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1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1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400"/>
              </a:spcBef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0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0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523" y="174812"/>
            <a:ext cx="55107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72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65851" y="228600"/>
            <a:ext cx="27432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2" name="Rectangle 11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4540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5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0" name="TextBox 9"/>
          <p:cNvSpPr txBox="1"/>
          <p:nvPr/>
        </p:nvSpPr>
        <p:spPr>
          <a:xfrm>
            <a:off x="297582" y="228600"/>
            <a:ext cx="34787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8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70562" y="1985963"/>
            <a:ext cx="4876551" cy="1965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670562" y="4164965"/>
            <a:ext cx="4876551" cy="1965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325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9129" y="282575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8" name="TextBox 7"/>
          <p:cNvSpPr txBox="1"/>
          <p:nvPr/>
        </p:nvSpPr>
        <p:spPr>
          <a:xfrm>
            <a:off x="297582" y="228600"/>
            <a:ext cx="34787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8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790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375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9" y="228601"/>
            <a:ext cx="4601633" cy="63452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49"/>
            <a:ext cx="4340352" cy="1162051"/>
          </a:xfrm>
        </p:spPr>
        <p:txBody>
          <a:bodyPr anchor="b">
            <a:normAutofit/>
          </a:bodyPr>
          <a:lstStyle>
            <a:lvl1pPr algn="l">
              <a:defRPr sz="3467" b="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369" y="273052"/>
            <a:ext cx="6129865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4" y="3733801"/>
            <a:ext cx="4340352" cy="2392363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5742" y="6423586"/>
            <a:ext cx="442258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566523" y="174812"/>
            <a:ext cx="55107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72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0236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05" y="3124200"/>
            <a:ext cx="5197696" cy="871539"/>
          </a:xfrm>
        </p:spPr>
        <p:txBody>
          <a:bodyPr anchor="b">
            <a:normAutofit/>
          </a:bodyPr>
          <a:lstStyle>
            <a:lvl1pPr algn="l">
              <a:defRPr sz="3467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1"/>
            <a:ext cx="4614211" cy="6345239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9205" y="3995737"/>
            <a:ext cx="5197696" cy="2147888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5320147" y="3370731"/>
            <a:ext cx="29409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2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1065367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2" y="4424082"/>
            <a:ext cx="8254876" cy="833719"/>
          </a:xfrm>
        </p:spPr>
        <p:txBody>
          <a:bodyPr anchor="b">
            <a:normAutofit/>
          </a:bodyPr>
          <a:lstStyle>
            <a:lvl1pPr algn="l">
              <a:defRPr sz="3467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2" y="228600"/>
            <a:ext cx="8504519" cy="4187952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342" y="5257801"/>
            <a:ext cx="8254876" cy="885825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0" name="TextBox 9"/>
          <p:cNvSpPr txBox="1"/>
          <p:nvPr/>
        </p:nvSpPr>
        <p:spPr>
          <a:xfrm>
            <a:off x="436283" y="4632793"/>
            <a:ext cx="29409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2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3587265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7" y="228601"/>
            <a:ext cx="8516223" cy="63452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49"/>
            <a:ext cx="8242148" cy="1162051"/>
          </a:xfrm>
        </p:spPr>
        <p:txBody>
          <a:bodyPr anchor="b">
            <a:normAutofit/>
          </a:bodyPr>
          <a:lstStyle>
            <a:lvl1pPr algn="l">
              <a:defRPr sz="3467" b="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6" y="3733801"/>
            <a:ext cx="8239421" cy="2392363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9683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9" y="6235608"/>
            <a:ext cx="61974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566523" y="174812"/>
            <a:ext cx="55107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72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49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069917" y="4535424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79810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7" y="228601"/>
            <a:ext cx="5647267" cy="63452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49"/>
            <a:ext cx="5355511" cy="1162051"/>
          </a:xfrm>
        </p:spPr>
        <p:txBody>
          <a:bodyPr anchor="b">
            <a:normAutofit/>
          </a:bodyPr>
          <a:lstStyle>
            <a:lvl1pPr algn="l">
              <a:defRPr sz="3467" b="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5" y="3733801"/>
            <a:ext cx="5353739" cy="2392363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0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9" y="6235608"/>
            <a:ext cx="34542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566523" y="174812"/>
            <a:ext cx="55107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72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1" name="Rectangle 10"/>
          <p:cNvSpPr/>
          <p:nvPr/>
        </p:nvSpPr>
        <p:spPr>
          <a:xfrm>
            <a:off x="6165851" y="4534727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65851" y="2381663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070848" y="2381663"/>
            <a:ext cx="27432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71396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0" y="3124200"/>
            <a:ext cx="4145280" cy="871539"/>
          </a:xfrm>
        </p:spPr>
        <p:txBody>
          <a:bodyPr anchor="b">
            <a:normAutofit/>
          </a:bodyPr>
          <a:lstStyle>
            <a:lvl1pPr algn="l">
              <a:defRPr sz="3467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2" y="2365248"/>
            <a:ext cx="5653492" cy="4187952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3995737"/>
            <a:ext cx="4145280" cy="2147888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6333815" y="3370731"/>
            <a:ext cx="29409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2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70540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280833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35141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5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9" name="TextBox 8"/>
          <p:cNvSpPr txBox="1"/>
          <p:nvPr/>
        </p:nvSpPr>
        <p:spPr>
          <a:xfrm>
            <a:off x="297582" y="228600"/>
            <a:ext cx="34787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8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54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947402" y="282575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97582" y="228600"/>
            <a:ext cx="34787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8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57647" y="282575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</p:spTree>
    <p:extLst>
      <p:ext uri="{BB962C8B-B14F-4D97-AF65-F5344CB8AC3E}">
        <p14:creationId xmlns:p14="http://schemas.microsoft.com/office/powerpoint/2010/main" val="524782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1029" y="954742"/>
            <a:ext cx="908424" cy="5171423"/>
          </a:xfrm>
        </p:spPr>
        <p:txBody>
          <a:bodyPr vert="eaVert" anchor="t" anchorCtr="0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58756"/>
            <a:ext cx="9144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500967" y="469334"/>
            <a:ext cx="26090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8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7303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5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4" y="134471"/>
            <a:ext cx="10075084" cy="995083"/>
          </a:xfrm>
        </p:spPr>
        <p:txBody>
          <a:bodyPr anchor="b" anchorCtr="0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97582" y="228600"/>
            <a:ext cx="34787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8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691" y="1129554"/>
            <a:ext cx="10078613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32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9623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1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1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400"/>
              </a:spcBef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0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0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74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779496"/>
            <a:ext cx="41148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800"/>
              </a:spcBef>
              <a:buNone/>
              <a:defRPr sz="6133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523" y="174812"/>
            <a:ext cx="55107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72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21204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8543" y="228601"/>
            <a:ext cx="10934573" cy="63452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124201"/>
            <a:ext cx="7518400" cy="1362075"/>
          </a:xfrm>
        </p:spPr>
        <p:txBody>
          <a:bodyPr anchor="b" anchorCtr="0">
            <a:normAutofit/>
          </a:bodyPr>
          <a:lstStyle>
            <a:lvl1pPr algn="l">
              <a:defRPr sz="4267" b="0" cap="none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4495801"/>
            <a:ext cx="75184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400"/>
              </a:spcBef>
              <a:buNone/>
              <a:defRPr sz="1867" cap="none" baseline="0">
                <a:solidFill>
                  <a:schemeClr val="bg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8541" y="6248775"/>
            <a:ext cx="1966259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248775"/>
            <a:ext cx="7518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6248775"/>
            <a:ext cx="738717" cy="365125"/>
          </a:xfrm>
        </p:spPr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671485" y="3110755"/>
            <a:ext cx="347879" cy="8206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333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2" y="228601"/>
            <a:ext cx="283633" cy="63452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01161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2" y="282575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2" name="Rectangle 11"/>
          <p:cNvSpPr/>
          <p:nvPr/>
        </p:nvSpPr>
        <p:spPr>
          <a:xfrm>
            <a:off x="10757647" y="282575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0" name="TextBox 9"/>
          <p:cNvSpPr txBox="1"/>
          <p:nvPr/>
        </p:nvSpPr>
        <p:spPr>
          <a:xfrm>
            <a:off x="297582" y="228600"/>
            <a:ext cx="34787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8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55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5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2" name="TextBox 11"/>
          <p:cNvSpPr txBox="1"/>
          <p:nvPr/>
        </p:nvSpPr>
        <p:spPr>
          <a:xfrm>
            <a:off x="297582" y="228600"/>
            <a:ext cx="34787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8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9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9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7468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7582" y="228600"/>
            <a:ext cx="34787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8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2" y="1985963"/>
            <a:ext cx="10092209" cy="1965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664692" y="4164965"/>
            <a:ext cx="10092209" cy="1965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10889129" y="282575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</p:spPr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53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5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10" name="TextBox 9"/>
          <p:cNvSpPr txBox="1"/>
          <p:nvPr/>
        </p:nvSpPr>
        <p:spPr>
          <a:xfrm>
            <a:off x="297582" y="228600"/>
            <a:ext cx="34787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8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885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4" y="484093"/>
            <a:ext cx="10075084" cy="111610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4" y="1981201"/>
            <a:ext cx="10075084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6E11C7-4AC3-4756-8E22-44FC0D9DF0FE}" type="datetimeFigureOut">
              <a:rPr lang="fr-FR" smtClean="0"/>
              <a:pPr/>
              <a:t>12/10/2017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7">
                <a:solidFill>
                  <a:schemeClr val="bg1"/>
                </a:solidFill>
              </a:defRPr>
            </a:lvl1pPr>
          </a:lstStyle>
          <a:p>
            <a:fld id="{027ED357-71B3-480B-B4DE-64DC9F049B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36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1219170" rtl="0" eaLnBrk="1" latinLnBrk="0" hangingPunct="1">
        <a:spcBef>
          <a:spcPct val="0"/>
        </a:spcBef>
        <a:buNone/>
        <a:defRPr sz="48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spcBef>
          <a:spcPts val="2667"/>
        </a:spcBef>
        <a:buClr>
          <a:schemeClr val="accent1"/>
        </a:buClr>
        <a:buSzPct val="75000"/>
        <a:buFont typeface="Wingdings" pitchFamily="2" charset="2"/>
        <a:buChar char="n"/>
        <a:defRPr sz="266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09585" indent="-304792" algn="l" defTabSz="1219170" rtl="0" eaLnBrk="1" latinLnBrk="0" hangingPunct="1">
        <a:spcBef>
          <a:spcPts val="8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14377" indent="-304792" algn="l" defTabSz="1219170" rtl="0" eaLnBrk="1" latinLnBrk="0" hangingPunct="1">
        <a:spcBef>
          <a:spcPts val="8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19170" indent="-304792" algn="l" defTabSz="1219170" rtl="0" eaLnBrk="1" latinLnBrk="0" hangingPunct="1">
        <a:spcBef>
          <a:spcPts val="8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23962" indent="-304792" algn="l" defTabSz="1219170" rtl="0" eaLnBrk="1" latinLnBrk="0" hangingPunct="1">
        <a:spcBef>
          <a:spcPts val="8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37221" indent="-304792" algn="l" defTabSz="121917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24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37780" indent="-304792" algn="l" defTabSz="121917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24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440456" indent="-304792" algn="l" defTabSz="121917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24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743131" indent="-304792" algn="l" defTabSz="121917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24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Ecran-2-titres-interventions-sans-tex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9403" y="740702"/>
            <a:ext cx="8247315" cy="1470025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V2 Préparations des chimiothérapies</a:t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sz="4400" dirty="0">
                <a:solidFill>
                  <a:schemeClr val="bg1"/>
                </a:solidFill>
              </a:rPr>
              <a:t>Isabelle Madelaine</a:t>
            </a:r>
            <a:br>
              <a:rPr lang="fr-FR" sz="4400" dirty="0">
                <a:solidFill>
                  <a:schemeClr val="bg1"/>
                </a:solidFill>
              </a:rPr>
            </a:br>
            <a:endParaRPr lang="fr-FR" sz="4133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21807"/>
      </p:ext>
    </p:extLst>
  </p:cSld>
  <p:clrMapOvr>
    <a:masterClrMapping/>
  </p:clrMapOvr>
</p:sld>
</file>

<file path=ppt/theme/theme1.xml><?xml version="1.0" encoding="utf-8"?>
<a:theme xmlns:a="http://schemas.openxmlformats.org/drawingml/2006/main" name="Avantag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be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Corbel</vt:lpstr>
      <vt:lpstr>Wingdings</vt:lpstr>
      <vt:lpstr>Avantage</vt:lpstr>
      <vt:lpstr>V2 Préparations des chimiothérapies Isabelle Madelaine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Informatique La Cité Nantes</dc:creator>
  <cp:lastModifiedBy>Informatique La Cité Nantes</cp:lastModifiedBy>
  <cp:revision>3</cp:revision>
  <dcterms:created xsi:type="dcterms:W3CDTF">2017-10-12T12:30:53Z</dcterms:created>
  <dcterms:modified xsi:type="dcterms:W3CDTF">2017-10-12T12:34:08Z</dcterms:modified>
</cp:coreProperties>
</file>