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2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729" r:id="rId3"/>
  </p:sldMasterIdLst>
  <p:notesMasterIdLst>
    <p:notesMasterId r:id="rId21"/>
  </p:notesMasterIdLst>
  <p:sldIdLst>
    <p:sldId id="256" r:id="rId4"/>
    <p:sldId id="270" r:id="rId5"/>
    <p:sldId id="272" r:id="rId6"/>
    <p:sldId id="266" r:id="rId7"/>
    <p:sldId id="273" r:id="rId8"/>
    <p:sldId id="257" r:id="rId9"/>
    <p:sldId id="258" r:id="rId10"/>
    <p:sldId id="274" r:id="rId11"/>
    <p:sldId id="269" r:id="rId12"/>
    <p:sldId id="265" r:id="rId13"/>
    <p:sldId id="262" r:id="rId14"/>
    <p:sldId id="267" r:id="rId15"/>
    <p:sldId id="260" r:id="rId16"/>
    <p:sldId id="263" r:id="rId17"/>
    <p:sldId id="261" r:id="rId18"/>
    <p:sldId id="259" r:id="rId19"/>
    <p:sldId id="268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103543307086618"/>
          <c:y val="5.0925925925925923E-2"/>
          <c:w val="0.53888888888888886"/>
          <c:h val="0.89814814814814814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legend>
      <c:legendPos val="r"/>
      <c:overlay val="0"/>
      <c:txPr>
        <a:bodyPr/>
        <a:lstStyle/>
        <a:p>
          <a:pPr rtl="0">
            <a:defRPr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legend>
      <c:legendPos val="r"/>
      <c:overlay val="0"/>
      <c:txPr>
        <a:bodyPr/>
        <a:lstStyle/>
        <a:p>
          <a:pPr rtl="0">
            <a:defRPr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21D3FA-EA6F-406A-AE1D-AAA4BD1C7557}" type="datetimeFigureOut">
              <a:rPr lang="fr-FR" smtClean="0"/>
              <a:t>12/10/2017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3567E3-BD2E-4BA1-8946-E6AB295FB8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7301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567E3-BD2E-4BA1-8946-E6AB295FB84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08286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567E3-BD2E-4BA1-8946-E6AB295FB845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08286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567E3-BD2E-4BA1-8946-E6AB295FB845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0828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567E3-BD2E-4BA1-8946-E6AB295FB845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0828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567E3-BD2E-4BA1-8946-E6AB295FB845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0828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567E3-BD2E-4BA1-8946-E6AB295FB845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0828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567E3-BD2E-4BA1-8946-E6AB295FB845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0828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567E3-BD2E-4BA1-8946-E6AB295FB845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0828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567E3-BD2E-4BA1-8946-E6AB295FB845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08286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567E3-BD2E-4BA1-8946-E6AB295FB845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08286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567E3-BD2E-4BA1-8946-E6AB295FB845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0828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FC6E-A70F-44BD-A064-64C6441015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1174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FC6E-A70F-44BD-A064-64C6441015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9039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FC6E-A70F-44BD-A064-64C6441015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4909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Modifiez le style du titre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</a:lstStyle>
          <a:p>
            <a:r>
              <a:t>Modifiez le style des sous-titres du masque</a:t>
            </a:r>
          </a:p>
        </p:txBody>
      </p:sp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3658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Modifiez le style du titre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Modifiez les styles du texte du masque</a:t>
            </a:r>
          </a:p>
          <a:p>
            <a:pPr lvl="1"/>
            <a:r>
              <a:t>Deuxième niveau</a:t>
            </a:r>
          </a:p>
          <a:p>
            <a:pPr lvl="2"/>
            <a:r>
              <a:t>Troisième niveau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1474784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>
              <a:defRPr cap="all"/>
            </a:lvl1pPr>
          </a:lstStyle>
          <a:p>
            <a:r>
              <a:t>Modifiez le style du titre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</a:lstStyle>
          <a:p>
            <a:r>
              <a:t>Modifiez les styles du texte du masque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7907000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Modifiez le style du titre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D0D500"/>
              </a:buClr>
              <a:defRPr sz="2400"/>
            </a:lvl1pPr>
            <a:lvl2pPr marL="768927" indent="-311727">
              <a:buClr>
                <a:srgbClr val="D0D500"/>
              </a:buClr>
              <a:defRPr sz="2400"/>
            </a:lvl2pPr>
            <a:lvl3pPr marL="1188719" indent="-274319">
              <a:buClr>
                <a:srgbClr val="D0D500"/>
              </a:buClr>
              <a:defRPr sz="2400"/>
            </a:lvl3pPr>
            <a:lvl4pPr marL="1676400" indent="-304800">
              <a:buClr>
                <a:srgbClr val="D0D500"/>
              </a:buClr>
              <a:defRPr sz="2400"/>
            </a:lvl4pPr>
            <a:lvl5pPr marL="2133600" indent="-304800">
              <a:buClr>
                <a:srgbClr val="D0D500"/>
              </a:buClr>
              <a:defRPr sz="2400"/>
            </a:lvl5pPr>
          </a:lstStyle>
          <a:p>
            <a:r>
              <a:t>Modifiez les styles du texte du masque</a:t>
            </a:r>
          </a:p>
          <a:p>
            <a:pPr lvl="1"/>
            <a:r>
              <a:t>Deuxième niveau</a:t>
            </a:r>
          </a:p>
          <a:p>
            <a:pPr lvl="2"/>
            <a:r>
              <a:t>Troisième niveau</a:t>
            </a:r>
          </a:p>
          <a:p>
            <a:pPr lvl="3"/>
            <a:r>
              <a:t>Quatrième niveau</a:t>
            </a:r>
          </a:p>
          <a:p>
            <a:pPr lvl="4"/>
            <a:r>
              <a:t>Cinquième niveau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0907429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Modifiez le style du titre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9186222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337043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Modifiez le style du titre</a:t>
            </a:r>
          </a:p>
        </p:txBody>
      </p:sp>
      <p:sp>
        <p:nvSpPr>
          <p:cNvPr id="64" name="Shape 64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buClr>
                <a:srgbClr val="D0D500"/>
              </a:buClr>
              <a:defRPr sz="2400"/>
            </a:lvl1pPr>
            <a:lvl2pPr marL="800100" indent="-342900">
              <a:buClr>
                <a:srgbClr val="D0D500"/>
              </a:buClr>
              <a:defRPr sz="2400"/>
            </a:lvl2pPr>
            <a:lvl3pPr marL="1219200" indent="-304800">
              <a:buClr>
                <a:srgbClr val="D0D500"/>
              </a:buClr>
              <a:defRPr sz="2400"/>
            </a:lvl3pPr>
            <a:lvl4pPr marL="1714500" indent="-342900">
              <a:buClr>
                <a:srgbClr val="D0D500"/>
              </a:buClr>
              <a:defRPr sz="2400"/>
            </a:lvl4pPr>
            <a:lvl5pPr marL="2171700" indent="-342900">
              <a:buClr>
                <a:srgbClr val="D0D500"/>
              </a:buClr>
              <a:defRPr sz="2400"/>
            </a:lvl5pPr>
          </a:lstStyle>
          <a:p>
            <a:r>
              <a:t>Modifiez les styles du texte du masque</a:t>
            </a:r>
          </a:p>
          <a:p>
            <a:pPr lvl="1"/>
            <a:r>
              <a:t>Deuxième niveau</a:t>
            </a:r>
          </a:p>
          <a:p>
            <a:pPr lvl="2"/>
            <a:r>
              <a:t>Troisième niveau</a:t>
            </a:r>
          </a:p>
          <a:p>
            <a:pPr lvl="3"/>
            <a:r>
              <a:t>Quatrième niveau</a:t>
            </a:r>
          </a:p>
          <a:p>
            <a:pPr lvl="4"/>
            <a:r>
              <a:t>Cinquième niveau</a:t>
            </a:r>
          </a:p>
        </p:txBody>
      </p:sp>
      <p:sp>
        <p:nvSpPr>
          <p:cNvPr id="65" name="Shape 65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ClrTx/>
              <a:buSzTx/>
              <a:buFontTx/>
              <a:buNone/>
              <a:defRPr sz="1600"/>
            </a:pPr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675126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r>
              <a:t>Modifiez le style du titre</a:t>
            </a:r>
          </a:p>
        </p:txBody>
      </p:sp>
      <p:sp>
        <p:nvSpPr>
          <p:cNvPr id="74" name="Shape 74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ClrTx/>
              <a:buSzTx/>
              <a:buFontTx/>
              <a:buNone/>
              <a:defRPr sz="1400"/>
            </a:lvl1pPr>
          </a:lstStyle>
          <a:p>
            <a:r>
              <a:t>Modifiez les styles du texte du masque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036866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FC6E-A70F-44BD-A064-64C6441015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56496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image2.jpg" descr="C:\Users\T_didier\Desktop\PPT\modele-recherche1013\Diapositive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960" y="0"/>
            <a:ext cx="9144001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Shape 84"/>
          <p:cNvSpPr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4292583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image3.jpg" descr="C:\Users\T_didier\Desktop\PPT\modele-recherche1013\Diapositive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512" y="0"/>
            <a:ext cx="9144001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Shape 92"/>
          <p:cNvSpPr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8115857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image4.jpg" descr="C:\Users\T_didier\Desktop\PPT\modele-recherche1013\Diapositive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Shape 100"/>
          <p:cNvSpPr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8882613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image5.jpg" descr="C:\Users\T_didier\Desktop\PPT\modele-recherche1013\Diapositive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53" y="0"/>
            <a:ext cx="9144001" cy="6883259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Shape 108"/>
          <p:cNvSpPr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4797025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image6.jpg" descr="C:\Users\T_didier\Desktop\PPT\modele-recherche1013\Diapositive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Shape 116"/>
          <p:cNvSpPr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2684011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age7.jpg" descr="C:\Users\T_didier\Desktop\PPT\modele-recherche1013\Diapositive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Shape 124"/>
          <p:cNvSpPr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9752189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image8.jpg" descr="C:\Users\T_didier\Desktop\PPT\modele-recherche1013\Diapositive1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Shape 132"/>
          <p:cNvSpPr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1412828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image9.jpg" descr="C:\Users\T_didier\Desktop\PPT\modele-recherche1013\Diapositive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197"/>
            <a:ext cx="914400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Shape 140"/>
          <p:cNvSpPr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1755826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image10.jpg" descr="C:\Users\T_didier\Desktop\PPT\modele-recherche1013\Diapositive1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Shape 148"/>
          <p:cNvSpPr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8056631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image11.jpg" descr="C:\Users\T_didier\Desktop\PPT\modele-recherche1013\Diapositive1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70" y="0"/>
            <a:ext cx="9144001" cy="6876516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Shape 156"/>
          <p:cNvSpPr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149531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FC6E-A70F-44BD-A064-64C6441015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43714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image12.jpg" descr="C:\Users\T_didier\Desktop\PPT\modele-recherche1013\Diapositive1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" y="-2750"/>
            <a:ext cx="9144002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Shape 164"/>
          <p:cNvSpPr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0207855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 sz="44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Modifiez le style du titre</a:t>
            </a:r>
          </a:p>
        </p:txBody>
      </p:sp>
      <p:sp>
        <p:nvSpPr>
          <p:cNvPr id="172" name="Shape 172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700"/>
              </a:spcBef>
              <a:buClrTx/>
              <a:buSzTx/>
              <a:buFontTx/>
              <a:buNone/>
              <a:defRPr sz="32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Modifiez le style des sous-titres du masque</a:t>
            </a:r>
          </a:p>
        </p:txBody>
      </p:sp>
      <p:sp>
        <p:nvSpPr>
          <p:cNvPr id="173" name="Shape 173"/>
          <p:cNvSpPr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6859929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sz="44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Modifiez le style du titre</a:t>
            </a:r>
          </a:p>
        </p:txBody>
      </p:sp>
      <p:sp>
        <p:nvSpPr>
          <p:cNvPr id="181" name="Shape 18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buClrTx/>
              <a:buSzPct val="100000"/>
              <a:buFont typeface="Arial"/>
              <a:buChar char="•"/>
              <a:defRPr sz="32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783771" indent="-326571">
              <a:spcBef>
                <a:spcPts val="700"/>
              </a:spcBef>
              <a:buClrTx/>
              <a:buFont typeface="Arial"/>
              <a:buChar char="–"/>
              <a:defRPr sz="32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1219200" indent="-304800">
              <a:spcBef>
                <a:spcPts val="700"/>
              </a:spcBef>
              <a:buClrTx/>
              <a:buFont typeface="Arial"/>
              <a:defRPr sz="32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1737360" indent="-365760">
              <a:spcBef>
                <a:spcPts val="700"/>
              </a:spcBef>
              <a:buClrTx/>
              <a:buFont typeface="Arial"/>
              <a:buChar char="–"/>
              <a:defRPr sz="32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2194560" indent="-365760">
              <a:spcBef>
                <a:spcPts val="700"/>
              </a:spcBef>
              <a:buClrTx/>
              <a:buFont typeface="Arial"/>
              <a:buChar char="»"/>
              <a:defRPr sz="32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Modifiez les styles du texte du masque</a:t>
            </a:r>
          </a:p>
          <a:p>
            <a:pPr lvl="1"/>
            <a:r>
              <a:t>Deuxième niveau</a:t>
            </a:r>
          </a:p>
          <a:p>
            <a:pPr lvl="2"/>
            <a:r>
              <a:t>Troisième niveau</a:t>
            </a:r>
          </a:p>
          <a:p>
            <a:pPr lvl="3"/>
            <a:r>
              <a:t>Quatrième niveau</a:t>
            </a:r>
          </a:p>
          <a:p>
            <a:pPr lvl="4"/>
            <a:r>
              <a:t>Cinquième niveau</a:t>
            </a:r>
          </a:p>
        </p:txBody>
      </p:sp>
      <p:sp>
        <p:nvSpPr>
          <p:cNvPr id="182" name="Shape 182"/>
          <p:cNvSpPr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0118089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>
              <a:defRPr sz="4000" cap="all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Modifiez le style du titre</a:t>
            </a:r>
          </a:p>
        </p:txBody>
      </p:sp>
      <p:sp>
        <p:nvSpPr>
          <p:cNvPr id="190" name="Shape 190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ClrTx/>
              <a:buSzTx/>
              <a:buFont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Modifiez les styles du texte du masque</a:t>
            </a:r>
          </a:p>
        </p:txBody>
      </p:sp>
      <p:sp>
        <p:nvSpPr>
          <p:cNvPr id="191" name="Shape 191"/>
          <p:cNvSpPr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113752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sz="44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Modifiez le style du titre</a:t>
            </a:r>
          </a:p>
        </p:txBody>
      </p:sp>
      <p:sp>
        <p:nvSpPr>
          <p:cNvPr id="199" name="Shape 199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buClrTx/>
              <a:buSzPct val="100000"/>
              <a:buFont typeface="Arial"/>
              <a:buChar char="•"/>
              <a:defRPr sz="2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790575" indent="-333375">
              <a:spcBef>
                <a:spcPts val="600"/>
              </a:spcBef>
              <a:buClrTx/>
              <a:buFont typeface="Arial"/>
              <a:buChar char="–"/>
              <a:defRPr sz="2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1234439" indent="-320039">
              <a:spcBef>
                <a:spcPts val="600"/>
              </a:spcBef>
              <a:buClrTx/>
              <a:buFont typeface="Arial"/>
              <a:defRPr sz="2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1727200" indent="-355600">
              <a:spcBef>
                <a:spcPts val="600"/>
              </a:spcBef>
              <a:buClrTx/>
              <a:buFont typeface="Arial"/>
              <a:buChar char="–"/>
              <a:defRPr sz="2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2184400" indent="-355600">
              <a:spcBef>
                <a:spcPts val="600"/>
              </a:spcBef>
              <a:buClrTx/>
              <a:buFont typeface="Arial"/>
              <a:buChar char="»"/>
              <a:defRPr sz="2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Modifiez les styles du texte du masque</a:t>
            </a:r>
          </a:p>
          <a:p>
            <a:pPr lvl="1"/>
            <a:r>
              <a:t>Deuxième niveau</a:t>
            </a:r>
          </a:p>
          <a:p>
            <a:pPr lvl="2"/>
            <a:r>
              <a:t>Troisième niveau</a:t>
            </a:r>
          </a:p>
          <a:p>
            <a:pPr lvl="3"/>
            <a:r>
              <a:t>Quatrième niveau</a:t>
            </a:r>
          </a:p>
          <a:p>
            <a:pPr lvl="4"/>
            <a:r>
              <a:t>Cinquième niveau</a:t>
            </a:r>
          </a:p>
        </p:txBody>
      </p:sp>
      <p:sp>
        <p:nvSpPr>
          <p:cNvPr id="200" name="Shape 200"/>
          <p:cNvSpPr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1409698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sz="44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Modifiez le style du titre</a:t>
            </a:r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Modifiez les styles du texte du masque</a:t>
            </a:r>
          </a:p>
        </p:txBody>
      </p:sp>
      <p:sp>
        <p:nvSpPr>
          <p:cNvPr id="209" name="Shape 209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FontTx/>
              <a:buNone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10" name="Shape 210"/>
          <p:cNvSpPr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5754069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sz="44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Modifiez le style du titre</a:t>
            </a:r>
          </a:p>
        </p:txBody>
      </p:sp>
      <p:sp>
        <p:nvSpPr>
          <p:cNvPr id="218" name="Shape 218"/>
          <p:cNvSpPr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48151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5745808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Modifiez le style du titre</a:t>
            </a:r>
          </a:p>
        </p:txBody>
      </p:sp>
      <p:sp>
        <p:nvSpPr>
          <p:cNvPr id="233" name="Shape 233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buClrTx/>
              <a:buSzPct val="100000"/>
              <a:buFont typeface="Arial"/>
              <a:buChar char="•"/>
              <a:defRPr sz="32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783771" indent="-326571">
              <a:spcBef>
                <a:spcPts val="700"/>
              </a:spcBef>
              <a:buClrTx/>
              <a:buFont typeface="Arial"/>
              <a:buChar char="–"/>
              <a:defRPr sz="32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1219200" indent="-304800">
              <a:spcBef>
                <a:spcPts val="700"/>
              </a:spcBef>
              <a:buClrTx/>
              <a:buFont typeface="Arial"/>
              <a:defRPr sz="32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1737360" indent="-365760">
              <a:spcBef>
                <a:spcPts val="700"/>
              </a:spcBef>
              <a:buClrTx/>
              <a:buFont typeface="Arial"/>
              <a:buChar char="–"/>
              <a:defRPr sz="32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2194560" indent="-365760">
              <a:spcBef>
                <a:spcPts val="700"/>
              </a:spcBef>
              <a:buClrTx/>
              <a:buFont typeface="Arial"/>
              <a:buChar char="»"/>
              <a:defRPr sz="32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Modifiez les styles du texte du masque</a:t>
            </a:r>
          </a:p>
          <a:p>
            <a:pPr lvl="1"/>
            <a:r>
              <a:t>Deuxième niveau</a:t>
            </a:r>
          </a:p>
          <a:p>
            <a:pPr lvl="2"/>
            <a:r>
              <a:t>Troisième niveau</a:t>
            </a:r>
          </a:p>
          <a:p>
            <a:pPr lvl="3"/>
            <a:r>
              <a:t>Quatrième niveau</a:t>
            </a:r>
          </a:p>
          <a:p>
            <a:pPr lvl="4"/>
            <a:r>
              <a:t>Cinquième niveau</a:t>
            </a:r>
          </a:p>
        </p:txBody>
      </p:sp>
      <p:sp>
        <p:nvSpPr>
          <p:cNvPr id="234" name="Shape 234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ClrTx/>
              <a:buSzTx/>
              <a:buFontTx/>
              <a:buNone/>
              <a:defRPr sz="14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35" name="Shape 235"/>
          <p:cNvSpPr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2323858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Modifiez le style du titre</a:t>
            </a:r>
          </a:p>
        </p:txBody>
      </p:sp>
      <p:sp>
        <p:nvSpPr>
          <p:cNvPr id="243" name="Shape 243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44" name="Shape 244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ClrTx/>
              <a:buSzTx/>
              <a:buFontTx/>
              <a:buNone/>
              <a:defRPr sz="14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Modifiez les styles du texte du masque</a:t>
            </a:r>
          </a:p>
        </p:txBody>
      </p:sp>
      <p:sp>
        <p:nvSpPr>
          <p:cNvPr id="245" name="Shape 245"/>
          <p:cNvSpPr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818791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FC6E-A70F-44BD-A064-64C6441015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07426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sz="44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Modifiez le style du titre</a:t>
            </a:r>
          </a:p>
        </p:txBody>
      </p:sp>
      <p:sp>
        <p:nvSpPr>
          <p:cNvPr id="253" name="Shape 25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buClrTx/>
              <a:buSzPct val="100000"/>
              <a:buFont typeface="Arial"/>
              <a:buChar char="•"/>
              <a:defRPr sz="32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783771" indent="-326571">
              <a:spcBef>
                <a:spcPts val="700"/>
              </a:spcBef>
              <a:buClrTx/>
              <a:buFont typeface="Arial"/>
              <a:buChar char="–"/>
              <a:defRPr sz="32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1219200" indent="-304800">
              <a:spcBef>
                <a:spcPts val="700"/>
              </a:spcBef>
              <a:buClrTx/>
              <a:buFont typeface="Arial"/>
              <a:defRPr sz="32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1737360" indent="-365760">
              <a:spcBef>
                <a:spcPts val="700"/>
              </a:spcBef>
              <a:buClrTx/>
              <a:buFont typeface="Arial"/>
              <a:buChar char="–"/>
              <a:defRPr sz="32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2194560" indent="-365760">
              <a:spcBef>
                <a:spcPts val="700"/>
              </a:spcBef>
              <a:buClrTx/>
              <a:buFont typeface="Arial"/>
              <a:buChar char="»"/>
              <a:defRPr sz="32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Modifiez les styles du texte du masque</a:t>
            </a:r>
          </a:p>
          <a:p>
            <a:pPr lvl="1"/>
            <a:r>
              <a:t>Deuxième niveau</a:t>
            </a:r>
          </a:p>
          <a:p>
            <a:pPr lvl="2"/>
            <a:r>
              <a:t>Troisième niveau</a:t>
            </a:r>
          </a:p>
          <a:p>
            <a:pPr lvl="3"/>
            <a:r>
              <a:t>Quatrième niveau</a:t>
            </a:r>
          </a:p>
          <a:p>
            <a:pPr lvl="4"/>
            <a:r>
              <a:t>Cinquième niveau</a:t>
            </a:r>
          </a:p>
        </p:txBody>
      </p:sp>
      <p:sp>
        <p:nvSpPr>
          <p:cNvPr id="254" name="Shape 254"/>
          <p:cNvSpPr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9966448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>
            <a:lvl1pPr algn="ctr">
              <a:defRPr sz="44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Modifiez le style du titre</a:t>
            </a:r>
          </a:p>
        </p:txBody>
      </p:sp>
      <p:sp>
        <p:nvSpPr>
          <p:cNvPr id="262" name="Shape 262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buClrTx/>
              <a:buSzPct val="100000"/>
              <a:buFont typeface="Arial"/>
              <a:buChar char="•"/>
              <a:defRPr sz="32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783771" indent="-326571">
              <a:spcBef>
                <a:spcPts val="700"/>
              </a:spcBef>
              <a:buClrTx/>
              <a:buFont typeface="Arial"/>
              <a:buChar char="–"/>
              <a:defRPr sz="32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1219200" indent="-304800">
              <a:spcBef>
                <a:spcPts val="700"/>
              </a:spcBef>
              <a:buClrTx/>
              <a:buFont typeface="Arial"/>
              <a:defRPr sz="32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1737360" indent="-365760">
              <a:spcBef>
                <a:spcPts val="700"/>
              </a:spcBef>
              <a:buClrTx/>
              <a:buFont typeface="Arial"/>
              <a:buChar char="–"/>
              <a:defRPr sz="32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2194560" indent="-365760">
              <a:spcBef>
                <a:spcPts val="700"/>
              </a:spcBef>
              <a:buClrTx/>
              <a:buFont typeface="Arial"/>
              <a:buChar char="»"/>
              <a:defRPr sz="32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Modifiez les styles du texte du masque</a:t>
            </a:r>
          </a:p>
          <a:p>
            <a:pPr lvl="1"/>
            <a:r>
              <a:t>Deuxième niveau</a:t>
            </a:r>
          </a:p>
          <a:p>
            <a:pPr lvl="2"/>
            <a:r>
              <a:t>Troisième niveau</a:t>
            </a:r>
          </a:p>
          <a:p>
            <a:pPr lvl="3"/>
            <a:r>
              <a:t>Quatrième niveau</a:t>
            </a:r>
          </a:p>
          <a:p>
            <a:pPr lvl="4"/>
            <a:r>
              <a:t>Cinquième niveau</a:t>
            </a:r>
          </a:p>
        </p:txBody>
      </p:sp>
      <p:sp>
        <p:nvSpPr>
          <p:cNvPr id="263" name="Shape 263"/>
          <p:cNvSpPr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0025914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>
            <a:spLocks noGrp="1"/>
          </p:cNvSpPr>
          <p:nvPr>
            <p:ph type="body" idx="1"/>
          </p:nvPr>
        </p:nvSpPr>
        <p:spPr>
          <a:xfrm>
            <a:off x="457200" y="274639"/>
            <a:ext cx="8229600" cy="5851526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buClrTx/>
              <a:buSzPct val="100000"/>
              <a:buFont typeface="Arial"/>
              <a:buChar char="•"/>
              <a:defRPr sz="32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783771" indent="-326571">
              <a:spcBef>
                <a:spcPts val="700"/>
              </a:spcBef>
              <a:buClrTx/>
              <a:buFont typeface="Arial"/>
              <a:buChar char="–"/>
              <a:defRPr sz="32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1219200" indent="-304800">
              <a:spcBef>
                <a:spcPts val="700"/>
              </a:spcBef>
              <a:buClrTx/>
              <a:buFont typeface="Arial"/>
              <a:defRPr sz="32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1737360" indent="-365760">
              <a:spcBef>
                <a:spcPts val="700"/>
              </a:spcBef>
              <a:buClrTx/>
              <a:buFont typeface="Arial"/>
              <a:buChar char="–"/>
              <a:defRPr sz="32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2194560" indent="-365760">
              <a:spcBef>
                <a:spcPts val="700"/>
              </a:spcBef>
              <a:buClrTx/>
              <a:buFont typeface="Arial"/>
              <a:buChar char="»"/>
              <a:defRPr sz="32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271" name="Shape 271"/>
          <p:cNvSpPr>
            <a:spLocks noGrp="1"/>
          </p:cNvSpPr>
          <p:nvPr>
            <p:ph type="sldNum" sz="quarter" idx="2"/>
          </p:nvPr>
        </p:nvSpPr>
        <p:spPr>
          <a:xfrm>
            <a:off x="8422818" y="6348730"/>
            <a:ext cx="263983" cy="2692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4436173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 sz="44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279" name="Shape 279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700"/>
              </a:spcBef>
              <a:buClrTx/>
              <a:buSzTx/>
              <a:buFontTx/>
              <a:buNone/>
              <a:defRPr sz="32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Click to edit Master subtitle style</a:t>
            </a:r>
          </a:p>
        </p:txBody>
      </p:sp>
      <p:sp>
        <p:nvSpPr>
          <p:cNvPr id="280" name="Shape 280"/>
          <p:cNvSpPr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0914972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sz="44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288" name="Shape 28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buClrTx/>
              <a:buSzPct val="100000"/>
              <a:buFont typeface="Arial"/>
              <a:buChar char="•"/>
              <a:defRPr sz="32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783771" indent="-326571">
              <a:spcBef>
                <a:spcPts val="700"/>
              </a:spcBef>
              <a:buClrTx/>
              <a:buFont typeface="Arial"/>
              <a:buChar char="–"/>
              <a:defRPr sz="32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1219200" indent="-304800">
              <a:spcBef>
                <a:spcPts val="700"/>
              </a:spcBef>
              <a:buClrTx/>
              <a:buFont typeface="Arial"/>
              <a:defRPr sz="32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1737360" indent="-365760">
              <a:spcBef>
                <a:spcPts val="700"/>
              </a:spcBef>
              <a:buClrTx/>
              <a:buFont typeface="Arial"/>
              <a:buChar char="–"/>
              <a:defRPr sz="32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2194560" indent="-365760">
              <a:spcBef>
                <a:spcPts val="700"/>
              </a:spcBef>
              <a:buClrTx/>
              <a:buFont typeface="Arial"/>
              <a:buChar char="»"/>
              <a:defRPr sz="32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289" name="Shape 289"/>
          <p:cNvSpPr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7953870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>
              <a:defRPr sz="4000" cap="all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297" name="Shape 297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ClrTx/>
              <a:buSzTx/>
              <a:buFont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Click to edit Master text styles</a:t>
            </a:r>
          </a:p>
        </p:txBody>
      </p:sp>
      <p:sp>
        <p:nvSpPr>
          <p:cNvPr id="298" name="Shape 298"/>
          <p:cNvSpPr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359335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sz="44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306" name="Shape 306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buClrTx/>
              <a:buSzPct val="100000"/>
              <a:buFont typeface="Arial"/>
              <a:buChar char="•"/>
              <a:defRPr sz="2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790575" indent="-333375">
              <a:spcBef>
                <a:spcPts val="600"/>
              </a:spcBef>
              <a:buClrTx/>
              <a:buFont typeface="Arial"/>
              <a:buChar char="–"/>
              <a:defRPr sz="2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1234439" indent="-320039">
              <a:spcBef>
                <a:spcPts val="600"/>
              </a:spcBef>
              <a:buClrTx/>
              <a:buFont typeface="Arial"/>
              <a:defRPr sz="2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1727200" indent="-355600">
              <a:spcBef>
                <a:spcPts val="600"/>
              </a:spcBef>
              <a:buClrTx/>
              <a:buFont typeface="Arial"/>
              <a:buChar char="–"/>
              <a:defRPr sz="2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2184400" indent="-355600">
              <a:spcBef>
                <a:spcPts val="600"/>
              </a:spcBef>
              <a:buClrTx/>
              <a:buFont typeface="Arial"/>
              <a:buChar char="»"/>
              <a:defRPr sz="2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307" name="Shape 307"/>
          <p:cNvSpPr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0953391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sz="44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315" name="Shape 315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Click to edit Master text styles</a:t>
            </a:r>
          </a:p>
        </p:txBody>
      </p:sp>
      <p:sp>
        <p:nvSpPr>
          <p:cNvPr id="316" name="Shape 316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FontTx/>
              <a:buNone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317" name="Shape 317"/>
          <p:cNvSpPr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3459292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sz="44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325" name="Shape 325"/>
          <p:cNvSpPr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6892283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873193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FC6E-A70F-44BD-A064-64C6441015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98054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340" name="Shape 340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buClrTx/>
              <a:buSzPct val="100000"/>
              <a:buFont typeface="Arial"/>
              <a:buChar char="•"/>
              <a:defRPr sz="32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783771" indent="-326571">
              <a:spcBef>
                <a:spcPts val="700"/>
              </a:spcBef>
              <a:buClrTx/>
              <a:buFont typeface="Arial"/>
              <a:buChar char="–"/>
              <a:defRPr sz="32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1219200" indent="-304800">
              <a:spcBef>
                <a:spcPts val="700"/>
              </a:spcBef>
              <a:buClrTx/>
              <a:buFont typeface="Arial"/>
              <a:defRPr sz="32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1737360" indent="-365760">
              <a:spcBef>
                <a:spcPts val="700"/>
              </a:spcBef>
              <a:buClrTx/>
              <a:buFont typeface="Arial"/>
              <a:buChar char="–"/>
              <a:defRPr sz="32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2194560" indent="-365760">
              <a:spcBef>
                <a:spcPts val="700"/>
              </a:spcBef>
              <a:buClrTx/>
              <a:buFont typeface="Arial"/>
              <a:buChar char="»"/>
              <a:defRPr sz="32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341" name="Shape 341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ClrTx/>
              <a:buSzTx/>
              <a:buFontTx/>
              <a:buNone/>
              <a:defRPr sz="14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342" name="Shape 342"/>
          <p:cNvSpPr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599412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350" name="Shape 350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51" name="Shape 351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ClrTx/>
              <a:buSzTx/>
              <a:buFontTx/>
              <a:buNone/>
              <a:defRPr sz="14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Click to edit Master text styles</a:t>
            </a:r>
          </a:p>
        </p:txBody>
      </p:sp>
      <p:sp>
        <p:nvSpPr>
          <p:cNvPr id="352" name="Shape 352"/>
          <p:cNvSpPr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9174225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sz="44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360" name="Shape 36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buClrTx/>
              <a:buSzPct val="100000"/>
              <a:buFont typeface="Arial"/>
              <a:buChar char="•"/>
              <a:defRPr sz="32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783771" indent="-326571">
              <a:spcBef>
                <a:spcPts val="700"/>
              </a:spcBef>
              <a:buClrTx/>
              <a:buFont typeface="Arial"/>
              <a:buChar char="–"/>
              <a:defRPr sz="32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1219200" indent="-304800">
              <a:spcBef>
                <a:spcPts val="700"/>
              </a:spcBef>
              <a:buClrTx/>
              <a:buFont typeface="Arial"/>
              <a:defRPr sz="32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1737360" indent="-365760">
              <a:spcBef>
                <a:spcPts val="700"/>
              </a:spcBef>
              <a:buClrTx/>
              <a:buFont typeface="Arial"/>
              <a:buChar char="–"/>
              <a:defRPr sz="32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2194560" indent="-365760">
              <a:spcBef>
                <a:spcPts val="700"/>
              </a:spcBef>
              <a:buClrTx/>
              <a:buFont typeface="Arial"/>
              <a:buChar char="»"/>
              <a:defRPr sz="32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361" name="Shape 361"/>
          <p:cNvSpPr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770293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>
            <a:lvl1pPr algn="ctr">
              <a:defRPr sz="44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369" name="Shape 369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buClrTx/>
              <a:buSzPct val="100000"/>
              <a:buFont typeface="Arial"/>
              <a:buChar char="•"/>
              <a:defRPr sz="32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783771" indent="-326571">
              <a:spcBef>
                <a:spcPts val="700"/>
              </a:spcBef>
              <a:buClrTx/>
              <a:buFont typeface="Arial"/>
              <a:buChar char="–"/>
              <a:defRPr sz="32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1219200" indent="-304800">
              <a:spcBef>
                <a:spcPts val="700"/>
              </a:spcBef>
              <a:buClrTx/>
              <a:buFont typeface="Arial"/>
              <a:defRPr sz="32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1737360" indent="-365760">
              <a:spcBef>
                <a:spcPts val="700"/>
              </a:spcBef>
              <a:buClrTx/>
              <a:buFont typeface="Arial"/>
              <a:buChar char="–"/>
              <a:defRPr sz="32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2194560" indent="-365760">
              <a:spcBef>
                <a:spcPts val="700"/>
              </a:spcBef>
              <a:buClrTx/>
              <a:buFont typeface="Arial"/>
              <a:buChar char="»"/>
              <a:defRPr sz="32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370" name="Shape 370"/>
          <p:cNvSpPr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7937786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sz="44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Cliquez pour modifier le style du titre</a:t>
            </a:r>
          </a:p>
        </p:txBody>
      </p:sp>
      <p:sp>
        <p:nvSpPr>
          <p:cNvPr id="378" name="Shape 378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buClrTx/>
              <a:buSzPct val="100000"/>
              <a:buFont typeface="Arial"/>
              <a:buChar char="•"/>
              <a:defRPr sz="32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783771" indent="-326571">
              <a:spcBef>
                <a:spcPts val="700"/>
              </a:spcBef>
              <a:buClrTx/>
              <a:buFont typeface="Arial"/>
              <a:buChar char="–"/>
              <a:defRPr sz="32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1219200" indent="-304800">
              <a:spcBef>
                <a:spcPts val="700"/>
              </a:spcBef>
              <a:buClrTx/>
              <a:buFont typeface="Arial"/>
              <a:defRPr sz="32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1737360" indent="-365760">
              <a:spcBef>
                <a:spcPts val="700"/>
              </a:spcBef>
              <a:buClrTx/>
              <a:buFont typeface="Arial"/>
              <a:buChar char="–"/>
              <a:defRPr sz="32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2194560" indent="-365760">
              <a:spcBef>
                <a:spcPts val="700"/>
              </a:spcBef>
              <a:buClrTx/>
              <a:buFont typeface="Arial"/>
              <a:buChar char="»"/>
              <a:defRPr sz="32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Cliquez pour modifier les styles du texte du masque</a:t>
            </a:r>
          </a:p>
          <a:p>
            <a:pPr lvl="1"/>
            <a:r>
              <a:t>Deuxième niveau</a:t>
            </a:r>
          </a:p>
          <a:p>
            <a:pPr lvl="2"/>
            <a:r>
              <a:t>Troisième niveau</a:t>
            </a:r>
          </a:p>
          <a:p>
            <a:pPr lvl="3"/>
            <a:r>
              <a:t>Quatrième niveau</a:t>
            </a:r>
          </a:p>
          <a:p>
            <a:pPr lvl="4"/>
            <a:r>
              <a:t>Cinquième niveau</a:t>
            </a:r>
          </a:p>
        </p:txBody>
      </p:sp>
      <p:sp>
        <p:nvSpPr>
          <p:cNvPr id="379" name="Shape 379"/>
          <p:cNvSpPr>
            <a:spLocks noGrp="1"/>
          </p:cNvSpPr>
          <p:nvPr>
            <p:ph type="sldNum" sz="quarter" idx="2"/>
          </p:nvPr>
        </p:nvSpPr>
        <p:spPr>
          <a:xfrm>
            <a:off x="8422818" y="6348730"/>
            <a:ext cx="263983" cy="2692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7155443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Modifiez le style du titre</a:t>
            </a:r>
          </a:p>
        </p:txBody>
      </p:sp>
      <p:sp>
        <p:nvSpPr>
          <p:cNvPr id="387" name="Shape 387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</a:lstStyle>
          <a:p>
            <a:r>
              <a:t>Modifiez le style des sous-titres du masque</a:t>
            </a:r>
          </a:p>
        </p:txBody>
      </p:sp>
      <p:sp>
        <p:nvSpPr>
          <p:cNvPr id="388" name="Shape 38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5603622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Modifiez le style du titre</a:t>
            </a:r>
          </a:p>
        </p:txBody>
      </p:sp>
      <p:sp>
        <p:nvSpPr>
          <p:cNvPr id="396" name="Shape 39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Modifiez les styles du texte du masque</a:t>
            </a:r>
          </a:p>
          <a:p>
            <a:pPr lvl="1"/>
            <a:r>
              <a:t>Deuxième niveau</a:t>
            </a:r>
          </a:p>
          <a:p>
            <a:pPr lvl="2"/>
            <a:r>
              <a:t>Troisième niveau</a:t>
            </a:r>
          </a:p>
        </p:txBody>
      </p:sp>
      <p:sp>
        <p:nvSpPr>
          <p:cNvPr id="397" name="Shape 39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6846339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>
              <a:defRPr cap="all"/>
            </a:lvl1pPr>
          </a:lstStyle>
          <a:p>
            <a:r>
              <a:t>Modifiez le style du titre</a:t>
            </a:r>
          </a:p>
        </p:txBody>
      </p:sp>
      <p:sp>
        <p:nvSpPr>
          <p:cNvPr id="405" name="Shape 405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</a:lstStyle>
          <a:p>
            <a:r>
              <a:t>Modifiez les styles du texte du masque</a:t>
            </a:r>
          </a:p>
        </p:txBody>
      </p:sp>
      <p:sp>
        <p:nvSpPr>
          <p:cNvPr id="406" name="Shape 40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3436848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Modifiez le style du titre</a:t>
            </a:r>
          </a:p>
        </p:txBody>
      </p:sp>
      <p:sp>
        <p:nvSpPr>
          <p:cNvPr id="414" name="Shape 41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D0D500"/>
              </a:buClr>
              <a:defRPr sz="2400"/>
            </a:lvl1pPr>
            <a:lvl2pPr marL="768927" indent="-311727">
              <a:buClr>
                <a:srgbClr val="D0D500"/>
              </a:buClr>
              <a:defRPr sz="2400"/>
            </a:lvl2pPr>
            <a:lvl3pPr marL="1188719" indent="-274319">
              <a:buClr>
                <a:srgbClr val="D0D500"/>
              </a:buClr>
              <a:defRPr sz="2400"/>
            </a:lvl3pPr>
            <a:lvl4pPr marL="1676400" indent="-304800">
              <a:buClr>
                <a:srgbClr val="D0D500"/>
              </a:buClr>
              <a:defRPr sz="2400"/>
            </a:lvl4pPr>
            <a:lvl5pPr marL="2133600" indent="-304800">
              <a:buClr>
                <a:srgbClr val="D0D500"/>
              </a:buClr>
              <a:defRPr sz="2400"/>
            </a:lvl5pPr>
          </a:lstStyle>
          <a:p>
            <a:r>
              <a:t>Modifiez les styles du texte du masque</a:t>
            </a:r>
          </a:p>
          <a:p>
            <a:pPr lvl="1"/>
            <a:r>
              <a:t>Deuxième niveau</a:t>
            </a:r>
          </a:p>
          <a:p>
            <a:pPr lvl="2"/>
            <a:r>
              <a:t>Troisième niveau</a:t>
            </a:r>
          </a:p>
          <a:p>
            <a:pPr lvl="3"/>
            <a:r>
              <a:t>Quatrième niveau</a:t>
            </a:r>
          </a:p>
          <a:p>
            <a:pPr lvl="4"/>
            <a:r>
              <a:t>Cinquième niveau</a:t>
            </a:r>
          </a:p>
        </p:txBody>
      </p:sp>
      <p:sp>
        <p:nvSpPr>
          <p:cNvPr id="415" name="Shape 4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9583293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Modifiez le style du titre</a:t>
            </a:r>
          </a:p>
        </p:txBody>
      </p:sp>
      <p:sp>
        <p:nvSpPr>
          <p:cNvPr id="423" name="Shape 4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930250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FC6E-A70F-44BD-A064-64C6441015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375947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0801066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Modifiez le style du titre</a:t>
            </a:r>
          </a:p>
        </p:txBody>
      </p:sp>
      <p:sp>
        <p:nvSpPr>
          <p:cNvPr id="438" name="Shape 438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buClr>
                <a:srgbClr val="D0D500"/>
              </a:buClr>
              <a:defRPr sz="2400"/>
            </a:lvl1pPr>
            <a:lvl2pPr marL="800100" indent="-342900">
              <a:buClr>
                <a:srgbClr val="D0D500"/>
              </a:buClr>
              <a:defRPr sz="2400"/>
            </a:lvl2pPr>
            <a:lvl3pPr marL="1219200" indent="-304800">
              <a:buClr>
                <a:srgbClr val="D0D500"/>
              </a:buClr>
              <a:defRPr sz="2400"/>
            </a:lvl3pPr>
            <a:lvl4pPr marL="1714500" indent="-342900">
              <a:buClr>
                <a:srgbClr val="D0D500"/>
              </a:buClr>
              <a:defRPr sz="2400"/>
            </a:lvl4pPr>
            <a:lvl5pPr marL="2171700" indent="-342900">
              <a:buClr>
                <a:srgbClr val="D0D500"/>
              </a:buClr>
              <a:defRPr sz="2400"/>
            </a:lvl5pPr>
          </a:lstStyle>
          <a:p>
            <a:r>
              <a:t>Modifiez les styles du texte du masque</a:t>
            </a:r>
          </a:p>
          <a:p>
            <a:pPr lvl="1"/>
            <a:r>
              <a:t>Deuxième niveau</a:t>
            </a:r>
          </a:p>
          <a:p>
            <a:pPr lvl="2"/>
            <a:r>
              <a:t>Troisième niveau</a:t>
            </a:r>
          </a:p>
          <a:p>
            <a:pPr lvl="3"/>
            <a:r>
              <a:t>Quatrième niveau</a:t>
            </a:r>
          </a:p>
          <a:p>
            <a:pPr lvl="4"/>
            <a:r>
              <a:t>Cinquième niveau</a:t>
            </a:r>
          </a:p>
        </p:txBody>
      </p:sp>
      <p:sp>
        <p:nvSpPr>
          <p:cNvPr id="439" name="Shape 439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ClrTx/>
              <a:buSzTx/>
              <a:buFontTx/>
              <a:buNone/>
              <a:defRPr sz="1600"/>
            </a:pPr>
            <a:endParaRPr/>
          </a:p>
        </p:txBody>
      </p:sp>
      <p:sp>
        <p:nvSpPr>
          <p:cNvPr id="440" name="Shape 4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3193004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r>
              <a:t>Modifiez le style du titre</a:t>
            </a:r>
          </a:p>
        </p:txBody>
      </p:sp>
      <p:sp>
        <p:nvSpPr>
          <p:cNvPr id="448" name="Shape 448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49" name="Shape 449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ClrTx/>
              <a:buSzTx/>
              <a:buFontTx/>
              <a:buNone/>
              <a:defRPr sz="1400"/>
            </a:lvl1pPr>
          </a:lstStyle>
          <a:p>
            <a:r>
              <a:t>Modifiez les styles du texte du masque</a:t>
            </a:r>
          </a:p>
        </p:txBody>
      </p:sp>
      <p:sp>
        <p:nvSpPr>
          <p:cNvPr id="450" name="Shape 4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7478853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9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 sz="44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Modifiez le style du titre</a:t>
            </a:r>
          </a:p>
        </p:txBody>
      </p:sp>
      <p:sp>
        <p:nvSpPr>
          <p:cNvPr id="458" name="Shape 458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700"/>
              </a:spcBef>
              <a:buClrTx/>
              <a:buSzTx/>
              <a:buFontTx/>
              <a:buNone/>
              <a:defRPr sz="32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Modifiez le style des sous-titres du masque</a:t>
            </a:r>
          </a:p>
        </p:txBody>
      </p:sp>
      <p:sp>
        <p:nvSpPr>
          <p:cNvPr id="459" name="Shape 459"/>
          <p:cNvSpPr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3697492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sz="44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Modifiez le style du titre</a:t>
            </a:r>
          </a:p>
        </p:txBody>
      </p:sp>
      <p:sp>
        <p:nvSpPr>
          <p:cNvPr id="467" name="Shape 46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buClrTx/>
              <a:buSzPct val="100000"/>
              <a:buFont typeface="Arial"/>
              <a:buChar char="•"/>
              <a:defRPr sz="32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783771" indent="-326571">
              <a:spcBef>
                <a:spcPts val="700"/>
              </a:spcBef>
              <a:buClrTx/>
              <a:buFont typeface="Arial"/>
              <a:buChar char="–"/>
              <a:defRPr sz="32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1219200" indent="-304800">
              <a:spcBef>
                <a:spcPts val="700"/>
              </a:spcBef>
              <a:buClrTx/>
              <a:buFont typeface="Arial"/>
              <a:defRPr sz="32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1737360" indent="-365760">
              <a:spcBef>
                <a:spcPts val="700"/>
              </a:spcBef>
              <a:buClrTx/>
              <a:buFont typeface="Arial"/>
              <a:buChar char="–"/>
              <a:defRPr sz="32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2194560" indent="-365760">
              <a:spcBef>
                <a:spcPts val="700"/>
              </a:spcBef>
              <a:buClrTx/>
              <a:buFont typeface="Arial"/>
              <a:buChar char="»"/>
              <a:defRPr sz="32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Modifiez les styles du texte du masque</a:t>
            </a:r>
          </a:p>
          <a:p>
            <a:pPr lvl="1"/>
            <a:r>
              <a:t>Deuxième niveau</a:t>
            </a:r>
          </a:p>
          <a:p>
            <a:pPr lvl="2"/>
            <a:r>
              <a:t>Troisième niveau</a:t>
            </a:r>
          </a:p>
          <a:p>
            <a:pPr lvl="3"/>
            <a:r>
              <a:t>Quatrième niveau</a:t>
            </a:r>
          </a:p>
          <a:p>
            <a:pPr lvl="4"/>
            <a:r>
              <a:t>Cinquième niveau</a:t>
            </a:r>
          </a:p>
        </p:txBody>
      </p:sp>
      <p:sp>
        <p:nvSpPr>
          <p:cNvPr id="468" name="Shape 468"/>
          <p:cNvSpPr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3224691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>
              <a:defRPr sz="4000" cap="all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Modifiez le style du titre</a:t>
            </a:r>
          </a:p>
        </p:txBody>
      </p:sp>
      <p:sp>
        <p:nvSpPr>
          <p:cNvPr id="476" name="Shape 476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ClrTx/>
              <a:buSzTx/>
              <a:buFontTx/>
              <a:buNone/>
              <a:defRPr sz="20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Modifiez les styles du texte du masque</a:t>
            </a:r>
          </a:p>
        </p:txBody>
      </p:sp>
      <p:sp>
        <p:nvSpPr>
          <p:cNvPr id="477" name="Shape 477"/>
          <p:cNvSpPr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1609056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hape 48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sz="44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Modifiez le style du titre</a:t>
            </a:r>
          </a:p>
        </p:txBody>
      </p:sp>
      <p:sp>
        <p:nvSpPr>
          <p:cNvPr id="485" name="Shape 485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buClrTx/>
              <a:buSzPct val="100000"/>
              <a:buFont typeface="Arial"/>
              <a:buChar char="•"/>
              <a:defRPr sz="2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790575" indent="-333375">
              <a:spcBef>
                <a:spcPts val="600"/>
              </a:spcBef>
              <a:buClrTx/>
              <a:buFont typeface="Arial"/>
              <a:buChar char="–"/>
              <a:defRPr sz="2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1234439" indent="-320039">
              <a:spcBef>
                <a:spcPts val="600"/>
              </a:spcBef>
              <a:buClrTx/>
              <a:buFont typeface="Arial"/>
              <a:defRPr sz="2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1727200" indent="-355600">
              <a:spcBef>
                <a:spcPts val="600"/>
              </a:spcBef>
              <a:buClrTx/>
              <a:buFont typeface="Arial"/>
              <a:buChar char="–"/>
              <a:defRPr sz="2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2184400" indent="-355600">
              <a:spcBef>
                <a:spcPts val="600"/>
              </a:spcBef>
              <a:buClrTx/>
              <a:buFont typeface="Arial"/>
              <a:buChar char="»"/>
              <a:defRPr sz="2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Modifiez les styles du texte du masque</a:t>
            </a:r>
          </a:p>
          <a:p>
            <a:pPr lvl="1"/>
            <a:r>
              <a:t>Deuxième niveau</a:t>
            </a:r>
          </a:p>
          <a:p>
            <a:pPr lvl="2"/>
            <a:r>
              <a:t>Troisième niveau</a:t>
            </a:r>
          </a:p>
          <a:p>
            <a:pPr lvl="3"/>
            <a:r>
              <a:t>Quatrième niveau</a:t>
            </a:r>
          </a:p>
          <a:p>
            <a:pPr lvl="4"/>
            <a:r>
              <a:t>Cinquième niveau</a:t>
            </a:r>
          </a:p>
        </p:txBody>
      </p:sp>
      <p:sp>
        <p:nvSpPr>
          <p:cNvPr id="486" name="Shape 486"/>
          <p:cNvSpPr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6888866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Shape 49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sz="44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Modifiez le style du titre</a:t>
            </a:r>
          </a:p>
        </p:txBody>
      </p:sp>
      <p:sp>
        <p:nvSpPr>
          <p:cNvPr id="494" name="Shape 494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Modifiez les styles du texte du masque</a:t>
            </a:r>
          </a:p>
        </p:txBody>
      </p:sp>
      <p:sp>
        <p:nvSpPr>
          <p:cNvPr id="495" name="Shape 495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FontTx/>
              <a:buNone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496" name="Shape 496"/>
          <p:cNvSpPr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4313835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sz="44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Modifiez le style du titre</a:t>
            </a:r>
          </a:p>
        </p:txBody>
      </p:sp>
      <p:sp>
        <p:nvSpPr>
          <p:cNvPr id="504" name="Shape 504"/>
          <p:cNvSpPr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6090584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733146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FC6E-A70F-44BD-A064-64C6441015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02832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Modifiez le style du titre</a:t>
            </a:r>
          </a:p>
        </p:txBody>
      </p:sp>
      <p:sp>
        <p:nvSpPr>
          <p:cNvPr id="519" name="Shape 519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buClrTx/>
              <a:buSzPct val="100000"/>
              <a:buFont typeface="Arial"/>
              <a:buChar char="•"/>
              <a:defRPr sz="32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783771" indent="-326571">
              <a:spcBef>
                <a:spcPts val="700"/>
              </a:spcBef>
              <a:buClrTx/>
              <a:buFont typeface="Arial"/>
              <a:buChar char="–"/>
              <a:defRPr sz="32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1219200" indent="-304800">
              <a:spcBef>
                <a:spcPts val="700"/>
              </a:spcBef>
              <a:buClrTx/>
              <a:buFont typeface="Arial"/>
              <a:defRPr sz="32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1737360" indent="-365760">
              <a:spcBef>
                <a:spcPts val="700"/>
              </a:spcBef>
              <a:buClrTx/>
              <a:buFont typeface="Arial"/>
              <a:buChar char="–"/>
              <a:defRPr sz="32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2194560" indent="-365760">
              <a:spcBef>
                <a:spcPts val="700"/>
              </a:spcBef>
              <a:buClrTx/>
              <a:buFont typeface="Arial"/>
              <a:buChar char="»"/>
              <a:defRPr sz="32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Modifiez les styles du texte du masque</a:t>
            </a:r>
          </a:p>
          <a:p>
            <a:pPr lvl="1"/>
            <a:r>
              <a:t>Deuxième niveau</a:t>
            </a:r>
          </a:p>
          <a:p>
            <a:pPr lvl="2"/>
            <a:r>
              <a:t>Troisième niveau</a:t>
            </a:r>
          </a:p>
          <a:p>
            <a:pPr lvl="3"/>
            <a:r>
              <a:t>Quatrième niveau</a:t>
            </a:r>
          </a:p>
          <a:p>
            <a:pPr lvl="4"/>
            <a:r>
              <a:t>Cinquième niveau</a:t>
            </a:r>
          </a:p>
        </p:txBody>
      </p:sp>
      <p:sp>
        <p:nvSpPr>
          <p:cNvPr id="520" name="Shape 520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ClrTx/>
              <a:buSzTx/>
              <a:buFontTx/>
              <a:buNone/>
              <a:defRPr sz="14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521" name="Shape 521"/>
          <p:cNvSpPr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7038199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Shape 528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Modifiez le style du titre</a:t>
            </a:r>
          </a:p>
        </p:txBody>
      </p:sp>
      <p:sp>
        <p:nvSpPr>
          <p:cNvPr id="529" name="Shape 529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530" name="Shape 530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ClrTx/>
              <a:buSzTx/>
              <a:buFontTx/>
              <a:buNone/>
              <a:defRPr sz="14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Modifiez les styles du texte du masque</a:t>
            </a:r>
          </a:p>
        </p:txBody>
      </p:sp>
      <p:sp>
        <p:nvSpPr>
          <p:cNvPr id="531" name="Shape 531"/>
          <p:cNvSpPr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2217581"/>
      </p:ext>
    </p:extLst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Shape 5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sz="44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Modifiez le style du titre</a:t>
            </a:r>
          </a:p>
        </p:txBody>
      </p:sp>
      <p:sp>
        <p:nvSpPr>
          <p:cNvPr id="539" name="Shape 53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buClrTx/>
              <a:buSzPct val="100000"/>
              <a:buFont typeface="Arial"/>
              <a:buChar char="•"/>
              <a:defRPr sz="32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783771" indent="-326571">
              <a:spcBef>
                <a:spcPts val="700"/>
              </a:spcBef>
              <a:buClrTx/>
              <a:buFont typeface="Arial"/>
              <a:buChar char="–"/>
              <a:defRPr sz="32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1219200" indent="-304800">
              <a:spcBef>
                <a:spcPts val="700"/>
              </a:spcBef>
              <a:buClrTx/>
              <a:buFont typeface="Arial"/>
              <a:defRPr sz="32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1737360" indent="-365760">
              <a:spcBef>
                <a:spcPts val="700"/>
              </a:spcBef>
              <a:buClrTx/>
              <a:buFont typeface="Arial"/>
              <a:buChar char="–"/>
              <a:defRPr sz="32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2194560" indent="-365760">
              <a:spcBef>
                <a:spcPts val="700"/>
              </a:spcBef>
              <a:buClrTx/>
              <a:buFont typeface="Arial"/>
              <a:buChar char="»"/>
              <a:defRPr sz="32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Modifiez les styles du texte du masque</a:t>
            </a:r>
          </a:p>
          <a:p>
            <a:pPr lvl="1"/>
            <a:r>
              <a:t>Deuxième niveau</a:t>
            </a:r>
          </a:p>
          <a:p>
            <a:pPr lvl="2"/>
            <a:r>
              <a:t>Troisième niveau</a:t>
            </a:r>
          </a:p>
          <a:p>
            <a:pPr lvl="3"/>
            <a:r>
              <a:t>Quatrième niveau</a:t>
            </a:r>
          </a:p>
          <a:p>
            <a:pPr lvl="4"/>
            <a:r>
              <a:t>Cinquième niveau</a:t>
            </a:r>
          </a:p>
        </p:txBody>
      </p:sp>
      <p:sp>
        <p:nvSpPr>
          <p:cNvPr id="540" name="Shape 540"/>
          <p:cNvSpPr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4313703"/>
      </p:ext>
    </p:extLst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Shape 547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>
            <a:lvl1pPr algn="ctr">
              <a:defRPr sz="44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Modifiez le style du titre</a:t>
            </a:r>
          </a:p>
        </p:txBody>
      </p:sp>
      <p:sp>
        <p:nvSpPr>
          <p:cNvPr id="548" name="Shape 548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buClrTx/>
              <a:buSzPct val="100000"/>
              <a:buFont typeface="Arial"/>
              <a:buChar char="•"/>
              <a:defRPr sz="32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783771" indent="-326571">
              <a:spcBef>
                <a:spcPts val="700"/>
              </a:spcBef>
              <a:buClrTx/>
              <a:buFont typeface="Arial"/>
              <a:buChar char="–"/>
              <a:defRPr sz="32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1219200" indent="-304800">
              <a:spcBef>
                <a:spcPts val="700"/>
              </a:spcBef>
              <a:buClrTx/>
              <a:buFont typeface="Arial"/>
              <a:defRPr sz="32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1737360" indent="-365760">
              <a:spcBef>
                <a:spcPts val="700"/>
              </a:spcBef>
              <a:buClrTx/>
              <a:buFont typeface="Arial"/>
              <a:buChar char="–"/>
              <a:defRPr sz="32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2194560" indent="-365760">
              <a:spcBef>
                <a:spcPts val="700"/>
              </a:spcBef>
              <a:buClrTx/>
              <a:buFont typeface="Arial"/>
              <a:buChar char="»"/>
              <a:defRPr sz="32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Modifiez les styles du texte du masque</a:t>
            </a:r>
          </a:p>
          <a:p>
            <a:pPr lvl="1"/>
            <a:r>
              <a:t>Deuxième niveau</a:t>
            </a:r>
          </a:p>
          <a:p>
            <a:pPr lvl="2"/>
            <a:r>
              <a:t>Troisième niveau</a:t>
            </a:r>
          </a:p>
          <a:p>
            <a:pPr lvl="3"/>
            <a:r>
              <a:t>Quatrième niveau</a:t>
            </a:r>
          </a:p>
          <a:p>
            <a:pPr lvl="4"/>
            <a:r>
              <a:t>Cinquième niveau</a:t>
            </a:r>
          </a:p>
        </p:txBody>
      </p:sp>
      <p:sp>
        <p:nvSpPr>
          <p:cNvPr id="549" name="Shape 549"/>
          <p:cNvSpPr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7929754"/>
      </p:ext>
    </p:extLst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>
            <a:spLocks noGrp="1"/>
          </p:cNvSpPr>
          <p:nvPr>
            <p:ph type="sldNum" sz="quarter" idx="2"/>
          </p:nvPr>
        </p:nvSpPr>
        <p:spPr>
          <a:xfrm>
            <a:off x="8875504" y="6574942"/>
            <a:ext cx="245404" cy="243841"/>
          </a:xfrm>
          <a:prstGeom prst="rect">
            <a:avLst/>
          </a:prstGeom>
        </p:spPr>
        <p:txBody>
          <a:bodyPr anchor="t"/>
          <a:lstStyle>
            <a:lvl1pPr>
              <a:spcBef>
                <a:spcPts val="600"/>
              </a:spcBef>
              <a:defRPr sz="1000">
                <a:solidFill>
                  <a:srgbClr val="000000"/>
                </a:solidFill>
                <a:latin typeface="Imago"/>
                <a:ea typeface="Imago"/>
                <a:cs typeface="Imago"/>
                <a:sym typeface="Imago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  <p:sp>
        <p:nvSpPr>
          <p:cNvPr id="557" name="Shape 557"/>
          <p:cNvSpPr/>
          <p:nvPr/>
        </p:nvSpPr>
        <p:spPr>
          <a:xfrm>
            <a:off x="0" y="1738313"/>
            <a:ext cx="8160727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9" rIns="45719"/>
          <a:lstStyle/>
          <a:p>
            <a:pPr hangingPunct="0"/>
            <a:endParaRPr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58" name="Shape 558"/>
          <p:cNvSpPr>
            <a:spLocks noGrp="1"/>
          </p:cNvSpPr>
          <p:nvPr>
            <p:ph type="title"/>
          </p:nvPr>
        </p:nvSpPr>
        <p:spPr>
          <a:xfrm>
            <a:off x="383930" y="2601913"/>
            <a:ext cx="8376140" cy="1008063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>
                <a:solidFill>
                  <a:srgbClr val="000000"/>
                </a:solidFill>
                <a:latin typeface="Imago"/>
                <a:ea typeface="Imago"/>
                <a:cs typeface="Imago"/>
                <a:sym typeface="Imago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559" name="Shape 559"/>
          <p:cNvSpPr>
            <a:spLocks noGrp="1"/>
          </p:cNvSpPr>
          <p:nvPr>
            <p:ph type="body" sz="quarter" idx="1"/>
          </p:nvPr>
        </p:nvSpPr>
        <p:spPr>
          <a:xfrm>
            <a:off x="398584" y="3644901"/>
            <a:ext cx="8361486" cy="5762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600"/>
              </a:spcBef>
              <a:buClrTx/>
              <a:buSzTx/>
              <a:buFontTx/>
              <a:buNone/>
              <a:defRPr sz="3300" i="1">
                <a:solidFill>
                  <a:srgbClr val="000000"/>
                </a:solidFill>
                <a:latin typeface="Minion"/>
                <a:ea typeface="Minion"/>
                <a:cs typeface="Minion"/>
                <a:sym typeface="Minion"/>
              </a:defRPr>
            </a:lvl1pPr>
          </a:lstStyle>
          <a:p>
            <a:r>
              <a:t>Click to edit Master subtitle style</a:t>
            </a:r>
          </a:p>
        </p:txBody>
      </p:sp>
      <p:sp>
        <p:nvSpPr>
          <p:cNvPr id="560" name="Shape 560"/>
          <p:cNvSpPr/>
          <p:nvPr/>
        </p:nvSpPr>
        <p:spPr>
          <a:xfrm>
            <a:off x="7702550" y="115887"/>
            <a:ext cx="1062403" cy="86518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spcBef>
                <a:spcPts val="1000"/>
              </a:spcBef>
              <a:defRPr>
                <a:latin typeface="Imago"/>
                <a:ea typeface="Imago"/>
                <a:cs typeface="Imago"/>
                <a:sym typeface="Imago"/>
              </a:defRPr>
            </a:pPr>
            <a:endParaRPr kern="0">
              <a:solidFill>
                <a:srgbClr val="000000"/>
              </a:solidFill>
              <a:latin typeface="Imago"/>
              <a:ea typeface="Imago"/>
              <a:cs typeface="Imago"/>
              <a:sym typeface="Imago"/>
            </a:endParaRPr>
          </a:p>
        </p:txBody>
      </p:sp>
    </p:spTree>
    <p:extLst>
      <p:ext uri="{BB962C8B-B14F-4D97-AF65-F5344CB8AC3E}">
        <p14:creationId xmlns:p14="http://schemas.microsoft.com/office/powerpoint/2010/main" val="1163100145"/>
      </p:ext>
    </p:extLst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>
            <a:spLocks noGrp="1"/>
          </p:cNvSpPr>
          <p:nvPr>
            <p:ph type="sldNum" sz="quarter" idx="2"/>
          </p:nvPr>
        </p:nvSpPr>
        <p:spPr>
          <a:xfrm>
            <a:off x="8875504" y="6574942"/>
            <a:ext cx="245404" cy="243841"/>
          </a:xfrm>
          <a:prstGeom prst="rect">
            <a:avLst/>
          </a:prstGeom>
        </p:spPr>
        <p:txBody>
          <a:bodyPr anchor="t"/>
          <a:lstStyle>
            <a:lvl1pPr>
              <a:spcBef>
                <a:spcPts val="600"/>
              </a:spcBef>
              <a:defRPr sz="1000">
                <a:solidFill>
                  <a:srgbClr val="000000"/>
                </a:solidFill>
                <a:latin typeface="Imago"/>
                <a:ea typeface="Imago"/>
                <a:cs typeface="Imago"/>
                <a:sym typeface="Imago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  <p:sp>
        <p:nvSpPr>
          <p:cNvPr id="568" name="Shape 568"/>
          <p:cNvSpPr>
            <a:spLocks noGrp="1"/>
          </p:cNvSpPr>
          <p:nvPr>
            <p:ph type="title"/>
          </p:nvPr>
        </p:nvSpPr>
        <p:spPr>
          <a:xfrm>
            <a:off x="388327" y="452439"/>
            <a:ext cx="7619023" cy="1309688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2600">
                <a:solidFill>
                  <a:srgbClr val="000000"/>
                </a:solidFill>
                <a:latin typeface="Imago"/>
                <a:ea typeface="Imago"/>
                <a:cs typeface="Imago"/>
                <a:sym typeface="Imago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569" name="Shape 569"/>
          <p:cNvSpPr>
            <a:spLocks noGrp="1"/>
          </p:cNvSpPr>
          <p:nvPr>
            <p:ph type="body" idx="1"/>
          </p:nvPr>
        </p:nvSpPr>
        <p:spPr>
          <a:xfrm>
            <a:off x="384175" y="1806575"/>
            <a:ext cx="8367103" cy="4139975"/>
          </a:xfrm>
          <a:prstGeom prst="rect">
            <a:avLst/>
          </a:prstGeom>
        </p:spPr>
        <p:txBody>
          <a:bodyPr lIns="0" tIns="0" rIns="0" bIns="0"/>
          <a:lstStyle>
            <a:lvl1pPr marL="223838" indent="-223838">
              <a:spcBef>
                <a:spcPts val="600"/>
              </a:spcBef>
              <a:buClrTx/>
              <a:buSzPct val="100000"/>
              <a:buFont typeface="Arial"/>
              <a:buChar char="•"/>
              <a:defRPr sz="2000" b="0">
                <a:solidFill>
                  <a:srgbClr val="000000"/>
                </a:solidFill>
                <a:latin typeface="Imago"/>
                <a:ea typeface="Imago"/>
                <a:cs typeface="Imago"/>
                <a:sym typeface="Imago"/>
              </a:defRPr>
            </a:lvl1pPr>
            <a:lvl2pPr marL="533400" indent="-300038">
              <a:spcBef>
                <a:spcPts val="600"/>
              </a:spcBef>
              <a:buClrTx/>
              <a:buFont typeface="Arial"/>
              <a:buChar char="–"/>
              <a:defRPr sz="2000" b="0">
                <a:solidFill>
                  <a:srgbClr val="000000"/>
                </a:solidFill>
                <a:latin typeface="Imago"/>
                <a:ea typeface="Imago"/>
                <a:cs typeface="Imago"/>
                <a:sym typeface="Imago"/>
              </a:defRPr>
            </a:lvl2pPr>
            <a:lvl3pPr marL="814387" indent="-271462">
              <a:spcBef>
                <a:spcPts val="600"/>
              </a:spcBef>
              <a:buClrTx/>
              <a:buFont typeface="Arial"/>
              <a:defRPr sz="2000" b="0">
                <a:solidFill>
                  <a:srgbClr val="000000"/>
                </a:solidFill>
                <a:latin typeface="Imago"/>
                <a:ea typeface="Imago"/>
                <a:cs typeface="Imago"/>
                <a:sym typeface="Imago"/>
              </a:defRPr>
            </a:lvl3pPr>
            <a:lvl4pPr marL="1138237" indent="-323850">
              <a:spcBef>
                <a:spcPts val="600"/>
              </a:spcBef>
              <a:buClrTx/>
              <a:buFont typeface="Arial"/>
              <a:buChar char="–"/>
              <a:defRPr sz="2000" b="0">
                <a:solidFill>
                  <a:srgbClr val="000000"/>
                </a:solidFill>
                <a:latin typeface="Imago"/>
                <a:ea typeface="Imago"/>
                <a:cs typeface="Imago"/>
                <a:sym typeface="Imago"/>
              </a:defRPr>
            </a:lvl4pPr>
            <a:lvl5pPr marL="1495425" indent="-342900">
              <a:spcBef>
                <a:spcPts val="600"/>
              </a:spcBef>
              <a:buClrTx/>
              <a:buFont typeface="Arial"/>
              <a:buChar char="»"/>
              <a:defRPr sz="2000" b="0">
                <a:solidFill>
                  <a:srgbClr val="000000"/>
                </a:solidFill>
                <a:latin typeface="Imago"/>
                <a:ea typeface="Imago"/>
                <a:cs typeface="Imago"/>
                <a:sym typeface="Imago"/>
              </a:defRPr>
            </a:lvl5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70" name="Shape 570"/>
          <p:cNvSpPr>
            <a:spLocks noGrp="1"/>
          </p:cNvSpPr>
          <p:nvPr>
            <p:ph type="body" sz="quarter" idx="13"/>
          </p:nvPr>
        </p:nvSpPr>
        <p:spPr>
          <a:xfrm>
            <a:off x="377825" y="6014618"/>
            <a:ext cx="7202395" cy="551282"/>
          </a:xfrm>
          <a:prstGeom prst="rect">
            <a:avLst/>
          </a:prstGeom>
        </p:spPr>
        <p:txBody>
          <a:bodyPr lIns="0" tIns="0" rIns="0" bIns="0" anchor="b"/>
          <a:lstStyle/>
          <a:p>
            <a:pPr marL="0" indent="0">
              <a:spcBef>
                <a:spcPts val="0"/>
              </a:spcBef>
              <a:buClrTx/>
              <a:buSzTx/>
              <a:buFontTx/>
              <a:buNone/>
              <a:defRPr sz="1000" b="0">
                <a:solidFill>
                  <a:srgbClr val="000000"/>
                </a:solidFill>
                <a:latin typeface="Imago"/>
                <a:ea typeface="Imago"/>
                <a:cs typeface="Imago"/>
                <a:sym typeface="Imago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3079643"/>
      </p:ext>
    </p:extLst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Shape 577"/>
          <p:cNvSpPr>
            <a:spLocks noGrp="1"/>
          </p:cNvSpPr>
          <p:nvPr>
            <p:ph type="sldNum" sz="quarter" idx="2"/>
          </p:nvPr>
        </p:nvSpPr>
        <p:spPr>
          <a:xfrm>
            <a:off x="8875504" y="6574942"/>
            <a:ext cx="245404" cy="243841"/>
          </a:xfrm>
          <a:prstGeom prst="rect">
            <a:avLst/>
          </a:prstGeom>
        </p:spPr>
        <p:txBody>
          <a:bodyPr anchor="t"/>
          <a:lstStyle>
            <a:lvl1pPr>
              <a:spcBef>
                <a:spcPts val="600"/>
              </a:spcBef>
              <a:defRPr sz="1000">
                <a:solidFill>
                  <a:srgbClr val="000000"/>
                </a:solidFill>
                <a:latin typeface="Imago"/>
                <a:ea typeface="Imago"/>
                <a:cs typeface="Imago"/>
                <a:sym typeface="Imago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  <p:sp>
        <p:nvSpPr>
          <p:cNvPr id="578" name="Shape 578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1" cy="1362076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4000">
                <a:solidFill>
                  <a:srgbClr val="000000"/>
                </a:solidFill>
                <a:latin typeface="Imago"/>
                <a:ea typeface="Imago"/>
                <a:cs typeface="Imago"/>
                <a:sym typeface="Imago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579" name="Shape 579"/>
          <p:cNvSpPr>
            <a:spLocks noGrp="1"/>
          </p:cNvSpPr>
          <p:nvPr>
            <p:ph type="body" sz="quarter" idx="1"/>
          </p:nvPr>
        </p:nvSpPr>
        <p:spPr>
          <a:xfrm>
            <a:off x="722435" y="2906713"/>
            <a:ext cx="7772401" cy="1500188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spcBef>
                <a:spcPts val="600"/>
              </a:spcBef>
              <a:buClrTx/>
              <a:buSzTx/>
              <a:buFontTx/>
              <a:buNone/>
              <a:defRPr sz="2000" b="0">
                <a:solidFill>
                  <a:srgbClr val="000000"/>
                </a:solidFill>
                <a:latin typeface="Imago"/>
                <a:ea typeface="Imago"/>
                <a:cs typeface="Imago"/>
                <a:sym typeface="Imago"/>
              </a:defRPr>
            </a:lvl1pPr>
          </a:lstStyle>
          <a:p>
            <a: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9452027"/>
      </p:ext>
    </p:extLst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Shape 586"/>
          <p:cNvSpPr>
            <a:spLocks noGrp="1"/>
          </p:cNvSpPr>
          <p:nvPr>
            <p:ph type="sldNum" sz="quarter" idx="2"/>
          </p:nvPr>
        </p:nvSpPr>
        <p:spPr>
          <a:xfrm>
            <a:off x="8875504" y="6574942"/>
            <a:ext cx="245404" cy="243841"/>
          </a:xfrm>
          <a:prstGeom prst="rect">
            <a:avLst/>
          </a:prstGeom>
        </p:spPr>
        <p:txBody>
          <a:bodyPr anchor="t"/>
          <a:lstStyle>
            <a:lvl1pPr>
              <a:spcBef>
                <a:spcPts val="600"/>
              </a:spcBef>
              <a:defRPr sz="1000">
                <a:solidFill>
                  <a:srgbClr val="000000"/>
                </a:solidFill>
                <a:latin typeface="Imago"/>
                <a:ea typeface="Imago"/>
                <a:cs typeface="Imago"/>
                <a:sym typeface="Imago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  <p:sp>
        <p:nvSpPr>
          <p:cNvPr id="587" name="Shape 587"/>
          <p:cNvSpPr>
            <a:spLocks noGrp="1"/>
          </p:cNvSpPr>
          <p:nvPr>
            <p:ph type="title"/>
          </p:nvPr>
        </p:nvSpPr>
        <p:spPr>
          <a:xfrm>
            <a:off x="388327" y="452439"/>
            <a:ext cx="7619023" cy="1309688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2600">
                <a:solidFill>
                  <a:srgbClr val="000000"/>
                </a:solidFill>
                <a:latin typeface="Imago"/>
                <a:ea typeface="Imago"/>
                <a:cs typeface="Imago"/>
                <a:sym typeface="Imago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588" name="Shape 588"/>
          <p:cNvSpPr>
            <a:spLocks noGrp="1"/>
          </p:cNvSpPr>
          <p:nvPr>
            <p:ph type="body" sz="half" idx="1"/>
          </p:nvPr>
        </p:nvSpPr>
        <p:spPr>
          <a:xfrm>
            <a:off x="385198" y="1807199"/>
            <a:ext cx="4104211" cy="4162949"/>
          </a:xfrm>
          <a:prstGeom prst="rect">
            <a:avLst/>
          </a:prstGeom>
        </p:spPr>
        <p:txBody>
          <a:bodyPr lIns="0" tIns="0" rIns="0" bIns="0"/>
          <a:lstStyle>
            <a:lvl1pPr marL="223838" indent="-223838">
              <a:spcBef>
                <a:spcPts val="600"/>
              </a:spcBef>
              <a:buClrTx/>
              <a:buSzPct val="100000"/>
              <a:buFont typeface="Arial"/>
              <a:buChar char="•"/>
              <a:defRPr sz="2000" b="0">
                <a:solidFill>
                  <a:srgbClr val="000000"/>
                </a:solidFill>
                <a:latin typeface="Imago"/>
                <a:ea typeface="Imago"/>
                <a:cs typeface="Imago"/>
                <a:sym typeface="Imago"/>
              </a:defRPr>
            </a:lvl1pPr>
            <a:lvl2pPr marL="533400" indent="-300038">
              <a:spcBef>
                <a:spcPts val="600"/>
              </a:spcBef>
              <a:buClrTx/>
              <a:buFont typeface="Arial"/>
              <a:buChar char="–"/>
              <a:defRPr sz="2000" b="0">
                <a:solidFill>
                  <a:srgbClr val="000000"/>
                </a:solidFill>
                <a:latin typeface="Imago"/>
                <a:ea typeface="Imago"/>
                <a:cs typeface="Imago"/>
                <a:sym typeface="Imago"/>
              </a:defRPr>
            </a:lvl2pPr>
            <a:lvl3pPr marL="814387" indent="-271462">
              <a:spcBef>
                <a:spcPts val="600"/>
              </a:spcBef>
              <a:buClrTx/>
              <a:buFont typeface="Arial"/>
              <a:defRPr sz="2000" b="0">
                <a:solidFill>
                  <a:srgbClr val="000000"/>
                </a:solidFill>
                <a:latin typeface="Imago"/>
                <a:ea typeface="Imago"/>
                <a:cs typeface="Imago"/>
                <a:sym typeface="Imago"/>
              </a:defRPr>
            </a:lvl3pPr>
            <a:lvl4pPr marL="1138237" indent="-323850">
              <a:spcBef>
                <a:spcPts val="600"/>
              </a:spcBef>
              <a:buClrTx/>
              <a:buFont typeface="Arial"/>
              <a:buChar char="–"/>
              <a:defRPr sz="2000" b="0">
                <a:solidFill>
                  <a:srgbClr val="000000"/>
                </a:solidFill>
                <a:latin typeface="Imago"/>
                <a:ea typeface="Imago"/>
                <a:cs typeface="Imago"/>
                <a:sym typeface="Imago"/>
              </a:defRPr>
            </a:lvl4pPr>
            <a:lvl5pPr marL="1495425" indent="-342900">
              <a:spcBef>
                <a:spcPts val="600"/>
              </a:spcBef>
              <a:buClrTx/>
              <a:buFont typeface="Arial"/>
              <a:buChar char="»"/>
              <a:defRPr sz="2000" b="0">
                <a:solidFill>
                  <a:srgbClr val="000000"/>
                </a:solidFill>
                <a:latin typeface="Imago"/>
                <a:ea typeface="Imago"/>
                <a:cs typeface="Imago"/>
                <a:sym typeface="Imago"/>
              </a:defRPr>
            </a:lvl5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89" name="Shape 589"/>
          <p:cNvSpPr>
            <a:spLocks noGrp="1"/>
          </p:cNvSpPr>
          <p:nvPr>
            <p:ph type="body" sz="quarter" idx="13"/>
          </p:nvPr>
        </p:nvSpPr>
        <p:spPr>
          <a:xfrm>
            <a:off x="377825" y="6014618"/>
            <a:ext cx="7202395" cy="551282"/>
          </a:xfrm>
          <a:prstGeom prst="rect">
            <a:avLst/>
          </a:prstGeom>
        </p:spPr>
        <p:txBody>
          <a:bodyPr lIns="0" tIns="0" rIns="0" bIns="0" anchor="b"/>
          <a:lstStyle/>
          <a:p>
            <a:pPr marL="0" indent="0">
              <a:spcBef>
                <a:spcPts val="0"/>
              </a:spcBef>
              <a:buClrTx/>
              <a:buSzTx/>
              <a:buFontTx/>
              <a:buNone/>
              <a:defRPr sz="1000" b="0">
                <a:solidFill>
                  <a:srgbClr val="000000"/>
                </a:solidFill>
                <a:latin typeface="Imago"/>
                <a:ea typeface="Imago"/>
                <a:cs typeface="Imago"/>
                <a:sym typeface="Imago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6801221"/>
      </p:ext>
    </p:extLst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Shape 596"/>
          <p:cNvSpPr>
            <a:spLocks noGrp="1"/>
          </p:cNvSpPr>
          <p:nvPr>
            <p:ph type="sldNum" sz="quarter" idx="2"/>
          </p:nvPr>
        </p:nvSpPr>
        <p:spPr>
          <a:xfrm>
            <a:off x="8875504" y="6574942"/>
            <a:ext cx="245404" cy="243841"/>
          </a:xfrm>
          <a:prstGeom prst="rect">
            <a:avLst/>
          </a:prstGeom>
        </p:spPr>
        <p:txBody>
          <a:bodyPr anchor="t"/>
          <a:lstStyle>
            <a:lvl1pPr>
              <a:spcBef>
                <a:spcPts val="600"/>
              </a:spcBef>
              <a:defRPr sz="1000">
                <a:solidFill>
                  <a:srgbClr val="000000"/>
                </a:solidFill>
                <a:latin typeface="Imago"/>
                <a:ea typeface="Imago"/>
                <a:cs typeface="Imago"/>
                <a:sym typeface="Imago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  <p:sp>
        <p:nvSpPr>
          <p:cNvPr id="597" name="Shape 597"/>
          <p:cNvSpPr>
            <a:spLocks noGrp="1"/>
          </p:cNvSpPr>
          <p:nvPr>
            <p:ph type="title"/>
          </p:nvPr>
        </p:nvSpPr>
        <p:spPr>
          <a:xfrm>
            <a:off x="388327" y="452439"/>
            <a:ext cx="7619023" cy="1309688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2600">
                <a:solidFill>
                  <a:srgbClr val="000000"/>
                </a:solidFill>
                <a:latin typeface="Imago"/>
                <a:ea typeface="Imago"/>
                <a:cs typeface="Imago"/>
                <a:sym typeface="Imago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598" name="Shape 598"/>
          <p:cNvSpPr>
            <a:spLocks noGrp="1"/>
          </p:cNvSpPr>
          <p:nvPr>
            <p:ph type="body" sz="quarter" idx="1"/>
          </p:nvPr>
        </p:nvSpPr>
        <p:spPr>
          <a:xfrm>
            <a:off x="377825" y="6014618"/>
            <a:ext cx="7202396" cy="55128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1000" b="0">
                <a:solidFill>
                  <a:srgbClr val="000000"/>
                </a:solidFill>
                <a:latin typeface="Imago"/>
                <a:ea typeface="Imago"/>
                <a:cs typeface="Imago"/>
                <a:sym typeface="Imago"/>
              </a:defRPr>
            </a:lvl1pPr>
          </a:lstStyle>
          <a:p>
            <a:r>
              <a:t>Footnotes</a:t>
            </a:r>
          </a:p>
        </p:txBody>
      </p:sp>
    </p:spTree>
    <p:extLst>
      <p:ext uri="{BB962C8B-B14F-4D97-AF65-F5344CB8AC3E}">
        <p14:creationId xmlns:p14="http://schemas.microsoft.com/office/powerpoint/2010/main" val="1455417468"/>
      </p:ext>
    </p:extLst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Shape 605"/>
          <p:cNvSpPr>
            <a:spLocks noGrp="1"/>
          </p:cNvSpPr>
          <p:nvPr>
            <p:ph type="sldNum" sz="quarter" idx="2"/>
          </p:nvPr>
        </p:nvSpPr>
        <p:spPr>
          <a:xfrm>
            <a:off x="8875504" y="6574942"/>
            <a:ext cx="245404" cy="243841"/>
          </a:xfrm>
          <a:prstGeom prst="rect">
            <a:avLst/>
          </a:prstGeom>
        </p:spPr>
        <p:txBody>
          <a:bodyPr anchor="t"/>
          <a:lstStyle>
            <a:lvl1pPr>
              <a:spcBef>
                <a:spcPts val="600"/>
              </a:spcBef>
              <a:defRPr sz="1000">
                <a:solidFill>
                  <a:srgbClr val="000000"/>
                </a:solidFill>
                <a:latin typeface="Imago"/>
                <a:ea typeface="Imago"/>
                <a:cs typeface="Imago"/>
                <a:sym typeface="Imago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  <p:sp>
        <p:nvSpPr>
          <p:cNvPr id="606" name="Shape 606"/>
          <p:cNvSpPr>
            <a:spLocks noGrp="1"/>
          </p:cNvSpPr>
          <p:nvPr>
            <p:ph type="body" sz="quarter" idx="1"/>
          </p:nvPr>
        </p:nvSpPr>
        <p:spPr>
          <a:xfrm>
            <a:off x="377825" y="6014618"/>
            <a:ext cx="7202396" cy="55128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1000" b="0">
                <a:solidFill>
                  <a:srgbClr val="000000"/>
                </a:solidFill>
                <a:latin typeface="Imago"/>
                <a:ea typeface="Imago"/>
                <a:cs typeface="Imago"/>
                <a:sym typeface="Imago"/>
              </a:defRPr>
            </a:lvl1pPr>
          </a:lstStyle>
          <a:p>
            <a:r>
              <a:t>Footnotes</a:t>
            </a:r>
          </a:p>
        </p:txBody>
      </p:sp>
    </p:spTree>
    <p:extLst>
      <p:ext uri="{BB962C8B-B14F-4D97-AF65-F5344CB8AC3E}">
        <p14:creationId xmlns:p14="http://schemas.microsoft.com/office/powerpoint/2010/main" val="1554827608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FC6E-A70F-44BD-A064-64C6441015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215377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51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4FD83-A12A-4238-AC62-3AAD8D410B6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98519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4FD83-A12A-4238-AC62-3AAD8D410B6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17084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2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4FD83-A12A-4238-AC62-3AAD8D410B6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83312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4FD83-A12A-4238-AC62-3AAD8D410B6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40926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3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3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4FD83-A12A-4238-AC62-3AAD8D410B6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90805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4FD83-A12A-4238-AC62-3AAD8D410B6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04731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4FD83-A12A-4238-AC62-3AAD8D410B6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95484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4FD83-A12A-4238-AC62-3AAD8D410B6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54663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4FD83-A12A-4238-AC62-3AAD8D410B6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18739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4FD83-A12A-4238-AC62-3AAD8D410B6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398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FC6E-A70F-44BD-A064-64C6441015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9693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4FD83-A12A-4238-AC62-3AAD8D410B6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46029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173038" y="1276351"/>
            <a:ext cx="8813800" cy="45698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73051" y="6360993"/>
            <a:ext cx="870431" cy="124650"/>
          </a:xfrm>
        </p:spPr>
        <p:txBody>
          <a:bodyPr wrap="none"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900">
                <a:solidFill>
                  <a:srgbClr val="0C6066"/>
                </a:solidFill>
              </a:defRPr>
            </a:lvl1pPr>
          </a:lstStyle>
          <a:p>
            <a:pPr lvl="0"/>
            <a:r>
              <a:rPr lang="en-US" dirty="0"/>
              <a:t>Click to edit footer</a:t>
            </a:r>
          </a:p>
        </p:txBody>
      </p:sp>
    </p:spTree>
    <p:extLst>
      <p:ext uri="{BB962C8B-B14F-4D97-AF65-F5344CB8AC3E}">
        <p14:creationId xmlns:p14="http://schemas.microsoft.com/office/powerpoint/2010/main" val="418611653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73051" y="6360993"/>
            <a:ext cx="870431" cy="124650"/>
          </a:xfrm>
        </p:spPr>
        <p:txBody>
          <a:bodyPr wrap="none"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900">
                <a:solidFill>
                  <a:srgbClr val="0C6066"/>
                </a:solidFill>
              </a:defRPr>
            </a:lvl1pPr>
          </a:lstStyle>
          <a:p>
            <a:pPr lvl="0"/>
            <a:r>
              <a:rPr lang="en-US" dirty="0"/>
              <a:t>Click to edit footer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94955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73051" y="6360993"/>
            <a:ext cx="870431" cy="124650"/>
          </a:xfrm>
        </p:spPr>
        <p:txBody>
          <a:bodyPr wrap="none"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900">
                <a:solidFill>
                  <a:srgbClr val="0C6066"/>
                </a:solidFill>
              </a:defRPr>
            </a:lvl1pPr>
          </a:lstStyle>
          <a:p>
            <a:pPr lvl="0"/>
            <a:r>
              <a:rPr lang="en-US" dirty="0"/>
              <a:t>Click to edit footer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92937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73051" y="6360993"/>
            <a:ext cx="870431" cy="124650"/>
          </a:xfrm>
        </p:spPr>
        <p:txBody>
          <a:bodyPr wrap="none"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900">
                <a:solidFill>
                  <a:srgbClr val="0C6066"/>
                </a:solidFill>
              </a:defRPr>
            </a:lvl1pPr>
          </a:lstStyle>
          <a:p>
            <a:pPr lvl="0"/>
            <a:r>
              <a:rPr lang="en-US" dirty="0"/>
              <a:t>Click to edit footer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33557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73051" y="6360993"/>
            <a:ext cx="870431" cy="124650"/>
          </a:xfrm>
        </p:spPr>
        <p:txBody>
          <a:bodyPr wrap="none"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900">
                <a:solidFill>
                  <a:srgbClr val="0C6066"/>
                </a:solidFill>
              </a:defRPr>
            </a:lvl1pPr>
          </a:lstStyle>
          <a:p>
            <a:pPr lvl="0"/>
            <a:r>
              <a:rPr lang="en-US" dirty="0"/>
              <a:t>Click to edit footer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543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63" Type="http://schemas.openxmlformats.org/officeDocument/2006/relationships/slideLayout" Target="../slideLayouts/slideLayout74.xml"/><Relationship Id="rId68" Type="http://schemas.openxmlformats.org/officeDocument/2006/relationships/slideLayout" Target="../slideLayouts/slideLayout79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66" Type="http://schemas.openxmlformats.org/officeDocument/2006/relationships/slideLayout" Target="../slideLayouts/slideLayout77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61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60" Type="http://schemas.openxmlformats.org/officeDocument/2006/relationships/slideLayout" Target="../slideLayouts/slideLayout71.xml"/><Relationship Id="rId65" Type="http://schemas.openxmlformats.org/officeDocument/2006/relationships/slideLayout" Target="../slideLayouts/slideLayout76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67.xml"/><Relationship Id="rId64" Type="http://schemas.openxmlformats.org/officeDocument/2006/relationships/slideLayout" Target="../slideLayouts/slideLayout75.xml"/><Relationship Id="rId69" Type="http://schemas.openxmlformats.org/officeDocument/2006/relationships/theme" Target="../theme/theme2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70.xml"/><Relationship Id="rId67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62" Type="http://schemas.openxmlformats.org/officeDocument/2006/relationships/slideLayout" Target="../slideLayouts/slideLayout7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81.xml"/><Relationship Id="rId16" Type="http://schemas.openxmlformats.org/officeDocument/2006/relationships/slideLayout" Target="../slideLayouts/slideLayout95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BFC6E-A70F-44BD-A064-64C6441015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5423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g" descr="C:\Users\T_didier\Desktop\PPT\modele-recherche1013\Diapositive17.JPG"/>
          <p:cNvPicPr>
            <a:picLocks noChangeAspect="1"/>
          </p:cNvPicPr>
          <p:nvPr/>
        </p:nvPicPr>
        <p:blipFill>
          <a:blip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Modifiez le style du titre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Modifiez les styles du texte du masque</a:t>
            </a:r>
          </a:p>
          <a:p>
            <a:pPr lvl="1"/>
            <a:r>
              <a:t>Deuxième niveau</a:t>
            </a:r>
          </a:p>
          <a:p>
            <a:pPr lvl="2"/>
            <a:r>
              <a:t>Troisième niveau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8413144" y="6406785"/>
            <a:ext cx="273657" cy="26425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hangingPunct="0"/>
            <a:fld id="{86CB4B4D-7CA3-9044-876B-883B54F8677D}" type="slidenum">
              <a:rPr kern="0">
                <a:latin typeface="Arial"/>
                <a:cs typeface="Arial"/>
                <a:sym typeface="Arial"/>
              </a:rPr>
              <a:pPr hangingPunct="0"/>
              <a:t>‹N°›</a:t>
            </a:fld>
            <a:endParaRPr kern="0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1039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</p:sldLayoutIdLst>
  <p:transition spd="med"/>
  <p:hf hdr="0" ftr="0" dt="0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ln>
            <a:noFill/>
          </a:ln>
          <a:solidFill>
            <a:srgbClr val="5C5262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ln>
            <a:noFill/>
          </a:ln>
          <a:solidFill>
            <a:srgbClr val="5C5262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ln>
            <a:noFill/>
          </a:ln>
          <a:solidFill>
            <a:srgbClr val="5C5262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ln>
            <a:noFill/>
          </a:ln>
          <a:solidFill>
            <a:srgbClr val="5C5262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ln>
            <a:noFill/>
          </a:ln>
          <a:solidFill>
            <a:srgbClr val="5C5262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ln>
            <a:noFill/>
          </a:ln>
          <a:solidFill>
            <a:srgbClr val="5C5262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ln>
            <a:noFill/>
          </a:ln>
          <a:solidFill>
            <a:srgbClr val="5C5262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ln>
            <a:noFill/>
          </a:ln>
          <a:solidFill>
            <a:srgbClr val="5C5262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ln>
            <a:noFill/>
          </a:ln>
          <a:solidFill>
            <a:srgbClr val="5C5262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B1B422"/>
        </a:buClr>
        <a:buSzPct val="80000"/>
        <a:buFont typeface="Wingdings"/>
        <a:buChar char="●"/>
        <a:tabLst/>
        <a:defRPr sz="2200" b="1" i="0" u="none" strike="noStrike" cap="none" spc="0" baseline="0">
          <a:ln>
            <a:noFill/>
          </a:ln>
          <a:solidFill>
            <a:srgbClr val="5C5262"/>
          </a:solidFill>
          <a:uFillTx/>
          <a:latin typeface="Arial"/>
          <a:ea typeface="Arial"/>
          <a:cs typeface="Arial"/>
          <a:sym typeface="Arial"/>
        </a:defRPr>
      </a:lvl1pPr>
      <a:lvl2pPr marL="745331" marR="0" indent="-288131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B1B422"/>
        </a:buClr>
        <a:buSzPct val="100000"/>
        <a:buFont typeface="Wingdings"/>
        <a:buChar char="&gt;"/>
        <a:tabLst/>
        <a:defRPr sz="2200" b="1" i="0" u="none" strike="noStrike" cap="none" spc="0" baseline="0">
          <a:ln>
            <a:noFill/>
          </a:ln>
          <a:solidFill>
            <a:srgbClr val="5C5262"/>
          </a:solidFill>
          <a:uFillTx/>
          <a:latin typeface="Arial"/>
          <a:ea typeface="Arial"/>
          <a:cs typeface="Arial"/>
          <a:sym typeface="Arial"/>
        </a:defRPr>
      </a:lvl2pPr>
      <a:lvl3pPr marL="1108427" marR="0" indent="-194027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B1B422"/>
        </a:buClr>
        <a:buSzPct val="100000"/>
        <a:buFont typeface="Wingdings"/>
        <a:buChar char="•"/>
        <a:tabLst/>
        <a:defRPr sz="2200" b="1" i="0" u="none" strike="noStrike" cap="none" spc="0" baseline="0">
          <a:ln>
            <a:noFill/>
          </a:ln>
          <a:solidFill>
            <a:srgbClr val="5C5262"/>
          </a:solidFill>
          <a:uFillTx/>
          <a:latin typeface="Arial"/>
          <a:ea typeface="Arial"/>
          <a:cs typeface="Arial"/>
          <a:sym typeface="Arial"/>
        </a:defRPr>
      </a:lvl3pPr>
      <a:lvl4pPr marL="1651000" marR="0" indent="-2794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B1B422"/>
        </a:buClr>
        <a:buSzPct val="100000"/>
        <a:buFont typeface="Wingdings"/>
        <a:buChar char="•"/>
        <a:tabLst/>
        <a:defRPr sz="2200" b="1" i="0" u="none" strike="noStrike" cap="none" spc="0" baseline="0">
          <a:ln>
            <a:noFill/>
          </a:ln>
          <a:solidFill>
            <a:srgbClr val="5C5262"/>
          </a:solidFill>
          <a:uFillTx/>
          <a:latin typeface="Arial"/>
          <a:ea typeface="Arial"/>
          <a:cs typeface="Arial"/>
          <a:sym typeface="Arial"/>
        </a:defRPr>
      </a:lvl4pPr>
      <a:lvl5pPr marL="2108200" marR="0" indent="-2794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B1B422"/>
        </a:buClr>
        <a:buSzPct val="100000"/>
        <a:buFont typeface="Wingdings"/>
        <a:buChar char="•"/>
        <a:tabLst/>
        <a:defRPr sz="2200" b="1" i="0" u="none" strike="noStrike" cap="none" spc="0" baseline="0">
          <a:ln>
            <a:noFill/>
          </a:ln>
          <a:solidFill>
            <a:srgbClr val="5C5262"/>
          </a:solidFill>
          <a:uFillTx/>
          <a:latin typeface="Arial"/>
          <a:ea typeface="Arial"/>
          <a:cs typeface="Arial"/>
          <a:sym typeface="Arial"/>
        </a:defRPr>
      </a:lvl5pPr>
      <a:lvl6pPr marL="2537460" marR="0" indent="-25146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B1B422"/>
        </a:buClr>
        <a:buSzPct val="100000"/>
        <a:buFont typeface="Wingdings"/>
        <a:buChar char="•"/>
        <a:tabLst/>
        <a:defRPr sz="2200" b="1" i="0" u="none" strike="noStrike" cap="none" spc="0" baseline="0">
          <a:ln>
            <a:noFill/>
          </a:ln>
          <a:solidFill>
            <a:srgbClr val="5C5262"/>
          </a:solidFill>
          <a:uFillTx/>
          <a:latin typeface="Arial"/>
          <a:ea typeface="Arial"/>
          <a:cs typeface="Arial"/>
          <a:sym typeface="Arial"/>
        </a:defRPr>
      </a:lvl6pPr>
      <a:lvl7pPr marL="2994660" marR="0" indent="-25146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B1B422"/>
        </a:buClr>
        <a:buSzPct val="100000"/>
        <a:buFont typeface="Wingdings"/>
        <a:buChar char="•"/>
        <a:tabLst/>
        <a:defRPr sz="2200" b="1" i="0" u="none" strike="noStrike" cap="none" spc="0" baseline="0">
          <a:ln>
            <a:noFill/>
          </a:ln>
          <a:solidFill>
            <a:srgbClr val="5C5262"/>
          </a:solidFill>
          <a:uFillTx/>
          <a:latin typeface="Arial"/>
          <a:ea typeface="Arial"/>
          <a:cs typeface="Arial"/>
          <a:sym typeface="Arial"/>
        </a:defRPr>
      </a:lvl7pPr>
      <a:lvl8pPr marL="3451859" marR="0" indent="-251459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B1B422"/>
        </a:buClr>
        <a:buSzPct val="100000"/>
        <a:buFont typeface="Wingdings"/>
        <a:buChar char="•"/>
        <a:tabLst/>
        <a:defRPr sz="2200" b="1" i="0" u="none" strike="noStrike" cap="none" spc="0" baseline="0">
          <a:ln>
            <a:noFill/>
          </a:ln>
          <a:solidFill>
            <a:srgbClr val="5C5262"/>
          </a:solidFill>
          <a:uFillTx/>
          <a:latin typeface="Arial"/>
          <a:ea typeface="Arial"/>
          <a:cs typeface="Arial"/>
          <a:sym typeface="Arial"/>
        </a:defRPr>
      </a:lvl8pPr>
      <a:lvl9pPr marL="3909059" marR="0" indent="-251459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B1B422"/>
        </a:buClr>
        <a:buSzPct val="100000"/>
        <a:buFont typeface="Wingdings"/>
        <a:buChar char="•"/>
        <a:tabLst/>
        <a:defRPr sz="2200" b="1" i="0" u="none" strike="noStrike" cap="none" spc="0" baseline="0">
          <a:ln>
            <a:noFill/>
          </a:ln>
          <a:solidFill>
            <a:srgbClr val="5C5262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7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4FD83-A12A-4238-AC62-3AAD8D410B6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378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chart" Target="../charts/chart2.xml"/><Relationship Id="rId10" Type="http://schemas.openxmlformats.org/officeDocument/2006/relationships/image" Target="../media/image24.jpeg"/><Relationship Id="rId4" Type="http://schemas.openxmlformats.org/officeDocument/2006/relationships/chart" Target="../charts/chart1.xml"/><Relationship Id="rId9" Type="http://schemas.openxmlformats.org/officeDocument/2006/relationships/hyperlink" Target="http://www.google.fr/url?sa=i&amp;rct=j&amp;q=&amp;esrc=s&amp;source=images&amp;cd=&amp;cad=rja&amp;uact=8&amp;ved=0ahUKEwin9ZbE6OPWAhVJKFAKHSdsA9UQjRwIBw&amp;url=http://www.espace-maroc.com/magazine/3-297-marrakech-le-web-et-la-boule-de-cristal.html&amp;psig=AOvVaw19bWSrGWoHMqSwDOXHwseO&amp;ust=1507647969437316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47664" y="2924944"/>
            <a:ext cx="6624736" cy="1728192"/>
          </a:xfrm>
        </p:spPr>
        <p:txBody>
          <a:bodyPr>
            <a:noAutofit/>
          </a:bodyPr>
          <a:lstStyle/>
          <a:p>
            <a:r>
              <a:rPr lang="fr-FR" sz="4000" b="1" dirty="0" err="1"/>
              <a:t>Onco</a:t>
            </a:r>
            <a:r>
              <a:rPr lang="fr-FR" sz="4000" b="1" dirty="0"/>
              <a:t>-immunothérapie : </a:t>
            </a:r>
            <a:br>
              <a:rPr lang="fr-FR" sz="4000" b="1" dirty="0"/>
            </a:br>
            <a:r>
              <a:rPr lang="fr-FR" sz="4000" b="1" dirty="0"/>
              <a:t>Quels changements pour le pharmacien hospitalier </a:t>
            </a:r>
            <a:r>
              <a:rPr lang="fr-FR" b="1" dirty="0"/>
              <a:t>?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31640" y="5783830"/>
            <a:ext cx="6400800" cy="1074170"/>
          </a:xfrm>
        </p:spPr>
        <p:txBody>
          <a:bodyPr>
            <a:normAutofit/>
          </a:bodyPr>
          <a:lstStyle/>
          <a:p>
            <a:r>
              <a:rPr lang="fr-FR" sz="2400" dirty="0"/>
              <a:t>Dr Barbara LORTAL-CANGUILHEM </a:t>
            </a:r>
            <a:r>
              <a:rPr lang="fr-FR" sz="2400" dirty="0" err="1"/>
              <a:t>PharmD</a:t>
            </a:r>
            <a:r>
              <a:rPr lang="fr-FR" sz="2400" dirty="0"/>
              <a:t> PhD</a:t>
            </a:r>
          </a:p>
          <a:p>
            <a:r>
              <a:rPr lang="fr-FR" sz="2400" dirty="0"/>
              <a:t>Bergonié </a:t>
            </a:r>
            <a:r>
              <a:rPr lang="fr-FR" sz="2400" dirty="0" err="1"/>
              <a:t>Unicancer</a:t>
            </a:r>
            <a:endParaRPr lang="fr-F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3" y="19407"/>
            <a:ext cx="2717167" cy="1556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P:\Lortal\cours présentations\logos\logo_bergonie_2017_HD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60649"/>
            <a:ext cx="3613345" cy="12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31640" y="2420888"/>
            <a:ext cx="7056784" cy="2808312"/>
          </a:xfrm>
          <a:prstGeom prst="rect">
            <a:avLst/>
          </a:prstGeom>
          <a:noFill/>
          <a:ln w="476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5931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60C87D8-5762-4378-BBB4-FF9ADC4C975E}" type="slidenum">
              <a:rPr lang="fr-FR" altLang="fr-FR" sz="1400" smtClean="0">
                <a:latin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fr-FR" altLang="fr-FR" sz="1400">
              <a:latin typeface="Arial" charset="0"/>
            </a:endParaRPr>
          </a:p>
        </p:txBody>
      </p:sp>
      <p:pic>
        <p:nvPicPr>
          <p:cNvPr id="5530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90600"/>
            <a:ext cx="8208963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03238" y="990600"/>
            <a:ext cx="2089150" cy="79216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Peau : rash prurit, dépigmentation, Steven-Johnson…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4213" y="2636838"/>
            <a:ext cx="1908175" cy="7921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Foie/pancréas: hépatite, pancréatite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4213" y="4221163"/>
            <a:ext cx="1908175" cy="79216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Système digestif: diarrhée, colite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90938" y="836613"/>
            <a:ext cx="2179637" cy="79216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SNC : encéphalite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04025" y="1004888"/>
            <a:ext cx="2016125" cy="7921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Poumon : pneumopathie interstitielle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804025" y="2636838"/>
            <a:ext cx="2016125" cy="79216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Rein : néphrite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624638" y="4221163"/>
            <a:ext cx="2376487" cy="12954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Troubles endocriniens : hypo/</a:t>
            </a:r>
            <a:r>
              <a:rPr lang="fr-FR" dirty="0" err="1"/>
              <a:t>hyperthyroidie</a:t>
            </a:r>
            <a:r>
              <a:rPr lang="fr-FR" dirty="0"/>
              <a:t>, insuffisance surrénale, diabète etc..</a:t>
            </a:r>
          </a:p>
        </p:txBody>
      </p:sp>
      <p:sp>
        <p:nvSpPr>
          <p:cNvPr id="4" name="Rectangle 3"/>
          <p:cNvSpPr/>
          <p:nvPr/>
        </p:nvSpPr>
        <p:spPr>
          <a:xfrm>
            <a:off x="899592" y="188640"/>
            <a:ext cx="3981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Suivi des nouvelles toxicités</a:t>
            </a:r>
          </a:p>
        </p:txBody>
      </p:sp>
    </p:spTree>
    <p:extLst>
      <p:ext uri="{BB962C8B-B14F-4D97-AF65-F5344CB8AC3E}">
        <p14:creationId xmlns:p14="http://schemas.microsoft.com/office/powerpoint/2010/main" val="2248568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FC6E-A70F-44BD-A064-64C6441015C8}" type="slidenum">
              <a:rPr lang="fr-FR" smtClean="0"/>
              <a:t>11</a:t>
            </a:fld>
            <a:endParaRPr lang="fr-F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3" y="19407"/>
            <a:ext cx="2213111" cy="126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79512" y="1628800"/>
            <a:ext cx="89644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Renseignement sur le logiciel CHIMIO® d’indicateurs physiologiques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FR" sz="2400" dirty="0"/>
              <a:t>Statut PDL1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FR" sz="2400" dirty="0"/>
              <a:t>Statut ALK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FR" sz="2400" dirty="0"/>
              <a:t>Statut EGFR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FR" sz="2400" dirty="0"/>
              <a:t>Métastase cérébrale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FR" sz="2400" dirty="0"/>
              <a:t>OMS</a:t>
            </a:r>
          </a:p>
          <a:p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Réflexion sur des études 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FR" sz="2400" dirty="0"/>
              <a:t> « STOP », de combo etc…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FR" sz="2400" dirty="0"/>
              <a:t>En vie réelle : toxicité, efficacité, marqueur prédictif…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/>
          </a:p>
          <a:p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2411760" y="769859"/>
            <a:ext cx="52693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b="1" dirty="0"/>
              <a:t>« Base de données » et études</a:t>
            </a:r>
          </a:p>
        </p:txBody>
      </p:sp>
    </p:spTree>
    <p:extLst>
      <p:ext uri="{BB962C8B-B14F-4D97-AF65-F5344CB8AC3E}">
        <p14:creationId xmlns:p14="http://schemas.microsoft.com/office/powerpoint/2010/main" val="996948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FC6E-A70F-44BD-A064-64C6441015C8}" type="slidenum">
              <a:rPr lang="fr-FR" smtClean="0"/>
              <a:t>12</a:t>
            </a:fld>
            <a:endParaRPr lang="fr-F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3" y="19407"/>
            <a:ext cx="2213111" cy="126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827584" y="1988840"/>
            <a:ext cx="83164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Envoi de CR pharmaceutiques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Utilisation messagerie sécurisée</a:t>
            </a:r>
          </a:p>
          <a:p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Consultation pharmaceutique à l’initiation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Importance de la carte patient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Soirée à thème avec les officinaux sur la gestion des toxicités</a:t>
            </a:r>
          </a:p>
          <a:p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2411760" y="769859"/>
            <a:ext cx="35506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b="1" dirty="0"/>
              <a:t>Lien « Hôpital-Ville»</a:t>
            </a:r>
          </a:p>
        </p:txBody>
      </p:sp>
    </p:spTree>
    <p:extLst>
      <p:ext uri="{BB962C8B-B14F-4D97-AF65-F5344CB8AC3E}">
        <p14:creationId xmlns:p14="http://schemas.microsoft.com/office/powerpoint/2010/main" val="3051354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FC6E-A70F-44BD-A064-64C6441015C8}" type="slidenum">
              <a:rPr lang="fr-FR" smtClean="0"/>
              <a:t>13</a:t>
            </a:fld>
            <a:endParaRPr lang="fr-F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3" y="19407"/>
            <a:ext cx="2213111" cy="126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0" y="292494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err="1"/>
              <a:t>Pharmaco-économique</a:t>
            </a:r>
            <a:endParaRPr lang="fr-FR" sz="3600" b="1" dirty="0"/>
          </a:p>
        </p:txBody>
      </p:sp>
    </p:spTree>
    <p:extLst>
      <p:ext uri="{BB962C8B-B14F-4D97-AF65-F5344CB8AC3E}">
        <p14:creationId xmlns:p14="http://schemas.microsoft.com/office/powerpoint/2010/main" val="1149170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FC6E-A70F-44BD-A064-64C6441015C8}" type="slidenum">
              <a:rPr lang="fr-FR" smtClean="0"/>
              <a:t>14</a:t>
            </a:fld>
            <a:endParaRPr lang="fr-F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3" y="19407"/>
            <a:ext cx="2213111" cy="126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7517511"/>
              </p:ext>
            </p:extLst>
          </p:nvPr>
        </p:nvGraphicFramePr>
        <p:xfrm>
          <a:off x="54633" y="1844824"/>
          <a:ext cx="2718048" cy="2091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3100090"/>
              </p:ext>
            </p:extLst>
          </p:nvPr>
        </p:nvGraphicFramePr>
        <p:xfrm>
          <a:off x="2483768" y="1844824"/>
          <a:ext cx="2790056" cy="2163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78" y="1643498"/>
            <a:ext cx="2170931" cy="1761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61" y="1805957"/>
            <a:ext cx="1809221" cy="1599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438" y="1273777"/>
            <a:ext cx="3074599" cy="235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79512" y="3650486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2015 : 0,30%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673896" y="3626440"/>
            <a:ext cx="1650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2016 : 4,2%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763678" y="3617051"/>
            <a:ext cx="1717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2017 : 7,10%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483768" y="404664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Part immunothérapie dans le budget PUI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95535" y="4797152"/>
            <a:ext cx="4431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EPRD devient un acte divinatoire !</a:t>
            </a:r>
          </a:p>
        </p:txBody>
      </p:sp>
      <p:pic>
        <p:nvPicPr>
          <p:cNvPr id="13" name="Picture 2" descr="Résultat de recherche d'images pour &quot;boule de cristal&quot;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792" y="4189920"/>
            <a:ext cx="3121952" cy="226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485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FC6E-A70F-44BD-A064-64C6441015C8}" type="slidenum">
              <a:rPr lang="fr-FR" smtClean="0"/>
              <a:t>15</a:t>
            </a:fld>
            <a:endParaRPr lang="fr-F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3" y="19407"/>
            <a:ext cx="2213111" cy="126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0" y="292494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/>
              <a:t>Organisationnel</a:t>
            </a:r>
          </a:p>
        </p:txBody>
      </p:sp>
    </p:spTree>
    <p:extLst>
      <p:ext uri="{BB962C8B-B14F-4D97-AF65-F5344CB8AC3E}">
        <p14:creationId xmlns:p14="http://schemas.microsoft.com/office/powerpoint/2010/main" val="1658398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FC6E-A70F-44BD-A064-64C6441015C8}" type="slidenum">
              <a:rPr lang="fr-FR" smtClean="0"/>
              <a:t>16</a:t>
            </a:fld>
            <a:endParaRPr lang="fr-F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3" y="19407"/>
            <a:ext cx="2213111" cy="126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67544" y="1484784"/>
            <a:ext cx="84969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Fréquence accrue des patients en HDJ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Demi-journées, journées dédiées 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Peu de variation de dose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Avantage :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FR" sz="2400" dirty="0"/>
              <a:t>F</a:t>
            </a:r>
            <a:r>
              <a:rPr lang="fr-FR" sz="2400"/>
              <a:t>ormes </a:t>
            </a:r>
            <a:r>
              <a:rPr lang="fr-FR" sz="2400" dirty="0"/>
              <a:t>prêtes à l’emploi 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FR" sz="2400" dirty="0"/>
              <a:t>Temps de passage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FR" sz="2400" dirty="0"/>
              <a:t>Temps de surveillance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 Adaptation de la pharmacie à la capacité de production</a:t>
            </a:r>
          </a:p>
          <a:p>
            <a:r>
              <a:rPr lang="fr-FR" sz="2400" dirty="0">
                <a:sym typeface="Wingdings" panose="05000000000000000000" pitchFamily="2" charset="2"/>
              </a:rPr>
              <a:t>  doses binding /dose unique</a:t>
            </a:r>
          </a:p>
          <a:p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Préparation anticipée : coût ? Stabilité 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886411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FC6E-A70F-44BD-A064-64C6441015C8}" type="slidenum">
              <a:rPr lang="fr-FR" smtClean="0"/>
              <a:t>17</a:t>
            </a:fld>
            <a:endParaRPr lang="fr-F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3" y="19407"/>
            <a:ext cx="2213111" cy="126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0" y="292494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/>
              <a:t>Je vous remercie de votre attention.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691680" y="4293096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Remerciement à la Pharmacie de Bergonié qui m’inspire tous les jours !</a:t>
            </a:r>
          </a:p>
        </p:txBody>
      </p:sp>
    </p:spTree>
    <p:extLst>
      <p:ext uri="{BB962C8B-B14F-4D97-AF65-F5344CB8AC3E}">
        <p14:creationId xmlns:p14="http://schemas.microsoft.com/office/powerpoint/2010/main" val="314797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7" name="image13.png" descr="Cover image expansio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921" y="1413176"/>
            <a:ext cx="2830911" cy="360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28" name="image14.png" descr="Cover image expansion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33577" y="1398856"/>
            <a:ext cx="2830912" cy="360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29" name="image15.jpg" descr="image002"/>
          <p:cNvPicPr>
            <a:picLocks noChangeAspect="1"/>
          </p:cNvPicPr>
          <p:nvPr/>
        </p:nvPicPr>
        <p:blipFill>
          <a:blip r:embed="rId4">
            <a:extLst/>
          </a:blip>
          <a:srcRect l="447" t="284" r="224" b="407"/>
          <a:stretch>
            <a:fillRect/>
          </a:stretch>
        </p:blipFill>
        <p:spPr>
          <a:xfrm>
            <a:off x="3253256" y="1398856"/>
            <a:ext cx="2735196" cy="360000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FC6E-A70F-44BD-A064-64C6441015C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7853449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Shape 657"/>
          <p:cNvSpPr>
            <a:spLocks noGrp="1"/>
          </p:cNvSpPr>
          <p:nvPr>
            <p:ph type="title"/>
          </p:nvPr>
        </p:nvSpPr>
        <p:spPr>
          <a:xfrm>
            <a:off x="2369161" y="144196"/>
            <a:ext cx="6493229" cy="1143001"/>
          </a:xfrm>
          <a:prstGeom prst="rect">
            <a:avLst/>
          </a:prstGeom>
        </p:spPr>
        <p:txBody>
          <a:bodyPr>
            <a:normAutofit/>
          </a:bodyPr>
          <a:lstStyle>
            <a:lvl1pPr defTabSz="905255">
              <a:defRPr sz="3564" b="1"/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sz="2800" dirty="0" err="1">
                <a:solidFill>
                  <a:schemeClr val="tx1"/>
                </a:solidFill>
                <a:latin typeface="+mn-lt"/>
              </a:rPr>
              <a:t>Changement</a:t>
            </a:r>
            <a:r>
              <a:rPr sz="2800" dirty="0">
                <a:solidFill>
                  <a:schemeClr val="tx1"/>
                </a:solidFill>
                <a:latin typeface="+mn-lt"/>
              </a:rPr>
              <a:t> de </a:t>
            </a:r>
            <a:r>
              <a:rPr sz="2800" dirty="0" err="1">
                <a:solidFill>
                  <a:schemeClr val="tx1"/>
                </a:solidFill>
                <a:latin typeface="+mn-lt"/>
              </a:rPr>
              <a:t>Paradigme</a:t>
            </a:r>
            <a:r>
              <a:rPr sz="2800" dirty="0">
                <a:solidFill>
                  <a:schemeClr val="tx1"/>
                </a:solidFill>
                <a:latin typeface="+mn-lt"/>
              </a:rPr>
              <a:t> </a:t>
            </a:r>
            <a:r>
              <a:rPr sz="2800" dirty="0" err="1">
                <a:solidFill>
                  <a:schemeClr val="tx1"/>
                </a:solidFill>
                <a:latin typeface="+mn-lt"/>
              </a:rPr>
              <a:t>dans</a:t>
            </a:r>
            <a:r>
              <a:rPr sz="2800" dirty="0">
                <a:solidFill>
                  <a:schemeClr val="tx1"/>
                </a:solidFill>
                <a:latin typeface="+mn-lt"/>
              </a:rPr>
              <a:t> le </a:t>
            </a:r>
            <a:r>
              <a:rPr sz="2800" dirty="0" err="1">
                <a:solidFill>
                  <a:schemeClr val="tx1"/>
                </a:solidFill>
                <a:latin typeface="+mn-lt"/>
              </a:rPr>
              <a:t>traitement</a:t>
            </a:r>
            <a:r>
              <a:rPr sz="2800" dirty="0">
                <a:solidFill>
                  <a:schemeClr val="tx1"/>
                </a:solidFill>
                <a:latin typeface="+mn-lt"/>
              </a:rPr>
              <a:t> du cancer</a:t>
            </a:r>
          </a:p>
        </p:txBody>
      </p:sp>
      <p:grpSp>
        <p:nvGrpSpPr>
          <p:cNvPr id="673" name="Group 673"/>
          <p:cNvGrpSpPr/>
          <p:nvPr/>
        </p:nvGrpSpPr>
        <p:grpSpPr>
          <a:xfrm>
            <a:off x="7318837" y="5339473"/>
            <a:ext cx="1307881" cy="1191923"/>
            <a:chOff x="0" y="0"/>
            <a:chExt cx="1307880" cy="1191922"/>
          </a:xfrm>
        </p:grpSpPr>
        <p:sp>
          <p:nvSpPr>
            <p:cNvPr id="658" name="Shape 658"/>
            <p:cNvSpPr/>
            <p:nvPr/>
          </p:nvSpPr>
          <p:spPr>
            <a:xfrm rot="15753267" flipH="1">
              <a:off x="130153" y="4911"/>
              <a:ext cx="1047575" cy="1182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8" h="21119" extrusionOk="0">
                  <a:moveTo>
                    <a:pt x="12720" y="21115"/>
                  </a:moveTo>
                  <a:cubicBezTo>
                    <a:pt x="14874" y="21237"/>
                    <a:pt x="16474" y="18864"/>
                    <a:pt x="17951" y="17464"/>
                  </a:cubicBezTo>
                  <a:cubicBezTo>
                    <a:pt x="19427" y="16126"/>
                    <a:pt x="20412" y="15031"/>
                    <a:pt x="20658" y="12353"/>
                  </a:cubicBezTo>
                  <a:cubicBezTo>
                    <a:pt x="21089" y="8824"/>
                    <a:pt x="19920" y="6147"/>
                    <a:pt x="18197" y="4200"/>
                  </a:cubicBezTo>
                  <a:cubicBezTo>
                    <a:pt x="17212" y="3105"/>
                    <a:pt x="15735" y="3105"/>
                    <a:pt x="14504" y="2436"/>
                  </a:cubicBezTo>
                  <a:cubicBezTo>
                    <a:pt x="13581" y="1949"/>
                    <a:pt x="12166" y="-59"/>
                    <a:pt x="9581" y="2"/>
                  </a:cubicBezTo>
                  <a:cubicBezTo>
                    <a:pt x="8597" y="245"/>
                    <a:pt x="7735" y="1584"/>
                    <a:pt x="6812" y="1888"/>
                  </a:cubicBezTo>
                  <a:cubicBezTo>
                    <a:pt x="5151" y="2496"/>
                    <a:pt x="3612" y="2253"/>
                    <a:pt x="2566" y="3348"/>
                  </a:cubicBezTo>
                  <a:cubicBezTo>
                    <a:pt x="1151" y="4809"/>
                    <a:pt x="412" y="8277"/>
                    <a:pt x="104" y="9737"/>
                  </a:cubicBezTo>
                  <a:cubicBezTo>
                    <a:pt x="-511" y="11867"/>
                    <a:pt x="1766" y="13023"/>
                    <a:pt x="2689" y="14970"/>
                  </a:cubicBezTo>
                  <a:cubicBezTo>
                    <a:pt x="3489" y="16613"/>
                    <a:pt x="2566" y="18864"/>
                    <a:pt x="3920" y="19716"/>
                  </a:cubicBezTo>
                  <a:cubicBezTo>
                    <a:pt x="6627" y="21541"/>
                    <a:pt x="11366" y="20993"/>
                    <a:pt x="12720" y="21115"/>
                  </a:cubicBezTo>
                  <a:close/>
                </a:path>
              </a:pathLst>
            </a:custGeom>
            <a:solidFill>
              <a:srgbClr val="E4AA6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59" name="Shape 659"/>
            <p:cNvSpPr/>
            <p:nvPr/>
          </p:nvSpPr>
          <p:spPr>
            <a:xfrm rot="15753267" flipH="1">
              <a:off x="493857" y="323251"/>
              <a:ext cx="581679" cy="650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2" h="21034" extrusionOk="0">
                  <a:moveTo>
                    <a:pt x="14569" y="20050"/>
                  </a:moveTo>
                  <a:cubicBezTo>
                    <a:pt x="16807" y="19829"/>
                    <a:pt x="18039" y="17625"/>
                    <a:pt x="19493" y="13878"/>
                  </a:cubicBezTo>
                  <a:cubicBezTo>
                    <a:pt x="20389" y="12225"/>
                    <a:pt x="21508" y="9139"/>
                    <a:pt x="20613" y="7045"/>
                  </a:cubicBezTo>
                  <a:cubicBezTo>
                    <a:pt x="19829" y="5282"/>
                    <a:pt x="19158" y="4621"/>
                    <a:pt x="17031" y="3519"/>
                  </a:cubicBezTo>
                  <a:cubicBezTo>
                    <a:pt x="16472" y="3188"/>
                    <a:pt x="13786" y="654"/>
                    <a:pt x="12331" y="213"/>
                  </a:cubicBezTo>
                  <a:cubicBezTo>
                    <a:pt x="10092" y="-228"/>
                    <a:pt x="9757" y="103"/>
                    <a:pt x="7406" y="433"/>
                  </a:cubicBezTo>
                  <a:cubicBezTo>
                    <a:pt x="3825" y="213"/>
                    <a:pt x="356" y="2637"/>
                    <a:pt x="20" y="5282"/>
                  </a:cubicBezTo>
                  <a:cubicBezTo>
                    <a:pt x="-92" y="6605"/>
                    <a:pt x="1027" y="8037"/>
                    <a:pt x="1139" y="9250"/>
                  </a:cubicBezTo>
                  <a:cubicBezTo>
                    <a:pt x="1139" y="10572"/>
                    <a:pt x="20" y="11784"/>
                    <a:pt x="20" y="12666"/>
                  </a:cubicBezTo>
                  <a:cubicBezTo>
                    <a:pt x="-92" y="14209"/>
                    <a:pt x="244" y="15862"/>
                    <a:pt x="1699" y="17184"/>
                  </a:cubicBezTo>
                  <a:cubicBezTo>
                    <a:pt x="3042" y="18286"/>
                    <a:pt x="5392" y="20931"/>
                    <a:pt x="7854" y="20931"/>
                  </a:cubicBezTo>
                  <a:cubicBezTo>
                    <a:pt x="10316" y="21372"/>
                    <a:pt x="13114" y="20270"/>
                    <a:pt x="14569" y="20050"/>
                  </a:cubicBezTo>
                  <a:close/>
                </a:path>
              </a:pathLst>
            </a:custGeom>
            <a:solidFill>
              <a:srgbClr val="D88B3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60" name="Shape 660"/>
            <p:cNvSpPr/>
            <p:nvPr/>
          </p:nvSpPr>
          <p:spPr>
            <a:xfrm rot="15753267" flipH="1">
              <a:off x="433732" y="287263"/>
              <a:ext cx="581678" cy="650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2" h="21034" extrusionOk="0">
                  <a:moveTo>
                    <a:pt x="14569" y="20050"/>
                  </a:moveTo>
                  <a:cubicBezTo>
                    <a:pt x="16807" y="19829"/>
                    <a:pt x="18039" y="17625"/>
                    <a:pt x="19493" y="13878"/>
                  </a:cubicBezTo>
                  <a:cubicBezTo>
                    <a:pt x="20389" y="12225"/>
                    <a:pt x="21508" y="9139"/>
                    <a:pt x="20613" y="7045"/>
                  </a:cubicBezTo>
                  <a:cubicBezTo>
                    <a:pt x="19829" y="5282"/>
                    <a:pt x="19158" y="4621"/>
                    <a:pt x="17031" y="3519"/>
                  </a:cubicBezTo>
                  <a:cubicBezTo>
                    <a:pt x="16472" y="3188"/>
                    <a:pt x="13786" y="654"/>
                    <a:pt x="12331" y="213"/>
                  </a:cubicBezTo>
                  <a:cubicBezTo>
                    <a:pt x="10092" y="-228"/>
                    <a:pt x="9757" y="103"/>
                    <a:pt x="7406" y="433"/>
                  </a:cubicBezTo>
                  <a:cubicBezTo>
                    <a:pt x="3825" y="213"/>
                    <a:pt x="356" y="2637"/>
                    <a:pt x="20" y="5282"/>
                  </a:cubicBezTo>
                  <a:cubicBezTo>
                    <a:pt x="-92" y="6605"/>
                    <a:pt x="1027" y="8037"/>
                    <a:pt x="1139" y="9250"/>
                  </a:cubicBezTo>
                  <a:cubicBezTo>
                    <a:pt x="1139" y="10572"/>
                    <a:pt x="20" y="11784"/>
                    <a:pt x="20" y="12666"/>
                  </a:cubicBezTo>
                  <a:cubicBezTo>
                    <a:pt x="-92" y="14209"/>
                    <a:pt x="244" y="15862"/>
                    <a:pt x="1699" y="17184"/>
                  </a:cubicBezTo>
                  <a:cubicBezTo>
                    <a:pt x="3042" y="18286"/>
                    <a:pt x="5392" y="20931"/>
                    <a:pt x="7854" y="20931"/>
                  </a:cubicBezTo>
                  <a:cubicBezTo>
                    <a:pt x="10316" y="21372"/>
                    <a:pt x="13114" y="20270"/>
                    <a:pt x="14569" y="20050"/>
                  </a:cubicBezTo>
                  <a:close/>
                </a:path>
              </a:pathLst>
            </a:custGeom>
            <a:solidFill>
              <a:srgbClr val="0094B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61" name="Shape 661"/>
            <p:cNvSpPr/>
            <p:nvPr/>
          </p:nvSpPr>
          <p:spPr>
            <a:xfrm rot="15753267" flipH="1">
              <a:off x="87462" y="90922"/>
              <a:ext cx="1000214" cy="1021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1" h="21038" extrusionOk="0">
                  <a:moveTo>
                    <a:pt x="9305" y="346"/>
                  </a:moveTo>
                  <a:cubicBezTo>
                    <a:pt x="8726" y="837"/>
                    <a:pt x="8083" y="1889"/>
                    <a:pt x="7248" y="2310"/>
                  </a:cubicBezTo>
                  <a:cubicBezTo>
                    <a:pt x="6283" y="2731"/>
                    <a:pt x="5190" y="2871"/>
                    <a:pt x="4226" y="3152"/>
                  </a:cubicBezTo>
                  <a:cubicBezTo>
                    <a:pt x="2169" y="3713"/>
                    <a:pt x="1655" y="5887"/>
                    <a:pt x="948" y="7850"/>
                  </a:cubicBezTo>
                  <a:cubicBezTo>
                    <a:pt x="433" y="9323"/>
                    <a:pt x="-531" y="11497"/>
                    <a:pt x="369" y="12970"/>
                  </a:cubicBezTo>
                  <a:cubicBezTo>
                    <a:pt x="1719" y="15074"/>
                    <a:pt x="3519" y="16336"/>
                    <a:pt x="3519" y="19211"/>
                  </a:cubicBezTo>
                  <a:cubicBezTo>
                    <a:pt x="3519" y="19772"/>
                    <a:pt x="3455" y="20404"/>
                    <a:pt x="3455" y="21035"/>
                  </a:cubicBezTo>
                  <a:cubicBezTo>
                    <a:pt x="4676" y="21175"/>
                    <a:pt x="4098" y="16827"/>
                    <a:pt x="4033" y="16126"/>
                  </a:cubicBezTo>
                  <a:cubicBezTo>
                    <a:pt x="3969" y="15144"/>
                    <a:pt x="3712" y="14793"/>
                    <a:pt x="3133" y="14162"/>
                  </a:cubicBezTo>
                  <a:cubicBezTo>
                    <a:pt x="2555" y="13531"/>
                    <a:pt x="1655" y="12549"/>
                    <a:pt x="2362" y="11778"/>
                  </a:cubicBezTo>
                  <a:cubicBezTo>
                    <a:pt x="2940" y="11146"/>
                    <a:pt x="4033" y="11427"/>
                    <a:pt x="4162" y="10235"/>
                  </a:cubicBezTo>
                  <a:cubicBezTo>
                    <a:pt x="4290" y="9323"/>
                    <a:pt x="3455" y="8341"/>
                    <a:pt x="3390" y="7430"/>
                  </a:cubicBezTo>
                  <a:cubicBezTo>
                    <a:pt x="3262" y="5887"/>
                    <a:pt x="4676" y="3923"/>
                    <a:pt x="5898" y="5606"/>
                  </a:cubicBezTo>
                  <a:cubicBezTo>
                    <a:pt x="6540" y="6378"/>
                    <a:pt x="6540" y="6378"/>
                    <a:pt x="7505" y="6237"/>
                  </a:cubicBezTo>
                  <a:cubicBezTo>
                    <a:pt x="8340" y="6097"/>
                    <a:pt x="9819" y="6518"/>
                    <a:pt x="10205" y="5606"/>
                  </a:cubicBezTo>
                  <a:cubicBezTo>
                    <a:pt x="10655" y="4554"/>
                    <a:pt x="9755" y="3502"/>
                    <a:pt x="9755" y="2591"/>
                  </a:cubicBezTo>
                  <a:cubicBezTo>
                    <a:pt x="9819" y="1749"/>
                    <a:pt x="10976" y="1398"/>
                    <a:pt x="11490" y="1889"/>
                  </a:cubicBezTo>
                  <a:cubicBezTo>
                    <a:pt x="12390" y="2661"/>
                    <a:pt x="11426" y="6798"/>
                    <a:pt x="13290" y="4765"/>
                  </a:cubicBezTo>
                  <a:cubicBezTo>
                    <a:pt x="14448" y="3432"/>
                    <a:pt x="15669" y="5676"/>
                    <a:pt x="16183" y="6728"/>
                  </a:cubicBezTo>
                  <a:cubicBezTo>
                    <a:pt x="16569" y="7430"/>
                    <a:pt x="16698" y="8131"/>
                    <a:pt x="17405" y="8341"/>
                  </a:cubicBezTo>
                  <a:cubicBezTo>
                    <a:pt x="18112" y="8552"/>
                    <a:pt x="18305" y="8411"/>
                    <a:pt x="18948" y="8972"/>
                  </a:cubicBezTo>
                  <a:cubicBezTo>
                    <a:pt x="19848" y="9814"/>
                    <a:pt x="20683" y="10656"/>
                    <a:pt x="20555" y="12058"/>
                  </a:cubicBezTo>
                  <a:cubicBezTo>
                    <a:pt x="21069" y="10024"/>
                    <a:pt x="19912" y="7570"/>
                    <a:pt x="18883" y="5957"/>
                  </a:cubicBezTo>
                  <a:cubicBezTo>
                    <a:pt x="18048" y="4765"/>
                    <a:pt x="17083" y="3923"/>
                    <a:pt x="15669" y="3572"/>
                  </a:cubicBezTo>
                  <a:cubicBezTo>
                    <a:pt x="15090" y="3432"/>
                    <a:pt x="14833" y="3222"/>
                    <a:pt x="14319" y="2871"/>
                  </a:cubicBezTo>
                  <a:cubicBezTo>
                    <a:pt x="13483" y="2310"/>
                    <a:pt x="13098" y="1609"/>
                    <a:pt x="12326" y="978"/>
                  </a:cubicBezTo>
                  <a:cubicBezTo>
                    <a:pt x="11812" y="557"/>
                    <a:pt x="10012" y="-425"/>
                    <a:pt x="9369" y="206"/>
                  </a:cubicBezTo>
                </a:path>
              </a:pathLst>
            </a:custGeom>
            <a:solidFill>
              <a:srgbClr val="E7C09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62" name="Shape 662"/>
            <p:cNvSpPr/>
            <p:nvPr/>
          </p:nvSpPr>
          <p:spPr>
            <a:xfrm rot="15753267" flipH="1">
              <a:off x="119712" y="56024"/>
              <a:ext cx="573882" cy="704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7" h="21389" extrusionOk="0">
                  <a:moveTo>
                    <a:pt x="3034" y="21389"/>
                  </a:moveTo>
                  <a:cubicBezTo>
                    <a:pt x="2115" y="20666"/>
                    <a:pt x="1196" y="20045"/>
                    <a:pt x="736" y="19425"/>
                  </a:cubicBezTo>
                  <a:cubicBezTo>
                    <a:pt x="-183" y="18289"/>
                    <a:pt x="-68" y="17668"/>
                    <a:pt x="161" y="16222"/>
                  </a:cubicBezTo>
                  <a:cubicBezTo>
                    <a:pt x="391" y="14568"/>
                    <a:pt x="851" y="13534"/>
                    <a:pt x="1540" y="11984"/>
                  </a:cubicBezTo>
                  <a:cubicBezTo>
                    <a:pt x="2115" y="10434"/>
                    <a:pt x="2689" y="8264"/>
                    <a:pt x="3608" y="6817"/>
                  </a:cubicBezTo>
                  <a:cubicBezTo>
                    <a:pt x="5217" y="4233"/>
                    <a:pt x="7859" y="4233"/>
                    <a:pt x="10961" y="3716"/>
                  </a:cubicBezTo>
                  <a:cubicBezTo>
                    <a:pt x="11651" y="3613"/>
                    <a:pt x="12340" y="3613"/>
                    <a:pt x="13030" y="3406"/>
                  </a:cubicBezTo>
                  <a:cubicBezTo>
                    <a:pt x="13834" y="3096"/>
                    <a:pt x="14868" y="2063"/>
                    <a:pt x="15442" y="1443"/>
                  </a:cubicBezTo>
                  <a:cubicBezTo>
                    <a:pt x="16821" y="202"/>
                    <a:pt x="17051" y="-211"/>
                    <a:pt x="19004" y="99"/>
                  </a:cubicBezTo>
                  <a:cubicBezTo>
                    <a:pt x="19578" y="202"/>
                    <a:pt x="20842" y="616"/>
                    <a:pt x="21187" y="926"/>
                  </a:cubicBezTo>
                  <a:cubicBezTo>
                    <a:pt x="19004" y="926"/>
                    <a:pt x="17281" y="822"/>
                    <a:pt x="15787" y="2373"/>
                  </a:cubicBezTo>
                  <a:cubicBezTo>
                    <a:pt x="15327" y="2889"/>
                    <a:pt x="14753" y="3613"/>
                    <a:pt x="14523" y="4233"/>
                  </a:cubicBezTo>
                  <a:cubicBezTo>
                    <a:pt x="14293" y="4956"/>
                    <a:pt x="14408" y="5680"/>
                    <a:pt x="13604" y="6093"/>
                  </a:cubicBezTo>
                  <a:cubicBezTo>
                    <a:pt x="12800" y="6403"/>
                    <a:pt x="11651" y="5990"/>
                    <a:pt x="10847" y="5887"/>
                  </a:cubicBezTo>
                  <a:cubicBezTo>
                    <a:pt x="9927" y="5680"/>
                    <a:pt x="8893" y="5577"/>
                    <a:pt x="7859" y="5680"/>
                  </a:cubicBezTo>
                  <a:cubicBezTo>
                    <a:pt x="6251" y="5783"/>
                    <a:pt x="5447" y="6507"/>
                    <a:pt x="4757" y="7644"/>
                  </a:cubicBezTo>
                  <a:cubicBezTo>
                    <a:pt x="3723" y="9090"/>
                    <a:pt x="2919" y="10951"/>
                    <a:pt x="3493" y="12604"/>
                  </a:cubicBezTo>
                  <a:cubicBezTo>
                    <a:pt x="3723" y="13328"/>
                    <a:pt x="4527" y="14051"/>
                    <a:pt x="3723" y="14671"/>
                  </a:cubicBezTo>
                  <a:cubicBezTo>
                    <a:pt x="3149" y="15188"/>
                    <a:pt x="2115" y="14981"/>
                    <a:pt x="1540" y="15498"/>
                  </a:cubicBezTo>
                  <a:cubicBezTo>
                    <a:pt x="-413" y="17048"/>
                    <a:pt x="2000" y="20045"/>
                    <a:pt x="3034" y="21389"/>
                  </a:cubicBezTo>
                </a:path>
              </a:pathLst>
            </a:custGeom>
            <a:solidFill>
              <a:srgbClr val="F8EDE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63" name="Shape 663"/>
            <p:cNvSpPr/>
            <p:nvPr/>
          </p:nvSpPr>
          <p:spPr>
            <a:xfrm rot="15753267" flipH="1">
              <a:off x="425660" y="342731"/>
              <a:ext cx="507109" cy="527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028" extrusionOk="0">
                  <a:moveTo>
                    <a:pt x="13620" y="515"/>
                  </a:moveTo>
                  <a:cubicBezTo>
                    <a:pt x="11002" y="-572"/>
                    <a:pt x="10086" y="379"/>
                    <a:pt x="8515" y="515"/>
                  </a:cubicBezTo>
                  <a:cubicBezTo>
                    <a:pt x="6813" y="786"/>
                    <a:pt x="5242" y="786"/>
                    <a:pt x="3671" y="1466"/>
                  </a:cubicBezTo>
                  <a:cubicBezTo>
                    <a:pt x="1446" y="2281"/>
                    <a:pt x="-125" y="4047"/>
                    <a:pt x="399" y="6356"/>
                  </a:cubicBezTo>
                  <a:cubicBezTo>
                    <a:pt x="791" y="7851"/>
                    <a:pt x="1446" y="8802"/>
                    <a:pt x="1315" y="10432"/>
                  </a:cubicBezTo>
                  <a:cubicBezTo>
                    <a:pt x="1184" y="11790"/>
                    <a:pt x="530" y="12877"/>
                    <a:pt x="268" y="14236"/>
                  </a:cubicBezTo>
                  <a:cubicBezTo>
                    <a:pt x="-125" y="15730"/>
                    <a:pt x="-125" y="17224"/>
                    <a:pt x="530" y="18447"/>
                  </a:cubicBezTo>
                  <a:cubicBezTo>
                    <a:pt x="1053" y="19534"/>
                    <a:pt x="1970" y="20349"/>
                    <a:pt x="2886" y="21028"/>
                  </a:cubicBezTo>
                  <a:cubicBezTo>
                    <a:pt x="1315" y="18854"/>
                    <a:pt x="1446" y="18039"/>
                    <a:pt x="2755" y="16409"/>
                  </a:cubicBezTo>
                  <a:cubicBezTo>
                    <a:pt x="3540" y="15594"/>
                    <a:pt x="4850" y="16273"/>
                    <a:pt x="5504" y="15322"/>
                  </a:cubicBezTo>
                  <a:cubicBezTo>
                    <a:pt x="6290" y="14371"/>
                    <a:pt x="4064" y="12470"/>
                    <a:pt x="3933" y="11519"/>
                  </a:cubicBezTo>
                  <a:cubicBezTo>
                    <a:pt x="3802" y="9888"/>
                    <a:pt x="5373" y="9345"/>
                    <a:pt x="4850" y="7715"/>
                  </a:cubicBezTo>
                  <a:cubicBezTo>
                    <a:pt x="4719" y="7036"/>
                    <a:pt x="4064" y="5949"/>
                    <a:pt x="4980" y="5541"/>
                  </a:cubicBezTo>
                  <a:cubicBezTo>
                    <a:pt x="6290" y="4862"/>
                    <a:pt x="6159" y="7036"/>
                    <a:pt x="6420" y="7579"/>
                  </a:cubicBezTo>
                  <a:cubicBezTo>
                    <a:pt x="7730" y="10160"/>
                    <a:pt x="9431" y="7307"/>
                    <a:pt x="10610" y="6628"/>
                  </a:cubicBezTo>
                  <a:cubicBezTo>
                    <a:pt x="13097" y="5134"/>
                    <a:pt x="13228" y="8530"/>
                    <a:pt x="14406" y="9753"/>
                  </a:cubicBezTo>
                  <a:cubicBezTo>
                    <a:pt x="16370" y="11519"/>
                    <a:pt x="17155" y="8394"/>
                    <a:pt x="18464" y="7715"/>
                  </a:cubicBezTo>
                  <a:cubicBezTo>
                    <a:pt x="19904" y="6900"/>
                    <a:pt x="20820" y="7171"/>
                    <a:pt x="21344" y="8802"/>
                  </a:cubicBezTo>
                  <a:cubicBezTo>
                    <a:pt x="21475" y="5813"/>
                    <a:pt x="19773" y="5270"/>
                    <a:pt x="17810" y="3911"/>
                  </a:cubicBezTo>
                  <a:cubicBezTo>
                    <a:pt x="16762" y="3232"/>
                    <a:pt x="15584" y="1330"/>
                    <a:pt x="13620" y="515"/>
                  </a:cubicBezTo>
                </a:path>
              </a:pathLst>
            </a:custGeom>
            <a:solidFill>
              <a:srgbClr val="91BED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64" name="Shape 664"/>
            <p:cNvSpPr/>
            <p:nvPr/>
          </p:nvSpPr>
          <p:spPr>
            <a:xfrm rot="15753267" flipH="1">
              <a:off x="637133" y="460299"/>
              <a:ext cx="430929" cy="35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5" h="21109" extrusionOk="0">
                  <a:moveTo>
                    <a:pt x="0" y="17800"/>
                  </a:moveTo>
                  <a:cubicBezTo>
                    <a:pt x="2400" y="19600"/>
                    <a:pt x="3600" y="21600"/>
                    <a:pt x="6450" y="21000"/>
                  </a:cubicBezTo>
                  <a:cubicBezTo>
                    <a:pt x="8100" y="20800"/>
                    <a:pt x="9600" y="19800"/>
                    <a:pt x="11100" y="19400"/>
                  </a:cubicBezTo>
                  <a:cubicBezTo>
                    <a:pt x="12300" y="19000"/>
                    <a:pt x="13800" y="19400"/>
                    <a:pt x="14850" y="18800"/>
                  </a:cubicBezTo>
                  <a:cubicBezTo>
                    <a:pt x="16950" y="17400"/>
                    <a:pt x="17700" y="13600"/>
                    <a:pt x="18600" y="11200"/>
                  </a:cubicBezTo>
                  <a:cubicBezTo>
                    <a:pt x="19950" y="7600"/>
                    <a:pt x="21600" y="4000"/>
                    <a:pt x="20400" y="0"/>
                  </a:cubicBezTo>
                  <a:cubicBezTo>
                    <a:pt x="19650" y="1200"/>
                    <a:pt x="20550" y="4000"/>
                    <a:pt x="19500" y="5600"/>
                  </a:cubicBezTo>
                  <a:cubicBezTo>
                    <a:pt x="18000" y="8200"/>
                    <a:pt x="15900" y="5400"/>
                    <a:pt x="14400" y="6800"/>
                  </a:cubicBezTo>
                  <a:cubicBezTo>
                    <a:pt x="13200" y="8000"/>
                    <a:pt x="14250" y="10800"/>
                    <a:pt x="13800" y="12400"/>
                  </a:cubicBezTo>
                  <a:cubicBezTo>
                    <a:pt x="12900" y="15000"/>
                    <a:pt x="12000" y="14000"/>
                    <a:pt x="10500" y="14800"/>
                  </a:cubicBezTo>
                  <a:cubicBezTo>
                    <a:pt x="9300" y="15600"/>
                    <a:pt x="9900" y="16400"/>
                    <a:pt x="9150" y="17800"/>
                  </a:cubicBezTo>
                  <a:cubicBezTo>
                    <a:pt x="8400" y="19000"/>
                    <a:pt x="6750" y="19200"/>
                    <a:pt x="5550" y="19200"/>
                  </a:cubicBezTo>
                  <a:cubicBezTo>
                    <a:pt x="3900" y="19400"/>
                    <a:pt x="2100" y="18800"/>
                    <a:pt x="450" y="18000"/>
                  </a:cubicBezTo>
                </a:path>
              </a:pathLst>
            </a:custGeom>
            <a:solidFill>
              <a:srgbClr val="00768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65" name="Shape 665"/>
            <p:cNvSpPr/>
            <p:nvPr/>
          </p:nvSpPr>
          <p:spPr>
            <a:xfrm rot="15753267" flipH="1">
              <a:off x="439001" y="331412"/>
              <a:ext cx="295622" cy="367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0779" extrusionOk="0">
                  <a:moveTo>
                    <a:pt x="668" y="6122"/>
                  </a:moveTo>
                  <a:cubicBezTo>
                    <a:pt x="-445" y="8243"/>
                    <a:pt x="1114" y="10172"/>
                    <a:pt x="1559" y="12293"/>
                  </a:cubicBezTo>
                  <a:cubicBezTo>
                    <a:pt x="2004" y="13450"/>
                    <a:pt x="2227" y="14415"/>
                    <a:pt x="1782" y="15765"/>
                  </a:cubicBezTo>
                  <a:cubicBezTo>
                    <a:pt x="1336" y="17308"/>
                    <a:pt x="668" y="19236"/>
                    <a:pt x="0" y="20779"/>
                  </a:cubicBezTo>
                  <a:cubicBezTo>
                    <a:pt x="891" y="19429"/>
                    <a:pt x="1336" y="17693"/>
                    <a:pt x="2673" y="16536"/>
                  </a:cubicBezTo>
                  <a:cubicBezTo>
                    <a:pt x="4454" y="14800"/>
                    <a:pt x="3341" y="13258"/>
                    <a:pt x="2227" y="11522"/>
                  </a:cubicBezTo>
                  <a:cubicBezTo>
                    <a:pt x="1782" y="10943"/>
                    <a:pt x="1559" y="10558"/>
                    <a:pt x="2227" y="9786"/>
                  </a:cubicBezTo>
                  <a:cubicBezTo>
                    <a:pt x="2895" y="9208"/>
                    <a:pt x="3341" y="9593"/>
                    <a:pt x="4231" y="9400"/>
                  </a:cubicBezTo>
                  <a:cubicBezTo>
                    <a:pt x="6235" y="9015"/>
                    <a:pt x="4454" y="6122"/>
                    <a:pt x="5345" y="4772"/>
                  </a:cubicBezTo>
                  <a:cubicBezTo>
                    <a:pt x="6235" y="3808"/>
                    <a:pt x="8685" y="2843"/>
                    <a:pt x="10244" y="3229"/>
                  </a:cubicBezTo>
                  <a:cubicBezTo>
                    <a:pt x="12025" y="3808"/>
                    <a:pt x="10912" y="6700"/>
                    <a:pt x="13584" y="5158"/>
                  </a:cubicBezTo>
                  <a:cubicBezTo>
                    <a:pt x="14475" y="4579"/>
                    <a:pt x="15143" y="3808"/>
                    <a:pt x="15588" y="3036"/>
                  </a:cubicBezTo>
                  <a:cubicBezTo>
                    <a:pt x="16256" y="2072"/>
                    <a:pt x="16701" y="1879"/>
                    <a:pt x="17815" y="1493"/>
                  </a:cubicBezTo>
                  <a:cubicBezTo>
                    <a:pt x="18928" y="915"/>
                    <a:pt x="19819" y="-50"/>
                    <a:pt x="21155" y="722"/>
                  </a:cubicBezTo>
                  <a:cubicBezTo>
                    <a:pt x="19596" y="-821"/>
                    <a:pt x="16033" y="529"/>
                    <a:pt x="14029" y="915"/>
                  </a:cubicBezTo>
                  <a:cubicBezTo>
                    <a:pt x="12470" y="1108"/>
                    <a:pt x="9576" y="1108"/>
                    <a:pt x="8017" y="1493"/>
                  </a:cubicBezTo>
                  <a:cubicBezTo>
                    <a:pt x="6681" y="1686"/>
                    <a:pt x="3341" y="2843"/>
                    <a:pt x="2227" y="3615"/>
                  </a:cubicBezTo>
                </a:path>
              </a:pathLst>
            </a:custGeom>
            <a:solidFill>
              <a:srgbClr val="E4ED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66" name="Shape 666"/>
            <p:cNvSpPr/>
            <p:nvPr/>
          </p:nvSpPr>
          <p:spPr>
            <a:xfrm rot="15753267" flipH="1">
              <a:off x="552400" y="368034"/>
              <a:ext cx="756301" cy="60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2" h="20494" extrusionOk="0">
                  <a:moveTo>
                    <a:pt x="0" y="18581"/>
                  </a:moveTo>
                  <a:cubicBezTo>
                    <a:pt x="2003" y="19974"/>
                    <a:pt x="3832" y="20206"/>
                    <a:pt x="6097" y="20090"/>
                  </a:cubicBezTo>
                  <a:cubicBezTo>
                    <a:pt x="8535" y="19974"/>
                    <a:pt x="11584" y="21600"/>
                    <a:pt x="13413" y="19045"/>
                  </a:cubicBezTo>
                  <a:cubicBezTo>
                    <a:pt x="14284" y="17768"/>
                    <a:pt x="15068" y="16258"/>
                    <a:pt x="16026" y="14981"/>
                  </a:cubicBezTo>
                  <a:cubicBezTo>
                    <a:pt x="16897" y="13819"/>
                    <a:pt x="18029" y="13239"/>
                    <a:pt x="18900" y="12077"/>
                  </a:cubicBezTo>
                  <a:cubicBezTo>
                    <a:pt x="20032" y="10568"/>
                    <a:pt x="20555" y="8361"/>
                    <a:pt x="20990" y="6271"/>
                  </a:cubicBezTo>
                  <a:cubicBezTo>
                    <a:pt x="21252" y="4994"/>
                    <a:pt x="21600" y="116"/>
                    <a:pt x="19945" y="0"/>
                  </a:cubicBezTo>
                  <a:cubicBezTo>
                    <a:pt x="20119" y="1974"/>
                    <a:pt x="21339" y="3600"/>
                    <a:pt x="19858" y="5226"/>
                  </a:cubicBezTo>
                  <a:cubicBezTo>
                    <a:pt x="18900" y="6271"/>
                    <a:pt x="16984" y="5574"/>
                    <a:pt x="16548" y="7200"/>
                  </a:cubicBezTo>
                  <a:cubicBezTo>
                    <a:pt x="16026" y="8942"/>
                    <a:pt x="18203" y="10103"/>
                    <a:pt x="16113" y="11497"/>
                  </a:cubicBezTo>
                  <a:cubicBezTo>
                    <a:pt x="15590" y="11845"/>
                    <a:pt x="14806" y="11613"/>
                    <a:pt x="14371" y="12077"/>
                  </a:cubicBezTo>
                  <a:cubicBezTo>
                    <a:pt x="13761" y="12774"/>
                    <a:pt x="14023" y="13587"/>
                    <a:pt x="13761" y="14400"/>
                  </a:cubicBezTo>
                  <a:cubicBezTo>
                    <a:pt x="12803" y="17768"/>
                    <a:pt x="8971" y="18232"/>
                    <a:pt x="6794" y="17419"/>
                  </a:cubicBezTo>
                  <a:cubicBezTo>
                    <a:pt x="5139" y="16839"/>
                    <a:pt x="4442" y="17419"/>
                    <a:pt x="2961" y="18348"/>
                  </a:cubicBezTo>
                  <a:cubicBezTo>
                    <a:pt x="2090" y="18813"/>
                    <a:pt x="1219" y="19277"/>
                    <a:pt x="348" y="18581"/>
                  </a:cubicBezTo>
                </a:path>
              </a:pathLst>
            </a:custGeom>
            <a:solidFill>
              <a:srgbClr val="D88B3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67" name="Shape 667"/>
            <p:cNvSpPr/>
            <p:nvPr/>
          </p:nvSpPr>
          <p:spPr>
            <a:xfrm rot="15753267" flipH="1">
              <a:off x="806929" y="586798"/>
              <a:ext cx="481958" cy="395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75" extrusionOk="0">
                  <a:moveTo>
                    <a:pt x="0" y="20340"/>
                  </a:moveTo>
                  <a:cubicBezTo>
                    <a:pt x="2230" y="20700"/>
                    <a:pt x="5017" y="21240"/>
                    <a:pt x="7246" y="20520"/>
                  </a:cubicBezTo>
                  <a:cubicBezTo>
                    <a:pt x="9476" y="19620"/>
                    <a:pt x="10452" y="16920"/>
                    <a:pt x="12124" y="14940"/>
                  </a:cubicBezTo>
                  <a:cubicBezTo>
                    <a:pt x="13796" y="12960"/>
                    <a:pt x="15747" y="11340"/>
                    <a:pt x="17419" y="9360"/>
                  </a:cubicBezTo>
                  <a:cubicBezTo>
                    <a:pt x="19649" y="6660"/>
                    <a:pt x="20764" y="3780"/>
                    <a:pt x="21600" y="0"/>
                  </a:cubicBezTo>
                  <a:cubicBezTo>
                    <a:pt x="19928" y="3780"/>
                    <a:pt x="18952" y="7560"/>
                    <a:pt x="15747" y="9540"/>
                  </a:cubicBezTo>
                  <a:cubicBezTo>
                    <a:pt x="14632" y="10260"/>
                    <a:pt x="13239" y="10440"/>
                    <a:pt x="12263" y="11520"/>
                  </a:cubicBezTo>
                  <a:cubicBezTo>
                    <a:pt x="11427" y="12420"/>
                    <a:pt x="11148" y="13500"/>
                    <a:pt x="10591" y="14580"/>
                  </a:cubicBezTo>
                  <a:cubicBezTo>
                    <a:pt x="8779" y="17640"/>
                    <a:pt x="5853" y="21600"/>
                    <a:pt x="2508" y="20340"/>
                  </a:cubicBezTo>
                </a:path>
              </a:pathLst>
            </a:custGeom>
            <a:solidFill>
              <a:srgbClr val="AA620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68" name="Shape 668"/>
            <p:cNvSpPr/>
            <p:nvPr/>
          </p:nvSpPr>
          <p:spPr>
            <a:xfrm rot="15753267" flipH="1">
              <a:off x="130153" y="4911"/>
              <a:ext cx="1047575" cy="1182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8" h="21119" extrusionOk="0">
                  <a:moveTo>
                    <a:pt x="12720" y="21115"/>
                  </a:moveTo>
                  <a:cubicBezTo>
                    <a:pt x="14874" y="21237"/>
                    <a:pt x="16474" y="18864"/>
                    <a:pt x="17951" y="17464"/>
                  </a:cubicBezTo>
                  <a:cubicBezTo>
                    <a:pt x="19427" y="16126"/>
                    <a:pt x="20412" y="15031"/>
                    <a:pt x="20658" y="12353"/>
                  </a:cubicBezTo>
                  <a:cubicBezTo>
                    <a:pt x="21089" y="8824"/>
                    <a:pt x="19920" y="6147"/>
                    <a:pt x="18197" y="4200"/>
                  </a:cubicBezTo>
                  <a:cubicBezTo>
                    <a:pt x="17212" y="3105"/>
                    <a:pt x="15735" y="3105"/>
                    <a:pt x="14504" y="2436"/>
                  </a:cubicBezTo>
                  <a:cubicBezTo>
                    <a:pt x="13581" y="1949"/>
                    <a:pt x="12166" y="-59"/>
                    <a:pt x="9581" y="2"/>
                  </a:cubicBezTo>
                  <a:cubicBezTo>
                    <a:pt x="8597" y="245"/>
                    <a:pt x="7735" y="1584"/>
                    <a:pt x="6812" y="1888"/>
                  </a:cubicBezTo>
                  <a:cubicBezTo>
                    <a:pt x="5151" y="2496"/>
                    <a:pt x="3612" y="2253"/>
                    <a:pt x="2566" y="3348"/>
                  </a:cubicBezTo>
                  <a:cubicBezTo>
                    <a:pt x="1151" y="4809"/>
                    <a:pt x="412" y="8277"/>
                    <a:pt x="104" y="9737"/>
                  </a:cubicBezTo>
                  <a:cubicBezTo>
                    <a:pt x="-511" y="11867"/>
                    <a:pt x="1766" y="13023"/>
                    <a:pt x="2689" y="14970"/>
                  </a:cubicBezTo>
                  <a:cubicBezTo>
                    <a:pt x="3489" y="16613"/>
                    <a:pt x="2566" y="18864"/>
                    <a:pt x="3920" y="19716"/>
                  </a:cubicBezTo>
                  <a:cubicBezTo>
                    <a:pt x="6627" y="21541"/>
                    <a:pt x="11366" y="20993"/>
                    <a:pt x="12720" y="21115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69" name="Shape 669"/>
            <p:cNvSpPr/>
            <p:nvPr/>
          </p:nvSpPr>
          <p:spPr>
            <a:xfrm rot="15753267" flipH="1">
              <a:off x="433732" y="287263"/>
              <a:ext cx="581678" cy="650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2" h="21034" extrusionOk="0">
                  <a:moveTo>
                    <a:pt x="14569" y="20050"/>
                  </a:moveTo>
                  <a:cubicBezTo>
                    <a:pt x="16807" y="19829"/>
                    <a:pt x="18039" y="17625"/>
                    <a:pt x="19493" y="13878"/>
                  </a:cubicBezTo>
                  <a:cubicBezTo>
                    <a:pt x="20389" y="12225"/>
                    <a:pt x="21508" y="9139"/>
                    <a:pt x="20613" y="7045"/>
                  </a:cubicBezTo>
                  <a:cubicBezTo>
                    <a:pt x="19829" y="5282"/>
                    <a:pt x="19158" y="4621"/>
                    <a:pt x="17031" y="3519"/>
                  </a:cubicBezTo>
                  <a:cubicBezTo>
                    <a:pt x="16472" y="3188"/>
                    <a:pt x="13786" y="654"/>
                    <a:pt x="12331" y="213"/>
                  </a:cubicBezTo>
                  <a:cubicBezTo>
                    <a:pt x="10092" y="-228"/>
                    <a:pt x="9757" y="103"/>
                    <a:pt x="7406" y="433"/>
                  </a:cubicBezTo>
                  <a:cubicBezTo>
                    <a:pt x="3825" y="213"/>
                    <a:pt x="356" y="2637"/>
                    <a:pt x="20" y="5282"/>
                  </a:cubicBezTo>
                  <a:cubicBezTo>
                    <a:pt x="-92" y="6605"/>
                    <a:pt x="1027" y="8037"/>
                    <a:pt x="1139" y="9250"/>
                  </a:cubicBezTo>
                  <a:cubicBezTo>
                    <a:pt x="1139" y="10572"/>
                    <a:pt x="20" y="11784"/>
                    <a:pt x="20" y="12666"/>
                  </a:cubicBezTo>
                  <a:cubicBezTo>
                    <a:pt x="-92" y="14209"/>
                    <a:pt x="244" y="15862"/>
                    <a:pt x="1699" y="17184"/>
                  </a:cubicBezTo>
                  <a:cubicBezTo>
                    <a:pt x="3042" y="18286"/>
                    <a:pt x="5392" y="20931"/>
                    <a:pt x="7854" y="20931"/>
                  </a:cubicBezTo>
                  <a:cubicBezTo>
                    <a:pt x="10316" y="21372"/>
                    <a:pt x="13114" y="20270"/>
                    <a:pt x="14569" y="20050"/>
                  </a:cubicBezTo>
                  <a:close/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70" name="Shape 670"/>
            <p:cNvSpPr/>
            <p:nvPr/>
          </p:nvSpPr>
          <p:spPr>
            <a:xfrm rot="15753267" flipH="1">
              <a:off x="523442" y="454070"/>
              <a:ext cx="80741" cy="89463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71" name="Shape 671"/>
            <p:cNvSpPr/>
            <p:nvPr/>
          </p:nvSpPr>
          <p:spPr>
            <a:xfrm rot="15753267" flipH="1">
              <a:off x="484466" y="432696"/>
              <a:ext cx="49687" cy="57513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72" name="Shape 672"/>
            <p:cNvSpPr/>
            <p:nvPr/>
          </p:nvSpPr>
          <p:spPr>
            <a:xfrm rot="15753267" flipH="1">
              <a:off x="509754" y="322816"/>
              <a:ext cx="43477" cy="44733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674" name="Shape 674"/>
          <p:cNvSpPr/>
          <p:nvPr/>
        </p:nvSpPr>
        <p:spPr>
          <a:xfrm>
            <a:off x="1547812" y="5910262"/>
            <a:ext cx="1784351" cy="7926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/>
            </a:lvl1pPr>
          </a:lstStyle>
          <a:p>
            <a:r>
              <a:t>Cellule tumorale</a:t>
            </a:r>
          </a:p>
        </p:txBody>
      </p:sp>
      <p:pic>
        <p:nvPicPr>
          <p:cNvPr id="675" name="image29.jpg" descr="http://uccrc.uchicago.edu/images/antibody%20Fitch.jpg"/>
          <p:cNvPicPr>
            <a:picLocks noChangeAspect="1"/>
          </p:cNvPicPr>
          <p:nvPr/>
        </p:nvPicPr>
        <p:blipFill>
          <a:blip r:embed="rId2">
            <a:extLst/>
          </a:blip>
          <a:srcRect l="1694" b="4163"/>
          <a:stretch>
            <a:fillRect/>
          </a:stretch>
        </p:blipFill>
        <p:spPr>
          <a:xfrm>
            <a:off x="1736725" y="3114674"/>
            <a:ext cx="1343025" cy="1455740"/>
          </a:xfrm>
          <a:prstGeom prst="rect">
            <a:avLst/>
          </a:prstGeom>
          <a:ln w="12700">
            <a:miter lim="400000"/>
          </a:ln>
        </p:spPr>
      </p:pic>
      <p:sp>
        <p:nvSpPr>
          <p:cNvPr id="676" name="Shape 676"/>
          <p:cNvSpPr/>
          <p:nvPr/>
        </p:nvSpPr>
        <p:spPr>
          <a:xfrm>
            <a:off x="195902" y="1808797"/>
            <a:ext cx="4391918" cy="828041"/>
          </a:xfrm>
          <a:prstGeom prst="rect">
            <a:avLst/>
          </a:prstGeom>
          <a:solidFill>
            <a:srgbClr val="D0E3EA"/>
          </a:solidFill>
          <a:ln w="25400"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400" b="1">
                <a:latin typeface="+mn-lt"/>
                <a:ea typeface="+mn-ea"/>
                <a:cs typeface="+mn-cs"/>
                <a:sym typeface="Calibri"/>
              </a:defRPr>
            </a:pPr>
            <a:r>
              <a:t>Paradigme historique:</a:t>
            </a:r>
          </a:p>
          <a:p>
            <a:pPr algn="ctr">
              <a:defRPr sz="2400" b="1">
                <a:latin typeface="+mn-lt"/>
                <a:ea typeface="+mn-ea"/>
                <a:cs typeface="+mn-cs"/>
                <a:sym typeface="Calibri"/>
              </a:defRPr>
            </a:pPr>
            <a:r>
              <a:t>Cibler cellules Tumorales</a:t>
            </a:r>
          </a:p>
        </p:txBody>
      </p:sp>
      <p:pic>
        <p:nvPicPr>
          <p:cNvPr id="677" name="image30.jpg" descr="http://uccrc.uchicago.edu/images/antibody%20Fitch.jpg"/>
          <p:cNvPicPr>
            <a:picLocks noChangeAspect="1"/>
          </p:cNvPicPr>
          <p:nvPr/>
        </p:nvPicPr>
        <p:blipFill>
          <a:blip r:embed="rId3">
            <a:extLst/>
          </a:blip>
          <a:srcRect l="1694" t="4163"/>
          <a:stretch>
            <a:fillRect/>
          </a:stretch>
        </p:blipFill>
        <p:spPr>
          <a:xfrm>
            <a:off x="5364162" y="4421187"/>
            <a:ext cx="1343026" cy="145573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93" name="Group 693"/>
          <p:cNvGrpSpPr/>
          <p:nvPr/>
        </p:nvGrpSpPr>
        <p:grpSpPr>
          <a:xfrm>
            <a:off x="5417868" y="3200858"/>
            <a:ext cx="1234407" cy="1180034"/>
            <a:chOff x="0" y="0"/>
            <a:chExt cx="1234406" cy="1180033"/>
          </a:xfrm>
        </p:grpSpPr>
        <p:grpSp>
          <p:nvGrpSpPr>
            <p:cNvPr id="691" name="Group 691"/>
            <p:cNvGrpSpPr/>
            <p:nvPr/>
          </p:nvGrpSpPr>
          <p:grpSpPr>
            <a:xfrm>
              <a:off x="-1" y="-1"/>
              <a:ext cx="1234408" cy="1180035"/>
              <a:chOff x="0" y="0"/>
              <a:chExt cx="1234406" cy="1180033"/>
            </a:xfrm>
          </p:grpSpPr>
          <p:sp>
            <p:nvSpPr>
              <p:cNvPr id="678" name="Shape 678"/>
              <p:cNvSpPr/>
              <p:nvPr/>
            </p:nvSpPr>
            <p:spPr>
              <a:xfrm rot="16200000" flipH="1">
                <a:off x="27827" y="-26602"/>
                <a:ext cx="1179319" cy="12338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67" h="19821" extrusionOk="0">
                    <a:moveTo>
                      <a:pt x="4579" y="1218"/>
                    </a:moveTo>
                    <a:cubicBezTo>
                      <a:pt x="2003" y="2824"/>
                      <a:pt x="1641" y="4089"/>
                      <a:pt x="557" y="6813"/>
                    </a:cubicBezTo>
                    <a:cubicBezTo>
                      <a:pt x="-392" y="9294"/>
                      <a:pt x="-76" y="12456"/>
                      <a:pt x="1099" y="14791"/>
                    </a:cubicBezTo>
                    <a:cubicBezTo>
                      <a:pt x="3313" y="19267"/>
                      <a:pt x="9866" y="21213"/>
                      <a:pt x="13933" y="18732"/>
                    </a:cubicBezTo>
                    <a:cubicBezTo>
                      <a:pt x="18768" y="15813"/>
                      <a:pt x="21208" y="7737"/>
                      <a:pt x="16644" y="3116"/>
                    </a:cubicBezTo>
                    <a:cubicBezTo>
                      <a:pt x="15062" y="1510"/>
                      <a:pt x="13074" y="732"/>
                      <a:pt x="11041" y="294"/>
                    </a:cubicBezTo>
                    <a:cubicBezTo>
                      <a:pt x="7877" y="-387"/>
                      <a:pt x="6386" y="197"/>
                      <a:pt x="4579" y="1218"/>
                    </a:cubicBezTo>
                    <a:close/>
                  </a:path>
                </a:pathLst>
              </a:custGeom>
              <a:solidFill>
                <a:srgbClr val="ABD4E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  <p:sp>
            <p:nvSpPr>
              <p:cNvPr id="679" name="Shape 679"/>
              <p:cNvSpPr/>
              <p:nvPr/>
            </p:nvSpPr>
            <p:spPr>
              <a:xfrm rot="16200000" flipH="1">
                <a:off x="132441" y="103104"/>
                <a:ext cx="948684" cy="10174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95" h="20674" extrusionOk="0">
                    <a:moveTo>
                      <a:pt x="4513" y="1482"/>
                    </a:moveTo>
                    <a:cubicBezTo>
                      <a:pt x="1480" y="3082"/>
                      <a:pt x="691" y="6282"/>
                      <a:pt x="266" y="8559"/>
                    </a:cubicBezTo>
                    <a:cubicBezTo>
                      <a:pt x="-462" y="12744"/>
                      <a:pt x="145" y="16621"/>
                      <a:pt x="4089" y="18898"/>
                    </a:cubicBezTo>
                    <a:cubicBezTo>
                      <a:pt x="6091" y="20005"/>
                      <a:pt x="10277" y="21113"/>
                      <a:pt x="12583" y="20498"/>
                    </a:cubicBezTo>
                    <a:cubicBezTo>
                      <a:pt x="15495" y="19698"/>
                      <a:pt x="17134" y="17421"/>
                      <a:pt x="18711" y="15205"/>
                    </a:cubicBezTo>
                    <a:cubicBezTo>
                      <a:pt x="20471" y="12744"/>
                      <a:pt x="21138" y="10344"/>
                      <a:pt x="20107" y="6898"/>
                    </a:cubicBezTo>
                    <a:cubicBezTo>
                      <a:pt x="19318" y="4313"/>
                      <a:pt x="17558" y="1851"/>
                      <a:pt x="15010" y="990"/>
                    </a:cubicBezTo>
                    <a:cubicBezTo>
                      <a:pt x="10581" y="-487"/>
                      <a:pt x="8214" y="-302"/>
                      <a:pt x="4513" y="1482"/>
                    </a:cubicBezTo>
                    <a:close/>
                  </a:path>
                </a:pathLst>
              </a:cu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  <p:sp>
            <p:nvSpPr>
              <p:cNvPr id="680" name="Shape 680"/>
              <p:cNvSpPr/>
              <p:nvPr/>
            </p:nvSpPr>
            <p:spPr>
              <a:xfrm rot="16200000" flipH="1">
                <a:off x="262578" y="223983"/>
                <a:ext cx="848266" cy="7959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3" h="21113" extrusionOk="0">
                    <a:moveTo>
                      <a:pt x="0" y="13891"/>
                    </a:moveTo>
                    <a:cubicBezTo>
                      <a:pt x="637" y="18388"/>
                      <a:pt x="4078" y="19512"/>
                      <a:pt x="6818" y="20556"/>
                    </a:cubicBezTo>
                    <a:cubicBezTo>
                      <a:pt x="9812" y="21600"/>
                      <a:pt x="12488" y="21279"/>
                      <a:pt x="14910" y="18709"/>
                    </a:cubicBezTo>
                    <a:cubicBezTo>
                      <a:pt x="18796" y="14373"/>
                      <a:pt x="21600" y="4657"/>
                      <a:pt x="16949" y="0"/>
                    </a:cubicBezTo>
                    <a:cubicBezTo>
                      <a:pt x="17395" y="2650"/>
                      <a:pt x="18287" y="5621"/>
                      <a:pt x="17331" y="8271"/>
                    </a:cubicBezTo>
                    <a:cubicBezTo>
                      <a:pt x="16885" y="9475"/>
                      <a:pt x="15993" y="10599"/>
                      <a:pt x="15228" y="11563"/>
                    </a:cubicBezTo>
                    <a:cubicBezTo>
                      <a:pt x="14336" y="12687"/>
                      <a:pt x="13890" y="13891"/>
                      <a:pt x="13126" y="15016"/>
                    </a:cubicBezTo>
                    <a:cubicBezTo>
                      <a:pt x="11915" y="16943"/>
                      <a:pt x="9175" y="17826"/>
                      <a:pt x="7200" y="17665"/>
                    </a:cubicBezTo>
                    <a:cubicBezTo>
                      <a:pt x="5416" y="17585"/>
                      <a:pt x="4333" y="16702"/>
                      <a:pt x="2995" y="15738"/>
                    </a:cubicBezTo>
                    <a:cubicBezTo>
                      <a:pt x="2230" y="15096"/>
                      <a:pt x="892" y="15417"/>
                      <a:pt x="510" y="14213"/>
                    </a:cubicBezTo>
                  </a:path>
                </a:pathLst>
              </a:custGeom>
              <a:solidFill>
                <a:srgbClr val="E46C0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81" name="Shape 681"/>
              <p:cNvSpPr/>
              <p:nvPr/>
            </p:nvSpPr>
            <p:spPr>
              <a:xfrm rot="16200000" flipH="1">
                <a:off x="147772" y="179073"/>
                <a:ext cx="469186" cy="4782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2" h="21354" extrusionOk="0">
                    <a:moveTo>
                      <a:pt x="13798" y="294"/>
                    </a:moveTo>
                    <a:cubicBezTo>
                      <a:pt x="10282" y="2049"/>
                      <a:pt x="7519" y="2994"/>
                      <a:pt x="4882" y="6099"/>
                    </a:cubicBezTo>
                    <a:cubicBezTo>
                      <a:pt x="1617" y="10014"/>
                      <a:pt x="-518" y="15954"/>
                      <a:pt x="110" y="21354"/>
                    </a:cubicBezTo>
                    <a:cubicBezTo>
                      <a:pt x="1115" y="15954"/>
                      <a:pt x="2873" y="9744"/>
                      <a:pt x="7268" y="6639"/>
                    </a:cubicBezTo>
                    <a:cubicBezTo>
                      <a:pt x="8273" y="5964"/>
                      <a:pt x="9654" y="5694"/>
                      <a:pt x="10533" y="5019"/>
                    </a:cubicBezTo>
                    <a:cubicBezTo>
                      <a:pt x="11538" y="4074"/>
                      <a:pt x="11538" y="3129"/>
                      <a:pt x="12542" y="2319"/>
                    </a:cubicBezTo>
                    <a:cubicBezTo>
                      <a:pt x="14049" y="834"/>
                      <a:pt x="19324" y="969"/>
                      <a:pt x="21082" y="294"/>
                    </a:cubicBezTo>
                    <a:cubicBezTo>
                      <a:pt x="19952" y="-246"/>
                      <a:pt x="14929" y="24"/>
                      <a:pt x="13798" y="564"/>
                    </a:cubicBezTo>
                  </a:path>
                </a:pathLst>
              </a:custGeom>
              <a:solidFill>
                <a:srgbClr val="FFCDC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  <p:sp>
            <p:nvSpPr>
              <p:cNvPr id="682" name="Shape 682"/>
              <p:cNvSpPr/>
              <p:nvPr/>
            </p:nvSpPr>
            <p:spPr>
              <a:xfrm rot="16200000" flipH="1">
                <a:off x="379329" y="326172"/>
                <a:ext cx="806679" cy="8674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9" h="20219" extrusionOk="0">
                    <a:moveTo>
                      <a:pt x="0" y="18918"/>
                    </a:moveTo>
                    <a:cubicBezTo>
                      <a:pt x="69" y="18918"/>
                      <a:pt x="139" y="18988"/>
                      <a:pt x="278" y="18988"/>
                    </a:cubicBezTo>
                    <a:cubicBezTo>
                      <a:pt x="3195" y="20259"/>
                      <a:pt x="9515" y="21600"/>
                      <a:pt x="14516" y="17153"/>
                    </a:cubicBezTo>
                    <a:cubicBezTo>
                      <a:pt x="19725" y="12565"/>
                      <a:pt x="21600" y="3812"/>
                      <a:pt x="18683" y="0"/>
                    </a:cubicBezTo>
                    <a:cubicBezTo>
                      <a:pt x="20003" y="3671"/>
                      <a:pt x="20003" y="12424"/>
                      <a:pt x="12710" y="17153"/>
                    </a:cubicBezTo>
                    <a:cubicBezTo>
                      <a:pt x="9654" y="18565"/>
                      <a:pt x="6876" y="20753"/>
                      <a:pt x="0" y="18918"/>
                    </a:cubicBezTo>
                  </a:path>
                </a:pathLst>
              </a:custGeom>
              <a:solidFill>
                <a:srgbClr val="8ABDE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  <p:sp>
            <p:nvSpPr>
              <p:cNvPr id="683" name="Shape 683"/>
              <p:cNvSpPr/>
              <p:nvPr/>
            </p:nvSpPr>
            <p:spPr>
              <a:xfrm rot="16200000" flipH="1">
                <a:off x="511084" y="-328273"/>
                <a:ext cx="176558" cy="8755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44" h="21600" extrusionOk="0">
                    <a:moveTo>
                      <a:pt x="16244" y="0"/>
                    </a:moveTo>
                    <a:cubicBezTo>
                      <a:pt x="8787" y="1794"/>
                      <a:pt x="6215" y="4410"/>
                      <a:pt x="3901" y="6203"/>
                    </a:cubicBezTo>
                    <a:cubicBezTo>
                      <a:pt x="-470" y="9193"/>
                      <a:pt x="-5356" y="16069"/>
                      <a:pt x="14701" y="21600"/>
                    </a:cubicBezTo>
                    <a:cubicBezTo>
                      <a:pt x="9815" y="20030"/>
                      <a:pt x="-470" y="13453"/>
                      <a:pt x="4930" y="8670"/>
                    </a:cubicBezTo>
                    <a:cubicBezTo>
                      <a:pt x="10587" y="3887"/>
                      <a:pt x="9301" y="1943"/>
                      <a:pt x="16244" y="0"/>
                    </a:cubicBezTo>
                  </a:path>
                </a:pathLst>
              </a:custGeom>
              <a:solidFill>
                <a:srgbClr val="EAF1F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  <p:sp>
            <p:nvSpPr>
              <p:cNvPr id="684" name="Shape 684"/>
              <p:cNvSpPr/>
              <p:nvPr/>
            </p:nvSpPr>
            <p:spPr>
              <a:xfrm rot="16200000" flipH="1">
                <a:off x="752390" y="667113"/>
                <a:ext cx="466190" cy="4599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20565" y="3695"/>
                      <a:pt x="15392" y="19895"/>
                      <a:pt x="0" y="21600"/>
                    </a:cubicBezTo>
                    <a:cubicBezTo>
                      <a:pt x="3492" y="21032"/>
                      <a:pt x="16426" y="15205"/>
                      <a:pt x="21600" y="0"/>
                    </a:cubicBezTo>
                  </a:path>
                </a:pathLst>
              </a:custGeom>
              <a:solidFill>
                <a:srgbClr val="65ADD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  <p:sp>
            <p:nvSpPr>
              <p:cNvPr id="685" name="Shape 685"/>
              <p:cNvSpPr/>
              <p:nvPr/>
            </p:nvSpPr>
            <p:spPr>
              <a:xfrm rot="16200000" flipH="1">
                <a:off x="513618" y="488649"/>
                <a:ext cx="576833" cy="5541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48" h="21121" extrusionOk="0">
                    <a:moveTo>
                      <a:pt x="0" y="19983"/>
                    </a:moveTo>
                    <a:cubicBezTo>
                      <a:pt x="4300" y="21600"/>
                      <a:pt x="7882" y="21600"/>
                      <a:pt x="11670" y="19290"/>
                    </a:cubicBezTo>
                    <a:cubicBezTo>
                      <a:pt x="15355" y="16864"/>
                      <a:pt x="17403" y="13630"/>
                      <a:pt x="18938" y="10280"/>
                    </a:cubicBezTo>
                    <a:cubicBezTo>
                      <a:pt x="20372" y="6930"/>
                      <a:pt x="21600" y="3003"/>
                      <a:pt x="20986" y="0"/>
                    </a:cubicBezTo>
                    <a:cubicBezTo>
                      <a:pt x="20986" y="1848"/>
                      <a:pt x="18119" y="10165"/>
                      <a:pt x="15970" y="13168"/>
                    </a:cubicBezTo>
                    <a:cubicBezTo>
                      <a:pt x="13820" y="16171"/>
                      <a:pt x="8292" y="19983"/>
                      <a:pt x="6347" y="20214"/>
                    </a:cubicBezTo>
                    <a:cubicBezTo>
                      <a:pt x="4504" y="20329"/>
                      <a:pt x="1024" y="20560"/>
                      <a:pt x="0" y="19983"/>
                    </a:cubicBezTo>
                  </a:path>
                </a:pathLst>
              </a:custGeom>
              <a:solidFill>
                <a:srgbClr val="BC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  <p:sp>
            <p:nvSpPr>
              <p:cNvPr id="686" name="Shape 686"/>
              <p:cNvSpPr/>
              <p:nvPr/>
            </p:nvSpPr>
            <p:spPr>
              <a:xfrm rot="16200000" flipH="1">
                <a:off x="132441" y="103104"/>
                <a:ext cx="948684" cy="10174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95" h="20674" extrusionOk="0">
                    <a:moveTo>
                      <a:pt x="4513" y="1482"/>
                    </a:moveTo>
                    <a:cubicBezTo>
                      <a:pt x="1480" y="3082"/>
                      <a:pt x="691" y="6282"/>
                      <a:pt x="266" y="8559"/>
                    </a:cubicBezTo>
                    <a:cubicBezTo>
                      <a:pt x="-462" y="12744"/>
                      <a:pt x="145" y="16621"/>
                      <a:pt x="4089" y="18898"/>
                    </a:cubicBezTo>
                    <a:cubicBezTo>
                      <a:pt x="6091" y="20005"/>
                      <a:pt x="10277" y="21113"/>
                      <a:pt x="12583" y="20498"/>
                    </a:cubicBezTo>
                    <a:cubicBezTo>
                      <a:pt x="15495" y="19698"/>
                      <a:pt x="17134" y="17421"/>
                      <a:pt x="18711" y="15205"/>
                    </a:cubicBezTo>
                    <a:cubicBezTo>
                      <a:pt x="20471" y="12744"/>
                      <a:pt x="21138" y="10344"/>
                      <a:pt x="20107" y="6898"/>
                    </a:cubicBezTo>
                    <a:cubicBezTo>
                      <a:pt x="19318" y="4313"/>
                      <a:pt x="17558" y="1851"/>
                      <a:pt x="15010" y="990"/>
                    </a:cubicBezTo>
                    <a:cubicBezTo>
                      <a:pt x="10581" y="-487"/>
                      <a:pt x="8214" y="-302"/>
                      <a:pt x="4513" y="1482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58575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  <p:sp>
            <p:nvSpPr>
              <p:cNvPr id="687" name="Shape 687"/>
              <p:cNvSpPr/>
              <p:nvPr/>
            </p:nvSpPr>
            <p:spPr>
              <a:xfrm rot="16200000" flipH="1">
                <a:off x="26590" y="-26591"/>
                <a:ext cx="1180034" cy="1233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47" h="19844" extrusionOk="0">
                    <a:moveTo>
                      <a:pt x="4589" y="1230"/>
                    </a:moveTo>
                    <a:cubicBezTo>
                      <a:pt x="2019" y="2790"/>
                      <a:pt x="1658" y="4107"/>
                      <a:pt x="576" y="6788"/>
                    </a:cubicBezTo>
                    <a:cubicBezTo>
                      <a:pt x="-416" y="9275"/>
                      <a:pt x="-55" y="12493"/>
                      <a:pt x="1117" y="14834"/>
                    </a:cubicBezTo>
                    <a:cubicBezTo>
                      <a:pt x="3327" y="19271"/>
                      <a:pt x="9865" y="21221"/>
                      <a:pt x="13924" y="18783"/>
                    </a:cubicBezTo>
                    <a:cubicBezTo>
                      <a:pt x="18749" y="15858"/>
                      <a:pt x="21184" y="7764"/>
                      <a:pt x="16630" y="3083"/>
                    </a:cubicBezTo>
                    <a:cubicBezTo>
                      <a:pt x="15051" y="1474"/>
                      <a:pt x="13067" y="742"/>
                      <a:pt x="11038" y="304"/>
                    </a:cubicBezTo>
                    <a:cubicBezTo>
                      <a:pt x="7881" y="-379"/>
                      <a:pt x="6348" y="157"/>
                      <a:pt x="4589" y="1230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58575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  <p:sp>
            <p:nvSpPr>
              <p:cNvPr id="688" name="Shape 688"/>
              <p:cNvSpPr/>
              <p:nvPr/>
            </p:nvSpPr>
            <p:spPr>
              <a:xfrm rot="16200000" flipH="1">
                <a:off x="189009" y="312729"/>
                <a:ext cx="95027" cy="99939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89" name="Shape 689"/>
              <p:cNvSpPr/>
              <p:nvPr/>
            </p:nvSpPr>
            <p:spPr>
              <a:xfrm rot="16200000" flipH="1">
                <a:off x="161292" y="433965"/>
                <a:ext cx="36893" cy="36341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90" name="Shape 690"/>
              <p:cNvSpPr/>
              <p:nvPr/>
            </p:nvSpPr>
            <p:spPr>
              <a:xfrm rot="16200000" flipH="1">
                <a:off x="309468" y="263476"/>
                <a:ext cx="33539" cy="36341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92" name="Shape 692"/>
            <p:cNvSpPr/>
            <p:nvPr/>
          </p:nvSpPr>
          <p:spPr>
            <a:xfrm rot="5400000" flipH="1">
              <a:off x="229976" y="409228"/>
              <a:ext cx="22659" cy="23969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/>
              </a:pPr>
              <a:endParaRPr/>
            </a:p>
          </p:txBody>
        </p:sp>
      </p:grpSp>
      <p:sp>
        <p:nvSpPr>
          <p:cNvPr id="694" name="Shape 694"/>
          <p:cNvSpPr/>
          <p:nvPr/>
        </p:nvSpPr>
        <p:spPr>
          <a:xfrm>
            <a:off x="4933950" y="2636838"/>
            <a:ext cx="2165350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/>
            </a:lvl1pPr>
          </a:lstStyle>
          <a:p>
            <a:r>
              <a:t>Lymphocyte</a:t>
            </a:r>
          </a:p>
        </p:txBody>
      </p:sp>
      <p:grpSp>
        <p:nvGrpSpPr>
          <p:cNvPr id="710" name="Group 710"/>
          <p:cNvGrpSpPr/>
          <p:nvPr/>
        </p:nvGrpSpPr>
        <p:grpSpPr>
          <a:xfrm>
            <a:off x="1778461" y="4628273"/>
            <a:ext cx="1307882" cy="1191923"/>
            <a:chOff x="0" y="0"/>
            <a:chExt cx="1307880" cy="1191922"/>
          </a:xfrm>
        </p:grpSpPr>
        <p:sp>
          <p:nvSpPr>
            <p:cNvPr id="695" name="Shape 695"/>
            <p:cNvSpPr/>
            <p:nvPr/>
          </p:nvSpPr>
          <p:spPr>
            <a:xfrm rot="15753267" flipH="1">
              <a:off x="130153" y="4911"/>
              <a:ext cx="1047575" cy="1182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8" h="21119" extrusionOk="0">
                  <a:moveTo>
                    <a:pt x="12720" y="21115"/>
                  </a:moveTo>
                  <a:cubicBezTo>
                    <a:pt x="14874" y="21237"/>
                    <a:pt x="16474" y="18864"/>
                    <a:pt x="17951" y="17464"/>
                  </a:cubicBezTo>
                  <a:cubicBezTo>
                    <a:pt x="19427" y="16126"/>
                    <a:pt x="20412" y="15031"/>
                    <a:pt x="20658" y="12353"/>
                  </a:cubicBezTo>
                  <a:cubicBezTo>
                    <a:pt x="21089" y="8824"/>
                    <a:pt x="19920" y="6147"/>
                    <a:pt x="18197" y="4200"/>
                  </a:cubicBezTo>
                  <a:cubicBezTo>
                    <a:pt x="17212" y="3105"/>
                    <a:pt x="15735" y="3105"/>
                    <a:pt x="14504" y="2436"/>
                  </a:cubicBezTo>
                  <a:cubicBezTo>
                    <a:pt x="13581" y="1949"/>
                    <a:pt x="12166" y="-59"/>
                    <a:pt x="9581" y="2"/>
                  </a:cubicBezTo>
                  <a:cubicBezTo>
                    <a:pt x="8597" y="245"/>
                    <a:pt x="7735" y="1584"/>
                    <a:pt x="6812" y="1888"/>
                  </a:cubicBezTo>
                  <a:cubicBezTo>
                    <a:pt x="5151" y="2496"/>
                    <a:pt x="3612" y="2253"/>
                    <a:pt x="2566" y="3348"/>
                  </a:cubicBezTo>
                  <a:cubicBezTo>
                    <a:pt x="1151" y="4809"/>
                    <a:pt x="412" y="8277"/>
                    <a:pt x="104" y="9737"/>
                  </a:cubicBezTo>
                  <a:cubicBezTo>
                    <a:pt x="-511" y="11867"/>
                    <a:pt x="1766" y="13023"/>
                    <a:pt x="2689" y="14970"/>
                  </a:cubicBezTo>
                  <a:cubicBezTo>
                    <a:pt x="3489" y="16613"/>
                    <a:pt x="2566" y="18864"/>
                    <a:pt x="3920" y="19716"/>
                  </a:cubicBezTo>
                  <a:cubicBezTo>
                    <a:pt x="6627" y="21541"/>
                    <a:pt x="11366" y="20993"/>
                    <a:pt x="12720" y="21115"/>
                  </a:cubicBezTo>
                  <a:close/>
                </a:path>
              </a:pathLst>
            </a:custGeom>
            <a:solidFill>
              <a:srgbClr val="E4AA6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96" name="Shape 696"/>
            <p:cNvSpPr/>
            <p:nvPr/>
          </p:nvSpPr>
          <p:spPr>
            <a:xfrm rot="15753267" flipH="1">
              <a:off x="493857" y="323251"/>
              <a:ext cx="581679" cy="650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2" h="21034" extrusionOk="0">
                  <a:moveTo>
                    <a:pt x="14569" y="20050"/>
                  </a:moveTo>
                  <a:cubicBezTo>
                    <a:pt x="16807" y="19829"/>
                    <a:pt x="18039" y="17625"/>
                    <a:pt x="19493" y="13878"/>
                  </a:cubicBezTo>
                  <a:cubicBezTo>
                    <a:pt x="20389" y="12225"/>
                    <a:pt x="21508" y="9139"/>
                    <a:pt x="20613" y="7045"/>
                  </a:cubicBezTo>
                  <a:cubicBezTo>
                    <a:pt x="19829" y="5282"/>
                    <a:pt x="19158" y="4621"/>
                    <a:pt x="17031" y="3519"/>
                  </a:cubicBezTo>
                  <a:cubicBezTo>
                    <a:pt x="16472" y="3188"/>
                    <a:pt x="13786" y="654"/>
                    <a:pt x="12331" y="213"/>
                  </a:cubicBezTo>
                  <a:cubicBezTo>
                    <a:pt x="10092" y="-228"/>
                    <a:pt x="9757" y="103"/>
                    <a:pt x="7406" y="433"/>
                  </a:cubicBezTo>
                  <a:cubicBezTo>
                    <a:pt x="3825" y="213"/>
                    <a:pt x="356" y="2637"/>
                    <a:pt x="20" y="5282"/>
                  </a:cubicBezTo>
                  <a:cubicBezTo>
                    <a:pt x="-92" y="6605"/>
                    <a:pt x="1027" y="8037"/>
                    <a:pt x="1139" y="9250"/>
                  </a:cubicBezTo>
                  <a:cubicBezTo>
                    <a:pt x="1139" y="10572"/>
                    <a:pt x="20" y="11784"/>
                    <a:pt x="20" y="12666"/>
                  </a:cubicBezTo>
                  <a:cubicBezTo>
                    <a:pt x="-92" y="14209"/>
                    <a:pt x="244" y="15862"/>
                    <a:pt x="1699" y="17184"/>
                  </a:cubicBezTo>
                  <a:cubicBezTo>
                    <a:pt x="3042" y="18286"/>
                    <a:pt x="5392" y="20931"/>
                    <a:pt x="7854" y="20931"/>
                  </a:cubicBezTo>
                  <a:cubicBezTo>
                    <a:pt x="10316" y="21372"/>
                    <a:pt x="13114" y="20270"/>
                    <a:pt x="14569" y="20050"/>
                  </a:cubicBezTo>
                  <a:close/>
                </a:path>
              </a:pathLst>
            </a:custGeom>
            <a:solidFill>
              <a:srgbClr val="D88B3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97" name="Shape 697"/>
            <p:cNvSpPr/>
            <p:nvPr/>
          </p:nvSpPr>
          <p:spPr>
            <a:xfrm rot="15753267" flipH="1">
              <a:off x="433732" y="287263"/>
              <a:ext cx="581678" cy="650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2" h="21034" extrusionOk="0">
                  <a:moveTo>
                    <a:pt x="14569" y="20050"/>
                  </a:moveTo>
                  <a:cubicBezTo>
                    <a:pt x="16807" y="19829"/>
                    <a:pt x="18039" y="17625"/>
                    <a:pt x="19493" y="13878"/>
                  </a:cubicBezTo>
                  <a:cubicBezTo>
                    <a:pt x="20389" y="12225"/>
                    <a:pt x="21508" y="9139"/>
                    <a:pt x="20613" y="7045"/>
                  </a:cubicBezTo>
                  <a:cubicBezTo>
                    <a:pt x="19829" y="5282"/>
                    <a:pt x="19158" y="4621"/>
                    <a:pt x="17031" y="3519"/>
                  </a:cubicBezTo>
                  <a:cubicBezTo>
                    <a:pt x="16472" y="3188"/>
                    <a:pt x="13786" y="654"/>
                    <a:pt x="12331" y="213"/>
                  </a:cubicBezTo>
                  <a:cubicBezTo>
                    <a:pt x="10092" y="-228"/>
                    <a:pt x="9757" y="103"/>
                    <a:pt x="7406" y="433"/>
                  </a:cubicBezTo>
                  <a:cubicBezTo>
                    <a:pt x="3825" y="213"/>
                    <a:pt x="356" y="2637"/>
                    <a:pt x="20" y="5282"/>
                  </a:cubicBezTo>
                  <a:cubicBezTo>
                    <a:pt x="-92" y="6605"/>
                    <a:pt x="1027" y="8037"/>
                    <a:pt x="1139" y="9250"/>
                  </a:cubicBezTo>
                  <a:cubicBezTo>
                    <a:pt x="1139" y="10572"/>
                    <a:pt x="20" y="11784"/>
                    <a:pt x="20" y="12666"/>
                  </a:cubicBezTo>
                  <a:cubicBezTo>
                    <a:pt x="-92" y="14209"/>
                    <a:pt x="244" y="15862"/>
                    <a:pt x="1699" y="17184"/>
                  </a:cubicBezTo>
                  <a:cubicBezTo>
                    <a:pt x="3042" y="18286"/>
                    <a:pt x="5392" y="20931"/>
                    <a:pt x="7854" y="20931"/>
                  </a:cubicBezTo>
                  <a:cubicBezTo>
                    <a:pt x="10316" y="21372"/>
                    <a:pt x="13114" y="20270"/>
                    <a:pt x="14569" y="20050"/>
                  </a:cubicBezTo>
                  <a:close/>
                </a:path>
              </a:pathLst>
            </a:custGeom>
            <a:solidFill>
              <a:srgbClr val="0094B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98" name="Shape 698"/>
            <p:cNvSpPr/>
            <p:nvPr/>
          </p:nvSpPr>
          <p:spPr>
            <a:xfrm rot="15753267" flipH="1">
              <a:off x="87462" y="90922"/>
              <a:ext cx="1000214" cy="1021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1" h="21038" extrusionOk="0">
                  <a:moveTo>
                    <a:pt x="9305" y="346"/>
                  </a:moveTo>
                  <a:cubicBezTo>
                    <a:pt x="8726" y="837"/>
                    <a:pt x="8083" y="1889"/>
                    <a:pt x="7248" y="2310"/>
                  </a:cubicBezTo>
                  <a:cubicBezTo>
                    <a:pt x="6283" y="2731"/>
                    <a:pt x="5190" y="2871"/>
                    <a:pt x="4226" y="3152"/>
                  </a:cubicBezTo>
                  <a:cubicBezTo>
                    <a:pt x="2169" y="3713"/>
                    <a:pt x="1655" y="5887"/>
                    <a:pt x="948" y="7850"/>
                  </a:cubicBezTo>
                  <a:cubicBezTo>
                    <a:pt x="433" y="9323"/>
                    <a:pt x="-531" y="11497"/>
                    <a:pt x="369" y="12970"/>
                  </a:cubicBezTo>
                  <a:cubicBezTo>
                    <a:pt x="1719" y="15074"/>
                    <a:pt x="3519" y="16336"/>
                    <a:pt x="3519" y="19211"/>
                  </a:cubicBezTo>
                  <a:cubicBezTo>
                    <a:pt x="3519" y="19772"/>
                    <a:pt x="3455" y="20404"/>
                    <a:pt x="3455" y="21035"/>
                  </a:cubicBezTo>
                  <a:cubicBezTo>
                    <a:pt x="4676" y="21175"/>
                    <a:pt x="4098" y="16827"/>
                    <a:pt x="4033" y="16126"/>
                  </a:cubicBezTo>
                  <a:cubicBezTo>
                    <a:pt x="3969" y="15144"/>
                    <a:pt x="3712" y="14793"/>
                    <a:pt x="3133" y="14162"/>
                  </a:cubicBezTo>
                  <a:cubicBezTo>
                    <a:pt x="2555" y="13531"/>
                    <a:pt x="1655" y="12549"/>
                    <a:pt x="2362" y="11778"/>
                  </a:cubicBezTo>
                  <a:cubicBezTo>
                    <a:pt x="2940" y="11146"/>
                    <a:pt x="4033" y="11427"/>
                    <a:pt x="4162" y="10235"/>
                  </a:cubicBezTo>
                  <a:cubicBezTo>
                    <a:pt x="4290" y="9323"/>
                    <a:pt x="3455" y="8341"/>
                    <a:pt x="3390" y="7430"/>
                  </a:cubicBezTo>
                  <a:cubicBezTo>
                    <a:pt x="3262" y="5887"/>
                    <a:pt x="4676" y="3923"/>
                    <a:pt x="5898" y="5606"/>
                  </a:cubicBezTo>
                  <a:cubicBezTo>
                    <a:pt x="6540" y="6378"/>
                    <a:pt x="6540" y="6378"/>
                    <a:pt x="7505" y="6237"/>
                  </a:cubicBezTo>
                  <a:cubicBezTo>
                    <a:pt x="8340" y="6097"/>
                    <a:pt x="9819" y="6518"/>
                    <a:pt x="10205" y="5606"/>
                  </a:cubicBezTo>
                  <a:cubicBezTo>
                    <a:pt x="10655" y="4554"/>
                    <a:pt x="9755" y="3502"/>
                    <a:pt x="9755" y="2591"/>
                  </a:cubicBezTo>
                  <a:cubicBezTo>
                    <a:pt x="9819" y="1749"/>
                    <a:pt x="10976" y="1398"/>
                    <a:pt x="11490" y="1889"/>
                  </a:cubicBezTo>
                  <a:cubicBezTo>
                    <a:pt x="12390" y="2661"/>
                    <a:pt x="11426" y="6798"/>
                    <a:pt x="13290" y="4765"/>
                  </a:cubicBezTo>
                  <a:cubicBezTo>
                    <a:pt x="14448" y="3432"/>
                    <a:pt x="15669" y="5676"/>
                    <a:pt x="16183" y="6728"/>
                  </a:cubicBezTo>
                  <a:cubicBezTo>
                    <a:pt x="16569" y="7430"/>
                    <a:pt x="16698" y="8131"/>
                    <a:pt x="17405" y="8341"/>
                  </a:cubicBezTo>
                  <a:cubicBezTo>
                    <a:pt x="18112" y="8552"/>
                    <a:pt x="18305" y="8411"/>
                    <a:pt x="18948" y="8972"/>
                  </a:cubicBezTo>
                  <a:cubicBezTo>
                    <a:pt x="19848" y="9814"/>
                    <a:pt x="20683" y="10656"/>
                    <a:pt x="20555" y="12058"/>
                  </a:cubicBezTo>
                  <a:cubicBezTo>
                    <a:pt x="21069" y="10024"/>
                    <a:pt x="19912" y="7570"/>
                    <a:pt x="18883" y="5957"/>
                  </a:cubicBezTo>
                  <a:cubicBezTo>
                    <a:pt x="18048" y="4765"/>
                    <a:pt x="17083" y="3923"/>
                    <a:pt x="15669" y="3572"/>
                  </a:cubicBezTo>
                  <a:cubicBezTo>
                    <a:pt x="15090" y="3432"/>
                    <a:pt x="14833" y="3222"/>
                    <a:pt x="14319" y="2871"/>
                  </a:cubicBezTo>
                  <a:cubicBezTo>
                    <a:pt x="13483" y="2310"/>
                    <a:pt x="13098" y="1609"/>
                    <a:pt x="12326" y="978"/>
                  </a:cubicBezTo>
                  <a:cubicBezTo>
                    <a:pt x="11812" y="557"/>
                    <a:pt x="10012" y="-425"/>
                    <a:pt x="9369" y="206"/>
                  </a:cubicBezTo>
                </a:path>
              </a:pathLst>
            </a:custGeom>
            <a:solidFill>
              <a:srgbClr val="E7C09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699" name="Shape 699"/>
            <p:cNvSpPr/>
            <p:nvPr/>
          </p:nvSpPr>
          <p:spPr>
            <a:xfrm rot="15753267" flipH="1">
              <a:off x="119712" y="56024"/>
              <a:ext cx="573882" cy="704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7" h="21389" extrusionOk="0">
                  <a:moveTo>
                    <a:pt x="3034" y="21389"/>
                  </a:moveTo>
                  <a:cubicBezTo>
                    <a:pt x="2115" y="20666"/>
                    <a:pt x="1196" y="20045"/>
                    <a:pt x="736" y="19425"/>
                  </a:cubicBezTo>
                  <a:cubicBezTo>
                    <a:pt x="-183" y="18289"/>
                    <a:pt x="-68" y="17668"/>
                    <a:pt x="161" y="16222"/>
                  </a:cubicBezTo>
                  <a:cubicBezTo>
                    <a:pt x="391" y="14568"/>
                    <a:pt x="851" y="13534"/>
                    <a:pt x="1540" y="11984"/>
                  </a:cubicBezTo>
                  <a:cubicBezTo>
                    <a:pt x="2115" y="10434"/>
                    <a:pt x="2689" y="8264"/>
                    <a:pt x="3608" y="6817"/>
                  </a:cubicBezTo>
                  <a:cubicBezTo>
                    <a:pt x="5217" y="4233"/>
                    <a:pt x="7859" y="4233"/>
                    <a:pt x="10961" y="3716"/>
                  </a:cubicBezTo>
                  <a:cubicBezTo>
                    <a:pt x="11651" y="3613"/>
                    <a:pt x="12340" y="3613"/>
                    <a:pt x="13030" y="3406"/>
                  </a:cubicBezTo>
                  <a:cubicBezTo>
                    <a:pt x="13834" y="3096"/>
                    <a:pt x="14868" y="2063"/>
                    <a:pt x="15442" y="1443"/>
                  </a:cubicBezTo>
                  <a:cubicBezTo>
                    <a:pt x="16821" y="202"/>
                    <a:pt x="17051" y="-211"/>
                    <a:pt x="19004" y="99"/>
                  </a:cubicBezTo>
                  <a:cubicBezTo>
                    <a:pt x="19578" y="202"/>
                    <a:pt x="20842" y="616"/>
                    <a:pt x="21187" y="926"/>
                  </a:cubicBezTo>
                  <a:cubicBezTo>
                    <a:pt x="19004" y="926"/>
                    <a:pt x="17281" y="822"/>
                    <a:pt x="15787" y="2373"/>
                  </a:cubicBezTo>
                  <a:cubicBezTo>
                    <a:pt x="15327" y="2889"/>
                    <a:pt x="14753" y="3613"/>
                    <a:pt x="14523" y="4233"/>
                  </a:cubicBezTo>
                  <a:cubicBezTo>
                    <a:pt x="14293" y="4956"/>
                    <a:pt x="14408" y="5680"/>
                    <a:pt x="13604" y="6093"/>
                  </a:cubicBezTo>
                  <a:cubicBezTo>
                    <a:pt x="12800" y="6403"/>
                    <a:pt x="11651" y="5990"/>
                    <a:pt x="10847" y="5887"/>
                  </a:cubicBezTo>
                  <a:cubicBezTo>
                    <a:pt x="9927" y="5680"/>
                    <a:pt x="8893" y="5577"/>
                    <a:pt x="7859" y="5680"/>
                  </a:cubicBezTo>
                  <a:cubicBezTo>
                    <a:pt x="6251" y="5783"/>
                    <a:pt x="5447" y="6507"/>
                    <a:pt x="4757" y="7644"/>
                  </a:cubicBezTo>
                  <a:cubicBezTo>
                    <a:pt x="3723" y="9090"/>
                    <a:pt x="2919" y="10951"/>
                    <a:pt x="3493" y="12604"/>
                  </a:cubicBezTo>
                  <a:cubicBezTo>
                    <a:pt x="3723" y="13328"/>
                    <a:pt x="4527" y="14051"/>
                    <a:pt x="3723" y="14671"/>
                  </a:cubicBezTo>
                  <a:cubicBezTo>
                    <a:pt x="3149" y="15188"/>
                    <a:pt x="2115" y="14981"/>
                    <a:pt x="1540" y="15498"/>
                  </a:cubicBezTo>
                  <a:cubicBezTo>
                    <a:pt x="-413" y="17048"/>
                    <a:pt x="2000" y="20045"/>
                    <a:pt x="3034" y="21389"/>
                  </a:cubicBezTo>
                </a:path>
              </a:pathLst>
            </a:custGeom>
            <a:solidFill>
              <a:srgbClr val="F8EDE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00" name="Shape 700"/>
            <p:cNvSpPr/>
            <p:nvPr/>
          </p:nvSpPr>
          <p:spPr>
            <a:xfrm rot="15753267" flipH="1">
              <a:off x="425660" y="342731"/>
              <a:ext cx="507109" cy="527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028" extrusionOk="0">
                  <a:moveTo>
                    <a:pt x="13620" y="515"/>
                  </a:moveTo>
                  <a:cubicBezTo>
                    <a:pt x="11002" y="-572"/>
                    <a:pt x="10086" y="379"/>
                    <a:pt x="8515" y="515"/>
                  </a:cubicBezTo>
                  <a:cubicBezTo>
                    <a:pt x="6813" y="786"/>
                    <a:pt x="5242" y="786"/>
                    <a:pt x="3671" y="1466"/>
                  </a:cubicBezTo>
                  <a:cubicBezTo>
                    <a:pt x="1446" y="2281"/>
                    <a:pt x="-125" y="4047"/>
                    <a:pt x="399" y="6356"/>
                  </a:cubicBezTo>
                  <a:cubicBezTo>
                    <a:pt x="791" y="7851"/>
                    <a:pt x="1446" y="8802"/>
                    <a:pt x="1315" y="10432"/>
                  </a:cubicBezTo>
                  <a:cubicBezTo>
                    <a:pt x="1184" y="11790"/>
                    <a:pt x="530" y="12877"/>
                    <a:pt x="268" y="14236"/>
                  </a:cubicBezTo>
                  <a:cubicBezTo>
                    <a:pt x="-125" y="15730"/>
                    <a:pt x="-125" y="17224"/>
                    <a:pt x="530" y="18447"/>
                  </a:cubicBezTo>
                  <a:cubicBezTo>
                    <a:pt x="1053" y="19534"/>
                    <a:pt x="1970" y="20349"/>
                    <a:pt x="2886" y="21028"/>
                  </a:cubicBezTo>
                  <a:cubicBezTo>
                    <a:pt x="1315" y="18854"/>
                    <a:pt x="1446" y="18039"/>
                    <a:pt x="2755" y="16409"/>
                  </a:cubicBezTo>
                  <a:cubicBezTo>
                    <a:pt x="3540" y="15594"/>
                    <a:pt x="4850" y="16273"/>
                    <a:pt x="5504" y="15322"/>
                  </a:cubicBezTo>
                  <a:cubicBezTo>
                    <a:pt x="6290" y="14371"/>
                    <a:pt x="4064" y="12470"/>
                    <a:pt x="3933" y="11519"/>
                  </a:cubicBezTo>
                  <a:cubicBezTo>
                    <a:pt x="3802" y="9888"/>
                    <a:pt x="5373" y="9345"/>
                    <a:pt x="4850" y="7715"/>
                  </a:cubicBezTo>
                  <a:cubicBezTo>
                    <a:pt x="4719" y="7036"/>
                    <a:pt x="4064" y="5949"/>
                    <a:pt x="4980" y="5541"/>
                  </a:cubicBezTo>
                  <a:cubicBezTo>
                    <a:pt x="6290" y="4862"/>
                    <a:pt x="6159" y="7036"/>
                    <a:pt x="6420" y="7579"/>
                  </a:cubicBezTo>
                  <a:cubicBezTo>
                    <a:pt x="7730" y="10160"/>
                    <a:pt x="9431" y="7307"/>
                    <a:pt x="10610" y="6628"/>
                  </a:cubicBezTo>
                  <a:cubicBezTo>
                    <a:pt x="13097" y="5134"/>
                    <a:pt x="13228" y="8530"/>
                    <a:pt x="14406" y="9753"/>
                  </a:cubicBezTo>
                  <a:cubicBezTo>
                    <a:pt x="16370" y="11519"/>
                    <a:pt x="17155" y="8394"/>
                    <a:pt x="18464" y="7715"/>
                  </a:cubicBezTo>
                  <a:cubicBezTo>
                    <a:pt x="19904" y="6900"/>
                    <a:pt x="20820" y="7171"/>
                    <a:pt x="21344" y="8802"/>
                  </a:cubicBezTo>
                  <a:cubicBezTo>
                    <a:pt x="21475" y="5813"/>
                    <a:pt x="19773" y="5270"/>
                    <a:pt x="17810" y="3911"/>
                  </a:cubicBezTo>
                  <a:cubicBezTo>
                    <a:pt x="16762" y="3232"/>
                    <a:pt x="15584" y="1330"/>
                    <a:pt x="13620" y="515"/>
                  </a:cubicBezTo>
                </a:path>
              </a:pathLst>
            </a:custGeom>
            <a:solidFill>
              <a:srgbClr val="91BED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01" name="Shape 701"/>
            <p:cNvSpPr/>
            <p:nvPr/>
          </p:nvSpPr>
          <p:spPr>
            <a:xfrm rot="15753267" flipH="1">
              <a:off x="637133" y="460299"/>
              <a:ext cx="430929" cy="35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5" h="21109" extrusionOk="0">
                  <a:moveTo>
                    <a:pt x="0" y="17800"/>
                  </a:moveTo>
                  <a:cubicBezTo>
                    <a:pt x="2400" y="19600"/>
                    <a:pt x="3600" y="21600"/>
                    <a:pt x="6450" y="21000"/>
                  </a:cubicBezTo>
                  <a:cubicBezTo>
                    <a:pt x="8100" y="20800"/>
                    <a:pt x="9600" y="19800"/>
                    <a:pt x="11100" y="19400"/>
                  </a:cubicBezTo>
                  <a:cubicBezTo>
                    <a:pt x="12300" y="19000"/>
                    <a:pt x="13800" y="19400"/>
                    <a:pt x="14850" y="18800"/>
                  </a:cubicBezTo>
                  <a:cubicBezTo>
                    <a:pt x="16950" y="17400"/>
                    <a:pt x="17700" y="13600"/>
                    <a:pt x="18600" y="11200"/>
                  </a:cubicBezTo>
                  <a:cubicBezTo>
                    <a:pt x="19950" y="7600"/>
                    <a:pt x="21600" y="4000"/>
                    <a:pt x="20400" y="0"/>
                  </a:cubicBezTo>
                  <a:cubicBezTo>
                    <a:pt x="19650" y="1200"/>
                    <a:pt x="20550" y="4000"/>
                    <a:pt x="19500" y="5600"/>
                  </a:cubicBezTo>
                  <a:cubicBezTo>
                    <a:pt x="18000" y="8200"/>
                    <a:pt x="15900" y="5400"/>
                    <a:pt x="14400" y="6800"/>
                  </a:cubicBezTo>
                  <a:cubicBezTo>
                    <a:pt x="13200" y="8000"/>
                    <a:pt x="14250" y="10800"/>
                    <a:pt x="13800" y="12400"/>
                  </a:cubicBezTo>
                  <a:cubicBezTo>
                    <a:pt x="12900" y="15000"/>
                    <a:pt x="12000" y="14000"/>
                    <a:pt x="10500" y="14800"/>
                  </a:cubicBezTo>
                  <a:cubicBezTo>
                    <a:pt x="9300" y="15600"/>
                    <a:pt x="9900" y="16400"/>
                    <a:pt x="9150" y="17800"/>
                  </a:cubicBezTo>
                  <a:cubicBezTo>
                    <a:pt x="8400" y="19000"/>
                    <a:pt x="6750" y="19200"/>
                    <a:pt x="5550" y="19200"/>
                  </a:cubicBezTo>
                  <a:cubicBezTo>
                    <a:pt x="3900" y="19400"/>
                    <a:pt x="2100" y="18800"/>
                    <a:pt x="450" y="18000"/>
                  </a:cubicBezTo>
                </a:path>
              </a:pathLst>
            </a:custGeom>
            <a:solidFill>
              <a:srgbClr val="00768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02" name="Shape 702"/>
            <p:cNvSpPr/>
            <p:nvPr/>
          </p:nvSpPr>
          <p:spPr>
            <a:xfrm rot="15753267" flipH="1">
              <a:off x="439001" y="331412"/>
              <a:ext cx="295622" cy="367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0779" extrusionOk="0">
                  <a:moveTo>
                    <a:pt x="668" y="6122"/>
                  </a:moveTo>
                  <a:cubicBezTo>
                    <a:pt x="-445" y="8243"/>
                    <a:pt x="1114" y="10172"/>
                    <a:pt x="1559" y="12293"/>
                  </a:cubicBezTo>
                  <a:cubicBezTo>
                    <a:pt x="2004" y="13450"/>
                    <a:pt x="2227" y="14415"/>
                    <a:pt x="1782" y="15765"/>
                  </a:cubicBezTo>
                  <a:cubicBezTo>
                    <a:pt x="1336" y="17308"/>
                    <a:pt x="668" y="19236"/>
                    <a:pt x="0" y="20779"/>
                  </a:cubicBezTo>
                  <a:cubicBezTo>
                    <a:pt x="891" y="19429"/>
                    <a:pt x="1336" y="17693"/>
                    <a:pt x="2673" y="16536"/>
                  </a:cubicBezTo>
                  <a:cubicBezTo>
                    <a:pt x="4454" y="14800"/>
                    <a:pt x="3341" y="13258"/>
                    <a:pt x="2227" y="11522"/>
                  </a:cubicBezTo>
                  <a:cubicBezTo>
                    <a:pt x="1782" y="10943"/>
                    <a:pt x="1559" y="10558"/>
                    <a:pt x="2227" y="9786"/>
                  </a:cubicBezTo>
                  <a:cubicBezTo>
                    <a:pt x="2895" y="9208"/>
                    <a:pt x="3341" y="9593"/>
                    <a:pt x="4231" y="9400"/>
                  </a:cubicBezTo>
                  <a:cubicBezTo>
                    <a:pt x="6235" y="9015"/>
                    <a:pt x="4454" y="6122"/>
                    <a:pt x="5345" y="4772"/>
                  </a:cubicBezTo>
                  <a:cubicBezTo>
                    <a:pt x="6235" y="3808"/>
                    <a:pt x="8685" y="2843"/>
                    <a:pt x="10244" y="3229"/>
                  </a:cubicBezTo>
                  <a:cubicBezTo>
                    <a:pt x="12025" y="3808"/>
                    <a:pt x="10912" y="6700"/>
                    <a:pt x="13584" y="5158"/>
                  </a:cubicBezTo>
                  <a:cubicBezTo>
                    <a:pt x="14475" y="4579"/>
                    <a:pt x="15143" y="3808"/>
                    <a:pt x="15588" y="3036"/>
                  </a:cubicBezTo>
                  <a:cubicBezTo>
                    <a:pt x="16256" y="2072"/>
                    <a:pt x="16701" y="1879"/>
                    <a:pt x="17815" y="1493"/>
                  </a:cubicBezTo>
                  <a:cubicBezTo>
                    <a:pt x="18928" y="915"/>
                    <a:pt x="19819" y="-50"/>
                    <a:pt x="21155" y="722"/>
                  </a:cubicBezTo>
                  <a:cubicBezTo>
                    <a:pt x="19596" y="-821"/>
                    <a:pt x="16033" y="529"/>
                    <a:pt x="14029" y="915"/>
                  </a:cubicBezTo>
                  <a:cubicBezTo>
                    <a:pt x="12470" y="1108"/>
                    <a:pt x="9576" y="1108"/>
                    <a:pt x="8017" y="1493"/>
                  </a:cubicBezTo>
                  <a:cubicBezTo>
                    <a:pt x="6681" y="1686"/>
                    <a:pt x="3341" y="2843"/>
                    <a:pt x="2227" y="3615"/>
                  </a:cubicBezTo>
                </a:path>
              </a:pathLst>
            </a:custGeom>
            <a:solidFill>
              <a:srgbClr val="E4ED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03" name="Shape 703"/>
            <p:cNvSpPr/>
            <p:nvPr/>
          </p:nvSpPr>
          <p:spPr>
            <a:xfrm rot="15753267" flipH="1">
              <a:off x="552400" y="368034"/>
              <a:ext cx="756301" cy="60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2" h="20494" extrusionOk="0">
                  <a:moveTo>
                    <a:pt x="0" y="18581"/>
                  </a:moveTo>
                  <a:cubicBezTo>
                    <a:pt x="2003" y="19974"/>
                    <a:pt x="3832" y="20206"/>
                    <a:pt x="6097" y="20090"/>
                  </a:cubicBezTo>
                  <a:cubicBezTo>
                    <a:pt x="8535" y="19974"/>
                    <a:pt x="11584" y="21600"/>
                    <a:pt x="13413" y="19045"/>
                  </a:cubicBezTo>
                  <a:cubicBezTo>
                    <a:pt x="14284" y="17768"/>
                    <a:pt x="15068" y="16258"/>
                    <a:pt x="16026" y="14981"/>
                  </a:cubicBezTo>
                  <a:cubicBezTo>
                    <a:pt x="16897" y="13819"/>
                    <a:pt x="18029" y="13239"/>
                    <a:pt x="18900" y="12077"/>
                  </a:cubicBezTo>
                  <a:cubicBezTo>
                    <a:pt x="20032" y="10568"/>
                    <a:pt x="20555" y="8361"/>
                    <a:pt x="20990" y="6271"/>
                  </a:cubicBezTo>
                  <a:cubicBezTo>
                    <a:pt x="21252" y="4994"/>
                    <a:pt x="21600" y="116"/>
                    <a:pt x="19945" y="0"/>
                  </a:cubicBezTo>
                  <a:cubicBezTo>
                    <a:pt x="20119" y="1974"/>
                    <a:pt x="21339" y="3600"/>
                    <a:pt x="19858" y="5226"/>
                  </a:cubicBezTo>
                  <a:cubicBezTo>
                    <a:pt x="18900" y="6271"/>
                    <a:pt x="16984" y="5574"/>
                    <a:pt x="16548" y="7200"/>
                  </a:cubicBezTo>
                  <a:cubicBezTo>
                    <a:pt x="16026" y="8942"/>
                    <a:pt x="18203" y="10103"/>
                    <a:pt x="16113" y="11497"/>
                  </a:cubicBezTo>
                  <a:cubicBezTo>
                    <a:pt x="15590" y="11845"/>
                    <a:pt x="14806" y="11613"/>
                    <a:pt x="14371" y="12077"/>
                  </a:cubicBezTo>
                  <a:cubicBezTo>
                    <a:pt x="13761" y="12774"/>
                    <a:pt x="14023" y="13587"/>
                    <a:pt x="13761" y="14400"/>
                  </a:cubicBezTo>
                  <a:cubicBezTo>
                    <a:pt x="12803" y="17768"/>
                    <a:pt x="8971" y="18232"/>
                    <a:pt x="6794" y="17419"/>
                  </a:cubicBezTo>
                  <a:cubicBezTo>
                    <a:pt x="5139" y="16839"/>
                    <a:pt x="4442" y="17419"/>
                    <a:pt x="2961" y="18348"/>
                  </a:cubicBezTo>
                  <a:cubicBezTo>
                    <a:pt x="2090" y="18813"/>
                    <a:pt x="1219" y="19277"/>
                    <a:pt x="348" y="18581"/>
                  </a:cubicBezTo>
                </a:path>
              </a:pathLst>
            </a:custGeom>
            <a:solidFill>
              <a:srgbClr val="D88B3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04" name="Shape 704"/>
            <p:cNvSpPr/>
            <p:nvPr/>
          </p:nvSpPr>
          <p:spPr>
            <a:xfrm rot="15753267" flipH="1">
              <a:off x="806929" y="586798"/>
              <a:ext cx="481958" cy="395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75" extrusionOk="0">
                  <a:moveTo>
                    <a:pt x="0" y="20340"/>
                  </a:moveTo>
                  <a:cubicBezTo>
                    <a:pt x="2230" y="20700"/>
                    <a:pt x="5017" y="21240"/>
                    <a:pt x="7246" y="20520"/>
                  </a:cubicBezTo>
                  <a:cubicBezTo>
                    <a:pt x="9476" y="19620"/>
                    <a:pt x="10452" y="16920"/>
                    <a:pt x="12124" y="14940"/>
                  </a:cubicBezTo>
                  <a:cubicBezTo>
                    <a:pt x="13796" y="12960"/>
                    <a:pt x="15747" y="11340"/>
                    <a:pt x="17419" y="9360"/>
                  </a:cubicBezTo>
                  <a:cubicBezTo>
                    <a:pt x="19649" y="6660"/>
                    <a:pt x="20764" y="3780"/>
                    <a:pt x="21600" y="0"/>
                  </a:cubicBezTo>
                  <a:cubicBezTo>
                    <a:pt x="19928" y="3780"/>
                    <a:pt x="18952" y="7560"/>
                    <a:pt x="15747" y="9540"/>
                  </a:cubicBezTo>
                  <a:cubicBezTo>
                    <a:pt x="14632" y="10260"/>
                    <a:pt x="13239" y="10440"/>
                    <a:pt x="12263" y="11520"/>
                  </a:cubicBezTo>
                  <a:cubicBezTo>
                    <a:pt x="11427" y="12420"/>
                    <a:pt x="11148" y="13500"/>
                    <a:pt x="10591" y="14580"/>
                  </a:cubicBezTo>
                  <a:cubicBezTo>
                    <a:pt x="8779" y="17640"/>
                    <a:pt x="5853" y="21600"/>
                    <a:pt x="2508" y="20340"/>
                  </a:cubicBezTo>
                </a:path>
              </a:pathLst>
            </a:custGeom>
            <a:solidFill>
              <a:srgbClr val="AA620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05" name="Shape 705"/>
            <p:cNvSpPr/>
            <p:nvPr/>
          </p:nvSpPr>
          <p:spPr>
            <a:xfrm rot="15753267" flipH="1">
              <a:off x="130153" y="4911"/>
              <a:ext cx="1047575" cy="1182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8" h="21119" extrusionOk="0">
                  <a:moveTo>
                    <a:pt x="12720" y="21115"/>
                  </a:moveTo>
                  <a:cubicBezTo>
                    <a:pt x="14874" y="21237"/>
                    <a:pt x="16474" y="18864"/>
                    <a:pt x="17951" y="17464"/>
                  </a:cubicBezTo>
                  <a:cubicBezTo>
                    <a:pt x="19427" y="16126"/>
                    <a:pt x="20412" y="15031"/>
                    <a:pt x="20658" y="12353"/>
                  </a:cubicBezTo>
                  <a:cubicBezTo>
                    <a:pt x="21089" y="8824"/>
                    <a:pt x="19920" y="6147"/>
                    <a:pt x="18197" y="4200"/>
                  </a:cubicBezTo>
                  <a:cubicBezTo>
                    <a:pt x="17212" y="3105"/>
                    <a:pt x="15735" y="3105"/>
                    <a:pt x="14504" y="2436"/>
                  </a:cubicBezTo>
                  <a:cubicBezTo>
                    <a:pt x="13581" y="1949"/>
                    <a:pt x="12166" y="-59"/>
                    <a:pt x="9581" y="2"/>
                  </a:cubicBezTo>
                  <a:cubicBezTo>
                    <a:pt x="8597" y="245"/>
                    <a:pt x="7735" y="1584"/>
                    <a:pt x="6812" y="1888"/>
                  </a:cubicBezTo>
                  <a:cubicBezTo>
                    <a:pt x="5151" y="2496"/>
                    <a:pt x="3612" y="2253"/>
                    <a:pt x="2566" y="3348"/>
                  </a:cubicBezTo>
                  <a:cubicBezTo>
                    <a:pt x="1151" y="4809"/>
                    <a:pt x="412" y="8277"/>
                    <a:pt x="104" y="9737"/>
                  </a:cubicBezTo>
                  <a:cubicBezTo>
                    <a:pt x="-511" y="11867"/>
                    <a:pt x="1766" y="13023"/>
                    <a:pt x="2689" y="14970"/>
                  </a:cubicBezTo>
                  <a:cubicBezTo>
                    <a:pt x="3489" y="16613"/>
                    <a:pt x="2566" y="18864"/>
                    <a:pt x="3920" y="19716"/>
                  </a:cubicBezTo>
                  <a:cubicBezTo>
                    <a:pt x="6627" y="21541"/>
                    <a:pt x="11366" y="20993"/>
                    <a:pt x="12720" y="21115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06" name="Shape 706"/>
            <p:cNvSpPr/>
            <p:nvPr/>
          </p:nvSpPr>
          <p:spPr>
            <a:xfrm rot="15753267" flipH="1">
              <a:off x="433732" y="287263"/>
              <a:ext cx="581678" cy="650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2" h="21034" extrusionOk="0">
                  <a:moveTo>
                    <a:pt x="14569" y="20050"/>
                  </a:moveTo>
                  <a:cubicBezTo>
                    <a:pt x="16807" y="19829"/>
                    <a:pt x="18039" y="17625"/>
                    <a:pt x="19493" y="13878"/>
                  </a:cubicBezTo>
                  <a:cubicBezTo>
                    <a:pt x="20389" y="12225"/>
                    <a:pt x="21508" y="9139"/>
                    <a:pt x="20613" y="7045"/>
                  </a:cubicBezTo>
                  <a:cubicBezTo>
                    <a:pt x="19829" y="5282"/>
                    <a:pt x="19158" y="4621"/>
                    <a:pt x="17031" y="3519"/>
                  </a:cubicBezTo>
                  <a:cubicBezTo>
                    <a:pt x="16472" y="3188"/>
                    <a:pt x="13786" y="654"/>
                    <a:pt x="12331" y="213"/>
                  </a:cubicBezTo>
                  <a:cubicBezTo>
                    <a:pt x="10092" y="-228"/>
                    <a:pt x="9757" y="103"/>
                    <a:pt x="7406" y="433"/>
                  </a:cubicBezTo>
                  <a:cubicBezTo>
                    <a:pt x="3825" y="213"/>
                    <a:pt x="356" y="2637"/>
                    <a:pt x="20" y="5282"/>
                  </a:cubicBezTo>
                  <a:cubicBezTo>
                    <a:pt x="-92" y="6605"/>
                    <a:pt x="1027" y="8037"/>
                    <a:pt x="1139" y="9250"/>
                  </a:cubicBezTo>
                  <a:cubicBezTo>
                    <a:pt x="1139" y="10572"/>
                    <a:pt x="20" y="11784"/>
                    <a:pt x="20" y="12666"/>
                  </a:cubicBezTo>
                  <a:cubicBezTo>
                    <a:pt x="-92" y="14209"/>
                    <a:pt x="244" y="15862"/>
                    <a:pt x="1699" y="17184"/>
                  </a:cubicBezTo>
                  <a:cubicBezTo>
                    <a:pt x="3042" y="18286"/>
                    <a:pt x="5392" y="20931"/>
                    <a:pt x="7854" y="20931"/>
                  </a:cubicBezTo>
                  <a:cubicBezTo>
                    <a:pt x="10316" y="21372"/>
                    <a:pt x="13114" y="20270"/>
                    <a:pt x="14569" y="20050"/>
                  </a:cubicBezTo>
                  <a:close/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07" name="Shape 707"/>
            <p:cNvSpPr/>
            <p:nvPr/>
          </p:nvSpPr>
          <p:spPr>
            <a:xfrm rot="15753267" flipH="1">
              <a:off x="523442" y="454070"/>
              <a:ext cx="80741" cy="89463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08" name="Shape 708"/>
            <p:cNvSpPr/>
            <p:nvPr/>
          </p:nvSpPr>
          <p:spPr>
            <a:xfrm rot="15753267" flipH="1">
              <a:off x="484466" y="432696"/>
              <a:ext cx="49687" cy="57513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09" name="Shape 709"/>
            <p:cNvSpPr/>
            <p:nvPr/>
          </p:nvSpPr>
          <p:spPr>
            <a:xfrm rot="15753267" flipH="1">
              <a:off x="509754" y="322816"/>
              <a:ext cx="43477" cy="44733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711" name="Shape 711"/>
          <p:cNvSpPr/>
          <p:nvPr/>
        </p:nvSpPr>
        <p:spPr>
          <a:xfrm>
            <a:off x="4648200" y="1808871"/>
            <a:ext cx="4356100" cy="828041"/>
          </a:xfrm>
          <a:prstGeom prst="rect">
            <a:avLst/>
          </a:prstGeom>
          <a:solidFill>
            <a:srgbClr val="D0E3EA"/>
          </a:solidFill>
          <a:ln w="25400"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400" b="1">
                <a:latin typeface="+mn-lt"/>
                <a:ea typeface="+mn-ea"/>
                <a:cs typeface="+mn-cs"/>
                <a:sym typeface="Calibri"/>
              </a:defRPr>
            </a:pPr>
            <a:r>
              <a:t>Paradigme nouvelle:</a:t>
            </a:r>
          </a:p>
          <a:p>
            <a:pPr algn="ctr">
              <a:defRPr sz="2400" b="1">
                <a:latin typeface="+mn-lt"/>
                <a:ea typeface="+mn-ea"/>
                <a:cs typeface="+mn-cs"/>
                <a:sym typeface="Calibri"/>
              </a:defRPr>
            </a:pPr>
            <a:r>
              <a:t>Cibler cellules Immunitaires</a:t>
            </a:r>
          </a:p>
        </p:txBody>
      </p:sp>
      <p:sp>
        <p:nvSpPr>
          <p:cNvPr id="712" name="Shape 712"/>
          <p:cNvSpPr/>
          <p:nvPr/>
        </p:nvSpPr>
        <p:spPr>
          <a:xfrm rot="16200000" flipH="1">
            <a:off x="6601304" y="3924777"/>
            <a:ext cx="1665918" cy="11144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9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</a:path>
            </a:pathLst>
          </a:custGeom>
          <a:ln w="127000">
            <a:solidFill>
              <a:srgbClr val="000000"/>
            </a:solidFill>
            <a:tailEnd type="triangle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3" y="19407"/>
            <a:ext cx="2213111" cy="126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3534803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9144000" cy="706438"/>
          </a:xfrm>
          <a:solidFill>
            <a:schemeClr val="bg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fr-FR" altLang="fr-FR" sz="3600" dirty="0"/>
              <a:t>Quelles molécules  ?</a:t>
            </a:r>
          </a:p>
        </p:txBody>
      </p:sp>
      <p:sp>
        <p:nvSpPr>
          <p:cNvPr id="54275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55EC27C-60F6-4332-88E6-5F03282D7DD4}" type="slidenum">
              <a:rPr lang="fr-FR" altLang="fr-FR" sz="1400" smtClean="0">
                <a:latin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fr-FR" altLang="fr-FR" sz="1400" dirty="0">
              <a:latin typeface="Arial" charset="0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459221"/>
              </p:ext>
            </p:extLst>
          </p:nvPr>
        </p:nvGraphicFramePr>
        <p:xfrm>
          <a:off x="1043608" y="692696"/>
          <a:ext cx="7056783" cy="6036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2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2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22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Spécialité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laboratoire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44">
                <a:tc gridSpan="3">
                  <a:txBody>
                    <a:bodyPr/>
                    <a:lstStyle/>
                    <a:p>
                      <a:pPr algn="ctr"/>
                      <a:r>
                        <a:rPr lang="fr-FR" b="1" i="0" dirty="0"/>
                        <a:t>Anti-CTLA4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44"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Ipilimumab</a:t>
                      </a:r>
                      <a:endParaRPr lang="fr-FR" dirty="0"/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YERVOY®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BMS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8567"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Tremelimumab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Medimmune</a:t>
                      </a:r>
                      <a:r>
                        <a:rPr lang="fr-FR" dirty="0"/>
                        <a:t> </a:t>
                      </a:r>
                    </a:p>
                    <a:p>
                      <a:pPr algn="ctr"/>
                      <a:r>
                        <a:rPr lang="fr-FR" dirty="0" err="1"/>
                        <a:t>AstraZénéca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44">
                <a:tc gridSpan="3"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Anti-PD1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344"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Nivolumab</a:t>
                      </a:r>
                      <a:endParaRPr lang="fr-FR" dirty="0"/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OPDIVO®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BMS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344"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Pembrolizumab</a:t>
                      </a:r>
                      <a:endParaRPr lang="fr-FR" dirty="0"/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KEYTRUDA®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MSD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7344">
                <a:tc gridSpan="3"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Anti -PDL1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7344"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Durvalumab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/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Medimmune</a:t>
                      </a:r>
                      <a:r>
                        <a:rPr lang="fr-FR" dirty="0"/>
                        <a:t> </a:t>
                      </a:r>
                    </a:p>
                    <a:p>
                      <a:pPr algn="ctr"/>
                      <a:r>
                        <a:rPr lang="fr-FR" dirty="0" err="1"/>
                        <a:t>AstraZénéca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7344"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Atézolizumab</a:t>
                      </a:r>
                      <a:endParaRPr lang="fr-FR" dirty="0"/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TECENTRIQ®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Roche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7344"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Avelumab</a:t>
                      </a:r>
                      <a:endParaRPr lang="fr-FR" dirty="0"/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JAVELIN®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Merck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Sérono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4" y="19407"/>
            <a:ext cx="1175323" cy="673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2980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èche droite 9"/>
          <p:cNvSpPr/>
          <p:nvPr/>
        </p:nvSpPr>
        <p:spPr>
          <a:xfrm>
            <a:off x="1" y="1831098"/>
            <a:ext cx="2670024" cy="4262198"/>
          </a:xfrm>
          <a:prstGeom prst="righ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965" name="ZoneTexte 6"/>
          <p:cNvSpPr txBox="1">
            <a:spLocks noChangeArrowheads="1"/>
          </p:cNvSpPr>
          <p:nvPr/>
        </p:nvSpPr>
        <p:spPr bwMode="auto">
          <a:xfrm>
            <a:off x="-108520" y="2948628"/>
            <a:ext cx="1452647" cy="1877437"/>
          </a:xfrm>
          <a:prstGeom prst="rect">
            <a:avLst/>
          </a:prstGeom>
          <a:ln/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457200"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prstClr val="white"/>
              </a:solidFill>
            </a:endParaRPr>
          </a:p>
          <a:p>
            <a:pPr algn="ctr" defTabSz="457200"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prstClr val="white"/>
              </a:solidFill>
            </a:endParaRPr>
          </a:p>
          <a:p>
            <a:pPr algn="ctr" defTabSz="457200">
              <a:spcBef>
                <a:spcPct val="0"/>
              </a:spcBef>
              <a:buFontTx/>
              <a:buNone/>
            </a:pPr>
            <a:r>
              <a:rPr lang="en-US" altLang="en-US" sz="1600" b="1" dirty="0" err="1">
                <a:solidFill>
                  <a:prstClr val="white"/>
                </a:solidFill>
              </a:rPr>
              <a:t>Métastatique</a:t>
            </a:r>
            <a:endParaRPr lang="en-US" altLang="en-US" sz="1600" b="1" dirty="0">
              <a:solidFill>
                <a:prstClr val="white"/>
              </a:solidFill>
            </a:endParaRPr>
          </a:p>
          <a:p>
            <a:pPr algn="ctr" defTabSz="457200"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prstClr val="white"/>
              </a:solidFill>
            </a:endParaRPr>
          </a:p>
          <a:p>
            <a:pPr algn="ctr" defTabSz="457200"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prstClr val="white"/>
              </a:solidFill>
            </a:endParaRPr>
          </a:p>
          <a:p>
            <a:pPr algn="ctr" defTabSz="457200"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prstClr val="white"/>
              </a:solidFill>
            </a:endParaRPr>
          </a:p>
        </p:txBody>
      </p:sp>
      <p:sp>
        <p:nvSpPr>
          <p:cNvPr id="40969" name="ZoneTexte 9"/>
          <p:cNvSpPr txBox="1">
            <a:spLocks noChangeArrowheads="1"/>
          </p:cNvSpPr>
          <p:nvPr/>
        </p:nvSpPr>
        <p:spPr bwMode="auto">
          <a:xfrm>
            <a:off x="2267744" y="270729"/>
            <a:ext cx="67943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indent="-342900" defTabSz="457200">
              <a:spcBef>
                <a:spcPct val="0"/>
              </a:spcBef>
            </a:pPr>
            <a:r>
              <a:rPr lang="en-US" altLang="en-US" sz="2800" b="1" dirty="0" err="1">
                <a:solidFill>
                  <a:prstClr val="black"/>
                </a:solidFill>
              </a:rPr>
              <a:t>Stratégie</a:t>
            </a:r>
            <a:r>
              <a:rPr lang="en-US" altLang="en-US" sz="2800" b="1" dirty="0">
                <a:solidFill>
                  <a:prstClr val="black"/>
                </a:solidFill>
              </a:rPr>
              <a:t> à </a:t>
            </a:r>
            <a:r>
              <a:rPr lang="en-US" altLang="en-US" sz="2800" b="1" dirty="0" err="1">
                <a:solidFill>
                  <a:prstClr val="black"/>
                </a:solidFill>
              </a:rPr>
              <a:t>venir</a:t>
            </a:r>
            <a:r>
              <a:rPr lang="en-US" altLang="en-US" sz="2800" b="1" dirty="0">
                <a:solidFill>
                  <a:prstClr val="black"/>
                </a:solidFill>
              </a:rPr>
              <a:t> CBNPC </a:t>
            </a:r>
            <a:r>
              <a:rPr lang="en-US" altLang="en-US" sz="2800" b="1" dirty="0" err="1">
                <a:solidFill>
                  <a:prstClr val="black"/>
                </a:solidFill>
              </a:rPr>
              <a:t>métastatique</a:t>
            </a:r>
            <a:endParaRPr lang="en-US" altLang="en-US" sz="2800" b="1" dirty="0">
              <a:solidFill>
                <a:prstClr val="black"/>
              </a:solidFill>
            </a:endParaRPr>
          </a:p>
        </p:txBody>
      </p:sp>
      <p:cxnSp>
        <p:nvCxnSpPr>
          <p:cNvPr id="3" name="Connecteur droit avec flèche 2"/>
          <p:cNvCxnSpPr>
            <a:stCxn id="40965" idx="3"/>
          </p:cNvCxnSpPr>
          <p:nvPr/>
        </p:nvCxnSpPr>
        <p:spPr>
          <a:xfrm flipV="1">
            <a:off x="1344127" y="2564907"/>
            <a:ext cx="2507806" cy="132244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1344113" y="3918124"/>
            <a:ext cx="2651823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1356137" y="3918124"/>
            <a:ext cx="2495791" cy="1569244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4139952" y="220486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2</a:t>
            </a:r>
            <a:r>
              <a:rPr lang="fr-FR" baseline="30000" dirty="0">
                <a:solidFill>
                  <a:prstClr val="black"/>
                </a:solidFill>
              </a:rPr>
              <a:t>ième</a:t>
            </a:r>
            <a:r>
              <a:rPr lang="fr-FR" dirty="0">
                <a:solidFill>
                  <a:prstClr val="black"/>
                </a:solidFill>
              </a:rPr>
              <a:t> ligne et +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3995936" y="373219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1</a:t>
            </a:r>
            <a:r>
              <a:rPr lang="fr-FR" baseline="30000" dirty="0">
                <a:solidFill>
                  <a:prstClr val="black"/>
                </a:solidFill>
              </a:rPr>
              <a:t>ière</a:t>
            </a:r>
            <a:r>
              <a:rPr lang="fr-FR" dirty="0">
                <a:solidFill>
                  <a:prstClr val="black"/>
                </a:solidFill>
              </a:rPr>
              <a:t>  ligne monothérapie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2598016" y="5507889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En combinaison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211960" y="511803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1ière ligne</a:t>
            </a:r>
          </a:p>
        </p:txBody>
      </p:sp>
      <p:sp>
        <p:nvSpPr>
          <p:cNvPr id="2" name="Rectangle 1"/>
          <p:cNvSpPr/>
          <p:nvPr/>
        </p:nvSpPr>
        <p:spPr>
          <a:xfrm>
            <a:off x="6370547" y="1491964"/>
            <a:ext cx="1764780" cy="67826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prstClr val="black"/>
                </a:solidFill>
              </a:rPr>
              <a:t>Nivolumab</a:t>
            </a:r>
            <a:r>
              <a:rPr lang="fr-FR" dirty="0">
                <a:solidFill>
                  <a:prstClr val="black"/>
                </a:solidFill>
              </a:rPr>
              <a:t> : tous biomarqueurs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379200" y="2348880"/>
            <a:ext cx="1955472" cy="43333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prstClr val="black"/>
                </a:solidFill>
              </a:rPr>
              <a:t>Pembro</a:t>
            </a:r>
            <a:r>
              <a:rPr lang="fr-FR" dirty="0">
                <a:solidFill>
                  <a:prstClr val="black"/>
                </a:solidFill>
              </a:rPr>
              <a:t> : PDL1 +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414660" y="2988784"/>
            <a:ext cx="1955472" cy="4333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prstClr val="black"/>
                </a:solidFill>
              </a:rPr>
              <a:t>Atezo</a:t>
            </a:r>
            <a:r>
              <a:rPr lang="fr-FR" dirty="0">
                <a:solidFill>
                  <a:prstClr val="black"/>
                </a:solidFill>
              </a:rPr>
              <a:t> : PDL1+/-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8190657" y="1101726"/>
            <a:ext cx="827584" cy="919483"/>
            <a:chOff x="8190656" y="1188614"/>
            <a:chExt cx="827584" cy="919483"/>
          </a:xfrm>
        </p:grpSpPr>
        <p:sp>
          <p:nvSpPr>
            <p:cNvPr id="4" name="Étoile à 5 branches 3"/>
            <p:cNvSpPr/>
            <p:nvPr/>
          </p:nvSpPr>
          <p:spPr>
            <a:xfrm>
              <a:off x="8190656" y="1188614"/>
              <a:ext cx="827584" cy="72008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900" dirty="0">
                <a:solidFill>
                  <a:prstClr val="white"/>
                </a:solidFill>
              </a:endParaRPr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8334672" y="1461766"/>
              <a:ext cx="5395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>
                  <a:solidFill>
                    <a:prstClr val="white"/>
                  </a:solidFill>
                </a:rPr>
                <a:t>épide</a:t>
              </a:r>
              <a:endParaRPr lang="fr-FR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8200572" y="1661522"/>
            <a:ext cx="827584" cy="720080"/>
            <a:chOff x="8190656" y="1188614"/>
            <a:chExt cx="827584" cy="720080"/>
          </a:xfrm>
        </p:grpSpPr>
        <p:sp>
          <p:nvSpPr>
            <p:cNvPr id="19" name="Étoile à 5 branches 18"/>
            <p:cNvSpPr/>
            <p:nvPr/>
          </p:nvSpPr>
          <p:spPr>
            <a:xfrm>
              <a:off x="8190656" y="1188614"/>
              <a:ext cx="827584" cy="72008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900" dirty="0">
                <a:solidFill>
                  <a:prstClr val="white"/>
                </a:solidFill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8324756" y="1461766"/>
              <a:ext cx="6483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prstClr val="white"/>
                  </a:solidFill>
                </a:rPr>
                <a:t>ADK</a:t>
              </a:r>
            </a:p>
          </p:txBody>
        </p:sp>
      </p:grpSp>
      <p:sp>
        <p:nvSpPr>
          <p:cNvPr id="7" name="ZoneTexte 6"/>
          <p:cNvSpPr txBox="1"/>
          <p:nvPr/>
        </p:nvSpPr>
        <p:spPr>
          <a:xfrm>
            <a:off x="6486634" y="3785715"/>
            <a:ext cx="262187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prstClr val="black"/>
                </a:solidFill>
              </a:rPr>
              <a:t>Pembro</a:t>
            </a:r>
            <a:r>
              <a:rPr lang="fr-FR" dirty="0">
                <a:solidFill>
                  <a:prstClr val="black"/>
                </a:solidFill>
              </a:rPr>
              <a:t>:  PDL1 &gt; 50% +++</a:t>
            </a:r>
          </a:p>
        </p:txBody>
      </p:sp>
      <p:sp>
        <p:nvSpPr>
          <p:cNvPr id="8" name="Rectangle 7"/>
          <p:cNvSpPr/>
          <p:nvPr/>
        </p:nvSpPr>
        <p:spPr>
          <a:xfrm>
            <a:off x="5478555" y="4942355"/>
            <a:ext cx="3539685" cy="93486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dirty="0">
                <a:solidFill>
                  <a:schemeClr val="tx1"/>
                </a:solidFill>
              </a:rPr>
              <a:t>Nivo + </a:t>
            </a:r>
            <a:r>
              <a:rPr lang="fr-FR" dirty="0" err="1">
                <a:solidFill>
                  <a:schemeClr val="tx1"/>
                </a:solidFill>
              </a:rPr>
              <a:t>Ipi</a:t>
            </a:r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dirty="0">
                <a:solidFill>
                  <a:schemeClr val="tx1"/>
                </a:solidFill>
              </a:rPr>
              <a:t>Versus   </a:t>
            </a:r>
            <a:r>
              <a:rPr lang="fr-FR" dirty="0" err="1">
                <a:solidFill>
                  <a:schemeClr val="tx1"/>
                </a:solidFill>
              </a:rPr>
              <a:t>Durva</a:t>
            </a:r>
            <a:r>
              <a:rPr lang="fr-FR" dirty="0">
                <a:solidFill>
                  <a:schemeClr val="tx1"/>
                </a:solidFill>
              </a:rPr>
              <a:t> + </a:t>
            </a:r>
            <a:r>
              <a:rPr lang="fr-FR" dirty="0" err="1">
                <a:solidFill>
                  <a:schemeClr val="tx1"/>
                </a:solidFill>
              </a:rPr>
              <a:t>Treme</a:t>
            </a:r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72100" y="6093296"/>
            <a:ext cx="2052228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chemeClr val="tx1"/>
                </a:solidFill>
              </a:rPr>
              <a:t>Immuno</a:t>
            </a:r>
            <a:r>
              <a:rPr lang="fr-FR" dirty="0">
                <a:solidFill>
                  <a:schemeClr val="tx1"/>
                </a:solidFill>
              </a:rPr>
              <a:t> + chimio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1377484" y="6258725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Autres lignes</a:t>
            </a:r>
          </a:p>
        </p:txBody>
      </p:sp>
      <p:cxnSp>
        <p:nvCxnSpPr>
          <p:cNvPr id="27" name="Connecteur droit avec flèche 26"/>
          <p:cNvCxnSpPr/>
          <p:nvPr/>
        </p:nvCxnSpPr>
        <p:spPr>
          <a:xfrm flipV="1">
            <a:off x="4194182" y="5487414"/>
            <a:ext cx="390343" cy="205187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H="1">
            <a:off x="2598016" y="5877221"/>
            <a:ext cx="6008" cy="381504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3" y="19407"/>
            <a:ext cx="2213111" cy="126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827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FC6E-A70F-44BD-A064-64C6441015C8}" type="slidenum">
              <a:rPr lang="fr-FR" smtClean="0"/>
              <a:t>6</a:t>
            </a:fld>
            <a:endParaRPr lang="fr-F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3" y="19407"/>
            <a:ext cx="2213111" cy="126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0" y="292494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/>
              <a:t>Pharmacie Clinique</a:t>
            </a:r>
          </a:p>
        </p:txBody>
      </p:sp>
    </p:spTree>
    <p:extLst>
      <p:ext uri="{BB962C8B-B14F-4D97-AF65-F5344CB8AC3E}">
        <p14:creationId xmlns:p14="http://schemas.microsoft.com/office/powerpoint/2010/main" val="2472471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FC6E-A70F-44BD-A064-64C6441015C8}" type="slidenum">
              <a:rPr lang="fr-FR" smtClean="0"/>
              <a:t>7</a:t>
            </a:fld>
            <a:endParaRPr lang="fr-F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3" y="19407"/>
            <a:ext cx="2213111" cy="126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267137" y="1412776"/>
            <a:ext cx="66967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Vérification de l’indication de remboursement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FR" sz="2400" dirty="0"/>
              <a:t>ATU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FR" sz="2400" dirty="0"/>
              <a:t>Post ATU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FR" sz="2400" dirty="0"/>
              <a:t>AMM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FR" sz="2400" dirty="0"/>
              <a:t>Hors AMM ,hors PTT, hors ATU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FR" sz="2400" dirty="0"/>
              <a:t>Extension d’AMM remboursée ou non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FR" sz="2400" dirty="0"/>
              <a:t>Compassionnel</a:t>
            </a:r>
          </a:p>
          <a:p>
            <a:pPr lvl="2"/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Vérification statut PDL-1 dans CR </a:t>
            </a:r>
            <a:r>
              <a:rPr lang="fr-FR" sz="2400" dirty="0" err="1"/>
              <a:t>anapath</a:t>
            </a:r>
            <a:endParaRPr lang="fr-FR" sz="24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FR" sz="2400" dirty="0"/>
              <a:t>Expression &gt; ou = 1%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FR" sz="2400" dirty="0"/>
              <a:t>Super </a:t>
            </a:r>
            <a:r>
              <a:rPr lang="fr-FR" sz="2400" dirty="0" err="1"/>
              <a:t>expresseur</a:t>
            </a:r>
            <a:r>
              <a:rPr lang="fr-FR" sz="2400" dirty="0"/>
              <a:t> &gt; ou = 50%</a:t>
            </a:r>
          </a:p>
          <a:p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/>
          </a:p>
          <a:p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2425518" y="719873"/>
            <a:ext cx="43799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b="1" dirty="0"/>
              <a:t>Analyse de la prescription</a:t>
            </a:r>
          </a:p>
        </p:txBody>
      </p:sp>
    </p:spTree>
    <p:extLst>
      <p:ext uri="{BB962C8B-B14F-4D97-AF65-F5344CB8AC3E}">
        <p14:creationId xmlns:p14="http://schemas.microsoft.com/office/powerpoint/2010/main" val="3886411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FC6E-A70F-44BD-A064-64C6441015C8}" type="slidenum">
              <a:rPr lang="fr-FR" smtClean="0"/>
              <a:t>8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2051720" y="692696"/>
            <a:ext cx="51121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b="1" dirty="0"/>
              <a:t>Indications au 12 octobre 2017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738892"/>
              </p:ext>
            </p:extLst>
          </p:nvPr>
        </p:nvGraphicFramePr>
        <p:xfrm>
          <a:off x="-23935" y="260648"/>
          <a:ext cx="9054350" cy="631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9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870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34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r-FR" dirty="0"/>
                        <a:t>DCI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Indications au 12 octobre 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AMM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remboursé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040">
                <a:tc>
                  <a:txBody>
                    <a:bodyPr/>
                    <a:lstStyle/>
                    <a:p>
                      <a:r>
                        <a:rPr lang="fr-FR" dirty="0" err="1"/>
                        <a:t>ipili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dirty="0"/>
                        <a:t>+/- </a:t>
                      </a:r>
                      <a:r>
                        <a:rPr lang="fr-FR" dirty="0" err="1"/>
                        <a:t>nivolumab</a:t>
                      </a:r>
                      <a:r>
                        <a:rPr lang="fr-FR" dirty="0"/>
                        <a:t> mélanome avancé ou méta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040">
                <a:tc>
                  <a:txBody>
                    <a:bodyPr/>
                    <a:lstStyle/>
                    <a:p>
                      <a:r>
                        <a:rPr lang="fr-FR" dirty="0"/>
                        <a:t>nivo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+/- </a:t>
                      </a:r>
                      <a:r>
                        <a:rPr lang="fr-FR" dirty="0" err="1"/>
                        <a:t>ipililumab</a:t>
                      </a:r>
                      <a:r>
                        <a:rPr lang="fr-FR" dirty="0"/>
                        <a:t> mélanome avancé ou méta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Monothérapie </a:t>
                      </a:r>
                      <a:r>
                        <a:rPr lang="fr-FR" dirty="0" err="1"/>
                        <a:t>CBNPCm</a:t>
                      </a:r>
                      <a:r>
                        <a:rPr lang="fr-FR" dirty="0"/>
                        <a:t>, 2</a:t>
                      </a:r>
                      <a:r>
                        <a:rPr lang="fr-FR" baseline="30000" dirty="0"/>
                        <a:t>ième</a:t>
                      </a:r>
                      <a:r>
                        <a:rPr lang="fr-FR" dirty="0"/>
                        <a:t> ligne et +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dirty="0"/>
                        <a:t>Monothérapie </a:t>
                      </a:r>
                      <a:r>
                        <a:rPr lang="fr-FR" dirty="0" err="1"/>
                        <a:t>CCRm</a:t>
                      </a:r>
                      <a:r>
                        <a:rPr lang="fr-FR" dirty="0"/>
                        <a:t>, 2</a:t>
                      </a:r>
                      <a:r>
                        <a:rPr lang="fr-FR" baseline="30000" dirty="0"/>
                        <a:t>ième</a:t>
                      </a:r>
                      <a:r>
                        <a:rPr lang="fr-FR" dirty="0"/>
                        <a:t> ligne et +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dirty="0"/>
                        <a:t>Monothérapie L Hodgkin rechute ou réfractaire après une greffe et un </a:t>
                      </a:r>
                      <a:r>
                        <a:rPr lang="fr-FR" dirty="0" err="1"/>
                        <a:t>Ttt</a:t>
                      </a:r>
                      <a:r>
                        <a:rPr lang="fr-FR" dirty="0"/>
                        <a:t> par ADCETRIS®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dirty="0"/>
                        <a:t>Monothérapie cancer </a:t>
                      </a:r>
                      <a:r>
                        <a:rPr lang="fr-FR" dirty="0" err="1"/>
                        <a:t>épidermoide</a:t>
                      </a:r>
                      <a:r>
                        <a:rPr lang="fr-FR" dirty="0"/>
                        <a:t> de la tête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dirty="0"/>
                        <a:t>Monothérapie carcinome </a:t>
                      </a:r>
                      <a:r>
                        <a:rPr lang="fr-FR" dirty="0" err="1"/>
                        <a:t>urothélial</a:t>
                      </a:r>
                      <a:r>
                        <a:rPr lang="fr-FR" baseline="0" dirty="0"/>
                        <a:t> méta ou avancé, 2</a:t>
                      </a:r>
                      <a:r>
                        <a:rPr lang="fr-FR" baseline="30000" dirty="0"/>
                        <a:t>ième</a:t>
                      </a:r>
                      <a:r>
                        <a:rPr lang="fr-FR" baseline="0" dirty="0"/>
                        <a:t> ou + ligne post-platine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X</a:t>
                      </a:r>
                    </a:p>
                    <a:p>
                      <a:r>
                        <a:rPr lang="fr-FR" dirty="0"/>
                        <a:t>X</a:t>
                      </a:r>
                    </a:p>
                    <a:p>
                      <a:r>
                        <a:rPr lang="fr-FR" dirty="0"/>
                        <a:t>X</a:t>
                      </a:r>
                    </a:p>
                    <a:p>
                      <a:r>
                        <a:rPr lang="fr-FR" dirty="0"/>
                        <a:t>X</a:t>
                      </a:r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r>
                        <a:rPr lang="fr-FR" dirty="0"/>
                        <a:t>X</a:t>
                      </a:r>
                    </a:p>
                    <a:p>
                      <a:r>
                        <a:rPr lang="fr-F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X</a:t>
                      </a:r>
                    </a:p>
                    <a:p>
                      <a:r>
                        <a:rPr lang="fr-FR" dirty="0"/>
                        <a:t>X</a:t>
                      </a:r>
                      <a:br>
                        <a:rPr lang="fr-FR" dirty="0"/>
                      </a:br>
                      <a:r>
                        <a:rPr lang="fr-FR" dirty="0" err="1"/>
                        <a:t>X</a:t>
                      </a:r>
                      <a:endParaRPr lang="fr-FR" dirty="0"/>
                    </a:p>
                    <a:p>
                      <a:r>
                        <a:rPr lang="fr-FR"/>
                        <a:t>Post</a:t>
                      </a:r>
                      <a:r>
                        <a:rPr lang="fr-FR" baseline="0"/>
                        <a:t> ATU</a:t>
                      </a:r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r>
                        <a:rPr lang="fr-FR" dirty="0"/>
                        <a:t>En attente</a:t>
                      </a:r>
                    </a:p>
                    <a:p>
                      <a:r>
                        <a:rPr lang="fr-FR" dirty="0"/>
                        <a:t>En attente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4040">
                <a:tc>
                  <a:txBody>
                    <a:bodyPr/>
                    <a:lstStyle/>
                    <a:p>
                      <a:r>
                        <a:rPr lang="fr-FR" dirty="0" err="1"/>
                        <a:t>pembro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Monothérapie mélanome avancé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dirty="0"/>
                        <a:t>Monothérapie </a:t>
                      </a:r>
                      <a:r>
                        <a:rPr lang="fr-FR" dirty="0" err="1"/>
                        <a:t>CBNPCm</a:t>
                      </a:r>
                      <a:r>
                        <a:rPr lang="fr-FR" dirty="0"/>
                        <a:t>, 2</a:t>
                      </a:r>
                      <a:r>
                        <a:rPr lang="fr-FR" baseline="30000" dirty="0"/>
                        <a:t>ième</a:t>
                      </a:r>
                      <a:r>
                        <a:rPr lang="fr-FR" dirty="0"/>
                        <a:t> ligne et +, PDL1 +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Monothérapie 1</a:t>
                      </a:r>
                      <a:r>
                        <a:rPr lang="fr-FR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ière</a:t>
                      </a:r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 </a:t>
                      </a:r>
                      <a:r>
                        <a:rPr lang="fr-FR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CBNPCm</a:t>
                      </a:r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PD-L1 ≥ 50 %</a:t>
                      </a:r>
                      <a:endParaRPr lang="fr-FR" dirty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dirty="0"/>
                        <a:t>Monothérapie L Hodgkin rechute ou réfractaire après une greffe et un </a:t>
                      </a:r>
                      <a:r>
                        <a:rPr lang="fr-FR" dirty="0" err="1"/>
                        <a:t>Ttt</a:t>
                      </a:r>
                      <a:r>
                        <a:rPr lang="fr-FR" dirty="0"/>
                        <a:t> par ADCETRIS®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dirty="0"/>
                        <a:t>Monothérapie carcinome urothélial</a:t>
                      </a:r>
                      <a:r>
                        <a:rPr lang="fr-FR" baseline="0" dirty="0"/>
                        <a:t> méta ou avancé, 2</a:t>
                      </a:r>
                      <a:r>
                        <a:rPr lang="fr-FR" baseline="30000" dirty="0"/>
                        <a:t>ième</a:t>
                      </a:r>
                      <a:r>
                        <a:rPr lang="fr-FR" baseline="0" dirty="0"/>
                        <a:t> ou + ligne post-platine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X</a:t>
                      </a:r>
                    </a:p>
                    <a:p>
                      <a:r>
                        <a:rPr lang="fr-FR" dirty="0"/>
                        <a:t>X</a:t>
                      </a:r>
                    </a:p>
                    <a:p>
                      <a:r>
                        <a:rPr lang="fr-FR" dirty="0"/>
                        <a:t>X</a:t>
                      </a:r>
                    </a:p>
                    <a:p>
                      <a:r>
                        <a:rPr lang="fr-FR" dirty="0"/>
                        <a:t>X</a:t>
                      </a:r>
                    </a:p>
                    <a:p>
                      <a:endParaRPr lang="fr-FR" dirty="0"/>
                    </a:p>
                    <a:p>
                      <a:r>
                        <a:rPr lang="fr-F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X</a:t>
                      </a:r>
                    </a:p>
                    <a:p>
                      <a:r>
                        <a:rPr lang="fr-FR" dirty="0"/>
                        <a:t>X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En attente</a:t>
                      </a:r>
                    </a:p>
                    <a:p>
                      <a:r>
                        <a:rPr lang="fr-FR" dirty="0"/>
                        <a:t>En attente</a:t>
                      </a:r>
                    </a:p>
                    <a:p>
                      <a:endParaRPr lang="fr-FR" dirty="0"/>
                    </a:p>
                    <a:p>
                      <a:r>
                        <a:rPr lang="fr-FR" dirty="0"/>
                        <a:t>En attente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4040">
                <a:tc>
                  <a:txBody>
                    <a:bodyPr/>
                    <a:lstStyle/>
                    <a:p>
                      <a:r>
                        <a:rPr lang="fr-FR" dirty="0" err="1"/>
                        <a:t>atézo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dirty="0"/>
                        <a:t>Monothérapie carcinome </a:t>
                      </a:r>
                      <a:r>
                        <a:rPr lang="fr-FR" dirty="0" err="1"/>
                        <a:t>urothélial</a:t>
                      </a:r>
                      <a:r>
                        <a:rPr lang="fr-FR" baseline="0" dirty="0"/>
                        <a:t> méta ou avancé, 2</a:t>
                      </a:r>
                      <a:r>
                        <a:rPr lang="fr-FR" baseline="30000" dirty="0"/>
                        <a:t>ième</a:t>
                      </a:r>
                      <a:r>
                        <a:rPr lang="fr-FR" baseline="0" dirty="0"/>
                        <a:t> ou + ligne post-platine</a:t>
                      </a:r>
                      <a:endParaRPr lang="fr-F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dirty="0"/>
                        <a:t>Monothérapie </a:t>
                      </a:r>
                      <a:r>
                        <a:rPr lang="fr-FR" dirty="0" err="1"/>
                        <a:t>CBNPCm</a:t>
                      </a:r>
                      <a:r>
                        <a:rPr lang="fr-FR" dirty="0"/>
                        <a:t>, 2</a:t>
                      </a:r>
                      <a:r>
                        <a:rPr lang="fr-FR" baseline="30000" dirty="0"/>
                        <a:t>ième</a:t>
                      </a:r>
                      <a:r>
                        <a:rPr lang="fr-FR" dirty="0"/>
                        <a:t> ligne et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X</a:t>
                      </a:r>
                    </a:p>
                    <a:p>
                      <a:endParaRPr lang="fr-FR" dirty="0"/>
                    </a:p>
                    <a:p>
                      <a:r>
                        <a:rPr lang="fr-F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Post </a:t>
                      </a:r>
                      <a:r>
                        <a:rPr lang="fr-FR" baseline="0" dirty="0"/>
                        <a:t>ATU</a:t>
                      </a:r>
                    </a:p>
                    <a:p>
                      <a:endParaRPr lang="fr-FR" baseline="0" dirty="0"/>
                    </a:p>
                    <a:p>
                      <a:r>
                        <a:rPr lang="fr-FR" baseline="0" dirty="0"/>
                        <a:t>Post ATU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1099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FC6E-A70F-44BD-A064-64C6441015C8}" type="slidenum">
              <a:rPr lang="fr-FR" smtClean="0"/>
              <a:t>9</a:t>
            </a:fld>
            <a:endParaRPr lang="fr-F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3" y="19407"/>
            <a:ext cx="2213111" cy="126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65921" y="1287197"/>
            <a:ext cx="792087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Vérification de la dose de la posologie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Suivi des nouvelles toxicités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Traitement des nouvelles toxicités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FR" sz="2400" dirty="0"/>
              <a:t>Apparition à court terme (heures) ou a plus long terme (mois)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FR" sz="2400" dirty="0"/>
              <a:t>Corticoïdes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FR" sz="2400" dirty="0" err="1"/>
              <a:t>Infliximab</a:t>
            </a:r>
            <a:r>
              <a:rPr lang="fr-FR" sz="2400" dirty="0"/>
              <a:t> (hors AMM)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Recommandations auprès du médecin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Carte patient, en cas d’urgence</a:t>
            </a:r>
          </a:p>
          <a:p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2411760" y="769859"/>
            <a:ext cx="16569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b="1" dirty="0"/>
              <a:t>Toxicité</a:t>
            </a:r>
          </a:p>
        </p:txBody>
      </p:sp>
    </p:spTree>
    <p:extLst>
      <p:ext uri="{BB962C8B-B14F-4D97-AF65-F5344CB8AC3E}">
        <p14:creationId xmlns:p14="http://schemas.microsoft.com/office/powerpoint/2010/main" val="67986933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Conception personnalisé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Conception personnalisé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Conception personnalisé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4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1240</TotalTime>
  <Words>584</Words>
  <Application>Microsoft Office PowerPoint</Application>
  <PresentationFormat>Affichage à l'écran (4:3)</PresentationFormat>
  <Paragraphs>227</Paragraphs>
  <Slides>17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17</vt:i4>
      </vt:variant>
    </vt:vector>
  </HeadingPairs>
  <TitlesOfParts>
    <vt:vector size="26" baseType="lpstr">
      <vt:lpstr>ＭＳ Ｐゴシック</vt:lpstr>
      <vt:lpstr>Arial</vt:lpstr>
      <vt:lpstr>Calibri</vt:lpstr>
      <vt:lpstr>Imago</vt:lpstr>
      <vt:lpstr>Minion</vt:lpstr>
      <vt:lpstr>Wingdings</vt:lpstr>
      <vt:lpstr>Thème Office</vt:lpstr>
      <vt:lpstr>Conception personnalisée</vt:lpstr>
      <vt:lpstr>4_Thème Office</vt:lpstr>
      <vt:lpstr>Onco-immunothérapie :  Quels changements pour le pharmacien hospitalier ?</vt:lpstr>
      <vt:lpstr>Présentation PowerPoint</vt:lpstr>
      <vt:lpstr>Changement de Paradigme dans le traitement du cancer</vt:lpstr>
      <vt:lpstr>Quelles molécules  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Onco-immunothérapie : Quels changements pour le pharmacien hospitalier ?</dc:title>
  <dc:creator>toto</dc:creator>
  <cp:lastModifiedBy>user</cp:lastModifiedBy>
  <cp:revision>40</cp:revision>
  <dcterms:created xsi:type="dcterms:W3CDTF">2017-09-04T13:21:34Z</dcterms:created>
  <dcterms:modified xsi:type="dcterms:W3CDTF">2017-10-12T10:37:46Z</dcterms:modified>
</cp:coreProperties>
</file>