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3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4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6" r:id="rId2"/>
    <p:sldMasterId id="2147483701" r:id="rId3"/>
    <p:sldMasterId id="2147483725" r:id="rId4"/>
    <p:sldMasterId id="2147483738" r:id="rId5"/>
  </p:sldMasterIdLst>
  <p:notesMasterIdLst>
    <p:notesMasterId r:id="rId14"/>
  </p:notesMasterIdLst>
  <p:sldIdLst>
    <p:sldId id="361" r:id="rId6"/>
    <p:sldId id="329" r:id="rId7"/>
    <p:sldId id="346" r:id="rId8"/>
    <p:sldId id="371" r:id="rId9"/>
    <p:sldId id="340" r:id="rId10"/>
    <p:sldId id="372" r:id="rId11"/>
    <p:sldId id="357" r:id="rId12"/>
    <p:sldId id="359" r:id="rId13"/>
  </p:sldIdLst>
  <p:sldSz cx="18288000" cy="10285413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62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0" autoAdjust="0"/>
    <p:restoredTop sz="90591" autoAdjust="0"/>
  </p:normalViewPr>
  <p:slideViewPr>
    <p:cSldViewPr snapToGrid="0" showGuides="1">
      <p:cViewPr>
        <p:scale>
          <a:sx n="70" d="100"/>
          <a:sy n="70" d="100"/>
        </p:scale>
        <p:origin x="-624" y="-138"/>
      </p:cViewPr>
      <p:guideLst>
        <p:guide orient="horz" pos="3262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trand_ben\Dropbox\Pharmacy\Travaux\2017%20SFPO%20observance%20Chimio%20orale\Copie%20de%20donn&#233;es%20poster%20m&#233;moire%20D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 err="1" smtClean="0"/>
              <a:t>Répartition</a:t>
            </a:r>
            <a:r>
              <a:rPr lang="en-US" b="0" baseline="0" dirty="0" smtClean="0"/>
              <a:t> des </a:t>
            </a:r>
            <a:r>
              <a:rPr lang="en-US" b="0" baseline="0" dirty="0" err="1" smtClean="0"/>
              <a:t>chimiothérapies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orales</a:t>
            </a:r>
            <a:r>
              <a:rPr lang="en-US" b="0" baseline="0" dirty="0" smtClean="0"/>
              <a:t> pour les 32 patients </a:t>
            </a:r>
            <a:r>
              <a:rPr lang="en-US" b="0" baseline="0" dirty="0" err="1" smtClean="0"/>
              <a:t>inclus</a:t>
            </a:r>
            <a:endParaRPr lang="en-US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molec'!$E$1</c:f>
              <c:strCache>
                <c:ptCount val="1"/>
                <c:pt idx="0">
                  <c:v>nombre de patient</c:v>
                </c:pt>
              </c:strCache>
            </c:strRef>
          </c:tx>
          <c:invertIfNegative val="0"/>
          <c:cat>
            <c:strRef>
              <c:f>'Graph molec'!$D$2:$D$15</c:f>
              <c:strCache>
                <c:ptCount val="14"/>
                <c:pt idx="0">
                  <c:v>palbociclib</c:v>
                </c:pt>
                <c:pt idx="1">
                  <c:v>capecitabine</c:v>
                </c:pt>
                <c:pt idx="2">
                  <c:v>abiraterone</c:v>
                </c:pt>
                <c:pt idx="3">
                  <c:v>ibrutinib</c:v>
                </c:pt>
                <c:pt idx="4">
                  <c:v>afatinib</c:v>
                </c:pt>
                <c:pt idx="5">
                  <c:v>ceritinib</c:v>
                </c:pt>
                <c:pt idx="6">
                  <c:v>everolimus</c:v>
                </c:pt>
                <c:pt idx="7">
                  <c:v>fludarabine</c:v>
                </c:pt>
                <c:pt idx="8">
                  <c:v>imatinib</c:v>
                </c:pt>
                <c:pt idx="9">
                  <c:v>olaparib</c:v>
                </c:pt>
                <c:pt idx="10">
                  <c:v>osimertinib</c:v>
                </c:pt>
                <c:pt idx="11">
                  <c:v>pazopanib</c:v>
                </c:pt>
                <c:pt idx="12">
                  <c:v>regorafenib</c:v>
                </c:pt>
                <c:pt idx="13">
                  <c:v>topotecan</c:v>
                </c:pt>
              </c:strCache>
            </c:strRef>
          </c:cat>
          <c:val>
            <c:numRef>
              <c:f>'Graph molec'!$E$2:$E$15</c:f>
              <c:numCache>
                <c:formatCode>General</c:formatCode>
                <c:ptCount val="14"/>
                <c:pt idx="0">
                  <c:v>13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638336"/>
        <c:axId val="126907136"/>
      </c:barChart>
      <c:catAx>
        <c:axId val="10663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6907136"/>
        <c:crosses val="autoZero"/>
        <c:auto val="1"/>
        <c:lblAlgn val="ctr"/>
        <c:lblOffset val="100"/>
        <c:noMultiLvlLbl val="0"/>
      </c:catAx>
      <c:valAx>
        <c:axId val="1269071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crossAx val="10663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fr-FR" b="0" dirty="0"/>
              <a:t>Scores de </a:t>
            </a:r>
            <a:r>
              <a:rPr lang="fr-FR" b="0" dirty="0" err="1"/>
              <a:t>Morisky</a:t>
            </a:r>
            <a:r>
              <a:rPr lang="fr-FR" b="0" dirty="0"/>
              <a:t> à 1 </a:t>
            </a:r>
            <a:r>
              <a:rPr lang="fr-FR" b="0" dirty="0" smtClean="0"/>
              <a:t>mois</a:t>
            </a:r>
            <a:r>
              <a:rPr lang="fr-FR" b="0" baseline="0" dirty="0" smtClean="0"/>
              <a:t> pour les </a:t>
            </a:r>
            <a:r>
              <a:rPr lang="fr-FR" b="0" dirty="0" smtClean="0"/>
              <a:t>21 </a:t>
            </a:r>
            <a:r>
              <a:rPr lang="fr-FR" b="0" dirty="0"/>
              <a:t>patients </a:t>
            </a:r>
            <a:r>
              <a:rPr lang="fr-FR" b="0" dirty="0" smtClean="0"/>
              <a:t>évalués</a:t>
            </a:r>
            <a:endParaRPr lang="fr-FR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9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0"/>
            <c:invertIfNegative val="0"/>
            <c:bubble3D val="0"/>
            <c:spPr>
              <a:solidFill>
                <a:schemeClr val="accent4"/>
              </a:solidFill>
            </c:spPr>
          </c:dPt>
          <c:val>
            <c:numRef>
              <c:f>'Graph Morisky'!$A$13:$A$33</c:f>
              <c:numCache>
                <c:formatCode>@</c:formatCode>
                <c:ptCount val="2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7.75</c:v>
                </c:pt>
                <c:pt idx="13">
                  <c:v>7.75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  <c:pt idx="19">
                  <c:v>6</c:v>
                </c:pt>
                <c:pt idx="20">
                  <c:v>5.75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939520"/>
        <c:axId val="126941056"/>
      </c:barChart>
      <c:catAx>
        <c:axId val="126939520"/>
        <c:scaling>
          <c:orientation val="minMax"/>
        </c:scaling>
        <c:delete val="0"/>
        <c:axPos val="b"/>
        <c:majorTickMark val="none"/>
        <c:minorTickMark val="none"/>
        <c:tickLblPos val="none"/>
        <c:crossAx val="126941056"/>
        <c:crosses val="autoZero"/>
        <c:auto val="1"/>
        <c:lblAlgn val="ctr"/>
        <c:lblOffset val="100"/>
        <c:noMultiLvlLbl val="0"/>
      </c:catAx>
      <c:valAx>
        <c:axId val="126941056"/>
        <c:scaling>
          <c:orientation val="minMax"/>
          <c:max val="8.9"/>
          <c:min val="0"/>
        </c:scaling>
        <c:delete val="0"/>
        <c:axPos val="l"/>
        <c:majorGridlines/>
        <c:numFmt formatCode="@" sourceLinked="1"/>
        <c:majorTickMark val="out"/>
        <c:minorTickMark val="none"/>
        <c:tickLblPos val="nextTo"/>
        <c:crossAx val="12693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fr-FR" b="0"/>
              <a:t>Détails des FDRSD parmi les 32 patients inclus</a:t>
            </a:r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'Graph reueil FDR'!$J$2</c:f>
              <c:strCache>
                <c:ptCount val="1"/>
                <c:pt idx="0">
                  <c:v>Présence du FDRSD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'Graph reueil FDR'!$I$3:$I$11</c:f>
              <c:strCache>
                <c:ptCount val="9"/>
                <c:pt idx="0">
                  <c:v>enseignement ≤ collège</c:v>
                </c:pt>
                <c:pt idx="1">
                  <c:v>age &gt; 75 ans</c:v>
                </c:pt>
                <c:pt idx="2">
                  <c:v>sexe masculin</c:v>
                </c:pt>
                <c:pt idx="3">
                  <c:v>difficultés de mémoire</c:v>
                </c:pt>
                <c:pt idx="4">
                  <c:v>patient isolé</c:v>
                </c:pt>
                <c:pt idx="5">
                  <c:v>traitements de fond ≥ 5</c:v>
                </c:pt>
                <c:pt idx="6">
                  <c:v>pathologies chroniques ≥ 2</c:v>
                </c:pt>
                <c:pt idx="7">
                  <c:v>pas d'activité professionnelle</c:v>
                </c:pt>
                <c:pt idx="8">
                  <c:v>gestion des médicaments seul</c:v>
                </c:pt>
              </c:strCache>
            </c:strRef>
          </c:cat>
          <c:val>
            <c:numRef>
              <c:f>'Graph reueil FDR'!$J$3:$J$11</c:f>
              <c:numCache>
                <c:formatCode>General</c:formatCode>
                <c:ptCount val="9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13</c:v>
                </c:pt>
                <c:pt idx="5">
                  <c:v>13</c:v>
                </c:pt>
                <c:pt idx="6">
                  <c:v>17</c:v>
                </c:pt>
                <c:pt idx="7">
                  <c:v>18</c:v>
                </c:pt>
                <c:pt idx="8">
                  <c:v>29</c:v>
                </c:pt>
              </c:numCache>
            </c:numRef>
          </c:val>
        </c:ser>
        <c:ser>
          <c:idx val="1"/>
          <c:order val="1"/>
          <c:tx>
            <c:strRef>
              <c:f>'Graph reueil FDR'!$K$2</c:f>
              <c:strCache>
                <c:ptCount val="1"/>
                <c:pt idx="0">
                  <c:v>Absence du FDRSD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'Graph reueil FDR'!$I$3:$I$11</c:f>
              <c:strCache>
                <c:ptCount val="9"/>
                <c:pt idx="0">
                  <c:v>enseignement ≤ collège</c:v>
                </c:pt>
                <c:pt idx="1">
                  <c:v>age &gt; 75 ans</c:v>
                </c:pt>
                <c:pt idx="2">
                  <c:v>sexe masculin</c:v>
                </c:pt>
                <c:pt idx="3">
                  <c:v>difficultés de mémoire</c:v>
                </c:pt>
                <c:pt idx="4">
                  <c:v>patient isolé</c:v>
                </c:pt>
                <c:pt idx="5">
                  <c:v>traitements de fond ≥ 5</c:v>
                </c:pt>
                <c:pt idx="6">
                  <c:v>pathologies chroniques ≥ 2</c:v>
                </c:pt>
                <c:pt idx="7">
                  <c:v>pas d'activité professionnelle</c:v>
                </c:pt>
                <c:pt idx="8">
                  <c:v>gestion des médicaments seul</c:v>
                </c:pt>
              </c:strCache>
            </c:strRef>
          </c:cat>
          <c:val>
            <c:numRef>
              <c:f>'Graph reueil FDR'!$K$3:$K$11</c:f>
              <c:numCache>
                <c:formatCode>General</c:formatCode>
                <c:ptCount val="9"/>
                <c:pt idx="0">
                  <c:v>17</c:v>
                </c:pt>
                <c:pt idx="1">
                  <c:v>23</c:v>
                </c:pt>
                <c:pt idx="2">
                  <c:v>21</c:v>
                </c:pt>
                <c:pt idx="3">
                  <c:v>19</c:v>
                </c:pt>
                <c:pt idx="4">
                  <c:v>16</c:v>
                </c:pt>
                <c:pt idx="5">
                  <c:v>15</c:v>
                </c:pt>
                <c:pt idx="6">
                  <c:v>10</c:v>
                </c:pt>
                <c:pt idx="7">
                  <c:v>11</c:v>
                </c:pt>
                <c:pt idx="8">
                  <c:v>2</c:v>
                </c:pt>
              </c:numCache>
            </c:numRef>
          </c:val>
        </c:ser>
        <c:ser>
          <c:idx val="2"/>
          <c:order val="2"/>
          <c:tx>
            <c:strRef>
              <c:f>'Graph reueil FDR'!$L$2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'Graph reueil FDR'!$I$3:$I$11</c:f>
              <c:strCache>
                <c:ptCount val="9"/>
                <c:pt idx="0">
                  <c:v>enseignement ≤ collège</c:v>
                </c:pt>
                <c:pt idx="1">
                  <c:v>age &gt; 75 ans</c:v>
                </c:pt>
                <c:pt idx="2">
                  <c:v>sexe masculin</c:v>
                </c:pt>
                <c:pt idx="3">
                  <c:v>difficultés de mémoire</c:v>
                </c:pt>
                <c:pt idx="4">
                  <c:v>patient isolé</c:v>
                </c:pt>
                <c:pt idx="5">
                  <c:v>traitements de fond ≥ 5</c:v>
                </c:pt>
                <c:pt idx="6">
                  <c:v>pathologies chroniques ≥ 2</c:v>
                </c:pt>
                <c:pt idx="7">
                  <c:v>pas d'activité professionnelle</c:v>
                </c:pt>
                <c:pt idx="8">
                  <c:v>gestion des médicaments seul</c:v>
                </c:pt>
              </c:strCache>
            </c:strRef>
          </c:cat>
          <c:val>
            <c:numRef>
              <c:f>'Graph reueil FDR'!$L$3:$L$11</c:f>
              <c:numCache>
                <c:formatCode>General</c:formatCode>
                <c:ptCount val="9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211008"/>
        <c:axId val="127212544"/>
      </c:barChart>
      <c:catAx>
        <c:axId val="127211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7212544"/>
        <c:crosses val="autoZero"/>
        <c:auto val="1"/>
        <c:lblAlgn val="ctr"/>
        <c:lblOffset val="100"/>
        <c:noMultiLvlLbl val="0"/>
      </c:catAx>
      <c:valAx>
        <c:axId val="127212544"/>
        <c:scaling>
          <c:orientation val="minMax"/>
          <c:max val="32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211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6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fr-FR" b="0" dirty="0" smtClean="0"/>
              <a:t>Score de </a:t>
            </a:r>
            <a:r>
              <a:rPr lang="fr-FR" b="0" dirty="0" err="1" smtClean="0"/>
              <a:t>Morisky</a:t>
            </a:r>
            <a:r>
              <a:rPr lang="fr-FR" b="0" dirty="0" smtClean="0"/>
              <a:t> à 1 mois selon les FDRSD détectés</a:t>
            </a:r>
            <a:endParaRPr lang="fr-FR" b="0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'Graph FDR Morisky'!$A$103</c:f>
              <c:strCache>
                <c:ptCount val="1"/>
                <c:pt idx="0">
                  <c:v>Absence du FDRSD</c:v>
                </c:pt>
              </c:strCache>
            </c:strRef>
          </c:tx>
          <c:spPr>
            <a:ln w="28575"/>
          </c:spPr>
          <c:marker>
            <c:symbol val="diamond"/>
            <c:size val="7"/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cat>
            <c:strRef>
              <c:f>'Graph FDR Morisky'!$B$102:$J$102</c:f>
              <c:strCache>
                <c:ptCount val="9"/>
                <c:pt idx="0">
                  <c:v>age &gt; 75 ans</c:v>
                </c:pt>
                <c:pt idx="1">
                  <c:v>sexe masculin</c:v>
                </c:pt>
                <c:pt idx="2">
                  <c:v>patient isolé</c:v>
                </c:pt>
                <c:pt idx="3">
                  <c:v>enseignement ≤ collège</c:v>
                </c:pt>
                <c:pt idx="4">
                  <c:v>pas d'activité professionnelle</c:v>
                </c:pt>
                <c:pt idx="5">
                  <c:v>pathologies chroniques ≥ 2</c:v>
                </c:pt>
                <c:pt idx="6">
                  <c:v>traitements de fond ≥ 5</c:v>
                </c:pt>
                <c:pt idx="7">
                  <c:v>gestion des médicaments seul</c:v>
                </c:pt>
                <c:pt idx="8">
                  <c:v>difficultés de mémoire</c:v>
                </c:pt>
              </c:strCache>
            </c:strRef>
          </c:cat>
          <c:val>
            <c:numRef>
              <c:f>'Graph FDR Morisky'!$B$103:$J$103</c:f>
              <c:numCache>
                <c:formatCode>@</c:formatCode>
                <c:ptCount val="9"/>
                <c:pt idx="0">
                  <c:v>7.4642857142857109</c:v>
                </c:pt>
                <c:pt idx="1">
                  <c:v>7.4807692307692308</c:v>
                </c:pt>
                <c:pt idx="2">
                  <c:v>7.7045454545454497</c:v>
                </c:pt>
                <c:pt idx="3">
                  <c:v>7.1749999999999972</c:v>
                </c:pt>
                <c:pt idx="4">
                  <c:v>7.5</c:v>
                </c:pt>
                <c:pt idx="5">
                  <c:v>7.25</c:v>
                </c:pt>
                <c:pt idx="6">
                  <c:v>7.4318181818181861</c:v>
                </c:pt>
                <c:pt idx="7">
                  <c:v>7.875</c:v>
                </c:pt>
                <c:pt idx="8">
                  <c:v>7.7678571428571397</c:v>
                </c:pt>
              </c:numCache>
            </c:numRef>
          </c:val>
        </c:ser>
        <c:ser>
          <c:idx val="1"/>
          <c:order val="1"/>
          <c:tx>
            <c:strRef>
              <c:f>'Graph FDR Morisky'!$A$104</c:f>
              <c:strCache>
                <c:ptCount val="1"/>
                <c:pt idx="0">
                  <c:v>Présence du FDRSD</c:v>
                </c:pt>
              </c:strCache>
            </c:strRef>
          </c:tx>
          <c:spPr>
            <a:ln w="28575">
              <a:solidFill>
                <a:schemeClr val="accent3"/>
              </a:solidFill>
            </a:ln>
          </c:spPr>
          <c:marker>
            <c:symbol val="square"/>
            <c:size val="5"/>
            <c:spPr>
              <a:solidFill>
                <a:schemeClr val="accent3"/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cat>
            <c:strRef>
              <c:f>'Graph FDR Morisky'!$B$102:$J$102</c:f>
              <c:strCache>
                <c:ptCount val="9"/>
                <c:pt idx="0">
                  <c:v>age &gt; 75 ans</c:v>
                </c:pt>
                <c:pt idx="1">
                  <c:v>sexe masculin</c:v>
                </c:pt>
                <c:pt idx="2">
                  <c:v>patient isolé</c:v>
                </c:pt>
                <c:pt idx="3">
                  <c:v>enseignement ≤ collège</c:v>
                </c:pt>
                <c:pt idx="4">
                  <c:v>pas d'activité professionnelle</c:v>
                </c:pt>
                <c:pt idx="5">
                  <c:v>pathologies chroniques ≥ 2</c:v>
                </c:pt>
                <c:pt idx="6">
                  <c:v>traitements de fond ≥ 5</c:v>
                </c:pt>
                <c:pt idx="7">
                  <c:v>gestion des médicaments seul</c:v>
                </c:pt>
                <c:pt idx="8">
                  <c:v>difficultés de mémoire</c:v>
                </c:pt>
              </c:strCache>
            </c:strRef>
          </c:cat>
          <c:val>
            <c:numRef>
              <c:f>'Graph FDR Morisky'!$B$104:$J$104</c:f>
              <c:numCache>
                <c:formatCode>@</c:formatCode>
                <c:ptCount val="9"/>
                <c:pt idx="0">
                  <c:v>7.6249999999999947</c:v>
                </c:pt>
                <c:pt idx="1">
                  <c:v>7.5714285714285712</c:v>
                </c:pt>
                <c:pt idx="2">
                  <c:v>7.0714285714285712</c:v>
                </c:pt>
                <c:pt idx="3">
                  <c:v>7</c:v>
                </c:pt>
                <c:pt idx="4">
                  <c:v>7.45</c:v>
                </c:pt>
                <c:pt idx="5">
                  <c:v>7.7954545454545459</c:v>
                </c:pt>
                <c:pt idx="6">
                  <c:v>7.6874999999999973</c:v>
                </c:pt>
                <c:pt idx="7">
                  <c:v>7.472222222222225</c:v>
                </c:pt>
                <c:pt idx="8">
                  <c:v>6.916666666666667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225216"/>
        <c:axId val="127239296"/>
      </c:radarChart>
      <c:catAx>
        <c:axId val="12722521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7239296"/>
        <c:crosses val="autoZero"/>
        <c:auto val="1"/>
        <c:lblAlgn val="ctr"/>
        <c:lblOffset val="100"/>
        <c:noMultiLvlLbl val="0"/>
      </c:catAx>
      <c:valAx>
        <c:axId val="127239296"/>
        <c:scaling>
          <c:orientation val="minMax"/>
        </c:scaling>
        <c:delete val="0"/>
        <c:axPos val="l"/>
        <c:majorGridlines/>
        <c:numFmt formatCode="@" sourceLinked="1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27225216"/>
        <c:crosses val="autoZero"/>
        <c:crossBetween val="between"/>
        <c:majorUnit val="1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6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BMQ </a:t>
            </a:r>
            <a:r>
              <a:rPr lang="en-US" dirty="0" err="1" smtClean="0"/>
              <a:t>composante</a:t>
            </a:r>
            <a:r>
              <a:rPr lang="en-US" dirty="0" smtClean="0"/>
              <a:t> </a:t>
            </a:r>
            <a:r>
              <a:rPr lang="en-US" dirty="0" err="1" smtClean="0"/>
              <a:t>général</a:t>
            </a:r>
            <a:r>
              <a:rPr lang="en-US" dirty="0" smtClean="0"/>
              <a:t> (</a:t>
            </a:r>
            <a:r>
              <a:rPr lang="el-GR" dirty="0" smtClean="0">
                <a:latin typeface="Calibri"/>
              </a:rPr>
              <a:t>Δ</a:t>
            </a:r>
            <a:r>
              <a:rPr lang="fr-FR" dirty="0" smtClean="0">
                <a:latin typeface="Calibri"/>
              </a:rPr>
              <a:t> </a:t>
            </a:r>
            <a:r>
              <a:rPr lang="fr-FR" sz="1680" b="1" i="0" u="none" strike="noStrike" kern="1200" baseline="0" dirty="0" smtClean="0">
                <a:solidFill>
                  <a:prstClr val="white"/>
                </a:solidFill>
                <a:latin typeface="+mn-lt"/>
                <a:ea typeface="+mn-ea"/>
                <a:cs typeface="+mn-cs"/>
              </a:rPr>
              <a:t>seuil</a:t>
            </a:r>
            <a:r>
              <a:rPr lang="fr-FR" dirty="0" smtClean="0">
                <a:latin typeface="Calibri"/>
              </a:rPr>
              <a:t>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BMQ'!$D$75</c:f>
              <c:strCache>
                <c:ptCount val="1"/>
                <c:pt idx="0">
                  <c:v>BMQ général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2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5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5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26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7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28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29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1"/>
            <c:invertIfNegative val="0"/>
            <c:bubble3D val="0"/>
            <c:spPr>
              <a:solidFill>
                <a:schemeClr val="accent2"/>
              </a:solidFill>
            </c:spPr>
          </c:dPt>
          <c:val>
            <c:numRef>
              <c:f>'Graph BMQ'!$D$76:$D$107</c:f>
              <c:numCache>
                <c:formatCode>General</c:formatCode>
                <c:ptCount val="32"/>
                <c:pt idx="0">
                  <c:v>-16</c:v>
                </c:pt>
                <c:pt idx="1">
                  <c:v>-14</c:v>
                </c:pt>
                <c:pt idx="2">
                  <c:v>-13</c:v>
                </c:pt>
                <c:pt idx="3">
                  <c:v>-13</c:v>
                </c:pt>
                <c:pt idx="4">
                  <c:v>-12</c:v>
                </c:pt>
                <c:pt idx="5">
                  <c:v>-12</c:v>
                </c:pt>
                <c:pt idx="6">
                  <c:v>-12</c:v>
                </c:pt>
                <c:pt idx="7">
                  <c:v>-10</c:v>
                </c:pt>
                <c:pt idx="8">
                  <c:v>-9</c:v>
                </c:pt>
                <c:pt idx="9">
                  <c:v>-9</c:v>
                </c:pt>
                <c:pt idx="10">
                  <c:v>-9</c:v>
                </c:pt>
                <c:pt idx="11">
                  <c:v>-8</c:v>
                </c:pt>
                <c:pt idx="12">
                  <c:v>-8</c:v>
                </c:pt>
                <c:pt idx="13">
                  <c:v>-7</c:v>
                </c:pt>
                <c:pt idx="14">
                  <c:v>-5</c:v>
                </c:pt>
                <c:pt idx="15">
                  <c:v>-5</c:v>
                </c:pt>
                <c:pt idx="16">
                  <c:v>-5</c:v>
                </c:pt>
                <c:pt idx="17">
                  <c:v>-4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-1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2</c:v>
                </c:pt>
                <c:pt idx="27">
                  <c:v>2</c:v>
                </c:pt>
                <c:pt idx="28">
                  <c:v>4</c:v>
                </c:pt>
                <c:pt idx="29">
                  <c:v>5</c:v>
                </c:pt>
                <c:pt idx="30">
                  <c:v>8</c:v>
                </c:pt>
                <c:pt idx="3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47744"/>
        <c:axId val="127649280"/>
      </c:barChart>
      <c:catAx>
        <c:axId val="127647744"/>
        <c:scaling>
          <c:orientation val="minMax"/>
        </c:scaling>
        <c:delete val="0"/>
        <c:axPos val="b"/>
        <c:majorTickMark val="none"/>
        <c:minorTickMark val="none"/>
        <c:tickLblPos val="none"/>
        <c:crossAx val="127649280"/>
        <c:crosses val="autoZero"/>
        <c:auto val="1"/>
        <c:lblAlgn val="ctr"/>
        <c:lblOffset val="100"/>
        <c:noMultiLvlLbl val="0"/>
      </c:catAx>
      <c:valAx>
        <c:axId val="12764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64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BMQ </a:t>
            </a:r>
            <a:r>
              <a:rPr lang="en-US" dirty="0" err="1"/>
              <a:t>composante</a:t>
            </a:r>
            <a:r>
              <a:rPr lang="en-US" dirty="0"/>
              <a:t> </a:t>
            </a:r>
            <a:r>
              <a:rPr lang="en-US" dirty="0" err="1" smtClean="0"/>
              <a:t>spécifique</a:t>
            </a:r>
            <a:r>
              <a:rPr lang="en-US" dirty="0" smtClean="0"/>
              <a:t> </a:t>
            </a:r>
            <a:r>
              <a:rPr lang="en-US" sz="1800" b="1" i="0" baseline="0" dirty="0" smtClean="0">
                <a:effectLst/>
              </a:rPr>
              <a:t>(</a:t>
            </a:r>
            <a:r>
              <a:rPr lang="el-GR" sz="1800" b="1" i="0" baseline="0" dirty="0" smtClean="0">
                <a:effectLst/>
              </a:rPr>
              <a:t>Δ</a:t>
            </a:r>
            <a:r>
              <a:rPr lang="fr-FR" sz="1800" b="1" i="0" baseline="0" dirty="0" smtClean="0">
                <a:effectLst/>
              </a:rPr>
              <a:t> seuil)</a:t>
            </a:r>
            <a:endParaRPr lang="fr-FR" dirty="0" smtClean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BMQ'!$D$187</c:f>
              <c:strCache>
                <c:ptCount val="1"/>
                <c:pt idx="0">
                  <c:v>BMQ specif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2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3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5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2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8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29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1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val>
            <c:numRef>
              <c:f>'Graph BMQ'!$D$188:$D$219</c:f>
              <c:numCache>
                <c:formatCode>General</c:formatCode>
                <c:ptCount val="32"/>
                <c:pt idx="0">
                  <c:v>18</c:v>
                </c:pt>
                <c:pt idx="1">
                  <c:v>17</c:v>
                </c:pt>
                <c:pt idx="2">
                  <c:v>13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9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-1</c:v>
                </c:pt>
                <c:pt idx="29">
                  <c:v>-1</c:v>
                </c:pt>
                <c:pt idx="30">
                  <c:v>-3</c:v>
                </c:pt>
                <c:pt idx="31">
                  <c:v>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32576"/>
        <c:axId val="127434112"/>
      </c:barChart>
      <c:catAx>
        <c:axId val="127432576"/>
        <c:scaling>
          <c:orientation val="minMax"/>
        </c:scaling>
        <c:delete val="0"/>
        <c:axPos val="b"/>
        <c:majorTickMark val="none"/>
        <c:minorTickMark val="none"/>
        <c:tickLblPos val="none"/>
        <c:crossAx val="127434112"/>
        <c:crosses val="autoZero"/>
        <c:auto val="1"/>
        <c:lblAlgn val="ctr"/>
        <c:lblOffset val="100"/>
        <c:noMultiLvlLbl val="0"/>
      </c:catAx>
      <c:valAx>
        <c:axId val="12743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432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Score de Morisky selon les convictions sur le danger et la sur-prescription des médicaments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noFill/>
            </a:ln>
          </c:spPr>
          <c:marker>
            <c:symbol val="diamond"/>
            <c:size val="15"/>
          </c:marker>
          <c:dPt>
            <c:idx val="0"/>
            <c:marker>
              <c:spPr>
                <a:solidFill>
                  <a:schemeClr val="accent3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c:spPr>
            </c:marker>
            <c:bubble3D val="0"/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errBars>
            <c:errDir val="y"/>
            <c:errBarType val="both"/>
            <c:errValType val="cust"/>
            <c:noEndCap val="0"/>
            <c:plus>
              <c:numRef>
                <c:f>'Graph BMQ'!$H$78:$I$78</c:f>
                <c:numCache>
                  <c:formatCode>General</c:formatCode>
                  <c:ptCount val="2"/>
                  <c:pt idx="0">
                    <c:v>1.044994683665371</c:v>
                  </c:pt>
                  <c:pt idx="1">
                    <c:v>0.43011626335213099</c:v>
                  </c:pt>
                </c:numCache>
              </c:numRef>
            </c:plus>
            <c:minus>
              <c:numRef>
                <c:f>'Graph BMQ'!$H$78:$I$78</c:f>
                <c:numCache>
                  <c:formatCode>General</c:formatCode>
                  <c:ptCount val="2"/>
                  <c:pt idx="0">
                    <c:v>1.044994683665371</c:v>
                  </c:pt>
                  <c:pt idx="1">
                    <c:v>0.43011626335213099</c:v>
                  </c:pt>
                </c:numCache>
              </c:numRef>
            </c:minus>
            <c:spPr>
              <a:ln w="28575">
                <a:solidFill>
                  <a:schemeClr val="bg1">
                    <a:lumMod val="95000"/>
                  </a:schemeClr>
                </a:solidFill>
              </a:ln>
            </c:spPr>
          </c:errBars>
          <c:cat>
            <c:strRef>
              <c:f>'Graph BMQ'!$H$76:$I$76</c:f>
              <c:strCache>
                <c:ptCount val="2"/>
                <c:pt idx="0">
                  <c:v>perception négative</c:v>
                </c:pt>
                <c:pt idx="1">
                  <c:v>perception positive</c:v>
                </c:pt>
              </c:strCache>
            </c:strRef>
          </c:cat>
          <c:val>
            <c:numRef>
              <c:f>'Graph BMQ'!$H$77:$I$77</c:f>
              <c:numCache>
                <c:formatCode>General</c:formatCode>
                <c:ptCount val="2"/>
                <c:pt idx="0">
                  <c:v>6.958333333333333</c:v>
                </c:pt>
                <c:pt idx="1">
                  <c:v>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446400"/>
        <c:axId val="127460480"/>
      </c:lineChart>
      <c:catAx>
        <c:axId val="127446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7460480"/>
        <c:crosses val="autoZero"/>
        <c:auto val="1"/>
        <c:lblAlgn val="ctr"/>
        <c:lblOffset val="100"/>
        <c:noMultiLvlLbl val="0"/>
      </c:catAx>
      <c:valAx>
        <c:axId val="127460480"/>
        <c:scaling>
          <c:orientation val="minMax"/>
          <c:max val="8.9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44640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Score de Morisky selon les convictions sur la nécessité de la chimiothérapie orale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noFill/>
            </a:ln>
          </c:spPr>
          <c:marker>
            <c:symbol val="diamond"/>
            <c:size val="15"/>
          </c:marker>
          <c:dPt>
            <c:idx val="0"/>
            <c:marker>
              <c:spPr>
                <a:solidFill>
                  <a:schemeClr val="accent3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c:spPr>
            </c:marker>
            <c:bubble3D val="0"/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errBars>
            <c:errDir val="y"/>
            <c:errBarType val="both"/>
            <c:errValType val="cust"/>
            <c:noEndCap val="0"/>
            <c:plus>
              <c:numRef>
                <c:f>'Graph BMQ'!$H$264:$I$264</c:f>
                <c:numCache>
                  <c:formatCode>General</c:formatCode>
                  <c:ptCount val="2"/>
                  <c:pt idx="0">
                    <c:v>1.060660171779821</c:v>
                  </c:pt>
                  <c:pt idx="1">
                    <c:v>0.67128033186636504</c:v>
                  </c:pt>
                </c:numCache>
              </c:numRef>
            </c:plus>
            <c:minus>
              <c:numRef>
                <c:f>'Graph BMQ'!$H$264:$I$264</c:f>
                <c:numCache>
                  <c:formatCode>General</c:formatCode>
                  <c:ptCount val="2"/>
                  <c:pt idx="0">
                    <c:v>1.060660171779821</c:v>
                  </c:pt>
                  <c:pt idx="1">
                    <c:v>0.67128033186636504</c:v>
                  </c:pt>
                </c:numCache>
              </c:numRef>
            </c:minus>
            <c:spPr>
              <a:ln w="28575">
                <a:solidFill>
                  <a:schemeClr val="bg1">
                    <a:lumMod val="95000"/>
                  </a:schemeClr>
                </a:solidFill>
              </a:ln>
            </c:spPr>
          </c:errBars>
          <c:cat>
            <c:strRef>
              <c:f>'Graph BMQ'!$H$262:$I$262</c:f>
              <c:strCache>
                <c:ptCount val="2"/>
                <c:pt idx="0">
                  <c:v>perception négative</c:v>
                </c:pt>
                <c:pt idx="1">
                  <c:v>perception positive</c:v>
                </c:pt>
              </c:strCache>
            </c:strRef>
          </c:cat>
          <c:val>
            <c:numRef>
              <c:f>'Graph BMQ'!$H$263:$I$263</c:f>
              <c:numCache>
                <c:formatCode>General</c:formatCode>
                <c:ptCount val="2"/>
                <c:pt idx="0">
                  <c:v>7.25</c:v>
                </c:pt>
                <c:pt idx="1">
                  <c:v>7.527777777777775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485056"/>
        <c:axId val="127486592"/>
      </c:lineChart>
      <c:catAx>
        <c:axId val="12748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7486592"/>
        <c:crosses val="autoZero"/>
        <c:auto val="1"/>
        <c:lblAlgn val="ctr"/>
        <c:lblOffset val="100"/>
        <c:noMultiLvlLbl val="0"/>
      </c:catAx>
      <c:valAx>
        <c:axId val="127486592"/>
        <c:scaling>
          <c:orientation val="minMax"/>
          <c:max val="8.9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48505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A974-2B9D-4DE7-B1FD-B969DD33CD5E}" type="datetimeFigureOut">
              <a:rPr kumimoji="1" lang="ja-JP" altLang="en-US" smtClean="0"/>
              <a:t>2017/10/9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44EA-33D9-406B-AA52-45755D8D5CBE}" type="slidenum">
              <a:rPr kumimoji="1" lang="ja-JP" altLang="en-US" smtClean="0"/>
              <a:t>‹N°›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Merci au comité</a:t>
            </a:r>
            <a:r>
              <a:rPr lang="fr-FR" baseline="0" dirty="0" smtClean="0"/>
              <a:t> scientifique de nous permettre de présenter ce travail</a:t>
            </a:r>
            <a:endParaRPr lang="fr-FR" dirty="0" smtClean="0"/>
          </a:p>
          <a:p>
            <a:r>
              <a:rPr lang="fr-FR" dirty="0" smtClean="0"/>
              <a:t>Travail mené par JG dans le cadre du DU pharmacie Oncologique de F </a:t>
            </a:r>
            <a:r>
              <a:rPr lang="fr-FR" dirty="0" err="1" smtClean="0"/>
              <a:t>Lemare</a:t>
            </a:r>
            <a:endParaRPr lang="fr-FR" dirty="0" smtClean="0"/>
          </a:p>
          <a:p>
            <a:r>
              <a:rPr lang="fr-FR" dirty="0" smtClean="0"/>
              <a:t>Conformément au 3</a:t>
            </a:r>
            <a:r>
              <a:rPr lang="fr-FR" baseline="30000" dirty="0" smtClean="0"/>
              <a:t>e</a:t>
            </a:r>
            <a:r>
              <a:rPr lang="fr-FR" dirty="0" smtClean="0"/>
              <a:t> Plan Cancer, les consultations pharmaceutiques</a:t>
            </a:r>
            <a:r>
              <a:rPr lang="fr-FR" baseline="0" dirty="0" smtClean="0"/>
              <a:t> sont </a:t>
            </a:r>
            <a:r>
              <a:rPr lang="fr-FR" baseline="0" dirty="0" smtClean="0"/>
              <a:t>un bon </a:t>
            </a:r>
            <a:r>
              <a:rPr lang="fr-FR" baseline="0" dirty="0" smtClean="0"/>
              <a:t>moyens </a:t>
            </a:r>
            <a:r>
              <a:rPr lang="fr-FR" baseline="0" dirty="0" smtClean="0"/>
              <a:t>pour améliorer </a:t>
            </a:r>
            <a:r>
              <a:rPr lang="fr-FR" baseline="0" dirty="0" smtClean="0"/>
              <a:t>l’accompagnement des patients sous thérapies orales</a:t>
            </a:r>
          </a:p>
          <a:p>
            <a:r>
              <a:rPr lang="fr-FR" baseline="0" dirty="0" smtClean="0"/>
              <a:t>Notre objectif était de chercher des outils pour tenter de détecter les patients qui présentaient un plus grand risque de non-adhésion, dès l’initiation du traitement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E44EA-33D9-406B-AA52-45755D8D5CB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688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Questionnaire à 18 questions</a:t>
            </a:r>
          </a:p>
          <a:p>
            <a:r>
              <a:rPr lang="fr-FR" dirty="0" smtClean="0"/>
              <a:t>Réponse sur échelle de Likert de pas du tout d’accord à tout à fait d’accord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E44EA-33D9-406B-AA52-45755D8D5CB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con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057954" y="319867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626586" y="262960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79843" y="288367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7701919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7701919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812870" y="319867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6381502" y="2629606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6634759" y="288367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3489686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3489686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3600637" y="319867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2169269" y="2629606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2422526" y="288367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947003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947003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2057954" y="6455909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4"/>
          <p:cNvSpPr/>
          <p:nvPr userDrawn="1"/>
        </p:nvSpPr>
        <p:spPr>
          <a:xfrm>
            <a:off x="626586" y="5886836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図プレースホルダー 25"/>
          <p:cNvSpPr>
            <a:spLocks noGrp="1"/>
          </p:cNvSpPr>
          <p:nvPr>
            <p:ph type="pic" sz="quarter" idx="23" hasCustomPrompt="1"/>
          </p:nvPr>
        </p:nvSpPr>
        <p:spPr>
          <a:xfrm>
            <a:off x="879843" y="614090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7701919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7701919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8" name="正方形/長方形 57"/>
          <p:cNvSpPr/>
          <p:nvPr userDrawn="1"/>
        </p:nvSpPr>
        <p:spPr>
          <a:xfrm>
            <a:off x="7812870" y="6455909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4"/>
          <p:cNvSpPr/>
          <p:nvPr userDrawn="1"/>
        </p:nvSpPr>
        <p:spPr>
          <a:xfrm>
            <a:off x="6381502" y="5886836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図プレースホルダー 25"/>
          <p:cNvSpPr>
            <a:spLocks noGrp="1"/>
          </p:cNvSpPr>
          <p:nvPr>
            <p:ph type="pic" sz="quarter" idx="26" hasCustomPrompt="1"/>
          </p:nvPr>
        </p:nvSpPr>
        <p:spPr>
          <a:xfrm>
            <a:off x="6634759" y="614090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3489686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13489686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 userDrawn="1"/>
        </p:nvSpPr>
        <p:spPr>
          <a:xfrm>
            <a:off x="13600637" y="6455909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4"/>
          <p:cNvSpPr/>
          <p:nvPr userDrawn="1"/>
        </p:nvSpPr>
        <p:spPr>
          <a:xfrm>
            <a:off x="12169269" y="5886836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図プレースホルダー 25"/>
          <p:cNvSpPr>
            <a:spLocks noGrp="1"/>
          </p:cNvSpPr>
          <p:nvPr>
            <p:ph type="pic" sz="quarter" idx="29" hasCustomPrompt="1"/>
          </p:nvPr>
        </p:nvSpPr>
        <p:spPr>
          <a:xfrm>
            <a:off x="12422526" y="614090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50823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Numeric Item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057954" y="319867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626586" y="262960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7701919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7701919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812870" y="319867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6381502" y="2629606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3489686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3489686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3600637" y="319867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2169269" y="2629606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947003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947003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2057954" y="6455909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4"/>
          <p:cNvSpPr/>
          <p:nvPr userDrawn="1"/>
        </p:nvSpPr>
        <p:spPr>
          <a:xfrm>
            <a:off x="626586" y="5886836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7701919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7701919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8" name="正方形/長方形 57"/>
          <p:cNvSpPr/>
          <p:nvPr userDrawn="1"/>
        </p:nvSpPr>
        <p:spPr>
          <a:xfrm>
            <a:off x="7812870" y="6455909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4"/>
          <p:cNvSpPr/>
          <p:nvPr userDrawn="1"/>
        </p:nvSpPr>
        <p:spPr>
          <a:xfrm>
            <a:off x="6381502" y="5886836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3489686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13489686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 userDrawn="1"/>
        </p:nvSpPr>
        <p:spPr>
          <a:xfrm>
            <a:off x="13600637" y="6455909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4"/>
          <p:cNvSpPr/>
          <p:nvPr userDrawn="1"/>
        </p:nvSpPr>
        <p:spPr>
          <a:xfrm>
            <a:off x="12169269" y="5886836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750146" y="284473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01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 userDrawn="1"/>
        </p:nvSpPr>
        <p:spPr>
          <a:xfrm>
            <a:off x="6505062" y="284473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02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12292829" y="284473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03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39"/>
          <p:cNvSpPr txBox="1"/>
          <p:nvPr userDrawn="1"/>
        </p:nvSpPr>
        <p:spPr>
          <a:xfrm>
            <a:off x="750146" y="610196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 userDrawn="1"/>
        </p:nvSpPr>
        <p:spPr>
          <a:xfrm>
            <a:off x="6505062" y="610196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05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 userDrawn="1"/>
        </p:nvSpPr>
        <p:spPr>
          <a:xfrm>
            <a:off x="12292829" y="610196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4490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-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670581" y="3723780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70581" y="2807029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781532" y="3572195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2350164" y="3003122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2473724" y="3218251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01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70581" y="5746267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3670581" y="4829516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3781532" y="5594682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"/>
          <p:cNvSpPr/>
          <p:nvPr userDrawn="1"/>
        </p:nvSpPr>
        <p:spPr>
          <a:xfrm>
            <a:off x="2350164" y="5025609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 userDrawn="1"/>
        </p:nvSpPr>
        <p:spPr>
          <a:xfrm>
            <a:off x="2473724" y="5240738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02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70581" y="7768754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3670581" y="6852003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3781532" y="761716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4"/>
          <p:cNvSpPr/>
          <p:nvPr userDrawn="1"/>
        </p:nvSpPr>
        <p:spPr>
          <a:xfrm>
            <a:off x="2350164" y="7048096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 userDrawn="1"/>
        </p:nvSpPr>
        <p:spPr>
          <a:xfrm>
            <a:off x="2473724" y="726322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03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0640297" y="3723780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0640297" y="2807029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 userDrawn="1"/>
        </p:nvSpPr>
        <p:spPr>
          <a:xfrm>
            <a:off x="10751248" y="3572195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4"/>
          <p:cNvSpPr/>
          <p:nvPr userDrawn="1"/>
        </p:nvSpPr>
        <p:spPr>
          <a:xfrm>
            <a:off x="9319880" y="3003122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 userDrawn="1"/>
        </p:nvSpPr>
        <p:spPr>
          <a:xfrm>
            <a:off x="9443440" y="3218251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0640297" y="5746267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4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640297" y="4829516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5" name="正方形/長方形 74"/>
          <p:cNvSpPr/>
          <p:nvPr userDrawn="1"/>
        </p:nvSpPr>
        <p:spPr>
          <a:xfrm>
            <a:off x="10751248" y="5594682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4"/>
          <p:cNvSpPr/>
          <p:nvPr userDrawn="1"/>
        </p:nvSpPr>
        <p:spPr>
          <a:xfrm>
            <a:off x="9319880" y="5025609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 userDrawn="1"/>
        </p:nvSpPr>
        <p:spPr>
          <a:xfrm>
            <a:off x="9443440" y="5240738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05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7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0640297" y="7768754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0640297" y="6852003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 userDrawn="1"/>
        </p:nvSpPr>
        <p:spPr>
          <a:xfrm>
            <a:off x="10751248" y="7617169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4"/>
          <p:cNvSpPr/>
          <p:nvPr userDrawn="1"/>
        </p:nvSpPr>
        <p:spPr>
          <a:xfrm>
            <a:off x="9319880" y="7048096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 userDrawn="1"/>
        </p:nvSpPr>
        <p:spPr>
          <a:xfrm>
            <a:off x="9443440" y="726322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9683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2813519" y="4383388"/>
            <a:ext cx="328997" cy="32946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4"/>
          <p:cNvSpPr/>
          <p:nvPr userDrawn="1"/>
        </p:nvSpPr>
        <p:spPr>
          <a:xfrm>
            <a:off x="2813519" y="5882867"/>
            <a:ext cx="328997" cy="32946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300846" y="4242959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3300846" y="5742438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6137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2813519" y="3681774"/>
            <a:ext cx="328997" cy="32946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4"/>
          <p:cNvSpPr/>
          <p:nvPr userDrawn="1"/>
        </p:nvSpPr>
        <p:spPr>
          <a:xfrm>
            <a:off x="2813519" y="5181253"/>
            <a:ext cx="328997" cy="32946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300846" y="3541345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3300846" y="5040824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円/楕円 4"/>
          <p:cNvSpPr/>
          <p:nvPr userDrawn="1"/>
        </p:nvSpPr>
        <p:spPr>
          <a:xfrm>
            <a:off x="2813519" y="6680732"/>
            <a:ext cx="328997" cy="329469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3300846" y="6540303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976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2813519" y="2892531"/>
            <a:ext cx="328997" cy="32946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4"/>
          <p:cNvSpPr/>
          <p:nvPr userDrawn="1"/>
        </p:nvSpPr>
        <p:spPr>
          <a:xfrm>
            <a:off x="2813519" y="4392010"/>
            <a:ext cx="328997" cy="32946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300846" y="2752102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3300846" y="4251581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円/楕円 4"/>
          <p:cNvSpPr/>
          <p:nvPr userDrawn="1"/>
        </p:nvSpPr>
        <p:spPr>
          <a:xfrm>
            <a:off x="2813519" y="5891489"/>
            <a:ext cx="328997" cy="329469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3300846" y="5751060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2813519" y="7390968"/>
            <a:ext cx="328997" cy="329469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3300846" y="7250539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792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図プレースホルダー 19"/>
          <p:cNvSpPr>
            <a:spLocks noGrp="1"/>
          </p:cNvSpPr>
          <p:nvPr>
            <p:ph type="pic" sz="quarter" idx="23" hasCustomPrompt="1"/>
          </p:nvPr>
        </p:nvSpPr>
        <p:spPr>
          <a:xfrm>
            <a:off x="861502" y="2540627"/>
            <a:ext cx="8747052" cy="6777938"/>
          </a:xfrm>
          <a:custGeom>
            <a:avLst/>
            <a:gdLst>
              <a:gd name="connsiteX0" fmla="*/ 674702 w 8747052"/>
              <a:gd name="connsiteY0" fmla="*/ 5481938 h 6777938"/>
              <a:gd name="connsiteX1" fmla="*/ 1322702 w 8747052"/>
              <a:gd name="connsiteY1" fmla="*/ 5481938 h 6777938"/>
              <a:gd name="connsiteX2" fmla="*/ 1322702 w 8747052"/>
              <a:gd name="connsiteY2" fmla="*/ 6129938 h 6777938"/>
              <a:gd name="connsiteX3" fmla="*/ 674702 w 8747052"/>
              <a:gd name="connsiteY3" fmla="*/ 6129938 h 6777938"/>
              <a:gd name="connsiteX4" fmla="*/ 1322702 w 8747052"/>
              <a:gd name="connsiteY4" fmla="*/ 4833938 h 6777938"/>
              <a:gd name="connsiteX5" fmla="*/ 1970702 w 8747052"/>
              <a:gd name="connsiteY5" fmla="*/ 4833938 h 6777938"/>
              <a:gd name="connsiteX6" fmla="*/ 1970702 w 8747052"/>
              <a:gd name="connsiteY6" fmla="*/ 5481938 h 6777938"/>
              <a:gd name="connsiteX7" fmla="*/ 1322702 w 8747052"/>
              <a:gd name="connsiteY7" fmla="*/ 5481938 h 6777938"/>
              <a:gd name="connsiteX8" fmla="*/ 0 w 8747052"/>
              <a:gd name="connsiteY8" fmla="*/ 4833938 h 6777938"/>
              <a:gd name="connsiteX9" fmla="*/ 648000 w 8747052"/>
              <a:gd name="connsiteY9" fmla="*/ 4833938 h 6777938"/>
              <a:gd name="connsiteX10" fmla="*/ 648000 w 8747052"/>
              <a:gd name="connsiteY10" fmla="*/ 5481938 h 6777938"/>
              <a:gd name="connsiteX11" fmla="*/ 0 w 8747052"/>
              <a:gd name="connsiteY11" fmla="*/ 5481938 h 6777938"/>
              <a:gd name="connsiteX12" fmla="*/ 7451052 w 8747052"/>
              <a:gd name="connsiteY12" fmla="*/ 1296000 h 6777938"/>
              <a:gd name="connsiteX13" fmla="*/ 8099052 w 8747052"/>
              <a:gd name="connsiteY13" fmla="*/ 1296000 h 6777938"/>
              <a:gd name="connsiteX14" fmla="*/ 8099052 w 8747052"/>
              <a:gd name="connsiteY14" fmla="*/ 1944000 h 6777938"/>
              <a:gd name="connsiteX15" fmla="*/ 7451052 w 8747052"/>
              <a:gd name="connsiteY15" fmla="*/ 1944000 h 6777938"/>
              <a:gd name="connsiteX16" fmla="*/ 6803052 w 8747052"/>
              <a:gd name="connsiteY16" fmla="*/ 648000 h 6777938"/>
              <a:gd name="connsiteX17" fmla="*/ 7451052 w 8747052"/>
              <a:gd name="connsiteY17" fmla="*/ 648000 h 6777938"/>
              <a:gd name="connsiteX18" fmla="*/ 7451052 w 8747052"/>
              <a:gd name="connsiteY18" fmla="*/ 1296000 h 6777938"/>
              <a:gd name="connsiteX19" fmla="*/ 6803052 w 8747052"/>
              <a:gd name="connsiteY19" fmla="*/ 1296000 h 6777938"/>
              <a:gd name="connsiteX20" fmla="*/ 6803052 w 8747052"/>
              <a:gd name="connsiteY20" fmla="*/ 5481938 h 6777938"/>
              <a:gd name="connsiteX21" fmla="*/ 2618703 w 8747052"/>
              <a:gd name="connsiteY21" fmla="*/ 5481938 h 6777938"/>
              <a:gd name="connsiteX22" fmla="*/ 2618703 w 8747052"/>
              <a:gd name="connsiteY22" fmla="*/ 6129938 h 6777938"/>
              <a:gd name="connsiteX23" fmla="*/ 1970703 w 8747052"/>
              <a:gd name="connsiteY23" fmla="*/ 6129938 h 6777938"/>
              <a:gd name="connsiteX24" fmla="*/ 1970703 w 8747052"/>
              <a:gd name="connsiteY24" fmla="*/ 6777938 h 6777938"/>
              <a:gd name="connsiteX25" fmla="*/ 1322703 w 8747052"/>
              <a:gd name="connsiteY25" fmla="*/ 6777938 h 6777938"/>
              <a:gd name="connsiteX26" fmla="*/ 1322703 w 8747052"/>
              <a:gd name="connsiteY26" fmla="*/ 6129938 h 6777938"/>
              <a:gd name="connsiteX27" fmla="*/ 1970703 w 8747052"/>
              <a:gd name="connsiteY27" fmla="*/ 6129938 h 6777938"/>
              <a:gd name="connsiteX28" fmla="*/ 1970703 w 8747052"/>
              <a:gd name="connsiteY28" fmla="*/ 5481938 h 6777938"/>
              <a:gd name="connsiteX29" fmla="*/ 1970703 w 8747052"/>
              <a:gd name="connsiteY29" fmla="*/ 5481938 h 6777938"/>
              <a:gd name="connsiteX30" fmla="*/ 1970703 w 8747052"/>
              <a:gd name="connsiteY30" fmla="*/ 648001 h 6777938"/>
              <a:gd name="connsiteX31" fmla="*/ 6803052 w 8747052"/>
              <a:gd name="connsiteY31" fmla="*/ 648001 h 6777938"/>
              <a:gd name="connsiteX32" fmla="*/ 8099052 w 8747052"/>
              <a:gd name="connsiteY32" fmla="*/ 648000 h 6777938"/>
              <a:gd name="connsiteX33" fmla="*/ 8747052 w 8747052"/>
              <a:gd name="connsiteY33" fmla="*/ 648000 h 6777938"/>
              <a:gd name="connsiteX34" fmla="*/ 8747052 w 8747052"/>
              <a:gd name="connsiteY34" fmla="*/ 1296000 h 6777938"/>
              <a:gd name="connsiteX35" fmla="*/ 8099052 w 8747052"/>
              <a:gd name="connsiteY35" fmla="*/ 1296000 h 6777938"/>
              <a:gd name="connsiteX36" fmla="*/ 7451052 w 8747052"/>
              <a:gd name="connsiteY36" fmla="*/ 0 h 6777938"/>
              <a:gd name="connsiteX37" fmla="*/ 8099052 w 8747052"/>
              <a:gd name="connsiteY37" fmla="*/ 0 h 6777938"/>
              <a:gd name="connsiteX38" fmla="*/ 8099052 w 8747052"/>
              <a:gd name="connsiteY38" fmla="*/ 648000 h 6777938"/>
              <a:gd name="connsiteX39" fmla="*/ 7451052 w 8747052"/>
              <a:gd name="connsiteY39" fmla="*/ 648000 h 6777938"/>
              <a:gd name="connsiteX40" fmla="*/ 6155052 w 8747052"/>
              <a:gd name="connsiteY40" fmla="*/ 0 h 6777938"/>
              <a:gd name="connsiteX41" fmla="*/ 6803052 w 8747052"/>
              <a:gd name="connsiteY41" fmla="*/ 0 h 6777938"/>
              <a:gd name="connsiteX42" fmla="*/ 6803052 w 8747052"/>
              <a:gd name="connsiteY42" fmla="*/ 648000 h 6777938"/>
              <a:gd name="connsiteX43" fmla="*/ 6155052 w 8747052"/>
              <a:gd name="connsiteY43" fmla="*/ 648000 h 677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47052" h="6777938">
                <a:moveTo>
                  <a:pt x="674702" y="5481938"/>
                </a:moveTo>
                <a:lnTo>
                  <a:pt x="1322702" y="5481938"/>
                </a:lnTo>
                <a:lnTo>
                  <a:pt x="1322702" y="6129938"/>
                </a:lnTo>
                <a:lnTo>
                  <a:pt x="674702" y="6129938"/>
                </a:lnTo>
                <a:close/>
                <a:moveTo>
                  <a:pt x="1322702" y="4833938"/>
                </a:moveTo>
                <a:lnTo>
                  <a:pt x="1970702" y="4833938"/>
                </a:lnTo>
                <a:lnTo>
                  <a:pt x="1970702" y="5481938"/>
                </a:lnTo>
                <a:lnTo>
                  <a:pt x="1322702" y="5481938"/>
                </a:lnTo>
                <a:close/>
                <a:moveTo>
                  <a:pt x="0" y="4833938"/>
                </a:moveTo>
                <a:lnTo>
                  <a:pt x="648000" y="4833938"/>
                </a:lnTo>
                <a:lnTo>
                  <a:pt x="648000" y="5481938"/>
                </a:lnTo>
                <a:lnTo>
                  <a:pt x="0" y="5481938"/>
                </a:lnTo>
                <a:close/>
                <a:moveTo>
                  <a:pt x="7451052" y="1296000"/>
                </a:moveTo>
                <a:lnTo>
                  <a:pt x="8099052" y="1296000"/>
                </a:lnTo>
                <a:lnTo>
                  <a:pt x="8099052" y="1944000"/>
                </a:lnTo>
                <a:lnTo>
                  <a:pt x="7451052" y="1944000"/>
                </a:lnTo>
                <a:close/>
                <a:moveTo>
                  <a:pt x="6803052" y="648000"/>
                </a:moveTo>
                <a:lnTo>
                  <a:pt x="7451052" y="648000"/>
                </a:lnTo>
                <a:lnTo>
                  <a:pt x="7451052" y="1296000"/>
                </a:lnTo>
                <a:lnTo>
                  <a:pt x="6803052" y="1296000"/>
                </a:lnTo>
                <a:lnTo>
                  <a:pt x="6803052" y="5481938"/>
                </a:lnTo>
                <a:lnTo>
                  <a:pt x="2618703" y="5481938"/>
                </a:lnTo>
                <a:lnTo>
                  <a:pt x="2618703" y="6129938"/>
                </a:lnTo>
                <a:lnTo>
                  <a:pt x="1970703" y="6129938"/>
                </a:lnTo>
                <a:lnTo>
                  <a:pt x="1970703" y="6777938"/>
                </a:lnTo>
                <a:lnTo>
                  <a:pt x="1322703" y="6777938"/>
                </a:lnTo>
                <a:lnTo>
                  <a:pt x="1322703" y="6129938"/>
                </a:lnTo>
                <a:lnTo>
                  <a:pt x="1970703" y="6129938"/>
                </a:lnTo>
                <a:lnTo>
                  <a:pt x="1970703" y="5481938"/>
                </a:lnTo>
                <a:lnTo>
                  <a:pt x="1970703" y="5481938"/>
                </a:lnTo>
                <a:lnTo>
                  <a:pt x="1970703" y="648001"/>
                </a:lnTo>
                <a:lnTo>
                  <a:pt x="6803052" y="648001"/>
                </a:lnTo>
                <a:close/>
                <a:moveTo>
                  <a:pt x="8099052" y="648000"/>
                </a:moveTo>
                <a:lnTo>
                  <a:pt x="8747052" y="648000"/>
                </a:lnTo>
                <a:lnTo>
                  <a:pt x="8747052" y="1296000"/>
                </a:lnTo>
                <a:lnTo>
                  <a:pt x="8099052" y="1296000"/>
                </a:lnTo>
                <a:close/>
                <a:moveTo>
                  <a:pt x="7451052" y="0"/>
                </a:moveTo>
                <a:lnTo>
                  <a:pt x="8099052" y="0"/>
                </a:lnTo>
                <a:lnTo>
                  <a:pt x="8099052" y="648000"/>
                </a:lnTo>
                <a:lnTo>
                  <a:pt x="7451052" y="648000"/>
                </a:lnTo>
                <a:close/>
                <a:moveTo>
                  <a:pt x="6155052" y="0"/>
                </a:moveTo>
                <a:lnTo>
                  <a:pt x="6803052" y="0"/>
                </a:lnTo>
                <a:lnTo>
                  <a:pt x="6803052" y="648000"/>
                </a:lnTo>
                <a:lnTo>
                  <a:pt x="6155052" y="64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26211" y="5779322"/>
            <a:ext cx="9045121" cy="2278828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226211" y="4659375"/>
            <a:ext cx="904512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8337163" y="5497111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234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26211" y="5779322"/>
            <a:ext cx="9045121" cy="2278828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226211" y="4659375"/>
            <a:ext cx="904512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8337163" y="5497111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3171825"/>
            <a:ext cx="9322368" cy="4886325"/>
          </a:xfrm>
          <a:custGeom>
            <a:avLst/>
            <a:gdLst>
              <a:gd name="connsiteX0" fmla="*/ 8026368 w 9322368"/>
              <a:gd name="connsiteY0" fmla="*/ 648000 h 4886325"/>
              <a:gd name="connsiteX1" fmla="*/ 8674368 w 9322368"/>
              <a:gd name="connsiteY1" fmla="*/ 648000 h 4886325"/>
              <a:gd name="connsiteX2" fmla="*/ 8674368 w 9322368"/>
              <a:gd name="connsiteY2" fmla="*/ 1296000 h 4886325"/>
              <a:gd name="connsiteX3" fmla="*/ 8026368 w 9322368"/>
              <a:gd name="connsiteY3" fmla="*/ 1296000 h 4886325"/>
              <a:gd name="connsiteX4" fmla="*/ 8674368 w 9322368"/>
              <a:gd name="connsiteY4" fmla="*/ 0 h 4886325"/>
              <a:gd name="connsiteX5" fmla="*/ 9322368 w 9322368"/>
              <a:gd name="connsiteY5" fmla="*/ 0 h 4886325"/>
              <a:gd name="connsiteX6" fmla="*/ 9322368 w 9322368"/>
              <a:gd name="connsiteY6" fmla="*/ 648000 h 4886325"/>
              <a:gd name="connsiteX7" fmla="*/ 8674368 w 9322368"/>
              <a:gd name="connsiteY7" fmla="*/ 648000 h 4886325"/>
              <a:gd name="connsiteX8" fmla="*/ 0 w 9322368"/>
              <a:gd name="connsiteY8" fmla="*/ 0 h 4886325"/>
              <a:gd name="connsiteX9" fmla="*/ 7378368 w 9322368"/>
              <a:gd name="connsiteY9" fmla="*/ 0 h 4886325"/>
              <a:gd name="connsiteX10" fmla="*/ 8026368 w 9322368"/>
              <a:gd name="connsiteY10" fmla="*/ 0 h 4886325"/>
              <a:gd name="connsiteX11" fmla="*/ 8026368 w 9322368"/>
              <a:gd name="connsiteY11" fmla="*/ 648000 h 4886325"/>
              <a:gd name="connsiteX12" fmla="*/ 7378368 w 9322368"/>
              <a:gd name="connsiteY12" fmla="*/ 648000 h 4886325"/>
              <a:gd name="connsiteX13" fmla="*/ 7378368 w 9322368"/>
              <a:gd name="connsiteY13" fmla="*/ 1296000 h 4886325"/>
              <a:gd name="connsiteX14" fmla="*/ 8026368 w 9322368"/>
              <a:gd name="connsiteY14" fmla="*/ 1296000 h 4886325"/>
              <a:gd name="connsiteX15" fmla="*/ 8026368 w 9322368"/>
              <a:gd name="connsiteY15" fmla="*/ 1944000 h 4886325"/>
              <a:gd name="connsiteX16" fmla="*/ 7378368 w 9322368"/>
              <a:gd name="connsiteY16" fmla="*/ 1944000 h 4886325"/>
              <a:gd name="connsiteX17" fmla="*/ 7378368 w 9322368"/>
              <a:gd name="connsiteY17" fmla="*/ 4886325 h 4886325"/>
              <a:gd name="connsiteX18" fmla="*/ 0 w 9322368"/>
              <a:gd name="connsiteY18" fmla="*/ 4886325 h 488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322368" h="4886325">
                <a:moveTo>
                  <a:pt x="8026368" y="648000"/>
                </a:moveTo>
                <a:lnTo>
                  <a:pt x="8674368" y="648000"/>
                </a:lnTo>
                <a:lnTo>
                  <a:pt x="8674368" y="1296000"/>
                </a:lnTo>
                <a:lnTo>
                  <a:pt x="8026368" y="1296000"/>
                </a:lnTo>
                <a:close/>
                <a:moveTo>
                  <a:pt x="8674368" y="0"/>
                </a:moveTo>
                <a:lnTo>
                  <a:pt x="9322368" y="0"/>
                </a:lnTo>
                <a:lnTo>
                  <a:pt x="9322368" y="648000"/>
                </a:lnTo>
                <a:lnTo>
                  <a:pt x="8674368" y="648000"/>
                </a:lnTo>
                <a:close/>
                <a:moveTo>
                  <a:pt x="0" y="0"/>
                </a:moveTo>
                <a:lnTo>
                  <a:pt x="7378368" y="0"/>
                </a:lnTo>
                <a:lnTo>
                  <a:pt x="8026368" y="0"/>
                </a:lnTo>
                <a:lnTo>
                  <a:pt x="8026368" y="648000"/>
                </a:lnTo>
                <a:lnTo>
                  <a:pt x="7378368" y="648000"/>
                </a:lnTo>
                <a:lnTo>
                  <a:pt x="7378368" y="1296000"/>
                </a:lnTo>
                <a:lnTo>
                  <a:pt x="8026368" y="1296000"/>
                </a:lnTo>
                <a:lnTo>
                  <a:pt x="8026368" y="1944000"/>
                </a:lnTo>
                <a:lnTo>
                  <a:pt x="7378368" y="1944000"/>
                </a:lnTo>
                <a:lnTo>
                  <a:pt x="7378368" y="4886325"/>
                </a:lnTo>
                <a:lnTo>
                  <a:pt x="0" y="48863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4308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&amp; 3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図プレースホルダー 19"/>
          <p:cNvSpPr>
            <a:spLocks noGrp="1"/>
          </p:cNvSpPr>
          <p:nvPr>
            <p:ph type="pic" sz="quarter" idx="23" hasCustomPrompt="1"/>
          </p:nvPr>
        </p:nvSpPr>
        <p:spPr>
          <a:xfrm>
            <a:off x="861502" y="2540627"/>
            <a:ext cx="8747052" cy="6777938"/>
          </a:xfrm>
          <a:custGeom>
            <a:avLst/>
            <a:gdLst>
              <a:gd name="connsiteX0" fmla="*/ 674702 w 8747052"/>
              <a:gd name="connsiteY0" fmla="*/ 5481938 h 6777938"/>
              <a:gd name="connsiteX1" fmla="*/ 1322702 w 8747052"/>
              <a:gd name="connsiteY1" fmla="*/ 5481938 h 6777938"/>
              <a:gd name="connsiteX2" fmla="*/ 1322702 w 8747052"/>
              <a:gd name="connsiteY2" fmla="*/ 6129938 h 6777938"/>
              <a:gd name="connsiteX3" fmla="*/ 674702 w 8747052"/>
              <a:gd name="connsiteY3" fmla="*/ 6129938 h 6777938"/>
              <a:gd name="connsiteX4" fmla="*/ 1322702 w 8747052"/>
              <a:gd name="connsiteY4" fmla="*/ 4833938 h 6777938"/>
              <a:gd name="connsiteX5" fmla="*/ 1970702 w 8747052"/>
              <a:gd name="connsiteY5" fmla="*/ 4833938 h 6777938"/>
              <a:gd name="connsiteX6" fmla="*/ 1970702 w 8747052"/>
              <a:gd name="connsiteY6" fmla="*/ 5481938 h 6777938"/>
              <a:gd name="connsiteX7" fmla="*/ 1322702 w 8747052"/>
              <a:gd name="connsiteY7" fmla="*/ 5481938 h 6777938"/>
              <a:gd name="connsiteX8" fmla="*/ 0 w 8747052"/>
              <a:gd name="connsiteY8" fmla="*/ 4833938 h 6777938"/>
              <a:gd name="connsiteX9" fmla="*/ 648000 w 8747052"/>
              <a:gd name="connsiteY9" fmla="*/ 4833938 h 6777938"/>
              <a:gd name="connsiteX10" fmla="*/ 648000 w 8747052"/>
              <a:gd name="connsiteY10" fmla="*/ 5481938 h 6777938"/>
              <a:gd name="connsiteX11" fmla="*/ 0 w 8747052"/>
              <a:gd name="connsiteY11" fmla="*/ 5481938 h 6777938"/>
              <a:gd name="connsiteX12" fmla="*/ 7451052 w 8747052"/>
              <a:gd name="connsiteY12" fmla="*/ 1296000 h 6777938"/>
              <a:gd name="connsiteX13" fmla="*/ 8099052 w 8747052"/>
              <a:gd name="connsiteY13" fmla="*/ 1296000 h 6777938"/>
              <a:gd name="connsiteX14" fmla="*/ 8099052 w 8747052"/>
              <a:gd name="connsiteY14" fmla="*/ 1944000 h 6777938"/>
              <a:gd name="connsiteX15" fmla="*/ 7451052 w 8747052"/>
              <a:gd name="connsiteY15" fmla="*/ 1944000 h 6777938"/>
              <a:gd name="connsiteX16" fmla="*/ 6803052 w 8747052"/>
              <a:gd name="connsiteY16" fmla="*/ 648000 h 6777938"/>
              <a:gd name="connsiteX17" fmla="*/ 7451052 w 8747052"/>
              <a:gd name="connsiteY17" fmla="*/ 648000 h 6777938"/>
              <a:gd name="connsiteX18" fmla="*/ 7451052 w 8747052"/>
              <a:gd name="connsiteY18" fmla="*/ 1296000 h 6777938"/>
              <a:gd name="connsiteX19" fmla="*/ 6803052 w 8747052"/>
              <a:gd name="connsiteY19" fmla="*/ 1296000 h 6777938"/>
              <a:gd name="connsiteX20" fmla="*/ 6803052 w 8747052"/>
              <a:gd name="connsiteY20" fmla="*/ 5481938 h 6777938"/>
              <a:gd name="connsiteX21" fmla="*/ 2618703 w 8747052"/>
              <a:gd name="connsiteY21" fmla="*/ 5481938 h 6777938"/>
              <a:gd name="connsiteX22" fmla="*/ 2618703 w 8747052"/>
              <a:gd name="connsiteY22" fmla="*/ 6129938 h 6777938"/>
              <a:gd name="connsiteX23" fmla="*/ 1970703 w 8747052"/>
              <a:gd name="connsiteY23" fmla="*/ 6129938 h 6777938"/>
              <a:gd name="connsiteX24" fmla="*/ 1970703 w 8747052"/>
              <a:gd name="connsiteY24" fmla="*/ 6777938 h 6777938"/>
              <a:gd name="connsiteX25" fmla="*/ 1322703 w 8747052"/>
              <a:gd name="connsiteY25" fmla="*/ 6777938 h 6777938"/>
              <a:gd name="connsiteX26" fmla="*/ 1322703 w 8747052"/>
              <a:gd name="connsiteY26" fmla="*/ 6129938 h 6777938"/>
              <a:gd name="connsiteX27" fmla="*/ 1970703 w 8747052"/>
              <a:gd name="connsiteY27" fmla="*/ 6129938 h 6777938"/>
              <a:gd name="connsiteX28" fmla="*/ 1970703 w 8747052"/>
              <a:gd name="connsiteY28" fmla="*/ 5481938 h 6777938"/>
              <a:gd name="connsiteX29" fmla="*/ 1970703 w 8747052"/>
              <a:gd name="connsiteY29" fmla="*/ 5481938 h 6777938"/>
              <a:gd name="connsiteX30" fmla="*/ 1970703 w 8747052"/>
              <a:gd name="connsiteY30" fmla="*/ 648001 h 6777938"/>
              <a:gd name="connsiteX31" fmla="*/ 6803052 w 8747052"/>
              <a:gd name="connsiteY31" fmla="*/ 648001 h 6777938"/>
              <a:gd name="connsiteX32" fmla="*/ 8099052 w 8747052"/>
              <a:gd name="connsiteY32" fmla="*/ 648000 h 6777938"/>
              <a:gd name="connsiteX33" fmla="*/ 8747052 w 8747052"/>
              <a:gd name="connsiteY33" fmla="*/ 648000 h 6777938"/>
              <a:gd name="connsiteX34" fmla="*/ 8747052 w 8747052"/>
              <a:gd name="connsiteY34" fmla="*/ 1296000 h 6777938"/>
              <a:gd name="connsiteX35" fmla="*/ 8099052 w 8747052"/>
              <a:gd name="connsiteY35" fmla="*/ 1296000 h 6777938"/>
              <a:gd name="connsiteX36" fmla="*/ 7451052 w 8747052"/>
              <a:gd name="connsiteY36" fmla="*/ 0 h 6777938"/>
              <a:gd name="connsiteX37" fmla="*/ 8099052 w 8747052"/>
              <a:gd name="connsiteY37" fmla="*/ 0 h 6777938"/>
              <a:gd name="connsiteX38" fmla="*/ 8099052 w 8747052"/>
              <a:gd name="connsiteY38" fmla="*/ 648000 h 6777938"/>
              <a:gd name="connsiteX39" fmla="*/ 7451052 w 8747052"/>
              <a:gd name="connsiteY39" fmla="*/ 648000 h 6777938"/>
              <a:gd name="connsiteX40" fmla="*/ 6155052 w 8747052"/>
              <a:gd name="connsiteY40" fmla="*/ 0 h 6777938"/>
              <a:gd name="connsiteX41" fmla="*/ 6803052 w 8747052"/>
              <a:gd name="connsiteY41" fmla="*/ 0 h 6777938"/>
              <a:gd name="connsiteX42" fmla="*/ 6803052 w 8747052"/>
              <a:gd name="connsiteY42" fmla="*/ 648000 h 6777938"/>
              <a:gd name="connsiteX43" fmla="*/ 6155052 w 8747052"/>
              <a:gd name="connsiteY43" fmla="*/ 648000 h 677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47052" h="6777938">
                <a:moveTo>
                  <a:pt x="674702" y="5481938"/>
                </a:moveTo>
                <a:lnTo>
                  <a:pt x="1322702" y="5481938"/>
                </a:lnTo>
                <a:lnTo>
                  <a:pt x="1322702" y="6129938"/>
                </a:lnTo>
                <a:lnTo>
                  <a:pt x="674702" y="6129938"/>
                </a:lnTo>
                <a:close/>
                <a:moveTo>
                  <a:pt x="1322702" y="4833938"/>
                </a:moveTo>
                <a:lnTo>
                  <a:pt x="1970702" y="4833938"/>
                </a:lnTo>
                <a:lnTo>
                  <a:pt x="1970702" y="5481938"/>
                </a:lnTo>
                <a:lnTo>
                  <a:pt x="1322702" y="5481938"/>
                </a:lnTo>
                <a:close/>
                <a:moveTo>
                  <a:pt x="0" y="4833938"/>
                </a:moveTo>
                <a:lnTo>
                  <a:pt x="648000" y="4833938"/>
                </a:lnTo>
                <a:lnTo>
                  <a:pt x="648000" y="5481938"/>
                </a:lnTo>
                <a:lnTo>
                  <a:pt x="0" y="5481938"/>
                </a:lnTo>
                <a:close/>
                <a:moveTo>
                  <a:pt x="7451052" y="1296000"/>
                </a:moveTo>
                <a:lnTo>
                  <a:pt x="8099052" y="1296000"/>
                </a:lnTo>
                <a:lnTo>
                  <a:pt x="8099052" y="1944000"/>
                </a:lnTo>
                <a:lnTo>
                  <a:pt x="7451052" y="1944000"/>
                </a:lnTo>
                <a:close/>
                <a:moveTo>
                  <a:pt x="6803052" y="648000"/>
                </a:moveTo>
                <a:lnTo>
                  <a:pt x="7451052" y="648000"/>
                </a:lnTo>
                <a:lnTo>
                  <a:pt x="7451052" y="1296000"/>
                </a:lnTo>
                <a:lnTo>
                  <a:pt x="6803052" y="1296000"/>
                </a:lnTo>
                <a:lnTo>
                  <a:pt x="6803052" y="5481938"/>
                </a:lnTo>
                <a:lnTo>
                  <a:pt x="2618703" y="5481938"/>
                </a:lnTo>
                <a:lnTo>
                  <a:pt x="2618703" y="6129938"/>
                </a:lnTo>
                <a:lnTo>
                  <a:pt x="1970703" y="6129938"/>
                </a:lnTo>
                <a:lnTo>
                  <a:pt x="1970703" y="6777938"/>
                </a:lnTo>
                <a:lnTo>
                  <a:pt x="1322703" y="6777938"/>
                </a:lnTo>
                <a:lnTo>
                  <a:pt x="1322703" y="6129938"/>
                </a:lnTo>
                <a:lnTo>
                  <a:pt x="1970703" y="6129938"/>
                </a:lnTo>
                <a:lnTo>
                  <a:pt x="1970703" y="5481938"/>
                </a:lnTo>
                <a:lnTo>
                  <a:pt x="1970703" y="5481938"/>
                </a:lnTo>
                <a:lnTo>
                  <a:pt x="1970703" y="648001"/>
                </a:lnTo>
                <a:lnTo>
                  <a:pt x="6803052" y="648001"/>
                </a:lnTo>
                <a:close/>
                <a:moveTo>
                  <a:pt x="8099052" y="648000"/>
                </a:moveTo>
                <a:lnTo>
                  <a:pt x="8747052" y="648000"/>
                </a:lnTo>
                <a:lnTo>
                  <a:pt x="8747052" y="1296000"/>
                </a:lnTo>
                <a:lnTo>
                  <a:pt x="8099052" y="1296000"/>
                </a:lnTo>
                <a:close/>
                <a:moveTo>
                  <a:pt x="7451052" y="0"/>
                </a:moveTo>
                <a:lnTo>
                  <a:pt x="8099052" y="0"/>
                </a:lnTo>
                <a:lnTo>
                  <a:pt x="8099052" y="648000"/>
                </a:lnTo>
                <a:lnTo>
                  <a:pt x="7451052" y="648000"/>
                </a:lnTo>
                <a:close/>
                <a:moveTo>
                  <a:pt x="6155052" y="0"/>
                </a:moveTo>
                <a:lnTo>
                  <a:pt x="6803052" y="0"/>
                </a:lnTo>
                <a:lnTo>
                  <a:pt x="6803052" y="648000"/>
                </a:lnTo>
                <a:lnTo>
                  <a:pt x="6155052" y="64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9" name="円/楕円 4"/>
          <p:cNvSpPr/>
          <p:nvPr userDrawn="1"/>
        </p:nvSpPr>
        <p:spPr>
          <a:xfrm>
            <a:off x="8319890" y="5176461"/>
            <a:ext cx="437647" cy="438275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4"/>
          <p:cNvSpPr/>
          <p:nvPr userDrawn="1"/>
        </p:nvSpPr>
        <p:spPr>
          <a:xfrm>
            <a:off x="8319890" y="6147528"/>
            <a:ext cx="437647" cy="438275"/>
          </a:xfrm>
          <a:prstGeom prst="rect">
            <a:avLst/>
          </a:prstGeom>
          <a:solidFill>
            <a:schemeClr val="accent2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4"/>
          <p:cNvSpPr/>
          <p:nvPr userDrawn="1"/>
        </p:nvSpPr>
        <p:spPr>
          <a:xfrm>
            <a:off x="8310165" y="7118595"/>
            <a:ext cx="437647" cy="438275"/>
          </a:xfrm>
          <a:prstGeom prst="rect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899980" y="5022083"/>
            <a:ext cx="892925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8899980" y="5993150"/>
            <a:ext cx="892925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8899979" y="6964217"/>
            <a:ext cx="892925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979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1169858" y="2450473"/>
            <a:ext cx="3378565" cy="337701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8" name="円/楕円 4"/>
          <p:cNvSpPr/>
          <p:nvPr userDrawn="1"/>
        </p:nvSpPr>
        <p:spPr>
          <a:xfrm>
            <a:off x="1135084" y="6304855"/>
            <a:ext cx="717550" cy="718579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図プレースホルダー 25"/>
          <p:cNvSpPr>
            <a:spLocks noGrp="1"/>
          </p:cNvSpPr>
          <p:nvPr>
            <p:ph type="pic" sz="quarter" idx="44" hasCustomPrompt="1"/>
          </p:nvPr>
        </p:nvSpPr>
        <p:spPr>
          <a:xfrm>
            <a:off x="1227008" y="6397293"/>
            <a:ext cx="533702" cy="53370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58" y="6368154"/>
            <a:ext cx="2603865" cy="562841"/>
          </a:xfrm>
        </p:spPr>
        <p:txBody>
          <a:bodyPr anchor="ctr"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円/楕円 4"/>
          <p:cNvSpPr/>
          <p:nvPr userDrawn="1"/>
        </p:nvSpPr>
        <p:spPr>
          <a:xfrm>
            <a:off x="1135084" y="7212845"/>
            <a:ext cx="717550" cy="71857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図プレースホルダー 25"/>
          <p:cNvSpPr>
            <a:spLocks noGrp="1"/>
          </p:cNvSpPr>
          <p:nvPr>
            <p:ph type="pic" sz="quarter" idx="45" hasCustomPrompt="1"/>
          </p:nvPr>
        </p:nvSpPr>
        <p:spPr>
          <a:xfrm>
            <a:off x="1227008" y="7305283"/>
            <a:ext cx="533702" cy="53370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46" hasCustomPrompt="1"/>
          </p:nvPr>
        </p:nvSpPr>
        <p:spPr>
          <a:xfrm>
            <a:off x="1944558" y="7276144"/>
            <a:ext cx="2603865" cy="562841"/>
          </a:xfrm>
        </p:spPr>
        <p:txBody>
          <a:bodyPr anchor="ctr"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円/楕円 4"/>
          <p:cNvSpPr/>
          <p:nvPr userDrawn="1"/>
        </p:nvSpPr>
        <p:spPr>
          <a:xfrm>
            <a:off x="1135084" y="8149976"/>
            <a:ext cx="717550" cy="718579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図プレースホルダー 25"/>
          <p:cNvSpPr>
            <a:spLocks noGrp="1"/>
          </p:cNvSpPr>
          <p:nvPr>
            <p:ph type="pic" sz="quarter" idx="47" hasCustomPrompt="1"/>
          </p:nvPr>
        </p:nvSpPr>
        <p:spPr>
          <a:xfrm>
            <a:off x="1227008" y="8242414"/>
            <a:ext cx="533702" cy="53370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1944558" y="8213275"/>
            <a:ext cx="2603865" cy="562841"/>
          </a:xfrm>
        </p:spPr>
        <p:txBody>
          <a:bodyPr anchor="ctr"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49" hasCustomPrompt="1"/>
          </p:nvPr>
        </p:nvSpPr>
        <p:spPr>
          <a:xfrm>
            <a:off x="4924210" y="3647411"/>
            <a:ext cx="5781889" cy="1889006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4924210" y="2267231"/>
            <a:ext cx="578188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5035163" y="3465523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4924210" y="2838434"/>
            <a:ext cx="5781889" cy="61048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accent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 userDrawn="1"/>
        </p:nvCxnSpPr>
        <p:spPr>
          <a:xfrm>
            <a:off x="11239577" y="2616868"/>
            <a:ext cx="1" cy="770495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39" idx="4"/>
            <a:endCxn id="44" idx="0"/>
          </p:cNvCxnSpPr>
          <p:nvPr userDrawn="1"/>
        </p:nvCxnSpPr>
        <p:spPr>
          <a:xfrm>
            <a:off x="11239578" y="3772760"/>
            <a:ext cx="0" cy="109082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44" idx="4"/>
            <a:endCxn id="46" idx="0"/>
          </p:cNvCxnSpPr>
          <p:nvPr userDrawn="1"/>
        </p:nvCxnSpPr>
        <p:spPr>
          <a:xfrm>
            <a:off x="11239578" y="5248983"/>
            <a:ext cx="0" cy="109082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6" idx="4"/>
          </p:cNvCxnSpPr>
          <p:nvPr userDrawn="1"/>
        </p:nvCxnSpPr>
        <p:spPr>
          <a:xfrm flipH="1">
            <a:off x="11239577" y="6725206"/>
            <a:ext cx="1" cy="1090825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涙形 37"/>
          <p:cNvSpPr/>
          <p:nvPr userDrawn="1"/>
        </p:nvSpPr>
        <p:spPr>
          <a:xfrm rot="8100000">
            <a:off x="11030988" y="2353630"/>
            <a:ext cx="417178" cy="417178"/>
          </a:xfrm>
          <a:prstGeom prst="teardrop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 userDrawn="1"/>
        </p:nvSpPr>
        <p:spPr>
          <a:xfrm>
            <a:off x="11046879" y="3387363"/>
            <a:ext cx="385397" cy="385397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/>
          <p:cNvSpPr/>
          <p:nvPr userDrawn="1"/>
        </p:nvSpPr>
        <p:spPr>
          <a:xfrm>
            <a:off x="11046879" y="4863586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/>
          <p:cNvSpPr/>
          <p:nvPr userDrawn="1"/>
        </p:nvSpPr>
        <p:spPr>
          <a:xfrm>
            <a:off x="11046879" y="6339809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/>
          <p:cNvSpPr/>
          <p:nvPr userDrawn="1"/>
        </p:nvSpPr>
        <p:spPr>
          <a:xfrm>
            <a:off x="11046879" y="7816031"/>
            <a:ext cx="385397" cy="385397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51" hasCustomPrompt="1"/>
          </p:nvPr>
        </p:nvSpPr>
        <p:spPr>
          <a:xfrm>
            <a:off x="11534568" y="2318517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4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11534567" y="3336429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53" hasCustomPrompt="1"/>
          </p:nvPr>
        </p:nvSpPr>
        <p:spPr>
          <a:xfrm>
            <a:off x="11534568" y="3823693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>
            <p:ph type="body" sz="quarter" idx="54" hasCustomPrompt="1"/>
          </p:nvPr>
        </p:nvSpPr>
        <p:spPr>
          <a:xfrm>
            <a:off x="11534567" y="4793549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1" name="テキスト プレースホルダー 12"/>
          <p:cNvSpPr>
            <a:spLocks noGrp="1"/>
          </p:cNvSpPr>
          <p:nvPr>
            <p:ph type="body" sz="quarter" idx="55" hasCustomPrompt="1"/>
          </p:nvPr>
        </p:nvSpPr>
        <p:spPr>
          <a:xfrm>
            <a:off x="11534568" y="5280813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56" hasCustomPrompt="1"/>
          </p:nvPr>
        </p:nvSpPr>
        <p:spPr>
          <a:xfrm>
            <a:off x="11534566" y="6250669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テキスト プレースホルダー 12"/>
          <p:cNvSpPr>
            <a:spLocks noGrp="1"/>
          </p:cNvSpPr>
          <p:nvPr>
            <p:ph type="body" sz="quarter" idx="57" hasCustomPrompt="1"/>
          </p:nvPr>
        </p:nvSpPr>
        <p:spPr>
          <a:xfrm>
            <a:off x="11534567" y="6737933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テキスト プレースホルダー 12"/>
          <p:cNvSpPr>
            <a:spLocks noGrp="1"/>
          </p:cNvSpPr>
          <p:nvPr>
            <p:ph type="body" sz="quarter" idx="58" hasCustomPrompt="1"/>
          </p:nvPr>
        </p:nvSpPr>
        <p:spPr>
          <a:xfrm>
            <a:off x="11534565" y="7714164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59" hasCustomPrompt="1"/>
          </p:nvPr>
        </p:nvSpPr>
        <p:spPr>
          <a:xfrm>
            <a:off x="11534566" y="8201428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6" name="テキスト プレースホルダー 12"/>
          <p:cNvSpPr>
            <a:spLocks noGrp="1"/>
          </p:cNvSpPr>
          <p:nvPr>
            <p:ph type="body" sz="quarter" idx="60" hasCustomPrompt="1"/>
          </p:nvPr>
        </p:nvSpPr>
        <p:spPr>
          <a:xfrm>
            <a:off x="4924210" y="5718579"/>
            <a:ext cx="5777098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7" name="テキスト プレースホルダー 12"/>
          <p:cNvSpPr>
            <a:spLocks noGrp="1"/>
          </p:cNvSpPr>
          <p:nvPr>
            <p:ph type="body" sz="quarter" idx="61" hasCustomPrompt="1"/>
          </p:nvPr>
        </p:nvSpPr>
        <p:spPr>
          <a:xfrm>
            <a:off x="4924210" y="6205843"/>
            <a:ext cx="5777098" cy="1143436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62" hasCustomPrompt="1"/>
          </p:nvPr>
        </p:nvSpPr>
        <p:spPr>
          <a:xfrm>
            <a:off x="4924210" y="7475020"/>
            <a:ext cx="5777098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63" hasCustomPrompt="1"/>
          </p:nvPr>
        </p:nvSpPr>
        <p:spPr>
          <a:xfrm>
            <a:off x="4924210" y="7962284"/>
            <a:ext cx="5777098" cy="1150651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52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22095" y="3821588"/>
            <a:ext cx="13643811" cy="3568017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0341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, Caption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2885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22885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/>
              <a:t>Caption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2053809" y="655590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1523643" y="2731688"/>
            <a:ext cx="2888231" cy="28869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6" name="図プレースホルダー 64"/>
          <p:cNvSpPr>
            <a:spLocks noGrp="1"/>
          </p:cNvSpPr>
          <p:nvPr>
            <p:ph type="pic" sz="quarter" idx="44" hasCustomPrompt="1"/>
          </p:nvPr>
        </p:nvSpPr>
        <p:spPr>
          <a:xfrm>
            <a:off x="5750674" y="2731688"/>
            <a:ext cx="2888231" cy="2886903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7" name="図プレースホルダー 64"/>
          <p:cNvSpPr>
            <a:spLocks noGrp="1"/>
          </p:cNvSpPr>
          <p:nvPr>
            <p:ph type="pic" sz="quarter" idx="45" hasCustomPrompt="1"/>
          </p:nvPr>
        </p:nvSpPr>
        <p:spPr>
          <a:xfrm>
            <a:off x="9977705" y="2731688"/>
            <a:ext cx="2888231" cy="2886903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8" name="図プレースホルダー 64"/>
          <p:cNvSpPr>
            <a:spLocks noGrp="1"/>
          </p:cNvSpPr>
          <p:nvPr>
            <p:ph type="pic" sz="quarter" idx="46" hasCustomPrompt="1"/>
          </p:nvPr>
        </p:nvSpPr>
        <p:spPr>
          <a:xfrm>
            <a:off x="14204736" y="2731688"/>
            <a:ext cx="2888231" cy="2886903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2" name="テキスト プレースホルダー 12"/>
          <p:cNvSpPr>
            <a:spLocks noGrp="1"/>
          </p:cNvSpPr>
          <p:nvPr>
            <p:ph type="body" sz="quarter" idx="47" hasCustomPrompt="1"/>
          </p:nvPr>
        </p:nvSpPr>
        <p:spPr>
          <a:xfrm>
            <a:off x="5349916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5349916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 userDrawn="1"/>
        </p:nvSpPr>
        <p:spPr>
          <a:xfrm>
            <a:off x="6280840" y="6555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プレースホルダー 12"/>
          <p:cNvSpPr>
            <a:spLocks noGrp="1"/>
          </p:cNvSpPr>
          <p:nvPr>
            <p:ph type="body" sz="quarter" idx="49" hasCustomPrompt="1"/>
          </p:nvPr>
        </p:nvSpPr>
        <p:spPr>
          <a:xfrm>
            <a:off x="9576947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9576947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 userDrawn="1"/>
        </p:nvSpPr>
        <p:spPr>
          <a:xfrm>
            <a:off x="10507871" y="655590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プレースホルダー 12"/>
          <p:cNvSpPr>
            <a:spLocks noGrp="1"/>
          </p:cNvSpPr>
          <p:nvPr>
            <p:ph type="body" sz="quarter" idx="51" hasCustomPrompt="1"/>
          </p:nvPr>
        </p:nvSpPr>
        <p:spPr>
          <a:xfrm>
            <a:off x="13803978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9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13803978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 userDrawn="1"/>
        </p:nvSpPr>
        <p:spPr>
          <a:xfrm>
            <a:off x="14734902" y="6555903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15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,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34199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6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1484558" y="2119084"/>
            <a:ext cx="2589028" cy="2587837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6" name="図プレースホルダー 64"/>
          <p:cNvSpPr>
            <a:spLocks noGrp="1"/>
          </p:cNvSpPr>
          <p:nvPr>
            <p:ph type="pic" sz="quarter" idx="44" hasCustomPrompt="1"/>
          </p:nvPr>
        </p:nvSpPr>
        <p:spPr>
          <a:xfrm>
            <a:off x="5711589" y="2119084"/>
            <a:ext cx="2589028" cy="2587837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7" name="図プレースホルダー 64"/>
          <p:cNvSpPr>
            <a:spLocks noGrp="1"/>
          </p:cNvSpPr>
          <p:nvPr>
            <p:ph type="pic" sz="quarter" idx="45" hasCustomPrompt="1"/>
          </p:nvPr>
        </p:nvSpPr>
        <p:spPr>
          <a:xfrm>
            <a:off x="9938620" y="2119084"/>
            <a:ext cx="2589028" cy="2587837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8" name="図プレースホルダー 64"/>
          <p:cNvSpPr>
            <a:spLocks noGrp="1"/>
          </p:cNvSpPr>
          <p:nvPr>
            <p:ph type="pic" sz="quarter" idx="46" hasCustomPrompt="1"/>
          </p:nvPr>
        </p:nvSpPr>
        <p:spPr>
          <a:xfrm>
            <a:off x="14165651" y="2119084"/>
            <a:ext cx="2589028" cy="2587837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5161230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7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9388261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79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13615292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53" hasCustomPrompt="1"/>
          </p:nvPr>
        </p:nvSpPr>
        <p:spPr>
          <a:xfrm>
            <a:off x="934199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30" name="図プレースホルダー 64"/>
          <p:cNvSpPr>
            <a:spLocks noGrp="1"/>
          </p:cNvSpPr>
          <p:nvPr>
            <p:ph type="pic" sz="quarter" idx="54" hasCustomPrompt="1"/>
          </p:nvPr>
        </p:nvSpPr>
        <p:spPr>
          <a:xfrm>
            <a:off x="1484558" y="5859569"/>
            <a:ext cx="2589028" cy="2587837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1" name="図プレースホルダー 64"/>
          <p:cNvSpPr>
            <a:spLocks noGrp="1"/>
          </p:cNvSpPr>
          <p:nvPr>
            <p:ph type="pic" sz="quarter" idx="55" hasCustomPrompt="1"/>
          </p:nvPr>
        </p:nvSpPr>
        <p:spPr>
          <a:xfrm>
            <a:off x="5711589" y="5859569"/>
            <a:ext cx="2589028" cy="2587837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2" name="図プレースホルダー 64"/>
          <p:cNvSpPr>
            <a:spLocks noGrp="1"/>
          </p:cNvSpPr>
          <p:nvPr>
            <p:ph type="pic" sz="quarter" idx="56" hasCustomPrompt="1"/>
          </p:nvPr>
        </p:nvSpPr>
        <p:spPr>
          <a:xfrm>
            <a:off x="9938620" y="5859569"/>
            <a:ext cx="2589028" cy="2587837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3" name="図プレースホルダー 64"/>
          <p:cNvSpPr>
            <a:spLocks noGrp="1"/>
          </p:cNvSpPr>
          <p:nvPr>
            <p:ph type="pic" sz="quarter" idx="57" hasCustomPrompt="1"/>
          </p:nvPr>
        </p:nvSpPr>
        <p:spPr>
          <a:xfrm>
            <a:off x="14165651" y="5859569"/>
            <a:ext cx="2589028" cy="2587837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58" hasCustomPrompt="1"/>
          </p:nvPr>
        </p:nvSpPr>
        <p:spPr>
          <a:xfrm>
            <a:off x="5161230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59" hasCustomPrompt="1"/>
          </p:nvPr>
        </p:nvSpPr>
        <p:spPr>
          <a:xfrm>
            <a:off x="9388261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60" hasCustomPrompt="1"/>
          </p:nvPr>
        </p:nvSpPr>
        <p:spPr>
          <a:xfrm>
            <a:off x="13615292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161964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, Caption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886770" y="6780058"/>
            <a:ext cx="451096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886770" y="5838863"/>
            <a:ext cx="451096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3228304" y="655590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2698138" y="2731688"/>
            <a:ext cx="2888231" cy="28869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6" name="図プレースホルダー 64"/>
          <p:cNvSpPr>
            <a:spLocks noGrp="1"/>
          </p:cNvSpPr>
          <p:nvPr>
            <p:ph type="pic" sz="quarter" idx="44" hasCustomPrompt="1"/>
          </p:nvPr>
        </p:nvSpPr>
        <p:spPr>
          <a:xfrm>
            <a:off x="7699884" y="2731688"/>
            <a:ext cx="2888231" cy="2886903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7" name="図プレースホルダー 64"/>
          <p:cNvSpPr>
            <a:spLocks noGrp="1"/>
          </p:cNvSpPr>
          <p:nvPr>
            <p:ph type="pic" sz="quarter" idx="45" hasCustomPrompt="1"/>
          </p:nvPr>
        </p:nvSpPr>
        <p:spPr>
          <a:xfrm>
            <a:off x="12701630" y="2731688"/>
            <a:ext cx="2888231" cy="2886903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2" name="テキスト プレースホルダー 12"/>
          <p:cNvSpPr>
            <a:spLocks noGrp="1"/>
          </p:cNvSpPr>
          <p:nvPr>
            <p:ph type="body" sz="quarter" idx="47" hasCustomPrompt="1"/>
          </p:nvPr>
        </p:nvSpPr>
        <p:spPr>
          <a:xfrm>
            <a:off x="6888516" y="6780058"/>
            <a:ext cx="451096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6888516" y="5838863"/>
            <a:ext cx="451096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 userDrawn="1"/>
        </p:nvSpPr>
        <p:spPr>
          <a:xfrm>
            <a:off x="8230050" y="6555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プレースホルダー 12"/>
          <p:cNvSpPr>
            <a:spLocks noGrp="1"/>
          </p:cNvSpPr>
          <p:nvPr>
            <p:ph type="body" sz="quarter" idx="49" hasCustomPrompt="1"/>
          </p:nvPr>
        </p:nvSpPr>
        <p:spPr>
          <a:xfrm>
            <a:off x="11890262" y="6780058"/>
            <a:ext cx="451096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11890262" y="5838863"/>
            <a:ext cx="451096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 userDrawn="1"/>
        </p:nvSpPr>
        <p:spPr>
          <a:xfrm>
            <a:off x="13231796" y="655590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11655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2684351"/>
            <a:ext cx="18287642" cy="4413136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Insert a background image</a:t>
            </a:r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684351"/>
            <a:ext cx="8186056" cy="4413136"/>
          </a:xfrm>
          <a:solidFill>
            <a:schemeClr val="accent1">
              <a:alpha val="70000"/>
            </a:schemeClr>
          </a:solidFill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399" y="3904343"/>
            <a:ext cx="7104744" cy="2859314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640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23"/>
          </p:nvPr>
        </p:nvSpPr>
        <p:spPr>
          <a:xfrm>
            <a:off x="0" y="2684351"/>
            <a:ext cx="18287642" cy="6357136"/>
          </a:xfrm>
          <a:custGeom>
            <a:avLst/>
            <a:gdLst>
              <a:gd name="connsiteX0" fmla="*/ 1 w 18287642"/>
              <a:gd name="connsiteY0" fmla="*/ 5709136 h 6357136"/>
              <a:gd name="connsiteX1" fmla="*/ 648001 w 18287642"/>
              <a:gd name="connsiteY1" fmla="*/ 5709136 h 6357136"/>
              <a:gd name="connsiteX2" fmla="*/ 648001 w 18287642"/>
              <a:gd name="connsiteY2" fmla="*/ 6357136 h 6357136"/>
              <a:gd name="connsiteX3" fmla="*/ 1 w 18287642"/>
              <a:gd name="connsiteY3" fmla="*/ 6357136 h 6357136"/>
              <a:gd name="connsiteX4" fmla="*/ 648001 w 18287642"/>
              <a:gd name="connsiteY4" fmla="*/ 5061136 h 6357136"/>
              <a:gd name="connsiteX5" fmla="*/ 1296001 w 18287642"/>
              <a:gd name="connsiteY5" fmla="*/ 5061136 h 6357136"/>
              <a:gd name="connsiteX6" fmla="*/ 1296001 w 18287642"/>
              <a:gd name="connsiteY6" fmla="*/ 5709136 h 6357136"/>
              <a:gd name="connsiteX7" fmla="*/ 648001 w 18287642"/>
              <a:gd name="connsiteY7" fmla="*/ 5709136 h 6357136"/>
              <a:gd name="connsiteX8" fmla="*/ 0 w 18287642"/>
              <a:gd name="connsiteY8" fmla="*/ 0 h 6357136"/>
              <a:gd name="connsiteX9" fmla="*/ 15297150 w 18287642"/>
              <a:gd name="connsiteY9" fmla="*/ 0 h 6357136"/>
              <a:gd name="connsiteX10" fmla="*/ 15297150 w 18287642"/>
              <a:gd name="connsiteY10" fmla="*/ 1699 h 6357136"/>
              <a:gd name="connsiteX11" fmla="*/ 18287642 w 18287642"/>
              <a:gd name="connsiteY11" fmla="*/ 1699 h 6357136"/>
              <a:gd name="connsiteX12" fmla="*/ 18287642 w 18287642"/>
              <a:gd name="connsiteY12" fmla="*/ 4413136 h 6357136"/>
              <a:gd name="connsiteX13" fmla="*/ 1944001 w 18287642"/>
              <a:gd name="connsiteY13" fmla="*/ 4413136 h 6357136"/>
              <a:gd name="connsiteX14" fmla="*/ 1944001 w 18287642"/>
              <a:gd name="connsiteY14" fmla="*/ 5061136 h 6357136"/>
              <a:gd name="connsiteX15" fmla="*/ 1296001 w 18287642"/>
              <a:gd name="connsiteY15" fmla="*/ 5061136 h 6357136"/>
              <a:gd name="connsiteX16" fmla="*/ 1296001 w 18287642"/>
              <a:gd name="connsiteY16" fmla="*/ 4413136 h 6357136"/>
              <a:gd name="connsiteX17" fmla="*/ 648001 w 18287642"/>
              <a:gd name="connsiteY17" fmla="*/ 4413136 h 6357136"/>
              <a:gd name="connsiteX18" fmla="*/ 648001 w 18287642"/>
              <a:gd name="connsiteY18" fmla="*/ 5061136 h 6357136"/>
              <a:gd name="connsiteX19" fmla="*/ 1 w 18287642"/>
              <a:gd name="connsiteY19" fmla="*/ 5061136 h 6357136"/>
              <a:gd name="connsiteX20" fmla="*/ 1 w 18287642"/>
              <a:gd name="connsiteY20" fmla="*/ 4413136 h 6357136"/>
              <a:gd name="connsiteX21" fmla="*/ 0 w 18287642"/>
              <a:gd name="connsiteY21" fmla="*/ 4413136 h 6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287642" h="6357136">
                <a:moveTo>
                  <a:pt x="1" y="5709136"/>
                </a:moveTo>
                <a:lnTo>
                  <a:pt x="648001" y="5709136"/>
                </a:lnTo>
                <a:lnTo>
                  <a:pt x="648001" y="6357136"/>
                </a:lnTo>
                <a:lnTo>
                  <a:pt x="1" y="6357136"/>
                </a:lnTo>
                <a:close/>
                <a:moveTo>
                  <a:pt x="648001" y="5061136"/>
                </a:moveTo>
                <a:lnTo>
                  <a:pt x="1296001" y="5061136"/>
                </a:lnTo>
                <a:lnTo>
                  <a:pt x="1296001" y="5709136"/>
                </a:lnTo>
                <a:lnTo>
                  <a:pt x="648001" y="5709136"/>
                </a:lnTo>
                <a:close/>
                <a:moveTo>
                  <a:pt x="0" y="0"/>
                </a:moveTo>
                <a:lnTo>
                  <a:pt x="15297150" y="0"/>
                </a:lnTo>
                <a:lnTo>
                  <a:pt x="15297150" y="1699"/>
                </a:lnTo>
                <a:lnTo>
                  <a:pt x="18287642" y="1699"/>
                </a:lnTo>
                <a:lnTo>
                  <a:pt x="18287642" y="4413136"/>
                </a:lnTo>
                <a:lnTo>
                  <a:pt x="1944001" y="4413136"/>
                </a:lnTo>
                <a:lnTo>
                  <a:pt x="1944001" y="5061136"/>
                </a:lnTo>
                <a:lnTo>
                  <a:pt x="1296001" y="5061136"/>
                </a:lnTo>
                <a:lnTo>
                  <a:pt x="1296001" y="4413136"/>
                </a:lnTo>
                <a:lnTo>
                  <a:pt x="648001" y="4413136"/>
                </a:lnTo>
                <a:lnTo>
                  <a:pt x="648001" y="5061136"/>
                </a:lnTo>
                <a:lnTo>
                  <a:pt x="1" y="5061136"/>
                </a:lnTo>
                <a:lnTo>
                  <a:pt x="1" y="4413136"/>
                </a:lnTo>
                <a:lnTo>
                  <a:pt x="0" y="441313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Insert a wide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0958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506900" y="7289077"/>
            <a:ext cx="8603968" cy="172157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23"/>
          </p:nvPr>
        </p:nvSpPr>
        <p:spPr>
          <a:xfrm>
            <a:off x="0" y="2684351"/>
            <a:ext cx="18287642" cy="6357136"/>
          </a:xfrm>
          <a:custGeom>
            <a:avLst/>
            <a:gdLst>
              <a:gd name="connsiteX0" fmla="*/ 1 w 18287642"/>
              <a:gd name="connsiteY0" fmla="*/ 5709136 h 6357136"/>
              <a:gd name="connsiteX1" fmla="*/ 648001 w 18287642"/>
              <a:gd name="connsiteY1" fmla="*/ 5709136 h 6357136"/>
              <a:gd name="connsiteX2" fmla="*/ 648001 w 18287642"/>
              <a:gd name="connsiteY2" fmla="*/ 6357136 h 6357136"/>
              <a:gd name="connsiteX3" fmla="*/ 1 w 18287642"/>
              <a:gd name="connsiteY3" fmla="*/ 6357136 h 6357136"/>
              <a:gd name="connsiteX4" fmla="*/ 648001 w 18287642"/>
              <a:gd name="connsiteY4" fmla="*/ 5061136 h 6357136"/>
              <a:gd name="connsiteX5" fmla="*/ 1296001 w 18287642"/>
              <a:gd name="connsiteY5" fmla="*/ 5061136 h 6357136"/>
              <a:gd name="connsiteX6" fmla="*/ 1296001 w 18287642"/>
              <a:gd name="connsiteY6" fmla="*/ 5709136 h 6357136"/>
              <a:gd name="connsiteX7" fmla="*/ 648001 w 18287642"/>
              <a:gd name="connsiteY7" fmla="*/ 5709136 h 6357136"/>
              <a:gd name="connsiteX8" fmla="*/ 0 w 18287642"/>
              <a:gd name="connsiteY8" fmla="*/ 0 h 6357136"/>
              <a:gd name="connsiteX9" fmla="*/ 15457714 w 18287642"/>
              <a:gd name="connsiteY9" fmla="*/ 0 h 6357136"/>
              <a:gd name="connsiteX10" fmla="*/ 16343642 w 18287642"/>
              <a:gd name="connsiteY10" fmla="*/ 0 h 6357136"/>
              <a:gd name="connsiteX11" fmla="*/ 16991642 w 18287642"/>
              <a:gd name="connsiteY11" fmla="*/ 0 h 6357136"/>
              <a:gd name="connsiteX12" fmla="*/ 18287642 w 18287642"/>
              <a:gd name="connsiteY12" fmla="*/ 0 h 6357136"/>
              <a:gd name="connsiteX13" fmla="*/ 18287642 w 18287642"/>
              <a:gd name="connsiteY13" fmla="*/ 4413136 h 6357136"/>
              <a:gd name="connsiteX14" fmla="*/ 1944001 w 18287642"/>
              <a:gd name="connsiteY14" fmla="*/ 4413136 h 6357136"/>
              <a:gd name="connsiteX15" fmla="*/ 1944001 w 18287642"/>
              <a:gd name="connsiteY15" fmla="*/ 5061136 h 6357136"/>
              <a:gd name="connsiteX16" fmla="*/ 1296001 w 18287642"/>
              <a:gd name="connsiteY16" fmla="*/ 5061136 h 6357136"/>
              <a:gd name="connsiteX17" fmla="*/ 1296001 w 18287642"/>
              <a:gd name="connsiteY17" fmla="*/ 4413136 h 6357136"/>
              <a:gd name="connsiteX18" fmla="*/ 648001 w 18287642"/>
              <a:gd name="connsiteY18" fmla="*/ 4413136 h 6357136"/>
              <a:gd name="connsiteX19" fmla="*/ 648001 w 18287642"/>
              <a:gd name="connsiteY19" fmla="*/ 5061136 h 6357136"/>
              <a:gd name="connsiteX20" fmla="*/ 1 w 18287642"/>
              <a:gd name="connsiteY20" fmla="*/ 5061136 h 6357136"/>
              <a:gd name="connsiteX21" fmla="*/ 1 w 18287642"/>
              <a:gd name="connsiteY21" fmla="*/ 4413136 h 6357136"/>
              <a:gd name="connsiteX22" fmla="*/ 0 w 18287642"/>
              <a:gd name="connsiteY22" fmla="*/ 4413136 h 6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287642" h="6357136">
                <a:moveTo>
                  <a:pt x="1" y="5709136"/>
                </a:moveTo>
                <a:lnTo>
                  <a:pt x="648001" y="5709136"/>
                </a:lnTo>
                <a:lnTo>
                  <a:pt x="648001" y="6357136"/>
                </a:lnTo>
                <a:lnTo>
                  <a:pt x="1" y="6357136"/>
                </a:lnTo>
                <a:close/>
                <a:moveTo>
                  <a:pt x="648001" y="5061136"/>
                </a:moveTo>
                <a:lnTo>
                  <a:pt x="1296001" y="5061136"/>
                </a:lnTo>
                <a:lnTo>
                  <a:pt x="1296001" y="5709136"/>
                </a:lnTo>
                <a:lnTo>
                  <a:pt x="648001" y="5709136"/>
                </a:lnTo>
                <a:close/>
                <a:moveTo>
                  <a:pt x="0" y="0"/>
                </a:moveTo>
                <a:lnTo>
                  <a:pt x="15457714" y="0"/>
                </a:lnTo>
                <a:lnTo>
                  <a:pt x="16343642" y="0"/>
                </a:lnTo>
                <a:lnTo>
                  <a:pt x="16991642" y="0"/>
                </a:lnTo>
                <a:lnTo>
                  <a:pt x="18287642" y="0"/>
                </a:lnTo>
                <a:lnTo>
                  <a:pt x="18287642" y="4413136"/>
                </a:lnTo>
                <a:lnTo>
                  <a:pt x="1944001" y="4413136"/>
                </a:lnTo>
                <a:lnTo>
                  <a:pt x="1944001" y="5061136"/>
                </a:lnTo>
                <a:lnTo>
                  <a:pt x="1296001" y="5061136"/>
                </a:lnTo>
                <a:lnTo>
                  <a:pt x="1296001" y="4413136"/>
                </a:lnTo>
                <a:lnTo>
                  <a:pt x="648001" y="4413136"/>
                </a:lnTo>
                <a:lnTo>
                  <a:pt x="648001" y="5061136"/>
                </a:lnTo>
                <a:lnTo>
                  <a:pt x="1" y="5061136"/>
                </a:lnTo>
                <a:lnTo>
                  <a:pt x="1" y="4413136"/>
                </a:lnTo>
                <a:lnTo>
                  <a:pt x="0" y="441313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Insert a wide image</a:t>
            </a:r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58189" y="2684351"/>
            <a:ext cx="5827868" cy="6357136"/>
          </a:xfrm>
          <a:solidFill>
            <a:schemeClr val="accent1">
              <a:alpha val="80000"/>
            </a:schemeClr>
          </a:solidFill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679031" y="3031958"/>
            <a:ext cx="5086111" cy="56628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0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7928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図プレースホルダー 11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2684351"/>
            <a:ext cx="18287642" cy="6357136"/>
          </a:xfrm>
          <a:custGeom>
            <a:avLst/>
            <a:gdLst>
              <a:gd name="connsiteX0" fmla="*/ 1 w 18287642"/>
              <a:gd name="connsiteY0" fmla="*/ 5709136 h 6357136"/>
              <a:gd name="connsiteX1" fmla="*/ 648001 w 18287642"/>
              <a:gd name="connsiteY1" fmla="*/ 5709136 h 6357136"/>
              <a:gd name="connsiteX2" fmla="*/ 648001 w 18287642"/>
              <a:gd name="connsiteY2" fmla="*/ 6357136 h 6357136"/>
              <a:gd name="connsiteX3" fmla="*/ 1 w 18287642"/>
              <a:gd name="connsiteY3" fmla="*/ 6357136 h 6357136"/>
              <a:gd name="connsiteX4" fmla="*/ 648001 w 18287642"/>
              <a:gd name="connsiteY4" fmla="*/ 5061136 h 6357136"/>
              <a:gd name="connsiteX5" fmla="*/ 1296001 w 18287642"/>
              <a:gd name="connsiteY5" fmla="*/ 5061136 h 6357136"/>
              <a:gd name="connsiteX6" fmla="*/ 1296001 w 18287642"/>
              <a:gd name="connsiteY6" fmla="*/ 5709136 h 6357136"/>
              <a:gd name="connsiteX7" fmla="*/ 648001 w 18287642"/>
              <a:gd name="connsiteY7" fmla="*/ 5709136 h 6357136"/>
              <a:gd name="connsiteX8" fmla="*/ 0 w 18287642"/>
              <a:gd name="connsiteY8" fmla="*/ 0 h 6357136"/>
              <a:gd name="connsiteX9" fmla="*/ 14344650 w 18287642"/>
              <a:gd name="connsiteY9" fmla="*/ 0 h 6357136"/>
              <a:gd name="connsiteX10" fmla="*/ 14344650 w 18287642"/>
              <a:gd name="connsiteY10" fmla="*/ 1699 h 6357136"/>
              <a:gd name="connsiteX11" fmla="*/ 18287642 w 18287642"/>
              <a:gd name="connsiteY11" fmla="*/ 1699 h 6357136"/>
              <a:gd name="connsiteX12" fmla="*/ 18287642 w 18287642"/>
              <a:gd name="connsiteY12" fmla="*/ 4413136 h 6357136"/>
              <a:gd name="connsiteX13" fmla="*/ 1944001 w 18287642"/>
              <a:gd name="connsiteY13" fmla="*/ 4413136 h 6357136"/>
              <a:gd name="connsiteX14" fmla="*/ 1944001 w 18287642"/>
              <a:gd name="connsiteY14" fmla="*/ 5061136 h 6357136"/>
              <a:gd name="connsiteX15" fmla="*/ 1296001 w 18287642"/>
              <a:gd name="connsiteY15" fmla="*/ 5061136 h 6357136"/>
              <a:gd name="connsiteX16" fmla="*/ 1296001 w 18287642"/>
              <a:gd name="connsiteY16" fmla="*/ 4413136 h 6357136"/>
              <a:gd name="connsiteX17" fmla="*/ 648001 w 18287642"/>
              <a:gd name="connsiteY17" fmla="*/ 4413136 h 6357136"/>
              <a:gd name="connsiteX18" fmla="*/ 648001 w 18287642"/>
              <a:gd name="connsiteY18" fmla="*/ 5061136 h 6357136"/>
              <a:gd name="connsiteX19" fmla="*/ 1 w 18287642"/>
              <a:gd name="connsiteY19" fmla="*/ 5061136 h 6357136"/>
              <a:gd name="connsiteX20" fmla="*/ 1 w 18287642"/>
              <a:gd name="connsiteY20" fmla="*/ 4413136 h 6357136"/>
              <a:gd name="connsiteX21" fmla="*/ 0 w 18287642"/>
              <a:gd name="connsiteY21" fmla="*/ 4413136 h 6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287642" h="6357136">
                <a:moveTo>
                  <a:pt x="1" y="5709136"/>
                </a:moveTo>
                <a:lnTo>
                  <a:pt x="648001" y="5709136"/>
                </a:lnTo>
                <a:lnTo>
                  <a:pt x="648001" y="6357136"/>
                </a:lnTo>
                <a:lnTo>
                  <a:pt x="1" y="6357136"/>
                </a:lnTo>
                <a:close/>
                <a:moveTo>
                  <a:pt x="648001" y="5061136"/>
                </a:moveTo>
                <a:lnTo>
                  <a:pt x="1296001" y="5061136"/>
                </a:lnTo>
                <a:lnTo>
                  <a:pt x="1296001" y="5709136"/>
                </a:lnTo>
                <a:lnTo>
                  <a:pt x="648001" y="5709136"/>
                </a:lnTo>
                <a:close/>
                <a:moveTo>
                  <a:pt x="0" y="0"/>
                </a:moveTo>
                <a:lnTo>
                  <a:pt x="14344650" y="0"/>
                </a:lnTo>
                <a:lnTo>
                  <a:pt x="14344650" y="1699"/>
                </a:lnTo>
                <a:lnTo>
                  <a:pt x="18287642" y="1699"/>
                </a:lnTo>
                <a:lnTo>
                  <a:pt x="18287642" y="4413136"/>
                </a:lnTo>
                <a:lnTo>
                  <a:pt x="1944001" y="4413136"/>
                </a:lnTo>
                <a:lnTo>
                  <a:pt x="1944001" y="5061136"/>
                </a:lnTo>
                <a:lnTo>
                  <a:pt x="1296001" y="5061136"/>
                </a:lnTo>
                <a:lnTo>
                  <a:pt x="1296001" y="4413136"/>
                </a:lnTo>
                <a:lnTo>
                  <a:pt x="648001" y="4413136"/>
                </a:lnTo>
                <a:lnTo>
                  <a:pt x="648001" y="5061136"/>
                </a:lnTo>
                <a:lnTo>
                  <a:pt x="1" y="5061136"/>
                </a:lnTo>
                <a:lnTo>
                  <a:pt x="1" y="4413136"/>
                </a:lnTo>
                <a:lnTo>
                  <a:pt x="0" y="441313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Insert a wide image</a:t>
            </a:r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6140740"/>
            <a:ext cx="18287642" cy="943542"/>
          </a:xfrm>
          <a:solidFill>
            <a:schemeClr val="accent1">
              <a:alpha val="50000"/>
            </a:schemeClr>
          </a:solidFill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bg1"/>
                </a:solidFill>
                <a:latin typeface="Ubuntu Bold" panose="020B0804030602030204" pitchFamily="34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90775" y="6157520"/>
            <a:ext cx="13506449" cy="8824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3919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&amp; Cen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6093619" y="2684464"/>
            <a:ext cx="6100763" cy="4421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6613389" y="3532834"/>
            <a:ext cx="618989" cy="618989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7353301" y="3458131"/>
            <a:ext cx="43138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図プレースホルダー 29"/>
          <p:cNvSpPr>
            <a:spLocks noGrp="1"/>
          </p:cNvSpPr>
          <p:nvPr>
            <p:ph type="pic" sz="quarter" idx="49" hasCustomPrompt="1"/>
          </p:nvPr>
        </p:nvSpPr>
        <p:spPr>
          <a:xfrm>
            <a:off x="1" y="2684462"/>
            <a:ext cx="6093616" cy="4421187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1" name="図プレースホルダー 29"/>
          <p:cNvSpPr>
            <a:spLocks noGrp="1"/>
          </p:cNvSpPr>
          <p:nvPr>
            <p:ph type="pic" sz="quarter" idx="50" hasCustomPrompt="1"/>
          </p:nvPr>
        </p:nvSpPr>
        <p:spPr>
          <a:xfrm>
            <a:off x="12194027" y="2684462"/>
            <a:ext cx="6093616" cy="442118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2" name="図プレースホルダー 25"/>
          <p:cNvSpPr>
            <a:spLocks noGrp="1"/>
          </p:cNvSpPr>
          <p:nvPr>
            <p:ph type="pic" sz="quarter" idx="51" hasCustomPrompt="1"/>
          </p:nvPr>
        </p:nvSpPr>
        <p:spPr>
          <a:xfrm>
            <a:off x="6613389" y="4668664"/>
            <a:ext cx="618989" cy="618989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7353301" y="4593961"/>
            <a:ext cx="43138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図プレースホルダー 25"/>
          <p:cNvSpPr>
            <a:spLocks noGrp="1"/>
          </p:cNvSpPr>
          <p:nvPr>
            <p:ph type="pic" sz="quarter" idx="53" hasCustomPrompt="1"/>
          </p:nvPr>
        </p:nvSpPr>
        <p:spPr>
          <a:xfrm>
            <a:off x="6613389" y="5804494"/>
            <a:ext cx="618989" cy="618989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54" hasCustomPrompt="1"/>
          </p:nvPr>
        </p:nvSpPr>
        <p:spPr>
          <a:xfrm>
            <a:off x="7353301" y="5729791"/>
            <a:ext cx="43138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6174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Phone  &amp; 4 Icons, Headings,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713114"/>
            <a:ext cx="4945558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723793"/>
            <a:ext cx="4945558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2057954" y="348895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4"/>
          <p:cNvSpPr/>
          <p:nvPr userDrawn="1"/>
        </p:nvSpPr>
        <p:spPr>
          <a:xfrm>
            <a:off x="626586" y="291988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79843" y="317395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88278" y="3776058"/>
            <a:ext cx="5030709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388278" y="2786737"/>
            <a:ext cx="5030709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4460991" y="3551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31" name="円/楕円 4"/>
          <p:cNvSpPr/>
          <p:nvPr userDrawn="1"/>
        </p:nvSpPr>
        <p:spPr>
          <a:xfrm>
            <a:off x="16542148" y="298283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16795405" y="323690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947003" y="7001529"/>
            <a:ext cx="4945558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47003" y="6012208"/>
            <a:ext cx="4945558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2057954" y="677737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4"/>
          <p:cNvSpPr/>
          <p:nvPr userDrawn="1"/>
        </p:nvSpPr>
        <p:spPr>
          <a:xfrm>
            <a:off x="626586" y="6208301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図プレースホルダー 25"/>
          <p:cNvSpPr>
            <a:spLocks noGrp="1"/>
          </p:cNvSpPr>
          <p:nvPr>
            <p:ph type="pic" sz="quarter" idx="21" hasCustomPrompt="1"/>
          </p:nvPr>
        </p:nvSpPr>
        <p:spPr>
          <a:xfrm>
            <a:off x="879843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1388278" y="7001529"/>
            <a:ext cx="5030709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388278" y="6012208"/>
            <a:ext cx="5030709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14460991" y="6777374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1" name="円/楕円 4"/>
          <p:cNvSpPr/>
          <p:nvPr userDrawn="1"/>
        </p:nvSpPr>
        <p:spPr>
          <a:xfrm>
            <a:off x="16542148" y="6208301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図プレースホルダー 25"/>
          <p:cNvSpPr>
            <a:spLocks noGrp="1"/>
          </p:cNvSpPr>
          <p:nvPr>
            <p:ph type="pic" sz="quarter" idx="24" hasCustomPrompt="1"/>
          </p:nvPr>
        </p:nvSpPr>
        <p:spPr>
          <a:xfrm>
            <a:off x="16795405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pic>
        <p:nvPicPr>
          <p:cNvPr id="43" name="図 4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03" y="2228602"/>
            <a:ext cx="3583638" cy="7322170"/>
          </a:xfrm>
          <a:prstGeom prst="rect">
            <a:avLst/>
          </a:prstGeom>
          <a:effectLst/>
        </p:spPr>
      </p:pic>
      <p:sp>
        <p:nvSpPr>
          <p:cNvPr id="44" name="図プレースホルダー 2"/>
          <p:cNvSpPr>
            <a:spLocks noGrp="1"/>
          </p:cNvSpPr>
          <p:nvPr>
            <p:ph type="pic" sz="quarter" idx="25" hasCustomPrompt="1"/>
          </p:nvPr>
        </p:nvSpPr>
        <p:spPr>
          <a:xfrm>
            <a:off x="7642859" y="3165437"/>
            <a:ext cx="3055621" cy="548326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45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3297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Image &amp; 4 Icons, Headings,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2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6126646" y="1944914"/>
            <a:ext cx="6069156" cy="8340499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71311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72379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2057954" y="348895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4"/>
          <p:cNvSpPr/>
          <p:nvPr userDrawn="1"/>
        </p:nvSpPr>
        <p:spPr>
          <a:xfrm>
            <a:off x="626586" y="291988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79843" y="317395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168390" y="3776058"/>
            <a:ext cx="4250597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168390" y="2786737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4460991" y="3551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31" name="円/楕円 4"/>
          <p:cNvSpPr/>
          <p:nvPr userDrawn="1"/>
        </p:nvSpPr>
        <p:spPr>
          <a:xfrm>
            <a:off x="16542148" y="298283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16795405" y="323690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947003" y="7001529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47003" y="6012208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2057954" y="677737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4"/>
          <p:cNvSpPr/>
          <p:nvPr userDrawn="1"/>
        </p:nvSpPr>
        <p:spPr>
          <a:xfrm>
            <a:off x="626586" y="6208301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図プレースホルダー 25"/>
          <p:cNvSpPr>
            <a:spLocks noGrp="1"/>
          </p:cNvSpPr>
          <p:nvPr>
            <p:ph type="pic" sz="quarter" idx="21" hasCustomPrompt="1"/>
          </p:nvPr>
        </p:nvSpPr>
        <p:spPr>
          <a:xfrm>
            <a:off x="879843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2168390" y="7001529"/>
            <a:ext cx="4250597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2168390" y="6012208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14460991" y="6777374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1" name="円/楕円 4"/>
          <p:cNvSpPr/>
          <p:nvPr userDrawn="1"/>
        </p:nvSpPr>
        <p:spPr>
          <a:xfrm>
            <a:off x="16542148" y="6208301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図プレースホルダー 25"/>
          <p:cNvSpPr>
            <a:spLocks noGrp="1"/>
          </p:cNvSpPr>
          <p:nvPr>
            <p:ph type="pic" sz="quarter" idx="24" hasCustomPrompt="1"/>
          </p:nvPr>
        </p:nvSpPr>
        <p:spPr>
          <a:xfrm>
            <a:off x="16795405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41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4698914"/>
            <a:ext cx="11887200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00400" y="3578967"/>
            <a:ext cx="11887200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311352" y="4416703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579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3" name="図プレースホルダー 32"/>
          <p:cNvSpPr>
            <a:spLocks noGrp="1"/>
          </p:cNvSpPr>
          <p:nvPr>
            <p:ph type="pic" sz="quarter" idx="13" hasCustomPrompt="1"/>
          </p:nvPr>
        </p:nvSpPr>
        <p:spPr>
          <a:xfrm>
            <a:off x="8513005" y="2520949"/>
            <a:ext cx="9776571" cy="3957682"/>
          </a:xfrm>
          <a:custGeom>
            <a:avLst/>
            <a:gdLst>
              <a:gd name="connsiteX0" fmla="*/ 0 w 9776571"/>
              <a:gd name="connsiteY0" fmla="*/ 45 h 3957682"/>
              <a:gd name="connsiteX1" fmla="*/ 648000 w 9776571"/>
              <a:gd name="connsiteY1" fmla="*/ 45 h 3957682"/>
              <a:gd name="connsiteX2" fmla="*/ 648000 w 9776571"/>
              <a:gd name="connsiteY2" fmla="*/ 648045 h 3957682"/>
              <a:gd name="connsiteX3" fmla="*/ 1294067 w 9776571"/>
              <a:gd name="connsiteY3" fmla="*/ 648045 h 3957682"/>
              <a:gd name="connsiteX4" fmla="*/ 1294067 w 9776571"/>
              <a:gd name="connsiteY4" fmla="*/ 1296045 h 3957682"/>
              <a:gd name="connsiteX5" fmla="*/ 646067 w 9776571"/>
              <a:gd name="connsiteY5" fmla="*/ 1296045 h 3957682"/>
              <a:gd name="connsiteX6" fmla="*/ 646067 w 9776571"/>
              <a:gd name="connsiteY6" fmla="*/ 648045 h 3957682"/>
              <a:gd name="connsiteX7" fmla="*/ 0 w 9776571"/>
              <a:gd name="connsiteY7" fmla="*/ 648045 h 3957682"/>
              <a:gd name="connsiteX8" fmla="*/ 5685585 w 9776571"/>
              <a:gd name="connsiteY8" fmla="*/ 0 h 3957682"/>
              <a:gd name="connsiteX9" fmla="*/ 9776571 w 9776571"/>
              <a:gd name="connsiteY9" fmla="*/ 0 h 3957682"/>
              <a:gd name="connsiteX10" fmla="*/ 9776571 w 9776571"/>
              <a:gd name="connsiteY10" fmla="*/ 3957638 h 3957682"/>
              <a:gd name="connsiteX11" fmla="*/ 9735449 w 9776571"/>
              <a:gd name="connsiteY11" fmla="*/ 3957638 h 3957682"/>
              <a:gd name="connsiteX12" fmla="*/ 9735449 w 9776571"/>
              <a:gd name="connsiteY12" fmla="*/ 3957682 h 3957682"/>
              <a:gd name="connsiteX13" fmla="*/ 1942067 w 9776571"/>
              <a:gd name="connsiteY13" fmla="*/ 3957682 h 3957682"/>
              <a:gd name="connsiteX14" fmla="*/ 1942067 w 9776571"/>
              <a:gd name="connsiteY14" fmla="*/ 1944045 h 3957682"/>
              <a:gd name="connsiteX15" fmla="*/ 1294067 w 9776571"/>
              <a:gd name="connsiteY15" fmla="*/ 1944045 h 3957682"/>
              <a:gd name="connsiteX16" fmla="*/ 1294067 w 9776571"/>
              <a:gd name="connsiteY16" fmla="*/ 1296045 h 3957682"/>
              <a:gd name="connsiteX17" fmla="*/ 1942067 w 9776571"/>
              <a:gd name="connsiteY17" fmla="*/ 1296045 h 3957682"/>
              <a:gd name="connsiteX18" fmla="*/ 1942067 w 9776571"/>
              <a:gd name="connsiteY18" fmla="*/ 648045 h 3957682"/>
              <a:gd name="connsiteX19" fmla="*/ 1294067 w 9776571"/>
              <a:gd name="connsiteY19" fmla="*/ 648045 h 3957682"/>
              <a:gd name="connsiteX20" fmla="*/ 1294067 w 9776571"/>
              <a:gd name="connsiteY20" fmla="*/ 45 h 3957682"/>
              <a:gd name="connsiteX21" fmla="*/ 1942067 w 9776571"/>
              <a:gd name="connsiteY21" fmla="*/ 45 h 3957682"/>
              <a:gd name="connsiteX22" fmla="*/ 5685585 w 9776571"/>
              <a:gd name="connsiteY22" fmla="*/ 45 h 395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776571" h="3957682">
                <a:moveTo>
                  <a:pt x="0" y="45"/>
                </a:moveTo>
                <a:lnTo>
                  <a:pt x="648000" y="45"/>
                </a:lnTo>
                <a:lnTo>
                  <a:pt x="648000" y="648045"/>
                </a:lnTo>
                <a:lnTo>
                  <a:pt x="1294067" y="648045"/>
                </a:lnTo>
                <a:lnTo>
                  <a:pt x="1294067" y="1296045"/>
                </a:lnTo>
                <a:lnTo>
                  <a:pt x="646067" y="1296045"/>
                </a:lnTo>
                <a:lnTo>
                  <a:pt x="646067" y="648045"/>
                </a:lnTo>
                <a:lnTo>
                  <a:pt x="0" y="648045"/>
                </a:lnTo>
                <a:close/>
                <a:moveTo>
                  <a:pt x="5685585" y="0"/>
                </a:moveTo>
                <a:lnTo>
                  <a:pt x="9776571" y="0"/>
                </a:lnTo>
                <a:lnTo>
                  <a:pt x="9776571" y="3957638"/>
                </a:lnTo>
                <a:lnTo>
                  <a:pt x="9735449" y="3957638"/>
                </a:lnTo>
                <a:lnTo>
                  <a:pt x="9735449" y="3957682"/>
                </a:lnTo>
                <a:lnTo>
                  <a:pt x="1942067" y="3957682"/>
                </a:lnTo>
                <a:lnTo>
                  <a:pt x="1942067" y="1944045"/>
                </a:lnTo>
                <a:lnTo>
                  <a:pt x="1294067" y="1944045"/>
                </a:lnTo>
                <a:lnTo>
                  <a:pt x="1294067" y="1296045"/>
                </a:lnTo>
                <a:lnTo>
                  <a:pt x="1942067" y="1296045"/>
                </a:lnTo>
                <a:lnTo>
                  <a:pt x="1942067" y="648045"/>
                </a:lnTo>
                <a:lnTo>
                  <a:pt x="1294067" y="648045"/>
                </a:lnTo>
                <a:lnTo>
                  <a:pt x="1294067" y="45"/>
                </a:lnTo>
                <a:lnTo>
                  <a:pt x="1942067" y="45"/>
                </a:lnTo>
                <a:lnTo>
                  <a:pt x="5685585" y="4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                      Insert an image</a:t>
            </a:r>
            <a:endParaRPr kumimoji="1" lang="ja-JP" altLang="en-US" dirty="0"/>
          </a:p>
        </p:txBody>
      </p:sp>
      <p:sp>
        <p:nvSpPr>
          <p:cNvPr id="34" name="図プレースホルダー 33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2520949"/>
            <a:ext cx="9776572" cy="3957682"/>
          </a:xfrm>
          <a:custGeom>
            <a:avLst/>
            <a:gdLst>
              <a:gd name="connsiteX0" fmla="*/ 9128572 w 9776572"/>
              <a:gd name="connsiteY0" fmla="*/ 3309682 h 3957682"/>
              <a:gd name="connsiteX1" fmla="*/ 9776572 w 9776572"/>
              <a:gd name="connsiteY1" fmla="*/ 3309682 h 3957682"/>
              <a:gd name="connsiteX2" fmla="*/ 9776572 w 9776572"/>
              <a:gd name="connsiteY2" fmla="*/ 3957682 h 3957682"/>
              <a:gd name="connsiteX3" fmla="*/ 9128572 w 9776572"/>
              <a:gd name="connsiteY3" fmla="*/ 3957682 h 3957682"/>
              <a:gd name="connsiteX4" fmla="*/ 8480572 w 9776572"/>
              <a:gd name="connsiteY4" fmla="*/ 2661682 h 3957682"/>
              <a:gd name="connsiteX5" fmla="*/ 9128572 w 9776572"/>
              <a:gd name="connsiteY5" fmla="*/ 2661682 h 3957682"/>
              <a:gd name="connsiteX6" fmla="*/ 9128572 w 9776572"/>
              <a:gd name="connsiteY6" fmla="*/ 3309682 h 3957682"/>
              <a:gd name="connsiteX7" fmla="*/ 8480572 w 9776572"/>
              <a:gd name="connsiteY7" fmla="*/ 3309682 h 3957682"/>
              <a:gd name="connsiteX8" fmla="*/ 0 w 9776572"/>
              <a:gd name="connsiteY8" fmla="*/ 0 h 3957682"/>
              <a:gd name="connsiteX9" fmla="*/ 4090987 w 9776572"/>
              <a:gd name="connsiteY9" fmla="*/ 0 h 3957682"/>
              <a:gd name="connsiteX10" fmla="*/ 4090987 w 9776572"/>
              <a:gd name="connsiteY10" fmla="*/ 45 h 3957682"/>
              <a:gd name="connsiteX11" fmla="*/ 7832572 w 9776572"/>
              <a:gd name="connsiteY11" fmla="*/ 45 h 3957682"/>
              <a:gd name="connsiteX12" fmla="*/ 7832572 w 9776572"/>
              <a:gd name="connsiteY12" fmla="*/ 2012050 h 3957682"/>
              <a:gd name="connsiteX13" fmla="*/ 8480572 w 9776572"/>
              <a:gd name="connsiteY13" fmla="*/ 2012050 h 3957682"/>
              <a:gd name="connsiteX14" fmla="*/ 8480572 w 9776572"/>
              <a:gd name="connsiteY14" fmla="*/ 2660050 h 3957682"/>
              <a:gd name="connsiteX15" fmla="*/ 7832572 w 9776572"/>
              <a:gd name="connsiteY15" fmla="*/ 2660050 h 3957682"/>
              <a:gd name="connsiteX16" fmla="*/ 7832572 w 9776572"/>
              <a:gd name="connsiteY16" fmla="*/ 3309682 h 3957682"/>
              <a:gd name="connsiteX17" fmla="*/ 8480572 w 9776572"/>
              <a:gd name="connsiteY17" fmla="*/ 3309682 h 3957682"/>
              <a:gd name="connsiteX18" fmla="*/ 8480572 w 9776572"/>
              <a:gd name="connsiteY18" fmla="*/ 3957682 h 3957682"/>
              <a:gd name="connsiteX19" fmla="*/ 7832572 w 9776572"/>
              <a:gd name="connsiteY19" fmla="*/ 3957682 h 3957682"/>
              <a:gd name="connsiteX20" fmla="*/ 39189 w 9776572"/>
              <a:gd name="connsiteY20" fmla="*/ 3957682 h 3957682"/>
              <a:gd name="connsiteX21" fmla="*/ 39189 w 9776572"/>
              <a:gd name="connsiteY21" fmla="*/ 3957638 h 3957682"/>
              <a:gd name="connsiteX22" fmla="*/ 0 w 9776572"/>
              <a:gd name="connsiteY22" fmla="*/ 3957638 h 395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776572" h="3957682">
                <a:moveTo>
                  <a:pt x="9128572" y="3309682"/>
                </a:moveTo>
                <a:lnTo>
                  <a:pt x="9776572" y="3309682"/>
                </a:lnTo>
                <a:lnTo>
                  <a:pt x="9776572" y="3957682"/>
                </a:lnTo>
                <a:lnTo>
                  <a:pt x="9128572" y="3957682"/>
                </a:lnTo>
                <a:close/>
                <a:moveTo>
                  <a:pt x="8480572" y="2661682"/>
                </a:moveTo>
                <a:lnTo>
                  <a:pt x="9128572" y="2661682"/>
                </a:lnTo>
                <a:lnTo>
                  <a:pt x="9128572" y="3309682"/>
                </a:lnTo>
                <a:lnTo>
                  <a:pt x="8480572" y="3309682"/>
                </a:lnTo>
                <a:close/>
                <a:moveTo>
                  <a:pt x="0" y="0"/>
                </a:moveTo>
                <a:lnTo>
                  <a:pt x="4090987" y="0"/>
                </a:lnTo>
                <a:lnTo>
                  <a:pt x="4090987" y="45"/>
                </a:lnTo>
                <a:lnTo>
                  <a:pt x="7832572" y="45"/>
                </a:lnTo>
                <a:lnTo>
                  <a:pt x="7832572" y="2012050"/>
                </a:lnTo>
                <a:lnTo>
                  <a:pt x="8480572" y="2012050"/>
                </a:lnTo>
                <a:lnTo>
                  <a:pt x="8480572" y="2660050"/>
                </a:lnTo>
                <a:lnTo>
                  <a:pt x="7832572" y="2660050"/>
                </a:lnTo>
                <a:lnTo>
                  <a:pt x="7832572" y="3309682"/>
                </a:lnTo>
                <a:lnTo>
                  <a:pt x="8480572" y="3309682"/>
                </a:lnTo>
                <a:lnTo>
                  <a:pt x="8480572" y="3957682"/>
                </a:lnTo>
                <a:lnTo>
                  <a:pt x="7832572" y="3957682"/>
                </a:lnTo>
                <a:lnTo>
                  <a:pt x="39189" y="3957682"/>
                </a:lnTo>
                <a:lnTo>
                  <a:pt x="39189" y="3957638"/>
                </a:lnTo>
                <a:lnTo>
                  <a:pt x="0" y="395763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51485" y="7642973"/>
            <a:ext cx="6400609" cy="1716691"/>
          </a:xfrm>
        </p:spPr>
        <p:txBody>
          <a:bodyPr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351485" y="6701778"/>
            <a:ext cx="6400609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1456909" y="7418818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0408210" y="7642973"/>
            <a:ext cx="6400609" cy="1716691"/>
          </a:xfrm>
        </p:spPr>
        <p:txBody>
          <a:bodyPr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0408210" y="6701778"/>
            <a:ext cx="6400609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10513634" y="7418818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063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, Headings &amp; Text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057900" y="3646421"/>
            <a:ext cx="8877300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6057900" y="2705226"/>
            <a:ext cx="8877300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6163324" y="3422266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2857481" y="2578957"/>
            <a:ext cx="2888231" cy="28869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6057900" y="7054075"/>
            <a:ext cx="8877300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6057900" y="6112880"/>
            <a:ext cx="8877300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6163324" y="6829920"/>
            <a:ext cx="1827899" cy="7200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図プレースホルダー 64"/>
          <p:cNvSpPr>
            <a:spLocks noGrp="1"/>
          </p:cNvSpPr>
          <p:nvPr>
            <p:ph type="pic" sz="quarter" idx="46" hasCustomPrompt="1"/>
          </p:nvPr>
        </p:nvSpPr>
        <p:spPr>
          <a:xfrm>
            <a:off x="2857481" y="5986611"/>
            <a:ext cx="2888231" cy="2886903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0444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&amp; Mobole 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図プレースホルダー 12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2895601"/>
            <a:ext cx="18287642" cy="6359589"/>
          </a:xfrm>
          <a:custGeom>
            <a:avLst/>
            <a:gdLst>
              <a:gd name="connsiteX0" fmla="*/ 1 w 18287642"/>
              <a:gd name="connsiteY0" fmla="*/ 5711589 h 6359589"/>
              <a:gd name="connsiteX1" fmla="*/ 648001 w 18287642"/>
              <a:gd name="connsiteY1" fmla="*/ 5711589 h 6359589"/>
              <a:gd name="connsiteX2" fmla="*/ 648001 w 18287642"/>
              <a:gd name="connsiteY2" fmla="*/ 6359589 h 6359589"/>
              <a:gd name="connsiteX3" fmla="*/ 1 w 18287642"/>
              <a:gd name="connsiteY3" fmla="*/ 6359589 h 6359589"/>
              <a:gd name="connsiteX4" fmla="*/ 648001 w 18287642"/>
              <a:gd name="connsiteY4" fmla="*/ 5063589 h 6359589"/>
              <a:gd name="connsiteX5" fmla="*/ 1296001 w 18287642"/>
              <a:gd name="connsiteY5" fmla="*/ 5063589 h 6359589"/>
              <a:gd name="connsiteX6" fmla="*/ 1296001 w 18287642"/>
              <a:gd name="connsiteY6" fmla="*/ 5711589 h 6359589"/>
              <a:gd name="connsiteX7" fmla="*/ 648001 w 18287642"/>
              <a:gd name="connsiteY7" fmla="*/ 5711589 h 6359589"/>
              <a:gd name="connsiteX8" fmla="*/ 16343642 w 18287642"/>
              <a:gd name="connsiteY8" fmla="*/ 0 h 6359589"/>
              <a:gd name="connsiteX9" fmla="*/ 16991642 w 18287642"/>
              <a:gd name="connsiteY9" fmla="*/ 0 h 6359589"/>
              <a:gd name="connsiteX10" fmla="*/ 16991642 w 18287642"/>
              <a:gd name="connsiteY10" fmla="*/ 2453 h 6359589"/>
              <a:gd name="connsiteX11" fmla="*/ 18287642 w 18287642"/>
              <a:gd name="connsiteY11" fmla="*/ 2453 h 6359589"/>
              <a:gd name="connsiteX12" fmla="*/ 18287642 w 18287642"/>
              <a:gd name="connsiteY12" fmla="*/ 4415589 h 6359589"/>
              <a:gd name="connsiteX13" fmla="*/ 1944001 w 18287642"/>
              <a:gd name="connsiteY13" fmla="*/ 4415589 h 6359589"/>
              <a:gd name="connsiteX14" fmla="*/ 1944001 w 18287642"/>
              <a:gd name="connsiteY14" fmla="*/ 5063589 h 6359589"/>
              <a:gd name="connsiteX15" fmla="*/ 1296001 w 18287642"/>
              <a:gd name="connsiteY15" fmla="*/ 5063589 h 6359589"/>
              <a:gd name="connsiteX16" fmla="*/ 1296001 w 18287642"/>
              <a:gd name="connsiteY16" fmla="*/ 4415589 h 6359589"/>
              <a:gd name="connsiteX17" fmla="*/ 648001 w 18287642"/>
              <a:gd name="connsiteY17" fmla="*/ 4415589 h 6359589"/>
              <a:gd name="connsiteX18" fmla="*/ 648001 w 18287642"/>
              <a:gd name="connsiteY18" fmla="*/ 5063589 h 6359589"/>
              <a:gd name="connsiteX19" fmla="*/ 1 w 18287642"/>
              <a:gd name="connsiteY19" fmla="*/ 5063589 h 6359589"/>
              <a:gd name="connsiteX20" fmla="*/ 1 w 18287642"/>
              <a:gd name="connsiteY20" fmla="*/ 4415589 h 6359589"/>
              <a:gd name="connsiteX21" fmla="*/ 0 w 18287642"/>
              <a:gd name="connsiteY21" fmla="*/ 4415589 h 6359589"/>
              <a:gd name="connsiteX22" fmla="*/ 0 w 18287642"/>
              <a:gd name="connsiteY22" fmla="*/ 2453 h 6359589"/>
              <a:gd name="connsiteX23" fmla="*/ 16343642 w 18287642"/>
              <a:gd name="connsiteY23" fmla="*/ 2453 h 635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287642" h="6359589">
                <a:moveTo>
                  <a:pt x="1" y="5711589"/>
                </a:moveTo>
                <a:lnTo>
                  <a:pt x="648001" y="5711589"/>
                </a:lnTo>
                <a:lnTo>
                  <a:pt x="648001" y="6359589"/>
                </a:lnTo>
                <a:lnTo>
                  <a:pt x="1" y="6359589"/>
                </a:lnTo>
                <a:close/>
                <a:moveTo>
                  <a:pt x="648001" y="5063589"/>
                </a:moveTo>
                <a:lnTo>
                  <a:pt x="1296001" y="5063589"/>
                </a:lnTo>
                <a:lnTo>
                  <a:pt x="1296001" y="5711589"/>
                </a:lnTo>
                <a:lnTo>
                  <a:pt x="648001" y="5711589"/>
                </a:lnTo>
                <a:close/>
                <a:moveTo>
                  <a:pt x="16343642" y="0"/>
                </a:moveTo>
                <a:lnTo>
                  <a:pt x="16991642" y="0"/>
                </a:lnTo>
                <a:lnTo>
                  <a:pt x="16991642" y="2453"/>
                </a:lnTo>
                <a:lnTo>
                  <a:pt x="18287642" y="2453"/>
                </a:lnTo>
                <a:lnTo>
                  <a:pt x="18287642" y="4415589"/>
                </a:lnTo>
                <a:lnTo>
                  <a:pt x="1944001" y="4415589"/>
                </a:lnTo>
                <a:lnTo>
                  <a:pt x="1944001" y="5063589"/>
                </a:lnTo>
                <a:lnTo>
                  <a:pt x="1296001" y="5063589"/>
                </a:lnTo>
                <a:lnTo>
                  <a:pt x="1296001" y="4415589"/>
                </a:lnTo>
                <a:lnTo>
                  <a:pt x="648001" y="4415589"/>
                </a:lnTo>
                <a:lnTo>
                  <a:pt x="648001" y="5063589"/>
                </a:lnTo>
                <a:lnTo>
                  <a:pt x="1" y="5063589"/>
                </a:lnTo>
                <a:lnTo>
                  <a:pt x="1" y="4415589"/>
                </a:lnTo>
                <a:lnTo>
                  <a:pt x="0" y="4415589"/>
                </a:lnTo>
                <a:lnTo>
                  <a:pt x="0" y="2453"/>
                </a:lnTo>
                <a:lnTo>
                  <a:pt x="16343642" y="245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 Insert a wide image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387520" y="7535560"/>
            <a:ext cx="11896024" cy="1719629"/>
          </a:xfrm>
        </p:spPr>
        <p:txBody>
          <a:bodyPr anchor="ctr"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6358977"/>
            <a:ext cx="18287642" cy="943542"/>
          </a:xfrm>
          <a:solidFill>
            <a:schemeClr val="accent1">
              <a:alpha val="50000"/>
            </a:schemeClr>
          </a:solidFill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bg1"/>
                </a:solidFill>
                <a:latin typeface="Ubuntu Bold" panose="020B0804030602030204" pitchFamily="34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3011286" y="1878795"/>
            <a:ext cx="3758481" cy="5440643"/>
          </a:xfrm>
          <a:blipFill>
            <a:blip r:embed="rId2"/>
            <a:srcRect/>
            <a:stretch>
              <a:fillRect t="-2" b="-41147"/>
            </a:stretch>
          </a:blip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25" hasCustomPrompt="1"/>
          </p:nvPr>
        </p:nvSpPr>
        <p:spPr>
          <a:xfrm>
            <a:off x="3289579" y="2858733"/>
            <a:ext cx="3201895" cy="446093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7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6934200" y="6390747"/>
            <a:ext cx="8363858" cy="882483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17875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, Caption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/>
          <p:cNvSpPr>
            <a:spLocks noGrp="1"/>
          </p:cNvSpPr>
          <p:nvPr>
            <p:ph type="pic" sz="quarter" idx="18" hasCustomPrompt="1"/>
          </p:nvPr>
        </p:nvSpPr>
        <p:spPr>
          <a:xfrm>
            <a:off x="677134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4" name="図プレースホルダー 11"/>
          <p:cNvSpPr>
            <a:spLocks noGrp="1"/>
          </p:cNvSpPr>
          <p:nvPr>
            <p:ph type="pic" sz="quarter" idx="24" hasCustomPrompt="1"/>
          </p:nvPr>
        </p:nvSpPr>
        <p:spPr>
          <a:xfrm>
            <a:off x="7559425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7" name="図プレースホルダー 11"/>
          <p:cNvSpPr>
            <a:spLocks noGrp="1"/>
          </p:cNvSpPr>
          <p:nvPr>
            <p:ph type="pic" sz="quarter" idx="27" hasCustomPrompt="1"/>
          </p:nvPr>
        </p:nvSpPr>
        <p:spPr>
          <a:xfrm>
            <a:off x="11000457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0" name="図プレースホルダー 11"/>
          <p:cNvSpPr>
            <a:spLocks noGrp="1"/>
          </p:cNvSpPr>
          <p:nvPr>
            <p:ph type="pic" sz="quarter" idx="30" hasCustomPrompt="1"/>
          </p:nvPr>
        </p:nvSpPr>
        <p:spPr>
          <a:xfrm>
            <a:off x="14441489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1" name="図プレースホルダー 11"/>
          <p:cNvSpPr>
            <a:spLocks noGrp="1"/>
          </p:cNvSpPr>
          <p:nvPr>
            <p:ph type="pic" sz="quarter" idx="21" hasCustomPrompt="1"/>
          </p:nvPr>
        </p:nvSpPr>
        <p:spPr>
          <a:xfrm>
            <a:off x="4118393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0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4117939" y="6593539"/>
            <a:ext cx="3178629" cy="747032"/>
          </a:xfrm>
          <a:solidFill>
            <a:schemeClr val="accent2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7558971" y="6593539"/>
            <a:ext cx="3178629" cy="747032"/>
          </a:xfrm>
          <a:solidFill>
            <a:schemeClr val="accent3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1000003" y="6593539"/>
            <a:ext cx="3178629" cy="747032"/>
          </a:xfrm>
          <a:solidFill>
            <a:schemeClr val="accent4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4441035" y="6593539"/>
            <a:ext cx="3178629" cy="747032"/>
          </a:xfrm>
          <a:solidFill>
            <a:schemeClr val="accent5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676907" y="6593539"/>
            <a:ext cx="3178629" cy="747032"/>
          </a:xfrm>
          <a:solidFill>
            <a:schemeClr val="accent1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64357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quare Images &amp;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フリーフォーム 50"/>
          <p:cNvSpPr/>
          <p:nvPr userDrawn="1"/>
        </p:nvSpPr>
        <p:spPr>
          <a:xfrm>
            <a:off x="12579336" y="2185597"/>
            <a:ext cx="5364000" cy="3420000"/>
          </a:xfrm>
          <a:custGeom>
            <a:avLst/>
            <a:gdLst>
              <a:gd name="connsiteX0" fmla="*/ 4068000 w 5364000"/>
              <a:gd name="connsiteY0" fmla="*/ 648000 h 3420000"/>
              <a:gd name="connsiteX1" fmla="*/ 4716000 w 5364000"/>
              <a:gd name="connsiteY1" fmla="*/ 648000 h 3420000"/>
              <a:gd name="connsiteX2" fmla="*/ 4716000 w 5364000"/>
              <a:gd name="connsiteY2" fmla="*/ 1296000 h 3420000"/>
              <a:gd name="connsiteX3" fmla="*/ 4068000 w 5364000"/>
              <a:gd name="connsiteY3" fmla="*/ 1296000 h 3420000"/>
              <a:gd name="connsiteX4" fmla="*/ 4716000 w 5364000"/>
              <a:gd name="connsiteY4" fmla="*/ 0 h 3420000"/>
              <a:gd name="connsiteX5" fmla="*/ 5364000 w 5364000"/>
              <a:gd name="connsiteY5" fmla="*/ 0 h 3420000"/>
              <a:gd name="connsiteX6" fmla="*/ 5364000 w 5364000"/>
              <a:gd name="connsiteY6" fmla="*/ 648000 h 3420000"/>
              <a:gd name="connsiteX7" fmla="*/ 4716000 w 5364000"/>
              <a:gd name="connsiteY7" fmla="*/ 648000 h 3420000"/>
              <a:gd name="connsiteX8" fmla="*/ 0 w 5364000"/>
              <a:gd name="connsiteY8" fmla="*/ 0 h 3420000"/>
              <a:gd name="connsiteX9" fmla="*/ 3420000 w 5364000"/>
              <a:gd name="connsiteY9" fmla="*/ 0 h 3420000"/>
              <a:gd name="connsiteX10" fmla="*/ 4068000 w 5364000"/>
              <a:gd name="connsiteY10" fmla="*/ 0 h 3420000"/>
              <a:gd name="connsiteX11" fmla="*/ 4068000 w 5364000"/>
              <a:gd name="connsiteY11" fmla="*/ 648000 h 3420000"/>
              <a:gd name="connsiteX12" fmla="*/ 3420000 w 5364000"/>
              <a:gd name="connsiteY12" fmla="*/ 648000 h 3420000"/>
              <a:gd name="connsiteX13" fmla="*/ 3420000 w 5364000"/>
              <a:gd name="connsiteY13" fmla="*/ 1296000 h 3420000"/>
              <a:gd name="connsiteX14" fmla="*/ 4068000 w 5364000"/>
              <a:gd name="connsiteY14" fmla="*/ 1296000 h 3420000"/>
              <a:gd name="connsiteX15" fmla="*/ 4068000 w 5364000"/>
              <a:gd name="connsiteY15" fmla="*/ 1944000 h 3420000"/>
              <a:gd name="connsiteX16" fmla="*/ 3420000 w 5364000"/>
              <a:gd name="connsiteY16" fmla="*/ 1944000 h 3420000"/>
              <a:gd name="connsiteX17" fmla="*/ 3420000 w 5364000"/>
              <a:gd name="connsiteY17" fmla="*/ 3420000 h 3420000"/>
              <a:gd name="connsiteX18" fmla="*/ 0 w 5364000"/>
              <a:gd name="connsiteY1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4000" h="3420000">
                <a:moveTo>
                  <a:pt x="4068000" y="648000"/>
                </a:moveTo>
                <a:lnTo>
                  <a:pt x="4716000" y="648000"/>
                </a:lnTo>
                <a:lnTo>
                  <a:pt x="4716000" y="1296000"/>
                </a:lnTo>
                <a:lnTo>
                  <a:pt x="4068000" y="1296000"/>
                </a:lnTo>
                <a:close/>
                <a:moveTo>
                  <a:pt x="4716000" y="0"/>
                </a:moveTo>
                <a:lnTo>
                  <a:pt x="5364000" y="0"/>
                </a:lnTo>
                <a:lnTo>
                  <a:pt x="5364000" y="648000"/>
                </a:lnTo>
                <a:lnTo>
                  <a:pt x="4716000" y="648000"/>
                </a:lnTo>
                <a:close/>
                <a:moveTo>
                  <a:pt x="0" y="0"/>
                </a:moveTo>
                <a:lnTo>
                  <a:pt x="3420000" y="0"/>
                </a:lnTo>
                <a:lnTo>
                  <a:pt x="4068000" y="0"/>
                </a:lnTo>
                <a:lnTo>
                  <a:pt x="4068000" y="648000"/>
                </a:lnTo>
                <a:lnTo>
                  <a:pt x="3420000" y="648000"/>
                </a:lnTo>
                <a:lnTo>
                  <a:pt x="3420000" y="1296000"/>
                </a:lnTo>
                <a:lnTo>
                  <a:pt x="4068000" y="1296000"/>
                </a:lnTo>
                <a:lnTo>
                  <a:pt x="4068000" y="1944000"/>
                </a:lnTo>
                <a:lnTo>
                  <a:pt x="3420000" y="1944000"/>
                </a:lnTo>
                <a:lnTo>
                  <a:pt x="3420000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5739336" y="2185597"/>
            <a:ext cx="3420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9" name="図プレースホルダー 28"/>
          <p:cNvSpPr>
            <a:spLocks noGrp="1"/>
          </p:cNvSpPr>
          <p:nvPr>
            <p:ph type="pic" sz="quarter" idx="12" hasCustomPrompt="1"/>
          </p:nvPr>
        </p:nvSpPr>
        <p:spPr>
          <a:xfrm>
            <a:off x="2319336" y="2185597"/>
            <a:ext cx="3715275" cy="3420000"/>
          </a:xfrm>
          <a:custGeom>
            <a:avLst/>
            <a:gdLst>
              <a:gd name="connsiteX0" fmla="*/ 0 w 3715275"/>
              <a:gd name="connsiteY0" fmla="*/ 0 h 3420000"/>
              <a:gd name="connsiteX1" fmla="*/ 295275 w 3715275"/>
              <a:gd name="connsiteY1" fmla="*/ 0 h 3420000"/>
              <a:gd name="connsiteX2" fmla="*/ 3420000 w 3715275"/>
              <a:gd name="connsiteY2" fmla="*/ 0 h 3420000"/>
              <a:gd name="connsiteX3" fmla="*/ 3420000 w 3715275"/>
              <a:gd name="connsiteY3" fmla="*/ 1562363 h 3420000"/>
              <a:gd name="connsiteX4" fmla="*/ 3715275 w 3715275"/>
              <a:gd name="connsiteY4" fmla="*/ 1710000 h 3420000"/>
              <a:gd name="connsiteX5" fmla="*/ 3420000 w 3715275"/>
              <a:gd name="connsiteY5" fmla="*/ 1857638 h 3420000"/>
              <a:gd name="connsiteX6" fmla="*/ 3420000 w 3715275"/>
              <a:gd name="connsiteY6" fmla="*/ 3420000 h 3420000"/>
              <a:gd name="connsiteX7" fmla="*/ 295275 w 3715275"/>
              <a:gd name="connsiteY7" fmla="*/ 3420000 h 3420000"/>
              <a:gd name="connsiteX8" fmla="*/ 0 w 3715275"/>
              <a:gd name="connsiteY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275" h="3420000">
                <a:moveTo>
                  <a:pt x="0" y="0"/>
                </a:moveTo>
                <a:lnTo>
                  <a:pt x="295275" y="0"/>
                </a:lnTo>
                <a:lnTo>
                  <a:pt x="3420000" y="0"/>
                </a:lnTo>
                <a:lnTo>
                  <a:pt x="3420000" y="1562363"/>
                </a:lnTo>
                <a:lnTo>
                  <a:pt x="3715275" y="1710000"/>
                </a:lnTo>
                <a:lnTo>
                  <a:pt x="3420000" y="1857638"/>
                </a:lnTo>
                <a:lnTo>
                  <a:pt x="3420000" y="3420000"/>
                </a:lnTo>
                <a:lnTo>
                  <a:pt x="295275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56" name="フリーフォーム 55"/>
          <p:cNvSpPr/>
          <p:nvPr userDrawn="1"/>
        </p:nvSpPr>
        <p:spPr>
          <a:xfrm>
            <a:off x="375336" y="5605597"/>
            <a:ext cx="5364000" cy="3420000"/>
          </a:xfrm>
          <a:custGeom>
            <a:avLst/>
            <a:gdLst>
              <a:gd name="connsiteX0" fmla="*/ 0 w 5364000"/>
              <a:gd name="connsiteY0" fmla="*/ 2767393 h 3420000"/>
              <a:gd name="connsiteX1" fmla="*/ 648000 w 5364000"/>
              <a:gd name="connsiteY1" fmla="*/ 2767393 h 3420000"/>
              <a:gd name="connsiteX2" fmla="*/ 648000 w 5364000"/>
              <a:gd name="connsiteY2" fmla="*/ 3415393 h 3420000"/>
              <a:gd name="connsiteX3" fmla="*/ 0 w 5364000"/>
              <a:gd name="connsiteY3" fmla="*/ 3415393 h 3420000"/>
              <a:gd name="connsiteX4" fmla="*/ 648000 w 5364000"/>
              <a:gd name="connsiteY4" fmla="*/ 2124000 h 3420000"/>
              <a:gd name="connsiteX5" fmla="*/ 1296000 w 5364000"/>
              <a:gd name="connsiteY5" fmla="*/ 2124000 h 3420000"/>
              <a:gd name="connsiteX6" fmla="*/ 1296000 w 5364000"/>
              <a:gd name="connsiteY6" fmla="*/ 2772000 h 3420000"/>
              <a:gd name="connsiteX7" fmla="*/ 648000 w 5364000"/>
              <a:gd name="connsiteY7" fmla="*/ 2772000 h 3420000"/>
              <a:gd name="connsiteX8" fmla="*/ 1944000 w 5364000"/>
              <a:gd name="connsiteY8" fmla="*/ 0 h 3420000"/>
              <a:gd name="connsiteX9" fmla="*/ 5364000 w 5364000"/>
              <a:gd name="connsiteY9" fmla="*/ 0 h 3420000"/>
              <a:gd name="connsiteX10" fmla="*/ 5364000 w 5364000"/>
              <a:gd name="connsiteY10" fmla="*/ 3420000 h 3420000"/>
              <a:gd name="connsiteX11" fmla="*/ 1944000 w 5364000"/>
              <a:gd name="connsiteY11" fmla="*/ 3420000 h 3420000"/>
              <a:gd name="connsiteX12" fmla="*/ 1296000 w 5364000"/>
              <a:gd name="connsiteY12" fmla="*/ 3420000 h 3420000"/>
              <a:gd name="connsiteX13" fmla="*/ 1296000 w 5364000"/>
              <a:gd name="connsiteY13" fmla="*/ 2772000 h 3420000"/>
              <a:gd name="connsiteX14" fmla="*/ 1944000 w 5364000"/>
              <a:gd name="connsiteY14" fmla="*/ 2772000 h 3420000"/>
              <a:gd name="connsiteX15" fmla="*/ 1944000 w 5364000"/>
              <a:gd name="connsiteY15" fmla="*/ 2124000 h 3420000"/>
              <a:gd name="connsiteX16" fmla="*/ 1296000 w 5364000"/>
              <a:gd name="connsiteY16" fmla="*/ 2124000 h 3420000"/>
              <a:gd name="connsiteX17" fmla="*/ 1296000 w 5364000"/>
              <a:gd name="connsiteY17" fmla="*/ 1476000 h 3420000"/>
              <a:gd name="connsiteX18" fmla="*/ 1944000 w 5364000"/>
              <a:gd name="connsiteY18" fmla="*/ 1476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4000" h="3420000">
                <a:moveTo>
                  <a:pt x="0" y="2767393"/>
                </a:moveTo>
                <a:lnTo>
                  <a:pt x="648000" y="2767393"/>
                </a:lnTo>
                <a:lnTo>
                  <a:pt x="648000" y="3415393"/>
                </a:lnTo>
                <a:lnTo>
                  <a:pt x="0" y="3415393"/>
                </a:lnTo>
                <a:close/>
                <a:moveTo>
                  <a:pt x="648000" y="2124000"/>
                </a:moveTo>
                <a:lnTo>
                  <a:pt x="1296000" y="2124000"/>
                </a:lnTo>
                <a:lnTo>
                  <a:pt x="1296000" y="2772000"/>
                </a:lnTo>
                <a:lnTo>
                  <a:pt x="648000" y="2772000"/>
                </a:lnTo>
                <a:close/>
                <a:moveTo>
                  <a:pt x="1944000" y="0"/>
                </a:moveTo>
                <a:lnTo>
                  <a:pt x="5364000" y="0"/>
                </a:lnTo>
                <a:lnTo>
                  <a:pt x="5364000" y="3420000"/>
                </a:lnTo>
                <a:lnTo>
                  <a:pt x="1944000" y="3420000"/>
                </a:lnTo>
                <a:lnTo>
                  <a:pt x="1296000" y="3420000"/>
                </a:lnTo>
                <a:lnTo>
                  <a:pt x="1296000" y="2772000"/>
                </a:lnTo>
                <a:lnTo>
                  <a:pt x="1944000" y="2772000"/>
                </a:lnTo>
                <a:lnTo>
                  <a:pt x="1944000" y="2124000"/>
                </a:lnTo>
                <a:lnTo>
                  <a:pt x="1296000" y="2124000"/>
                </a:lnTo>
                <a:lnTo>
                  <a:pt x="1296000" y="1476000"/>
                </a:lnTo>
                <a:lnTo>
                  <a:pt x="1944000" y="1476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図プレースホルダー 24"/>
          <p:cNvSpPr>
            <a:spLocks noGrp="1"/>
          </p:cNvSpPr>
          <p:nvPr>
            <p:ph type="pic" sz="quarter" idx="13" hasCustomPrompt="1"/>
          </p:nvPr>
        </p:nvSpPr>
        <p:spPr>
          <a:xfrm>
            <a:off x="5429773" y="5605597"/>
            <a:ext cx="3729563" cy="3420000"/>
          </a:xfrm>
          <a:custGeom>
            <a:avLst/>
            <a:gdLst>
              <a:gd name="connsiteX0" fmla="*/ 309563 w 3729563"/>
              <a:gd name="connsiteY0" fmla="*/ 0 h 3420000"/>
              <a:gd name="connsiteX1" fmla="*/ 3420000 w 3729563"/>
              <a:gd name="connsiteY1" fmla="*/ 0 h 3420000"/>
              <a:gd name="connsiteX2" fmla="*/ 3729563 w 3729563"/>
              <a:gd name="connsiteY2" fmla="*/ 0 h 3420000"/>
              <a:gd name="connsiteX3" fmla="*/ 3729563 w 3729563"/>
              <a:gd name="connsiteY3" fmla="*/ 3420000 h 3420000"/>
              <a:gd name="connsiteX4" fmla="*/ 3420000 w 3729563"/>
              <a:gd name="connsiteY4" fmla="*/ 3420000 h 3420000"/>
              <a:gd name="connsiteX5" fmla="*/ 309563 w 3729563"/>
              <a:gd name="connsiteY5" fmla="*/ 3420000 h 3420000"/>
              <a:gd name="connsiteX6" fmla="*/ 309563 w 3729563"/>
              <a:gd name="connsiteY6" fmla="*/ 1864782 h 3420000"/>
              <a:gd name="connsiteX7" fmla="*/ 0 w 3729563"/>
              <a:gd name="connsiteY7" fmla="*/ 1710000 h 3420000"/>
              <a:gd name="connsiteX8" fmla="*/ 309563 w 3729563"/>
              <a:gd name="connsiteY8" fmla="*/ 1555219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9563" h="3420000">
                <a:moveTo>
                  <a:pt x="309563" y="0"/>
                </a:moveTo>
                <a:lnTo>
                  <a:pt x="3420000" y="0"/>
                </a:lnTo>
                <a:lnTo>
                  <a:pt x="3729563" y="0"/>
                </a:lnTo>
                <a:lnTo>
                  <a:pt x="3729563" y="3420000"/>
                </a:lnTo>
                <a:lnTo>
                  <a:pt x="3420000" y="3420000"/>
                </a:lnTo>
                <a:lnTo>
                  <a:pt x="309563" y="3420000"/>
                </a:lnTo>
                <a:lnTo>
                  <a:pt x="309563" y="1864782"/>
                </a:lnTo>
                <a:lnTo>
                  <a:pt x="0" y="1710000"/>
                </a:lnTo>
                <a:lnTo>
                  <a:pt x="309563" y="155521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5" name="図プレースホルダー 34"/>
          <p:cNvSpPr>
            <a:spLocks noGrp="1"/>
          </p:cNvSpPr>
          <p:nvPr>
            <p:ph type="pic" sz="quarter" idx="14" hasCustomPrompt="1"/>
          </p:nvPr>
        </p:nvSpPr>
        <p:spPr>
          <a:xfrm>
            <a:off x="9159336" y="2185597"/>
            <a:ext cx="3715275" cy="3420000"/>
          </a:xfrm>
          <a:custGeom>
            <a:avLst/>
            <a:gdLst>
              <a:gd name="connsiteX0" fmla="*/ 0 w 3715275"/>
              <a:gd name="connsiteY0" fmla="*/ 0 h 3420000"/>
              <a:gd name="connsiteX1" fmla="*/ 295275 w 3715275"/>
              <a:gd name="connsiteY1" fmla="*/ 0 h 3420000"/>
              <a:gd name="connsiteX2" fmla="*/ 3420000 w 3715275"/>
              <a:gd name="connsiteY2" fmla="*/ 0 h 3420000"/>
              <a:gd name="connsiteX3" fmla="*/ 3420000 w 3715275"/>
              <a:gd name="connsiteY3" fmla="*/ 1562363 h 3420000"/>
              <a:gd name="connsiteX4" fmla="*/ 3715275 w 3715275"/>
              <a:gd name="connsiteY4" fmla="*/ 1710000 h 3420000"/>
              <a:gd name="connsiteX5" fmla="*/ 3420000 w 3715275"/>
              <a:gd name="connsiteY5" fmla="*/ 1857638 h 3420000"/>
              <a:gd name="connsiteX6" fmla="*/ 3420000 w 3715275"/>
              <a:gd name="connsiteY6" fmla="*/ 3420000 h 3420000"/>
              <a:gd name="connsiteX7" fmla="*/ 295275 w 3715275"/>
              <a:gd name="connsiteY7" fmla="*/ 3420000 h 3420000"/>
              <a:gd name="connsiteX8" fmla="*/ 0 w 3715275"/>
              <a:gd name="connsiteY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275" h="3420000">
                <a:moveTo>
                  <a:pt x="0" y="0"/>
                </a:moveTo>
                <a:lnTo>
                  <a:pt x="295275" y="0"/>
                </a:lnTo>
                <a:lnTo>
                  <a:pt x="3420000" y="0"/>
                </a:lnTo>
                <a:lnTo>
                  <a:pt x="3420000" y="1562363"/>
                </a:lnTo>
                <a:lnTo>
                  <a:pt x="3715275" y="1710000"/>
                </a:lnTo>
                <a:lnTo>
                  <a:pt x="3420000" y="1857638"/>
                </a:lnTo>
                <a:lnTo>
                  <a:pt x="3420000" y="3420000"/>
                </a:lnTo>
                <a:lnTo>
                  <a:pt x="295275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9159336" y="5605597"/>
            <a:ext cx="3420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図プレースホルダー 41"/>
          <p:cNvSpPr>
            <a:spLocks noGrp="1"/>
          </p:cNvSpPr>
          <p:nvPr>
            <p:ph type="pic" sz="quarter" idx="15" hasCustomPrompt="1"/>
          </p:nvPr>
        </p:nvSpPr>
        <p:spPr>
          <a:xfrm>
            <a:off x="12269773" y="5605597"/>
            <a:ext cx="3729563" cy="3420000"/>
          </a:xfrm>
          <a:custGeom>
            <a:avLst/>
            <a:gdLst>
              <a:gd name="connsiteX0" fmla="*/ 309563 w 3729563"/>
              <a:gd name="connsiteY0" fmla="*/ 0 h 3420000"/>
              <a:gd name="connsiteX1" fmla="*/ 3420000 w 3729563"/>
              <a:gd name="connsiteY1" fmla="*/ 0 h 3420000"/>
              <a:gd name="connsiteX2" fmla="*/ 3729563 w 3729563"/>
              <a:gd name="connsiteY2" fmla="*/ 0 h 3420000"/>
              <a:gd name="connsiteX3" fmla="*/ 3729563 w 3729563"/>
              <a:gd name="connsiteY3" fmla="*/ 3420000 h 3420000"/>
              <a:gd name="connsiteX4" fmla="*/ 3420000 w 3729563"/>
              <a:gd name="connsiteY4" fmla="*/ 3420000 h 3420000"/>
              <a:gd name="connsiteX5" fmla="*/ 309563 w 3729563"/>
              <a:gd name="connsiteY5" fmla="*/ 3420000 h 3420000"/>
              <a:gd name="connsiteX6" fmla="*/ 309563 w 3729563"/>
              <a:gd name="connsiteY6" fmla="*/ 1864782 h 3420000"/>
              <a:gd name="connsiteX7" fmla="*/ 0 w 3729563"/>
              <a:gd name="connsiteY7" fmla="*/ 1710000 h 3420000"/>
              <a:gd name="connsiteX8" fmla="*/ 309563 w 3729563"/>
              <a:gd name="connsiteY8" fmla="*/ 1555219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9563" h="3420000">
                <a:moveTo>
                  <a:pt x="309563" y="0"/>
                </a:moveTo>
                <a:lnTo>
                  <a:pt x="3420000" y="0"/>
                </a:lnTo>
                <a:lnTo>
                  <a:pt x="3729563" y="0"/>
                </a:lnTo>
                <a:lnTo>
                  <a:pt x="3729563" y="3420000"/>
                </a:lnTo>
                <a:lnTo>
                  <a:pt x="3420000" y="3420000"/>
                </a:lnTo>
                <a:lnTo>
                  <a:pt x="309563" y="3420000"/>
                </a:lnTo>
                <a:lnTo>
                  <a:pt x="309563" y="1864782"/>
                </a:lnTo>
                <a:lnTo>
                  <a:pt x="0" y="1710000"/>
                </a:lnTo>
                <a:lnTo>
                  <a:pt x="309563" y="1555219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6129340" y="2535627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882017" y="2535627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553746" y="5934203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9415462" y="5934203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80840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quare Images &amp; Descriptions + 1 Squar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フリーフォーム 18"/>
          <p:cNvSpPr/>
          <p:nvPr userDrawn="1"/>
        </p:nvSpPr>
        <p:spPr>
          <a:xfrm>
            <a:off x="375336" y="5605597"/>
            <a:ext cx="5364000" cy="3420000"/>
          </a:xfrm>
          <a:custGeom>
            <a:avLst/>
            <a:gdLst>
              <a:gd name="connsiteX0" fmla="*/ 0 w 5364000"/>
              <a:gd name="connsiteY0" fmla="*/ 2767393 h 3420000"/>
              <a:gd name="connsiteX1" fmla="*/ 648000 w 5364000"/>
              <a:gd name="connsiteY1" fmla="*/ 2767393 h 3420000"/>
              <a:gd name="connsiteX2" fmla="*/ 648000 w 5364000"/>
              <a:gd name="connsiteY2" fmla="*/ 3415393 h 3420000"/>
              <a:gd name="connsiteX3" fmla="*/ 0 w 5364000"/>
              <a:gd name="connsiteY3" fmla="*/ 3415393 h 3420000"/>
              <a:gd name="connsiteX4" fmla="*/ 648000 w 5364000"/>
              <a:gd name="connsiteY4" fmla="*/ 2124000 h 3420000"/>
              <a:gd name="connsiteX5" fmla="*/ 1296000 w 5364000"/>
              <a:gd name="connsiteY5" fmla="*/ 2124000 h 3420000"/>
              <a:gd name="connsiteX6" fmla="*/ 1296000 w 5364000"/>
              <a:gd name="connsiteY6" fmla="*/ 2772000 h 3420000"/>
              <a:gd name="connsiteX7" fmla="*/ 648000 w 5364000"/>
              <a:gd name="connsiteY7" fmla="*/ 2772000 h 3420000"/>
              <a:gd name="connsiteX8" fmla="*/ 1944000 w 5364000"/>
              <a:gd name="connsiteY8" fmla="*/ 0 h 3420000"/>
              <a:gd name="connsiteX9" fmla="*/ 5364000 w 5364000"/>
              <a:gd name="connsiteY9" fmla="*/ 0 h 3420000"/>
              <a:gd name="connsiteX10" fmla="*/ 5364000 w 5364000"/>
              <a:gd name="connsiteY10" fmla="*/ 3420000 h 3420000"/>
              <a:gd name="connsiteX11" fmla="*/ 1944000 w 5364000"/>
              <a:gd name="connsiteY11" fmla="*/ 3420000 h 3420000"/>
              <a:gd name="connsiteX12" fmla="*/ 1296000 w 5364000"/>
              <a:gd name="connsiteY12" fmla="*/ 3420000 h 3420000"/>
              <a:gd name="connsiteX13" fmla="*/ 1296000 w 5364000"/>
              <a:gd name="connsiteY13" fmla="*/ 2772000 h 3420000"/>
              <a:gd name="connsiteX14" fmla="*/ 1944000 w 5364000"/>
              <a:gd name="connsiteY14" fmla="*/ 2772000 h 3420000"/>
              <a:gd name="connsiteX15" fmla="*/ 1944000 w 5364000"/>
              <a:gd name="connsiteY15" fmla="*/ 2124000 h 3420000"/>
              <a:gd name="connsiteX16" fmla="*/ 1296000 w 5364000"/>
              <a:gd name="connsiteY16" fmla="*/ 2124000 h 3420000"/>
              <a:gd name="connsiteX17" fmla="*/ 1296000 w 5364000"/>
              <a:gd name="connsiteY17" fmla="*/ 1476000 h 3420000"/>
              <a:gd name="connsiteX18" fmla="*/ 1944000 w 5364000"/>
              <a:gd name="connsiteY18" fmla="*/ 1476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4000" h="3420000">
                <a:moveTo>
                  <a:pt x="0" y="2767393"/>
                </a:moveTo>
                <a:lnTo>
                  <a:pt x="648000" y="2767393"/>
                </a:lnTo>
                <a:lnTo>
                  <a:pt x="648000" y="3415393"/>
                </a:lnTo>
                <a:lnTo>
                  <a:pt x="0" y="3415393"/>
                </a:lnTo>
                <a:close/>
                <a:moveTo>
                  <a:pt x="648000" y="2124000"/>
                </a:moveTo>
                <a:lnTo>
                  <a:pt x="1296000" y="2124000"/>
                </a:lnTo>
                <a:lnTo>
                  <a:pt x="1296000" y="2772000"/>
                </a:lnTo>
                <a:lnTo>
                  <a:pt x="648000" y="2772000"/>
                </a:lnTo>
                <a:close/>
                <a:moveTo>
                  <a:pt x="1944000" y="0"/>
                </a:moveTo>
                <a:lnTo>
                  <a:pt x="5364000" y="0"/>
                </a:lnTo>
                <a:lnTo>
                  <a:pt x="5364000" y="3420000"/>
                </a:lnTo>
                <a:lnTo>
                  <a:pt x="1944000" y="3420000"/>
                </a:lnTo>
                <a:lnTo>
                  <a:pt x="1296000" y="3420000"/>
                </a:lnTo>
                <a:lnTo>
                  <a:pt x="1296000" y="2772000"/>
                </a:lnTo>
                <a:lnTo>
                  <a:pt x="1944000" y="2772000"/>
                </a:lnTo>
                <a:lnTo>
                  <a:pt x="1944000" y="2124000"/>
                </a:lnTo>
                <a:lnTo>
                  <a:pt x="1296000" y="2124000"/>
                </a:lnTo>
                <a:lnTo>
                  <a:pt x="1296000" y="1476000"/>
                </a:lnTo>
                <a:lnTo>
                  <a:pt x="1944000" y="1476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5739336" y="2185597"/>
            <a:ext cx="3420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9" name="図プレースホルダー 28"/>
          <p:cNvSpPr>
            <a:spLocks noGrp="1"/>
          </p:cNvSpPr>
          <p:nvPr>
            <p:ph type="pic" sz="quarter" idx="12" hasCustomPrompt="1"/>
          </p:nvPr>
        </p:nvSpPr>
        <p:spPr>
          <a:xfrm>
            <a:off x="2319336" y="2185597"/>
            <a:ext cx="3715275" cy="3420000"/>
          </a:xfrm>
          <a:custGeom>
            <a:avLst/>
            <a:gdLst>
              <a:gd name="connsiteX0" fmla="*/ 0 w 3715275"/>
              <a:gd name="connsiteY0" fmla="*/ 0 h 3420000"/>
              <a:gd name="connsiteX1" fmla="*/ 295275 w 3715275"/>
              <a:gd name="connsiteY1" fmla="*/ 0 h 3420000"/>
              <a:gd name="connsiteX2" fmla="*/ 3420000 w 3715275"/>
              <a:gd name="connsiteY2" fmla="*/ 0 h 3420000"/>
              <a:gd name="connsiteX3" fmla="*/ 3420000 w 3715275"/>
              <a:gd name="connsiteY3" fmla="*/ 1562363 h 3420000"/>
              <a:gd name="connsiteX4" fmla="*/ 3715275 w 3715275"/>
              <a:gd name="connsiteY4" fmla="*/ 1710000 h 3420000"/>
              <a:gd name="connsiteX5" fmla="*/ 3420000 w 3715275"/>
              <a:gd name="connsiteY5" fmla="*/ 1857638 h 3420000"/>
              <a:gd name="connsiteX6" fmla="*/ 3420000 w 3715275"/>
              <a:gd name="connsiteY6" fmla="*/ 3420000 h 3420000"/>
              <a:gd name="connsiteX7" fmla="*/ 295275 w 3715275"/>
              <a:gd name="connsiteY7" fmla="*/ 3420000 h 3420000"/>
              <a:gd name="connsiteX8" fmla="*/ 0 w 3715275"/>
              <a:gd name="connsiteY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275" h="3420000">
                <a:moveTo>
                  <a:pt x="0" y="0"/>
                </a:moveTo>
                <a:lnTo>
                  <a:pt x="295275" y="0"/>
                </a:lnTo>
                <a:lnTo>
                  <a:pt x="3420000" y="0"/>
                </a:lnTo>
                <a:lnTo>
                  <a:pt x="3420000" y="1562363"/>
                </a:lnTo>
                <a:lnTo>
                  <a:pt x="3715275" y="1710000"/>
                </a:lnTo>
                <a:lnTo>
                  <a:pt x="3420000" y="1857638"/>
                </a:lnTo>
                <a:lnTo>
                  <a:pt x="3420000" y="3420000"/>
                </a:lnTo>
                <a:lnTo>
                  <a:pt x="295275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5" name="図プレースホルダー 24"/>
          <p:cNvSpPr>
            <a:spLocks noGrp="1"/>
          </p:cNvSpPr>
          <p:nvPr>
            <p:ph type="pic" sz="quarter" idx="13" hasCustomPrompt="1"/>
          </p:nvPr>
        </p:nvSpPr>
        <p:spPr>
          <a:xfrm>
            <a:off x="5429773" y="5605597"/>
            <a:ext cx="3729563" cy="3420000"/>
          </a:xfrm>
          <a:custGeom>
            <a:avLst/>
            <a:gdLst>
              <a:gd name="connsiteX0" fmla="*/ 309563 w 3729563"/>
              <a:gd name="connsiteY0" fmla="*/ 0 h 3420000"/>
              <a:gd name="connsiteX1" fmla="*/ 3420000 w 3729563"/>
              <a:gd name="connsiteY1" fmla="*/ 0 h 3420000"/>
              <a:gd name="connsiteX2" fmla="*/ 3729563 w 3729563"/>
              <a:gd name="connsiteY2" fmla="*/ 0 h 3420000"/>
              <a:gd name="connsiteX3" fmla="*/ 3729563 w 3729563"/>
              <a:gd name="connsiteY3" fmla="*/ 3420000 h 3420000"/>
              <a:gd name="connsiteX4" fmla="*/ 3420000 w 3729563"/>
              <a:gd name="connsiteY4" fmla="*/ 3420000 h 3420000"/>
              <a:gd name="connsiteX5" fmla="*/ 309563 w 3729563"/>
              <a:gd name="connsiteY5" fmla="*/ 3420000 h 3420000"/>
              <a:gd name="connsiteX6" fmla="*/ 309563 w 3729563"/>
              <a:gd name="connsiteY6" fmla="*/ 1864782 h 3420000"/>
              <a:gd name="connsiteX7" fmla="*/ 0 w 3729563"/>
              <a:gd name="connsiteY7" fmla="*/ 1710000 h 3420000"/>
              <a:gd name="connsiteX8" fmla="*/ 309563 w 3729563"/>
              <a:gd name="connsiteY8" fmla="*/ 1555219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9563" h="3420000">
                <a:moveTo>
                  <a:pt x="309563" y="0"/>
                </a:moveTo>
                <a:lnTo>
                  <a:pt x="3420000" y="0"/>
                </a:lnTo>
                <a:lnTo>
                  <a:pt x="3729563" y="0"/>
                </a:lnTo>
                <a:lnTo>
                  <a:pt x="3729563" y="3420000"/>
                </a:lnTo>
                <a:lnTo>
                  <a:pt x="3420000" y="3420000"/>
                </a:lnTo>
                <a:lnTo>
                  <a:pt x="309563" y="3420000"/>
                </a:lnTo>
                <a:lnTo>
                  <a:pt x="309563" y="1864782"/>
                </a:lnTo>
                <a:lnTo>
                  <a:pt x="0" y="1710000"/>
                </a:lnTo>
                <a:lnTo>
                  <a:pt x="309563" y="155521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6129340" y="2535627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553746" y="5934203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9159875" y="2185329"/>
            <a:ext cx="8782949" cy="6839609"/>
          </a:xfrm>
          <a:custGeom>
            <a:avLst/>
            <a:gdLst>
              <a:gd name="connsiteX0" fmla="*/ 7486950 w 8782949"/>
              <a:gd name="connsiteY0" fmla="*/ 648000 h 6839609"/>
              <a:gd name="connsiteX1" fmla="*/ 8134949 w 8782949"/>
              <a:gd name="connsiteY1" fmla="*/ 648000 h 6839609"/>
              <a:gd name="connsiteX2" fmla="*/ 8134949 w 8782949"/>
              <a:gd name="connsiteY2" fmla="*/ 1296000 h 6839609"/>
              <a:gd name="connsiteX3" fmla="*/ 7486950 w 8782949"/>
              <a:gd name="connsiteY3" fmla="*/ 1296000 h 6839609"/>
              <a:gd name="connsiteX4" fmla="*/ 8134949 w 8782949"/>
              <a:gd name="connsiteY4" fmla="*/ 0 h 6839609"/>
              <a:gd name="connsiteX5" fmla="*/ 8782949 w 8782949"/>
              <a:gd name="connsiteY5" fmla="*/ 0 h 6839609"/>
              <a:gd name="connsiteX6" fmla="*/ 8782949 w 8782949"/>
              <a:gd name="connsiteY6" fmla="*/ 648000 h 6839609"/>
              <a:gd name="connsiteX7" fmla="*/ 8134949 w 8782949"/>
              <a:gd name="connsiteY7" fmla="*/ 648000 h 6839609"/>
              <a:gd name="connsiteX8" fmla="*/ 6838950 w 8782949"/>
              <a:gd name="connsiteY8" fmla="*/ 0 h 6839609"/>
              <a:gd name="connsiteX9" fmla="*/ 7486950 w 8782949"/>
              <a:gd name="connsiteY9" fmla="*/ 0 h 6839609"/>
              <a:gd name="connsiteX10" fmla="*/ 7486950 w 8782949"/>
              <a:gd name="connsiteY10" fmla="*/ 648000 h 6839609"/>
              <a:gd name="connsiteX11" fmla="*/ 6838950 w 8782949"/>
              <a:gd name="connsiteY11" fmla="*/ 648000 h 6839609"/>
              <a:gd name="connsiteX12" fmla="*/ 6838950 w 8782949"/>
              <a:gd name="connsiteY12" fmla="*/ 1296000 h 6839609"/>
              <a:gd name="connsiteX13" fmla="*/ 7486950 w 8782949"/>
              <a:gd name="connsiteY13" fmla="*/ 1296000 h 6839609"/>
              <a:gd name="connsiteX14" fmla="*/ 7486950 w 8782949"/>
              <a:gd name="connsiteY14" fmla="*/ 1944000 h 6839609"/>
              <a:gd name="connsiteX15" fmla="*/ 6838950 w 8782949"/>
              <a:gd name="connsiteY15" fmla="*/ 1944000 h 6839609"/>
              <a:gd name="connsiteX16" fmla="*/ 6838950 w 8782949"/>
              <a:gd name="connsiteY16" fmla="*/ 6839609 h 6839609"/>
              <a:gd name="connsiteX17" fmla="*/ 0 w 8782949"/>
              <a:gd name="connsiteY17" fmla="*/ 6839609 h 6839609"/>
              <a:gd name="connsiteX18" fmla="*/ 0 w 8782949"/>
              <a:gd name="connsiteY18" fmla="*/ 659 h 6839609"/>
              <a:gd name="connsiteX19" fmla="*/ 6838950 w 8782949"/>
              <a:gd name="connsiteY19" fmla="*/ 659 h 683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782949" h="6839609">
                <a:moveTo>
                  <a:pt x="7486950" y="648000"/>
                </a:moveTo>
                <a:lnTo>
                  <a:pt x="8134949" y="648000"/>
                </a:lnTo>
                <a:lnTo>
                  <a:pt x="8134949" y="1296000"/>
                </a:lnTo>
                <a:lnTo>
                  <a:pt x="7486950" y="1296000"/>
                </a:lnTo>
                <a:close/>
                <a:moveTo>
                  <a:pt x="8134949" y="0"/>
                </a:moveTo>
                <a:lnTo>
                  <a:pt x="8782949" y="0"/>
                </a:lnTo>
                <a:lnTo>
                  <a:pt x="8782949" y="648000"/>
                </a:lnTo>
                <a:lnTo>
                  <a:pt x="8134949" y="648000"/>
                </a:lnTo>
                <a:close/>
                <a:moveTo>
                  <a:pt x="6838950" y="0"/>
                </a:moveTo>
                <a:lnTo>
                  <a:pt x="7486950" y="0"/>
                </a:lnTo>
                <a:lnTo>
                  <a:pt x="7486950" y="648000"/>
                </a:lnTo>
                <a:lnTo>
                  <a:pt x="6838950" y="648000"/>
                </a:lnTo>
                <a:lnTo>
                  <a:pt x="6838950" y="1296000"/>
                </a:lnTo>
                <a:lnTo>
                  <a:pt x="7486950" y="1296000"/>
                </a:lnTo>
                <a:lnTo>
                  <a:pt x="7486950" y="1944000"/>
                </a:lnTo>
                <a:lnTo>
                  <a:pt x="6838950" y="1944000"/>
                </a:lnTo>
                <a:lnTo>
                  <a:pt x="6838950" y="6839609"/>
                </a:lnTo>
                <a:lnTo>
                  <a:pt x="0" y="6839609"/>
                </a:lnTo>
                <a:lnTo>
                  <a:pt x="0" y="659"/>
                </a:lnTo>
                <a:lnTo>
                  <a:pt x="6838950" y="659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1082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Lay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7395028" y="6084867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7395027" y="6084867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057648" y="7738943"/>
            <a:ext cx="5556584" cy="11180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057648" y="6885536"/>
            <a:ext cx="5556584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12163071" y="7602576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673767" y="7717604"/>
            <a:ext cx="5556584" cy="111808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673767" y="6864197"/>
            <a:ext cx="5556584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297029" y="758123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2057648" y="5507500"/>
            <a:ext cx="5556584" cy="11180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2057648" y="4654093"/>
            <a:ext cx="5556584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12163071" y="537113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673767" y="5486161"/>
            <a:ext cx="5556584" cy="111808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673767" y="4632754"/>
            <a:ext cx="5556584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4297029" y="5349794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2057648" y="3250892"/>
            <a:ext cx="5556584" cy="11180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2057648" y="2397485"/>
            <a:ext cx="5556584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 userDrawn="1"/>
        </p:nvSpPr>
        <p:spPr>
          <a:xfrm>
            <a:off x="12163071" y="3114525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673767" y="3250892"/>
            <a:ext cx="5556584" cy="111808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673767" y="2397485"/>
            <a:ext cx="5556584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2" name="正方形/長方形 51"/>
          <p:cNvSpPr/>
          <p:nvPr userDrawn="1"/>
        </p:nvSpPr>
        <p:spPr>
          <a:xfrm>
            <a:off x="4297029" y="3114525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10" name="直線コネクタ 9"/>
          <p:cNvCxnSpPr>
            <a:endCxn id="23" idx="1"/>
          </p:cNvCxnSpPr>
          <p:nvPr userDrawn="1"/>
        </p:nvCxnSpPr>
        <p:spPr>
          <a:xfrm flipV="1">
            <a:off x="11180893" y="7259052"/>
            <a:ext cx="876755" cy="521405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6" idx="3"/>
          </p:cNvCxnSpPr>
          <p:nvPr userDrawn="1"/>
        </p:nvCxnSpPr>
        <p:spPr>
          <a:xfrm flipV="1">
            <a:off x="6230351" y="7046287"/>
            <a:ext cx="732789" cy="19142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9"/>
          <p:cNvCxnSpPr>
            <a:stCxn id="54" idx="2"/>
            <a:endCxn id="42" idx="3"/>
          </p:cNvCxnSpPr>
          <p:nvPr userDrawn="1"/>
        </p:nvCxnSpPr>
        <p:spPr>
          <a:xfrm rot="10800000">
            <a:off x="6230352" y="5006271"/>
            <a:ext cx="732789" cy="42615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9"/>
          <p:cNvCxnSpPr>
            <a:stCxn id="51" idx="3"/>
            <a:endCxn id="56" idx="2"/>
          </p:cNvCxnSpPr>
          <p:nvPr userDrawn="1"/>
        </p:nvCxnSpPr>
        <p:spPr>
          <a:xfrm>
            <a:off x="6230351" y="2771001"/>
            <a:ext cx="732789" cy="104757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9"/>
          <p:cNvCxnSpPr>
            <a:stCxn id="53" idx="6"/>
            <a:endCxn id="32" idx="1"/>
          </p:cNvCxnSpPr>
          <p:nvPr userDrawn="1"/>
        </p:nvCxnSpPr>
        <p:spPr>
          <a:xfrm flipV="1">
            <a:off x="11180893" y="5027609"/>
            <a:ext cx="876755" cy="116536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9"/>
          <p:cNvCxnSpPr>
            <a:stCxn id="55" idx="6"/>
            <a:endCxn id="45" idx="1"/>
          </p:cNvCxnSpPr>
          <p:nvPr userDrawn="1"/>
        </p:nvCxnSpPr>
        <p:spPr>
          <a:xfrm flipV="1">
            <a:off x="11180893" y="2771001"/>
            <a:ext cx="876755" cy="183448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/>
          <p:cNvSpPr/>
          <p:nvPr userDrawn="1"/>
        </p:nvSpPr>
        <p:spPr>
          <a:xfrm>
            <a:off x="6963140" y="6902325"/>
            <a:ext cx="287924" cy="287924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/>
          <p:cNvSpPr/>
          <p:nvPr userDrawn="1"/>
        </p:nvSpPr>
        <p:spPr>
          <a:xfrm>
            <a:off x="10892969" y="6049009"/>
            <a:ext cx="287924" cy="287924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/>
          <p:cNvSpPr/>
          <p:nvPr userDrawn="1"/>
        </p:nvSpPr>
        <p:spPr>
          <a:xfrm>
            <a:off x="6963140" y="5288467"/>
            <a:ext cx="287924" cy="287924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/>
          <p:cNvSpPr/>
          <p:nvPr userDrawn="1"/>
        </p:nvSpPr>
        <p:spPr>
          <a:xfrm>
            <a:off x="10892969" y="4461522"/>
            <a:ext cx="287924" cy="287924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/>
          <p:cNvSpPr/>
          <p:nvPr userDrawn="1"/>
        </p:nvSpPr>
        <p:spPr>
          <a:xfrm>
            <a:off x="6963140" y="3674609"/>
            <a:ext cx="287924" cy="287924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/>
          <p:cNvSpPr/>
          <p:nvPr userDrawn="1"/>
        </p:nvSpPr>
        <p:spPr>
          <a:xfrm>
            <a:off x="10892969" y="7636495"/>
            <a:ext cx="287924" cy="287924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27629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y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円/楕円 4"/>
          <p:cNvSpPr/>
          <p:nvPr userDrawn="1"/>
        </p:nvSpPr>
        <p:spPr>
          <a:xfrm>
            <a:off x="7687620" y="5855660"/>
            <a:ext cx="2947208" cy="295143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 hasCustomPrompt="1"/>
          </p:nvPr>
        </p:nvSpPr>
        <p:spPr>
          <a:xfrm>
            <a:off x="8543925" y="6731302"/>
            <a:ext cx="1200150" cy="1200150"/>
          </a:xfrm>
          <a:scene3d>
            <a:camera prst="isometricTopUp"/>
            <a:lightRig rig="threePt" dir="t"/>
          </a:scene3d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771523" y="5928642"/>
            <a:ext cx="1919703" cy="2519851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"/>
          <p:cNvSpPr/>
          <p:nvPr userDrawn="1"/>
        </p:nvSpPr>
        <p:spPr>
          <a:xfrm>
            <a:off x="7687620" y="4267518"/>
            <a:ext cx="2947208" cy="295143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図プレースホルダー 7"/>
          <p:cNvSpPr>
            <a:spLocks noGrp="1"/>
          </p:cNvSpPr>
          <p:nvPr>
            <p:ph type="pic" sz="quarter" idx="13" hasCustomPrompt="1"/>
          </p:nvPr>
        </p:nvSpPr>
        <p:spPr>
          <a:xfrm>
            <a:off x="8543925" y="5143160"/>
            <a:ext cx="1200150" cy="1200150"/>
          </a:xfrm>
          <a:scene3d>
            <a:camera prst="isometricTopUp"/>
            <a:lightRig rig="threePt" dir="t"/>
          </a:scene3d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8756024" y="4354634"/>
            <a:ext cx="1919703" cy="2519851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4"/>
          <p:cNvSpPr/>
          <p:nvPr userDrawn="1"/>
        </p:nvSpPr>
        <p:spPr>
          <a:xfrm>
            <a:off x="7670396" y="2617537"/>
            <a:ext cx="2947208" cy="295143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図プレースホルダー 7"/>
          <p:cNvSpPr>
            <a:spLocks noGrp="1"/>
          </p:cNvSpPr>
          <p:nvPr>
            <p:ph type="pic" sz="quarter" idx="14" hasCustomPrompt="1"/>
          </p:nvPr>
        </p:nvSpPr>
        <p:spPr>
          <a:xfrm>
            <a:off x="8526701" y="3493179"/>
            <a:ext cx="1200150" cy="1200150"/>
          </a:xfrm>
          <a:scene3d>
            <a:camera prst="isometricTopUp"/>
            <a:lightRig rig="threePt" dir="t"/>
          </a:scene3d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52437" y="7234684"/>
            <a:ext cx="5827206" cy="1798239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7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52437" y="6245363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8" name="正方形/長方形 67"/>
          <p:cNvSpPr/>
          <p:nvPr userDrawn="1"/>
        </p:nvSpPr>
        <p:spPr>
          <a:xfrm>
            <a:off x="4821646" y="7010529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542805" y="5420714"/>
            <a:ext cx="5827206" cy="1798239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0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542805" y="4431393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 userDrawn="1"/>
        </p:nvSpPr>
        <p:spPr>
          <a:xfrm>
            <a:off x="11650302" y="519655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72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952437" y="3712889"/>
            <a:ext cx="5827206" cy="1798239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952437" y="2723568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 userDrawn="1"/>
        </p:nvSpPr>
        <p:spPr>
          <a:xfrm>
            <a:off x="4821646" y="348873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22113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62" userDrawn="1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円/楕円 4"/>
          <p:cNvSpPr/>
          <p:nvPr userDrawn="1"/>
        </p:nvSpPr>
        <p:spPr>
          <a:xfrm rot="5400000">
            <a:off x="6736438" y="3234592"/>
            <a:ext cx="2284254" cy="2287530"/>
          </a:xfrm>
          <a:prstGeom prst="snip1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7025891" y="3459174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43540" y="3992992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3540" y="3003671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412749" y="3768837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877319" y="3992992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877319" y="3003671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11984816" y="376883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536802" y="6753752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536802" y="5764431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4406011" y="6529597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1877319" y="6753752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11877319" y="5764431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7" name="正方形/長方形 46"/>
          <p:cNvSpPr/>
          <p:nvPr userDrawn="1"/>
        </p:nvSpPr>
        <p:spPr>
          <a:xfrm>
            <a:off x="11984816" y="6529597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17" name="円/楕円 4"/>
          <p:cNvSpPr/>
          <p:nvPr userDrawn="1"/>
        </p:nvSpPr>
        <p:spPr>
          <a:xfrm rot="10800000">
            <a:off x="9267916" y="3232954"/>
            <a:ext cx="2284254" cy="2287530"/>
          </a:xfrm>
          <a:prstGeom prst="snip1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9593065" y="3459174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6736438" y="5764432"/>
            <a:ext cx="2284254" cy="2287530"/>
          </a:xfrm>
          <a:prstGeom prst="snip1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025891" y="5970306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20" name="円/楕円 4"/>
          <p:cNvSpPr/>
          <p:nvPr userDrawn="1"/>
        </p:nvSpPr>
        <p:spPr>
          <a:xfrm rot="16200000">
            <a:off x="9266278" y="5762794"/>
            <a:ext cx="2284254" cy="2287530"/>
          </a:xfrm>
          <a:prstGeom prst="snip1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9593065" y="5970306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96405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e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2" name="フリーフォーム 51"/>
          <p:cNvSpPr/>
          <p:nvPr userDrawn="1"/>
        </p:nvSpPr>
        <p:spPr>
          <a:xfrm>
            <a:off x="9167574" y="2741622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/>
          <p:cNvSpPr/>
          <p:nvPr userDrawn="1"/>
        </p:nvSpPr>
        <p:spPr>
          <a:xfrm rot="5400000">
            <a:off x="8950891" y="5268130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 userDrawn="1"/>
        </p:nvSpPr>
        <p:spPr>
          <a:xfrm rot="10800000">
            <a:off x="6430724" y="5051447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 userDrawn="1"/>
        </p:nvSpPr>
        <p:spPr>
          <a:xfrm rot="16200000">
            <a:off x="6647406" y="2524939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877319" y="3357426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877319" y="2368105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8" name="正方形/長方形 57"/>
          <p:cNvSpPr/>
          <p:nvPr userDrawn="1"/>
        </p:nvSpPr>
        <p:spPr>
          <a:xfrm>
            <a:off x="11984816" y="3133271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59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1904424" y="7219476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1904424" y="6230155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 userDrawn="1"/>
        </p:nvSpPr>
        <p:spPr>
          <a:xfrm>
            <a:off x="12011921" y="6995321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43540" y="7219476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3540" y="6230155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4412749" y="6995321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543540" y="3357426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543540" y="2368105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 userDrawn="1"/>
        </p:nvSpPr>
        <p:spPr>
          <a:xfrm>
            <a:off x="4412749" y="3133271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71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10319316" y="3740054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72" name="図プレースホルダー 25"/>
          <p:cNvSpPr>
            <a:spLocks noGrp="1"/>
          </p:cNvSpPr>
          <p:nvPr>
            <p:ph type="pic" sz="quarter" idx="29" hasCustomPrompt="1"/>
          </p:nvPr>
        </p:nvSpPr>
        <p:spPr>
          <a:xfrm>
            <a:off x="10319316" y="653823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73" name="図プレースホルダー 25"/>
          <p:cNvSpPr>
            <a:spLocks noGrp="1"/>
          </p:cNvSpPr>
          <p:nvPr>
            <p:ph type="pic" sz="quarter" idx="30" hasCustomPrompt="1"/>
          </p:nvPr>
        </p:nvSpPr>
        <p:spPr>
          <a:xfrm>
            <a:off x="7350100" y="6550611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74" name="図プレースホルダー 25"/>
          <p:cNvSpPr>
            <a:spLocks noGrp="1"/>
          </p:cNvSpPr>
          <p:nvPr>
            <p:ph type="pic" sz="quarter" idx="31" hasCustomPrompt="1"/>
          </p:nvPr>
        </p:nvSpPr>
        <p:spPr>
          <a:xfrm>
            <a:off x="7350100" y="3740054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10659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1288" y="4698914"/>
            <a:ext cx="7484301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21288" y="3578967"/>
            <a:ext cx="748430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332240" y="4416703"/>
            <a:ext cx="161121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42816" y="4701002"/>
            <a:ext cx="7484301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542816" y="3581055"/>
            <a:ext cx="748430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9653768" y="4418791"/>
            <a:ext cx="161121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4354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山形 6"/>
          <p:cNvSpPr/>
          <p:nvPr userDrawn="1"/>
        </p:nvSpPr>
        <p:spPr>
          <a:xfrm>
            <a:off x="892704" y="4364211"/>
            <a:ext cx="4173971" cy="56605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01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0" name="山形 49"/>
          <p:cNvSpPr/>
          <p:nvPr userDrawn="1"/>
        </p:nvSpPr>
        <p:spPr>
          <a:xfrm>
            <a:off x="4970029" y="4364211"/>
            <a:ext cx="4173971" cy="566057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02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1" name="山形 50"/>
          <p:cNvSpPr/>
          <p:nvPr userDrawn="1"/>
        </p:nvSpPr>
        <p:spPr>
          <a:xfrm>
            <a:off x="9047354" y="4364211"/>
            <a:ext cx="4173971" cy="566057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03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2" name="山形 51"/>
          <p:cNvSpPr/>
          <p:nvPr userDrawn="1"/>
        </p:nvSpPr>
        <p:spPr>
          <a:xfrm>
            <a:off x="13124679" y="4364210"/>
            <a:ext cx="4173971" cy="566057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04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92704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892704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5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4970029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4970029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047354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047354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9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3124679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3124679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03521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3" name="円/楕円 30"/>
          <p:cNvSpPr/>
          <p:nvPr userDrawn="1"/>
        </p:nvSpPr>
        <p:spPr>
          <a:xfrm>
            <a:off x="8506495" y="5688869"/>
            <a:ext cx="1275009" cy="3502148"/>
          </a:xfrm>
          <a:custGeom>
            <a:avLst/>
            <a:gdLst/>
            <a:ahLst/>
            <a:cxnLst/>
            <a:rect l="l" t="t" r="r" b="b"/>
            <a:pathLst>
              <a:path w="1104899" h="3034897">
                <a:moveTo>
                  <a:pt x="183061" y="452441"/>
                </a:moveTo>
                <a:lnTo>
                  <a:pt x="202039" y="456272"/>
                </a:lnTo>
                <a:cubicBezTo>
                  <a:pt x="206033" y="453928"/>
                  <a:pt x="210452" y="453407"/>
                  <a:pt x="214967" y="453259"/>
                </a:cubicBezTo>
                <a:cubicBezTo>
                  <a:pt x="238093" y="484350"/>
                  <a:pt x="275364" y="503415"/>
                  <a:pt x="317087" y="503415"/>
                </a:cubicBezTo>
                <a:cubicBezTo>
                  <a:pt x="359170" y="503415"/>
                  <a:pt x="396722" y="484021"/>
                  <a:pt x="419760" y="452441"/>
                </a:cubicBezTo>
                <a:lnTo>
                  <a:pt x="446511" y="452441"/>
                </a:lnTo>
                <a:cubicBezTo>
                  <a:pt x="469549" y="484021"/>
                  <a:pt x="507100" y="503415"/>
                  <a:pt x="549182" y="503415"/>
                </a:cubicBezTo>
                <a:cubicBezTo>
                  <a:pt x="591264" y="503415"/>
                  <a:pt x="628817" y="484021"/>
                  <a:pt x="651855" y="452441"/>
                </a:cubicBezTo>
                <a:lnTo>
                  <a:pt x="685142" y="452441"/>
                </a:lnTo>
                <a:cubicBezTo>
                  <a:pt x="708180" y="484021"/>
                  <a:pt x="745733" y="503416"/>
                  <a:pt x="787815" y="503416"/>
                </a:cubicBezTo>
                <a:lnTo>
                  <a:pt x="837422" y="492397"/>
                </a:lnTo>
                <a:lnTo>
                  <a:pt x="848931" y="487050"/>
                </a:lnTo>
                <a:cubicBezTo>
                  <a:pt x="864198" y="480284"/>
                  <a:pt x="877135" y="469629"/>
                  <a:pt x="887585" y="456745"/>
                </a:cubicBezTo>
                <a:lnTo>
                  <a:pt x="889654" y="457620"/>
                </a:lnTo>
                <a:cubicBezTo>
                  <a:pt x="897429" y="453526"/>
                  <a:pt x="906239" y="452441"/>
                  <a:pt x="915302" y="452441"/>
                </a:cubicBezTo>
                <a:cubicBezTo>
                  <a:pt x="976685" y="452441"/>
                  <a:pt x="1026445" y="502202"/>
                  <a:pt x="1026445" y="563585"/>
                </a:cubicBezTo>
                <a:cubicBezTo>
                  <a:pt x="1026445" y="609396"/>
                  <a:pt x="998729" y="648734"/>
                  <a:pt x="959102" y="665631"/>
                </a:cubicBezTo>
                <a:cubicBezTo>
                  <a:pt x="841569" y="804451"/>
                  <a:pt x="762079" y="1001460"/>
                  <a:pt x="743903" y="1223908"/>
                </a:cubicBezTo>
                <a:lnTo>
                  <a:pt x="840117" y="1223908"/>
                </a:lnTo>
                <a:cubicBezTo>
                  <a:pt x="885252" y="1223908"/>
                  <a:pt x="921841" y="1260497"/>
                  <a:pt x="921841" y="1305632"/>
                </a:cubicBezTo>
                <a:lnTo>
                  <a:pt x="921840" y="1305632"/>
                </a:lnTo>
                <a:cubicBezTo>
                  <a:pt x="921840" y="1350767"/>
                  <a:pt x="885251" y="1387356"/>
                  <a:pt x="840116" y="1387356"/>
                </a:cubicBezTo>
                <a:lnTo>
                  <a:pt x="733571" y="1387356"/>
                </a:lnTo>
                <a:lnTo>
                  <a:pt x="732242" y="1435725"/>
                </a:lnTo>
                <a:cubicBezTo>
                  <a:pt x="732242" y="1834241"/>
                  <a:pt x="840619" y="2186259"/>
                  <a:pt x="1006562" y="2397455"/>
                </a:cubicBezTo>
                <a:lnTo>
                  <a:pt x="1005198" y="2397455"/>
                </a:lnTo>
                <a:cubicBezTo>
                  <a:pt x="1027765" y="2397455"/>
                  <a:pt x="1046060" y="2415750"/>
                  <a:pt x="1046060" y="2438317"/>
                </a:cubicBezTo>
                <a:lnTo>
                  <a:pt x="1046059" y="2438317"/>
                </a:lnTo>
                <a:cubicBezTo>
                  <a:pt x="1046059" y="2450137"/>
                  <a:pt x="1041040" y="2460785"/>
                  <a:pt x="1032621" y="2467820"/>
                </a:cubicBezTo>
                <a:cubicBezTo>
                  <a:pt x="1079361" y="2530209"/>
                  <a:pt x="1104899" y="2603760"/>
                  <a:pt x="1104899" y="2682076"/>
                </a:cubicBezTo>
                <a:cubicBezTo>
                  <a:pt x="1104899" y="2769275"/>
                  <a:pt x="1073240" y="2850566"/>
                  <a:pt x="1015880" y="2916671"/>
                </a:cubicBezTo>
                <a:cubicBezTo>
                  <a:pt x="1041463" y="2932650"/>
                  <a:pt x="1057500" y="2961309"/>
                  <a:pt x="1057500" y="2993714"/>
                </a:cubicBezTo>
                <a:lnTo>
                  <a:pt x="1057500" y="3034897"/>
                </a:lnTo>
                <a:lnTo>
                  <a:pt x="881231" y="3034897"/>
                </a:lnTo>
                <a:lnTo>
                  <a:pt x="223669" y="3034897"/>
                </a:lnTo>
                <a:lnTo>
                  <a:pt x="47401" y="3034897"/>
                </a:lnTo>
                <a:lnTo>
                  <a:pt x="47401" y="2993714"/>
                </a:lnTo>
                <a:cubicBezTo>
                  <a:pt x="47401" y="2961309"/>
                  <a:pt x="63437" y="2932651"/>
                  <a:pt x="89020" y="2916671"/>
                </a:cubicBezTo>
                <a:cubicBezTo>
                  <a:pt x="31659" y="2850567"/>
                  <a:pt x="0" y="2769275"/>
                  <a:pt x="0" y="2682076"/>
                </a:cubicBezTo>
                <a:cubicBezTo>
                  <a:pt x="0" y="2605483"/>
                  <a:pt x="24427" y="2533448"/>
                  <a:pt x="69407" y="2472045"/>
                </a:cubicBezTo>
                <a:cubicBezTo>
                  <a:pt x="54818" y="2467950"/>
                  <a:pt x="45766" y="2454190"/>
                  <a:pt x="45766" y="2438317"/>
                </a:cubicBezTo>
                <a:cubicBezTo>
                  <a:pt x="45766" y="2415750"/>
                  <a:pt x="64061" y="2397455"/>
                  <a:pt x="86628" y="2397455"/>
                </a:cubicBezTo>
                <a:lnTo>
                  <a:pt x="92234" y="2397455"/>
                </a:lnTo>
                <a:cubicBezTo>
                  <a:pt x="258177" y="2186259"/>
                  <a:pt x="366555" y="1834241"/>
                  <a:pt x="366555" y="1435725"/>
                </a:cubicBezTo>
                <a:lnTo>
                  <a:pt x="365225" y="1387355"/>
                </a:lnTo>
                <a:lnTo>
                  <a:pt x="258248" y="1387355"/>
                </a:lnTo>
                <a:cubicBezTo>
                  <a:pt x="213113" y="1387355"/>
                  <a:pt x="176524" y="1350767"/>
                  <a:pt x="176524" y="1305632"/>
                </a:cubicBezTo>
                <a:cubicBezTo>
                  <a:pt x="176524" y="1260497"/>
                  <a:pt x="213113" y="1223908"/>
                  <a:pt x="258248" y="1223908"/>
                </a:cubicBezTo>
                <a:lnTo>
                  <a:pt x="349409" y="1223908"/>
                </a:lnTo>
                <a:cubicBezTo>
                  <a:pt x="332627" y="1001981"/>
                  <a:pt x="254734" y="804966"/>
                  <a:pt x="138681" y="665240"/>
                </a:cubicBezTo>
                <a:cubicBezTo>
                  <a:pt x="99339" y="648314"/>
                  <a:pt x="71918" y="609152"/>
                  <a:pt x="71918" y="563585"/>
                </a:cubicBezTo>
                <a:cubicBezTo>
                  <a:pt x="71918" y="502202"/>
                  <a:pt x="121678" y="452441"/>
                  <a:pt x="183061" y="452441"/>
                </a:cubicBezTo>
                <a:close/>
                <a:moveTo>
                  <a:pt x="545913" y="0"/>
                </a:moveTo>
                <a:cubicBezTo>
                  <a:pt x="656041" y="0"/>
                  <a:pt x="745318" y="89277"/>
                  <a:pt x="745318" y="199405"/>
                </a:cubicBezTo>
                <a:cubicBezTo>
                  <a:pt x="745318" y="309533"/>
                  <a:pt x="656041" y="398810"/>
                  <a:pt x="545913" y="398810"/>
                </a:cubicBezTo>
                <a:cubicBezTo>
                  <a:pt x="435785" y="398810"/>
                  <a:pt x="346508" y="309533"/>
                  <a:pt x="346508" y="199405"/>
                </a:cubicBezTo>
                <a:cubicBezTo>
                  <a:pt x="346508" y="89277"/>
                  <a:pt x="435785" y="0"/>
                  <a:pt x="545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157916" y="3023183"/>
            <a:ext cx="5998233" cy="590539"/>
          </a:xfrm>
        </p:spPr>
        <p:txBody>
          <a:bodyPr>
            <a:normAutofit/>
          </a:bodyPr>
          <a:lstStyle>
            <a:lvl1pPr algn="ct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157916" y="2191030"/>
            <a:ext cx="599823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 userDrawn="1"/>
        </p:nvSpPr>
        <p:spPr>
          <a:xfrm>
            <a:off x="8243083" y="2899044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4"/>
          <p:cNvSpPr/>
          <p:nvPr userDrawn="1"/>
        </p:nvSpPr>
        <p:spPr>
          <a:xfrm>
            <a:off x="8611939" y="3755995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865196" y="4010067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9" name="円/楕円 4"/>
          <p:cNvSpPr/>
          <p:nvPr userDrawn="1"/>
        </p:nvSpPr>
        <p:spPr>
          <a:xfrm>
            <a:off x="10701039" y="5228213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図プレースホルダー 25"/>
          <p:cNvSpPr>
            <a:spLocks noGrp="1"/>
          </p:cNvSpPr>
          <p:nvPr>
            <p:ph type="pic" sz="quarter" idx="15" hasCustomPrompt="1"/>
          </p:nvPr>
        </p:nvSpPr>
        <p:spPr>
          <a:xfrm>
            <a:off x="10954296" y="5482285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090811" y="5624558"/>
            <a:ext cx="4250597" cy="1096266"/>
          </a:xfrm>
        </p:spPr>
        <p:txBody>
          <a:bodyPr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090811" y="4792405"/>
            <a:ext cx="42505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12176539" y="550041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6" name="円/楕円 4"/>
          <p:cNvSpPr/>
          <p:nvPr userDrawn="1"/>
        </p:nvSpPr>
        <p:spPr>
          <a:xfrm>
            <a:off x="6519919" y="5223843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6773176" y="5477915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989683" y="5620188"/>
            <a:ext cx="4250597" cy="1096266"/>
          </a:xfrm>
        </p:spPr>
        <p:txBody>
          <a:bodyPr>
            <a:normAutofit/>
          </a:bodyPr>
          <a:lstStyle>
            <a:lvl1pPr algn="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89683" y="4788035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 userDrawn="1"/>
        </p:nvSpPr>
        <p:spPr>
          <a:xfrm>
            <a:off x="4312365" y="549604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62" name="円/楕円 4"/>
          <p:cNvSpPr/>
          <p:nvPr userDrawn="1"/>
        </p:nvSpPr>
        <p:spPr>
          <a:xfrm>
            <a:off x="11880418" y="7357555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図プレースホルダー 25"/>
          <p:cNvSpPr>
            <a:spLocks noGrp="1"/>
          </p:cNvSpPr>
          <p:nvPr>
            <p:ph type="pic" sz="quarter" idx="21" hasCustomPrompt="1"/>
          </p:nvPr>
        </p:nvSpPr>
        <p:spPr>
          <a:xfrm>
            <a:off x="12133675" y="7611627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4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3270190" y="7753900"/>
            <a:ext cx="4250597" cy="1096266"/>
          </a:xfrm>
        </p:spPr>
        <p:txBody>
          <a:bodyPr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70190" y="6921747"/>
            <a:ext cx="42505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6" name="正方形/長方形 65"/>
          <p:cNvSpPr/>
          <p:nvPr userDrawn="1"/>
        </p:nvSpPr>
        <p:spPr>
          <a:xfrm>
            <a:off x="13355918" y="7629761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67" name="円/楕円 4"/>
          <p:cNvSpPr/>
          <p:nvPr userDrawn="1"/>
        </p:nvSpPr>
        <p:spPr>
          <a:xfrm>
            <a:off x="5346461" y="7361665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図プレースホルダー 25"/>
          <p:cNvSpPr>
            <a:spLocks noGrp="1"/>
          </p:cNvSpPr>
          <p:nvPr>
            <p:ph type="pic" sz="quarter" idx="24" hasCustomPrompt="1"/>
          </p:nvPr>
        </p:nvSpPr>
        <p:spPr>
          <a:xfrm>
            <a:off x="5599718" y="7615737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816225" y="7758010"/>
            <a:ext cx="4250597" cy="1096266"/>
          </a:xfrm>
        </p:spPr>
        <p:txBody>
          <a:bodyPr>
            <a:normAutofit/>
          </a:bodyPr>
          <a:lstStyle>
            <a:lvl1pPr algn="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816225" y="6925857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 userDrawn="1"/>
        </p:nvSpPr>
        <p:spPr>
          <a:xfrm>
            <a:off x="3138907" y="7633871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29410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194" userDrawn="1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&amp; 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9537980" y="2238722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円/楕円 4"/>
          <p:cNvSpPr/>
          <p:nvPr userDrawn="1"/>
        </p:nvSpPr>
        <p:spPr>
          <a:xfrm>
            <a:off x="8217564" y="2232491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8341124" y="2447620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01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537980" y="3645050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円/楕円 4"/>
          <p:cNvSpPr/>
          <p:nvPr userDrawn="1"/>
        </p:nvSpPr>
        <p:spPr>
          <a:xfrm>
            <a:off x="8217564" y="3638819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8341124" y="3853948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02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37980" y="5051378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円/楕円 4"/>
          <p:cNvSpPr/>
          <p:nvPr userDrawn="1"/>
        </p:nvSpPr>
        <p:spPr>
          <a:xfrm>
            <a:off x="8217564" y="5045147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 userDrawn="1"/>
        </p:nvSpPr>
        <p:spPr>
          <a:xfrm>
            <a:off x="8341124" y="5260276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03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537980" y="6457706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円/楕円 4"/>
          <p:cNvSpPr/>
          <p:nvPr userDrawn="1"/>
        </p:nvSpPr>
        <p:spPr>
          <a:xfrm>
            <a:off x="8217564" y="6451475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8341124" y="6666604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537980" y="7864032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円/楕円 4"/>
          <p:cNvSpPr/>
          <p:nvPr userDrawn="1"/>
        </p:nvSpPr>
        <p:spPr>
          <a:xfrm>
            <a:off x="8217564" y="7857801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8341124" y="8072930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05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808892" y="2215248"/>
            <a:ext cx="6752493" cy="678069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328727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フリーフォーム 41"/>
          <p:cNvSpPr/>
          <p:nvPr userDrawn="1"/>
        </p:nvSpPr>
        <p:spPr>
          <a:xfrm rot="2700000">
            <a:off x="6793057" y="1649341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 userDrawn="1"/>
        </p:nvSpPr>
        <p:spPr>
          <a:xfrm rot="2700000">
            <a:off x="2128748" y="472143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 userDrawn="1"/>
        </p:nvSpPr>
        <p:spPr>
          <a:xfrm rot="2700000">
            <a:off x="12367248" y="308907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 userDrawn="1"/>
        </p:nvSpPr>
        <p:spPr>
          <a:xfrm rot="2700000">
            <a:off x="6195271" y="6129705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3326919" y="1476686"/>
            <a:ext cx="5240859" cy="5190503"/>
            <a:chOff x="3326919" y="1476686"/>
            <a:chExt cx="5240859" cy="5190503"/>
          </a:xfrm>
        </p:grpSpPr>
        <p:sp>
          <p:nvSpPr>
            <p:cNvPr id="38" name="フリーフォーム 37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 userDrawn="1"/>
          </p:nvSpPr>
          <p:spPr>
            <a:xfrm>
              <a:off x="7427722" y="3234655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01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700897" y="3481545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6811422" y="2903055"/>
            <a:ext cx="5220383" cy="5190503"/>
            <a:chOff x="6811422" y="2903055"/>
            <a:chExt cx="5220383" cy="5190503"/>
          </a:xfrm>
        </p:grpSpPr>
        <p:sp>
          <p:nvSpPr>
            <p:cNvPr id="39" name="フリーフォーム 38"/>
            <p:cNvSpPr/>
            <p:nvPr userDrawn="1"/>
          </p:nvSpPr>
          <p:spPr>
            <a:xfrm rot="2700000">
              <a:off x="6548750" y="3165727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 userDrawn="1"/>
          </p:nvSpPr>
          <p:spPr>
            <a:xfrm>
              <a:off x="10891749" y="4621494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02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191081" y="4922454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10295924" y="4329423"/>
            <a:ext cx="5232500" cy="5190503"/>
            <a:chOff x="10295924" y="4329423"/>
            <a:chExt cx="5232500" cy="5190503"/>
          </a:xfrm>
        </p:grpSpPr>
        <p:sp>
          <p:nvSpPr>
            <p:cNvPr id="40" name="フリーフォーム 39"/>
            <p:cNvSpPr/>
            <p:nvPr userDrawn="1"/>
          </p:nvSpPr>
          <p:spPr>
            <a:xfrm rot="2700000">
              <a:off x="10033252" y="4592095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 userDrawn="1"/>
          </p:nvSpPr>
          <p:spPr>
            <a:xfrm>
              <a:off x="14388368" y="6084816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03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677628" y="6329481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72848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row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フリーフォーム 32"/>
          <p:cNvSpPr/>
          <p:nvPr userDrawn="1"/>
        </p:nvSpPr>
        <p:spPr>
          <a:xfrm rot="2700000">
            <a:off x="1513825" y="2761114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581149" y="3053187"/>
            <a:ext cx="4104605" cy="4128938"/>
            <a:chOff x="3326919" y="1476686"/>
            <a:chExt cx="5159914" cy="5190503"/>
          </a:xfrm>
        </p:grpSpPr>
        <p:sp>
          <p:nvSpPr>
            <p:cNvPr id="38" name="フリーフォーム 37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 userDrawn="1"/>
          </p:nvSpPr>
          <p:spPr>
            <a:xfrm>
              <a:off x="7380118" y="3291171"/>
              <a:ext cx="1106715" cy="104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01</a:t>
              </a:r>
              <a:endParaRPr kumimoji="1" lang="ja-JP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33235" y="4578264"/>
            <a:ext cx="370502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7124851" y="3077444"/>
            <a:ext cx="4104606" cy="4128938"/>
            <a:chOff x="3326919" y="1476686"/>
            <a:chExt cx="5159915" cy="5190503"/>
          </a:xfrm>
        </p:grpSpPr>
        <p:sp>
          <p:nvSpPr>
            <p:cNvPr id="25" name="フリーフォーム 24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 userDrawn="1"/>
          </p:nvSpPr>
          <p:spPr>
            <a:xfrm>
              <a:off x="7380119" y="3291171"/>
              <a:ext cx="1106715" cy="104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02</a:t>
              </a:r>
              <a:endParaRPr kumimoji="1" lang="ja-JP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576937" y="4602521"/>
            <a:ext cx="370502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28" name="グループ化 27"/>
          <p:cNvGrpSpPr/>
          <p:nvPr userDrawn="1"/>
        </p:nvGrpSpPr>
        <p:grpSpPr>
          <a:xfrm>
            <a:off x="12668553" y="3077444"/>
            <a:ext cx="4104605" cy="4128938"/>
            <a:chOff x="3326919" y="1476686"/>
            <a:chExt cx="5159914" cy="5190503"/>
          </a:xfrm>
        </p:grpSpPr>
        <p:sp>
          <p:nvSpPr>
            <p:cNvPr id="29" name="フリーフォーム 28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 userDrawn="1"/>
          </p:nvSpPr>
          <p:spPr>
            <a:xfrm>
              <a:off x="7380118" y="3291171"/>
              <a:ext cx="1106715" cy="104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03</a:t>
              </a:r>
              <a:endParaRPr kumimoji="1" lang="ja-JP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120639" y="4602521"/>
            <a:ext cx="370502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フリーフォーム 31"/>
          <p:cNvSpPr/>
          <p:nvPr userDrawn="1"/>
        </p:nvSpPr>
        <p:spPr>
          <a:xfrm rot="2700000">
            <a:off x="6102172" y="209867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 userDrawn="1"/>
        </p:nvSpPr>
        <p:spPr>
          <a:xfrm rot="2700000">
            <a:off x="12195797" y="308907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951948" y="5435112"/>
            <a:ext cx="5249147" cy="292307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6786" y="5435112"/>
            <a:ext cx="5249147" cy="292307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2019245" y="5435112"/>
            <a:ext cx="5249147" cy="292307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80911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rows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1017589" y="2483603"/>
            <a:ext cx="5240658" cy="3299660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2" name="図プレースホルダー 9"/>
          <p:cNvSpPr>
            <a:spLocks noGrp="1"/>
          </p:cNvSpPr>
          <p:nvPr>
            <p:ph type="pic" sz="quarter" idx="17" hasCustomPrompt="1"/>
          </p:nvPr>
        </p:nvSpPr>
        <p:spPr>
          <a:xfrm>
            <a:off x="6545262" y="2483603"/>
            <a:ext cx="5240658" cy="3299660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9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12072591" y="2483603"/>
            <a:ext cx="5240658" cy="3299660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12" hasCustomPrompt="1"/>
          </p:nvPr>
        </p:nvSpPr>
        <p:spPr>
          <a:xfrm>
            <a:off x="1017589" y="4155702"/>
            <a:ext cx="5248199" cy="1626792"/>
          </a:xfrm>
          <a:custGeom>
            <a:avLst/>
            <a:gdLst>
              <a:gd name="connsiteX0" fmla="*/ 2785606 w 5248199"/>
              <a:gd name="connsiteY0" fmla="*/ 0 h 1626792"/>
              <a:gd name="connsiteX1" fmla="*/ 3621408 w 5248199"/>
              <a:gd name="connsiteY1" fmla="*/ 0 h 1626792"/>
              <a:gd name="connsiteX2" fmla="*/ 5248199 w 5248199"/>
              <a:gd name="connsiteY2" fmla="*/ 1626791 h 1626792"/>
              <a:gd name="connsiteX3" fmla="*/ 4432509 w 5248199"/>
              <a:gd name="connsiteY3" fmla="*/ 1626791 h 1626792"/>
              <a:gd name="connsiteX4" fmla="*/ 4432509 w 5248199"/>
              <a:gd name="connsiteY4" fmla="*/ 1626792 h 1626792"/>
              <a:gd name="connsiteX5" fmla="*/ 0 w 5248199"/>
              <a:gd name="connsiteY5" fmla="*/ 1626792 h 1626792"/>
              <a:gd name="connsiteX6" fmla="*/ 0 w 5248199"/>
              <a:gd name="connsiteY6" fmla="*/ 1035791 h 1626792"/>
              <a:gd name="connsiteX7" fmla="*/ 3821397 w 5248199"/>
              <a:gd name="connsiteY7" fmla="*/ 1035791 h 16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199" h="1626792">
                <a:moveTo>
                  <a:pt x="2785606" y="0"/>
                </a:moveTo>
                <a:lnTo>
                  <a:pt x="3621408" y="0"/>
                </a:lnTo>
                <a:lnTo>
                  <a:pt x="5248199" y="1626791"/>
                </a:lnTo>
                <a:lnTo>
                  <a:pt x="4432509" y="1626791"/>
                </a:lnTo>
                <a:lnTo>
                  <a:pt x="4432509" y="1626792"/>
                </a:lnTo>
                <a:lnTo>
                  <a:pt x="0" y="1626792"/>
                </a:lnTo>
                <a:lnTo>
                  <a:pt x="0" y="1035791"/>
                </a:lnTo>
                <a:lnTo>
                  <a:pt x="3821397" y="1035791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0" hasCustomPrompt="1"/>
          </p:nvPr>
        </p:nvSpPr>
        <p:spPr>
          <a:xfrm>
            <a:off x="6545262" y="4156471"/>
            <a:ext cx="5248199" cy="1626792"/>
          </a:xfrm>
          <a:custGeom>
            <a:avLst/>
            <a:gdLst>
              <a:gd name="connsiteX0" fmla="*/ 2785606 w 5248199"/>
              <a:gd name="connsiteY0" fmla="*/ 0 h 1626792"/>
              <a:gd name="connsiteX1" fmla="*/ 3621408 w 5248199"/>
              <a:gd name="connsiteY1" fmla="*/ 0 h 1626792"/>
              <a:gd name="connsiteX2" fmla="*/ 5248199 w 5248199"/>
              <a:gd name="connsiteY2" fmla="*/ 1626791 h 1626792"/>
              <a:gd name="connsiteX3" fmla="*/ 4432509 w 5248199"/>
              <a:gd name="connsiteY3" fmla="*/ 1626791 h 1626792"/>
              <a:gd name="connsiteX4" fmla="*/ 4432509 w 5248199"/>
              <a:gd name="connsiteY4" fmla="*/ 1626792 h 1626792"/>
              <a:gd name="connsiteX5" fmla="*/ 0 w 5248199"/>
              <a:gd name="connsiteY5" fmla="*/ 1626792 h 1626792"/>
              <a:gd name="connsiteX6" fmla="*/ 0 w 5248199"/>
              <a:gd name="connsiteY6" fmla="*/ 1035791 h 1626792"/>
              <a:gd name="connsiteX7" fmla="*/ 3821397 w 5248199"/>
              <a:gd name="connsiteY7" fmla="*/ 1035791 h 16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199" h="1626792">
                <a:moveTo>
                  <a:pt x="2785606" y="0"/>
                </a:moveTo>
                <a:lnTo>
                  <a:pt x="3621408" y="0"/>
                </a:lnTo>
                <a:lnTo>
                  <a:pt x="5248199" y="1626791"/>
                </a:lnTo>
                <a:lnTo>
                  <a:pt x="4432509" y="1626791"/>
                </a:lnTo>
                <a:lnTo>
                  <a:pt x="4432509" y="1626792"/>
                </a:lnTo>
                <a:lnTo>
                  <a:pt x="0" y="1626792"/>
                </a:lnTo>
                <a:lnTo>
                  <a:pt x="0" y="1035791"/>
                </a:lnTo>
                <a:lnTo>
                  <a:pt x="3821397" y="1035791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1" hasCustomPrompt="1"/>
          </p:nvPr>
        </p:nvSpPr>
        <p:spPr>
          <a:xfrm>
            <a:off x="12072591" y="4156471"/>
            <a:ext cx="5248199" cy="1626792"/>
          </a:xfrm>
          <a:custGeom>
            <a:avLst/>
            <a:gdLst>
              <a:gd name="connsiteX0" fmla="*/ 2785606 w 5248199"/>
              <a:gd name="connsiteY0" fmla="*/ 0 h 1626792"/>
              <a:gd name="connsiteX1" fmla="*/ 3621408 w 5248199"/>
              <a:gd name="connsiteY1" fmla="*/ 0 h 1626792"/>
              <a:gd name="connsiteX2" fmla="*/ 5248199 w 5248199"/>
              <a:gd name="connsiteY2" fmla="*/ 1626791 h 1626792"/>
              <a:gd name="connsiteX3" fmla="*/ 4432509 w 5248199"/>
              <a:gd name="connsiteY3" fmla="*/ 1626791 h 1626792"/>
              <a:gd name="connsiteX4" fmla="*/ 4432509 w 5248199"/>
              <a:gd name="connsiteY4" fmla="*/ 1626792 h 1626792"/>
              <a:gd name="connsiteX5" fmla="*/ 0 w 5248199"/>
              <a:gd name="connsiteY5" fmla="*/ 1626792 h 1626792"/>
              <a:gd name="connsiteX6" fmla="*/ 0 w 5248199"/>
              <a:gd name="connsiteY6" fmla="*/ 1035791 h 1626792"/>
              <a:gd name="connsiteX7" fmla="*/ 3821397 w 5248199"/>
              <a:gd name="connsiteY7" fmla="*/ 1035791 h 16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199" h="1626792">
                <a:moveTo>
                  <a:pt x="2785606" y="0"/>
                </a:moveTo>
                <a:lnTo>
                  <a:pt x="3621408" y="0"/>
                </a:lnTo>
                <a:lnTo>
                  <a:pt x="5248199" y="1626791"/>
                </a:lnTo>
                <a:lnTo>
                  <a:pt x="4432509" y="1626791"/>
                </a:lnTo>
                <a:lnTo>
                  <a:pt x="4432509" y="1626792"/>
                </a:lnTo>
                <a:lnTo>
                  <a:pt x="0" y="1626792"/>
                </a:lnTo>
                <a:lnTo>
                  <a:pt x="0" y="1035791"/>
                </a:lnTo>
                <a:lnTo>
                  <a:pt x="3821397" y="1035791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090387" y="5092614"/>
            <a:ext cx="512467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6618060" y="5092614"/>
            <a:ext cx="512467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2145389" y="5092614"/>
            <a:ext cx="512467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009100" y="6015037"/>
            <a:ext cx="5249147" cy="2771775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63938" y="6015037"/>
            <a:ext cx="5249147" cy="2771775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2076397" y="6015037"/>
            <a:ext cx="5249147" cy="2771775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748432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フリーフォーム 51"/>
          <p:cNvSpPr/>
          <p:nvPr userDrawn="1"/>
        </p:nvSpPr>
        <p:spPr>
          <a:xfrm rot="2700000">
            <a:off x="10253326" y="2109214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 userDrawn="1"/>
        </p:nvGrpSpPr>
        <p:grpSpPr>
          <a:xfrm>
            <a:off x="1612770" y="221114"/>
            <a:ext cx="7210359" cy="6827572"/>
            <a:chOff x="1612770" y="221114"/>
            <a:chExt cx="7210359" cy="6827572"/>
          </a:xfrm>
        </p:grpSpPr>
        <p:sp>
          <p:nvSpPr>
            <p:cNvPr id="65" name="フリーフォーム 64"/>
            <p:cNvSpPr/>
            <p:nvPr userDrawn="1"/>
          </p:nvSpPr>
          <p:spPr>
            <a:xfrm rot="2700000">
              <a:off x="1350155" y="483729"/>
              <a:ext cx="6827572" cy="6302341"/>
            </a:xfrm>
            <a:custGeom>
              <a:avLst/>
              <a:gdLst>
                <a:gd name="connsiteX0" fmla="*/ 3192491 w 6827572"/>
                <a:gd name="connsiteY0" fmla="*/ 742950 h 6302341"/>
                <a:gd name="connsiteX1" fmla="*/ 3935441 w 6827572"/>
                <a:gd name="connsiteY1" fmla="*/ 0 h 6302341"/>
                <a:gd name="connsiteX2" fmla="*/ 6827572 w 6827572"/>
                <a:gd name="connsiteY2" fmla="*/ 0 h 6302341"/>
                <a:gd name="connsiteX3" fmla="*/ 6102500 w 6827572"/>
                <a:gd name="connsiteY3" fmla="*/ 725072 h 6302341"/>
                <a:gd name="connsiteX4" fmla="*/ 6102501 w 6827572"/>
                <a:gd name="connsiteY4" fmla="*/ 725073 h 6302341"/>
                <a:gd name="connsiteX5" fmla="*/ 2162414 w 6827572"/>
                <a:gd name="connsiteY5" fmla="*/ 4665160 h 6302341"/>
                <a:gd name="connsiteX6" fmla="*/ 2162414 w 6827572"/>
                <a:gd name="connsiteY6" fmla="*/ 4665160 h 6302341"/>
                <a:gd name="connsiteX7" fmla="*/ 525233 w 6827572"/>
                <a:gd name="connsiteY7" fmla="*/ 6302341 h 6302341"/>
                <a:gd name="connsiteX8" fmla="*/ 0 w 6827572"/>
                <a:gd name="connsiteY8" fmla="*/ 5777107 h 6302341"/>
                <a:gd name="connsiteX9" fmla="*/ 1637181 w 6827572"/>
                <a:gd name="connsiteY9" fmla="*/ 4139926 h 6302341"/>
                <a:gd name="connsiteX10" fmla="*/ 1637069 w 6827572"/>
                <a:gd name="connsiteY10" fmla="*/ 4139815 h 6302341"/>
                <a:gd name="connsiteX11" fmla="*/ 5033934 w 6827572"/>
                <a:gd name="connsiteY11" fmla="*/ 742950 h 630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27572" h="6302341">
                  <a:moveTo>
                    <a:pt x="3192491" y="742950"/>
                  </a:moveTo>
                  <a:lnTo>
                    <a:pt x="3935441" y="0"/>
                  </a:lnTo>
                  <a:lnTo>
                    <a:pt x="6827572" y="0"/>
                  </a:lnTo>
                  <a:lnTo>
                    <a:pt x="6102500" y="725072"/>
                  </a:lnTo>
                  <a:lnTo>
                    <a:pt x="6102501" y="725073"/>
                  </a:lnTo>
                  <a:lnTo>
                    <a:pt x="2162414" y="4665160"/>
                  </a:lnTo>
                  <a:lnTo>
                    <a:pt x="2162414" y="4665160"/>
                  </a:lnTo>
                  <a:lnTo>
                    <a:pt x="525233" y="6302341"/>
                  </a:lnTo>
                  <a:lnTo>
                    <a:pt x="0" y="5777107"/>
                  </a:lnTo>
                  <a:lnTo>
                    <a:pt x="1637181" y="4139926"/>
                  </a:lnTo>
                  <a:lnTo>
                    <a:pt x="1637069" y="4139815"/>
                  </a:lnTo>
                  <a:lnTo>
                    <a:pt x="5033934" y="742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 userDrawn="1"/>
          </p:nvSpPr>
          <p:spPr>
            <a:xfrm>
              <a:off x="7683073" y="2822662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01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5" name="グループ化 14"/>
          <p:cNvGrpSpPr/>
          <p:nvPr userDrawn="1"/>
        </p:nvGrpSpPr>
        <p:grpSpPr>
          <a:xfrm>
            <a:off x="5088923" y="1637232"/>
            <a:ext cx="6469352" cy="6230468"/>
            <a:chOff x="5088923" y="1637232"/>
            <a:chExt cx="6469352" cy="6230468"/>
          </a:xfrm>
        </p:grpSpPr>
        <p:sp>
          <p:nvSpPr>
            <p:cNvPr id="66" name="フリーフォーム 65"/>
            <p:cNvSpPr/>
            <p:nvPr userDrawn="1"/>
          </p:nvSpPr>
          <p:spPr>
            <a:xfrm rot="2700000">
              <a:off x="4826307" y="1899848"/>
              <a:ext cx="6230468" cy="5705236"/>
            </a:xfrm>
            <a:custGeom>
              <a:avLst/>
              <a:gdLst>
                <a:gd name="connsiteX0" fmla="*/ 2595387 w 6230468"/>
                <a:gd name="connsiteY0" fmla="*/ 742950 h 5705236"/>
                <a:gd name="connsiteX1" fmla="*/ 3338337 w 6230468"/>
                <a:gd name="connsiteY1" fmla="*/ 0 h 5705236"/>
                <a:gd name="connsiteX2" fmla="*/ 6230468 w 6230468"/>
                <a:gd name="connsiteY2" fmla="*/ 0 h 5705236"/>
                <a:gd name="connsiteX3" fmla="*/ 5505396 w 6230468"/>
                <a:gd name="connsiteY3" fmla="*/ 725072 h 5705236"/>
                <a:gd name="connsiteX4" fmla="*/ 5505397 w 6230468"/>
                <a:gd name="connsiteY4" fmla="*/ 725073 h 5705236"/>
                <a:gd name="connsiteX5" fmla="*/ 1710117 w 6230468"/>
                <a:gd name="connsiteY5" fmla="*/ 4520353 h 5705236"/>
                <a:gd name="connsiteX6" fmla="*/ 1565310 w 6230468"/>
                <a:gd name="connsiteY6" fmla="*/ 4665160 h 5705236"/>
                <a:gd name="connsiteX7" fmla="*/ 525233 w 6230468"/>
                <a:gd name="connsiteY7" fmla="*/ 5705236 h 5705236"/>
                <a:gd name="connsiteX8" fmla="*/ 0 w 6230468"/>
                <a:gd name="connsiteY8" fmla="*/ 5180003 h 5705236"/>
                <a:gd name="connsiteX9" fmla="*/ 1040077 w 6230468"/>
                <a:gd name="connsiteY9" fmla="*/ 4139927 h 5705236"/>
                <a:gd name="connsiteX10" fmla="*/ 1039965 w 6230468"/>
                <a:gd name="connsiteY10" fmla="*/ 4139815 h 5705236"/>
                <a:gd name="connsiteX11" fmla="*/ 4436830 w 6230468"/>
                <a:gd name="connsiteY11" fmla="*/ 742950 h 570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30468" h="5705236">
                  <a:moveTo>
                    <a:pt x="2595387" y="742950"/>
                  </a:moveTo>
                  <a:lnTo>
                    <a:pt x="3338337" y="0"/>
                  </a:lnTo>
                  <a:lnTo>
                    <a:pt x="6230468" y="0"/>
                  </a:lnTo>
                  <a:lnTo>
                    <a:pt x="5505396" y="725072"/>
                  </a:lnTo>
                  <a:lnTo>
                    <a:pt x="5505397" y="725073"/>
                  </a:lnTo>
                  <a:lnTo>
                    <a:pt x="1710117" y="4520353"/>
                  </a:lnTo>
                  <a:lnTo>
                    <a:pt x="1565310" y="4665160"/>
                  </a:lnTo>
                  <a:lnTo>
                    <a:pt x="525233" y="5705236"/>
                  </a:lnTo>
                  <a:lnTo>
                    <a:pt x="0" y="5180003"/>
                  </a:lnTo>
                  <a:lnTo>
                    <a:pt x="1040077" y="4139927"/>
                  </a:lnTo>
                  <a:lnTo>
                    <a:pt x="1039965" y="4139815"/>
                  </a:lnTo>
                  <a:lnTo>
                    <a:pt x="4436830" y="742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 userDrawn="1"/>
          </p:nvSpPr>
          <p:spPr>
            <a:xfrm>
              <a:off x="10418219" y="3938527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02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/>
          <p:cNvGrpSpPr/>
          <p:nvPr userDrawn="1"/>
        </p:nvGrpSpPr>
        <p:grpSpPr>
          <a:xfrm>
            <a:off x="8440954" y="3001937"/>
            <a:ext cx="5883386" cy="5736188"/>
            <a:chOff x="8440954" y="3001937"/>
            <a:chExt cx="5883386" cy="5736188"/>
          </a:xfrm>
        </p:grpSpPr>
        <p:sp>
          <p:nvSpPr>
            <p:cNvPr id="67" name="フリーフォーム 66"/>
            <p:cNvSpPr/>
            <p:nvPr userDrawn="1"/>
          </p:nvSpPr>
          <p:spPr>
            <a:xfrm rot="2700000">
              <a:off x="8178338" y="3264553"/>
              <a:ext cx="5736188" cy="5210956"/>
            </a:xfrm>
            <a:custGeom>
              <a:avLst/>
              <a:gdLst>
                <a:gd name="connsiteX0" fmla="*/ 2101107 w 5736188"/>
                <a:gd name="connsiteY0" fmla="*/ 742950 h 5210956"/>
                <a:gd name="connsiteX1" fmla="*/ 2844057 w 5736188"/>
                <a:gd name="connsiteY1" fmla="*/ 0 h 5210956"/>
                <a:gd name="connsiteX2" fmla="*/ 5736188 w 5736188"/>
                <a:gd name="connsiteY2" fmla="*/ 0 h 5210956"/>
                <a:gd name="connsiteX3" fmla="*/ 5011116 w 5736188"/>
                <a:gd name="connsiteY3" fmla="*/ 725072 h 5210956"/>
                <a:gd name="connsiteX4" fmla="*/ 5011117 w 5736188"/>
                <a:gd name="connsiteY4" fmla="*/ 725073 h 5210956"/>
                <a:gd name="connsiteX5" fmla="*/ 1215837 w 5736188"/>
                <a:gd name="connsiteY5" fmla="*/ 4520353 h 5210956"/>
                <a:gd name="connsiteX6" fmla="*/ 1071030 w 5736188"/>
                <a:gd name="connsiteY6" fmla="*/ 4665160 h 5210956"/>
                <a:gd name="connsiteX7" fmla="*/ 525234 w 5736188"/>
                <a:gd name="connsiteY7" fmla="*/ 5210956 h 5210956"/>
                <a:gd name="connsiteX8" fmla="*/ 0 w 5736188"/>
                <a:gd name="connsiteY8" fmla="*/ 4685723 h 5210956"/>
                <a:gd name="connsiteX9" fmla="*/ 545797 w 5736188"/>
                <a:gd name="connsiteY9" fmla="*/ 4139927 h 5210956"/>
                <a:gd name="connsiteX10" fmla="*/ 545685 w 5736188"/>
                <a:gd name="connsiteY10" fmla="*/ 4139815 h 5210956"/>
                <a:gd name="connsiteX11" fmla="*/ 3942550 w 5736188"/>
                <a:gd name="connsiteY11" fmla="*/ 742950 h 521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36188" h="5210956">
                  <a:moveTo>
                    <a:pt x="2101107" y="742950"/>
                  </a:moveTo>
                  <a:lnTo>
                    <a:pt x="2844057" y="0"/>
                  </a:lnTo>
                  <a:lnTo>
                    <a:pt x="5736188" y="0"/>
                  </a:lnTo>
                  <a:lnTo>
                    <a:pt x="5011116" y="725072"/>
                  </a:lnTo>
                  <a:lnTo>
                    <a:pt x="5011117" y="725073"/>
                  </a:lnTo>
                  <a:lnTo>
                    <a:pt x="1215837" y="4520353"/>
                  </a:lnTo>
                  <a:lnTo>
                    <a:pt x="1071030" y="4665160"/>
                  </a:lnTo>
                  <a:lnTo>
                    <a:pt x="525234" y="5210956"/>
                  </a:lnTo>
                  <a:lnTo>
                    <a:pt x="0" y="4685723"/>
                  </a:lnTo>
                  <a:lnTo>
                    <a:pt x="545797" y="4139927"/>
                  </a:lnTo>
                  <a:lnTo>
                    <a:pt x="545685" y="4139815"/>
                  </a:lnTo>
                  <a:lnTo>
                    <a:pt x="3942550" y="7429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 userDrawn="1"/>
          </p:nvSpPr>
          <p:spPr>
            <a:xfrm>
              <a:off x="13184284" y="5026879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03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グループ化 12"/>
          <p:cNvGrpSpPr/>
          <p:nvPr userDrawn="1"/>
        </p:nvGrpSpPr>
        <p:grpSpPr>
          <a:xfrm>
            <a:off x="11855133" y="4392308"/>
            <a:ext cx="5224589" cy="5190503"/>
            <a:chOff x="11855133" y="4392308"/>
            <a:chExt cx="5224589" cy="5190503"/>
          </a:xfrm>
        </p:grpSpPr>
        <p:sp>
          <p:nvSpPr>
            <p:cNvPr id="37" name="フリーフォーム 36"/>
            <p:cNvSpPr/>
            <p:nvPr userDrawn="1"/>
          </p:nvSpPr>
          <p:spPr>
            <a:xfrm rot="2700000">
              <a:off x="11592461" y="4654980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テキスト ボックス 46"/>
            <p:cNvSpPr txBox="1"/>
            <p:nvPr userDrawn="1"/>
          </p:nvSpPr>
          <p:spPr>
            <a:xfrm>
              <a:off x="15939666" y="6190908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04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フリーフォーム 52"/>
          <p:cNvSpPr/>
          <p:nvPr userDrawn="1"/>
        </p:nvSpPr>
        <p:spPr>
          <a:xfrm rot="2700000">
            <a:off x="721152" y="1052069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 userDrawn="1"/>
        </p:nvSpPr>
        <p:spPr>
          <a:xfrm rot="2700000">
            <a:off x="15266296" y="3096793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プレースホルダー 1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992313" y="3075687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730030" y="4180178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1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8532646" y="5297654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テキスト プレースホルダー 1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250219" y="6428276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29026" y="3941071"/>
            <a:ext cx="3138383" cy="3234238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1" name="テキスト プレースホルダー 1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4118631" y="5043921"/>
            <a:ext cx="3138383" cy="3234238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554582" y="6166842"/>
            <a:ext cx="3138383" cy="3234238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1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1077106" y="7298904"/>
            <a:ext cx="6595110" cy="2102176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フリーフォーム 63"/>
          <p:cNvSpPr/>
          <p:nvPr userDrawn="1"/>
        </p:nvSpPr>
        <p:spPr>
          <a:xfrm rot="2700000">
            <a:off x="3171260" y="8080421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1367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37" userDrawn="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楕円 9"/>
          <p:cNvSpPr/>
          <p:nvPr userDrawn="1"/>
        </p:nvSpPr>
        <p:spPr>
          <a:xfrm>
            <a:off x="8043635" y="2583543"/>
            <a:ext cx="2200729" cy="6052457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 userDrawn="1"/>
        </p:nvSpPr>
        <p:spPr>
          <a:xfrm rot="18000000">
            <a:off x="8043635" y="2583543"/>
            <a:ext cx="2200729" cy="6052457"/>
          </a:xfrm>
          <a:prstGeom prst="ellipse">
            <a:avLst/>
          </a:prstGeom>
          <a:noFill/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 userDrawn="1"/>
        </p:nvSpPr>
        <p:spPr>
          <a:xfrm rot="14400000">
            <a:off x="8043635" y="2583543"/>
            <a:ext cx="2200729" cy="6052457"/>
          </a:xfrm>
          <a:prstGeom prst="ellipse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 userDrawn="1"/>
        </p:nvSpPr>
        <p:spPr>
          <a:xfrm>
            <a:off x="9677017" y="3135364"/>
            <a:ext cx="385397" cy="385397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 userDrawn="1"/>
        </p:nvSpPr>
        <p:spPr>
          <a:xfrm>
            <a:off x="6362317" y="6297664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 userDrawn="1"/>
        </p:nvSpPr>
        <p:spPr>
          <a:xfrm>
            <a:off x="10894271" y="7165661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2314973" y="3343674"/>
            <a:ext cx="5429628" cy="1798239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2314973" y="2354353"/>
            <a:ext cx="5429628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12422470" y="3119519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22960" y="6166982"/>
            <a:ext cx="5514403" cy="1791659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522960" y="5177661"/>
            <a:ext cx="5514403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079367" y="594282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2314973" y="6721633"/>
            <a:ext cx="5429628" cy="1798239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2314973" y="5732312"/>
            <a:ext cx="5429628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12422470" y="6497478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27" name="直線コネクタ 9"/>
          <p:cNvCxnSpPr>
            <a:stCxn id="15" idx="6"/>
            <a:endCxn id="19" idx="1"/>
          </p:cNvCxnSpPr>
          <p:nvPr userDrawn="1"/>
        </p:nvCxnSpPr>
        <p:spPr>
          <a:xfrm flipV="1">
            <a:off x="10062414" y="2727869"/>
            <a:ext cx="2252559" cy="60019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9"/>
          <p:cNvCxnSpPr>
            <a:stCxn id="22" idx="3"/>
            <a:endCxn id="16" idx="0"/>
          </p:cNvCxnSpPr>
          <p:nvPr userDrawn="1"/>
        </p:nvCxnSpPr>
        <p:spPr>
          <a:xfrm>
            <a:off x="6037363" y="5551177"/>
            <a:ext cx="517653" cy="746487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9"/>
          <p:cNvCxnSpPr>
            <a:stCxn id="17" idx="6"/>
            <a:endCxn id="25" idx="1"/>
          </p:cNvCxnSpPr>
          <p:nvPr userDrawn="1"/>
        </p:nvCxnSpPr>
        <p:spPr>
          <a:xfrm flipV="1">
            <a:off x="11279668" y="6105828"/>
            <a:ext cx="1035305" cy="1252532"/>
          </a:xfrm>
          <a:prstGeom prst="bentConnector3">
            <a:avLst>
              <a:gd name="adj1" fmla="val 68225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7450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mparison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1882775" y="2500074"/>
            <a:ext cx="4152900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1882775" y="3138994"/>
            <a:ext cx="4152900" cy="12699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1882775" y="4379126"/>
            <a:ext cx="4152900" cy="2805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1882775" y="7191719"/>
            <a:ext cx="4152900" cy="2461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プレースホルダー 18"/>
          <p:cNvSpPr>
            <a:spLocks noGrp="1"/>
          </p:cNvSpPr>
          <p:nvPr>
            <p:ph type="body" sz="quarter" idx="31" hasCustomPrompt="1"/>
          </p:nvPr>
        </p:nvSpPr>
        <p:spPr>
          <a:xfrm>
            <a:off x="1882775" y="3143689"/>
            <a:ext cx="4152900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6" name="テキスト プレースホルダー 18"/>
          <p:cNvSpPr>
            <a:spLocks noGrp="1"/>
          </p:cNvSpPr>
          <p:nvPr>
            <p:ph type="body" sz="quarter" idx="13" hasCustomPrompt="1"/>
          </p:nvPr>
        </p:nvSpPr>
        <p:spPr>
          <a:xfrm>
            <a:off x="1882775" y="2504769"/>
            <a:ext cx="4152900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7" name="テキスト プレースホルダー 18"/>
          <p:cNvSpPr>
            <a:spLocks noGrp="1"/>
          </p:cNvSpPr>
          <p:nvPr>
            <p:ph type="body" sz="quarter" idx="14" hasCustomPrompt="1"/>
          </p:nvPr>
        </p:nvSpPr>
        <p:spPr>
          <a:xfrm>
            <a:off x="1882775" y="4544428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18"/>
          <p:cNvSpPr>
            <a:spLocks noGrp="1"/>
          </p:cNvSpPr>
          <p:nvPr>
            <p:ph type="body" sz="quarter" idx="32" hasCustomPrompt="1"/>
          </p:nvPr>
        </p:nvSpPr>
        <p:spPr>
          <a:xfrm>
            <a:off x="1882775" y="5181775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1" name="テキスト プレースホルダー 18"/>
          <p:cNvSpPr>
            <a:spLocks noGrp="1"/>
          </p:cNvSpPr>
          <p:nvPr>
            <p:ph type="body" sz="quarter" idx="33" hasCustomPrompt="1"/>
          </p:nvPr>
        </p:nvSpPr>
        <p:spPr>
          <a:xfrm>
            <a:off x="1882775" y="5819122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2" name="テキスト プレースホルダー 18"/>
          <p:cNvSpPr>
            <a:spLocks noGrp="1"/>
          </p:cNvSpPr>
          <p:nvPr>
            <p:ph type="body" sz="quarter" idx="34" hasCustomPrompt="1"/>
          </p:nvPr>
        </p:nvSpPr>
        <p:spPr>
          <a:xfrm>
            <a:off x="1882775" y="6456470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3" name="正方形/長方形 32"/>
          <p:cNvSpPr/>
          <p:nvPr userDrawn="1"/>
        </p:nvSpPr>
        <p:spPr>
          <a:xfrm>
            <a:off x="7064375" y="2496502"/>
            <a:ext cx="4152900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064375" y="3135422"/>
            <a:ext cx="4152900" cy="1269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7064375" y="4375554"/>
            <a:ext cx="4152900" cy="2805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 userDrawn="1"/>
        </p:nvSpPr>
        <p:spPr>
          <a:xfrm>
            <a:off x="7064375" y="7188147"/>
            <a:ext cx="4152900" cy="2461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プレースホルダー 18"/>
          <p:cNvSpPr>
            <a:spLocks noGrp="1"/>
          </p:cNvSpPr>
          <p:nvPr>
            <p:ph type="body" sz="quarter" idx="35" hasCustomPrompt="1"/>
          </p:nvPr>
        </p:nvSpPr>
        <p:spPr>
          <a:xfrm>
            <a:off x="7064375" y="3140117"/>
            <a:ext cx="4152900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38" name="テキスト プレースホルダー 18"/>
          <p:cNvSpPr>
            <a:spLocks noGrp="1"/>
          </p:cNvSpPr>
          <p:nvPr>
            <p:ph type="body" sz="quarter" idx="36" hasCustomPrompt="1"/>
          </p:nvPr>
        </p:nvSpPr>
        <p:spPr>
          <a:xfrm>
            <a:off x="7064375" y="2501197"/>
            <a:ext cx="4152900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39" name="テキスト プレースホルダー 18"/>
          <p:cNvSpPr>
            <a:spLocks noGrp="1"/>
          </p:cNvSpPr>
          <p:nvPr>
            <p:ph type="body" sz="quarter" idx="37" hasCustomPrompt="1"/>
          </p:nvPr>
        </p:nvSpPr>
        <p:spPr>
          <a:xfrm>
            <a:off x="7064375" y="4540856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0" name="テキスト プレースホルダー 18"/>
          <p:cNvSpPr>
            <a:spLocks noGrp="1"/>
          </p:cNvSpPr>
          <p:nvPr>
            <p:ph type="body" sz="quarter" idx="38" hasCustomPrompt="1"/>
          </p:nvPr>
        </p:nvSpPr>
        <p:spPr>
          <a:xfrm>
            <a:off x="7064375" y="5178203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1" name="テキスト プレースホルダー 18"/>
          <p:cNvSpPr>
            <a:spLocks noGrp="1"/>
          </p:cNvSpPr>
          <p:nvPr>
            <p:ph type="body" sz="quarter" idx="39" hasCustomPrompt="1"/>
          </p:nvPr>
        </p:nvSpPr>
        <p:spPr>
          <a:xfrm>
            <a:off x="7064375" y="5815550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2" name="テキスト プレースホルダー 18"/>
          <p:cNvSpPr>
            <a:spLocks noGrp="1"/>
          </p:cNvSpPr>
          <p:nvPr>
            <p:ph type="body" sz="quarter" idx="40" hasCustomPrompt="1"/>
          </p:nvPr>
        </p:nvSpPr>
        <p:spPr>
          <a:xfrm>
            <a:off x="7064375" y="6452898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12245975" y="2492882"/>
            <a:ext cx="4152900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12245975" y="3131802"/>
            <a:ext cx="4152900" cy="12699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lt"/>
            </a:endParaRPr>
          </a:p>
        </p:txBody>
      </p:sp>
      <p:sp>
        <p:nvSpPr>
          <p:cNvPr id="45" name="正方形/長方形 44"/>
          <p:cNvSpPr/>
          <p:nvPr userDrawn="1"/>
        </p:nvSpPr>
        <p:spPr>
          <a:xfrm>
            <a:off x="12245975" y="4371934"/>
            <a:ext cx="4152900" cy="2805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 userDrawn="1"/>
        </p:nvSpPr>
        <p:spPr>
          <a:xfrm>
            <a:off x="12245975" y="7184527"/>
            <a:ext cx="4152900" cy="2461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プレースホルダー 18"/>
          <p:cNvSpPr>
            <a:spLocks noGrp="1"/>
          </p:cNvSpPr>
          <p:nvPr>
            <p:ph type="body" sz="quarter" idx="41" hasCustomPrompt="1"/>
          </p:nvPr>
        </p:nvSpPr>
        <p:spPr>
          <a:xfrm>
            <a:off x="12245975" y="3136497"/>
            <a:ext cx="4152900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48" name="テキスト プレースホルダー 18"/>
          <p:cNvSpPr>
            <a:spLocks noGrp="1"/>
          </p:cNvSpPr>
          <p:nvPr>
            <p:ph type="body" sz="quarter" idx="42" hasCustomPrompt="1"/>
          </p:nvPr>
        </p:nvSpPr>
        <p:spPr>
          <a:xfrm>
            <a:off x="12245975" y="2497577"/>
            <a:ext cx="4152900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49" name="テキスト プレースホルダー 18"/>
          <p:cNvSpPr>
            <a:spLocks noGrp="1"/>
          </p:cNvSpPr>
          <p:nvPr>
            <p:ph type="body" sz="quarter" idx="43" hasCustomPrompt="1"/>
          </p:nvPr>
        </p:nvSpPr>
        <p:spPr>
          <a:xfrm>
            <a:off x="12245975" y="4537236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0" name="テキスト プレースホルダー 18"/>
          <p:cNvSpPr>
            <a:spLocks noGrp="1"/>
          </p:cNvSpPr>
          <p:nvPr>
            <p:ph type="body" sz="quarter" idx="44" hasCustomPrompt="1"/>
          </p:nvPr>
        </p:nvSpPr>
        <p:spPr>
          <a:xfrm>
            <a:off x="12245975" y="5174583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1" name="テキスト プレースホルダー 18"/>
          <p:cNvSpPr>
            <a:spLocks noGrp="1"/>
          </p:cNvSpPr>
          <p:nvPr>
            <p:ph type="body" sz="quarter" idx="45" hasCustomPrompt="1"/>
          </p:nvPr>
        </p:nvSpPr>
        <p:spPr>
          <a:xfrm>
            <a:off x="12245975" y="5811930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2" name="テキスト プレースホルダー 18"/>
          <p:cNvSpPr>
            <a:spLocks noGrp="1"/>
          </p:cNvSpPr>
          <p:nvPr>
            <p:ph type="body" sz="quarter" idx="46" hasCustomPrompt="1"/>
          </p:nvPr>
        </p:nvSpPr>
        <p:spPr>
          <a:xfrm>
            <a:off x="12245975" y="6449278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0158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mparison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950791" y="2500074"/>
            <a:ext cx="3867394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950791" y="3138994"/>
            <a:ext cx="3867394" cy="12699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950791" y="4379126"/>
            <a:ext cx="3867394" cy="2805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950791" y="7191719"/>
            <a:ext cx="3867394" cy="2461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プレースホルダー 18"/>
          <p:cNvSpPr>
            <a:spLocks noGrp="1"/>
          </p:cNvSpPr>
          <p:nvPr>
            <p:ph type="body" sz="quarter" idx="31" hasCustomPrompt="1"/>
          </p:nvPr>
        </p:nvSpPr>
        <p:spPr>
          <a:xfrm>
            <a:off x="950791" y="3143689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6" name="テキスト プレースホルダー 18"/>
          <p:cNvSpPr>
            <a:spLocks noGrp="1"/>
          </p:cNvSpPr>
          <p:nvPr>
            <p:ph type="body" sz="quarter" idx="13" hasCustomPrompt="1"/>
          </p:nvPr>
        </p:nvSpPr>
        <p:spPr>
          <a:xfrm>
            <a:off x="950791" y="2504769"/>
            <a:ext cx="3867394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7" name="テキスト プレースホルダー 18"/>
          <p:cNvSpPr>
            <a:spLocks noGrp="1"/>
          </p:cNvSpPr>
          <p:nvPr>
            <p:ph type="body" sz="quarter" idx="14" hasCustomPrompt="1"/>
          </p:nvPr>
        </p:nvSpPr>
        <p:spPr>
          <a:xfrm>
            <a:off x="950791" y="454442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18"/>
          <p:cNvSpPr>
            <a:spLocks noGrp="1"/>
          </p:cNvSpPr>
          <p:nvPr>
            <p:ph type="body" sz="quarter" idx="32" hasCustomPrompt="1"/>
          </p:nvPr>
        </p:nvSpPr>
        <p:spPr>
          <a:xfrm>
            <a:off x="950791" y="5181775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1" name="テキスト プレースホルダー 18"/>
          <p:cNvSpPr>
            <a:spLocks noGrp="1"/>
          </p:cNvSpPr>
          <p:nvPr>
            <p:ph type="body" sz="quarter" idx="33" hasCustomPrompt="1"/>
          </p:nvPr>
        </p:nvSpPr>
        <p:spPr>
          <a:xfrm>
            <a:off x="950791" y="5819122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2" name="テキスト プレースホルダー 18"/>
          <p:cNvSpPr>
            <a:spLocks noGrp="1"/>
          </p:cNvSpPr>
          <p:nvPr>
            <p:ph type="body" sz="quarter" idx="34" hasCustomPrompt="1"/>
          </p:nvPr>
        </p:nvSpPr>
        <p:spPr>
          <a:xfrm>
            <a:off x="950791" y="6456470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5125916" y="3135422"/>
            <a:ext cx="3867394" cy="1269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5125916" y="4375554"/>
            <a:ext cx="3867394" cy="2805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 userDrawn="1"/>
        </p:nvSpPr>
        <p:spPr>
          <a:xfrm>
            <a:off x="5125916" y="7188147"/>
            <a:ext cx="3867394" cy="2461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プレースホルダー 18"/>
          <p:cNvSpPr>
            <a:spLocks noGrp="1"/>
          </p:cNvSpPr>
          <p:nvPr>
            <p:ph type="body" sz="quarter" idx="35" hasCustomPrompt="1"/>
          </p:nvPr>
        </p:nvSpPr>
        <p:spPr>
          <a:xfrm>
            <a:off x="5125916" y="3140117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38" name="テキスト プレースホルダー 18"/>
          <p:cNvSpPr>
            <a:spLocks noGrp="1"/>
          </p:cNvSpPr>
          <p:nvPr>
            <p:ph type="body" sz="quarter" idx="36" hasCustomPrompt="1"/>
          </p:nvPr>
        </p:nvSpPr>
        <p:spPr>
          <a:xfrm>
            <a:off x="5125916" y="2492882"/>
            <a:ext cx="3867394" cy="648000"/>
          </a:xfrm>
          <a:solidFill>
            <a:schemeClr val="tx1">
              <a:lumMod val="50000"/>
            </a:schemeClr>
          </a:solidFill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39" name="テキスト プレースホルダー 18"/>
          <p:cNvSpPr>
            <a:spLocks noGrp="1"/>
          </p:cNvSpPr>
          <p:nvPr>
            <p:ph type="body" sz="quarter" idx="37" hasCustomPrompt="1"/>
          </p:nvPr>
        </p:nvSpPr>
        <p:spPr>
          <a:xfrm>
            <a:off x="5125916" y="4540856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0" name="テキスト プレースホルダー 18"/>
          <p:cNvSpPr>
            <a:spLocks noGrp="1"/>
          </p:cNvSpPr>
          <p:nvPr>
            <p:ph type="body" sz="quarter" idx="38" hasCustomPrompt="1"/>
          </p:nvPr>
        </p:nvSpPr>
        <p:spPr>
          <a:xfrm>
            <a:off x="5125916" y="5178203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1" name="テキスト プレースホルダー 18"/>
          <p:cNvSpPr>
            <a:spLocks noGrp="1"/>
          </p:cNvSpPr>
          <p:nvPr>
            <p:ph type="body" sz="quarter" idx="39" hasCustomPrompt="1"/>
          </p:nvPr>
        </p:nvSpPr>
        <p:spPr>
          <a:xfrm>
            <a:off x="5125916" y="5815550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2" name="テキスト プレースホルダー 18"/>
          <p:cNvSpPr>
            <a:spLocks noGrp="1"/>
          </p:cNvSpPr>
          <p:nvPr>
            <p:ph type="body" sz="quarter" idx="40" hasCustomPrompt="1"/>
          </p:nvPr>
        </p:nvSpPr>
        <p:spPr>
          <a:xfrm>
            <a:off x="5125916" y="645289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9301041" y="2492882"/>
            <a:ext cx="3867394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9301041" y="3131802"/>
            <a:ext cx="3867394" cy="12699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lt"/>
            </a:endParaRPr>
          </a:p>
        </p:txBody>
      </p:sp>
      <p:sp>
        <p:nvSpPr>
          <p:cNvPr id="45" name="正方形/長方形 44"/>
          <p:cNvSpPr/>
          <p:nvPr userDrawn="1"/>
        </p:nvSpPr>
        <p:spPr>
          <a:xfrm>
            <a:off x="9301041" y="4371934"/>
            <a:ext cx="3867394" cy="2805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 userDrawn="1"/>
        </p:nvSpPr>
        <p:spPr>
          <a:xfrm>
            <a:off x="9301041" y="7184527"/>
            <a:ext cx="3867394" cy="2461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プレースホルダー 18"/>
          <p:cNvSpPr>
            <a:spLocks noGrp="1"/>
          </p:cNvSpPr>
          <p:nvPr>
            <p:ph type="body" sz="quarter" idx="41" hasCustomPrompt="1"/>
          </p:nvPr>
        </p:nvSpPr>
        <p:spPr>
          <a:xfrm>
            <a:off x="9301041" y="3136497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48" name="テキスト プレースホルダー 18"/>
          <p:cNvSpPr>
            <a:spLocks noGrp="1"/>
          </p:cNvSpPr>
          <p:nvPr>
            <p:ph type="body" sz="quarter" idx="42" hasCustomPrompt="1"/>
          </p:nvPr>
        </p:nvSpPr>
        <p:spPr>
          <a:xfrm>
            <a:off x="9301041" y="2497577"/>
            <a:ext cx="3867394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49" name="テキスト プレースホルダー 18"/>
          <p:cNvSpPr>
            <a:spLocks noGrp="1"/>
          </p:cNvSpPr>
          <p:nvPr>
            <p:ph type="body" sz="quarter" idx="43" hasCustomPrompt="1"/>
          </p:nvPr>
        </p:nvSpPr>
        <p:spPr>
          <a:xfrm>
            <a:off x="9301041" y="4537236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0" name="テキスト プレースホルダー 18"/>
          <p:cNvSpPr>
            <a:spLocks noGrp="1"/>
          </p:cNvSpPr>
          <p:nvPr>
            <p:ph type="body" sz="quarter" idx="44" hasCustomPrompt="1"/>
          </p:nvPr>
        </p:nvSpPr>
        <p:spPr>
          <a:xfrm>
            <a:off x="9301041" y="5174583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1" name="テキスト プレースホルダー 18"/>
          <p:cNvSpPr>
            <a:spLocks noGrp="1"/>
          </p:cNvSpPr>
          <p:nvPr>
            <p:ph type="body" sz="quarter" idx="45" hasCustomPrompt="1"/>
          </p:nvPr>
        </p:nvSpPr>
        <p:spPr>
          <a:xfrm>
            <a:off x="9301041" y="5811930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2" name="テキスト プレースホルダー 18"/>
          <p:cNvSpPr>
            <a:spLocks noGrp="1"/>
          </p:cNvSpPr>
          <p:nvPr>
            <p:ph type="body" sz="quarter" idx="46" hasCustomPrompt="1"/>
          </p:nvPr>
        </p:nvSpPr>
        <p:spPr>
          <a:xfrm>
            <a:off x="9301041" y="644927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13476166" y="2497577"/>
            <a:ext cx="3867394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 userDrawn="1"/>
        </p:nvSpPr>
        <p:spPr>
          <a:xfrm>
            <a:off x="13476166" y="3136497"/>
            <a:ext cx="3867394" cy="1269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lt"/>
            </a:endParaRPr>
          </a:p>
        </p:txBody>
      </p:sp>
      <p:sp>
        <p:nvSpPr>
          <p:cNvPr id="55" name="正方形/長方形 54"/>
          <p:cNvSpPr/>
          <p:nvPr userDrawn="1"/>
        </p:nvSpPr>
        <p:spPr>
          <a:xfrm>
            <a:off x="13476166" y="4376629"/>
            <a:ext cx="3867394" cy="28054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 userDrawn="1"/>
        </p:nvSpPr>
        <p:spPr>
          <a:xfrm>
            <a:off x="13476166" y="7189222"/>
            <a:ext cx="3867394" cy="2461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プレースホルダー 18"/>
          <p:cNvSpPr>
            <a:spLocks noGrp="1"/>
          </p:cNvSpPr>
          <p:nvPr>
            <p:ph type="body" sz="quarter" idx="47" hasCustomPrompt="1"/>
          </p:nvPr>
        </p:nvSpPr>
        <p:spPr>
          <a:xfrm>
            <a:off x="13476166" y="3141192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58" name="テキスト プレースホルダー 18"/>
          <p:cNvSpPr>
            <a:spLocks noGrp="1"/>
          </p:cNvSpPr>
          <p:nvPr>
            <p:ph type="body" sz="quarter" idx="48" hasCustomPrompt="1"/>
          </p:nvPr>
        </p:nvSpPr>
        <p:spPr>
          <a:xfrm>
            <a:off x="13476166" y="2502272"/>
            <a:ext cx="3867394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59" name="テキスト プレースホルダー 18"/>
          <p:cNvSpPr>
            <a:spLocks noGrp="1"/>
          </p:cNvSpPr>
          <p:nvPr>
            <p:ph type="body" sz="quarter" idx="49" hasCustomPrompt="1"/>
          </p:nvPr>
        </p:nvSpPr>
        <p:spPr>
          <a:xfrm>
            <a:off x="13476166" y="4541931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60" name="テキスト プレースホルダー 18"/>
          <p:cNvSpPr>
            <a:spLocks noGrp="1"/>
          </p:cNvSpPr>
          <p:nvPr>
            <p:ph type="body" sz="quarter" idx="50" hasCustomPrompt="1"/>
          </p:nvPr>
        </p:nvSpPr>
        <p:spPr>
          <a:xfrm>
            <a:off x="13476166" y="517927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61" name="テキスト プレースホルダー 18"/>
          <p:cNvSpPr>
            <a:spLocks noGrp="1"/>
          </p:cNvSpPr>
          <p:nvPr>
            <p:ph type="body" sz="quarter" idx="51" hasCustomPrompt="1"/>
          </p:nvPr>
        </p:nvSpPr>
        <p:spPr>
          <a:xfrm>
            <a:off x="13476166" y="5816625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62" name="テキスト プレースホルダー 18"/>
          <p:cNvSpPr>
            <a:spLocks noGrp="1"/>
          </p:cNvSpPr>
          <p:nvPr>
            <p:ph type="body" sz="quarter" idx="52" hasCustomPrompt="1"/>
          </p:nvPr>
        </p:nvSpPr>
        <p:spPr>
          <a:xfrm>
            <a:off x="13476166" y="6453973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13690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1289" y="4698914"/>
            <a:ext cx="5166812" cy="2908386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21289" y="3578967"/>
            <a:ext cx="5166812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332240" y="4416703"/>
            <a:ext cx="161121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60594" y="4698914"/>
            <a:ext cx="5166812" cy="2908386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560594" y="3578967"/>
            <a:ext cx="5166812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6671545" y="4416703"/>
            <a:ext cx="161121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899899" y="4698914"/>
            <a:ext cx="5166812" cy="2908386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899899" y="3578967"/>
            <a:ext cx="5166812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2010850" y="4416703"/>
            <a:ext cx="161121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3732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フリーフォーム 88"/>
          <p:cNvSpPr/>
          <p:nvPr userDrawn="1"/>
        </p:nvSpPr>
        <p:spPr>
          <a:xfrm flipH="1">
            <a:off x="7090483" y="3840023"/>
            <a:ext cx="1186761" cy="1961880"/>
          </a:xfrm>
          <a:custGeom>
            <a:avLst/>
            <a:gdLst>
              <a:gd name="connsiteX0" fmla="*/ 955911 w 1186761"/>
              <a:gd name="connsiteY0" fmla="*/ 0 h 1961880"/>
              <a:gd name="connsiteX1" fmla="*/ 967744 w 1186761"/>
              <a:gd name="connsiteY1" fmla="*/ 21021 h 1961880"/>
              <a:gd name="connsiteX2" fmla="*/ 1186761 w 1186761"/>
              <a:gd name="connsiteY2" fmla="*/ 944799 h 1961880"/>
              <a:gd name="connsiteX3" fmla="*/ 935168 w 1186761"/>
              <a:gd name="connsiteY3" fmla="*/ 1930146 h 1961880"/>
              <a:gd name="connsiteX4" fmla="*/ 916287 w 1186761"/>
              <a:gd name="connsiteY4" fmla="*/ 1961880 h 1961880"/>
              <a:gd name="connsiteX5" fmla="*/ 0 w 1186761"/>
              <a:gd name="connsiteY5" fmla="*/ 1432861 h 1961880"/>
              <a:gd name="connsiteX6" fmla="*/ 8472 w 1186761"/>
              <a:gd name="connsiteY6" fmla="*/ 1418915 h 1961880"/>
              <a:gd name="connsiteX7" fmla="*/ 128607 w 1186761"/>
              <a:gd name="connsiteY7" fmla="*/ 944466 h 1961880"/>
              <a:gd name="connsiteX8" fmla="*/ 59565 w 1186761"/>
              <a:gd name="connsiteY8" fmla="*/ 579492 h 1961880"/>
              <a:gd name="connsiteX9" fmla="*/ 37489 w 1186761"/>
              <a:gd name="connsiteY9" fmla="*/ 530251 h 196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6761" h="1961880">
                <a:moveTo>
                  <a:pt x="955911" y="0"/>
                </a:moveTo>
                <a:lnTo>
                  <a:pt x="967744" y="21021"/>
                </a:lnTo>
                <a:cubicBezTo>
                  <a:pt x="1107849" y="298703"/>
                  <a:pt x="1186761" y="612536"/>
                  <a:pt x="1186761" y="944799"/>
                </a:cubicBezTo>
                <a:cubicBezTo>
                  <a:pt x="1186761" y="1301938"/>
                  <a:pt x="1095592" y="1637782"/>
                  <a:pt x="935168" y="1930146"/>
                </a:cubicBezTo>
                <a:lnTo>
                  <a:pt x="916287" y="1961880"/>
                </a:lnTo>
                <a:lnTo>
                  <a:pt x="0" y="1432861"/>
                </a:lnTo>
                <a:lnTo>
                  <a:pt x="8472" y="1418915"/>
                </a:lnTo>
                <a:cubicBezTo>
                  <a:pt x="85088" y="1277879"/>
                  <a:pt x="128607" y="1116255"/>
                  <a:pt x="128607" y="944466"/>
                </a:cubicBezTo>
                <a:cubicBezTo>
                  <a:pt x="128607" y="815625"/>
                  <a:pt x="104127" y="692501"/>
                  <a:pt x="59565" y="579492"/>
                </a:cubicBezTo>
                <a:lnTo>
                  <a:pt x="37489" y="5302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1" name="角丸四角形 50"/>
          <p:cNvSpPr/>
          <p:nvPr userDrawn="1"/>
        </p:nvSpPr>
        <p:spPr>
          <a:xfrm>
            <a:off x="8257714" y="7240469"/>
            <a:ext cx="1772573" cy="288717"/>
          </a:xfrm>
          <a:prstGeom prst="roundRect">
            <a:avLst>
              <a:gd name="adj" fmla="val 50000"/>
            </a:avLst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2" name="グループ化 91"/>
          <p:cNvGrpSpPr/>
          <p:nvPr userDrawn="1"/>
        </p:nvGrpSpPr>
        <p:grpSpPr>
          <a:xfrm>
            <a:off x="8257714" y="7624159"/>
            <a:ext cx="1772573" cy="598272"/>
            <a:chOff x="8257714" y="7948214"/>
            <a:chExt cx="1772573" cy="598272"/>
          </a:xfrm>
          <a:solidFill>
            <a:schemeClr val="tx1">
              <a:lumMod val="60000"/>
              <a:lumOff val="40000"/>
            </a:schemeClr>
          </a:solidFill>
        </p:grpSpPr>
        <p:sp>
          <p:nvSpPr>
            <p:cNvPr id="52" name="角丸四角形 51"/>
            <p:cNvSpPr/>
            <p:nvPr userDrawn="1"/>
          </p:nvSpPr>
          <p:spPr>
            <a:xfrm>
              <a:off x="8257714" y="7948214"/>
              <a:ext cx="1772573" cy="28871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7"/>
            <p:cNvSpPr/>
            <p:nvPr userDrawn="1"/>
          </p:nvSpPr>
          <p:spPr>
            <a:xfrm>
              <a:off x="8690097" y="8160953"/>
              <a:ext cx="907807" cy="385533"/>
            </a:xfrm>
            <a:custGeom>
              <a:avLst/>
              <a:gdLst/>
              <a:ahLst/>
              <a:cxnLst/>
              <a:rect l="l" t="t" r="r" b="b"/>
              <a:pathLst>
                <a:path w="758714" h="322215">
                  <a:moveTo>
                    <a:pt x="0" y="0"/>
                  </a:moveTo>
                  <a:lnTo>
                    <a:pt x="758714" y="0"/>
                  </a:lnTo>
                  <a:cubicBezTo>
                    <a:pt x="729497" y="182913"/>
                    <a:pt x="570695" y="322215"/>
                    <a:pt x="379357" y="322215"/>
                  </a:cubicBezTo>
                  <a:cubicBezTo>
                    <a:pt x="188019" y="322215"/>
                    <a:pt x="29217" y="18291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" name="フリーフォーム 75"/>
          <p:cNvSpPr/>
          <p:nvPr userDrawn="1"/>
        </p:nvSpPr>
        <p:spPr>
          <a:xfrm>
            <a:off x="9163230" y="2737514"/>
            <a:ext cx="1777378" cy="1596296"/>
          </a:xfrm>
          <a:custGeom>
            <a:avLst/>
            <a:gdLst>
              <a:gd name="connsiteX0" fmla="*/ 0 w 1777378"/>
              <a:gd name="connsiteY0" fmla="*/ 0 h 1596296"/>
              <a:gd name="connsiteX1" fmla="*/ 187100 w 1777378"/>
              <a:gd name="connsiteY1" fmla="*/ 9447 h 1596296"/>
              <a:gd name="connsiteX2" fmla="*/ 1720375 w 1777378"/>
              <a:gd name="connsiteY2" fmla="*/ 966454 h 1596296"/>
              <a:gd name="connsiteX3" fmla="*/ 1777378 w 1777378"/>
              <a:gd name="connsiteY3" fmla="*/ 1067720 h 1596296"/>
              <a:gd name="connsiteX4" fmla="*/ 861857 w 1777378"/>
              <a:gd name="connsiteY4" fmla="*/ 1596296 h 1596296"/>
              <a:gd name="connsiteX5" fmla="*/ 822105 w 1777378"/>
              <a:gd name="connsiteY5" fmla="*/ 1525677 h 1596296"/>
              <a:gd name="connsiteX6" fmla="*/ 78909 w 1777378"/>
              <a:gd name="connsiteY6" fmla="*/ 1061805 h 1596296"/>
              <a:gd name="connsiteX7" fmla="*/ 0 w 1777378"/>
              <a:gd name="connsiteY7" fmla="*/ 1057821 h 15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378" h="1596296">
                <a:moveTo>
                  <a:pt x="0" y="0"/>
                </a:moveTo>
                <a:lnTo>
                  <a:pt x="187100" y="9447"/>
                </a:lnTo>
                <a:cubicBezTo>
                  <a:pt x="834286" y="75173"/>
                  <a:pt x="1392628" y="441426"/>
                  <a:pt x="1720375" y="966454"/>
                </a:cubicBezTo>
                <a:lnTo>
                  <a:pt x="1777378" y="1067720"/>
                </a:lnTo>
                <a:lnTo>
                  <a:pt x="861857" y="1596296"/>
                </a:lnTo>
                <a:lnTo>
                  <a:pt x="822105" y="1525677"/>
                </a:lnTo>
                <a:cubicBezTo>
                  <a:pt x="663243" y="1271190"/>
                  <a:pt x="392608" y="1093663"/>
                  <a:pt x="78909" y="1061805"/>
                </a:cubicBezTo>
                <a:lnTo>
                  <a:pt x="0" y="10578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/>
          <p:cNvSpPr/>
          <p:nvPr userDrawn="1"/>
        </p:nvSpPr>
        <p:spPr>
          <a:xfrm>
            <a:off x="10007427" y="3840690"/>
            <a:ext cx="1186761" cy="1961880"/>
          </a:xfrm>
          <a:custGeom>
            <a:avLst/>
            <a:gdLst>
              <a:gd name="connsiteX0" fmla="*/ 955911 w 1186761"/>
              <a:gd name="connsiteY0" fmla="*/ 0 h 1961880"/>
              <a:gd name="connsiteX1" fmla="*/ 967744 w 1186761"/>
              <a:gd name="connsiteY1" fmla="*/ 21021 h 1961880"/>
              <a:gd name="connsiteX2" fmla="*/ 1186761 w 1186761"/>
              <a:gd name="connsiteY2" fmla="*/ 944799 h 1961880"/>
              <a:gd name="connsiteX3" fmla="*/ 935168 w 1186761"/>
              <a:gd name="connsiteY3" fmla="*/ 1930146 h 1961880"/>
              <a:gd name="connsiteX4" fmla="*/ 916287 w 1186761"/>
              <a:gd name="connsiteY4" fmla="*/ 1961880 h 1961880"/>
              <a:gd name="connsiteX5" fmla="*/ 0 w 1186761"/>
              <a:gd name="connsiteY5" fmla="*/ 1432861 h 1961880"/>
              <a:gd name="connsiteX6" fmla="*/ 8472 w 1186761"/>
              <a:gd name="connsiteY6" fmla="*/ 1418915 h 1961880"/>
              <a:gd name="connsiteX7" fmla="*/ 128607 w 1186761"/>
              <a:gd name="connsiteY7" fmla="*/ 944466 h 1961880"/>
              <a:gd name="connsiteX8" fmla="*/ 59565 w 1186761"/>
              <a:gd name="connsiteY8" fmla="*/ 579492 h 1961880"/>
              <a:gd name="connsiteX9" fmla="*/ 37489 w 1186761"/>
              <a:gd name="connsiteY9" fmla="*/ 530251 h 196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6761" h="1961880">
                <a:moveTo>
                  <a:pt x="955911" y="0"/>
                </a:moveTo>
                <a:lnTo>
                  <a:pt x="967744" y="21021"/>
                </a:lnTo>
                <a:cubicBezTo>
                  <a:pt x="1107849" y="298703"/>
                  <a:pt x="1186761" y="612536"/>
                  <a:pt x="1186761" y="944799"/>
                </a:cubicBezTo>
                <a:cubicBezTo>
                  <a:pt x="1186761" y="1301938"/>
                  <a:pt x="1095592" y="1637782"/>
                  <a:pt x="935168" y="1930146"/>
                </a:cubicBezTo>
                <a:lnTo>
                  <a:pt x="916287" y="1961880"/>
                </a:lnTo>
                <a:lnTo>
                  <a:pt x="0" y="1432861"/>
                </a:lnTo>
                <a:lnTo>
                  <a:pt x="8472" y="1418915"/>
                </a:lnTo>
                <a:cubicBezTo>
                  <a:pt x="85088" y="1277879"/>
                  <a:pt x="128607" y="1116255"/>
                  <a:pt x="128607" y="944466"/>
                </a:cubicBezTo>
                <a:cubicBezTo>
                  <a:pt x="128607" y="815625"/>
                  <a:pt x="104127" y="692501"/>
                  <a:pt x="59565" y="579492"/>
                </a:cubicBezTo>
                <a:lnTo>
                  <a:pt x="37489" y="5302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/>
          <p:cNvSpPr/>
          <p:nvPr userDrawn="1"/>
        </p:nvSpPr>
        <p:spPr>
          <a:xfrm>
            <a:off x="9170850" y="5318355"/>
            <a:ext cx="1736803" cy="1828474"/>
          </a:xfrm>
          <a:custGeom>
            <a:avLst/>
            <a:gdLst>
              <a:gd name="connsiteX0" fmla="*/ 820151 w 1736803"/>
              <a:gd name="connsiteY0" fmla="*/ 0 h 1828474"/>
              <a:gd name="connsiteX1" fmla="*/ 1736803 w 1736803"/>
              <a:gd name="connsiteY1" fmla="*/ 529229 h 1828474"/>
              <a:gd name="connsiteX2" fmla="*/ 1706134 w 1736803"/>
              <a:gd name="connsiteY2" fmla="*/ 580773 h 1828474"/>
              <a:gd name="connsiteX3" fmla="*/ 863426 w 1736803"/>
              <a:gd name="connsiteY3" fmla="*/ 1323103 h 1828474"/>
              <a:gd name="connsiteX4" fmla="*/ 863426 w 1736803"/>
              <a:gd name="connsiteY4" fmla="*/ 1656254 h 1828474"/>
              <a:gd name="connsiteX5" fmla="*/ 691206 w 1736803"/>
              <a:gd name="connsiteY5" fmla="*/ 1828474 h 1828474"/>
              <a:gd name="connsiteX6" fmla="*/ 0 w 1736803"/>
              <a:gd name="connsiteY6" fmla="*/ 1828474 h 1828474"/>
              <a:gd name="connsiteX7" fmla="*/ 0 w 1736803"/>
              <a:gd name="connsiteY7" fmla="*/ 466443 h 1828474"/>
              <a:gd name="connsiteX8" fmla="*/ 103912 w 1736803"/>
              <a:gd name="connsiteY8" fmla="*/ 459888 h 1828474"/>
              <a:gd name="connsiteX9" fmla="*/ 802510 w 1736803"/>
              <a:gd name="connsiteY9" fmla="*/ 29039 h 182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6803" h="1828474">
                <a:moveTo>
                  <a:pt x="820151" y="0"/>
                </a:moveTo>
                <a:lnTo>
                  <a:pt x="1736803" y="529229"/>
                </a:lnTo>
                <a:lnTo>
                  <a:pt x="1706134" y="580773"/>
                </a:lnTo>
                <a:cubicBezTo>
                  <a:pt x="1500692" y="900188"/>
                  <a:pt x="1208884" y="1158671"/>
                  <a:pt x="863426" y="1323103"/>
                </a:cubicBezTo>
                <a:lnTo>
                  <a:pt x="863426" y="1656254"/>
                </a:lnTo>
                <a:cubicBezTo>
                  <a:pt x="863426" y="1751369"/>
                  <a:pt x="786321" y="1828474"/>
                  <a:pt x="691206" y="1828474"/>
                </a:cubicBezTo>
                <a:lnTo>
                  <a:pt x="0" y="1828474"/>
                </a:lnTo>
                <a:lnTo>
                  <a:pt x="0" y="466443"/>
                </a:lnTo>
                <a:lnTo>
                  <a:pt x="103912" y="459888"/>
                </a:lnTo>
                <a:cubicBezTo>
                  <a:pt x="394509" y="422949"/>
                  <a:pt x="645995" y="260712"/>
                  <a:pt x="802510" y="2903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/>
          <p:cNvSpPr/>
          <p:nvPr userDrawn="1"/>
        </p:nvSpPr>
        <p:spPr>
          <a:xfrm flipH="1">
            <a:off x="7344063" y="2736847"/>
            <a:ext cx="1777378" cy="1596296"/>
          </a:xfrm>
          <a:custGeom>
            <a:avLst/>
            <a:gdLst>
              <a:gd name="connsiteX0" fmla="*/ 0 w 1777378"/>
              <a:gd name="connsiteY0" fmla="*/ 0 h 1596296"/>
              <a:gd name="connsiteX1" fmla="*/ 187100 w 1777378"/>
              <a:gd name="connsiteY1" fmla="*/ 9447 h 1596296"/>
              <a:gd name="connsiteX2" fmla="*/ 1720375 w 1777378"/>
              <a:gd name="connsiteY2" fmla="*/ 966454 h 1596296"/>
              <a:gd name="connsiteX3" fmla="*/ 1777378 w 1777378"/>
              <a:gd name="connsiteY3" fmla="*/ 1067720 h 1596296"/>
              <a:gd name="connsiteX4" fmla="*/ 861857 w 1777378"/>
              <a:gd name="connsiteY4" fmla="*/ 1596296 h 1596296"/>
              <a:gd name="connsiteX5" fmla="*/ 822105 w 1777378"/>
              <a:gd name="connsiteY5" fmla="*/ 1525677 h 1596296"/>
              <a:gd name="connsiteX6" fmla="*/ 78909 w 1777378"/>
              <a:gd name="connsiteY6" fmla="*/ 1061805 h 1596296"/>
              <a:gd name="connsiteX7" fmla="*/ 0 w 1777378"/>
              <a:gd name="connsiteY7" fmla="*/ 1057821 h 15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378" h="1596296">
                <a:moveTo>
                  <a:pt x="0" y="0"/>
                </a:moveTo>
                <a:lnTo>
                  <a:pt x="187100" y="9447"/>
                </a:lnTo>
                <a:cubicBezTo>
                  <a:pt x="834286" y="75173"/>
                  <a:pt x="1392628" y="441426"/>
                  <a:pt x="1720375" y="966454"/>
                </a:cubicBezTo>
                <a:lnTo>
                  <a:pt x="1777378" y="1067720"/>
                </a:lnTo>
                <a:lnTo>
                  <a:pt x="861857" y="1596296"/>
                </a:lnTo>
                <a:lnTo>
                  <a:pt x="822105" y="1525677"/>
                </a:lnTo>
                <a:cubicBezTo>
                  <a:pt x="663243" y="1271190"/>
                  <a:pt x="392608" y="1093663"/>
                  <a:pt x="78909" y="1061805"/>
                </a:cubicBezTo>
                <a:lnTo>
                  <a:pt x="0" y="10578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 userDrawn="1"/>
        </p:nvSpPr>
        <p:spPr>
          <a:xfrm flipH="1">
            <a:off x="7377018" y="5317688"/>
            <a:ext cx="1736803" cy="1828474"/>
          </a:xfrm>
          <a:custGeom>
            <a:avLst/>
            <a:gdLst>
              <a:gd name="connsiteX0" fmla="*/ 820151 w 1736803"/>
              <a:gd name="connsiteY0" fmla="*/ 0 h 1828474"/>
              <a:gd name="connsiteX1" fmla="*/ 1736803 w 1736803"/>
              <a:gd name="connsiteY1" fmla="*/ 529229 h 1828474"/>
              <a:gd name="connsiteX2" fmla="*/ 1706134 w 1736803"/>
              <a:gd name="connsiteY2" fmla="*/ 580773 h 1828474"/>
              <a:gd name="connsiteX3" fmla="*/ 863426 w 1736803"/>
              <a:gd name="connsiteY3" fmla="*/ 1323103 h 1828474"/>
              <a:gd name="connsiteX4" fmla="*/ 863426 w 1736803"/>
              <a:gd name="connsiteY4" fmla="*/ 1656254 h 1828474"/>
              <a:gd name="connsiteX5" fmla="*/ 691206 w 1736803"/>
              <a:gd name="connsiteY5" fmla="*/ 1828474 h 1828474"/>
              <a:gd name="connsiteX6" fmla="*/ 0 w 1736803"/>
              <a:gd name="connsiteY6" fmla="*/ 1828474 h 1828474"/>
              <a:gd name="connsiteX7" fmla="*/ 0 w 1736803"/>
              <a:gd name="connsiteY7" fmla="*/ 466443 h 1828474"/>
              <a:gd name="connsiteX8" fmla="*/ 103912 w 1736803"/>
              <a:gd name="connsiteY8" fmla="*/ 459888 h 1828474"/>
              <a:gd name="connsiteX9" fmla="*/ 802510 w 1736803"/>
              <a:gd name="connsiteY9" fmla="*/ 29039 h 182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6803" h="1828474">
                <a:moveTo>
                  <a:pt x="820151" y="0"/>
                </a:moveTo>
                <a:lnTo>
                  <a:pt x="1736803" y="529229"/>
                </a:lnTo>
                <a:lnTo>
                  <a:pt x="1706134" y="580773"/>
                </a:lnTo>
                <a:cubicBezTo>
                  <a:pt x="1500692" y="900188"/>
                  <a:pt x="1208884" y="1158671"/>
                  <a:pt x="863426" y="1323103"/>
                </a:cubicBezTo>
                <a:lnTo>
                  <a:pt x="863426" y="1656254"/>
                </a:lnTo>
                <a:cubicBezTo>
                  <a:pt x="863426" y="1751369"/>
                  <a:pt x="786321" y="1828474"/>
                  <a:pt x="691206" y="1828474"/>
                </a:cubicBezTo>
                <a:lnTo>
                  <a:pt x="0" y="1828474"/>
                </a:lnTo>
                <a:lnTo>
                  <a:pt x="0" y="466443"/>
                </a:lnTo>
                <a:lnTo>
                  <a:pt x="103912" y="459888"/>
                </a:lnTo>
                <a:cubicBezTo>
                  <a:pt x="394509" y="422949"/>
                  <a:pt x="645995" y="260712"/>
                  <a:pt x="802510" y="290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3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9606200" y="3206428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4" name="図プレースホルダー 25"/>
          <p:cNvSpPr>
            <a:spLocks noGrp="1"/>
          </p:cNvSpPr>
          <p:nvPr>
            <p:ph type="pic" sz="quarter" idx="15" hasCustomPrompt="1"/>
          </p:nvPr>
        </p:nvSpPr>
        <p:spPr>
          <a:xfrm>
            <a:off x="10355359" y="4571965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5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9606200" y="5809251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8127545" y="5809251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7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7438415" y="4566571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8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8127545" y="3206428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054938" y="8866801"/>
            <a:ext cx="6178123" cy="535813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0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6054938" y="8327013"/>
            <a:ext cx="6178123" cy="58684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5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1744227" y="6687801"/>
            <a:ext cx="4608971" cy="913630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6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1744228" y="6190387"/>
            <a:ext cx="4608971" cy="544466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7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744226" y="4699440"/>
            <a:ext cx="4608971" cy="913630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744227" y="4202026"/>
            <a:ext cx="4608971" cy="544466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9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1010972" y="2654827"/>
            <a:ext cx="4608971" cy="913630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1010973" y="2157413"/>
            <a:ext cx="4608971" cy="544466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2481511" y="2654827"/>
            <a:ext cx="4608971" cy="913630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2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2481512" y="2176737"/>
            <a:ext cx="4608971" cy="525141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3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879065" y="4699017"/>
            <a:ext cx="4608971" cy="913630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4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1879066" y="4220927"/>
            <a:ext cx="4608971" cy="525141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5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1959396" y="6687909"/>
            <a:ext cx="4608971" cy="913630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6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1959397" y="6209819"/>
            <a:ext cx="4608971" cy="525141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cxnSp>
        <p:nvCxnSpPr>
          <p:cNvPr id="118" name="直線コネクタ 117"/>
          <p:cNvCxnSpPr>
            <a:stCxn id="93" idx="0"/>
            <a:endCxn id="110" idx="1"/>
          </p:cNvCxnSpPr>
          <p:nvPr userDrawn="1"/>
        </p:nvCxnSpPr>
        <p:spPr>
          <a:xfrm rot="5400000" flipH="1" flipV="1">
            <a:off x="10042919" y="2238375"/>
            <a:ext cx="776782" cy="1159325"/>
          </a:xfrm>
          <a:prstGeom prst="bentConnector2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>
            <a:stCxn id="94" idx="3"/>
            <a:endCxn id="108" idx="1"/>
          </p:cNvCxnSpPr>
          <p:nvPr userDrawn="1"/>
        </p:nvCxnSpPr>
        <p:spPr>
          <a:xfrm flipV="1">
            <a:off x="10846255" y="4474259"/>
            <a:ext cx="897972" cy="34315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>
            <a:stCxn id="95" idx="3"/>
            <a:endCxn id="106" idx="1"/>
          </p:cNvCxnSpPr>
          <p:nvPr userDrawn="1"/>
        </p:nvCxnSpPr>
        <p:spPr>
          <a:xfrm>
            <a:off x="10097096" y="6054699"/>
            <a:ext cx="1647132" cy="40792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>
            <a:stCxn id="116" idx="3"/>
            <a:endCxn id="96" idx="1"/>
          </p:cNvCxnSpPr>
          <p:nvPr userDrawn="1"/>
        </p:nvCxnSpPr>
        <p:spPr>
          <a:xfrm flipV="1">
            <a:off x="6568368" y="6054699"/>
            <a:ext cx="1559177" cy="41769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>
            <a:stCxn id="114" idx="3"/>
            <a:endCxn id="97" idx="1"/>
          </p:cNvCxnSpPr>
          <p:nvPr userDrawn="1"/>
        </p:nvCxnSpPr>
        <p:spPr>
          <a:xfrm>
            <a:off x="6488037" y="4483498"/>
            <a:ext cx="950378" cy="32852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12" idx="3"/>
            <a:endCxn id="98" idx="0"/>
          </p:cNvCxnSpPr>
          <p:nvPr userDrawn="1"/>
        </p:nvCxnSpPr>
        <p:spPr>
          <a:xfrm>
            <a:off x="7090483" y="2439308"/>
            <a:ext cx="1282510" cy="767120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73151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inite Lo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アーチ 47"/>
          <p:cNvSpPr/>
          <p:nvPr userDrawn="1"/>
        </p:nvSpPr>
        <p:spPr>
          <a:xfrm>
            <a:off x="8513310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6" name="アーチ 45"/>
          <p:cNvSpPr/>
          <p:nvPr userDrawn="1"/>
        </p:nvSpPr>
        <p:spPr>
          <a:xfrm>
            <a:off x="5752874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アーチ 46"/>
          <p:cNvSpPr/>
          <p:nvPr userDrawn="1"/>
        </p:nvSpPr>
        <p:spPr>
          <a:xfrm rot="10800000">
            <a:off x="5752874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アーチ 48"/>
          <p:cNvSpPr/>
          <p:nvPr userDrawn="1"/>
        </p:nvSpPr>
        <p:spPr>
          <a:xfrm rot="10800000">
            <a:off x="8513310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1035" y="3443562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045924" y="2959781"/>
            <a:ext cx="4608971" cy="1922552"/>
          </a:xfrm>
        </p:spPr>
        <p:txBody>
          <a:bodyPr anchor="ctr"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045923" y="5014143"/>
            <a:ext cx="4608971" cy="1922552"/>
          </a:xfrm>
        </p:spPr>
        <p:txBody>
          <a:bodyPr anchor="ctr"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12628325" y="2956517"/>
            <a:ext cx="4608971" cy="1922552"/>
          </a:xfrm>
        </p:spPr>
        <p:txBody>
          <a:bodyPr anchor="ctr"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12628325" y="5014143"/>
            <a:ext cx="4608971" cy="1922552"/>
          </a:xfrm>
        </p:spPr>
        <p:txBody>
          <a:bodyPr anchor="ctr"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9297517" y="5769003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9297516" y="3443561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6501035" y="5780273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7058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楕円 34"/>
          <p:cNvSpPr/>
          <p:nvPr userDrawn="1"/>
        </p:nvSpPr>
        <p:spPr>
          <a:xfrm>
            <a:off x="10223622" y="3099867"/>
            <a:ext cx="992116" cy="10084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 userDrawn="1"/>
        </p:nvSpPr>
        <p:spPr>
          <a:xfrm>
            <a:off x="13866888" y="6213624"/>
            <a:ext cx="961809" cy="96180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636409" y="6250538"/>
            <a:ext cx="1533779" cy="153377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楕円 30"/>
          <p:cNvSpPr/>
          <p:nvPr userDrawn="1"/>
        </p:nvSpPr>
        <p:spPr>
          <a:xfrm>
            <a:off x="7896962" y="7735218"/>
            <a:ext cx="614369" cy="6244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 userDrawn="1"/>
        </p:nvSpPr>
        <p:spPr>
          <a:xfrm>
            <a:off x="3965059" y="7738314"/>
            <a:ext cx="591738" cy="5917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楕円 4"/>
          <p:cNvSpPr/>
          <p:nvPr userDrawn="1"/>
        </p:nvSpPr>
        <p:spPr>
          <a:xfrm>
            <a:off x="493213" y="2547535"/>
            <a:ext cx="4973638" cy="4973638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楕円 18"/>
          <p:cNvSpPr/>
          <p:nvPr userDrawn="1"/>
        </p:nvSpPr>
        <p:spPr>
          <a:xfrm>
            <a:off x="4617888" y="4921333"/>
            <a:ext cx="3785949" cy="3785949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 userDrawn="1"/>
        </p:nvSpPr>
        <p:spPr>
          <a:xfrm>
            <a:off x="7360120" y="3308567"/>
            <a:ext cx="3090795" cy="3090795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 userDrawn="1"/>
        </p:nvSpPr>
        <p:spPr>
          <a:xfrm>
            <a:off x="9437184" y="5014698"/>
            <a:ext cx="3557109" cy="3557109"/>
          </a:xfrm>
          <a:prstGeom prst="ellipse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 userDrawn="1"/>
        </p:nvSpPr>
        <p:spPr>
          <a:xfrm>
            <a:off x="12055396" y="2629765"/>
            <a:ext cx="3944488" cy="3944488"/>
          </a:xfrm>
          <a:prstGeom prst="ellipse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 userDrawn="1"/>
        </p:nvSpPr>
        <p:spPr>
          <a:xfrm>
            <a:off x="14947018" y="5399098"/>
            <a:ext cx="2788308" cy="2788308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 userDrawn="1"/>
        </p:nvSpPr>
        <p:spPr>
          <a:xfrm>
            <a:off x="5534416" y="3223041"/>
            <a:ext cx="1029225" cy="10292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 userDrawn="1"/>
        </p:nvSpPr>
        <p:spPr>
          <a:xfrm>
            <a:off x="493213" y="2370479"/>
            <a:ext cx="855529" cy="8555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 userDrawn="1"/>
        </p:nvSpPr>
        <p:spPr>
          <a:xfrm>
            <a:off x="13027675" y="7247023"/>
            <a:ext cx="742541" cy="74254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 userDrawn="1"/>
        </p:nvSpPr>
        <p:spPr>
          <a:xfrm>
            <a:off x="16966759" y="4532006"/>
            <a:ext cx="884808" cy="8848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75547" y="3719292"/>
            <a:ext cx="4608971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2108616" y="3583183"/>
            <a:ext cx="3838048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9632132" y="5404718"/>
            <a:ext cx="3167212" cy="122168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4908081" y="5382994"/>
            <a:ext cx="3167212" cy="122168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71550" y="4397766"/>
            <a:ext cx="3936531" cy="1937350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4639094" y="6688663"/>
            <a:ext cx="37051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9608595" y="6648520"/>
            <a:ext cx="32142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12175047" y="4237086"/>
            <a:ext cx="37051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7409364" y="4255782"/>
            <a:ext cx="2992308" cy="1161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36" hasCustomPrompt="1"/>
          </p:nvPr>
        </p:nvSpPr>
        <p:spPr>
          <a:xfrm>
            <a:off x="15070315" y="6146235"/>
            <a:ext cx="2534050" cy="129510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52647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直線コネクタ 6"/>
          <p:cNvCxnSpPr>
            <a:stCxn id="5" idx="7"/>
            <a:endCxn id="8" idx="0"/>
          </p:cNvCxnSpPr>
          <p:nvPr userDrawn="1"/>
        </p:nvCxnSpPr>
        <p:spPr>
          <a:xfrm>
            <a:off x="9144001" y="2890044"/>
            <a:ext cx="0" cy="1186994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涙形 4"/>
          <p:cNvSpPr/>
          <p:nvPr userDrawn="1"/>
        </p:nvSpPr>
        <p:spPr>
          <a:xfrm rot="8100000">
            <a:off x="8836980" y="2148831"/>
            <a:ext cx="614041" cy="614041"/>
          </a:xfrm>
          <a:prstGeom prst="teardrop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9958" y="4837415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99958" y="3896219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5076526" y="461325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22" name="直線コネクタ 21"/>
          <p:cNvCxnSpPr>
            <a:stCxn id="8" idx="4"/>
            <a:endCxn id="24" idx="0"/>
          </p:cNvCxnSpPr>
          <p:nvPr userDrawn="1"/>
        </p:nvCxnSpPr>
        <p:spPr>
          <a:xfrm>
            <a:off x="9144001" y="4462435"/>
            <a:ext cx="0" cy="14712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8" idx="1"/>
            <a:endCxn id="24" idx="6"/>
          </p:cNvCxnSpPr>
          <p:nvPr userDrawn="1"/>
        </p:nvCxnSpPr>
        <p:spPr>
          <a:xfrm flipH="1">
            <a:off x="9336699" y="6126367"/>
            <a:ext cx="629766" cy="3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9986477" y="5557295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966465" y="5752851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275193" y="6694047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275193" y="5752851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11379697" y="6469891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2399958" y="8496780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2399958" y="7555584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5076526" y="827262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46" name="直線コネクタ 45"/>
          <p:cNvCxnSpPr>
            <a:stCxn id="24" idx="4"/>
            <a:endCxn id="40" idx="0"/>
          </p:cNvCxnSpPr>
          <p:nvPr userDrawn="1"/>
        </p:nvCxnSpPr>
        <p:spPr>
          <a:xfrm>
            <a:off x="9144001" y="6319068"/>
            <a:ext cx="0" cy="141594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2"/>
            <a:endCxn id="13" idx="3"/>
          </p:cNvCxnSpPr>
          <p:nvPr userDrawn="1"/>
        </p:nvCxnSpPr>
        <p:spPr>
          <a:xfrm flipH="1" flipV="1">
            <a:off x="8335845" y="4269736"/>
            <a:ext cx="615457" cy="1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7199330" y="3700663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7179318" y="3896219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41" name="直線コネクタ 40"/>
          <p:cNvCxnSpPr>
            <a:stCxn id="40" idx="2"/>
            <a:endCxn id="49" idx="3"/>
          </p:cNvCxnSpPr>
          <p:nvPr userDrawn="1"/>
        </p:nvCxnSpPr>
        <p:spPr>
          <a:xfrm flipH="1" flipV="1">
            <a:off x="8335845" y="7927708"/>
            <a:ext cx="615457" cy="1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40" idx="4"/>
          </p:cNvCxnSpPr>
          <p:nvPr userDrawn="1"/>
        </p:nvCxnSpPr>
        <p:spPr>
          <a:xfrm>
            <a:off x="9144001" y="8120407"/>
            <a:ext cx="0" cy="216500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"/>
          <p:cNvSpPr/>
          <p:nvPr userDrawn="1"/>
        </p:nvSpPr>
        <p:spPr>
          <a:xfrm>
            <a:off x="7199330" y="7358635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7179318" y="7555584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8" name="楕円 7"/>
          <p:cNvSpPr/>
          <p:nvPr userDrawn="1"/>
        </p:nvSpPr>
        <p:spPr>
          <a:xfrm>
            <a:off x="8951302" y="4077038"/>
            <a:ext cx="385397" cy="385397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5933671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 userDrawn="1"/>
        </p:nvSpPr>
        <p:spPr>
          <a:xfrm>
            <a:off x="8951302" y="7735010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541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5823561" y="4418122"/>
            <a:ext cx="1940630" cy="72008"/>
            <a:chOff x="6119664" y="3270498"/>
            <a:chExt cx="1940630" cy="72008"/>
          </a:xfrm>
        </p:grpSpPr>
        <p:sp>
          <p:nvSpPr>
            <p:cNvPr id="10" name="正方形/長方形 9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5712608" y="4698914"/>
            <a:ext cx="8545863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2608" y="3578967"/>
            <a:ext cx="8545863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4156530" y="2953658"/>
            <a:ext cx="1391649" cy="1117600"/>
          </a:xfrm>
          <a:custGeom>
            <a:avLst/>
            <a:gdLst/>
            <a:ahLst/>
            <a:cxnLst/>
            <a:rect l="l" t="t" r="r" b="b"/>
            <a:pathLst>
              <a:path w="1391649" h="1117600">
                <a:moveTo>
                  <a:pt x="641350" y="0"/>
                </a:moveTo>
                <a:cubicBezTo>
                  <a:pt x="995558" y="0"/>
                  <a:pt x="1282700" y="250183"/>
                  <a:pt x="1282700" y="558800"/>
                </a:cubicBezTo>
                <a:cubicBezTo>
                  <a:pt x="1282700" y="678010"/>
                  <a:pt x="1239857" y="788500"/>
                  <a:pt x="1166143" y="878649"/>
                </a:cubicBezTo>
                <a:cubicBezTo>
                  <a:pt x="1228612" y="951179"/>
                  <a:pt x="1306525" y="1002662"/>
                  <a:pt x="1391649" y="1064962"/>
                </a:cubicBezTo>
                <a:lnTo>
                  <a:pt x="1016117" y="1010533"/>
                </a:lnTo>
                <a:cubicBezTo>
                  <a:pt x="911360" y="1078369"/>
                  <a:pt x="781613" y="1117600"/>
                  <a:pt x="641350" y="1117600"/>
                </a:cubicBezTo>
                <a:cubicBezTo>
                  <a:pt x="287142" y="1117600"/>
                  <a:pt x="0" y="867417"/>
                  <a:pt x="0" y="558800"/>
                </a:cubicBezTo>
                <a:cubicBezTo>
                  <a:pt x="0" y="250183"/>
                  <a:pt x="287142" y="0"/>
                  <a:pt x="641350" y="0"/>
                </a:cubicBezTo>
                <a:close/>
              </a:path>
            </a:pathLst>
          </a:cu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103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7396828" y="496966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6751137" y="496966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8043695" y="496966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669212" y="5250457"/>
            <a:ext cx="8545863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33749" y="2732842"/>
            <a:ext cx="6574129" cy="2144700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7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1762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0"/>
            <a:ext cx="18287643" cy="354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2" hasCustomPrompt="1"/>
          </p:nvPr>
        </p:nvSpPr>
        <p:spPr>
          <a:xfrm>
            <a:off x="2696029" y="1767115"/>
            <a:ext cx="3548742" cy="3548742"/>
          </a:xfrm>
          <a:solidFill>
            <a:schemeClr val="bg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491101" y="2162629"/>
            <a:ext cx="9211879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05615" y="3609069"/>
            <a:ext cx="9211879" cy="1340304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2696029" y="5544457"/>
            <a:ext cx="13021465" cy="151696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1070429" y="731882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323686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49781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349781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5" name="円/楕円 4"/>
          <p:cNvSpPr/>
          <p:nvPr userDrawn="1"/>
        </p:nvSpPr>
        <p:spPr>
          <a:xfrm>
            <a:off x="6517930" y="7318828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6771187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7797282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797282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11981156" y="7318828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2234413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60508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3260508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2553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18287643" cy="354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図プレースホルダー 31"/>
          <p:cNvSpPr>
            <a:spLocks noGrp="1"/>
          </p:cNvSpPr>
          <p:nvPr>
            <p:ph type="pic" sz="quarter" idx="32" hasCustomPrompt="1"/>
          </p:nvPr>
        </p:nvSpPr>
        <p:spPr>
          <a:xfrm>
            <a:off x="1217446" y="1271786"/>
            <a:ext cx="6504961" cy="4045273"/>
          </a:xfrm>
          <a:custGeom>
            <a:avLst/>
            <a:gdLst>
              <a:gd name="connsiteX0" fmla="*/ 984238 w 6504961"/>
              <a:gd name="connsiteY0" fmla="*/ 3553896 h 4045273"/>
              <a:gd name="connsiteX1" fmla="*/ 1475615 w 6504961"/>
              <a:gd name="connsiteY1" fmla="*/ 3553896 h 4045273"/>
              <a:gd name="connsiteX2" fmla="*/ 1475615 w 6504961"/>
              <a:gd name="connsiteY2" fmla="*/ 4045273 h 4045273"/>
              <a:gd name="connsiteX3" fmla="*/ 984238 w 6504961"/>
              <a:gd name="connsiteY3" fmla="*/ 4045273 h 4045273"/>
              <a:gd name="connsiteX4" fmla="*/ 0 w 6504961"/>
              <a:gd name="connsiteY4" fmla="*/ 3551920 h 4045273"/>
              <a:gd name="connsiteX5" fmla="*/ 491377 w 6504961"/>
              <a:gd name="connsiteY5" fmla="*/ 3551920 h 4045273"/>
              <a:gd name="connsiteX6" fmla="*/ 491377 w 6504961"/>
              <a:gd name="connsiteY6" fmla="*/ 4043297 h 4045273"/>
              <a:gd name="connsiteX7" fmla="*/ 0 w 6504961"/>
              <a:gd name="connsiteY7" fmla="*/ 4043297 h 4045273"/>
              <a:gd name="connsiteX8" fmla="*/ 492861 w 6504961"/>
              <a:gd name="connsiteY8" fmla="*/ 3060543 h 4045273"/>
              <a:gd name="connsiteX9" fmla="*/ 984238 w 6504961"/>
              <a:gd name="connsiteY9" fmla="*/ 3060543 h 4045273"/>
              <a:gd name="connsiteX10" fmla="*/ 984238 w 6504961"/>
              <a:gd name="connsiteY10" fmla="*/ 3551920 h 4045273"/>
              <a:gd name="connsiteX11" fmla="*/ 492861 w 6504961"/>
              <a:gd name="connsiteY11" fmla="*/ 3551920 h 4045273"/>
              <a:gd name="connsiteX12" fmla="*/ 5518702 w 6504961"/>
              <a:gd name="connsiteY12" fmla="*/ 499760 h 4045273"/>
              <a:gd name="connsiteX13" fmla="*/ 6010079 w 6504961"/>
              <a:gd name="connsiteY13" fmla="*/ 499760 h 4045273"/>
              <a:gd name="connsiteX14" fmla="*/ 6010079 w 6504961"/>
              <a:gd name="connsiteY14" fmla="*/ 991137 h 4045273"/>
              <a:gd name="connsiteX15" fmla="*/ 5518702 w 6504961"/>
              <a:gd name="connsiteY15" fmla="*/ 991137 h 4045273"/>
              <a:gd name="connsiteX16" fmla="*/ 1478583 w 6504961"/>
              <a:gd name="connsiteY16" fmla="*/ 495329 h 4045273"/>
              <a:gd name="connsiteX17" fmla="*/ 5027325 w 6504961"/>
              <a:gd name="connsiteY17" fmla="*/ 495329 h 4045273"/>
              <a:gd name="connsiteX18" fmla="*/ 5027325 w 6504961"/>
              <a:gd name="connsiteY18" fmla="*/ 4044071 h 4045273"/>
              <a:gd name="connsiteX19" fmla="*/ 1478583 w 6504961"/>
              <a:gd name="connsiteY19" fmla="*/ 4044071 h 4045273"/>
              <a:gd name="connsiteX20" fmla="*/ 6010079 w 6504961"/>
              <a:gd name="connsiteY20" fmla="*/ 0 h 4045273"/>
              <a:gd name="connsiteX21" fmla="*/ 6504961 w 6504961"/>
              <a:gd name="connsiteY21" fmla="*/ 0 h 4045273"/>
              <a:gd name="connsiteX22" fmla="*/ 6504961 w 6504961"/>
              <a:gd name="connsiteY22" fmla="*/ 494882 h 4045273"/>
              <a:gd name="connsiteX23" fmla="*/ 6010079 w 6504961"/>
              <a:gd name="connsiteY23" fmla="*/ 494882 h 4045273"/>
              <a:gd name="connsiteX24" fmla="*/ 5027325 w 6504961"/>
              <a:gd name="connsiteY24" fmla="*/ 0 h 4045273"/>
              <a:gd name="connsiteX25" fmla="*/ 5518702 w 6504961"/>
              <a:gd name="connsiteY25" fmla="*/ 0 h 4045273"/>
              <a:gd name="connsiteX26" fmla="*/ 5518702 w 6504961"/>
              <a:gd name="connsiteY26" fmla="*/ 491377 h 4045273"/>
              <a:gd name="connsiteX27" fmla="*/ 5027325 w 6504961"/>
              <a:gd name="connsiteY27" fmla="*/ 491377 h 40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504961" h="4045273">
                <a:moveTo>
                  <a:pt x="984238" y="3553896"/>
                </a:moveTo>
                <a:lnTo>
                  <a:pt x="1475615" y="3553896"/>
                </a:lnTo>
                <a:lnTo>
                  <a:pt x="1475615" y="4045273"/>
                </a:lnTo>
                <a:lnTo>
                  <a:pt x="984238" y="4045273"/>
                </a:lnTo>
                <a:close/>
                <a:moveTo>
                  <a:pt x="0" y="3551920"/>
                </a:moveTo>
                <a:lnTo>
                  <a:pt x="491377" y="3551920"/>
                </a:lnTo>
                <a:lnTo>
                  <a:pt x="491377" y="4043297"/>
                </a:lnTo>
                <a:lnTo>
                  <a:pt x="0" y="4043297"/>
                </a:lnTo>
                <a:close/>
                <a:moveTo>
                  <a:pt x="492861" y="3060543"/>
                </a:moveTo>
                <a:lnTo>
                  <a:pt x="984238" y="3060543"/>
                </a:lnTo>
                <a:lnTo>
                  <a:pt x="984238" y="3551920"/>
                </a:lnTo>
                <a:lnTo>
                  <a:pt x="492861" y="3551920"/>
                </a:lnTo>
                <a:close/>
                <a:moveTo>
                  <a:pt x="5518702" y="499760"/>
                </a:moveTo>
                <a:lnTo>
                  <a:pt x="6010079" y="499760"/>
                </a:lnTo>
                <a:lnTo>
                  <a:pt x="6010079" y="991137"/>
                </a:lnTo>
                <a:lnTo>
                  <a:pt x="5518702" y="991137"/>
                </a:lnTo>
                <a:close/>
                <a:moveTo>
                  <a:pt x="1478583" y="495329"/>
                </a:moveTo>
                <a:lnTo>
                  <a:pt x="5027325" y="495329"/>
                </a:lnTo>
                <a:lnTo>
                  <a:pt x="5027325" y="4044071"/>
                </a:lnTo>
                <a:lnTo>
                  <a:pt x="1478583" y="4044071"/>
                </a:lnTo>
                <a:close/>
                <a:moveTo>
                  <a:pt x="6010079" y="0"/>
                </a:moveTo>
                <a:lnTo>
                  <a:pt x="6504961" y="0"/>
                </a:lnTo>
                <a:lnTo>
                  <a:pt x="6504961" y="494882"/>
                </a:lnTo>
                <a:lnTo>
                  <a:pt x="6010079" y="494882"/>
                </a:lnTo>
                <a:close/>
                <a:moveTo>
                  <a:pt x="5027325" y="0"/>
                </a:moveTo>
                <a:lnTo>
                  <a:pt x="5518702" y="0"/>
                </a:lnTo>
                <a:lnTo>
                  <a:pt x="5518702" y="491377"/>
                </a:lnTo>
                <a:lnTo>
                  <a:pt x="5027325" y="491377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491101" y="2162629"/>
            <a:ext cx="9211879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05615" y="3609069"/>
            <a:ext cx="9211879" cy="1340304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2696029" y="5544457"/>
            <a:ext cx="13021465" cy="151696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1070429" y="731882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323686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49781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349781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5" name="円/楕円 4"/>
          <p:cNvSpPr/>
          <p:nvPr userDrawn="1"/>
        </p:nvSpPr>
        <p:spPr>
          <a:xfrm>
            <a:off x="6517930" y="7318828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6771187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7797282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797282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11981156" y="7318828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2234413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60508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3260508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6726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36" hasCustomPrompt="1"/>
          </p:nvPr>
        </p:nvSpPr>
        <p:spPr>
          <a:xfrm>
            <a:off x="0" y="-794"/>
            <a:ext cx="18287642" cy="7086707"/>
          </a:xfrm>
          <a:custGeom>
            <a:avLst/>
            <a:gdLst>
              <a:gd name="connsiteX0" fmla="*/ 0 w 18287642"/>
              <a:gd name="connsiteY0" fmla="*/ 6438707 h 7086707"/>
              <a:gd name="connsiteX1" fmla="*/ 648000 w 18287642"/>
              <a:gd name="connsiteY1" fmla="*/ 6438707 h 7086707"/>
              <a:gd name="connsiteX2" fmla="*/ 648000 w 18287642"/>
              <a:gd name="connsiteY2" fmla="*/ 7086707 h 7086707"/>
              <a:gd name="connsiteX3" fmla="*/ 0 w 18287642"/>
              <a:gd name="connsiteY3" fmla="*/ 7086707 h 7086707"/>
              <a:gd name="connsiteX4" fmla="*/ 648000 w 18287642"/>
              <a:gd name="connsiteY4" fmla="*/ 5790707 h 7086707"/>
              <a:gd name="connsiteX5" fmla="*/ 1296000 w 18287642"/>
              <a:gd name="connsiteY5" fmla="*/ 5790707 h 7086707"/>
              <a:gd name="connsiteX6" fmla="*/ 1296000 w 18287642"/>
              <a:gd name="connsiteY6" fmla="*/ 6438707 h 7086707"/>
              <a:gd name="connsiteX7" fmla="*/ 648000 w 18287642"/>
              <a:gd name="connsiteY7" fmla="*/ 6438707 h 7086707"/>
              <a:gd name="connsiteX8" fmla="*/ 0 w 18287642"/>
              <a:gd name="connsiteY8" fmla="*/ 0 h 7086707"/>
              <a:gd name="connsiteX9" fmla="*/ 18287642 w 18287642"/>
              <a:gd name="connsiteY9" fmla="*/ 0 h 7086707"/>
              <a:gd name="connsiteX10" fmla="*/ 18287642 w 18287642"/>
              <a:gd name="connsiteY10" fmla="*/ 5142707 h 7086707"/>
              <a:gd name="connsiteX11" fmla="*/ 1944000 w 18287642"/>
              <a:gd name="connsiteY11" fmla="*/ 5142707 h 7086707"/>
              <a:gd name="connsiteX12" fmla="*/ 1944000 w 18287642"/>
              <a:gd name="connsiteY12" fmla="*/ 5790707 h 7086707"/>
              <a:gd name="connsiteX13" fmla="*/ 1296000 w 18287642"/>
              <a:gd name="connsiteY13" fmla="*/ 5790707 h 7086707"/>
              <a:gd name="connsiteX14" fmla="*/ 1296000 w 18287642"/>
              <a:gd name="connsiteY14" fmla="*/ 5142707 h 7086707"/>
              <a:gd name="connsiteX15" fmla="*/ 648000 w 18287642"/>
              <a:gd name="connsiteY15" fmla="*/ 5142707 h 7086707"/>
              <a:gd name="connsiteX16" fmla="*/ 648000 w 18287642"/>
              <a:gd name="connsiteY16" fmla="*/ 5790707 h 7086707"/>
              <a:gd name="connsiteX17" fmla="*/ 0 w 18287642"/>
              <a:gd name="connsiteY17" fmla="*/ 5790707 h 7086707"/>
              <a:gd name="connsiteX18" fmla="*/ 0 w 18287642"/>
              <a:gd name="connsiteY18" fmla="*/ 5142707 h 708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87642" h="7086707">
                <a:moveTo>
                  <a:pt x="0" y="6438707"/>
                </a:moveTo>
                <a:lnTo>
                  <a:pt x="648000" y="6438707"/>
                </a:lnTo>
                <a:lnTo>
                  <a:pt x="648000" y="7086707"/>
                </a:lnTo>
                <a:lnTo>
                  <a:pt x="0" y="7086707"/>
                </a:lnTo>
                <a:close/>
                <a:moveTo>
                  <a:pt x="648000" y="5790707"/>
                </a:moveTo>
                <a:lnTo>
                  <a:pt x="1296000" y="5790707"/>
                </a:lnTo>
                <a:lnTo>
                  <a:pt x="1296000" y="6438707"/>
                </a:lnTo>
                <a:lnTo>
                  <a:pt x="648000" y="6438707"/>
                </a:lnTo>
                <a:close/>
                <a:moveTo>
                  <a:pt x="0" y="0"/>
                </a:moveTo>
                <a:lnTo>
                  <a:pt x="18287642" y="0"/>
                </a:lnTo>
                <a:lnTo>
                  <a:pt x="18287642" y="5142707"/>
                </a:lnTo>
                <a:lnTo>
                  <a:pt x="1944000" y="5142707"/>
                </a:lnTo>
                <a:lnTo>
                  <a:pt x="1944000" y="5790707"/>
                </a:lnTo>
                <a:lnTo>
                  <a:pt x="1296000" y="5790707"/>
                </a:lnTo>
                <a:lnTo>
                  <a:pt x="1296000" y="5142707"/>
                </a:lnTo>
                <a:lnTo>
                  <a:pt x="648000" y="5142707"/>
                </a:lnTo>
                <a:lnTo>
                  <a:pt x="648000" y="5790707"/>
                </a:lnTo>
                <a:lnTo>
                  <a:pt x="0" y="5790707"/>
                </a:lnTo>
                <a:lnTo>
                  <a:pt x="0" y="514270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1363663" y="0"/>
            <a:ext cx="7504566" cy="102854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061250" y="3122656"/>
            <a:ext cx="8167207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061250" y="5347380"/>
            <a:ext cx="8167207" cy="2882219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061250" y="4283799"/>
            <a:ext cx="8167207" cy="714166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21064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7" name="図プレースホルダー 46"/>
          <p:cNvSpPr>
            <a:spLocks noGrp="1"/>
          </p:cNvSpPr>
          <p:nvPr>
            <p:ph type="pic" sz="quarter" idx="21" hasCustomPrompt="1"/>
          </p:nvPr>
        </p:nvSpPr>
        <p:spPr>
          <a:xfrm>
            <a:off x="5439454" y="1391478"/>
            <a:ext cx="7409092" cy="3478887"/>
          </a:xfrm>
          <a:custGeom>
            <a:avLst/>
            <a:gdLst>
              <a:gd name="connsiteX0" fmla="*/ 6753718 w 7409092"/>
              <a:gd name="connsiteY0" fmla="*/ 2823513 h 3478887"/>
              <a:gd name="connsiteX1" fmla="*/ 7409092 w 7409092"/>
              <a:gd name="connsiteY1" fmla="*/ 2823513 h 3478887"/>
              <a:gd name="connsiteX2" fmla="*/ 7409092 w 7409092"/>
              <a:gd name="connsiteY2" fmla="*/ 3478887 h 3478887"/>
              <a:gd name="connsiteX3" fmla="*/ 6753718 w 7409092"/>
              <a:gd name="connsiteY3" fmla="*/ 3478887 h 3478887"/>
              <a:gd name="connsiteX4" fmla="*/ 6098344 w 7409092"/>
              <a:gd name="connsiteY4" fmla="*/ 2145252 h 3478887"/>
              <a:gd name="connsiteX5" fmla="*/ 6753718 w 7409092"/>
              <a:gd name="connsiteY5" fmla="*/ 2145252 h 3478887"/>
              <a:gd name="connsiteX6" fmla="*/ 6753718 w 7409092"/>
              <a:gd name="connsiteY6" fmla="*/ 2800626 h 3478887"/>
              <a:gd name="connsiteX7" fmla="*/ 6098344 w 7409092"/>
              <a:gd name="connsiteY7" fmla="*/ 2800626 h 3478887"/>
              <a:gd name="connsiteX8" fmla="*/ 655374 w 7409092"/>
              <a:gd name="connsiteY8" fmla="*/ 655374 h 3478887"/>
              <a:gd name="connsiteX9" fmla="*/ 1310748 w 7409092"/>
              <a:gd name="connsiteY9" fmla="*/ 655374 h 3478887"/>
              <a:gd name="connsiteX10" fmla="*/ 1310748 w 7409092"/>
              <a:gd name="connsiteY10" fmla="*/ 1310748 h 3478887"/>
              <a:gd name="connsiteX11" fmla="*/ 655374 w 7409092"/>
              <a:gd name="connsiteY11" fmla="*/ 1310748 h 3478887"/>
              <a:gd name="connsiteX12" fmla="*/ 1310748 w 7409092"/>
              <a:gd name="connsiteY12" fmla="*/ 0 h 3478887"/>
              <a:gd name="connsiteX13" fmla="*/ 1966122 w 7409092"/>
              <a:gd name="connsiteY13" fmla="*/ 0 h 3478887"/>
              <a:gd name="connsiteX14" fmla="*/ 5422122 w 7409092"/>
              <a:gd name="connsiteY14" fmla="*/ 0 h 3478887"/>
              <a:gd name="connsiteX15" fmla="*/ 5422122 w 7409092"/>
              <a:gd name="connsiteY15" fmla="*/ 1481843 h 3478887"/>
              <a:gd name="connsiteX16" fmla="*/ 6077496 w 7409092"/>
              <a:gd name="connsiteY16" fmla="*/ 1481843 h 3478887"/>
              <a:gd name="connsiteX17" fmla="*/ 6077496 w 7409092"/>
              <a:gd name="connsiteY17" fmla="*/ 2137217 h 3478887"/>
              <a:gd name="connsiteX18" fmla="*/ 5422122 w 7409092"/>
              <a:gd name="connsiteY18" fmla="*/ 2137217 h 3478887"/>
              <a:gd name="connsiteX19" fmla="*/ 5422122 w 7409092"/>
              <a:gd name="connsiteY19" fmla="*/ 2800626 h 3478887"/>
              <a:gd name="connsiteX20" fmla="*/ 6077496 w 7409092"/>
              <a:gd name="connsiteY20" fmla="*/ 2800626 h 3478887"/>
              <a:gd name="connsiteX21" fmla="*/ 6077496 w 7409092"/>
              <a:gd name="connsiteY21" fmla="*/ 3456000 h 3478887"/>
              <a:gd name="connsiteX22" fmla="*/ 5422122 w 7409092"/>
              <a:gd name="connsiteY22" fmla="*/ 3456000 h 3478887"/>
              <a:gd name="connsiteX23" fmla="*/ 1966122 w 7409092"/>
              <a:gd name="connsiteY23" fmla="*/ 3456000 h 3478887"/>
              <a:gd name="connsiteX24" fmla="*/ 1966122 w 7409092"/>
              <a:gd name="connsiteY24" fmla="*/ 1966122 h 3478887"/>
              <a:gd name="connsiteX25" fmla="*/ 1310748 w 7409092"/>
              <a:gd name="connsiteY25" fmla="*/ 1966122 h 3478887"/>
              <a:gd name="connsiteX26" fmla="*/ 1310748 w 7409092"/>
              <a:gd name="connsiteY26" fmla="*/ 1310748 h 3478887"/>
              <a:gd name="connsiteX27" fmla="*/ 1966122 w 7409092"/>
              <a:gd name="connsiteY27" fmla="*/ 1310748 h 3478887"/>
              <a:gd name="connsiteX28" fmla="*/ 1966122 w 7409092"/>
              <a:gd name="connsiteY28" fmla="*/ 655374 h 3478887"/>
              <a:gd name="connsiteX29" fmla="*/ 1310748 w 7409092"/>
              <a:gd name="connsiteY29" fmla="*/ 655374 h 3478887"/>
              <a:gd name="connsiteX30" fmla="*/ 0 w 7409092"/>
              <a:gd name="connsiteY30" fmla="*/ 0 h 3478887"/>
              <a:gd name="connsiteX31" fmla="*/ 655374 w 7409092"/>
              <a:gd name="connsiteY31" fmla="*/ 0 h 3478887"/>
              <a:gd name="connsiteX32" fmla="*/ 655374 w 7409092"/>
              <a:gd name="connsiteY32" fmla="*/ 655374 h 3478887"/>
              <a:gd name="connsiteX33" fmla="*/ 0 w 7409092"/>
              <a:gd name="connsiteY33" fmla="*/ 655374 h 347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409092" h="3478887">
                <a:moveTo>
                  <a:pt x="6753718" y="2823513"/>
                </a:moveTo>
                <a:lnTo>
                  <a:pt x="7409092" y="2823513"/>
                </a:lnTo>
                <a:lnTo>
                  <a:pt x="7409092" y="3478887"/>
                </a:lnTo>
                <a:lnTo>
                  <a:pt x="6753718" y="3478887"/>
                </a:lnTo>
                <a:close/>
                <a:moveTo>
                  <a:pt x="6098344" y="2145252"/>
                </a:moveTo>
                <a:lnTo>
                  <a:pt x="6753718" y="2145252"/>
                </a:lnTo>
                <a:lnTo>
                  <a:pt x="6753718" y="2800626"/>
                </a:lnTo>
                <a:lnTo>
                  <a:pt x="6098344" y="2800626"/>
                </a:lnTo>
                <a:close/>
                <a:moveTo>
                  <a:pt x="655374" y="655374"/>
                </a:moveTo>
                <a:lnTo>
                  <a:pt x="1310748" y="655374"/>
                </a:lnTo>
                <a:lnTo>
                  <a:pt x="1310748" y="1310748"/>
                </a:lnTo>
                <a:lnTo>
                  <a:pt x="655374" y="1310748"/>
                </a:lnTo>
                <a:close/>
                <a:moveTo>
                  <a:pt x="1310748" y="0"/>
                </a:moveTo>
                <a:lnTo>
                  <a:pt x="1966122" y="0"/>
                </a:lnTo>
                <a:lnTo>
                  <a:pt x="5422122" y="0"/>
                </a:lnTo>
                <a:lnTo>
                  <a:pt x="5422122" y="1481843"/>
                </a:lnTo>
                <a:lnTo>
                  <a:pt x="6077496" y="1481843"/>
                </a:lnTo>
                <a:lnTo>
                  <a:pt x="6077496" y="2137217"/>
                </a:lnTo>
                <a:lnTo>
                  <a:pt x="5422122" y="2137217"/>
                </a:lnTo>
                <a:lnTo>
                  <a:pt x="5422122" y="2800626"/>
                </a:lnTo>
                <a:lnTo>
                  <a:pt x="6077496" y="2800626"/>
                </a:lnTo>
                <a:lnTo>
                  <a:pt x="6077496" y="3456000"/>
                </a:lnTo>
                <a:lnTo>
                  <a:pt x="5422122" y="3456000"/>
                </a:lnTo>
                <a:lnTo>
                  <a:pt x="1966122" y="3456000"/>
                </a:lnTo>
                <a:lnTo>
                  <a:pt x="1966122" y="1966122"/>
                </a:lnTo>
                <a:lnTo>
                  <a:pt x="1310748" y="1966122"/>
                </a:lnTo>
                <a:lnTo>
                  <a:pt x="1310748" y="1310748"/>
                </a:lnTo>
                <a:lnTo>
                  <a:pt x="1966122" y="1310748"/>
                </a:lnTo>
                <a:lnTo>
                  <a:pt x="1966122" y="655374"/>
                </a:lnTo>
                <a:lnTo>
                  <a:pt x="1310748" y="655374"/>
                </a:lnTo>
                <a:close/>
                <a:moveTo>
                  <a:pt x="0" y="0"/>
                </a:moveTo>
                <a:lnTo>
                  <a:pt x="655374" y="0"/>
                </a:lnTo>
                <a:lnTo>
                  <a:pt x="655374" y="655374"/>
                </a:lnTo>
                <a:lnTo>
                  <a:pt x="0" y="65537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/>
        </p:spPr>
        <p:txBody>
          <a:bodyPr wrap="square">
            <a:noAutofit/>
          </a:bodyPr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96" y="5250023"/>
            <a:ext cx="12572808" cy="691637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857596" y="5959390"/>
            <a:ext cx="12572808" cy="735120"/>
          </a:xfrm>
        </p:spPr>
        <p:txBody>
          <a:bodyPr anchor="t">
            <a:no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 userDrawn="1"/>
        </p:nvSpPr>
        <p:spPr>
          <a:xfrm>
            <a:off x="8808185" y="67608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 userDrawn="1"/>
        </p:nvSpPr>
        <p:spPr>
          <a:xfrm>
            <a:off x="8162494" y="67608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 userDrawn="1"/>
        </p:nvSpPr>
        <p:spPr>
          <a:xfrm>
            <a:off x="9455052" y="67608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443436" y="7049366"/>
            <a:ext cx="11401128" cy="1968288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200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92384" y="3528644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92384" y="2539323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403335" y="330448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914348" y="3528644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914348" y="2539323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 userDrawn="1"/>
        </p:nvSpPr>
        <p:spPr>
          <a:xfrm>
            <a:off x="10025299" y="330448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2384" y="6893565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292384" y="5904244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1403335" y="6669410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9914348" y="6893565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9914348" y="5904244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10025299" y="6669410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51214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&amp; 3 Icons,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図プレースホルダー 76"/>
          <p:cNvSpPr>
            <a:spLocks noGrp="1"/>
          </p:cNvSpPr>
          <p:nvPr>
            <p:ph type="pic" sz="quarter" idx="34" hasCustomPrompt="1"/>
          </p:nvPr>
        </p:nvSpPr>
        <p:spPr>
          <a:xfrm>
            <a:off x="-2" y="0"/>
            <a:ext cx="18288002" cy="7085913"/>
          </a:xfrm>
          <a:custGeom>
            <a:avLst/>
            <a:gdLst>
              <a:gd name="connsiteX0" fmla="*/ 0 w 18288002"/>
              <a:gd name="connsiteY0" fmla="*/ 6437913 h 7085913"/>
              <a:gd name="connsiteX1" fmla="*/ 648000 w 18288002"/>
              <a:gd name="connsiteY1" fmla="*/ 6437913 h 7085913"/>
              <a:gd name="connsiteX2" fmla="*/ 648000 w 18288002"/>
              <a:gd name="connsiteY2" fmla="*/ 7085913 h 7085913"/>
              <a:gd name="connsiteX3" fmla="*/ 0 w 18288002"/>
              <a:gd name="connsiteY3" fmla="*/ 7085913 h 7085913"/>
              <a:gd name="connsiteX4" fmla="*/ 3 w 18288002"/>
              <a:gd name="connsiteY4" fmla="*/ 0 h 7085913"/>
              <a:gd name="connsiteX5" fmla="*/ 18288002 w 18288002"/>
              <a:gd name="connsiteY5" fmla="*/ 0 h 7085913"/>
              <a:gd name="connsiteX6" fmla="*/ 18288002 w 18288002"/>
              <a:gd name="connsiteY6" fmla="*/ 5141913 h 7085913"/>
              <a:gd name="connsiteX7" fmla="*/ 1944001 w 18288002"/>
              <a:gd name="connsiteY7" fmla="*/ 5141913 h 7085913"/>
              <a:gd name="connsiteX8" fmla="*/ 1944001 w 18288002"/>
              <a:gd name="connsiteY8" fmla="*/ 5789913 h 7085913"/>
              <a:gd name="connsiteX9" fmla="*/ 1296001 w 18288002"/>
              <a:gd name="connsiteY9" fmla="*/ 5789913 h 7085913"/>
              <a:gd name="connsiteX10" fmla="*/ 1296001 w 18288002"/>
              <a:gd name="connsiteY10" fmla="*/ 5141913 h 7085913"/>
              <a:gd name="connsiteX11" fmla="*/ 648001 w 18288002"/>
              <a:gd name="connsiteY11" fmla="*/ 5141913 h 7085913"/>
              <a:gd name="connsiteX12" fmla="*/ 648001 w 18288002"/>
              <a:gd name="connsiteY12" fmla="*/ 5789913 h 7085913"/>
              <a:gd name="connsiteX13" fmla="*/ 1296001 w 18288002"/>
              <a:gd name="connsiteY13" fmla="*/ 5789913 h 7085913"/>
              <a:gd name="connsiteX14" fmla="*/ 1296001 w 18288002"/>
              <a:gd name="connsiteY14" fmla="*/ 6437913 h 7085913"/>
              <a:gd name="connsiteX15" fmla="*/ 648001 w 18288002"/>
              <a:gd name="connsiteY15" fmla="*/ 6437913 h 7085913"/>
              <a:gd name="connsiteX16" fmla="*/ 648001 w 18288002"/>
              <a:gd name="connsiteY16" fmla="*/ 5789913 h 7085913"/>
              <a:gd name="connsiteX17" fmla="*/ 1 w 18288002"/>
              <a:gd name="connsiteY17" fmla="*/ 5789913 h 7085913"/>
              <a:gd name="connsiteX18" fmla="*/ 1 w 18288002"/>
              <a:gd name="connsiteY18" fmla="*/ 5141913 h 7085913"/>
              <a:gd name="connsiteX19" fmla="*/ 3 w 18288002"/>
              <a:gd name="connsiteY19" fmla="*/ 5141913 h 70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002" h="7085913">
                <a:moveTo>
                  <a:pt x="0" y="6437913"/>
                </a:moveTo>
                <a:lnTo>
                  <a:pt x="648000" y="6437913"/>
                </a:lnTo>
                <a:lnTo>
                  <a:pt x="648000" y="7085913"/>
                </a:lnTo>
                <a:lnTo>
                  <a:pt x="0" y="7085913"/>
                </a:lnTo>
                <a:close/>
                <a:moveTo>
                  <a:pt x="3" y="0"/>
                </a:moveTo>
                <a:lnTo>
                  <a:pt x="18288002" y="0"/>
                </a:lnTo>
                <a:lnTo>
                  <a:pt x="18288002" y="5141913"/>
                </a:lnTo>
                <a:lnTo>
                  <a:pt x="1944001" y="5141913"/>
                </a:lnTo>
                <a:lnTo>
                  <a:pt x="1944001" y="5789913"/>
                </a:lnTo>
                <a:lnTo>
                  <a:pt x="1296001" y="5789913"/>
                </a:lnTo>
                <a:lnTo>
                  <a:pt x="1296001" y="5141913"/>
                </a:lnTo>
                <a:lnTo>
                  <a:pt x="648001" y="5141913"/>
                </a:lnTo>
                <a:lnTo>
                  <a:pt x="648001" y="5789913"/>
                </a:lnTo>
                <a:lnTo>
                  <a:pt x="1296001" y="5789913"/>
                </a:lnTo>
                <a:lnTo>
                  <a:pt x="1296001" y="6437913"/>
                </a:lnTo>
                <a:lnTo>
                  <a:pt x="648001" y="6437913"/>
                </a:lnTo>
                <a:lnTo>
                  <a:pt x="648001" y="5789913"/>
                </a:lnTo>
                <a:lnTo>
                  <a:pt x="1" y="5789913"/>
                </a:lnTo>
                <a:lnTo>
                  <a:pt x="1" y="5141913"/>
                </a:lnTo>
                <a:lnTo>
                  <a:pt x="3" y="51419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25" hasCustomPrompt="1"/>
          </p:nvPr>
        </p:nvSpPr>
        <p:spPr>
          <a:xfrm>
            <a:off x="3191877" y="4573588"/>
            <a:ext cx="1137600" cy="1137600"/>
          </a:xfr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1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3445677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463455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463455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2" name="テキスト プレースホルダー 60"/>
          <p:cNvSpPr>
            <a:spLocks noGrp="1"/>
          </p:cNvSpPr>
          <p:nvPr>
            <p:ph type="body" sz="quarter" idx="26" hasCustomPrompt="1"/>
          </p:nvPr>
        </p:nvSpPr>
        <p:spPr>
          <a:xfrm>
            <a:off x="8575199" y="4573588"/>
            <a:ext cx="1137600" cy="1137600"/>
          </a:xfr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3" name="図プレースホルダー 25"/>
          <p:cNvSpPr>
            <a:spLocks noGrp="1"/>
          </p:cNvSpPr>
          <p:nvPr>
            <p:ph type="pic" sz="quarter" idx="27" hasCustomPrompt="1"/>
          </p:nvPr>
        </p:nvSpPr>
        <p:spPr>
          <a:xfrm>
            <a:off x="8828999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846777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6846777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6" name="テキスト プレースホルダー 60"/>
          <p:cNvSpPr>
            <a:spLocks noGrp="1"/>
          </p:cNvSpPr>
          <p:nvPr>
            <p:ph type="body" sz="quarter" idx="30" hasCustomPrompt="1"/>
          </p:nvPr>
        </p:nvSpPr>
        <p:spPr>
          <a:xfrm>
            <a:off x="13958521" y="4573588"/>
            <a:ext cx="1137600" cy="1137600"/>
          </a:xfr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7" name="図プレースホルダー 25"/>
          <p:cNvSpPr>
            <a:spLocks noGrp="1"/>
          </p:cNvSpPr>
          <p:nvPr>
            <p:ph type="pic" sz="quarter" idx="31" hasCustomPrompt="1"/>
          </p:nvPr>
        </p:nvSpPr>
        <p:spPr>
          <a:xfrm>
            <a:off x="14212321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12230099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12230099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8" name="正方形/長方形 77"/>
          <p:cNvSpPr/>
          <p:nvPr userDrawn="1"/>
        </p:nvSpPr>
        <p:spPr>
          <a:xfrm>
            <a:off x="2850933" y="665843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 userDrawn="1"/>
        </p:nvSpPr>
        <p:spPr>
          <a:xfrm>
            <a:off x="8230050" y="665843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 userDrawn="1"/>
        </p:nvSpPr>
        <p:spPr>
          <a:xfrm>
            <a:off x="13613371" y="6641976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40776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9144000" y="0"/>
            <a:ext cx="0" cy="19714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9958" y="4655094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99958" y="3713898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5089589" y="4430938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29" name="直線コネクタ 28"/>
          <p:cNvCxnSpPr>
            <a:stCxn id="27" idx="1"/>
            <a:endCxn id="24" idx="6"/>
          </p:cNvCxnSpPr>
          <p:nvPr userDrawn="1"/>
        </p:nvCxnSpPr>
        <p:spPr>
          <a:xfrm flipH="1">
            <a:off x="9336699" y="2164184"/>
            <a:ext cx="649778" cy="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9986477" y="1595111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966465" y="1790667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275193" y="2731863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275193" y="1790667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11366634" y="2507707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2399958" y="8481658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2399958" y="7540462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5089589" y="8257502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10" name="直線コネクタ 9"/>
          <p:cNvCxnSpPr>
            <a:stCxn id="8" idx="2"/>
            <a:endCxn id="13" idx="3"/>
          </p:cNvCxnSpPr>
          <p:nvPr userDrawn="1"/>
        </p:nvCxnSpPr>
        <p:spPr>
          <a:xfrm flipH="1">
            <a:off x="8335845" y="4080320"/>
            <a:ext cx="615457" cy="7095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7199330" y="3518342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7179318" y="3713898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41" name="直線コネクタ 40"/>
          <p:cNvCxnSpPr>
            <a:stCxn id="40" idx="2"/>
            <a:endCxn id="49" idx="3"/>
          </p:cNvCxnSpPr>
          <p:nvPr userDrawn="1"/>
        </p:nvCxnSpPr>
        <p:spPr>
          <a:xfrm flipH="1" flipV="1">
            <a:off x="8335845" y="7912586"/>
            <a:ext cx="615457" cy="1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"/>
          <p:cNvSpPr/>
          <p:nvPr userDrawn="1"/>
        </p:nvSpPr>
        <p:spPr>
          <a:xfrm>
            <a:off x="7199330" y="7343513"/>
            <a:ext cx="1136515" cy="113814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7179318" y="7540462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50" name="直線コネクタ 49"/>
          <p:cNvCxnSpPr>
            <a:stCxn id="51" idx="1"/>
            <a:endCxn id="57" idx="6"/>
          </p:cNvCxnSpPr>
          <p:nvPr userDrawn="1"/>
        </p:nvCxnSpPr>
        <p:spPr>
          <a:xfrm flipH="1">
            <a:off x="9336699" y="5996187"/>
            <a:ext cx="649778" cy="26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4"/>
          <p:cNvSpPr/>
          <p:nvPr userDrawn="1"/>
        </p:nvSpPr>
        <p:spPr>
          <a:xfrm>
            <a:off x="9986477" y="5427114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9966465" y="5622670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1275193" y="6563866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5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275193" y="5622670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6" name="正方形/長方形 55"/>
          <p:cNvSpPr/>
          <p:nvPr userDrawn="1"/>
        </p:nvSpPr>
        <p:spPr>
          <a:xfrm>
            <a:off x="11366634" y="6339710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61" name="直線コネクタ 60"/>
          <p:cNvCxnSpPr/>
          <p:nvPr userDrawn="1"/>
        </p:nvCxnSpPr>
        <p:spPr>
          <a:xfrm>
            <a:off x="9144000" y="2356884"/>
            <a:ext cx="0" cy="153073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 userDrawn="1"/>
        </p:nvCxnSpPr>
        <p:spPr>
          <a:xfrm flipV="1">
            <a:off x="9144000" y="4273018"/>
            <a:ext cx="0" cy="153073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 userDrawn="1"/>
        </p:nvCxnSpPr>
        <p:spPr>
          <a:xfrm>
            <a:off x="9144000" y="6189152"/>
            <a:ext cx="0" cy="15307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 userDrawn="1"/>
        </p:nvCxnSpPr>
        <p:spPr>
          <a:xfrm>
            <a:off x="9144000" y="8105285"/>
            <a:ext cx="0" cy="2180128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楕円 7"/>
          <p:cNvSpPr/>
          <p:nvPr userDrawn="1"/>
        </p:nvSpPr>
        <p:spPr>
          <a:xfrm>
            <a:off x="8951302" y="3887621"/>
            <a:ext cx="385397" cy="385397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1971487"/>
            <a:ext cx="385397" cy="385397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 userDrawn="1"/>
        </p:nvSpPr>
        <p:spPr>
          <a:xfrm>
            <a:off x="8951302" y="7719888"/>
            <a:ext cx="385397" cy="38539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/>
          <p:cNvSpPr/>
          <p:nvPr userDrawn="1"/>
        </p:nvSpPr>
        <p:spPr>
          <a:xfrm>
            <a:off x="8951302" y="5803755"/>
            <a:ext cx="385397" cy="385397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314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直線コネクタ 6"/>
          <p:cNvCxnSpPr>
            <a:endCxn id="8" idx="0"/>
          </p:cNvCxnSpPr>
          <p:nvPr userDrawn="1"/>
        </p:nvCxnSpPr>
        <p:spPr>
          <a:xfrm>
            <a:off x="9144000" y="0"/>
            <a:ext cx="1" cy="196828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75193" y="2728663"/>
            <a:ext cx="4608971" cy="1479012"/>
          </a:xfrm>
        </p:spPr>
        <p:txBody>
          <a:bodyPr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275193" y="1787467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11366633" y="250450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22" name="直線コネクタ 21"/>
          <p:cNvCxnSpPr/>
          <p:nvPr userDrawn="1"/>
        </p:nvCxnSpPr>
        <p:spPr>
          <a:xfrm>
            <a:off x="9144000" y="2353683"/>
            <a:ext cx="0" cy="14712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8" idx="3"/>
            <a:endCxn id="24" idx="2"/>
          </p:cNvCxnSpPr>
          <p:nvPr userDrawn="1"/>
        </p:nvCxnSpPr>
        <p:spPr>
          <a:xfrm>
            <a:off x="8349923" y="4081115"/>
            <a:ext cx="601379" cy="3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7193396" y="3512043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7173384" y="3707599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2394088" y="4648795"/>
            <a:ext cx="4608971" cy="1479012"/>
          </a:xfrm>
        </p:spPr>
        <p:txBody>
          <a:bodyPr>
            <a:normAutofit/>
          </a:bodyPr>
          <a:lstStyle>
            <a:lvl1pPr algn="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94088" y="3707599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5089589" y="442463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46" name="直線コネクタ 45"/>
          <p:cNvCxnSpPr>
            <a:stCxn id="24" idx="4"/>
            <a:endCxn id="2" idx="0"/>
          </p:cNvCxnSpPr>
          <p:nvPr userDrawn="1"/>
        </p:nvCxnSpPr>
        <p:spPr>
          <a:xfrm>
            <a:off x="9144001" y="4273816"/>
            <a:ext cx="0" cy="174236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6"/>
            <a:endCxn id="17" idx="1"/>
          </p:cNvCxnSpPr>
          <p:nvPr userDrawn="1"/>
        </p:nvCxnSpPr>
        <p:spPr>
          <a:xfrm flipV="1">
            <a:off x="9336699" y="2160983"/>
            <a:ext cx="629766" cy="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9986477" y="1591911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966465" y="1787467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2" name="二等辺三角形 1"/>
          <p:cNvSpPr/>
          <p:nvPr userDrawn="1"/>
        </p:nvSpPr>
        <p:spPr bwMode="auto">
          <a:xfrm>
            <a:off x="8813940" y="6016176"/>
            <a:ext cx="660121" cy="569070"/>
          </a:xfrm>
          <a:prstGeom prst="triangle">
            <a:avLst/>
          </a:prstGeom>
          <a:solidFill>
            <a:schemeClr val="tx1"/>
          </a:solidFill>
          <a:ln w="57150">
            <a:solidFill>
              <a:schemeClr val="bg1"/>
            </a:solidFill>
            <a:prstDash val="solid"/>
            <a:round/>
            <a:headEnd/>
            <a:tailEnd/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/>
          <p:cNvGrpSpPr/>
          <p:nvPr userDrawn="1"/>
        </p:nvGrpSpPr>
        <p:grpSpPr>
          <a:xfrm>
            <a:off x="8190907" y="7678639"/>
            <a:ext cx="1940630" cy="72008"/>
            <a:chOff x="6119664" y="3270498"/>
            <a:chExt cx="1940630" cy="72008"/>
          </a:xfrm>
        </p:grpSpPr>
        <p:sp>
          <p:nvSpPr>
            <p:cNvPr id="48" name="正方形/長方形 47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88291" y="7959431"/>
            <a:ext cx="8545863" cy="1423108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88291" y="6839484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8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8" name="楕円 7"/>
          <p:cNvSpPr/>
          <p:nvPr userDrawn="1"/>
        </p:nvSpPr>
        <p:spPr>
          <a:xfrm>
            <a:off x="8951302" y="1968286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3888419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882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&amp;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 bwMode="auto">
          <a:xfrm>
            <a:off x="0" y="0"/>
            <a:ext cx="9144000" cy="10285413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 bwMode="auto">
          <a:xfrm>
            <a:off x="9144000" y="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 bwMode="auto">
          <a:xfrm>
            <a:off x="9792000" y="64800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 bwMode="auto">
          <a:xfrm>
            <a:off x="10440000" y="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9144000" y="129600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799830" y="2551906"/>
            <a:ext cx="7544341" cy="518160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588843" y="2551906"/>
            <a:ext cx="7665487" cy="5181600"/>
          </a:xfrm>
        </p:spPr>
        <p:txBody>
          <a:bodyPr anchor="ctr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47583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</p:grpSpPr>
        <p:sp>
          <p:nvSpPr>
            <p:cNvPr id="2" name="正方形/長方形 1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78" y="911133"/>
            <a:ext cx="4142834" cy="8464733"/>
          </a:xfrm>
          <a:prstGeom prst="rect">
            <a:avLst/>
          </a:prstGeom>
          <a:effectLst/>
        </p:spPr>
      </p:pic>
      <p:sp>
        <p:nvSpPr>
          <p:cNvPr id="11" name="図プレースホルダー 2"/>
          <p:cNvSpPr>
            <a:spLocks noGrp="1"/>
          </p:cNvSpPr>
          <p:nvPr>
            <p:ph type="pic" sz="quarter" idx="12" hasCustomPrompt="1"/>
          </p:nvPr>
        </p:nvSpPr>
        <p:spPr>
          <a:xfrm>
            <a:off x="2657702" y="2008413"/>
            <a:ext cx="3525807" cy="631725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00535" y="1103086"/>
            <a:ext cx="942643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800534" y="5274171"/>
            <a:ext cx="9426437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41384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&amp; Tab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37" y="4023832"/>
            <a:ext cx="2611063" cy="5334986"/>
          </a:xfrm>
          <a:prstGeom prst="rect">
            <a:avLst/>
          </a:prstGeom>
          <a:effectLst/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95" y="949977"/>
            <a:ext cx="5884221" cy="8366379"/>
          </a:xfrm>
          <a:prstGeom prst="rect">
            <a:avLst/>
          </a:prstGeom>
        </p:spPr>
      </p:pic>
      <p:sp>
        <p:nvSpPr>
          <p:cNvPr id="7" name="図プレースホルダー 2"/>
          <p:cNvSpPr>
            <a:spLocks noGrp="1"/>
          </p:cNvSpPr>
          <p:nvPr>
            <p:ph type="pic" sz="quarter" idx="12" hasCustomPrompt="1"/>
          </p:nvPr>
        </p:nvSpPr>
        <p:spPr>
          <a:xfrm>
            <a:off x="3940519" y="1738131"/>
            <a:ext cx="5089181" cy="676179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8" name="図プレースホルダー 2"/>
          <p:cNvSpPr>
            <a:spLocks noGrp="1"/>
          </p:cNvSpPr>
          <p:nvPr>
            <p:ph type="pic" sz="quarter" idx="13" hasCustomPrompt="1"/>
          </p:nvPr>
        </p:nvSpPr>
        <p:spPr>
          <a:xfrm>
            <a:off x="1379954" y="4737100"/>
            <a:ext cx="2160841" cy="393046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85535" y="1103086"/>
            <a:ext cx="7657436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585534" y="5274171"/>
            <a:ext cx="7657436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29786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473429" y="1103086"/>
            <a:ext cx="698725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473428" y="5274171"/>
            <a:ext cx="6987257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図プレースホルダー 19"/>
          <p:cNvSpPr>
            <a:spLocks noGrp="1"/>
          </p:cNvSpPr>
          <p:nvPr>
            <p:ph type="pic" sz="quarter" idx="12" hasCustomPrompt="1"/>
          </p:nvPr>
        </p:nvSpPr>
        <p:spPr>
          <a:xfrm>
            <a:off x="1056105" y="2800178"/>
            <a:ext cx="9177429" cy="51598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 userDrawn="1"/>
        </p:nvGrpSpPr>
        <p:grpSpPr>
          <a:xfrm>
            <a:off x="1056107" y="2279243"/>
            <a:ext cx="9177428" cy="523844"/>
            <a:chOff x="4888773" y="2065794"/>
            <a:chExt cx="8534400" cy="487140"/>
          </a:xfrm>
        </p:grpSpPr>
        <p:sp>
          <p:nvSpPr>
            <p:cNvPr id="19" name="角丸四角形 7"/>
            <p:cNvSpPr/>
            <p:nvPr userDrawn="1"/>
          </p:nvSpPr>
          <p:spPr>
            <a:xfrm>
              <a:off x="4888773" y="2065794"/>
              <a:ext cx="8534400" cy="487140"/>
            </a:xfrm>
            <a:custGeom>
              <a:avLst/>
              <a:gdLst/>
              <a:ahLst/>
              <a:cxnLst/>
              <a:rect l="l" t="t" r="r" b="b"/>
              <a:pathLst>
                <a:path w="8534400" h="487140">
                  <a:moveTo>
                    <a:pt x="148176" y="0"/>
                  </a:moveTo>
                  <a:lnTo>
                    <a:pt x="8386224" y="0"/>
                  </a:lnTo>
                  <a:cubicBezTo>
                    <a:pt x="8468059" y="0"/>
                    <a:pt x="8534400" y="66341"/>
                    <a:pt x="8534400" y="148176"/>
                  </a:cubicBezTo>
                  <a:lnTo>
                    <a:pt x="8534400" y="487140"/>
                  </a:lnTo>
                  <a:lnTo>
                    <a:pt x="0" y="487140"/>
                  </a:lnTo>
                  <a:lnTo>
                    <a:pt x="0" y="148176"/>
                  </a:lnTo>
                  <a:cubicBezTo>
                    <a:pt x="0" y="66341"/>
                    <a:pt x="66341" y="0"/>
                    <a:pt x="14817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4888773" y="2489434"/>
              <a:ext cx="8534400" cy="635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/>
            <p:cNvGrpSpPr/>
            <p:nvPr userDrawn="1"/>
          </p:nvGrpSpPr>
          <p:grpSpPr>
            <a:xfrm>
              <a:off x="5071109" y="2204589"/>
              <a:ext cx="542925" cy="142875"/>
              <a:chOff x="2524125" y="1614487"/>
              <a:chExt cx="542925" cy="142875"/>
            </a:xfrm>
          </p:grpSpPr>
          <p:sp>
            <p:nvSpPr>
              <p:cNvPr id="26" name="円/楕円 29"/>
              <p:cNvSpPr/>
              <p:nvPr userDrawn="1"/>
            </p:nvSpPr>
            <p:spPr>
              <a:xfrm>
                <a:off x="2524125" y="1614487"/>
                <a:ext cx="142875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30"/>
              <p:cNvSpPr/>
              <p:nvPr userDrawn="1"/>
            </p:nvSpPr>
            <p:spPr>
              <a:xfrm>
                <a:off x="2724150" y="1614487"/>
                <a:ext cx="142875" cy="1428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31"/>
              <p:cNvSpPr/>
              <p:nvPr userDrawn="1"/>
            </p:nvSpPr>
            <p:spPr>
              <a:xfrm>
                <a:off x="2924175" y="1614487"/>
                <a:ext cx="142875" cy="14287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" name="グループ化 21"/>
            <p:cNvGrpSpPr/>
            <p:nvPr userDrawn="1"/>
          </p:nvGrpSpPr>
          <p:grpSpPr>
            <a:xfrm>
              <a:off x="13043533" y="2180776"/>
              <a:ext cx="200026" cy="190500"/>
              <a:chOff x="7781924" y="1704975"/>
              <a:chExt cx="200026" cy="19050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3" name="正方形/長方形 22"/>
              <p:cNvSpPr/>
              <p:nvPr userDrawn="1"/>
            </p:nvSpPr>
            <p:spPr>
              <a:xfrm>
                <a:off x="7781925" y="1704975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 userDrawn="1"/>
            </p:nvSpPr>
            <p:spPr>
              <a:xfrm>
                <a:off x="7781925" y="1776413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 userDrawn="1"/>
            </p:nvSpPr>
            <p:spPr>
              <a:xfrm>
                <a:off x="7781924" y="1847850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94141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30" name="図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146" y="361382"/>
            <a:ext cx="7911618" cy="640909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301" y="1323763"/>
            <a:ext cx="3830770" cy="544671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6" y="2604814"/>
            <a:ext cx="2044962" cy="4165664"/>
          </a:xfrm>
          <a:prstGeom prst="rect">
            <a:avLst/>
          </a:prstGeom>
        </p:spPr>
      </p:pic>
      <p:sp>
        <p:nvSpPr>
          <p:cNvPr id="33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3394909" y="3135071"/>
            <a:ext cx="1709737" cy="310515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4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5489811" y="631412"/>
            <a:ext cx="7335815" cy="4056234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5" name="図プレースホルダー 8"/>
          <p:cNvSpPr>
            <a:spLocks noGrp="1"/>
          </p:cNvSpPr>
          <p:nvPr>
            <p:ph type="pic" sz="quarter" idx="14" hasCustomPrompt="1"/>
          </p:nvPr>
        </p:nvSpPr>
        <p:spPr>
          <a:xfrm>
            <a:off x="13257470" y="1822452"/>
            <a:ext cx="3314700" cy="443458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 userDrawn="1"/>
        </p:nvGrpSpPr>
        <p:grpSpPr>
          <a:xfrm>
            <a:off x="8190907" y="7678639"/>
            <a:ext cx="1940630" cy="72008"/>
            <a:chOff x="6119664" y="3270498"/>
            <a:chExt cx="1940630" cy="72008"/>
          </a:xfrm>
        </p:grpSpPr>
        <p:sp>
          <p:nvSpPr>
            <p:cNvPr id="37" name="正方形/長方形 36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88291" y="7959431"/>
            <a:ext cx="8545863" cy="1423108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88291" y="6839484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966756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78305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Full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3"/>
          <p:cNvSpPr/>
          <p:nvPr userDrawn="1"/>
        </p:nvSpPr>
        <p:spPr>
          <a:xfrm rot="10800000">
            <a:off x="14510655" y="-14515"/>
            <a:ext cx="6110514" cy="10299927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0514" h="10299927">
                <a:moveTo>
                  <a:pt x="1059543" y="0"/>
                </a:moveTo>
                <a:lnTo>
                  <a:pt x="4746171" y="0"/>
                </a:lnTo>
                <a:lnTo>
                  <a:pt x="6110514" y="10299927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3"/>
          <p:cNvSpPr/>
          <p:nvPr userDrawn="1"/>
        </p:nvSpPr>
        <p:spPr>
          <a:xfrm>
            <a:off x="-1988456" y="0"/>
            <a:ext cx="9760856" cy="10314442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10566400"/>
              <a:gd name="connsiteY0" fmla="*/ 0 h 10328956"/>
              <a:gd name="connsiteX1" fmla="*/ 4746171 w 10566400"/>
              <a:gd name="connsiteY1" fmla="*/ 0 h 10328956"/>
              <a:gd name="connsiteX2" fmla="*/ 10566400 w 10566400"/>
              <a:gd name="connsiteY2" fmla="*/ 10328956 h 10328956"/>
              <a:gd name="connsiteX3" fmla="*/ 0 w 10566400"/>
              <a:gd name="connsiteY3" fmla="*/ 10299927 h 10328956"/>
              <a:gd name="connsiteX4" fmla="*/ 1059543 w 10566400"/>
              <a:gd name="connsiteY4" fmla="*/ 0 h 10328956"/>
              <a:gd name="connsiteX0" fmla="*/ 1059543 w 6560457"/>
              <a:gd name="connsiteY0" fmla="*/ 0 h 10314442"/>
              <a:gd name="connsiteX1" fmla="*/ 4746171 w 6560457"/>
              <a:gd name="connsiteY1" fmla="*/ 0 h 10314442"/>
              <a:gd name="connsiteX2" fmla="*/ 6560457 w 6560457"/>
              <a:gd name="connsiteY2" fmla="*/ 10314442 h 10314442"/>
              <a:gd name="connsiteX3" fmla="*/ 0 w 6560457"/>
              <a:gd name="connsiteY3" fmla="*/ 10299927 h 10314442"/>
              <a:gd name="connsiteX4" fmla="*/ 1059543 w 6560457"/>
              <a:gd name="connsiteY4" fmla="*/ 0 h 1031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0457" h="10314442">
                <a:moveTo>
                  <a:pt x="1059543" y="0"/>
                </a:moveTo>
                <a:lnTo>
                  <a:pt x="4746171" y="0"/>
                </a:lnTo>
                <a:lnTo>
                  <a:pt x="6560457" y="10314442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8772070" y="0"/>
            <a:ext cx="9811657" cy="10314442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9811657"/>
              <a:gd name="connsiteY0" fmla="*/ 14515 h 10314442"/>
              <a:gd name="connsiteX1" fmla="*/ 9811657 w 9811657"/>
              <a:gd name="connsiteY1" fmla="*/ 0 h 10314442"/>
              <a:gd name="connsiteX2" fmla="*/ 6110514 w 9811657"/>
              <a:gd name="connsiteY2" fmla="*/ 10314442 h 10314442"/>
              <a:gd name="connsiteX3" fmla="*/ 0 w 9811657"/>
              <a:gd name="connsiteY3" fmla="*/ 10314442 h 10314442"/>
              <a:gd name="connsiteX4" fmla="*/ 1059543 w 9811657"/>
              <a:gd name="connsiteY4" fmla="*/ 14515 h 1031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1657" h="10314442">
                <a:moveTo>
                  <a:pt x="1059543" y="14515"/>
                </a:moveTo>
                <a:lnTo>
                  <a:pt x="9811657" y="0"/>
                </a:lnTo>
                <a:lnTo>
                  <a:pt x="6110514" y="10314442"/>
                </a:lnTo>
                <a:lnTo>
                  <a:pt x="0" y="10314442"/>
                </a:lnTo>
                <a:lnTo>
                  <a:pt x="1059543" y="1451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3"/>
          <p:cNvSpPr/>
          <p:nvPr userDrawn="1"/>
        </p:nvSpPr>
        <p:spPr>
          <a:xfrm rot="10800000">
            <a:off x="4749800" y="0"/>
            <a:ext cx="6110514" cy="10299927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0514" h="10299927">
                <a:moveTo>
                  <a:pt x="1059543" y="0"/>
                </a:moveTo>
                <a:lnTo>
                  <a:pt x="4746171" y="0"/>
                </a:lnTo>
                <a:lnTo>
                  <a:pt x="6110514" y="10299927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3"/>
          <p:cNvSpPr/>
          <p:nvPr userDrawn="1"/>
        </p:nvSpPr>
        <p:spPr>
          <a:xfrm rot="10800000">
            <a:off x="8931726" y="-43543"/>
            <a:ext cx="9506857" cy="10328956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10566400"/>
              <a:gd name="connsiteY0" fmla="*/ 0 h 10328956"/>
              <a:gd name="connsiteX1" fmla="*/ 4746171 w 10566400"/>
              <a:gd name="connsiteY1" fmla="*/ 0 h 10328956"/>
              <a:gd name="connsiteX2" fmla="*/ 10566400 w 10566400"/>
              <a:gd name="connsiteY2" fmla="*/ 10328956 h 10328956"/>
              <a:gd name="connsiteX3" fmla="*/ 0 w 10566400"/>
              <a:gd name="connsiteY3" fmla="*/ 10299927 h 10328956"/>
              <a:gd name="connsiteX4" fmla="*/ 1059543 w 10566400"/>
              <a:gd name="connsiteY4" fmla="*/ 0 h 10328956"/>
              <a:gd name="connsiteX0" fmla="*/ 0 w 9506857"/>
              <a:gd name="connsiteY0" fmla="*/ 0 h 10328956"/>
              <a:gd name="connsiteX1" fmla="*/ 3686628 w 9506857"/>
              <a:gd name="connsiteY1" fmla="*/ 0 h 10328956"/>
              <a:gd name="connsiteX2" fmla="*/ 9506857 w 9506857"/>
              <a:gd name="connsiteY2" fmla="*/ 10328956 h 10328956"/>
              <a:gd name="connsiteX3" fmla="*/ 4601028 w 9506857"/>
              <a:gd name="connsiteY3" fmla="*/ 10314441 h 10328956"/>
              <a:gd name="connsiteX4" fmla="*/ 0 w 9506857"/>
              <a:gd name="connsiteY4" fmla="*/ 0 h 1032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6857" h="10328956">
                <a:moveTo>
                  <a:pt x="0" y="0"/>
                </a:moveTo>
                <a:lnTo>
                  <a:pt x="3686628" y="0"/>
                </a:lnTo>
                <a:lnTo>
                  <a:pt x="9506857" y="10328956"/>
                </a:lnTo>
                <a:lnTo>
                  <a:pt x="4601028" y="103144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直角三角形 4"/>
          <p:cNvSpPr/>
          <p:nvPr userDrawn="1"/>
        </p:nvSpPr>
        <p:spPr>
          <a:xfrm rot="5400000">
            <a:off x="3956957" y="-4047444"/>
            <a:ext cx="10414005" cy="18438582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角三角形 18"/>
          <p:cNvSpPr/>
          <p:nvPr userDrawn="1"/>
        </p:nvSpPr>
        <p:spPr>
          <a:xfrm rot="16200000">
            <a:off x="3979522" y="-3986781"/>
            <a:ext cx="10328958" cy="18288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直角三角形 25"/>
          <p:cNvSpPr/>
          <p:nvPr userDrawn="1"/>
        </p:nvSpPr>
        <p:spPr>
          <a:xfrm rot="5400000">
            <a:off x="3969137" y="-4049777"/>
            <a:ext cx="10391461" cy="18398666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直角三角形 26"/>
          <p:cNvSpPr/>
          <p:nvPr userDrawn="1"/>
        </p:nvSpPr>
        <p:spPr>
          <a:xfrm rot="16200000">
            <a:off x="3979521" y="-4001294"/>
            <a:ext cx="10328958" cy="1828800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直角三角形 27"/>
          <p:cNvSpPr/>
          <p:nvPr userDrawn="1"/>
        </p:nvSpPr>
        <p:spPr>
          <a:xfrm rot="5400000">
            <a:off x="3887541" y="-4034279"/>
            <a:ext cx="10430401" cy="18467612"/>
          </a:xfrm>
          <a:prstGeom prst="rt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直角三角形 28"/>
          <p:cNvSpPr/>
          <p:nvPr userDrawn="1"/>
        </p:nvSpPr>
        <p:spPr>
          <a:xfrm rot="16200000">
            <a:off x="3979521" y="-4001294"/>
            <a:ext cx="10328958" cy="18288001"/>
          </a:xfrm>
          <a:prstGeom prst="rt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007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, Headings &amp; Text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77819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77819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235550" y="533225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2581242" y="3174870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2834499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5274436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274436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6232167" y="533225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6577859" y="317487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6831116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271053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9271053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0228784" y="533225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0574476" y="3174870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0827733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3267670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3267670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14225401" y="5332253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4"/>
          <p:cNvSpPr/>
          <p:nvPr userDrawn="1"/>
        </p:nvSpPr>
        <p:spPr>
          <a:xfrm>
            <a:off x="14571093" y="3174870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図プレースホルダー 25"/>
          <p:cNvSpPr>
            <a:spLocks noGrp="1"/>
          </p:cNvSpPr>
          <p:nvPr>
            <p:ph type="pic" sz="quarter" idx="23" hasCustomPrompt="1"/>
          </p:nvPr>
        </p:nvSpPr>
        <p:spPr>
          <a:xfrm>
            <a:off x="14824350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94684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3864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58792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78471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5491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3077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653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194518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8742743" y="5141912"/>
            <a:ext cx="6381143" cy="51419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5080000" y="0"/>
            <a:ext cx="5341257" cy="5141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図プレースホルダー 29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7027855" cy="5141913"/>
          </a:xfrm>
          <a:custGeom>
            <a:avLst/>
            <a:gdLst>
              <a:gd name="connsiteX0" fmla="*/ 6379855 w 7027855"/>
              <a:gd name="connsiteY0" fmla="*/ 4493913 h 5141913"/>
              <a:gd name="connsiteX1" fmla="*/ 7027855 w 7027855"/>
              <a:gd name="connsiteY1" fmla="*/ 4493913 h 5141913"/>
              <a:gd name="connsiteX2" fmla="*/ 7027855 w 7027855"/>
              <a:gd name="connsiteY2" fmla="*/ 5141913 h 5141913"/>
              <a:gd name="connsiteX3" fmla="*/ 6379855 w 7027855"/>
              <a:gd name="connsiteY3" fmla="*/ 5141913 h 5141913"/>
              <a:gd name="connsiteX4" fmla="*/ 5082572 w 7027855"/>
              <a:gd name="connsiteY4" fmla="*/ 4493912 h 5141913"/>
              <a:gd name="connsiteX5" fmla="*/ 5730572 w 7027855"/>
              <a:gd name="connsiteY5" fmla="*/ 4493912 h 5141913"/>
              <a:gd name="connsiteX6" fmla="*/ 5730572 w 7027855"/>
              <a:gd name="connsiteY6" fmla="*/ 5141912 h 5141913"/>
              <a:gd name="connsiteX7" fmla="*/ 5082572 w 7027855"/>
              <a:gd name="connsiteY7" fmla="*/ 5141912 h 5141913"/>
              <a:gd name="connsiteX8" fmla="*/ 5731855 w 7027855"/>
              <a:gd name="connsiteY8" fmla="*/ 3845912 h 5141913"/>
              <a:gd name="connsiteX9" fmla="*/ 6379855 w 7027855"/>
              <a:gd name="connsiteY9" fmla="*/ 3845912 h 5141913"/>
              <a:gd name="connsiteX10" fmla="*/ 6379855 w 7027855"/>
              <a:gd name="connsiteY10" fmla="*/ 4493912 h 5141913"/>
              <a:gd name="connsiteX11" fmla="*/ 5731855 w 7027855"/>
              <a:gd name="connsiteY11" fmla="*/ 4493912 h 5141913"/>
              <a:gd name="connsiteX12" fmla="*/ 5082572 w 7027855"/>
              <a:gd name="connsiteY12" fmla="*/ 3197912 h 5141913"/>
              <a:gd name="connsiteX13" fmla="*/ 5730572 w 7027855"/>
              <a:gd name="connsiteY13" fmla="*/ 3197912 h 5141913"/>
              <a:gd name="connsiteX14" fmla="*/ 5730572 w 7027855"/>
              <a:gd name="connsiteY14" fmla="*/ 3845912 h 5141913"/>
              <a:gd name="connsiteX15" fmla="*/ 5082572 w 7027855"/>
              <a:gd name="connsiteY15" fmla="*/ 3845912 h 5141913"/>
              <a:gd name="connsiteX16" fmla="*/ 0 w 7027855"/>
              <a:gd name="connsiteY16" fmla="*/ 0 h 5141913"/>
              <a:gd name="connsiteX17" fmla="*/ 5080001 w 7027855"/>
              <a:gd name="connsiteY17" fmla="*/ 0 h 5141913"/>
              <a:gd name="connsiteX18" fmla="*/ 5080001 w 7027855"/>
              <a:gd name="connsiteY18" fmla="*/ 5141913 h 5141913"/>
              <a:gd name="connsiteX19" fmla="*/ 0 w 7027855"/>
              <a:gd name="connsiteY19" fmla="*/ 5141913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27855" h="5141913">
                <a:moveTo>
                  <a:pt x="6379855" y="4493913"/>
                </a:moveTo>
                <a:lnTo>
                  <a:pt x="7027855" y="4493913"/>
                </a:lnTo>
                <a:lnTo>
                  <a:pt x="7027855" y="5141913"/>
                </a:lnTo>
                <a:lnTo>
                  <a:pt x="6379855" y="5141913"/>
                </a:lnTo>
                <a:close/>
                <a:moveTo>
                  <a:pt x="5082572" y="4493912"/>
                </a:moveTo>
                <a:lnTo>
                  <a:pt x="5730572" y="4493912"/>
                </a:lnTo>
                <a:lnTo>
                  <a:pt x="5730572" y="5141912"/>
                </a:lnTo>
                <a:lnTo>
                  <a:pt x="5082572" y="5141912"/>
                </a:lnTo>
                <a:close/>
                <a:moveTo>
                  <a:pt x="5731855" y="3845912"/>
                </a:moveTo>
                <a:lnTo>
                  <a:pt x="6379855" y="3845912"/>
                </a:lnTo>
                <a:lnTo>
                  <a:pt x="6379855" y="4493912"/>
                </a:lnTo>
                <a:lnTo>
                  <a:pt x="5731855" y="4493912"/>
                </a:lnTo>
                <a:close/>
                <a:moveTo>
                  <a:pt x="5082572" y="3197912"/>
                </a:moveTo>
                <a:lnTo>
                  <a:pt x="5730572" y="3197912"/>
                </a:lnTo>
                <a:lnTo>
                  <a:pt x="5730572" y="3845912"/>
                </a:lnTo>
                <a:lnTo>
                  <a:pt x="5082572" y="3845912"/>
                </a:lnTo>
                <a:close/>
                <a:moveTo>
                  <a:pt x="0" y="0"/>
                </a:moveTo>
                <a:lnTo>
                  <a:pt x="5080001" y="0"/>
                </a:lnTo>
                <a:lnTo>
                  <a:pt x="5080001" y="5141913"/>
                </a:lnTo>
                <a:lnTo>
                  <a:pt x="0" y="51419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1" hasCustomPrompt="1"/>
          </p:nvPr>
        </p:nvSpPr>
        <p:spPr>
          <a:xfrm>
            <a:off x="8473403" y="0"/>
            <a:ext cx="9814597" cy="5141913"/>
          </a:xfrm>
          <a:custGeom>
            <a:avLst/>
            <a:gdLst>
              <a:gd name="connsiteX0" fmla="*/ 648000 w 9814597"/>
              <a:gd name="connsiteY0" fmla="*/ 648000 h 5141913"/>
              <a:gd name="connsiteX1" fmla="*/ 1296000 w 9814597"/>
              <a:gd name="connsiteY1" fmla="*/ 648000 h 5141913"/>
              <a:gd name="connsiteX2" fmla="*/ 1296000 w 9814597"/>
              <a:gd name="connsiteY2" fmla="*/ 1296000 h 5141913"/>
              <a:gd name="connsiteX3" fmla="*/ 648000 w 9814597"/>
              <a:gd name="connsiteY3" fmla="*/ 1296000 h 5141913"/>
              <a:gd name="connsiteX4" fmla="*/ 1296000 w 9814597"/>
              <a:gd name="connsiteY4" fmla="*/ 0 h 5141913"/>
              <a:gd name="connsiteX5" fmla="*/ 1611372 w 9814597"/>
              <a:gd name="connsiteY5" fmla="*/ 0 h 5141913"/>
              <a:gd name="connsiteX6" fmla="*/ 1944000 w 9814597"/>
              <a:gd name="connsiteY6" fmla="*/ 0 h 5141913"/>
              <a:gd name="connsiteX7" fmla="*/ 1947854 w 9814597"/>
              <a:gd name="connsiteY7" fmla="*/ 0 h 5141913"/>
              <a:gd name="connsiteX8" fmla="*/ 2259372 w 9814597"/>
              <a:gd name="connsiteY8" fmla="*/ 0 h 5141913"/>
              <a:gd name="connsiteX9" fmla="*/ 9814597 w 9814597"/>
              <a:gd name="connsiteY9" fmla="*/ 0 h 5141913"/>
              <a:gd name="connsiteX10" fmla="*/ 9814597 w 9814597"/>
              <a:gd name="connsiteY10" fmla="*/ 5141913 h 5141913"/>
              <a:gd name="connsiteX11" fmla="*/ 1947854 w 9814597"/>
              <a:gd name="connsiteY11" fmla="*/ 5141913 h 5141913"/>
              <a:gd name="connsiteX12" fmla="*/ 1947854 w 9814597"/>
              <a:gd name="connsiteY12" fmla="*/ 1945206 h 5141913"/>
              <a:gd name="connsiteX13" fmla="*/ 1757239 w 9814597"/>
              <a:gd name="connsiteY13" fmla="*/ 1945206 h 5141913"/>
              <a:gd name="connsiteX14" fmla="*/ 1757239 w 9814597"/>
              <a:gd name="connsiteY14" fmla="*/ 1944000 h 5141913"/>
              <a:gd name="connsiteX15" fmla="*/ 1296000 w 9814597"/>
              <a:gd name="connsiteY15" fmla="*/ 1944000 h 5141913"/>
              <a:gd name="connsiteX16" fmla="*/ 1296000 w 9814597"/>
              <a:gd name="connsiteY16" fmla="*/ 1296000 h 5141913"/>
              <a:gd name="connsiteX17" fmla="*/ 1944000 w 9814597"/>
              <a:gd name="connsiteY17" fmla="*/ 1296000 h 5141913"/>
              <a:gd name="connsiteX18" fmla="*/ 1944000 w 9814597"/>
              <a:gd name="connsiteY18" fmla="*/ 1297206 h 5141913"/>
              <a:gd name="connsiteX19" fmla="*/ 1947854 w 9814597"/>
              <a:gd name="connsiteY19" fmla="*/ 1297206 h 5141913"/>
              <a:gd name="connsiteX20" fmla="*/ 1947854 w 9814597"/>
              <a:gd name="connsiteY20" fmla="*/ 648000 h 5141913"/>
              <a:gd name="connsiteX21" fmla="*/ 1944000 w 9814597"/>
              <a:gd name="connsiteY21" fmla="*/ 648000 h 5141913"/>
              <a:gd name="connsiteX22" fmla="*/ 1611372 w 9814597"/>
              <a:gd name="connsiteY22" fmla="*/ 648000 h 5141913"/>
              <a:gd name="connsiteX23" fmla="*/ 1296000 w 9814597"/>
              <a:gd name="connsiteY23" fmla="*/ 648000 h 5141913"/>
              <a:gd name="connsiteX24" fmla="*/ 0 w 9814597"/>
              <a:gd name="connsiteY24" fmla="*/ 0 h 5141913"/>
              <a:gd name="connsiteX25" fmla="*/ 648000 w 9814597"/>
              <a:gd name="connsiteY25" fmla="*/ 0 h 5141913"/>
              <a:gd name="connsiteX26" fmla="*/ 648000 w 9814597"/>
              <a:gd name="connsiteY26" fmla="*/ 648000 h 5141913"/>
              <a:gd name="connsiteX27" fmla="*/ 0 w 9814597"/>
              <a:gd name="connsiteY27" fmla="*/ 648000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814597" h="5141913">
                <a:moveTo>
                  <a:pt x="648000" y="648000"/>
                </a:moveTo>
                <a:lnTo>
                  <a:pt x="1296000" y="648000"/>
                </a:lnTo>
                <a:lnTo>
                  <a:pt x="1296000" y="1296000"/>
                </a:lnTo>
                <a:lnTo>
                  <a:pt x="648000" y="1296000"/>
                </a:lnTo>
                <a:close/>
                <a:moveTo>
                  <a:pt x="1296000" y="0"/>
                </a:moveTo>
                <a:lnTo>
                  <a:pt x="1611372" y="0"/>
                </a:lnTo>
                <a:lnTo>
                  <a:pt x="1944000" y="0"/>
                </a:lnTo>
                <a:lnTo>
                  <a:pt x="1947854" y="0"/>
                </a:lnTo>
                <a:lnTo>
                  <a:pt x="2259372" y="0"/>
                </a:lnTo>
                <a:lnTo>
                  <a:pt x="9814597" y="0"/>
                </a:lnTo>
                <a:lnTo>
                  <a:pt x="9814597" y="5141913"/>
                </a:lnTo>
                <a:lnTo>
                  <a:pt x="1947854" y="5141913"/>
                </a:lnTo>
                <a:lnTo>
                  <a:pt x="1947854" y="1945206"/>
                </a:lnTo>
                <a:lnTo>
                  <a:pt x="1757239" y="1945206"/>
                </a:lnTo>
                <a:lnTo>
                  <a:pt x="1757239" y="1944000"/>
                </a:lnTo>
                <a:lnTo>
                  <a:pt x="1296000" y="1944000"/>
                </a:lnTo>
                <a:lnTo>
                  <a:pt x="1296000" y="1296000"/>
                </a:lnTo>
                <a:lnTo>
                  <a:pt x="1944000" y="1296000"/>
                </a:lnTo>
                <a:lnTo>
                  <a:pt x="1944000" y="1297206"/>
                </a:lnTo>
                <a:lnTo>
                  <a:pt x="1947854" y="1297206"/>
                </a:lnTo>
                <a:lnTo>
                  <a:pt x="1947854" y="648000"/>
                </a:lnTo>
                <a:lnTo>
                  <a:pt x="1944000" y="648000"/>
                </a:lnTo>
                <a:lnTo>
                  <a:pt x="1611372" y="648000"/>
                </a:lnTo>
                <a:lnTo>
                  <a:pt x="1296000" y="648000"/>
                </a:lnTo>
                <a:close/>
                <a:moveTo>
                  <a:pt x="0" y="0"/>
                </a:moveTo>
                <a:lnTo>
                  <a:pt x="648000" y="0"/>
                </a:lnTo>
                <a:lnTo>
                  <a:pt x="648000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                                      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1" name="図プレースホルダー 30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5141913"/>
            <a:ext cx="10688025" cy="5141913"/>
          </a:xfrm>
          <a:custGeom>
            <a:avLst/>
            <a:gdLst>
              <a:gd name="connsiteX0" fmla="*/ 10040025 w 10688025"/>
              <a:gd name="connsiteY0" fmla="*/ 4493912 h 5141913"/>
              <a:gd name="connsiteX1" fmla="*/ 10688025 w 10688025"/>
              <a:gd name="connsiteY1" fmla="*/ 4493912 h 5141913"/>
              <a:gd name="connsiteX2" fmla="*/ 10688025 w 10688025"/>
              <a:gd name="connsiteY2" fmla="*/ 5141912 h 5141913"/>
              <a:gd name="connsiteX3" fmla="*/ 10040025 w 10688025"/>
              <a:gd name="connsiteY3" fmla="*/ 5141912 h 5141913"/>
              <a:gd name="connsiteX4" fmla="*/ 9392025 w 10688025"/>
              <a:gd name="connsiteY4" fmla="*/ 3845911 h 5141913"/>
              <a:gd name="connsiteX5" fmla="*/ 10040025 w 10688025"/>
              <a:gd name="connsiteY5" fmla="*/ 3845911 h 5141913"/>
              <a:gd name="connsiteX6" fmla="*/ 10040025 w 10688025"/>
              <a:gd name="connsiteY6" fmla="*/ 4493911 h 5141913"/>
              <a:gd name="connsiteX7" fmla="*/ 9392025 w 10688025"/>
              <a:gd name="connsiteY7" fmla="*/ 4493911 h 5141913"/>
              <a:gd name="connsiteX8" fmla="*/ 0 w 10688025"/>
              <a:gd name="connsiteY8" fmla="*/ 0 h 5141913"/>
              <a:gd name="connsiteX9" fmla="*/ 8742742 w 10688025"/>
              <a:gd name="connsiteY9" fmla="*/ 0 h 5141913"/>
              <a:gd name="connsiteX10" fmla="*/ 8742742 w 10688025"/>
              <a:gd name="connsiteY10" fmla="*/ 3197911 h 5141913"/>
              <a:gd name="connsiteX11" fmla="*/ 9390742 w 10688025"/>
              <a:gd name="connsiteY11" fmla="*/ 3197911 h 5141913"/>
              <a:gd name="connsiteX12" fmla="*/ 9390742 w 10688025"/>
              <a:gd name="connsiteY12" fmla="*/ 3845911 h 5141913"/>
              <a:gd name="connsiteX13" fmla="*/ 8742742 w 10688025"/>
              <a:gd name="connsiteY13" fmla="*/ 3845911 h 5141913"/>
              <a:gd name="connsiteX14" fmla="*/ 8742742 w 10688025"/>
              <a:gd name="connsiteY14" fmla="*/ 4493911 h 5141913"/>
              <a:gd name="connsiteX15" fmla="*/ 9390742 w 10688025"/>
              <a:gd name="connsiteY15" fmla="*/ 4493911 h 5141913"/>
              <a:gd name="connsiteX16" fmla="*/ 9390742 w 10688025"/>
              <a:gd name="connsiteY16" fmla="*/ 5141911 h 5141913"/>
              <a:gd name="connsiteX17" fmla="*/ 8742742 w 10688025"/>
              <a:gd name="connsiteY17" fmla="*/ 5141911 h 5141913"/>
              <a:gd name="connsiteX18" fmla="*/ 8742742 w 10688025"/>
              <a:gd name="connsiteY18" fmla="*/ 5141913 h 5141913"/>
              <a:gd name="connsiteX19" fmla="*/ 0 w 10688025"/>
              <a:gd name="connsiteY19" fmla="*/ 5141913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88025" h="5141913">
                <a:moveTo>
                  <a:pt x="10040025" y="4493912"/>
                </a:moveTo>
                <a:lnTo>
                  <a:pt x="10688025" y="4493912"/>
                </a:lnTo>
                <a:lnTo>
                  <a:pt x="10688025" y="5141912"/>
                </a:lnTo>
                <a:lnTo>
                  <a:pt x="10040025" y="5141912"/>
                </a:lnTo>
                <a:close/>
                <a:moveTo>
                  <a:pt x="9392025" y="3845911"/>
                </a:moveTo>
                <a:lnTo>
                  <a:pt x="10040025" y="3845911"/>
                </a:lnTo>
                <a:lnTo>
                  <a:pt x="10040025" y="4493911"/>
                </a:lnTo>
                <a:lnTo>
                  <a:pt x="9392025" y="4493911"/>
                </a:lnTo>
                <a:close/>
                <a:moveTo>
                  <a:pt x="0" y="0"/>
                </a:moveTo>
                <a:lnTo>
                  <a:pt x="8742742" y="0"/>
                </a:lnTo>
                <a:lnTo>
                  <a:pt x="8742742" y="3197911"/>
                </a:lnTo>
                <a:lnTo>
                  <a:pt x="9390742" y="3197911"/>
                </a:lnTo>
                <a:lnTo>
                  <a:pt x="9390742" y="3845911"/>
                </a:lnTo>
                <a:lnTo>
                  <a:pt x="8742742" y="3845911"/>
                </a:lnTo>
                <a:lnTo>
                  <a:pt x="8742742" y="4493911"/>
                </a:lnTo>
                <a:lnTo>
                  <a:pt x="9390742" y="4493911"/>
                </a:lnTo>
                <a:lnTo>
                  <a:pt x="9390742" y="5141911"/>
                </a:lnTo>
                <a:lnTo>
                  <a:pt x="8742742" y="5141911"/>
                </a:lnTo>
                <a:lnTo>
                  <a:pt x="8742742" y="5141913"/>
                </a:lnTo>
                <a:lnTo>
                  <a:pt x="0" y="514191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2" name="図プレースホルダー 31"/>
          <p:cNvSpPr>
            <a:spLocks noGrp="1"/>
          </p:cNvSpPr>
          <p:nvPr>
            <p:ph type="pic" sz="quarter" idx="13" hasCustomPrompt="1"/>
          </p:nvPr>
        </p:nvSpPr>
        <p:spPr>
          <a:xfrm>
            <a:off x="13179886" y="5141912"/>
            <a:ext cx="5108114" cy="5143500"/>
          </a:xfrm>
          <a:custGeom>
            <a:avLst/>
            <a:gdLst>
              <a:gd name="connsiteX0" fmla="*/ 648000 w 5108114"/>
              <a:gd name="connsiteY0" fmla="*/ 648000 h 5143500"/>
              <a:gd name="connsiteX1" fmla="*/ 1296000 w 5108114"/>
              <a:gd name="connsiteY1" fmla="*/ 648000 h 5143500"/>
              <a:gd name="connsiteX2" fmla="*/ 1296000 w 5108114"/>
              <a:gd name="connsiteY2" fmla="*/ 1296000 h 5143500"/>
              <a:gd name="connsiteX3" fmla="*/ 648000 w 5108114"/>
              <a:gd name="connsiteY3" fmla="*/ 1296000 h 5143500"/>
              <a:gd name="connsiteX4" fmla="*/ 1296000 w 5108114"/>
              <a:gd name="connsiteY4" fmla="*/ 0 h 5143500"/>
              <a:gd name="connsiteX5" fmla="*/ 1944000 w 5108114"/>
              <a:gd name="connsiteY5" fmla="*/ 0 h 5143500"/>
              <a:gd name="connsiteX6" fmla="*/ 1944000 w 5108114"/>
              <a:gd name="connsiteY6" fmla="*/ 1587 h 5143500"/>
              <a:gd name="connsiteX7" fmla="*/ 5108114 w 5108114"/>
              <a:gd name="connsiteY7" fmla="*/ 1587 h 5143500"/>
              <a:gd name="connsiteX8" fmla="*/ 5108114 w 5108114"/>
              <a:gd name="connsiteY8" fmla="*/ 5143500 h 5143500"/>
              <a:gd name="connsiteX9" fmla="*/ 1944000 w 5108114"/>
              <a:gd name="connsiteY9" fmla="*/ 5143500 h 5143500"/>
              <a:gd name="connsiteX10" fmla="*/ 1944000 w 5108114"/>
              <a:gd name="connsiteY10" fmla="*/ 1944000 h 5143500"/>
              <a:gd name="connsiteX11" fmla="*/ 1296000 w 5108114"/>
              <a:gd name="connsiteY11" fmla="*/ 1944000 h 5143500"/>
              <a:gd name="connsiteX12" fmla="*/ 1296000 w 5108114"/>
              <a:gd name="connsiteY12" fmla="*/ 1296000 h 5143500"/>
              <a:gd name="connsiteX13" fmla="*/ 1944000 w 5108114"/>
              <a:gd name="connsiteY13" fmla="*/ 1296000 h 5143500"/>
              <a:gd name="connsiteX14" fmla="*/ 1944000 w 5108114"/>
              <a:gd name="connsiteY14" fmla="*/ 648000 h 5143500"/>
              <a:gd name="connsiteX15" fmla="*/ 1296000 w 5108114"/>
              <a:gd name="connsiteY15" fmla="*/ 648000 h 5143500"/>
              <a:gd name="connsiteX16" fmla="*/ 0 w 5108114"/>
              <a:gd name="connsiteY16" fmla="*/ 0 h 5143500"/>
              <a:gd name="connsiteX17" fmla="*/ 648000 w 5108114"/>
              <a:gd name="connsiteY17" fmla="*/ 0 h 5143500"/>
              <a:gd name="connsiteX18" fmla="*/ 648000 w 5108114"/>
              <a:gd name="connsiteY18" fmla="*/ 648000 h 5143500"/>
              <a:gd name="connsiteX19" fmla="*/ 0 w 5108114"/>
              <a:gd name="connsiteY19" fmla="*/ 648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08114" h="5143500">
                <a:moveTo>
                  <a:pt x="648000" y="648000"/>
                </a:moveTo>
                <a:lnTo>
                  <a:pt x="1296000" y="648000"/>
                </a:lnTo>
                <a:lnTo>
                  <a:pt x="1296000" y="1296000"/>
                </a:lnTo>
                <a:lnTo>
                  <a:pt x="648000" y="1296000"/>
                </a:lnTo>
                <a:close/>
                <a:moveTo>
                  <a:pt x="1296000" y="0"/>
                </a:moveTo>
                <a:lnTo>
                  <a:pt x="1944000" y="0"/>
                </a:lnTo>
                <a:lnTo>
                  <a:pt x="1944000" y="1587"/>
                </a:lnTo>
                <a:lnTo>
                  <a:pt x="5108114" y="1587"/>
                </a:lnTo>
                <a:lnTo>
                  <a:pt x="5108114" y="5143500"/>
                </a:lnTo>
                <a:lnTo>
                  <a:pt x="1944000" y="5143500"/>
                </a:lnTo>
                <a:lnTo>
                  <a:pt x="1944000" y="1944000"/>
                </a:lnTo>
                <a:lnTo>
                  <a:pt x="1296000" y="1944000"/>
                </a:lnTo>
                <a:lnTo>
                  <a:pt x="1296000" y="1296000"/>
                </a:lnTo>
                <a:lnTo>
                  <a:pt x="1944000" y="1296000"/>
                </a:lnTo>
                <a:lnTo>
                  <a:pt x="1944000" y="648000"/>
                </a:lnTo>
                <a:lnTo>
                  <a:pt x="1296000" y="648000"/>
                </a:lnTo>
                <a:close/>
                <a:moveTo>
                  <a:pt x="0" y="0"/>
                </a:moveTo>
                <a:lnTo>
                  <a:pt x="648000" y="0"/>
                </a:lnTo>
                <a:lnTo>
                  <a:pt x="648000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                                      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5707917" y="1311492"/>
            <a:ext cx="4085423" cy="74703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5707917" y="2278743"/>
            <a:ext cx="4085423" cy="1596571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561338" y="6706620"/>
            <a:ext cx="4743952" cy="2012497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118187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y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617200" cy="2570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257310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 hasCustomPrompt="1"/>
          </p:nvPr>
        </p:nvSpPr>
        <p:spPr>
          <a:xfrm>
            <a:off x="2614271" y="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4" hasCustomPrompt="1"/>
          </p:nvPr>
        </p:nvSpPr>
        <p:spPr>
          <a:xfrm>
            <a:off x="2614271" y="25731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5" hasCustomPrompt="1"/>
          </p:nvPr>
        </p:nvSpPr>
        <p:spPr>
          <a:xfrm>
            <a:off x="5224006" y="0"/>
            <a:ext cx="2617200" cy="257040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7" hasCustomPrompt="1"/>
          </p:nvPr>
        </p:nvSpPr>
        <p:spPr>
          <a:xfrm>
            <a:off x="5224006" y="2573100"/>
            <a:ext cx="2617200" cy="2570400"/>
          </a:xfrm>
          <a:solidFill>
            <a:schemeClr val="accent5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27" hasCustomPrompt="1"/>
          </p:nvPr>
        </p:nvSpPr>
        <p:spPr>
          <a:xfrm>
            <a:off x="5224006" y="5143500"/>
            <a:ext cx="2617200" cy="2570400"/>
          </a:xfrm>
          <a:solidFill>
            <a:schemeClr val="accent4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0" name="図プレースホルダー 3"/>
          <p:cNvSpPr>
            <a:spLocks noGrp="1"/>
          </p:cNvSpPr>
          <p:nvPr>
            <p:ph type="pic" sz="quarter" idx="29" hasCustomPrompt="1"/>
          </p:nvPr>
        </p:nvSpPr>
        <p:spPr>
          <a:xfrm>
            <a:off x="5224006" y="77166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30" hasCustomPrompt="1"/>
          </p:nvPr>
        </p:nvSpPr>
        <p:spPr>
          <a:xfrm>
            <a:off x="7833741" y="7716600"/>
            <a:ext cx="2617200" cy="2570400"/>
          </a:xfrm>
          <a:solidFill>
            <a:schemeClr val="accent5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33" hasCustomPrompt="1"/>
          </p:nvPr>
        </p:nvSpPr>
        <p:spPr>
          <a:xfrm>
            <a:off x="10443476" y="771660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3" name="図プレースホルダー 3"/>
          <p:cNvSpPr>
            <a:spLocks noGrp="1"/>
          </p:cNvSpPr>
          <p:nvPr>
            <p:ph type="pic" sz="quarter" idx="20" hasCustomPrompt="1"/>
          </p:nvPr>
        </p:nvSpPr>
        <p:spPr>
          <a:xfrm>
            <a:off x="13053211" y="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4" name="図プレースホルダー 3"/>
          <p:cNvSpPr>
            <a:spLocks noGrp="1"/>
          </p:cNvSpPr>
          <p:nvPr>
            <p:ph type="pic" sz="quarter" idx="22" hasCustomPrompt="1"/>
          </p:nvPr>
        </p:nvSpPr>
        <p:spPr>
          <a:xfrm>
            <a:off x="13053211" y="2573100"/>
            <a:ext cx="2617200" cy="2570400"/>
          </a:xfrm>
          <a:solidFill>
            <a:schemeClr val="accent3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5" name="図プレースホルダー 3"/>
          <p:cNvSpPr>
            <a:spLocks noGrp="1"/>
          </p:cNvSpPr>
          <p:nvPr>
            <p:ph type="pic" sz="quarter" idx="34" hasCustomPrompt="1"/>
          </p:nvPr>
        </p:nvSpPr>
        <p:spPr>
          <a:xfrm>
            <a:off x="13053211" y="771660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6" name="図プレースホルダー 3"/>
          <p:cNvSpPr>
            <a:spLocks noGrp="1"/>
          </p:cNvSpPr>
          <p:nvPr>
            <p:ph type="pic" sz="quarter" idx="35" hasCustomPrompt="1"/>
          </p:nvPr>
        </p:nvSpPr>
        <p:spPr>
          <a:xfrm>
            <a:off x="15662949" y="0"/>
            <a:ext cx="2617200" cy="257040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7" name="図プレースホルダー 3"/>
          <p:cNvSpPr>
            <a:spLocks noGrp="1"/>
          </p:cNvSpPr>
          <p:nvPr>
            <p:ph type="pic" sz="quarter" idx="36" hasCustomPrompt="1"/>
          </p:nvPr>
        </p:nvSpPr>
        <p:spPr>
          <a:xfrm>
            <a:off x="15662949" y="257310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8" name="図プレースホルダー 3"/>
          <p:cNvSpPr>
            <a:spLocks noGrp="1"/>
          </p:cNvSpPr>
          <p:nvPr>
            <p:ph type="pic" sz="quarter" idx="38" hasCustomPrompt="1"/>
          </p:nvPr>
        </p:nvSpPr>
        <p:spPr>
          <a:xfrm>
            <a:off x="15662949" y="77166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9" name="図プレースホルダー 69"/>
          <p:cNvSpPr>
            <a:spLocks noGrp="1"/>
          </p:cNvSpPr>
          <p:nvPr>
            <p:ph type="pic" sz="quarter" idx="39" hasCustomPrompt="1"/>
          </p:nvPr>
        </p:nvSpPr>
        <p:spPr>
          <a:xfrm>
            <a:off x="1" y="5143500"/>
            <a:ext cx="5223600" cy="5143500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0" name="図プレースホルダー 69"/>
          <p:cNvSpPr>
            <a:spLocks noGrp="1"/>
          </p:cNvSpPr>
          <p:nvPr>
            <p:ph type="pic" sz="quarter" idx="40" hasCustomPrompt="1"/>
          </p:nvPr>
        </p:nvSpPr>
        <p:spPr>
          <a:xfrm>
            <a:off x="7833741" y="0"/>
            <a:ext cx="5223600" cy="51435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 userDrawn="1"/>
        </p:nvGrpSpPr>
        <p:grpSpPr>
          <a:xfrm>
            <a:off x="11954525" y="6247404"/>
            <a:ext cx="1940630" cy="72008"/>
            <a:chOff x="6119664" y="3270498"/>
            <a:chExt cx="1940630" cy="72008"/>
          </a:xfrm>
        </p:grpSpPr>
        <p:sp>
          <p:nvSpPr>
            <p:cNvPr id="22" name="正方形/長方形 21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8651909" y="6411535"/>
            <a:ext cx="8545863" cy="1024273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8651909" y="5408249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81375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0" y="0"/>
            <a:ext cx="9144000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222372" y="1103086"/>
            <a:ext cx="698725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22372" y="5274171"/>
            <a:ext cx="6987257" cy="401420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8496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784800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49600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7200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349524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cons, Headings &amp; Text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544034" y="5556408"/>
            <a:ext cx="4914493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44034" y="4567087"/>
            <a:ext cx="491449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087331" y="533225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3433023" y="3174870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3686280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686753" y="5556408"/>
            <a:ext cx="4914493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6686753" y="4567087"/>
            <a:ext cx="491449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8230050" y="533225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8575742" y="317487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8828999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1829472" y="5556408"/>
            <a:ext cx="4914493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1829472" y="4567087"/>
            <a:ext cx="491449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3372769" y="533225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3718461" y="3174870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3971718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55129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3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72" y="349200"/>
            <a:ext cx="6987257" cy="128160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932558" y="3196258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190666" y="262066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932558" y="2636245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932558" y="5233988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1190666" y="465839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32558" y="4673975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932557" y="7266664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190665" y="669106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932557" y="6706651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0440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979200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54939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2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543550"/>
            <a:ext cx="18288000" cy="474186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191550"/>
            <a:ext cx="7995938" cy="332898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96000" y="4895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648000" y="4247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3599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0" y="4895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0" y="6751563"/>
            <a:ext cx="7972425" cy="1040187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0" y="6191550"/>
            <a:ext cx="7972426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9144000" y="8480350"/>
            <a:ext cx="7972425" cy="1040187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9144000" y="7920337"/>
            <a:ext cx="7972426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86671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1206" y="757239"/>
            <a:ext cx="16625588" cy="278606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92168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i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840438" y="4394881"/>
            <a:ext cx="6607123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840438" y="5141912"/>
            <a:ext cx="6607123" cy="2012497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524377" y="2908981"/>
            <a:ext cx="1239243" cy="1239243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48629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&amp;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547257" y="1582057"/>
            <a:ext cx="13193486" cy="319813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0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286020" y="5141913"/>
            <a:ext cx="7347351" cy="4581526"/>
          </a:xfrm>
        </p:spPr>
        <p:txBody>
          <a:bodyPr anchor="t">
            <a:normAutofit/>
          </a:bodyPr>
          <a:lstStyle>
            <a:lvl1pPr algn="l">
              <a:spcBef>
                <a:spcPts val="120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8496000" y="5299325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7848000" y="5985049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55653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32434" y="3274899"/>
            <a:ext cx="13623132" cy="3735614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588679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6"/>
          <p:cNvSpPr>
            <a:spLocks noGrp="1"/>
          </p:cNvSpPr>
          <p:nvPr>
            <p:ph type="pic" sz="quarter" idx="12" hasCustomPrompt="1"/>
          </p:nvPr>
        </p:nvSpPr>
        <p:spPr>
          <a:xfrm>
            <a:off x="3300413" y="2655321"/>
            <a:ext cx="4973183" cy="4973183"/>
          </a:xfrm>
          <a:solidFill>
            <a:schemeClr val="bg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572499" y="2655321"/>
            <a:ext cx="7339693" cy="7796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19048" y="3754891"/>
            <a:ext cx="6400802" cy="987425"/>
          </a:xfrm>
        </p:spPr>
        <p:txBody>
          <a:bodyPr anchor="ctr">
            <a:normAutofit/>
          </a:bodyPr>
          <a:lstStyle>
            <a:lvl1pPr algn="l">
              <a:spcBef>
                <a:spcPts val="120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8572499" y="5686425"/>
            <a:ext cx="7347351" cy="1942079"/>
          </a:xfrm>
        </p:spPr>
        <p:txBody>
          <a:bodyPr anchor="b"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8572499" y="3819186"/>
            <a:ext cx="858836" cy="858836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48909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図プレースホルダー 26"/>
          <p:cNvSpPr>
            <a:spLocks noGrp="1"/>
          </p:cNvSpPr>
          <p:nvPr>
            <p:ph type="pic" sz="quarter" idx="32" hasCustomPrompt="1"/>
          </p:nvPr>
        </p:nvSpPr>
        <p:spPr>
          <a:xfrm>
            <a:off x="0" y="0"/>
            <a:ext cx="9144000" cy="102854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6" name="テキスト プレースホルダー 60"/>
          <p:cNvSpPr>
            <a:spLocks noGrp="1"/>
          </p:cNvSpPr>
          <p:nvPr>
            <p:ph type="body" sz="quarter" idx="25" hasCustomPrompt="1"/>
          </p:nvPr>
        </p:nvSpPr>
        <p:spPr>
          <a:xfrm>
            <a:off x="8583647" y="2478585"/>
            <a:ext cx="1137600" cy="1137600"/>
          </a:xfr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864171" y="298472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864171" y="243019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1" name="テキスト プレースホルダー 60"/>
          <p:cNvSpPr>
            <a:spLocks noGrp="1"/>
          </p:cNvSpPr>
          <p:nvPr>
            <p:ph type="body" sz="quarter" idx="33" hasCustomPrompt="1"/>
          </p:nvPr>
        </p:nvSpPr>
        <p:spPr>
          <a:xfrm>
            <a:off x="8583647" y="4196976"/>
            <a:ext cx="1137600" cy="1137600"/>
          </a:xfr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9864171" y="4722200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9864171" y="4167672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テキスト プレースホルダー 60"/>
          <p:cNvSpPr>
            <a:spLocks noGrp="1"/>
          </p:cNvSpPr>
          <p:nvPr>
            <p:ph type="body" sz="quarter" idx="36" hasCustomPrompt="1"/>
          </p:nvPr>
        </p:nvSpPr>
        <p:spPr>
          <a:xfrm>
            <a:off x="8583647" y="5886324"/>
            <a:ext cx="1137600" cy="1137600"/>
          </a:xfr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37" hasCustomPrompt="1"/>
          </p:nvPr>
        </p:nvSpPr>
        <p:spPr>
          <a:xfrm>
            <a:off x="9864171" y="6411548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38" hasCustomPrompt="1"/>
          </p:nvPr>
        </p:nvSpPr>
        <p:spPr>
          <a:xfrm>
            <a:off x="9864171" y="5857020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テキスト プレースホルダー 60"/>
          <p:cNvSpPr>
            <a:spLocks noGrp="1"/>
          </p:cNvSpPr>
          <p:nvPr>
            <p:ph type="body" sz="quarter" idx="39" hasCustomPrompt="1"/>
          </p:nvPr>
        </p:nvSpPr>
        <p:spPr>
          <a:xfrm>
            <a:off x="8583647" y="7575672"/>
            <a:ext cx="1137600" cy="1137600"/>
          </a:xfr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40" hasCustomPrompt="1"/>
          </p:nvPr>
        </p:nvSpPr>
        <p:spPr>
          <a:xfrm>
            <a:off x="9864171" y="810089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41" hasCustomPrompt="1"/>
          </p:nvPr>
        </p:nvSpPr>
        <p:spPr>
          <a:xfrm>
            <a:off x="9864171" y="754636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42" hasCustomPrompt="1"/>
          </p:nvPr>
        </p:nvSpPr>
        <p:spPr>
          <a:xfrm>
            <a:off x="8596315" y="2614394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43" hasCustomPrompt="1"/>
          </p:nvPr>
        </p:nvSpPr>
        <p:spPr>
          <a:xfrm>
            <a:off x="8596315" y="4332785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8596315" y="6022133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8596315" y="7711481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89937410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2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5" name="図プレースホルダー 24"/>
          <p:cNvSpPr>
            <a:spLocks noGrp="1"/>
          </p:cNvSpPr>
          <p:nvPr>
            <p:ph type="pic" sz="quarter" idx="36" hasCustomPrompt="1"/>
          </p:nvPr>
        </p:nvSpPr>
        <p:spPr>
          <a:xfrm>
            <a:off x="0" y="0"/>
            <a:ext cx="11088000" cy="10285413"/>
          </a:xfrm>
          <a:custGeom>
            <a:avLst/>
            <a:gdLst>
              <a:gd name="connsiteX0" fmla="*/ 10440000 w 11088000"/>
              <a:gd name="connsiteY0" fmla="*/ 9637413 h 10285413"/>
              <a:gd name="connsiteX1" fmla="*/ 11088000 w 11088000"/>
              <a:gd name="connsiteY1" fmla="*/ 9637413 h 10285413"/>
              <a:gd name="connsiteX2" fmla="*/ 11088000 w 11088000"/>
              <a:gd name="connsiteY2" fmla="*/ 10285413 h 10285413"/>
              <a:gd name="connsiteX3" fmla="*/ 10440000 w 11088000"/>
              <a:gd name="connsiteY3" fmla="*/ 10285413 h 10285413"/>
              <a:gd name="connsiteX4" fmla="*/ 9792000 w 11088000"/>
              <a:gd name="connsiteY4" fmla="*/ 8989413 h 10285413"/>
              <a:gd name="connsiteX5" fmla="*/ 10440000 w 11088000"/>
              <a:gd name="connsiteY5" fmla="*/ 8989413 h 10285413"/>
              <a:gd name="connsiteX6" fmla="*/ 10440000 w 11088000"/>
              <a:gd name="connsiteY6" fmla="*/ 9637413 h 10285413"/>
              <a:gd name="connsiteX7" fmla="*/ 9792000 w 11088000"/>
              <a:gd name="connsiteY7" fmla="*/ 9637413 h 10285413"/>
              <a:gd name="connsiteX8" fmla="*/ 0 w 11088000"/>
              <a:gd name="connsiteY8" fmla="*/ 0 h 10285413"/>
              <a:gd name="connsiteX9" fmla="*/ 9144000 w 11088000"/>
              <a:gd name="connsiteY9" fmla="*/ 0 h 10285413"/>
              <a:gd name="connsiteX10" fmla="*/ 9144000 w 11088000"/>
              <a:gd name="connsiteY10" fmla="*/ 8341413 h 10285413"/>
              <a:gd name="connsiteX11" fmla="*/ 9791447 w 11088000"/>
              <a:gd name="connsiteY11" fmla="*/ 8341413 h 10285413"/>
              <a:gd name="connsiteX12" fmla="*/ 9791447 w 11088000"/>
              <a:gd name="connsiteY12" fmla="*/ 8989413 h 10285413"/>
              <a:gd name="connsiteX13" fmla="*/ 9144000 w 11088000"/>
              <a:gd name="connsiteY13" fmla="*/ 8989413 h 10285413"/>
              <a:gd name="connsiteX14" fmla="*/ 9144000 w 11088000"/>
              <a:gd name="connsiteY14" fmla="*/ 9637413 h 10285413"/>
              <a:gd name="connsiteX15" fmla="*/ 9792000 w 11088000"/>
              <a:gd name="connsiteY15" fmla="*/ 9637413 h 10285413"/>
              <a:gd name="connsiteX16" fmla="*/ 9792000 w 11088000"/>
              <a:gd name="connsiteY16" fmla="*/ 10285413 h 10285413"/>
              <a:gd name="connsiteX17" fmla="*/ 9144000 w 11088000"/>
              <a:gd name="connsiteY17" fmla="*/ 10285413 h 10285413"/>
              <a:gd name="connsiteX18" fmla="*/ 0 w 11088000"/>
              <a:gd name="connsiteY18" fmla="*/ 10285413 h 1028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88000" h="10285413">
                <a:moveTo>
                  <a:pt x="10440000" y="9637413"/>
                </a:moveTo>
                <a:lnTo>
                  <a:pt x="11088000" y="9637413"/>
                </a:lnTo>
                <a:lnTo>
                  <a:pt x="11088000" y="10285413"/>
                </a:lnTo>
                <a:lnTo>
                  <a:pt x="10440000" y="10285413"/>
                </a:lnTo>
                <a:close/>
                <a:moveTo>
                  <a:pt x="9792000" y="8989413"/>
                </a:moveTo>
                <a:lnTo>
                  <a:pt x="10440000" y="8989413"/>
                </a:lnTo>
                <a:lnTo>
                  <a:pt x="10440000" y="9637413"/>
                </a:lnTo>
                <a:lnTo>
                  <a:pt x="9792000" y="9637413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8341413"/>
                </a:lnTo>
                <a:lnTo>
                  <a:pt x="9791447" y="8341413"/>
                </a:lnTo>
                <a:lnTo>
                  <a:pt x="9791447" y="8989413"/>
                </a:lnTo>
                <a:lnTo>
                  <a:pt x="9144000" y="8989413"/>
                </a:lnTo>
                <a:lnTo>
                  <a:pt x="9144000" y="9637413"/>
                </a:lnTo>
                <a:lnTo>
                  <a:pt x="9792000" y="9637413"/>
                </a:lnTo>
                <a:lnTo>
                  <a:pt x="9792000" y="10285413"/>
                </a:lnTo>
                <a:lnTo>
                  <a:pt x="9144000" y="10285413"/>
                </a:lnTo>
                <a:lnTo>
                  <a:pt x="0" y="102854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9467447" y="3294823"/>
            <a:ext cx="8361787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467447" y="2353628"/>
            <a:ext cx="836178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9572871" y="3070668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9467447" y="6349412"/>
            <a:ext cx="8361787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9467447" y="5408217"/>
            <a:ext cx="836178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9572871" y="6125257"/>
            <a:ext cx="1827899" cy="7200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3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208260" y="3398016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208260" y="2408695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319211" y="3173861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887843" y="2604788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1141100" y="285886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888281" y="3398016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888281" y="2408695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 userDrawn="1"/>
        </p:nvSpPr>
        <p:spPr>
          <a:xfrm>
            <a:off x="10999232" y="3173861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4"/>
          <p:cNvSpPr/>
          <p:nvPr userDrawn="1"/>
        </p:nvSpPr>
        <p:spPr>
          <a:xfrm>
            <a:off x="9567864" y="260478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9821121" y="285886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208260" y="6762937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2208260" y="5773616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2319211" y="6538782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4"/>
          <p:cNvSpPr/>
          <p:nvPr userDrawn="1"/>
        </p:nvSpPr>
        <p:spPr>
          <a:xfrm>
            <a:off x="887843" y="5969709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141100" y="6223781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88281" y="6762937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0888281" y="5773616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10999232" y="6538782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"/>
          <p:cNvSpPr/>
          <p:nvPr userDrawn="1"/>
        </p:nvSpPr>
        <p:spPr>
          <a:xfrm>
            <a:off x="9567864" y="5969709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図プレースホルダー 25"/>
          <p:cNvSpPr>
            <a:spLocks noGrp="1"/>
          </p:cNvSpPr>
          <p:nvPr>
            <p:ph type="pic" sz="quarter" idx="23" hasCustomPrompt="1"/>
          </p:nvPr>
        </p:nvSpPr>
        <p:spPr>
          <a:xfrm>
            <a:off x="9821121" y="6223781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522253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8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8184004" y="15436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819376" y="15436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9455924" y="15436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2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35" r:id="rId2"/>
    <p:sldLayoutId id="2147483708" r:id="rId3"/>
    <p:sldLayoutId id="2147483709" r:id="rId4"/>
    <p:sldLayoutId id="2147483710" r:id="rId5"/>
    <p:sldLayoutId id="2147483798" r:id="rId6"/>
    <p:sldLayoutId id="2147483745" r:id="rId7"/>
    <p:sldLayoutId id="2147483755" r:id="rId8"/>
    <p:sldLayoutId id="2147483715" r:id="rId9"/>
    <p:sldLayoutId id="2147483716" r:id="rId10"/>
    <p:sldLayoutId id="2147483805" r:id="rId11"/>
    <p:sldLayoutId id="2147483724" r:id="rId12"/>
    <p:sldLayoutId id="2147483756" r:id="rId13"/>
    <p:sldLayoutId id="2147483742" r:id="rId14"/>
    <p:sldLayoutId id="2147483757" r:id="rId15"/>
    <p:sldLayoutId id="2147483736" r:id="rId16"/>
    <p:sldLayoutId id="2147483761" r:id="rId17"/>
    <p:sldLayoutId id="2147483737" r:id="rId18"/>
    <p:sldLayoutId id="2147483759" r:id="rId19"/>
    <p:sldLayoutId id="2147483746" r:id="rId20"/>
    <p:sldLayoutId id="2147483758" r:id="rId21"/>
    <p:sldLayoutId id="2147483754" r:id="rId22"/>
    <p:sldLayoutId id="2147483731" r:id="rId23"/>
    <p:sldLayoutId id="2147483765" r:id="rId24"/>
    <p:sldLayoutId id="2147483766" r:id="rId25"/>
    <p:sldLayoutId id="2147483782" r:id="rId26"/>
    <p:sldLayoutId id="2147483792" r:id="rId27"/>
    <p:sldLayoutId id="2147483763" r:id="rId28"/>
    <p:sldLayoutId id="2147483775" r:id="rId29"/>
    <p:sldLayoutId id="2147483760" r:id="rId30"/>
    <p:sldLayoutId id="2147483762" r:id="rId31"/>
    <p:sldLayoutId id="2147483773" r:id="rId32"/>
    <p:sldLayoutId id="2147483777" r:id="rId33"/>
    <p:sldLayoutId id="2147483786" r:id="rId34"/>
    <p:sldLayoutId id="2147483787" r:id="rId35"/>
    <p:sldLayoutId id="2147483780" r:id="rId36"/>
    <p:sldLayoutId id="2147483783" r:id="rId37"/>
    <p:sldLayoutId id="2147483781" r:id="rId38"/>
    <p:sldLayoutId id="2147483785" r:id="rId39"/>
    <p:sldLayoutId id="2147483784" r:id="rId40"/>
    <p:sldLayoutId id="2147483791" r:id="rId41"/>
    <p:sldLayoutId id="2147483788" r:id="rId42"/>
    <p:sldLayoutId id="2147483789" r:id="rId43"/>
    <p:sldLayoutId id="2147483793" r:id="rId44"/>
    <p:sldLayoutId id="2147483794" r:id="rId45"/>
    <p:sldLayoutId id="2147483790" r:id="rId46"/>
    <p:sldLayoutId id="2147483796" r:id="rId47"/>
    <p:sldLayoutId id="2147483800" r:id="rId48"/>
    <p:sldLayoutId id="2147483801" r:id="rId49"/>
    <p:sldLayoutId id="2147483799" r:id="rId50"/>
    <p:sldLayoutId id="2147483803" r:id="rId51"/>
    <p:sldLayoutId id="2147483806" r:id="rId52"/>
    <p:sldLayoutId id="2147483751" r:id="rId53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00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30" r:id="rId2"/>
    <p:sldLayoutId id="2147483727" r:id="rId3"/>
    <p:sldLayoutId id="2147483733" r:id="rId4"/>
    <p:sldLayoutId id="2147483729" r:id="rId5"/>
    <p:sldLayoutId id="2147483732" r:id="rId6"/>
    <p:sldLayoutId id="2147483734" r:id="rId7"/>
    <p:sldLayoutId id="2147483752" r:id="rId8"/>
    <p:sldLayoutId id="2147483753" r:id="rId9"/>
    <p:sldLayoutId id="2147483750" r:id="rId10"/>
    <p:sldLayoutId id="2147483771" r:id="rId11"/>
    <p:sldLayoutId id="2147483772" r:id="rId12"/>
    <p:sldLayoutId id="2147483774" r:id="rId13"/>
    <p:sldLayoutId id="2147483776" r:id="rId14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810" r:id="rId2"/>
    <p:sldLayoutId id="2147483809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68" r:id="rId10"/>
    <p:sldLayoutId id="2147483769" r:id="rId11"/>
    <p:sldLayoutId id="2147483778" r:id="rId12"/>
    <p:sldLayoutId id="2147483779" r:id="rId13"/>
    <p:sldLayoutId id="2147483802" r:id="rId14"/>
    <p:sldLayoutId id="2147483807" r:id="rId15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1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64" r:id="rId2"/>
    <p:sldLayoutId id="2147483804" r:id="rId3"/>
    <p:sldLayoutId id="2147483808" r:id="rId4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7447" y="348343"/>
            <a:ext cx="8361787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9579668" y="15436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10215040" y="15436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10851588" y="15436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5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67" r:id="rId2"/>
  </p:sldLayoutIdLst>
  <p:hf hd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239" userDrawn="1">
          <p15:clr>
            <a:srgbClr val="F26B43"/>
          </p15:clr>
        </p15:guide>
        <p15:guide id="2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75989" y="1574115"/>
            <a:ext cx="17336022" cy="335626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Est-il possible de </a:t>
            </a:r>
            <a:r>
              <a:rPr lang="fr-FR" b="1" dirty="0" smtClean="0"/>
              <a:t>détecter </a:t>
            </a:r>
            <a:r>
              <a:rPr lang="fr-FR" b="1" dirty="0"/>
              <a:t>le risque de non </a:t>
            </a:r>
            <a:r>
              <a:rPr lang="fr-FR" b="1" dirty="0" smtClean="0"/>
              <a:t>adhésion thérapeutique </a:t>
            </a:r>
            <a:r>
              <a:rPr lang="fr-FR" b="1" dirty="0"/>
              <a:t>lors des consultations pharmaceutiques d’initiation des </a:t>
            </a:r>
            <a:r>
              <a:rPr lang="fr-FR" b="1" dirty="0" smtClean="0"/>
              <a:t>chimiothérapies </a:t>
            </a:r>
            <a:r>
              <a:rPr lang="fr-FR" b="1" dirty="0"/>
              <a:t>orales ? </a:t>
            </a:r>
            <a:endParaRPr lang="fr-FR" dirty="0">
              <a:effectLst/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3200400" y="5346700"/>
            <a:ext cx="11887200" cy="2580520"/>
          </a:xfrm>
        </p:spPr>
        <p:txBody>
          <a:bodyPr/>
          <a:lstStyle/>
          <a:p>
            <a:r>
              <a:rPr lang="fr-FR" sz="2400" dirty="0" smtClean="0"/>
              <a:t>Julie </a:t>
            </a:r>
            <a:r>
              <a:rPr lang="fr-FR" sz="2400" dirty="0" err="1" smtClean="0"/>
              <a:t>Grimaux</a:t>
            </a:r>
            <a:r>
              <a:rPr lang="fr-FR" sz="2400" dirty="0" smtClean="0"/>
              <a:t>, Pharmacie, CH de Grasse</a:t>
            </a:r>
          </a:p>
          <a:p>
            <a:r>
              <a:rPr lang="fr-FR" sz="2400" dirty="0" smtClean="0"/>
              <a:t>Caroline </a:t>
            </a:r>
            <a:r>
              <a:rPr lang="fr-FR" sz="2400" dirty="0" err="1" smtClean="0"/>
              <a:t>Streicher</a:t>
            </a:r>
            <a:r>
              <a:rPr lang="fr-FR" sz="2400" dirty="0" smtClean="0"/>
              <a:t>, Pharmacie, CH de Brive</a:t>
            </a:r>
          </a:p>
          <a:p>
            <a:r>
              <a:rPr lang="fr-FR" sz="2400" dirty="0" smtClean="0"/>
              <a:t>Emilie Petit</a:t>
            </a:r>
            <a:r>
              <a:rPr lang="fr-FR" sz="2400" dirty="0"/>
              <a:t>-</a:t>
            </a:r>
            <a:r>
              <a:rPr lang="fr-FR" sz="2400" dirty="0" smtClean="0"/>
              <a:t>Jean, Pharmacie, Centre Paul Strauss, Strasbourg</a:t>
            </a:r>
          </a:p>
          <a:p>
            <a:r>
              <a:rPr lang="fr-FR" sz="2400" dirty="0" smtClean="0"/>
              <a:t> Jennifer </a:t>
            </a:r>
            <a:r>
              <a:rPr lang="fr-FR" sz="2400" dirty="0" err="1" smtClean="0"/>
              <a:t>Friedl</a:t>
            </a:r>
            <a:r>
              <a:rPr lang="fr-FR" sz="2400" dirty="0" smtClean="0"/>
              <a:t>, Pharmacie, CHU Strasbourg</a:t>
            </a:r>
          </a:p>
          <a:p>
            <a:r>
              <a:rPr lang="fr-FR" sz="2400" dirty="0" smtClean="0"/>
              <a:t>Sarah </a:t>
            </a:r>
            <a:r>
              <a:rPr lang="fr-FR" sz="2400" dirty="0" err="1" smtClean="0"/>
              <a:t>Chaib</a:t>
            </a:r>
            <a:r>
              <a:rPr lang="fr-FR" sz="2400" dirty="0" smtClean="0"/>
              <a:t>, Pharmacie, Centre Jean Perrin, Clermont-Ferrand</a:t>
            </a:r>
          </a:p>
          <a:p>
            <a:r>
              <a:rPr lang="fr-FR" sz="2400" dirty="0" smtClean="0"/>
              <a:t>Benjamin Bertrand, Pharmacie, CH de Grasse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/>
          </p:nvPr>
        </p:nvSpPr>
        <p:spPr>
          <a:xfrm>
            <a:off x="3200400" y="8961724"/>
            <a:ext cx="11887200" cy="973671"/>
          </a:xfrm>
        </p:spPr>
        <p:txBody>
          <a:bodyPr/>
          <a:lstStyle/>
          <a:p>
            <a:r>
              <a:rPr kumimoji="1" lang="en-US" altLang="ja-JP" dirty="0" err="1" smtClean="0"/>
              <a:t>XI</a:t>
            </a:r>
            <a:r>
              <a:rPr kumimoji="1" lang="en-US" altLang="ja-JP" baseline="30000" dirty="0" err="1" smtClean="0"/>
              <a:t>e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congrès</a:t>
            </a:r>
            <a:r>
              <a:rPr kumimoji="1" lang="en-US" altLang="ja-JP" dirty="0" smtClean="0"/>
              <a:t> SFPO, </a:t>
            </a:r>
            <a:r>
              <a:rPr kumimoji="1" lang="en-US" altLang="ja-JP" dirty="0" err="1" smtClean="0"/>
              <a:t>octobre</a:t>
            </a:r>
            <a:r>
              <a:rPr kumimoji="1" lang="en-US" altLang="ja-JP" dirty="0" smtClean="0"/>
              <a:t> 2017</a:t>
            </a:r>
          </a:p>
          <a:p>
            <a:r>
              <a:rPr kumimoji="1" lang="en-US" altLang="ja-JP" dirty="0" smtClean="0"/>
              <a:t>Communication </a:t>
            </a:r>
            <a:r>
              <a:rPr kumimoji="1" lang="en-US" altLang="ja-JP" dirty="0" err="1" smtClean="0"/>
              <a:t>orale</a:t>
            </a:r>
            <a:endParaRPr kumimoji="1" lang="ja-JP" altLang="en-US" dirty="0"/>
          </a:p>
        </p:txBody>
      </p:sp>
      <p:pic>
        <p:nvPicPr>
          <p:cNvPr id="2" name="Image 1" descr="logo_sfpo_seu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07"/>
          <a:stretch/>
        </p:blipFill>
        <p:spPr>
          <a:xfrm>
            <a:off x="8438199" y="7779177"/>
            <a:ext cx="1411602" cy="114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7609" objId="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テキスト プレースホルダー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Matériels</a:t>
            </a:r>
            <a:r>
              <a:rPr kumimoji="1" lang="en-US" altLang="ja-JP" dirty="0" smtClean="0"/>
              <a:t> et </a:t>
            </a:r>
            <a:r>
              <a:rPr kumimoji="1" lang="en-US" altLang="ja-JP" dirty="0" err="1" smtClean="0"/>
              <a:t>Méthodes</a:t>
            </a:r>
            <a:endParaRPr kumimoji="1" lang="ja-JP" alt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B Bertrand | SFPO 2017</a:t>
            </a: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en-US" altLang="ja-JP" b="1" dirty="0" err="1" smtClean="0"/>
              <a:t>Sélection</a:t>
            </a:r>
            <a:r>
              <a:rPr kumimoji="1" lang="en-US" altLang="ja-JP" b="1" dirty="0" smtClean="0"/>
              <a:t> des patients</a:t>
            </a:r>
            <a:endParaRPr kumimoji="1" lang="ja-JP" altLang="en-US" b="1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ja-JP" b="1" dirty="0" smtClean="0"/>
              <a:t>J0</a:t>
            </a:r>
            <a:endParaRPr kumimoji="1" lang="ja-JP" altLang="en-US" b="1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1" lang="en-US" altLang="ja-JP" b="1" dirty="0" smtClean="0"/>
              <a:t>M1</a:t>
            </a:r>
            <a:endParaRPr kumimoji="1" lang="ja-JP" altLang="en-US" b="1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1" lang="fr-FR" altLang="ja-JP" dirty="0" smtClean="0"/>
              <a:t>Etude multicentrique, rétrospective</a:t>
            </a:r>
          </a:p>
          <a:p>
            <a:r>
              <a:rPr kumimoji="1" lang="fr-FR" altLang="ja-JP" dirty="0" smtClean="0"/>
              <a:t>Du 01 mars au 15 mai 2017</a:t>
            </a:r>
          </a:p>
          <a:p>
            <a:r>
              <a:rPr kumimoji="1" lang="fr-FR" altLang="ja-JP" dirty="0" smtClean="0"/>
              <a:t>Patient  bénéficiant d’une primo-prescription de thérapie orale avec consultation pharmaceutique</a:t>
            </a:r>
            <a:endParaRPr kumimoji="1" lang="fr-FR" altLang="ja-JP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fr-FR" altLang="ja-JP" u="sng" dirty="0" smtClean="0"/>
              <a:t>Consultation pharmaceutique d’initiation</a:t>
            </a:r>
          </a:p>
          <a:p>
            <a:r>
              <a:rPr kumimoji="1" lang="fr-FR" altLang="ja-JP" dirty="0" smtClean="0"/>
              <a:t>Recherche des facteurs de risque </a:t>
            </a:r>
            <a:r>
              <a:rPr kumimoji="1" lang="fr-FR" altLang="ja-JP" dirty="0" err="1" smtClean="0"/>
              <a:t>socio-démographiques</a:t>
            </a:r>
            <a:endParaRPr kumimoji="1" lang="fr-FR" altLang="ja-JP" dirty="0" smtClean="0"/>
          </a:p>
          <a:p>
            <a:r>
              <a:rPr kumimoji="1" lang="fr-FR" altLang="ja-JP" dirty="0" smtClean="0"/>
              <a:t>Evaluation des convictions du patient : questionnaire BMQ (</a:t>
            </a:r>
            <a:r>
              <a:rPr kumimoji="1" lang="fr-FR" altLang="ja-JP" dirty="0" err="1" smtClean="0"/>
              <a:t>Beliefs</a:t>
            </a:r>
            <a:r>
              <a:rPr kumimoji="1" lang="fr-FR" altLang="ja-JP" dirty="0" smtClean="0"/>
              <a:t> about </a:t>
            </a:r>
            <a:r>
              <a:rPr kumimoji="1" lang="fr-FR" altLang="ja-JP" dirty="0" err="1" smtClean="0"/>
              <a:t>Medicines</a:t>
            </a:r>
            <a:r>
              <a:rPr kumimoji="1" lang="fr-FR" altLang="ja-JP" dirty="0" smtClean="0"/>
              <a:t> Questionnaire)</a:t>
            </a:r>
            <a:endParaRPr kumimoji="1" lang="fr-FR" altLang="ja-JP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fr-FR" altLang="ja-JP" u="sng" dirty="0" smtClean="0"/>
              <a:t>Consultation pharmaceutique de suivi</a:t>
            </a:r>
          </a:p>
          <a:p>
            <a:r>
              <a:rPr kumimoji="1" lang="fr-FR" altLang="ja-JP" dirty="0" smtClean="0"/>
              <a:t>Evaluation de l’observance : questionnaire de </a:t>
            </a:r>
            <a:r>
              <a:rPr kumimoji="1" lang="fr-FR" altLang="ja-JP" dirty="0" err="1" smtClean="0"/>
              <a:t>Morisky</a:t>
            </a:r>
            <a:r>
              <a:rPr kumimoji="1" lang="fr-FR" altLang="ja-JP" dirty="0" smtClean="0"/>
              <a:t> 8 items</a:t>
            </a:r>
            <a:endParaRPr kumimoji="1"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357003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altLang="ja-JP" dirty="0" smtClean="0"/>
              <a:t>Résultats </a:t>
            </a:r>
            <a:r>
              <a:rPr kumimoji="1" lang="fr-FR" altLang="ja-JP" dirty="0" smtClean="0"/>
              <a:t>(1/3)</a:t>
            </a:r>
            <a:endParaRPr kumimoji="1" lang="fr-FR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 Bertrand | SFPO 2017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テキスト プレースホルダー 12"/>
          <p:cNvSpPr txBox="1">
            <a:spLocks/>
          </p:cNvSpPr>
          <p:nvPr/>
        </p:nvSpPr>
        <p:spPr>
          <a:xfrm>
            <a:off x="11627446" y="4674136"/>
            <a:ext cx="5601011" cy="45330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32 patients inclus à J0</a:t>
            </a:r>
          </a:p>
          <a:p>
            <a:pPr marL="1028609" lvl="1" indent="-342900">
              <a:buFont typeface="Wingdings" panose="05000000000000000000" pitchFamily="2" charset="2"/>
              <a:buChar char="§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14 molécules, 40% </a:t>
            </a:r>
            <a:r>
              <a:rPr kumimoji="1" lang="fr-FR" altLang="ja-JP" sz="2000" dirty="0" err="1" smtClean="0">
                <a:solidFill>
                  <a:schemeClr val="tx2"/>
                </a:solidFill>
              </a:rPr>
              <a:t>palbociclib</a:t>
            </a:r>
            <a:endParaRPr kumimoji="1" lang="fr-FR" altLang="ja-JP" sz="2000" dirty="0" smtClean="0">
              <a:solidFill>
                <a:schemeClr val="tx2"/>
              </a:solidFill>
            </a:endParaRPr>
          </a:p>
          <a:p>
            <a:pPr marL="1028609" lvl="1" indent="-342900">
              <a:buFont typeface="Wingdings" panose="05000000000000000000" pitchFamily="2" charset="2"/>
              <a:buChar char="§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inhomogénéité ?</a:t>
            </a:r>
            <a:endParaRPr kumimoji="1" lang="fr-FR" altLang="ja-JP" sz="20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21 patients évalués à M1</a:t>
            </a:r>
          </a:p>
          <a:p>
            <a:pPr marL="1028609" lvl="1" indent="-342900">
              <a:buFont typeface="Wingdings" panose="05000000000000000000" pitchFamily="2" charset="2"/>
              <a:buChar char="§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seulement 66</a:t>
            </a:r>
            <a:r>
              <a:rPr kumimoji="1" lang="fr-FR" altLang="ja-JP" sz="2000" dirty="0">
                <a:solidFill>
                  <a:schemeClr val="tx2"/>
                </a:solidFill>
              </a:rPr>
              <a:t>% bon </a:t>
            </a:r>
            <a:r>
              <a:rPr kumimoji="1" lang="fr-FR" altLang="ja-JP" sz="2000" dirty="0" err="1">
                <a:solidFill>
                  <a:schemeClr val="tx2"/>
                </a:solidFill>
              </a:rPr>
              <a:t>observants</a:t>
            </a:r>
            <a:r>
              <a:rPr kumimoji="1" lang="fr-FR" altLang="ja-JP" sz="2000" dirty="0">
                <a:solidFill>
                  <a:schemeClr val="tx2"/>
                </a:solidFill>
              </a:rPr>
              <a:t> à 1 mois</a:t>
            </a:r>
          </a:p>
        </p:txBody>
      </p:sp>
      <p:sp>
        <p:nvSpPr>
          <p:cNvPr id="9" name="テキスト プレースホルダー 12"/>
          <p:cNvSpPr txBox="1">
            <a:spLocks/>
          </p:cNvSpPr>
          <p:nvPr/>
        </p:nvSpPr>
        <p:spPr>
          <a:xfrm>
            <a:off x="11627446" y="3033487"/>
            <a:ext cx="5601011" cy="123739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 smtClean="0"/>
              <a:t>Population et observance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1724232" y="4449981"/>
            <a:ext cx="1827899" cy="64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657605"/>
              </p:ext>
            </p:extLst>
          </p:nvPr>
        </p:nvGraphicFramePr>
        <p:xfrm>
          <a:off x="1334300" y="1930936"/>
          <a:ext cx="6309146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510005"/>
              </p:ext>
            </p:extLst>
          </p:nvPr>
        </p:nvGraphicFramePr>
        <p:xfrm>
          <a:off x="1419367" y="5964572"/>
          <a:ext cx="6200633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e 6"/>
          <p:cNvGrpSpPr/>
          <p:nvPr/>
        </p:nvGrpSpPr>
        <p:grpSpPr>
          <a:xfrm>
            <a:off x="8450062" y="8303700"/>
            <a:ext cx="5558928" cy="830997"/>
            <a:chOff x="8553579" y="7457090"/>
            <a:chExt cx="5558928" cy="830997"/>
          </a:xfrm>
        </p:grpSpPr>
        <p:sp>
          <p:nvSpPr>
            <p:cNvPr id="2" name="ZoneTexte 1"/>
            <p:cNvSpPr txBox="1"/>
            <p:nvPr/>
          </p:nvSpPr>
          <p:spPr>
            <a:xfrm>
              <a:off x="8828688" y="7457090"/>
              <a:ext cx="52838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fr-FR" sz="1600" dirty="0">
                  <a:solidFill>
                    <a:schemeClr val="tx2"/>
                  </a:solidFill>
                </a:rPr>
                <a:t>Patient bon observant (score </a:t>
              </a:r>
              <a:r>
                <a:rPr kumimoji="1" lang="fr-FR" sz="1600" dirty="0" err="1">
                  <a:solidFill>
                    <a:schemeClr val="tx2"/>
                  </a:solidFill>
                </a:rPr>
                <a:t>Morisky</a:t>
              </a:r>
              <a:r>
                <a:rPr kumimoji="1" lang="fr-FR" sz="1600" dirty="0">
                  <a:solidFill>
                    <a:schemeClr val="tx2"/>
                  </a:solidFill>
                </a:rPr>
                <a:t> &gt; 7)</a:t>
              </a:r>
            </a:p>
            <a:p>
              <a:r>
                <a:rPr kumimoji="1" lang="fr-FR" sz="1600" dirty="0">
                  <a:solidFill>
                    <a:schemeClr val="tx2"/>
                  </a:solidFill>
                </a:rPr>
                <a:t>Patient moyennement observant (7 ≥ score </a:t>
              </a:r>
              <a:r>
                <a:rPr kumimoji="1" lang="fr-FR" sz="1600" dirty="0" err="1">
                  <a:solidFill>
                    <a:schemeClr val="tx2"/>
                  </a:solidFill>
                </a:rPr>
                <a:t>Morisky</a:t>
              </a:r>
              <a:r>
                <a:rPr kumimoji="1" lang="fr-FR" sz="1600" dirty="0">
                  <a:solidFill>
                    <a:schemeClr val="tx2"/>
                  </a:solidFill>
                </a:rPr>
                <a:t> ≥ 6)</a:t>
              </a:r>
            </a:p>
            <a:p>
              <a:r>
                <a:rPr kumimoji="1" lang="fr-FR" sz="1600" dirty="0">
                  <a:solidFill>
                    <a:schemeClr val="tx2"/>
                  </a:solidFill>
                </a:rPr>
                <a:t>Patient peu observant (score </a:t>
              </a:r>
              <a:r>
                <a:rPr kumimoji="1" lang="fr-FR" sz="1600" dirty="0" err="1">
                  <a:solidFill>
                    <a:schemeClr val="tx2"/>
                  </a:solidFill>
                </a:rPr>
                <a:t>Morisky</a:t>
              </a:r>
              <a:r>
                <a:rPr kumimoji="1" lang="fr-FR" sz="1600" dirty="0">
                  <a:solidFill>
                    <a:schemeClr val="tx2"/>
                  </a:solidFill>
                </a:rPr>
                <a:t> &lt; 6)</a:t>
              </a:r>
              <a:endParaRPr kumimoji="1" lang="fr-FR" sz="1600" dirty="0">
                <a:solidFill>
                  <a:schemeClr val="tx2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553579" y="7491594"/>
              <a:ext cx="216000" cy="2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sz="20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553579" y="7738613"/>
              <a:ext cx="216000" cy="2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sz="20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62205" y="7989965"/>
              <a:ext cx="216000" cy="2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156597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fr-FR" altLang="ja-JP" dirty="0" smtClean="0"/>
              <a:t>Résultats </a:t>
            </a:r>
            <a:r>
              <a:rPr kumimoji="1" lang="fr-FR" altLang="ja-JP" dirty="0" smtClean="0"/>
              <a:t>(2/3)</a:t>
            </a:r>
            <a:endParaRPr kumimoji="1" lang="fr-FR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 Bertrand | SFPO 2017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テキスト プレースホルダー 12"/>
          <p:cNvSpPr txBox="1">
            <a:spLocks/>
          </p:cNvSpPr>
          <p:nvPr/>
        </p:nvSpPr>
        <p:spPr>
          <a:xfrm>
            <a:off x="11627446" y="4674136"/>
            <a:ext cx="5601011" cy="45330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9 FDRSD recherchés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Médiane de 3 FDRSD par patient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FDRSD semblant liée à plus mauvaise observance :</a:t>
            </a:r>
          </a:p>
          <a:p>
            <a:pPr marL="1028609" lvl="1" indent="-342900">
              <a:buFont typeface="Arial" panose="020B0604020202020204" pitchFamily="34" charset="0"/>
              <a:buChar char="•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Difficulté de mémoire</a:t>
            </a:r>
          </a:p>
          <a:p>
            <a:pPr marL="1028609" lvl="1" indent="-342900">
              <a:buFont typeface="Arial" panose="020B0604020202020204" pitchFamily="34" charset="0"/>
              <a:buChar char="•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Patient isolé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FDRSD semblant “</a:t>
            </a:r>
            <a:r>
              <a:rPr kumimoji="1" lang="fr-FR" altLang="ja-JP" i="1" dirty="0" smtClean="0"/>
              <a:t>protéger</a:t>
            </a:r>
            <a:r>
              <a:rPr kumimoji="1" lang="fr-FR" altLang="ja-JP" dirty="0" smtClean="0"/>
              <a:t>” d’une mauvaise observance :</a:t>
            </a:r>
          </a:p>
          <a:p>
            <a:pPr marL="1028609" lvl="1" indent="-342900">
              <a:buFont typeface="Arial" panose="020B0604020202020204" pitchFamily="34" charset="0"/>
              <a:buChar char="•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≥ 5 traitements de fond</a:t>
            </a:r>
          </a:p>
          <a:p>
            <a:pPr marL="1028609" lvl="1" indent="-342900">
              <a:buFont typeface="Arial" panose="020B0604020202020204" pitchFamily="34" charset="0"/>
              <a:buChar char="•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≥ 2 pathologies chroniques</a:t>
            </a:r>
            <a:endParaRPr kumimoji="1" lang="fr-FR" altLang="ja-JP" sz="2000" dirty="0">
              <a:solidFill>
                <a:schemeClr val="tx2"/>
              </a:solidFill>
            </a:endParaRPr>
          </a:p>
        </p:txBody>
      </p:sp>
      <p:sp>
        <p:nvSpPr>
          <p:cNvPr id="9" name="テキスト プレースホルダー 12"/>
          <p:cNvSpPr txBox="1">
            <a:spLocks/>
          </p:cNvSpPr>
          <p:nvPr/>
        </p:nvSpPr>
        <p:spPr>
          <a:xfrm>
            <a:off x="11627446" y="3033487"/>
            <a:ext cx="5601011" cy="123739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fr-FR" altLang="ja-JP" dirty="0" smtClean="0"/>
              <a:t>Facteurs de risque </a:t>
            </a:r>
            <a:r>
              <a:rPr kumimoji="1" lang="fr-FR" altLang="ja-JP" dirty="0" err="1" smtClean="0"/>
              <a:t>socio-démographiques</a:t>
            </a:r>
            <a:r>
              <a:rPr kumimoji="1" lang="fr-FR" altLang="ja-JP" dirty="0" smtClean="0"/>
              <a:t> et observance</a:t>
            </a:r>
            <a:endParaRPr kumimoji="1" lang="fr-FR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11724232" y="4449981"/>
            <a:ext cx="1827899" cy="64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035894"/>
              </p:ext>
            </p:extLst>
          </p:nvPr>
        </p:nvGraphicFramePr>
        <p:xfrm>
          <a:off x="532261" y="1762182"/>
          <a:ext cx="972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20936"/>
              </p:ext>
            </p:extLst>
          </p:nvPr>
        </p:nvGraphicFramePr>
        <p:xfrm>
          <a:off x="537775" y="5852091"/>
          <a:ext cx="9720000" cy="443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009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fr-FR" altLang="ja-JP" dirty="0" smtClean="0"/>
              <a:t>Score BMQ : évaluation des convictions du patient</a:t>
            </a:r>
            <a:endParaRPr kumimoji="1" lang="fr-FR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 Bertrand | SFPO 2017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1" lang="fr-FR" altLang="ja-JP" dirty="0" smtClean="0"/>
              <a:t>dangerosité des médicaments</a:t>
            </a:r>
            <a:endParaRPr kumimoji="1" lang="fr-FR" altLang="ja-JP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1" lang="fr-FR" altLang="ja-JP" dirty="0" smtClean="0"/>
              <a:t>sur-prescription de médicaments</a:t>
            </a:r>
            <a:endParaRPr kumimoji="1" lang="fr-FR" altLang="ja-JP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r>
              <a:rPr kumimoji="1" lang="fr-FR" altLang="ja-JP" dirty="0" smtClean="0"/>
              <a:t>nécessité du traitement par chimiothérapie orale</a:t>
            </a:r>
            <a:endParaRPr kumimoji="1" lang="fr-FR" altLang="ja-JP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kumimoji="1" lang="fr-FR" altLang="ja-JP" dirty="0" smtClean="0"/>
              <a:t>volonté d’implication du patient dans sa chimiothérapie orale</a:t>
            </a:r>
            <a:endParaRPr kumimoji="1" lang="fr-FR" altLang="ja-JP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r-FR" sz="2000" dirty="0" smtClean="0"/>
              <a:t>DANGER</a:t>
            </a:r>
            <a:endParaRPr lang="fr-FR" sz="2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fr-FR" sz="2000" dirty="0" smtClean="0"/>
              <a:t>NÉCESSITÉ</a:t>
            </a:r>
            <a:endParaRPr lang="fr-FR" sz="2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fr-FR" sz="2000" dirty="0" smtClean="0"/>
              <a:t>IMPLICATION</a:t>
            </a:r>
            <a:endParaRPr lang="fr-FR" sz="20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fr-FR" sz="2000" dirty="0" smtClean="0"/>
              <a:t>ABUS</a:t>
            </a:r>
            <a:endParaRPr lang="fr-FR" sz="2000" dirty="0"/>
          </a:p>
        </p:txBody>
      </p:sp>
      <p:sp>
        <p:nvSpPr>
          <p:cNvPr id="18" name="テキスト プレースホルダー 21"/>
          <p:cNvSpPr txBox="1">
            <a:spLocks/>
          </p:cNvSpPr>
          <p:nvPr/>
        </p:nvSpPr>
        <p:spPr>
          <a:xfrm>
            <a:off x="381000" y="7427872"/>
            <a:ext cx="6997700" cy="1922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1371417" rtl="0" eaLnBrk="1" latinLnBrk="0" hangingPunct="1">
              <a:lnSpc>
                <a:spcPct val="130000"/>
              </a:lnSpc>
              <a:spcBef>
                <a:spcPts val="0"/>
              </a:spcBef>
              <a:buFontTx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kumimoji="1" lang="fr-FR" altLang="ja-JP" sz="3500" dirty="0" smtClean="0"/>
              <a:t>Composante générale du BMQ</a:t>
            </a:r>
          </a:p>
          <a:p>
            <a:pPr algn="ctr"/>
            <a:r>
              <a:rPr kumimoji="1" lang="fr-FR" altLang="ja-JP" dirty="0" smtClean="0"/>
              <a:t>convictions concernant les médicaments en général</a:t>
            </a:r>
          </a:p>
        </p:txBody>
      </p:sp>
      <p:sp>
        <p:nvSpPr>
          <p:cNvPr id="19" name="テキスト プレースホルダー 21"/>
          <p:cNvSpPr txBox="1">
            <a:spLocks/>
          </p:cNvSpPr>
          <p:nvPr/>
        </p:nvSpPr>
        <p:spPr>
          <a:xfrm>
            <a:off x="10783455" y="7451644"/>
            <a:ext cx="6998400" cy="1922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1371417" rtl="0" eaLnBrk="1" latinLnBrk="0" hangingPunct="1">
              <a:lnSpc>
                <a:spcPct val="130000"/>
              </a:lnSpc>
              <a:spcBef>
                <a:spcPts val="0"/>
              </a:spcBef>
              <a:buFontTx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kumimoji="1" lang="fr-FR" altLang="ja-JP" sz="3500" dirty="0" smtClean="0"/>
              <a:t>Composante spécifique du BMQ</a:t>
            </a:r>
          </a:p>
          <a:p>
            <a:pPr algn="ctr"/>
            <a:r>
              <a:rPr kumimoji="1" lang="fr-FR" altLang="ja-JP" dirty="0" smtClean="0"/>
              <a:t>convictions concernant la chimiothérapie orale initiée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9105900" y="1905000"/>
            <a:ext cx="0" cy="162560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05900" y="6388100"/>
            <a:ext cx="0" cy="162560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9"/>
          <p:cNvSpPr/>
          <p:nvPr/>
        </p:nvSpPr>
        <p:spPr>
          <a:xfrm>
            <a:off x="13368705" y="8500102"/>
            <a:ext cx="1827899" cy="64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9"/>
          <p:cNvSpPr/>
          <p:nvPr/>
        </p:nvSpPr>
        <p:spPr>
          <a:xfrm>
            <a:off x="2965900" y="8500102"/>
            <a:ext cx="1827899" cy="64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24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altLang="ja-JP" dirty="0" smtClean="0"/>
              <a:t>Résultats </a:t>
            </a:r>
            <a:r>
              <a:rPr kumimoji="1" lang="fr-FR" altLang="ja-JP" dirty="0" smtClean="0"/>
              <a:t>(3/3)</a:t>
            </a:r>
            <a:endParaRPr kumimoji="1" lang="fr-FR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 Bertrand | SFPO 2017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テキスト プレースホルダー 12"/>
          <p:cNvSpPr txBox="1">
            <a:spLocks/>
          </p:cNvSpPr>
          <p:nvPr/>
        </p:nvSpPr>
        <p:spPr>
          <a:xfrm>
            <a:off x="11627446" y="4674136"/>
            <a:ext cx="5601011" cy="45330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31% des patients avec perception </a:t>
            </a:r>
            <a:r>
              <a:rPr kumimoji="1" lang="fr-FR" altLang="ja-JP" u="sng" dirty="0" smtClean="0"/>
              <a:t>négatives</a:t>
            </a:r>
            <a:r>
              <a:rPr kumimoji="1" lang="fr-FR" altLang="ja-JP" dirty="0" smtClean="0"/>
              <a:t> des traitements médicamenteux en général</a:t>
            </a:r>
          </a:p>
          <a:p>
            <a:pPr marL="1028609" lvl="1" indent="-342900">
              <a:buFont typeface="Wingdings" panose="05000000000000000000" pitchFamily="2" charset="2"/>
              <a:buChar char="§"/>
            </a:pPr>
            <a:r>
              <a:rPr kumimoji="1" lang="fr-FR" altLang="ja-JP" sz="2000" dirty="0" smtClean="0">
                <a:solidFill>
                  <a:schemeClr val="tx2"/>
                </a:solidFill>
              </a:rPr>
              <a:t>semble </a:t>
            </a:r>
            <a:r>
              <a:rPr kumimoji="1" lang="fr-FR" altLang="ja-JP" sz="2000" dirty="0">
                <a:solidFill>
                  <a:schemeClr val="tx2"/>
                </a:solidFill>
              </a:rPr>
              <a:t>induire une moins bonne observance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fr-FR" altLang="ja-JP" dirty="0" smtClean="0"/>
              <a:t>84% des patients avec perception </a:t>
            </a:r>
            <a:r>
              <a:rPr kumimoji="1" lang="fr-FR" altLang="ja-JP" u="sng" dirty="0" smtClean="0"/>
              <a:t>positive</a:t>
            </a:r>
            <a:r>
              <a:rPr kumimoji="1" lang="fr-FR" altLang="ja-JP" dirty="0" smtClean="0"/>
              <a:t> de la chimiothérapie orale</a:t>
            </a:r>
          </a:p>
          <a:p>
            <a:pPr marL="1028609" lvl="1" indent="-342900">
              <a:buFont typeface="Wingdings" panose="05000000000000000000" pitchFamily="2" charset="2"/>
              <a:buChar char="§"/>
            </a:pPr>
            <a:r>
              <a:rPr kumimoji="1" lang="fr-FR" altLang="ja-JP" sz="2100" dirty="0" smtClean="0">
                <a:solidFill>
                  <a:schemeClr val="tx2"/>
                </a:solidFill>
              </a:rPr>
              <a:t>paramètre nécessité </a:t>
            </a:r>
            <a:r>
              <a:rPr kumimoji="1" lang="fr-FR" altLang="ja-JP" sz="2100" dirty="0">
                <a:solidFill>
                  <a:schemeClr val="tx2"/>
                </a:solidFill>
              </a:rPr>
              <a:t>de traitement semblant induire une meilleure observance</a:t>
            </a:r>
            <a:endParaRPr kumimoji="1" lang="fr-FR" altLang="ja-JP" sz="2100" dirty="0">
              <a:solidFill>
                <a:schemeClr val="tx2"/>
              </a:solidFill>
            </a:endParaRPr>
          </a:p>
        </p:txBody>
      </p:sp>
      <p:sp>
        <p:nvSpPr>
          <p:cNvPr id="9" name="テキスト プレースホルダー 12"/>
          <p:cNvSpPr txBox="1">
            <a:spLocks/>
          </p:cNvSpPr>
          <p:nvPr/>
        </p:nvSpPr>
        <p:spPr>
          <a:xfrm>
            <a:off x="11627446" y="3033487"/>
            <a:ext cx="5601011" cy="123739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fr-FR" altLang="ja-JP" dirty="0" smtClean="0"/>
              <a:t>Convictions du patient et observance</a:t>
            </a:r>
            <a:endParaRPr kumimoji="1" lang="fr-FR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11724232" y="4449981"/>
            <a:ext cx="1827899" cy="64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914588"/>
              </p:ext>
            </p:extLst>
          </p:nvPr>
        </p:nvGraphicFramePr>
        <p:xfrm>
          <a:off x="760313" y="2677714"/>
          <a:ext cx="504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431662"/>
              </p:ext>
            </p:extLst>
          </p:nvPr>
        </p:nvGraphicFramePr>
        <p:xfrm>
          <a:off x="774168" y="6219273"/>
          <a:ext cx="504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500671"/>
              </p:ext>
            </p:extLst>
          </p:nvPr>
        </p:nvGraphicFramePr>
        <p:xfrm>
          <a:off x="6917748" y="180460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105810"/>
              </p:ext>
            </p:extLst>
          </p:nvPr>
        </p:nvGraphicFramePr>
        <p:xfrm>
          <a:off x="7023966" y="5874200"/>
          <a:ext cx="396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7" name="Groupe 16"/>
          <p:cNvGrpSpPr/>
          <p:nvPr/>
        </p:nvGrpSpPr>
        <p:grpSpPr>
          <a:xfrm>
            <a:off x="308558" y="6293315"/>
            <a:ext cx="450459" cy="1765227"/>
            <a:chOff x="121041" y="2019373"/>
            <a:chExt cx="450459" cy="1765227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571500" y="2501900"/>
              <a:ext cx="0" cy="1282700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 rot="16200000">
              <a:off x="-607684" y="2748098"/>
              <a:ext cx="17652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fr-FR" sz="1400" dirty="0">
                  <a:solidFill>
                    <a:schemeClr val="tx2"/>
                  </a:solidFill>
                </a:rPr>
                <a:t>Perception </a:t>
              </a:r>
              <a:r>
                <a:rPr kumimoji="1" lang="fr-FR" sz="1400" b="1" dirty="0">
                  <a:solidFill>
                    <a:schemeClr val="tx2"/>
                  </a:solidFill>
                </a:rPr>
                <a:t>positive</a:t>
              </a:r>
              <a:endParaRPr kumimoji="1" lang="fr-FR" sz="1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08558" y="2138986"/>
            <a:ext cx="450459" cy="1973292"/>
            <a:chOff x="121041" y="1994527"/>
            <a:chExt cx="450459" cy="1814920"/>
          </a:xfrm>
        </p:grpSpPr>
        <p:cxnSp>
          <p:nvCxnSpPr>
            <p:cNvPr id="21" name="Connecteur droit avec flèche 20"/>
            <p:cNvCxnSpPr/>
            <p:nvPr/>
          </p:nvCxnSpPr>
          <p:spPr>
            <a:xfrm flipV="1">
              <a:off x="571500" y="2901986"/>
              <a:ext cx="0" cy="882614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 rot="16200000">
              <a:off x="-632530" y="2748098"/>
              <a:ext cx="1814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fr-FR" sz="1400" dirty="0">
                  <a:solidFill>
                    <a:schemeClr val="tx2"/>
                  </a:solidFill>
                </a:rPr>
                <a:t>Perception </a:t>
              </a:r>
              <a:r>
                <a:rPr kumimoji="1" lang="fr-FR" sz="1400" b="1" dirty="0" smtClean="0">
                  <a:solidFill>
                    <a:schemeClr val="tx2"/>
                  </a:solidFill>
                </a:rPr>
                <a:t>négative</a:t>
              </a:r>
              <a:endParaRPr kumimoji="1" lang="fr-FR" sz="1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543887" y="9207148"/>
            <a:ext cx="5558928" cy="830997"/>
            <a:chOff x="8553579" y="7457090"/>
            <a:chExt cx="5558928" cy="830997"/>
          </a:xfrm>
        </p:grpSpPr>
        <p:sp>
          <p:nvSpPr>
            <p:cNvPr id="27" name="ZoneTexte 26"/>
            <p:cNvSpPr txBox="1"/>
            <p:nvPr/>
          </p:nvSpPr>
          <p:spPr>
            <a:xfrm>
              <a:off x="8828688" y="7457090"/>
              <a:ext cx="52838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fr-FR" sz="1600" dirty="0">
                  <a:solidFill>
                    <a:schemeClr val="tx2"/>
                  </a:solidFill>
                </a:rPr>
                <a:t>Patient bon observant (score </a:t>
              </a:r>
              <a:r>
                <a:rPr kumimoji="1" lang="fr-FR" sz="1600" dirty="0" err="1">
                  <a:solidFill>
                    <a:schemeClr val="tx2"/>
                  </a:solidFill>
                </a:rPr>
                <a:t>Morisky</a:t>
              </a:r>
              <a:r>
                <a:rPr kumimoji="1" lang="fr-FR" sz="1600" dirty="0">
                  <a:solidFill>
                    <a:schemeClr val="tx2"/>
                  </a:solidFill>
                </a:rPr>
                <a:t> &gt; 7)</a:t>
              </a:r>
            </a:p>
            <a:p>
              <a:r>
                <a:rPr kumimoji="1" lang="fr-FR" sz="1600" dirty="0">
                  <a:solidFill>
                    <a:schemeClr val="tx2"/>
                  </a:solidFill>
                </a:rPr>
                <a:t>Patient moyennement observant (7 ≥ score </a:t>
              </a:r>
              <a:r>
                <a:rPr kumimoji="1" lang="fr-FR" sz="1600" dirty="0" err="1">
                  <a:solidFill>
                    <a:schemeClr val="tx2"/>
                  </a:solidFill>
                </a:rPr>
                <a:t>Morisky</a:t>
              </a:r>
              <a:r>
                <a:rPr kumimoji="1" lang="fr-FR" sz="1600" dirty="0">
                  <a:solidFill>
                    <a:schemeClr val="tx2"/>
                  </a:solidFill>
                </a:rPr>
                <a:t> ≥ 6)</a:t>
              </a:r>
            </a:p>
            <a:p>
              <a:r>
                <a:rPr kumimoji="1" lang="fr-FR" sz="1600" dirty="0">
                  <a:solidFill>
                    <a:schemeClr val="tx2"/>
                  </a:solidFill>
                </a:rPr>
                <a:t>Patient peu observant (score </a:t>
              </a:r>
              <a:r>
                <a:rPr kumimoji="1" lang="fr-FR" sz="1600" dirty="0" err="1">
                  <a:solidFill>
                    <a:schemeClr val="tx2"/>
                  </a:solidFill>
                </a:rPr>
                <a:t>Morisky</a:t>
              </a:r>
              <a:r>
                <a:rPr kumimoji="1" lang="fr-FR" sz="1600" dirty="0">
                  <a:solidFill>
                    <a:schemeClr val="tx2"/>
                  </a:solidFill>
                </a:rPr>
                <a:t> &lt; 6)</a:t>
              </a:r>
              <a:endParaRPr kumimoji="1" lang="fr-FR" sz="1600" dirty="0">
                <a:solidFill>
                  <a:schemeClr val="tx2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553579" y="7491594"/>
              <a:ext cx="216000" cy="2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sz="20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53579" y="7738613"/>
              <a:ext cx="216000" cy="216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sz="20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562205" y="7989965"/>
              <a:ext cx="216000" cy="2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2355258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altLang="ja-JP" dirty="0" smtClean="0"/>
              <a:t>1/3 des patients non </a:t>
            </a:r>
            <a:r>
              <a:rPr lang="fr-FR" altLang="ja-JP" dirty="0" err="1" smtClean="0"/>
              <a:t>observants</a:t>
            </a:r>
            <a:r>
              <a:rPr lang="fr-FR" altLang="ja-JP" dirty="0" smtClean="0"/>
              <a:t> à 1 mois : importance des consultations pharmaceutique / adhésion au traitement</a:t>
            </a:r>
            <a:endParaRPr lang="fr-FR" altLang="ja-JP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r-FR" altLang="ja-JP" dirty="0" smtClean="0"/>
              <a:t>Recherche des FDRSD : semble en lien avec l’observance</a:t>
            </a:r>
          </a:p>
          <a:p>
            <a:r>
              <a:rPr lang="fr-FR" altLang="ja-JP" dirty="0" smtClean="0">
                <a:sym typeface="Wingdings" panose="05000000000000000000" pitchFamily="2" charset="2"/>
              </a:rPr>
              <a:t>Outils facile mettre en pratique mais à revalider pour les chimiothérapies orales</a:t>
            </a:r>
            <a:endParaRPr lang="fr-FR" altLang="ja-JP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r-FR" altLang="ja-JP" dirty="0" smtClean="0"/>
              <a:t>Analyse</a:t>
            </a:r>
            <a:r>
              <a:rPr lang="en-US" altLang="ja-JP" dirty="0" smtClean="0"/>
              <a:t> des convictions du patient : </a:t>
            </a:r>
            <a:r>
              <a:rPr lang="en-US" altLang="ja-JP" dirty="0" err="1" smtClean="0"/>
              <a:t>semble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en</a:t>
            </a:r>
            <a:r>
              <a:rPr lang="en-US" altLang="ja-JP" dirty="0" smtClean="0"/>
              <a:t> lien avec </a:t>
            </a:r>
            <a:r>
              <a:rPr lang="en-US" altLang="ja-JP" dirty="0" err="1" smtClean="0"/>
              <a:t>l’observance</a:t>
            </a:r>
            <a:endParaRPr lang="en-US" altLang="ja-JP" dirty="0"/>
          </a:p>
          <a:p>
            <a:r>
              <a:rPr kumimoji="1" lang="fr-FR" altLang="ja-JP" dirty="0" smtClean="0"/>
              <a:t>Faisabilité de l’outils mais résultats à confirmer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r-FR" altLang="ja-JP" dirty="0" smtClean="0"/>
              <a:t>Ensemble des datas à valider dans une cohorte de plus grande envergure</a:t>
            </a:r>
            <a:endParaRPr lang="fr-FR" altLang="ja-JP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 Bertrand | SFPO 2017</a:t>
            </a:r>
            <a:endParaRPr 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altLang="ja-JP" dirty="0" smtClean="0"/>
              <a:t>Merci de votre attention</a:t>
            </a:r>
            <a:endParaRPr kumimoji="1" lang="fr-FR" altLang="ja-JP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smtClean="0"/>
              <a:t>Des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questions ?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/>
          </p:nvPr>
        </p:nvSpPr>
        <p:spPr>
          <a:xfrm>
            <a:off x="3200400" y="7333189"/>
            <a:ext cx="11887200" cy="2602207"/>
          </a:xfrm>
        </p:spPr>
        <p:txBody>
          <a:bodyPr>
            <a:normAutofit/>
          </a:bodyPr>
          <a:lstStyle/>
          <a:p>
            <a:r>
              <a:rPr lang="fr-FR" dirty="0"/>
              <a:t>Est-il possible de détecter le risque de non adhésion thérapeutique lors des consultations pharmaceutiques d’initiation des chimiothérapies orales </a:t>
            </a:r>
            <a:r>
              <a:rPr lang="fr-FR" dirty="0" smtClean="0"/>
              <a:t>?</a:t>
            </a:r>
          </a:p>
          <a:p>
            <a:r>
              <a:rPr lang="fr-FR" sz="1600" dirty="0"/>
              <a:t>J. Grimaux</a:t>
            </a:r>
            <a:r>
              <a:rPr lang="fr-FR" sz="1600" baseline="30000" dirty="0"/>
              <a:t>1</a:t>
            </a:r>
            <a:r>
              <a:rPr lang="fr-FR" sz="1600" dirty="0"/>
              <a:t>, C. Streicher</a:t>
            </a:r>
            <a:r>
              <a:rPr lang="fr-FR" sz="1600" baseline="30000" dirty="0"/>
              <a:t>2</a:t>
            </a:r>
            <a:r>
              <a:rPr lang="fr-FR" sz="1600" dirty="0"/>
              <a:t>, E. </a:t>
            </a:r>
            <a:r>
              <a:rPr lang="fr-FR" sz="1600" dirty="0" smtClean="0"/>
              <a:t>Petit-Jean</a:t>
            </a:r>
            <a:r>
              <a:rPr lang="fr-FR" sz="1600" baseline="30000" dirty="0" smtClean="0"/>
              <a:t>3</a:t>
            </a:r>
            <a:r>
              <a:rPr lang="fr-FR" sz="1600" dirty="0"/>
              <a:t>, J. Friedl</a:t>
            </a:r>
            <a:r>
              <a:rPr lang="fr-FR" sz="1600" baseline="30000" dirty="0"/>
              <a:t>4</a:t>
            </a:r>
            <a:r>
              <a:rPr lang="fr-FR" sz="1600" dirty="0"/>
              <a:t>, S. Chaib</a:t>
            </a:r>
            <a:r>
              <a:rPr lang="fr-FR" sz="1600" baseline="30000" dirty="0"/>
              <a:t>5</a:t>
            </a:r>
            <a:r>
              <a:rPr lang="fr-FR" sz="1600" dirty="0"/>
              <a:t>, B. Bertrand</a:t>
            </a:r>
            <a:r>
              <a:rPr lang="fr-FR" sz="1600" baseline="30000" dirty="0"/>
              <a:t>1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baseline="30000" dirty="0"/>
              <a:t>1</a:t>
            </a:r>
            <a:r>
              <a:rPr lang="fr-FR" sz="1600" dirty="0"/>
              <a:t>Pharmacie, CH Grasse, </a:t>
            </a:r>
            <a:r>
              <a:rPr lang="fr-FR" sz="1600" baseline="30000" dirty="0"/>
              <a:t>2</a:t>
            </a:r>
            <a:r>
              <a:rPr lang="fr-FR" sz="1600" dirty="0"/>
              <a:t>Pharmacie, CH Brive, </a:t>
            </a:r>
            <a:r>
              <a:rPr lang="fr-FR" sz="1600" baseline="30000" dirty="0"/>
              <a:t>3</a:t>
            </a:r>
            <a:r>
              <a:rPr lang="fr-FR" sz="1600" dirty="0"/>
              <a:t>Pharmacie, Centre Paul Strauss, Strasbourg, </a:t>
            </a:r>
            <a:r>
              <a:rPr lang="fr-FR" sz="1600" baseline="30000" dirty="0"/>
              <a:t>4</a:t>
            </a:r>
            <a:r>
              <a:rPr lang="fr-FR" sz="1600" dirty="0"/>
              <a:t>Pharmacie, CHU </a:t>
            </a:r>
            <a:r>
              <a:rPr lang="fr-FR" sz="1600" dirty="0" smtClean="0"/>
              <a:t>Strasbourg</a:t>
            </a:r>
            <a:r>
              <a:rPr lang="fr-FR" sz="1600" dirty="0"/>
              <a:t>, </a:t>
            </a:r>
            <a:r>
              <a:rPr lang="fr-FR" sz="1600" baseline="30000" dirty="0"/>
              <a:t>5</a:t>
            </a:r>
            <a:r>
              <a:rPr lang="fr-FR" sz="1600" dirty="0"/>
              <a:t>Pharmacie, Centre Jean Perrin, </a:t>
            </a:r>
            <a:r>
              <a:rPr lang="fr-FR" sz="1600" dirty="0" smtClean="0"/>
              <a:t>Clermont-Ferrand</a:t>
            </a:r>
            <a:endParaRPr lang="fr-FR" sz="1600" dirty="0" smtClean="0"/>
          </a:p>
        </p:txBody>
      </p:sp>
      <p:pic>
        <p:nvPicPr>
          <p:cNvPr id="5" name="Image 4" descr="logo_sfpo_seu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07"/>
          <a:stretch/>
        </p:blipFill>
        <p:spPr>
          <a:xfrm>
            <a:off x="8438199" y="6376028"/>
            <a:ext cx="1411602" cy="114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35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turus - Content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cturus - Content - No Header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0">
          <a:noFill/>
          <a:prstDash val="solid"/>
          <a:round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ctr">
          <a:defRPr kumimoji="1"/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rcturus - Free Layout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rcturus - Colored Background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rcturus - Content - Right Title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5608</TotalTime>
  <Words>714</Words>
  <Application>Microsoft Office PowerPoint</Application>
  <PresentationFormat>Personnalisé</PresentationFormat>
  <Paragraphs>104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Arcturus - Content</vt:lpstr>
      <vt:lpstr>Arcturus - Content - No Header</vt:lpstr>
      <vt:lpstr>Arcturus - Free Layout</vt:lpstr>
      <vt:lpstr>Arcturus - Colored Background</vt:lpstr>
      <vt:lpstr>Arcturus - Content - Right Title</vt:lpstr>
      <vt:lpstr>Est-il possible de détecter le risque de non adhésion thérapeutique lors des consultations pharmaceutiques d’initiation des chimiothérapies orales ? </vt:lpstr>
      <vt:lpstr>Matériels et Méthodes</vt:lpstr>
      <vt:lpstr>Résultats (1/3)</vt:lpstr>
      <vt:lpstr>Résultats (2/3)</vt:lpstr>
      <vt:lpstr>Score BMQ : évaluation des convictions du patient</vt:lpstr>
      <vt:lpstr>Résultats (3/3)</vt:lpstr>
      <vt:lpstr>Conclusion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Arcturus</dc:title>
  <dc:creator>Jun Akizaki</dc:creator>
  <cp:lastModifiedBy>Bertrand Benjamin</cp:lastModifiedBy>
  <cp:revision>421</cp:revision>
  <dcterms:created xsi:type="dcterms:W3CDTF">2015-08-02T15:43:04Z</dcterms:created>
  <dcterms:modified xsi:type="dcterms:W3CDTF">2017-10-09T12:28:09Z</dcterms:modified>
</cp:coreProperties>
</file>