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57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8" r:id="rId10"/>
    <p:sldId id="285" r:id="rId11"/>
    <p:sldId id="270" r:id="rId12"/>
    <p:sldId id="269" r:id="rId13"/>
    <p:sldId id="271" r:id="rId14"/>
    <p:sldId id="280" r:id="rId15"/>
    <p:sldId id="272" r:id="rId16"/>
    <p:sldId id="273" r:id="rId17"/>
    <p:sldId id="274" r:id="rId18"/>
    <p:sldId id="276" r:id="rId19"/>
    <p:sldId id="275" r:id="rId20"/>
    <p:sldId id="277" r:id="rId21"/>
    <p:sldId id="278" r:id="rId22"/>
    <p:sldId id="279" r:id="rId23"/>
    <p:sldId id="281" r:id="rId24"/>
    <p:sldId id="282" r:id="rId25"/>
    <p:sldId id="288" r:id="rId26"/>
    <p:sldId id="287" r:id="rId27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120" d="100"/>
          <a:sy n="120" d="100"/>
        </p:scale>
        <p:origin x="370" y="-5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E75CB-FF7B-4338-8327-10DF49B2B127}" type="datetimeFigureOut">
              <a:rPr lang="fr-FR" smtClean="0"/>
              <a:t>11/10/2017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AF7044-7A07-4840-AC1B-07D2DAD65F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271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C720A2-8633-443B-91FE-2EF98C12A8C1}" type="datetimeFigureOut">
              <a:rPr lang="fr-FR" smtClean="0"/>
              <a:t>11/10/2017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471FA3-E125-4BE9-B710-10568D85B04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54264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B7028-7BF5-4342-A325-6FB628010C4D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94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9B7028-7BF5-4342-A325-6FB628010C4D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8494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Cliquez pour 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Cliquez pour modifier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6E11C7-4AC3-4756-8E22-44FC0D9DF0FE}" type="datetimeFigureOut">
              <a:rPr lang="fr-FR" smtClean="0"/>
              <a:pPr/>
              <a:t>11/10/2017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7ED357-71B3-480B-B4DE-64DC9F049BEC}" type="slidenum">
              <a:rPr lang="fr-FR" smtClean="0"/>
              <a:pPr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3.jpe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2.png"/><Relationship Id="rId5" Type="http://schemas.openxmlformats.org/officeDocument/2006/relationships/image" Target="../media/image21.jpeg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cran-1-SFPO-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55575" y="120254"/>
            <a:ext cx="3384376" cy="723304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1998-1999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AutoShape 4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6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0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765175" y="3488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2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917575" y="4631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51470"/>
            <a:ext cx="3419155" cy="4873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155575" y="915566"/>
            <a:ext cx="5208513" cy="37087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fr-FR" altLang="en-US" sz="2000" b="1" dirty="0">
                <a:solidFill>
                  <a:srgbClr val="0000FF"/>
                </a:solidFill>
              </a:rPr>
              <a:t>5 Groupes de travail : 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Assurance-qualité et sécurité (Françoise Blanc-</a:t>
            </a:r>
            <a:r>
              <a:rPr lang="fr-FR" altLang="en-US" sz="2000" b="1" i="1" dirty="0" err="1">
                <a:solidFill>
                  <a:srgbClr val="0000FF"/>
                </a:solidFill>
              </a:rPr>
              <a:t>Légier</a:t>
            </a:r>
            <a:r>
              <a:rPr lang="fr-FR" altLang="en-US" sz="2000" b="1" i="1" dirty="0">
                <a:solidFill>
                  <a:srgbClr val="0000FF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Prescription et informatique (Christine Pivot)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Pharmaco-économie (Patrick Tilleul)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Procédures opératoires standard (ISOPP) (Sophie Saisy-</a:t>
            </a:r>
            <a:r>
              <a:rPr lang="fr-FR" altLang="en-US" sz="2000" b="1" i="1" dirty="0" err="1">
                <a:solidFill>
                  <a:srgbClr val="0000FF"/>
                </a:solidFill>
              </a:rPr>
              <a:t>Callaert</a:t>
            </a:r>
            <a:r>
              <a:rPr lang="fr-FR" altLang="en-US" sz="2000" b="1" i="1" dirty="0">
                <a:solidFill>
                  <a:srgbClr val="0000FF"/>
                </a:solidFill>
              </a:rPr>
              <a:t>)</a:t>
            </a:r>
          </a:p>
          <a:p>
            <a:pPr marL="800100" lvl="1" indent="-3429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Galénique et stabilités de préparations (Alain Astier)</a:t>
            </a:r>
            <a:endParaRPr lang="fr-FR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81980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" t="2392"/>
          <a:stretch/>
        </p:blipFill>
        <p:spPr bwMode="auto">
          <a:xfrm>
            <a:off x="1763688" y="33468"/>
            <a:ext cx="6226814" cy="5028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06809241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878" y="693185"/>
            <a:ext cx="2832066" cy="3996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92364" y="141481"/>
            <a:ext cx="8800115" cy="648072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De la Journée aux Journées Nationales 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-1321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fr-FR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677901"/>
            <a:ext cx="2661778" cy="3977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25915" y="4366073"/>
            <a:ext cx="37081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en-US" b="1" dirty="0">
                <a:solidFill>
                  <a:srgbClr val="0000FF"/>
                </a:solidFill>
              </a:rPr>
              <a:t>3</a:t>
            </a:r>
            <a:r>
              <a:rPr lang="fr-FR" altLang="en-US" b="1" baseline="30000" dirty="0">
                <a:solidFill>
                  <a:srgbClr val="0000FF"/>
                </a:solidFill>
              </a:rPr>
              <a:t>ème</a:t>
            </a:r>
            <a:r>
              <a:rPr lang="fr-FR" altLang="en-US" b="1" dirty="0">
                <a:solidFill>
                  <a:srgbClr val="0000FF"/>
                </a:solidFill>
              </a:rPr>
              <a:t> Journée  2001 : Paris </a:t>
            </a:r>
          </a:p>
          <a:p>
            <a:pPr algn="ctr"/>
            <a:r>
              <a:rPr lang="fr-FR" altLang="en-US" b="1" dirty="0">
                <a:solidFill>
                  <a:srgbClr val="0000FF"/>
                </a:solidFill>
              </a:rPr>
              <a:t>Frédéric Pinguet et Catherine Ollivier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99540462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4644009" y="195486"/>
            <a:ext cx="4176464" cy="576064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2003-2005</a:t>
            </a:r>
            <a:endParaRPr lang="fr-FR" altLang="fr-FR" sz="36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4932040" y="1059582"/>
            <a:ext cx="403244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fr-FR" altLang="en-US" sz="2000" b="1" dirty="0">
                <a:solidFill>
                  <a:srgbClr val="0000FF"/>
                </a:solidFill>
              </a:rPr>
              <a:t>4</a:t>
            </a:r>
            <a:r>
              <a:rPr lang="fr-FR" altLang="en-US" sz="2000" b="1" baseline="30000" dirty="0">
                <a:solidFill>
                  <a:srgbClr val="0000FF"/>
                </a:solidFill>
              </a:rPr>
              <a:t>ème</a:t>
            </a:r>
            <a:r>
              <a:rPr lang="fr-FR" altLang="en-US" sz="2000" b="1" dirty="0">
                <a:solidFill>
                  <a:srgbClr val="0000FF"/>
                </a:solidFill>
              </a:rPr>
              <a:t> Journée 2003 :                  16-18 octobre à Monaco démission d’Annie Menguy  arrivée d’Emmanuelle </a:t>
            </a:r>
            <a:r>
              <a:rPr lang="fr-FR" altLang="en-US" sz="2000" b="1" dirty="0" err="1">
                <a:solidFill>
                  <a:srgbClr val="0000FF"/>
                </a:solidFill>
              </a:rPr>
              <a:t>Fougereau</a:t>
            </a:r>
            <a:r>
              <a:rPr lang="fr-FR" altLang="en-US" sz="2000" b="1" dirty="0">
                <a:solidFill>
                  <a:srgbClr val="0000FF"/>
                </a:solidFill>
              </a:rPr>
              <a:t> au sein du CA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fr-FR" altLang="en-US" sz="2400" b="1" dirty="0">
                <a:solidFill>
                  <a:srgbClr val="0000FF"/>
                </a:solidFill>
              </a:rPr>
              <a:t>ELECTION DE FREDERIC PINGUET A LA PRESIDENCE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fr-FR" sz="2000" b="1" dirty="0">
                <a:solidFill>
                  <a:srgbClr val="0000FF"/>
                </a:solidFill>
              </a:rPr>
              <a:t>2005 : Christophe </a:t>
            </a:r>
            <a:r>
              <a:rPr lang="fr-FR" sz="2000" b="1" dirty="0" err="1">
                <a:solidFill>
                  <a:srgbClr val="0000FF"/>
                </a:solidFill>
              </a:rPr>
              <a:t>Bardin</a:t>
            </a:r>
            <a:endParaRPr lang="fr-FR" sz="2000" b="1" dirty="0">
              <a:solidFill>
                <a:srgbClr val="0000FF"/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546" y="120254"/>
            <a:ext cx="4320480" cy="487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8752597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99836"/>
            <a:ext cx="7961459" cy="504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129533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4644009" y="17248"/>
            <a:ext cx="4392489" cy="749514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Congrès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5047" y="886840"/>
            <a:ext cx="4294211" cy="3775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5004048" y="987574"/>
            <a:ext cx="36004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  <a:spcAft>
                <a:spcPts val="1200"/>
              </a:spcAft>
              <a:defRPr/>
            </a:pPr>
            <a:r>
              <a:rPr lang="fr-FR" sz="2000" b="1" dirty="0">
                <a:solidFill>
                  <a:srgbClr val="0000FF"/>
                </a:solidFill>
              </a:rPr>
              <a:t>Nous rejoignent au CA :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fr-FR" sz="2000" b="1" dirty="0">
                <a:solidFill>
                  <a:srgbClr val="0000FF"/>
                </a:solidFill>
              </a:rPr>
              <a:t>2007 : Isabelle Madeleine Jean-François </a:t>
            </a:r>
            <a:r>
              <a:rPr lang="fr-FR" sz="2000" b="1" dirty="0" err="1">
                <a:solidFill>
                  <a:srgbClr val="0000FF"/>
                </a:solidFill>
              </a:rPr>
              <a:t>Tournamille</a:t>
            </a:r>
            <a:endParaRPr lang="fr-FR" sz="2000" b="1" dirty="0">
              <a:solidFill>
                <a:srgbClr val="0000FF"/>
              </a:solidFill>
            </a:endParaRPr>
          </a:p>
          <a:p>
            <a:pPr marL="457200" indent="-457200">
              <a:buFont typeface="Wingdings" pitchFamily="2" charset="2"/>
              <a:buChar char="ü"/>
              <a:defRPr/>
            </a:pPr>
            <a:r>
              <a:rPr lang="fr-FR" sz="2000" b="1" dirty="0">
                <a:solidFill>
                  <a:srgbClr val="0000FF"/>
                </a:solidFill>
              </a:rPr>
              <a:t>2011 : Diane </a:t>
            </a:r>
            <a:r>
              <a:rPr lang="fr-FR" sz="2000" b="1" dirty="0" err="1">
                <a:solidFill>
                  <a:srgbClr val="0000FF"/>
                </a:solidFill>
              </a:rPr>
              <a:t>Braguer</a:t>
            </a:r>
            <a:r>
              <a:rPr lang="fr-FR" sz="2000" b="1" dirty="0">
                <a:solidFill>
                  <a:srgbClr val="0000FF"/>
                </a:solidFill>
              </a:rPr>
              <a:t> Mickael </a:t>
            </a:r>
            <a:r>
              <a:rPr lang="fr-FR" sz="2000" b="1" dirty="0" err="1">
                <a:solidFill>
                  <a:srgbClr val="0000FF"/>
                </a:solidFill>
              </a:rPr>
              <a:t>Daouphars</a:t>
            </a:r>
            <a:r>
              <a:rPr lang="fr-FR" sz="2000" b="1" dirty="0">
                <a:solidFill>
                  <a:srgbClr val="0000FF"/>
                </a:solidFill>
              </a:rPr>
              <a:t> </a:t>
            </a:r>
          </a:p>
          <a:p>
            <a:pPr>
              <a:defRPr/>
            </a:pPr>
            <a:r>
              <a:rPr lang="fr-FR" sz="2000" b="1" dirty="0">
                <a:solidFill>
                  <a:srgbClr val="0000FF"/>
                </a:solidFill>
              </a:rPr>
              <a:t>        François Lemare </a:t>
            </a:r>
          </a:p>
          <a:p>
            <a:pPr>
              <a:defRPr/>
            </a:pPr>
            <a:r>
              <a:rPr lang="fr-FR" sz="2000" b="1" dirty="0">
                <a:solidFill>
                  <a:srgbClr val="0000FF"/>
                </a:solidFill>
              </a:rPr>
              <a:t>        Jean Vigneron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fr-FR" sz="2000" b="1" dirty="0">
                <a:solidFill>
                  <a:srgbClr val="0000FF"/>
                </a:solidFill>
              </a:rPr>
              <a:t>2015 : Catherine </a:t>
            </a:r>
            <a:r>
              <a:rPr lang="fr-FR" sz="2000" b="1" dirty="0" err="1">
                <a:solidFill>
                  <a:srgbClr val="0000FF"/>
                </a:solidFill>
              </a:rPr>
              <a:t>Rioufol</a:t>
            </a:r>
            <a:r>
              <a:rPr lang="fr-FR" sz="2000" b="1" dirty="0">
                <a:solidFill>
                  <a:srgbClr val="0000FF"/>
                </a:solidFill>
              </a:rPr>
              <a:t> Benjamin Bertrand  </a:t>
            </a:r>
            <a:r>
              <a:rPr lang="fr-FR" sz="2000" b="1" dirty="0" err="1">
                <a:solidFill>
                  <a:srgbClr val="0000FF"/>
                </a:solidFill>
              </a:rPr>
              <a:t>Bertrand</a:t>
            </a:r>
            <a:r>
              <a:rPr lang="fr-FR" sz="2000" b="1" dirty="0">
                <a:solidFill>
                  <a:srgbClr val="0000FF"/>
                </a:solidFill>
              </a:rPr>
              <a:t> </a:t>
            </a:r>
            <a:r>
              <a:rPr lang="fr-FR" sz="2000" b="1" dirty="0" err="1">
                <a:solidFill>
                  <a:srgbClr val="0000FF"/>
                </a:solidFill>
              </a:rPr>
              <a:t>Pourroy</a:t>
            </a:r>
            <a:endParaRPr lang="fr-FR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76220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739067"/>
              </p:ext>
            </p:extLst>
          </p:nvPr>
        </p:nvGraphicFramePr>
        <p:xfrm>
          <a:off x="155575" y="188058"/>
          <a:ext cx="3624336" cy="44689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6" name="Acrobat Document" r:id="rId3" imgW="5667280" imgH="8019860" progId="AcroExch.Document.DC">
                  <p:embed/>
                </p:oleObj>
              </mc:Choice>
              <mc:Fallback>
                <p:oleObj name="Acrobat Document" r:id="rId3" imgW="5667280" imgH="8019860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5575" y="188058"/>
                        <a:ext cx="3624336" cy="44689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6" name="Picture 2" descr="Résultat de recherche d'images pour &quot;musee st louis hopital&quot;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3503" y="2974029"/>
            <a:ext cx="3479359" cy="1957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6" name="Picture 4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480" y="6421"/>
            <a:ext cx="4680520" cy="1335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2793146" y="23354"/>
            <a:ext cx="1728192" cy="662260"/>
          </a:xfrm>
        </p:spPr>
        <p:txBody>
          <a:bodyPr>
            <a:normAutofit/>
          </a:bodyPr>
          <a:lstStyle/>
          <a:p>
            <a:pPr algn="l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2008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083" name="Picture 59" descr="https://www.sfpo.com/wp-content/uploads/2012/11/AfficheJournee2012-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2655" y="2422510"/>
            <a:ext cx="2405810" cy="2548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3203848" y="1221600"/>
            <a:ext cx="5760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Journée St Louis en octobre</a:t>
            </a:r>
          </a:p>
          <a:p>
            <a:pPr algn="ctr"/>
            <a:r>
              <a:rPr lang="fr-FR" sz="2400" dirty="0"/>
              <a:t>Pierre Faure et Isabelle Madeleine nous accueillent tous les 2 ans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37071908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5436096" y="141480"/>
            <a:ext cx="3384376" cy="846094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2008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8194" name="Picture 2" descr="Image associé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4" y="789553"/>
            <a:ext cx="4276812" cy="213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6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0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765175" y="3488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2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917575" y="4631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8206" name="Picture 14" descr="Résultat de recherche d'images pour &quot;biennales monaco 2018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1" y="3381840"/>
            <a:ext cx="4657725" cy="1071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5125270" y="987574"/>
            <a:ext cx="37672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/>
              <a:t>Programme scientifique de la session pharmacien : </a:t>
            </a:r>
          </a:p>
          <a:p>
            <a:r>
              <a:rPr lang="fr-FR" sz="2000" dirty="0"/>
              <a:t>déléguée SPFO </a:t>
            </a:r>
          </a:p>
          <a:p>
            <a:r>
              <a:rPr lang="fr-FR" sz="2000" dirty="0"/>
              <a:t>Françoise Blanc-Légier avec Anne Charasse (Comité Scientifique des Biennales) </a:t>
            </a:r>
          </a:p>
        </p:txBody>
      </p:sp>
    </p:spTree>
    <p:extLst>
      <p:ext uri="{BB962C8B-B14F-4D97-AF65-F5344CB8AC3E}">
        <p14:creationId xmlns:p14="http://schemas.microsoft.com/office/powerpoint/2010/main" val="428722355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Résultat de recherche d'images pour &quot;academie de pharmacie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237" y="2652454"/>
            <a:ext cx="5604957" cy="1578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259633" y="33469"/>
            <a:ext cx="7776864" cy="648071"/>
          </a:xfrm>
        </p:spPr>
        <p:txBody>
          <a:bodyPr>
            <a:normAutofit/>
          </a:bodyPr>
          <a:lstStyle/>
          <a:p>
            <a:pPr algn="r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Prix et Bourses</a:t>
            </a:r>
            <a:endParaRPr lang="fr-FR" altLang="fr-FR" sz="3200" b="1" i="1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" name="AutoShape 2" descr="Résultat de recherche d'images pour &quot;societe francaise de pharmacie oncologique&quot;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Résultat de recherche d'images pour &quot;societe francaise de pharmacie oncologique&quot;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6" y="843558"/>
            <a:ext cx="4818997" cy="1782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154750" y="601184"/>
            <a:ext cx="52429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Prix de Thèse </a:t>
            </a:r>
            <a:r>
              <a:rPr lang="fr-FR" b="1" dirty="0" err="1"/>
              <a:t>Chugai</a:t>
            </a:r>
            <a:r>
              <a:rPr lang="fr-FR" b="1" dirty="0"/>
              <a:t> FNSIP -SFPO 2017 = 7</a:t>
            </a:r>
            <a:r>
              <a:rPr lang="fr-FR" b="1" baseline="30000" dirty="0"/>
              <a:t>ème</a:t>
            </a:r>
            <a:r>
              <a:rPr lang="fr-FR" b="1" dirty="0"/>
              <a:t> édition</a:t>
            </a:r>
          </a:p>
          <a:p>
            <a:endParaRPr lang="fr-FR" dirty="0"/>
          </a:p>
        </p:txBody>
      </p:sp>
      <p:pic>
        <p:nvPicPr>
          <p:cNvPr id="2055" name="Picture 7" descr="http://www.acadpharm.org/dos_public/DSC_356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8320" y="912689"/>
            <a:ext cx="2630051" cy="169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79511" y="3867894"/>
            <a:ext cx="885698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/>
              <a:t>Depuis 2009 : </a:t>
            </a:r>
          </a:p>
          <a:p>
            <a:r>
              <a:rPr lang="fr-FR" b="1" dirty="0"/>
              <a:t>Bourse SFPO-Recherche appliquée, dotée par la Société Française de Pharmacie oncologique </a:t>
            </a:r>
          </a:p>
          <a:p>
            <a:r>
              <a:rPr lang="fr-FR" b="1" dirty="0"/>
              <a:t>Bourse SFPO-Elie </a:t>
            </a:r>
            <a:r>
              <a:rPr lang="fr-FR" b="1" dirty="0" err="1"/>
              <a:t>Bzoura</a:t>
            </a:r>
            <a:r>
              <a:rPr lang="fr-FR" b="1" dirty="0"/>
              <a:t>, Recherche fondamentale, dotée par l’Académie de Pharmacie</a:t>
            </a:r>
            <a:endParaRPr lang="fr-FR" dirty="0"/>
          </a:p>
        </p:txBody>
      </p:sp>
      <p:sp>
        <p:nvSpPr>
          <p:cNvPr id="8" name="AutoShape 9" descr="Résultat de recherche d'images pour &quot;academie de pharmacie&quot;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3018200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259633" y="33469"/>
            <a:ext cx="7776864" cy="648071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Prix et Bourses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3" name="AutoShape 2" descr="Résultat de recherche d'images pour &quot;societe francaise de pharmacie oncologique&quot;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Résultat de recherche d'images pour &quot;societe francaise de pharmacie oncologique&quot;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8" name="AutoShape 9" descr="Résultat de recherche d'images pour &quot;academie de pharmacie&quot;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54750" y="324185"/>
            <a:ext cx="2726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Bourse EUSA Pharma 2010</a:t>
            </a:r>
          </a:p>
        </p:txBody>
      </p:sp>
      <p:pic>
        <p:nvPicPr>
          <p:cNvPr id="9218" name="Picture 2" descr="\\serv-cps\individu\DPrebay\SFPO\2011\Congrès\BOURSE 2011 EUSA PHARMASFPO  Lauréat 2011 _fichiers\image00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561" y="2211710"/>
            <a:ext cx="3930168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\\serv-cps\individu\DPrebay\SFPO\2011\Congrès\BOURSE 2011 EUSA PHARMASFPO  Lauréat 2011 _fichiers\image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73" y="915566"/>
            <a:ext cx="8181975" cy="109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\\serv-cps\individu\DPrebay\SFPO\2011\Congrès\BOURSE 2011 EUSA PHARMASFPO  Lauréat 2011 _fichiers\image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571750"/>
            <a:ext cx="3207128" cy="19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219850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0" t="3443" r="3677" b="2337"/>
          <a:stretch/>
        </p:blipFill>
        <p:spPr bwMode="auto">
          <a:xfrm>
            <a:off x="6368995" y="1828800"/>
            <a:ext cx="2496710" cy="331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1071" y="465516"/>
            <a:ext cx="9144000" cy="2106234"/>
          </a:xfrm>
        </p:spPr>
        <p:txBody>
          <a:bodyPr/>
          <a:lstStyle/>
          <a:p>
            <a:pPr eaLnBrk="1" hangingPunct="1">
              <a:defRPr/>
            </a:pPr>
            <a:r>
              <a:rPr lang="fr-FR" altLang="fr-FR" sz="4800" b="1" dirty="0">
                <a:solidFill>
                  <a:srgbClr val="0000FF"/>
                </a:solidFill>
              </a:rPr>
              <a:t>Les 20 ans de la SFPO</a:t>
            </a:r>
            <a:endParaRPr lang="fr-FR" altLang="fr-FR" sz="6600" b="1" dirty="0">
              <a:solidFill>
                <a:srgbClr val="0000FF"/>
              </a:solidFill>
            </a:endParaRPr>
          </a:p>
        </p:txBody>
      </p:sp>
      <p:sp>
        <p:nvSpPr>
          <p:cNvPr id="4" name="AutoShape 4" descr="Résultat de recherche d'images pour &quot;anniversaire bougies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Résultat de recherche d'images pour &quot;anniversaire bougies&quot;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3082" name="Picture 10" descr="Résultat de recherche d'images pour &quot;anniversaire bougi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5" y="256228"/>
            <a:ext cx="2638425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Résultat de recherche d'images pour &quot;anniversaire bougies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246" y="246002"/>
            <a:ext cx="2638425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5" name="Picture 13" descr="\\serv-cps\individu\DPrebay\SFPO\2015\logo_sfpo_seul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049" y="3701431"/>
            <a:ext cx="4625031" cy="1178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6095912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2" descr="LogoSfpoHR3 copi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8344" y="3404250"/>
            <a:ext cx="1350178" cy="1107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3569" y="33469"/>
            <a:ext cx="8280919" cy="486053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fr-FR" altLang="fr-FR" sz="3600" dirty="0">
                <a:solidFill>
                  <a:srgbClr val="CC0000"/>
                </a:solidFill>
                <a:latin typeface="Arial Black" pitchFamily="34" charset="0"/>
                <a:ea typeface="Times New Roman" pitchFamily="18" charset="0"/>
                <a:cs typeface="Arial" pitchFamily="34" charset="0"/>
              </a:rPr>
              <a:t>Recommandations S.F.P.O.</a:t>
            </a:r>
            <a:endParaRPr lang="fr-FR" altLang="fr-FR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07504" y="411510"/>
            <a:ext cx="8784976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1999 : Procédures Opératoires Standards (S. </a:t>
            </a:r>
            <a:r>
              <a:rPr lang="fr-FR" dirty="0" err="1"/>
              <a:t>Saisy-Callaert</a:t>
            </a:r>
            <a:r>
              <a:rPr lang="fr-FR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2003 : </a:t>
            </a:r>
            <a:r>
              <a:rPr lang="fr-FR" dirty="0" err="1"/>
              <a:t>Pharmacoéconomie</a:t>
            </a:r>
            <a:r>
              <a:rPr lang="fr-FR" dirty="0"/>
              <a:t> (P. Tilleul)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2007 : Etude </a:t>
            </a:r>
            <a:r>
              <a:rPr lang="fr-FR" dirty="0" err="1"/>
              <a:t>Témodal</a:t>
            </a:r>
            <a:r>
              <a:rPr lang="fr-FR" dirty="0"/>
              <a:t>® (P. Tilleul)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2010 : The </a:t>
            </a:r>
            <a:r>
              <a:rPr lang="fr-FR" dirty="0" err="1"/>
              <a:t>Practical</a:t>
            </a:r>
            <a:r>
              <a:rPr lang="fr-FR" dirty="0"/>
              <a:t> </a:t>
            </a:r>
            <a:r>
              <a:rPr lang="fr-FR" dirty="0" err="1"/>
              <a:t>stabilitity</a:t>
            </a:r>
            <a:r>
              <a:rPr lang="fr-FR" dirty="0"/>
              <a:t> of </a:t>
            </a:r>
            <a:r>
              <a:rPr lang="fr-FR" dirty="0" err="1"/>
              <a:t>anticancerdrugs</a:t>
            </a:r>
            <a:r>
              <a:rPr lang="fr-FR" dirty="0"/>
              <a:t> : </a:t>
            </a:r>
          </a:p>
          <a:p>
            <a:r>
              <a:rPr lang="fr-FR" dirty="0"/>
              <a:t>	SFPO et ESOP </a:t>
            </a:r>
            <a:r>
              <a:rPr lang="fr-FR" dirty="0" err="1"/>
              <a:t>Recommendations</a:t>
            </a:r>
            <a:r>
              <a:rPr lang="fr-FR" dirty="0"/>
              <a:t> (A. Astier)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2011 : </a:t>
            </a:r>
            <a:r>
              <a:rPr lang="fr-FR" dirty="0" err="1"/>
              <a:t>Stability</a:t>
            </a:r>
            <a:r>
              <a:rPr lang="fr-FR" dirty="0"/>
              <a:t> Guidelines (J. Vigneron)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2011 : Reco pour la préparation des </a:t>
            </a:r>
            <a:r>
              <a:rPr lang="fr-FR" dirty="0" err="1"/>
              <a:t>Ac</a:t>
            </a:r>
            <a:r>
              <a:rPr lang="fr-FR" dirty="0"/>
              <a:t> monoclonaux dans les Unités Centralisées des 	Anticancéreux (I. Madelaine et JF. </a:t>
            </a:r>
            <a:r>
              <a:rPr lang="fr-FR" dirty="0" err="1"/>
              <a:t>Tournamille</a:t>
            </a:r>
            <a:r>
              <a:rPr lang="fr-FR" dirty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2012 : Reco Adaptations des Ressources liées à la pharmacie Oncologique (I. Madelaine 	et JF </a:t>
            </a:r>
            <a:r>
              <a:rPr lang="fr-FR" dirty="0" err="1"/>
              <a:t>Tournamille</a:t>
            </a:r>
            <a:r>
              <a:rPr lang="fr-FR" dirty="0"/>
              <a:t>)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dirty="0"/>
              <a:t>2014 : Etude </a:t>
            </a:r>
            <a:r>
              <a:rPr lang="fr-FR" dirty="0" err="1"/>
              <a:t>Impacto</a:t>
            </a:r>
            <a:r>
              <a:rPr lang="fr-FR" dirty="0"/>
              <a:t> (P. Tilleul)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2015 : Recommandations Les Essais Cliniques en cancérologie (D. </a:t>
            </a:r>
            <a:r>
              <a:rPr lang="fr-FR" dirty="0" err="1"/>
              <a:t>Prébay</a:t>
            </a:r>
            <a:r>
              <a:rPr lang="fr-FR" dirty="0"/>
              <a:t>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fr-FR" dirty="0"/>
              <a:t>2015 : Circuit hospitalier des médicaments de thérapies innovantes MTI (I. Madelaine et 	F. </a:t>
            </a:r>
            <a:r>
              <a:rPr lang="fr-FR" dirty="0" err="1"/>
              <a:t>Lemare</a:t>
            </a:r>
            <a:r>
              <a:rPr lang="fr-FR" dirty="0"/>
              <a:t>)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2" y="764598"/>
            <a:ext cx="3168352" cy="17352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6659078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3569" y="120255"/>
            <a:ext cx="8352928" cy="561286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fr-FR" altLang="fr-FR" sz="3600" b="1" dirty="0" err="1">
                <a:solidFill>
                  <a:srgbClr val="CC0000"/>
                </a:solidFill>
                <a:latin typeface="Arial Black" panose="020B0A04020102020204" pitchFamily="34" charset="0"/>
              </a:rPr>
              <a:t>Masterclass</a:t>
            </a: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 Stabilités</a:t>
            </a:r>
            <a:endParaRPr lang="fr-FR" altLang="fr-FR" sz="36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56719" y="583496"/>
            <a:ext cx="300712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Depuis 2013 : 5 sessions</a:t>
            </a:r>
          </a:p>
          <a:p>
            <a:r>
              <a:rPr lang="fr-FR" dirty="0">
                <a:solidFill>
                  <a:srgbClr val="0000FF"/>
                </a:solidFill>
              </a:rPr>
              <a:t>Nb participants : ≈ 150</a:t>
            </a:r>
          </a:p>
          <a:p>
            <a:r>
              <a:rPr lang="fr-FR" dirty="0">
                <a:solidFill>
                  <a:srgbClr val="0000FF"/>
                </a:solidFill>
              </a:rPr>
              <a:t>Pays francophones représentés : 7</a:t>
            </a:r>
          </a:p>
          <a:p>
            <a:r>
              <a:rPr lang="fr-FR" dirty="0">
                <a:solidFill>
                  <a:srgbClr val="0000FF"/>
                </a:solidFill>
              </a:rPr>
              <a:t>Alain Astier</a:t>
            </a:r>
          </a:p>
          <a:p>
            <a:r>
              <a:rPr lang="fr-FR" dirty="0">
                <a:solidFill>
                  <a:srgbClr val="0000FF"/>
                </a:solidFill>
              </a:rPr>
              <a:t>Christophe Bardin</a:t>
            </a:r>
          </a:p>
          <a:p>
            <a:r>
              <a:rPr lang="fr-FR" dirty="0">
                <a:solidFill>
                  <a:srgbClr val="0000FF"/>
                </a:solidFill>
              </a:rPr>
              <a:t>Jean Vigneron</a:t>
            </a:r>
          </a:p>
        </p:txBody>
      </p:sp>
      <p:pic>
        <p:nvPicPr>
          <p:cNvPr id="3074" name="Picture 2" descr="https://www.sfpo.com/wp-content/uploads/2013/09/165_image-article-update-stabilit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0691" y="665691"/>
            <a:ext cx="4266532" cy="2145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Photo Masterclass 2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897" y="3146819"/>
            <a:ext cx="4336033" cy="1897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280913" y="3146819"/>
            <a:ext cx="13626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Edition 2016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06D7B9D-E447-44D9-80F7-175C34E75CEF}"/>
              </a:ext>
            </a:extLst>
          </p:cNvPr>
          <p:cNvSpPr txBox="1"/>
          <p:nvPr/>
        </p:nvSpPr>
        <p:spPr>
          <a:xfrm>
            <a:off x="3024092" y="541880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2013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F6B79FEA-C8D5-4A59-8FEF-C0764DD13D54}"/>
              </a:ext>
            </a:extLst>
          </p:cNvPr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9781" y="2863274"/>
            <a:ext cx="3888433" cy="2280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3421521-EB88-4798-A8D5-E111489E13F4}"/>
              </a:ext>
            </a:extLst>
          </p:cNvPr>
          <p:cNvSpPr txBox="1"/>
          <p:nvPr/>
        </p:nvSpPr>
        <p:spPr>
          <a:xfrm>
            <a:off x="1886408" y="2696154"/>
            <a:ext cx="292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Workshop International 2010</a:t>
            </a:r>
          </a:p>
        </p:txBody>
      </p:sp>
    </p:spTree>
    <p:extLst>
      <p:ext uri="{BB962C8B-B14F-4D97-AF65-F5344CB8AC3E}">
        <p14:creationId xmlns:p14="http://schemas.microsoft.com/office/powerpoint/2010/main" val="472606925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971601" y="141481"/>
            <a:ext cx="8064896" cy="486053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Activités Internationales</a:t>
            </a:r>
            <a:endParaRPr lang="fr-FR" altLang="fr-FR" sz="36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217987" y="3162077"/>
            <a:ext cx="604415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  <a:p>
            <a:r>
              <a:rPr lang="fr-FR" dirty="0">
                <a:solidFill>
                  <a:srgbClr val="0000FF"/>
                </a:solidFill>
              </a:rPr>
              <a:t>ESOP : </a:t>
            </a:r>
            <a:r>
              <a:rPr lang="fr-FR" dirty="0" err="1">
                <a:solidFill>
                  <a:srgbClr val="0000FF"/>
                </a:solidFill>
              </a:rPr>
              <a:t>European</a:t>
            </a:r>
            <a:r>
              <a:rPr lang="fr-FR" dirty="0">
                <a:solidFill>
                  <a:srgbClr val="0000FF"/>
                </a:solidFill>
              </a:rPr>
              <a:t> Society of </a:t>
            </a:r>
            <a:r>
              <a:rPr lang="fr-FR" dirty="0" err="1">
                <a:solidFill>
                  <a:srgbClr val="0000FF"/>
                </a:solidFill>
              </a:rPr>
              <a:t>Oncology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Pharmacy</a:t>
            </a:r>
            <a:r>
              <a:rPr lang="fr-FR" dirty="0">
                <a:solidFill>
                  <a:srgbClr val="0000FF"/>
                </a:solidFill>
              </a:rPr>
              <a:t> </a:t>
            </a:r>
          </a:p>
          <a:p>
            <a:r>
              <a:rPr lang="fr-FR" dirty="0">
                <a:solidFill>
                  <a:srgbClr val="0000FF"/>
                </a:solidFill>
              </a:rPr>
              <a:t>En 2000 : création par Klaus Meier</a:t>
            </a:r>
          </a:p>
          <a:p>
            <a:r>
              <a:rPr lang="fr-FR" dirty="0">
                <a:solidFill>
                  <a:srgbClr val="0000FF"/>
                </a:solidFill>
              </a:rPr>
              <a:t>Les membres de la SFPO sont aussi membres de l’ESOP</a:t>
            </a:r>
          </a:p>
          <a:p>
            <a:endParaRPr lang="fr-FR" sz="1200" dirty="0">
              <a:solidFill>
                <a:srgbClr val="0000FF"/>
              </a:solidFill>
            </a:endParaRPr>
          </a:p>
          <a:p>
            <a:r>
              <a:rPr lang="fr-FR" dirty="0">
                <a:solidFill>
                  <a:srgbClr val="0000FF"/>
                </a:solidFill>
              </a:rPr>
              <a:t>En 2009 : Alain Astier devient Vice-Président de l’ESOP</a:t>
            </a:r>
            <a:endParaRPr lang="fr-FR" sz="2000" dirty="0">
              <a:solidFill>
                <a:srgbClr val="0000FF"/>
              </a:solidFill>
            </a:endParaRPr>
          </a:p>
        </p:txBody>
      </p:sp>
      <p:pic>
        <p:nvPicPr>
          <p:cNvPr id="5122" name="Picture 2" descr="Résultat de recherche d'images pour &quot;ESOP ONCOLOGY&quot;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3162077"/>
            <a:ext cx="2141258" cy="191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987" y="771550"/>
            <a:ext cx="2742795" cy="218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3131840" y="684850"/>
            <a:ext cx="583264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ISOPP : International Society of </a:t>
            </a:r>
            <a:r>
              <a:rPr lang="fr-FR" dirty="0" err="1">
                <a:solidFill>
                  <a:srgbClr val="0000FF"/>
                </a:solidFill>
              </a:rPr>
              <a:t>Oncology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Pharmacy</a:t>
            </a:r>
            <a:r>
              <a:rPr lang="fr-FR" dirty="0">
                <a:solidFill>
                  <a:srgbClr val="0000FF"/>
                </a:solidFill>
              </a:rPr>
              <a:t> </a:t>
            </a:r>
            <a:r>
              <a:rPr lang="fr-FR" dirty="0" err="1">
                <a:solidFill>
                  <a:srgbClr val="0000FF"/>
                </a:solidFill>
              </a:rPr>
              <a:t>Practitioners</a:t>
            </a:r>
            <a:r>
              <a:rPr lang="fr-FR" dirty="0">
                <a:solidFill>
                  <a:srgbClr val="0000FF"/>
                </a:solidFill>
              </a:rPr>
              <a:t> sous la Présidence de Klaus Meier</a:t>
            </a:r>
          </a:p>
          <a:p>
            <a:endParaRPr lang="fr-FR" sz="1200" dirty="0">
              <a:solidFill>
                <a:srgbClr val="0000FF"/>
              </a:solidFill>
            </a:endParaRPr>
          </a:p>
          <a:p>
            <a:r>
              <a:rPr lang="fr-FR" dirty="0">
                <a:solidFill>
                  <a:srgbClr val="0000FF"/>
                </a:solidFill>
              </a:rPr>
              <a:t>En 1997, la création de la SFPO a aussi pour objectif de se doter en France d’une Société Savante indépendante tout en maintenant des liens avec l’ISOPP</a:t>
            </a:r>
          </a:p>
          <a:p>
            <a:endParaRPr lang="fr-FR" sz="1200" dirty="0">
              <a:solidFill>
                <a:srgbClr val="0000FF"/>
              </a:solidFill>
            </a:endParaRPr>
          </a:p>
          <a:p>
            <a:r>
              <a:rPr lang="fr-FR" dirty="0">
                <a:solidFill>
                  <a:srgbClr val="0000FF"/>
                </a:solidFill>
              </a:rPr>
              <a:t>Le 7th Congrès pourrait se tenir à Paris en 2000 et la SFPO pourrait se charger de l’organisation 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258288223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83569" y="141481"/>
            <a:ext cx="8352928" cy="432047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fr-FR" altLang="fr-FR" sz="3600" b="1" dirty="0" err="1">
                <a:solidFill>
                  <a:srgbClr val="CC0000"/>
                </a:solidFill>
                <a:latin typeface="Arial Black" panose="020B0A04020102020204" pitchFamily="34" charset="0"/>
              </a:rPr>
              <a:t>Masterclass</a:t>
            </a: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 ESOP</a:t>
            </a:r>
            <a:endParaRPr lang="fr-FR" altLang="fr-FR" sz="36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ZoneTexte 1"/>
          <p:cNvSpPr txBox="1"/>
          <p:nvPr/>
        </p:nvSpPr>
        <p:spPr>
          <a:xfrm>
            <a:off x="168261" y="1342872"/>
            <a:ext cx="87308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rgbClr val="0000FF"/>
                </a:solidFill>
              </a:rPr>
              <a:t>Depuis 2007 : ESOP organise un </a:t>
            </a:r>
            <a:r>
              <a:rPr lang="fr-FR" sz="2400" dirty="0" err="1">
                <a:solidFill>
                  <a:srgbClr val="0000FF"/>
                </a:solidFill>
              </a:rPr>
              <a:t>Masterclass</a:t>
            </a:r>
            <a:r>
              <a:rPr lang="fr-FR" sz="2400" dirty="0">
                <a:solidFill>
                  <a:srgbClr val="0000FF"/>
                </a:solidFill>
              </a:rPr>
              <a:t> tous les ans</a:t>
            </a:r>
          </a:p>
          <a:p>
            <a:r>
              <a:rPr lang="fr-FR" sz="2400" dirty="0">
                <a:solidFill>
                  <a:srgbClr val="0000FF"/>
                </a:solidFill>
              </a:rPr>
              <a:t>Depuis 2014 : Niveau avancé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61" y="627534"/>
            <a:ext cx="6619875" cy="642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5" descr="data:image/png;base64,iVBORw0KGgoAAAANSUhEUgAABfsAAAMLCAYAAAD5X01gAAAAAXNSR0IArs4c6QAAAARnQU1BAACxjwv8YQUAAAAJcEhZcwAADsMAAA7DAcdvqGQAAP+lSURBVHhe7N0HgNPUHwfwb3dvH8feIFNk7723gCAK4kAUEAQVFUVRFPf+C7j3xC0OlihT9hYBQTbI3tzudf7zegn0ekmvd9cbhe9HH8lLe22avLwkv7y86M5VruEBERERERERERERERGFLb08JCIiIiIiIiIiIiKiMMV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Tneucg2PPE7FmEf6j64cOuk/IiIiIiIiIiIiomAx2F+Eggngc+Vc2YIJ+fPCABERERERERERETHYX0i0Avv+U7VWBlfSlUUrfO8/Xft9vABARERERERERER0JWGwv5D4B/uVnO/UQCuCK+nKEihU7/uaMu7/fgb7iYiIiIiIiIiIriwM9hcCJdCvFtjPaZpC7X10eVEL4vtSC+wHnuY7lYiIiIiIiIjoypFT99mMrxWM3EajGL8KLQb7C5BvpaKMBRoqSY3vdK33UHhTC9j7E9OVJOQ0FFhpEhEREREREdHlKtius4WcYmqMueVNTpEn/9cDvZ9xrPxhsL+A+LfmVxsqSfCfLihDwXfcl9Z0Cg9a1ZfvdGVcDH3HlaHW9KxDZYyIiIiIiIiIKPyp9aQhBBNP08I4W97kJurk/17fPONY+cdgfwERFY5YsGoVjDLd7c1lna5ME/zfr/Adp8uHf+V2qYK7RC8l/+nKNLX3K9NZSRIRERERERFRuPNtxe8bN/MdKgLl/V+j0PKPQvnHqvwp0/yHAmNaucNgfwHwvbKoLFxlKIL5/tN9p/kmhVred0jhTb0iU8/7Jv/AvzJN8J8usHIkIiIiIiIionDk34pfKzYm8r7TtN4nqE2j0FCLQPnGqnyHgtp49qHvu0gLg/0hplb5KONqQX1lmjIUfF/3naY2FHzHKXwEV5FlTYIYKoF+31b9SvIN+IskXBoqY0RERERERERExVewrfjFuJIE/9fUhoLvOIVe9phU1qFC5H1f831de7pvjnwx2B9ioiLyrUCUcf9Av3+Q33co+E4TtIaC7ziFD63Ky3/o24LfN7gvxpW873QlLyh5IXNcyRERERERERERFV++DWr942H+0/zHfacpfN/jO6TQ840++calFJkxquyv+U5Xpgn+rysY58qOwf4Q8q+ElAUrhv5BfZFcPtN8p/uOK0lQy1P486+w1PIiaQX6DfJQ7T2CkhdJYEVIRERERERERMVVTkF+QYmdCcr7lCSo5RVq0wT/PAWWU3TpUhzqEjHuO10ZV4th+SaFb/7S0PcdxGB/CKm16hfJP5CvJJFXAv6BAv+CkleSP7VpVHypVUNKhXWpssoevFfySoBfGfpP952mJCFzXMkRERERERERERUPwbTk10qCGCoxNUHtdYXWOOWfb9TJf1xJgm/ef7p/TEtJgu9QGRcY78rEYH8IKcF+/6RUNMrQN8AvpilD//f5TvNNgv+QwpNWRaUkJcAv+Ab2RRJ5Zeg7XSQlr3xO1iT+LYZiS0IXIX6NxHYBnkR75rg/Uwx0JSIyf4zYAi6cgSdD3hKyvOYnI0X6zDRuNERERERERETFjG+gXxn6j4sYmaAWK1N7TfB9j+A/FHzHKX98wzH+475J8J+mJBHPErTjWpmy55WxKxuD/SHif/VRJN8KRoz7JhHg9w/2i6F4rzIU03yHgu+4MqTw5ltJKRWaMu47VIL6vkF+Zej/mvI3vn+vJKH4VYBRML6+DDE3lMjMJv6BlO73wHFSlPisdO1eQ+w3A72/S2wtjrtbIWXeBW8ObV9B3LfXy6+pccC9czUc33yI9G/WwpMhTyYiIiIiIiKiIqHVol8tKXGxQOOBkkIZV5tGuaMWYboUf7pEjPsnJWYliHElnhNoXPlbIfu4krtyMdgfImqt+pWKRgx9k29w/5oOL0n/EuXe1hWPXgz0i8rON9CvJFHFKcOsSfwbQjE1YRoyGKYu7WBqUA26EpHSN7jhSTwF979b4Fi+EPZv5sN1xiH/gT+/YL/E/eMoJE1cBo/YiHzkL9h/iWfze0gZ9TqcZ8TWmAeRjWF9+zGYEoL5tiA5jsP++ERk7NK4q0FhrQBjn2th6tAaxqZ1oC+TAH20WXpBqodSLsBz4QLcB7bDuWYNnMv/hGPbyczKKC8MsdC37QFz7+4wtboa+rKloYuzQOe2wX36NDyHd8K5dBHs8xfCuS9Z/qMg5GX5uWzwnD0jfe9xuDYth2PxRrgvaJWpAtJkAqKf7ABdCFc7js1D2v2fwhXw4pO0zVZsDnP/rjC2aQXj1ZWhTygBnXe1Z0jrPBHu89L2tm0jnKtWw7F0JVwncyhHgcTVgLFnL5h7doaxXmXoSpeC3qqDx5YIzynpe3auh+OPBbD/vg7upDxuQ3kWAcO9ryOye2k5L7jgXvYiUqdtkfO5EQnDgzMQ2elS/ROYVLelJcNz/jw8x/bDuW4VnKu3wZ0aYDkYysP08muw1rLIEy7x7PwQqY/9Dk/QizEKhoek+e0QL+d9nFqCtPvegStdzqsK8fLT2pZP/i6V6w/hSpPzOYqG8Yl3ENE8Us4rpOW98iWkvLpZzgdDD91VLWG6to+0X2oJQ5WyUj0Z693zedKkMnxsL5wb18G5aC7si3YHuexzW06C4YR7zpNI/Wi3nJfltp6xp0t1wHm4zx2He4u0ba5YC9eRVPnFENKst9Ph+nAS0uYel/N50GAMop7qAb1Rzivs+5Hx4OOwH85DXd9wnPSZXaEXB0iKs8uRds8buSiXAYRyX9zyEUQ/1gK6EB+eCZ5tbyB1yvJLX11oxy952Wak7V0suzPSvv7ANjiXLMnfMYwitrq0T+sDc69O0j6tirRPKy3t06TpjjS4z0rbzd+b4FglfdfPS+BKDLIy1tpO0/9G+uhn4czFIVGeFXQZ11mhb9ELph7S8X3rJlJdKh0DlojOrEvFHbPSsYfn5EG4NqyVlt8Kqe7559LdtkEr5OObLLTLqGfLa0iZulbO+dL4G+cp2J96CBnbgl/wulaPIeqxpt7lmUXiaqSNfT0065AojPjG1ARl3DeJGtp3XMn7Dn3fEygJ/kPBd5yCo3b44jtNGRdDtSR2pYHGxVBJymu+7xF8pymu5KA/g/0h4lsxKUmpZHyD+0rl45TzDRnspzz6yyfYL86NlcpPCfqLoVL5+VZ8mUn8GwK6WBhGPIWoRwbA4B+f8ec+BsdbU5E6Yyk82c7Zswf7gaOw3dgP6euyni2FKtgveFZORdLtX8Gdl3hxbGdErfsI5ig5HxKnkDG4O9I2aBzdmyvANPYRWO+6FsZYeVoQ3Ft/Qca0t2BbcjCzUgqGLgL6HqMQ8fg4mKub5ImBZMA1902kvfAJnEeCOAkLyfJLh2v+B0h/9WM49hXOGZGu6zuI+6xnqLagTCe/QXKnJ+DU+gkVu8D62IOw9r86F9+bBOdP78M240s4DuRi2URUhWnMI4i4tycMQa32fbBPfx7pHy2Hu7DulIlqjcgVM2EpJecV539BcoeH4EyS80GLgemDlYjunZ/CeA7OHz6E7a2vNJa3FYbJvyH27spy3od9DVLbDof9VJAbZ2RL6fd/DYtvrF7mWTQeiSN/z3aRNItQLz/NbdkD5+sDkDx9p5zPSTxM361DdBvfqFUmz+IxSLxjcRDVl7SFVJW2l8mPwtr3qqC2F8+xNch47TnYZu0KvNxCUk6yc88cisTHNsm5TKGoZ9x//QTbG+8gIzf1fk4C1duHPkRSz5dzuNCkQV8apo8WIbq72gcfQHr3a2HbndvgnnRc8eoSxAwtKecV55Fxa1ekLc9HJLYA9sW6Pl8g7v22od23KLY8ggvXzbpUvgvt+CU024zn6Epk/O812H7anouLojJrFZhGT0LEhN4wiOBxTlzSseqX06Tjil/gSg684Whvp5uQ0nAoHPKhacEpwDIOM/TdRiPi4VEw14uRpwUhcTsy3p0B22fL4E4LouIpzOMbVQHK6IYJOD94npzxpf03np0zkHzdm6JtSlB0185E3Luts/9221KktBgNR6KcJ7oCZEbTMneP/kmp+pVYmjJNK69MU6Yr40oSxHRByStDCi2lflOGSpxG5JU4lSDGlbwy9I1nqU0TQ99xQZl2Ka+MXXnEcqEC4FuZiKRUMmLoG/QnyiulDPmWKd+y5psKhLkyzNN+QezTQQT6Bb10cnzfh4j97C4YooKpdCvC+uJoGCLkbB4435iAlDvvktLdSH3sVdjm7cmyPHTtH0REhzg5V8xV6oWIWb8j+qHcBRcEfcOBiPh0EeI+vAOGuCCWvbUazK/OQexHE4IM9AsWGPo9hJjlvyCyb0V5WkGLgKHvBEQvXYCo2+pe2qtfNqST7T5PIGbJh4jI1YmwEAvj9Q8j+s9FiBrVMLjWotUHInLBIkQ/GGSgX7DUgPmRTxA792mYKgUTSck/XbMbYfIPVAslusLSoqi25wQYb3xEWt6iLErrKtvytsE1/3dvXZ2NuTHMzXPR8rVOL5hUAv3i4pdz1oYcAtaFufx0MN73HCy1C6dceLeXgS8g9s8PEBFkoF/QVWgD6+vzEPu+VD/GXD6ViL7J9YgU9f7btxTO76o6DNZuagUrCLWGIkI10J8PsU1h7ukfBBVKwHRT87zvLgpzX0xeuortpW1UOt78Yqy03HJx6lp1QOY+7eEgA/2CQTpWHfEqYhe+DUvDaHliMVVQZdxcEaanvkPspw/kLtAvxNWH5dEPEffnu7A0CrSBFPLxTSHRXT0ekSNqyTkiCpZaoF8QQxHbEJS4h0jieNo3iYa0SvLNi/Z8vuP5TaLZAdOlpLaMlOS/Dvxf8x33T77r1XdcWfe+Q6WMiCT4l6ErGYP9IaYUKrWhb1IKKFFeKRWfUsn5JsF36Ds9JHTSgfakDxF5fRV5QvD0HSYh+oVe0GVvvJldzTH5OGh2wPPPSjgWLZHSQthnvo/0cYOR/Ox6n2URJ50Qqdw+W9yU6ozIr9+GtVE+rnxI9D0fR8yvz8NUIcDCj20M6xe/IGpItbwtF2NtWN77GdF31JYnFIYKMD//E2LubSDnLwd66LpOQfT7t8OYr9VeBuYnZyHm5T5Zb/PPQgddk3GInvcaLNXztjXo6tyC6LnvwFInf2U0Z3EwDuuicfASC9OwVkV84i/K4s+IeaJd9q4ddv8GxzF5PIsIGK9rHOT2Zoahh8bvt21AxrrzckZLIS8/YyNEPD8U+mAvHuWVLgaGez9B7Bs3wpDHI1t9b6l+/Gh0kBejw4e+39OImfUYjCXzuGCCFg3zhCHQ5/bajk4qk+Nu97bUCiVdiyEwaVxD03cZCmNCHtZzYe6LKRt9x4cQ8+PDMOZ4oUTep81/HZar8ljuK/RE5PfvwdIwxBehQqhAyri+JExTv0D0nQ3yd2xctjsiZ89C5LXl5Qm+CvP4prAZYZz4tHQsVdA7PaLLh1agXwngirwS81CSEgdRkm+g2D+YLJJvYNppMcMVGQm3lMQwN0n8DdOlpLaMtJLyN86ICNgNhmzrxv/ige869V3XyvoX5UIpD/5lxzevlK8rEbvxCRFRiHwLmn8BVAqnb2EV483ZjQ/l0doVj3q77xFJHOMqSenSR4yLoThYF+NiKFLmtHwdwgMNH0bs3DHez82bs8i4tSfSliv3p6p14yOzrUVajzuQcUhU+9K8B92NjwOOMa2R8pvfPbAxbRG58gtYlK/a/yaSes6AS+xhcqOwboM3lIf54wWI6hqaL3LPfxTJE35U73LFVBHmt35BVJ9ctDLWdBwZo65H2h+n5byfAll+J5Bx53VIW3RWzodeoXXjU2EQohe/ClNIls8Z2B+6CanfH5TzfioNQtS8V2EOyWqfhZT+k+E4JfZ8BSChJ6JWvaNdbmx/IqXdKDhO5+bQpiC6Z0mFY8pApHxxQM4LETA8sxCxI8rJeR8XfkVyu4k59/FsrgXr778hooac9+FZ/gASb5sTuGV/QSy/HLflNDge7ouU747IeS157cbHBP3g6YiZ1kuu+/PH/f0oJD2c/XkxBVNOpO8roG58/HlWPIWkO2bCndt9na8c1/U5ZAzvgbRlueh7oupwxCx9Ekb/vvovykM3ProEmD5ciuiemgUdjvGdkTLnjJwPQgHvi9mNT/Dccycg6d558IiTKTWh3Ked/BEpvaR92rnstU+RduNTEGVcOqrXD34fsdM6h6Ycnl6A1BsehP2A37ZbmMc3OQptNz4Kz5+TkTTiB7i1yqiM3fgQiZhZZjhWSUJOcTXf+JrvNP9xREQgqmEDJHTuhLhWLRBd72oYI4PpkkCb2+2GXq9+xBnoNV+h+IxAivM8eqSDEY/DAVe6Dam7d+P88pW4sHoN0rZtl+o+m/dYXoljKUnklWn+r/kmUZcqQ6VezTqujF0ZxLKgEFMqKUGpmJTKyr+iIsorZQen7NCUcudb1hS+4/mmLwPzw9qt8Nwb58L21jSkv/UV7GuOaHx3SZgfui641p7W1oh4ok/oHoiaegDOw/K4EFMWOs0gQ2HzHpb4kHZJre9BRKDggicJrl2b4VgwF/Y5f8Cxaitcp9Q7T3cveEw70C/tDnR9n0RkToH+xGNwbd8O595jOZSr8rC8MhmmkoW5Uy0Hy9NjgutWqjjx74RY3Dkz4eGAJ8KexKNwbVoB++w5sC9YCsff++FW7SP2LOyThmmfCOvLwvz0kzkGRdxH98K5dQdcx3KIRpcfjMgpnQuodb20PbQbGjhAYG0DS8cycqYoRcE05WmYK/nWlOlwzVmcbSv3im8L89VBFNxKnWBSCfSL9jDOWWtz6MKnqJZfJExPPA5zea29Rj6V7Y2IZ3IK9Ev15J4dcO6R6i3VFXCJfsjziOio8vDjgpLD/ISKrsOjiLy+oLtYS4B5woBctLKNhHHU6ACB/jwqJcpxwIIO4y25edB6YeyLC64geNwhPQrUUEgFWaLvNxkRzTS62Al2n3ZE2qdt35vzA+bL3oDIR6WyUtziAyEv45K4lrA+GijQ75GW2244//wD9l/nwb54DZz7TqsfC575A6k3qgT6C/P4pgjpOj2GiP5qdzUQUU5EnaIkUUMrQ5F84x/+jWh9k+Waeqg143W02rgGTX74BlXHj0V882bQW8WT2ako6aQdqt5shiEmGvEtmqP6xPvR+Puv0XzNctR6awbMdeqotu73Tcp6V8qFknzLjkhXOgb7C5BSwNQKnH+ecmY15qc52uXHt1ypJUEZhlTpdjC3VdtRnoF9Yi8kDr4f6a+8DdsrU5E6tDeS7v/ZW/n60zXsD2MZrSooBW6fh/zpek5BZLcEOZdP7jTpRCLzLgGviPiQB/ud45vjfJWaeUjts7aK05WC6W7lLgZ/qXDOfBxJjZojqccQpNx1P1LHj0PKsOuR1LwBLnQfi7RvN19c9u7fpyD53u+1H6Ia0QDWR7ppnuR59vyKtGGdcL5hRyT1HYjkrh1xoU4XJL8wHy61FSwkDEDE8Nx356O5/Bp0RtJNE5AmHqQpvzebyjcjomdRBHtFSz6VeQ4mtZyatVV/6U6wDtL4DalbkfHI9Uhs1AlJg+5A6j0PIPWu0Ujp3xOJdZsicdRLyNikPGFVOhF+VDoR/ta3dbmfhiNh7aHVJ68Drp+fR3LbBkhs0xvJ/QYgqXVTnG9/B9LmHtRcB/qBj8BSpwD6adeXgemWNgECEYIZxmGdkc8GMZdsmIAL/uururR9teqD5An/Q8bmAM3urG0RMb6pnJH9MweOk/J4FqVh6pPTtmKAvl1f9Qutjk2wr86hBWdRLD9FbA9ETJHql5AfdUbAcNdDMGsW4d3ImHoLEms3Q1K3AUjuJtVb1esjccR02I/K78mmbPAXoxVq5STIlDgla6v+wNTqmTpSvdwBiUMnIv3bv1T3t5msME28G8ZA8cEQ0DW7C5amQV5xLdsT1qGhDojpoet4E4w5nM/rWg6FqXyQBbIQ9sWe30YELkP1R8GeKr85C3GHY+BjjgsDf8rhQuAlITt+yYnWNlOjCRJ73YKU536CU/Nhz+VgfrCHen2S0z7tx2eQ3FqqA9pK+7S+vZFYX9p+2o1C+kLVPta89EMegLlKceqWpQDKuLig1XkMzGXlrB/P398gtX8Labn1RfJt45B67wSk3nEbkru0wYUGfaT19T2cyu7wrAj03w/7fpXztsI8vilSMTA/8yhMpUO+0yO6rARq1S+Gvsk3yOs/LpI4uzdUq4YGP/+AZr/NQdlB18EQVcAHPRQSOoMBphIlUGZAPzT9Yx6u+eEbmKR16RvwV9a3kkSZUIa+ZUjJC8q0KxX3QAXMv6AplZWSKHivD/gc0RbNI/8rjlKGlLLlmwRlGGq6Wh1UH97pWfo80mbt8/tiG9w/P4e0X1XuZdZfDfM1Gidkjm2wPfOHzzaSAPNz9wfRT2swpBnMELsGWSg+sqDE1oepqUXOZOV6ZwSSH/8OrgtqNYkbnt2LkDFpGJJueR0ZMycj+d5vtQP9QqOhMFeSx/14tr+F5EEPIWPV0azrN/0wnO/dj+RbP/PubNUYht6Yr4csZ5F4BK7V85DxwEAkjvlBow61wjgoDJ7DEIBOOnFWP4nfD9sttyHtm63qrZPdSXD/8RHSbuiF5Fd/QsbDNyP16/3yi2qiYLxZOhCWc1m54JxxC5Lv/xTOI771rlQA/luBjHuGIOVjrZPsGrAMrSePh1C5TrC0zPkigq75EJiytKgPMVc6PMf3wPnzu0i7vhuSZ2zRrG/1194s1VtyRkjbCftS9aC8vls3GNQ390z6MjBeV0+1bHs2/5Jz1ztFvPz0/Z9GROcQXbRVRDWEZZBGa3X3v0gfMhRpn66D2+azbDzSfmnJW0jtfRtsh+RpfnSNRsBydbi0/pJq3wvH4V7zK2yThiLphrfg1Krry/aBpUUunyqba+VhmdAriAs7ZhhuHQ9TqBezvixMw1rkvA8wNoWlW5B3OhTmvvhK50iGe+c6OD6YhOSOdyND46Kcrmk/GLO13g+0T3PD+Ya0T5v4BZzHfJuJS3XD4WWwjeqP5M//k6f50TeA5Za6cqYYKIgyjhgYr9V4dsy+95F805Ow/63RL1HiHml9PYbkbrcj/cdvMlv071NvoFV4xzfFQPy1iHykY/G7K4SomBFHaMpRmtj8lbwYV5JvcFdJShDYGwjW61Fl8iS0WLYQcc38GtpQWBEt/+NbtUSTP+aj4oMT4DQYAgb8laSUGd+yIyjl6UrEYH+IqBUg32lKoVOGyjgFp0RECu5ouQw3N1kpTyH/8qRWrtTKWP7KnXTEWqm6asXhmrdO/QDdkwjnXLVgmBX6alr3WXvg/v1FpK/0OSErfzMixzXyzkK+aTZFL2bK1oNB7U51x1rYPt0SxMp0wbPiHaQ99oPGLdAKKwxd2mjsEHbDNvE9uJK0vswNz8ppSP3At28kHxU6wVQ51K28HfAseBVpc9RbVesad4MhbBtymKG7pqZqMfeseRe2v1SbdmblOg3nm5OQ9t0+eYIGa3WY2paUM352vYW0tzdrtwZ1n4PztUmwacVGurTP/YM6AzJA320IDMHchaNvBHOv3D88PE/cF+Ccdi/Slmqsl/hWMNf2beWcCucvy7x1dTbVesFUNcBCK9kc5kZqC8AJ14+rc+iepjgsv9KwvPhAiC7aymp0grGUPO7H9dajsG0K0O1U4hqk3/eB92Qhu8owDSjMh4yHilQfr38DKY/+qbF7iIOxZ14feh88XcdxsFydQwWQ0AHW26vLmRCq2BWW5kEVdBiH9QzuDo5C2xdTFicXIX3qfPX60lofplp+O/pA+7R97yLtrQD7NHGs+tKDsGn0CGPo1w+G4nL9ryDKuLksDLVUCzkcb30OV2qOhRw4tQq2B5+Afa9WIS/E45tiQj/kWUS0LegLrEThSWnVrxDjSl7U+2JcDH2TEuRVAr9iiBIl0GjOz6hy9xjoQn5rKhUVg9WCqhPu9a5bfamSFwP+/kF/37LhW4a0xq8k3BoKmH/B8i1wolBScG5rthwWoxN3t10o5a7ETTU7pWJTWxpiWsEsJekQ/fAiZPzwU9b0/eew/63cWpudJ1GjT8/oAM1YHYdhnzodTu9ePJNh7DOw1AhBBNEUJlVfXFn1axun/w0QfM8DXSwMrTSa9W//FvbdOUUnUuH69jvvTja7KjBerXVLfT54zsH56yb1clWiBvTRIQwoFioj9GXVr1R4dhwIuiuGoMTVgbGyPO7H+fUvcOW42rcj45u9csZP1TYwhvL81lQZpmEarQ5VGIf0DvHFhgDcx2F//RuN8l8GhoZ+0ehts+E4L49ncRVMnbVbYeqa9YdRrcp0bUXGStW+gS4pLsuv/DBE3heqO2900NVpoXmRMuOnXfJ4AH/PhG2T+pozdJQ+uwBvECk4bnjmzUCGxvOQ9U0bFMLvqg7LvZ0CtGgVD1W+F6aQPxpB+txeQ2AMdhd/zWCYqwVR0AtrX0x+PPBs/A0u1UbiJaAv41chBtinub4JZp8m1aXvbVY/rqjUHsaCeu5IrhRQGZd22HrVQ4/TcO3P6cnxwSrE45tiozwsL94DYwEcBhNdDsRmr2z6yrgS3/AdiiM1kZRxZWisUhnNlv6BmAb1pRxdbkQr/5j616Dx/NkwVa+WrQz4lg2lrIiklCWRhEtDZezKwGB/CPgXGqVgKUnwfYfvdAqGB6NbL/aONapwCC2raASXrkBKWfIvX8pQ7XUh7xWdG55VbyNt4qSs6aFnkbFL+yxKV7K8+olycg73su+ZibS3dssZia4eIh7plM+KS/prq0+LKLf0m+TRYsep8ZyK6DLQhbL7WEtZGEqrR2Xc23bCLfagOTn+N5yqd3gboK9VMH3oe86f0Fh3Zuis4bp7k7ZOu/oC15WNC1GQVFa2pkYw7gxc/5yVxwNxwL1lu/egKhtDWejLhDBaXLUXLGrH8RnbYd+qsp3UuR7mqwor2i/ZvxwujR4O9DX9yn/yNtiXqb/Z0L+tRiA2Fsbrmquuf8/Wn+E8rroWLilGy88w+gVYGoXiKdoWqW4prb5NnNsO10mfZ7NocZ+AY+oEpD46JXt6S7t7pmLPth+OjRrPkyhZE/pA3UWFiL7PPTDX0NhRxTSF9a76oa3PBFMVmIdeI2d8ZcA5e7vK+qwNc/8g7i4orH0xZedIgUe1B0+9tOz99vOa+7RzcG4/JY8H4oZ7/jNIfVilPpj0Llwp8tuKUkGVcY9L4+6wGOjjg7mLIBiFeHxTnFS7E5FjG8oZIhJELMK3vhLjask/kKvkRTJWrIBGs76HOSHEXURSsWMpVw4Nf/4BhvLls7TsVwL7StlQ8iIJauN5j4OFHwb7Q0ir2GQvYJcS5axN1d24ptylJmpj24jW/aSUH7UypQz9aU0vULqSMF7XSOUgPhWuA+fkcS02uD58ImtXIdH57J9FHw19rM+JS9r5zPvBiqNkjTsiYrvCOqCqnAkBU7y0TORxP54jGhFMf85zcKu2VpaKQAXfTstDR5egcRFJOun12FTPWsOAE57T6rey67qPgqlq6CJLunit5ZcI94UgN4qzhzXqlTjo40M1r2YY+g1W7YfZs+ZD2D7ZqDIP1WEeWIjdsGSchkvj+bi68vF+yzkZrp9Xeg9I/emu6af+4PKYa2Bqo7aReuCatUJcswyguC2/GrC+dEcIusQwSnWLRsV14Qg8QcT6xWmBZ+sC2L/+NnuavUnEv8KUHe49GgUyrlzhBKh118B6l9oFKn3mhQCNB4Hmy1V9Ya4jj/uyrYXtrc9Un2VguH5A4GdlCIW1L6bs4qtBr3oIkQ53UtaLMAH3aWeDqhCkumM7HN+p1AffzoXzdDGoEAqqjDuT4VG9mBED0139cvfAck2Fd3xT3BjGPwdr2DwHhqjwKPtWMfRN4rDWN3CrBHeVhKgo1P/qC1jKFkyDMip+xEWdhr/8AERHZykL4ozVt6woZcd32pWKwf4Q0ypMynSlwCmJLqla4hTGt1uQLT3T+3v5HZluarwa97b/Ldv7rr16k/yOK4NvBeZbnrTKldb0gqWDrtloRPRWuX/VsRWObUE0k0reDNvjWg9jzYOYmjD6dkedfBzu4hrsP7UTLtXGmVaYXvgB0Y/1lU6CQ1CN663QaTxE13NMI4Lvz34ebo2GpLqEaI0T8HwQF5Gub6b+uef2wZ1SNCU+/xzw7NijXt6tbRD166eI6FcriIdfBiFCqyVdItznNVqy+jt/RKNuiYQ+OkRdHlhqwnT9VXLGVxqc366Ba9Us1Ya3hoHXhe7h0DlxSMtMqzqLzn6C7/nrFzjVthdjQ5hbqrRQurovTKoNl/6BfdlxeVxDMVx+umvuQeTwmnIurwzQxWkET5KOwh1kbO/yJNUjJzUKpCVaLLpC4e2qp7Lfl1nrwXJPm9DvE8RFresGql/UWvUDnHtWw75RpaBX6Q9zvRwKemHti8lPBAxDb4N6u/LjcB3yu6NUc5+WJO3TLocKoQDLuOMUnLvVu+PUtXsWMTMfgal2fvvmK8Tjm+JGXw/Wl28tvO4FicKIOI9QkqgflBiHMu4b2FVSrRmvI/KqAnjuDxVrooV/7bdnZCkLSjlRkm95UvjnrxQ8Mi0gSmHyL2S+LocCp9eJTSo0Dp0vjVS7Ba/0m4k3B316MXWrtV1+RyaryYEZAz/L9p5VB9WauuSdLoS/rSCI8qNVpnxf839PoSrVBRFvj1I9MXHP+1g6twhmGXvgWfE60uZpRJJzQx8H46j7YfI5X3Fv2wJPkHHNYOnaDoT55puCTzd0VD8BSN4B+1atro4SYBr7BuK2bUPc/C8Q9dqTsN4zHOY+bWGoUVKaCfltwdBJp9KqwR/pxCw9yBNkaSF60sUuV4UlVLeAK6zQD3oCkX3UTzw9WxbDFcRz3kKrNEyDVdZtoNRJvX92zz9/wKW52lvD+s5viN+1EjFfv43IZybCOuJ6mNo3gr5ULs8ijRqt6BwZwW8TGekarZ+lwwtjiMJ5da+DuZo87it1DTLWngdOrVEPcFToC0uDUHQXEwSPtMwS1ReazqhS/hP/gn21Wj/IFhgH+Pdpb4Whp0b3Zdt+geOoxnanKMLl55q7XmMfZILx4adhqZ6flpzSUjKrVlzwpKVJ/8iZwlCmjfo2rpkGwVipIKM+0o9PTFJfBDpD4QXTTC2l+qmBnBF00HUZB4taecwva12YB6q1sk+F4zupHLpOw/GD2nNeKsB8o1q3KD4Ka19cDITs+CW/9Akw3Pkqou9Tu1ApOb4CjsN+9ZbWPs2ZJu3TCrNCKCAFWcaRAteCbZrVpr7NaEQv2oz49b8i+v2XETHpblhu7AVj46ugswRfyAvt+KaoHJgPh8YjDnSNH0DksIKo/IjCi9KFj1LfKOO+ef+grcgrqeTAASjVs7s0Rlca0Yd/yS6dUXrojTkG+n2T4tI036mXLwb7C4B/0VErYJeLp3uJVveh+kU6fLahC1pMfxE7Tmg/pNCX3WnAfT+PwPWfTcSF9Gh5av6ZDE481u1nOaetcslIDGxeEQ0qF0w3JTlRlnxO5apIypylBixvToelvJz3lbYc6S+vCP5hXG7pBOa5F+BIk/NBMUknJwNgHnIDzENvguW+yYj8ei5iJvj2Eyx97jdbQ758DLdMQdRLzwWfXh6l3oLWcwbOd3717ry0WaCv31b6ncOlk68nEfX+F4hdug4l9m9E7K/vIGLstTCUzimgJu0KVM/VpG8O+q4HaSlq9MUKfS53NVHx0JVM8EslobuqAYzXDoP1w/mInd5PYweWDudPGg/YK1BVYJmqsm4DpMgxGn1Wn/4Ttp81uuBQWMrB2L4XLCPuRsQzryD661mI27wD8VsXIebDJ2Hp3zDnrjq0ntLpDjbSL/FIBUQr2K8PRZQrAoYbpDIs53x5Vv4I5zlpTUvbiXqAoyxMQ6TlIOcKlvTtjsBbalaJcM5ao1pOdS37wei7S7FUg6lnBTmTlfOXZTk8U6Nol59n4QtIW6Ha4bb0u1pJZXdg/h4Wq1XGHIV8u1bVmxCpso1rpxdgbVDAt50U8q0N7hX7VMuz4ebxMCldU5lrwHxfT9Uy5dm6KYd9XQ7qD4JZ7TnzKathXy+6DJRO7Vb9BKfKYtH3uSHwAzQLbV9c9EJ2/JKT8h1gufP27Omu8Yh4YTqi/1iK2Kd6a56oumZ+C5d/1aK5T5PqA7XCGW4KsoyLv132Huyn5awGXblrYOozGNZ7JiLyf28jZvYfiN/zL+KW/4ioZ0bD1MjvgfT+Cuv4pqicWYz051ZpFDcLTJOflNZhfnZ6RJcvsd34JrHP9U3ew12LBdUffViM0RWs2iMPSac4EaoBfyUJvuXpSpTLCAzllX8huxwKXfnYc3i06y/ocNVOeUpo7DhZGS1mvIhP1neWp6jbf7YM2r71HN5a1UfKhTacM7D+BjzYcR4sRvWg123tq+LkuwNw6I1r8dMDbfH3Sz3x3JCieQp8sSxXungYH3sfke3UWoWmwPHMU7Dn1BrV39E5SHtVLSClzTBiKqJeewlRrz6HyIdGwtI265UH9+8vwbahODxxTZtn7ZtImxPMw1L9GOJhaNIT1sdmIHbDIkRP7Kzd56pep9HS0w2PO9glLr3PobFOc9nC2/jKIsT/td4vrUP8sp8R8+6ziOhVRXuLPzQT6QtzOFst9pLhnPYs7HlY7br4ajD2Go7It39C3J8fwdpV7WqbTFrpqssxV/1auTRb9utC0Xw4qiEsfcvJGV/JcPywQa4PpHK6UiPA0XMoDIVyLVaaE2fu6jTPxl/gULsDJa41TPV9Ll5X6aLeMh+7YF9yVB7XUNTLz3kM9ide03y+qa7TZERcm9fO26XypXUhUevC45XEVbgXPNxzp6sHCqO6IGJYLe+oruVIWFUbGO+E7f38XKSNgnFIH9WTGs/KWeKRMplOi25OVAp6yR6wNA3cRUmh7IuvJJVuQMRTTyDSP015ANZb+8FUO8DzmY58ibTP98oZH1r7NFcuLmAXWwVfxpG0HulPzbsYJAmeAfpqjWEe8Qii56xG7Gf3w1RBq5AX0vFNkXHCPesppK/XKHORHRExtc/l2VURUS6Jfb5/EvWPf15JIl9u5B2wVlBvAENXDnOpUqg4dnS2MqKUE2W6GArKNCV/peCupgCpFabLqYDd2XIpDHoPRrdaLE8JnXSHBff8NBLJNu2HGb2weBA2H9G4vTefxG8qEZmKGxutladcotfp8OXKQziVlLWv0Meuuxr39co8oS0svuVJbbxoypsZ+mH/Q/Qd6requr+biNRvfZ+4Gyw73DOnwrYjNL/K/ecrSHlodg6tYosB13E4Jo9BumqXH0HSV4RpwkeI+Xi46J4/O82zDmnhuIJd3tL7NIKdOl1htWI6hownP8ze2i8cHZ+PtDtfh0O9C92g6Cp1RsRncxA9QqNe0moV7XIFf9eNiPSrrnbps0Ow2nVNb4CptJzxlbQK9nU+D48WAY5NKgGO+M6wtIyXMwXLE/gpudmd3wj7WrXCmgBTX6VbOgP0nfqoL8pds+H4T+U3+yj65Sctk/3fIPX17Rr7o1iYn50szWPeDke1q67iXrEXgtyWx/xK2Qjbu+p3yhlGjoWpVGVpPzRQ9cTDPXs6Mg4GLssBxTaGuZdai+JkOL5XLmpJxF2CP6pdVIiD6eYWgZuNFMa+mHJm24i00a/CmaRS0kKxTyuuCqOMi4v3c6cg5VX1u86Co4eh6z2IXvAeLLU1CnlhHN8UJfsBZDw2Q/P6v77XVET2yOEOCKLLnG8dI8aVvBiKoxclUJslbzKh4p0jpDEioNLYu+CxWrOUFa10pWKwvwAFPqAK74In+uq/q3VmkF8ExEtEhL519JDGaxBj9Xv4lo87WiyTx0KresJJdKu1zTuudiHju/tae1vxVy+dvdXR9OGNcXNb36e/FpxA5UcpezmVwdDTQdfyAUS/2En1uz1/T0fKU4vhEbVyXmT8C9vkj9Rji0Hw2M7AtfpXpN87AEm3fwBXYphshUlbYBveDynTF+ersaa+85OIntwaOv+Vo3kWLO0igt5LSB+q1co2zys8N2xwvjQWaUuV5m2KBJg+WY34nX/nLm2di4gmBdzNRkAeeP56Bym9xyB94aF87C/iYXrmXUS0VWmerbXexZ0e8miORLRVq4zke7XHwXhTN9WPdy//MesDbkWA44e/VJZTDEzDVMp8AdDltrsqz3k4Z6n3aa/v0hMGESfRl4Wxf93MiX5cs5fk0FNLcVl+drg/eQy2f+WsvxL9EPlIh7x9h9aGwWaT2vVxgXHA/cM02NV66IjvC+sjkxDRSq217y5kvLFC4w6h4OiaD4GphJzxlbgC9g1ZCrrmXSy6TkNhLJlDISzofTEF5Dk0H2kDRyLjH40+HQPt08J8WRdaGfckw/XmSCSNfBP2g/ko5PGdEPnRwzDGqX1fIRzfFLXdnyPtzV1yxl8JmJ9/CMYEVgB05ZG2fu82r2z3vkPfcXEKIQ4LRBLjIsV16QRLGbUWLHQlMkREIKFPr4tlRSknSlLKlDIuhoIyPbMkXt54NkR50rvuFlSOz7wH02J04tZmK7zjoTS2zUJ5LNNPW1viXNqlAHu76rtQr+xhORc6o1otuXhS0OGqf1Gn9KVuEtrWKonDZ9O8gbAPluzH9N92e9N3ay7Nx2djW6BLvTJy7gpTaaB0cD8aBrXj17PSSdrYdzUenJoK54MtcL5KzcxUYzgcWs/j/etlJCnvq1IHKfN8WqeunoTEi69lTxdqt0bSTRNh+3VH4cSfQ8l+FI7XxyCpaT+kPP0J7Ov35aprdYXhjimw1PJ70JlbOjlU3d8ZoFNdmWqk91nUm3LnusVzrh2GfdIgJL+zQ85npStRBrqoqNyl+JLQmYL97QXoyGLYRvZEYq+7kfbhb3DuPZOHQ5NqsE4dlv0himK9y6NZiD4mgv7poozIo1lIn53f9Z7QEuYuat0OJMH5vX/LRRHg+BlOldiErv1NMJUu6HUpfb4xt7cySIeZ66R5VrumXakbTNWlFVa6Fcz11Q7V9sP++yF5XENxWn62HbA9+qHmhVr9kGcR0SZgh9IqpHnWuvMo5A8FD0OGIlgGiWthe1ftLg4DjEPVuyBxz5uOjD356GZFlwDjMPUHWLv/9LuoJZxcDftmlYIe2Q6W9kG0ti3IfTGpS96KjCdvRmK3+5CxI8DT97X2aYYwX86FXcbFBdqFM5DaRTpmHvUcbPM2wnU6D4W82u2IuLWmnFFRkMc3Rc4G13tTYNsvZ/2VuQFRD7bidWm6oontXS0plLw4mxCpVJ/e0r9El5QedJ23bPiWH5EE33GF2rTLme5c5RpX0u8tEMoVSqWg+V5ZEodaIi+GIomGFspQHDZ17fCS9G/xJVq51yx1Qs5d8mjXX9Gl5j9yDth5siLu//V2OXfJyeQ4bD2u3p1LIA3LH8SWiY94xzcevgr3/Hwn1v9XCwmRyXi+z7e4q/Uib0B++vK+eHD27TDodbixVSWs3HUGR84F14dHs0r7pM/LfkfC5ze9jXKxl46cZ25qjy83dZRzl2w/URnHkxLQrX4ZzBzXCmXjLt2u2vul5fhj20k5VzB+X/EoRBs5cXwrhuK0XhmKJMJOYiiOI0USeRGuEeNimIu2u8GJaQzrd98ior5KgMH1L9JvuAm2TcW7f/xcie2MqHUfwazSrazrK+nkaJv2XSnZ2I/BOXt57gMGOjN0VWrCUOsq6KtfBUP1ajDUawhD02qqJ4UK95dDkfj4Jjknie+L6L/egClbrNIBx5jWSPlN68qLr3iYvl2L6LbZ179n9T1IvGlB1p1rgOUXvGRpuX0A26ufwXFIa7tPgPnn9YhqJmeDdhoZN3RD2vqsLQh1Xd9B3GdqD5j8DxlPfwBnbroQOroC9j9z6HNdjTke+lq1YaghrfcaVaX1LpWBxs1grBaoP96TyBjcA2kbLv0eXb+ZiHundfbf4liFlKa3a19w8xXfG9Gb34Ip22p3wjG2FVLmB/MhaqQaqv9HiHtb5S6hC7OR3P5BOP27ANCXh/n7pYhq6T8zUjme2BUpPxyX8/5iYPpgJaJ7qxTGDRNwYfC8rGVXVRxMX65BdCeViMPmh3Bh4C/qn6ErDfNXyxDV3iJPuMT1Sh8kH3pMWgYdsi+D/W8iqeeMAF1RF+LyC7AtO8c3R/Ic+YKsLgbGp+ciZoTGA/gPfg9b4g2wNspee3kWj0HiHYv9lqFU53y3DtFtsl9k8ayS6pxhfnVOvgUoJ4e+RZpqkFtLBtzL58F5RH0Fatczm5DScCgcPte4teh6fYq4D1XKDv5CatMb1Vvg5ySYdR3XEZHLPoGlpPxCQLuR3nMgbP9Ky6Heg4hdMM57rJLVAaR3vxa23RqFvdS1iF41A6ZsN2JdgP22Lkj907/bHT30Q79G7KvNsy0bz5pJUrn5KfeNAUK1Lw5Ec9m74Lhbqmt9Gz7kpNCOXwJsM7nx30dI6vFSjl30ae/T1kj7tNuC26flQii206AUhzIuPim+Mgx1akrHHdUzy3jNujA0bxL4uS4nvkZy5yfh1LgZI5sQHd8EL/D+/7y0/88u2GMGaT/c6gnE/DBcpV4TDiLjnSSYx6k8CN+2FCktRoe8zBIVtUBxMzHuGzdTYmbe+Jlej9Z/b4IpLodnj/hxu93Q+9zp6J8Phmi85ElPhztJqmt10nYdHw/PufPSTElz5nfbmObnix8rvdVQrqz3c9w2G/TR0VL9mf335GUe/Smf4XG64E5OgictHfoSJeBxOOC6cCGoz784H24PdJER0MXGwn32rHTIIx3zxMRAb8nfVVb/35mX3+1MTcX6Ji2hl5aniIP5x8J8k/hkkcQaU4Yhj4cVMwz2h0BxCPbHRZqQmCY+NSsRBI8wG5BiE9+ae1ajHa8P+Bxj2y6SpwTv912NMPyb8TidkvvbK9++/iMMabQGk+ffjI/Xd4HHk3XDb1ppP94a9Alqlz6Gis+8h6mDm+LRAVfj0OlUqc7VodaDv8HhEmtAW5USp/HdrdPRqqrKQ74CcLt1eHHJQEz9fQieGtzA21e/3q+fUMvwWTl+f34Vq2C/oTxMM35G9AC1FkOJsE8ciNQfQn8XRpEKNsBVFKyVYBr/PCIntPOu72z2v4Gknm9cChTG9UL05rdhEgUoCzcc41sjZY5/1zhqEmD+aT2imstZH54/70bibQu99eNFAZafZ+8mOM+o1Fluu3RwdQae08fg2rQSjqWbpAOYnLazwgr2h/jkPtekOarcBdaXXkREB/Uom2taXyRN2y3npL/o8wXi3m+b/be4NyCl6TA4glntJQcg5q/XvXVNVnY4RrdByu95PFPVlYH5q6WqQXD3T7cj6f5VWcuTlx76Yd8g9uVm2X6TZ+MUJN3wrVR/yxOyCEGwXwTtf1mDqCZy3odn/f1IvGGuxmdINfFgaT1Ma5N9PfzzBtJOjERkt+zz5XqjH5Je0+oXR1KYyy83dWFcB0Qu/BQWtWcGB6Ae7I+D6eu1iG6freKCZ8ODSBw8O+f1lishKCdByn89I5WrG39A/P8ay3kfno1IaXJTcNu3v6DWtQn6MT8g9vH6KvOflWfBeCSO+T3zzrI8Bful33n954ibrlKPnf8FyR0eyn5RS6gwFDGrns9+M45rE1I7DIP9SIiO33K7Lw5Ec9mHNtgf2uOXXGwzujgYpy9CzCC1vmpscEzsEeCCbSbNfZpHWq9Nh+bpobCBFM7xQDEv4zor9N3GIvLVe2BSPfSQtt8e0va7K5hCrkX65bk8vgleQQb7JaJcvzwfMTfl8kH0DPbTZUpEzUTtI7YRMfRN4sxPLW4mkqFqFbRcsVQay528BpRFUNx59Dgcm/9G+vwFsG/bAdfZszDXr4u455/G+QelunfHPm/cyZfbI32+2i074kBHOtEu88evSH7rfaT9Og+GEvEwXV0Hlu6dsb9saaRERSCuZEnExsYiPj4eERER0p9kP8YNRFyYcCcmwbF7LzJWrYVt4VK4jh3zBvsT3vofHP/uQuKrM4JaBspv8bgciLi2F2LGj8WZu8YBKTboy5SGtXMHuFo2w78eF0ylSiKhRAnESykqKgpWqzXbsvEXimC/+L2bevWDY9eubPEwsfsTqdDiYcVQ7pYmFUtXlYnCtFsbo0HlOGmD1EkHdjpULRWJSgkRGN3lKvz8QFv0aJDLgwyZzWnGuJ9GY+iX9wd8WK4vl1uHyfOGoe9Hj+Yp0C8uMCTaIlH7pRn4aF23bIF+QTyYt91bz2Di7OFoV20X9p3MvK23auko/HMk0Rtoj7QY0LqmdtOy/86XRoe3n/beHRCsU8mx6P3hY3h33R1Y8nhXTBlUT6qUslcSCdHF7n7SAhQJw7g3EaUa6JfKwwfjkPbjZRboL+5sR+D4391I+UDjQchVWkAfKY8LHpv4X4Ue+nJBdq1hKgG9RmMLT2IuWglKXNPGIGXILdnTTXcgddzDSJs6DRmzNwQR6L+SSAeRh5fANnosbBq9u+hb1cx6SGPzbw0ok1akPsY/QqChRAWNwySpTKWLQ/Y8Kt8J5lbZA9VAGlybMqC/ph4M2VJd6E6u954w+NM1GwpT5SB/U14YpWUWLY/7S8uQR9RIpz2i+5zs1+qBa8YioqtKMAGHYP9Nq28AWXFdfomrkD7lV9XvyD03PMnqdYsuthx0uTs/uswYoSujUSDt0vFSPjbNnDng/m4a7DleTNgH27SlGl3IBUlfDqZh6g8d9WzdDFRWK+dSKnUSjgPyG30ZmsLSo5KcCYHc7ouvZJ5EON/+VKNoWmF6cCQMOS0rrX2aLga6+DCtEIp7GZcOHt2LpiNlpNbztCrDWCu/hTwPxzfFhSjXr0xFRl4urhJdQZRDATFUkkIcM0bWuzozUwicx08g8ZUZODPkNpy5fTRSv/gajr+3wX34CNwXEqVjKBc85y7AfeasSjqnMk1OZ89KP0b62+QUuI+dgGPHv0j74WecHz8R1rsfgO7VN/DvHwuxYtVKLFm8GBvWr8fxY8e8QfBgeOwOpP++CGfvugenB92ExMlS3bN4KZy79sB96rR0/GeXzs2kOjvQPGZJl97nEXc1iN8tjTv3H4Rt1VokvfAqUm4ZhZhHnsL5z77C+lWrsHTpUqz480/8u3MnkpOTpWM83zUZeuJ5aRHVq2UpN75JUIaC2rTLGYP9Ya5yyUi8e2cz3NahKsb3rImOV5fCn090wd8v9sSOV3vjnTubolv9snhyUD1EW7O3vQzWD3+3QZNpL2PTkeryFHVHLiSg0ztP4eWlA1WD9MEQFxgem38zzqdnPVGtVzEWb41ogqul4ZhuV2HeQx2x7GBfLNnbAN+uOXzx7oU+jctjzkPtseLJLrizc+AuhJxuo7cboEGfTsSF9MAHo0v2XINGr78KY2RPbHmxh7SstR8QUzGhKB/sWZj00PWciuiHG6ufiCybgpRX1uXvZJ7yKA2uWXPUT75EYDLGZ/t0JMOt0Q2urmKCPJYDEeyPl8f9nUoqwp2qA+61f8Dx5/LcpcV/wnU+s04JK2n/wP7rQTmTlS62ZJb+YT3JpzXWi1Q+SgZ5wTKhksYJtnQgm5TX5WeAvttQGFVjM5EwPf8tYn+brZ4+u1ulZbBE1wDm3lXlTAEwldQs/54TiYHL/+k1sP+ltqzMUG0U898COPYFaiVZnJefG55FLyNtgVpT1NxywnNao+KKq+R99ERQrLHQlUzInuLVLrSECxP0VTUKZPJJeAq6aruwBrb3/wlY7j2/z0BGvlr7Sip2gaWF+orWdXoGMWplXKS5HyFCtStxHYxDewZfdoKSi33xlW7Pd0hfoBGwrzgMEddpdAEm096nxcGQEORK1VuhS1CpDxKk7Smk5SJIYVHGJf/8ArvqoYdRWn5aV8JzKRfHN8XKmSVIf+KPEF3kJrr8iHpbSb5EXmw3YmguU/DPQ3SlpCL53Y9wqls/JD33EhzbdkgT3dBJB9Q6g3R07F/JiIP03CafvxOfqZNb7keePovKi5ejyYszUGXWPGScPYsDBw9g2bJlWLViBc6cPq0Z9BcBdfuuPTg7chzO3nwHbHN/h/t84sXPz5x38Z3yHyjzEmzKcqYnzbdeLy0TqW43GL3d55TYdwB1P/sWDaa9B4s0H2fOnMHmTZvwx4IF2PXvv7BJ7ylIETWvulhOBK2ydCXiEWaYExv3hC/+woDXVqJRlTi8P7IZ2tQqidhIU5bgfrs6pfDbpA5yLm/2ny2HXh887m25r+Xmr+7D6oN15VxoiDpmWNsqWPdMN4zrURP/vNLLe4Gjd+PyODDjWvwwoY23Jf23ay61nLq2SXk0qVYCQ1tXxnjpb+7uXgMlpfeIZVK9TPYT+F//aYkHZw+Xc9klpkd4W/T3adIY8x5uj1Ixai0mLzmXks8T2HBR5w5EvTVYvSI5+AVS7v8uTw+uoxA5d1hj5yadzPpe/Ms4BbdG/826upUy9/M5iakGg8Zz39x7TsljRSEZzpfHIeW2O3OX7ng0fw+NLDIOuP/TuO/bGiPOuy85uU/j5LMUDJWDaYknHfBVq5XlEPCSM3CdDNSiPQBDJZiGql9AzA/jkN4F9xC/8o1g1Lj+6zmQQ+fo7pNwzvo76ANR128L4Ap03Fzcl5/7FBxPPwdHvh/hkgHPHo1+OUrXhj4mmCUQB9OMPxH/1/rsafYYGALv6osvUzkYmmhUyGcPFsJ+2Q73N9MDdGNyALbpS/LQb7gvA/Q9hsAY6jOZejfALB6OHUrB7ouvdJ6zcLz1lUYLcQtMD4yGMdA1uED7tKrBBZx1Xf+HuC0q9cGWWbAW+gOVw6iM28/BrbG962KDuzM8Z7k4vilW3PDMfw7pSy+j55YR5ZPYJ/omhdZ0U4JaF2+hI7q+SX5tBi488gScBw5CpzdkBrUvBrwLzsXvkL7PnJKKKr8tQs2ZP8KUkuaN9f33339YuWIF/jt0KFvA3xvo37IN5+6+F2nf/wRPhsM7397PK+D5vvgdUtJLayt+117U/eBLJIiLJAYDMjIy8NfmzVi/bh0yCjDgr1ww8S8zgtq0KwmD/WEu3e7ydlXTs2E5NK1WArUCdLmRJr03vwY3XAeDXnuTGdp4tTwWOq/e3AhfjW+FKI0TosEtK+Hf13qrBuBjIkx4c0QTvH1HUxx/pz/Ovn8d1j/TDe1qZz0JFvWUeEaAlriIdPSpuwWx0ufl1P/YsfPpOKjV2vByUrITIj+eDJPaMXzaGqSNfAnOc1dy9RpKUpmLysPJUqmqGgG/dLhTfZp2us/DtUM9aKZrPADG0oHLvNiV6LsMkuoGOZvFCTh3h6r/3yuMTjoZt+Z2N22CvppGi9408TApeVw4txsu1dVugnFga2+9GJC+PEw3NFAvYyf+hutCHrf/ar1gaSiPh1Kt62GuURDBmigYbr1VvUU8LsC5LaeLXW64V/wiGg8F4Rgc8/bI4xrCYfkdnYO0F9fk8wBcWm67dqoH9wz1YW6rfffdReW7wtJF/bjJ/fcGuPN4varINboZljryuB/3ju3wqHUbFWoXViH9g51yJivPwunI2JnPEz9TVZhuqi9nQqkmzP2vksf9FfC+mIDtX8G2QqNslBsK6/WV5YwKzX2aAYaBbZBjy2+xTxuh8lBz4cJWzQdqF5giKeMS8TCH3B56mEtp3912XuWcqKCPb4ob1zHYn3wFjoJt4EoUtsTxoHJMqIz7JkOMdowrv9xpaTh3/yNIevl17wNtRaC/yIhAvduNMms3ou4HX8CUmOwN3qdJ87h2zRr8s337xYC/6K/etnQ5Tg8cAvvqjZkt+XM8eSsg4nul7484fQZ13/0MpddtliZ6Mi9WHDqEP//8ExcuFEw8wFKxgneoVm7805Umt3tZKmbOptjx2fKDWLf3LEwBmn6kZThx81tr5VxeeTC2zUJ5PNP6/2rA6br0vcObLUeUOTRHMuL5A8/ccA0e6FNLnqJNPIR4YPPAt/caDXrvMioZY8GKqV0wc1wrVCiR2d1O5fjT6Fl7q3dcSMmwYOPhrAfC4rd/sfIgbDlcNFm1O4dWnJcDSw1Y3ngDlipyPoujyBh3f5i2ii6OdNA1HY+YtSsQ/aB0shrs8YcuFsZbBqkHIKUTYneib4gsFa6l29V3gpFdEDmpc+CT5PJ9EfF4K/UT5OS/4dybLmcoaLoYGO77EnHrvoC1nfazR7KJawbLDerdrbh3HxDHj5ek7oFjm3p9rev2GCK6BurCSTqg7DcFEa3Vg7+ev5bDnafVboa+32CNwHl+VYN5kEYENM/00HWYgKg7NfY/Gdvh3BXExd/jK2DfFsRh6PGFsO8KtI8Nl+Un+nV/Cumb8xl13vOnxl0OVpimPAxTqQAVl6kSzM89qX7BGklw/rI1PE8MSrZDxEu3a5SBDLiW7C6k32WH++vpsGc7t5OOo2Yszmerfkn1vrCE9kbSiwzXXwdDtnJRGPtigvs47NO+12ihb4LpvjGi9yN1gfZpHScjolugfakJ+sFPIbKj+sUc98rZcIWi97HcKPQyLoltAus3KxD3zQQYSwVdyKFrPgwW1Z5Tz8G132/BFcbxTXF06EekvfrXFRlwIhLEw3lF+Q+0Dfi/przf7SiYVgriQbypn32F1O9+lOomuSV/UZMD5/E7d6PKnAXQuVzeaSLIL4L9x44c8QbRHf/uxoXHp8J96sylrnqKml4Pg7RMr/r+F2n+98AjzZN46O7pU6ew5a+/4CiA9WitVOliOfFNarK/T+udlwcG+y8TotW+2OjVfLHiIGpPXOC9MJAfLSrvQ5OKmX0l7j9bBv0/noTWb7yAxq+/gj/3ZT40JcZqw02NV3nH82tY28reB+AWVKV7c7sq2PVab5iNeoxsuUSqiDKX349/t0Ldl6ej5YwXcetX9+BYYuZtY73q/I0481F8tzbww2bX7b3Mn8Kki4fx0fcQ2UHtXuoMOJ+/C2lLNLpWoFySTqAajUHUN/fDGFcCpvulk6O502HtL20Xgc7BEurDPOUjRN9aTp6QlWfzYrj84o+eNd+KrvtV6Ye8g+hnBkAf5b8tSgdFV9+AyG+nwazxLG7371/BqXHXNWnQRcMw7n3ETGwGfYnWiPhmEWLemgDTNRot2rwM0DW8DhGfvQeL6mpPg3PhbnlccR7Or5ZrHOaUheWDLxA5sJYohlnppRP1IS8g5s2eGgcR52D/cmPeDp8sNWAeXEPOhJ7huoEwhOqRKnG1pG3ybcR8dScMGrspz8rv4DgTxJJwHYdj1j9yRpv7j3lwBbqIEk7Lz74PGZPfhDM/AZpz65CxTKPiKj0IUTOfgKmGSpdU8Y1geeUTRPbQaCl2/GfYVodZxWWIhb7nvYia/TmstTUKZNpqZKwqxP3zueVIGz0BqQ89eimNuhcZ2/PbKMQMwwCpLMq5kKvcD+Z6vgW98PbFJPnrU9g2aAQEyt6AiMFazw8JtE8rBct7nyFCtGjPtk+Lh+G2FxD9SrdsL2U6DvvHaws5JFDYZVwS0xDWj79ARAupLmlzL2KW/YyoB6+FIT7AXBgSYBg0GdEfDVM/HkjbAse/PoW80I5viiM73F8+Adt2XuAjUij1qhj61rG+ed/poWZbsRqJL7wi9vLFI9DvQ8xNhWWrUGrDFnj0mRciRMB/06ZNOHvyJBKnPAPH5m0o0jsR1Ejzajl/ATW++hGGdOl4Tw74Hz1yBDt37IBLXLwIIbfNplpGCrLchAvduco1uBzySblKKXbdYiiKrxgXSdxRKPJiKJI4dFWGIvTetcNL0r/5I1rAd6tfBhkOt7cV/HVyC/fv1hzGO4v2YsW/oWlp/tGQd3Fzk1V4YfEgvLqsPzKcvi06PdJrK/Fa/y9xJLGkN1CeH2XjrN5nDDTWul0zSBdS7bCYDN6W/2pW/nsanZ9bgkNTxiHdYcY9P92JtYdb4Pkh9dG9flk8OHMLlu88iCd7/Ij7O87Ha9Lv/mjTKOyb1lf+hOzmbj6GAf8LzQWPQH5f8ShED2ViLYih6ORIGYokfrEYioNvkURe7DTEuBiKnVruSX/VawZiP+yrflB/4g+kf7AuyBZ7LulEdy7sW8K0i5fYzoha95H3bmd/nv1b4Dqbhx2ZUzqhfGISMnaL2kFaPw1GIvp7aT2rXVdxnoXrry1w7jkGz4UkeKTtUVemLPQVa8DY4Rr19eN1BhnDeiBtlX+ALAKGR2YjdnyAh3CnHYRj8Rq4DpyBx1oKhkZtYWql1T2BxL0d6T2HwOb9PX4CLD/n+OZInlM8y4Wu6zuI+6ynym/OkNbH9jw9+NJzfD7SJn6e2WWILgqGu95DzONtVJer5+x+uKQDO9exs/AkpsJjjoO+XDnoazaFqb5GH93C6R+Q3GUynP4tEyMaIuK3n2ANcEe/58BaOFZth+uMHbpS1WBo3wWmatoRX8+215A06L289Qve8BHEzh2tEuBIg+OZe2DTaLWZTZXBiPqf2vNETiPjxu5IW+cbYYuB6YOViO6tUhgzDsC51e8CrskKXQlpW6taSrvsex2C7br+SP8rTc7noOoIxKyYEqDb4ZPIGCxtuxsCfF5RLL98bctSvfPQz4i9T/VJkhd5Fo9B4h2LvcdY2TR6CLFzxqr8ZkUyXKuXwbntP7h1JWGoVQeG1k0CXLRwwDm1D5I/9X8QZC7LSVAccM97GqmfZO2aKVf1jE4qMbElpPJYBfocnjHg+uAGJD23Rc7lQUHW2/UeROyCcSrr8QDSu1+bdT9ibYCIJT/DWknO+/CseB4pb+R84cxL3N3x+iuqAUT31zcj8dH10pi0Fgp1X6xBc9m74Li7FVLm5WLZF/jxiyLANrNhAi4Mnqe+TUt07V9C7Nc3qC8/sT/rKu3P1K7HBbNP27cmc592QQd9tVowNGwJY6B92sZnkDT0C7j9rj+E/nhAqg/mP4PUj3cXchmXRNWH5eOvENlWtZDDve9vqY7bA/eZRHhSndDFl5aOPSpC36yd5vNqBPd3tyHpYbnLtsI+vglK4DJ6Xiqj2eW9XHs1fEDaT48PsM+S2JYipcVoONhYhi4j/jEzMVTiZqK69I2ZiaTEzcReperkSah29xhpLHdEcFwEmhW+eY/LhTO334X0H34JqmW8eL+5dTOUeON/ODdyDBz/7Ml2gcDt8Xhjc9mIRrlmE8qtX4akV2YgdeZ30neqHyFk+QyXG4m1r8KOe0bCGRXlrTvd0ms1k1JQ8eGpcDul+tjn9ymyzYfJhFIzP4R9+05cePolaRmozKMf5TM8TgciB/VD7KQHcfrGW+A+cUb7dyrE75WW1+4RN+Fkp7bQSVnRMDkiIgLtO3RA6TJlAq6b3Dg5fwH+HTveGxMT51C+cTFRz4qkxMTEuBiKOVeGeYuJhQcG+0OgqIP9vkxSpVGrXLT3gbVr956F0xWa1RtnTcWbgz7BEwuG4tB57aehx1rT8FTPH/D5xk74+5jq/Zw5spj0WDm1K5pVz/+DWMQzDTo8sxRfj2+F2uWzt+BrO3UxonXL0LbaLry0ZCBubF0Dr93SyHuxQTFn8zHc/+UWmD278Xj3n3Dnd3djw3N90Kiq9oWIayb9jp1HC/Z+36IJ9pugH/sr4h6rLefzx/VmfyS9qt6nb7EX4GQ5704hY3D3zGBe3RGI/nEKTFq3q+eRe8EEJI2VTkREBeUvrjUi5syENW+brh83nG/ciOTX/pbzfgoyaFSAtE/u8+HkN0ju9AScaREwjHwXMVPbh/bzkQT7+D5InXNSzvuSaoI2TyDmu+HeOiLf3P8ifeAQ2LYEGeDOQvr9zyxE7AiVqETyH0hpNy7AAz/9RDRCxNJZsGZ245iF+8fhSHpwtXd/nSnAiXs+uL8fhaSHl3mPd4NiqgbLnEWIrCfn/Z36Fskdp0jlRM5nU0TLL7/bclRTRPz2fcB6J2CwX3ST8vTPiBmh1do3dzxbXkHSjR+o9NdfQOVk5lAkPrZJzmUqkHrmxI9I6T0Zjvw8S6cg6+3cBPubPYm4n4d7j2eySoZ9ZBekLgy6oMPw5O+IHaVS0M/9hOQOk+CsWAT7YjWayz60wf688zl+uSgfQVFTDVh+WYDIBmpbgQvOZ/sg+cP9ct5XiPdpjr+R1meY30WMTAWxnbq/vgmJj24s3DLurAPLh98ismOI+8ROlPY73e+B46Qo5EVxfBOMIgj2i+f8TJmN2LsC7LMY7KfLkG/MzD/lFDOrVgDBftv6jTjda6A0Ih3wBRFkLpJgv8Qtzdue4UNwqm3LzPrT4UDtj2eizIYtEN39qCnyYL8gLevkKhWx47674IjP7AJAtOqvWrUq2nXo4M2HIth/YvYc7Lrn/mzBfrWYmBgXQzHnyvByDvbnfmlSseZwubHjaBJW7joTskC/kGK3Yvg39wYM9AtJtkg8OPt2bD8R4AFaOYi2GNE4QCA9N0SL/oaV49B8yiJ89udBbNx/zps27DuHYW+uxdq957Bkb308s/BGLHi0O74c1ypLoF/o37QC/nm5F4a07+FdBm6PHu8t3ie/qm5i39AEw+kKdv4/uA6G+OmQ/32PtCcWaAcXEtcifeQzcITgOpV7/iNInaER6CcNTrgP7YYrxKvd9e2jSJuvdSIsHXiveQkpT67I4eQ0GGdgnzg2j4F+SVQDWPqq3qMPz8of4cxNHDF9N+y/H5czWel7DIFBo9upUPFsmSYt01wE+gXHUTh+2SVnsnMvmRMg0C8J1+WX+hdsj37tPdnLE08SnM+PQdqfIai4zv2BtAmfhe+DebU4/kb6KKluvywemh8F44191E9gklbDvj5XBR2uuQvVy15Cd1iaxxbNvpikMrsf9hm/adQLBhjH3Q1jnNoJ+qV9Wv4X7znYp0xUDfQXrEIu49LOwb3rUAiOAXwdRsbDT8uBfqEojm+Kq1S43nwcGcfkLNEVTql7/IcFSTwDIH2utB8W3czkIcBcmPROJ0pv+Euq8NzeZRN54hTi9h4s9vMt5i/y+CnE7JP2L/KFARHMPym6IEoM7ZVMsVyCKT+FUbaKEwb7KSgud+7ax+T2/b5a1yoJQw5XG1NtToz5eBM6PL0UK/49LU9V98mYFnh68DXe97d8YrE3tXpy8cW+9z0ePZZN6YTO9bQvZFjNBjx9wzU4ML0vBjSrjK9W/YcUaR603Nq+KsrFqz/kiygoJ5cg/caBSJ19VJ6QP57d3yDlxqnSiZdoNxHAni+QMuBhZPj3YBE0J1xf3oPk+37Odss75cQBz6IXkHztY7AfkSfli7QuZo5D8uN/wBNwtdvh/uxuJD3wk7dVTZ44dyNj7GCkzsr7jOua3ACTajWcDMcPm3J5gJYO15xF6gGOuE6wtArNBWU17t+fRfKt78CV62seDrgXzdFYB2fh+CVwtw3hu/xEcG46Ur8PvC8PKGMvMkZfL33GwbwfyJ/8A6k3Pgj7gcIO7BWwE38gbdAI2Lbm8SJccRPTCObe6v2GeFbOyv0zYnbOg/2EPJ5FLEzDWkFXVPviK55UL/z5jti01ZUciIibtZ5PkrlPS75/FvLe7ukU7I/djNRv8nwwlHeFXcYdJ+F4dhiSJs3N+zGAL+ceZNx1M9IW+Abhi+r4pphKXIf0ybNCcEGKiPLCfeYc7CtXSwfPYdCqW5rHuH/3IuLUaXiMBsTsOwhTUnJYzLvBbkeJf3bCLd/FIO6EsEvTxAN7C1KgXX+eDwvCEIP9VGyI+mrabY0x56H28hR151LsiBn5Mz5csh+rdp/BtN+y9nWr5oG+tfG/WxvJOeD2jtW83R2JawoVEiIw+qNNsNlzPlqsWjoKPz3QFrPub4tNB87LU7MTD/29r1ctOUeUR+l7YL+3LxJHvQ77try2Wj0BxxtjkHTtE3AcDzL6vv9npPW/HqlfbcndicjZDbBNHITkKQvy1l87Zdr9PVJ79ETKq7Nzf1KvOLEC6SO7I+kx6UQ4qNVug3vWo0juPwUZf+XuS93rvkBqv6FIm5+fYFgsDDd1Vz8oSVwJ+4Y8LIgdc+FQDXDEwHRz29AfI59Yh4zHhyBpzOdwJeXxUPK/xbCr7dLOL5fqgBQ5oybMl5/nHJwvT4U9Nw1W/dkOwj7peiQ/8jWc2rtnFXa4fn0GSd3vkZZ9fh8cW5xIdf+XU5HU+x5kbA2yX/gwoGs+BKYEOZNFUh4uaknS/4XjD/WWwbpOQ2EsJRX0otoXX+kydiNj+jKNdaqD8e57pLKgVRFJ+7SfJkv7tMeRsSlXFQI8++YgbUAfpM7UutJQsIqkjCMd7m8fQFKXu5H+y/Y8B6Hdf76NlE7XIW2B+p1hRXN8UxyJi1mvIq2YdllJVFj86zOtfK7rvRy4jh6DY7dUx4dBwFww2myIOnIMbqMJMQcOQe8Mn6uc0YePQifflaA4e/YsnE7thrOhUlDlJ1ww2E/FQse6pbH6qa6Y0DvnAPnW/7IeGP2y8ag35SQ5/dIR4emkDPz9Yk8kfTwI/77aG8M7VMPOY8GfwPVoUBadrg7wRCrJ3d1rYGDzit7AP1GeeVLh/uMdpPZrh8RbpiD9y9/g2HU68E7LdR6uzQthe3YsEht0Qspri3PfLUXiVtgn34jEbncj7bM/4Dyq9QEZ0nf9Ln3XGCS2uxnpP+zMXdclpC51PxxvPojkll2QPPlNZMxbC9epwFdQPOcPwvn7TKSN6oMLbe6AbWFum89JB2J/f4u0gR2ROPol2BZsgVsr9mk7CudvnyNtZA8kDnkG9h35DCbGt4Kli3qn2O7leWjJKKTthH2xessRXbubYCqTvwN8T8p5uPdtgv2bt5E2ZiAutLsFaV9uzl/XHPZDsM/O3g+1e9lsuAIt4jBcftmcXoy0Jxfm74DcnQTXN08iuU0PpDz7Oeybjmh+nufEP3B8/TJSurdC0r1fwJUY5m0s7Slwn9gv1QHfIX3qeCQ17YKUx7+C69zl1HY0HsZhnTQuaq2AfWOeCjqcs5eqBzcj2sDSQT7WK6p98RVN2ictfAsZmTfiZhffDxG3BDpvkP5+63dIu74TEke+CNv8zXBp7tNOwLlM2v9J+8/Ebg8gY0teI9H5FV10ZVyU5n1Seb1vEBLb347U6V/DvmZ3Do03XHAf+Av2L16U6tKmSLxtGhyHc2jtUSTHN8WQ+wwcz0nHTyHogY4oXAU6kizI00nnYen48HxiePTWLi5ISCfX1jPnoHO5YDmbuwvYRUqad8u589A7sl6ZTUlOLpRg/5WOD+gNAY/3P3FImVkpietsYlwkUYRFXgxFEsVcGYrDmlA/oDccjetRA28Mb4JgHhQirNlzFu2eWiLnMn05riVuaRf44Xyvzt2Fx77b5h13uT1oU6uk9y4C8TDjgnQ+1Y6r7p+PxLTQNj8pmgf0UrFhTYC+bEnoSsRBFy8lsxOeCxfgOXMMroOnMyugkJJKTqkK0FcoC33pEtBlnIf71Em4Dx+DJz3kX0aqpG02oRz0paTlL9Z5XDR0zhTpYPUC3McOSeujALrp0EdCV7Ei9OVKQ1/CIn3XabhPHIf76NkCKGNEBSCiJPSVy0v1ZRnoLA54zp2V6q39cJ++nFrxU5Ep9H0x5Ys+QtqnVYK+fBno46V9WtJ5eE4dhuvAmYKNLIUznRW68mWlMh4vLTOpjEvnTZ4UqYyfl+rSg4fgSQtFIS+C4xsiKlS+MTPfJGJlvvEy37iZkqpOnoTqIXxAb+rX3+PCI1PkqcHFRDweF0zNmyL++adxfuJDcIoH9Pr9rVv6T++NtviTfrnJjDJ/zEbym+8hbdZP0OkudXvtsDu8D70Vn6f28Fud24EjPbrgv+v6oMFrbyH60BFpogEGo5RUHvSbbT4sRiS8PQOOf3cj8bVpGvOYlfIZHo8TEX17I3r8WJy7a6xUJ5+5+JpYnk6HWFsay1D6LS6LGZuefgQuq8X7Lo80LT4+Hp26dEFU1KUHnef1Ab3H5Qf0ijiYkpS4mBIPE0ORxKf7JjE/l3NMjMH+EGCwP39Ea/5nb6yPaKvYFHO2fOdpdH5umZwDSsVYcOiNa70P4w2W6Of/42UHMK5HTbSsoXqvbEhVHD8Hxy+ENrDAYD8RERERERERFWfFKdjvOnESzn0HMicG2ZWPCFLrY6JhqF4Nzr374ElLl/40699qBqylv5VegKlxA7gOH4Xz5CnoDZmxK/G5iampsDsd3s9T+wyd9J6MuFhkJJRA1MnTMNjs3oBOtNUKq0lEgLLy/wyP9F5T7VrSPKfBceiw+jz6UT7D43HDUDIBhkoV4di5S1ohzouvOV1OJEqfKX6DSGrEw3lTK1WAR3q/+H3ifRaLBRUrVfIOFZrLLgcM9mtjsD8EwiHY373WViza01DOFa24SBOub1ERG/afR7vaJVEpIRKPD7xafjWwZ3/egZfn/Iu0DLFUM703shnu6nqVnCue3v5jL+79/C9pzIMuNf/B0r31M1/IBwb7iYiIiIiIiKg4K07BftvyVUie9paYgOCD/W4Y69ZG9Og7kTz9TbgOH1MP9otpJhMMLZshpVVzpJfN7CpNfG9CQgLi4uO948p8eYOxPoHynILeSc+/AufBQ9DpDfCI+VeR7TOMBkSPGQnn7r1I+eq7gJ+vUD7D43bC0qY1Im8YhMRX/wcd9DBUrQJz40ZwV62Mk2YjjFYrIkSKiEBEZKT373JaquLzDfIFDyGn362FwX5tDPaHQHEP9ut0buybfB8GfDIJ209UkacWneuaVcDPD7aTc8FbtuMUur+w3Htrk1CvYixeuqkB+jWt4M0Xd9UmzEOtEmvxdK8f0P6tZ+WpecdgPxEREREREREVZ8Up2J/63Sycvf0uaYI0R8EG+90umNu2QInpr+HsHaPg3LEve7Dfc6kLHtGS3VauDA4O6oszzRp7W+eLYHilKlVQv35977ianILeJzr1QsaqtdAZRKRHXbaugMwmlPrqYzi278T5p17I1k2QGuUzPC4HIq8fgNhJE3H6xmFwHzslrUcd9FFR8JQthRPVq+JEl/awXVUNkRYLSpcqharVqqGUNDQaA8yjxrrJLQb7teV+aVLY6Vl7K6olnMaoVovlKUVDBOc/Gt0cX9/TWp4SvD93nsbA11dfDPSLLns2v9AjbAL94hkBGQ6XtA6WoG213ahb5jJ4sBQRERERERERUZjQ6fXQGY25SwYp6Q3eAL93qPYenyQC15EnTuHq9z5H+eVrvBcV0m027Nq5E4sXLsSZ06fluckdY6WK0rzk/P1Zknfe9ZBmKnNc7T1aSf5bnV753SZAtMjPyIDu0BGUX7wCjZ55DVU//AK2g4ewZ+9eLPrjDyz8/XccO3q0yB7Emxk1vLIx2H8FGNNmkXd4W7MVsBjF/QSFr2JCBDY81x13dq6eq771FY9+uxVJ6eK6bqax3WrAbAyf4jt/y3E4HGcwqP56b14E/YmIiIiIiIiI6DIjguQeDyrPW4TII8e8k0TXNRcuXMCWv/6CyyXuacgdY906gM/DfYuUuEPAaIBe+h0V/lyN2h/PRPSx497nEZw7dw6rV6/G9m3bvL9Tq09/KjgM9l/myseeQ/96G73jJSJTcX2DzGBzYRvRsRq2HLog53Jn7Z6zWLf3nJzLrFN6NCgr54qe3elGUpojYJr+2x4Mb74cZmNmhS7GTYaiucpJREREREREREQFSK+H9exZVFi6UspkBrzF3QEnTpzAoYMHcx0Et7RtDV1cjJwrJkSATvqdJXbuwTUzPkC095kCetgzMrzB/o0bNiDDZpPfTIWFwf7L3J0tl8Kgv1SBjC6irnx6NyyHNrVKyrnceXXeLnksk6gPv1p1SM4VvbQMJ0a8vwHxo3/RTEt3nMqy7EtFJWNg/Q1yjoiIiIiIiIiILjexu/fBYMu42L2MCPgfPXIEDsel3iuCYapdE0YpaT2ct0h5L2ycR60vvkfE8ZPwSL9RdGe0b+9e7PjnH2+//FR4GOy/TFRPOIk/x03F4SfGZklTuv8kvyNT55o7sr1n7+R7MeCagg08+wfsg+V2e/Drxsxbnnz9uF6qGJ3Fo7KIjzLjpwfaYtptjWE06HB782U48Nj4LMv4iJSuLntU/otMHw95N8t7RJo/6gWUjcnbHRBERERERERERMVd7tq0hzGdDpZzF2BMTZcnZAb7E5OSkJGRIU8JjqFCOUTeMBAQFwmKW9c4ooW/wYDo/46i+qy50Ingvpgm2b1rF44cPszufAoRg/2XiQPnyqL/J49gzcHaqBh3/mKyGLN3FeP7eprdgsGfT8Tsf1rIrxaMW9pVkcdyR6/XoVn1EnLukk51S8NUzPrsn9C7FlZO7YrPN3bGiO/GQa/zXFzOFaTkL9qSkWVd/L6rEa7/7CGcTI6X30FEREREREREROFK53Z5EzJj314uhyPX/faLh/NGDRsCY53a8IjPK450OiT8vQ0JW3d4L+iICxsutxvbtm1DUmJi5nuowDHYfxlJskViyJcPYNyskchwGuWp2r7e3A7Npr+Ev49Vk6doq185Dnte74OVU7sg2przZ/sS/es3qpL3APbixzuhcslIOZepXLxVHstqw75z+G7NYTR9bCHGfbJZnlp4WtZIwNkPrkNsXA80fv0VLNrdQH5FW2qGBcO/GY9R398Nm9MsTyUiIiIiIiIiorDl8cBlscBlNme5nUE8yFZ0c5NbhtIlETflYehF3/3FsaW8TgedNFsVFi+HMS3zbgYR8L9w7hx2797tzVPBY7D/sqPDe2t6ovUbzyPNrh04fnjOrbj163uRkhEhTwlsQq9aqFE2Gl+uPIQUW+4eLCsuDtQun/eHiIi/Lxmd9bfM2XwcL/66E3tPpHhvBRIP8R3+7nq0fWoJhr211vsw4PcW70OjR//AXwezt6ovSCWizPh1Yjs8cl1H9PrwMby7uof8SnYX0iPRYsYLmLmpozyFiIiIiIiIiIjCngdIrVwRzugoeYKI0XsQExsLi8UiTwmeCJxHDOqPmIn3w2PSF9v++2MO/CelQ3CL4L+cRFc+KcnJ8puoIDHYf5kSF/gizXY5l12ESbzmcw9RACJQP7RNZZxJzsBfBy9AL22kuSGC3/5Ef/t2KQW6cHBW+j7RUv/w2TR5yiXnU+14/PvtqD3xN/R5eQWufXUlZq48BJc788qmuBPh9VsbYcbwxrA5iqbyu793LWk96BFl1u6HLc6ahgynSc4REREREREREdHlwG004EyLJvAYDBcjcCLYX6FiRZhFa/880FutiLl3DGInPQhdhKVYBvyN6ekosWO393cLOr0eNpsNp06d8uapYDHYf5ka02aRPKZudOvF0OtyrhDa1S6FJY938rauLxVjwdpnumH3671RJxct9ZUAvOLEBRsaPPoH+r26EtUnzMNvW47Lr2RlNupx27vrUU16zz9HkuSp2f2x7SSqlopEx7qlUTEhAtXLROHnB9ri/j610bleGbSpVVJ+Z+FauP0k4qypuLHRGnlKduK6yahWS+QcERERERERERGFNdEC1+XC2cYNcLpFE3liZqC/ZMmSqF69ure1e16JgH/cw/cj4f03YKhaJbMPf/GdxUj0voPeB/UqcyV++5kzZ3L9rALKPQb7L0NRZhtubbpCzgE/bW2JOi9Nw5MLhsDmyGxFXjn+LPrU/cs7HkjZOAsqlMja1c/q3Wdx6Ez21vZaPl9+EANeW4kZC/Z4u94R3ezsPp6MRdtP4myKHX7XAi5Kt7vw0k0NvPWVw6V9YaJ7/bL484nOWCalw2/2w75pfb1dDhW1D5fsx63NViDC5PDmk2wRmPDLCFzz6v+y9OV/R4ulMOhZ2RERERERERERhT2XG6kVy+Pg9dfCFRnhbdXvdrthsVrRsHFjmEz57OFBdI1jNiPy+utQauaHsPbu7g2mw+koHkF/af6s585D78iMhylSUlLgdOaua3DKPQb7L0PDmqxCjNWGfWfKos+Hk3HDFxOx50wFPLdosDfQPHdHU+/7xrZZ6B0qLKbsxeH6FpW8wXph17FkfL/2sLdvfJsjd8HpuX8dxwNfbvF2vfPnztPy1EziobZqPpW+9/ppq+WctoRoM2IiildXOKcSbfhpw1GMbrXYm5+5qT3qvDwdf/53E2pVaokBn07F0C/vx9HEEigXm4j+9TZ530dERERERERERKHnEa3pDUbAmItkMkjDzO5oYMr6muimxgXdpSR9vC06Ekc7tcW2+8cgvUwpeFzSK9L3lilTBp27dEGFChUyPysEdNL3m5s1QamvP0Xp339G1Og7YGxQD7oScd559ejluwfEw4B95juoJP1ujzEzTugxi2Vw6TWP3u93+yedHnqbDXDYvRc5lJSeluYdUsHSnatcoxhc8glvHu9/gCiuYijC4GJcJHG9SuTFUCRxTUsZil7zu3Z4Sfo3lDxYMX4qft/VCK8u648Mp3ofYP3qbcS0AV+g2/tP4L/zpXFTm8r4bGxLbDuciMnfbvO2uhfEBYA3hjfB6K5X4fX5u/Hw13+H/CLhyXcHoHRs9geTPPbdNrw0+185F9jCyR3RrX5ZOVf0np71D+ZvmI1Phr6L8T+NxPZTjfHi0AYY1SXzVq0Dp1Ix4Yu/sPSfA5ja8wfULn0cAz+dJP91cH5f8SjEJQ6xhsVQqnIvDkUSuyIxFFWzSCIvqnkxLoY6779ERERERERERAXDN2amJCVu5hsv842bKanq5EmofvcYaSx3REBZLwLcMiXvOHQY9nUbMieKwH8wxN+WTICpaSPpbzfCk5xy8W9FlzSnT56ES/58cTEhrUI5b/KIYLvL7X1rudJlUK5sWW/Lft/58uU/z75EHMnbcj8HblsGPKdPw3nkGFxnz8JzPhGWTu3hSU1BxrYdmp/v6+J8uF0wVKoI09V1kLFyLTwZGZeWozR+Rny+9J9qbEmaVY9BjzMNr4FHvlAi5j8yMhJX16sHq7QcFIF+dyDHZ8/Brnvu98bBlKTEw3zjYiKJT/dNYo4v55gYg/0hUJyC/aILn9LRSTh4row8RZvVaEeFuHNw6a7ydn2jl6/4ZThc6P3yCm8L/CGtK+Or8a1gkF97/LtteDHIALyWKIsRMRFGb9/9glaw/9pXVuC3v0/IueyeGnyN92KAuMvg0zEtcHvHavIrRUtUYLUnLoDBvRv7zpbFHZ1qegP9JWOy/8Y5m4/huv+tQp3SR7HnTHm4PcFXcAz2ExEREREREVFxVpyC/fZ/diJj2crMiUGGRDweNwwiUN+xHWwLFsJ99lxm8F1+XcTS3G5P5vd5PN5+6i8SbzIYYL1tGOwbN8G+Yxd0hkvz5Us16O1ywXXN1XA2bgDzgsXQnTsnvlB+MTvfzxAPxRWt8K09u8J18jQyVq/zzmtOlM8QD/411qwBS6sWSJu/AEi3+X1+gM8Si8BoQHr/3t7fL4hFYZTGY2Jjs3RjpPq7g8BgvzYG+0OgOAX7cyPWakS5EhHe/vP/frEnGlSJ804XfeXXf+R3b+vzl4c1xMP96ninC6ICqzfpd+/f5Ia4WLDosU6oKH3f3pMpeG3eLiz5J/Mp3OLzxff4qzh+Do7LFwT8datfBgsnd8LRc+m457PNmDmuFaKk31McLJV+V7cX/kSTavF4546maFUz8AOCxfIWzzJ4QUri+QXibooMh8/OQQOD/URERERERERUnBWnYH/KzG9x/q4JgE6aI7l1fk5ENzzm1s1RYsZrODdqDBzbd3uD/b7cHg/0ap8nWuObTCi3/k8kvToDqV99px3sV/kMncOBI9f3x5Eh16Heky8hZu9+KMFzNdk+Q/ruUl9+CPv2nbjw9IvSMsj5Nyuf4XE6ECl9d+xDD+L0TbfAffyM9u/05/bAGWHFlhkvwmUxe6NPomFsXFwc2rZvj6ioqMz3SRjsD73cL026bCTZnLi/d028MLQBvlx5SJ4Kb+BZBPqFqT/+gyNnLz2MV1QMpWLUuwYKpEeDst6Av2jRfzLRhqU7MgP9wqtzd2HviRQ5l8nhdGsG+oXXbm7kHVZMiPC26i8ugX7hh3VH8NaIJtjwbPccA/1ChNmAZ26sjzVPd0XrmglY/VRX3Nm5OsrEWtCmVkm0q11KficREREREREREeWFaKHv7cteXH3IVRL/yONyqDjoJILjYlTI8pk5J53bg/SoSKS73bBLQ3GNQu19AdNFPvMUbBJ/L0bFlRn/zw2YPHAo8223X0wi4O9/oYRCj8H+K1i5eCsaVS2BRwfUxeTr6spTgUXbLwXiTUYdKpSIkHOZKiVEymPBu65ZBbSvUwpl46ze7nbiIy9dMLimUixqlov2jh87n47Vu89g3pbj3rwaEQRvVDVezgHxUbm/+FCQXrypAcb1qBnUFVNfLWqUxOqnu6FGmWh8NLo5Trw7AKue6oplT3TO8nuJiIiIiIiIiCh3DJUrQl++jDcYXexJ8+jW670P+RUB9PRyZTIfMBwO3B7YSpeCxyza218SGRUFQ4A7Eyg0GOy/QtUqF+1teS5ajgslfALmopsdRXK6E+8u2ifnMonuaXKjVIzF20+/4tDpVNQpH+Nt7f9An9qIthrhdLnxnvQ9zR5f5O0C5/ppq+V3Z9e5Xs7PIyhKcZFZK7PcivX5e9HFz0Nf/Y2t/12QpxARERERERERUW4ZypSGqd7Vcq6Y83hgj4tFasUK0DscSK5WFW5j8enVIiAdkFy9qnfoe3kivkQJGMPlN4Qx9tkfAuHWZ79o0b/xue7ZWuwLczcfw4D/rZJzmXb9rzdqlYuRc8CKf0+j07PL5FzOxPftn9YXVnPm1bvh765HzwZlcWv7qt7xmSsPeR/Qezopw/t6Tt69synGdKsh5y4fouukGQv2SMulivci8+Pfb8emA+dxPlWUlOyKZZ/9cTVg7NkL5p6dYaxXGbrSpaC36uCxJcJz6hTcO9fD8ccC2H9fB3eS2EKC1GQCop/sAF2Wy5MuuH97FqnvbZfzQYhpiYj3J8F4qXu4TO5EOJ67F7ZNl7qsypE+BvrW3WHu2wOm1vWgL1sa+jjxEGYHPBfOwr13G5xr1sAx+xc4diVl/k1eGWKhb9sD5t7dYWp1tfe7dNJ36dw2uE+fhufwTjiXLoJ9/kI49+XieRqRjWF9+zGYEvyv+6bD+dLdSF+TtXutkCmocqLFEJe5/PqI5VcXeukAz7uuPBnwnJXW1dE9cK74E46FC+EQdxVp7RX1JWF66nVYG/kXIIltLzImPg77EVHj50Ta+jpORtSDTVW6icyA64tHkDbriJwPguZ6DMBlk377Gan8HIdr03I4Fm+E+4LYMwVBdXuUpP+N9NHPwhlMEawxDFEvDYbe/8asjP3IeHBykMvRVwQM976OyO6l5bwg1RHLXkTqtC1yPjciYXhwBiI7lZDzwXDDk3IBnjPScj0gbf9LlsCx7aR2efIXYHt0fTgJaXO173jLUYMxiHqqB/T+x9V2sbylcns4yHV/UaiXt4ZQ1LOluiJixt0wRmff53n2fIG0R2bDHdRmGw/jlGmIaH7peOgiUW7F9p/r5UhERER0+StOffaLh86mvPMhzj/8uHQuJr0eREv5zD77m6HEG//DuZFj4PhnT7auaAL22W8WffYvQ9IrM5A6M/g++8W8nmzfCntGDPPmLWfOov709xF58rTmfKv22T9T6bP/paB6oMjSZ/+gfoid9CBO33gL3CeC7LNfeo8jIgI7xo9EUp0a3siT6L5HtOjv3KULSpcpo7pucot99mtjsD8Ewi3YbzbqsX9632zB/sQ0B5o9vhD7T6Widc2S+N+tjaSNGKhfKS5Ln/if/nkAIz/YKOeC89MDbTGweUVs+y8RjSb/4e2KZ/XTXVHzgd/kdwTv39d6o3Z5lZPtMJZic6LUmF9hd7q9dbZUD+aoWAX7I6rCNOYRRNzbEwYxEznJ2Af79OeR/tFyuIO4xqPr+g7iPuuZfY49/yK9zw2w7dB+vkMW8X0Q/debMImFkYUNjpFtkbIwiKC8zgp9tzsR8fg9MNcIpgspF9yrv0L6U6/D/m8ug+e6COh7jJK+axzM1YNasHDNfRNpL3wC5xH1i0RZxHZG1LqPYFaJXTvHN0fynBDfUVLA5SSbXC8/qd7e9D1s0kFYxpqT8hRf0lbT6w3EftjHux35c30wGEnP/S3nAjBVheWnhYhspPIp9nVI7TIc9sPBRB9lAdZj8NLhmv8B0l/9GI59gS96aW6P2ISUhkPhCKbYNHwUsXNHeeulrPYjvXs/2HYHUX59RbVG5IqZsPg/4uT8L0ju8BCcub7eFgPTBysR3TtfCxWeoyuR8b/XYPtpu3SwLk/UEmg9HvoQST1fhitdzueGvjRMHy1CdHe1Dz4gLe9ri8Hy9hPKelaXANM70u+/Nlae4OsIbAP6IH1LEAu26u2I+fMJSIdQ2XjWTkHSsG+Du2hAREREdIURETMlXqbEypS4mW+8zDduVlDBfsFx6D+cbN8T7tNnoAuiS5miCvY7LWbsvPsOXKhXx3vu5XF7UHXWbFSZv0g6p1Q/vy0WwX5peZ1reA3+vet2uCNEQx0xyeUN8nfr3t27Hgoz2C8+WRkqSfyCyznYn/ulSWFPBJQfnPk3vlhx0NtFz+gPN6Lx5D9Q8q5fvYF+oXejct4ufsQDZv0ffnsyMfdRtxPyw3ZX7DrtDWY/Nfga7D6e+1bD5eOtYR3o37DvnPfhw/7Eg5DFehHEviCsVB+IyAWLEP1gkAFcwVID5kc+Qezcp2GqFEwgR4OuLqwv3Za9dXBBsVSF+ZU5iP3kwSADUIIB+rbDEfXHfESNaqB1AT47azWYX5W+66MJQQeqpRmEod9DiFn+CyL7VpSnFROFXU7ytPyknWKzIYj8bgGiH2onHYTJEy+SDlOXvYWMXXLWj2HYGJhKBbGCG9wGq1qgX+L+dlruAv0hEwFD3wmIXroAUbfVzTz6CSO6ZjdKy17O+CrRFZYWcXKm8Okqtof19V8Q+8VYGOLycchVdRis3fL4sPZaQxGhGujPuwJd3qGuZz3SfnfGJ94TyewqwTKuYxD1srR9jBipGuiXjnCQ8docBvqJiIiIwoSxSmVEjxwunfzpvC3Oix0xT04Xzjauj8Tal3q18Ejza79xIAzly8JTXA8+3W64DQYc6dUFrkird5JYxiaTCXXq1GEXPoWEwf4r1PdrD2PEexsw/tPN+HjZAWz9L9F7hU7RpZ7vrflZtbgqN90aZDIaMs+kq5WOQs2y0Xjo678x5I01sMpNrJWhv2bVS3j/NiHa7H3w7ZyH2suvhJ/DZ9O8v/mqB+Zj+m+7va35/9x5Gre8vQ7TpHz40UHXZByi570GS/W8RQZ1dW5B9Nx3YKmTvUupYOka34/IYdXkXAGKbQzrF78gamj1PMZBK8D85FeIGltfLLrAlO8aUi1v32WsDct7PyP6jtryhKJUBOUkv8tPtOq+73PEvtwje1c1GbuR8doCbyuUbGJ6wDooh7KoKwnT3YPVd772dUh//y85U1Skcvr8T4i5t4GcDwdxMA7ronFAEwvTsFbBX2QrIPqODyHmx4dhjMvrjETDPGFI7i9s6qRlM+52lTso8qMAl3dB1bO7vkH6fPXbDXS97s75gmCpTrAOqSBnsvKsfQsZmzIbShARERFR8Sda5UfdfgvMzZt4g9PFjscDe3wsjvTqBo/JdPGw1iKN1+7aBdH3jAFMxTRo7gHOtGiCC3VreX+Hd5I0rFqtGipULGYNEi9jDPZTFuJhur8/2vHig3vV1K8chz6Nysm54Py+NbNLjL6Ny2Pl1K7eIP7Tg6+Rxrvg23tbY0THat7uhcT339a+KkZ1qY6Z41phw3Pd8drNjfDZmBZ4pH9dNJX+Lhy9POdfVJswD4fOpOHouXTvnRUlRv+CLs8twzer/5PfFWYqDUTkZw/CFC3n8yqhMyK/eAqmMnmtjiwwTZ4Kc+XQhrOyMFWE+dUPEdEmv3eVRErz+gEiuyTIeRXKd7XO94KF6emPEdlT+8JdoSjschKy5SftIIfMQPTddeWcQrTuf1Ojdb8OxtG3Z38mhK/q18HaU70cFV2rfn9mGB96F5HdtfcDxUpCK5g7q3XRkknXcSiMwdxxUcB0dUYj6sW+KneMBKnOCFjb5rLVfJXrENE/xPvNglreBVnPes7CMf0T9db9uvqw3tlIzqgxQT9oLEyqs8VW/UREREThyFitCkpMexn60qW83fQUGx4PHJGR2HfTIKRVKg+dlBfBctE4t0GDBihftiyiR9+BqOE3e+e72NyZIObD7ca5hvVw4IYBmRcoxHxL00qWLIlGjRp5W/dT4WCwn7I4k5yBXi8tR/unl2K+eFClirJxVrx9R1M5p0204H984NW4qkwUbm5bRZ4K78N4/3yiCx7oW9sbvB/SujJeGFofJ98dgFPvDcDnd7fEB6Oa4+Z2mX9zX+9a6NdUvUVdcbfjSBLaTF2Myd9u89Z9vlzuYlIp54W+LMxPPwlzDjEk99G9cG7dAdexHJ7YWX4wIqd0zntr0MgOiHzy2rwH0QLSQ9f3SUT2yeHHJh6F659/vL818JotA8tLD8EYr/Zjg/2uY3Bt3w7n3mM5fFd5WF6ZDFPJIgp0Fno5CW75eS5I60pafq7D53NYfmYYJz4PS02/5tSBWveXux7W7mXkjL9IGEbcCaPa/BeLVv2+ysHy9BgYIuVssaWDrt1QmAJdYLG2gaWj1jopXPp+kxHRLK8XohJgnjAA+qDruUgYR41GaO+ULajlXQj1bIDW/fob7oa5rMYhcWQDWEbXv9iiyhdb9RMRERGFJ9G639KsCeJffBq6EjHFp4W/x4PDfbt7W8crREC/WrVqqFGrVmZ/9/FxiJsyCRH9+3j7xy8WpOWXUrki9t52I+wJcRePnSOjotC4SRNEREZ6lzkVDgb7KYsaZaPx7p1Nva3qW1yl3fq4SsnsEaD4KBO6XlMGb97eBMumdMZbI5rg2RvrY++0vhjUIvDtOvFRZsRFXn5X+T5bfhDr9p6Tc5eRhiNh7aHV+tIB18/PI7ltAyS26Y3kfgOQ1Lopzre/A2lzD2oGaPQDH4GlTm77qLhE1+tJRPbIY5/WgUQ0gPWRbqqBHsGz6yekDemA8w07IanPddJvbYILtTsj5X+L1YPBQrkbEHH9pQtgF+X0XXt+RdqwTtJ3dURS34FI7toRF+p0QfIL8+HS+rKEAYgYXkTd+RR2OclxXf2MtKHSMmskrStp+SW1a4EL1Vsi6ZGZcJ6V3+TP2AgRj3b3u8AQqHV/JEzjb1DvbqV0Z1hvVL8rqqBa9YsHLZ+vUjN7atAZSTdNQNqsXdpB08o3I6Jn8QiSa9KXgemWNprrPJMZxmGdpQNjOZtfGybggtoyrdEEib1uQcpzP8Gp+bzXcjA/qNI9VJB0ze6CpWmQV2DK9oR1aHk5EyIFtbwLo571tu7/VL11f6TopudSf6iX6KDrOgYW1c2WrfqJiIiIwl3UsBtQ8rMPoa9cQTquc0rHjIGblBQI8Z0uFxwx0dhz64042rOzuBrhnS4C5HXq1kWz5s1h8HmYsKFsWSS8Ox3R99wlHX4bi+7uBGkePR43zjRthB33jERGQgnopJ8jWvRHx8SgQ4cOKFsudz2DUP4x2E9e17eoiHkPt8eQVpVwXbOKKBNr8bbA1/LRsgPyWKZKCRHY8Gx3LHqsE8b3rImOV5dGz4ZX9gYtrr5+Ha5d9AQUBePN12n0Ae2Cc8YtSL7/UziP+Ea7pNr+vxXIuGcIUj7OWnYuqQHL0HryeF7Ew/zcwzAlBA5D5VqjoTBXksf9eHa+jeTBjyBj7XHvT7zIdgSOGWORNOxLjYdC6mG88yYYMp9Xc0mg79r+FpIHPYSMVUezflf6YTjfux/Jt36m8V3SgcDQG2HI+2MR8qgIyknA5femtK4mIWPNsazLz3UOrm+eQnLvscg4Ik/zo+s2Qvpcv18iWvf/T6N1f93hsDb3v8hhgn7QXeotoouiVX/iEbhWz0PGAwOROOYHjYCpFcZBTXMI7Baxcp1gaZnzRUJd8yEw+a/DUHMkw71zHRwfTEJyx7uRIW2qanRN+8GYQwN2beVhmdAriIsFZhhuHQ+Tfx2TXwW1vAurnt31tWbrfsOIO2D0753IVB3mu7uqbgNs1U9EREQU/nQGAyJ6dkPJLz5C1JDB8Bj13qC/iOd4u8gRKdTkz/Yml1s6xPXgwtW1sOvOW3CiU1t4dDp43G5ERUWhabNmaNioEaxWa5aW8WLcUKok4qdORvwrz8NQvSrcTkeWzy4Qvp8vLlBEReK/fj2x5/ahyCiZ4H1dBPorV66Mtu3aoVTp0lnmmwoHg/3k9dOGo7j21ZV4cfa/qPPQb6g18Tc0n7IIE774y9sFTYbj0qn0Y99tw9iPN8m5THd2ru69K4AuWbX7LI6d12zeGb6s1WFqq9GX9663kPb2ZlG/q3Ofg/O1SbBpXAPRd2mf+wdQ+iozGJEPtfZeBA8NKwxd2mhUlPthe+hduJK0fqy0A1z1GlLfPSjn/VTpC3Md3yhUoO/aDdvE9wJ8l3SAsHIaUj84LOf9VOgEU+X8LNg8KPRyktPyez/A8pOcXIz0id+oB70NTWHu6R+JlNbvUq3W/aVgvrdn1pbNkQ1hGaXeFUjR9tXvgGfBq0ibkyjns9I17gZDoC5bipQB+m5DYAimmxp9I5h7qdxNU1BOLkL61Pnq5claH6ZaeV+ouo7jYLk6h+05oQOst1eXM6FSUMu7EOvZQK37S18Hay+/OyEaD4e1gdpWy1b9RERERJcLEYy2tm6Bkp++i7ILfkX0qBEw1qgKndWc2S++SzpnEgd+3iC3dO7tlPK5Spl3DFz8LCmvM5pgrFge59u3wrZ7RuPvB8fhbL3a3nmJi41F/QYN0KNXL9SuUwdms/axv156b8zoESi7bAFKvPYiLG1bwZBQQvyozO/2zrt0ViKl7POVQxIXPcTfuaV5d0vj0jTvd8bFAtfUxaH+vbD5sQdxYOC13qC/2WRCxUqV0K59e7Tv2BGlShVAzwsUFPVzKworFeO0+p/Im+R0J04nZWDzgfN48/e93ofLVrlvHoa/ux73ff4XYqxZz/RLRJnRskaAB46GCadU4aYkp2Dv3r2YP28ePvvkEzxw330YNmQo+vfti9F33Innnn4GX3z2OebMni3/lbZ9J1PksctMXB0YK8vjfpxf/wKXTc5oSd2OjG/2yhk/Vdtkb1mZS/pbn4O1eYguPOliYWil0dx01/ew/5vjj4Xri4/gVA0IVYSppc/dL4G+a/u3sO8O4ru+/U6jhWsVGK/2b2lewAq7nOR7+UkHMBs/0wjeA4Yu12QP1Ado3a9rNxbmuspBmR66bnerdwViX1/0ffV7zsH56yZpCagoUQP66GLaEsNUGaZhjYO+88A4pHf+LibmiihPv8Fll7NZlIC+jPadczmrDsu9nQJc1DRBP/hemOLlbKgU1PIuzHpW0Gzdb4Fp/FAYlFWjLy3lr1c9UPasY6t+IiIiosuNaOUvguUlXnkOpWd9g1JffYL4l59BzITxiOjfD/qEBEQOHoTou+7InkaPUJ8u0sjboYuLh6VTe2+3O3HPTEHJLz9Awqyvkfr4Q/B0bIty5cqhbu3a3tbwHTt39j6MNzIy+AeoGcuWRsy4USg58yOU+vVbJLw/A7FTHvFeCDBWkY7jmzaS5iXAPPom5beMuRPWHt2gL5WAqJtvQuwjD6DEG6+g1KyvEPnlR0gcfhOir66NahUromnTpugkzXfrNm1QtVo177MFqOjozlWuEaCpIwVDOqX3BklEwEcMxfmmGBfJKefFUCRxHUwZihhA1w4vSf/mnV7nxup7p6D9W8/A6Q7NU/hiI0zebn3Optix5J9TSM0Qc3yJ1WTAyM7VUb1MFPo3LY+qpaJgNob3huxyOnH/fRPw2/z5iI2Nxfh774XFYkHjJo2hk/tL+OP336UKuCxMJjNmTJvmvWJ5y223of+A/t7X/b02dxcmfbNVzoXe7ysehXjKgYiliKFY+8pQJNGBghiKuRdJ5EWQRoyLoS7okI2fho8gdu5ole5ZziDjhq5IW58m5wNo9xrivhmoEkQ5iPTefWHbkTVCpuv6DuI+6xn8HO99B0n9XofLf1bi+yD6rzchFWE/NjhGtkXKQr8AkLUBIhb/DKtK0Nr9461IfHCtnAtAHw9D7x4wxPt/qRuePUvg2HAmMxvou74ZhsRHNsi5AKLaIHLNl7CoBPlcb/RH0ms75ZwstjOi1n0Es0ojY9HXe/KcC3IuDwq7nIRi+YkgaY87YGmp0sfKqdWwfbICHv+AoqUOrPPmIULlsQjuX0YiacKf8JhqwDL7d0Sq9D7k/kKatynBzFsAoViPLZ5B3KybVZb1v0jrcB0yDl364drb4yakNBwKRzDFpuGjUvkYpVI+9iO9ez/YdqtGybOqOQaxSx7O/hkZ22HfVRvmhv6R5gNI73ktbP8G8dmIgemDlYjurbJQRZ/9g+d59/cBxXRA1OpPYY6T8z6cD7RG8ix521cEWI/ZeP5BWrcbkLE3s3VNFjGtELnkK1jKyvmApGXSXVomRbm8C7OeVdS9F7F/TFApf+dhv707UpcmSr/3LsQsmeTdj2Z1QqrDekl1GIP9RERERMEQETMlXqbEypS4mW+8TEniCFdJVSdPQvW7x0hjuSO6kvENOPvng+Ft1Z6aBndqKnTib+Ni4bkgHSc6pLn0OxnS/Hzxo6X3GsqUgTs5Ge70dOijomAQnyW95HK5vK35RX/8eZlHf4E+I9jPD+YzxFDMu5jv3M6z/+cHO1/+js+eg1333O+NgylJiYcpSRzvi09WhkoSqy/PMbEwkPulScVK77pb0LLKPvS/Jmu3OrlVv3IcmlbPDHCl2JwY3LISfp3YDtNua4SE6MwTeNGK8JpKsZg5riXeHNEED/atjVrlYsI60C8qpyceexw9undHs+bN8OXXX2Pz1r8xcvQo3Dr8Nu+tU9fUv8abHpj4IIbdcgtuGHIjfl+8CA0aNsDkSZPw9JNTsXPHDvkTLzmdnCGPXV508eU1qsREuC+IXXMQzh727tiyi4M+XlTR+VRzLCJH1ZUz+WCKh17jTgPP4SAfvOy+ANf8H2D/+lu/9H3WAFSg7zoSZNDdeQ7u8/K4H10FlYhjASr0chKK5ScdTroXfoD051/Onj5UCfQLonX/a+qt+/XXjsvst7zJCFjVHjPgbdW/Wc4ULV2C1vrKgMem9uuKmhmGfoNVgrXS+l7zIWyfbFQpO9VhHliID6uOrwa96maXDndSMBccAtBdA+tdzVXWmR76PvfAHFSgPzcKcHkXZj2r0GzdXwKme/pCb4iC8c7bVQL90jytews2tuonIiIiuvyIrnbsdjgPH0HKNz/g3D0P4fT1N+NU7+tw7oGH4dx/EOfG3YOTPfvjVM8BQSbpvdde7/3MpJenSZ81EKevG4ozo+9BygefYveixdiwZg3+/vtvHDp4EIkXLsDhcEizon4mXFyI4LzJZMpTkJ4KHtdKmLur9SLvcIw8zKsmVeOx8bnusH0+2Bvkb1s7s6/tUV2uwrG3++Oj0c3x8wPtsO3lXri+pcbt9mEkLS0N333zDXr16InKVSrj5VdeweAbb0SLli283fmIPsnE1UWRREWrJEFcIIiIiMAjkydj1i8/Izk5GS8+/wLOnTuHpKQkb1783ZDW4b+cVEXEaQdxzwcZwDp/RCOIGwl9tFo4Kbf0ME54HpZawfQhEYDeCp3Gg209RzSi6nkV6LuOBfld9vNwq3e9Dl1CtMZ6KyCFXU5CsfzyRDogFH3375azvkzNYL29I8zj1e5OQBH31e9DVxLG65upr69z++BOKYYHmpaaMF1/lZzxlQbnt2vgWjULTpViZhh4XSE9rDoChqG3qQaLgeNwHcqpa5qcebvqqey3HVjrwXJPm9Bv6wW5vAuznlUE6Ltf12I0LJ37wjpY7YrJCdhfZV/9RERERJcj5/ETSHz5dZzqeR3OjRiDlA8/Rcby1XDu3APX0eOAwwHXf0fhOng4ezp0RH26nOB0wH32HFx79sO+biPSPv8a5++ZCPNtY+B59hXsXrwUK1etwqKFC7F29WocP37cG1ciygsG+8NYhdhz6Hd1ZqvQnnW2olrCKe94Xmw+eB5HzqZ5W+lf26S8tx9+hZgmHsA7oFkFeUr42/LXX5jy2OPo3q0b7ho7Fi1atkRMTAyMxszQjC3DhnVr12LI4MG46cYh3vTcM89g9q+/4qcfZ3lvsxLvrVO3Ll6b9jq++GomEhISvF0Aic8RVzebVU/AY9eFoHV5cWPUaHnvyIAn2MaqGenqraRFlWTMTZjqoLSjTJbH/ZgaIeL5odDn50YBnVQeVK89OOFJU+k+Iz80v8sBT3qQ3yWtAE+6RhTKoh52LDCFXU5Csfzyytu6/3fV1v2Gu6YhsrNKJLPYtOq3Qj/oCUT2UW9a7dmyGK6gGzGXhmnwTTDfnHOy9Kybv4B03etgriaP+0pdg4y154FTa2DfqFLQKvSFpUHwfV/miT4BhjtfRfR9asFxyfEVcBwOdiMIwNQS1hEN5Iygg67LOFjUlkt+FeTyLsx61pdo3f+bWuv+KrC++QxMKpstW/UTERERXX7caelI+epbnB54E5JemgbngUPQGYzQm83Soap0oKr9sKw8kI7ZDQboxGebTLCkpKLiirVo/Pq7qPzHMjiSkvHf4cNYuXw51q9di/PnzuXYyl9cFDh79hxOnjyFU6dOeYfnz18o9ncHUMFhsD+MjWy1BHr9pY13dKvF8lju/XMkCX1eWYEDpy7/k9g1q1fj7bfewuszpuPRxx+TpwLbtm71Tr9jxAjccfvtmDF9OoxS5WsyZ6Zdu3bh66++wpw5s/HVzJk4sH+/txV/II9ddzU+HdMCBn3I21kWHb1qVEbaw+QieOVxZnbOl41UJeVqWZ2F49mX4EiXs350rR9G5PUV5VxeSPOjOjtuwBnqHWeg75JHcyTNk10j2F/Yt9cVejnJ5fKLqQZDy5YwtgoyNbkK8uM7VIjW/W+ot+6H+h0VhdaqPyoeupIJfqkkdFc1gPHaYbB+OB+x0/uJpaciHc6fNmvcXaGmCixTn0PUSzmnyPvaa3xnMCJguOFa9S5lVv4I5zlpjj1n4PhB7aHDZWEa0lC9qASrfAdY7rw9e7prPCJemI7oP5Yi9qnemr/PNfNbuDTqLC3uFftU14Ph5vEwlZG/yVwD5vvUn23i2bpJ9WJUcAp6eUvzr7ntqv3qEBGt+6ept+5HtNrFSrbqJyIiIrrcuBKTkDT9bZy7+wE4tv7jPSwVwfjQBvg1iO+QztNFY1Lr2XOo/tNc1PxmFoxp0nmY2419+/ZhxfLl+O+//wK28hdxqcenPIlbbx2OW24ZjmHDbsGLL718sXcKuvLk/VybCk3zynvx84hXMfvOl7OkCR3my+/INK7t79ne88sdr6B1VdUIVDYi4F/jgfl48Ve/h3heJlKSUzB/3jyMvOMOXHXVVeg/YIB3uqgAX3r+BQwacB2mvfY/rFm5ChvXb/Cmf3f+630CupL27NqN1dLrU6c8gR5du6Ffnz7ernu0ODPScHvHauhSr4w85TKgk3ZG8mgW7qAj0hKXZott5YHIwfIc+RlpL6v1Fy1EwjTlcZjK5rGq0+s0Arxi/kMchNL8Lre3W6ngSO9zaESicnXHRAgUdjnJ7fK7Ziyif/waMT8Emb64D4ZAD04N0Lo/m0Js1W98ZRHi/1rvl9YhftnPiHn3WUT0qqIdiD00E+kLT8uZYiSqISx9y8kZX8lw/LBBrguk9b7yJ3G3bDb6nkNhyM8jLCrdgIinnkCkf5ryAKy39oOpdoCCcuRLpH2+V84Ezz13OuxqqyKqCyKG1fKO6lqOhPUa76ifnbBJ5S3PNVZBL+/CrGf9abbuz46t+omIiIguL+JhuYlPPIOkF/8HOF2ZQf6iIhrnud0os2o9an3+LYzJKdIxsh4pKSneFv6i8alWwF90Rb1nzx7Uql0btw2/FcOH34Ye3bvBZrNh7959yMjIQGJiovc9drsdBw8exLFjx7Fv335vN9X79+/HypWrvN8hXk9NTZWmHfC+b8vff+PChcy7BMRFha3btklpu/c9wunTp7F581/YufNfb3fZ6ek2HDhwAIcPH8aWLX/j7NmzvMOgCKieXlHxsvFwTby5sjdaVt6LfvU2X0wJkVlPOuMi0rO83qrKHrwl/d3aQ7l7IOHxC/nvS7g4+v677zDx/gdw/wMP4Nnnn/dWOIcOHUKPLl3x0Ycfet8TFxeHa665BpMffxyPP/EEfp07B5989tnFtGjZUqzdsB6vT58Oi8WCo0eOevv+17piKrr1SUtNw+yJ7fDk9fVgNRXhziNUsrWolkk7iaDrcBHBVQ3iSp+d20XktsP91ROwbdUIcsf1ROQT3TSCSTnQ/CMx/yHeYYXku6T3SQcpanS6Qi57hV1OCnNdqQrQd78f0arfURz66g/oGDKe/DDXLdALg67pDTCVljO+klbBvs7nYcynV8O+SaVuju8MS8t4OVOIbBuRNvpVOJPyUB5TNsL27lbVgL1h5FiYSlWGaYLGsyFmT0fGwby36inw5V2U26637/7P1KuZLESr/rls1U9ERESUR5oNjIqIx+lE6tc/IOWjz0S0XDpfLgZzKM2DCPCX2rINVeb8Dp3b7Z0vEW/aumULTpw4Ib8xK/EevXRMXbVKZTRp3BiNpdSwUUNs274dEyZMwJEjR7B8xUqMHj3W283Po5Mfx9i7x2PKE1OxafNfGDnqLtw34UHcPmIUFi1cjG3btuPOkaNx15hxuOmmW/HCiy97uwmaNv1NjLzzLowYMRJvvvmWt6sg8Vljxo7DHXeOwjfffIfdu3djjPR399x7P24bfgeee/4F74UGKlxaZ1hUzCzZ2wBNpr2MlQfqyFMCW7G/Lhq//goW7WkoTwnenZ2qy2OXj7179uDLL77w9rHfp29fb2UprpAO6j/AW/GJPvbrXVMPazasx6/z5mLk6FG4Y+SdqFq1qvwJmUqUKIFSpUtjwMDrsH7zJkx/4w1s/XsrJj30EFauXIm9e/dmS6L/f53HiacGX4MNz3WTPymMaUVqRetMeTRHIrijVfvkpa+JjD2wPfKOZsBGP+AZRHRKkHO5oBmVFvMf4oOBgN8lj+ZImifRIkCNJy8LNh8Ku5yEZPnlU8aunFv3OzYg/YN8tLIuFDY4XxqLtKXn5HxxEgfjTd1UV6l7+Y9w+h5Huk/D8cNfKss6BqZhrcWxdKHxHJqPtIEjkfFPmjwltxxw/zAN9jNy1ld8X1gfmYSIVmpdz0hl8o0VGnfIBKMQlndh1rNq/v0qx9b9nnVvw7YpRc4RERERUbizrVyDxOdekg70MgPsxYlOOjwuv2QFSm7cArc4iJaSaIG/cf16b0t5NW7pfP+TTz/DHSPuxPDbh2Pu3Hlw2B04cfK0t+W/aOV/5sxZadyFc2fPo3TpUphw3z344P0PUeOqGvht/mx07doZ77z7PpJTUnDkyFE8Kp1jzJjxOn79dQ4WLlyEb7/9DuPH343ht92Kr77+Fps2bUK5cuXw1FNPoG6dOli8ZAnS0tNx6L/DuGv0KDzxxGNYtuxPnDpVDO8Wv8wVrxJNAR1PSkDXd5/E/5b1k6eoe3nJAHR970nv+/Mi2lrID/IsBBUrVcLxY8fw3Y8/oHKVKjCZTDh18qS3dX5CyZJ46513MHvePJjNlx5MnJOoqCj0G9AfDz/6COb8Ohvr165DzZo1L6ZSpUrh6y9n4p/t23HyxEnv35xPzXvrymLD7VYPVIon4QYdlzFAvaG56HIlj0Hpfz5E6nsH5Iy/0rC8OAHG2FxWeeK3qv5YrfnPh4DfFeyCld5nUZ+xPC/XvCrschKS5ZdfObfud3/zOhz/FefmwYdhnzQIye/skPPFTEJLmLuoPUw4Cc7v/S+iSGVi5c+ioU42uvY3wVS6EMpF8lZkPHkzErvdh4wd+ewCJnEtbO9uV9muDDAO7aMekJ83HRl78vEw4MJY3gG3XXm0IOXYup999RMRERFdTsS5ZMr7H8N97IS3VXyxI82TXprHiov/hCk5s8GJmE/Rjc6e3eonm+L1O+8YgY8/+Qiff/YZ+l17rTQxc3r2BG83P3Xr1vF2t9OwYQOULVsWzZs3w5kzZ5Celua9GNC6dUt07NDeGyfbvWeP94LBjz/M8gb+42JjpWN4j7cR7bvvvI+d//4LvfzcPhFna9S4ISr/n72zAIziaMPwexoXgrsXKQ4FirsUhxYr1gJtsfaHliKFCrRYi2vRluJapLi7u7tDsHhyfv/O3i3Z29tLLuESEvgemOzM3Ors7Le778x+kysXty32liL7sE+kICT2pzNMFjW2Xi1tT8mz5WoZmC3Jf0NeffyBPfZ2wFpAe335JZo2b84bHcb6f9fhx+E/omr16jh28gQaNGrI5yeH3LlzY8XqVbzRvXTxIp/H3AM9f/YMg4YOQZWqVeHn78edEyuGLDvP/56ucdVFVCXXq9QFTMFxIeLCbf/0UmJhnvYDdK6qb45P4du3OH9jcx9uX2Q1cs50etwHfgLbSorY78pVlDmVxf5UryeeKD8PwHr3Tzvo4nHmMnRz0mqv/iiY1o9HdPWPELPsuj0vqdyB7vv/Ibpv4iFm3C7505Ug3INp1fbQ+NuTYsL3QH9Kpnd26AEYTsmoz96VoK0p54few4Qdg375MVhfQ2+PxwjLigkwyHfmkeEa9JP3uhDS3SG1yjuBaze1xhq5shS6/Xp7QsKledSrnyAIgiAI4i1Cf+IU4jZt41431dwjbyq+KyYFlQr+dx4i5KxNY2Iwof72rVsIDwuz5zjChHUVtxzr3MoaBhgmoxEvXobxPviZNibA5lOrNciSNQuuX7+Bly9f4srlqwgMCoC3tzfCIyJw5+5dXLlyFSaTEXny5EZAgD+G/DAYk6dMxNChQ3jXPseOHcfvf4xF7dq1YLa7FBYaFeLfQ9JoGb/FkNifDvmi8g57TJ5eH26zx5LHzdC366X2zu07OLBvP8aMG8unY2NiMGjgQBw9fBiHDhzgBytJjKg4I/ZceorfN17FwCVnMXf3LRy8+hwvow28EStXvjx+nzAe58/bxPw1q1bjr/kL+MYFZkSZ4fxm1g4cvCbngyGd4Uo0VmldCLMycPMqZD8g4db9Or0nI49DN3iFSxFR1f5LqJNi9ZhgLbsyNRRadw/WTVxui9uO2t1tKbn9cvFljquBe1OK1K4nSS2/M38gqnZDRNRxDJE/u2iQsxhcrF8K90Tz/IW8oG+OgCUidc+D9cZJGI8cdQ6H9sOwcS30C6Yjtm8HRLxfHlF9Z8J493Wc9L+AactGGNcnHgz7biW90UOR2eYOxp4UY9m1GmY5TyyWUJhWn5XZlgbqDjVder1KkOPfIDxPIYQJIS9XdmvlH7iRpxN8mma3JzxAxGHoZsn17nfGumUy9Fdfo5Uhtco7Ne2sK6xxsLyQH6/IGvHEZdslQRAEQRAEkb5gvvp1W3cCeu45Oa0K/XaU3L5mPMO9n7IvYbk0056YYP/w4UMuK/4BmvWwZ+n58xfgs27d0aXrZxg+/CeEhIRwCykxePBQrF+/gXdfzc3Nr4st4+Pjg5YtmvP+/Lt91gPLV6xEs2bN4M3lm4wmDBgwEL379EOxYsVQo0Z1FOemP/34M7744issWryYW38G6HR6/P77BOzbdwAGo4H/aiJ+QF4r9y7BbS/5vY+IZEJifzoja0A4WpY4bk8B5x/nxufLv8Lph/nsOUDrksf4+aoUzoiNA6shfxY/+y+J07dBIczuUcGeejvo+fnnvK99m2EDnj57xvvsZ/74Z87+81VvfykX7keg68xjKD5wC4J7/os6v+3FoKXnMP6/a/hi7klUH7Ebmb5ch6y91qPWyD0YuOIq4BXEL5u/QH6sWrkS48f9zqeZcVu2ZBkfT/fobC3ETigDoQxwU5jJkMNF264O1rjXUVW4G8mB8Yhd6yFf41Zuf2T1HwUU2T08wKfLbSmhzBZgjyeChqvnch43OKwRqTzwdmrXk6SWn+45LDdvwnJDEl5wDyj2WRzQx3IPLvZ4OsI88UtEt/3UObT/DDG9ByL2p4nQrz8OS1Q6OLjsNaGtJGevY2E+qYfy/eJQOYWiUIQek9WSFeXbQZPbA2KyNQKm6QtctFN6QzOgO1S+9uRrY4Rl+UQYEjVxN6GbuJu799iTySG1ytvltZsCdpYgCIIgCIJ4pzE/fwH9nn3co2baFvp5lAqEXLwCn6fP2aOxLUupxMMHD3iXOgIBAYEYN3Y0/vxzBv4Y/zsmTvgD337bH+8VLox/Fi7A//73Nf7+ax7mzv0TWbJkwahRv/LivUqlRKtWLTFn9kxe9Gf++b/8ogevX7GGgqFDBuObr/vhz1nTUbBAAcyYMRX9+vVF3z69MW3qZNStWweTJ41H0yYf8ev/fuC3KFq0KD9/Rm551kgwbdo05MqV076nRGpBYn86o1uFPVCrLIiI88HXa7uh3MSx+Ot4bXwwaTR6r+6OsFg//vfuFXfBR6vCR2WyY9fQmuhVryByZPCxr8U1rSq8PRdhWFgYzpw+jUKcgfvhx+H8oCRXr17FlImTkC9/fqz6dy1Klyljn9sR1oufifn/HLiLK4+iEhRMnkXqse/KM/y58xa+2BiL/sPGIF++fJi1dC1CX0TgzKnTuH/vnryAmA6xRj1zcSyBUGZ0c8yDkFwuRNxoWCJlXEAkBcsLGEf9AoMnBnw3RsHiws22IlcGeywxODMbFAJFRpngJ3Jpk9C2cro5/gYT+11pY08jU7UOpno9SbD83D1XKigy+8lvM/op9e59o6igrNsOalkvUL7Q/LYMgZvXy4e/esl/TKIoCW0jx0HYk8315Yjb4qKBK2cH+LTw4L01/DB0f15M8Hq2bn3NXv2pWd6paWcJgiAIgiCIdxrz4ycwXr/JPWimA7GfQxWng+/Dx7Dyvu9txMTEOIj9Wq2G97dfs2YNLlTnpyzN3PGULFkCrVq2QMGCBVG5ciW+N3+F8uX4gXUZrPGgYsUP8Pnn3VCLW04Yx1LJFU+5cmXQvn1bZM6cmc9jnWhbtGiG1q1b8o0BzIsFazRg6cKFC6FSpYp8b/8PP6zMbztDhmAuXokf75JIXUjsT0coFBb0qLQL84/VwntjJ2PawcavfPNbrErMOtwA742ZhNlH6vLz7b70BNefRCFvZj9M/6wcjo+siy/rFkCL8jmQj8uTUr9kVpTIbeuZ/jbADNGunbtw/Ngx1Kpdmzdaurg4rF+3DqVLl+Z/33EhFKGSHs/Po/Ro9sdBRMQmfTDdKJ0F9548R5myZWHRBGB3WFZExcbh2bNneL0ulmmI0JsuvJlkgiq3O91XFVDkK+xCxH0Oc2jibpUSJXQL4kbsfX1xW/8UFheelxRF8rj3fBBUC36HjiH4tHMI6F3IPhNHQtsqyga2sScSIiAfVJnscQmW60/tsVQitetJgucqp4v1SPGHqmIue9wR65PbHvK7TiQLVS5o2pVx8zy6j7ptIyjdbHtKEDbI67TFLnr3e0HTvyfUHnvGNcCydBKM4fakE7ehm7Tr9b5ESc3yTk07SxAEQRAEQbzTmO7cg/VlmMefc1ME9iBstdp69ov0JOaKmmlbKQVz1zNq1G+8YE+kT0jsT0fkCnqJT5f0Q48VvfAsWl6UfxEbiK9WfYFPFvZHngzP8cPyC3wvdRauPo5Cu8q58U2jwpjdozw6V8uDbMHxF++gZkVx8UHEq/lTI+y6GCqb/zrhkN0v/suIKKxesw5Zc+eHReUNg9GEwYOHIXP2XAjzyYuSg7aiweh9OH0n/NWy608+5F31tPswN3KGJP4lhByxvrnw5OkzxL14gIuPYtBs+HIM+mU8lGYPiNhpgZfXYJYdIFIDdcvKiQszyuzQfFxS/ub65CzM4Z5oFDHD8u8viDv0mmVuCYP5kvxomIpSLaDJkpgJVUJRvws0sl54ImA+KhpNOKFtlWkOdeZECxbK2q2gkt2lJzBdc6kMpgypXU8SKr/STaHOmNgGObLWhFdNudFIudWfSIaPecJz5GsIr1L2uCcp3Bragp5Q+zkuLIZuv6w/GiBbO3i3zm1PeIDwg4ibfdmecMS6fRL0l13sh7ukZnmnpp0lCIIgCIIg3m10OihDgqHMlAHKjG6GzBmgyBAEqFRQsGVDgqDk0g4hJNA5j89n02DukZV7ZvXz5dbFLS9atznQHyZ/Xy74wRTABTYVhwwBUFrM/Hux8D7K3OwYDI490aKjo3H23HkcPnwUDx48cBiMVwz7KuBJaCi/DldkzpwJtWvXhFrtPIBeFLed0NCnLtefFnFDCXjrULzMXZD0i9eEDW/BCpF1omNTVuVZnAXmaIKl2ZQF1ldcmLJLs071Mdxfz1KrWGaUzBOEmTtuIsBbg4fTmsLbxSB37ALff+U5dl96ip/avG/PTXl+XHkB+68+R56Mvvi7V0V7rmc5sH8/unXuwvvm37pzB2/UypcugzxFSmFfUCtYNH5QKhQY1KwIZ3cVKJk7CG0rx4sxfRac4sswOWR/ug/5Io/jsrYUrEoNMt7dhMisFfG80Mf2OV6frfsHgzknYLIJmzIzLExZYGecTZlMwgJLMyPH4myqSLbJC4Fm4T7415Jr5Q2F/rNmiN3pyqE0d3NsPhWB0xrw+yHFurknIr7c/eomJqCoMwNBfzWQ2eOTiC7VznUP10LdEbB1iAtXFGJ0MHavgujtziNOKprMQ9DMmrKlZVn9JSK/3em6B23u1vDbPA5aOT/6EZsQXe1rGEXuhhLc1oqeiPyeKxtX28reFH7bJkEr1w4YtRXRVfo4bIsnsBb8js6FVqbHsalPBURteJ0GgjdQTxIqv4WdETn8sLhDhCOq7NBMXQf/pnIuk55C36YeYo/H2tMJo6g2AYFLmjvvu/kIost2SqBHdjJJ0fPoTLKvRzGlBiNwYw8Zdy+3EFevKXTXxA+vWii/2YCgbwva057FPKsVIkdJB2YOgGb2Afg3kilUNkBvm/+c6h9PhR8RtKaLbL1F6DJE1R0Gk9zAtoyknseQuvDb8ye0Dq677iCuKVd+5yRif/EBCNzSW6a8b3Pl3eSNl3dq2ll5/KGeshcBLZ0NqPVwP0S02yx/vgmCIAiCIIhEEWtmQhB0M7FeJtbNhJB3yPfI3+tLLpY02IC1wriNDCFtCQuH+UmoPdd9FD7eUGTJDMv9h7DqnTsVSrfngEIBTeFCsLx8CRO3ffF8ERER/JiSbB7ZdXAvsEz0NwbaerawcmTPzJkyZ0ZgoO0BmAn/o8eMw+LFS2AxW5EpU0ZMmTKRd88jhq1/43+bsHDhIixZvPCVyx4pCR3LIm4bW7dsxeTJk3iXPclBuv4Eyy4BHq/fgKt9/8frYEIQ9DCxLsYCW7s4sDJMviaW9kl6aRJpHiZcT+5SFmdHN0C5/MFYfuS+/Rdn2GjeNYplTlWhn3H/ZRz2Xn7GTWNhNLl6g389Dh86hEqVK2HHnt18iyTzm58la1YY32vCC/0MC2c4R6+/goX776Lu+1n4PMavay8lW+hnxOmNCA213UCiM5fFw5J9EJ6rNp9OCGEwZeZOqUzeYGQJ9JJ1ufRmCYNp8T4XwkdWeM1eCN+WhW3WU4wyAKq2oxAwVV7ABV7C8M8JF+tNJjcWI3ZSwr6tE8N6eBlzKS2Lss00+P/SBEpfp4OFosyn8F04Wl6A4rCs/stJgEpwW21nwH9Ecyj9ZLZV7GP4LpsoL/RzWLYuhskTYxgkidSvJwmWX5c58B9SH0q5toesleA1c6ULoZ/j4X/QX3BP6CdSAK+C0LZJGeGZoWrREqrkfcjlzOkF0B1nryUyZP0YPm08NEYA4+U+xPb8BjHfDY4PPfpxdfU1e/W/gfJOTTtLEARBEARBvLsYr15H5NiJiBwzwTZ1J4wZjxdzFuDuvXt4oFHhob8vHnAhIntWqEsUh7ZUiYRDyfdhVSoQu34zosY6blcxaz608/6Bdu5C+TB7PpQXLkOh5J59ucBEcTYV97q/efMWNv23Cd8P/A4LFsxB9hzZsWbtv3zv+8ePH+PAwYO4dOkydDo99Fx48eIFrl27jqNHjyEyko1RaeUbHQ4ePIS9e/fxvzPi4uJw/vwFbN++A9ev3+BF+bjYOLx4GcbHibQL9ez3AGmtZ/+Y9iXxfbOi9hRw9VEUiuSQ/b79jbD9fCgajtnHx3Nn9EXBrH7Y9UMtPu0pmHE6cugw9AY9Wrdpw+ctWbQIZ248xq3gqnyDSO3i8eJ+/sx+aFQ6G2/kjt58gQn/XYeZixfJHsDvo5gYvQnhMQZehF9xxOYeINBHzc3nw38pUDCrPyyxEcio0WHRofvwyZSH/7LCbLbyDSsCam4ffL0c+1kG+2rxMCwOeTP5QqtSIjzOCBW3zp9XX8SZu469Ot9cz34On1Lw2bwG3gXsaRmst4/AePACzM8NUGTKB1W12tDkc62oWc//gchWs2Bx/BqN57V6EvuUhPfGtfApbE/L4rpnP7cCqAatR2Cf/Pa0DFG3YNx1GGZ2jjLmhapYSajL5XVdwsaTiK3XCfrbUlHQjW3F3oFxJ7et289h9c4EVekq0FRKYFuWC4hr0FbSc9dOAj2JrbfOwPyCWa+kYX28GXHf/gXea1Uq1xO3yi/8GneujsL8IJwrvxAoi1aApkYRFw0LDK5ufN8Q0cse2tOJQz377cmESErP/lKDuHl7yswbC+OIvtCdd1PcztMGfuPbyJzrZ9B/Ug+xR8WjxCazZz+HotoY7vx/LF+nnq1EVJ0h8o1vKXkek9Kz/42Ud2raWTmoZz9BEARBEERKkZZ69scsX40XXXtyGWyPXD5JOmK1IKpQPpwd+A2gZaqLbX2FChdGxUqV+PVKtyfFEhuHl199g5glK3ixXg4LV0pKyT4pzEbcat8GD5pw71/cNphmxXfarVkTuXLbPFOcO3cenbt0wycft0Hz5s3g5eUFk8nID8L75Ze9cfPWbfbhAL4fOBA+Pl74YdiPyJEjBx49fIzuPbqhS+dOGDduPLZs3catzYpqVarg199GYPXqtZg6bTq0Wi9oNBrMnTMLhw4dxtp/12Hh3/ORMWNGfvtJxdW5SSrUs981JPZ7gLQk9n/frAhGtS3JXSgpU2nP3AnHtO03UCirP2oUzYQPC2fkDY1AVJwRJ2+HYd3JR9AbLahVPLODaxwGGxA3Z5+NfK96BhPNb05s7LCetEJYjAG+WhW8NM6yhwD7MkFnNCPAx2b05TBzN5J7z+N7BmcO9IK/NzM9jrDBgTMFeNlT8TQasw/bzjt+avZGxX629IfDEbC8i4wglAwsVxDXsi10Z+R7T7+2uFhhCALXdE9gXxMS+zmCKsNnwyJ457OnXwsjTKObI2rmdXtagke3ZYFpyieI+uOsPS0hAXEx2Txdhqgaw2DiT2Xq1hMej5Yft8lt3yOq1xpYmNF2ExL77cmEcFvs94FqxHYEdstmT4uI2oboqr3dL0+f0vDZvRreOexpEZZVXRA54BB/D7eRfLEfmoLw+ncLfEvK2VgzTCMbI2rOLXtaRJoQ+99UeXOkpp11gsR+giAIgiCIlCItif2xK9fixWdfcRncHrmrQXHLRhXIi7MD+3LP+jbdh62Pif0fVKzIrzcxwdoSF4ewPt8iZslKKOQH2uM1MtaBVIzCYMStDq3woHE9J7E/Z65c/DxswN5p02di2bLliImORuYsWTFgwDcwGgz444+JmDFzKnbv2svNF4fixYvj519+xdIlC7F8+UqcO38e3bt/jv79v8PsP2fwroF6dP8CP/40DKNGj0PDhvXw1ZdfYOD3Q1CwYEHkyZMb/5LYn+ZJemkSaRYmHn9ZpyB3kaRMhY2MNaLSjzsxf89tDF1+HtV+2Y0i327B6mMP+N8evoxDVS6vzm97MXnLdczaeRNdZx3D0wjHXoBZg7yx64eaUNn3886zGHSZeYyPCzADxj45ioyMxIvnzx0GH2GfFz3n8oTAPktieWLGjBqNQd8NxM2bNlc87PdDh4+g408L+YF5W088hHHrL6LHtN3oPHEHHzqO346yA9ag9MANmLPlHJYdvof6o/ehxehtr+Zhofz/luHz6fuxYv81/LHmFEoP2caXS6fpR9F56n50nrwHtYdvQLk+C1D2myX89t7/fisKfrMOBb9ei/e++ge1f1iLlqM2o2zfhSjfe+6rULLHTAydsgLL911FeKTNp8Gek9dw4/QBzgKy22BagbtZHx6D6B/3e0AA4c7vt18lLOC+LienI/afR/ZEMog4grjuIzziDsKy9WfEzEtAgBK25cqvdxKwbBqEmMkuhP5U4Q3UEw+eK+vNfxAz6N8kCf2Eh/ErCa+PZIRnDuuBVTAlRf+OuwbD1sf2hCPK+m2hcuEGK8kYb8EweTP/8uKMCurevaAOSqMPlm+yvFPTzhIEQRAEQRDEWwLTzj75uDX+WfgXRo36FZkzZ8asWbN5Vz3ZsmdD/nz50K9fb3zzzdcwmUwICQnhhXvm999qsfI9/H19fVG0aFGUKPE+/Px8cf3GTX7Q3wrlKyBnzpwoVqwoN98jmLnlibQPif1vEdO6lX3l8z0l2HvlGYxmR/niRmg0Ppl8GDn7bkT5H7bjwn3Ht3TWu3/VMZurGzHMnc1nNeO77y0+eA8XH8Qvq9Pp0LhBA1QoUxafde2KiePH4/tvv8Pn3T7DsCFDMXTQYHRq3wGVK3yA6h9WQSXOADVu0BBtWrbClEmTce/uHYSHh2PiH+Mxfeo0Lm8Sxvw6EoeW/IGI9T/h1NzvcGXTbChPL4bPhWV88L+0HKYdv6GF/3k8PLwWF3euQDXTAeR5sA5+l1a8Ck0DLiLfywO4snsFYi9uQbOgq6iq3wP/a/+ieY4XCLm9AVUtR9Ei0120yHADLYOvom3wRYyrHI6+OS+he8ZTKB+5HVWU57DwizJonuk+Hzrke4kVfcqhSEAMfv+6Pbp0aI/OHT9Fv04tgaNzoLCmNaNqgOWvXojsv4ZvjU8WpmvQf9UGMaud64hHsUbCNH449E/t6eRwfSGim38H/e3ky9aWLcMR1W+5Cxc0IvhtDYT+jj2dZEww/9MXUV+vTQNC9RuoJx44V9ZDExHdaiRML+QlWyJ1UJT9GJp4j2siomBceTKJjUhxMG/YIS/CB9WEVyWHkW5fAyuse2dAf8OelJKxJXw6ppxP/NfhjZd3atpZgiAIgiAIgngLuHjxElq3+RgnTpzkBfvSpUrwvf+zZsuKJ0+e4PLlK/hlxK8YM3ocVCpV/AcN9k62efLkQmxsLE6ePIUjR44iOjqWF/dZL/8DBw7iypWrOHv2HPLkzQ2VWs13ziXSNuTGxwOIP0liU+FzJBaYPCv+LInpbsKUvYd6yo1Pw1LZsHlQdXsqZRi+8gJ++/eyPSUP+7qgadnsaFYuBz6dfpTPW/H1h/i4ku3zIjH/nX6MZn8csKdsy87uUR7tP8zDDwRSslhxPr9zly74acQvfFxMRHgEXrx8gfz586dJF0DJJfRFBC/y37p60Z7D1SWVF+5+MBxWVfxo6W/WjY8YJRSl28JnxEB4lXW/a6zl6ELE/TQRhksuRmUU4RG3IWw/G01E4OwmfBk4kogbHzFBJaH9fjh8OpeTWY8LDLdg+HUgYheeZe7+3CeoFLSDf4TPp2Xc39aL49CNGgHdqsvs3p0wKe7GR0zK1xMnknOujHdgmDEWcdO2w8LGHUgG5MbHnkwIt9z4BEI9bQ8CmsuMvhqxGdHV+iW9F7hvefjuWQ4vmc7r1l1fI+KzTfbr5jXc+PBw9b35bARNqyVvacM3IrpWfxhfitbyxt34vMnylpCadpaH3PgQBEEQBEGkFGLNTAiCbibWy8S6mRDIjU/ibnxYD/yffh6B//7bDD9fX0THRGPwoO/RqHFDtG/fifeYwZYb8ctP3NSCWbPmYN261Zg3/y9s27oNkydPwIQJk7Fj5y5+3RU/qIBx40Zj+fIVmDJ1BgICAvhGgb8XzMXxk6ewfv0GzJv7J7nxScOQ2O8B0oLY36FKHizuU8me8jy3nkaj4Zj9uBkabc+Rp0zeYBz/tR7+2nsHPeee4PPY1wb7htdGzhDnQTer/7IbB689t6dstvbzmvnxVZ38iHt0iTM8W9Gnb18EBsW/gGu1Wr41UgwzDsxPmQD7nc0n8PDRE9x+oYNVoYZVJfjEt0DBGTyrQrjUxXAGlO8SrYBVaTPmUhRW7sxywarg9oUFHracycUyrEbYTIqAgnU95IytVeVtS3Pre/YyAt//dQj3X0Qj0611fP6zgm1g8snExwXSjthvR+EHZYMO8GrTCNpaZaC0HZIjuocw7d4Bw6pF0O+4bbtg3MAzYj+HKju0szbBr6F0wOokiP083J4UqAOvLq2grV8L6tyyBwvLhaMwrl8K3ZJdsESy858cuG0VrgevzmxbNaHO6TymA6CH+dQeGP9bA/1ibluxbhZsqor9dlKwnsjjzrkywnLpCIw7NkC/YF2yBiYWQ2K/PZkQ7oj9wfXhd3AmtDLjy1s29EBknz3JqBq+UI/egYBPZbqv6w8hplpXGELZWl9X7OfwKQOfHavg7ThszSvMv3+EyKnX7CmONy32v9HyliM17SyJ/QRBEARBECkFif3c/Cko9jOYe56bt27hxfMXyJ07F+96h+1PWFg4rl27hly5ciJ79uyIi9MhJiYGmTJl5Hvzs462TLRny1+5ehUmo5H36+/t7c0L/A8fPuTCIxQqVJB3DxQVFcV74mCugKS6nLu4OjdJhcR+15DY7wHSgtg/sGkRjO1Qyp7yDMwlz6OwOKw5/hD/HLiLOEPiAhjrnR82pyUGLzuH8f+JRAyOHUNros77ji/891/E8n7xrz127rXbuHQ2/Pe97WuFc2fPolTp0nz8beb06TP4bcQvOHHxNu598IM9V540J/aLUfpCwW4u2TJDmcEL1rBnsDx5DMvDF7YL462CK9FMOaDMkQ3KLBm4m3EkLC+ewnLzDqw6T5tXYVtZoczMbUsfBsvTUFjuP4I1Lh0WbKrXE8m50ofD8vw5LA/uwRqVuH0jCOJNkZp2liAIgiAIgvAkJPZz86ew2C+Q0H4kto8CnlhHQkjXkdx1ktjvmqSXJpEmqVQwxB57fUIjdPjwp50oNXgbGo3dj9m7brkl9DOidSYsPXSPX0bK2A1X7LF4cmf0xb8DqrwarFfM5rNPUH/0Xpy5E46dO3Zi5vQZ2LVzp8NgvW8LrGV10oSJ6PnZZzhz+gwsarkejOkISyys96/DfPwQjNt2w3T8Aiz330ahn8Ed1PMHsJw7AdOO7TDuOwrzxdspJEAJ2zoJ084dMB44CfO1B+lT6Gekej2RnKv9x2G+zJ0rEvoJIo2TmnaWIAiCIAiCIAgi/UJiP+HAw5dx6DzjGI7eeGnPSTqTt1xHVBxrj3Vk+/lQ9JxzAjeeOLoCKpojkO/1H+If73ZHYOeFp/hr3x1kyBCMvxcswLf/64+unTpjxfLl9jnSN3fv3sOIX0ejXoMmmDx9Nl5E6WBWeeN5vmb2OQiCIAiCIAiCIAiCIAjCfVhH2atXryE0NJT/IoB4dyCx/y3BS8M+THk9mEhfeMBm7LgQas9JGoOaFcXREXV5n/2f1cxnz3Vk3p7bKD1kG4wmx667NYtlxrRuZe0pRw5ce45un3+Oeg0a8P7Ejh87hl9+/Al3797Fi+fx/v7TG/v27kWLpk2xcO5sPHt4FyqzjstV4HHJXtAFF7LNRBAEQRAEQRAEQRAEQRBJYNu2HWjzcTts2bLNnkO8K5DPfg/wpn321y2RBdsG1+D9dr0OH43bjy1nn9hTNnrXL4gCWfzx+8arvHufhGhTMRdWfvMhH9927gnvAsgVQ1sUwy8fv+/kvufHlRfw27rLEDc6ViwYgiMj6vLxO3fu4GloKCZPnIjjx47zvr1+/OVnFCtWDF5ecgOXpi2ioqLx9Gkorl+7jtmzZtlzubrgmxUR2ashKpv7gyynaZ/9BEEQBEEQBEEQBEG885DPfm7+FPbZ/+jRI+zZs48fVLdKlcr8oLs//zwS5y9cwITxv6NUqZL8su74xk/oWBI7TneQriO56ySf/a4hsd8DvEmxn4nl24fUQK3ijgPfJgc5sb/VBznRt34h/LzmIvZfSbgXfdvKubGsX2U+3m3WMSzcf5ePu6JCgQwY1a4k6pXIas+xceLWS3w57yRO3wnn01/UKYBZ3cvzcTHLlizBsKG2QWyDgoLQolUrdPi0IwpzBjetodfpMXTwYOzZvRsRERH2XK4eeIfgRb6miM1Ywp7jPiT2EwRBEARBEARBEASRliGxn5s/BcX+8PBw9Ov3P9y8dYtfXuvljV9++RG//joKT56E4sfhP6B165Yk9ovC266JJb00iTSFmTNQdX7by4vjf2y8iv9OP7b/4j6XH0ai7ZTDvH98KWuPP0TdUXsTFfoZhbP522N4JdQnxIlbYbID+VYoEIK5PSugTN5gPl08ZyA/lfJRk6b4ddRv6Pv114iMjMLCv/5Cq2bNMXTQYIwZNZof8JYZjTcFa1lds2oVxvw2CjWqVcO6f/91EPrjAvMjtEinZAn9BEEQBEEQBEEQBEEQhPtYmb7LhGVRsCoUDg0RsoFbjonxTDAXB7fhZmXbARP6RduW3ZY4cLPx27LYhH65bZ89ew6Xr1zF+PG/Y+rUyXjy5DEe3H+A+vXroUzpUmjcuKF9TuJdgXr2ewDuMnvVSsmmqdmzX0qpPEH4vWNp1C/p2FteCmskuPMsBv+eeIi5u2/j6uMo+y/JZ8GXH6BrDZuvfnWnVbwhTIycIT68sN+wVDY+XXzgFu4YgjG9W1lcfhSFGiN245/eFfFp1bz873LodHq0GrkGR/bvg/+zM1BYWYnbUKtVOH90J/z8fPn09l37UbFCGQQFBvBpT2IwGPlPpo6dOI19h47x07PnL9l/taELyo/oTGVg8g6BWeMPq8p5UGJ3oZ79BEEQBEEQBEEQBEGkZcSamRDeVM9+4+070O89yOXE61WxsbGICI+AQuJm+hUWKwwB/nheoigUXl58z3q2vmzZsqFQgQJ8b/rEeqdbTSboDx6B4eZtbr747bx48YIfSFdYp9M6zBZEFsiLmJzZ+SQT+dm8xYsXR8ZMmfi89Rs24o8/JmDZ0sXc7xZ88kl7dOzYgV/f6dNn8OefM6DVahPdR4GE5nN3HQkhXUdy10k9+11DYr8HSEtiP4MJ/YObFUXt97NgzbEHKJMvmPe7L+brv09j2rYb9pRnWNynEhqVzsZ/XdBl5jF7buIUzOqP6xMa4+KDCJQcZBs45IMCIfDRqrDvyjN83bAwJnUpw+dLYT7+x2+6hjiDTeBXmuIQ+OQwgu/v5FLcpWs1YdafM1G/QQP+9+E//ICd23dg6swZKF8+3jXQtWvX4OvjC62XFlmyuO8S6enTp7h54yZu37qFxYsW4eqVK/ZfHNEF5EFMSAlE5KjG7SQzOa8Pif0EQRAEQRAEQRAEQaRl0pTYf+UaL7rz2CURWz9V9seFRsKWzZoZmsoVYdx3AJawCG5Wbl5RB1eXgjWbRaWEb5sWMJ45B8P1m1CK3PjYeujbtiu7DrMZ5iKFYSxexJ5hIyAgAN7e3nz8+PET6NW7LwZ9/x28fXwwYMB3mDx5Iq9znT59FnNmzySxXxJYiZPYTyRIWhP7BXy9VIjVm/mpl1qFWsUz42ZoNHKF+GLTmaS7+0kML42SF+jDY9jRuY9WrYTu7zY4fScM5X/YYc+Np3bxLJjdozzfKCBl54VQNPn9AAwmVtrxKCxGWJUaqHUvkfHxHqwc2xvVqldHZEQkL/j/t3EjevTsiTZtP+F9/B8+dAhf9uiJuvXroW27djh29BiCg4Nw5fIV/rcatWryxpRx4/oN3LtrG4/gSegTREXKfxVh0vgjPHc9xGYoCrPaF1a1zRB7ChL7CYIgCIIgCIIgCIJIy6QlsT/67yUI+/IbuyjiniZiNZuhrVweGaZOwMvuX8B44Trfu16MnL99HibmazXIdmwvIsdNRMyiFUnz2W804kHrpnjYtiUU3O984wA3T4UKFZA3n82zRmxsHH75ZQTfw58tXbZcOUyZPBHLV6zA+XMXMHnyBBL7JYGV09usiSW9NIl0AxP6hWlYjIH3v3/uXkSKCP0MvdGSZKGfUTafzTe/sL9Sdl96iko/7sSINY4ucRh1S2TlGxmkMKGfwdzlhGWpjB6ffY4rly8jIDAAg0aMgbZgVfz911/Y/N9/fAPAh1WqoFnz5vioSRNovbxw984djOSMpX+AP5auXIH169bjz5mz+LBzxw5cv36dD1KhPyx3PbzI1wT3yg/BvQ+GITJ7FX4fPC30EwRBEARBEARBEARBEO6jzJ6V9TjlGx9Sn2SIy9yOxvn7Ic5ggE6n44NRr4dKzaRsG76+Phg5cgQ2bliHdevXYv682QgJyYBuXbtg7NjR0NgHFSbeHUjsJ944P7QohiuPItF1lmvXPy+jDfhlzUWM23AFp26H8WmGzmBG20q5oVa5NpoG32x4WKAtmjRugl07dyJHiB8u7VyE7iNmY+XKVfi0Q3t+9PLfxozm3f0UK/4+smTNytlUBcpX+ADZs2eHtkAVWBTqVyE2qBCiM5biw9PC7fGwVB/cqfQLL/ZH5KwJk3cGzo7T5UUQBEEQBEEQBEEQBJEWUOfKCWU2u+tm1os+KcG2kHO+W4EtKs1LJHBYVUroMmeyL67gg1qjeeXCR0Cr1aBgwQIoWKAAvOzjCvj6+iIwMICPE+8WpEYSqcLJ3+rhzuQmuDulCfb/WBt7h9fCtG5l0bx8Dnwx7yT++O8abj2Nsc8tD/taaejyC6gwbAfKDt3O53lrVZjTswIal7YNViKLQomYzGUQnqsO/vl7Ifbt3ctnf9ehFqYuWge/bIXwQdlymDLrLz7f18cbff43AMoWE1ClZl0+Ly64CO5UGfUqPCnxBZ4W7cSH6CzloA/IC4vah98WQRAEQRAEQRAEQRAEkbZQ5cgOTelS9lQax2qFIUMwovPmgsIS77qaifhSsZ8gxJAySaQ4If5alM2XAXky+SJ3Rl9ULZIJ1YtmRu/6hdCucm48Cddh/p7b9rldo1Iq+EaDbUNqYObn5WAyW3D2bjjfu79H7fz2uVzDxP719/zwWbfPMfr3KdAbjCiTPyO+G/Q9yjfuhAUzJqBltwGIiopCgK8Xrk9uiUBf2+dOwQ/YgL8EQRAEQRAEQRAEQRBEekQZGACvKpVsvUlZSMOwvQsr9h6Mgf6vHAAxn/0hGTM6if1msxk3b97EunUbsGXLVjx79pz3hf86sHXev38fz54+47dLpB9I7CdShQV7b3OGxtk41CqWGd4aNlxG4pi55b+YexL1SmTFR2WyQ61S4nG4DqWHbMOETdfsc7nGqtLwgr/RJzPmzpiMlk2bYtqcf1AsbxZM/HUQslZui3P7N6NBnbqYPHESTl++jWidEbFxcWhQt6bb+0kQBEEQBEEQBEEQBEGkLRRKJXxbNYMyU0ZYra8nhqc0Jh9vPP2wAhezu/SxC+5sYF61yGc/gwn8zZu3xq+//oYB3w5Ely6f4eq1a68l0hsMBowY+RsWLVlqzyHSCyT2EykO86/fffYJBPX4F01/P4DZu27hZmg0/5vJYkVSBt0umiPAHgPuPIvBjguh/Dr2Xn5mz02cB2W/xYv8zXH59iMsmzcDq5YtQfYQP2ycORTHTh5H1hI1MG3KFLRq3gJPQ5/C18cHw4cOxDeNCiNHBh/7WgiCIAiCIAiCIAiCIIj0hDpPbvh+2paPp8ke62yfTCaEFy+CyMIF7Zm2fc2cOTOyZLGPOWDn5cuXmDHzT1SvUQ1Lly7CkiX/IDIqEv/8swSPHz/Bzp27uLAbc+bMw7Vr1/ke+48fP+bmW8bNswiPHj3i13379h3Mnj0Xc+fOx82bt/g8E7cfbH72lcDRo8cwZep0rFixiv9ygP1+4+ZNzJk7D3v27MWOHTv59W7dtg2hoaH8ctu27cC9e/fse0qkFqpBQSE/2+PEayKYCDYVAmsnFKbSYObC33nrcX/fDYxmC64/icbG04+x8ugDbDsfiqnbbvBufNzl3L0InLwdhhuh0WhQMhtGr7+M81xeUtEH5IYuMD90Lx5g/87tyJUzG4oXKwo/Hy+0b9kAFWvWx4Fd27D1v/W4ceM6cuXOi7Y1i6J6kUw4euMlnkbq7Wt6c3S+twPsWwMhsDYTYSoO/EAukrgtsL8EQRAEQRAEQRAEQRApi1grEwc5vUwIwdWrIsMHrHd70mBCtHhgWnGaH+S2UAEYjhyD+eFjvrd/gnDLqnLlgE/jhohbvxGWZy+dBr1lx+FyIFyVCv49u0F/8CiM5y5y25Of79U6uO0ZAgNwo2sH6DNm4LUchlarRbny5REUHGzPsXHlyhUsWrwY/f/3DcqXL4fs2bPj/v0HOHbsOPLny4svv+qD+w8eYPeuPThy9BiqVPkQw3/8CZs2beHmOcGL+B9+WBlff9MfJ0+ewoXzF7B123Y0a9aEF/CzZsmCgMBAdO36OSIjIrBx4ya+YaBChQro0/drHNh/EPsPHMTChYtQv349jPhlJD9IcLZs2dChY2fUqFkDefPkse+t47lgSNPuEn31Gl5wxyDVxeQCW7tzYH/fTtgxE0SqwwT+7edDce1xlD3HfVhjwU+rLiJb7/U4fjPMnpt09AF58OT9HojIXhXf/DINZerYWnYZlcsWx979e1Gp3QBsPnodIyfNxcvwSHxQMARze1ZA1xr57HMSBEEQBEEQBEEQBEEQ6QV13jwIHj0CygzBsJpZV9w0gtUKs7c37rRuiuhc2aHk0kwMZz3rixUvzgvoUnR6Az+Pv7+/PQfIEBzMu+Exc8sx4X3SxPHo06cX74P/3r37OH78JEaN+hUzZkxFpUqVcOjQYTx58gS/jxuLsePG4OHDh7h48RJUKhXfCLF58xYUKfIepk2bjG+//R8OHjyErVu38cuMHz8WP//0I/z8fBESEoLqNWrg+ImTOHHyJPLkzo1CBeO/TiBSBxL7CQe81Qb4aDzba12jMiHAK5afepKoOBP/tcDrEpG7DiJy1oA2/KY9B7h++wGMJjN++6ophn7bG7rn9zHku29x+ep1XvDvXis/P9gwQRAEQRAEQRAEQRAEkX5gvfm9q1dB8NgRUGYMSRuCPxP1uf2616Q+QqtWdOjtni9/frxXpAhUEl/9jKDAQKhUajx6/NieA9y6dZvLD4JGrYGPjw+yZMkM/wDbQL/R0dHc/Epky5YVxYoVxccft+Y2beHny5YtCzJnyghvLy9ERERAqVDy+xUeFoYsmbPwYn7WbNlg4sor9OlTviEhe/Yc/LrYoMHsq4Ua1avjwoWL2LhhEz6sUhmZM2ey7RSRaihe5i7IGmmI18DK/7N9YsSmzEQInxwxeZul2ZQFo2hq4EKd6mO4v440KnoafapsRbjOD7dfZMGLWH9E6HxhsSphttgCQ6mwQKs2QaMyQ6M0Q80CFw/w0iGDTzQy+kXj4O0imHW4AT+/HEHeMWhZ4jjalDqKeoXPw1vD9gyIM2qw71ZxLDhWCyvOVuHXN7ftLMw+Ug9br5bh50mIKvmuoGelnfgw33UUzvSYM1K8fcCN59lw+O57mHu0Dg7cLmaf25mWJY6hR6VdCIvzw/Vn2XAvPBOi9D7w1+qQ2T8Smf0ikckvijvGKAT7sFZMM/QmNbffWlwKzYWd10tg140S3Jrc/CzHYkag/jHuL/wSAf6+qFe7DiwKFb4dORFNqpbAon03MOq7r+Cte4bO3bqh/4D+uP00CgX7b7GvIPXZun8wNNxUywU2ZSZfmLLAPmFiU1ZbWGBpVhoszqbkxocgCIIgCIIgCIIgiJRErJkJQdDNxHqZWDcTQt4h3yN/ry+5WNJgPeGVIvc80rSA1WiCbs9+vPzya5gfPYJCqQIvYIlgDQHayuWRYcp4vOz+JYwXrzsI8QyL1QqlnCsaJoRpNch2bA8ix01GzKLlUKgk+8Hm4fZPHxiAu62bILRKJYDNw+Wz7TCR//0SJXhhXc7djU6nQ6/e/XD71m0MGTIIT58+xegx4/DN131RoEB+fDdwMI4eOYD1GzZi9KjRmDVrFnr0/BK9e3/J++TfvGkrBg4cgG+/+55fhsGWX7N6JcaPn4hixYshW9asmDRlGkb9OgLbtu/A4cNHMHbsb/j66/5o2bIF4uLisHTpcmzfvpmft3bt+nj67BkW/fM3atSoxq9TwN1zkxiP12/A1b7/43UwIQh6mFgXk3Pvw0rxbdbESOz3AJ4W+49+PRQf5InvZf661JrxEy/cS6mY5zrWffY7sgYk7PP+3wsfYO35D/B3hxk4dq8gKk8ZZf/FmSz+4fir/Qw0KnrWnuMaJsh3XtIXT6Iy2HPiufDdABTP9tCeSh5Xn+VGywUDcPVpDntO4jya0gjZMgbwg/OeP3cOg4YORc8vevK/rTx8ByP7fooC2UPw78YNePAsEmWG7eYHIH4TkNhPEARBEARBEARBEERaJi2L/Qwr95vu4GFET/sTcRs2w2oyQ6lh6oqNFBP77SI/I6JwAdxvVAcvy5SEgstn++vr64tixYqh0HvvQSPaHzlOnTqFgd8Pwf1797nVWlGvXl389NNwXL16Fb+NGov169Zg+44dmD5tOqZMmYxly1dg5crVvJue3lz5du3aGSNHjsL6DRv4/fqoSWMM+2EofvzpF959DxP0v/iiF9+goNao0a9vH3Ts2B7Tps/E0iXLkCNHdv5rgjVrV+K9woXR7bPuOHLkKI4eOYigoCD7XtogsT/lIbHfA3ha7K9R4BJ6VdmGJ1HBfG/93lxcbDNuPM+Ks4/ywWxRwGxVcgbFyvfsz5PhOd+LPsgnzj6njbqzhmM338s9no+KncKqLhNe9eTff6solp6uiqvPcnDrMiFX8Es0KnIGrUse4y46K8Ji/ZDBNyZBsb9AxifY1/tn5AiK96O/50ZxrL9UARFxvgj0jkXz90+idqGL9l+BJ5FBqDZ9BG69cPQ7Vv+9s/i84m48isgAPy89vqi80/4LV35mJU48KMiXw6PIEK6cvVAwSwAalAhEoOYsV7D7uUuWlTJnMLnt1uGO//TDAnw6MR5NbYRsIQFo3qYjdkcXwLiOZfB+/qwIffwYn7Rri8lbrmPmpD8w+qumaNWyGY5duovKvx2zL526kNhPEARBEARBEARBEERaJq2L/QwmkFv1en4Q3ZjFy2E4dAjm0Oew6vSwmozQfvgBQqZOwIvuX8B4/moSxX4tsp/Yh4gxExGzaBnvQkjh7Q1lSBBe5sqJh+VL42XpErCoVbz47ufri5y5cuG9996Df0CAbG9+KWz/mXse5srHS+uFbNmzcVMtf9x67ri8vX1g4o6D9eT39vaC2WzB48dPoOa2mSVLFm6q5n38h4Y+5Y7FghzZs/N5bFmlSsm7A4qJieV99AcGBiJjxhAuHooVK1eiWNFieP78OcaO+wNbt2zkXQoN/WEYt7wGs2ZOcy4rEvtTHBL7PYCnxX4p45v9jf41N/HxqQca4Zt/P+Pjrng/2z0saDcTFXLf4tNFOINy/Xl873aFwoJrg/6HgplCuYtKgf7ru3LrbWz/1ZHahS5gbbc/EOhta0BYf7E8Wi74no+LYb7+T/YfjGJZbb3xLzzOjQHru2DH9VJ8WkzdwucwoflClMx+n09fDs2JCpNGI87oxaflmPPJLHSvtJuP/7T1E4zc/jEflxLir0XuDCZ0Kzcf31TfzOfdD8+IAqOmwmxhl3jCPJz2EbJn8EPLFq2w3r8jxnUohYDnp/HiwQ0MHTYMUzeexTdLr6Fr4Ugs+Lk7TnBGvuKYc/alUxcS+wmCIAiCIAiCIAiCSMvIif0sMK0srYj9YiyxsTDdvA3DlWswXboK88MHUOXKAd8unRAzZy7M9x466SlMIOf92zvBHblKjaBRPyNu/X/QHz8FdbYsUL9fHKpCBXA8PAzPY6Lg4+XN+97PmjUrQjJl4gV1JvwnlYSO090ycHcdYWFhGDRoCE6fOcflKdCwQQP88MNgLFu2HBMnT8W4MaPQoEF9fl4x0vW7u19SSOx3DYn9HiClxX7mv35Nt/F8/PPlX+Gv47X5eEK0K3MQSztN4eP+Q/9GrMGbjzNalzyCVV0n8vF/TlRH12U2n1yuYF8BbOw+lo+vOlsJbf8ZwMfFDKr9L0Y3WcrHX8T4o9T43/E4MoRPy5EtIAznv/uOH1eA8cOm9hi9qxUfl6NT+X1Y2GE6H2/3z/+w8uyHfDwhNvUY9cqdUPt/vuHHHkiM2xMbIW+WALRv1wEr1K3xv8aFUSPkOaZNnY6tG1dh07Zd6Dz/Chb/rzbvy//mrTv4oN9fCA9+376G1IPEfoIgCIIgCIIgCIIg0jLpTex3RULrcHf94vlYb3yWZj3fWV5a3Ecp0t/MZjPCw8P53vzBwTZ3PbGxsXx+QEAAn5YiXYe7+yWFxH7XJL00iVTHZB+QNyG6fbAbzd8/bk8Bd15m5qfM5Y1Y6Gc0KBLfE/3PI/XsMddsulwOJx/k5+MqJTPJjjD3PIPqrLOngC9WfZGg0M9gfvp7row32Gx5NgiwK4xmdnkmjb9P1LTHWOPHIXssYZ6Ex/LTKlVsDQMfFs6Ilh/Vw47NaxETq8OxA3uQQRGDmuWL8r8XLJAPma3P+ThBEARBEARBEARBEASRMNTrGLzIz3rvJ0foTiuw/c+YMeMroZ/BxhpwJfQTqQOJ/W8BjYqexvx2s7Cm63gUyvSYz9OqWXsooFZZoFba4gJB3jZBm/Ey1t8eS5hrz7LzU8Gdj5iWJY4j2Me2zt033sfa85X4eGL8e6Eidl239Yhn621T6igf9xSnH9oaKBgZfGLssaQxbdsNfmo0mbFw3W4sXbwE9SoUgr83ayPkfp8yBVExzmVCEARBEARBEARBEARBEASRmpAbHw+Q0m58mhY/gfWf/87H5dz4iN3yMN/3px4UwCelD2N550l8XoZh8xGh8+PjjKmt5qFP1W18vN/azzD9YCM+nhBru/2OFiVO8P713/99gj3XxvrPx3L7eIqPD/6vI8btbsHH3eH72uswpskSPr7taik0mvMDH5cidkvkrhuf4lnv48LA7/j4liul8dHcoXw8IQ79XAuVC2fGlMlTMHC3AkM/rYn+jQti6aqNmLpkMxb82hvlK1R41fL6UcNGOPcwBo9Kf82nUxNy40MQBEEQBEEQBEEQRFpGzo2PoJulthufu3fu4MjhQ/y4ue4MfCsmIXcz7rqi8cQ6EiKt7CMbwyB79uyoVr2GPceGUObi8QiSe9yu3PiwqaCHsSkLbO3i8LZrYiT2e4A3LfbXLHgRu3uN4OM5fpnFu8jpUPYAFn86lc/LNWImHonc6rQqeRSru9oE+1iDFk3nDcKemyX4tCsE//fXn2VDkbGT7bk2In7tigBvHR8XGhvcpXyumzj+P5sIrzNq4Dd0IWd0nS/y5Ij9/WtsxPjm//Dx6QcboN/a7nzcFdmCvXFsRF3kyuiLqZMn44FPcYz9oj5u33+ET5o1wZe9vkLPL203GWaMJk2YwPf0f2jNhCfv9+TzUxMS+wmCIAiCIAiCIAiCSMvIif0sMK0stcX+A/v3Y+L4P3h/+UkV+63cOhQuROmEfhPjiXUkRFrZR1be+fLlQ+s2H/NxBqsDWbJmReHChaHRMPXKhvRcucuT9RtwhcR+WZJemsQbRalwbpvJHhDOT5lw/yQqmI8zdzrRei8cvVsIodHxvrMY/174gM9n+GoN2NVrJDb3HIW2pQ8hdzDzP++8jXnH6iA8zhfjdje359jIGfTildDPfj/9MB8fd5dTD/MjIs6Hj3trjMgf8pSPvy6Z/SPQv8Z/fJy12E474PrrhSyBXlj/bVWcG9OAF/oZrPVx7qZT0BnMyJ87Bw4fP8YL/RaLFWv2nsenXb/AnzNn4UVENJ4UT7gRgSAIgiAIgiAIgiAIgnizMFGZCc1CUKvV8Pb2hhcXWFz8mycDW7ePjw/vz95T22HrEYLc7286mEwmPHz4MD48eICwly/5hhZPYhPuE+ftlfadIbE/nTG07lqMbbIIIxstw4iGyzG/3Qws7DCN/+1eeCbur636st792X+ZjWrTR8BsYe1Y8bCe8x/NHfLKXz6jYZGzWNZ5Mu4O64PoUV1wesD3WPzpZHxbcwPyZniK1ecqI2T4Asw7Vte+hI33MtvGCGA8iw6U7ZWfEGz+p6LGCPH6XBGcgP/9EN8odC6/FxcHfotcwS/5vI2XyuPqs5x8XIxapUDLCjmx64daqFciK4wmC/Zfecb/5uXlBZ2BtSnbWiCZoXoaEYc7j5/j+67NcXz/TpjMZliVWq7I6TIiCIIgCIIgCIIgCIJIDm9KiGU91atWq4Zy5cq/6oGeEjCBu2ixYij+/vtui91sPiFIYXnMFU6OnDn5Bgx315masC8n5AKR8pBKmc4okPEpBtbegB/qrcWw+mvQ7YO9/CC8jFiDFz8ViDF4Own9AmFx/qj3549oPn8gtl4tzbvQEWC9/UvnuIsOZQ/h92aLcGtoP+zp9TOXd8c+Rzx+Wluvfkas0XH77hJnZI5obAR4xa/PFVNbzsfl7//H7xP7IoGNGbCl52+4NvhrPB/RA393mIFMflH8vItOVkOnJX35uJROVfPiq3oFcPTGC1T9ZRfe6zgOh/dsx+nTp3Hx4gWo9WE4dfkOn9574CgqN/0M9WpU55e1cpdORI7quFvpJz5NvAP4BEORNQTQeODmpOCut4xZoQjytmcQBJEkVD5QZOGuIb/4e9drofHjru/MUHjTY1GqoOCeTYKzcOcwyPZdLUEQBEEQBPFOkNS36dSQhoODMyAoMNCeihfZvX18+N74QpoJ1d7ePvD1s42JyfJYAwHLDwgIgEar5fOY+K7l4v5cHhPkhWWvXb2Gq5cvvxK8WT7rWOrv78/Pz9JCYNsNCg5GpsyZ+XmlsHmCgoLQ8dNPERISwq9HWJZtk21bqVS5bMAQ5vXjjsXLy/tVmu0b2x/2tQNbluWxKVsnO0b2FYGQp9FoueX9X62PSDuQz34PwF0SvOMbdgmxaUr67DeZlTh2vxAMJjXUKjOy+kegcOYn/G9nH+VF2Qnj+HhCqJUm3h2QwRwvknipDaiS7xrK5ryNUtnvoUS2+1y4B62a7b0NPbfNTxf3w5rzle05wEfFTmFj97F8/MLj3Cg1/g8+nhTOffsdSmS/z8c//ru/w/oFxD77E4O5Mzp2rxD+PFIPy89Utec60qBkVkzrVg5bzj3BnG2X0DDTE1QunBGt27TBmdOn0a93H1yx5sf9fX/DW6tG7eo1cP++bR91/rnwtGhnmLwy8Ok3Rdry2e8LVZc/4PdtZccPHa7OQFTHubCwyp5UCnSF/7JvmKYXT8wpxH3yJQz34+tlyqGEomhjePXqAG2dylCJvGFZH1+Acfta6GcshemRmwenCoGqTU94d2gETfnc8aVvfgHzwZ3Q//Un9Dvv2oxIsuFuvlPWwa+2zZ0XT9wV6Lt0g+5KIvvpVRTey/+CV8H4xjdYnsDQ8xPEHXP9NQ2RQgQ3gN/WMVDbPIvZODsGUV1XwJIa1T8tElgEmh5fwKt5bWgKxD+MQ/cYpv07YZjPXUMHE/867BUZy0D7VQ94Na4OdZ74Qeytz6/CtGMd9NP/gfFunD03CRTpBL8530CdQaRi669B17ELN0ngOszaHP4bfna0ee5ycRKiOi+EhT1cpFVyVYXX5+2gqf0h1AUzON6B9M9hPnEYxt3bYFi+FeYI+ZcSwhFFoxkI/F38zBQH829tEb3soT1NpB9k7t9JRg/LzC6ImnHdniYIgiCItEFimpmgmwl6mVgzyzfke+TzoM/+QwcPYsqkia+EbYvZjJat2yAmOhrbtm19Jc4XLVoUDRs15v3Tb/pvI65cuoTMmTOjBTcvE72PHzuK/fv28fM3bdYMhQq/h7i4WKxeuQpZsmZBg4aN+O09evQQ/65ejThdHKpWqwGlSon9e/fy22YeJXp+9RUv9Bv0Bqxbswa379xG6TJlUL9+AwRnCMaNGzfwz99/OxwLgx1Pnbr10LZdO1y5egVHDx/GwQMHEMjtW8s2HyMrtw8PHz7CyhXL+WNk2xP87bPjY6FipcqoUbMGjEYT/tuwHtevX+e/PmD7zo5rFbcs08GCAoO4MmrNNzw8efIYy5cuRWBgINq2b8+L/UxD27N7l33PbLD9y5YtG3fM1fk4g20zX/78qPDBB/wxC0jPlbswn/1yA/S60sTEwfOaWNqCHSORjhi6uQOqTRuJOrN+Qo3pI/jBcgf/15H/LaOvrTe7QCa/SDQrfoK7qONfmrMFhOHOD33xfER3VMwT/zKgN2mx+0YJTNjbDN2W9UGFSWMQ8uN8fvBe5v+f4aU24e/2M7jtRPJpxvOYAHuMfRGgt8eSho8mXvx4ERu/Plcw90ND/uuAQRs74odN7TFsczsM3NAJvVb3wAeTRiFo2F98+bgS+hml8wajUDZ/9G1QCGf/aI4R/bsiR6ESnJGxIiRrDjyIMMGi0uJ5ZBxvePKXKA+9Xw48K9gGYXkavXGhP02h8IPqi5kI+LUBVBkCoQwShSwBXP2zz5ckfKH+rCc02RzXp7jyL4wPU0HpVGWG+vulCNo2GT6tHIV+hiJ7CWi7DEfAkW3w+/Q9250iIXI3hs9/+xH4R09oxUI/Q5URqhpt4Tt/J4Lmdee29To3HCUUGbM7lJkyW0V4/9yae6iwz+IKhQaKLJkcl82QDUqvt/cGmKZR+UCZXXQuWMgcL0i/W6igqPEtAg79B///tXAU+hne2aGu3wm+S7lrbFp7qHwTq7NaKJv8zF2/q+D3ZSMHoZ+hyFQEmvbfw3//Tvj1LJ0EG8bNWLIH/Ff/DG2+DI7njru2WGf2BFH6QiGxeW6HLP6J26E3hSYrNIMWI+jQ3/Dt8RE0UqGf4ZUJqqrN4D1sKgKPbeDOS+XEy4vgHqAkNjsoKxT+VHDpE5n7d5JDZu78s9dcgiAIgkjbSJ8FhbSr/NSGCc/1GzTE3n17sY8LrVq34X36R0ZG4uiRw7hy5TLfEMAEcda7nonz//y1AGvXrEFUVCRCQjLy4vr0qVMQHBSMYsWLw2oFsmTJjKxZstq3Ar6XfOZMmbFs8WLcunkTNevU5t896tVvgG1bt+C/jRvh5+v6HfDMmdO4e+8ut+2/cPzYMV5ML1GqNDJlyoS5s2cjR44cyJc37yuxXYyfvz9qc9tbumQJdmzbBo3Wi9/nx48e4dD+/Xga+gSNPmrC55UsXRpqjQbTpkzG7p07YTQaUfnDDxEZEYkVy5bhwyof8uI/2/6bIK3Um7QEif3pDLG4LnDmYV5+mi0gHEqRsP9Px2lY9/nvGGAfqJZRIGMocgSFwd9Ljwq5btlz5Yk1eGPT5XKoO2s4Vpyx9Rzz45b7ttZGPs64HBrvCz938Av4itz6uIOPRo9c3HIC4vW54s8j9TF2d0v8vqcFRu9qhVE7W2P83mb483B9nHxQ0KXrIjG3n8X3VH70LAw1B61AtVFH0Wn0GhzYt483hrqgAnj8MgbDh/6APds2Iyx3XURlq4S4DO/ZlySgCICq71wEDKvqWYOaqSa82mSzJwSeQD99F6zO9ynPogiG+qelCOhb3o1jygXt6BXw75TfnpYhexP4rZ0K7+KJu7lS1huCgEW9oRL35vYAiirfwadeRnuKINITCiiq/cBdF72glmj8cqia/4qA2R3BhlORRwVFs3EImNkJ6kQvySzQDl8G/34l7OmE4PazbC/4rxwMjRv7+c6gzQPtjPXw71PJ/QdOnyLQ/rCIb7hRyn3l4FMa3ks2IHD7plchYH4PqJLnSZAgCIIgCIJIAwjv3k5TFeubnbowgdvH1wcNGjRAvXr1oNbYXNe8V6QIL/wz//5M0GeNAqyHepxOh6joaIQ+eQKdLo7PDw8L40MYF5g7IFfExsYiIiICoaFP4M270wG3Dh1y586DXLlz8+uWg+2j2Wzme+0bDAY+zhoKfLltsQYH1jARyU19fOXFBQ3vjgf8Pl64cB6XLl7g97t6zZqo17AhSpQsxQ8mzNBqNXj54gW/r48e2r4gZY0FrBGgzSefwN+fdfJMXD15U7A9E8K7Aon9bwEB3raLn/nuZ4K/wHuZHvHT/CFP+SnjSVRyPg9WYPiWdvY40KncfnsMiNL74n64TUTUqMyonv8KH3eXatz87IsBxrPoADyNfp3Pl5POE84Yj5kwA/f2LkXuk2PxZNsU+HtrUb5BW1SqWh1XHrxEx06dMPLXX/BZ22bISj7W41EGQz1gAQIGfuBho6mBsuWX0Nhcv73Cem4+9Gdi7amUQgFF3R/h1y2fPe0O/tD88ge8Csmoi6pc0I4fC20We9oNFKX7w+/bcvaUpwiG9uc+UCf+4QxBpC1CasN3Whf+E0x3UdQYDr+uBe0pCbnbwG980yQ8/Gig/m4KfMon1AKnhKLiN/BfPgAaDzfUpW98oPp6JnwbJq+hUdmkD7wrSD6rYqj9oSpZDKoi770K6hI56ImWIAiCIAginSPVFXiBVpmyEi0T8ZlQrtHavo5jve0ZrPf6jh07sGTRIqxYuhQxMTEoXaYs7ypn9qyZeBn2kp+PwdzBsL1kYrkgerOpEHj47TA/9zbf+gJO83Fs2bQJDRo35n0erVm9yp7rDOukypZjXxiwoFAoYbZwx8Jtg+VrNVr+2OSwcPsgLBucIQPvosfbywulSpXCvNl/YsniRdzv9pk5hH1kx8j232Qy4dzZM1i+dAkW/v0XoqIcPY2kBgold8xCXBQY4vi7CL0avQX4idzn+IsGuBUuzLC4+M9+HkaE2GOcEVO67w7l+vMciNLZhO5gH0f/3ZuvlLHHgDqFLthj7lG3cPz8Gy+Vt8dSnrN3w/HT1CX4Y+xYZPcHbhxYifPnTuK/bTvQvGULrJnyPXb9UAud6xTH+yXex6cd2mHq5x/g5G/10L1WfuTP4udg+N45lCFQD/4L/t+U8bwB9SkBrx4lJOuNgnHaupT3R60tBK+BzWUNo+XWWRgPnYH5pcynBerS8P5KptGjwpfwqSbXQBQB89kjMF1+wvsslKLq0h/aXB52xZCzM3y6FbEnCCI9oIWy4wBo429b8UTchunQYZhuvZS5htRQ9/4Caied2A/qXt9AI3dJht+B6fAJmJ7IuaPLw9mFpi5cYXEP9NUGwn9pX6hToi1YFwVLRGTi4Wk0/zKQpsjdAj5fFnF5j7BGhMLy5LkLu87Z/J8/R+z+CHuaIAiCIAiCeJsQnhHZVAgMaTzFn3EVCly+fAkVK1fGZ927877ymZjNfOVXq14dzVu24t3wMFH8xo3rqMTN165DR959D5uP7R4TwcW7KQjjTOC3CUe2I7p06SKKvV+c307BQoVeCe5sNh5uNjZnTEw04mJjeUFdpXQt27JxBh4+eIhOXbry68ySJQvu3LrN+8r/7PPuyJgxI98Tn98XCWxZ1vmVLfvFV1+hWLFi0On1uM0t367jp2javIV9Tg62vGgVTPC/dvUqChUqjCZNm6J6jRp8XmpjNZv43ZILroifJ6G50j8k9r8FbLtaCkfuFsbiU9Vw47nU9QnwNDpe8WC++dkgv4z3s9kGnHUPK7zUtjfyKL3jJ0irz1Wyx4Bm75/kjJF7jQhsvmbFT9pTwMpzzgPzphQ5MvigX6em+GPiRAz54Qd+BHJ/X2/4eCXs65QtN6dnBdyc+BHOjWmA1h8k7nboreSD7+D3lVSQ9wScya3ZE1457EmB+yug2xvv7inFyFsP2mL2+CvuQN+nHiJqt0F0+48R+UF1RM++7PTMoazXAioHd3p+UH/SwNnI3l6B6OofIrJZJ0Q1rIGINhNgjLb/JuBVCV41kvA5gFsooO43DNrc5M+ZSCdo8kDbqqg9EY95yTeIqNgAUe07I6pWVUR8Ng8mqWCcsTa070v8W/qVhLZxvI9MAfOy/yHig3qIatceUZWrIur3w07Xt6LyJ1BnlXlk8q0Anyk9oU4RN9mxMPSqiYiS5RIP7dPa4LwaKFt0g8bJtU40TAsHIbJsMYSX5M5dxcqIKMjF63yO2IWH+UHa2HBspik9ELOABhklCPO8Xohs3NzN0AzRC27YlyQIgiCI9IEgvjKEuDiktB9fJuJfv3YNM6fPwMnjx7Fr9y6+N/zG9euwYd06bN28GRvWr+d7/B87cgR//7UAu3buwKiRI3mxP+zlS8yfOwdGgzAWpQLHjh7FqpUreD//mzZuwOnTp6C0b2fy+PE4eeIEL8Lr4uLw58wZvHuc8+fPY+Xy5fx8EZGRmDxxAi/0t23fwb5eR2yNBFa+B/6O7duwedMmPH/+HHfu3MaEP/7A0aNH+HUwF0FSIZ4ty74KWPzPQv5Yli1eggP79/N5y5ctxfatm7l9WYaFf/3Fz8uOm/n1Z2XFYNNLFy9izuw/cfjwYa5M/uK/hJBrVEhJrCazU32RBgFp+m2HxP63gCdRGVBl6q/ovKQfLNb4Uyr03I/QyfsVaFT0LLzU8YPjJkTT4iehVdvWt/+Wo/iy83pJXHpiE72LZnmEnxus5OOJ8WP9VSiW1ebvi/nq33a1NB9PLTRqFa5cuYoDZ29h34UH9tx4Lly5gcPHz+DcuXO88fr774U4duKU/Vfg/VxB+K7Ju9lTWuHUNfYFDKPGwJi0IRucUeWGtlddiRE2wfTnIpjj7MkUQwFFqVpORtGyYjjiNtxh7V02jKEwjv8B+rv2tEBIOahzi1z5eOWHppLUfcUj6Pr/CuNd4bqzwHr8T8SOPCYRF5VQNUiBxhTvD+EzqA53E7anCSItk6EkNFJvPM9XIXbUf7DEvbogYd05CbHz7tnTAiFQV85lj9spUA1q6SX5cAFift4Ii9Ch3xIO04xBiD0qUc6VxaAtKeMHS6WGQuJG1LJ1LGIPJm/A+rcGZRaoGzq7UjLP6IaoYathfiEuX+4c3tgH/bCuiPx4DPSTeyF6wsn4Hk4E8S7z7CbMFy+5GS7D8sy953qCIAiCeFMIoqsQBKT5r36TGVzW0zAxPPTJY177YQK8zVUNcOvmDb43PxPVBSGbifRM6GY+9hmsYeDFixf8PAw2X1xcLMLDw23CfUQEv06Wz0RyJsifO3uWmyeOX8a2rAV6nY5vOGDUrVcPVatVR5as2bj1hPF5crB1MoH+8qVLeHDf1pmX7Tvz13+eOxY2dSXAs3y272zZ+/fv8WmhUeDqlau4cf06P94Ag7kwYm56xI0GbH42RsHFCxdg0OtdbiclsRpt7xQO9UVCQr+9zZDYnw7w0cS/FKuV7hm6HIEvkTMo3oeYHGxA3SktF3AXZcLrZIPuDqu3xp4CxuxqaY/ZYA0Mw7a0t6eAwXX+RdV8Cfvur8L9PrTuWnsKGLqpvUNDhRQfTfzLi7ebDRRyqFUKPhy89hwFey1F34lr0bF9R0wb8R2qVK6MBnXq4tv+A/Bx6zZo16Iphg3sjxlTp2HVihUY+dNP6NXjc7Ro3hzl6rXF+w17oO2PC6FKYR9yaZ9QGL5rh5ild+zp16BEB3iVlfQ8D98C3XrnxhjPo4EiZwbJjUAP8w7nXvyIuw7DXtvNPZ4gKENE3Xu9s0El7UQcuhfGK9JxB8yw7NvI/XVEkasAFCnQW1jZfBi8P5AMiOAJlAFQlv4QmmZtoG3XHJqa5aDM6HKUVMArBMqCBaEsJAp5QhK4E3M/ZMztOH+h/FyZJ7ANhRaKYpW5fWoNbcdW0NStDFV214MjOaD0g7KAeFsFoMwqajjNVATqxi259bbm1ssda4AL+6Xi6kXFOtC0aWcrlyrvsd16TVRQ5K8ATYuPof2Ubb8st7vJuZ1zZZq1KNT1mnDH0R7aprWhfj97AudADLe9HFz5i89Hfq7CC8tquPNbqR53zNx6WzeAunAyxmMJzgGF5LCsF3fBHGlPvCIO5m377L3C41HkymCP2VBkL+LcmLd7K8xOl+QTmNZftScEvLn6mrjvecvGwYjquyK+8eBdxSsrZ/+kFekC9IvP2+NyWGA9Nhex4/d4vgOXX3bHulowHxS+ryorFO9V5K6nT6Bt3xKaDwslbHsV3ja70qQ5d9105JbhbEuj6lDlTe7IzNx+ZCwMdYOm3PX8KXfNsPXVhKpQQvbQDVScTa7IXYNtuWvwkybQlMudvKf+pNr2V3A7nzmPpNxzQ+Eld1CsDCT2vWBeKHxk5vXkuWR2vlxtaD7hyqhtM2gq5odCeARx2o6L/UnLpKl6n8g9Q5sJquqNoO3AnYvmdaEukNzrid0fy3H1tRW0nbj7bhPuvlYsS9Kupdd5diAIgiBkYS5TmCmWM8dy+eI844uEda2kwgR2JnKLg+D7XhCz44X7eB/8LI8FYT6xuM3iwu/xy9ryXC0vIF0P4+jhw7yLnUOHDmLt6tV8nrC8NDDE+8PyhG2I8+QCQzofQ7o8m7IgXVaYjyH+TRxSEt39+7L1hyHky/32LqB4mbtgypb+OwBXhXkxkL2bsikT7VicTYXAhqBlgcn2wpSF2tXHcH9do1RYsOurEahR8DKfPv84N9r98z+8iA2A0azigto2tdjeTgK8dCgQEooRjVagaXFbL/Ruy3pj4YmafJwJ99GjuvJxga1XS2Pk9tY4dMfZXUKZHLexoP1MlM5h68a87kIFtPprIB+XsqLzBHxc+igf1xk1mHGoAUbvbMnta/wDe0bfSAyp+y96V9kGb3sjxsqzlblj6s/H5dCoTNjf50dUzHOTTx+8XQR1Zv3IH3tS8PdWI3JeK3vKBjM+rKU1ODhhIYoZf9bKykYyZyOSs7Rg1IwmM1Yff4iO02zHnlps2z8YrATYKzd7P2NxYcpqgzBlge0pmzJDx+I2o5d8s6eoNgGBS5hv+0fQf/0pYv+9DwTVg//xWY7+sO9MR2T9iTC7I3wpQqCZvgP+TR1f8MxTmyPy90v2VErC3czerwNNUVHvXUsszAd2wPxMKsVroRq0BYF98tjTjFgYPq+GmB12JTK4CQLOToZaXMzXfkdE4z+d3W3Ild3dWYis94d7ZfeKIGgWH4F/9YTe2Ll6f3EColrOcFy3d0n47FoLb4fO0JEwfFoDMfulfoZE+OSDpu8g+HSpz3RtCTqYD62BbvR4GM5KfG9naQ7/gxMc3XyYjiHmw04whMoofYqs0K7YA79K4mPTwdinJqI3SFw8qUKg6jQQvn1aQZ1NaicssJzZAN3YsdAfjB+83ImMLRBwejx/HQlY9/ZGxGA9vH4aBu9G+SVX0HOY/voNMaM32nqde+WA5qth8PmqgcS9E4fpIYxzxiF2Euuhbs+TIrN9XB6FyK9fQDt6OLwrSG1WBEwrJiN29CKYXySmlKqgqNARPkO/hLZCNidLYA09C8O8PxA37zCs0rr6ihBo1x6Dn3ioFcN+RFceBOsnw+Db9yOmNTpgPbscsd+PguGy47gvLgkuDk2tIvHiGxODbx+E8dRze1pEye8Q+N9XvJ0TsG77AuE9dtlTXBVqtgxB0ys4HK95TENEzrDdW8QoGsxB0NzajvNOb4nIsZJxaQKqwO/gQmi502FZMwBR36+HxRAIzV+H4V9HXLnvIK7hR9BdTqCxOnt7BBz9VXTOOZvyGWdTdjq1bqR9AmvC78g8aMXtirrdiP6gJ4zJdcOvzQ9tv05QZeKurU85e2PP5jFeg2H5UVj4h64wmObPgvFefFkrWq1A8GTxwOcGGL+ojpjINvD9pRe0RSSVNfI89L8OQezyK1xFsucxW9dnCHy61YXKlQ754gIMi+YgbtYmWGISe7zWcPfSrvAZ8Dl3HWaRvyPrH8H47yLo/1wM4w3n68b5uDjzMvIjxD5vzx1XF6ilZiKcO64JIxG38FTiDSrJte2v8Id60h4EtBbvRCj0resj9oS0hc0Hqh+3IrCH2IdfFAydufvPXsfB3jxyLhWBUH06CL4D20Ht2CYIvDwG3Q9DoPf+A0ETy9ozGdz9sBO3P/sSuB++FvL3b/OYBpyNumVPJY20Ve9d3DOqDAM+HQ6f3vWgkrj9spxbBd2w0dCfccNoqDJC3bEvvHu1hyaX8zOQ9dl5GGaPRdz8I67va554diAIgiBcwlQzQTNjUyEkppv5Vq6EMiuWcLGkIdZsGEL6zBnboLJMCxLEbNYznfVcF9KusLJGAdE6xST0mxh31iEWygWh3V1Sax8Tg5U3GzOgdJly3LHYHjzZMeXLnx8fVKwIrTa+84j0XLnLuc6fcc+K+/j3J0ELEwJ7V2BTtlYWBD2MBWFLr6OJpXVI7PcASRH7BYMlBDmx/9uaGzC8/mo8iw6EVm3ie+C/Dr1W98Cfh+vz8WwBYXj001d8fOOlcmhS7BRnOPgk74rn/JM8iNT5wFdrQNV8V5Ev5JntR44VZyqj67I+vN9/OViP+9Vdx6NxsTP2HO5VTeeNI/cKc+v0RaB3LCrnuY4A73hfLzuvl0Dz+d8jzuj4hD+8/iquHDbiKVcG3mojcgU7tuY+isiAl7H+yB4YhgcRGVFn5o8Ii0u4t7Kc2O+KsIhoGEwmBPj5wddbg2NXHuBRpAUtK4rF3Xh2XghF/dH77KnUgYn9zKCJg9SwsSkLYuPG4jYjl3zDxov9C0vB2LczYjc9tmW+rtifuyMC9oxw9H1tOIKYml1heMiuorRECDR/7YV/HXFPr+fQf1wHscfsIgYT+89N5s/DK66OQcRHc2XE/trwOzoHWrHHrXt/IrLe7zAnyTWSe2I/L5J/3wjRy0RfTCRH7M/ZGL6Lp8CrQGJ1KQzGkZ8heu4Fm5FkKDJDu3gv/KqJ7Ykext7VEb1RpvdGxsbwPzzVsX7p9iO66ucwPhPdxgJKwGv2QvhWTaxXYBxMU3siejz34m979nBETmy/vRPGDHWhSaBt0HpsLKL6nIJm5t/wqSB1d+WI9cg4RHWb7dyznCG3/fDzMKlLQp2Qqbu3CtFtfoAx1MU1o/CH6suZ8B/64auHHFdYT89A9GeTYJIblFpOuLHegOFgBmirJdADPmoHYur0lm/QeQ0Ujeci6M9aDlbNsrQDIgYdt6e4eZotR/B0x4Hgzb/WQ+Rs56+SFHVnImhBfYf1mWe0ROQYGbH/wHyotv4P0T9ssV/bnhb746B4rzzUpfJD6WOA5dFtmI+dgSXKs2XoUfw+hO+hf+DlIKTeg67pR4g7l0x/bwFV4Xfob2idhGcpElvM4Sx6WmHeeBiKplUSuA6iYOjXCDHrQoGs9eG7fIYbts7OnX8R03koDK9ctklQBEP97Rz4f13WzTvxAxiGfoWYxSIRlkNO7LecvQJF6aIJrte8og+iBm2F1dWt9XVs+ytSS+xP4rlUhkA9bBH8e7yXQBm9gHGnHpq64v15G8T+N1nvZe4ZnF00Hs8AzQcJXNTmq9B9+iniDoXbM2QIKgfvabPgU1NuNHdHrGdnIbrbBJikjeKeenYgCIIgXCIW+1lgjyEszQKLsyCnm6ly5EDFI/u5WNJwJfYLvfnFMJc7N65f435nqolrEhKl3RWsPbGOhEhr+yidNyRjRuTNmxcaTfwzT3KOmzUcnKrXCIbrN/gOsOwdStDEBB1M0MJY8KQelh4gsd8DuBL7WWBGSs5osSl7FJYT+/f2/gnVCyTsBsddWGNgk3mDseWKrXdSBp9ovBjZnY83nD0UZosSM9rMw3uZ7YKtDM9jAjD1QCOM3N6GSyV2QVjxdbXN+KHeGmT2d3xBE/My1g/jdrfA73uacfvofFGf7D8IZXO67xamwqTROPWggD0lD3Pf0/WDDPCOjHe2fuHGPXxUuQgs3txLVtwLHL/5ElZjHE7u3oQIr2woUjAvyhQrgI2L50CX6X1kzF0IXRuVR2R0LCKjbC98ObNkwI3HEfjn2AvoA+QbA1KChMR+wcCxaYoYt1Kd4RWyFfo9ot5NryX2e0P1/UYE9s1nT9uwrOiKyO8O8tdVmi/Qe7IAAP/0SURBVKJwTwRsHQQ1K2ABw2HEVOkCw1P73qZpsZ8jbAOi6wyA8YV9f5Mq9gdUgM+GZfBO+LITwa2rf1PErH5kT3M1sNXfCJpcxaEmWrd8gYgvdjmdc0XdaQha0Mhx3n3/Q0Tnjbyd42EDus5bB79akt6KLjHANK4NoqbZvpxyQE5sdxMrd84UCev8rzDP7YCokcfjj0Hgdba/vT8iem6QESI0UHachcAxNd2++q2nxiOqw0yZMTPkhJvEMMI0qSOiJ552Pt7XQVsIXqs3wre0wwUJ4zc1Eb02vsE6RcR+nxLw6hQCw/x9IuHUU2J/HIw//wZz04HwriAVwyJhWj0Vcb8thOm548tKmsCrKLy3bYRPfnvajvX8TER3nZS8ffao2J841nNTEdVxCswxOaBdsg1+H0q6HSfGdc6GN+dsuFOHfHYdzuWuw6puX4cM696fEdl9ESyiKpSc47IRDUO/hjZBV8pr23aB1BL7E+fVuYzklq8/AYHzmvHPQknjbRD7Eyfl6n1y7hl2nq1FdMNBMD53uqlx9j8vtHPZfd9994SWf3sg8ps9KfPsQBAEQbhEqpsJmpmgnwm6mTAVxH4WPjh2CF7ZpD5yE0YqICckKDPhmP2eGAmtw13B2hPrSIi0vo/CVwridSRnnaboaBwtXQFqo9FJDxML/cKUBbZlYUpiP5Eo7oj9gsGSGq1aMmI/87ffssRxxBi8+J7tT6ODEBoVhCi9D7d+Be/ah/nu16pM8FIbeXc4vho979eeTQO94/jAesRfeJIb+24Vt6/Zxpgmi1Ey2z18uqQfwuP8+fXVKHAJDYucRcns9xHgFQedSYOHESFYda4y7+bHbHcT5C5alREtSpzAh3mv4f1s9+Gn1SOWO56Loblw9G5h/HvhA24b8l8IMHIHP+cHBQ6L9cetl1n4rxzYPjG//hqlCRl8Y7hyCkOBjKG4zf0uNGYkhk/YFWS/NN+e8iwv8zREeO669lTKw8R+VoKCYZMzbiwuGDaWTlHj9jpif1BN+O2fx7vCiOc2dF+NgEnBvXxFPoL53HlYItiV9IZhL4X/bIJfFUc113rgO0R8+m/8y2MaEvutT6KgyOb8Emue1w6Rv5y0JZIk9vtD/dN6BHRPYuNW1G7ENPgq/kuNLC3gf2g8NGJTEPYvoqp9B5ODvuMH9fjdCPhE3GtPD2O/moheJ7h0UUHZdg4C/6iRtJptvoC4Rm2huyoRYV9DbE8SplOIrdUB+nuSuv1a27+BuHrNobsmOaZcH8N/xxho5Mdsd4EZprHNEDX9mj0tkHThxrzsK0QN3uHh3pAaKDvNR+CoDx3Pu/4QYqp1hSE0/hEnRcR+WTwl9rvBw7WIbjMYxkdpwDY6wNmIafsQ0Fyml2zMDRg3bIHx4BmYr1yF+dbjBNxFiUhNsf/+CkS3GgbjU3tlLdYD/msHJ/HaMcI4pD6iF0vGnAnm7P1+zt4nehzxWC/NQnS78TBFOD6yJ1/s57g+ERGNpzs0HnjMtvOkEbFffC41+eG1bjt8S9h/SxLvgNifkvX+dcR+DvPYRoicfsOeEuDsf9dFCBxZ3v37/sNViG4p/vrNw88OBEEQhEsE3UwIzBILU3bnYVNBMxMH9piY79cRyNHlUy7mPlIB+XVFaoYnRHBPrCMh0uM+JmedzzdvwfUv+/DvTnJBEPkFHUyYxock3fnTHa93hghZhMrDiK9IjoEhTKU8igzBjEMN8feJWth8pRxOPiiIBxGZEKHz493hMIH+eUwgP9/tl1lxOTQXP8+B28Ww7VoZrDr3IeYfq8OvQyr0Mwb/9ymazBvCr4fBBPQ9N0tgyKZP0XTeYNSc8Qsazh6Gz5f3xqbL5ZIs9DMMZg1Wnv0QA9Z35ddVbdpINOCm/dd1w7IzVRMU+hn3wzNhJrf/bN5j9wrzx/mYO97QqGC+LM4/zoutV8vw87gr9DOsSg2MXsEOITa4iP1XGzEZikHnnwvPCrbmQ2xwYcSEFMeDMv/Dk6JduPR7/HxmtR9M3Nu6SWPvTZTK3/PK1SUhT/qbEE+bcC9ajb+QcY2SH96zFsB/5hT4L16FoPMnEDizF9TZE647KYsPVF9OhK9E6AfuQv/HNs/2VvYglhVjoJeOJ8yh+uxHeL+XjPLM3hDenWXEoOiLMPw9HXGT5kN/WGaDAbXh3aWYPcHx7DAMxyUvyhk+hLaoRFnwKQJNdcnn+foTMBwWuTjzKQmvAdKXdRPMa8cguklNhJethcgeY2G4KRajOFQl4PV1EnvYXt0G3dSJiJu9FsZEXPdab+2Gfho378yVMD6QqSDqcvBqJun+nAiWc/9BN2k84qYshuGGXEtaIWjrOLTacHB19/OvnUQb6411iO3eEhFlKyKi6VeIXXeLf+iORwX1V32gSYIwCd11GBZy9WDGMhgu2PzNW3YNR/RwTwv9HMV7wO8XidDPYf5rooPQ/9aSsxX8xrYBd2tLY0TDvGQL/+LmhF8haNr3he/UuQjYvh/BN68gaNdi+P30BbRVExgkVP8QhvnzoFu4FWbpqTVc4WzPX9DN48LshTA+dqf1gKGHeetixE38E/qtF237G7EHMZ1/jhc8GZfnIabLdJj41XJ25b+pXPoTRNZpiMhWnyH61xUwObkV10Ddthr34mJP2lFU/MTperJeWYaYj+sgvHAxhJWvg8g23RHz+xqYmOeSJ2sQ89lEJ6E/YSJh2vAX4sZNQNzCnfIN7oWbQJNbUtiesu1vBDfOZbaq0MoJ/YbbMP7DHd+4qdBtviKxgW8WVY9ZCNiyIfEwunoS7mOpX+8TRHeNu2fM4OrXPOiPxn+NJUb1SSMopY8rfmXg3UdO6A+Daety7j45E/pNJ2BmShEjYi9iO/3o6OYuFZ8dCIIgCEddQoizqTTObiMsCPEXmzZzfwkinqer/3WoK+I6wxDqEkOYMmz54py3E+rZ7wGkPfvZlAX2WCgO7FmTTdkzsxBqJDJAL/HmUekjYPYSvZmLFV32CZI0nUrstLvxYa2W7P1H2oopDmLDJ0zTTM9+bRF4b/kPPoXs6cSI2I/Yjn2hP+/mIJ8egyuxaj8iYElnvkzFWBZ/hsih+x3F/jTUs988pjGi7/dHwPQG/PkXY90/BJFdVsKicbdnP1cOLRciaIpEYA3fgpiP+sPwwH5wiiCoBy1HQG/Jib0zg6sTE+x1gltXK25dkx3XZZ7VEpGjRD2o3/8WgZt7OZS79cC3iPh03asyV1QZi8BlbRyOz7LqS0R+t9NRYM5cH75bZ8Irkz3N0O1DdNXujr7/XfSst6zsg8jBW+N7IgeUgffSZfApJZ2Tm/e/bxH1zbr4nrM+78FrwWr4VhGP9cAdy+EBiGi/3rH+uNi+dddgRPZcFV+HfIrDe+VabvuOtdK6pxciumyPF60CKsN33yJ4id3pP1uD6IaDHV0jKDNBM+E/+LcWz8gGQq6F6A3igXFd9NIM4+pB8wHxPps12aHpVA2W1atgjhQfoAcIrgKfDQvhndeeFni0DFGNhsMU7ri9t7JnP08MjH3rI3p9Ghs0UpMXXn9vhG81x/qeGNb7O6H7/gfoDsoMxMyQ6+H/ZCEia46QcTdlQ76HcxgMAz5GzCrBtZ8GyjodoH6+FoZzjr3JbSihqPUNfArvQNzc847XK+P9bzg71c/x/hC5CVEffi36UkkLVf//ENhf3MB3D3FNGkF3XqZuhBSByuc2zA/l6438cUXB+F1zRK+4b09zvN8bARsHQO2wc3oYe1ZB9FZBrfWkbWekZs9+986lotp4BC5p4XgftF5BXLO20J0T9kkLZdf5CBxZ2bEc3lDPfrc5+S3CW3H3RHuSkXbqPcPFPeMJdx9q8UN8Ax0bV+abRQgYUMKx/I2HEV2xM4yiNn5FvRkImt9AMt8l6Lp3R9weodGA+7VYZ/hNawzzwC+gOyWpT55+diAIgiBcYlPNODvLx22B6WPCVBqEXv3CtOyeHfAt4H4nKU/0HpeS0DrcXb8n1pEQ6XEfk7pOc1wcjpYo+8qFD3t/EgJ7JmGBrU2YssCeF1iwxR2eHt5K3C9Nwi3kqoyQJ54KgUj7OAj9DCboC0EunUqwrQmBIY1LkctLE5TtDC93hX5GUHX4zv8Jmkwy5ot1CfXxcTNok1YoOVvAd4az0I8bsxE96oDzC3CawgzLlnHQHRcU4ngU1b+HT53EB7WLxxvKsvmdis40cVy8GMSwRsA0czQM0jH1cpaF8pVrXe6R79BqmCQ6lqpBbVEPPg2UtetLyt0A08rDojLn9ql2ZckN7Qp00/Y59yR/tge6P6/aE3a8S0Nb1M+eSADzScRN2O7ociTqDPRjN9h6RjpwEboxGx1dZMRd4+Zd5jSvImteN3tmP4R+IrdO8fbjLkE/aYf90TkeRZYcUIgLLX9NqCXj5pr+nOnsA9nyHMYpc/gH7Hi8oapfxI3LxWqrB+LBGY2PYVyw0vNCvyoHtOOmOAv9uAld3zFOQn96xnJsIWI/b4vIep8getAMGJ06VvtB3bMhEhlPzBnWMitrG2WCV1JXzmG8C33/AdDfdL46EkKRuy58lq6GbwOxquZ5rGenIm5t/Bg+7DXSsmuhC8GTYYF1z0TEzpERPBnXt7AO4o4EZJX0RubKMSNXng5wV5u8lg+8vOpS6HfJg+WIWy8S+hkXF0O3TXpcXlDkFD/feNK2py5un8ssuZyOz7p7GvTnxY0PBlhWTYFBvoN5uufN1HtXmLn6NcnxSxxrNMzzf4dBOk6/JiOUgWI75Ms9K5RzOp/m6d+LhH4Gt9OXFyKmbgcnoT/Vnh0IgiAIlzA7Lg42IdaGkBbCwznzuL/Euw4bX+Hu+ElQGI2v6osQGOK0kPcuwsqGeE1Yq5C4IokrljiIYWkqfOJ1EG56goETENc5cWDEp4WcN00g1J0aJ/1ayNoavv+T8UNbdgiCrp5HBrfCSnjldHPL3kXgNW2UZEwBDt1xxH41BeaodCAsGu9A/8tsiYjLyADtT72g8nO3TnAv2MUy2+MCd2CUc+0QcR6Gi2JlmkOTE6psIhXg6SEYTkjErAINuNns6rcqOzSNJa1BhpMwHBK9zCszQFVR3COU4+FBmB5Jts1jhOXoIYngHgRVmWz2eALcPwKzzACB1ssHYZFWgSenYXrqXNq4dQQmae9jH65iuaOlRl2A8bbzpx7W83ucz2tQDpE7FCUUxT+QXGePYDrqYmD2x8dhlIy1qSxRGopExZv7MB6XqQcexxuqLybBt5H0gtTDOLIv4k6kVM/b1Md6YQKiO42AfscpmK+dhnEpl+462el8K4o3gMrJFVpC+EA1fIeMXXQR1nZAsjrwhG5HbMs2iFlyVqZBLCFywmv8CGiyJmej7mHZfwIWmUs02ZgiYZFqiQovwEt8DNwGX0gNQH54Tx0Jr+YfQpU/C3edvd792Xr+MCxOZiISpl037fF4lDnElcbDtj0Vce9caqDIFuj09GPef8lZxGbjSlyVu3+kf95MvXfFAxjPynzBE3kFplvSk6KFwlt0o1RlhKqktEHwOgzrneu5S1Lr2YEgCILgETQI9lccGGzK7hzClFl8YcoC67H9fPlKxN5M3jg2xNuDITQUTxcucurFLwShXrE4Q0gL4V1BOH4iBRBXJjaVVj7hN4JIDtK6xIKQxxDy0jRB5eFVW/LlBOPxdsT164TI2k0R1Wc8DOJOaHaUH38FTeZUOELmsmDwdPiWl4oYL2H4dgD015LkZ+fNcn4eYpeG2hMi8nSFb5d89kQiqPy4ImG3VBGWZ9x/ud6nOlhvSbvn+UEZKOrGbn0G48qTkp7pRaGtmsUWzVIJWsnQI9YTaxw/m9dmhiqLpC4ElYP3zyPhO0omdC/jdG0ocmWwxxIgLgJWwfevGGM0rFJXVbpI1iHSGVMMrFKtT+HmrTj8HqxyxRwX6iy2eAeJevZroSyURXLMgVD3GCZfPj91g1o6rmpgTijZE1WCxMIa7UkVSQ7uNaHKQPgNce7Radn4PWLmX7en0iGRp6H/bQLifhfCWMQOXOjsyuvqaujOSIQwTW6oc0rHEkkjMGF4cBtEFKvN2fPR0K07DNO9l05fozgR1AA+7QraE57HGpYMV3DKACgrNoZXn2/g89PPjtfNbwOgdfrSRIoBltOXnEyDomgb+E77B4F7DyH4xnUEXzmCwDUz4PttJ2hKJuXLK+46kC1bLif0iXN+sMh3nKdteyri3rnkbIdWasTMsIbaxhVxRM8PbP828mbqvSviYI2Ru2cYYY2U3lQ5iy82+tx9Xyn5Wg0RV2EKTUIjTWo9OxAEQRAOMFsq2FMhLk4LmgabioPCZMLNocO5GPEuc2PwMO5RVOdcP0RTcX0Sx98lWFkQHsDVS6u0YrGpuEISRHKR1iWhPknrnJREBZbU5L3azqLii3WIbtoHunVHYL55BaYNMxHT4nPnAWZ9y0NbMsCeSClUUDb/FX6fOwvh5rlfI3aji57RaRVrJEwTRsPgpGEooe73HTTueM1QeTn38OZWKCuCwwRruFSp1ELh0OPPCuuBNRJXPgqomlWEQqGAokITqBz0JyNMqw45fmKv8oVCMvAs/MtC27EDvDrJhBZlna4PRQY/l9dMPK6unlS6qgzRzq4FGGa9cyOAShNvFLh6rAiRug7xh7pFe/ny6dgMaqk7Dr8MUCQq9qcCOZrCd2ZXvgeHA7cWIGbIJlhTuq0hJYm5CsOfM6CbKoQ5MFyU+UrBEgbzKalBzAhl1jfTq9ptYu5z9nwe4vp1RlS1igjPVwLhtdog6tvfodt1X/YqUrWol3KDD8v6JHGFBora/4P//hMIWjUVvoP6wbt7J8fr5tNWbg1kbT25WMYVkyMK30xQVWgAr29+hv9/+xE4thmU4iEgEiJKvgHaquPshz3+Co0y3u553LanIu6eS7V0/wyw6uWMqgXWKLlGjtTHsmYEonv1SzyMPubenegN1fskk9huavyhlN73o544utlLjFR7diAIgiAEpB4GWEoI7C7NgjguDuz5P/rwETyct4CLEe8azH3P842bELlrt1NvfiEIdUdcr1gQsKXFOW8vrBwIDyBXXYQ88VQaCCK5yNUnFhjSqRi5vDeDBspyFZyMkHnBLBifSV6+Xx6E7s+L9oRAAFQVHEaT9TzvdYPf742d9tF6fAxixh1J2jtzWiF0G+ImnHJ+j1bngMqdjsFM8ZUqrWaT6xdzs1RI4ZbXSGrhM+bKx/ENXVG2KdQhQVA3l/SkM56CYb/EmbKae2F3VwhzhcZJPk57mPTy5WwxOgscDg77VVAEvmYBscaDN208vAvDa8oYaKUdKfUnEfvleJgi0uMFmRwMsD6Stti9QaE1uVhY7/CzMK38E3GfNUXU+AvO1TtfFaikDcKpDnf9NBuHwL/7QpPbA3Yi6jjivpkLs9sNU15QdZgI/x+rujc0kM6F2mmSaQQQt6SmhG1Pc0gPRumiTLlMVdo4Fuu1AzD+tznxcMzTnQ88XO89Dauv3H8HXN0jXfGuPDsQBEGkUYQ7LZuKA3uilQZmbYVw77cxiDxxkosR7xJxN27iev9vHeqCXF0R6pBQnxjC9F2ClQHhIVxVJJYWVzZxmiCSi7ROCUGubglpaf6bRQtlQek32OEwnZQ4C+cxw3LmlLPrgxyS7mTGSFiecyHCjfDkecK9gIMqwmf2EKilAnjYFsT2W+DsWiPdYIBlyUjokuvukI0OK+3pqdK6rlxqdhsWwy1vkJxJC3Plc8LxHd27HLRVKkFT0bGLufUUc+EjXZ7bIdnep28ZGl95YUqpde6Ry7rjviomC6yG9NzlnUMRCPXAGfCtKFVmwmD47n/QX023F2TyMDpdhFCokvJIx11tEU/lbaNceB6bJA0tyVhjYF40m9fqHNCESAblfANkqg/f0c08+MBshfXwWEQ1/g66ndfc9p+u6jwEXoXc+HrDz8U8nP1wwmSKP68pYdvTGFan/eNsp49UMWYoOZOTRt1ipRYer/cehtVX7r8DGp+kPei+K88OBEEQaQzWs5qZa8FkC3FpYPcgFgRRl035OPf8crlbd8Rev8GliLcd1qM/7vZtXGzbEUq9Ib4eiKYsiOsOw1X8XYGVCeFBpJVJXKmECihURlYxCSK5CEZOMHDiuibEpXlpC26PfKX+GfTcfxdigS7KSWxS+Etck5yfhKhy5RBR0o1QsTsMj11sS5UVmt+mwruAPf2KO9D1+gGGR8kVTl2dBe4MSn9inw2klLoWdwH6H1c6NZ64hUXGZYx3oItBJdVQZJIKTEZY9dIDs9hc+Ti8uAdA07cXNA69uI0wrZS48GGYomCJtccFbk1D5IdVEP6BeyHif/tTVsz0BF5+totdisrbWexnPXJfYYb1udRP823Eta4hWxayoeq3rC3tDaGCoskI+PXMb0/HY17QD7HrX6NHq9LFNSk3Gm1KVxC/YCgyhsSHkCCbgXeC2zcnQZe5I0mKXdLBPL61vG2UC13WyLuQ8iSxj2EOs8df4QWFz5t8WlJC2aA7NJKvC6y3NiD2i7aIqFZVdJ00R+wl+wyJYoX1yr+I++wjRBQsjYhm3RE9aCTiJs+FfsVmGM/L+NdnY5nUkgwmKoPCT16kVvj4O9+BTKKTmiK2XQq3LheXnMtr0WNw10ecVB1WQFFAxn+dwg/KPG/8k5I3SErVew/C7vvS21pwLtb27T7vyrMDQRBEGka4+7MpC4KuIZ6KdQ8WWDO9IjKKF3+jL13mUsTbjP7BQ5xr1gqWFy/4c8/qgFAv2FSuzrApCwxhynhXXPgwWDkQHkZcscQVjQVxmgqfeB1Y/ZHWJ7n6JaTTHhYgQjpSaTCUmeS/qVZkyut0HNZw6VuaJ9BC2W0C/JpLvzowwDS6L+IORdjTiWBl4ps9LhCQxdG7ioA3d9xSl+rG2BR0E8T85E9B3A4Zf+CJYY6B5aVUMMkCVXaZ86bwh7KA1OdKJCzh0uU55Fz5FCvxqh7zmM7AsF9mgGH9M1ie2+MCGXJxD4FPYQ11M0SkDf/MCRKSX95vNxs8V+pjP+al6MsVPaw3X9jjAlyd84qULwu58CySVZs3Q+HO8JvQ1LEucFhPjkPM6CS40zLEOB2CIoucoMdZmuAQZ7sZm5JfD/hCPWwTgk8fiw9nDsCvrpwzbM5GFZDaJx2ssclthExBFFooAt1U37QZnOsxa8TQvUkpzQ/KGoUkdeEKdD0HQb/lFCz3QkXXSDivJycZC2dTz+6Fcenf0I0fg9jv+iG6SR1Efr/Pub6Wzm2PuUZRQDoYN0MJRc4cTvnWFyK11OO2ndt7J1c/vlAEyN0E1VBk9rPHUwozrI+cBy9W1a0CpXSXMlWAtphzKb47pEK9f130oTBLPPrB7z2ociVB7X9Xnh0IgiDSKOw+IxcETYNNhcBu1dJgffECF1u3xfPNW7gU8bbBevSH7d2Hsw0+4ht3BKGfBbHoLwShzjCEusQQx98lhLIgUhCh0gmVTKigVPjE68DqDwtCfRLql1DX0j46WK48tccFvKBq+YGMq5IAqJpVdrpmLBcf2mOeQgFFxf7w/6mSUxlatgxFzOwr9pQbGJ7B/NIeF8hRFZrc0hdRbptl6/LnUIw19K5zL0tPYnkMw29TmBeHJBLLlbv0vOWCpnYee1xEpg+gLSE5Mv0DmJ/IHBhz5bNKZiwBEdbTa2EKlelebHkJ83nJG3uGGtCWS2DUQKUPFD7pzAr7lIKmmFQQ4+pPuXpO9QeRj0T1xwLL5QuSLzkyQPNxuQR8gHNlEyRtgXoDBFaAz6xh0Eg7K4dvQ2zfeUlyp2V9etupfimrV3HuCarIAHWDwvaEgBGWO9IL2pPoYbklXb8P1PWKOdtz74LQVJYKrU9geihtXXzTaKHsPBOBh5fCp1Zme54rVFA2+JSNuelIzB1YXsg0DjqRUteyBsrMkp0KvwKTnA3TBDNvU27C7W/mYHtcDgMse7c5aaiKgMRdyyhK14HKyUyEQOVUp7lr4qH4UwpP23Y2yK20TvpDXaOQPS7CpwA0ZVO+J731GXdftcdfUepr+LQraE9waHNCM3gI7xHm3SWl6r0HsYTDfFL6VVc+eLUtYY+L4ayor0wjwLvy7EAQBJEGkethzXKEwCytXBBE3ldib2wsrn/ZBzeGDIOZixNvBxaDAbdH/IYrnT+DIiaGP9fiINQHcZwFcR1iCFPGu9Srn8HKg0gBxJVMCEJlFMcJIrmIWzNZnRLHpSFtYoHlxD4nMUP50S/wbVtItOPeULYYxuVJe7Leg/GYTC/v1yFrQ/jM6Ol8bd79BzHfr3PbtzJP3C0YT0r9nrwH71HdoQoSmd48H8Hn5wZO58m8Q2awSk9zcxli59yxJ9xFB8up6869I/v8Aq9SInGACSZDhji7ib5/nHsQs8cdsMC6b7XElY8YM8yrDsAio/Uzkcq8XdpQEAKvccOhzS8jjnnlgWb0OgSuGwx1iOhcpHkyQftDV6j8RLUlYzV4D6zuVH+sDx86ul25upN5LHBA2eY3+LTKZ0+J0ULZbCQCD6yCT7UQe94bQJkFmpFT2bi8Eu5B13soDA+T2J301j6YpB/mFOkN3y/KQfGqGnDH3nQwfBtKVefrMJ5z86ueZGGG5ewZSYMMVwRth8OrokgUVgZB/dWP8JKOTR5+Gean7ojiqQVzvfQrAn6tCWVAaXgv3IvA+YOgrVkECi9JbQ0uDu13MxEwvqZzPT673anewmx0bgjNWAiq4JS4lk2wRks2Fvw+1DlkhMP3m0Gb1x5PENZA1w8BB/YgYEht+a91WD2sWd/pXsR/YZMYmVvB5/MSonuoEorqveFTU7qhGFgeigvX07ZdD+st6RdF3N50/hHelUR2RRkMdS+ZOp0S3DoMs5NeHQjtmK0I2r0S/suWI/DoXvh/ks3+WyJ4FYHXAu5esn2TKKyBb4M3aDc9QkrUe08TB/PWg8428/NJ8BM33jBbVGMgAo5s5ux6FnuewLvy7EAQBJF2YY8rcoFZWXFgz0RCYDoIy2NTFphj4BeLl+JU5ep4vHAxLPq01gGGcBer2Yyn/67Hqao18WzeglfnV9C+hKkQhPoh1BnxVBzeRRQvcxdMcT3pXcBqf1Rkf4XAHkBZYHEmSYjzWFoIQlo8ZUGYnyGkhcCQTon0hWB0xFNpEBssFgSDJp6KjRyLs/mFqZAvrI8FRoq0agbVg//xWY49cO9MR2T9iTC7ut96FYP31g2sU58ECyxn98F0NQIoWAGa8jmd9/jmNEQ2muR63UnGG6qhWxD4lbPiYH18FeZniQhp1giYRvRG3HHBLQJXyvUmIXB+E/4cOPDyEowHLsHilQ/q2hX4MRAdsF5AbJ1PoL+ZVPEuCJrFR+Bf3XEsBPOYBoic4WJE3uAa8N01H14ybouZWwbDpzUQs1/i7idTY/jtnwqtk9eFZzDtPAxzmDeUFWpCk89ZxTL/3hiRU6/bUxKUWaFdtgd+lR33n8d8EjHVOsDwULCKEvwqwHf3MnhJNRrDdRj+2QDTmWuwGPygLPIBNB9/Ak0edpVwRX1yIqK6zIA5SmJJM7ZAwOnx/APFKy7/hoiPFjg3+gTV5er+n5K6P4Or+xOc66dfZfgeXAQvsRb05B9E1vwFZrFXK7ntCzw5DcO+q7Cqs0JVpzbUMh2ETcNrI+rv+/YUww/qX7cioItTAcG8eQkMB87yvXIV2d6DumFraGvktl1z+lOI++Rz6M5IXT6FQLv2GPzK25M8VxBbvQX0d6UFlExKDULgRpnGN9NjmC+9SOTex92VD/6K6NEn7WkORTA003bBv5lzN1TLxf0wXXwO5CsPTcU8TvbGen4MIlvO5ceETJxAaP46DP864vp/B3ENP4LuskzPWIHAKvDduxBe0nZNNnD53gMwh3KXSInq0BR37nVqWd0Vkf0PppHnAc72VRoI/2VfOI/hymPkP7u2RFugyJgFSn/ZWs7xAvquDRG7O9yetqPKC69NO+FbzJ62Y72+A4bdN2HVhcG07G8YH8SfLEWrFQieXM6esmEaUQdRc+/ZU67QQjVgEwL/59goZr27Fbpx/8B4haszgdwxlP0I3t+1h9ppDNwLiKncGoZHIrtVqCP8146ARjiN4RdgWL8bpvO3YIkwQpEhF1Q1m8Pro+KSeqiDsXdNRG+MF9DljkvAcmobjJdfAtlKQ1O3mPN9iNu32GptoL8nul49bdvLDkfQuq4y246Cee9emJ5wdbpMLWiKSBvXGFEwdObuP3sdW3uSfy45FJmgmbcT/vWS4zKIux924vZnn8gW+pSDz94V8JaYVdP3VRG1LKmdEZJx/06ENFXvk3TP4GzogkPwryu+qd5FXKPG0F0S2VD2DLmFe4YUa/s83DPkhUMwXQ6D4r1yUJe2P0OaLiGufWfojokabj397EAQBEEkCaajCZZUTvticXEQ9DI2FcfFv6syZ0K2z7ohS9uP4ZUl/utSi8UCpdy4XEkgoXW4u35PrCMh0uM+GqOiELp0OZ7M+4t71XvspHGJpyywtwchzu7x4ikLDGHK8t+1Xv0MEvs9iGCoxIEZHGEqxKXGSJgKv4mXk8aFIEaaJtIHUnNjM0LxQTBY4rjYwLEgNYLCvCxI1xEf2N8UIDliP7eHiuazEDStThL3KgqGPg0Rs0HqcuB18IFqxHYEdnOzR58Tehh7fIjobaKel17vwXvdJvgUt6fdxPJvD0R+sycZPvuTIxaooGz9JwIn1ZI5By7EftYw0m8ZAgaWSNp5e7oG0Q0HwfjC1YFx9eGTfxA03tmNkvXkMES2WcY9GNgznNBA+fkiBP5cPsk13LrnJ0T2ZL1A7BmMtCz2J4b1PGJrtIX+rkSZLtAVAduHQy3TlpIgkXsR26IX9DfFQnUqiP3lfkTQv114O5YcrLu+Qni3HfaUnSK9uTIYkMRyDYOhW33E7JKIzi5JptjPC2zrEPg/Z3crCaI/gdjGXaC/kdC6UxFNfnit2gzfssmqva+w7hqIyO5rZb6o4srpu00I/FruqxTGc+g/roPYY/HdzF9LIC4zFEHrP09mPZSInlkbwXfdNHglPs6uM+EbEV2rP4wv4+1nQmJ/YljP/orI1n9JGrA8bNu9isN7+3r4uDpVCZICYj+jGGcDNnE2gD00JYl3Sezn8GS950kBsZ89MzSbjqDp9d2vrzGHEdvqC+ivCDdcDz87EARBEElGqqMx2B1EuIsIcWlgdw/xVC54v1cYARXKw79Mafhwca/s2aDy9YNSm9QXIhtW7mVU4ULoTug3MZ5YR0Kk2X1UKGDR6WCKjIIxLAy6W7cRefwEoo4che7GTf6ZQy4kpIGxe7d4ygKDpeMD+/vuQWK/BxGMlC1uC8zASKdCYGk5w+RqWYbwm5BmiONE+kFscsTGiMGmUuMlxMVBKvCz4GpZhi0upDxMssR+DlVWaCath38Lp+6sLrGs6Y3IAdu4G409wyOkgNjPeK87/DcOcSyXhLi/FFHNf4LpRXIOLpligbYQvFZvhG9pqTjnSuzn8H4PXkv+hW8Fmc/6ZXkIfZdWiN2TiN/z7G3gf2AsNA6HYIFpaG1ELUpkjAZNHmjnroNf7QB7hjsYYZrVHdFjDjnWp3Qs9ltWdkfkd3tlGos0UHaYhcCxzu5SEsJ6YQ6iO/8uqZPpVOxnbsF6zkfg8Ipul4F50eeIGrYvCfYmuWI/h29JeK9ZDZ/i7h51DIyDmyF6iZtCZ2qRuTp8FsyCdynnHuDuYL34J6I7/AFTuIsnnJyt4b9jHDSyHbQ9LPYzu/LPJvhVcdeIixGLnkooqg1GwMLPoUryhR0Gw9fNEfOvo4/y5Iv9XBl1beT81QTDo7adO+YGYxE4t1UyruMUEvuZHWw2Ev7TP+afoWSJOAr90YLwaiD+5O0dE/s9Vu8FUkLs51BmhGbsv/Bvl92ekTiWFZ8jciBn0wXz4slnB4IgCCLJCCoa++sqMFMrDizPlZbG8oVlxFNpYOKz1S5a82kR0jThPuJ3LF5/4spZqVJxZcqVqt5gy+N/telVLLC0eJqUwGBTYb3iwHhXxX6hbIgUQlrZxJWSpYVWKTZlgb3/sSCOs8d+FsRx9grGgjhOIX0F6XlkQXq+WRDXBSEIdUauTolDusAcCuPA9ohZ5Y7veCvMKwYgapCnhf4U5Np8xLQfC6MbY3tary5BdPuRyRT6XwPDDeh/XMA/GLmN7hr0n3dF3FE3fEibbkLf59PEhX5G6CEYTkl6pFvOQb9HOhCfDMZ7MPTrjNgtbszL8wiGUZ+mm5d165kVMDyxJ1xgPT0dMSNEIoYDRliW/Q9RP23jH3rdwbJ1LKI6SIX+9IwOlrm9EDVqnxtlYIL5n36I/jkpQv9rEnseuq5fQnfBna6i4TCO6YqYpWlM6Gc824+4di0RM+ew23XNhhHm1cMQ1S4BoZ/xcB1i+i9Pms1KLsyufDcYerFXLDmiz8N4LSE/TxZYD4xGVOsxMCZFB7Zy2x/S0Unol0cP07KdiZS5DqYpfRG3x8WXKh617dwxbx+JmCnnE35pNl6C/t/ECthTcHZww1BENegP3ZYLsIgHqTeFwrR+AqIa9YL+zjveXdtj9T6FsbyAcVgnRC++5pYwY17PnXvWeCue+S1/diAIgkjrCGKsVMsQB0H/EE+lGgkLUh1NmMoFNXcz0JjNUHOBTcVBSyHZQVyOrGzVJhNUej3UekN82XNB0MGE8yUNwrkUT4VzLwShbkjrCwuMd1XoZ7ByITxIfKWSD+KKKVRUccUVV2ZXQXxBiC8WCuknSM9bYudQqB9C3WF54jokBLk6xwJDmKZJdLdh+LYZIrr9Dv3xhzIvbHEwH1uD2K61Efnd+nT2ybQV1lNzEF2zOWJm7oBJ5IJBwHr/OPQjP0Nk0x9hvP+GXHGcmYO4Vc6DKSZI+HHo2tVD5JC/YbwqIwzp7sG44g9E1WiG2A0P7JmJYAmFceVphzpgPbcGpsduvlFHXoD+q48Q8eUE6E/I1SWOuLswrpqM6DqNEDPrVPp5WX+yHbHNOnFledVZzAu/CsOkXohsPwmmCNmjtmGNgnlBX0TW64O4NScdvyZ4BXe9HV6DuF4NEfHFHJgj3jI1wxoB86weiGz8LXTbrsDiVFw6mI+uQmynuoj8YTMsqX1Jhu5GXItaiBq+BMbrcoLrS5h2zEdM07qInnEmGe6+UomY6zCM7IyISlydnbkWxgtPXIpx1vDbMK6dyh1TVUT2XwZzZGIHZYZ1yzBE1R8A3aazsESKFdsU4MFG7tr7BDELD8sMMB4N884ZiG78BfS3Ers5cfeDM3MRXa06on5YCOOVp67L5Pl1GBePQXT1jxCz2MU4J06YYNk6hLMD42C44lx3LFe2Iq5HE0SNP5FwvfGkbbdGwjS+EyL7zYHxjs6eKcCV3Xau7Bp0hO6EG40LHsMC65UNiPuiJSIKFkNY2eoIL1cGYQWrIqrvDJgeGrk3UPaEJcYEqymtXmwphMfqfQqj5+7pQ1sjsvMo6I/ck7mmjLCc2oi4npxN77sCFmk1ZLzNzw4EQRDpAFeCv1TnEPQPsQ7C4ixINRQhSLUWQYsRd8AU8oQgnp9C0oK0LIXyFKflOryK1yEE4dxKzzkL4nrCAsMxLsTeTciNjwcRf34kTKVx4bmQTcV5Qr6QFn5jCHEhLSBNE+kTqQlyNFCOgRk1htTAifOFPIY0bpsKsTSMX3YoC+aAMpi7DYQ/g/nmLVhjhKsknaPQQpGnIJQ5QqAwR8Fy/yYsj4VBfdMzXO3LyJ2z3Dmh9DXC+vA+zA+e2b6jfJN4hUBZKC+UIf7ci3oYV9aPuPAy3uimV/xyQFUkNxR+3J3nyR2YbzxN3k2B1cd8haDMmgEKVRysoU9gefgE1ri35HpzB629jmT0ASI5e3PjZhqyN5y9zpgLylzZoAzgTvHTx7DcfQirPp0+AXgHQ5E1M1fWXH0L4B7rI7lrMvQeLI9kXIWlVRTenA3Pwx2DHxDL7f+9e7DGvkZ90QZx97t8UAT6QuHFXc+P78Jy5zGsr91ZmrPJOQtDlTsTFNZobp3XuLKWbd1LBE/adhUUuQtz68oIheEFLFevwxL1pm8ScoRAs+QA/KuxV1GBe4hr3Ai6i6LWP4+68UnjeLrepyTenI15j7PpwZyNCXvK7ysb/DpJvK3PDgRBEGkcQVNj5lb8tMviQp40Lk7L5TPEeSwwpFMBaZpIGlK1yVmPcgwMsY7FgpAW57uahyFMWR7jXRf6GST2e5ikCP5CXMiXBoY0LkaaJtInUjMkNljSuDSIDZzY+DGkcdtUiBEEQRAEQbyjKFTcg7SLhobsreC/93fHcVgMhxBduSuMz0VP3++S2E8QBEEQqQTT1MQamDSekJ4mFfelaSEwpFMxcnlE4sipTWJdSkAq1AtBEOvF2paQz6aMxHQv0rxsCGVJeAihYjlWNhtCXFw5xZ+lsCCkhTxxWvopizhOIX0G6fmUnlO5OiGuK3J1iiGN26ZCjCAIgiAI4h1FlRWacf8hcFpHqILYE5QIv6LwGjPcaVB96+VtMIe58eofcRCGs6npkoggCIIg3j4EPYMFsdYhTguaiFgnkWomcnoLhdQP0vKXnhMhLZwz8TlkQXruWWAIcXEeYYN69qcQCfXwZ0hbGBlCXJwnRjwf8fYhNlhSxAZMPJ8QZ0ZPQDqPbSrECIIgCIIg3lEUgVB/twj+/Yrbnox0j2E6fQHmG8+BHEWg/qAcVIH8nCJiYOhTDzEbntnTdiQ9+603lyOm6y8w3ntDY+8QBEEQxFuEWFOTamHiaWK996Vp8ZQhjgvI5RGJI6c6SbUphjhPCAxxOrE86ZQ0L0dI7E9B5AR/8ZTB4uIgIMTFeQxX+UT6RmqsBOTyWVwcBIS481Q8F0EQBEEQxLuIN5TdZiFwRLUkPRlZz45H1CczYZYO7CoS+y37f0d079kwJzRAOkEQBEEQSSIxTY1NxUHAVT5Dmif9nfAsrnQqhjhPCAx38h2nQowQILE/hZEaJ4YQl+a5ypfDVT6RPnFlmsT5zgZNfsqIzxPnEgRBEARBvKNo80E7ayX86mWwZ7jB082IaT0AhnsyA7wysX/3Qmh2f4/onzbBQh36CYIgCMLjCJoaQ6qZJTQV4oyE5iNSnoQ1K+epNI/hOl+cIgRI7E8FxMaJ4a6BEedL53G1DJE+kZonR+Mlj5AvnQqQ0SMIgiAIghDhlQeaYRPg27WMgwtEOSxH5yD26wkwPpYR+hnaXFDXDoR52yVY6cGcIAiCIFIcV8K/9DYs/k1uKkYuj/AscsqUWMcSx8VI88W/k96VMCT2pyKJif4CdEIIORIzfAJk9AiCIAiCIFzBPScVrAOvT5tBU7UcVHkzQ+mrASw6WJ4+gPnYXhjXLIV+9x16KCcIgiCINIg7vf2liPNZ3NV8RMogp185a1nxyM3PIL3LPUjsf4O4Ev/F0Ml5t5EzY2TsCIIgCIIgCIIgCIJ415ET/hmu4lJIc0tZElKrhN/E85De5RlI7E8jSIX/hKAT9naSFBNGBo8gCIIgCIIgCIIgCMJGYh1q3dXSSHNLHu6qVM6CviOkd70+JPYTBEEQBEEQBEEQBEEQBPFWkFCHWhJB3wwJSfgk8HsWEvsJgiAIgiAIgiAIgiAIgnjnSYrnDSIeEuzTDiT2EwRBEARBEARBEARBEARBEEQ6R2mfEgRBEARBEARBEARBEARBEASRT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F7mLmi1xwmCIJKOX26oyhWFMpMWuH8Npks3YY212H+UIaQgVLn9bHFrHCxXrsNqsCVTDL8CUNcuDgXfvGmB9cp+mK5F8T+9dSh8oHivEJTeXPzFLZgfxNjyUxwFkLUwVNm4DRtewHzlIXd+7T+lKiooSlWFOrsXFzfBcvoAzE+Ntp/SA77ZoSqUmS9Ot7BGw3LxFqxmluAWyvEeVJnZscvB1f3wUFgfPYP1TRaJwhfKIgWh8OL21xrL2YAb7tkAZQCU7+e3XceWSO6478CagKlxm4TK3KKD9XkoLE8i3lB9ToP4cOVV2F5eL2/CfD+1bEwaRVyf3YK7Du9chiWCv2gTv+bjwmF5/BjWqDd60SZsW3QR3DXC7WNECt3MEytjUxQst+5yjxSeMAhEypBIHZIj+i7MNznby0isDljiYA19DMvTaHvGG+K17uFJRLytmAcw33hpyyfSFu/EPYIgCIJIa5DYTxBE8sj6IbyGD4F38+JOnwhZzqyB7tex0B97Yc8RUELZaQ2CRpWwp68htlYL6G+l8ANqwS8RuHsgVPakeWozRP5+2Z56y8jRFgEHRkGt5uJXxiGiyWxYUuP5X5kd2pW74fcB2/BVxNZuCf3NN/HiEQD1rH0I+CiAi5th7FUJ0f+F235KD5T/CUFrOyfhs7uTiCnTDgb+Hd8HqpHbEdg1G/+LSyzPYdq4ELpx82G8p7NnpiI+5eCzdwW8+d3Uw9i/DqJXh/I/JYSi8m8IXNHOVjaG/Ygu/xmMdh3otXCnzCNvw7jxH+gmLoMpNKVbJ9M4pYcgaEN3vrws67sisu/Bd7sdxKE+u4epX0VErbMLc25d8xZYzm2CftJ46Hbct+elJu7ZFuutwzD8PQ1xi496thHfzTK2hl6Fad1cxE3+F+Yoer1JW7h5fxJzoj/CW2+w2Rd368CzCzD+NQVxc3axttrU57Xu4UlEvK1zwxDefJlnGsAJz/JO3CMIgiCItIb7zyIEQRA8CihK9YD/jn/gKyP0M5RlWsN31Ub4dSxgzyFSByWU1VtDxfR2RtHm0OTR2BMpTLZq8CorbLgItPVz2+MeJktFaLt3h1fPz6Ct9n/2zgJAjiLr4/8e993sJtl4iGIhQRMCBD3cg7vD4e7h4MMOu4PDncPt8OAaIIKECHF3l7XZ8ZnvverumdnZ2c16dsP7JbVTXV1drq+qq0sMQ6FBWDrCdtQ18H35IlxDjLdsNhtO2C84CpZNFVOtGLYLjth8g5ZAH9hP/Qf831Ga7VpgGApCa0Ft++Aj4H5xNHyXD659h+dmRus7HM7/ex0Fr14Ka0HrB1Ir2Rr2Cx+E//1bYCtqo4kktChap0FwXP8sAq9eAqtXyoDwV6F99BGCIAhC6yHCfkEQGka3I+B57SbYNynv6gTHfc/AvevmFiYS8XIkV2xAcgOrVUiWx40bWxiWEtiOH5I1xt8Gjr+1kNC9GhZoe2UtMhC2Y/fftAC3MfQ8FO7bb4bntlvhPraPYZhNCoia2/lCQKId7+6ML0d88mTEJ9Whxk1DspbinFo2vbrdqXOQMF8LZ7xD4X76etj4JYjNyXZnwLmD27iohZ6HwLV/K7Ql1dJ8CuLzV1ffte7fnSbTd8NeIsMnIR9xJKZRucmudzXUeMTX1vLWU26dnzwNiWXlWWXQC/v1j8M91Gdcbx6qtS0cxlVVxh0dbfjV8N13mHF0XnOTm8akn7Wk2hts2tbnwHvrCGgi8Gqz1Oif8qjYn2sN27nkKQOzlyOZ1b1pw66B7+bdNq/Ms4l9uLAl8tfoIwRBEITNjxzjIwhCA/DD9tA38J9YbFwzFYh/+gFiU1YDPXaG45QDYM0S8qam/hPlx75gTMQ30zE+fxW6Hgffz/fDni1kn3Efyo58vmWP8uEjfN7+Dt5h2R7PpLwd2fx5m/U6c/Ld01F27QTdfEuhSa/lVz8mIX7TCFS8sVLp0/DZscfcAt8jJ8OqpCAxxK7dH5Xv5thrSfK80p4cfSHKL/0OqbwjEges13yKwFVZizstdYxPvjS3FsF68s3w/vPY9FFgyZdORNntfxhXfzHkGJ/qVCvP0xAcNhLRlQ04S2OTdZ4q6oCj4Hn2ITj76aLL1PgbUXbKe614ZEc92paiwXDc9m94j9vKMFiB8LGHIDSx+kJAo6hPGrv7wH7rM/Ce2VcX8MbGIzj8TETXyDSnbVCPMlQX9SkDnv5w/ONJeE41y8AEBPeiMtCQ+thUmtSHN5DW9EtoPH+JPkIQBEFoa6h+QxAEoV4U7g7n4dmC/jWIXHo4Ki6+E+Gnn0F41EUoP/ROxLLOSdUGnwrHQIdxJbQc+u56W+5u+u2Ogr1HrmEz02k4HDvn+rEtHAd0N/RCm4E/iPvB3Qg+ttAwsMN2xA6bd/cjYTn4PNi71TIk8e4I5yn53uJoJRIbkHj9FlTe+ktaqG058gTY2sBLS8JfASp1cz9C1RVPwty4rO10GGwB46KtsGEqojeci6oJEcOgGxwn72DoW4HQQsTuuR4R87hq+9aw9fcYF8Jfgqp5iN5xDcILjGv7jnAMaWsVRRCam3bSRwiCIAitigj7BUGoP313rybgSk16FOFPVxhXBnPeQujZRcYF0xv2Pboa+jxoVmiDD4Pzurvgff4peP95JRzD6jiL3eKDZf+T4brzAXiffQ6+5x6G5x9Xw3XGIbB2qkWoHRgC582j4L6d1Y1wDi0ybhCaH9azbzDukTpjW5ogFsN6zCVwP/IkvE/9E+4rToath8t4wESj9NgXzituhOexp+B7icL+8B1wnX8UbN1z7bYClk6wH7+zIbRdhsgj4w3B5HZw/K0lhe4WaCMyiwyJNx5LL/bYRjbgKB9PJ1iGDIVtx/6UJU1cnPAWQSvpDK1zMbQ615kotTr2hXXYHrDtPBAWb11dohUo7qS7W2y+Hu2A1m8wbLsPgaW4PS1ohZH45nuYG760br2hNTHJm4x9GFzH9TMustGg7X0OHJv98wwxJD96JvMmQcddqZ7XkucWD7SBQ2Dbk8rV4L5Uns33AeqB5taf3WsYrAMp0nUVSWeBXh5LqFy681i0uKgO8H1ShbltUp7ybPHCsh3Fa/cdYClsYHmmiqb1GwLr9t25Sa8fnq6w7LgbxXUorP0oHHU+14T6x/nRn+wNI3sl7fhog7nfIbbc0Lso7Yo2d6XNQ2wJok98nW5bLLvtBktrNo2hBYhPrzQu/LAEss6WY9J9A/2ayVfMfQDVt740Lqht1bNBZTUbO7Seg6gtoOd6GeelWak8qnpJ5Tm3r+N61InvkSrKd7QZ1fNCox50Lqw9vIyzGJbB1KcO3wnWbptYmWxsurRFwvMQ+9Ycl7pg2aqDoRdqp6ljIaJgK1h33xXW3lQuc9GoL+I2ePjO1AZv4si+NBSGrgNgHTqc2m7qkzbVdlu9NeuVo8gYV/aB5qytEDck7m2c9tBHCIIgCK1GO+7RBEFobbSOvavN+ZJ81miNV0SjSLxyM4I3jELwJla3IDylttf4fbBd+hoKRj8KzxWnwHHQgXCcdjm8734P/6gRNc/77bQ33O/8iIL/3g332SPhOGQ/2A8+Es7zL4X7nscRmPg9vBftVPOcXt92cFx8NlznsboAzp2zPjig+WA9/kLjHqlzToPn/R8QePQauEYeBMfhJ8B13d3w//gu3EONybqzN+x3vo2CH56H5zpy7+gDYT+Awn7c6XD/49/wjx8H/12Hw+LUrbcKnfaAY1djYL/8S0T+9x7ixgk6tmP3g6XewokGohYZdjHKxQrE3n4f0T8Mj7c/GvZudXlsgbbDSLjfGosOs8aj4JM34P/4CxROn4kOM76D7/6zYetsPG8pgePpL1Dw7InpjstyzH9QMG4MAj+8Cte2pkTJBevVH6Lwt3Eo/P1reIblmyBSaPsdDvebY1D4x1cIvPsK/B9+hoKZv8H/n3NgK87TNbq2h3v0eN3dz6+Dfe/z4f1uIgq/fx/+d95DwaQZZH4vHP03w0JPY0gmMkevtMzB2g3GevoZNXfLW7vDfsF+1dqdzUbFbMTMFyLQAZbOOVJMewlslz+BwLSpKPzmPfjfpHI1+isqz7NR+Ovb8JwxuPaktgQo/vfC/8ef+rNvvI7AN1Qv/vgAnrOoTcvznLbfoyjg8vjbePjPzfPmQ6ej4Pud75N69cjq7WK18nw97AddCd8vU1DwxVtUnj9AwVQqz5/eDcc2mxCwaIWwXvQYAtPJ/vfvIfA51amFf8D/yBmwBmrJtZIRcD1D9XzWTyj4+E2K6xsIfE/hWDgLBe/dC+eQPB+EaUz9KxgEx+2vomAR5cd3ZO9dsvfbZHRYMhmBt++Bc/dOhsX2AnW26f5WayvVtgapWWMzwSzq07r9oObMWtgKIVWVdYh7tb7hY7hGjIDzqS9ROIn7AKpvP/xK/c7H8ByftejYmLKqcMFy2E3wTZmJwrEfUltAz/08CQXv3gj7iIvhV/VyPAK3DjHsGwT2hXcC3yP17lk1F8u1TnC8atSD31+Eo3OeOubuC/soKvczfqGxFfWpb7+LwASq25//q/pGhzSNSJe2TiJrYGppoxWlTdDUsRD1HQdcDO+3k9Dhz28QeOctBH76nczvp76DO3MHLAddC9/YSXob/PY71AZTHzfhBbj2rW0TkB3a3peQm3+gwy+fI/C/V6ntpj6J2+4FP8P/wKmwFuQJ16ArEDDr1Y17wsb90p+/GuPKr1E4dzI9eyyvgRs0Iu5tnvbRRwiCIAitg3QDgiDUExoYFxfz3zSp5esNXQ5rfkP0rbcQfYPVO4j9WttH1rrBcfyO1dzUccB24SPwHJR1ZJBWCPtt/4JraF3vpXaB49YX4DmqCduA+59ME/g8O4+W/I7Y/CCFww/bqP/Cd/bOdTSgAdiOPwH22nb+Njs0qN8zs7s++c2XSCz7BdHJhqBj0NGw92ghaT8f4WMuMqz6FtFZyxH/cKohSN4ejr/1ULqaUJh3vwn+0Q/AtUee/PL1gv2UUfC9eK6+M1SjCWDv/rB0ypIc2Yth6dEd1r59oLkbEL+BZ8L38X/g2rNbTtkrgO3YW+F//3bYO9XRPZYcrj5S7ehfvZxo2x8Fxz7t4egimoDvtVf6/PnUysVIbbbPZqxEbI7heZcj4dw7Rxg1YCRcuxq7c1f9jkRU124WUlVIraY2QOGFpSBr17C1K+z3vwv/9QfDmkc+rnXZBc573oXvmh0Nkyy4TbnxdfjvPRG27FPSmKId4LzrbfhH7d5yHxuldPc8fzmvVVRD2+FkeD96Eo5etdcty0H3wX/roTlxpvZv5O3wP31qTWFl10Ph+egluA/tn6fdt8Gy24nwfPgqXDvVsRO5PvWvYBjc738A73nD87TTPliHnwTPW8/BOaA1t503kZ57wGZ+bz28EokNm63S1k1oHZLpatK5Abvgm4Ftqf8eatTL0CTqj8yA5FICxyMvwXN4v+rl0LsdHCeM0PucRpdVC7SD7qHyfz7sOZvKLcMugO/Jk1tu8uUaAOdz78F3IZX7nLpn2f5oeP73DjwHdDRM8lGPdGnrOHrAvrc57ogguWijoRdq0NSxUJeR8L50LRwDqn/lX9v+OHjffQSuix+B//mLaxwlqXXbB+5XPoT3iNyxnxXa4fcg8No15GaejtTWBbaT74T/rSt5I3+taEc+pPdL1boIL2zHHEdhMQpxU+PeFmkvfYQgCILQKrSzXkwQhM0HTWC92QP2FFBmns3bVGhCVpp10L+iAPZLDsvsSE+VInbXDYiYO2uja5D4/SdEf/gViWpzuQAcV58Ca1N3E8YrkIob+g1fIXjmPxFfnwS6Hw736eZomggvQOzj/yHy0deITV6kC7kTsxA++0pEFmRJJu1dYTvvSriuu1pXV53WfDuHtE6wn2Durl+L2CezgOQaxD+cbgjdB7XQ+fkatD2Og82YOyW//wyJUBLJsR8jYWwbtx27b/63Chz94bzrXOMjsQkkvnoRVbfcgOCoBxD675eIs4wm/DtCN76OJCdjsgKJ919A5NM56R3pqQVfIfLyqwi/8Cbia8zM2gTs779uht2YmybHvYHQrTciePfziC4w3OhzGjyj9qtduKp1UJ1nau4YRF55E9FxS1WYEi9ehOBL85WVtosd2j6Xw3vNtsZ1FPGPp6TTtPVZj9gzXxib0fywX3hoVnmhyfmZJxmLEnHEX/xw8wr7KZSpMrOdonR0Zwn7k5VILlurp2NsMWLvv4zQ3Xei6qHnEJlkNlBW2C65Bc7e1SuEtttV8Fy8bVrgkPz1U0ReonI1YYWRLxZYz38I7j1a6gDegF6eZ32LyAsvIvLxxMzmQPcecF+7R44wJAsnS1MqEP/6XYT/+z9EZ2eEq9pe18C9V87O5+Bqapr0TEwtGkfxfAxVt9+L0DMfIp5Opu3g+sextb+NtMn654DlzNvhGqCHOrXoG4TvvQ3B6+5A1aOvIDqTwxhB/P5bEJm7WQtU/SnZG65/XwmzxKX+GI14qXHR1khUIZWuJm5o9lpLTyPxwbrrcNj2zFIHHgnnNf+G/4OrYDO61cSrTyBW68d5NVj4tBE+8uXd16jMj0eC18bnv4zKi1/R+5zGllUXmd12tCqjivIZiL75X4Rf+5zGEHTt61B7fWoSVO7Puh/uvY3ObdV4RB78B4I33ofwlwuNtmQrvf8rri0E9UiXtgy/XXXVA5wFOtE/EJ3UVivKZqY5xkKg+k1/U3OoLX75ZUS+nJbpOwr2g/vmg/R6UDYd0bdeRvidH2iMqO4SxXDcfnnO23z09KrlRjmLIfHzhwg/ch+q7noY4fcnp93Wtr8InuN6GVc10TpwIY4g8f37VO9GI7aEC/EChM+7ApF55HizxL2N0Z76CEEQBKFV0Db07FfbSFgQBCELKywXfoKCUQON6zhif98dlZ81ZDRpgeX091Fw7yDjmicJL6DytIcQX52ENvwK+F6/FDZztBoeg8qh5yGW7UWPI+C5bTvE/vEvxFYbO9c9NLl+5wO4B5sz7mkIDh+J6HJjatDtFPgn3JUeBCfuPRDlTxurBpaucHz8E7yD9Usm+c5VqLh1NJLxItjOPR/WcU8gMl0XYml/ewYFLx5gTNaXIHzE4QhNTc9egN77wdGDJvdjVxsGBu6d4R7zDlxdjGssROjAwxGe3Qyz585HwzfuX7Cz0H3D+6gYcQOvVVBYzoH/p1v1eE+9E2VH02TdSLJmgY8UeH0MvHspjxE5ZX9Uja2kotIbztHfwrM9W5qGqhHHIbI4x+OeZ8A/9nYVttS4G1F+6nvVj4QqGABryWok5pQbBga73I6CD85QE8jku6ej7NoJunkaF6yjvkLgwm6kL0f0tL0R/Mk8w5kYehcK/neK/vxHl6P8qs+RMoPGu4E/eR2urUifnIKqvU9ERE0SCddguGni6DLWTFI/3oby895Ekte7NC8se22D1ISJTd8hnxU/oBLJVVlhr0YSqR9uQsUN47IE9W5Y7/oagbP0QpaaOwHxFVnly0IT854DYdsqSwA7/zmUH3E/ErVtgG0JqtUFqqv73AbLy1R/Od25XhxC9WIGhbv4IHh/fBIOnpBXfIXKw96F4/Pn4OANf9GfULnLOZkz9JtCdppPHYXSo95CKrsspvHAdv938J+i74yNXzscFe9mvbVkofbi4oth/fbfiMzKahOs3eF4+Qt492bBeAKxq/dC5XvGc1oR7M9+B9/BHKkE4g+fhMpHJiPFmUrlynrpK/DfMEQXqIy5CmVnjtbv8e1DXkbBs3uqe4n7D0b5EzkLTSUnwv/bvXr9n3Izxevd9LM1yvNYKs9nUXlWxcUCbf+7EfivcWQWtyl7UptilpEhN6Pgk/OMMroR0YuPQPBTo72zd4PjyU/hPViXoiQ/OBPlV2aXUaJoGFyX9UPswTeyBD9Ej+Ph+/Y+lg9ThH5DcNipiJrC2obUP0sPOD/5AR7+NmxkPJWvsxBdkZWhlgAsO5cg9cfcWvK5geS07ak1q2p3t/RHBI+7RW+fTbLLHwtZf8n+Dg71aUU9YN2ht5HezAKEjz0WoYmtWmmrtS3xm0ag4o2VSl8Dz27w/PQmnOqUpCkI7np8Jh8bS43+s24So0eh8pq3kKy2hyC7byCCPyN4xIWIzudCT7VowB6wlf9KY5GsRrwxZXX7axD4/BJ9kTJI+X3wRYguMdwsORTerx6Dw9jxn3zjZJTd9Lt+wRQcBN8fT8LO+yrmPoSyQ55GMrtP0UpovDIWXnX6z1QEdzsO0dWGv5zuYyjdebP0+k9Qech1mTGSVgDbbe/Df35vukgiPuoAVLxifsm4EenSKKqXIVSuRbKylgFJsgyx605C1c9Z/V+1MhBBYvyv1F5llStXESxbD4I168j4xDMnovyeP4yrVqJJfXgDqXfflYdmGgslv7gWFZd+ZJRTfqvlAQSePybTXq18G5WH34bYOiNgPUfC98UDhqB9PSIn0rhxQnZbRm7sfiFcA75H6NXZhhlDc5ATX0Dgob30/vCX61F24geZPq1avxRE7JZjUfma8aVmb3/YtqtA/Dejn2ps3BvLX6KPEARBENoamX5BEAShTqi5qNZi0Ag72egpigFN6O5+wphEJpAa/yxC2cIzVwksBdlb5ohlo1F10QOZSSxTNROR12YYF0wA1iJTtN9Agt+i6r5PdSFSYgPizz2QFvQrPNk7VSnM8Zw0WPx9TUF/i5Kzu/6nT5AwJwkrfkTMnCvtcCzs3XPSsqnwET67GR6XjkX0T2NSm1iB2Og5up6P8tnPECJk4+uoJmxMauHimt9+KJtbU9DfZNywHrmfUYznIvLoN5kJHlP2K8KP/qJPvC07wDGstuMOFiP8z/f0MsKkgpTuzSDor4EPli5dalHdYOlax3vshDZgd9j32TujRuxWXdC/+D1Unv7v1hX05yM8G9Hn/jAEHn3gPIc/NE0T+0POy+y8++AFxDbWV4rRgmS3eblb/pLUXjxxT3VBP5NYjtibZvwoXr2zjiryDIR9qHFcQdmXCL1oCPoZKleJlx9CdIN+qe18CKxGejQvGxB9/JOsXbtJpH56AZG5xmXRIFhLcs/jMZhNbfZXWe1dbAWiD79CLaOOZUDfmucGb/gF4TtzhKfMsu8Q+d0IhLUTav+44Cbqn93HJyPplFHbUppTbpLlSP7eTIL+PGid89VXQ/XtWvc5yq7+1evsPnvCXk2IswSRS89u40IcKsDpakJ1JKeatDwrkPhz4Sbb48SLDxgCbYYCPHdsTYF2I8qq1nendH4lP3k6I+hnVn+P8NvLjItmZtvD0kdxJZ5/ovoYKVWG+DOPI6aCYoH12KE1mi+TeqVLc+CjdMtXR1h16wOLt67xihPW4SOq15VhOYL+d65E5QOtLOivQdP68JajucZC8xF56POsBSnqO75/AuFZxiViiD34n4ygn1n6GUKvmQtNxbD2z31jjdyY8HSOoJ9JIPnN24gbRVPr3Kv2Y6UWvUxzCUPQzwTnZQT9zRb3xiN9hCAIgtAa1NWdCIIgZEGDdfNsFgXNFPUzWJrAWiSWZ8+iQ0jOWGPoGTs0Ry0TvkBXWIbsDOuurHaCtWN2c2ajsDVSsL1yChLl2fGsTmrdkowcA33g/uQr+F97Ep77b4P78tNg3613655RrBVnfSC3Iuu8fCK2FLHPjDcYtEH5he6NRoM2fCRsxnFJqXEfU7rpep7gJb/5whD4abAel+con9JlaaGm5bib4R65CyxFtc3cmglLB1h3MrZWlU5HfEWuACOF1LRfuaQTFlgoL/MSnI3EUlMY0h4pR+yh81B20E2ILW+AEGfgafC89CJ8r+ZTL8B7GW+lbgxxJD99Nr1L33LkBbB1HwDHuWa5noPIK38q3WYnu81LS+XrQWVppl56ssp5YV9YzXO9F/2cVYcMKuYgPs8QlPi3Irst0bgsRnxujmAgthrx6eZrE0WwdsoveE8tmFNTqLpiFpLmqVqugGqO60cUqfRxbtz21zJE3VT9o4KU3GCkdudj4b72GNh4gaWp3dVmJjnmYVTsdTiqPsne1bkJnAPgfOi5PPXVUI9fnHOudXNA+ZZOayq7Dagm9YN3df+E2JgfM2rsRCRWVhn3u8Fx88vwXb1zrQJt3vmb+MMUODaG2soq6XtlFrKTv2QJHBVhJCeZR+o0J9RfbWsuMpQiPjnPWxcbZyBuRFnrtUst+d7UdGkDlP2E0Fn7ofz6T6u/FVEnDljOuC9/HWH18iNwDW72irL5aLax0HwkVuW0xbF1SMw3d5yQfkH2FnWG6sA084g6KouFDVjwiAWRMqcM/FpNLfU7NXtSZjE4l+aKexukUX2EIAiCsMVSy0xKEAQhD9WEWzZo1qY2IcnqO2qYagsKOVj8sJ50N/y/z0SHaT+h4JN3EHhfV/4b1JkxTSdBA/+6ZuLTP+K5TAZ7N9j2PgjOU86C6/r/g++9b1H4ywtw7ZG7G4imDlVZk6JwsG5/6kvH3eEYakjcgxMQnZh9rkkUCf5Yr9JrsB6/T+3nYDcUrRi243cz5lpBxN6fVD06i77jo8sV2uBjKZlyPF4zDpHxxmzMNQSuR95GweQZ6LBkJgp/+xL+5+6B65A+tU7mGoW9CFZzY3vh3+D5+DMEvs5RT5+qH79AaJ1rOSM9Hm2QnLfRTLsLZTvshNJB+VXZhd/VWYTidx+D0t320NVe5yC83LgBH7TgYiRDDYxE4XawH5C9oyxb7QP7Tp0an10bxiL8jjFB9ewN9/XXsJxSkRr3AqJ8zu5mh9o7R5bkOmEI4dNQ7HsfAOeof8L76tvwZ5Ur//1/yz/g8mY+ep5aQw1LjSyJIrnGFMR7oPlaQNgfLkMqkutxAqn1pr/OWj+AnYrl+VYGf+zEbNfzSVs1NywHng/3g4/B9/5HWfXvPXgPrMd3CTZV//h7JW9NMJLSCdsFD8H/06/osHgeCqePQ+C9p+C5/CBY3M3ZuJhMR9UBu+Str0rtdEndR0/NvA/lw4w6u9t+qPhvRmijFQaRXJm7xXwTWAth3W+/PPXVUAfu2PwfXeWF9vTaEOVCk98AzGUuwledh8ozzs2oU05C+e7DUHble0bRs8F2xZ11fICZbGUfAVMbDS6rGj1iRj6CVEWedit74a/ZoPFYdzM8hXA88F5WWA312eNw9jWs+DvzN+/zUM90aQbidxySv44oNRSV39RVUWah6vAR6f6t7PRXDOEs4S9AatGqPG1pXdhgGbRv/jrCar8DYO2cf8GzTprYh7cYLToWIoOI2QFQruS+/cpEs+pFvmbY3Rv2C2+G56mX4P8sK0wf3Q179su1tZCK1DFeaK64N5o21kcIgiAIWywi7BcEoZ4kkcr9IG8Hj6FpBTQ/bLf8D4EHT4atMZOu5qJsPEIXP1pd4J9L533gfv15uLbOEjSEJiO073bY2Ku/rgYeg/CcpgowNWi7HwebS79K/fox4rmThLlf88kairxC98bScRicw4xFhvDvOYsMRGQeol+bHu8Ax75ddb1JYjmi11yF8G+5W5nt0Er6wXbwSXA/+xUC9x1Y9yvNDYGlWkaQWeBtHTAQ1q1zVN9i4z6RFtpsJpIsLKpAqrwWFTIn1LVQuR6p1Wt0tWQcIs+YCzIW2C46J+fDeJubEBKvvWTIBTRYR+5vDFBKEXvmm5rHPG0WrNCKzd2dYcqb7B2BDlhOexSBn56B58IT4NhnF9iyy1W3dMGrjjPLPJYvPylB0ua22t90agrRUB6BDfkZNNsnG/1vJsG4sx8cT36BghduguukQ2Hfdfus+tcPFqMtaxoJJN+7AcFnsz40bKD5O8O624FwXv8kAp/fDXvn5h4Gp5CqzFNXTVWxCUFMrBJJs86uXor4C88jbmS/NuR8uHZqU5U2PxYffx5EJ1zaAseb1UIqhOSH96LqHf4KLrMNHAfV/hHPTdLYspreBBFHKs/mhRRvKGh2qF3wZ8YbWs/+WWE11MA+mUmfnQLfEmtdDSEczF9HlKpUTVDtUNquW53u35Jj/4vwH8YDlsFwnbejrt/cNLUPbyna8lio/8nwfvstfKPOg/PwEbANygpT/25NL7abPe7SRwiCIAitQ3PPcgRB2GKhSevGtYawUMeyVS1nWfY/Fq7/ux3uu1jdBtfhPY0bTaDnMXCf18+4IMqmIfrqcwg9+oRS4c9WGTdamiRSvzyKyn0ORsV1DyL8zleI/TINiSXrq6UNrIPgPDvrq78tgVYE24nm7nq63O8xFC6ehw5LstSc9+AyT+9RQnfj9eUmUX2RAa594Js0t7q/S6YhcH7aY1iP37vmWwUrvkbohL1RduKVqPrXi4h8SGk5fioSa0whIz13yu1w7dxMi0rJEFLmyQvBCQjdchOC19Wuqh6fYljeEkgg+fHTmR1jXY6D69CcBZhN8efjqDjkKJQfml9V3PFr9TrQUBZ9gvA3OR8zXPouwuPr2ubWilg7wFJiSglowl2etau998nw3nWosRtwNWJvPIaqW2/JlKVn/syfNpGsib0z33k3VLudZsWJIZXeMdmMOD15NuCTnz4zrhTPfLszG4wdllPvg+dw48uOq8Yj8sg/UXWDWeduR3hKMwlCYysRu/sUlO97GipHPYLwmx8j+v0ExOdl+jCt70nwXNFGhIK1sWQ0wp+bC6Jd4LjyoIYtfoamIXTKkXnrq1JH3VX9Q5DNQVEvWMyiU0Hp3VrCfiZVhsR3s9J5bNm+sUfXNb6spsJmHXXlfSNGc/vTfXbzQX6mN2MEEXv0NiOctahrnkLCPPVoSyCxFNEnvkwv7llOvAyOrg2qKIg/ckb+OqLUcQj9UtuHdtshbXUsZO8N50N3wNFDv0yOewuhu/6RCcutzyHe1PZkSxsHNrWPEARBELZYpDsQBKHepNYsqLZT0jJid1hqbHrxwXbudXCfcwZcZ7E6C/bCPEc9NBBt0N+yjuFfjvCZp9DA/36EH3pYV18ub5qgsaFUzEf8nWcQuu4SVJ5wDMr3GobSXS9CJGvNwTJkG1haspUt5t31DdkKa4H1uL2bHiZeZDhhaIMEFtqQY2HLN/lOViI54VNE/nMvqq6gtDxpJMp32x0VT8wzLHSBfYQx82sqsXKkzDmRJYTEJ/9D9J061E+Z16O3CPionDeWGBcu2C87Gdb0Drd6EFqJ5IwZSEyvRS1tojAktQ6xZz7KamNSiL/0NhLmxHxzU7QD7FsZeqxGYoUpXLPAss9I2JSsPoH4naej8qb/IPLqO5my9HMt52BXZBYJtU6da07SNRcsJcYHfBFEqjJb2J/VGudbKHDW84xpZwfyJrc2Wyk85g7BEFJVzbDIYCmB/bid9HYjMRVVJ5+Lqn+/gMhbZp37GLGlzZnZSaQW/ILYK48jdOM1CJ51Oir23wNlxz2d3jRs2WsvWLNewGpzpDYg9vRb6fBqIy6Bc9sGBDhFeTdnZv76ymr2smb+ULEGbfCIzORi9azaz85uEah0Zb8t09hBQaPLagyp1ebqiRWWfp0MvQnVq17d6+47zTDbnDXbA4ujluN34kitMv2lh6Z+ZoSzFvXB2KwPcm8JpJD66TlEjaMD4doTrtO2MS7qAyX6yrn564hSc5CsaNaKsnlpq2OhLiPg2Fnvy1JT7kHFGaMQfu6NTDg+Gs+y+qaxpY0Dm9pHCIIgCFsseSQvgiAItbDwJ8Q3GHpm4KXw/H3nrAkpTWT3uxqe00uMa2YGouPrOvOmPtDU2OvLmiCvR2JF9kTbBcu2JXVPoJuTTsPgOCTrLQOTtX8ivixrQshb2c1AWTvBdsr5cF58oa4uGAlrUVOa4Jzd9VVLkZgxE/F8ataitFiwVqF7Q+BFht3THiMxK4+fSs1GwtyUbRkM5z71fKuAZmLxr8ZmwlxkCjtzsDQwx5MbEJ9srMa4h8A+pLnPYm3rhJF4LWtnXN8z4NqnyLhoI0x+FZGZhr7qR4Q/NqU3mxsvrOdcrk6/UCz+EfE15vTaAa2X+ZXdNYhPzPOWUUEt6Vy+EAmzeey/H6wdcsp0YBDs/Q2zsgVIbMwSuocyW7ItO/bP2Z1P7cPWu9ZzkLcV7Nv6Db2Bozts25v1YyMSq5tBYusogsVMhjWTEF+Zu0WT0jF9TFJLwR9f/IY3/ut4KN9qbr5uW0x/A+FfzbTqA+ele+d5E6ON4KV2/qq90t1e4offkcwqsi2OtTvsJ+6Q9j+5sJFjj0aXVSpfS+al+y7r0YdWX1C194R9ZB1C6GQ4s+u462BY/DkZ7R8Im/GyQXWSSM6cbPjrhvXQwek0+MsQnoHIM7+n10qsZ/0d9qK/XCrUj7Y6FirqmS63qYmTan5g2RGA1tQXPbfEcWB76iMEQRCEVkOE/YIg1J+KSYi8tci4YNywX/8OAl+8Au9D98P71mcoePmsarKT1PcvIrood8TeUGj6tnZFehIHDIbr2mNgLfEChT1gPfk2eM9rpt3fmyKwE1wv/hfeZ0cj8NKtcB5/EGy7DIbtwOPguucxeHbNNKvJBQszHyB20CT/6pvgufkGXd12Meyd8h3bUU+0DrAdb+6uTyF+zxkoP+RIVORTB5+Mqh8NYZ11SHWh+7Znw/PsU/A+R+rxK2HLkfnVRIM2bGTmOwFT7kfloXn8VOoIVNz6s5Fv1upvFWh+WK95Bf67D6/5oUz+PsPBmd2hyUVZAptg5uOGlgEDG/jB4RCSn/9sCESK4Lz7Bth7ZO+A4l2pZ8E7+jk4t2/iuae9D4Hzmqvhuo7UefvUshtzM7DsM4Q+LTUuArBfcWyet3M2I9H5CJ99GMqPHInyI65HbE2m1m+SBpfleqA5oPUdCsftL8F/mfl1SyD+5kdIpOXf/DFb80yMTrAN6WzoDZx94Thrl/zCt+AsxMYb2ww9+8N99X7QzDJtLYbtypvhMD4mmPrlMySyXp5ILZuWWRDbl8rZ8KwFhaJhcN1yaD0HeVQOrjkF1rTs0grLIZdlPua5ehISa5tBYkuBT6aTidrM3G+v9Dscrl2b0CamoXq865Xw/e//YO+TK5Cle4MOhN08wWr9YqTMHc6OXrD//Uq9zl5zNmxd20jFSCxH7InP03ltOfwyOPq2pUpLsHB82HFwv/Yy3Ol18BmIfmC+oWXg2gbOB5/U6+hzj8C1Wy0LuY2hcGs47ngcnj1N6fo6xH9s5GJhU8rqjK8RN+tp/yvg/df5sA8ZAMvgveG890m4h9RRK8PLEDcXolz7wH3JsMxmCksRbJfemG4PajDny/S3hCzH3QH3YTmrAoFBcD79IXwXbsfVoAk4YDnsAr2eXHclnPs18Di4FiOB5CdPIWZ2bwWHwnVcH+OiLeOC9bx/GnWC1DW19BXNSiuOhRpCpfm9DQrBjoNzxiZU7o48w3iDrik0Ie7SRwiCIAjtiPrNAwVBEBRhJJ66BeH5xqWBZZs94DjxODj26Fd9khKegNCdnzXLMQGp6V8gnnXGrPXkBxH4bQo6TP0BgQdOgrU1xrXOPnA8+gJN1tkzO6wHnAPPv5+E/4P34X/hfrhPz56krUHsNfODqC1A0VA4dzcFWTMR/dGUEOQhtR7xDydnhO7Hj0gL3bWSXeE45EA4DiZ11J7q22V1Um2RgeYYH9GkqVY5YAqpXz5K7yTXdjLfKnDBcuZ/4L9qD9jot+DXz+F77kG4b6JJ1E13wPv+F/BfYkgak38i+kNW3Jb/hvhGQz/4Nvjffwbef90Ie+/6FYDU7y8hMs0okFudDN93o+F7/G64b78X3rc+QWD0bXAM3g+eNx+Go55u5kPrcwTcV10K9xWkLtq/7QjUU2WIP/N65pXvwefBtUszCtyaDJXSlXOQmDIViXnZrxFtmgaX5XwMvh0FU/5AwZ+sJqFw4QwU/vAGvOftnKnbC15A6LXsRjCG5C/jjYm2DbY734TvoevgupDS9prb4P3iU3h2q60AlCH2bCY/rGc+i4JvXoX3sSfg++ob+M83Je6LEXl6bPUP6S79HtHZhh5bwfUW2X/1UXie/C/8Y16DK8/LR7Wh7Xg9/N+9Be/DD8D72mgEHs8sFCS//6Ra29toYisRH2fsqLTtBM//XobnxkvgvODvcP3fkwh89Q/YmqOeDDgd3v9eDvvQ0+AbMxaBt5+C5+7rKS+uh/uJtxF47yJjQTqJ+Ps/Ztov11ZwXH65XmevugCO7m2m0iI17nlEFhiX2iC4Lsgqj5sB212fGXWE1LSpKJz3Kwrevb9aW5J49i5E5uWcFePoDNthB+l19OAjcoRs9WUQPN/8nvGf1cxZNBb4FN6zBqXTJTXleYQnBY2rBtKUslo6DuE3MpsirEfdBN8nn6Ng9IvwnDSw7nyLLUPs4znGBT17/msIfP4SvP95FL7PqX5flFlwrEH5RERemm70873hfPpLBN58BJ7bRsHz9KvUJnwIz2GDYB9F7ctJTfhwMZywHHWJXk+uuByuA9qKsJ8oG4/wKwuNCw22C89tnkXfFsUObbdDjDpBqrHHFlbru2pRX90Gm7EzvrXGQg1ixW+IGdVO2/kf8L9xH9yXnw/npVfC/Rz1S//XPAshjY679BGCIAhCO0KE/YIgNIyyXxE69WKEZ29ip2doCsLnXIHI/GY6GHbttwg9PtWYyG4mYuVITptbjzAkkHj2eoQmNPeXD000aENHpidtmPMZYivqyg+aCIz/GAnDirYjPdulkc1/0W5wDDc9novYmE2cZ7r2F0SnGh7zWwUj+IgnmmRVrEvvQkJBf9gPPhauS2gSdcnpcOxiHgNVhdh9t1AZynozpOJ3hJ+cmM4Dy04HwHHCkbAV13O7V2Q2wlfdnflQrasv7EedDNd5J8KxxzYZAef4bxFf3dQ3Utoos95GeLxZLzvDcdUhLfttiXaFHVpBABal/DXOzE7NexuVZ/wL8fKcVuDPlxD6wdzO2xn2E/8O96ib4b7qLDj62enBdGmvyZSnEHwwU6a1fsPhOPpg2AeYUqoo4o9ci/DEHMFldB4io15MLxTwDn3bPofBecResPHu3/C6eraXFUjGyd/uu8Jx3Eg49h6QERKUfYXQw78ZF00lhMTzjyJmJlPJUDgvvQae2/gbLwepBdtmOT8+TvFJrxMFYB1+IJxnXkR5cRFcR+6cruOpCQ+i6jVTOtLGoXYr+vSETLt33GWwd9+MldbuN+oIqYAnR6hE/d+bV6Lygd+qL041I5rfrKOG8ua0/8s+RtWlLzfhXPqmlNUgEg9fgaov8vWNSxF9/rtM31eDKJKv3FFtQ4Vl2xFwHHsY7NvycSNhPumnFqJIPHcdQmPMA8ldsO55BJwXnA3nYcOpjzSMV09A7Lc1xsWWBqXBm88hZuZ7CY0rDm3sR5rbG9l9Vy2qC3UM5ptjbXEsFJqGyL/HZNq5YcfDdf1N8Nx4OVwH96V2hsayxr0msSWOA9taHyEIgiBsdqQXEASh4az8GqEj/4bKf41GfFX1j++mShch/u4DqDjgFITGNmxnbt2EkXjyHFTc/j7iK7O2mSbLkfj+CVRenXmFtcVIrkf8oTNQftrdiIxbkmfSQRP1399B1Wn7o/zusc384cMs1O763dMClsRn39c82zSXVeMQnW7obabQvaFo0HYbCbsp61/wBWKLN+FxcjXiH5qHsNtgPX4vWCyUTu/fiIoDr0Bo9LQ8H3Ck+7+8iaoTDkTl0+azJnTv2XNRcdM7iM3PfNy0Qcx5BZWHXaj7nbNjObXsV0RGHY/yi9+uQ6jSzkmsQOzx0en6ou1xMZyDGvKh578YMWpjJn+N8O1U9w+9FbGleSSIsaWIXnwygm/lnjNchcSYp1F52Xt1tE9k5/FzUH7pc4gtql7oUovHIXzl0ah4eHIewSm/OXMfKo68A5GZpoCPofCOeQ6Vx9+b+T5DXZSNQdXpdyI6O7syxJAcR24cfhWiK5uxIVvyLiqPG4XIH2uq192qJYg9cSWC7641DJrAwg9RdcRhqHzkM+qfan5rILWS6/ipKDv9OSSa+rHHViOB5OdPIWqecuEcDtcZ2xkXbYNU2VLEv3wFVafsi/IbP239D8CG1iIxlfq5R6+henodokuaKKRrSlkNzkDkosNQdv7tCD37DqIfvoXwfbegYt/DUfXlJr4jwBsqjhmJqvdmVWszkgt+RPhiGldNrCNe4bmInH8UKv/NZT+nc4ssR+zNO1B+4OWIzt9SOzdi+RcIf5SuKLBfdhqs0r3lp82NhajfefsKNb7LFbKnFv+E8KXUHzXXOtUWNw5s+32EIAiC0LpoG3r2a5SsRBAEQccOraQbLB0dSC1dhGR5EyfY9cVVBEsxTYBXbKCRuWHW2lj90LaiuPscwMblSCyjsLSUgH9LRnNB69kDlkI3UEbpuLQ109ECdOoFa2c7UmtWILm2kcc+5KDt+zgKXjlEX5BZ9TrK970diZwJpbClYgVKtqLmoQKJBWsaWJat1J72gqXEidTqZUiuzjqkf1N4SmDpYUVq/orMt0JqwzUY7u/fh4uP9S4bjYo9rkK8gvzu3heWgiiS85YgFW3hhtXqhdanB7SKpRTPlqocVAOLqW3pXAAtVY7komVIhWvJkMDe8I5/EQ71QsVqREYeiKrfpdIKRDOWVW3fx6hvOFT1DYmnj0X5vX/qN/Jh8UDr2x3a6gVIVmyqUufB1RGWvp2ByjVILl/H8sBmwA/b0z/Cf5j+5lHylRNRNuoPpRfaMy0zFmoSXurTevqQWrIQqaqWHBTWM+7SRwiCIAjtCNnZLwhCE4khtXoxEtPntp6gnwlvoMnrZhT0M4kKpObPRmLKn0gsEUF/o0mFaTI3D4mplI6LWzsdybO1i/Ty21KTW/6Sq5SNvxAJYPV8JOY1VNDPJKg9XUh1YVbDBP1M1Wok59RD0F8r5PfyuUjM4I/WtkLDmggiNW92Cwr6GYrH+qVIzpyGxKwltQv6a0BpEZdKKxg0W1l1wLLzNsZbeSmkFmxil3+yivylvqkxgn4mvA7JGTOQXNJcgv48RFrKYaF1aYWxUEMJUp82a34LC/qZxsRd+ghBEAShbSPCfkEQBEFoKSrGI3Tp40hswacmCMKWRQViD1yJ8BSptEIj0QKwnnoO7L1yPkDc52i4zuljXMxFbKJ55kb7JDXuX6h8dKpxJQh/FaSPEARBENo+IuwXBEEQhGYnhdSKLxA85kKE/8g+T10QhDZLaAWiN56AyscntdjHZYUtHTes5z4O/323wvfNh/Defx1c55wN1x2Pwv/pP+Hgj2cTqW+eRmR+a3/YoJlIhZH87FaUn/MUEmVSUYS/ENJHCIIgCO0EObNfEARBEJqbnrvDGp2IRM5H5gShTZD3zH791l8WZw/YBkURn9hcX4AU/pK4B8H1zrtwD7EbBnlY/j4qR96M2Mr2eASOA5bhg5D6/Q+kpHsT/kpIHyEIgiC0I2RnvyAIgiA0N0sniKBfENoTkWUixBGaTmgawqceg+AL45Gs0QWUI/7x/ag4ur0K+pkokuNF0C/8BZE+QhAEQWhHyM5+QRAEQRCEvxR2aCUdodk0IF6F5JpSPnlKEITmxF4Iy7YDYOnoBSpWIzljNpJB+ainIAiCIAiC0LKIsF8QBEEQBEEQBEEQBEEQBEEQ2jlyjI8gCIIgCIIgCIIgCIIgCIIgtHNE2C8IgiAIgiAIgiAIgiAIgiAI7RwR9guCIAiCIAiCIAiCIAiCIAhCO0eE/YIgCIIgCIIgCIIgCIIgCILQzpEP9AqCIAiCIGxJaAFYjzgStk42oHwGoh/8hlTCuCcIgiAIgiAIgiBssYiwXxAEQRCELRwHLKf9A+59i0kfQfLtexH6Zo1+a0uk+DD4xj8KuwtIjb0GZad+jJSM9gRBEARBEARBELZ4RNgvCILQ3vB0hbV/J2rBjetqUJMeXI/kslVIhZOGWVMgT7oNhLWTk/RJpJbORnJDTL+Vi+aFZZu+0Bz0TKoSyWkLkGqOILQJrNAG7wlbV06HOJKTfkZiTS3p0JJk531wGRLzNujmNSALPbaGtdhBesq3RTOQLNtiMqPh+IfDM+ZVODuSfsPHqDzgWsTWt8Twh9K9ZBvYBveFpdCOVBnVxfl/IjG/1LifB80Dy9b9oDk5U+sD5+dMys/at+prBz6JghcOotAkEL9xX1S8uZJNs+pyHsJlSK5aSWGOGga1kB3eVBDJmfORqq0qeHtQeS0yLjZ3OeT4bw/boN6w+CjoqxcjMWk6klXNWA6shbBs3wsaZyWnzXRKm3zZlE5D0q+Zh8TKkG6eS1E/WHt6dX3FIiQWlJMfRbCO2AUW1RStQ/zHSbWnf3PSaQCs3dykiSO1cBaS5X/h9qStUWcbQvlUSu3QKhoTRDZR1uscW+SB+/np1M+31ltDm7vtyU6fquVIzF2vm2+KwFaw9gno+vKFSCys0PVNoo2MSRpLXWUtGUZq3Woqs2WUz4ZZbbT1MisIgiAImwkR9guCILQ3drkdBR+csYmPrlQhMe5DRB58BJGJtQmE64Mb1ru+RuCsLuoqftMIVLzBgsM8eHeHZ9xrcHbgi4moHHwSYnXIONsXftie/hH+w/ykTyB28TBUfroZIped91NHofSot2pZUPHC9u8f4D9eZQbil+6Kik+2mMxoIBq0I59DwRP7kq4C0SsOQ/DDWspwo7FCG3om3LddAucQPc2zSa2ahOjTDyH02i9I5crS3TvDPeYduPQqVi/ilw9FxUe11WsfbP+hvD+2kPTTUDXiOEQWs2Sjel2ujdSC8Yi+/DhCr+cJK1MtvNMQHDYS0ZV5CqG9FxwvfgLvPoawevlbqDj8NsQ3tPaw0wJtyIlw334lHLt2ypEJbUT83ScQ+ueriK9rBumPdxg8P78OJ79AguUIH3EwQlPD6lY1up4A//h/wkYVOfXzVSg7bXSeNy+q51fy1ZNQdutEILA3vONfhEM1RRNQudPprdDO2mG55GMU3DSA9BHEzt8DlV+V6beEzU+92pAKGhN8isgjjyIyoZa3muo1tshmIoI7noRoU4YYDWFztz3Z6RMei+CIcxBdvakFBGqP7/8a/lM6qavUmItRdsbXm5Rhb5o2MiZpLPUpa+ULERv9KsIPv4X46loWodt6mRUEQRCEzUT9+0ZBEAShHeGBdY9T4fngY3hP7mOY/UXoPBSO886D84Jz4NirxDAU/rKw4OfCvZWQNzX+QYQ+bW5Bvx2WY/6FwP9uzSvoZ7QuO8F5x+soeOUS2ApaeOjl2RaOPVnQT8z5ArEVDRNia32Hw/l/FNZXL4W1oL7bJXNxwXr+v+ExhW2pOQhd8s/NIOh3UN7cB/8nd8NZQ9DPdIDthFHwf/YfOPryWzBNJDgXsRmmUKo7bIPNncXV0QbtD6tRDJTep+urYe0E266m9DaMxE/zDb0gNAY/jQlOhuedL+G7Ymf97ZMtklZqe1x7wnlsPcZWHUfAeZQu6BcaSKAP7Kf+A/7vXoRr1wLDUBAEQRCE+iDCfkEQhPZMfDnikycjPslQk6chsSpo3GS6wHHfo3Bt7zKu/wL0PBTu22+G57Zb4a7PZLxepICouUM3BCRaW2gpNJptToBzCA13EtMQvu1/SDb3SQe9ToDnwSMyA6qq+Yh9/BbCz76CyOc/I551ZIO23Y6wFNmMq3zEKZhTMvU5rxqP+No6IjHwQNg769rEF2NqjW9q2fSMm6rdqDLu6GjDr4bvvsOgNWKkqO18Gbw372gI1yOI3XUFwpOy26XWQduV4vDoSFiNa7W7edIPiH78NWKzso7g6HIIvM9fDashH2w8ZUj8sNDQA9a9B+ZZYPDAut+QjHnhzrD3ydM++7eGva+hxzzEphvliF8BME/9CUVV0yQIGXLakD8XIFmtavthv+5ZeI7YxEJ47tginxo3Dcm4Yb+N0Jptj+3sU2Dlk61qxQrLoefA3uR2JR9b0JikWlmjsjt/dfVmzb873C/eDXvJJjqjdlpmBUEQBKElEGG/IAhCe2bGU6g85nhUHG2oo45B+dCdUHrEbYguNexYtoXrqn224J18rUEl4lcMx8Ze/UntiMov5AiLdsPKjxEceSLKDz4P4Tm1HAXQaFywnnkR7MYx+KlZz6Bir8NQedkohO6+E1UXnY2KffdA2QXPI770V4TOuAbRhXWFYRbC552Qqc951RkIjavtzGcHrAfsbwzuViD2TUbwnEvi8b9n3FTtxmBs3HEkgu8tMmxQ03H4jXDt5DGu6knhnnCT26aAPfnlKFS9NM+4akXsfeG447yMoH/JJwgetBfKjz4fwcsuRuVBIyhfXkLcFPz0PxeeU9PS9UaSQHLiBD4lXaFttxssuXJ8R3fYhhurMYoesA3Lc/5K390zgsSlvMBjvKFR8ROCu3I7RGq7cxGTpkioRk4bcvhBKNtma5QeOQqRdNUuhOPWC2Gtq2rnji3yqZPvQrzcsN8WaO22p9tIuMy3qPLhHADHeTvnWfBrDragMUm1snYcKvbbE6V9hqL85g+oRTUoPBSeS3Y0LmqhPZZZQRAEQWghRNgvCIKwxZFEauqbCF7xYnqipO1xFGzG9+EE4S/FujlI/P4HEnPq+THFhmDvBts+3Y2L5Yjc+ETNs99TISS/vA8VI05DeEqlYdhC2HvCfshWun7NT4jNyXNefF1smIroDeeiakLEMOgGx8k7GPp6YOkM+93/hrOHcb3qHVTd9BGSDTtJqHnocwicg81h7kyEzr8R0VnZO3yjlC8PIHj7eGMXqRW2M0fCaizcNJr54xA3vem1O6xFOUPtjrtk7djXsR4wJGcx1grL4F3Tg/Tk5PH8zUpBaCQJpKa8haoz/oFYumofQfWjRbacbx42S9sTgP3Cg2CpbTa94+lwNnX98K9KYgMSr9+Cylt/Se/ytxx5AmxbUJEVBEEQhJZEhP2CIAhbKtNHI7bM0Pv7wFJkNy42N9T1dB0A69DhsA3bAZaSfAdWZ2H1QuvcGVpJJ2h+Iw6OIliGDIVtxz7QnA3YN2f1GG6RKq5tW6Od7pFfbKdzYaan9BYZZsXQ6jreu6AHrMMoboN7QlNbDOmP6V7HTcR1c+EugWXHYbDtPoTyYxM7udPpQL9mkXIU0vO7wtqnCPXexqi5oQ0cAttew2AdWFL3iKTRZYDMO/al/NgDtp0HwuJt5mGPvQhW85j+0CzEF1Q/CqcayVY4ZqHbnrBvrWuT475Aoo7g1EpsCaJPfJ3enW7ZbTdY6nWcvR2WE/8J71Hq67TEPIQvuRex9Zv6gGXLoA0cni5SLOiM5n2rI4bkh08iaq4D9d4ftu5NbCcrZiKW3kzcF/aB1aVT2g77w5pTXLXtyYy/s5nGB+sI8wiyBJI/zMo61iK7Pan2UE2oodL67UB1bHdYt+5a/1G/1QfLtrvAtn2PTB2vLw3xM1+95va3D7ULQwfBUpjHc1dHqve7wbbLAGpC6hkhC7X73NbsSe3A4L7kV/p9j/w0pY3LGydKE47T4K0oeerbQLYAiz9B+EtzW3Mx9b/dDH17Z/O1Pdru58DRP08DqRXBfn7W8W71xVkMy2Dq14bvBGu3TUi26zsmaVA7kNW+FJvjFX5+sD4+KG6Gb5vUG2qfP3om8/ZSx12pfW5N/wVBEASh/dLgMYggCILQTkhWIZXeDWrfvEIGBYVh70vg/fYPdPjlcwT+9yr8736Agt8mo8OCn+F/4FRY8328dNAVCPw+DoW/jUfgxj1hu+gxBP78FQWfvAH/x1+jcO5kevZYWDwlcDz9BQqePTHduVmO+Q8Kxo1B4IdX4dqWJom+YfB8x26RGvswy2prUnIkvL+O1+18dj1s6igNF6xXf6ib/f41PMPyCO17HwL3u7+hw58/IPAuxW309yj84024D98TrvcN9764CbYGnorSohTsAMcD76Fg9lgUfPw6/O+Q/replLb3w7lzvuMJstPhY7j33R+uZ79C4bzf6fm3EBjzKzpM/xiek7ap/dgoSwDW0++F/48/UfjNe/C/8ToC34xFhz8+gOesnfKfEV/fMpA+MoU873c43G+OoTz4ivLjFfg//AwFM3+D/z/nwFbcTMOfVJL/6zg7QPNszmGVBZbhh7OohqhEfPTU6uceN4DUrLFpYT+K+sBSn93uA8+C9+59DDloFPF7r0Do9xZ+k6FWrNC6FqVlsqk/ZyFZm9yvYiJCZ56GilPOQMXJoxBb38StwMl1SPy02Ljww7pbT0PPeGDdf7ARrggSqwy/CnaCvW/WeT+urWDb3mwoFiM2pdTQE67t4R5ttCff3wVbPnm/5oblyJvgGzeF7HxAdew1BL7+CR0mU908f9fav8Pg6Ab79a+gYOFkFHz5Nvyf/4DC+ZOobtXjjYfG+FmtXu8N+2VPIDBtJgrHULvwvw9RMPVX+B86EVYvpZizO+w3/BeB6ROo3r8J/wefo3D2TBS8fAVsXfMsCjD2EtguZzen6m3Nm9QOjKb2avpsFP76NjxnUF7UCFcT27jcOF3+JAIzZuhxGv0NucPpeQKs/nwPtzSVVDYzR3tpfTvVuW7Rbtisbc8AOM8abOiz6HEwXAc0YHHf3Rf2Ua+iYMYvKBhN/drb7yIwYQoKPv8XnEPzDVTqMSZpTJ3Mbl8+vw72vc+H97uJ9Pz7+vhgEpXlz++Fo38rfQeqYjZi6SLbAZbOIuwXBEEQhPqwOWelgiAIQkvi2QrW9Df4ypAsbe4vkzYEK7TD70HgtWvgGJBnUmrrAtvJd8L/1pW8MbJWtCMfgv/WQ3M+iueF7ZjjYO/hgda7PyydsqRS9mJYenSHtW8fmvdaKRn+QHSscd65Zzc4huSebaRBG3okbIbsKPndR5kjOeqi49/g+fBxuIaZ27wNOuwG11OPwtnLuG5LBHaF++134T15SI3BgGXIcfC8/ybcexQYJvnoAscTz8J9SN/qAiPfdnA++AF8lxhbzLPR/LDd+Dr8954Im7kJ06RoBzjvehv+UbvXvlBA1F0GDEHAwDPh+/g/cO3ZLUeYVQDbsbfC//7tsHdqhiFQZBWSqw29ZWe4r97PeJtjM6AVwXbUDnp8w1TO/2jCwcShdUia5d7bedNx8g6B6/EbYTOSP/XtPxB8YY5+sVmwQyvJSMFTy7OE5TWIIvXnL4iPHY/4uD+QLGvqbuAokuOnZt6M2GP7THl29IRt9466PjwBkWcmGQsy3WDfvavSKTrtAJu56XrdRMSXN+RbEy5YznkKgSfOhz33LYVCqpv/eAv+O6mc5hZ/jerG3e/Ad/keOe0B1dmT74H3ogHGdT4a6WcWlhMehe+Gg2Gt1iST3yfeC9/jF8H52PvwXbYXrNWct8Ky3xXwf/Yg7CU5hdTaFfb734X/enIznxy0yy5w3vMufNfUdQ54I9q4LFScrj8ox38fpec/4X/9IlhbSV6agUrbuszHT7WSutr3dsLmantWjkfCGFJZjjmXhhrZJcQB6/Fnw2Z8iz3569y6F15dA+B87j34LhwOS071sWx/NDz/eweeA4x2o940vU6i5HB4XrsJjv7Vv0KsbX8UHOnj61qYVBVSq9OdESwFdX3gXhAEQRAEk2aY6QqCIAhtDs0H60XXw2HKuxaNRaK0sft8M2jFPWDp3y+/6tu1DqFgEli1HEkls4oh8fOHCD9yH6ruehjh9yenBWPa9hfBc1ztknGtA+82jyDx/fsIvzYasSW8M3YBwuddgcjcDUi8/wIin85JT6xTC75C5OVXEX7hTcTX8Jc4yxD/n3lGdwC2I7ZTugwFsB21kyHYWYfY+9OVrm5csF5wC799b1CB+JdvI/z8m4hO5vNBfLC0hADYWQRrvzz5oFQfWPx1TYp9sF37EFzbmXZWIf7JW3qarjBSzzIArkeuh62gmpirGhoLq0JzEXuX0vitrxBPfyPQDtuVN8FRUn2Yoe12FTwXb5sWnCV//RSRlyidJqww8sQC6/kPwb1H7R+YqLMMzKMC5ugP579uht0o+8lxbyB0640I3v08oguMr7H2OQ2eUfvVuahQL5JrEfvwz3R5s5z8DApGPwH330fCvtsAaN6GZrwDlu69YOldi+rZkRLAsJpLh51h31mXeKWmjEZ8gxmqRpDIeivI7oZmryOhLIWw3fwfuLdJ5yoSYyciuTnXFnl468qkfaqidQ+8T83+EQmjqGn998wIezvvArtxOk9q5teI/fhNZlHggB3T5VHbhp7RtUjN+AmJ+iw4mgw4Hd5RexnFZDVir/4bVdfeiqpnv06HyXrm/XAfkLNbeOsz4Tk586Hg1JzvEXnxRYQ/+k2FUavrjaTG+pmNmxdpQ3q9fukdRKdmFqssB1wHzyF6A5uc9jW1Ga8g8l2mnUfxEfBctYtxYZCsRHLZWt1ObDG15S/rH81+6DlEJm1UVnixwHYJtd29a6+nDW3jqlFHnLQdL4P7kOwPNbcOqWB5Ot00N0Wutqrt7JC/DTJVp+oC4M3C5mx71o5B+DOjHPkPgOsw82MBhHcInKf00/XxPxD+IPPR85pQm38W1Y29jQ5r1XhEHvwHgjfeh/CXC4282krv06otKGyC5qiTGpUB+knNHYPIK9RPj1uqwpN48SIEX5qvrLQ8SaTK0p0Rldk6xjXtocwKgiAIQishwn5BEIT2TKAf7PvsDZup9t0f9lMugPvF0fBfakw2kUD85Q+QMD/M1wSs17+Jgu++zK8+fRCOWmW0KaQmPobK0x9C+NZjUH7qdQj9+3lEnnsCoatOQsV1PxuTWhusR+5ShxA2iNgtR6L8rBsQuuUqVB58OCqOOwOhnzaQF2WIP/dPVD2f+aBbauIrqLrt/xD6vycQW6ZLAFK/vYeYsbnfMuLQ6sfqBAbDYb4Ov+57RP+sh5TN2Rf2Q80FCgrfDUeh4oJbEbrzNgSPPQqVn5iCpWZm62vg/zZPPij1IbwH5zvfw6BoOJwnGMKJxHSEjj4UFZeO0tP0gGMRmmxIS7ocA9c+uVvwsyj7CsEDKI7XUhrfcAkqDrgYkXXGPddQOHbKKhC88/yC4wwhJpXJh49H+QlXoup2SqeTyP8Hphj51gWOv+/duDLA7HgWXEN0gUDyo8tRfto/EH71PUSfvQ/Bo89C2JC7WI6+BI6eDRXG5xJD8t27EZlrXBLa9gfDdcsD8L33OQpnzkbhj2/De9dFsPevz/lNA+F+/xsU/PRdfvX9g7DXUse0IYcbZTmFxMe/Zo4Xagz8cPp5yog6ZEyW/W+D98wsQRcNLW2XXQZ7UR0PtQKaNWuIGzWkWwoPrCdeCtd1V9dU11wAe+9mOCZi45+Im0dPFAyCzXjjRNvhgLQQP/nNRCSX/oLYUv1a2+4A4yPqLliGbZdO8sSY6en2bNN4YDvnXGNH8XpELx6JylufROTdtxG5m+rnqS8ZH20vguPyw7IWIe2Uj4dmFhh+uRPlh1+AqjvuRejyU1F++huZ4lCDxvqZSzmiVx6i1+vbb0HwqINR+X71j2on3zwf5UdcTG3Gnag6+2iUX/t9Om0sBx9b/eOdqQokHrkAlfe/hKrDj0DlVXch/OwriDx6P6pGHoPgjyHdnm0I7LvWIfBsSBtXg7ri5IJt5I51Va2WIfuLtXVt6976WgTG5GmDDBX4tylI3nxs3ranksYbbxll2wrbeccbR11p0EacA4exbpb69nnEVtVRgz1D4DrfONpr/SeoPPJsVD32BqJvPo/Qhcej8nnjSLCiI+E6PDuuddFcdZLC/+NtKD/sPFSNon76lCOoP6Xx2j1jm9a/NAhKu0RW+tW1Qt8OyqwgCIIgtBYi7BcEQWjPbHUOvC+/CP+rhnrlWfjuvxGuA3qkJzWpKf9B1Rt17SxrLZJITXgaoVdnG9cmCSS/eRtx46QKrXOv2j8IuuhlhN5dYFwQwXmI/2aeo1JPSiciOs44z7fLvrBnnz273SGwGUfV1/sIH28f2Mw5+NpPEf7EkN4xidWIPfM/Y2LdhtjmQNiMNY3k5/9GZJKx+sEEpyFy/yeGcM8F22EZwWMuiWcfRtRYRFGs+QHhp838dcIysJOhJzwDYR9qeFr2JUIvTkbKnMOngki8/BCihrxe2/mQnA+WZlFnGXDDeuR+xuBmLiKPfoNUduKX/Yrwo8ZikGUHOIY19GiEPJRPROi4E1H1WVa+Z6FttQscZ10P33efwnt6XUehNAUvrIfvbsR7NqJjG1gnakAplJavUO7XKiEZBNc9Rxr+xpE0N2AWHQ33WXUfcdLiWLICnciSTGmUVqdfDfcVl9ZUV10KR99NHU5fD2IrqEyuNS56wj6IGxXy94BBRlKuQmzsMiC8ELFfzd3BO8LWz03hLoZtd/OIDHLn9zWGvh64t4H9b8Zu8TkvIfRVdjlIIfXL8whP0OurNvgo2DqaaeSBdXhvQ1+K2GMfIJleHKbnxr6I8EzjMpdG+5nDvOcR+nS5cUHwWzOPPpdpO2MTEPr3mCwhYwzJT/6DyBLjsuO2sOR+8yW5AfEn7kFkliHYN0ksR+zNP4wiboWld+3C/ga1cblsIk5azwF1f1i1RUhXbApArRW7HbD5257UrHcQmWgsJPY9Gc5dqH+zdoP9gv3S9Tzy7M91C8a3PYw/LaFIPP8EYquzOizewPDM44ip4meB9dih9cuy5qqTWIzwP9/LtAXUTyd/mohUVnVoFbI/bt+uy6wgCIIgtB45o2JBEARhSyL5/b9QecbTSOTIOhpLatVcxGfMzK9mLckWIzSMWBApM4x2N03oDH0OqdmTsoRQjaUU8XfNo3y606TYFHK5YT10hNExrkfs/WlKt0mKesJivlm+5Dc+AaU6iycbxxflYeBp8Lz0Inyv5lMvwHvZDobFPCRXI5EvH5SaXcfRHxZY+g1MDwCSP86qkW+p2T+nP2iq9elXy/FMQSSmrzL0JjGk5izIuOfPWkgp7Aur+UmDRT8jkXukfMUcxOcZnvq3Irv5txvWWQYsHWDdydhSWTod8RW5UokUUtN+NRYyKB12M/O+iZT+gcjfD0Lp385C8MHXEP15KhKrKnPStScc9z4Dt7ngkZckknPy5aehJs5FKnuTuol7a9j3Nt7AWPAl4tnCyUZBpSNdBym16qjYprXk25ei4opPjbQFrBdeW/cRJ3lxwHLGfXnqgqFefgSuwfU8iiH7i7x2s4K2FlVI/DjTSDYrLHv1h+bsBdtQI4/K/0BsHjd4lUh8Y35IuQvsw7tR2R8IW19loBbe4gsa0HgXbc2fP1Ekp02peZxJaiMSE5bpeguFZysjLa2FsJSYixxLEZud83HTxFokplbfZZ+msX7mkJo3A6ncdnLdnEw7sY7atPKcghheQXXcFI66YGnIsVmVpZli7alN4t7ANi6HTcbJ4av7zPSWINvDWr9aTdTZv1DbOicr/TZFU/q5OmjetqcRxJch+pR5FFcxHBftA8vAY+Haza5MMPsNRKbkDgiyoT5o252MvpjGJZNXKl01Ns5A3Hz7p9cuOd+qqYVmqpMIUp1bWtvgpRWxZg0I0zsE8tCcZVYQBEEQ2jmtPcQUBEEQmpPIQsTHjkPsZ1ONReyrzxB5/iEEjx+BsrOeQry0jgl9A0k8ci4qDjkyvzr2FkQ3dWKNuzfsF94Mz1Mvwf/ZZwh8baiP7oa9Ht8KTEWaZ+KZ+v0DXl9QWA/dV/8onrMfHPsbH8ncMAbRP3MEXrXhyEyUU2UV9Me4MElWZhYycincDvYD9lZHMdVU+8C+U6fa1j2AaY+h4rA8+aDUiaj6vLbMsAHF5nkXISTX5QlctJSDreMpgpZXVpoAYnmmzrFIJgmyA+8tTl+m1qyrmU78YdM15gqFB5qvFmF/XWXAXgSrWY4K/wbPx1llzFRPn5o+rkTrXNcRHA2FhYBjEX3sDgRPHYnyoTuidNt9UH7pE4il5aS94LzqgDo2J85A6Iyj8+SnoU66N//bJv0PgN0Q7iS+/B6JplYTK6WQIa9SGZW9szIfc55B5Z3fIfnd44iYn7nw7gfX3+v6+Gk+bLAM2jdPXTDUfgfA2jkdsDpIIZV99IMta7jLu2XvuRiVF19uqOsR+jNrN20zkZo+Jr2D2zJkF1h67Ar7Vvp1ato3SBgv06Qmk94IqmX/nWDZamj6jP/U3B/T9upFUfd0HbMc9M+aZf/rj+A93fhoAPyZj13a3NBMWT/V/VQ4N7+pbK+rZfWwsX7mkIrmWaBKkb9m98VfQ61RDCmFI2YqcyhyKxZd9z4AzlH/hPfVt+HPCpf//r/VYxLUwDYuh03GaTPsUtbML9kyHJA80VPU2b8cjcq7fjMs1oOm9HObotnansZA7cxPzyNqvLyh7XspXNefbvQvEcSe/aD2hX6FDVp3sw8qhOOB97LqjaE+e5xPCtTxd4ZWn+avmeokv25Zl2y9daBa6sgKX/ZbWrk0Z5kVBEEQhHaOCPsFQRDaM7NfQOVpZ6LyVFOdhcrzr0DVnU8j+mueXWKbk/4nw/vtt/CNOg/Ow0fANmggrFsbqn+3xk/2G8PG3xEdZ+y42/pQ2LvR9Lz3PrAbG72T339YfyEbC0ZNYnmEhslE9aNk2gCa0wxznCbPeWbzqXhGIMVvWjTHaMGZdTxKvnRiqVPa3AbNkZWu9YXPf0p744N1QFYZM1XfrG8QuOsjOWkCweVIfPIwghe+nDm6Y8iBtR9R1CgcsOxPbir9KsS+boYPJ1p8sJhrWOHSuo9tiExE1SX/ofpC+Redh8gDH2Z22J55A5y9WziN80JhqcoEWivM/l5CFMlfvkbs088N9S0S68zXJWJIResQJjWE1ZMQN09w6bUHbHv+Lb3IlPgq6wirtb8jZpxKpW37N9h2H5a2l/xxcp2br2vg9GXaUV+PmmV/6wGwpk+uslHdNis21TfT02gorwA4Fcr3SgnRaD9bGqoXpz2KwE/PwHPhCXDsswts2eHq1gzHNbVHfEXp/EptbMhKUhukLbQ9oemIvDBNrzLaQDj/ZhT20q8Q/mpTYzCqdP7M4ovWs39WvTHUwD6Z7tdexweVs2mzdbIxWKEVpzsjpCrq6owEQRAEQTBpy727IAiCsKVg7w3nQ3fAYZxtnxz3FkJ3/QPB627S1a3PId6ac7jURsT/Z37Idzs49uwOyz6HGEK2jYi9/2c+eVd+IuZhwUQgz+vwVje02k56+PNxVBxyFMoPza8q7vi1/uFoABnBnR2aLY/0QMsW/lVRhhn6phDJeoPAmW8nIYUjvQgRQyq9Y7cBJENImdkRnIDQLUb5qkVVPT7FsNyypKZ9irh5Goifypq3PhKbemLvBvuhxtbPDeMQm92AY19qo6gXLKYstGJtHcL+CkRvuQaROeb21RRSPz+B8BQj7+y7wnXF8AZsYA4h/sgZeeuCro5D6Jf6vHFD5Wdl5pworYd5flQeNKqfHczIhpGqaiZhf3gR4lMNYaptEJzn7mII4BYj9kvW0TDRZYj9bFz7hsF1+ra6no/1MI/aqC9V5en2IjX+ibxlPqNuQHiyseDJu83N6ub05hEoWqB5axGcNtbPlqb3yfDeZX50eDVibzyGqltvSYel6pkGtPFbDFZovUrS2ZtaW9E6adAi/Vxztz2NJYbkR88glnvy1dsvIV5mXNQKhbXMPJMuiNijt2XVlTzqmqdqHhOYj7ZaJxuDtUPWEWOVSJbXsugoCIIgCEI1RNgvCIIgtDxdRsCxsy7gTU25BxVnjEL4uTcQfed/uvpoPMtpW5EUUr++h7jykz98dygcR22j7qD0R0SnNGDHY8Wa9MRaK+lb84OLhT1hyd5YnE1oJZIzZiAxvRa1tJ5HCTWIeNaRHC4Ks3mkTxauYt7crRNcl/+c+IZSsT6TTp061zyrWnPRpD7tKVKVjRD2x8qRMmW8lhASnxjlqzb10wrDcsuTEWZRvBoRtVopGQ6HIR9Ojf+sYce+5EWDNtj8dgWxelYd38lYjNjPObtXYwsRve+99PqQ5YQb4BxY25nouVAqrZybvy4oNQfJivoI4xNILV+bTnPLTkP0o7ryEdgWdvNEi+QKJFZkLd41iUrEv59nhMENa19jxW/9b4gvyj7bI4Tkd5MMe35Yzd3IsZmIz67l6JzaKF+dKWdV0xDLV+bT6iPElxvhSFRlfTOlAJo3t3Jaqc7W8q2JxvrZolhg2WckbKrLSSB+5+movOk/iLz6TiYsP+f/oPYWjdYBtn2Ms6SI5IxWav9apJ9r7ranCaz9EZH3sxbwUtMQeaO2L1pnQ33xKrPBpjo39bOsupJHfTB2E8cCGbTJOtlIinZIH3/Gi3aJFU3+aJMgCIIg/CUQYb8gCILQ8hT1zOwmnDip5gfjHAFotQnEm4Kljm19G35DZIIu4dKGXQHXEN1ucsxHNT8eWxflS5DYYOj7HglHv2zhgh2WA48xdpe2FZJILZiVOe5g/8E1dj9qO+yfTrrk/PnNcwxR+UIk1hn6/vvB2iHH08Ag2PsbZmULkNjYCE+TGxCfbAhd3ENgH9KcZ/LXQsEucF47MnPsTR607Q9Jn6mP9fORDKZFMU1Eg7b74cb3C0OIf2x+7LUJeAfDedVe6fqa+OF3PomqQaQmPI3wb2Yl3wau6w5s9Q+RpmaNyZxQtfVpcO6UT1jtgPXUKzLfC1nwE+IbmytvqJ5N/jldz0xSk76t8fHs1PRvar7ZtJDCUtrAsKyfmX6DRNvpoMz3KzZFogzJleYiR2/Yt8s5Z8rRFbYhtbwd0Vg/WxQHtF5meNcgPjFLEGtSUGRo/kIMOQuuvc1d0ksQ+22Nod9y2DxtTxDxl1/jQ/EUqR+eQ3RRra9DZZFEcuZko41ww3oo9cVK30TaZJ1sDF5Yz7lcnV6kWPwj4muac6VcEARBELZcRNgvCILwl8AF63n/hPe5p3R1jXmkRCtRmf5CKbQdB+fssnXAcuQZxi7MZiBYmhZ4WgYMhKU2SXtqA+LvmscHOI30KEP8vckNE5gGZyH2m7kzsR/czz4A54EUxwGDYDvrTvhubaYJfHMy88v0EQPa326A+4DO+gXTcQRcow41BghBxEfPbLoAmeF0Gm+sonj2h/vq/TJHBVmLYbvyZjgMoUTql8+QaNRLDSEkPzcFrEVw3n0D7D2yF1941/pZ8I5+Ds7tc95ocPSC/e9XwnXd1XBdczZsXWvbCp6FZ1s4n/svPFc+gMAHlO8jerIXWVDZHnERPE+fm17wSY75uIawt9HwTt2jdtS9jE1GdOKmvpBdB44iWIYdB/drL8PdzzDDDEQ/mGfoG0BiCaIPvJMWdGsHXwvXkJZYzauDZV8j8qO5Xb0HXP99Ae6/GR/gZhydYbvgP/DdbNbPGOIvfVR956xrGzgffNJoNx+Ba7dadrfXxvJfEa+WJUkkvjLO985m/STE5hh6g+QvE2suim6K0FzEfjTa2qJj4bn5EPUZizSaH9ZzH4f/pfNhrXaUVBCJscaHA+CH/arTYfWY963QDrwUzgHGZS6N9rMlSSC13jyapBNsQ7LaN8bZF46zWrkPrA+NaYM2CcWyqA9sJ4yC/42LMwvP099GdG4b3tHdWDbZ9rTQWGjey6g88FiUH3kMyq/+qv4ftp3zJWLGIrjluDvgPqy7fmESGATn0x/Cd+F2KivrRWvWyd6HwHkNlVcus+ftU78PCG8KzQGt71A4bn8J/svMrxMD8Tc/QkI29guCIAhCvRBhvyAIwl8CO7TdDoHj4AN1NcI4PL+1WPEbYuZOs53/Af8b98F9+flwXnol3M+NRuD/mlHwsvy3jIBt8G3wv/8MvP+6EfYaH+tLITXhfcSzT+0o+wmRSQ3Z1s+UIvb0W5mTWXofAc8L76Pg2w/hv+sEWJtrEaM5KfsF4VfND7n2hvPFbxB460l4n3kVgTEvwWUKexe9jfBP5msLTaUMsWdfT6eT9cxnUfDNq/A+9gR8X30D//nmpH4xIk+Prb+wJIfU7y8hMs0Q9Wx1MnzfjYbv8bvhvv1eeN/6BIHRt8ExeD943nwYjuwy4doKjssvh/uKS+G+6gI4um9KamGBts8lcO2ub+nXthsJz+vfo8OsnxH4kvL+sy9RMHUKCl6/nuXKOuHxCD9c1/nUg+D55ncU/PlHHeoneA8q1K0HdoRjF33bY2rqaMTX1T/RbHd9lnFz2lQUzvsVBe/eD9cuGYF24tm7EJnXOIFg6vdnERpnSmZ6wXnTUbUvvLUEyZWI3vEgYqa837cLXC/+hMI/f0DgW/qdNw7+2w5MD4RTE/+N4Ds5R7vwgsBhBxnt5hE5C0f1oHIu4jOzJfYLEJtovt6SRWIV4t8vNi6YEBI/NuZDyxWIP/8y4kbxt576OJVFqmP/vAXuBx6H7wuq53ccAtsBN8H32AlZi64JJH/4BHGj+GiDr4b/h7fgfeQBeF/9BAVPHVnHhKGxfrYkMSR/GW8IfG2w3fkmfA9dB9eF58F1zW3wfvEpPLu1SkAaRoPboHxUb0MKZ81Gh8lfw/+vs2FLV+2FCN/+Rt1Hwgy+HQVTzDanFvXLk7AbTVFbou62p4XGQqkQUrP/RGLKNCQ3NGCVrnwiIi9NN/oE6ouf/hKBNx+B57ZR8Dz9KvxjPoTnsEGwj6I6dVIvZWvTtF6d1PocQWWVyiuX2Yv2b5xb1craJBQunIHCH96A97ydM+PCBS8g9Nom2sR2XGYFQRAEobkRYb8gCILQ8oSmIfLvMWkhp2XY8XBdfxM8N14O18F9aUKXqkMA2kAqfkf4yYkZv3Y6AI4TjoStOI/Uff0viPyS2SqW/PEDPtGi4Ux8DME7vkrvJswm8elLiDZhw3XLEELi8WsR+s1c6fDAusdBcBw6HFbzBI/oFISufLT5dqEzU55C8MFM3mj9hsNx9MGwD0h7ivgj1yI8sQmeRmYjfNXdiJn56OoL+1Enw3XeiXDssU164JMc/y3iqxu6dTqbJFJf3IjKW7+onu/uLrBuOwi2Qf1gKcySfISmIHzulYgsrttPzR+ApaAu1RUWtx4LbYfDYDOSLjF6PJL5CmBt2P0ZNwOenMW2BBJvXonKB35r9KILEssRffCN9OKONvwquIa3wrFK2cx/FcFT/sWfckijFfSAdUDXavFNUbmsPO+FOr5N0EhSZYj/sNC4IFaORWxZvvyPIvHjr1nlaD5iMxq66Ggw60UE/+/HtFuqjp12LlwnHwL7tsWG6RrEv/69+psD895E6PlFxgU912UXOEaOhGOfgSqtkkvNVZM8NNbPluTPlxD6wXw9qDPsJ/4d7lE3w33VWXD0o3qZakhlaV9ktyGaJ2eql5iPyKXnIPTrpj7uYae6knEnr+pa3OrHc9WLttD21Buq+89dh9AYs767YN3zCDgvOBvOw4bTuMUwXj2hYccutcU6WSvZZc1fo0yl5r2NyjP+hXj5pjqjdlxmBUEQBKGZke5OEARBaAViSL59BSpueqeGgDW1+CeEL70K0WY7PjiK5LPnKr9i8zMfhc1Laj3i7/5m2ClH/D3zQ5kNJYjEi5ei/G9/R9VDLyDy0ceIPPUggmceiPIbvm6eD9w2N1XTED7jaFQ+8xMS1b5JGkHi55cQPOxMhCc19weCq5B4/ByUX/ocYouqfwg1tXgcwlcejYqHJzdewGwy5xVUHnYhQqOnIWme5mGQWvYrIqOOR/nFbyNZPQgNJ0XxefUylO1xLqreonRcWzOjU6vmIPba3ajY9xSEfm6utyQYD6yH72EM5OYh9mPOxyobQapsKeJfvoKqU/ZF+Y2f1u9jkHUx6UWEx5hC4o5w3HJK9eMkWpwUUn88hcr9TkbVmxNyyjndXTERkXvPQtlx/0J8Q0sIf6nd+/23tMAt+duY2j9EPus7xM2yumQc4msbG54wki/9HRXn/gfRqaty2jOq27+8jaqjD0PwTfPYHpNKxO85ERV35XzkObUKsScuRuWzde2qbayfLUhsKaIXn4zgW7nfiKE6O+ZpVF6W+ZDrlg+VwyVTEP3vnajY80hUfbLMMN+C2extTwMIz0Xk/KNQ+e/PEF+V02FFliP25h0oP/ByROc3pMNqg3WyIcTKkZj8NcK3n4HyQ2+l6rwFHjklCIIgCC2ItqFnv6ZOqQVBEAShYXhLYOnpQ2rJQqSqtnCRS2BveMe9yN8gBpY+h/ID7q8hdNzsWH3QeveAxRlBctkSpCpa4yN4VmglvWApcSK1ehmSq5t7YcHEAnTqBWtnO1JrViC5tpa3BjifxlM+qZ3yqxEZeSCqfs8RvGwS8quIynbHDtBQhuSiFUhFW2iY5RoM9/fvw8VHPC96AuUHPiznGW8Kiwdaz+6wUF1MraaysKY5X1tpo1hcVLf7wGKvRHI5lcdgfeo2leOu/WAtjCO5cBFS4QaW4Ub52ZJYgZKtYPVXILFgDb+U0zZpljZIaPe4OsLStzNQuYbqzzp+0arptFCd1PZ9HAWvHKK/KbXqdZTvezsSUmQFQRAEYbOjbwgTBEEQhNYkuBrJWfO3fEE/020nWI0TBFJrFzZ9t3RLkKhEasEsJGYubCVBP5NAavVCJKbOakFBP0NlbO0iJKbPrV3QXwMKm3ngcYOgZzasRHLODCTmLG85QT+z1X6wG99yTH77vQj660OyCqnFc5H4k8rCX0HQzyTDSC2cSeVxaQMEfFSOV1I6cXvQUEE/0yg/WxIKw+r5SMxrw4L+GjS2DRLaPeF1SM6YgeSSZhL0M61RJ7kTkiIrCIIgCG0CEfYLgiAIQpPRoO14MpwH9TSuDZxbwXHtWbyvVJH8+o8t+ajoLYQKxB64EuEpbe31ixxWfYbgCaei4oQTUfnYn4ahIAjtn3bSBgmCScV4hC59vO29tSgIgiAIf1HkGB9BEARBaCpbnw3fh6Ng94aR+PojxCbORtLeG7aDjoNjB59up/I7BPf7O6KrRdrfJuEjNL67G/jXuQi+Oc8wFARBaCWkDRLaGdq+jyFwn4bQGdcjOreOj3gLgiAIgtCqiLBfEARBEJqEG9ar3oD/mh30c2vzsgKRi09C1adN/4iq0EI4e8A2KIr4xGb7UrQgCEL9kTZIaG/03B3W6EQkVlf7CrYgCIIgCJsZEfYLgiAIQlPRfLCOvAru60+DvZvdMNRJzhiN8J33IDJurWEiCIIgCIIgCIIgCILQ/IiwXxAEQRCaDTu0PtvA2qMYGiqQXDgLiWV/kQ+BCoIgCIIgCIIgCIKwWRFhvyAIgiAIgiAIgiAIgiAIgiC0cyzGryAIgiAIgiAIgiAIgiAIgiAI7RQ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tLP/ty6VgIZUKgVN0wALKUVK/WUzZUKXvDIQV1caksZ9ekyHbppPGk8QKfUM21FuK8xfNqv+ixRplJ4dTek+aOxGzTUJZYMe5HCzA/yrx0G3mw43YSFdKpU03NZhP9k+38sHP6+Hgi90u+k4qOc4fGSm/hHmPSLJ4WX7xrUKo/GrwpVll9GvKHxZZPvHj7Nrujv8y6Y17XNacYDVHXo0+zn9Gf2eoUWS04Tga3Vf2WcMc7rQjLRPJRNIxiPo1NGDZPlCTPryFbg3zoMW2aDM47E4opEoXDYHLPRc6fpS9OjZA4VFHbBhYymi0RRiCQ3lKRt23Wk4bKl1KPRtwNDBW2H1irUY/fWPgNOJnYd2Qt/+CcyYFsWM6RXo1bs7kjEXli9dgI7FVmy9dQC9e7uQoHCNnRDEgiV94ezgxV77jsCAHv3w7hsvY+bU37DvPrvB53di3oIpcGIdBm1TgqqoHV5HAVa590ao5CgkbIWIwIqUxabSiCKBpJUSjv5zHPS80pPVQkkST8ZhJY3TCrgoTZxU1pw2GxzWFOnJnB5ykPI4rHDZyV3EOOXIBxuSSQvilN5cbxJJjdzSfxP0GyO3OcVjySRiVBu5XKt0T5A5mWVgU8pRK+cJ1UF6Nhon+xS+hIVqsWZDlMIIWxi9il1YP/tPTPjwLbgsQURK18Hr9KEsWI6OnTqjrDSIjWUVcPsC8Pj9KCuvgIXSn8uL1WJFMsHuGWU1RnlP14lEDOVl5bBZKX5uFzS7Bgc943Q4EI/HURUKcdLBYXdi/Yb1VFY6ciKq+wl6nu87HDZ46JlIOZWJqhBsdlAcwrDaNGw7sC8sFJ8ZEyfgrqvOhN8RgcUapjBZ8OvY3xENR7Fg6UoyCyCasGFDaQgWmwd2lwUnHTwYZatXwVqwDboMGIwBw/ZCMEnhoqdVClossGpWconrtdlWcGgz8B3TyMx7Xa9f87MWw1BT6c35pJzWzfjavJ+lN8m+Zr1en/U6Z+qZFLeDaSjH6Z66z8+QSeY5/qXYGY+ysVGldTfS/mX0evj1B3QjMx0y4WF0PZtR2SI34ykL5VNSqRiVO43qTJLuJ8mfWCKFSCxGecJtivINbiobfocGt8MCqgpUN9g/zgsq91QjNC7/VCaoaOluc52gZ4MJO8pDMVRGqLyRuYUTl+qEyxKD32VDR69N1T8qkJSfdJ9UlPRVFIYgFf0gVblowoFyam/WhuIoT1jIHfYPqlynKAxxutDjROWcQks1iKNcLf4MJ4tppOJFfnH4k2SYnX+MXiPZjGykzVMIdEji29FfYrsufgwoieKj1x+iNnMj7CkHSnp44fWztSp07pjCVj0ovWwd8earsxAMuxHoHMAuu2+NdaWLsHTRHGzVzY/DDumPJXPXYsqEddhumA9Wx0aEqH3s3zuKn7524ptxXvi9dhT7irGqdBUG7dIPK5cuQmVFKYo7l6Bb5/7k7jBsPeJESis71kQ0qj9uhKj+JmGntpwiTe201abHweznM6hCY5QZA04bQ5sNp4VpzbTPZbbas0RuujNsZtrLtV8bql7rmkx42B3OHTUu4Bt6XWIndX91m1xf9NpcG/qzuVQLO2tzws2qWlxUidOfS8eL0slFZdLvtsNnpz4kGaX+JK76ExuXf+oDktT2crHnpp/LIZdE5SG5Y6FwsUts1UEW7PRrp2edrKcLu43vaardVs+rgGbClw5HDtlxUylrxiFtn/3WddnucBuTJ6lUWTKN2e20+6q9M93U4VsaR4jabG4jItTu0A/ZslCaUP9L7Qv7H6H+IhKjOk11P06VOkbXCfLfQpG2WG0oLYtQv59AJXWylZE43eN+mPPEqtokqirUL5KeEtdGeaD6V3JazyddT9ZIrwz1gKkfDiAb6Mbctpn28qWnyvUcc7Znpof5jP7D/nJbRW0TtYHc3sa43aU2Lp60qnTg3Oexg95+sT0en+hjiTiVlwSFT+/vyE36w/nEbrPzUbIXpcY2SffNssTJySMWLjsOGgPxr43jpBSlJ+UFt7X6L1lO0ViJ3FF+qnBRe05hqKJxDqPSh/+rvCUNu0PtL7vBpYDvczg5UHablfxLUl4k4aF2x0rPOMnMRXnIXsUoX1X+0y8/kuCxKD3PpZ7v09CBfSD09GTFYytGhd2wx3c4HbguqPhRPNU1By9BBYgs6U9xuDktSZGezXhYyPZtVIFYb6GHuD6y33Yy46JqI8c4H7mOsbsql8gddlWPMxnSfbPc8x2Vh3TJacnGHD++VhcE1wEL5ZPVwu2zHq8IpzelBad5WI0luc/jfNfol0Y81K/6aEz0whMPo2wNjZfoyQiNzynkNAaLIEZ9NcNlx+12qzzl39LSjbBS4G3UYXcu6YI1a9couxxnG1W6SJjGYuRnJBxBMBhC565dqYzS6JbGeynKV6uTxnmGu+xXqCIIB9UpbrtS1IfzPCEUqlLp43V7VBisVrs+NiT3kpw25I7P5yM/osofPU0S5L9edhw0tnbyOJVuJKmul5WV0T0ag9MYk9u3aDQKX8CjzJwOJ8ppXMv3KipD9AznXwpuGkespbgVFhdjj8OOxrYjDsfKch4TkB+cZRR2zZqkOQqlJYXZSu0Ij09SVprbUDnmvDLbMjU+oXBznnHeZ9d9jcKYdZkFm1e/wfEx564mqpyQPd0nHd2ePu4yHTfLUzZsx3St5l0T1Sopu8qS4TaZGEofy7AZx1g1JMoxNjNtkV43VOjP1yRfGFWfq9wmvfGY6Z9xpf+tZmb4S7dq86sm+ewpX8lt/kthYCv6H/Uv1+3cMDD54qRQxpm8zBt3/mM4R8WbbCeoD6JUjtIciSLXqSiAPp18qg0OVlSqus5te4TGZlXUj1GHgIDHTXNoB7WV5ADVey6bPj/VHbK3dH0Q6yqj1OdRbDSqY8aczk4zIhc1Wm6q41aqm0U0P+ex9qqNldTGcpAoZBwuimt6nMuDZUNvpgHHieu6MqM6wHa5fWZzNX8lxXWCywwZkZP505O81NObfi00DtLbTUYFQrnLd7mkms8wKk2zElEVTTYjTHv6L6UsBcRBYbTGo/jqs9GY+tX7KCl2Ikhj3z2OPBG77bMvjY+j1N84VX3mNs9KbUmc0pTbep6b8vjArul5xPN7p8tO7ZCL2iC9L42Sv5XUZpWFuW/S+2IeEXB7xoHLhCcdQR09yNVIUj7ms6uxpI7C5KV86xawo6TQgWIawBRS4DhPkYhSu0XhtjhUH6HSnwZGXIZcqo8lOzSu5DzmsEVpDLSxKk55X4EVpQmUVyVQQeP/MLWD3MZx5G3krt9B/hVYUEJlLcDjSfKfnFP5nqA8i1M7zPnEBdlKZU0j/7kdjsZ4/k7jCQdLSyiq7CbZ4zGtw2GnfoDGqOQ+zyQ5jbhvi1IZSlAcWe7B0eexgc2m2+UxFtvmVGE9w3mEJA3iKN5hemB9MIX5KyuwiuJVFaX5KsWT+xWWdVnpl+PNfrFLqmSRXoWd4L/V013/zTZjPRvzWElLUp2jcDoojB6a57qdNkprKyLRCJWJGJURJzyUhmwvFA7RQ3YsW72REsQLm8ujwkXVmaC2Wnle3T/9iu5Suql6YKUax2lMbnuoT+J+rMBjh5/SMOBMotBto7mfQ4XFznWSZXLkwcZIDKs2VGBDMEptCN1zeY12JEZzR+rPyd8w+a+XDB4tUeyMuZueMgTrq6UNw/Wczc2rDGxk5pGCtenn9fYhGz0vsuwTyj/1z2hLjWf4r+qPDMwwmGlmupwJbybcppn+q4yqYd4z9dXh8GQw76tfFT9uv9iMA8Ntunm/pnusU+WZzJRe/TPR6z+j+nm6o7eDWSGgn0z8smCvDbP0Pc5L+rHufOL1d6RUI0D/My2tgu2yCStOblbKMyOACjY0LkzHlVCMr5UZm3Cg+Fr/Z95Tk0LSKO/V/YziP2yedsdQabv8LF2bbpsWTHP1S0oN9Nka2TOiqZTyW5nXxIxH7n3TnG9kaXXFZsYTuS6nnyPMcGVT/SpDOhz0k85khV4QctHdNtJDoWtYwGW4ZDyZeZ7N04r+6E2gjro2HOP04olANBFGp44BdC50omLVfCQiFVSWEqohT1DjEqcOjwf6fF1ZUc5zdRrgh9XkxEUTCr/PhQ6FAZSXbcCK5YtQUbEehR0CNHaJYV15GXlowcpl66lwF2DdmgqsW70Wq5ZuoLFMFU0CHNhQtho9igrQuUcEG8pL8duvlbA5PNQhe9CxqBPG/fwTYpFKdOnSAevWLSO/16BzhxAiniB85K8TlfAXDUPEtQ0NgGzU+NFkhKLIgkPqxzkBVKegJolU+FRnT4q7GKvq/GiyQHHyU+dS4NBQSP1YwMmNLQ20HKynRp/6HhfZc9CEgQcHTpoo2SkPaP6hBBXckMapE45RR8WdFU+SlZDQmOlxw88TUu7geADHkyNWPFHhMKlOn8JkKjXxIPNoLEEDMAqHx4LOjhTGfPg23BrlR7wSNPejdKHJCz1gpc7TZnehkoXvlCesSsvKlQCfO9poJIwI3UvywgHlm9PBghN2P4quJZ1gp4EiJZfqkCsrKxCJRFV8QsGgmmSxO9yZc0kKBitVR8cT9ASFm8tQktzhztLBHS2Zszs8mXPR5GzjunWUfjYMHdIf8+YswPr15ei/3Q5IhuMYtM32KOrQGSVdeqB7jxK4fXZsKC3FknnLcejBe2DVsrlURjqgvHQ9XAWd4PQXqS6B01c1mjxhU0nMg1K9FqhfpdHTkrVcBtSvqhVcn/hXv1JKXRudDWkzZjUxzXM7kNrs69ayn8nY42fYzHRLNfasZUVx0ziOpLjVYyvmk2ysw+Waf/Xn9TDoDuRONKvD9qjDIKtcB6zkiJ0HaWTAA0gaW1CZpYEIl3HS26jc0jiEBs8WNQjlcsuCEC7LOjzYonyhR7hlSlLh5faBg8MTELMNUyHjASKVDy6XXAc8NKBi/8wIsmCPFwmidE1jTiqHNFClCIepPAapPsTZHrmvcYdnCPu5vrAwjBcdUlxxVCjUj6r3+j9C/THTieESTfr0deYe/9Wf4o6VbJH7Fo4LKrBw8lhs290Oe2o9ZkwaBw+lDdVGqicOVFStx+rVKzFwQF8l5HC4CrFiVRWF1Y2yYBVoXEZ1kdoLmoAkKE5FhYUI+DugdCNNLyhN+/YqxMSJS9C3rxdL51Zh+swY3Y+jwKdh3foN6FBcqCYnG9etp2SgyV1xAQq7bIdU0U6ojMbVQtz6daupbofgcjqpnaLAUTroEjAVKRVdLh7qkjT5ym5NE8LIR90N/mMY53leWSTF98z0575bN9etbBrz+eooE3ZHv9B/0pZMjelrHWzitokZPxWWLL361UuQrk/f43LPwllOdp5AxFUZZyEbW+Y6wF2Dha65b+X6wf/4pnJP1S2ql+wO2eG6llH0BN1Q/QnZYb/ov8IMnxmOuuEH2Z5pX3+GtdnuKKX+VTfPspy5JpRe1UFWjHpS1xI8UWfhRiWNISrDETWx5Efs1L/aqDyrfpoHGfQb58VDqncRahCCNOmmoQhKq0Iop74jnOLO10lp6lB1k9NMb7+Mtoqc4Dzg/pXbMNXGcVpSP8/pyPr0uID8Z2XGhfV62rJiYzMuGVSu800Dsw1X8TaeY7LThm3ownIyJ/vc48RpksYDfxYm8KIFt3n65gFSFG+1eMp9nKo9uuI2TrlDisuReZ+FmtTs0j12WRc8sz0Oq2p22X32h90mPQubWLAfJVUVjaGKPOMJdYj8jJAd0qq2mJ9NsF/sjlLsNfddursqXqS4HeaGxfRPI3eS5A4L2XV/db+UbIvizRPVmOFPlPsMigNv+mA/9PDxwi/dYzfIPodbCewp0hxntsOLQ7x4oC9cs/u8QMSbLPg5dld3nwVmPCEOsd90P07h4PBw+qm+g/skuk7nIz2nBNp0rZvxL/1lO1Su6Cd9j59TbpDiBY8kuc3CFc4LFn6Z93gsR87qiu9xGFX6U5g4bhwfeihMAa4K0y/lR5j6CR6fbVy1AtN+mwBbMoIojeU47W3UvrNQ3c6CFhoD2u128pf8p7E3j789Hg8XAxU+3qyh0o36nJKSzuR/QgnquaAGK3mcZ6dxeyFln02N+eykkhQWFvg57A5EghEa/9pRSWN0fi5O7vNiCZdmp9Oh6hdjtzlUOq1atYbG8WRupzCGIuQO+Uf1nceE0WiE6iWNJVwuJYjjMLMwie3wLwvm7KS4OIWqgjT2tKK4qJjGnkGEyQ22E+PFDqrDPPZT400a09qpohcXF2GrAdsiRIVbjRFofmNJUljjIXgQhd8WU0IUjRcseMGVx7BcornOUhxYmKfqNqHXf13PsC7rMgOZKfNspX4MTTaGm7lu57YnNfzma0PPUNLUQK/pul0TXW8q/SndjPTmIIDNsv7oPulKb/tYn8/HXLLCbPww2eHR3aFwZt83Vba1OtmURbqvrGTsVQ+DTj6z2qmHXcMKpx+XqVQiSvO0FDoWeFFSHICNKz2VVb2ucPvM5Z6Fm3E17nZR/eU5Io/F7TQX9dAkjzcMOKhuVgTDVOa53aM+jSeeLOyPR2nOFYefxtABr4PmWTyaoPY7HKb+kuahqr9QXqm4sp77O7XoS35q1AbwIin7rdE4hecbKrcpi/hJO/nBisPMw0eu16rxorZKd5R+smA/OIoWssNzby6PPC/kGqXcZfv8PGvYPbpU/SzfSyv+a1xkocKvHGAb+ljIwnPbcBAbly+mBrQKRUUdceiRR8FJ9Zvn5x1ZcO6xw2PnOT61Y1T/eW5fTOnaucCJEr8TnWmSXxxwwe/iTY2UF9SusUCa57s8l1X5Q5FSWafCQSmjxicqWEaYjPDRr1lbslWmPVEXaTRq73ghqNjnRJ/OAfQocqODW5dbqLGLygjuYygnSTnoGSe1uZxnfJ93POne63btvFBLYfe7nfBSGeLyoOQTVA65DeSFWt4u56X0UHINdocyleUUvKmC+0UOHgv9lfyClFok4P+c+eSXmtfTfN5cvPdR2+91URnlcRWFzUH5oo+7OL+oP6f+g/saDh+XPTXuUuNX/ZoXfBmqDeQHyzN4MqWnFy90B6kjrwhT9nL/SeFUGxrYbbqvj4Y4P5R1HdLztVIq5dkf3UW95Oh69tvUsy199JRUdYHLQgcuG34XzbWoHFA+8XghQuHhOuhxOal86IsUXBcddhf1Q3RlOmj8aMbcl0uOXgf08FgpPVS/Q+NdnlsH7FQm3S507eBA90KXWoTpTP77yNxN7QDPobm+qjpF6aUW3yiPeIGv0O9Bgdej5tFcNlS8VTNDacmFluxzSDkUHCgjeGmNWX6ZdFkmla8cK7dJqfQ0DDkdlcZ41kSZqjKQa85prae9mQfZeZHPPJtMfVM/hNmX8G/GdsYeuUF5YNrJVmyk3yeNep5/ySxbGXFQYTYspO0Zv2yT9cq+aUc9kSHzjG5X912Hdfp9PQzqWindz4y/5q9e7627nnjDHZRMuu0s+Ga1DDT+cMFh9GulTd/XjbiQ6ujmqtjQLweCd6mwnjNGV1x3zWsqbYY9MjMjYtzjX3bQvK9jVty0gW6H//EN8prvmHfN58xE0NHDpyDz9C3W8H++NpTutx4uvdDq95VS//QUM26l75mZopPlB5GJj1moTKo/w/91ra7hn2ylzJRSXUzaOVXZ+SbB9shV48rAuKk/y3YoPOkMpFygxlv3g/5QRrA4OZmMone3Ini0IFYsmqt2E4ZpAsA7yXjwXtShA0o6d0FFRQXCkRA9ZyF9kMcA5EcYPq8LK5Yvh9fnQ6BDAAsXLaRJSBKr15dRQ+mmzrYX5s5ehYqySvipYYpFaIBBHc5Ou2yLocN3xIrFM8ghN8pLu1FD1R99B/bHxrIoimjgvoomOQP698TC+bMwd9Z0dOrkoetuCFaUwRGMYfnq3lhn3xOekv40maG+WiUXNXCkeELNceTypoTs9EtRo19N7eLnHW+8i99DFvzcSVJv6rbGaIDGHSsNhKhS8cDIptZIaUbGHRI11DyZi9OkSXUCPLHkSQp1avzLnUKMnlH/OIGowVVNLdcFw0zVBVVPSE9+szUeWKjJBqUtr66TM+BNuTxwKXKk8OeYL7Bu3nTquKtosleBOE2gWBhgpfzhFWULTdIqq6rUNftEj6pBS7CyXAkAOxZ3UP6qQQENBFzUofHkiOdUYRowuVkwSINK/c0Gm0oj3vkVo4lVJEIZxuHhXWFkh8PK5YgHrTyY4F0oSRZeRnnilqDOJwAX7wqjAUSkKowAjSp23217jBkzAQmLA1179oSL4hWJ0r2iQso3GuxSHAf264ZdBm+DlYs2IhitwKAh/bBg5nz0790N85euQEHnnrC5vIhxO8F1k9JUX+Wn9OO8JvhH1+rXXEIzmHVTTx++4F8eyKR4NKvfNFC5ppwxnM5g2NPreuYZ015aYGDcMsZL6j7f47DqZvTPsMvDLNZrLChTwjL2n4fKqrTQfVXZSK9upWGtCgI/S3mbQRkqHXuh3CYjFWZlyDb0gZDa4cjlkQclXD7omusK13MeuPE9NqPxBNnVhWdsj93ThVcs3OCnKQ5UsFV4KYLsO5dzNfDjyYkKBw8iSUPlhHfX+HhHDZVHPUAs0GHBB5d/ngzxYFEXALFARO1uIbd5RykLTvk3SYMmdpNrJ8dAV+Zf5WTalOOuwkQX/KtQ4VfNRMaeMjHSi4PFelIcD681jg2zf6K2ZwrsqbU4YI9hWDhrHgqKC2ngZ6e6UolevbrBTwPFuXOWYtXKBHy+PlTWbUroUV5RjjWrS+F0cnuXgNfRDZXlCaxeU4bSqjL06W1FVSKM3j096BAowoJFQWyzbTfstVcPzJi2lNpFqmexCvTqXoLCDnb06OVDYY9dECvageoCT+B4xwvVD2rXXB6vqmMOCr1qWzhWeuT0fKMIGpcKvTxznNOpUx31CNvJfko3q4EyonRTbumKSzUnqPKDtVnKtFNTZWyYqFArI7pv3NLd1ONj3jevdXeqo5dOzlcDzmgmK+6cRuofO07mavCp4mo8y1rVnivLaXMFXXMd4skc9yO8SGblSRRVghgLmvg5rhx6quhuEVwOlSJjqh6qnCshP9dRVuQOm/Gz3P7yY3qYOGy63swPU5/PLB1z4xmTtJv8S+Zc5tODcWXXVLpG2VP/ONymXb6iv2xHpQf/6u0gCysqq6IorahSvwmq0yzM87psFC+ywxNOSpsU1e0o96eUB+EYjTciSYRp3h2mdOXd8fz2ELtno/TjdGYf1I43LvfkjpMm99y3cX/PEzhTwK8mo5y2WfEiLf1y/ebxrJ6v+kIAmdMfjoeZRvxjKiYrxwn1QPqmPuElPVngYQlPCPV2nq9JT3EI81iCIsLx4f3ZLPBVwn4WAJPi9lBvW8kt0yPlKT/PWrbLrup2lLCXuwqOH5c38p8X5vWd4+wmj1N0gXmUxjARalhZqFxBk2p+k6qKdwImqO+n0sfCdk4XFV72i/xkxXqeeKs3DuhC+akCpQdN7ZQmz8hbyl+OE/ubQjRm+EfjljAZsqA7TBZ43MZ5SpdK6fFmIb0pvKfwkjmHX42vOC4UDr7m+2oMRooXjviaVYLiT86Qnt0nM3IrTHZ4oYEXjOlHj49KH+6POZ6UXuQP556eljw21vsXU7Cv99cseOB4c5g4PPo1eUuKwkL2OWxJXqDg+HDYSakFAPplu/yMEuaTRbVIwXGh8OsCfs4fXvwgqDhFqirw/aefIF6xAQnSU+AQqorwD7lD8aN05TDHKD8rKyspeBxzgsLK4eZ+ksshu+/1uJXQvKy0VCm1oYeU0+WmPsuvMlDtPOYxH0eQI0XhddN4zuWwU1/mob7LjoCf3zjz0vh8FcrLaZxPfns9PixatAQe6nd4973L60NFKAS/z0v+xOClsb+D3HHYeVe/3o457Hal2F/ece/1eGhuYEdhoEAJ/ZWiNo/thylMTpeLxrMsXOHdqDaKM9UaqnM8AuAFiGDpevjIjT59esOaDMNFJZn77K27FqJf1wL0KwmgexGFj/pKO9W4AM1daPBKcxIaT3N6kT9m26h2OHMasAm3C2ym2mzjPtlVisKSQb+nnknrzV+C7FeD4m22LQqlZf/UFUEWCL7OebIGfN+0w36rJ3P8y5ixxxwXHd2W6W/WM6ZWlfvqqLqQ5b5KIbrW/VBGimrxM8g2Y51SufaUnzWfzWfEvmcgC8pOxmLeMKTv68/yFZvl/jPv5IUe1dsEA9KzAJPf1/LSeLlbx0IUUvmvovl0sCqo3nBht6glUeWd+3neCOCl+sf1gMs5b4ThMbaaW1Hd4x12ESrm3OZV0XyMF+Q4PimqUx6qGwGPjfxwkxsOtRmrnPpW7k9U9lA49DEYjzc4f/W3AfxUhzvTXL1jgV8JxuPRkFpg4/jyuIOFtx6y43bYkIxG1LhSLZ6RWzwHZsc5DPq1Xkc4ifia7SmBrxJQJ5WQmftgnhmQZYqSXka47VVjVdIr9/hXack9dtc0Y8usS19zm0b9Obndp0dPLJoxHevXrcCuQ4diz33+BptdQ5HXiS6FdhT7WeBvgceegNuWIDM3ehb51W+h167GCzw+i9OYLBGLqrzjDQFJygMeCygBOLWBKixcXzi85Dc1jKr6cP7pAdQVx9HoiUnp4eW85r96EWQzXXFa8Nynk9+NHh1d8NvJLB4mN+0qjTm/eLzI8HiEOw+WOXCbxG6qRWeV9jyGYZ85fxLUTnPepVBcyBsmfTTHorEV9+jxEIo9lO8+B0oCLpqX865xm8p3liXEqWzx4g638+yfvuDAMiCr3k5TgeSNgrxzn3e/OyjsvPCgeloKL483uHyxnsPCacblmeUMakc/tfc87lJjTJpvq81shCpDnOfsjpXaYzLnxfGKaFy9qcBjP+4/uStSb5xRGLlf0Ou0kZqGnv+Tga5VZhnISWWmW1U5oFtVeUvzXDJ3kbsB6qcKqU75aSDJZTtYFaZxCo0dyHKc+mYH151OAX3TpEalkPtvyhsuFxyW9D8OA8eT3Nb7Dxbu03iUyhvXCyeVUz9Ngjt5HehW6EWxV0MHtxUdKL+8aje/vhig3DEipacBpSkvuFC36VZ5RclG99kuW4tTGeBTK5SsT4VDV6RVZYb/6eEhI76nXFYX/Feh+6ej93ms4T/8rG7PfE7ZNB41fgj9edOuie6bjnmLw8Ltk/6MHl/zV1ccfjbT9fqvGb5c+xm7mXtknqsMjVkGGVPH1VvdVmU7Y667z27qJqxXc0R1rYfdRJ9bmE/q6M8bacn32I5uqP+yqaHXlTIyfrPiosJAeT705JvuYAOVqWSgDOkPe8F2VSBIqaAZhZzt8C83bvpkR2+09IZLv68SQLmldwjcuLAZB4JN2H39Wb6rP8eGuvvsrv68smcoRvebn2Ezo+FXGMXNeI7N9UbWvNbDxcq0oxJE+ZlR+oPVzVilM9RQjAoHN1icgVlhMZ/hNGVD85r1nJ5m3JTSHyF9JnysdLP0XcOeUTjYTla4dXN+nuzRDd0Wpxhf0x0yMM3YOrtGtkmXsclK7V4nI96hww9yJ6ILRXl3AQsSbEooa7c7acDgQPmK+Vi+eAESkSpYlECCJn3Uwnlo4N6pU2eaqNEEgJ+mRiQa5Vd5qaN0Ax0KC2mQ7iTvE1ixfCVCNCunpgYdOxaphnTd2g1Yt3oj+WNF/4G90bNXN6xfvx5ePw32bU4sXFSKqKUrFi+nyWaVBpe/GI5AR8yc9Se69+iKubOm0cCdJooVFapzcRbQhN7eAdv27Y0qy+5IbDUCFn+R2v3H65j86hXHnycEnJ+sV40h5QkPbKiNhIvSgwUxTupgXPTLOzB0ISeVZ3qOG1BOXV5J5udVvqRoCEcqSrNTtZOMGn6elKuJKtlSeUD/udPgcKrOkAUO1LjzerWdbrItvSOlPKO04TVfVdaozPHzPMFTO9YojeOWBIr8Niz67QfM+vlr6iCqEKPJXpI6wSAN6HjQ56LJG4eUn0lRR2WhvOLJXCwUQSXZ5TLL+ROjvAtVVpAPlHehIBLGdZwGOCzo54kdd0YV5aU0eaRJFbnDv3pHz4L7uJoQucjcQxMuFlyVFBfTINOvOpwUTRg9bg9NXiMIV1apV9JsTjfC1FF6HWEcccAwLFu8GuU04PUVFGDrbXri529/oMnhSrXLc30pvwWioVf3zjQpLMS436djr/12xdqFK2mw4kAg4MA8sttt4PagEMOe5AEKTdIofEowTHmQ6S4yNSFdV3QDPSPJvoJu8j9eCleTPE5Dtqf0bIHrGw99KX9U20NK/0/3dQf5N61XAeAUZku6G3yHvVPKuGaUVTJUqa78ZeEVu6w/x/eVIr0SENCThvPktF7bGaNJVHBfr3znOFaDfTXN9Xus1cNNigJuCuF1wQaFisNPd01hP+8acPBOES5jdEcPgaoZygk14VXumT/686Y95Z5yn5+lekeB5aM7fDQwZSGmskltHe8E4d0TCaoxqq7Rtb7jk/KbnuWxrZokUFum7w6hCsh1lttt9sfwm11kpf/RSadLlhn3XXzMBMfEQu6rukn6ZIomXDYedJN1SuQU+cNmfrcP8fUzUbl6Ijp0cNKzdqqTNDCnOuD1WNGzZzfVrgbJbMO6ECrKEvqCBddnqkPFHTuikiZ+vGZaXlqFqmAUa9aWUtsVg9MbwLaDO6Oyoowmbn74aBAYi3uwfFkIO+7ow7TJVEdsPgqdPuGz25LoP6AQHbrshzJPN1BTgbLS5fBQWD1OF2L2ANlLocAWQSpSSQ2QQwmhUhQOm5Xf1NHbIzOtOHnSv3kUU7Ns1W5m5kLmVy8HnM98pZcW/V4+pf8zrtRzrCN9dudtwPf0cmfYZY0yIGXazVZsTnnC/TdPTnjRyLzJZcGwZPhFZnTfRs/o/QI9S/9V2lEB0Qd2anpDVslNeoZ3t/Fr7OoVe8oX9UYMOczCQy5U6XEDh5HaH+Uzl2PScN/MYbCTHe6TuH7wznca35Pia11YxuMtFUbS018OptKn06mWXxO+4jAYUaRwc9/F4zo9bCpefE/Fl+OmP2ei7Klfw66h5zRTz5n21S/9oTThfrKK+oowTeAsdhec1E/w69JOihxPqpWgmCo592csEOWd27wbm4UX/Oaezcq7+VnET89TOqq35TjcNDHycHtC7nloAuWktooXJ+00AGJhCvfD3CdzWqr8IaUE/mTGivU8HuC6z/FV8eEbCi5belqbmHe41Kh2WY+9apv0MRY9pZ7ncpFAjNoyrnscL27LuG3j3fNhii8LfHVzmy4Yp2dY6M/HklFNJcX9BLWaVK/ZF85H9oKvdEU+UFqosqWSmfsSvW2jeTHFT2932SSZpKm68ksvrzGyGydzXkBXRxSYCWLEUO3oV30rKfaXf8k+jzV4QQaUJ2yfj3/hMR83wPrTurA6zM9z28cLCGqnvoXyVd/Frnb1c3Xg8HI8OH1IsaCbFzyU0J8Uh0FttyDnOV6ZeHOZowir/yxI55SmOFLfQI5SmaBw0bhRL9N2vQ2m5zldE3TN/QrnnV77eNLM/QenC4WZjThsrFdx4H6RzNhcPcfh4bjoC9HqzQO6E6Z2gvM0SuZxSmsVH+7DOC7kKP/yMVVR8ot3n/MCdoLCyYsYYRrXmeUjaaG2PxGHw5HC+B+/weoFc2lMHqFxuovG7G5yI0HjT3KM8oR3x3ObyuM0fts2ROM7tdBDYe7YsRNFgvKZ7HDg3TR2i4cjSmjEmzTc5JaP+h3u92LhMBKkbBQHv5vGeJR2vAOeN8UkE2FYrVSOI3z0D9XJykpEIzE1visq7KDXe/rn8xdQ3xdS8WETFprxmwbcVnEdj4QqlVCN61uCzFloo4om/THnFGxWVl6uFm/UEU/0bAX1mW6Pl36raB6h76S0Wqk/o7aE481HAPEmHF7wSCUj6NGlCDts3YfGz26UFHqxVUcPir02dawaC2ED1E4UBZwoDLjgpjaCF6eowqqyxsJWzmY+RpPLFKWkShMu2fpknQPM91VhIPTaz8psB9Wd9B+lIYz+j3TZprqZ4Qb9UXrDgrpmvX6Z/q1NmZhhU785FnQz48KA+x6+n2tfZQ1bMMJnYraHqs1QikNNmM9nYYZFv6ErLi+63IDjrt/P2DPgIJFZ5imDHGs1yHWHyHVbb6MMn9kf+mGVnX9pM6X4L1/RX7ajFJlxpCkt+C7PMamhUONkjxZHZypfxVT+qmh+s2ZDOc2fqdWg53geyosBbh778tyQru1UL5OUKLzQZboZDEVRRW0Cb5Did6fLqM6Vc90lPyxUd9zUrnP59rrt6ogqq82m5t4VVCd5oxUfa8cCS653PMahiaNaAPM7NfQsDqCTxwYtTHPCWBW1KRayS2NqKu/cbvJ4x6U2vpF96ld5d7yT326nPohG5bDxTnEKI79Jx4tlalc2PcOtIAspeVe5j+x39ljQxWdF90InvLwAT3UzRWHj4sa7ynmXs43baAobH4+ij40ovcmcw6IEsawoSfgoE27TEmosTs9R+2uhNnXiLz+itGwN/B0KMGToXtQGJKjNilB998BLYXdTXvgoCQrcDrq2Ulz4uD+LeqOf/eP+idvoMLU/EUomXkBlWUaBx0FpSHlEGcKCXV5oVEfVUXg4nzmdVImgS/7lvOXegwJOeu5zyZAXzOkmx5dtZysla6BywKcGcNpzcLg947CYbRCjX3NPpcNzNPKa3OBxip5eHAj2R8ngKOxsm+dEfAwxux2gwZCfBkKFPie1e9Tm05yax6PcP8biUdXO2jmfeTxGZUa9xU1pxWWUok6K8p4XRsg9tUmQnjXbLPZbjVm5TvAl/aqTFfiXAsfDBP610bUeZrLPYSWrfK3SjAOv6hO5SloWnleEE6igwV+I0oTLv9o8Qc/omzcoUGSfx1sJTmv65fTn4sjoYdHt67JKI28M9MUFjgN7reeXhYVllHZ2yjgWnFsoDbhmc53itx557Mrn9FhTMX1cabMiHIogEmF5F9dtsk+B53ECx48VeavSgd8a4Q2kAZoMdKByyEJ+PhY3YE+igJXLogT9HqqHvLjNG3Cp8FC46XkKD7e3HGIeW6txP4WT46DnAdkjt/U3Y3lMzG0Kx5vHTuQKlxf65TKjjpRi+3RNWUp2eD7P+aKnXzrNOOYcbrpgP1hvord9+jU5ofJLXZJS4eX7aXPdrmk/e+6mtBwXjoPSG3aVxaxnDGXa03853sqaChvrzd+0Mu5l1zlTcflkn9Vz1RTnPdmhG9zuVHOTHaSHlIn65Sd0+FbaDmFGU0fdMRTDv8oB/TlWypT9M/U6qlwqM/2X85D953/WXU+6/g414SCLaeE0P6Qe5UDogecsV2bGDTORTXvV9HxPKdMsO9H5fkapVo1R93XSWj04mWvSsK/qWdOALSk4fIb7dKX/UoSVOV/zvexndfR41PxnkravvDH90p+j2qPuKX91Y52sC/1+xkj/zbKQJuO2ifKjBmymxzP3ETPkbJz9bMaauqPsmHdV/hp2zXhzQ84NI09CuSHgXS0eGrjbU0GsXDgL1kQQlWuWopObKmq8ClVl69Gx0I9gZUhNKHiw7vf74KGJRnHnImwoXU9eUwfEHbXNDpfDhZUrViEYrMKGdetpkM6Nq5eej1AInNRw8WSGHqEGr6xsA3r07IDCDlasWbUR61cHsWJlOYIxDw2GfKgMU0Pk64ih+/4Nc6ZNw4KZM5GsLEPFhtXU6JbTxDgKf4GHJimdqPF0oKBkO2gddkKE9ytQJ827mPiXG0yzA1IdC5UXvQHWr+2qJTIaR6otLFjhzk9VKNV46nBJ4Em0es2bnuGdXNzvcloq4SPZUEIe+seLDA7ynwWZ3EnyqrmHBlrqfD2eF3PFJTfTeaTCQHlI7rAL7D5P9pNUo0ORKnQKOOCLbcD37/wX9mg5UrEwfB43ue0idyzqrH4efPCOfn7ToqhTJ4p7kvTlajLHXlho4sS9TywaJh842/RVeTXZI/jVaQ47797Xzzak2JMd7rD4dek4TZ4Y1nOHw694s52K8gr069sXkXAIZRs3kruU5pSw7A+/GVBavh7+QADl69ehd4mPJlzAhjXr4KBObcPGtejWJUATxhC69dgK5TSR4wFxaVkFli5bhfKKSvw5YzEFPqxeUbNanOr8xOXrKxGjSXpJ115qF0KK4sGv56uFEpWGnF+cnLqe05fzieOim1NS0D8eCvG1mXd66tPggezr/zh1uf5wWeBfo34qe7p7upvsr+EuO8j3TFepfuguky26x+f0scV020LX/Iiyx2Hka5Xu7D7plWLXdPf0cHFY9M5KF5jqYVDQDz3CBjp0Xxkqu/qvuk/o/nK51sNg3mO9CqZ6To871yFKZhpgsUCN3eJBDfcuqoeh5/Rw6s/osWO3VByUG1zv9LrHNriO8WCNd9mqASVPeJS77CLvPqSySk7zlEIXBnF6cN1gYQ6nBLvD7Qu5TR6oQYl6ngJJg38KCj3LPuno+aZjtovknIJ/6Ekyp1CbZqRRAxB20/jHHSwPrrje+Hx2LJ87CXOn/o61a8sQLOcdi/w203ys37BODdajvBMlRu3bylKqr8VUr2zYfvudqd3bCitXrqZJXAWCFSFylI9KiKFzSQE6FNMAvMBLdYTuV7ooHl5M+mMtNpY7qD6HUOzrQIN+L1auWwGnVkgTv3L4irgN8MHXYUfYA92RLFuM9YvfgDX4J3oUOrBh1TQMLPFjypj/waVFUFTcldKQJpWURlwL9DjqmGmzKfLZ25RZdT9IGQZcPhpDJtQG5BCbqXxViv8oQ0W6lOeGif6o8kqKd09zndLrFrcG3C/wzjQquzy4J7uqH+HHDHdU/aG2js9VVeXfCIeqmVRWebLKrzh7nTQZZyNVv6l00nNcftlMnV1KD6q+QV0b5qS4vOn1j1/x14+24EmTGY3qv1yG9bCb4cv9ZarrjV/yw9Rz38Twj7Jr2uG40TVfql/DXn44RjrcFqRhPT3HC+Xc1/EZubxbjIUjLFDkgsn2uR0w6zu3BSEaE/DxMtxl6QvolMLkjr4IwhsGLJTGNnVWPx9x5SH33DSTYeEAv9puHkdgp4ja6NccC3C7w+MBnrSz3gw3j5+50qtyoYJtmKtfXXFZUeEkc46LKnxkpsqa0rIbZJd+eMIVS9lUW6YLE/g3pXabc/z4mo+nUUJleliNMegZJXikazVBU4q8IXNuc1X6U9nhFpHbQd1bbhdVCab8ogkflTWeBOo79MgdHrjQL4eNW2wWLCtBNUeSnjGcMRRfK0fTZsqOuqZ/HBAD/UnCSEP1ZhpZ1OchbMaX+qiK3eVfjp/arcePUh6ZbTw7q/pArlvKLinlfNoX9au7Sn2JNamPs0jpdUVfkLZqNL6lTOa6ZLc7YCPF4TF3CCp3acyiFuso3CyIMOud3v5TmpFPKj3JTe4D0uVf+azreKzE42DeAcppycfw8NFB3HfF1VsS/EYK39PzWqU5/fICllkG9Dyg/GA9Kc14e5LLsTUewa8/jsHa5csQC1WirHSjGh9xGtrUGfbl6rgeFu7zjnp+G5N33vM5+F4vjcFpbMjh5m8xcZnlIx1dLieqyivpvlspfsuTj7Th4wv4qBE7xSm4YQPNC+LQaPxXVVaGCPlTunYNRSCOEO/kT/IRGiFVljzkBi/A8fGeXL4Cfr9KHbbjpjkDL6K73U7V/qk0pJu8q5nDysdlcP7EyV03fzeKbprH+fAxPQlyw0r1m+2zHd7dz2WE+3mGj53kbxI4yR3e/ME1xk1t7vChO2Jg355K6FropnE5ucVvEjo5rymTnRRXFoJ6ye0CCiNvYovxkR3msXdUUDi9WKhkbgbg8sNlksOvWyKl6hZHm83VjQzVrlnPbupXJuZz6fpk3meLuXaN302RHQ7T7VyzXEyjfPcy8D1d6aGl3yz71dqEevin16YMNe3l2tgEyjLnSfoiTa7bfGW6vqmwcqx0WYqZf8qENcohNuNpFv9y2+GktqeowKd22vMi1cbKMNV1Y8xL7ZSL2yUqUC4eF5CGd+DyGz0bymn+THU7RA0ClX4156kKx2j8qNcHXgxj73lswv0cfz+Lx9A8+lAb+6x26isjqo47HBp6lHRAr84UDqdDHQPi4s0qZL9Xx0J0L/bQzJzme4mwmut36uCHX9VValmSMVJheGxJdAy40LuTH92KeA7HC2YOdGSBsdeGANUrPgKHj8rhzXJOetZjSaq35EsKXOhSSM92dKNnJw+6FljQtdCJrh28VB8d8FI9tceqqK0JotCZVG476VleMuYjSXjHPS++O1hewW6zIFa1H3oaO3geymlBdXTaH7+gdP0alHTpgv7bDlbzYV7s91H7yG+q+ynN/ZQGHmonXJwHnGaqi+KlCU2dc76xKoayIKUdpTX3B7wRie3zmencXnCfot42pLxhwbua8XBmGOjjJm4l9HLAf1SrwfMSLisq3PyH7+mK/We3+K0nngfob61RWYhEVV/IbSpLylV5UO0Rz0W4vaDxCzc6yhkuh1mOGuVSmVO54jTj8Y2bF4KpPHop7Sn6FDKeYfH2AvKHHuNxkZvKo9fFYzKbKgfcJvKCgSks15U+9mJ9uv4Y8eY4p3/Uff6hv6w3r7PM0mTZoVgqI04XXgznTVC8sM3jLBUnsqMWsil9VD5QOHm8oKcxucFtHTtAaaSnRUYZ3qj7qs1mM3WP/ea+X48Jy0Z4sYUXevUj9agOUlryeEyN7aneqGOvyD6/VVhZGUGCxptxlhPxyELJleIqDble8pFKXrpmwT4fHVVC9a3Y51YLcR6qpx2o/hRQ/8g79blcqlGSGX6OD/ljxID+MqQjA5Y38biF5wUsc+F8Y78KPQ61WM9lX709ROHgvkx1mkb66DEx3DN/TD/pmtMigz7e4/tsaqZdxi0974xSoMx0d0yTDCrv+Vcp9s/UZyn+Q/f4V2nT6GaZX520m1mGhjX65X96OE3XdGv6HXM+xUYqXnShl20dvma9UvqDOb/8vHFtmOn/MvbS6NFV9/Q/xq+p+IefMa7Nx5WbhtKvOawU9t1OvvEOKpPUMFEG8QN0kwewqiArS7plNleJoK71e6w3V8/4IuO4/suo7FN2+X6We4ZSHSJZypgZ9vjZtJmh2C1CuW9eq+f1MKjn6I/+rG5musEYj2VU7nWWUs+TxrzmlK8WHsMsfc1hYEPjWt3TL9NKt8/2DLdzlO6noci2GQe+ZziQdY+v8vlBpDWMfsHlJmNsuGs8z7Ber2r0S47z2WJ8xrqLOvACt4byNQuxdsFUzJk8DvHydZgz9XesnPMndtlhWyyZP5s6WJqo0GBjw8YyVX66dOsCKw0uVq1eQWGmjoAGKbxbnM/V50pfFQxSI0mdFTXQUT5vNBijQQc1gjTIYOGzlQYA/OqvkzqdQEECXbtbsX71KnTv0g2777UjZkxbglVLS7Fh3Toa+HjRo09/GoTbsGLBPCSDZdSQJdBjq67qA5i8m6F7SQArF62lgT41YPb+NIovVB0kK56A8aCKdyfoQhTqHKkR5jrAXS/Hh3f36zuD9XssgFSTYjYnNzg/1OSbFPUpqt+k6JGeUlZVWjJnO6TjS3ZXFyrQpIIGe/w6GJ/trzpT9pvzhvxTT6hGUFfsp5osUm8Wpdsx7i7oeZ/bgu4eYP74rxFfuwgdKc5uBx/Iweec8+4umqBQnkZpoMCTRJvNCV9BgPRx8HmrPLHiM7vZFxbA80d0+QMv/Dy/ys3CfT6Wp0NhB/XKtVocoHv8EbQ4C/g5qBRRdp+1/Bof7zphxQ0/v5rNO/zLNm5QZY0nW+xAiAZahQUFlIeV6Na9OyJlpRi6Qx8M7FWMJfOWoFNxR6xdtxE77jRETaicFoorDcS6lZTQgMSOXt17oqyyDKvWhamc8MAjRW7GaQBXiekzZlJ5LEeXLj1Q3LETTZgTNFizqo7PzAcznziP1OSMlJrYUz5y7vLuQ7bLgwf1DNuhe1Y+A5pTSw1m+JdTg+FhHcPCBx2uZfwMR1jpDaXnrbKinlLu80MUKBZeKEXXqoxy+AylC/gzv0roodxgv3TFNVz94wulY3MKK5U3bkOUKf+yVsWBw6gsK1ivXxrhJb0pkDfd4iv2Xy+bPKCkck0VgXfG6qvd/CSFisqx8tLwj58z04PDrMdTd1vVQXVHr3c8sFQCPlK825l333JdY7dYEBKm9sPc+cmCMT52QeUduafvRtVdU20pecBB0DtsqmF0naJneYeUiZ42KuX4R4d+VbyVG/wQx0u/ydb1R9Imqi7xoqCbBsoLZvyC8mWzEVy1FKlQFOUb+E2YKDp0KIRHfRSxAqEQ1ZmkEzTnwto15dSOptC9Rx/suefe/8/Zfz7ZumRnftgqu13t8lWnjjfXu759b/tGE8AAGmpmyBCtJAwjKAVFMhT6IoUkzuhr/xcKiR8kBWMiaESMA4bwjUZbtL99vT3elze7fJWe37Pe3HtXnXMxGGVV7sw3fa5cuXLlShcff/RJrG+sxPTUnGimJmXivIdHNPGpIfDZit0tTW6UTrO9q7JNxfsfLsneiS98oRbt9lScP/9iPPvMZOyon81MC/tFZy5c+Q3Rjmb8yR/8N1HrLEXjaC22ln4Rt977k1j8+Duxc+9Xsb62IvpwIYbHLhj3vfkVk5pnRa0ME5mlzU7qCu4n/irPUyrhjiXtjo/bU8L+m6qSb9Eo0jYKquAYYJ/z1UfpB9i7yh0JobMwX8BgQjQiOswOuWHRXyaedeiwxsvWENctDXsBlzGDKyvACWDPLjPjD+koZ5YLUGAquM6kk7HBO1yVPuHoV+yQUnIWQOUOrzLpSnxmkiUyrtTkLjeuvmDSSRWSNwFnT9Yp65u6/7vYiyrueexaeSg924GZU810Hcemwjh8L/2en34qVez8kg5m6WcINPjjkV020eZ4ozRVJwT9wAiYEhNIehInO+PttiZcnKYDGkz8gY/+bTLRgTZx9V4+qM/CPRNZ4J9wpOyk72/FG0SoIPiZN3AuqXOUVjlIXDSUnexQL+9o95jQpzXWc+qPETV5gqwxY7cysD+PB1vcPjAsWjYoWpa7+BH2svMbEzrnq2oEH9KhJCyvM4aZ/6A84KrqZpwW/ngn6BB4IViILo0qEHxGCrcVhrFfRRjXZLJdG/QuRnArq0VdSFtjoSxAil35ZWMQfmBBalTaqXPXXR5lMVs+1lZKWy2jMqbrkeIAO9dB7iUNj72kQSs5E9W5mrjTV02TCanwaOKSHxlTh5zgSsvOqRl2LnpBTfAAFzzxdd9KwS7CZNLxVUlKI2Errf6oxAXDFL4V/JCP4eF+AX6JdzUOGZeoh8qm9jWfQAJKjPGO9kSAv6Nk9w7UvmpvhPzgu6wKwwkKFgIiOoxzMr0oIDMXddQOlFkdn12ubVXivV/+NG5+/IHGivWKxwIWgqG0kjTMEI5Di3Y04OQd+OIh6UsK4Pu7ubZnbS3W1tc0PoLlKo/GLLQf25VmkflweyeOd7fjeG/Piyd1l4Nduuw6PRY/3lJB94xL9L3Oznasb24Ib4WDGsB2trcFa+G6ytGoi9+E5olWjolXxA8Y4sepUXb1w1NCF0gLesDd5Nu8R6A/ys9iBe9FsWjAYgV8hQU88hsXr1uulDStUPxGo+kd/geal7Bj+NVnr8aU4mu6o7aij4i+0z9VLvCEO8ubjOsiyHRZ0mBRCLXPbmVgrYj0TdpGTaR0gLoUOGBcsbN0fnRpo1TVDU6oEqdfdd364to8Fbj/q+RTwhf1N30X++kwqOL0ND8r3CttCJTvU+ppeXxefgVmRT01XGUWxffTtJE9LU4HOlO+06t8pDK5O1XGp+VvhbM0Bj0+x3kchKnggXODMxX9ES6NiebSfxDQr7FhTn18YDiFrLizAYBNLlyXQprQPk5+cX0Xd/Mj3OTUEVeesdHuWP2UEzZjjZroHYtTozE30fKu9RTaKm/RNt7tgAbUxLDPTbbisubI00JnruERw2hB//np8Tg73fQue66tnR1vin7S1zmBOKS0uC9o2+Pp/GQzzs+MxWyDsWQgJqQRTM5oXj4lPVY78kmZCe8aH8pTusCQ/qrxqS6+qT6ovnassgsudQTKCNA5VdPmQdpaXFD6V+bH4/xsOyZEzDlv1dD4PNlgNzphB30lz3RrVDyY+vv+Tgwc7Mag6EpLdIQHt9/6yQ+c7tT0dLz5ta+bTwdmYhpSYC94sFjgebjaiw0W0CaueOtokrEimK9s7fpkFcJRHkrmHn3q1BhVG3PNl/I70JjNwov5SVUTXKD9qDJ2y9hkCgCJE6IfvkKNMPpO3rmKI23hsQgP9LvT2RV/IDo2lKfoGV9GORkvHNhE+O8TAuJRNT74Dncnwk9RvZRdPNHEnK959FQfEN1Tu1B/xhb4BT/cjxad570IhMXmMRmHRRsZ3jwGKllnVZlO13YccS+eafVXBrCZVsrS8zMsyACFHQKMqmAC7aUfbHN6TO1CGnRkj8EqZ4578O+qFuXN7GCTbDofa/LlL3kHy3ZIR3ZgQFuRrk91y8ZYRMVJM0+Wwq9lmzsNuSPXqQk3kH9wHSs8lZpJYxE4MCytttLHkDRXRM82huLs2HAsSM8KjyeF0w3NK44PNoXL6pf0H9EEFgPdVsbTrEcZ2wvOAbvK6nySBwYvVCbZmW8g6wF/fLUhPKXgNHDM2Qge+udmBnVopcG47fZRWqh+uOUNLrRzgVHiXAmPNtyqb/t13VE9v6JpYdwwSRvlPLv4lLrnrvhPuKeFlJ26YWGb/WjDTB9NGdLOzwmZru1VGfnWj8vm79SO1vfd79Y1cdef8+SzsqOqYCdUhq7sVVxcgTa2hE/R+PRgVswSa+irv/ePvk0ugNLMuFzR2VA9XVEER0InUJRYMa3lLg0RM+AcrrI7XPWN3ZocpYwglXJjpMKkgqUsONisFA1gE42fTX778rPmI8te0irpGIB9bj2tnyxdpYANbj2VcdPtCT/prGufrtyfrk/mlfnlF75YK2hZZac6HadPEZk2q9wzff3KOZOlTFV7yy91wgeCDcOKsLk+fOiHQD742V/FRz/9qzjeWowLs+Pxd3/rG/En/+J/jPu3r4s52I6DzlZsbnV8JI7dBwjTEArPn5nVGMqkAgHXVEyMtcXId2KMu/hFXHa2970D4XB/N4ZrlOnIO1mZ1DPwzc7MaDA+jrNnR2Ncc4ep8RzQRoZa8bUvPxsvPD8ay493PNBpvI3PPnwn5sScPH58N2otMUrjtZiYasV7H7zvFddGczrmr7wWOwMLYpiYsEeMaqKhmYwYjyTgDACJNwWPBnyNTw5kyQDApDDhg8gysQF2hGRATlInXdkN4W58peZ2kavSIX0EmfihaOMUdJAGggGEljnhZaBivPOOLqXNJJ97t4fEiF2YrsW9d34Wt3/9U+9OOhZzMiDCTbrbm/lwLscNj5XX+jrHtlVT+bGTi0fNyH5HDB4LMiNiYPZ2xMzInUGfgYPdYEyuGo1G7ImZYJcVZWQRgMnxmNoVZpVFBfJkUkU8JmhMfhGOwYhaMQCyEAHyqW74ra4venK6ufQoXntmIX7jzVfj03c/jc8++Uz5DAtPduKV556LWuz5aOXq44cWfDLh2lG6MzNnVcaRuHRhQfAdiHNnZ+LxfeHAEDvUhmPm7ILv7z8eEGOnctEEbp/KhFrBQFTDVMJfPxbeiLFOATJ22lhhKzvhvQBQmTQQaSEQcWOhq/RUEH6syd/hnE6m5TuA5QZbUa5CsPBHdu/aVHuimewzKGtMzjJUcV0Xpw38s/zZsytTlgEhLN+UyfCvypRh+zTflZvLa/f8Kn6Og5PTwBAeyy4wZtp4+rtaGKnKhqLMFmgoEWGK3FVC9QenJ2WKp3+YE3ATQY2FMaZZSkd5WRimCQ8CmX3VH0E/whPSQDDFqRf6CLBxesBJhq3AlXm8AIWQLXGR4lam7bae9MsqVVqpyAJ0oCT482fBpPyYRLz1gz+Oh5+9HbW91RgV08ydppcuX3AfXlx6bOHKmflzsbi4Gp1NhB4t0ctDC1rOnz8nWrcXGxt5XzK7haam2/HSSy+Ycd3aPhB9ZtJ2GK+/0Y5HdzqxuqIJliZCX/5yOz58fzHuP7obna070Rbt/M3fuqC+vxcTc89r0jIQP/vRn8W/9+//r72DZ3PrXuysaaK59Ti+8saLsbGyHqMTz8TozLOxzWSJdhBeJoap7v7rqX57T9FWafa0VDqeUIZtpTEyJHmcjFuC9dxOarz6td1kyTioKlz1rWbKcEIa91R9gD/d4EXhL0eEdL5y51B073A7JjVRnx7T2KQJ4tjIkUweax/UZFd0D8w+0CSyYpKFGEpIvVr0j3pxIJZv6CGl8uPXSh/h07E6OWMR+G6ttBA8oWHUET4JHVwmL0orKU/MbGZa7nGVHUWeJ3C5Mvu1y9MHo6KJTdq2kw+AS9cqjAPhkN9Yi5sU9owhZecqfhUEExc+MXNhAXqofiz6zg5ESsbkLafDgpnhlrQRmkh/dr+3mWkAN2DjukszOc1r8mSXOwIVT4adJ+lWJXD90LLKPYW1WQdoGKnlxDG/PUabJiOEr9wpv+MkDUd4zE7sEidhB/cw5HIzAfTjspqod0S8dsRL+c54fXNtjq8mUlzXVeGT1hsSvTRlauCnNPmgn+rbkm4iTBlkUwFvDok2jYS0YMGEXhO7lvB2Vng83dTkDhgZbkpMgMk8qvyMBGCmM5JOVfChuKkoDtFzlU1uwLDEStyl9knjTUVJnso4rALhTn8hoYLHKhDXCZAkgmQEPvAQ+CKchmchP4KzQ7thwRQTWxZ54GlTmONHJ8lfeXohRHWmHGSPwMCbA/QBvF1v4Ct/sTPuf2zUsCADOEmBb35EW2HBGUoETuVEsbJjkpbsjIEWDtCWtKnyAq8UUJUkTPID4LJPrLlWqegb7K5k8ZGTk4Nqw+31pfj5D7+n9jyI6amJWFthR73KOjzqvA1W0pZCiI6QqIaQXXQJQTlvbDEeHuBeqyldVVSwh6fjqgf4QXYXQ594b4m77lviB+HlEag/Xl6OlbXVWFldEa+9Y0Hi+MSE8h6M0UZd49WO4dlQPATvlIlrQfPxea430DxC492x8BbhEYILL7AoDliDkInTofCCPPrLw71lEu5Hh0e4k3/PcdhIBJx3ld4W10Qqf+Yg1BN+lLv+zdc22rEvfpY5zFi9HhfPXxI/2xCc4byAPvhB24m/go7DV6u9SYN+x07NXdGnXc1fOCHshT7B7Uh9kI4Df0DvoVlpe6vSiH2Klk8klyrhqDVW3G2mtpuD8oGJNe3uX2j99c8/+1U3zCn3z1NPC1ec/nVpAOO/ST097afnR5361VPDVWa/ItxTy1mcMvE0DOpKUCUgF83Xk2ng3q8zDQWVzn7W/UTrB1wtAkQ2kHHXPfewIxzeEbFnwZMrF4UxPjXDLEBY7cV+Fgbg+3YU1qe7hHt8Uz6u22IH+pQF+82YEi2faNZiqlUXbR+MFgJDmZx0I39weU94y3wduoeAe4pd6eC38kXQy8LorObbXvzV2ME1kOxQhvZysh36yj39pDk5Vo+ZcdGDmub9Su9YacPnwLfnW3aHFnpq6haj0APZx8QjseCwp35JmgiV6VUeXRCUq24IUVls582+JgsIzbrm+ZkHZls89lhN87t2wycHuHKLK0/GNJ41h9V3RVfqx7xVoLmoxonv/ukfxZ3PPtAYoDnkymqsbq7GuYV5b7ZjLGyp0tQBnsBjmhABHAZezMm2VdZNv38iPoS2E2zG6kN+xBs40860JUJnz93kwphg7OCH9scQ/HD1ggIbnOROO9I2Dsu38aVfk758CcOYoRQYFw5F4zi1NcLJra1OrGi+j7Af+sqciVNrJvvVuJ1p6adS2UepZ86Hyokq+gDjKSEZIz1+OWyWh7GBUcn8hhySB6BsYG/aKS9BnVtGdT79qqpxqioNp8en8oXGO0yJz4/zUwjjh+AiO+M08z94dCejkNhRvpKP8dVwy/Q9V5Wf89GPtezUk7HDgnzF9xhAe9BOyo9NPDUFpu1ITalLgyoUVl1H8AN/2EChoO53nLrjkWL4FMrMtZSMa86H8U39jvCTtYiF8ZG4ONWIeR6CFqMGn8aVk779gWsnNdbB14EzjC2GMQXni7yFl55P6zu1wrmN0k6dqZPjCyfgPdc72xq312Nja9u8QX1wL85Mj8ekxvZh+aMYpzPVVCVPWoo0gTfwyPKQfraR83XeqQFrhs9v4qHcnpVKe69eKKyJY2knDfLmjyRsovrjKIEMm6btdgN+lUPRGGTo/3TIz8peNLggE/pX0i/upOk4aNer1KFXl/60k2L0xenXfe5VBfVP3gmD0/Dh27C1Y/rZzr/00Fd+7x/3hP3p3gdEApWipep36zdJAwPlb0zbM9Oi+xXfLnafOynyaa0AXVO6VLEbXBZcC/IYELhVjYFb1z2Dd3VpFKhJSf+Elpcs3W9/Fq0f6yo/VIYpJUQxeajCF00HrCKXdHu6lF0BK2V3zPysVH5l2JM+n6sIW1mxnY5GLsUJ0w/+sHtbfzxSc+/TX8cbz56N9VufxNaDG7G+dD/mZydiXAwFwqsLZ+ZNiNrtyag1uEYlYnFpXQORmOCdbTPZ0H927u9qwkBdx8QYrKws+5gbMzweUWGC8fIrL4lpZoLS8KLAxvpaHO4ex7XLF+KrX33es/j3b6zH0vJ+PH74bnzzW2fizs3d+OTG3bj+4a9iarIRG5tLMSjGBGHw/vahmaLjg+F440svx6fv34yFK5fiuHUtBkebmlyrYCovu3bYmWQhioCAzp1bCBjFsDBoVgTW03O5K3njkVfo5Q6Zs1AWU5N20XBrxhswMAeHSmWv9Al22pGBqAxICD8tDD3kDvKcbDpNRbMwQZGONIE7FOM1OLAX0xOjcefdH8Qf/7f/hNfSxBipLTTJYtK8vLQUdTGCY2NjmpDsx5rgz/Hpsea4897qbJq4cwXEzOS00qtwTg0GvtbYgaWJG4/xMqgeiJHZXN/wYMKgwiICk7KNzU27DYqJ88kD5UW7M4EcHx+P+bnZqIsZQWDJsXDucn28+Mh3wHKtz9ikBrZ2K/Y1Wfztr74UC1MDcW52Pl5+8fl47qWX4o/++A/jg3c+MEAF6rh//75gcxTtqemYmpmLzsZS3Lt3K1595Qvx4bu/jucun4kLc1Px6M4D4cpavP7lL8dgTe19IJirz9NTGaZV4spkoAS26V7sB9z1L20h+2G2KyaP2vCQnx+3Eaw4wsexykP8EPrQRsYF5UWaStSMhuy0IaYfUhTu2892+l62O/nQNRBogwM2D5j0IxBiJ1lq58XudNkzndQMy+ALzA7MTbG7LASQm6wYdqPt0ux9d5UQgi+HcfpZfrvhKZyhEx3KzKFePnZLXeqXdaS8FR7LI5nozAvMO+ZYvBdKMs1k5NTHlHKXwZEDO1y32ckhgLDbkd39POSIoA/Ye6c/cCBP2kBtnqyp2gmtPBGioBkDsgRSSrtLk11+3PKHcmBNWp1+dpPm6gwWgKriqcIpZLy4MBeDB+tx3FkUwzbs3US3HtyNtdU19aX9qDc0IZscd79iNyXXDowy2RBxefj4fty6fVNpiV5qMtXQTGZjcy3u3L4vxkv9Tn3/8oXZmJzaj2cutWOqfRjf+859n3YY7EzFJ59ej6/+5oU4O9eOJid9xlSmkYtx6/5ybDxejqtn26LPG5oIjse7v7gdyw921DbjMXf22ZhuD8XGwJlonH0x9sUoHijNgaORZL79h9nTn6eeGKP06UmL3ItOdzwqaxrpX9m76gmHkwrmiSBFo0o6JSsUbsjoGKMHhYvYiZv7U1I5ODgvDS3kiO3wgGDAhHdvM+Zaat/ZRsxpooegf0yzdyZ942rTptCY29MR1PuxMQ0ijClMflOATwb0FPqSkBaYkJfGXt5IgA5bqK8w4D2CSs3FNbEc1rjGbiCVX3HVHFWdlb4mtHktCWNNlj8FVdjcU11v20FUYum7X+OXAU9px+k3U7GjB9V1k5nBChT7FWmTT/WJSfhTQe3vn/SApiA8ZBLK+EHa0AGXeRBxvmiP6Po+C3/u/9BFL/NpojRimFSES3lB+wQzxQcu+FlYylis9EQuXCbTMCmRkYpeQ9OzLBb8YurXtJX8oNEibOyu5IFY013CKzvis0GhozGRNwUYL1Ry5cnJD/FZpmXHsbm973eEfBR8/0DjNbvEoFM5ISsCfvLLSSvlRKmQFFzaxSd9xWOCONOsx2yz5kWp8dpATNWHYnp8NKbG5CaEGhnYF493HDPi5SaFX5OKMybtR9AHoZaJ/8hchZpJs4WvxiYyK8oZ659263Mv44idKn/smF50UTvAR9E33B/Ut6gUKGvNB/kZZgBTBZEdHqymdmPXK4Iq3nGgRbyhQGVEsITwKwX94f7YGNIEnIm6UIi7r71pQ+NLXuMjmqn8sNNund09tcVe1V4UiZK41qbrLCJwJZQXGRTXSp5Ul7uoBSiHpW+SLgpY0K/NY1pQr0m/2pgxXIig/kvfEC4qDmDkx4vRFnqpdiCT0qBPe6e5wowM8eDfruqzH//0f/gn8eDm9Vh89NCCeU7aIjDb3RM3oEpxNQ4Cc4+p0r4GR3+tsZbHHoTwK+LFaBt4urHWWCwvL8e0xqf9nd3gwVw2juyKf+RxXd52Onfhgnn+X3/0QTwQP7+BIF6IsiG+f2VjXX4N86Kj9YbvFGch2w/mqjx5dVBDJVAdEQ6qPXwlhOrmnZjQQdpH9BM+8UDflAd+1DgpeHAyAAWclJDjefGAvqixFCC1VA/u82fzEXGBPSeLadXllSXBZkdpdeK++MeXv/BKTM7Ne+MK1/0QhjTg9Vjw44gbu/ihL+z09TUesnPVCg8Q0wc5nYAAxw2EUr2M9/40gtgZRT1KH6H8qWSpwtqo3N23iukoMis/J17slTr1+f+3Kvn2q+L0ND8UVcpq4d+viWPD6ulpP82N2CfdT4dzmL9lelaQ8QRkRkb5M9urX9Ev/3XqRBy1OcojhZzxQVhIv2We6QVHOYK95eQu75mYL1ZfMI0R7vvRWhZoNc+Gj+DkdAe6xO5lReGaFXa+845EY+gwFsa5+mbMAm+u7mEXMAu7dBOu5GV3L7gNzfI8U/mxIcEP99Z4DFv5qJ9wtVVL/GZdfE3yDyiNBrKym53JI+MM5eRdoLGWaAs0iYEC+iI6appZwKu/HG9HPN6yIdDpHe5pDOK+e/FMqmNNcGNH/ohoOnNuNv35TTwlxLkGqCpjBsvfeb2n4KS6IExFmD90tOfxrCa39vBRnJloxPmZVlzSXPBgZz3+5A/+qWjZlq8ac1kFs29+42sxKdo3pkGCq1F8Ck7lgx+AfnL7AEScU+rMoVkggTfj+iDeLpxU2dnVPzLAQmBdYThZrjZSKZkTkQ78gXe/CyrMm9m0wHuALMS3lC9CXPg8v0PkUOBNYnzRHpIr3CQN+AEesQfI0CboXYdNevAgyo8wrVHRVMHCAnN4NcKWRiFV2aE/zJlIAzz03JdxR/WEzyjCdLeiaSB21cVdglFReCQ7CxWgPc6EUCxr18b/wMBW5wkukb9VMa2KvedmGlmC+pfIlbtcPDSqbMMj9ahrrGERmTLDhw0IX+XtcdS8k+xsekseWunkv8KrzPQ5aeMoptwQ0rfqNV9bBI5OtOoxpbGQky3gIBVm3uDd7QIP/QzBPSdqJjXvMm5qgiGUFujAZU6XaWzTOMJC29DArsIcx+wkV1k14txUQ3yb4rAhgXIIqOy0V3FMA1ggSDkNtZIfZZdG0SaJNancbsBAdsOb2pMeDSWNG/wKG9SGuDWhMRRnZsbiIqd8hNd1VehA4xkLg8gFeTcqsZM0Mx1cnJy+AQdZklVu1MOW+ae/bA6rPxyLkr1/XlhUsfObc5aCX+Uv/VCEdYhe9L74ldmXfmVYpT39sKbmu8/uemQZit3+xCEQ7ifip+rll65ZT2wJu/RLfVpR15JQSQfVn2aJmzhR3BL2JQbm0Nf+4T/6NlZ/2DM7AJkQODtr+vu7302Ovcz4ARDZsCXNYwiFgUK4DGtaQfDqm5D8lTjdsF27LCjCntAZ5kSlipt+MYs/KpEkFeH8lf8ntPuvdGlQY6frIDd3pko7jP5AeOw4lnCyuVyVe3HL8mW6J3XlX+L1faNRlKLEN9FP567Zr9JNYVQRwmdcO+pbFv2zi4CODjE54t49ERYPTorjF8xFiMaamsSu3otffP9PY1oD0tL92xY88BguAlvuyfMuxBEx7dJr66veVcTDW2srXMczEvNnz8aBJhxHmkDBbLCTFGJ7/8EjkSvu1kQwD6Ec8MO+DKodTVZwO9jraLIxLeZmK6ZnZ1T6C/FoeSDu3FmK9qSY64FGfO/PbsbulpjuIU0mdjZVHzEPbR6sbGji88APqDCYHu5vq1yDcWFhPh4vDkfrzLUc3A5GBU8YF2ABcaX+GlwFB+8ExGTAVF1zJxp9hXYqxA2kAJaCXTWYuQEAuDX/DOHplrvqWX1NQW8KjTUYKQ3YAU/sNXoyALOHgP3wB4rHdSMc4eThQRYw2DA9UjuIueZIfP/3/5sY2Fr3IMTqM1fxdDqbYlS4Gokp+0Csb216xxOEnR387KTKFWwNLOyMEnMAbtRHRj3B4kg0Ax+TQNoEO6cwCjIxgVJFbIe5Y5DlGPuOJnq0N7UGp5jUUVF2XJHX4aEYNXbxb254ori5vqZ2n47x1mgcdbbjP/x3vhkri3fiYPcw5hcWYlRM1VmZVy5di7Hx8Rhvj8X5C+cZTWJDeLK2thFbSuvxo2WVuR27Sv9AxfrKq6/G5nJHzFfEphjcy888HztM1gSDA5nAmb5RdoYxtJIxAAD/9ElEQVRSF2AuEPuKpB2ZFuzTRvLlSH3ZUQ9TTnwm4UfHwmHFYwcm4b2jXDiH9nULMskjhf3Sio8mHTNWipPCbxiS3O1nLSaTq2ks4Cdd5W27wsJ/ZrmlwR3Z3XdlhzokW1nKR57kIU1ZyFfh0i/tMEF802akgRvtnOlVbooHd5DxM25ZwLDG2+HTHe4ERtf1crwsi+0KZHdp+gH5VtxI1WX0p8Twoa+57wn/oX8I79EI+3fVUMCmw7UXwMJUC1gJRsqDNmJalAsRlJEy0M5ZFsoKFlelts2QU37FjfJgZl9PjUo7H9IKmtik8AqIyV2ajbFmtNU/lx7cUJ8QTROz6GsXVLftrW1919QPtn3a5vnnXoh79+4ppiYC9Leho7hyld34PEZ9ZEEMi6Ojww31me2YmRuOc2fXxYQex0dv341Ll4/i/Y+3RPem4sXnz8WXv3UlfvH2r+PKM+14tCRmcuYb8dEHW/HJxx/GxtKKmM71GBWtmJhox3sffBQH2wfxystvqm8OxU9+/tN44Rt/Lw4aV4WTagPhNoud2VZM9tz9PAlDcJSQO6kMH8w+jcoxrPddYNwfvgf3nrJfFQaL0+nX/ntS4YdAH+RMCic3cEvtz9FZ6D53ebO7F8Ej0y0Lk8EYwYfWpO3ZacfEqXa0HZOaFF6cacfsWEPzRa6B2NMEvto1jNCOY7ACEw+1MSFgbsu42ZAjx/ERMpND9l3lKaYaGHonlcZkdvOMCDOHNRllIsBpAXbtsZAgEpvlkqZc5slk5s45JinKv29sKpN17zyi9grvzIoC1wniYP0ePVUEUkQFniVCD+K0F578l7DFr7LbOfvGCaXPbsgSB6Pk6TGDXgrEVAe5QzcR7OcVN7koalqpKNBdkuEBteYou5ozTpWcy2J/YIMp72yNSssTG3kwWeTNABbhTbcphfyNFUqPtoMGUxZoMmMFbvRhFiFoX9w95pj+KTPFR6hMW4EkHQVa3znQGCWaoDDc18xipccU5ePFDPInb2VKmdzmFF52prLDCBIO93ydFG8s1YUjU43BPHEyGhb086jbGGZjwLsXxRIprnBWSD9W10RW31xnWJMfk0roLvpQ5eOOaGDAacgUvFctr/pZ2A1ADTXVqU/hnFocucLia/6WqkvT3xDIN+kgmkwirKdvIvgAPu6Hikc5CKJiub6jyovFU04kjI0iIFJ98FNZ4GcR6FM/7+iXmdc5IRQS/VVa8HHAzydIKbrSBB8QRsFYsZFgV5NcxlzTvKp/UkfmSV5UE+LAH5oPlDtjntveeAMOOVWaSN9yNyASh5SscYNHOFkcAnLwUImbiX/WxHOu4BVlHrG/hfaEE6/Dfdsri3fj43d/HbevX/fGDS88q3wOo3js/GXHKfwZJm4sNqB2driikbdjeMhddROMxsQ/b6ytmg9k4Wi0xpU53O9fM+/IeNSeHI+LV67GUK0eH18XD07lhc+MvwOGI4vW4iXFF1LHze1t9yGu2EGYwkYTTpZ6l7zwF/4RAHEaAOzyuwG0kf4QvnFKlE0ko2prysj1j/C2rbEx8V3qJaovCxyTU1Nqc3h6cIw20jxCuMVpggnNTWhw6j/WaqmtdowzLN5MaRx840tvxPzcjNsYfnhffKzfbxAMkj+Wcvzk3Q9EfBDagH9np8fjcGcrNjc2VX91OoEDzhtEN6RF13lItOoQlQa3SDVpivGEksu99CbTeccXVND6MsYQHffKzkdldHVRJTsXqqtR/aGersC3ylaZUra6doJFjqoOlx0AEMmdWmc+lLf8mc+TQX/zFV70MVeQOBm+Kmw3x/wkl57qlasKZ7pU4pMN7aQyEE7OhEEuQKnQGQeLS+9vgqaZ9enmoXIVP+wZUaryRmUKqQjrtpOmtaBfmCxQcn1Nob2+GlZ45XJKc4WGr2VR8lyVw+O1sxNNz42MRcqb7A8FZ+bofptHeMXC7jR347MpRPyCRe1kLiQ1r4PdRQaXlI7oB3d0c80N99JPak4F7c/1LeZpLLxR/uxX+ncCwMM7v/WV7wfJrg9oc8HTHB9scZxuu8iR+ClnUj1Eu7huiLFoUnzUeGPUwlQWZCmHNy1AWxUPOgZQbKcczquixco0yyv+SnRqjAWQZk3pjgoWQxbOItinandu3oobn30mXmzYG2u+9KUvxlfe+ILLwIOljKO+p1/loN7QDTav+XodtROLv769QGVjMaau8dVjj+BPWQAU4cjN8xHB0ifq1a6M4JzGAgfqqginEFoik03lzcIBVwwaLiqnx3fDtsI7/WACROghq+/APsdEaBV9SWO0yiYK428N6dGs84ZA9k/ghaLL2QSXMtHkbUR8oKcsolYtpzyVrvOu2kx/xCBalZr9+Cjh7Imdxqr8Mp9C3zBzrMxve6WWMtrYVTkSXZr+6v7MN3+4Ga+Uljxzs6RiCP6MzeYxFI4QXONDmnuCDW8Wko7bU/4+wQFvAG4JlmiKCty5BBkeBHxkdz6nOOgTjPuM+bQl8zS3u9KiL9NnOVUyIc1D1e2G+pnmFlxn5w0F1OSYa6vgTXKBrjV8EDNjI3FuuhULE3Xz+sxHsm9lX3afotzOCggWzZ9BZeWyF7O4+Yf2yLasQlSafESXVFb6zWSLK6nyQWYeE6Z94IHWNFclpHkK4ZkYNeHbgU8nsRGPUznwcpjeOKt+x3ydPgtCMn6aDglGLApVLSr/qiayetMfRcKd/q34PtlHGykc87VEAMUg6Qxs1cO9TKL42F2m8aHySBj0h/FvZc/wmR7lTJ90I1/aAJ32rp/9T+cj0+5psZn/0q61w2Q6mRcOZOt2rvyKcrii+90wi678+eqa+lXTxNDXfu8ffVtFzwz4k4++rPkjUAZOt2pYT38Sy/+uRuFfbCRMOIBQuVS+WVFUcbMubrI81d6vK8eT/ifdHCb/Kzc7pkNxw7Q9gYzd9S4ebogTLdCNBxwyYKp076VZ1Il8nqYN/57mGyICbpM8YcoPRmmX9LcHlq7dv5UfaeUn/mn314AGNKzH++LRxRDLaoHzYD60qnlFjDaO4/lrC/Hw+gdx84NfB0fdaiJkTLoGRTwZGPf2DmJ67lx85WvfiNu3bsTDh3dFKPZITH5HcfGZZ+P5F18S4WvGo8cPY3J6KhYXH8Xq+paYd+6Eh1nfi2azEc8++4yIRMSnn34swtKJpgjQ9Ew9Xnz1fLz/wYP4wQ8exqWLr2qgGInWxGRs7zej0xEDL4Jw9txCzEyOqU4anFXPC5fPxEhdxHL4MHb3EQovxdkLEzEjgnr/wXYMTFyKmiYYCMC5CmdExBfhFXEt1LdWPWWawZA2g2bo4Z4WBkQIIYQxCZbwXZ6FSYJIEJZVcRa/IPldIYVGKE4XIJjcPxqSHYFuTvaZPHWU6KbaYluTJdyP1AO39vc06LDyy/HE7bjx8x/Gow/fll0TWRHJ/Z1tTSJ3xHRoQBWjwVHtumBPXTfWNmN8vK323fNJC4T3Pvqlsh1qwsfOJyY4KejIo56+KkfunBAYHZFmsqZ6DGlCNexFAHaujkRTky5AwhU/HJP2REv+s7Ozht/mxoYmlXueqDLR455WFi9ob9+bikhdcf+T//C3Y0U49MkntxO/YcIGR+P27bteoFhefhxbW2vCnQPjTFMc07WrV+PS5avxi1+9Hb9694O49WAp1gW3ne3j2FI9r3/6SZybOxuTs2di50iTQsHSVygIny1oU18owniO1QNrdoYjoEZYsys32sRCYrnBDmG3gF+aEwPeea+wPmKLKY3wh5353iGi9s7jtzygdKT0Ky037u1lZ7q1InLvNG2O4IfH+XZIW/n5qpqSj2ZIKdBWOSkXOCjcE/Yr3yyrknYd0o7gO8OngIpyZdksVHJ500S4hMCj3A/t/GwiCq3Sk5l5E15a+XoRRNqmPKi/45W6V99ZHsIz7IMd6hdyQ5nBxCL8g+5iNx0DF/RnRlGmd7AAD8F/mz4jk123Lg91LFrxXXf1TcOIcupbXlaKKlW+Mg/+rTEqotktg82eGwEdhzQqf1IDBgODB3H5wnws3vooHtz5WP3zIHY7HTM3MFNDwmt2DrWa7bh27Wpcv3EzxtuT7m+Hh7tx8dLZeCCaCWPO6LuxtiVeUcyfQNNuDMX/4h9cjQ/fvx03bu3F61+aiMV10YrVRiw+vB8jreO4eWcxJqaH4+WXfjeee+bvxZ/9+Y9iZqbhxbj1jcfxtW99VeHOxHuf3VZ/rsXcwrmYnJ+L9z65Hi++/jtqnLPe/Xt0vB0jmpSw83xoqJatIsb28Eh91nUGGtRaPtU3NM90r18TTBZM21H267kV94RzMStd/XVbq2tJVeL2q343mGaXSVjAOzM1MaXs5mJMQ+AjXt40H4Egi6YIZzhCz9237aFjMfBHMd0YEFPe9OSaR02P9tnDdeAJnwX7SoPxkUVjRfXkoyb6yE4ghI9MJBFwsdOIvsfEXRROsNUUUelx3cqMaNp4fVA0nftoNZFvDqu988g8dNWMqCd8jF2aHCg9BKQI+j32UEfqAJ3Wh/9wMDTQqRKm2W7l+/NUaYNiJ4pT088T0UBwqRPhT6vi5LAkkp/ORyY8IyQBOo2gjR2F7LLKXdHQEwSyFf0SLEyXFE/dzmO3BckI+8nbaWMCu/wERow9CAEEpl6ZoUXQL6Vp+qYfkT33QcZ3T5Kly8Jp2XWvlvBYQgakVMpDGPqLT5TJ3/e6M0FXAYi7IeK+IVrGCEh86ubxCL6COMR1wdyKiZ/gkWDR1CR0nPuKOV2iSeKk8IbJ5pjcLbxnAjpybCF/EzwXj4NwgYWthLJKrcpzJQ2TtEH55xWKCMhHhMMIPLgqT2OW6DX0nHJZUMefgZkmqSVki0p4ooBpBQWHIBqLh7TRmPrDlCaZXGnBeMxkkl3zNX1Te4RPCHfGmwiychdrXfwad1C369LAoM6JmmHVUf2ZfqZmADY8aFcm6riPKL2EKGVKk5ZK+kq9BTTh177yBK98hR9ldzsoDOW2Jiz1zm9wBxwAT8A/xii3f/UNHtnUD+kyDsLr+RofNXjCNeNkfMYsmbhTSjKSznSUtxCX8rNDEMHAn/7hv4jttdUYEJMxOzPn8jKGEAe+DT6OTRtca0NbHYg3arXFK0Ob1EcQtCO4ICtgAY/IRJuFaYRF8HzwkpOTE7G73VG+ooNzMzE/v6DwQ/HxZzfE0ym/CrrQNDbxDIu4NlpjyrvlK37YfcpVOn4rwLRYsKVO+iEem4O2tjqCW2kT+Mld15X7+b15SVE4jbq5wemFHdsVNGEv2HYIJxgxzgLI9Y01snB5WKDgCqCa6sqpYWhmo4aQse43quiTzz13LVpjbZVL9Ve4vBpB/RHcVEkpgNtFaXNdCQu67ODkcVLGAMYYl1zwO1SeuWDH6C1aLM3GA4QmtI0FMPoD1hYmqJwWklAhNErhsOLHL958yNnarqSVzqkrv/4wTyqHTGul3J8rs9/eryhVOmX5il09wG1K/YGAfDIH1zHpLQqjVM/0VH8WDFaqm7cr3YtEar1QGc5m9ccoStuQVlUy/2MXtAV7hVIcdTvrLFWmg61oVEm7KPtV4VBd375gWYrKLgt5Ui3og9BCNBcBX16nw5IYNJxx2/VU30IYRskpF30OoT1vynAtD2M/cfLkCxvX9g1nhGqcamqIprdEA0cVR8yd00GBV9mPUghqWs/cUXjNIi/86Bjjx5jor9wRU4PjxnPphEOWC7vrpErZWdr1dBAoV6/8zl9u2ayUperh8C3YVF8oBTS5qf7HRgUv8EJ+NTaxKZC8EF4Y7nzIrl6YaTstisA3flmO7uKrNDSmUed9uQPD6/HicvyLf/kH5rt32IwmeNQFu69/+Y0UuCvzCc0neROOstPf3TZOX/RUEzzu4AefmcOqibo8JDB1veSHcJQNZszlzD+IWEAveEAXOkqcUfF4LDC0BPsUkqrvEMhQSfgVfKBywIATdYAPqQ2LIIzhDUU2DkizoI1QmSjwiVy/xOPrFk7LUaOr4USKRZdfj1fKH1zBTD4n/Q1n/ZguSbk9sFawgYabjpO4FO1c0u9q/ZRxzVpVFQrY3e3sOtpQWmmxkTan0UsfnWEYZzy3U3rWov+cmM5d/FAkxVZDMe5yKoawxmPDhEVe+MTsG+ad5Vdyy5agsOx8Fw6pX4FHnHIDDxgPycd37isuadBPJxqjMSVehSum4M1oIzYyUE9Oq8DXTIjfmR1vuW/Py5yfaonHr0dTYzl9EMCQt0YLxaI8pWzAR19YVJeuqtxwKe3T03bt6uzFUoaF8tCnN5/AH0Ej5OU3KjRWsxF1a3cvtjXG4l9XH2kLp3gzYEx2cNinjekLA8xdwo8H83g/m5+oy7DqwrVH0DI2Z3DqiNM6g4dc9ZX+XmxRPXHPesuuglE++hkEOxe6S53Q+FMHXPk+5S974lL64cBXCZ8f/Pe+S3qVi82iSRTIdfHDYXEuZs9OBJtYK8vJcHaq3KoPKazkkW3Nn9wqs7ihSpT+NPGyUXnaL52th77xD//xt408qgBhGJj47tclMXQWpIqNgXv16aQrBwybxU8O3bT63LqqcjQz57/09x/uVaD8S3WyUmnvdQiZ1hk3G6mEt2GPHJiqMPrp2fnF3ksDC3+EK+mRh7siYapwGVZhqEsVx27p/FTVH7cbtko77ZUFVYVFFX9UN+7pwKdUyetYBCsF2kwyVSNNciDyMkR0eERHxHR7JY7WHsbG/Rvx4NP3Y3B/V/G2Y3+3U+2SYmDTZHWzE5evXFG6R3Hn9g0RRXZLilFWYneXVuLaiy/F+MRkfPjRu8pLEykRzdGh0TjeUx5QaWXPw1wLC2fEaDfj448/jqnJuZieasQXvzwVs3Njceuzw/j0s+tx786a0piIl7/42zF17oV47tXf0Kx2KB7cvu8d7XVN+o41dV44Pxmt8QFNqjY1keEI1HCcPzsjAlyLwZGZaM5+VRMvDezDrFIKIhrcRzxwJaFlcMSE8OTklmKWtsy26U7QpBlcGNyNwwqEH4EdRiZCVwTIHU2cNwQfhPhbGqzMHByKmRBvAYPAY2zbgsm20ltTuG0e50PL70iDOiuqc5rUj+6txPs//JN49y//NDQCmVCDm+ya9/2htKUIJru2eOiQyVJDAwrHqNl9z+SvrTaxQEiwaWuC4x2UpCGAFfw1syiTiZ+PGUrnw2iqDL8eCPMBtQME7BoMSYdJ3ezMdHCnK48Rc6Kjs7UZk+OacFnYX4+l5SUNCiobO7w00B12tuLv/84bsb214Sta6hoUb9+5FTdu3RLj0oiZ6cmYEGM6Nz/rcnPnOUKDGzdvmpF69bXXDefJien49Pqd2FrbiM3OsvHI92PW21GTH8J+T85VftBPHIGZMoFb+JJCaRgFX6V0NKj2QUit8LJbKx7xCWdhthJBaL+N3sfUhBQBNAJ5TMdXW1RxwJPd42FpdoCQPjvTU29LU74d5bcjd9LaPkihvwX/pC0/ypU7QDM9Fh0QoFuQL40984IZygUmwmEifPf1QNIWxBPHZroThvKzyGGhvPMBXtQhNXlbYOGyyF8wLG7Ulbp70YSFEJleyFK65JWmYKzykLbbQpq+4msyMCsq634kE9ym91nYr7Q5+eC09E1eFrq5XQo81I6VPctPm6ZWNKVbabm7w9ogk9S296nT36jihgmLiyBSRXSfQag3dLwTR1vLcfO9n8T6wztxuLsde+o7Cuq+kjsVR93fuKd/dw9Gck9wPvS1VlNT7F48jocPHrmcMJYHNJSAUZ8ejSsX1Kc6g3Hz1mGcnVXaO3vxwTsb8dIrF+Ptdx7G4HAtnr16xhMXduz/8Pvfjddffy4+eP8j09uXX39TMJiK1dXd+OTjT2JloxNHYuYunp+O3c69mK4vxtLDv4zNnc2YmHiB+ZFgehBchXQMfR/YB1RuF2BgePBPY6m8+n1C4VVUWk8GxOrWl4WmeVoqzq9yz/BPhqIN0BSQ02rsQPYOGcGWiQs7nxDO1MV88kjnsHAI4SY7NTX0BRfZjaiuTTXplBja8+2hvJNfHC07drjrnIVVJgN1uTPhg2+wUEH5MhFIRMvJBuMcO/4pJ7tqLfQTDiBYpi5+mG5wPyZGDuPM+Khp/FRt0IL+8eaIFyRY1EZAZ/6E+ilvn8IarXm88g4vebkcqqOPwcPNS30u/vJvnf5PC4c67c9vaQNaCvec5lV+p9PDS9YSoy/qEyrbTvBTXCbXPmmo/sSkhHEJiDG+eSckk1SNQZSlLBQijGU8ZPHF6Ui5fIK1J9WyWygAjOQnQ/Gq0svPwn4REhnWuJOK89RHCiMpA24yydV0K2FN+eAHMIlLms6TutBG+iM9dsxva3CBpjsN+VMWx7FKuKbCVHuq3OAmO8MmmFy2RmNCyMwkc7xZ8+SSO+nZ6cdJE65aRJiSCwzkP5L0ENppGprl9HVSsqmGmQ+wVn1UDdPWMr4dDfhCKwpkwAFzaDVlrmrrOP0q60AuqQwOwqrdRgWydqsWLfEHCPWZIOJG2VkY079yY1f+kN/rabF4oX47McYigSbVomu4c20FCyDMrVmgAwYIQPwQs/qwurnbHH6hag6X0+X2RxaMuqSggLbOsd4llz99ypNQ10LKbZxtB28HL+FxTH8eZ+QJrBnrsr8z5qaA32NXNTZ6vFIc45PCMoZBPnLswk0/8OnkrDJwAoIrAajn977753Hzow9id3MjZqemY3l5JVY31l1udqVubXeUt/hB0RoK29E3QncewYU33NjcNK1CcA5+A4vayGi0mg3xYeLzZW6Jb2PRYPHxY8OgJh6ad5p45LazvSf+65aFKUVgRBrYR9ldqzANrgCC/2w07J936x+5P1vgoGqxyQScg3d03Gpc5Boi89TAXekirEcZJPo+UL1oHzZR1JU+V/uwmD2u8Q3+cBCcqNWBrt8ToN5cV0JPhX5Ctw815u4r7Oqa5jtye+mlF10WtDJxPvoX7NUoiojV3V11aarPsSsSXBsXHk8p31ZN4VU+xndgHOozQzymKaSgHF7YVT6eY8iEfjFrAQ70AfcNwcAPVpunkAsJKi5jgJULVKl++99auRZprVTW80k3j6NdRftiZrgUSIFt+iasKsECkAFFPNXVOz5VR+rsnZ0Kmg+JKyZ0SQ4l16eVgbYqc/KiHA6zikn+iSOiRQZRlhOBEnHR4IxrUsVN68l0Uf1uxV5iON/iL6P/m19ru6U8JWmGtOxcecPJP19fIxxkXAMHjRiCIWE4+YcAvDl8KBofou3DXrT1Q6mko/jQaoTiXFXLqXVoGkJdhIngJHUU+hgOlJtxzvgM/VfBEOxzjYwfDhW/5/GBgoNfUq6O0sGwc6Vw79b9c1XPvwsXmTlup/K39IjKn5sUaF9mF8gjKIPGQfqXw5FilsWC1b40bS+6civtTr+mj+7udPwNHfzu974vU/REsACnuYXg7/zmt2J2ctyCfxbuaANfmSbTp/DVdxEqc2UXCbL5ABoxqDDAMx+qBUMj1rf2Y63SnX3mWoyb4lFE54fV/xH4i1KpnbhtYFT5sX9cLtBfNi957Ci1lcJQ4V0vNSa5MJcGZj5VoPF/WrRn0m/tgC8DXuTOTSV5iiAFqZRV6Ro+T2r3C/BG2vxRpQqs4Vsc0mWxU2XvpaGojo8CA7H5q6qTxzZp5jNeAGFwc3ggwJ9qp7Ap1FWa8rLdwUg/88g5eH4z72aejqZ5eOOMK648t1Q+8C3MJ306UzAGEhQ5+WMWRegz2S9cR9ctW4A/YnjsdRmyfB7jFMoPZWvMgVeg/UmHDUK8oXAsuk9fbamPu3/Jv6F+zUJSu1n3IkBL+IYeE+8Gr+MNGKb9CVGrCp6GURaup+QFfvfaJMM+Ea5ShqnNKo7Nyl5Mu6kc1UIXfcEnGGUOaX7CJgo2lXBqQdMTnxwF9yY0R6kNHMR0uxYLU2NetEB+6HBKj3cz2uJXecB7moUC/JUopxjExvmdySG10QjjIA0OjKXBWzhN0zHKJ5geHKpjKQjt1VMqM4VHVSa1KXWivdOW6aCKG1+pkyalb8IysZ442MGLVA5PWFnKooPdi1lp1Gk/1BNuMrpW7PpzWSp3vMp3N2GpE2kWXYXrhq/qMvRNX+PDRzIaNC4gRBOumEYAaZiT4k94tBOuSuCw/OJoIwvtoT+dbGJLwFZ/hJeZPqlIM/NJIDtJdAV02hp7STftpEacNKvUZSthVFP9pItMwvF9Svc3bIFPhs0yOZxM8kGVb5vFXqWQv6SZdS5w69eokn5Rae99o/Ir69zzysbMgQgolLi9IPlpHyw2eGSHLzNdanimJ3V1RB5iPdTE4cz4SGzc/Sh+9K/+v1HbW4/VxYcxqk47cLQXHKs9FNMsEmli+vDRYjRbY/HiC8/FnTu3YmeTx10HYnNnL4bE6F++9oyJ5IP7NyxwPhCDPojAroPwQ/hR16C4ux1Ly498zcSMBuGjw1qMT23Hb/z2lVhZ2o1f/uxh1FS+7d3VOBwciW/8zr8fj7aO4633b8SFKxfiiy+9HLfvXI8b1z+KYTERuwebMTEzGmubd5U3d/zV4tyZM3GoWVmtPhW16a8KCBOapO2qrHURM+AnWEi7jQtcZeBSYaFdy7cFwqonkzxP6OTJUADrhoAnBY4MbhHiMSzER9iPkH9H7jADx8fDHuSJi+A1ryM4jo4YwIOBkTgWkwDZ4z78GNyPM6KOx+sP48d/9s/8KO+4pokca+b454YmeTw4zGDKQ7s1TdDY0Y9gn8kWEyiuSKIOG2ojyjrCfXTy5042BjbfdSrF1T60E0fbmUQxyVrnrkOBAQE/EzmE/OQN4d1R+21v7wo3ap4YNrkGSGERRkFXuEt1empSTNhQrCwvqd4MwHua5Ndjp7OjfMTsqPwvPzfjQfjx4+X42te/EmPjLZWlpkFnWBO4ZuwjMJUmz7v37sfE+ExMT87ExMREzMxPx4uvvhzj7Ua8+eyVePnSuXjmubPx/AtXo7O5F/eX1+Pi1WcFX+GRxjPgeijmCUZBIEshtOy0x6EmLPuHQxZ6pwAbN4WH2RBB48oY1utTI+gWDHw6I9uQyb8F8phF2F3aV/aDA9JXXJ8KUPoqz77Mjvy88IOp+AiCtpUGbwdkORCkK66+4ZdcXrvhl3VIjQCi5+Z8q7xTk2ZlV9kdpi8eVxIdqXxHyod6HysPGB78KBtC/FzUyJ31W8qIhQ7K7oUCtOLsqayZH3mgM2/gmQsTWQ523iN0oG/ldFd/yc1YM6hC4/BnmuxdkcR32WUqDjvL3B8FF8PGZvWtNBRMaav/6rvQSPo6PTq/yCfNyqEbrl+ddqPveCxQwt6xKMRXbmLwxBBuPI7P3v6xGR523oDrfkNDtJE6sjgH7iKEQTjDtVXNVsOCgnv3HmhCN+rFOCaG7EpiUW1iciq21S/XH3bi4uVrorMb8Y03GzFm2lqLL375cvz6bdHL1rAmMlPqD6uxsX5TTOhmLJxpxISYsq31B3H2/MW4eO5aHB+siwHdi8WVR3GkfvXis8/GOz/6YWzc+lmMHNyPTU1ezpz7lnCzrvZSXUfUCkfDOYbQJgC0TwEf/9m/p7t+WKVpUrsVjRu6vz38V/lXuqiSZr96WllwQfjpOdnxgSe3TIqYdLF7nx2aA9AyhawNHIoJFa2pDcWEGNQpjU2z4mzPtsWgi0Hlblbu4+dEHHSQI+R1Tbi92OocEeRpMiMbghoe+lzriDaKljJOlPEid/SqZAo7fLSjvI5iYnA3zrQH46KYYo72wiAz4WdHNiecUOYhgImBwUSDhQYmpaqL8M7+TBzkj2A5+Qsg0K9TGX78O0x+Pw2muPTaIU1Uhs28rGTaWrVBScvpEq7ELOE/V6lnOA0FlJm24lbtPHMopSgkIpsBGlcTcRTfbmuFYNJHeGhLCvAFR+E4Rejyu8THDVxm4ZfwygBaQ85OUCYtQJ5FQ6fKQmXmk5PMLF/G4USfbfpxXsqHSTcT/I4IckcZJd+g/N1+iqn0CE8dM29b7AAPDv6xkwoBOFc9WKAld/up7YHCgfANvGB8pgTAzuO76DbvAnANGvmzqM4CN5PnQ2AL7irsoOBgwbbKDyxYmNiRhZy869C8EsUj7SwhZe+pXrm7eOIv4qTJTi6uXUQY752OsljYr292nrY0UWYijCC1pQbl/lt29o9yvZUmk0yWuRKBXa/E87F8wYJ+jXCfdDCZbMNTqDqemLMI5vFEZaLs7llURzDQv74FKzm5PRWAcY+aGR7UV/Z0r9pctQFGfqBVdvAmcSPHZY9zHqcZ79C9xXBMxi5ZnW4uMNAW4FclSlWbcCcxQgs5y4Edu4exuvQovvdnfxrbq8vRFB/H1RyL1b37nNZFqabmAxEwH4kWscmCa3oIA60Y0njC4iNtDjBazZZ5ROhSU3zf4uJj8W4at3Z2NHac0bi17ZOZ0zMz0R6fVLCB+OiTT3wlDw1LP2JjCMDm0dz2+LhhxI57hCNT01PiJVggrfmqzY0NeMrEEa6hQMCPwB+TMZDrNrxApvQoL3wpZWQHJ2GIw4mA0Vo9pqdngod7mcO0xH/SPsBhf2/PafLNGwW0fKvR9N3Oee0RLcYiBHdy78dv/dZvUZVsX8EhBZXgvOx4KAFoBviOwNXzYvlx0otdte2a2k3pAG8E+Vz3k3VUxho3hg53fI1H3X1XY0hmJrjkmGDBk9rbfJDjZH9zn7NKeHVVv/1vUCfiGJFOxjvpn6rnltQPlW7SclKVBT/BgKsxRcg4Me6TL2pjToKzw3OyPuQTOC3GsQPecMs7oBVY+C2aVdFtFGn3l4MqA2vbyZN/G/7qKjY0ebMS7QWsoInCawSjhC+ld7yq76NO1hk36pBf/epkblIKdDIuYYqibyV+UDPs9GZOD8J7sMADbSZNnyAkjPKFh2CnPouc6u3sYRNNhE4KVopjgbjcDCP6A3ioeAifGctM46iD8IWxLscTwgmPlA80A5Mra4I5sSKZTNCIKh+4TR2yWj04lHqq5DZRp+v+pKriS7u8fKhoJZr7NHhN3iqT+6Dqg1CatiJihu21E3hV4meaVXqYMhLOStMZKU36pBKlH6+sbsSff+e7olOHGqOBx3HMzU7F3/2d3/SpCPNMtIvgNaRxlf4uVBIMNdqKDnHCj8x8l71wl7RpQzQ8Bfz8piY/HU2itnaOYl3fW3u5y5wNH7SFRxXBnbGN+bM3FUBzhLeMC8xpXFvVQ8WzqqpnmtDFE+EVYxs8LMJSrkBq1zjpJrqH8Fj4wyY6cN99AbiQyCkFDNDkkGaq0ral3UyP7JRh0dmHiId7SbzEw882/7lFFI4xMjdJSPNBeIVlnqdcnDpjBWZq4lb5yKSnMAQWnstjq92YUybOe84n+77aktPkZEM7AlmfxgLHVBlf/SQ+get4XE/lQiFdH37oO6q3T+iqfN7wqfjkSFhKi2m7fryoQv/a31VmuTAHraMNSr9PXoTFNsVTn2bRb0D4QB+woJ/EinlCZRtiFp3fJSBuqUrb9SucSvy08wNO2bH77ZaCZslO/2RRHDlOUzjFKaC64FXX/IeNJpPNEZ9uZp7Exqfa4GFMaLIyqLHtcHvddGuWh7u5Fkhj4mRzKObGazHdHI2pVi3mJ5uxMNnS3KoWU4o3Lr6kJRixCAYd48QMV2WpUSkVqw4U1LwI5TV/Q/HRVR2oBphUtabd+k1Uv1uOqdhxKTDVtzTp4AaIEgNRhMl8Sjp5rVPmiGn+wP727obLeJW2S+WGmZ9WLn8Vp1/13DIPvkp++Z3xSriemfUa+o1/+F99G2JAZWhgEDgZFxJCE1CaSITRrwdyhyUh3DO+s+efgGnNguen4xR7IlVlr0xU+e6mbYfU3W8+sfNHn7Qt3bIcWX67FU0d5Ogw+KFdhlL24paa8a+ExZLuGR97iYO/6I3c8cMlFbau1k/Wp4Kjfk5rFaUKX+CSZuX4hCrxel1cqqpLuvbrVFm+/KYufsxMFTgUoRkcPox2czCWHt2Mm5+9F49vfhiLdz6Kr77xXCxMNWL54d2Y1gSho4nE1taG89njVXoRpmarHfVm23dUnzu7ENeuXlEan2nCsGNBcm28Ha+88kIsP3oQ9+7dVExNcrc2RUxYEWeicRjf+q2vxogmbxMTTTHyiiNCURPz/vDhfX3XNUFpe1f//lEnvvbVa3H52WuxtKnJwMCY0huOd9/9VSzev+0rXtZWV+LCuQsWZq+vy35xNs7MTcfio9XY3T5S2pooHO/G8MzzsTPQiD111qOjmgf5Yw3gDDw54OTgAhvERAwTMu+JXWW3QNEDC4L7HGi4N7h3NQtCHXZoI/jURJuJnhCGqalYBTUEjIIg4vSVVzWIedIo7Ym12kjTQg3sh3FmcjiOHt6IX/z5P4+9lTsxupc7hccn2sbDy9euxOr6pog0D+vmA2UIFh89euRdVRyJ5pi0slR77WgypQJKcbybwZ4HdU2spLhTn3BMonhQdLuDkH3HxI1Jr5XiQHzZjQzTQn24rxX8Xd9Y9wIEfWRfuEF648Kh5aXHMaEJ4OOHD71zeX15Te4T0dbsZ0Dp/6f/q/9ZfPrxR3G4dxT3792JmSlNFsVsMTlbVftOtMcqgk+7Hcf87FlN+kb9oOm9+3dist1S3bcEO00+Vb4h4eCjR0uxtc6jwOshRIups5djJ2pmHBAUs5+QNkQQty9o+3oecQXeRa9qMhlHWEx7WFin79xNji7CbNyKgFkTeKcht0rITbtbyI1JPBgT5QneIITHHV2uDHL6tDx2pY3gIAXXaNIkHnhFHbIeKdiv8K3SeWIkqhMC2MmT+OAmZoYpJwfECzssaftEgPLLtLP8WwKaw0lvqbLoDlrpZhqkN2gTvbUrP+6jJg4LXgrr6zeUnvsQcFB+9CV2S3hnpOqH8EFVtGbBzN9qAzN2gjlXS8DIAacdYKOPciUCMPLuVaVPH0abYOo7xwzb9Jd2K3sn7mMw+TDTh5JpNwLJqZhdZYEAwZLG0z9MG0VXP333F3Hv47did31RTNKIaFlDfWHTjOTE5IT7zuPHj/3YFguh3OtPv7hy+Wo8uP/QD1nPzc45v2ajFatrYqSajdjfWY7tlcNY396J45G9mJzcj+X17XjzjYtxsDsfD5aX4uyliVhbvCdGbSDWV7diduqC+tTteOmlZ2Lh7HQcDYrpmm3G3dvfjYvnOr5q64WXvx47R6LN0RJTJvp5ZiDmz6rNgFTjssqBEEV5qtE4NU579YBYwY4fw+mk4rvLhHR/0s26+4dXL9xpzUTMGUhnfrJadS1uC7eHPH1nv5h/3phpiNEZG8njtfA6IMyA6NOIsKUxIoa1Lsa0wY76gZhpiGFtDIgZ1QRLNJi79LnjmQk6NA6eiftfmbwpA7nJAfwTPiQ9Cb8XssGuWcaXzDEni2L0h4/2ojV0GM8ooxcvTMQz8424PNuKaR7HU5JMyqECYDE1M3Yp77LrHVqc8NRopfApjMRL8ai3c6M/JRz6FW4o6mHzlH//N7bSLk+qjI/KNCml/qr43XQoA9/+wN8WqSzjaeUJpv6y7BmCssJHoTxGOqpCqV+ZrkJHRR9obuQ+DD5ciQNtgO5BL7y7rcoOo0yGM/WcwjE/13+2KOkziDm0NO2ovPAnPb+HQn5ysABY7lYqf+EuCZvCDGGA3KFRW3sHvq7NtMq8R3airGMKgiqHymCCCv8NXiCkYZJB/sI10Q4fYUfoo0k+gqCd3QPDAQ0+ct/w1q7oxc6Rrw7aFE1e14AB7Yb+I2iQ4booqOvOOEN92DxA2hZAA3ThHzuwfP2PzKSwiqHCZXETbkkYsOMGZIG38NL10ERa3+wYGxI/xk6wlmgffQwhF3p0SPkoXXGJnphzZQ2LG5oHGgbGECUqCColBKrKQ2UoE2xfzdWnLZCVXwq/aDfhhOtGufVH1ZQewm/wjqqaJ6N9FCZbITE24SotE7xDwOAr8xQCmogfCzqMnTnWEpZxFN4AXGWHf/q5HGAJZVJ816ayJy7Dlw6nYF58Fhs/uOLyVz/7Uaw8eBD7m2uiJ0fif+5Hs9mMcWkWhRHwc10iOMPVNQibgBf1z7uolb7akIVk4vEoL3xiTQw4YwFtiMCaDRvc1z+mMAgWEfwjhF9eWhHPrbwVnwUEHvdkowcC/ra+EZo1Wy1vIFkWX85mE654HBdPyrjH7mYEnD6hpPKRDiZtguCW0wJsAmB3Pm0NP8mbTRsaA3GjjSYmp11+Vd/8IHO3uvJhTOZ0KYvo8If0j1a7KVNYrnCE4S2ojbW1bp/a2+d0w5HLfunSJcFHsKF8ytt3q8s0DqhtfNWI4IMwCLga3iCG5jN5RUv4IWx22R7sbKuOu8bzkaOduDjVjFcuzcYFmc3BA7mJ06NPHbHgzEKWL/wR7PcUJ6lIKuiZZ6dum67qs2cJe/q0Mj2zxl45GqOhO8VezD63vsToO1lXOQqf+WDnPuUfoQ6HuzF6vBejmq8ttEbimTPtuDBZjyszXH83rPoNxzbzE9VsmPtiyYc8SEdfPc1fL+uuu376659uQgA2JwmOI4OiF6K1XKtRG60ZZ/ekkx4JkxTUkVytXjpFlbQzXf18TrjTTt1PRSJe5sZYDK2Efxu1sA/BH60I/kCruGYMWRZ0DfvAwKFPp7DQyX3u0DFwnJ3hshr+5ofVRw7EXwA3oa/plzqJPkljyLjucsgz5Q+MP5QJOzgtHDYNx0duBHYiRXdrZFW+uvCpzK7is2gM+TtJPqrk8lsfMnMsQBCuQhGWcPolnuuTX7SY/jKOFX4lYdvTqlTSlIN5cNEABzke1nx0O773vR/HikwU89+vvPnF+OZX3/BC8/AwbZT5Ak8STR4EcqE5ysGur3FhM85YQ/2ajZHq5NCHA+Edp4i2RMyh58zJ0IeCJQuepezQCWhdtqfmVmpj3kKB9/dYQssw9qjcOf4oHtoxVRdZEfR7m5nHTfU30QkE/zzG7EUEAQH8Ig/AWk7SFAX/Q7p0gWLSM5SjdQKztFvVFiSEr8uS8YrZ03xLKw7wcgj9ePwCFthl+lv6oOJ5GFsZL81DKR4wo9WSHwJTBV+VhXGW+a1hq8BsXsvxFF6beaCCQxsVz2npB865lMu4CDxkDgk+8C8+LOs/3GUnDXKUnTJQAl+ZJJrOgtuw6Irv8K9prFI7HezvytR4onZgXuArA0XvcxGBxRj1bbWLF+mQs7GDnVFdduhVOfVjnFOOqbIf2qlPGd9PqPLtQss/dc/9pMqFtay/6yo32zENZfJNN3wZm82nqVycDuXU6LjmnVxPNDVWl+bKKxYluYrnwKcsZzS+svvf9ommN5WNqZ9wkoErizgNwPsiXOUzZs1J6SGFH1Vc8Qaa9LCxiRPXXE0lUApuwieVCdkLhTYvB81QY2bbUV55udxZL5uqbDqBkcW9z02mtb7SD5WpVUl14VTC0g8Sfjn+wzf0t1Wxl29Ut1z201/1jTppL7qkdzKtnnuGS7MXxnG79av8ipu+h37jP/nH305mPRuZylnLu4pjP8E7O4rsuFvjVtnxJJ5V5ZF+vcIYcF137FkYlA38qu8My09+96usYJWu00hd/IqZGrudTn5XbmWl2LpyRieJl5/+Evn9WblSPnxkl1l1teq3/OFX6a69+niK6g/jcJVbV1VuJWAJA0nt92KKSFt1lex8nnKSrsIBaHXO4eGDmBwbip2Nh/HeX/5BrF7/KJbu3IitjdV48cUXzVwPxX7sc4RWRM676ER9JycmNZjVRFyHNOiNxvrqUrz8yotx79btePzwsZjtsRgVkbj+yQfx8M4txd2Xhhlm8qVJuKg4AvYvffXVqIuIHOx3pHfi4cN7MT07FatL22K8a7G+thJTkxfiuZdn4+zMZHx663E8XGZ374gG7C/FhbMz8dYvfxK72xvx7NVrcWb+XNy7ey8+++xmrC+vxPh4XUxUwxMIJhzHR5PROvubcTByJraPVA5WVwc7IirDGhgYrCgXbSu7dBmAPAgJbJBlJhY+ksYAJcdiMsBY0KhAKXREXKMBSIM8A52nxYIXDcAEkoNoKIiXu6XaBPyyQEdhYBa5n392qhb1w434wT/9b2PzwfU43FuPQzEKCE6ZhrQn27G9tyumZlNw0KRCE5yRYSZQSldlo94I3Zn8MKFitxfcwOzcnCd4EHZ2QHEFUN5JSG/XJHX/0Lud2C1Ff/FOKLnjDxPtxQilY7iqtCwOwMiQHkepmXByryq7YNuaqO2pzOyG6HQ60WipbZdT2D87Mx7riw/i7/3uFwVMMewDI7G8+DAeP7rn4+Ts2mK04o5VJqNMOEfrzVhaeqS8NYCMN+Ps+QtinvZjc3M/vveTn8Q7792IBytb8Wh1I9Y7+3EsXL1371EMjs9Fa+acYWeBvRrGbarym7mwmyZ/tKnqfKi6pHAJ3dfWipdCezEcKnPukBN0FJY/t7fSMj44nruN4++qH/DgIXmwx1ssewq1wSm04njSr4J5t6jxJuPCTOHmtPBX2PRLe3Fz+awpK8wSgo2MU9wQ7HjXoRzZCeFrfGRnKsZVUrsq4w5abY22YN7CCgRECqs0LGRTfXF3GnLLNKt8VS7KgQAUxoz8wXVgTX2tFca0VrgDhYJRZyEQE/h4cuN0pFW33AVDG+WCRaabvcn9Tab7LP0KfJQJ3qLJgS/nRJ5SSjo9S7jKPX/zm79it1lp6JkfIZI7wjYUtLkuurry4EZ89MsfxNx4QwVkJ3g+Yp20aCSmZ6a9EMb9xrNzs7HVWfckgof+1oW3vEUyxU7+7e1YWV5VnFqsrq75xM6oOKvdo724eulivPhsU51yN9YercZPf3Q/ljeOYnK6FS+/OKl0Z+KDj2/HW79+FJcufyn2Duai2XwhZi88Y4HMhx98R5OELU1YpuLVL/5HsT06HleufCU++fSvBXPhzPF23H78KMYmr4r5mnLfrolmHA9CN0V9KiABlhOwAWb92u7Vr7+JQOhU6VN0eijYEzp5lZJST5t+nlKa8wfTLY6mDgnm7ILieC0PhcMAc30Pk2zeQJgQw8kOKXbTswtxbITjqDwGqvwQOKnePl4KjqjSMJ1M/pjMM66RO/3/CNwUPtLWgxwDF35yrR07etjdw53j7eGjmFJes82hOK92OjcpBlokmeOwhwfcty0MUoJMKlxXaR8lVi2hu+WhPOBBZowflI9vepb99C2rVX87FJXfWNJe3Irquln33IvqxbFhhZ2wp9Phq5tGBqq+BCgrHKrC9qmsJ3/QPHYmVlUSLKAf3nmuum9rwswudeiDJ48iMvgDCWgF/tA6DVx2BTQw65jwwAAb+kL6CMehN1ZVWQs/AOXA9DsBFd3im9BFUybikQR0GpMQzk/jJvQRQT+mHw+3AC+zytRRVWp8qHwuBk6kozR85YnStrBaFYOmQreJzQP+Ho9IX/6Y7Krm3uH1nWMvNOQiMJsSGB+Uq2ikrzfQH0KiHBcEB8UF32R4DGKMAd99okQaIak3ACnfI/AvC6zy9sy0JazBZcrPST12QSOYU5f0DjE/gC03JtjAirS545jrL3IBizaj76sfqBwes+jX6lfgPp2dcZqy+I+8pZ25f9Tn9Q2MgB0wAXbAH1/8gGCO4xaveBz12Ks+7FRkJC6AZ8AGGGPPI/20tcdnOeaYl2OfSE+mJd6PcDwYyNWMHreIpzqbdjitTJPxnbTYFMN1NvJ2/ly/8davfhkfvv3LeHz3rh9aX19dcfkIf3zAdYpsztg1vMeardgRv8X1PODDnvg8BIXwbHX58cjtxvp6rK6sRGdry/wb+DU5PuGwHJ1nsWBqcpIcxD8O+cH49fXN6IinVJaCv3BIFkziHqgMe/u7FvTDc+LWVF6+b195sYCAQKHOhiDxc7tKB+EXZaId2KTihSxp6BgPCNdZcGg1Vc5VxWWzDAL6/RgZFc8pGNEf4ZupG9cpIIDbYae/xsx6s+Fr8ojXFO/LIsZ2Z0vlVY1IQzg5KDyjvOyAvnDhQkyqvsYXKqh/FUTjSOKBaTL1FqIOMp6Qt3CajSMqgoX9XA3S1Dg9xp3oIv6722viA1pxeX48zrRH/B4Luxy54zivRBiOmXY95iZa0dT4gyAXoZVP+kAZNJaAq8m3uBi2UEbryunfRHXTkSKNYhY7CmsKi4tbwgRcGxw4VLfbiyFOp7WGNW4eegcoAp/6wF7Mjo3EBY1vE+rjEzWNeQiJ5MdpQYFa6VInUqxSrvLmmzrbjR/aAGV/3DJGiaeJoyCP4FP05ZiFe81tJsZoIPWzfWkRPNnlCwrTlFa9vHppdd1s9vucUqece3GUle1lBFIfFo+I4N7X8SgA4xp00G+JwFsonkmY4rCgB21jhzYLoJZT6M+0U9p0QuMfu6N9HZfwnT4LDlNDYXKWRmn5+h65m+pRHlU8UTnnE3JUpviTt366ig90wt310meaGbCYT1MnwvkXt9SkKexRk1JOdRTKJHforYvkv4xnXSynlPMQXjgWpsKggRO0AGf4rx3NCf/iL38Yv/jl25obcH4Tpd/DXbXHXpxbmBM/LT6O8BlNRRIkBRDShvej/bguietouX4HWPkkmMJCsz0Wi/f3nEfwZ+Hcb5yJlrDrG/Q1vwAeqm2xM85QLeh/ieexVhr3pDu2GV/8loPmDIyJXiRXutwBD//qzStOjzYGLioUEKWcpIAbmhAkS8HtU3gZ2sOOVoR1Ot14Pb9+RRx0joGqH3VW3cofOEr9Cq+CyQLuTnd8hFdhLNR4oXIcqNzAhbCMxehd+bNZIU8jHkjvi39SHxFPRz9hDm54SlMGd24Iu+gxfKKcEw5yc3+Qu3kYBTFESh1pb9yIK6IENySwCuYDPjExPlaPdqth3kepKi0W6JI/GUFALR6GxTqudWuJxjFO+2ooIRVX7mHSZubV1Sd78LPVbVbg3C2Twpfvkwq/Eq5ykrIQ3G592u5F840L5Shh+v0BFrifPCl8FQsS0CzkQsxNTWcICwxw1zcLIMAC+ZA3GGj8YnMLwE9Yw79V+AmM5cYJL+ZNCZdDww5egHkVG6J2NjvCBfES+j5QJCDhfue80VXfd10qN1myHlk3VIZN1XWr/Muf3fyLX2paqGvXT39/cP2tE979qqSJq+NUpiPg32empq/mt+sHHvo7dbd+dqx05Va+7Y/VjqfhofJ+nZ39jLTKi3YBuT0xJjCaTIklPw9O+DmyUkGlF4YVMfGnwADKBVcIozV24qa1m07XLtNx0HYnnsqgDBymT/dUVWGXQn4GWnErKj+cF7pysevJgFZZkj5VfYKcJb7zsBvfQlTsAiLlzWETBM+wqfVLPXAr6fRrE/TPUfaCbGLNcMCrq+RhIi0nkjEk+rxRJXialB0irE6qDoRYb2pmOJbvfhgP3/1JbH32Toxurse0CNfIoCaHS0vx/ltvxfWP3rXQHULHwDfSaMT49EzsiODuiUgdCPbLK0vx4YcfxcryI3V28ECTBCHWoZn+vRjQzIZ7kc/Oz4sZF9He2NJEZFSTzo04GD6I6fnjuHC+HRNiiG98dldw4RExrjtROVSmjc3deO7S10W/X4j3bm9FbXI6zp+dj7d+8r14762fxebSg/iP/4P/ZaytP4rFh+97tdB3IMJYzza8O3x3e1gDyqsxcfW3Y08D98GuWm5IzKCYAo7bQY7c9QQsTAaKFPKisVfaUASgxtLKlCae/JkUGxsBut0EB6dNGI8ljsewQUjnpjAwao5D35N9aORYg81unBk9iM+++0fRuX8rtjVZGtEgtrm+oQnZWOxwp6omQvcfPvTjYuwUwNza2dIEhytyuBd/S3rDjEROlo+9k4trQnY6u54Y0d8ZrCnviCZI3IE3MJSMjZlJEXr8maAxYPKoL4sAchShz8mg701VWSYmpjwA7KsM7GxqN5uqzZGPV7OzGQb08aNHQChmJifi/Ew7lu7ciWeuTGiScBzLD+7Ft7725djbEjN7wK61hyrWUHz66fW4eOmKBaQLZ+aV72g8XlqJBw8exerqejwUDPb2OvHml74al69cFRzGY1PM3sPF5VheW41PPv7MO6aff/GVGK41zDjQnuLBPfHXvxkQGWZKYD5gSspRQ9qW0xss6liITTjZy06FFDTLr9I7iuDd9wrr++0P2dnH3gxED3kqgF2pTOyZ+Fs4oHpywsBpqJ29gGQsUf7y824I8lGbkA72LE/qPbWXWi7dXL70p3yskKM5keATCMRRe2cYDg+n5togBto93i2QZrf+zuGwyouAWd/Se0f69jVUMhXHVxIoDvVyukqzlKXAwwwtWvVGMGdBiOpOmY7FENAvqCuw7e6QkeY0gt82kCePGO/IbdNlwg+BFf0rYSEElukeJU3byaK2xEApaSn6r/zlmN9SsrtXux8SPuPYTIsDJwOWbtBihAsc1BlpCqfv3Yj7tz/zzvmFceH83nbc/ei9OBDO727TBzvq22KOmlxPNeJ3K9oTE0pPKQrvlhcfxfrqWiw+WI5BwfvMwox3NN65ddtCDQrRUV8dhj6LCR0ZacSDe/fiuWujsTCxH1vrA/EXP1qJjc5RTLbHYko0dXXpscb32fj0xnG0Z67Gq1+5EEONW6KT9+Kf/ff/UrA+ivc+fhQvvfmlaM/9g3jnvfc1cWnF+7/885gZG4x333oYmqfHpfNXojbxbIxqYv94dTFGRT/oN9D/QfXDEbV7HG6pfpQzwdWvunBGVZ6MXYUh6g/vMe50ApWiXbN1ilkFBFGgYYIviyk1OQ8JL9jBMz64rTHtIKYa7HjVJIMdn8JG7uCfUHGn69zJPxRT9aMYG+XhUJh8dtox3ikNJc8DujDrMK5mToVqoyonb5kMDLLHSjR5Zy+FzioTdBCmnvbzWS6NhRy7PjNej/nWSLRrIfhy57pgoIknp+2OBFDorY+3l0kf/aUCnoWQEKwKPjaIgBM/hIPH8B/+9AdMfRO4sgP3rhv/2PEr8QhIWtb8fJ466ed4vRSULrq0VaXS64Q6mUpvApTx6MtZJ9yBBSYu4A5j2vaucF/EgZ3TZACVYZf3oCYoCME7ahdoLI/JW7Cn2AiFEJ6QVgpBmHQjOGfSCB2qaIrK6zLI0TvG1E+ZZPotCI2tTA6pp6IgjbbJBJcyK5onM5oDKVzSXO7K5zoA6KHH+qJUBtqLMqGcnk3aKqFAU2dzkw/aU9KKnmu8EeH06SnhyY4S8IKCasuYgqBjXeXn6iCE/D7FJi2reQQef/SpKiotN/JPWFR5UZchcB/eUPyAyuo7bxWO0zPUmJBZc+LJREivb094OQauwDX1Ae7U59HgcfUB392qyTT3LHMdCBPMYXbyq+/h5ruOlXfCmHFJdF+NuS04cvWd4aMyADdFUX5qlyo8fcMLAfQblRt4MIZw6mxX4wdjMvUDN3JzRhHwM+bKXe1chAg5vtO2hMVkPGN8VT6CP/2Ua/5oY1EK4Qkm8EXneMdiuhdaDjUeduNTBlEI+Ru/5QbsSyXYnUna5MkCyebKg/iLP/z9OFpdie2NNZ/urNdExIRTXK3GNYdMytlFyskjHqP1iVx1DU5FAq0d9RcWhbYRsu/z0OyoxgPxlaMJaxabEdJPTIybLgFDxq5tjWFcozMyzMJBbtxBwE8rsEvXd5HTv+Q2rPEN1W41oz4yEi3xlAinjg7Fa6o9ePRwV2OZd7nu8u6UeIm9XRrQO169K1YwX11edZipqclY1nhJHvuisb6WQcBqj094cWVX8wyuhmSTAMIj7ummb1IWxmiEEFzFsKWxGBxtsACgMOzy5R0a4nNigUGNueTzLzwj+p1tAD7khJ3+l6aVTXzxFwxUIPgHnxSGP1be7IqsIxTf78TV2WbMsflo6FBjyr53NzaHDoJ3YOYnGjGvDrEwWYtJxh7eeOEqiHo9eU7hC3lU2KFiKXPl5SLI7jbAekKDOyXO07XjY8piWAkRiQchMFU8FEenPgOswW92NRpGB5yP3Y1JjaEt1eX8VCOePzcdFyn/8F5MqW+fm2mp/vRt9WlBGVzmnvMt8fW8V8JJ4GHlx4mGNNnowxir/qe2ohyJW2pH5ctOT66ABfegiTSPGHfFOYqJUeGI4DapOdMsO0lFU9ZWV43fnFD1A+mqpK+zAVBOW6q0pz/4TEsxUf32rirh0fopQpueB/BNfBkVb4Hp8UMd2bgimsjSjekW9ReO0Ir8AYfe6ST5ix4KeYUD0FYEv+wgBh94qDevPPOVUgpvuChtF8oKe7YvaTiHyg+TP+O0VAof0f7sUwplXDNmdNVT4VKpbh7dn56pHJUnYShXVT7c7V/apdJPUS53N+808zvdhTruu/Bf12/div/7f/3/itX1bdHc7CHAaWtTtFPz4n/7d/9OtEUbeAMIXsKnwARjygdcEAojxOQxXASa8IG5CcPZSslNOD0kmsiipCm4/FlwhD/kerqaeEZ1B+P/nmgw9aWJ2CzJuMsJnrr6EFdFtpQX/R58IE94TbbScYVdY/BAJnxrdY2KwrOIhLAfnDAOgt+nGrDAxjyNgGP+REGs+TEM6RuEBg9oocSHdJCm3zscNczx0eOleRBgDmbKJJy054OaJzLOcco8T34nf9LRQLy9d+AFb1/JKvqSm7hyrudx2sJ9hPxsUBAPJ3qxxbficCoOEz6mvD0Hn8f82eO0TDRjNaWi+MYq/iFk1MtVoz7p69NVapey2cDv/UhzfSCnhCZbdc0Lhry4PiZGhoXbaRYA5IfmxBJvWfrBZI1zPpmodEjLdJt/2TM3sj6Jw9hx77n11NPcisIH7wxRUqdfVX7W/BUzPTJJoJL93392LPGhUVl2RsBBz3vg50THGc9oebnlW1pVmCosC0/MvaBjwLP0F2pozbdySYzSt8LQJ/22Ipq8lf7m1qbHIzgMbo8AlgKrikcuqeitQ/o22ikt+li3LeUPzKmV/aoyZN8u7sUNOKTddce9cqNezrvS3fjWVZ2AYddNuko7YZkmqrhVFuVTypXK9BDTv6gSP91ygYH8s72s7Zvhsizprx7g9Ie+5Wt8VBnlZCGugM2g3K0ESRDe33LH6gQqZfd0S7PS9qiAVSpCGH1j97d+CJsFVOWouxwyD7nhrj8G+JInv2nrM/v9/FNVWD9p4otb5l80P/1hij4RCG1VpSkbOuuF5reXH5/dcP126axg9+MJlfXIRi7lZbcPedgu1/6Ju0OeTkvuTqZyd2NXSWK1X2VHkJkr1awK78fK7U/i1tu/ivrRRhzvdVTH/Xjw6G7cvPFpTIuocZfWkZhiJq3ct8ikGRnXg4dLMTE1E6994Y148YWXot4Q26cJAVf1cMf6qphzGC4mCpPjbZVHhLLVipmp6Xj08JEndw8Xl8xsD8RqTHDW57AWd+4sqnNzPcsj7/ofb47GsIj5zUcH8dwb/3a89rXfjGER2PXF+/H+r34ciw/uxsH2io8BHR6vxEsvTcW5+bFYXn0Q0/NNr9wPD9ZiZ+swpua/GOOXvxSbwIOd/WKqjwc06NJEhlHCv6gCd9lO6lNAzXbJb+zoxGfcqsRNkWhb3MQk2EfEjE5RGpUB23dD78bEyEFcHR+JH//R/xAPPnkvNpYXY31tKfZ2OoYvu0L2dnZjcXk5JqZnPIHjCiUmNNyjz4SIBQ92bbFrKh8dUrlkIuBHuLG5ueVJDtf5IPCu1xsqCvjB5D/xyDt8RWyZaNF+pMvueoRqB2K2mbQhhFzb2PBuKk4JbK6vqjtqAqq8Ll+65F1j7Oji7v9r167FzZs3NEkdifm5WcF+N8Y0Kfrtv6t2WeLe2YjZmclYU1h2ecFMsZLP0WzucuVqIsrNXYnsbDl7dkGTvnaMtcd8z+zSsibCmshRnxdfetn5MaGdnp6Oe3fuxLPPPhtzZ875jkUmEuyW4MQDjAIMBLuorNVCZl7ULrQt8CjtmHZIafZHWjSZo/y2gAA3XBSnhKvY7fxm0JLuLigJY/DHjyEOQZMKQgp2K8pxq8/Er/TPNDPP1BkONwbFbhhpM2xyZ+cxu/LVvTSwVnZFKAwTDFS5lsTX5cjkRIK/lUcyVCXdzFdRMt/qu+uXRbWC8cwwGReP3LVUMZEuUyUUkeb6AwQ1MIepVS6YRJdNmjQMC2CYZZC388jUK8spe8/tpEYlbItZXFPh5nYV/h1p7CQ/JvXf/9M/jA/f/klMTtTi4tnp+PS9X8Xu1rqZBIQa4Bs7TDY21z254B5l+j8PIfKANoKLVr0dU6Kr+5pQ0089ibAwBbGzcFUTWxgvruw62N+KuZndODs3HrXWs3Hz1kgsLa5qAjMQc/OjcfPTlZiefCnOnHktrlx9OW7f/7Xo6k9j6dG9eHznYVx5Zjg6y+uxcOYoxideEJ14Ph4trse1y+OaFO95cWduth5LG2uxsTcUyyv34uGDT+LS5eeCx8cO1MfZacbDVKOaaB8dc5VXD3b96ilgdDgvQFb2YvbrflWS6GFNpQQf7rZmgROBgSAZtePtWGgP+4qcS1wj0ByOQdExURPfPcnO/Rb3TYp5R+DCY3gWZGpilUds6ZHko1yEYxZkqay0F4LMwyNGLnBsyItQm6K97NpllzTCfugJO1ahn/ryEdj5qTGNZ+xsZoez4h5x/3/uruqprJttdBwrYJs0xTCpdIFPCZ/OfH0+DFElTKqsoxlIffVr1On4pyeTxE/Vn18vDOH70+jZMZM2WFXOWQrFUzj8iN9tbTo0blUYdh77ETYm8oI3MOUqjRQ6in4L9gh8WORhVzITdyh7TuqS3ro8yohcyI8JMM2ReYsmQYsUH/qHpjPDF3C3/QklNzeYIrvO0uaxXfTMCzpLPViIpQqGVykDYQ0rPFEugf3AxyoI0eyFr2mf6AiCae8YF38GrYRuQ78ZR/LqGHbSIYSWm+oEztJv2eFu+CgcUjCK53FI5YW+E869gDhUhOrLPSeCUFtMSpLfZl9UJv5YHPPufMHLd+crUp4GSME1wn+uHuCRbJqVNoImog0XwxPoZP8w/JQjDxpuV1cVAV82l9CW+vV4lDsEsy1zLCPukOqapyp4Y6ZcP1eEDd2r96QR0AO3FGaQHm45pmRNi1KhpS3okAd5ET7jyI3yujz4pRt+xDH+quxySnulywYRtHfggjDATTSlLlr12bu/jJX7N2PlwT3DN68DEB9fGzXPw1U68EiNRt3fZXcvd+mD17z5QrmgT2g2aTAGwcsxL+MUGRs5GKcQ5rNAgLAd/g/en3ZhE86k0mGTSavVVlvkDnrS490oFrMRatEHzp1ZsMk1GJQDYSsbRjhReiDeEU2a8J8sgJt2epwTng2Piv9ra1xhRya4cOyNK9OTE75qiDqxmNoeH1O4VozJZPc+vByKE6xAFT4SLCIf3shh1z5p+bpL4+dQtzz6EZ84FVevXDU/CRPGA5umQdLEc98G30hcynYs8rapdjH2Ke0cP46CB6SbmrNAn7zDU27eRKcIpkmyWLCrOAiJGIcao42oj40L34/EB+zKXR6Vpi7OqrJXGHVCF3Xa/YTmx2aFi+o7aepHIaCD0C7wEiHNqOYmLERMjw7EM2eacWW+HXPNAY2zo3F2vBaTmsPBy483697lmldYHKneSqNKizccgP3xgfj+kUG/XzDGCV1O+DAb3NVcgWtKFI9H89kRDw0Bd+SgsoCrlA46cay8WEQZi9l2w0LQSWn8Hml+Cr1guZ0TYOYvwf6q0l3Y6fO0W78Cur2wBPa/aV9+JuztqvbDXvyhT2zA2hH+77MY64W2xHnak2tXeGslgSOliAjKvFNW9NE7h8ENwY/TgiwOIBRjIZS5lTffqX8gv6GPUBbzJ8o9ywuuYlZloh+Rjd3k4nZOVXiQbPuTirjopymnU5n99q5ZdJVCCdd1tlvP/rSMSpxiP6EqP5caP775UF3ZBHb95r24c/eRaEvNtBF63RSuffPrX443Xn/N8IeW+HphzXFL/Z0nyTh9feNGLrZn/6dfJNyFcQd7clXbqT+3ROPG280UBosuTos+MWdn3DsWPkO32VRH36d9Kc+kwvNYPdfC8M31PDJiSOly6rNdH4wzk82YlYaXbDeTpnDHOfIcyllUgVfRVMl0S+UjWE9nvKJxU8gTeIEiLpr5CWMFfIN31wNP4St8hediMpmXwYsgrIcv5mSlTxTKgxOGCPMZW3fll4sBKbRn7uk0FL/M8xivEfijvbFLYzNzve61rV2tssmk2L6vXx++fhB3ucnLfj3cpqJ9MNJXDwZqG/qV+x3tKzfRHl+/CR+jNpNTwlLpEZsx2P2dnFgMPdYYyrcCYhKGtFH9eRa7frp+PVWNOZ+jHFfeWZZTGj+bWS9U5mWr7f0mqt+tuHbdKo3qRrFjjn3FCZX17WnU6bRd5sotZZ1Jt3ziT/2FE3E8cIzyhhrCGRT6IS74DmxlL21GmNTFpt8+P4eziXtPk2bvG74106ZNsePutsQsmgUO01bFkd8JXWCigJlmn1ZCT/bBPs1f3zcq69Dn7zBdm+yJI7hRx/56Yh/67X/4f/62B0sNMl6RYWCVJ4wG37Cqhi4ZKIJ+uqbt3b90ssIrDWfSb3bt1Tcqi5jxyRuzG84e/PQAw3exGzlsZpgMgIHZy5M80i1VsWcaRffCn9aoLLP+MG3Hj98KPmnrqioLq7RSB+Lmd79G2a6f/nj9KeJs5lG2Uv6T+aUbv5QrTeksnpTy7zdFyIZGjjT4DMfD6+/G4PpKfPrLn8deZ1kDx0hsbG34Ia7JiVZ87StfjjExzYuP7ovpEgEWk4aAlfv62ZG0vLwZe7tHsbi0EusbnVh5/MgTj9EREfFtMeRiSEBGHqNEWMvd8I8fLVpYzFHf4fqIGNm9ODPXjItnZ2NpcScWH+/KX/FGjuP5Zy/Fb3zl1ZgfG4v63LPxcE3Fb43Hf/3/+H/G8t37Zg73tm/FhYWmOudezM5qsrOzHDPT9Xi8eidee/2l2FjfiEcPluNw7zguXP5iDM+9HB31uj0NRkCEh3KTcTSQKhMI9+Fe9d3TVeA+hWtR+Fo7cvHJOOULxoBG8tExu2JnQNuJdmswLmowf+cv/lXc+eCXsb3y2AJ03jVg18Dc3LQnX/V6yxOkpiZF0zOzmqtoYqyBriZCSapMfDjWLeqkNhcjMSqIaQDc2duXm5hEffvB3WpQ4bg1EyaEVAj+J8bbZoQoG+nBENGWHLUjCswR30yoSaFeF8PSasbG2qrCHwmHxmNhYUEM/paPi5M2DAIPMtPPr1y+LFxbNr78z//+N+L9n7+l8GcstJhRHfd3d3yf+a3bt9S+Q3FZ4b01h51zh/uq766YLK7v2fLElIlrrdaM+dm8oujGZzfisXASGLASfbC9acZ5ZnompufPe+LFzgiaBgaF3ZE8rjlwJJwQI+KTNwUJpJNQZzt2+6IqTt0FVnxtx3SiaIXzt0mqTOm8m75fMxFJpkSYKJMwaIKTTk9l+ifzK6pqxoxnU5SDLN0awnI59rTyUd4wSSnYSGF/EXpgFkG7dywqLQRA1oovZ8XJfFx2+ReTcpGf4SZFmFzQUD4uT1Vu+ZOOyyd/74SUQ1mEKLva2B1iYb8KnsIZ5S0N40e5DV8EWP7O+lEW3ClB/qayvfdpVdoS1bUVN5snIxDecZgci/mDnp0bb8TIzlK8/4u/ivZkI569ci5++oPvqr/mVVZTkxNiIAf9mDZXJFj4qL6zvrEl/vBI+Kq+U2vF5SvXfKUAd/ZfuXo1tjZ3jAO7migiIFg4PxedjTXh+qjo8HC8/NJMLD1ai5XVs3H91oqA04nLl1oxPzch9+FYXT+Mla2lWNtYje/82U/j4/fWYvCwEYuaDE/PTMUzlw80gdwMDjhtHc6pHQ4Vdz4uXHtDsJ+MrfXNaI2djcvPvK7xoRbb6rtXL7+mcWLHOzi9a442d7szCQI2CaOiyne/TnfMXjhU8fs3UUzqOTYMTR092o9m7MSlidF4dq4W5yeHYrp+HOPiHdvSU2MjfjSK6wWaXNdTy4cVoZgaGk0TvENEaYFExi0p6HQKXaEX7BbW+KH2BOdYaN0VgvoOVtE3xsgD7EJSYs+M1zQ5G42RY02O9kSPWShgMgL+oJ1DQqK/+ipGwhVLpU7DJ+M8CfPTCr9Mr4TJNBXTafSr/nSelmZx6/c6GaeYXUuaUmRPzn1Vkn9lWuWHw9iG6ksH+FcwAX58i6V1WE+iNUHOfNVy8js4EKzVHux0bnhyncIUJukJ+aRFpkmyMEEkbdJklMbf9Fmafuhd/c6z5COTBBCWEE/2ohlr8s5v6GKmTx2gXY7PnyykBj+buaVGMEP6lBNBoP49+SgKOgqNM11WZgfKBVrok2HQT+UHPfXkm/F5gHE7aSvjDzSfiTWTaIT70M28mo5FXSbXLGgpfblB06kE5VFs2YXXlIf+ooKxM5uTmwiwmCDDUSG4ZHdqTeW3oF9+9Ck0dhYsgTDpFAEBu7I5OUFZwFPnq74Cz8JJOK6P4zg/An/TGuXPDk5N0RRmUP4c+xdPqDQYszScWzDAg/vsDtyQXtegsil88O5ADWaMJz5JZlgw3gkOqnt3/FMa4ASqi899ChyiHdAK7vHMbmoTTEpaTBRpEA6FS6aJmymO6owP9UeYz5lque3v+FTVOz/7QWw+vh+dzTVvYEAYCK8HDUHAf6C6I/Dn6hiE2mxwgA9iw4SbUHmxucN0SjCAJ1tcXDRPRsvOz82Z7+Pu+lzYFF6wQGocPvbjvFubHdO7a888E5evXosVpXH23Lm49twzcfHCRb8B8PDhIx/LJw3uyGeTB+/RcL0QdTLNU0Wpe4PrH1U+yrqxtel7/8mXRSg2koBrW50tl4F7+xHuInRhMYOrfaC38PgbnY5pKg/4schBGixeMGZSJtx4xHdra8vCIE4ctzWvYLMI71KNK9/OGlfpsRt9OF544UVhmMoq/Ek6DQC7jZPa7UgflqV4qd1ZDLYwQPHou5x0dViE3w6nMIVeuIGT64NOQZUQNuCyJRxlRyvXWXDFFifXPP5UquAjv2nrV3KRP2H69dMU7uSJr4Ud3bAyEQpoTB0R/k1qvJzReLmggfSq5mznNc+abmg85c5lOMPDFHgiqEZoqcYxZaYtWHhlPkjb8cA2jzry2OMcCwXT7ViYqsfY8LHS2Y9JjcdT8mvBI4lvjwOun1L9KQ9EBygJdqaZXDWlMFy/N9XQXGgUITq1qgm8vB2lMXdIfUR4QR9lozzqafB4Ej6MAycV3xVopHr+/em5hYwr0BNol8oLbREuEQF8Z3OB7+VX4CPBzfhg2LHLVXXQvIRFUgv8BT/TSuqsBAxHVZ7xzovb+CvvbLdTZaFdceOvciuq8BWY/fbTilhdXaVd0jptop7mVtTT3P626nTZSKvfjW+Ez+CIF52Ph+I7f/XXmj8+FB5r7qwa1OBZjw/ixeefiddfe1l8NN+i0dB88FWwdJp9/ayoqlZkVMGC/qj2lB3soj3o6+OiS9xxzoI2d5kzx3Rbq62OhK8IAqELbPpgQZzNJiyS5Vs1h8L9WsyMNdUPxLuqf3AiCEH/3ETDC2NsWBkeZrGQHlHREfqZCoOWg7XLCyNS2Ysu4Yw3yh+t/z739PO3/VJXtXbqvppHdInr81gsZ4zkZLzHYK7akRu3P3CCDCF/XpEoXBcGw3sw5nsxTnwJY7BPTaoq7i/qJ7jlu3UKI5NTBHAMnNLz3BUaULTawZAwnczFfuclDQ+D6Ta1SbtRD1clDZm4Jc+ltpQJ2QMmri30WXwI4yo8nXl3tWNeTwT8VVi5DVZ2LyABW+FhpkEmzsr5WOeny1XK0y2XFO6UtRuxT5VgxaebZqW7bv5L1e9Hspl08dV3ZS1hiuov35PqKX1EQVV1m46GWQGhS4usKzfGS7WeFxs1RoAVPgmtfkk/snxKfA0bSckuT+0qHYUBKxhverhP+2U9qU/mQ6moQzEJ1/PD2bjt78RzZaF0040aEr7EqarisHyXNLEXjRvxKNcJP9yKXdrpkk/3rwpTaZTjY/Ini+39JnwG+VVumS+a8KrLP/hP/6/fhhn3fVIKiLyLCZDIngLTO1RcYQMIQYIliUzkpO5VHpO/zDyB0Mvciwr2K+GzgDRWmmgKmGn12/vTyR/c8OizVya21KRAGXrpoDBOABi/9LLZr1En06x0FQn7iV/cCO84adoZ9/Q+oZ+munH8W7VBpfmpvHum/9K/wD4JMw4J72zMtIsUi/nVxGjzYXz447+KO++8FW++/GKMjNTjzqPFqDXGYm56LvZ29uP2rVtR1ySZ+1TX/UjvlsLVxCgfRKs5FouPV0TQRuN/85/95/Fv/fbv+HGrjz56z3flX7ww7/ESAfLOPhd6sIN125MNjnNaEKKBa2p6KL7x1fNx9cJ0/PKny/Ho8U50xHw3W6rJ8V68/PK1WFhAKLwQZ868FHfuLopp70RLcR/d+ySef3Y2vvqll2N17ZEmHg9U5U6cPz8bl68sxNLSety4cUe4XY/f/Tu/qQF3NHYGFqJz3FAZWh4gkqAmnhScLaq0xeepfm9IFuGT6JRWSZ9U+V2+chDOsHbU95GY1roG/pm6JqR3Pomf//n/FMv376gtNs0YcCfrxEQ79jWYIoTf0Sx1QzAdREDPBI6dpBp0ljWBS8KagzAtzyNvkNJdTY5qjaYH6eGRUQ/QCP25C9zCfLm12+OeXHHlAHdDHqr9SI/J0oHKYMZd6cG0Irgkh/GJiVhbY2HlQUxNjpum1DUBXVle9kLP6tqq3Kfi7t27GigRwKD3YntzOV564Wp86YtX462/+okmp7VYWXocMzNTsaH0msKz5194PlY5lrujvMQIsLPLg4TqCvME49Qe4xRKLT759LNYUv1v37yl8rFCPxSz01Mi4IcxqcHj3q07inccly5ejhlNMka5qkM4zo4bcNM7jTW5GWQHhpDDU3XVl0m821RwcxvazD98em62pNaIw3dqGBRSS8YExrOnIbn4y67AZlSqeHLqxk8zc7QCd6TSPeM4XlUO5+lRnLRJN/PI9GWaSRJegSeUS/Fwz7xS+xt/JZOCDMJl2lmOntm1u1xp75Uly9ZN3/ifbinYUd2VcC44iPnTN1ckYSKE8Q6O4/wmDcrLji1GMN/fbTfRt8o/8yml4jdVtmFxrxTflVtXuQ49k99CV9OFthT+6Y+rXyaOt2PlxtuxvXpb+F6L99/+pSb2wqmtDU0AhF+7HcUR9MQJeXdjvS43Fqx4PJzFSgQCIzE7P+8Fs3v37sZ2h8UsdiezxALjehQrq6J/3sXJfvFOTE4Mx+zMufjDP3o3NjaX4s0vPBP/1rcux6AmNauio+uiD6srW7G08sh9dXN9P85cnBEcRSdWj+LS1a3Y2xyJh4udmJ19Pc4tXIrv/+Uv4u7945g593psiuu+dXc1zpw7LwZ4K3YefRDTU834TP1oWvnCmPtKB01B4PLcun2g69krS5/qjnU2EkueDJZ4clL13LB54q8+WlO/basdnpkejS9enYrLk2IYRw6iOZS7+XkQaqI5qrFj0AJ+rhPhMTz4IPLtYaq0szj2OJUML+0v2mCGVJ76Nt6q/l5oEA3yBA4GX/7s4MJkl1BToOHxrgF2KrLrR7SUMkMPUFQZWGQZSFfxre1thbWv5/dUN1DPL8OqNnZKE+1+r/Lb2W62uRz8JX2Sljs+XbPPD0UZeyrd+hUuxdUpnIxgRU/qOp/wzw/Xv3g4MdmBkR1oi9Tleh4Ea2iHVT8hPpM2wss7GhrjeEiNcQlBCWOj4aE0MTMqodFqObUtCr90pjWlZS9+4It3/1QxyY+dfYzNCAw5zUa7GnZKCHiSC2mWtjYcsEt70m0tO/y4HBH0MPab9lSRkv4hhBSM5AbtY7HzmCulLMivwkA/ZSL8p4QIzcFeaLhppdw4EUN436ErT+KwAODJuIg+wn78nYeLT7vkHzy8d44rDRXXsLAgX+X3/EJjL/BOnqi0JjAzJN1GlMk77sVrdJQpj7rvcc2O8uekHbA6HKipTEOxKUcE9MeDIrgDw3JnrGBReDA6u8exLv6AMFwbwHU5aOzr20extoOw/yg29b0teOxwrR5X1anOKeyXG4t21pySyHGI/NFucuVnEPRpV0ru3rQh08qmvtNTn8Wk1qmqkPajDVEpBM/RiwVHxheEpnPtRvz1X/5RPLz5caw8uu+FYRCWne518bScpnQ6Kii713kwl9LBM/EIPI/ijta4Tzc3Z+R90iqfKoXAWyVz+Td4QB6cUf0ph/k9mSxQU+6NzY7QTDA7yHHrgdIGB7d3d/yezJri3xP/t6Nxh/60L36KciBgQ8hLWTnpOzE+4QVtK1WdOQLxgTHvAShJl4drgxDg8LgvO7vhIw9UpiZvQikMG1g4WYB5rHKxUIA75acNePOAU60sMFgoI9VQWjw67AUOxaFe2x1O0bFzczhW1tbkIthu78aZs+cEK3BU8JBpXh1fwTnxn6906yp2n8sfP/qBuq7FVLQt/TuFGuRKOnKHD9Y3ixHwshYWASel8emDxXi8taM5i+JBS+B1qjKgip3fU6VI9RTH/vhFGXcok7R38KtuCB2ZMajnxdjgQVwYH46XzvGYfDvOTvFIo+ickmLXK/QUPgi4cbLOmI/Z1+ehgXxwondS/NFM9TjjtEwexudKr+nWSJyfbce56fE4M9WKhemxODvTjpmxPH29q84/rNJxpQ9XOoDlA/udaGieOFUfjHkxYnWNteyMhr+it4KzQlX1ZeiN5i3Uv4I/ZQPnVMysu137FEV+CrwIiKs1dmnqTDK4pV1/gKSKb5yQmxduFWBshFMJdQuBOcXADv2ca3OqY9gPgrJr2/TTCVRlJi8V2PddC+4p5MdN2gGzDHRvxhJKAt66ffkyHJ7U4KLxUfb+cMSn3PxXP12Y9MPm8+z9qqRdxfZvleTnqhIH1W9Hnf62Ut6sMyGI/pM/+Yv4s7/4ofq+kGKEU7QaV0QrpzSHvnvrhjcxvvH6q96Exlhtvkww8CPgTozf1FSJEgML26UBr09YyZ0d34zTfiRX2fF4qfuP/N2+ogtsaiP+segnwmLmB4NHu34rqi7+1KdYNE+dbtbcF+gTk+of8Ko1rtETntMvmbNCJ1wW66Tf5hESWbpltJaLy6of6lhMaLLtxa8ygYXHddGkXBBAcJ1umF5wJC9pobV5hAPNn7liyxtdpLl1gDk+xYEHLqdZoXEIbxnzLNTXeEw38Y58dUaE8yncR3MZDPM87PBe8GyqscyiVTPVNsdVC/ll9wa6CjKkTRnxBxI2AYrNNApvZbxFaA8CERuarTyAE5oIfldA9UMzNzA/LZwBY1jMAQ+4UQEZl/lMcix435ft6T4CLvfrdOP3ZLhSExSpn0rGqpt2L2jXzenLql8nbfcSvMoX1V8+8rEq3pUpjLHPad0LmIq00i99UU5fwYAd8AfvrOXMVUA8jswGHfCFhX1OkjCOj4gg5nWcgrnair7FaShaGiwA3uAxqOEFF6XNd8Hv1IVuUgP5FXvXTybh5YkbTW9TfbmEI05iWImfYWTtlUEmaeFof6Xjz0qTN+k5jjX2nkb1vjMvmw5bfdstw5FeOVGQ5VFd/r3/7T/6Nq/DM0FGqDWsRmb3jStJxKqWskrRqUqCJzVhURj+xsZ/Gs6sWxnCKB/bq7SzYKXwlVZm/qsSr77kh6ed/O10/ZfxsBTApN1BbWIt5QDD7NbVlfsJt9So026p+emZDte1gOip3dGr/J6mSno9RdhSPpoulfORog69tOWOY2We+K7C5Xd/eUKM7oCYZ4Qdx7Hy2Qdx/Z1fx/H+bkxMz8X4mbk4e+F8bG9uxdzcbIyNNWNmYkx6PB7ev+f47N5utOqezK6vbYngiZiLKf/os0/ji2++GZubq5pU7GlScRxj7Za+O54MwCCPMuAqDa6Z4Zh9U8z5wtlavPAcu2k24l/8/q/E1Kps7YgzZxretbS1JyiOXokLz381vvOjd+O9T27EzPxszIxP+YHKu7c+k74eV69didZEPc5fmIlPP/5Y5RLhHZlQuXlvgEn4QexuPIi3P9qK4fYlTRzmNbHkTlLY0II3BWapCtyL+TTlaJU3+H8CL9PZAfpbAytHgbwLQe3sNtdg3mwMiQkejO27H8U73/uTWH14M+rqB1uabJ1dWPCuqpmp2djc2NL3ubh56360JydjYmpag3A+etYYrTkTBFAI9qEwI3JnMs8x65aA29CkaXCYpT0VRYN3rcFuMDEVag8IKosJPgonAstEEq7VghPVgx1X5aFfJlA84ss3Az0TNj+0xoApYk0+PraqfJhwcr8sD7zxiA07umCMNlcei7Efi0uz9Rje2IkH9+9oMtfUJHQ8Ntc6sbyyahyiXLs723HlyuXY2FoTQ5ICfo6iM5HdFIyo/8b6VsxMT1ngQn5+9ErxEJysrm7EpzfvxtY2dTqIl1563jsDOTpGC7F4wK4a7uxujMDA0VTs8lNbeSCUg2sDvri1e9+0fr+bgufYmf7Z/qRWBtuTOv2kFYlvcIr49i8m6UAf8URhSiOwSoFBKVcqwhIP94wvXYVNLTyxTnvxL+miHd+mbDJ92gGrc8G90oRxnAwvAm6dZe1pfhEoUEr/ia8insuhb/IhC4RR1FsoZiaOPOyvuLkwkYwfjFwydCmcIST1yfwSFuiinKccik63Pm0PXCul7/RTCexOSTBkajJWQ4C4vxnXf/H9eOdn34+Dva1YX16OrbVVC7ySoWeRai/WN9bUHaERGlNVMU5K8cDg5ta2khNDX2vEG2+8EZudrdjZ3omHDx55x2EKKga8Q7GhiS+7ZbkPuTEmPG0NxIsvXFMfrMdrr8+Iru/FhUujcefBUfz1z27F4X47bt1c9AkshPJNTTDHJ5px/eOHURsbiheemY/jPTFN9RkBcVzjQD0+efdH8dn16zF57uVonzmn6T6nuUZie/l6xNbN2Np5EJ/eeKix4tUYGK4L/mLNVX7DBnhVgE24pbI7ZqWtqnCoEue0Ou1evjBTk6fok9qjronTufZQvHphPM621S4ql++apGjgmeCYAjW1Ceny7/TBK2Oe//IbfJMCCXEp5QAXoduqL0M9DDJYhkCLqwsmNebxmBebJ2BImawzkRdBFU3Oe11Jl0mN0MDpOWWXxQnyVakqzz51Gh694L14tilcqQ8TEuiKhVTqJ+nGL/2G0mDDLzWq335a9ZeA4nTD8WGdRlFPa1tcEiOqj0qRVLcMlUcJlyXGFRwT8NSXyrhERE+80PKHfaSNYdSZoDL5Ysepr8rR2ATdMI1RWEDANzkhEGAsxUefxgvS9bIeaWejOU/4ZTP6spiXZSKMVhqcACh1cdrYyQJrZaFW4I55Bn2AcVnu1AgRzJM7dEaizMZL/bgtSdd0ELsTkZccnWDl75T1p7pknQmT/iiV0HGhTRkH+iRTYZyH3HiEFzJEei4D6ToPakCJsmR2kqbP5a57/vCXVv6kyiTYeSkxJvgc6d+S2VH32OFOffFuu8qMx/x4G2b3eMhCe97EYDHD72Qof04AcgKBXYBcd8K1AVzx5vt/eedF5g47+fcPY1ODA+nuKS3eOeAO8rLQ42sAZGLHZBwpcDZM+2CFSnwuml/+ei7WAwhn88sm6Rg4cupTGSJbyBNYwaguuHGFA7xIfUT838rD+P6f/ZHGlBXf0+9rqcQPIQhnMbhp4f+xheadDvfVD/hNGIQuSjqmxA/Bz83OzcuNk0cHMdbU4CHFAsCBeDQE5DXxjtA2X9kjP/oCip2a0AtvDhEs6R9D4h93xR/uiq/jJCg8/vr6hhcijgRAnyjw5JyHMlUmFYTrdhCmseMehfCeKxi3tjoam2hT4ajyR/g2Kt4N3hNdBOWc0OT0yVZnJ4ZG616oarTaaiuVVmVlcWNL9eckAIsaKN6nqqtMFm4pD+YdnFAgLH1zbXVd9RWQpOBjO5qbLK8uiUfcjkuXLwt2M6o7/UN4TAeQcjNWbZn8O9BK5TuEFdb92gGSjkI2qAMqeWuW66ATamjFN09EILTibXb248aDZfUBJIcNwYW4Srsvr2JPn6eopzpmvNPpgIHMkxBOjtd5x2YgJjRXPDM2Eucn63FlphnnpzR/GEGgD39vbhWwm1blDldqRIJOlgqrOvB6aiHVy1jujsVGGnAM4Tv5K55oMriPQJCr1vIa0HzfY0w8Ft+86zAg3ORapHz7YDemW8NxbrqteZPG3zoyjNyAITLsDgzPD57Swn4DhPbhizJWOg3l2bWn5tew6nOzVjn7v6HRKEIWNxR9hjuuWexhkWFU8di9zcI/b/j4Tnean/KCn4IX1/MwLyr3xCPmZICiT+c7EtREFVMaRiejruygjjOmbuAk31V5qjBFeUxSe6GLMn5LP005DdIqafbp06qkYZx/ir/jYfovVX73l/Bvp0r6/WbOqTXX07zx//3/+Sdx98GK4Nb0iWSf0FGd2Xm9KVr64vPPxm984ytZJiWBABfa43chqr5a6uMwmJUdoJpfM3ArPJe7o/X1Bbe78NUL/8qXMORDbX2Nk/hT5pmc4kAOB7/IYhVv1wwId0xL5JbFydGUUgwcKT2PKbiTXY695iUIUXlB94w7lE/au835xp/wtleasLhVfic0mciSqfcpgwc8ouyDmv+P+DRXWx0XXnhuejxmJsdjqt2MSR7pro24n7PYijZPrtjl9Jx7lmlgtWlBOnGTPKDDFS3uuqcmnEdQYFLKSMGlMmXqlt/mHasgqKxjOiC0B0a+Ug14ATcTEzZN5EYA8ws0saIANxYyGhrnONVBv+WqLeKRc5Y706+yqOyiOFXZUcVE9bs/qarakIZtvbI/oZ6SRKab4fvjFftpN774La49X+we4U5oT+idcb/GqEx9u9/YKlNAZEwmpRxfwYBsH+Om4T/cxQP6kRdfFI5TMU14BQXnzSbobC6EMvTIwXTQpeqa2T8oQ2XHVFh83U9kISwmmnQs2Ld7iVOFr8xMM5XdpYtbNw9pTBQmKAiGUG+crUuYYlblPKlJr+iee+ZX6tVzH/qP/nf/t29zJ5KBI/jCfLO71Uy4QiQBENoTOrPUb1/i+jL6C/gurBsvw/JLJRSpqkjGswM6g9kt/UkdnX8EqIJUXz3V71sAnfZMPd30h0P+p+a7UumWcdGlUbIMlT9usvTsCRfbieNf/Gw4YDeP4ibV9a7indZFEbWb1hOqwIyGrAJV6RWFvWiUwwGQrqpgLzXRrsfdO5/G3evvx/7i/TjcWvdO6Z2D3fg7f//vipnejV//4qfBo67ra8txxO4eMdyrS0uxKaYcYf+1Z67E3OxMdDa3Y1gThE9v3YoPP/0kXnr11bj6zAUx96tioh/F9evXRSDZJaSJ2vauiiA8YzCosyNnOyan2hr4tlSmw3juuem4c2c1Llw9Ey+8cD5ef+WqOvhgTJ55OW4+Gotrb3wzatMX4trLr8TEeCNufvpBPHv1bFw8OxH12nG8/d47PpprQZoY5E8+/lQD93jsagbZbjPx2In59kDU2q/H1IUvx/5BwzuHuZsayJU2KJ0zVWVxE3Qd/wbVH7eobL/SHMUknGkb+cHoasAfb4iAdR7GW3/8z2Pps3c0MEacn5sVcRuK+bkzUdMEiIkVpys2uLpG8Wfnz6gz5mDEijmP9zLB4mqb1Y01X7XBrnuEFEzAGLgYELlnnwGWHcAwH/uC3cP7970rnqPQdGnu2oc7p28gLGGnP8R23ruPWcjZ9G5hD54Kz2SJekGMx5p1D5o14UtHeMPuLI6NQ7z9srv0wuxkHArPLs6MxzfffD4G17ZUtoN46ZWXNVmrxa07932KZGJikpHcY8Oe8PRlhPSC2Y4mdpwU4PTBhQsXRL+GYm5+IbY2NgWOfFsAoSnXEZ1fWIiB0VYsrXV8zPzyxQXTuYXzlzz5on7sPGOC0W6P+NoNdtpAFXK3uIrA6I463cj6drtW7vQ/D9h9bmnH1J/KdvqPR6I99mGvFHkWla4n87FJXiTsPHHPMKkru/NF6dtx0x02q/yZWTLDmEwqIUpKjqJERAVl6VN427NSzifTNw2iTLbjlOFKKj3ar1/ipbfLhHL5KJNsHuj5s6m2UGBgw7eFmPr2HLJKhGko+Xki7pR6ivyyPPmN6tJVq367VJ8f4frD7h7ui9k4joefvBM//Fe/H3tbK+qTe3LjWosB70LcFX4PHXNNwoGF+TDClIi+5OtF1KfZzTha04Tk4Di+8MXX4vbdW8LhjS4OcQcyJ3ZYWNvZ7Viw3VL/iuFOXLwwG1tba3H7/s145YtDcWZuJGrN/fijP14NdeeYmuJqhmY8uL9kunvtmYW49eFK7GwcqY8KPnud2N3ciK9/4+uxvHgsmnE9Bg8+i+XHdzUbvRaNuWtx/vKzYqZq8eHPfhxXzy14EWJ+4YWYv/hadAR4QDI8VBPcmZgCH0MZEFkVXLDGxyY2VGmf/Oop3OV2svmsuk4ggBQCAO7jP6OJ/7Pzrbg6w8OIed80jzZSpsQVhVWSwJK0wXe4LvczhUNIUGBOacrpEz6y+LgqtJ3FdCp9P1qqGRq7ebwrr16zyYICBF7kUllwjUbSUegfPYx8SM4myZGo/yvTeaQPis8s2UlFfJuOxLc/HBK/slvPpgBQBe8zK4sUVn9hWp/0K2avVA5a/eBaaQXK4MC9ithV/bGrqJXqD2oruCSLISRg9eqfPCpfwNC9vMoz88sJLSFg1tlhLsM8K8yIhaTyy53uTBDt7PwRZCIU8htWlXAlaVCapI2bfMjF+fMBnrEo6YfdEVKrfzOuEA93B2SclIkbiqhpQ1HabCv3HaLYXRb+5U7+3r3mMORNjZImuw4kViZb2HspxJHd8zvL0veJtl1pu8zAU+UEPko0rwiS3TBK2st3qVM+CpkJFeGnFzyAnfqadRbO/BU7s7qCT5WfdthUorsHA4IbR/zzOiGu7UHIz/2/aL/PIHd6ksCr732FxY1dgnmCATvmPgsGiru9Lz5BWfvO35zxCIbUTXVU+QredCugch8pnEdBedgvQdxVdkuACRVK/+1TClDa0I3CP2Y3YLp1lWlDCj4RCPLoJrt72Ql6uLMRP/ruX8StTz6Ko30e8xYWCD7wbAiyCw0bGR7xJhp29ePXbo+JVxuOickJ35POA7yra2ueOLO7vaGxiMXj5ZUVtw1tzl3M4L7LKQ0uzIrPn5mZ9uky7o7nrae64nLlEg/M415XOuRx8dJl85TDwFlxp6cnvcmDt1QQ8EODWiqzN4coL96qAY8RFFN+Fg4ajZbaVvyweDl4WGg4G0iI6xMzyntyejY2VZZHixrTmmPuZwjoUGxQQcELw+uui+c0fyrFdUOMtzdv3nb6pMmVRZvicznhsLwuflljNxta1jfW4/bt27Fw7qz4x3HHt+BGsIJGQF+yPf1jZbwXHJmDUC8wC36LRS/w3X6ys0uRN6dYfDC+CWb6V3zx3dIsEw0PjqqO9IEh47Z6jcKSp3SFO+SMlZyKKmMrStn1StcN4oxk9OIQKttNfL7oBLvkp2oDNi9MNOOM+GEe3R0Z4P0TjavCUbiYfLRR3JbgkjIDipiloU7OAlgg3FfbhcZB0wfRC+CR4SkKOOxYaUgLTF5QECLFoDR9oVkX3NVXZsabMdYY0PzoOM5p7nBudiwaikhZgC+JIFD3xiXRkMGhEZcH/M7FWqk+OFF/vvIXRSEyCPywgxYtv37+xf4lvCqcPvjJTf2U59F5fBUhpx8nl26rHjy0yh3t7AOgjgW3kMFYmKWxBzir4KqVcJtyK3FhSqWVl7zRHrz66pPldmAlSQApmeAYn3aTLrSvuNl0pIxSFHDJ1J1wf1ZWXb9KdeFzOqBUptTLgHy74XAu3n1RKVe/maoq/0nHbH9VlAW8d979MD69cU/NwPt8mWz2w9yM9s2vfSVeffUF04GEBTMH6peZ96fdKzfltVPCXya9wEH1gZkCemGAmgVajJ0NB+TAqQGoA5tD4OFr+mZBd5R+rzZGcMzmEF/RowyMXaqP+5P+yIQxGGE/9pTX0adUd/Ksykwd+rX7J3VXGdEO0w2Xbl13u/V0v8rvyl3/8MApP+Q0TS3aPGbbasZEc9gP13IrBA/eornWiD7caohHFk3nihaSORCtRrCf9UOpPvLI9qjqg6vcMFGY1vIubiU2ZuF1DQ6VzxnZr7LL43TdUCy2WBaKVpvRBhpeLOiH9+AKO3gO6LoXR9V+Y6pPszHqkzjAggK4HcAr6JdgBOy7inxLeaqwiX+OWv2gCHNaF09ggT1/iybdrt3hZScTm/5Nu3/TP5Xi2bHfTaqKm6rfjjoZNn0FLLdbUYZ4JiNLvzuKLVnCTPkTT/2DQUvwgv8DRMmPj6hfD7svES130g9EQ3wED2yPiZZyQlv/hrVPpQjejGlAg3SMArajE49wRyHkx6roDpc688CNcOhMAzv4n24o220pbpknVsepPvi2quypqzzQJUGpYitlTTswy7QL/Hr5UCbC9v5QQ7/3n/0fv91gZVwDD/fbYXLgl1XGXNESWBhk1AOdkKNCwKSVIWSLfcHsnRBPEOyLhUkdHNCgThpq2TxWnYWl/bqFTEiasUAnMAFsFtphSEtpGP1lJ29XDns1WLtixCEunUmhIJalgboAxN7nZrsysymt/9RPCY8dxCpTquKGP6jJF/mTAAaql4+du+ER/ji/vjBFVVGtnF6l0gpcq7Rkwex+257p0pv0az/nk0CXPeHHxMaDx+Ce74H7zr/8H8XADcXv/uZvxuP7D+Peo1vxzs//2tfGiBXnXFUMsotH7YgQfWBg2Ne0cMULV/60xyZiYqwV9+7c8sQWRu6lV16J9eXF+M4f/08x3myIma3LT5MXhb94/oIf7EU4zJHZZqMhgg8Df+iBeOHsVMxNTeS9uirji8+fj9HGYKxsTsWrX/r7cffhVnx252asrT+K5tFuDOwtx9u//FHc+PV78fjuvdg73ovD3d1YXVyM9szFGJ+a8tUxczPz8eDuI+8Keeb85Xi8/1q0L72kOmmCCUyEO0DKeCRb4lXCr/yhHKayF9UNi9af28XufVrfmW62jeUH5Cu4gkPcP3Z02PGO/tn6QfziL/5FXP/lT6OlQeKFy5fj3v17mmxNxNrKct4rur0TYxPTsb61E0Oa+DD5B6Y8esWkhR37u5oUbmpyNSSGYpTjrCKKDFRrWx0TUXa0cbUSRHWAXW5MquW3xP3221u+Kx+B4gCTLuHOHjuqBFvuNKRPcp0TO8gQpjMR2xF+eGVedeKefoSTvLjP3YlTmphx73i7NRH37t0XIR7QZHE4drfX43d/+8u+n7AxfKC6no39pdUYn27FztF2zJ6Zi0NNzHZ2NFnf6cTuhiZIB8PR0UTscG8tZibryqsd461xlX1bQBWDr3T3OpueNPt+V5WF3f/c67q4vBR7GjB4W+Lh9Zvx9S+8pAn0e3H2ypWot2djVCg8UhfbJhrGijGaSdeQ8J6VZ+ihWBL90Yd6x8Ldp6q+BqGD0aPPan4Wh+rk3uFp095SxhSZPe0eKrpJHaz6EYi85d/9xtvfVTgpx8LatVRa/sTNYF0q6nJQ5qS+YGfRhMWtl0bmXU0nnVDlZvcnwxOQYF3nniHlVDJ/mYg48iqeTNPf8oAeoDnGiYBGlEgakzDJWAN9wuaDitDjXjmyzFlvu+SnlXfsVPai6L89lfbi1uvfPbdk3pSfJgxjA4fx4tnpeP8X31U/3pDTrgbEkbh27VJsri5GY5SFM5VW/4c7HNOPmBJeInhnByICCYQoXFe1c7AXZ86eiem5mfjg0w+96MbchUgTU+PqS5Pxxquvxo5wnJ1xM1PD8fKr1+K9j2/FqOhxQ/T2D//gk5g7MxNvv3Ug3J+LlfWNuHT5Wqyw63FrL27eWIotlWNo8DAWZtpx9dmhmJxTvzlYjh/96KbKth/Xzu3HzNiOYD8aL77y9RhTH3/r+z+KO5++G2evXo3d9U60xy/GwMT52BdMxNLH3sCuWgAcqiYhwMk6W5eFW3CFfpQ0V4Aw/c36FQWM3UTWwDhTyxbIcCU0kzTSGRHtGR/ajZfOjMalyUE/vstpCmOMwnj3kJDGwkfRtGzGjJuYg0npswY5Tme5sxwK7jiUV/6iYZwmcPmlHd/5iEJU74g4XRXf/JLC0ov5B29JLPGq1M/QSLwGTwiagHG++KEK044quMg1EDbJUR3LD8oKHofCD4RmCJYw4ZMh0SnYIx/MpF2EJ74zy8Qg5dJY8hs/sncZstgqY1Vue/cV1IXO8Cfd+K3ykOp6VeEIX+hJ+hEWe5roUm8UafFpgacgC7Pv3XJqHyaZCFLyoTUEPxp7HYvJ2qHGSPE11F0a9iX3mRKHHWrsXlV4NwGC4/BO8YMjRFyIvilDCo0RTLOzHIGcr35BYI2bCBjX4vjOeOCrenUf9UWoRx+QCfaRr5IQAJShwpE+sMXdfgKG6aE0J5qoNE1jwT84TXkMFqBGXNLGoWpX/WcPciD7YUMzttkmN2Oyvr2LX04+PUUZaUs5UFbor78Vx+GVpW8VkFue7lFScgRPqJNxUmEtcDnK8NSNA/4HGluBXcIpy40fYwK3fZc79A1fmb6HX2n5miHSUPx9UZ9dpcs7M9yvjzuXRnJJDHpfaZGX6yE/MIXqur5of+BPO1APPoFHlrM/TGpHdnwrzFOaJDK+NF9KD3vljGP+yN38hL6gFUxY2ek71RrxjuaGavDD7/xZXP/ovVhbfCh6Xjcu8yAumzgQHHEdG3zWkMacPdEfTpZo8uTTjvR73nNgUZqrHkdqo+bN4F24D39VY8OAJtKdHXgrwYo21B/+CM85ecZVDLzxtC/ANDkVOjamjjEU45NTXkgh/o4i76uhNsRb8Y4Ud+9PjI/F6spS8JbA0HAt6hqfRppt4w8PZ4K7E5OT4u00Fxhrx+rGppLVOHKQCwJc88NEn8UE3HxFlXCCNxnogXIxrLmSiEWFrY0t8Zx7xoHBoVGF1Kg00nCb8w4BC67QQhYQ2BQCzKHlLBhx4rXWbIqvnoj1tU3ln28WcFL11nWugxyJi5cuKE7SWkaJVIKW4JsNKixh5xwNbDzAKCNX4hA8Q4UGSpM+qh7koPIlCSn4AcpFM05MjMnnMNY7e7Gn+ou0uFxQMoYfR5KFNMkD1U8fwbnyhelSK4pL4SJTZugNi0yDGu152H43ZhsDsTA2FGekZ9tDvmKEBT3GMm9/ITGXI+uWf1Ve+sHfV36oHq6faQxepgQ5B+K7Kiu/nsfa5g/9ZD6pyVv4LnowyRsBjeFoqd7z4vGn6uKRDtnkxVxSUVUsWhdhLnPuiXbL97IfKgwng82rq18gqCOP7H1w+spd/ccLHvLyFTrkrTJTD/P7mIIZ/pTQbx0qPHZM7uxGDqJpawwfCa/Eg0yMHMf8eF5b1Bg6iNbQUYxpnjKuOoyOZI3pp9BLC6mEYxQNOYx5VZePvLCTL3/Eo/x2wNNWJSFr0tgqmtPF6rFeVcCvXxBK6fHHTmLpxjcIlvnxnbtbM/d+HMPqIvivUif8++zW+nVePXU6DCpLTTmy3Hya98AZo6qDFUnqAzw5ENxpjX11lh/9+K14/8Obniczng2KBkDX8mq84Th75kycv3BOvKxoWum7Std9jPSUfsFLvAwrLK50wgUPnFLOUsEMB1v0X7UjPCOLN4Nq61F5NNTINWXj65pEz31tHzyL6ALNDh6TjLXTo362pFJ/zDlj9d2zJJ1R2KKdQH9cVOVWXLthT9mLcpkcJeFMefgGLzi5wJUr8F55NbiovEyHVeMxsrpPqrwsfjGGtZuNGNPYMCx/5jKcZFDqpt9AMrPnBzznG4BgT3qFWx86dN1QxhOs0m4vF7z6JiR2jKqOWa+s8xD3gxFO/sQ1n6V+jfwEnWWjjYZNx7gakivNeFsE+lHl4F/DRz9VNt38ukqZUFbyIL8sWNH4JeI7RUcl94KNUg4KHuKfcMq8e5oU3Pf51o9hQzgnXeUl085olEznUX2X9i6KalAXb4bq187NEHI4VKkXrumc/qQJ/LzhwnhMGvjiz6JnSVL4I1reULuwYLTb2faiLbwmj1iP10TjRwd85RWn0oACizN+S26A66KUiPo9vDf02guy7h9K31pxjKvggaCrBNDdxWjjMyNE+kObLROWH5r8+r+LRoYOTXAadqvCOJ0Mk37AIsuSmwRkSWhZ27+y53hAWOJU8fSdaSRmdO0Kizn0e//5/+XbHMVDKJZ3a0qrhqyKWoihTBmWzUZgF7yAuwFH4vpCDykBJlblblEAQZqUSU4yAaQsDp8Fc5IGggrDpx1TUTib/MlOGAJgT7+ie2FR3Xh9bkU93c21OaEJVXRiWeWu+Pz1q25++qO/dOOdUv3hnubfr7r+5Fd05YRbZcmUVLR+FxyyE6fqBq/qgKJKdKTR+nFcmB6L2u5WfPcP/7mZE67rOd7aicH9/eisrMShmPwB9RjhuVdpwQkE59zhye7SQRG47c6m71RnAaA+Nh5Xnnk+xiem4rUXnouf//AHcQxjpUnA9noneIyS43HsLOcB1sXFx3IT7o0ex9TUfOxu78f9+5/F7NRk3Lm1GBvrXAdzGGOT8/HJ9aP4+a9uxJCYo5X1xzE704q3fvKdqMVmbG/dj+O9HRGA3ZiYnY5v/cZX4vz5OSFhWzAQ67rHLplm3LjxmQZ1FicuxNSlf1dc9KwnDbuqex6VhH1PoLnNeqC0Ku2YSuFpmxNuqZ50+TylfEXAPNET1eVKpXPtgXjw/q/inR//MEblt7ez5QWKsprJcW0eu8lH945jcWk5Fi6eMwEgX4RYBOSBsYNd+tewBeyYyshHvLmuh11Q7FxiB9ekJmwIppYfP47O5oZ3yB+xY0uTrylOA6hsB6y6Kzw7xmh/JpHU3Q/hKE8mY+xQQnjENSEOL3fICI+f7e1yR9+hd3ZtbW0ojHBBRGLx0aP4wmvPC092YuCgE688fyXW7i/GlNoRxHv44HH86p334oAdfexm1kTw+p27MbtwXhNcseSCQWdzM8Y0gRw4asaa8GxEk+SzZxZiTJNS3iG4fvOWJ2ycEoCWcKR2euqM8OFuTLbqCjsd737wfrz2lS/HoQaCA+V7zKq9sAGhGUfGgfexKsOkn52GCC9Y+ELwknREUJcfdEAONnGFuSwDnR0qTZSn4Y6Vw6N6/l2nU6q/vxcbVCyxoU/xeVqjXIby0VNPxevK7W/y61c49Tv3rBWdLelVdn/5BwrV889Ro6fwA76FT0mMLzDPOMXwd2XvV59Xh3Tv90t7t3yV/YQpXFbniHZjKG5d/0B0bNNMAhMKFsyuXb4Yjx/cV5/aNx0Ft9h5SL8iCRbL2BmODIFdJM1GzY9Xr648Fp098J3HXDHFNQ3kiduIwq+u3vFppjML7Lg8jK3OfuweDceDm3uix22NxTMxM/98PFDey6vL8fjxkvLiSi5ltT8YjfE9Meet2NndiDe/NhkLF8aF1xPx1z95FPce3435M+3obG3GI5VFRYrbn/w6fvWD349nL8zEC8++qnSX4plXvxk7w1MWtrFgCMM2qH5p4YP6GUCzGFJ2xg8zP6JrcBbmHdS0ycwmfLtQ7sK7+u5T8CEI1WEAuSqMHVropkDIpP/8VF0T7cOoM2mC71D6RbhNdyldpr/v9NTJ/ID300L1JlLwN7JD6KTMtFM2mRa4SRWBOgjarZUM7IX/sRvYavdKYa/yQBeVbqmL8kKGvr14p/x8FYbLItQUkfJ1LHQQp05OWauEAeNPmj2V5So59OfXzbd49ik79SdTKaJ0o51O53NUaR+DDqvDPy0OAYClfI1j4kGZeHqM4Tt5UXAOwQ87zdjQwmQTSPjOVY1V5AGO+Mi24iCQ8rF74RHC9N1DrivJ3fosCkD7vSApGOckEIF1CqYR7NtUF0BI6btoaQvFc1jF49vtU76rdpC1q1H936l7MKhAVIHlJGzAh6KyNU+F6Pf3JPGEk8OWWDYFA+evD2er725wOcDzU56Sl+EpEw1O6l/BHBMHRae+Gc4CabSpAuFSZwkUt/pGM6aWdHEAZt1ydG20rOyqUPpiSrkP9CvCVFap/pROAKNS1K3UD1WCYDwZGv/+sGm3IfwDFsDdrgIOp4IOd7ejwe5IdnkOiU+ZrMdbv/hV/OV3vuMTl3Pii9ZW1kxTmOyyU7pcwcPJCfp9Xr94ID5NphAMv4748HyUV3SxXveViOzs397e8fU2zO8Gh0d9VQ/+CEQBGKVjLGOMouDwfxYkyh3eiryPxUMOYkLbKY94T995TwdRyIbqxcYQTmYuaV7B7lZf3VC1P+9EbWryzmYVygLeQkPHxsY8V6D8HjvEv/m+fn2zyAEMeICYPjQ9PWP3jbVN9bUDzW8apsv1EfH/CsA3Y+6eeGdOmHqTiuo6PFr3JhXoBve6E5bFWjYhcYKA3Z2U5d79B46DUPDc2XPKi95a4Sq4rDL379r09W5Ve59UcuNffj4ZIFgg3AVOwMLYBf2SH/BmDIHWcOXUknjbjuZSTpeMq3SKsMUbk4iDf6XcN8q300+N6g+XwgHNxTSO8oA8j+1emZ+IhcmGcREBnemr0qO0VW+y7amqcu7P47Tq+fXCnAh/Ki5+eZWS+AcEimj1FR7M9P3aboeMBs5SQngwhLucGOHKWeIgjKwLrseHO5pXbJtHIA7tbl4CXuWYhzg5RaD0NXscFC4PMI6KlnNSoCwUOWJVfm+sg8gJ/ziVo2mI5qcHMTdei4tz4zE/2ZI7y0/wP8n7qJVVDtE9Ft8UDzznBBpSF+wpXKcdqbezOaESXlASflMXoR5FoW+kmfQXk+LiT6hi4vb0tqKnp8I/R4m0O3wVL+dAMqvQpawn8K+op1VE6olwlKwKW2hFsT+hqqiZhkqhNmXO+d3v/ij+6I+/4/dcBkfqngNSI9Jo1EatP/n4g5ifn4pnn73mxR/zb0oH07KnbrqpSu64nSxLf5hSoO5Pt2y0ATYE+7D9ea2PtIBLH4Pmlv7IN+p0lUt5Tpv96rQbX0/TJfGnpfGEUhDHs8kfdVF5BTfouusgTVqZXlVw55HpUzc25BYn5AUsxLHTnyt3mVdzEodNFNgLjJ9avqc4fY4jCVSWVC6j/8p3uqmXOE/nW5mMC+CD+xZa9vSm7dhMQr+lf1RxGE9Jr0q/Cw/9QyZKXKfptOSgOFkOYhQld6ni1jX9Rxx/dpXLVumisPmruNmBHyJX5aoU9v64RRGkL1hXZcj0KPG6Zr+2U0ngZEIZ+klFWRzSmZfOIRiL9jJGMhbwjuSw6PWYH/JteO7MuE2a8NlEzXkR3H+VZjVOKDF/u48zfmLgTzbKucrObszksk+me1UyK9yK2a+LWzFt7/PLfEv4vjAo6Kn7EXb9K9OuPY0sD/YqnrVdKrfqCz30X/wf/qtvjwpQfvVdHQ6T4ytORBhZJot5V3U2GIgKQqPZ0c8qpaYqwYM8rFA2RLgaKhgrXKzSsSrOBJ+FAJogiYMS0ncWtjKrUrmy/Lty6GyQrsa9W5mqrFicZpp845vh0lnR0l50cSNMv8at6BPu/PYr5ee6ZFi6qUP4R/CpimM//fRrVEnPYazlZxepKk5lfUrYorMM3XJI00jF7jSE2BmmUnLDb2hkP9Yf3o7hrbXYXn4Y77z9llrxMGbHJo0LvOXAgxjch0r+CJw3NjZ89JZd4lz/0tlmR6rSU57NRjum587GxSvX4s2vfTnOzM/GW7/6pYUyiNARtnLEnZ0sXKczUhs2A80kkCO2hwcDMTs7L0Z6Nq5euSy8asTio3Uxda1YXmnEm1/5vfjqt34n3vzyl+KFl1+MtbXFaBxtR32gExurD2Pp8aIZ+539tdAcxsduHy0dx9r6VmzvrHtBYXauGa994UqcvfBcDI6/Hsu7rD23VW9YLhg9cA0gJQ6lKg2ZX3aXhrkpzid0sTyh+tqgskMUISrHYkSRxc+NDcXR0o343j//7+NIEzoY2MmZybh//17sqi14sPjK1Wfisxu348Llq/Hw8XKMNjnuzHHgHU9kHj24bwHY5samdwJxfc7Y+LiYCh6v2/F9qXRqJnqtJhOiAZ+0WFta1ERpJbY1KeNqHSpCf2fSxyScOFxvU0PXc7cYzCiPnFFhTIT7aGDT4ESH8gSHZmdn487duzHenoibt27GwsK8FwxWVpa9Y2x+fjzuX78ec5NjsSD7O3/9S6f99tvvBnf2n718OS6cWxDODMTqRifuP3oUf/Xjt+LxhvIfacfcfDtu3f7IEzBxdLG5ywLQVty+e8dXTrVbbR8t57i6j9MdbmsyuhlrG3v5ONOrz8eDu/djR2VfuHxFA7uomx/uY5AXddMkkbtVeaSOCTW7NRmgc6cSfdrN6Q2ZHsj7dXoJJlWgrurHh6ephL9NG7344A0605SmrTAdVqYiPJEfblWYkxpVzJ56srw9t7/Jr1+lU9aTvE+H6Map6tkLQN1xrOpeeTDSCOpdPwt9PP4wNcpvVK8ovTx7k9TUhb72q279bLe1V8Z+wz/AHzNiW3jHYvfUZDPe/fXPY3XpofBnN/a3d6NVb/h0U2drw9f5MLGDHprBF45nGsKrgwPh8ogZZq44a7bqGnP3vYjGQsChJi7roqFbogELC2fj/LkZMcQP4/U3LsTdO3fj4YM14eVQ3H6wLNxXikrn6GA8ltc349G9ZdEP4e/eURzsIk4bjJdefMF3Ek9MN2J2elwAaapM03Hj1nZMLczE86++IBiJBt89iMtnL3FXUYjAxN7W7Zifno6f/ezDWD1oxNzVNyLGzop6KlUFUY/RJHYk64hA6xDGnt0U8jtiggx9gHugLbPpaU7TU3WY0mK0j5yUCnBmbHRIElHlBDtNzBuD6KMY04SfXXJn2qMxNnwYM80h7wDhbnba3Yw6Ua0ry+co8so2wZ66fHT/ZKd84BMCpWxHKkjRkkZQDaKW7KhvL1+VX55JN9xjK1P++ZEGeVrbekI5v8pEZ72Uv2kWC7Aqh+wURZ/yJ7ygCJGSYids9qOkJajSrwjpPG1Lv/78inKWTqJyc9BeHMyuk1Uvbi+drN9pVRXJKXTzUdiS8mll/FFC3jkjwAJbJgHDchd6GBd4OI0FIB8pH0a4Ohw1BEVKFVxEWA/MUMRH5DIgHtbCR31717jC8ID49nHe+c4udV8fI7h6t7nCsPs8w+KGEJ9d8im080OwyohHYMkKDX+NSc7GU5k9e/LhxhL9248f3DEqZScC9CngAf4XO6rLY0rZv2tPnypYpTJuL1l9257uBW/4pKz0CVy84CSNG9onD2ShvPYnTmXixqIHEzOHI4OSDlo/mDzO5x35aIXJcUAeVWr5K6XoXbuU7VX5S3FRLiNpnAhN+G5lpfrtqYBYD3dd1FTdjPp1n3+lEmaii8IKFuHonxo6xMfmjupp8cZc7zF0pLFjdCDe/tUv4q9/+OP49OOPfAUifB08OIL+eqNhAT58z7b4NHgVX3kD7RdMEaJzdz0ClHprTDwm7zk1Paawgx1JE1fwrK5rXNFY1ekg+K87DxaXmTRTDwTPCMlaCN/Fb3IVJ+9AseGhrm/eS2DTDMJ/0uU6H644GFGdOAWKZgetEoyx9qT5ptHRem4YUVl3NLbhNjQ8Kr4S+pmCzk5HvPv2tq+JZHJPPVl0gLaxaQichd8EpOtrLIBw9UJddZoUjEYt3B1WHeHdqCt88p54YDQLeuTFOwGl1XnrCX6csQW+F6EApxoQFDcFP+Yr77/7runL3Nyc5kFNwbzaoa6GLv0B+PcwCbeeZlGRq40IW8Y4+jf1RZGEQ+oHfpO22vHpWLUpjsqPvsSijpFLPHZFHTJipfrLY09ZMbJMGTXN7AV8Up7hw52Yqkec08+ZseFoajzN6wdR6nVVeJLGVMF7CffrSp3sK9l3iluaxZ+yKu2+uHbz/LWyV9+w3UPsoGUME43nDZxqVFN8YEnamfKI8IDCDgqWnJZpN4bVx2oxM1aPMc0JG+JRpidb6n+q0z6nEtnNL3wXvFsaGxqar/IAJFQcEgmNoiS0OzDwl9qDdoTW8pToeKMW02MjMdsaiYvTrbjA6ePacbSGhbdsi1CeLEQzP2KhwbyN4lJmP4Yq7TaRg8FBnhUcaNNuu0rlt4Oc0NS+CBH/dbqoYj/pnmZpN+Nsn+42n1Ra8/fpaVXq9PdTlOPxV9IRjLGW9NBZP8pGAEIZM7F4QwwC4//uv/v9uP9wJbY08DIOcw0IfZrGpD05rT47Mx1vfOHlePaZZ8RD77gGZTxMRSaVtWfJ+j+h0o1eUvwxDbeqj1Nge7kvgVuUWSaLWMo3YUywrMvpfJ6Wb3EDLv35nlTgEGme1MAQdRq2xa1fZZIVbkpTJXiuXpmTd8qcSUvpqO2qL5ty9OIZNI+wmqioDxz4jZoW78HIb5Mx5oA46rQVHPgtadje596vThW5p+SuUmbZKjuWLCtlp15p9+KafJLPAB7SpKv2oQz9WSQcVFLXReOXvlU7PJwe6WRbZOLYie9yOiHyKGGerp70U8R+p4rnIs0ntNNPuyPpP1v3ZJq9PBJP8rMHkyz1SYWLdSZuMzX2otOt+KfJj622P63uhhN+lFOIwh8L6pyCadZHgyvoOTHvK5cE/7rGeza50hbQZ197q3Zk7HRbgotKCpk1FNZzBeXjhTaZtJ/Hf7sVv8Rv/+mDb/y8Y56wwmHKaTs0BXvRxQ2zG556ScvEDV4i5yvS1LlPZ5zK7vR6fiRS8jkZj7RUZtv4c9AY+i//9+zs1wClTuaOh1fVGDATMBsMbkXYryztR6MDIO/kVxRNa6Ime0OTKAZHzbvF3CldwihnrsLA5IROQQSXyP/Vn+z+ttlzO60Jg6KSxays9sJ+kvDgmgjb06RObZzL3+Iv4zgd7NLYM76+VZeStgGPvc88XQZUj5CjS3zMyk5Mu6XuhUVnmK6bTX4pX+aDKn6plF8G5CdGxPlM1utx7/onsfTovhn1V15/3Tsmdnc7sbm1JiZ824+67ogJGlacc+fPW3DMcVeODbPLh6tRdrd3NNnQRKHVkv9EbMeeJhnr8elnn/i0AI/9rmlCwSrcxYvn4uHDO/6GgDYbY8K/kdje3RCzjfB4MDZWmdDUY3+/HtMzL8UXvvjvxMbuVCxtbEVjfEaTiwE/8PrpO7+K25++H/fu3BBzxr13EePTw/HGmy/H2sZufOu3/+N46eVX4+13f6rxZNcLFvXRZly/sRj3HtVi/uLzcTjciEPa75ijV9wlmRAroEoz28UKN+t0+zxdwnY1qrKXMGAAfYydg23VfXJ4P37x538YDz5+LyZEyBhwIBZc10F3mZ+dF+EajQ1NUEbrLQvypmZmRdgOPDFi532rNiocPPIusdmzZzVBA45iYMQUHx9x16YmaXt7XoXubKzH1vq62k9xBRvax6VS2XKVPh+t5V49yisy4Z1geQXGYExNTZkpsJ/CswtyQpPHXU2mqCo7VZgwsjuLgYgrhlA7e9sqof40eYPAXr66EINK94VnL8ebb7wU9z65rjg1Lzp4l/OmmDWfKNlSXxuNK9euxe0Ha/GLDx7EnfuL8dxLlzX5asXs9ISYhE50djhGPhrTUzOe0HHcfWVlNa8w6XAH+mHMnbmoQbkW73/4oSbRrRivjwlnNuOZF15TvVtxoAnWkUdvDRKaLKbABdrFzjkmXMCAdqTPZ7/zR3ZrKbkQvVKE7VcZ7KRbKtwSN4o/dq9O+6/6lk6hqcI4bfzTzH/sJ1WWpwrTp+18Sp0uL6q4/U1+/aoqVtqty4fMypNf17WKn3Wt2A25uZ76S/aj/GSYjJc/hLWSQV8pdsrVpcmVJmYJzqh7uux8MsDnR2Xo27rn1P1G8HAgGsk7JxcXpuLOZx/EkOxba5w4acT21kbsbG3G4QH9K+NvbG64f7BTkazY+cj1Crw10eT6gGGleXDkx7gn2uO+u39UjDB5cv/yN7/5hvriYrz6ykUDo7N1EOPjC4LTWNy8vhgDI434rd/4d2N8cjp+/fP3VYZdx2WifHi0Ixw/ioVzZ5SHaInoz/7BVuwesng7HucvzVsYMzLUjA/fvaU+PS54NGPhwtV499e/imc0KfriG1+L1775H8Te6Gx0jkZEl5Q2dAH5EI0jhn10iImt6JEaiisCB47YBaq+I/jDV/gOe6Chfxgr4FJ0tmFitO0aL40N6n/DojktpYdQf1LjxURzRBOFgWgNHsSY+A7NrWP4eN+0hR04pMNYU/oPcChMZ1FuS2u+lJfMoomEUSYDtHoJW74dq+JtECRl3wSPnaMZN4RxqMTHrE+mq19FLHW2Il3n0cunXzlOn3IswR065d2pcsg6ZrgMX/Fv5j2oS6adbr1w5msS6JVOleF730X13Kv0rLPvFtNp9jytc0LtUCeUiy3/7sTAvzKJ5rgnFS5dfHEcNhgAW8ZPmcoGJps2wIS5Fpuj/jTkPsUpAI77smOfXcEEAgq+goKJghJgiY71rp19dlQrZYUnZ2G8cqm065o6hfdpLwJqaBTYiJ0CWyDu79SF3jmstVQ3bsIBFMLs+lcwIskCm2wPQlQwR+Mu7XawuwP2+Vdh0uiqDNZzpBxVSP86DaWaVvpXr+zgIuV1/WXPkpbYJJQ6w5Y6STtI2gssHBbzlHY6aPtnvytAKqDB7m/sBHN4DP/g0FXOS8owxDyl+e2HR9eK5bRGlbylnaLtykX+4ByhuL6AR0bHxQOemWqHWLZoahL7B//sn8b3v/uX8eDefW/mgJdik4Xv1BdPs70rnk19HeE/fpys5P5+eEZOUZZHdFlI2amE88Zt5bvZ2Ulht/glGdlOwm9OBcD35ckzzf04watBgzzg7XjwkrFpb/8o2hqHaB/EVbxDAx4wn6YcvjJHaTL5pr9hDo/UYkj9jc1CeY2b+pDKwpVAtUbT4yhuCOoUNU8iqDw1hfc96ypPnjxoiPec9nU8O9tcl5Zv3gBjrqIkXnmE84BTsEqPMizMzca+5jbcq0yPrqlvs8GtWR+JGrQBoZN45OboYOyJJ4ZfZu7GxpTd7W1fSbS+vBSLD+7H44cP4pUvfEFlUWMpnxTwq00pBLY03M79yhN4OaXmR44KiyCQT6KTRqnrBo/2K30WIsiLBQgeoWaBxdddiUbBk5IM+HU6P1Qvv+rbbtWH8sHGnEFFixHVeX687lPf7RHhma/WgJoWmlrhruMqHQjqafWUuj9RLuL6jzTSCeVwVVDDULpf0GEK0w1CmWVTHYAr35SsXOOLy6ESgeYxd6GOeZ3IoR/QbDdrMdFqeJMR144MsNorZOaaoFHVa1wwZx7GNRDQNqpqvFLCvH1igZHSRMCPOCkfVj32dR7TY+Ll2opfH46xEWQl6ovygycBniwo+MFWlXukEvzn+JTlpjoFPqkqoLr+PddiL3iHWYT8/arfv1//bZThDTylgWtXwGWPvjCY+st0aanMr5Sxq6p87S+vDC1V7Pohxoni9dtPqMy1q6pwylX5Dsev334/bty87zdfhups9lLbKVOE/hA98OXihXNx9fLZePHF50X39kSfRk0zqJTLQ4J99ifqc0KlHymjsnQVDBTZGOr42bYJx4LjGc5jN54OleppcCxup9uxhDsd3ukrKK72IV7+26U/nWLvT6vnpvJW9CrxFDf86F9qd4+/qasoPeXkSiTyLuGSXqO2NL9e3doRv6Vv0x7SzzhOTvbTdSvqifwqVWVn1V+nXiqK6DoUf/KoCBN01nmmHT8++O6G1R9jDPQlywh+0Q/R+iZ5gmLqD7csa8a1n1Rp09PqaW6ZLK0qRRlJs3LPBItG2TXdq7RK/Uva/rZd7dht2Mq/gk2/yh6OIqC+s0JW9DG+CirYVDgvWOMjExsKs2ycVGb6F4xdjkzXCi8ZbpEK15ij8/bdsMLjDuTJ1ZudlL6v/VOYki9lIFmq5lYkryoru+kHd+ykXcJhEiY15cs20mdq23P+1guHX+VGCdLhpH/RTgNdpVnsxU/a9MHulV9xq/y7Wm6Md934Lqvq81/8l/+nb8vfwYAfAewjOwCDGeQoje9DlhvDJimSAINW3mk9GCNxEA21VQM7A9ogR900+Cl4ak2a0EoBYsuRZW8wq6ADcwoz0a9cFkz/pqqcrLJZTrtVcUrcrklz419puT+1cSoNEAFI+XbNZTn5J79KO3ylio3SlfgODXztliH8a7/UmWfxwDiZR2r9Kp2nNbJ/sbgzVe4K5y8HyFAeXWWnLdkR8cyzV+PixQveXXP+/JW4devjWBQjO6RJ774YXIT54IYZZ000dmB89/bUkbi3fVDM/1ociCml+BxzX91cjRuffhofvPu2Hx66rLTffvuXceXShVh69DjOnp1TEXhclpe1acVBP3zV2VnXZEAMfodHslqaFAxGo7UQZy+8Fi+/+RvxYFWTl8HRmFd63NcOvsyMjcQn7/0i1N+DB71a4rv3DjguPOu74usyNzrL8c67PzfcNtc6cf/evZidnYvx1qWYPf987B6Pxa6Qe2Awhf2oCmqOY3sFuqrppCp/VJ+1qxQuw/Z7PiWgADs6fBSt0cOYr+3E+vV3492/+vNoqxjrGytiPo81uVhWn+LuwZ148YVX4vade0p7JNY1CRhUxX1VgHekgBMidLK3arWY1MRkUAzLAIL+ve0YVlsP7HdiX/A9OtyPztpqrC4/tpCf1VGOM26ur2tyJ7hp4tWQZgLlu/U1yRgZHdHEquNBHtVojsXYWFt1EOPK7mVNBJnwwCStr6/JnsKSiYm2mU921T9S+8/OzfktgWHluasJJzvtv/LV12KAxaKho1iYbUZdoJoUTrACe+H8mbj4zIWYVjrtVtMLHe2JsVjbPoof/OpmbArQK8LB2QnhlSa3s/OT8f/j7L+CZE2u/E7wpIjMiNRaXa1vaYgCCrLRQLObaLLJoRjacGaXapdc2rwNuZx3PK/RbG2f12xtdmdo08NmCzZboIHuBtAAqoDS6lbV1VqklpERkXL/v3PcI77Mm4XGzMn0cHX8uDp+/Lh//vk3MjakOsY1RffuP/BNU056TajfWUi2q261uuLFIw/nF6x/eNjmH9z1j7wsrK7Z5WdekHzaFW+gOCOzxOmajDrEs9RJos1lGSfH8sYRp4xc/fdujtHrr/XK9hBniKJpTQBHGn4K7nyKwcHDgODU5jgHUlxIiENQSNcsTss6AFlOFSGH/aK4IhzO43CZwh8lP5w+mhGMCEc1CGWCtvCAiAnEMCkMUpkczQYNRysA+YESineAhyV//JJYLv/PVFK/HQBO5OxqzHTY+uIDW3pww3Y3lv014unJCb/qrJfFusYY12Uh+xhnPAiFn9hQ2db4ZMOmrVS2gaFx+/o3/obC2uze3VvSYvZsmxOGGl+89s8bUvWNmm1uNGx0qMfWVmt+B/9mbddmNcaGBqaso6vPH5ANaVzeu31b8/m2xnWXZGWnP4zjGrYzZ8fEvzu2vjavMWP25a89bw/v1+yHf/GGnT/5nH+r4/HsnI1NDVvf4JSdPvWs/fB7f6HyzFtfb90mTr9iS9t9Vvfre3aNF6R39rfUWO3WtVezSlnjXJ3Vwz2KXQ2ebGosbVqP5Btjm9PV+ztbkm+MJto+2tmBvgjLTYCEnRSIsrDZ6OfUHCfmytI3+EaH1ataaEsv0fzCRyz9NGnqs2L/BzlCmoQP9OnT/VssQ8QXceDLlmF+joU79CN3ujCU/kiVdAt3Bz23C+Fu6ydM+IGiQl0Ef7igOFdqJa/QpmhT9qBI65sImU6yI9+cR8tQ/nA7qgPuDMQdtltufo6Ki3IXwzMUnAWIwOi5jCD7ELLT95pmN7wVaM1FA+E+b0XdYkOFtlY9Nf6sXeNRfFqXXrPDZk8HRxuEqziuP/KPvWo+qW2xAbfv41JEUn8nQ8aee/gptpfcg3ApP+VLHPoo5YgFEbpv4MZWVbM2MlgtP23hpKhXBvyAo6c0DpkqodEu/OSFgAPtgtv9EZajgJSqid+KE125o73zHxA6fOSs8sqRS5DtJihtrCmyiTb0uhKXwnOmxXwOG8DLIuNpvDOS8bBwx6hotZ1TA7cwtwYuycJ+GiKfDC0njoNpoizuFBTSqWG4WgR9AXeXdI2BsnSf4V7rkS7LVT7f+9M/tT//7veswQnHWlWytOJvY0qMSJbTWpKrfX3OTxxmwEY3Q+/hXloO4vh9/ZKX/dKl2JAfkf5TrdWtu1JxXitLZy73im7S9djo5xQ7J+fxcziDjXVokVdtsxb36EuvqvANJJWDcN6G8Q0e0eTDevzFwwdO0Ur3VLnYRONkflU02cSGBtdJkoxycB8+Yaw3eDDgG9tqL67y4cofPqDLhgAPEniLtFTq9jJyLSXXUO5oPuV7N5vSiweHh7QOYF5b1/yiuVltU+7skP6/ZG2aBzmxrX/px3XfmO3YrWv9qoJsbVovxwT3tnzjnwf0jE6uaKhoLVOrrlnX/o6/Bct3CNalS6P38oDFr+RxGYthlMEbhT4XuFtlcZCVN2U92FMgVkL20pa8AcT3t4hFP/c1otZYm5JB/tBRXt4YYm1GHKZJ3umSP/lCjUCPirIxP7mfU47kzrpd63nN4zxAH+3t1DzLW4UgiU4qp5ehCB5/0Ag7/sgfFEzRLQNEPXEU3ALK3oLI9wCkrKJ+sbfg1FM62pDNGkaJtwuBjBnF+3BXPWPjn815s271b08JPYUT/ZI90o24g3uk0mkDXbw52O5vhFXQ/0UPrYKPBrOOgk86OJEtu1M2hxr4tsGeeIlvCGiZ4yeWaSffTMKoDDyE5kEB5Ya/AHiYeuWNVOKoRQtSxQ9BhFI/2fph04s/f8CqMNcHMMQRAD7NhSPbhyDzD0B74c7tmnnUowNFbjJ3l/vJJsp0BPVcBv8NyHhFfHcn+kcWsgmHkeRX4XhT6Qc/+LHdf7RgHd19koXIxygTMtS/lyHstZVlrYM37NSpkzamteMW62n1ictS1TWXqcijnw6BwyhoAS3BYY9d9fGe760hx+kEXyPSlvqDV+OwQoyhDM1+SHaxjX6ZuAzIMviJ0ITttj8ExldIC5C+SCPiCQs/XBv0FK64CG6VHDvz2wHwhBpnIPDAWwYbHlXDaz3Rbqv1LWsgH533IifgcJn+j0BOX6STnWGpHE0dq4UTNYV/5FEwMVFb+g45VGhD1UMM5LIZcCr6gQbjM+8rOCSrWYbkgNbhsKeB8GJc+AM/TCquA+E5DstdzbDkVj1yWA4HcFL/w0CVKWuue7jBVd64E07kFjhAytF/A6cV5/7scAia/LhN96hp/Q09v3VBY1oF9MPpWrfy7SXepOXRLnoHTY0O5HUSLeoSD4VFysOynf4UQNgBmx/SugnI7eO1zDgEJYQD7YdJNKIScme8ZPgFJ0wr3MvW9MdfLi82kRHPH97kl1zG3/Ev//X/4Jv9FJSsfeNDtcdGGPpHPNVYYdS2iQAfmtPc56chuPIF5YnX0pg0ZSkeMixjKIiXIyZkObbYhJORFFWezlVegjC40y95uS+HCuTAXTRUlH53bAJwE5a87iYn6GWTwnOnPWX4KcS5G/xUhwxM3Ezi3qAFQ3l8UZnyCqB+0E75pz8g8HO4aKS8gQgLyDjYuXyAh+nXY5VNuBNe/Dt4C4OCkTDiYQ4n9ztKHXb12lX/+NT8g1tabGzacE9ZSku7lP8YVWxKcXKbV2H9VL7SIse4M31AijiK+/jEuF8/0avFwc7mhn+kd3l2Vkr2Cs3kis+Jk8fsyewjvxJofWNDCn5dZkMLlpImXylUUqqHh3vsuc8+a/1DUza/WLc7Dx7bYlWLhY4+6xrokfbUbnfu3LQf/dkf2vL8HZueGbG52ce2s7XuCv+TJws2MNZnn9z8wH7+2p/ZCB8Aq3KifVvuLnvuuZM2Mnre9kuTtts9IiHQI0Ugnd7wVoo+9GamnenXFO5NipEPHA/TbzYOchQFlwN+R9BYEz0Mm3ZDve02099ht974S3v3R39mO2qz3VrN27iiRc1WOkk/OTmpRdKuLwAqff3+AZtKb6/6QAqizPZWnWNZtsEiZHlJ9V2zdvXj7ua6tSluUP3crQ7j48WM3e36prWpL3n7hsUSiwqu3OEUFX0Lb0QdXERS8LjGqaPLxien/APBjx49sXqj7hv5/QP9ftc/m/ecAOvp4Y7ULXdDjyuIELibjqPySqHiY78ox+cvnrA19bFp0XXx9LgtPnrkJ7rKovF4cc72Onft7p07/lbGoniJk71d3cP28/fvWYdw5uZWxWNbdvrkKS3CHlujseqvWbOAHBwetVJ3xevH4mxxeU1tu26DA0PW3VXRgqnL+KDd5TPTNtlfskf37/mH/k5cOBevT7dz8rOkxSFvObBZqoWmOp425K5BTobF3c9qL1UQPkH2AT4KkXOyYkRGO8YE6IEOyRKQroUXEO6kjwWAJpOVoJBJRRM8+RQ08XC23IfBS6+og7Gi6QHZBqKeQCssQ8JL4WFFKxSBEJ99mgTCjuFzCJsw8FK2xDZlJSSwgeTwOqZxmJI4uAwmLuUZv1Fe3GEO1jP6FScPwBWvfuUKATYyGH9cB7Jd27C3X/2Bbcw+sMbqgvMwV/cMa2ysa0GxurTkH67mLYC65F5FMpaFFA9La42qxnOfVav7trq+bf/nf/Yv7cOPP7GH92/bjhRfNk64gssXmCrLUN+YrYqX5+dmVZhuu3VzUeNX5ensM67sIe8LF85aX++ozT55KPrLKmeXysyH0Wt+gvnkqUFbWbxvJQnmnsFhjaMVe3x/wc6cm7Kh/ooN9g3Yo4VFzRUNe3hnzj7+6L4tzi6pEVbt2WdGbW5dCu7weclOTldIZ9iqar7Y9zuneRA70LNm3VaX4S0hHgg3rLd9TzTu+vdg+isV6QVqW/URssG7Su3h7e8eLYbl8R6WnzA0kW7pH2M97XZsSHrHvtpDddrfrtlwf9lf0+9QfzAeaTPko29Apb7zPqQvNf/54gKf6PKgMsZEQOaRVljwQ/Y2N3bkzotqqLEhFXngIUx1E8NwypZFXoQB/MrIDxXo5vkkYxCYF/4OCvaxUoBcPq6gowytBX3gIaPAifI6YpNeKzwZL0cYxcrmN8CD3C7qVvxEWAZ3pzA3/Hk0rhZuMc1h8OInOFDbZkSy5XeaGNFz/UieTNvlLsbbMOljsoWpQNFQHIsCdF1OAXFAgEXDPqeyFM4ieFvhXLlT48SwploeCqAPaxkXPJvKkkvmGy25ePxEgfQfNvjEe1rl4SePFAUuOFGjBJ4Ev8c27Vw/oJlXIdlBICLaPlOJnxYfABGeiCUgzI0QnQL/JNJ/zDy0ZUBOiU0dDlBSmtxOLQicloFShHk7pIr5r8pFToGRyqII78/Ev+SRyxKJBM0AgbudOo4EKT8Z7EgW8cU2PgzogwchU8mUAmKej5pTVt4GZOwwptH9iGnjfvSK2dRwt431ddn7b71u//G3/1d78/U3pW9I11XNeTjMZjIPnDhBzyl4FrUcPujs7PK82ETiRDun3dc3qr7Gom06pK+Qjm9NwOfwP3pkiZPwcu+oTNV63ebmF0SlLfQ4+XlIzPw2MTHhm+3ohf7NGP1xRSP33sNz3HfPhjzfdqH2fFC3f7DfqtLtOa28LR1wmzdJJYuHhkd8o56HEDxg4DsCXIXD4hz6tFd//4CvFTk0wn35uHm7dFf1Qq7RFp0yyG5oc+qeb0CxCRnfFdAiQ3h+El/l6pDMH+pTufcaNjE66FcA2H7dlhdmFab8bcfGuVZU8ZVu1W5fZdX8Mj0xqvQ9NiBzjHWN1icnj03biPxnj2kN8/iRfXL9ur391tt2Q/axE8e1phjxPmatBP/4Az0GuoC6+QNHzQF5DMEYuDHOC/SX0pAu+DpkOrxD+5GEjWGuB+OtDjaSoMkDSaUKuiTAAJqLGFfoC8gZl30wIHwoSeUgL3Mh39FhXu3vYj1vNtDdYb2ax9n8pqNjbSt8SCfy5OPyK3lzPDbOjOz+CBA0HQrDnVMLKDe4yZsdzfZyP30kC+bDD08TLDrNaquOtGeTMmRFw2Wk2oAEtKlvuHubS1eQHsKbXt0lNt93pUeo/t371i13j+bQPul3fT1d1k0/qN33xXf7GrsDlS4b7e+18cEef2DQvrOlNG1+pTF38/OB3261JSWiKeHnvD9C71BGxiUPfvhgvIaq9yls4+WnzOJhN04FP4EtIMy7nT/6xLtWuLJROeBBjOMQT7TioRK/tGGEZnA8Gd/gVxu5rYJjSEJ7Rv+llNmtspFD5JNtcmgZBbodc2WhbBEVaXA4QDcghx22yTooFqHd/vIHf2Xf/4sf29a++qyTK2s5YCje541S0PXDmo4h8fjBHXv+hee0hjzm/EN/MC4CkTyifr8IEmqiXcBN8wXXtqFPcOCMB6qsF4kJzIyvMe12+vV8w85uoNU+2Z3GZ7YVlLHx43a/O1q0sJqk5Ci2YzHvDDFucEHDg1S9SBNlxCY2bIDyHegfEcjld7mFhILFFdbGQ19FrfENF/g2KCW6uKN+mVrK4n8XFOtetIGm0x3FUUFA+FWaVln0m9sk2oUA5KxGtyrlY0+JAlNhkj985B5eYD3gdfb0hfbMDs+HdkluD5NHgTldhsAhLDQzoEnPf5B7KR95o8zJqOBEhxtUxj2JACfs9HE17aIhLArgEOGUsRWOnU0Gj9efr1nUFhj0GvwuE51QcI7jykSccAlTHrxh21BbsuLbwta4Q1/nWk3/rqWINLT2gghzVdRf9VMjML5pQ/0328Rtb6oIpxncLTt+yDXCgGIfRJqWHzjsV0ByZHzZuLOBd+SgfMR7mbLxNBjmkyhvlJlAb/GUDhN+8DAd/5d/9T98xyumQJ6gIZ9oWAYY7YPCGGpBmnwk+5ikePleOoFv9qN8lBXOdT7QivuQlEr4npELOiY6fO1W393xjQYErisz5OubZRr2XtFcORKTvmAi6GCY0mOzeQrT6t/tZrzwAWgWAV8TR4Z02e3xT/m9SVvpZBcZx/3J4A5E/cvArvy5oiXbhX/T+L9MsXNkk464VJcUIYg4nM18nYxHxq8nCCAcn9PykMiDDVg+FInyvbdTt7t3r9obb/zY2mpr/vCmsbFiO9vc4dntp7r32RhmQ4S0GmxcvcN1KDu7nErdsd7+fvvGN75hPX7aRjSVdu7hXdvZrBt3fK6tV822q3b69Bm/ToWTNxyRoN+4e5S2QJmu19dtfX3Vjp85YfcfLNnCXN1GJ07YblefrTT2bObktO13ttmDe/dsY/GRVdcea6GxoAVHty2tPhE/9tjq+pp4t6oFS7c1tBDo6RqyzY0dv7JmemLQjs2ctP6h5617aMq2pbztdHRrYqmpONFa1DEGWTRlNh4RP2G50U/BHOazDJy2YlFDGokxCSgtoLTwYNNq5fYn9ub3/9DWFx5bSR3lm3saV34/foWPpW3ZyZNnbGVt3canZ2xTizVe361I0eRucD6AxknW/Z1t29MCanerZpNjw3Z8csRGhgdtdGTYi8cCigcIw/19Nszd/eo3TkZxOogPqiFIBwYGfDGJUsomPjxWURm4vqexxWlkPuLZ5gvKhhZbvaLDArG6WbW1tRVbWV4Wf/CAgDcOOKXVaTNTM/bkybw/LGxISeZ7DvQFm/4VKdPj4z22ePWunT0zY5954Yy9+9rP7cHjORuZmLaqlOfTZ0/a6OiY2mHPuqRwTw6M2d07T+yD23O2uLSqfh72xU9Fq5QXnrvop3D4sDHKXa2+bXMLyza7IN5QPfr7R+zsyRN+6ndVddiQZnHlg4/scy9dst7dTRtS+9yYXbJnX3rF24sHDjzA6Onct75Kpz+U4gFJm2Qcp/l9sSAFmDHrr+RKFhLmY1s4ziM+1PELiFI7+KmG8LppgQgoJGRg8KBDSuf8xWBOOD6eiQsUNznsUKBkk9KEsxnWjC8aLOp4ICz5i7RxU9dD+XlY9ifwsmOHtwl548TrkhESUtQvQ7hzWDEGyLIyIlJbtwg1QzIUy5NNyHOllpJGvCv8pNXkRwx9jrzzNzg0fwnBeaBT/NYj3mJOXJ9/ZB07VdtcXZLigYzdkQyssRtjA4y7oSEp+w3v5m3R4nqG2NBgVu2ULNO8u90pnj9nlb6y3bj6kbLZtpERri2o2Xaj5hsPPFTfb9uQbByzO/fu29rqtuTDmjUkIztLvTY2PuBXANx98FDl3bbVtWVR79f45voHKdKSGydPVXyTvqd/0hodDVtf27eV+SVr7961ufkn9rnnv63xMeQPytbm1/xbIWPTo3bq3OdUxj57uLhnJy5+3nbr7Zr/O1SHPS2KS1Zua9hQZ7fN3f+R3f74z+3kxDHVUTJFg6NP431/Z9m261pQ9w1Zl9qN+6BZ5aLAuQ6gP7QOHgQwobquoMh2tVeHZCinX2f6222sLMWvtm7cvT4+1GujA2X/MB79gS6Cdsi44zVP2higL/3Edh6OdLgAJTS+N6Lcc6DA3XidT2XcrX/xWnLC/S4TKT+GGH99V/zCPZEs8HZ29tXmLfpJhXX5ih6UdZeg0Coc7YEhyMucy1GAKC95iipGfx6iZNQ79KpQIilXpMnpWjaQXV5Opc/6R9DAlpHtbnBwJxwMkZ7WPfJ6aygOk8KAlrsZWzAt8Jp6EA2AHRDJVc+EfpgeqL5ppvAISUYRjikHeidvmXJFSHxEV7ZENgsGNvzpU67u0ZCymsY6D9iZ2egHDvezePACyMQmR8vfNIQhnGRH/+Fn+43Glb8Ah8tKJTwE2+MiQauuTdJPG/9RHuFxaAYnaOXX4pmi3uOpUxlCNjIu+cv+g0D4gUDch5GaoAgKD5PJXawTgI/mCvBCyGBno3+ZXA5ME3JA0ThEPk/nRX8oLMd5mhbuQdMq1UHIbX0wnvtiSYM847q0dukSbZK90vKsXJLc3NuySempx4a67ZP337ff/l9/W7rNXS9PpbdfOpbw2LCXjZzcYUErGiXpKVI83PZFsWTkZr3h12kiSVk0c8UUb2ByXz+b62wwtUtv5wO6PARoL3X5wpkHw4NDw36QgdOwvLlb29w0rtWZX5gTzq7mpfjA7sLCkmSKsmvfk94eDwy6JXNxU33kOXMkG/JcC1nd3HDdkSs02YDnuzS+Ua0/9EP/aKrSM9f29PZarbphPWz8a95EP8WPXuUfHBY9Hnijb21Ix9/f17pD+tma5lry4q051hK8vbpPHtKDh3p74q1WzbnrKwuao3ljec36KyW/uuMrX/icXT513M4en7Yzp4/b1LEJm5oYtc9/9iWbmhy3Ic3Z6Kscnhkb7LUXL120wd6y3bp5M66FrG7ak8ezqgPfC2vY6PCwn8Ln4SsN4nJTDYYuSTfBQ0VwnyJcViV34DFvoU92+lqA9oQPOHTiVx2pPXnzzuc19TVhewrza3nhNxl4iPzQR+Fx1vXk4R/Ib0M3RQZ2+Nq8Ilk41tNpEwNdNqwJdqDc6RvW9IGXSzQoVwgxLFYxlDXqk3+d/uE6yhtB/LTifDxhN6lQbsoc+LHxgb+VJgqR4mXH+E/yK6UjAjRMrFjlTuX2aNoLj2xVSzY7HIpXH9DWPd3SU6RT8CH3nrLaXIodG/ZcM0v7c/J/r6G1cVebf3R3fKAiu2LjGsd9ajfWY3yIt0/rs4psDgQxXugT8vO9EC+DSi03B+i8RKov81Hsv6A/aIms8jieykg7+Dd3UkWj9QBh5okAp9z0t/uJVV6p+gJwArepcygu5Br0A7HZXornIEQY0YXdwJW+B4Yb/WB80x4jD26nl+LxxsZnwtFfbPJhJLEIxwg/CGa6HhJxBXMAKI/+o30ijoeiv/8Hf2RXbz20jm4OxcW81VDfAeByiK6E0i7l8uypGfvql7/kb+Jy1a0fzBDRoEmK4MXcdgS5X+6WacGB3qHNZLuOKMeudA3qDAK6qPeDTJMcaeUJ+gehWP9iO9B/oLuRn96nb90NLXDSH7KGsAgHSWkhBW0vKUAK/YID0eQmDfzrIRHsPIHHcZFH4BOH33Gir5tAuOeXUfEwPpBt8SCTzX7eXtpvi4fZmQ7Yno+73Hfgz2kn8zQcDM/OCIv0rbQUzqNleWsml4zKyFgmOtYWipX89L5RqNMQJhyELhnfZNIclkxdEQ0N9PjuBzJB9EQk9kgzJH5L4DSV1vtKbm+JA/iRP1dXUU6gGI3ba6Efntdhh6E+lDnhe5rg/QDo6lcG3iU0xmqEuQlEual/slNcMzx7mthRB8DlgDxuFMo4QX8hCThSeVwmqqUCR7KHdkQ339RY2tjetap0GNfhJfHrUuLZI0Oqo9PzDQj2W7wNsfXnD7ipu/vD+HiQo9Ue/tNEaIbhPcLO7iIcjseX7Tz+Ym2V4hWRDWXL5Qt34DxdzsDBBM2UrmA6/q+c7FfD+ekmodCAPAlho99tGRosTYX61WQoG4WiJPwuMSjMXmrjbkOUDBiJjf2YtL0SSulGeHQeG8NMbZ1sllAwDRIfKKIdxW3BQV/AU2HKqxlKrdw6gk5G8T+BClNEazopU3IW4TBN2DAHPRUl8I5LbsDdCsu1zHER7lEHIkifxnYEUV6PiTjoEPZUq3l7HDaBE6747ZSg8RMNHbs2NFCyC6dnbHK0z26887bidmxzZUmo9NS+LyB4xZeTQ5yeoS+7St1aJPAB2LINDAy6e2Fh0ZaXVqy2tmbrywv+HYf4mIYWERvrUpo67cnsrHiND7iWfXOlv29QE3OvK1ijI71SlgekwJft4f1ZK3cP2NXrD+zFz37NXv7Kt7SeKdvkSL8tLizbe2+9YTMDZZu7f8vGRso2ONDuH8h8/HhFLM2HLkvW468rt/sJnMbWhvI04Qza1NRJzvPYakML+lJF5elynkVJykp3Noeh1ZpA+J4Gwg/G8VE/ruBAwdjbrWvM7NhwRYpl9Yn9+A9/x8q7G0La0rhCkddiSUol4wfGYEN9fWNDNDiBuG+b6geKsDQ/r/Ze0CJq01aW+AhnTbQ56b9nw8NDNqDF0+P5OXv/44/t3Y+u2O3HD21ZiyROSnHvN9fcrGpSXVxe9Y0oSszH0Lj/n5NkK1rMsNjig2Ysys6dOeNKH7zKWN6VUsTpKk5xraws+4fd8gZpva6yaPEzpAUiDy3mVNZ2TsUoLXXbJJ+dLRvRousf//2/ZX31LZuY7LUT0xXrL/WJZt0XlqdOnbL5+VlrbHINyK49fPjAJscnbHVj064+XrVN6W68psVDius3btjq6oaNjB7z7yBs77Pg5Iqikp2cOm5bqhevkc+rTdbXq7a6zpVAQ/bkyRNfTJ+YmrTlxVVbUpusra7ZZ1580da1yOX0R590Dk6B8e0RFl58fLSufkJuchqBhzk9ahteF+9RPB/h6kSZFAYPP/1jYhpzkpCSeUpf2HRrAZ4DAU1AFuS4kCwtvF8km4pwQCIdEV8E0h9GyfkU8/tFYUUgjNBiTODFOPm0NG77b8DTePiT4nBkXNgHRyOoOS7HFOW5yio3k6mHMw7F8CysweZND8eRfOThTnsbGxnrmtP2bKu6ZEtzDzSGN3xBzmJ9ZXHBanwXQ3IVZaVTcox7j9lE53SY2ZYvpLq7eiRH921kbMx+/Td+za5dv2J3b36svPZtZnrcLl08Zw8f3BMvtCnFlpTIqn3jV79gpZL4uK9NtmQ1O5N7fES7pLy0qO/c0RjYtpX5Fevp4USRxuTwsNxD9pkvPrKZmZKtLZudujRii3ObVl3b0gTfZb/6zVesIn6+eWfezj5zyS6cu+gy5oXPvWinLv+6PVjosxMnX5DMHvEP8/Lgf6S/U2O33a9E6G3fsNvXvmtv//S3rbtj3c6dPGWD3RO2tXHXbl1/w55/9qzkgvpFjN2t9tiTLGBDRz/WsbdtJbULhzA7mOM0Vjitz+YN1wzMDJXsxHCXDXeb6i3Z31vRwlwLco15xtqe6iuVQrqKdBONNU5aMtd0oHOoB5FdLJ4Jd3lF/9Kvqm8RDvII/AFftAzB0GLdxoYxG3Oc2IkTlyioaSN5W4s7hRcfJvi8nXiMv7AB8oqwZj4p2BVmojEFACeU6cTD0FUBOCXKmyeuixEeFfd8oB+KIX+eJAxhGJ96kjuFA1jhaoV5YIbD+P4X0MT/a4C6ZNxiVZ0W9At0mvkcQfupINLKYnEmca1+i3uxG6waqDCbaHJyIiiaij7TnKtSsNHPRgz8KmQfgy1IbsKKwQVoBuOADo5Pwy3QPqp+RXexfQ4COC28o6BFJ+GKmLdQCvZQ4RzOO8LDXwR4OqcNaJWu2KcB4Y55LTAzNkEH6kW5jsiQkKPCfxGAH2OlBdTIQw6Qino+DQfTAq0y5DjsMFzxIQHsH90dlK7DiemOnboNSLiVlWxYYcuP7tkf/6f/aD/44Y/s8eyC2qTDuiu9Xk4/fS+dhSJzRQ0yhE139O0t6RMsZtHL0feYTzg1Pzg8aJ08EO7ircROfyOTh8oc2tjZkYyS7OME/tLyonXtSU6o5+rVuu3UVK7eAevv6bf+oSHHOX7iJBX0za8VrQnaNed1a55BVC5Kxx8YGpDOteI6HpvxbGAAtCin/blKZ3hwQHOb5iPJQq6PY53IW5+jKrO3kfzSjP2AUH1jxd86HZBM32pwBRCL/13RL/lbvw3NAWzOVlS3Ghv+mje4SnZI+P7tA82V40Mqv9p5amTQtjdXbUTrifMzU/bNr33ZLp87bZ9/4Tn7yhc+b1/4/Mv20nPP+TVy09Mz1isdkofqHFzaF82evn538x2yk6dPWZ/6ijf4hkT3xZdetGPSTT/7uS+onbbspnTPd956y378ox/4ff7PPP+c6wvxNkeMoU/nVXVugYeaXIRD4cxLzFEerh/8nLhnUzk+UKg5tyS/dM5+6alDZU7nS/arPVhTkAZavqmyy5pPM6Po8vZuu2Qd182QbmKwLH2cj9cynyrrPaXVfMouAOmZM30TVx4vm8A3fhTWqhnx4cr1bdU9m4Cj2uNA2BHxmTZQpA/ZeKDNuG21d6zmAjJ+hsNygDmSQxTwE7cU8HAu9jgI35eRjiUhx0MY3l7k2q1prUcHKxqv0v36SmZ9ZdYbMmo//36hiKJVIBt9TsUmM4C2Sx4/Ra5xz5tl6Ay8CQgi8ziVdvnZTEndsivZzQDsHBp1xKDnZHezbShPM1mkK7YRuLR3BBXbioMwEe8b9TI8SIwN/pRnuNzmt4XLJme8ZRQb/REXhrQkEB742ZBOYU7RcfTTLDiBKSzXW23GPL2mNeTt+4+1zqtrzJSln7Feo/7eG04iNm33/EHfi88/K5mksa+8lKvWeepQp0saJyxbjpxNLkOCg/6CO5WNMuViMp75VhA8hR4K75HCbdHJtKJesmknb69om9xeB4uAJzLAlWk8VU5lQlAOdx5r+lu4+LNpQna6rR9spS+mzfg5LWVV0Ztl9rgUn3XQHOh7HJrTOI3Nhu2unzCOSMdymoVxHsmapgi5HBnCnwrgfRrxTdvd7hQcbEfCXUsQb7CWZ1eUh6o8/CtJQLDeII4+Aphj2bDeVn9xaLrB+kCmJh7kLVEOTvqd8uIJ1pd+ypyEnleqn2dKGfAX4hyPsJahdGG3wNN4PenjoIcbim7LNPnL+6bFVy3T8kcfHgzLJsZxKz6P3aI750MJwu1W0wZoD5cLClSzuTz0K3rk9qt5FN/Ybbeq1slrm9syW7ZR4+1EdCG1NW2c2pbyylJPia5nGfyWWiAaAF+yA/JYPwwtfgGyO9tRr8O0nsYrAmERXmiAI+FwfPTz0TQLtgw2eB3/4l//m+9wSjE/ceIJFK9CMM94AysPlM1IjUKWFTNNeApmo5+JMF6DE0GZmEBCeLEBRjpOUMGcPJ1BFfRTrVp40wFiB3UK3REVj8IVDcyc41oGuoD7wyFbHYJJ0Zjo3GieHBYhrc7zMNI7jYL7QBj4LRPpZSn2AB5B2O6ndrgjLAR5qz5ATgN2/AU042W5yW5RjLZtub0s/DXLhT+VLyeWPwygNmfzudRpUv3l27LN9RV77uI521tbtGtXPvBNFQQZG82+wa/O4o5zBmEon53GXZ4senkY4Pdnsrn8ZM5PbXMClROXp0+e9NM43BO9o4XGxUsXNXB3bVU4jHIGNjyztjZnJ06M22/+5jfs6tUPlce2zRyftCvXrlq5f1CT8QXfTPvZX/3Y/ug//5Fvls/fu2GPbt9U9dbt+WcnbWi4zx48EF2FbGjx0i6+5PTsyZOTduHiceXVsImxERsYGLJPrs/ak2WzkakLmnSHtfhQIZx3W33r7Ycby4E2dqsZX8RrQSt9NnA4v1p7WW9p10/RVPY27O3v/Z7NXr1ilX0t3tRmbNiz8dfYUpurYaDaVa741TNc28NTSt6K8FPMbIBtN7QI6vZ7waXJa7LRRCTlgYXd5NiY488vL/n9d9viPa7TGdOChut1oNepfptfXNYkxF3bUVgWAyweOcXOR8nc1oKNU/krq6v+tkfOh0UkwKvcvPlBH/uYQ9Iqz6GBfltTGia/+vaODWkRubG26huhnWUtVtp37Wufe952V4RjfK9h15afrFhv76Cf2t/YrNpzWjiNjAz7dVBsYC0uztnMzLT9/KO7NrcaH4dmkcvbJg/uPrQH9+f8aW99t9Oq1TabX1iQMioFHA1cfdCj9uQNBR5o8Br8ysqafXLthp0+ccKWZudUri57+PChdVX6bPr0edusa0GJ4qd6sQhk8xGobtZts8ZCXHwhXu7a29YiwfzuTz4Y2q0FAnd/cnjElQRyd6FHOxf5JdrdbTdPA0lacWEf5tVs+MkyJhsFJpOg4DwKSHIY5WmaEZbtYjhwOIzfHNvCi3YopstQTJfhaDxvhSZi4IRp4svGnecD3DhDJmfsMK59qG2ZwN3PzAWODCEo6ts7WzagFXF1bcl++N3ft9WVBbt//4699Nxle3T/poZmwzcwVhaXfG78zIsvSO7t2NTUlNUaW3bx8jPWKfnIqaIzZ475SUr2ulFy2WSZnJ7wh4Kzj+9rzK5at1iXlxXXJDdXV9dtfOa4xmFJaar24osnbXKybOPjM/bz1z8Wq3GHsyS7+HFvv+7jr7Nz277ytVOqb8kePV5QybYlH/rsmRf27Kd/8dBuXNu2pcUVq2uBdHpmVHJywErK/42fXdEY3BZPd9lWfVOKqtqt56R9/qu/boM9bVZVvaeVL/fS9lWkDyjPDsnZno5lm3/4gXVuras9PlF7VO3i2bO28OSW/eX3ftdOnhizleVZLa7GrW2nw7brG65f8Mr8oOTCUEVjiCEnecLmP/NRaa8u2blvZ8Z7bLpf8lNzAB8iRwfhCjD/9gEnHuk3GfQRrp7zfpQO4v3NolrA2OFu1havtKDJM4LsDv2h+JfiJI9YnNdrW+pXNvtZKJJPzP5sJm81uFMScSiZifxQauc7/cTpjGyyTAj67iK84CcO9vRM8KXygeBOmaAZNjK6GUcid/Oj/4TXMvhlfB6M9ABWLoHjuSvhh8P9Dikslwtfccz9spBxc4sAh3XBCPs0mvS5LKJlcl0Br4/kMz217SesCAv9lBNX/h0czZvoJnEyS341up/M87zTxptDZIBccPopj8PQDMahxOB/Gm6GvIA4vJAo1rlVjkMADmhFg5XaMNyFdkyGvnIjn/OjAh0l21HyZrqnADx3HCyZ+wpp8GOgE7NpQA7PQBcCXlbsoklhvyzkfHIeOR+ouPsAsU+jXSxdlKEFuINy9Nm+lWRzLQyb/ANdbTYsvY8Pds5MDRtXGP7kr/7S/vgPf9evWtuUjtzVXfHNe9el/KHlvlUV3iE5R2PwrvVmrSr9dl3j0/wwBm9Xc9iCazA5RMDHP+HxHaVj45wNSzYpt+s1/yYWJ1cH+3slk3m7tFvzyapoqbz7krFCZAMKGr3SIdEreetseGDAdZm2nU3b19zWqEpf4yq6tAnPm5Sk4eHGVm1TBWURuWWDvT2i0+1l4I20kmrAenFX+u228OpadzTW1/zO88XZR5pPFuXeFv01p4l+y8jccd047tBnXtXKwzeyd1VHDlf095TtwplTdmp60k5M8k2uLpsaG7LTx6dtfIRN/AG127q/4VYT3YUlzdePH9qHV67YlU+u2jvvv2vvat1z/eYtu3Xrtr377nv23vsf2DvvvGevvvYz++jjT+z9j6/aW+99YO/J/cY7H9p7H12zu/ce2PLSkh+82dxYUxNqLhD98xcu+PepeDiDzA8+yeYI8GB4RryY3LAQQzDSK0j6NBzAusa/I6B+4SOv8FdZvDQ2UNbc2WZD0kuGVX8elvOgye+NVn8w9nkA4ZtVjB3R5C3YHuH1i726Ncd2Cr+i/ocm33TjQYufMldhfLMRW2UACPNNHBmK1xyjTjsM0HJnE5Dji3AgLLmz/HNwd8HvKC59W7ILg7+QV4bDeRb9SCLGD83GeIDXMMhB37lQGzKddmls8j26PrU1m/zt+9vGStqvDxTv0j+xGRjXLqH/oX/QmWQXOeY240dGOOzBbGmNVNd6w6/h0p8fQPAmZq0fKXORKXtyCuTCnwiCz5qLvRXvMflzy/mBNsf1bB1wwx+HgeYutn/4W+G+MSeD33lBhPSbCHoSWREGXnOTX3Vt0QkTG0IxHwglcL0OkQ56XosobPgV50mTYdL3wznqxR/81av24cc3TKqZaBCutlQ/cO0VyMhY+hOztrxoS0tzdunCWRsY7HUa+b51INqVHKLdqBE2ORHjsYpu8lMM4gSKSH7awsee6HPoLe+Z0Q/Y0S/Rf0XDh8dpg9x+hGV68pDQfSmwaTuXeVQEkk9L74MG9WCkRL6A/3o8tcOOcACncqdGjtPkK/00jf9Fn0MXucEDniizE442yDZ/EHbaoNAQHVbbZj9S6cHzlDGiQY2xIGwPOGiglb3hT24gu8Hx8YgvYt0VTpe7uVzgRf4hDxjX7H8iX/1hq/jIxxFtoXTBv9IbZft3TxXAsVn8HBrRMkHrgWgP5LF/+49xjvyhFOTpf1CKdqRNPA8vD+2Dk4CAKCfGUZIJHgXyHIT/KDlSBIYaeWJnN2WNMRt1dL+KF27hOU8edmPLkdKHzW/kFyHYuGhhpGbg8FCLNROb9nWtiXcUp1lLunm79KE9W63GRn9VayvO6mxrfHNzBgd10NmRwMhTHm77AHdIbdS0Ba1CpDAcKewQFNspu48KK8JBPK+dG7wRlQvwi6CIk/PIfVugJ1fwCLSZL4j3H+v4P/2rf/udXTUem/q+oFEnscjxO6VoKDpXyJCjsO5TWppO+oAYCKrRRYEXxplEApXO4ekWtP3+JPJRfb0zxLAxCJRGNHw4RekPAbkHeIWSIV+vZDiabo8SQkb5xR2gNAkxavnp5gBNGaBFJ9K7nSKL+borh4flkPMnLAx1AFrhQDPM3dGJxbCMjydZCSi7fn2EFYwQOGXOdTgdWnj0l9tt9u5N+4P/5X8xqy7bjpTVPRnGCB9S9XtB1Um8jlsqdfkmKR8MGxod9Y/aIXzIYml51dbYiBods6GBQX8FtltKESfRfaIVzuLikpTtmhYZXba6wtUxe9bY2vS7rWub69bdrcVN9YmdOTNspTILnao9eHjD2nfXbHPprv3oz3/oQubF58/bvpT3ezduasG+aJcv9lu1viHFe8f6BvlomBYunRIUm2s2MVWxC+dP2qN792x6Qnjry1bqGrazl75l/WOnbQsObttyPsxt12pDuYt9KTe+bAB3p3DA3SmN/3r787ErGH7TpvqliDcW7f2ffs+uvv5T65GSuL44bw0tzCrlsn9jYG1j3TexT5w85afQeYWbCZPT8bg3tLBgQ3FHODwkiPrGqXs+bsYVPKPqH8b2nBYjXCXByYY92VMTEzY0POT0VtY3bGVj068l4DRYjxZnXZ2cYArDJp+fjBXu0tKiS5OJ8QnVhwcXnJRV9RQHX/CQgAVqp/q6T/mPDA7Y0GC/raytiHa3GkMKTqnkbyJsiQf6+ypW1gLj8599xq6+d8UGR3vt3NlJm3+0KOpafXR0+evl6Gb9QwO2srqghWOv6tluQ5Uuu/24ajc4jSxaXeJTTvYemxizEfHe3KN1u3Prvl2/JnP3mj2YXbTTF47Z9Ajfd5jzSXhTbcfil7eMHj2es4vnL1pFddqAZyYm7ZNPPrGRSU58jaroqqvqpeWQahwLODb5oMPpWRSA9r0tLXi1qC13agEqW4aTYP4atXjAT1QJd18LAjiipVwjA31Z0eShwwBvJm5q2s5iMs5ryR1+Yo+CQsSn4gRkZewAL+PG9j+BKpFcRIZdgJwuQ6QNaMXREk/jAs18/TfgKLwgfER4Shlpkvz0oJCXEfvpkOOjvvpTH/ldjJR5nyuxePCzbR+89pdaWuzag7u3bXJi2D+w+MlHH9gLz16ypYV5oQpXcnByasLH741bt214ZNQWlyVrxTPnJZvmnsxK/jX8DmTegEL3YwNoceGJ+mJbfFbzzZeFxUW/aoHn6Dw04wOOc3OP/COB77790B4+XBY/VsSqu3b+whlb400ejeNKz4597euX7fHDJXvyeEWl3ZI86rbjx3rtuRd6bX6uZhuLPfZf/7fj9sXnjonusD26u6o8duwLX/ysjQ8P2ntvf2TrO+t24dIXbXz8uP38J//R2rdrdvbMc2oPxoHGvvi8V2NxW/Lt5kfv2Oz92zYx0mt8vPj8uctWXV2y29c/0Fhp2PVP3rZdybyLp85rkbxjA6UOG+wt2UhZdmnPP+TL5r+C/D5rPpY3IJl+YrzfBhEnO3WNwR3jPmf/YJ7ydiV0n1c4t+31N1+zyelx9dyetykPA9jQ8jEou5PXMgRswiOiSVvkryL/xfwe3J4Nv/AEb/hsaG6sS4uHPxjvzJ35Ff3tLcoGvuZu5e3ztxsWO9gFfozh4H4CIk+PcYhyJo/A8Q6BpyBtsp0oiciHeAUyvv1hgGzPo2mCZpjkTzT9N/kB4pPjoNutCMvuiEo4vwRk3EJVyf1A3YsLiaNoF4OK8aG7yiHbl297jGl01PjwJXfF7mhCZOm1q/7117Bxk9jpIKvd47/RvJl+q4DFPJsuHODjSIGUP9fhU3lQdtHdgtTOh43HHDL8ePnCZD920e3xbud0QQ/weJlWSAsibUA4oy1In+1Y2LkvWQlT9W7aCsukmjNkCsvG+ZaII6C1pDpoPg2g5PGHCEboL6aQ69aC6EvHl13iJHz7np+2HpYZkenYqdm1j9+3//jb/7Ndee9tW5dMRD6gH+xJnvH2IBvy3P3NlSucgucqEDZ3a9L72iSvuKaR++MHe8o2Kn23LFnGhjlXzJh08sb6ivLZ9jvEeZOgnc31qnRGyVsJZ9ve3LA9zVMcoBnp7/HN4r5yyXUYU/nq66u2ormnY3/L+OBoTfS2qtDcsq2NFX9ToSL9hg37pSeP/a2r6tKC1deWbb+x6fm1KZ8N6bVbolVfXbYtxeGvLs9ZfUU6aVXzl8K2q+tKO2+dos11MnXpi9yJvrG8YJtKx7dweIhQ11xGm6xLn23b1UJ/ZcUGypoIlM+TB/fszo1r9lj2qspBuz68d8duXv1Y8+gju33vtr397lv+bbIbt27ZBx9dsWty8+bBrdu37e6DBzavtckCG/dzC1qDVCW3tzUn1+lGq2qerTbkVxjuNebqrX1/k5nDTUiQkYE+8QwfyZ+1cxfP24XLl5RWOrtv5DDP5PF1BBQihJVc4kwXVMFP8KOvyZg04HI28NmAZn5Tu/V1t1m/eIQHS2VO+osnuEqGt015COGniJUSniIdb+hXRK9HyiuHVLa1TgOPaTGy5dtdu67neo4svNI4BXDlcdncQEomg8c361aQL8kd5IJmlgFN8I2BYlhyQyOZJmnySc5iihzWBNX5AMIREDTV2gnP+0P/PlfLh/Rnz4NuZZbA7eHgpP7iN8+xnicgZ7Oc/Hgw0orUcqm+nEzlcNF2mk/QJbxdZKCVSMhEuwYWgDtwfTNdfeWb/e5GJrWq3Zrzo04A7lY/BTT7I6WFTnPDOT0MbxrhKrvAzelS6fiNDV8ZrZc8vepHGVk7+ml13JQfXE8fchRnJveLyhhWxPEw47XX3rT/6X/+3/yj+vsd3aIW9/QrZy8Lm4BsHfNQh3VuTTJmYW7O/s7f/g3r6+PWAelyzbwy3/KT+hajQEKyiSI4ojzJdmi5iYYufenX4cjvLOI8kusSdW+2i9xsDme/P8CJCguiz+NPkII9XsRTaIDCyK8FOY5wIqL9MyB7iu3dyjNsvJ637HgIQfnoZ3g54mEKHnjGZj+pVOfExwDjpemTRXmhg/7FyX6+k+RpongyYOPH4yPzgAEi3lGTPxnCku1p3fYQHIU43Ooj98e4Jhg7ri7nbeR2f3OHq754kA0uY4BD0r7RrBTsgfrbHHKHiTW+qufgbwYorV/zJdreVypALmcKcRpA/AqaDuLCzuXOEPwU4HH8RIc0aftvJlCA4KdAx1Av70+FhTv6POxsWv4cD37T8EPO2S5AM87LGG1Ffuxd1fXDATiu10Qm8s3K1dqOrdU1F/MQADytufbER7i9dhr/XE1NM0PnUHZeBviHnHK2kRJkwWH8BMWxkN1HhWUotm3EtfzAYfxfBOBm/PhVeeXAHSbxjeOkuISA1fHf/Mt/+x1aJE72S8fDrdah0WBYGi3xmSeMu9oiMdzJoMXP4GQhRCdj+4Y+Rp4txfG6KZv62xrAfExBa1/hdfjTGk7K7rPxLKK5Qk3T/PNsmmFA/EZZfBNG7qbCkdMnf1Qef+A7qC7uTn535shCn0RQK202HpocB/MKcH+O919s/sIfJv15evndzthFvJYBHA87GSDqTsFbpkBKkD0K12+HbVuvFh4DvR327mt/bltP7tvKnev25NEdv77h2PiYjWlBUZfSvbrCKfw4FQ4dru7xNhdepafHuB+Pa3NWV9Zd2F+4cNn+0X/9j5STFhKjw74hsybleXlhwcu+qQUCr/5G+dqM+4w7rUdKc03K5pa9+OI56ypV7M03btnDh1rctO3Y3uaCTSifb/6NX7fpY2fsyodv2aPbt2z+4aydPTdu3/zmeZuambK33r5pU9PjvvG9t71hdS0knnl+UvTb7fpHN+zMmUF75tKQDQwPW2flgnX0TNkmSlEnnNuaeHJfhC/4JzwpPJkISabgz4pAhk7VgQlipL9iPXvr9sZf/qFvEg739dvO+oYU805/i2JGdeCaGV7/8o9y9g/4Jv3UDB82nrWe3j5bW6edNXlqccQbFOTDPaFcqaNC+Cve3Ld6WYsN2v72nXuunG1pscLiY3p6yoaGBmxJi6UnC4v+Nk9f/6B1dZf8VDH3incgLDVJu+gVzS7Rz5zFiVhO9FNd7iKlz/n2Axv9/pqw6skJ21de/pwtLy5Ipuz6PXxDI6N+xykK8la9YRNDg2qTffvar37Z3nvrPXvly1+07fqKFh7dWpw9lOIrYa/F1ZIWw/3D/dY/UFE/doqnBqyshe1bV+7Zk3pZCl1dE/C+Fqy79plnz1tvV5vVdjtU5g4b6x+xC8cH7eXLz1hvR8NPYfWqDfkuwfDIsF8Z1V/ptcez85JX+3ZmZtruPbhjE1MzNjM6KD5d08LtktqUB1ZqXpR5VZxR1K7FeVepy0+08covd4yXlSeLcl777WhT+9GOTGCSjbzqzhsC+9s7/uATmRejUYbGlM3vU+BRxZhw56Am38nO7qPAxyzxCe/TTODKuKsFHo/tfwEZ3xMcgmZcgkh7ODz46zAukMOKMUfhgUA7Egd/epCjZVzichh24BbNYaC/cpwrpAkHXuckBh9+7Wzb1jSyY0t3P7aFx4/ESz2SXzuuAHLC6/7dm9bf02vHpqasr5ePKu5Yf3+/3X9wzzeHF/x6nw2rbqyInhRiTZgNjYs+4SwvzVuHxtHKyrzGao/Cuu3LX3nF5uYWrS5Fp7pSt97KkK0uVSWH9+3chUv2w+9fUQG7lFe/nTozbaPjo3bzxh0bHx1RCzRsZWFVY3vc5ubXVT8eCFRUzrrxYd1jU8dUjif28stdNjncYa+/02XL6x3+UWs+yHjr2jXJtG7rHZ6w584/b1ubG3b9ymv2lS9+VYulEcXxloIGrGQGpz1f/dn37IN3X7f1xXVrVLds5thJO33msl3/5Kp94bMv2cTwkN289p6NDvbauZMXbKCnX3NR2QYqJT/52rVfl2Idr8JXRHpssMfG+8s2WGHO6rL2HY1Htdme8qWvuLO5oUHF5kSnxv+1Gx9Lr9ixU6eOq2xcWyG5ozmft6Y0JO3qtU/87SbSdnV1KY4+lh4iP1DkC36zHCyGwwvI6e1tyTONaeQHVwUx97Sr3MrYcQgXmqv6frLSaQRdX8DLEYsegStc4MiSaeF6rMqHIUwOjw8j9doxHD+SymRFPJXd/wIn7qzkwQP5yk88RuUJfo80QNAKt6IcF/B4j4y0TTvFYUJFbIUVodjWhyGH5fHs4J6ncYGjaSSHIMdH+WktwuRBD5X+wWKUzf6GdFRO9qMT++k+4XDRFjMh70CyYIv6JOJeJuik/I7IE2i6cCiN91YBtwgH0iU3dtF9AD6NziHjUPA4nWZE+Jsm+4t2011IVABFNaGIQZqiHRBunwPhUffhJ6aQH+ZAuqf9hyHT+mWB3DzNIbKHcynmi/sXl0MUOXEtXYc3wMb7un3Df2Phof2H/8//2777B38Qm+9cvSi9CQHBpn5N8pY3qKQlKPmO7Upu9Uim7Eln3t/clA4jXlN8m/Sp1YU5PxVfXV22jZUlq62tWGNj3bY21mynVjWTbtjOG7XKh43/bvE9G+tdGpRdKteO8qotaw7SXIPZXV+SLrpi1cUn0ptX/XsovLm1PPfQ1hZnbV/06tLbT06N+53mfmhD5deP15NNfvJuSw8W6tKd2lSnstqhUzpjP4dHSu2anzpsfLBPMr3fhjUv8pHTaeliPLwY0NpiUPOo33ve1e0PM45r/jw5PR16lRikoryZZ3gockL6Glf98EB9WPPm6PCo5Hq/8eZpX6Vsx47NaH7q0lqnx0aGRqSrcY96xcaGx2xKuCN9AzYkHXxybNxGBkc0943ZqObL4cEh62NOkv7dqTkGuc1bFuh0fIequ7PL1xToAui9506dsimtmepqEzbVP//KK3bm/HmxgcomeYKs8asaPo1lmhGtsZB5LL6BFZtOGHAZM6wBKBdvZ3DCn80jNvApI3icOCW8jY1LpfdvrjER7e/6Q5P+Srd0lQ53M0f6hpxs1m2wGTT2fAcF+ZY365S9/1C2XEZw83iIeQjI5Y/wgKfdubYBxXj5mr/uOojaBM/DXQmhgJf3KFpEMoTnYH6RlBqEkdsFUu43tZ3HqL7MDQQBRMr4hideHqmkxiI5LQoEWi4rgBvmEI5Q9hnnSoAuwWlVkkW+ylMO7u+nJ5xGNkQ7pDIrX99Q1/hA96AYLl9lwCZNc65XYm+epl91SuUGcjpCsKEXtINXWNfFBi+8oXjHCXek8irEr6rJt0b8+0XSh/zmCC9j0GptHIKeaDidBJQvCtv0Ew9gJWfgabxe+eiqvf32B5qzu3yviT4kD5LHlSnoOeByUK1D47Zqn5Ne+srLL1m5jD4IzWj3IIud3P6Xw8LG0PctnKQTBGb8g+92jBd0kQiib3hgREtFO+d2ze1Jmxf9RWj5W+Gs8zPkeuQw8iziutf9UVr2+aKs6IFRtyaktGQZ5YQu4ljrl9SfuYxeLrljsz8SOz1vd/n0E3pv0GeseN5qOyWzmqbFDW6T8HTgqd0KbubXoNMyRPgHTN2DO+wIJy1+6pr7NpvkCmccCAFfeCFCkKuaNyVPeXjKg1Rsf8iucOrqD0YZG8L2Mqtt/Nstqhi1ovQ0CbnDHZoKXfYyf4UcIL9UR9kxDnBhSKVwcOTN4dALIFwpFZw3+gNXbsI8R8L049GB0+KdAO836Lo7+jiHI5ugRHg2LRnTMo7jf/K7N+hF5i0aAQkvCi5XyFXi2YPmxD6b+g21K/vHXNFTZf9EzbWnKrHJv6cOkkhRevR18oJGysfpBt/j54aS1DzeCc1sgUjyqRD8EpDdR4UV4SBeZPx02lygTwN4NVzYxfThz+7wBz6O3Aqakf7eP/s332FT3k/cqxGYX9yWEZv5wItljprdG0zNqF5op9MVBcPBCzvqENJti7l5zYInMFsKxxDPBxXY2OcGwC3H48kXHSNbDU6R+CuCF1y2xDR9EkZh2FGBgFwpr1Jm7IyAm5GKk8CCITSERjQk8Zm2p0smhYQ7nC1wJP6LETEhp2wVGWWKMkZNfxnw+kM7c6bsKA/ksqNFK/DlT6OImGa0hAavJ/owUBiG61A43Tk60mVzV9+z1//sj6y004hTqCjVyo872Tc2tGhQL2zVOcHPtQicLC95HB+aITfu9WTBvLJWtcmZE/bsi5+RfdxmTpyy0ckJ+9GPf+AbUktLK7auRcDu/rY/HKhJmjOJDfSLNzZrtjKnxU5tyxoqx95Wp925sWab8g9LAf/yK1+xWnXfbj+p2sMH9+0nf/l9G+3vM+6s57W83qFuW17esffeuWXzs8s20DdkX3rlM1bu2rWZmSEtEMr2+PETG5/kbYOa3bk1K6VqyIYmXrCqeHJHNEIFoO1UK/23+ioGDUCbBp9RcyYbbAAbwbXjCwA+fuwKjPD3pHzzXYvJgW7rbizbBz/6Y7v+zmu2z6vYnCTUAmFQdeHe+UZ925ZWtFBSe0/OHLPazq4NjU7468I14XFlDx8n66aPOsWzUuD5gCfA1UpcUbQl4VgqKa9Kj9pkxR49euxXMW1r4UcZe8lraNjWtXhcXlv1zW++q8DH0ziljmCva0EJK3FiiZkXN4sOruspdZZEJ974CP5QHdjo1yJiYHCQoti4Fj6MLq7I4YEDDy3A4VqN1WXlyQn9jrge5Iuff9Ze/auf2jMvnrcuTsdqqcsbRktawC5oMTpz/Jg9fHjTRgcrtrq4KP5t2Ijoz82u28d3ZjVrViRTNrWgLtu//hf/yMbHeu1/+p//0B4vL9mJsVH753//12xmpEeCat16evtdjtRV9/6+Xntw/65ftcGH7O4/eKS8Ttiq+qWzUwtjtcGgys2bLPBztbGliSWNYTUIkz8KOG9scGUVEzeGhRL8weYRDza3eCyt8cFr+y5lxWu8LIx8BccBvpLTx/BRUAx2nDylxZgmpOWOCTQgEroc9LySIbOM5DzcMk5Hv0EzUVBUhLTGgrtTZKsM2eSwAh38niDmkjABEd7yt2hH2oBWfjnUfxVI1SKnIn52YR9NG3mt4Sn5JIW0XTPUfqd4klev1b88sNFiIV7BbqivUD+i3+JUDhvb3fbFly5Z507drr77pu1srdrzz5+3sfEhu/nRx9ar8cJ46h8YtdHRcXvvw7f8CikxmE0dO2bHThy3+3fvqhx856Kh9CE/uOt/fm7ONIxtZHREcoGPdktm8gHFWs3K3b3+aq+1dVl1c8c2qrt2684jay/1aDh0+weth0fG7NbNOxqDc+LJbsnosnWWyr6YXFleExuy0d2pukgm9K3Z1FTJOjrXbLA8af/lT5Zt4vQXbHJq0t57/6p1Kd3UzGl79GDZRgaGNX7NN4SmZ85pcTRunV0o/rvWWy5LjuxrnN6TXO+xRnXTrl2/Zl3dZb8a7Ec//J5NT0/a9WtX7ezpU9ar8X/uzCnhDlubytVTUhuLjs9XKhdvwbTvbvlDwf5ySQq2emCv4Zs9LAgyS6OL+OknzS1bWxv2s9d+KFlYkmyjfVY1tm/5w9CJsUm12Z5/BH5Hg3NsdFL4NZHQ334s6jH0mS/oZTvnwGOFP+WkslFO8OIhAX5ieJjgr+9LNnNaF15Bb9rzxQnjh80YeEhSVHkgc+WNvD2rzMnhB5x+0zB+iCMBpQssH0OJToCXPOgVjf4Ym14uOZS925BBNpIOnCYoT8DpKxxfKNEaySkOoGyBEX9eFvVLphXpAy+DSwIPTnSzieQHIeV5OKbYNhncLSIeFNmm+jPi8aB/Si9VPNfioQPz9ikJoiT6pU0UxAshmlIVikxDl2LzACIZwJchLOeFITOi9NOM4gdU90ReESc7lS9hOuQ2i7jIJ6cNA7Twi3BUKGlzuNPElmGepwypytFGCXIZgHAX5fdhE/QiibuSO0OEZYgUAK3rludB/o4pd07RShm/DgXnp0HOA/sodMrnxn3CggcOIRbbADjslzD2eYI1lD8Ili7EhjpvzfZKJ5wc6BIjVe3/9e//vb316k9tuK/bD2ssz8/6qXk24Tm5zgn53Y1125Z7kw34zapt81GVRtVKokl8+67monrV7a42raw093AinjmoJFmJGe3psl7phyMVvjfUbhXJI67QQX5yTYttxeZ7r9KxGd+rsP5Sm3+Ydai3bEPSHQfKXabiW193yb+LMtpTsRG5L5w+6W9t9vKQ1K8CKtnwYL/0swGbGhmxcemAI/29Nib9amp4wGbG2EQfsBOTozYue8w3+gdsQmkmRodsZnzUxgaUfmDQ7+qfGBu2iREZ2YPK89TxGZuZmHAexfBAoF+GhwWc+O+X7npictLGh4Y0L2nCJEx59KsMg9Kpe1TOsgxvGo+J7tTYmE0Miz5z5OCQjY+O2tTEpA2rDMPS90ZHhqQb9rnuNzw86IeTeBOVZuvr6fU3X9H7utnsEd0+tdXJqTHbqW0oby5G3bUvffUrNjM9LT6mxDGP+FVJnwKxYSRHSyCKHzPvI69bhokPUcCDa+aPMPIrb593WH+wCcPGk9ZpvDXNaVQejvAmInooD6Do67LmaniCg0g8xOC+eq0oRD/KyhtwfsoZOe6bpMH7zBlu+xo63Lm88sgo3O1kEr0MRVldhIPjquXO8p39BOrmcVjZkI2sXxYy7lPZQUftVCx6bBaRcWTkJ5715xKLoEIBHD0b2ls2bRTzqsJkhytAUdFXCo3NduHLuG4jOYLfdQT1K31MTviDXFFOaU2hNHF6PuQQa4u8ie7lIW8xDjKedOGGoowCYgaIPEgXcztlin0e6Pu3hyhvmlt9wxc7xVMhUnmdFMCbIuwTcC0Rm/ps9sfBiNgUJj0bdZ6eOrgb+qLheQR9Wo3yy+lxQPAE9WZ/ivxpNB6qlaRL79q1m/fs0eyi1sF9fjCLhJ0au4zfdo0HeJie5IAGK7KpiTF7/tmLGvt8zBx5Hv1BW2GTH5DL4RHE6Qd/ik2mBbmNCYUfXAckKT/4SU9d5Y6DYdIQVWnamlSMO8rjbeFthh4pWql8Xm9hRhkTLRot08UJhgeRZ8rXy4CL9PySH2GRxqPQNeUh3NtbdImL/oXfol/ZR+S7hM5/8juOEPxhAPRIz6/c7FO47plkRBjPWP+x48eb9Gzs8j0UTymCfnBOOLzZwEMaRlcrfcs4fzs3Ra4K1Z+TD1sGADdic5h8kcTjIiT3X7xRxbdRuJbXjVD8il6l9vvieTAh/kPeez8qJpvooTA8xOcmAL/GSXxI+yi5txVtSJ+Rni5kHO+ovm4UAB12ZHnjlHxYcfiDIPpGhroD0RZyEK5E0Rfu8DqGzFGewon+CdrK1vGE5mmwQXS/k4t8ihAoQQ8TciMXJKxIQ5+kcqndsJF5OSD3BKiRTPVTgXwPRQVt7LX7Q9A96d/UnwcB7KM4TUrPwS/JG/JxeavGQGPIcxkQ/Uqv556Psjvve1zO+2nIPAG4u0U2nMX4bGeazbiwW22IndrkF0Ax70zjQHn0BytSb+oWdv7TnPFb/+TffAdBy7U9LHowzjSKhJFAwgQRAkmYhLmHwpCR1hkTo1AX3oEuYECiPoi+uMyv8GFAKC4aVzS9YJEXQT5YD4WFATcHyNbPgUZIwc207o/4+E3xbtTZKR5FxmuTIr3cRUNtEUwHAwNf9Q+b0BZGQvG2yn7PTz8RRUwLct2cVvZju6dlotwemtzuPBIiCqZOyfWT0XkK2dVb0sTWaf1tu3b34yu++cmHsHa0+K3W1qxcKVu5p0fKbt0VRq5n6ZBCyAYzm8dbnCwXrn8wqotTNMf8A1ff/tt/y06cPGmv/vRVOy5F/f0P3rUnjx+6Mjkq5X5Hi5IdFiUoy5UOu3R5RHh9CtdCRh3BndYP55ZtYnrcLl8+p+E6YqXe4zZy7Hl7tLTuH5+ce3zPZqZGrK5ycn1PW0eXra1u29yTDWvUuNphz2Zmxm1lecmeff6sffTxx9bXN2gr6+u23xiw+UdtdvzMZ6xv4pLVpEXRvwjZ3D5A00e74cTGSm6APnDI3YlgYmdAbbIrRZkrOPho05jWIJvz9+0v//A/2idv/tQ6pIR3alzsM5lp0cZEwkn6+Xle6W7zjXq2vTu6um1hccnW1zfspNqU+1p5K4I7Wjldzyu2pW4Rl4LDdzA6Ort9oqz0Ddji0rItra35vfxDQyM2PXPMJrQoEoLfvb+g+EZj26/u4fqgNCu4sKV+sYklAS2bj9IyrjuVFw97SrwaKcSNjU2fHDiNXC5XlL8maZWLq4Tm5+b9mqft7W1/O4FdMMrEIoSNsLWVBT/53GGb9uDOA/s7//C37M5HV1TXmj373HP2+PEjG+KjaVqYnT55zD/2e//OQ+vp6ba+wV7VZ8oGhiv28PGcLS5u2kBXr/3arz4rZW7H/ur1m7YvPE5Y/6O/8y279eCWeOqxytrhbxf0a+HXw6boyKD0w3bb2GzYBx98ZENaCPI2yhXxbF1831XutWvXbyt8ykYmp9XNIc8Yg942UjpQwtkcFjvLxh8MUhMPbooXeJXUJ3HJPy7w2bFub8u4HkJNLlr5L5jrCACnaSLI5aRHeUqXYSE705hXHjGFh5uwyCLw3Q8kRw7DPC3tZHu6kD+5DLizfTT+0+FHQZM27giKsEOJD+SXTIZWnFuexsPchKzMcYGrHDVxSapJmaizWrbu9i7b3ljkcZM9enzL+gZG/CSSn/pWZ8Ud6MqXhhYf80ZNdXXWblx53zaX58RX7TY+1mcLT7TQuHPD+ffuvfs2PX1ePP15m5oat7t3binpvtVqNZscH3XZyr3JPFTiOizG0tYOHw5taEhLsfPxUrL7dx9KSe7yxRNX0jD3omCySb28HA8IB4bG/bogZMLZs6cVvmir6ysak1KcxY/rVck/8WxnibFRthOn9u34yW7r7d2T/J62t37+yAZ7e+3mvV7rmbggudBvA6MTkjdc/zNnX/nilyTjJc9G9u3RvVs20D9iJ49fVHka/kCVj3L3SZSsry7Y4/v37L/6u9+2d997XVwoeVfa17wwKdyq2qlL8q/NVhbX/DTm+MRx293ig+5qW+kHvlGucekfxFZT+13P4o9dzTlqMBdVrqugtMp2PUTyk/H44P4t/+7Lm2/+XPJyzd5593XJuzm7dvUTe/fdd9QOG7aw8MjnrYmJCVGWpIU3TAtCB9GTTGMxFYovAhHR6CqhuzOgrCLzeAsjeIoFJRsubPSHnIgxQ4z4R+wD62BiAS/dA88BulEnT+s0WxBFiTgHBnYTFCZvxBxMX7RxYXyjP+G04t1q4iRvEyfwZNx9MK7pTmVwN7bHFMvZAg9NdDLQxpneUeB9wH8imfvncJpWmbJJfplYUGnBoLHFR0PxM99xyMEfeKPvCZ+7VhuS3xwGaMoQ+CRIhd10ExltUSyLo0QUxXYoliWj+gLFAzIvFfASDvAUbVF92uTYFjiu0kavtNyQcxbMYW7wBbfjzqZVg08H5qEooycQtPg5xSbzNDWPEV6LRkAqafrLqQUtlCYcEdSEp+IUEGNAzkJkMW8g+7EPxwFxeEayOvFip6RKb6ndpgbLdmpkyMrSA4cGeuzyhXP2/ptv+OYxp83Z9OCtTmTucF/FeiVL+spdNtrfa0PSvYelk48P99mEdJKRYU6uD0hPr1h/b8UGOQnfU7Eh4YwO9tv40KBvtk+Njtqk8EcHB21saMA3uCfHFD4+JjojNsGG/PCQmzHSTIzbielpOz4zLTzJYja/xyZsWuGT4+P+Ztr4yKhNSzeaVjz6mLeB/tkI6alUbGpyyk/HzwiXE/YTkunHpJ/NTE1qfjhmJ7U2mBA9vr00PDTsb1X19UlnVFqunOTNtxGF98ruUZ1KXZ3u5kpL3kKta67ke08jlFvloFxjKue46sKmOnQ5yc63pXioPKR69UiH5ikdcq6kNi6Xu62sebGiPLmaknGf7zTnyh5/k1WMx1ucPGznrVV017L0Z75zNTM1bSeOHbex8QnlP6F6DPpVmbQ/Dzd2tmtWb2xK72vYsy++4G84w+8dWpugL/DNnuDsgCZPycCDcE5xDYLtRj+BGmPIx1IKB9/lHwF7uz6nKUhzLJv0HKkzfxjDmxKsv7iihzcjylzP2s6llPuaY9FqNd/JsDHiPO55QRf9ET0XmRTrJMrq8xg/Ai8akByOSxx0FNaMFxTHTtGdIYelYRR1O2Rn91OQyWFn8yng7UiLJ5xmWUT7YDLhuJ4fONkcLhd47nZvhLlcke0mEW3mA0BTacjRc9V8RP44fT8F3UP49CkPmhhrnhomlYtUWW7HKevYaPWNdIoSxXAALZc9yhV92CyO7H02z7I+JTs25BPtFJY3d133UjJs32yUjhwnuFlDihwFI43i/GOlCuYNSD4ozqal50Ec9HBjEn10O+dr/hTu5Ra90JMCYrMZE34esArVy1TdqNsPf/hT++DKVdtr4wBLtx/oQkbzPRRkAboXdefNbA6w8Ubu7OMH9ujBbXv2mUuSH8OuY0eOrXy9//inTMl423nOGQ83OPQTjYE/1SOjOHhCr2MY3NHejF9v4xTGWIMPYhxCBFrsWeT0kS7TktNLEW1JI+HLuJmPPCgAoeGQbE+MEX7TmWjT/26iz9G76V9FBT6OZEcbiCZxsii7P5z0ehSKkNoGPw+JWGf5G7NbXK8svoSm9DP/ZpJwnHc/5S/l6PSA3O4e5iYioh2xk3FfQMgv2ok6MPbQ17U+0WIE/ZBlII8loCXpoPWayorMhQr7nc6/jtAyANVA1opGJ21D3RSoKnsb+ia/0PD7QRQF1kS7LsMVNhj/rqpsDjexNhWnqK2Vn2j5PpZyQG546b0c1F/tnWzPzwsT/ANEl0GHgFxYaAVES3jxm2GAs01GL0CzFwpx0dytsCId/75rivD+SjZ6Nx/+r6ttaV9NcWqjkDOwNe1I37A29DT7mmNdFiCTqKXC4UMIK0OvhTzR9x7qEO0Q/lboQcj8AuQyFpEPxGc7hbXyyzEqUxOffinGHzb6fSp9DguI3m2FYRf/On7zn/zb71BHNp7iNL8a0pHEzCk5f/Qof5zQJ56my8IERofBcxh+GABakaE7PM43tjJ3KMxtmezEdqfb0UHZOOt4eAJ5cIOVK5jngpwvfrcJc1cxfSFMVjOt/lyZKRii3E54ma6HU4KEA8dgu3jMCLjdCrxcD+xsHBw3A7gRl8sIZBc28U3a4Psf/ihD4OJOtFKhXfDLsIHbXlJJd6rWs7/t92Ryv/723pZtVDckaHYkaPl6vQSNFNidxpbcWgiXSj7x+sd5RZBNDV6TpR3qm0q3Vbdv/to3pRhP2F/+xfeU37Zf5TI3N+dfum9vZ6OqbseOT1qlhyfWG3b6XJ9dujxh5y8etydzD+2rX3vFjp86ZyfPXNZAb7e55T177ou/aqXhEesf6LX+/rLduHZF9PpshdeQN6u2t8MmWLv8mxLEoiupwN3rDU3ilf5OW1xeVP27VMY9e3JvRQp/r52+QMmfQgAA//RJREFU/FnrHDpvtf2yyhT9G+2Wft2i/cJfhGhrcBSXBCRY+9v6ZVJSPSWm/J7pke42W7j2rv3gj37X5u9et9Letm8SdkrRqG+sGXfQczKKSc4XP/0DNjQ6bqvqh3JPr3+kdmpi2u/m39ECxAUcEw67y+TJSXuNTU4w8HBgvdawxZU1N9V6wx8+VLVYqtbqfv8/bwZsq12gxcMZPm6Lm4XNwMCgPwhgkmUR16MFGa9J7Wt266qU5ecaoQ3fWGxT/kzCXeWyjWohyal5PgbKaWbagzcAoM3VQ3yjg+ufUGIwvaJdUlNNaBH5G7/2FXvttdfti1/9nC3PPrLbt277gm5QZdmqNmxhdt4mJwdsYKjHujp67caNW361yKzCB3ra7PyZkzY3v2HVtYZ969desK2NZfvujz6w7v4+G1I+v/kbX7XZxXkfUHzEdF3tysKnvU0cvbslnt3WWOgWjWXr6x/yRebezpb4qEtK4p4Nj0zYg8dzflVKh+rEkg0xFm8+aWrVYonT/a4AyLBpxLdQNmrbtlrfseoWT6elaGro1SQIt/Y64y0otR0b/hQsJmP4CTe82DKAuw/80cKEhwm5hPKPjEFueXUdJyQ58bKVHe5ImBASFJxy6w/8ZDysabvlcDiuCEeFHYYD6fmXXQwrmhwWjrCajhSeZW94I4zfcLXAacpGHIbWoPEqZY5Tj3sbD2z58Q1bWH5iUzPnJOMqfAvQNxO8z3MfSSIydqsbS7a+MGubq3PWXdq2hcd37PHtG/5B6R7Jmc3qlh0/cVljrtOmZ0btow/ekTIn+dqoK+sdl4+MPf/ItBblPEw9f/681bfrVtvgA4vdfpVaXfxU7qrY0tKqnTp1ylZW1q1S7pXCJ5mgcvNAord3yL705VfsH/yD/8p++uqP7ZNPrlBBf9C5xZehVH42KTa0IKpIcW3b37SpqQ67dfO+0o6JVtkunD5jozNfs97xi/bcs1+wofEpu/Lem7a48NB+7Ztft3JpXc01b4uqJ+Owv3daZtD3Bdg44G2q27du2M9e/Yl/6PeTa+9Zd49k3GivfU1l++ijNyTvuuzqxx/ZtY9u2vPPfc7GJ09pLEquSaT5iODBpVy0OZv9nN/gDQS0PZRVX3QIzxdE1JAoxTUkI4c1z0xOjtvMzKTo7Nk7H/zcnn/+gs3OPbFrV6+qP/fs3v1bft3D8ePH7OOrVzTGh0Qk+CwvmsIdCnBx0z9KCK74gIGmEYY8zif+WMzgaqWLtODyUJcNfh4ExAm9yDMDeDmfYngRcjEiOpepBQTnpJlGkRZOlw8SELiz8VolPOxsiv7sDvvpcFxuUlj4sEQdE72V6kjfYR+EXP8iFMPczX8Kwt/Kr5W39wll8noWyinjw14u9NJtzY/MvczpvrwRAvE8kGtgNKdzSIWxDwn1YBA5DCkPj0plA/CTLuoQCXNZitAKa8U1y1xAb4VFfqGbHjT6eSpM/wLKEIXDnw00IixsB7nxOX28yfx14HhFOgki7GA4vmiV9Ede2ThGwEFfAX6JYNzZf4B+ygM7Q3a7nXEK8Z8GPDhifYPsbueEtXyD3SWblO451NVug5VO6RlV6ayDMsP2xms/t67OTpcH7eI9lwtqiS7NJ5yuZpP++NSkcIdkBmyMzf7BQRuQTjMi+d0nuYt+NCb9aVD6VZ/0nL5e6cbSFzG8pTkg3a2nuyx5LB1Mun1fD+6SlaV7DkiP5m3OXs0fnEwHB7lUkgDm5CubYOhvHPDBzXeN2CzHzeYcfcb4QlbyhifX4yCjeeDLJoY/rNW6gHjeqOJQ0Obmpm1KD+WQUEP6Jdd6+DdNFIf+ySlOKDP2CHfZLhzWLhwgYfjwdigLffAJgA4ft/fNIPrJN1zCTfsywH0jQX7WLuhv6L4KTpsluyofJ413Xedl45KH7DyIZyOLOQE5zdhl8x/SXLfH/fa0EzJ9d6fhHwFeXVnSnN2QLlmy05q/n33ueVpJ9SE97SXvAc5sATwmlIKMkE19cGaTAZRkUQ/Ao5WW8jDn+KarMNiY4q1THm605h4226Jk6D5K4e3Mww6SIRcpTYwOQOlUFtZV/oDY6YRsBbzEcmZ/yyZlyw98mvsooCmiPQq2/x6VNmL+OpqH4ajyHEXjcBjlKZYtuwFc7lOSVCr/d9chOs63ikSXyBum6BF8P9E3tITv6z31k5odAgV57Mj6Fa4SBk+TLtzwQasPC5CCnC6To4Ag6uA0xAds9Dc3E5V3PrHdfFtA+BGWwrOhEiIW3BwZ+TwrPD/RLxzyYFPTyyn0MLF57LoXhjySgUrmOadXiHM/BIXEHN4hWXTlyif2//sPv21r0nG7tCZu6ygpjkJpncablqLjbx1AQzbjmTdy+AbeYH/Fvv71r/mVq+hth3niKN44CBHvJYvi5aCn0lL8Yl3CqF1oc8onHNKEUTskdwbXLZNsycb7hoQCp5cLIYuUyAdIQCf0BuJk6y8wZXu6gxC9kGg2TeQXPOyRMrQlm9nqMyUJHcwjnQJ5Bt8FPaxcJ3oXbmZXgwcyfohG8whczAa387os6Lr88XJT4oPmACTaR0HkC79S/qhDq33C73VQAAb5iTxlfY8/b+jDxw3mEfVHaJEF7j8ie2hGJtQ4tSNjX8iwMn6/HlSm7gcG962+ozwwagfcHPLkoEpzvIsS8wwZsh8b4eitGs8i6A8RMN7C5EEZA5/+dwJEyE85kEe5vaM+RBYr45Vopmn+US+3o98x3t+qtPPC4T9wlII2JW02APiUmYNv8d0YHkyjo8Q+i/MAfaK+4rAl3z/gCl1/+1t86HOdaLE3E6f76R2Bl4364SYgquF5h/dIyOUCmriFBAfis53CinEBatVmWKvOnwZHxRdp43JTCCtCx7f/6f/4HWQgTeCvx8j4KVM6X5CZNux23+RyXIwigsFIQ8NFWvWQu+Fo93ta0gR+9sefo4myfvjPxrGIS+yYwmFTUlMiXFEybFxBy/H0U6QTOSY3QlM2QFqn7wYKgOyM0ASlaQoEGTEOKCi3XDcQkNKntKkJHcjDjQoV7C7Qj5cRE96WESlvE/KRlcPC1YKiL+qSaCdwH/XFSmEIacra1c2raw0tShp296P37PHdO37P+qnTp2xACwxOgD989MBWVxd9ETKghQSKOhvMO1J6N6Rg84ooH55k8eB3V88/tu36hq2vLcr9yD6+8o4WAdxhXrbF+QXfZGnU2bBu2KXLZ63UtWel7l0bn+iy9c1lu3DhjD18eNtGRnft3NkR29zotkvPfd1uP5614YmTVu7ZtffefdVef+2vrFFbt+mxcbt96x4HPaWodtrG+roU/4Z1KE/uYZ48NmZLa6s2OjHoT+o//OATq65va9FUscvPH7P9jnHb7Txju9193n0IQNoKKLZkDKYIoR8dWeAY3p6CxB+cwPXT3h071tu5a2Nd27bx8Ja9/r0/tJ21Jb8HtVGt2onjp6y6Wfe25SO2LNTIHOWKU/nriiv39fkmPYKQ+0a3t+qaFHb96hzuyO9Wu/LAoE0LrK5yjwqnESLcDu7+YCEpu8LCr8wbGrzSPCh/2U8yDA4N2eDgkI2NjfkbAsDGxobbPAjyEaZxjXLH6fxypddPRfB0dV14LMb4LgBKCYuoru6Kn57oVjl2pNQhnOkDXp9kgsHe1GIOXPm0aORkseiqr37jW1+2t998077wyou219iwxw8f2MT4mM3Pzvpm38KTWZVmyyoV3iro9ZP/nNBCseiTcnfuzIiVe0v2/rs37Stf/bwWryX74z991R8o9KsOv/UbX7ddLRIf3r1nD+dES2OWe9InJkZVjjZ/bZPvT+x1lO3azTv28suft616VfUXr2/t2ZbKzYOvAbXZ6Pi4+Fe8oLbeVZ+j6LAQQiD6aQC4Yr9Dk3KbrdV2raqJurEn/16n1cUiXMu07R+E5OozlAOhM/kENyWmAoKfsokxLDuZCItUxCH7nKpsXi1kkvMwN0nOyd2UI3gOQTEE9wGZ5/nJSvkCnv8RdDL84rgwGZo0/TfgqPQHwtyZ/VG+Yjxur64D7dZsZcclkhMmPLDkZkjkWW+n+nTtY/v4jT+14eEBO3/2RX9TqNTJnMfJPxZloqUGRZlgTA4M9dnpacmS2qItzt22/a1NW1tcsPom8RrfI2MaK/2Sn5v24Udv2N4235hot/7eHr/zmLIgN7jGa21tzavEyRbGWKPK9VsScPviEZmhwVG/gmdgcMA/DshDAh6eNXjzSmMBN5vaCwtPbHFhXuOy5B8b5I2AWn1LY78ivh+zldV1aalVq6112vkLI745w3c5pqbLNjE0afPrw9bee0ZlnLLljWV7cO+Gyjpne1trVtuYVbkWbWKEq9Fm7ezpz0s+jUsGb6teasntmsbuE7v2yRX7+c9/Iv5uaHx2uByeUTu98eZPVNdum3vyxLo7Kxqzv2pDwzOqI/fvcwJL6r7a2K8MlCz1E21uou98DpPbezOFIYc5Uc+bDL//e79jX/ziy/bDH/1A88kDLTKrNj41ZGdOnbQ7N2/7ps0aslj2zMwx+8//+Xft4sXzvulTKlV8TDcXNPyRX2SRsmvlS5gvzFgY6s91kBSZaYBEuG/wqxLNzRLxUOgqiZhzazY57GmAZAsOeBwOp8zlz/lguRxJebfqVxwvrXRAK22mHv1RxGnCEUGfEph0woNwFM1imLv5T0FHlkHQLGsusoAg+kelD6OkLK5ZOLNI9RYQEieKOIXIA9rGNgsmxTR5UB3nsrEIEecy08vTzCGimxCFabVjC54Oy/kR57k6TuYZoiIP7IOGbI8KD/6U0Y/T8fBWOQkv2kDkGWEtk8qQTBE8LLmLEHjKSe3j8ZQx4RZbKYcVabTcYBbMobwdEjGneyj6cFmBw/OcA30t9y9r/AookrGwlPzr79iz6aEeG62Y9Wvu4IPk7ew9i6c45T41NWU/e+1V37wvd5b8uho23zmEMDTQZ8OaC/xhAA+fJafYQOcqB2Wl/ARqQzZft6ST4fbFtGJYI/lm1q50UKXhdBun1/e0YGahjP7OvMXbYbxZ29GOvsqCODYyYF1Pw2aBbGSbnyxmMa45KW/sMA/yFhpvcA709qucHJ6IfmNDnjUCcxOHbvCzke6b+mxQqDz0C4v4qtYR2AhDNhn5thP6JRvu8ElD8yvzFzS45g5cNv43FcYhGOpGpmzMb/tmfeTX2N7yt2G5fpSHDAwe3i7lyi4Oe+T8vTaqix94UVnRpwf6+50mB5r82g/Ni7QBOjdvwdJ2vs2mMHRQNgnLpXatLVZteXXVBkZH7OyFi3b52edUB8kR4dM/yHua7ygepGObm2YOjhiuFO7jhrCEhtVKIkchHt2dMjMnwhPEQd8pyuZ6Ht/wlImHA4r3vhG/5eJBnD4VLb8CSO0Ej1AP38xJaEC4068sXE3bQw/CUTL7cBi+mH/Dhx3mIF7AUWG/POQ++UXlwj5oFMa0ccAtxMMVPqoBEnifK2+S0QfYbMAz7vxkvfy5DdUF0e5NemBH/r5RLm9smIse/Uh4LpDbCVfGaerH9yQSPcIpA/Me6zz0IRWjQDfVE7+boOVxpCdQQDx50qbwDBmxrm1o7PlGthCc36AFvkzQow2w0acIj3JCwjcMRcfxI9Lzxkm+1IUxvad1F2/C/+CHP7WuSr94mVUR4yC+rcH4RgYjJ1i/Ok25Sc8u1czUqH3plS9ovVz2ZvMMHaI+LcCdTYCXK9nJicdpA8X0jqO/XAf3q+7+5gOyU+3vDxuVhj4XhnKi79k4VZ2oN0ahxXb0zHJ+yRF2lD+XwWV1cocqE23bAnyJkMDzIFMBdqRNaeSGXlREJZITucNcxlwUeZGQfPEHT3gLkIw4or0NODTHgyD6JPZxttUuPCgiL8oBIVrE5+iU1ok3TdQt6LbqeRgiXPgpGi9lZTxABblJFGGUiXDcue19jMqTN+add4XPBrUTxRLkdgvI7mg7p6N4DQv54/CfZnnbUgQb+w3R4lr02LTHDsP40bSS9FTKkP2Ms9ZbAA3xEQ9KMm7zxL+3YNSQckRNIy604Bwe5eIP/AweT5Bs/qKytDU40ebe795uzBmyk9t5IhviRBf8JpXsTrhIQaZaHlr3cmhBhm8fUgoOzfEglA1/riXk7ch+rqeTztWlRH6tHbcuQFDljXpq/CiPIlCVT+OTDMX4XMb4CTgQn+0U9jRtleSpsICjwj8tLIfz6yb7D+F3fPuf/bvv7GpA+TMTRYqHmrYzrZvofExs9vt5gOaDAW88tFh1jDegOqfpxghgCmcO91PAGDReWPcTHgviYMEwjq2fphFC4GICnIZ7scU8cjntA3+JtuPRyEEBNstu92fHU5DSON3AY5hEOalZ/HkAiArzdvF48MMNTq5XK30E5Hq4IRy/2i37sV1hTGladFK8TAZwsx095KOyZSuiuyThtL1h1z54w+588I7dv/mJPXp0z65c+cgnnbW1VVtfXbH97brfZTdzbNoHJ6e6ocRERDa8/sbJ5h1OnW9VrdLN/f4rNjZYsaW5hzb36KE1Nmv22Zdestt3bvkmL1zVXW631dU5u3jhhCYGNv277cGDe3ZsZsLGx80mJjaUR9V++uMPpezv2K3rD/ztgzs3PrE7169brybtfc0CC/NLNjw8ocVEXcqJFgkqL3dts/nSO6DJXKxZXV+zseFR29ps2E59x45Pj9iFS6dscPRl2+s+bY32rFyE0AGir9Mf7ehtGYCd3RnAA/b4MsV+3biidbLSZh/8+M/tp9/7Q+vWwoI7NZcX5v00VkOT12YjFh+cgFqYX/B7g/c7uOmVa0X2/U59Hqpw+v7xo8cirjRsyKswLES4o6zU1e0nkll0Ec6G+xaLQoqjBSjhLBq5oml6csI3FFm0sOnO4tG/L6C2Wl1bk60WUB+z6OLE7s42J30YO7FwoKxsfPf2svFf80mNu8FHx8Y9X05Isim+KGWLxdqmFmV+mkMzzfLaui2Jn6DNIpTTGHs7G9bX3Wlnhiviuw/ssnjhwqlpOzY1Zs9cvmi1jXW/9qmvv9eWlrj7v8PmF5ftK1/7kqoqvmtraDLoFh8v28Bgh926NW91rRvPnj1l+zvtfpqtV8L+5c9e1MJvVQvuHU1+Db+Ttae3rAXjhtdldWXRe7C+V7K337/mbxVQhnpDvKQBtr+77Xebf3z1qo1PT6r/jlm1tmn7ajuevLNW1XTishHFklP8VZ7I8wRedd3bL8nmYhgmbMajlHn9SpVzOQqv+QMDhWGFCX4CnBcPmVZ4yArf6Pc3DGJi8yfakhdZVhBPKeGLlNrlvPuVzp24MdCS46j8sv1pYQfjPt1EhmE8DNkW4qkJmU4RWrRzXng8hB/9prq4S+4mHm7SgZUykps5YHtny5U1CjDR32kfvvY7trdy0xprC7a/FR+fLg/0+6uE/vCKZhQh7luMBYT6fWvdXv3Rd0VrFYax9ZV1jb0B29ys28lTJzUeuFd/VUqa+Ebjbk/yioddbOagvHe2l6y2thGbIlsNm5qasEZ902rrVdHb84dbyKh4Dbnk18/wlk61yoM65LHGPHJYdv9Aj3/fY25u1vr7B/3EJIKQBQSb6bV6zXoqfTbQN2pVjbFnnz1t241lO3a8Q+FdVpIMm1sZtYvP/y3b3eqw9cacTQwN2CcfvGl9vZx8XJTiJSW81qZ54YLG3lnlOSRZtG9vvPlTyapH9oWXP+898M7bb2msdWm8bEierWr+WLS5BT403uMLMK5ieP7Fz1ilMqm+kCxjs0wuP5WGW33CUhLDL4sACTzhRH/nvkSGcWJxc3PD3nrrDfl37Wev/sy/FzA43E8L2fFjJ9Uvm3bj6k2/i/mZZ16wkydO2/UbH3tf3rl9246dOO8UPVc1eHZTpuAdfiJv9BnfSBND+EJFbiBf85X5U92rPmY8hnLrSq+HCbc5gcNU2a1/z0wt6HTDFCHio3RAMz6ROQy5PAHUJ8ZGBs/DXZFnhsP5Zgjso+JEM6XxPD1ENOXI2RVpRosFeBmSOex/2jyNX4Rct7CL8VGQfLKJLuMKgoDUIeoczdaSCcwJWjxJcPtmbu4rHryBGqTcAJ5XIpWCjoCIKbZ9hsNhQZuw6KumHikbF0aslPAOm+jvg2Gt8CKdkPUelOKzu2WKQKr4wx0mI2aaHnYIiMtdVUxHuNcN40GHaHh8M/ogHBnYSks07tzD0D4MxaAcf+T89wsMp8eZ/bmSsWKS3wNlOzE2YL3SP7mCTBG2K0TmDuT92QuSM7t7du/Obb/Krbfc7de38bFV3qhENkKZvDmNHgcwNN9ILiJvkOWN7YbLKBqVB9HMY35SlU0i8adv2Gk+YJObk5K0Ad/W8k31Og8J2qyquWBT8wwb8eSBvrZR3ZSesut55Y35muYl38SX/GWTHxpc5bmjdIw/NvbZqGJuwbAR7msElZ/N+RXp4KXukr+56tdOKtwPfgiPvHF3K46HCO2dEo6K55AKJ2wrmiu46ofvvrApj+mXHss1o6NjajvpcJwCpVy8edol/A4t/NerNb8uqCxdFh2bN1C5grJXabmOtIP8lRcynDmVOH+goby3FcYmTKSLgyxr0iFpU9oFxbDGx4936vbsxTNaY6x4/69uVKWWl+zEmTP2/AsvqT/UeOIN9Ocd6Z/B2U8D0og/XAFyqxxNd9MGK8LdpzKCFqhBPW8I0raEsCnlG0riN+cj+lV9Q1ic3IZ/kHHiD9UCbs1yFXrQ4p5/6uB0lVmzaMnhVnL7upq/hOf4HiNIOEAeV0eBsm6WI/zZbrkPgEgVyf0i2kU4jHcUbcKONHnez3YyShEJBdEGrTwO50e7ewr9xAPnSM/1Hay3fGpSEp96ZPv4gKanoX/UdyLifey2+lF23oSHnH4dlzDw/AGZwqHFWgy9hEzIn8MiyBbkwBaywmmGYcMw6B8yTjvq0uRj/Xu5RR+nlynTgeeULqcJQypSUy+SRzuh/1E83/tg0vXwlsn4yDdocCjtyZN5+/FPXpcM6BEP8Za18iNDZBlp5Pc3WRjjamOA+cUPlkg//uxnXvDvZHGND20N/cibvMjxYBkyUI8oD7+A4jw62r8IHBzwPwV73WkPGR4MumyXvEVGIxtJycNUdViUw9tUc4HqhMz1PqVOQmzm7O7kS2VwrknFTZboyZUeVDvkCIeWJ9MFMk/7X3KHTEBG8EZ/3PbA9WG+BqVxRQD80H+pA3TCJKJu/M04yVbkk+tokjd1yV6udvZ9SoV5nrRZ6pNImgkBTaIRiYs0B3BSGO2iYMqP3IqxBS7jLJKrSuFWGtqYMUH5aHt/Ox/+klH3eTuxgmnyr/+2gPQQdTz9gBen7mMcxaa++ACj/vUbV2gHn12CLsb3DxSOfGCj36+jVAF4mOYb/PIwV7kckQk5T9kog2h4PprLyFMUXTYonBJTH8oT5cQEJ+GmIUALf0CuY25jTGzkR3vmTf2W/6BppfMsm8bjSKtu5tAa33fs0Tgv+0OkkFe7GqN8dL5LnTTQ3W4DZeHxXQXxEA8HOCzq31FU/t7GSFIRp49aNVAQhkx/ARTjvbzucK/Dgfhsp7Cnaas1D4QV0j6F+3QY/mIYLjcp7DB+x7f/6b/7TgygCPAOxlZBaAwYI+wwMEN0vgBiakBngASky4zgwFiUJ2MQ58nwpIGKj4KxcM4VaBqPjRw8jVNOhvTQcsMwJbuUppk2TEw3yaMfj42EEdxyptjDfyk+4YUzlUsBkT6HeGTT7TjpjxrnFiuaKB2uFjjdVOwWUsLJCYGiLUNZmoCfzvUOTrkoTOPAP8zEff2P71y3xzc+smfOSWGtrtkzF59xZX1+ft4/UNqlQpRkfBNdCjVP+0+dPm1ra+vW0GSksWS8etwuwSHLRocGbKe2ZtuNqpW7O+yb3/iGffj+hzY/u2gbNS0sWEiI1s5e3fr6uuz4iSkp6922trFi6zLdpYoWPmYzJ8rK84GtPK7b+z+/721X5X74mrissatytftmGIKgvlXTwG/Y8GiPjU+OW09vxYaGh8WPNU3+nfbowSNN+RIGFU7S1u2zLz3vJ4a2tk9Zz9hztqvFw+52jxpHXO7tl/o0XG7nrgAIOeD3NAnaGjbYW7LhUru98Rd/Zq//5Z/aYI8UbAnfleVFf72aibvOXfncWaqFSo020cThC4tKn+qz65uEXOPDySIUME6F2h4npraUB5O+FHAtEFkkMcEiGBm/bBZu8OFfxof8bBLy5oB0deNu8Pn5OV+0obgjMFmkgegTsGBzU20pP4ufLi081a0uoNmw95NeKmdNbahA9V+/K23rG9yBveQnr1Ck+AAwm3nDIyPWPzggQR2nZX1Bp/JwHyqaTaVrxz8G9+2vftbeeOPn9qtf/bxNjfVbf0/ZN6dHRobcjGlBx6ll7tnX9CV2Vnuo/t0dXdY33G/zTx771R1nz71kr771vt29d9vGpqdcYfvsc89Z31C7FphKX5EZqNjq6rL4F35TO4mn+1QG2mGv1OdX7Ny+ecMmR4dseXneJpT3pvB4rZsvv9+4edNOn7ysfuuzBu29K8Vkj4mktdnPE/lN9XddAo8wdZ8mYCZoZCRS1VvcXe5T+2oEOZ+1HmgSfNB9GDxef0oiNzlDNWSMyxkELrZjI5vD3XoQm/g4ELLl4JQP5XlUWY4Ky+BBn2YSHEwfeRbDiiaH/TKgFFE3B6UR/0UOAkW4OyHA+rzZMdBftse3P7KNJ+9Y9fF1q5S2bWNtzUrlXmvvnxCvSEbQwiyY+RMfdvEWUbnTNpdn7ZP3f26feemyXbp0ye7euqt21oJCvc63MlaXeXDUYV94+SW7dvUjv9t+t1Gzy5cvaczu2NryKlqkPwjwD73u79jxY8dtdWnB38ThKgTGFnyKTKiUKy4jOL3IK/rwOg/geuFlyQjG6drahv3jf/zf+TcDcJP/0MigaDSMjwUjczva4ZUtKUObNjhSs33JjzMnxm29ftaOnf2Wra6s2kr1vtVW12xrfU1Vr9qXvnzJ7ty+Zbv1Cft7f/+faKzPqK7t1lnes2s3roqp2+3EsWl75tJlPyX53vtvW0dZHN7ZZpMzo5JPVY2rCZc1XLcz+2TRZiafVVkqNK0velj8sDkSC0mNGvU7iwD2TuKHLqUX1GZpfuOj5U8eP3Iar7zyBfvko4/s1u07ordrg0M9kvuft5eef9nOnj7v43l0dNLOnjlnf/rdP/Lr4U6fPqN2PJHoBX3nPf2xyQHXwH6ZH8FCrmWe9PKo8CR3NyaN9xifmoXgNfz+R3zQK0L4ZRKdDK183JKfn3ADOR55TWL8OazoBgrJmpD1P6CYL1BMGwD9Fh7xuAkDM+fHGPO0yJ4miRZtheo30hYB/2FzEJrEHHL5mvkmE2HRFhmgRV0hyUY/8yvXzMFjhOPm7Ss+BlZjsbTDQkwSFeEKGTb7D2bv0MzPfz8NEo5wiyaHAcWaFuMy3YP4h9slA3E5xdHgNBOtDEXaR7kDcB9MV4RPiw0aEdOMz3RlFcNwZ3/R/RQcKFcLDoTK0/QfgV8MerquAUeFFUFiVHlojLft2Eil3aYHK7JZlDLu0StjUe1v8cFfOw07NjNtH125Iv1izfbEg7wRGZtiezYwOCS+k64n6OqqiLjSSQZxDUWbdBY2vLl20+Pl7uvrTW4tiHt6fOMc/a3UXZYes+KHPdi0HhqWLpXCkbPt0lN9Uz3rkuh9vsHe699n4lo534RnA0d+8ve8yVM6UH//gOt6fNvLN+WVD/gDg4Oqe6fjIceRk2zM+8a78mCjHjq+8ai27SE/0eZhNQdUuFoD2xf0/iC73R8a+KaEwjhMAnBqn+/dIHf9RL8W/2ubVasqfkVzN/f8M9A5tc5cwgYqG2l+EEU2ZeeNO8KctubNqubHNem0denLbKJVhVvT3MoBGx4icFAHfqgrL04Nnjt13Bakg9Z5cNLY8mt8utQOr7zyZZUQXQHekUEO8XeIl8Iv3nAfvym+iZbHeLYjInzhdgop2keP/vFS/riOhfoTiT7KBpDCJd/Y2KFUyDf2ApitfJ0OMXnQGdAvujV3+2a/3OiWAWFT/DAxbpl/3O0mwl1+h8fTAFHvp8HlvbsiPsv+4hzwVNqDpD+V9mE4Cu9wWDH/bKKAB+et7M46fKZTpHeYNvMNybLtYfKwedfY5oFMpCEZ6/bYNGMiinKg43MAIjYcGSvR39AAcn7wNmOEcK7lIZgruvJ3g8BiLELHNwmli8Y1W4mup33aUAanTR0IY8Eoav4BXGUSD0LgquAa3+wXbdaYpKM82XYa+vGNVo13asnaJq6fQm622jvXCzzwGcsgl0rd9vrrb9pb73wgfpa+pXUjEph4Tvn6GJBRjkFD9GLDMfYxdrc37XOffcn1aedjYXo74055AtlfDIuStSCKSlr3HsKl3kVdEZv6EWeu5/MwlTZl3LGBjhv5hE08daKvWZd7HwTpIOA0affwuzuH6y/vCxEuDvD+959mEUEulrcFzfZI8bjpd9qL0/zscfDNFeRGtJH6PrIDmwRpjLjTAVs94hvX4KhK6s9O36jerCGvebCt9hHPhi4ekNs0kUlQ9JHPwdgMEa78ZOF29U62G3d7VNjJAT/TB/6GmoxawtsmG1IQFinzb0DmXaCYhqpGjPeMt0Ns5MMPjA3yaWF4GHE+pnBjFJfa2XlCxmWCArB9zDktjMqPvoGtMOSBxyX66MSt0ke+YT/dluCrlz28GNeaA5RKP09v7B+k02yvQnz8KUzp+CaafyvB8yMQnVz5y8Bn8F1fV4f1yKBvcdiRt0L8bWqxCzXydhA+7Uob55p5HsKnHr8IimWO8uFwr8OB+GynsGJcgEp0IKyQ9incvz4Ml5sUdhi/49f/6f/4nX01pIMsGkTtIHcI0GiQMLiDXIDTcq+YxZku4EAmUm5ckCnM6RIkQ6MGM6QAchBufIAmKOWo6IKDf2D43cnECylKCF1/3iU6RBDrmAov1IR0pPGEUSuAYGciB7lShDO/FLo2CTOu7OEuKKaPijLpERNVlB8b4rxGQpK4Gypyju0BjHwubHlyLKNAnhYSzlUFnaLZCW2V0wWOjFdMcSGACEhlb/qB8HucfrOJ8AhrNnwCfEy1XZUu21yatc25B/bo1sdWKXfY1PSUvx67NP/EOm3bKtwHorIhFMh0a7fNhsem7NLlZ21tacnqUpJZ5KA0DPb12drqim9c+0cj99p8I+r2nbvW29MXJ8H9iJwUzfqOTU4cU17btr7GxyklyBtle3R/2R4/mpXivWvj46N27syYdbcP+FUTtd12e/ELr0iB/qpo3lR5tq1WW/NNrPaOLnv2pWc1Ue/YdmPdpieVToN/cWnNP2Q7NKSFT6cG+vaGPfvsuOrZa2+9/Z71DQ2oNdgAO2tbahhOfrtyolai2eClzg4JWo2FaNMAeND7UsG7NSn86qVdLfJ2Ohpa4JWssrVqb//FH9iHP/2eXTwxpbKU/aOyfpXO8Lh1dPdZb9+QFj3cgd/j98RPzJxQn/SqmTuth7vmJ0aUpmwLCwu+6OEkElcU9fQP2sDQiC+uevv7NeHsaoFT94cXfHAMw8IJNix3l9RnLH42/OQ+d5vS/3w4mBPJuBu1mro46tbVW7G1+qaVtCBjJPHthmqjrkVfl5TPbbVzLN5YONEKpY5S9LeUkt0tFj6cHubeWeWbFk+8ybEqnqIM+zxhFS3uIm/Xomlra81GNvftSy9esneuvG/PvXTKdtbmxBd1W1lcUs90qHwN61Z5uFZqdHzSNjTpLyytisa+LS5X/bXvseMTvgArlTrsuUvP2PPPvyAlT/y3tWwPH11VX79pd+/flwZlNjBcdn7klC9KAx904zX5pdV1W1b77quOt27f0yJ2WIvRdpsSvw+We62n06y+smT9nRW79fCmnb1wya94aOMCOdVzR/xZFe/URauu9txUXmvbbba6tW8N8Ycrt2o1JA6bSflKCE70IyeQoM5X8ru88BYOA+9xYh8cTEx4pE/SUUhwqAP0NNG7HFK4SwG3PbL5yykWhB7u/IHyhOrhfMQVg+QnDnWQCTTmBxChqPiUhlKHnUwOz/YBk/KV8ZKprLi9fpQ7h+H2uDQNy+u5YEfiFnh7KpBwNzHH4MbyOSDHC/goM/PS7v62FIC6dWnsrtx9126/+19sdfaKDXWrlffmbKu2bitzt23m7G+KD3tdUaIAXIfA68C0QX/Z7Pt/8vt+b3+5fc9u3rjpr2JyPVaPeGfu8bw/XNqSfBmfmLbZR0/844ld4rWpiSlbmF+2LclGTimgSHa2V2xA8nRh4bb1Sp5cfmba723u6qj4qf8tKb+0y/TUuKZqrkqQ3Bkd8M0GNij6+iu2tV2zyelJ+9znv2DXrl3V+F/yRdPGyoZkasVmH85abX3BOtlk2S2rrVY1bo7Za+88sicPe+2rX/oX1jfQq3ZbsNW5VSs1lu36x29bqbxrAwObNjN82s6d/RU7fuIFb9P2zuCFktrm7Tdftfeuvm5rG/M2Nj5g9+/dtdu37mq871u1VpU8HrF33nnXLl18zlaXeWDbZ889+yURYSR0SpaVbFf14nX0Xc052NnNR+SYdFgooQTCnOgY7VIGecjxe7/7Oz6ennn2WTt7/pz95Q//wnoqZTt14rg/TP7jP/lDyd5ezTk86Gu3R3NP7Cev/czWVlbtmNrz2Mmznkd7O3JOCqYUSS2tFMbJWP7ofcoht8oQLIo7DOwVOIyv4D3nO3mc733cYEe4G48N3DyeIdLKL4CxF3794k6RUYaEkHAig1QejwwINyUBT+2qNBJbbor1KEL2F+PcVlo1gdvZnYLd5CVKuGXLMNXgzsbxSYfB7f7cvvhxa6xCRK0TcdkoyOuCg3jh+28Ab4YcDAkf9SY9Gw9bGm+cfoZWbC+oXHIjw+voKloU+cNR8Rrh5BM5xW8TFPcpMU+DMgucKE02ZBNZtCg0+SPZQOabAE/xNHhwi3bTHOA/OT08BWN7Ppl2QCuvDIf9gLeqm+zOtDN+kQ4uYpthyWqFMffkNvFQosPKBkj1OWiAjCBITqdTwI/yKqiACmQeBw6UWW7nqBxEPyqMTTQy4Z7+nrYtOyF9c2pAC02r+9uc6NssqGOgyQe+nOhJpLv2ySfWVZbeKFnMVYF7zLuiy4ZOV5nT6tLHRCfLOO7O980V8SRX0LlOJb1jS3TRCTelszF3slnEQ2w2v0ukEU9zZQV6Mgd6eJjg332S3OXbTuhSfPOJk4FcHcC1G2wc1IXP5re3mvwr1XXf6KYsvAHMmwC0ybpwOClL+/EwdVB6rH9HReVAz+lN3wZYXlnxwY+uzelV+oW3D9A1+T5UTbTZlEcWclqR8lAO6hrdoUDVizD04l3N5XuS02wUsdnOdXV+vZH8nPqPa0mkn3aXbd3LKlkuXZUrPTY3pL9K7xsdHrM19FSVu6H1C3KR+7+5IoGNkwof+1WJ2ExF72WzpNuvzdu2melR29L8XtO6ZbWu+Vj1GZ08Zl/+yq+IjlpN8xVtUhxXma8Ib27W0MAJAh+HexMQElzrfeG/LZqxuSe/aFN+5BunhGsNNn9oDtewxFdxvcOOwjC08TaHVkgDTScu6tJX6Dc2Sdnsz2t2eAt36FdRpmbdwusmbzZSTua9RLYJUffQjImlHeJP9aMY+GV8jBFAmvT3FOSgZhQO8k/poKX2iDwjxh+s4SZOft9wdpyEXzAgYIHLHOabceLtZt9RZvJx0+ojHxgkFGQZG0hpPtF8hnbtvKUw7wtF+EPo5KbPeDuEfRmkoucJCbUdD8J4XyS00vQjOn6SNbVb3syjTPy3U3YRZ5PYw0Q/igadDuf54A/iKDd2GK8KBl1NZYryUBa1iYKJo13zwwHPWzhBU3ynscV3cPAHTWzSh01fw1fR7mx0t7vxDV4asFUUpSSN2oK1X9rUJ+8f/vBHdu3mXa0Be8TTHMbSOlRyB4BWp9aJHGaDd2lH2qajTF2ke0vv/9JXX7GTJ48pf7WB4nnLivqgm4f+psyVFsj8kU0OC5vSyeR8PAw82e7BxuGVkVujz9tckk9pkN0csFTlXdaDh1xcq9ZsU+3ICp6HdLQvcZ5GhGI0ht/zQg/CEdm4221PFmmii0lDBHptGhsqi9siwcYx6RzFQe1Ge0ou+13qvrFKWVVkR4q6ktbrTQhlUhtStqAU7tClRY8yuI5H3tK/9jQv1Bq+sQ4edLnmM+qauF7ItCLtkHmcvFollQ8n+eL1H/INp+cpB7RdxoGS4hzkafUh/I6fMckaEkNc5E1bFVJ62dxKpgjBJ6SLuJDZYQdEDcmXMvh4xi0gL283dzNTprHIXMi49HJhh5u0yHdNUeIhzbsyWzvyb2NrjtV4RIeoaizF9wc0RpWxnGp7HhYIT3lw40R+cBytqTKmtvA+wSiGfWXyDT/9Jr7AL5ro2TGX8JYYZVe81o/wjd8ywKai60DMMyEdO2grbxxGKbRB2fG91x6N537pSYM9Xf5AVNEytAxv5giHuZ4IMhD4mBO/xZ4tHA4uv9Hu0ZPhCkg+lTlD1AuHe0UPGgEZz0Pkjn5OfkFEK48CvRahVvoi/DJhPosqqJmvhwbljr/5z/7dd9TWgpxxVAB3i1CEY5zZ3OBNTaJ/wgIlpWv6ZTw4+QVk5/2R/A5Ee0CYHNUkdcgEPrnHxBBB0UGBk8qhRmaiIhxmdM5JzBX5BTM6b4FCp7jJQxe3WEvMwSY900mPmKav1G79ksG94sKKTE9Hm3WLfKcYtEMCm817GDRv4mNI260yl5WODRGY1+PkZr/QX3fyQkQRHBLDe1lgXuIJTkwLeDWSnZI3ATeM5jgZQbSAPU1jg33dVludtZ3aqs3PPvbXVNdWFuKk0XbNKt0qnQZUf3+v8uxUfFVjrc1Pu3KNw/rqqsjSlozBXfdzoofXaZeXl/yOfxTL1ZV122QjVe3IQyRel13XgqGt3cWYnwC/fedje+7504rT4mSpoTaRILBuLRAm7dS5C/Z4bts+8/KX7Nu/8S3bqq7ZGz97VXVTu4pW70CfraxueP9xIqiqyfDu3fv+2vCJU+PGnv7kRL9Vyvs2PT1sx4+PW1V17B/oltIhAdF91tpUH9rdX1NVXdlI4uFT3OdH26kX6AI5aUGmLibeji7hdqgcnbs20tttHfU1e/X7f2RX3nzN+YR747mbn/uzebpKYk71V7XoYDEWCtuu1dVW3JnP1THLK0tqv2XPd3h42DfO6ToUFp7yc683izU2+okrKZ890e7QIoRO7i51++kuL7fqMSIaw4NDVlEde8pxyn5riytwmMgRsiiaWjyqvXzC8Hbt9rakwsRzRU+8xsuCh7w4FSJmFhDmT4pVnn31Kff18aBCwbazrYmaBwEaN/4ggkWnJpR2TRpbjQ0b6+q1z7x0wd659rG9/JXPWG+3FEMt1nZUrysffGDl7oo9ePzIbt65Z3UptmMzU3b34QPrrtB3OzY/98jlOu0E77FAnZiashdefMFeeO6Sfe6lF+zS5Qt+Qq1W3bCRsWG/0/HWrbv+MIo3TfiwcHWzpnJ32bFjM+LvdbVp2UYGem3+0V2VqcN6y2U7c/6MnT43Y++884HqX7GTZ5/RdMI1aFp47qvt9jtVJk77s2DFaH5islX5kJ0xcYuP6ExnqZBD2Tgw2SUndrhJkycjlwZuiPNQ8NI4ByOUISZ7dYAnAR8IueGTggrhigk0JL/8OxMK94ePsl0mKQ45FmUIhcrxk9+9isQbdQjcMFGno/9yTcIA4FI67AzZTV2KeE07u/1XID/hYVJ0dvMn29u+mUJ1VXv3iOfattfs3Z9836oLN63Svm0Tw+NW6dn3O3hHx6fs4uf+rm1qQUz/0Y8QQ551cW3Z5qrdu/GJrS48sod3bmosV9WmCteYZgx18ABPPDY8MuZX7ywvLfk46O2t2L1797QAYqN/V0bqO4WUDOJkTLWxbpcuj9ozz57W4q/LPvrwoa2ubipfjS+lnZ6e9pOYnPDc2FgXD6+rfrs2Nj4k2dfm/hs3rruc4RQmD3J5yNfT0+vjt6tsPo7K6vv2zlV74YVJu3HniXV1TNlnP/8N6+s/ZfMP79vi/Ip1i7+XV5/4G1Or81X72itft/Pnn7f1Dc0Zypu3lJA/Q0O9kvXL9rM3f2x37tywUyeOWVnle6gxvL5Rtampk7bd2LG6xuKxqUmfb7pKfXbx/FdUd653EO9yldk+m/0omyEffYMs9ZtvKMlGfjkXKpj6sDi7feuW1TY37Nz5c/ajH/9I88ode/jooU3NjNvj2Ue2tLRo9x88sI8+/tDrsra2aadPn7WFhTmbm3tgZ88/YwMDw2rvkHvI+Rg96Ap0u36YCNz4/xEQ5WzxYjY5JtHBdrc7HYruDJ7HofBieiArlAfxYpwBuQwHIdFI4U0aR8DTaVthxbhwBp1muKy8sAGK2Xi4+9XKCceDHDW55XJbhrkpNlgwLskCD5yEF4UgLOKyCRxoag4TP/mrz85fRIcuyCKCRRGn+jlVhjznMAtLAsY+dCCv3+QLA5A+uz8NDuMW8QmLekdZcpjjFf3JHUCtjgZPVzAOhaRNmvwV6XtYCw7EucF90Hh8wRyEmHda6VuJwu3OJjhOqpfHZxun28l8GjRxcEcQ4AeEUliOCtRWuXJ+GbIf+eNu/TMbZSwP00SKrsOGaF+pzUb7pJNqQcDhkVyP4HPmXeZpdMvYqP/4ww/t/p3bfnUPcWwsYZOqUasb17Ehh/IpT2RhNmxOcpqdE/K8JeU8LdmI7sqBGq5c5OoavufCKTfK7PeyIz+ph/Q99F3ocqCEgxxcw8hGPSe4yYO0ANfH4Wde4w1U133R/ySWGYWdbLpTLsJVB/RPgHz8oYXScKKfg0M8YKAFeTCNMuFlV7lYR3IqfkVzbkVliQ/gspkk3Y1rE/WHLgs91iPovpSbNx4A8icf1heUn41+6sabC/kkJm9ycp0k8gN82qiiuZg35agb5Wc9ONjfrzlaOrTw+PhwVbo5cyx5svFGWmjv7Tbs5ReftQXNb6vrm7ZW31af7NjUiRP2ype/6m0NXZFJc1T0/6dDxBVxUkjTwBu4sHMsbn8AKr+K5XLNr3FCLxefUF9knArjco048NABPS10CnzJBn9JCqB/MFp+NkbgQ3Q/DLlGzjEWKG5shBKfxpL7gOyK8AOQ8ifOx8hT7qMh5RqeBE3asrI7yBTxcMf4Kubh/UKcgoold0ho8LnvUSve2zOlRz89AD6XEB60srsF0YeMjegz8a46A/6M+Uh8JZ2RK0LZIN+Tvsc6EX6jnN5XDkorwjygoJCRF7hRNn/A6Fj0ay6D0tPxAt4I929toOhDV8Fs7DG2ObAXvKE/0olAthF2vlfieUZeTltO3xCW7fOzCES9xIcaE34NmOh7WyuBb/QpXbhlRNsfYGqcsB+C8TcPZIKnlIcA/GZfKy+vt+QB7ccb1+9/+LHduz+rcnZpvLMmVv8InbV8bsNYx/LAVLSpDwiK+8avfN3fhCdfrqNF9pAV+TF+PTfhU0cnyq+XBeOBHtfkCbnxNx8i+ZiLNvB9M1ZdCvcHTdBQnX3vgfpr7DEfcD+5Sun4/gBP9XRanqd6QB5cHuhlSEb/uWjY1NHz1R/B5OFtCZ4jgQeOIj09Ae5xPzxIBZp8GIgOlJk657EPrcgLO9x7npEiwG/a2d2ixZxCCamvnzyXUgZteJU+8P0vlcP5kYwSLnlDMAe71/8CinmGHbFeZvlVhQhTOT2mie8+/2sCTseN+BRAjMNB36dDziO3ZatNU2rPoIXHb8sVUCxZuKLdafigp/bB77/ZzXypsckYFQ52PNgmDXwmI0S2rAh3XdjHMv3f6nvnYTmxfENfYZTA+Vce30OQTdtiAGerVC90Mi8t5AoG8i4bZasILovCBBGSQ5uDxvE2iXiDcOEoc1wigJHezkNZJaY+0AAFfnUe81/hq+xeDvxKhiHM+96N/AXwMHe4NyAh5b4CsrtpuxsX+bTwIqaFdxiOCj8Qlpwexn+2U1THt//5v/tOxifS3U0kfpJJQFNE6owb7twoQLEA2QktnJkR+MmFcbeHBU78prBkH2WclgoU/mBgJ5k7SFySu9OxFZbLDz4+aMAgdDM2X22Wvu7X1pRwa5nXJbtb2l+vOKu/1G6DXW02LDPSZTbUte93s/fKz4cde5SuvL9tlbZtK4tgTxsnfXat0hHpeTjAxkq3DE+keEBQVjj3IZYUxxNGBI+PIwQr9YgKNsvt7hRUtI+C6AuvdYLMyPrp4B5os/HhHhvt77aVhTnblkLd31uy7i7aUPVX+VAIUBj9rv32kjUa21av1qxbgrdfyjSbSFv+itW+cZ/8sWPH/TqEe/cfSOmOj8jWtfDgySAKO5vCZRRrfy1Ug4+HI5pQyxW16Wi3JttX7MbN22qLDhsbPm7z81vWNzhqm/Vuu3DxeVucvWc//P73Vfx9PyE7OX3MOrQweKjJncXBphRuTrjyWm65p6SyDNvLnzupiX7dTp0ct83Ght3S4qpN+Q4OmK2sNNTmz/tJnF0tzuBlBB5thTDxJlQrJ3VAoRJ2rvbRHCXbbeMKjIZNDZZt7cEt+8kf/Z5df+91G+kpW0WLDtprcWnVN5X5gDAbzKTlKhzqvrXd8FeR2dz39kEBUUYoYDtSulBIGpx4ylJK7czigbtP6Ueu+OBhFHHO1withFdW2+P0SKVnA72idF1avHDHYTzQ4NVHXk3ekmyMUxDdWqixQcnCiRNNXNfDB455ZTsWh/t+pQ75+yJSNgswCl7pqxgfNu0ua4G2WRUb72gRzEY49ymW0WrjSiHVv0ML4+5dsy++8qLdvHfHvvKrX7Ta6oLVllc0Hko2NTHtHxJmgcLCknZ68OC+zc4+9vH9wrPP2OT4kC0trIpum83OPdRCcdHmZrljfNg6xMeqkfX099jZy+dtZXHenszN2917D1WvPl/48hBgbGLCxkbHrb65YrW1ZW+T969ctecuPadFYLuflL5994EtrC3ZuUsnbXezYVfe/8TW1ht2/pnnfMO/rnrs7GmxuN9pVZ6US0Gv74qXVAK6zjf56QnRdkYq2g7hB8uDk3EFRhDSqhhDnHDhBw9JW1H6gVc9H6ViUo7JFNwCBfqe8S08v+dfOBJjIbcUV5bp8riQQcybbIR52mzL5PLBAznMQ8jPw476izIe8DudcGfw9Il+QMgvbBCjRcHjp9hujpQgwkFq0vPmYMxIDrfvWGm/atfe+SvbnL1jXdtrtluv+jcmhofptx3xxzEr9V22Uu+Y2HdP475L/bxrvRVOb+7boGwejnbu79iDu7f8GxtswGxJDsH7jEPuXebD0r0aQ1/5+tdj4aPxvbi05B/qZaz4qQbx/epazf71f//f24Mn921l+Y7kGw/GzG7fnldFNFa31E+VuF7h0eOHtrS8aKvrqzY8MmAzM6PWJZ49dfq4ytDpp/PXV9esrvFGO/hCTw4WVKfOjlttg7mqZn/rH1yWvN+QTN22mcmyP/AaHXrB+lSPsckR1c3s4aPb9mT2iTVqK6pXh80cO2Zziw8kQ1ft2PGzxjc+dnc37caN9+zarSuaJ9bsvtqDzZuv/co3bHB4VGPvpo2PjlmbNK/6Zs3fMPjKl79h586+rHlGMm83ybwtNoAks8RHyGPGUJxQ826DvVxZBTdvCC0uztnnPvtZuyv5/s4779gHH37o11XMLSz4A+uFhVmbmBhRG02J/3btyeN5m5o+ZaNjE3b61LS9//7r6vNxm5pUPA98JQNZpMIzLAg9U/g68V1AgddSsPOj297iLX8ywEG+fhog5YYsPeQg5PRPUTkQ0OL9ViGSDeFD0Fpo/PKQ01CevLBoGrweTVzY+L1UKS5kE3GyEi0sdbH7cftpfnV8xLZoZ5rMWyFfwzCHE+5thNv9EcZigcULd+M2ttlcgbfACxN8xkY/J4pjsRMb/a08ArLdgr+uT4twFK63IXZ4Izf3ZBtohYU5GsCBXtEQ2PpL8YGeQiLsACiLFlaCpreVf5AX5iETyJEg/Bm8hxWGO9cFk9MF7ZzmYNoAwo42OQ67ZZyDZHvaZABwjwTQFRd8SFkDL895xPtcS5w83M8/KNk7XGmXbi8dUfodmM7DTiPcnNrlrbCSFOxrH39id27dkiyMe/OZlDX1SscSx0kHZNPcN3ySnoU7lwM3J9b5jhYb6fAyY4GTkEA+HLK6viYdps8/YEtK5g3upJeKEtcHsSGNXqfCsZmtIrqsBZin/CGC6sJbm2sbNelVmv+EtaZ5hW8MMBeqUK7rUzZO1WNTn16tD9BpMdBHT+TQx2bS0dFl2RyXKPe3Cq6rLXhTYHhoRDSkQ4mW38dNe/giXqACov/SgyH/pXfJZlPQv0OFXu757fnhGa49Yl7luwOfXLtmn1y/qXmBa5C6nXZu42qVt4TbtO6QrtvX6/3Hd53oD75tFTqvZILqBS+RttLVaeeOT9nc4wdWU1tubosXVKep48ftla//ir81Gg8RovzOgzKpCxNfEJYCPhUK8cIPX8gLN/qBJjIKGcY1LFwD4w805Y9TuWo/tVU8CNDcqZDg3KCRaXJdQknrMzb6fV3qa1Pos14IPDe5EinMnQU9rFlJh6K7BV7/oluy2NsjFarodj+IAo1u/z0KiqG5pTxtSk+ObhNQgGa4kgReGFZ7oNKuqE+ugyggb9QT6Tbg2UXpAG8v2oEAIeEOTR1vCtcP9FzPkcG9s681BRvkGnO0I+2P7sYYQt9hvDI+KIsilI96V35ydpI+frWGVQHciAA0kF0YvxJDNOBJ8mQM8vANecJb0qwDvVz69dUu+cv4Ris2eSg82iEZ/cXbI8Fvkgo+rnkDh/Hra1gB5fYNdspDXSiPCoc8ZJOd+7ax/foe2bylAA5t53+pnpQCmrSF6wBqMzb4f/b623bv/hN/YEI4ZfD2kPETx8gGlQdZ5JvH+utoQ2bs2e2bN+2dt991vfyP/+RP7NSpE36dJvsWsbam19Ia28vQsn1N4ZD9tAd2GG8TbAXSjxGHzssmKn7aW3abOETlVHZhi1zmDfSWeFAHZua//OMODyU/XKTN47aFkUYFkQrwdgUBfLcTwOwi5PVquoP/Kb8Hy46yEE184EQGOBK+3MSliMjTTbgzrjpQBr9qQd/5Zm3E8RDZ+UBeaPns6m2W2iHT9hDs7D8cHiZ4KsIdC9kVqIKIc1czLJcxIMrdsg9D1DfBwaRPQcY9kEaQfdQh5eamGU7e8nic3B6un6AT/SIP/24A+gJORQ7521zezuIx+b29ZQhH9PDdqtjsZ9OfB8chg9CHYVD4lyLEOI5xSmniN0k6zzjxD50Hj9HNlC4QZCJFywDRY8FvQQ03extkEwY3+QUNZxXqpHK3rjRLZSZ/xZMOmzZwsUCAwNMmugHZ0QxoQuSJw70BKWGRH7K7absbF7zWwouYFt5hOBye+eRwOP6j+K7jN//5//073urCBykLlmaJDrhlcmPET45MRr/QaJocio14LMaFAanpBs+DYjKKvxx20DivyCFLftJ78uSWUWWdTRTOBOdx8mtKkGFijFOsnF7lpm0/cd8Rm+9s7FekqEuFtUrbjvUovL9kNtzdYUNdZv3y93Xu2kAnthTq9h1PW5G7R3j9XXwoosN6u9rd3V+K0z59cmN6SuSlfDw/lUH5s9nfpTBOUvAHc/qTfA0er4//teoaNnXEHXXFE1hR7wyMrSZ+JHC7nTzbd+3Wtfft+//lP9niw/s20tsrBWDbN6m2G3wocltKMCfeNfClMXaXezQiuCu/YfuK6+O14/64PmJpadlP/MzMHPdXjx8+fGhnzpxynmHQbWhBQp3Y6EcEcYKfD4pyx16tJkHSUOOr36ZnxkW/psVPwy5evmyViibbEy/667lvvfOGPbr7sV3/+F3ba2y6Et1WqvhGPafHScOVNJyK5SOVZ87N2MSY2bGpHiupLRcWntgJlWl7r6Fyd9lQ/67tbrfbZz7731ld8X79EDwuumwuU15/G8G5V8VTedUrHs7Joa16Vcr+nk0PlW31/g37k9/+D7by5K6V9rR42VZZRIuHHP7hM9WJNx6oPx3Ah8fYRIeXqxtV4YqHeit+xQSLCO7m515S+pSTuJzER6CyeALHT+7LjwBDGUeo8VCG+1jZaGSTismRU1QoNCwmeRjDR+G4ngdg0cViiiqzMGJjjQ+c9fUP+uKRO1eRD/X6lrcH1wNRB+4u3Vxf9/rxNgKb8OTJAwMWEHz0E+BthS0WW/rjDYy+gX6r1TfVZlwbIj5qrJl+bGayzz+ifOn8tM0M91mXCPO0dm1l3ebmF6SI7vrJqonhMf+47vnTp21yZMR6uV5oW8wj/FJnyaYmx9QuvJGwbfdu37ONzXXbU1rs3d1tm5maUL/wgbluf/AxoPavqw8Zb3xPYWN1wUbEN5MTU/bo0ROfBHh1nklwr71ks0uLVm1s2BdefNHmn8zbTSmGXVp0njp33jZqymdLCyyNlXVO5PgDACllagcWWYzScGeIcRjjO49RZ42WQTTLjgk0u8Mw5hXtcszD5CaXprwDBz5VrmxIY3CHIY3CULCVkLeO2Nzv0QKvIn7xt49EAGUbnkPZppA8rQc8P8W3/pjkqaGjJRPlivhieMSFCT+t4uV1t+zsSJDbJrvdTsZBDi/FEXHu9nhMyFOmefoBmTgokXb9g1etvLNspycG7a/+/LvWLR7a2NoQ/pqPn+rmnh0/94p19U34WNrel1yU/OLBbUl89e6bP7dv/eqv2HPPXLKF+VmN0R67fOGCPXpwzxdanChiI7xdCxFem/ytv//37Ovf+JYtSGY+EM7I4IDNKx1XM7C52NbebafPn7c7925rXuDjgsxabTY3tyzZuG1nzl6ywaF+fzuI0/uqlnh41z7zmRdsdGzQbty46mNyZWXFlpZXbH/HbHV5VbzPqf54SMidpP2Dwxory/b5l0bEq7N2YnraGE7HRkZtcuy4cAft1u137Oa963blgzdtSI114/YVe+75XuGO28DgmL319s9sQvJ3cvKk8b0VNtR//3d/W7Kl7jyxMPfE5fRv/M2/bT/56c9sbnZe/NThVzwszT2y3nK7fe7lz0g2TKqtun1eWlicdxnHR6ZQ8vLiDnnjJ1PVRvF6eFpIKpyxeu/uDVucn7NnnnnG/uz737O/8eu/7rKOhyi9FcZ8TTJiwqbGR+30yRN289YdzTcn7eKlizYgGX77zjXNGafs5PETVtvUQlBjHuZB5jnDJJ4FnL/xKT54K8DdKaDJq+AkhGQ144pwIMydya82OAxN2v7bAh9Xnh8xKrTazosOJmEYAmjMQ/B0SACUDpfXlxGJVNAtuBPtsKLfsgLqVjgdfNmR/BmH/nSZq3oThN8VdTIRfWyaBGzcaHO+GBCpWDCrzrwhglB02SU/8UrAwrqhOdk/YiZdgUWBb1D4hoFK47zF6/JsmGlxrUR+ZQPpyR+SboW7CIfb6NMg9082It0Mp04R7sPaeYzoHAbgzoArcJ7+OwyOS3MU6OAOb/pNcUA44adwQzNkegsvwjO0XAchwovlzp1+MAx/yGjPsxB3GO//ECSabvhLNA/Tbsbjzi4V110emGzxJDZ8y6GCPtYJZen5Whtw3Wfojiww4SsRkMlXiXify75184bdvXPHhqQbsbHludBH+mPu5SQ8ulysCURXeo6i1A8cQuiLq3MUzmY2p1iv375rcwtLknOTnoY1nZ/Yl27GQ2fSICv5MO+WZGg5vQUKbb71VN1EH9pxfY4y+ma85q9O6Wyzi0t2/eZtu/fokW+Wo5fyMJv80Qm5U19OmVR26WGEQYvT9Wyog4f+zEMEEfeP6HJqsNbYtvc//Miu3bhlj57MOo3enn4bHRr2t1ihB3HmY2jAJ2zqowPTPr7pr/KiN3r7KBwdNj6oz4ZGm73+1lsq/x3f9J9dWHT8C5pnu7TG4dQ+32ZCLy8pLW+JcTiHOvCxSb591T/Y730ah292pe82bG1p3l64dFb1WLVHSytWQ56IG7o0z37z1/6Gv0lHRswhtHG8ra1udv53pvJ6heMXQSFe+PBHEBKH0eYeH9odG7WxOYPNxnFs3IQMU3upvTmlCdc6DeSjEwbQkkKvzIffaPqw0/h3/pQ/KhIkCiY7cEZAQOShXwX5GOAP241Xq+DPYcU4JyCQgywihwRFd/hAV5UjbfZjCBRG0As3hnHfCmuBzx0+t8SGUbhzXJhE2ZOGDMOONnL5golIx8SdbQ+TpWGhn8DnCh1/QKYgvgvFQyVsqPjHZX3DF55nrLV09dDLo89485ENdO57x46Nf+HIeJkEHK7Ip+79g6Oi6xvPqYKg0efQ9YNBKQ9fdygPjwNPfqcIc6Sa5X4MIDa1hWxoxOlflUtyj8MjjN0uLUh4k4QrYSg3b4lT7ihzNkHH/+Rvl+x7Mrdg9a19yb5V+/GrP7eV1aqy4aovNv5UNhWLa169HJSZOigPSuMPUcDb2bGydH8Omtx/eN/H/q9965tac47KzbqxFA9qqat0BU8MJFu11W9qDTmdT5Q3xk9QJ9uNlFi/HoWxSJvLDz56rT+oFI4b9N0mLqevd2PjH/oUQXl7rmojLwYBWMndbKsUnoE0bqugyHjHhYZs4shbWceGqfL0MstNGD3tZRNiLou/jeJuWiFTh37k4eEep3KQV4r3cqeyYfPghjEQsonjtm0+N3CzgOfLWBQu8+gOfYDbf6EblhsHaOv3KKNYHyvuTzYpcETKsD2e/g43MRF+0P7rILdIazyEu5ieGI9tZeZyAdeB8riraEdsTp9z8Hj9eJvLkHXEpzZUG0dc0Q43Nm2vLverrLC9H1OcXxPkaRjD0W8+phloBBOj8EyP/LjdIKfztOC6O8kjmaAZ5SQO3Zy8vRzYCnV+oyyynRZ0Fc785nNf0u/r4hkearMJGg8wctoYa7FWUICXARNAUQKyoxnQBMrrocWolLDYp9ndtN2NSzkW8CKmhXcYjgo/TBs4HMYvpuPb/+LffafI8IBXXU7vtKcAnBTu6aJjSXs4EwBXpCiGJWHgQdHEjtdM5z75CcOV4g8ZaEYS/3FLIe5IIeZblUKCvVBWSlr0c9UONif3OWHPZheb780TrWzcd+z5Hd0DXR3Wz6a9b+LvS5lnUz829ssK0/wr5ZONRjbqeY233Sflnu5OuYWntOVSm1Vkyn5SQkqf8Pz1SJmOdi1TvUwqKwNG7Uk7wLBMQDvRAILEhslLDeMvuxMQ7x7wcxvTVsntkdHme7tbNjpQsbn7N+3Wh2+bcapcCwc+VFjRomB9bcO2teJlk58Jjoluo1p3oVuWmy9jr64sa/HQ75vSS0tLdubMGfvmt75lqxtLUqYf27lzZ3xD+4mUdxQKTkui0LDJjNjgXn7um15cXDCu+dneqdrgYJd9+Utfta2aBud2u33+5W/a9VsP7M++/+d2+tyQffHlM7a6eNu62jftc3zs8s49O37mkn3+M5+1G9duKB9OFe1alxZdA4Pt9sorZ22wUrJ3fv6x6G/Z6nrVNvfX7dj0sI0Pddv6SsMeLw/ZwNRJ6+rq81MNTGguSFRYlA7K7FyrBUBsE6pNxSdlMc9Ypd3uX3nP/vw//67trK9ZtzoYodjTw8lx1VXtxUkCHkYwGXKyvk3KDZM49OkRFiUIRj6MxoKIBQeKBxvp4IALjcHhIfXPgPMIp6IAFnTcg80pEDGTf/BXDa267vipK+jSPzy88StalJdzgNywQ7nS7R8oc7/y5iNuLJDWVteNe8Q5MUvf87o0r1vzYWZG1FajpvSqB22kxRAPepTQTy57E4ked8OykEKZ4xU+PszJa9TE8fp0qWNbY67dLp4et4da9L506aT1tm1bdW3FNtc3bH5u0VaVnwj4aVuUsyfzbB6qfjxE0PhdX1+xsbEhv3JKaqEL8eHRQfHjhr353nvGR515iLOyumyd6hD/uLD6YWF2TvXYtW7R4sPFPIw5fmzKBrTops4sMhfnH4pim809mbfpmSnlybU/VT9lx6mQ6saqLa8uqV8mbGTslM3CW5pc6kq1Q9sw2bly4oMvbDV6yDpNcbj5cz8Y9ExMp4QoObHuZxPfH1SSDr/cnMjPeMRjI50jLjb5eYOIB4l+zZgQkDWk8w8Hys1bTBWVlXbgGoJOyaQ2doe9DElWu1tKtYeogWXz17S9TliEtSD8rTD8YUSPqSOSOoormnJSB/LL7eNukBM028rpJKM/UmR3YMifbByMYff7T6avunc07Aff/d9spHvXVudn7dHDJ/aZl79gj+U+MTliPWX4t9POPveS9Qwe9zHdpQVBT2+XLTy4Y49v37C/+PPv+8doJyfGbEy89xff/549fvzAdhoaV5J1nKhEHrTtl6ymtf/Ht+7YmfPnfTxdOHPaXn/tJ+Ktmo2Nj1nfwJB4tWYXLz/jV52tLK1ILvBac5c9erTkCs3Zc5c053SK99fobL/Hn4donHbkfnweKE5NHXPlvL4pObKy4SelUKxfeulFv5poYLBfeP0a5x/Zl74wbW++/Yn1lLpULxY683b+7LO2Vr9uH77/J2orLqqq2jvvv29DQ/3W27dhF87P2OVLL9u9uw9tWPzf0zMkvE5bXly0+dlZO3f+rF3/5KpdvHjBLly4aLdv37NPrt60pcVV8Vi7jY8MSMYvST4/Z9X6kuRDySYmjtnjJ/fsu9/7Uzt34YLq2OtyOPqcTpQlcEXNZTK2lH4WvnTw3pa99upPNXet+RiemJywd9592x/iqZmc/yeGh+3c6dMuf65ev+GbXwtLfFtg2K7fuKr+7rSPP76q3Eo2MyO8bY0HpcsPswB4FOPlEm9mPgSaZW26WzaQXcWww0BcjD7VUT+p2gfpZNr+G+Bh/LshRlTS2MF/MA1x4ToABB02BTiQBjf/OSy84SzgHZlPE6id6poriVu/KPWE5QUkfEB4zMMYxbmt/lfXxyK6tRAGlz5yHAXEFSdsZuz5Rhhjw+kiMbWo9AWB/qDH6aY40YSRHiZaSGWX3014uk6/uJ4H4SCu3Mkb5UbaBjSlGfhNZ3IIivLuFwFpPFkBuUlHFjzucYcNVsr7AE4OPwCH/Rki/CA+NT2aRoRFfIan8f73g1NMdPjNFIu0sztvQoSepP6QzMqQ5yp40fGFU5LOyWGewW6u9UReMuFAI3gUHAA3sso/fCo6N69ft5vXrllfOqlOPmzikT8bKFyPgyyDFnoWGzOQgp/ZjGbR21mK70H9/M237JrmFg5I9Pf12bmzZ1wvhx5X2nAwh0M3a1WZzU3Xxfa2QrekTshC5hDfnOeUvsLQ6fg+1Pzikr1/5WPbbOxIR96WXzrR1LT1aq7hhDx1Qhfl2h/XCTWXcEq+XOlJD8w3Ew4bW3Gohvv2OX2+pzxu371vN2/fjfuCZbjurkdp+XYNp+u5WmZoaFDzmOa9jXhD1q/UUbtw7z86GW3KgwramDbjQTBXkiBLPrp63a5fv6VM1Y/gKX+udJuZnLQ+1YG5YVi6H3Xh0Apl1VTr7d0hnZ6y+qlj8pGNHs2bqvuac86fOWZP5p74Zv+3//4/sn/43/y3dvnZZ2xieto3+3Of+cOXYK/gGwFlhTOCo34RFOKdTsh2ZJLrmDLNTTmx3pbkF/X3zU4lAcc3G5UfmziUJ05pB19TiuBn/LLVT/Cwml1NxoEP2gL+ZC6k/PLrJ+qBHWH4PYjyxr+ohTdyaYGPC7f5jbHm7gISYbmtHJIzt1crDjvK7r4cnqycV+C0oEg7u8NumTyfYNSkXkbGXbvmCULzZiBzCBB7E9EOzTaSgZ8C0VOFLTpOG6KiR73AJ4zxh4zgDYs+rQn7tI71A4FpHNEPsZEv3kSeKJ1v+CuCNze7WM+JT8GhD+Ff7FzP2KBl7pTt5WhvzZ/CAY8akk/Ug9YIP+ui/PDAx4PyQ1aRJ2GxpRe4no6H705DcW6irGzmUz4eZPiGP/Vxei26UacwQSMMwNiqVhv2//j3/0+792jW3nj7Pfvk2m0/eMJc7yeXVT++r8AsLqLR5grj4SedyQE4DsLs7sns8tHuio2Ojypqz379135VMqHia+AdyRLayXP2rsbVMt5nlEv/SurjnTZmQ9/1D9mUyXWK9JCF/YGIR6a39BQ2+Hlhyse2bN/cFH1oegnUFlhqCc87z1eePTZhsj08xcX+ktC9pNlkyONP+SgPeGKXN9UlP+LBIeWS/EDG0A4qq/MsKUUU7qEoQR+HRwnAox6OIYiyZJPLnaJkxDnedtSZfE3rgy1/a8pPaysc+YacoyWgSRtl2vGb6LvvaMj5N0FOvJE28a67Ew87Cg7PsWlaJJqOIyHK9zQU665qEOD9lTL0n/gLiDImd8FuYuRAB4Xi98xTGykgNsejRBEaptmf/qsQeb2VFeBl81EdI9vbPNCNK94cPK/gn6xb04fwbWzUo9PA4wrz9EGYvva8wNVP7n/y8TlMCfgekV8j5GMkHnr5W7nCiXy4enPH6r7Jj70TfOt8Kjqi7bKAckDD8yKfoAHfUU6q4G3mkB3NgCY0+asYlRIW+Sq7m7a7ccE7LbyIaeEdhqPCD9MGDofxi/GT/V5k/cPYnDrwGPcFo0QatYrACbhx71MEAcIKKAlSw7gLyIPEc4kw0mHjxCTaALwEUzLxRFxMNhQr08FDKfOpfol0TYAs8PMperMuN2kDTEn8Tn3hseFVVhwnWjmdz5U7A+WSDVY6rb+bkzqcet33BwCVbim/XZqURIyJio+9dCpe85KEAhtIYj3ZbOrzMAAlkjj/wOa+FFFNKPjjTsRQIF1lg9MFMKAvRGFsMaBXLX70G23UbDNvl7DdFWjZ8jZsupsu2kcLB5VzoLfb69extWkrjx9bmwZIbbtmOw1Os5RtdYPT85zwlpHy7HfCq4B+El2Djcl+UUo/+bCJjbJ9XQuXBw/vepkePrhnlZ6KDQ4M2MLCoivgbJJySobJ98L5s3bs+DHbWKtZrcpJ9romtnb74L2HVttssxdf+ppdeP4Fu3H/us0+mZNcmLPtxrxdvDil8lTt+c88Zw8er2lQl2xidNyvb+B7A3zsrFpb1fit2cgQVxUN2cfv3bNHj2etPNBtHVLSB/t67N51Ph48aQvr/bba6LHBwRE1lOqoerRLOfH7O9VvCAYmfsYH/cuDmh71/359zX7y3f9sP/v+n1pZzcu1FPEdg3g1GY7lDtQ1Tgip3igvTJYbm1UJvV1bEy4nrhAy2CjfJSl1bFbRgPmjQig5LNZWV1Zsfn7O24kehQYnsbiKhoVbm9q3wQd5tVCCXmyCqfyqB0oUJyeWtGira5HEQ5gOpeOtA5QOPoLL69lMArwmOKf+It9+4SEIcddUvzofzFW59kQflqV/UQT42Fm5h7cO+p13O+Fd9TFKKCOzo9xljZ0tX/zx8KjOmyPVRRsfGLT/27/6h1Z9+MROjPTb+FCv3bp106amJj3PU6dPq+4Dvum/Wl238ekpTRr7fj0JHyWeFt7q8rxvfC7Mr9jKypraZM1Gxqb9tfBHDx56u/FmxL0bt72u/gBH7cTp9dMnTnifck/joBaTfMBteWnZxkcG7aVnz9tnnnvRThw7rrG7ZRfOnTS+e/DGe1fEu2dUP/GXyvzqT9+08cnT1j02butbGrvdFdtUXWPyyGovkxvyAbcP2Ob49JHpP4RHCGhqQbcJ4eO4+H2jXnhQ9Y17D9MYJt7lT0y+GDb5K0Li4WSlJB5CdrGhL3mYN/4x3cqBDywhK2NBrgUyJxP58wkZ/ld5ZLKClUGxAcrPrWaAQJ5WPP/gFE0CEc94B5OTiHZLAQnYvEMhijEpdzaKo/5OWjZ8mGmgVIRiqUiCkP3yTw60W33lgV15469su7YtnjL79W//ll99sLLwRGNoy0qaLC48f8weP162Kx/eUl9P2uMHj2x7Y8F+/z/8f21yYtqWVpbEpxW156699fqrGu91uVFDJC81nqvrNauU+/wNpRNnz9vXvv41+53f+R37+Mr71quO4uEMH1ocGZm0+4/m7Qtf/qpwq3bvznUv88rKpmn4qQ4lydUHwu/wE4+bNY1/jW0egAW/sODqFj8PS97w1hQPshreZrz9Qt2RH3512Mq8XT43YJ97/hktkvhIe7t99Wvnrb1/wGaOn7Pa1jU7dXLL5h+/a8dnyjYx9YytrDUkB5bsucunrLbRbsND034P/3/6vf+i9m6TbGizm1dv2t/8zW9bQ2W7e+em3dR4/uDDj12OtrVRnnWbGRsWjYvOd49nH9rc8pzaudv+9E+/aw8fztoXvvBF6+sZ9j7kGhffhEh9yUenfNEhw+IIngUmxgbtzTffsGXJuOPHj9uNmzfst37rb9mDe7fssy+9ZM+cv2gP79+3saEx9bPmL8nMM+fOSIFs2J/8yR/bsNpso7piS0vr9hu/8XeVFdc8lJNOQdaUg7FGP0RZkNkRJ4PtPBZuXyATlgwQIbJB+gXgiyO1V5P1m/iEwO/ha1FJYTLYRfq53E13ovpUGZoDLYVDB5v6H8I9KAWKILwmnRZQn0yjFQ2VVJoUhoXMQQ8CL2xwMJKtKSxMtNG2up9FgC8G5PcTPMJn3IDnm1zEi19iwSCNK+Fo1LmchraC3LBw4LsrnIrdUqSfiMX4CAMJ2rRfywQ0Hb8ctBI2gfxhLQAr80vyCFI/C3Jc8iY46HNQUA718jbdoqAM3e8/5F4A1ZOgVj45paDgbEEOVCInRYpWv3t+coaJvA6EeaLwH4ZM45eB5qL1UBqt/TwjQrMBDuIlfpTt8lTzBOPd9XPJGcqduEBeuIf5V+sGrQ/8YJDmWg4RxSaLpL/LJvEWDOf/UJesViIeet6WjLonvRXdEL2YslB+HjBTLH+jk3UC+h0L0sTzyEU6j8Vwl/SNn7z2c8nZu7YvPMbD40ePVK42GxoasLHxES/L/PyC64ySmH7gpH94UOudsuvu6Ob1hvRwNs5LnGCN0/d+/Y10pjffec+ezC3a+qbkv3TadQ5RaB6ZmZryD/Ai9ygjG33IY97q9AMitU1/4MBcVa1W3c91mTSHb/Tvt9vjuTl794MPQ2dWHakn37GpSRfr05w6MjTk7c5Vl9AdGBxyPNYSDc2nfDyYbxpQt32tsbiznzfDeCjB2Gfx/+57H1hDbcXbD7xJoClFnbHvbxGPj41J9g+qztu2tDDv1xtBgw7gu1Do5HH90K6/CYtOz8GczVrdtuub9rLWIfcfPbB/8E//uX31m7/h1/3w5hzf4fH+hEekcwaftcZDC5BuEZe8+Qc2TD/BF5TJhw40ZJBhmR841JI3wnhYyToSP/MlOSD7mIOh5ZuvcHKQdhlIp/A2b/DsjuuDHGDjWhX42Td2heubiJTDi5BsyLg/jMtIaHrOxKfyJ18eo8S7fJc/m+Dx5PZ4YflPSuJAvpHDwfYUrbDcPpDE84UW7ogppo0hGuH8ZgPQbmxSuUnlYhxTO8fRT95UdUOYAFexdJ634qMcbD6h30R45B/xtK9vpiuxrzelu3Ogibup2X8oiz+7Oe2vvvHNdfKkO0lLOuSL9ELkil/hk8IwfgVQEmLIBTaBGU/NvJWGsczb2N081NKah4dc5M2bPB4m/i93h833Rnp7ytardXVZZcJwij4eBpAfd63zlnls3lMu6LsMdKN1r/Ax+Fn3ZX4LPosWpH2Jo4xuVGDqslnfst/7gz+y997/yJ7MSg/vH/JvcLAuhZd2tP6Ff5B59AZrcQ59uaxSo1Mm3qr1Q4iSH50qv7/dpDXT177yVdWNt+jbQs4xJ0ZnUyJvs+g3yuWllFvjUn3KmMT4Qwd0DzERZcqb+ll/xe9pRAcZyPqbtbsThy7Zqb544ZP4pmDIScoVD3lkZOOmabzdNDkFXxBPyVLZk/3/5+y/nyxLkv0+0FNn3tQ6q7K06Gqte3p61Jt5Ao94BMlHAiSNXIIgiF9oa7bGH2j8Zc3WbP6btSV3ARAg8OTo6Zmenpnunu4uLbMqqzIrtc68Kff7+fo5996srnkPu5EZN+KE8PDw8PDwiBMnooRnvzz461968LXVoWRcVfTl8vbd2JF8Ab99yUnohjEO+ss2S3wcXv4U9HJZDtIfCGIzlf38+dgewU16qd2U1199qVx/YSmZtickIc2+Og1ti6RK2MBKXErILqLwl6Yerhx+yGcH+VF/fi4gMZbX4rOd6iYjnK5mki6lUxrjCI3z0cZ+I5F6agmm5Pc08isu9aV6uCEVj3WcGA8aTC0eC78mvYggTF3NSZJj9adyzWcwglOklCsNY4bP2FegaV+4bCIlIU62n/hEBbHYbh1aCrnP/Jdl4Z71H9LVXKzas+7PcF4M7AomlwL7K1s92+qZcQ143GkCr7JJl5MU8otd9TXF55cJ+aVb+dK7Nj8Af6XJuqYcL/tYSc3Sl/RtbHn59eDnWqByFv5682W6uptJav56Qpn0Hw+rm1o4CBau+a4Itr8MK12Hp235s//hf/k+jAwb0FIM8vjrBSZkJ5ZVdy4y609pYECSZhzhLsVhaUmtONIiDHhWOclcjbCSERPLwi26sdMpIXjCnLnYlbiQKwVcgQN+5fOu/ebD6Cx26Hc0HfjInNpCv3DgctysN5ZFMhbHlEdpWLjFZbdOu/NKofbCPQv0lCUVS4OD6yE4tYmA8S39xTP1Bb6fE2+OlGnXAAPeXPyLpfP6Da9dGB7WzEHZF5sot2khAeiznQEGfLkuxwFJVdO79Cuu1jaksx+fBhoJdgba7Y316O2pSIFti9XVOdWZMy5bY12KLW+YK5pMsMufRWMGSHaKM8ngTHx20Y+PjcXQ4EDsK3xtdUVphbs62PjImBeYGLi4nLGTzyEUzpvqvaoUa00+Bnp6o5vF0bVdKRRdsbK2I4VaHbOpEgMnLsal1z+Ijt7RuPblr2P2/sO4fXs6pmee+pz++aXVuHVzKRbnVuPBnbuxvLSgMlpjZGRYg313XLw0HCODbbEyP6NyxuLlVy9EU8emJj1L0bTXFkN9vXFi8lx0D1RidnYn+rt7o0tloRwjwNi5wYWzB6I/LdPauu+vPNp3N+LJrc/jkx//hc/n7+/q0CRkywvYLMZxPicDJs8tbe0+N5omZIcUo+7eXp6dz4L8Djv+VRYvP/jcmkkFkwkuHGKBgQV/Jha0GLzHom+H2onJAzumYABeHLEbq72bnbDqA5qg8bKGxXuEGfcrMPlb4aglTxpzlxhKK7v5EaBqWMcRJnaMrm7hqjB2P+TFwVy0m8qJ8dQkSU0ZSyvrFqTNKg9lYHVtzUoRSltIYeKC3k7DkjKnNMDe2tzxzgt29va1d8e33h6KpYezsa72vHj5Ysw8fqRJGTtFWgyPnSvwJvXer4oP+axPyhrHQPFyhfP3+eqkq6dH8NWfRLsV5dvZ4kuRXvPD2bPno9LdF51d3aJxNU6eHJOSmviwm39jfU0wNvxyY03+7eqW2qwjPv/dVU17RPNKryeLNMLY6ERsr29oEtoTA31dsbG2Er/65Ufxylvvip4DsaZ+dSheaW/hxYZ6fKEtuO+5n4ruol0pvyyHZFKeoshJAVYyL+IrrXfw65kXk0zA2uTnxaXd0i/rBXys2EJzg+hS4m4B6pbLS8zOFr5kyIV+5ILlpvIZvjgcGUSb8sS/vCDFjyxyOOUK+pua3PFlGC9MSOb6kRwX2LJU1spKaQtZWFqXKE/KKLkOFFR76INgRhrlM64KAwFgKwuOXaHAzj8UbMtWCU/4HwWCF5FGSbCcTQ3fIb7aXZqKuYc3oro8J9p0xJr4iBcd+7trsby8KF5Yid4+9Y2je5JRT9SmA/HilQsx//hx/OQv/p+xv/Q0ToxPxv0nD2Py3Mk4NT4cG4K1s82xOZpQUCXJdc4D5iipFgVMTIx4V+CVF6/E1L3bEoa73hHJeaKrkpMHTe3xta9/M/72hz8wz0t3idHxsVhksUaypbuzV3VojuW11Wjr7PDF1LvqDwfSYqqa+DQVGg0vZdmt2d83KLZtc33gp53N9Tjyy6iDeO1Kazx9vBTTc8vR3dcUE8MdcfWq5NvMTNy59Vhj0Xb0dR/F5IT66MpcfHlzJsbGTsS5yUuxMLsRfb3Dgj8eP/rxj+PGzevR063+rf6zvDrvXfKVrrb48upVTezaY3RsIkYGBnzHTX9XS7z71huS/X2xvLIWs4u3Yni0LWafbMTk+JX41gff9I4rXwIuyyINHMq4CEm92CVjnULtjMNLd5TEf/Pv/m3cv3/PspS+xxharW77JQmy56Urr8WlF16M02fPSi7O+Muee0pP/x+dOBnnzl2R/JTcGJoQn+ViX5aRfUsiPPkQXjKfpSWsfOGW/CcrbB0H1k4D1v4pTKOf+HwW29rwlPnhejzwP2H8JkwHY5XQbgGDiNKPW/M7E/2pTHfcOC1uPto8N20JryEucz4TZj/0o+eV4bgZLmqBTeHHuma2ZmXFseCeLwGgJA3ABD3DxSY+pkOjry/WZaGL83vR0FiOLXfq7x+ww6clxBWKYxKQWhqaVvKWypL83VOaqoCyOLYnqeuJAqRWGdTBbVNWpbSYZ+r8+2zNQA+eiyC82daFxU+bul0Lq3Drd7aZpp6hSF+EN9oyHn7Em+2frm3hb4RrXHkuyi9hFABsMn1pnTzDbfkjLMtwPK5tGufDzUebEkajcfn/P5pn8zCGYIyODXiIB5QMvVpd22WX7dsk/aV5fysqzfvRzxGeHdLHxC2H+9Ucn8U1zA/Y0T/UoXgW4qzXu6fKZkHAsyWMeZDSZK0jHkju3Lt3zzpOuWCCzEN2od+hb7GgxWYKJtHAYZGIXbTo4By7eHfqUdx7+MiL2vA54xcLPWvSgc6cOR270sdY4GKhnYU8zsu3HihY8Dz6JxtAWDhnxzA6OzzGosuhxo1Hs/PxybUbcYBuC5Uky9kkwnGek5PjMTY+bpz4cpOjL+BhdCoW36lPX1+fy2PBEAu90V99d5eeb9+7H9OzTwzzSGU086WN8GLeNDKM7nbGcEu9d08z+RbppRxpydjH4nouIrYmnUQHqMs8anVrJ+YXluKB6LMvOXDgFbDUC8CNxdZz585q/tIf7VKo0FdY4MLQ11lABx4yBv12R7rntsZY0qBnI0nGB3uiu38gXv/md0TfLrcN7evFL9HRshpFU2WaJ7HPmAyyZLObaQmXn16bQYpJeLnYB1xxtWBjWfRAf0feIRfVfNbt2c0PZOQnypt3beNabkruUYaEoIYzpRJ9zD/7XlyutLWJ5zVnFcODG2WXluKpIwb08zmf/IwXVx5CqAk41/ulwgjEgILwSTksqyDwcrySp5P5+C1hHIeXhrRU9bhxrvTKhSK50MNjY+Icp+pjlSy0FXJ8lem7uWQZe9jOBcNAR3AzTSjYuqZc2zru8hZhjE8Kx+IhTI7HOj3nyxraX7JAOi9f2/IVOXez+T5BKRccy8OLGPy5qF7yC/QQOPhDVHSYgKduonSZyOlIoUD9M/eT7GHOpX7k+RYL+yz2iwe8gK++Bw4V+bFd7S2aw7EbP/HI+x2kHykNu/T9VQFW8HghYVxlXY6eubOvPOGA+atfJMkPbtbZhFPZfxJ/+EE/4FxrG14swkPN8bOf/0JzNs25NO9nEZA+u295qbZjE6Gy0GdoK/RK4HteIPwIR77Qt/hKivm3X2hojv7Ou+9Gd2+X9PNttTvf+MGj7i7qYyxmJm+wCI2eTp/zyyC3IxsLJEONJ3N88ZzagTodMV9SuzK2uiqlxSitUDKt2thUilwSvk5i+iRdyJovROTa5pyOZ/dRebxJrAiDH+plQbfSptwo7/nY0Tx/W3ZHDM8aBmsUvOhEbvsoFgFgfQI8/IWawqwPA7doK/cFF0RR2V75jB8jP+GOU7ugp6kALqXelJzdEnG3hc+myt7R2GX6uY8kXZET6HyWa7KqpUE+a8DlWZsR+MG79ijLM5CgKXPGHA+gq9eDqDm0d2rV1A6pswY8Jp2FqG2mw/BUGueTdZjKS5efNODQaJBVpMu/BlM8kB6YiU9DCsMubZZ3HILCHSjsi7SN+PBcK5Nnh6XfedIjuaS2kEvbsMiem2Skjyu8tMgz4jhm2+MSz05f6NkNaW3pV0pX5eta0qtw6/DqyMhJRatM+V1u4Vf/Y+yDlzw3UJySqc/nWJhfCMBH8DsVyTomD7omVF8ewrJudaOUtcf0+/E5YbW4Wp7GuIzBpL+0x+OeNY1xYMuT+zhWTyWU7Hd1F4tp+Yf/7H/NM/vFoUJHMQgRFFFCHVIkxp9P+Sxf0bkzJ5ST1XMyO48ZjjVyjWnxK6HDQEoJaDwzHIG1lFRGyofC/PaycEvBlh2yEHJKzcJXeXSF9PLczS+X53K3K+lII6iCTllZV+AQz6JZu4UYxVKG4KvAUqimcpP1/WrDNRqeqZuEoQaUtAjuHPBKl2zUUzxYdAIEWoZR9xKqOzKJHUD56aavfFZ0QfeS/s8ah+iHHYteVNaAfObsqXjr7bdjeHQ0njy4nYvCUpp39qTUbmqCIOQYOLzrVwMob71Bg/PR2Y1E3bzIKvygQ29vrxTPPV8e++5778XNW7djW0o350VTJy77ZfGFT+ZefOlSjI0M+NJcFpE3NzibvleK/HhcfPHtOHX2Sty/9yg+/sWv4unjhejp7xHOXI45qEH8IO7efhj7GhwqUj5QSM+eOhkXL5yTfz/efHc03vn6CZU9F0+fzsboRHd8/Vuva5LSHItzuesnmvmCYSWOdpti8uRZCZmWWNnKo1oczw4X2R6111Cn8j26Fz//638Tn//qw1h7OhMjfT1edO3pqYgGeUYYu6Q41mZfCgetsKNJ0YBowu4Gdjexa4ljeBg4OOaGHUB02EpnJThuhxcsrZrM8OkgtPUxPmpPsEEwokyCGgMwO3T3DqSoiK7bu5zxj+LCixwJUrUB541yPj0K3MDAgHmY43WYcObn4uJnwWKnsH5jdxu8+HKlU2Gtbm+OIXHZ1Efl9/R0+2UQCg+cMDw2kfAEO78ASX5A4WGgZ5cUi3PgsMn2ZNWPi3v3djeir6s73n39dEzfmY7eSiXOXzgTR1I62WFv6qkcn0cr/7546EBtvbS4YtryIgTFji8KhodHNJDkbgzfTcAkvLsSY+LpNtG4q6MS83MLsb25Fhtry7GzvhZVtfPC7FPzz8AgF3ee9o4PqUhqw3b1gU7x5VQ8np2LO/en4s6DRzH7dDE6e3qjItjwf+9Af5w6fS7m2PWmtn39jbdiY2fL5R/sqTWkFFkAykBDLm/DWEiXMpBw6qo2TmWtkFHKh7Jm2aVnFH0W9lnI52Jv5JuPJtOzREmx4J/xVsKVJi8Az3Dahf5nBY/GK3hKjg1PKFEONFb8pnJXmkxTJJERShmrnzIVdbL7jK0VJFMkqZm6/DweQ2n7wcWCfEkkLhBfiz1FpORd6Ahv4ZIVhxdnTPyRU9CwQx0UGpYXFJLICr7SdbRU496dL2N7dV68sRGDA70xde9m9IiIc/NP46XXzkT/4EGcGG6PzbWNGKqMxLlJXqAsxc//5seeOGzuHEq2jMUpvlJaWYovP/80ZmdmJTcPxXcdqoSU6B3xvQqnbU9NjMTTmZn41je+IZlzwmf7r6+t+qXv5vZ2rK1L5qrfPnwyFbsbHJslJUV8ybn/HW0V8X1vvPjya95x093PnSm7llW93f0+toqXslyS+L0/+gOluxK3bl33nQADfX2W1/R/XtiOTnb7OLNTZyvR3LEYf/TH4+rkj+NHP9qQot8c9x89Eo1Ex5bNWNvmvpMhyS9kQkucmZyQrL0Sly4jTznaYSmu3/wyph+uxJWXXoivvf+BF2N++5uP87xmdkqK39mt+fYbV2J8vFs4rnvMufjii5Jna9Hf3xFdbV0xPjoWF86+IBmmMVJ0gP+QdWpQy1jv9Fcz0ldwy7507epn8Xj6UUxOnvDL13Nnz8TNm9fj6tXf+W6OpaUFTwDf+9rXfPY0u0W+vHotplTPrkpbLK0sxDc++Lq/EDp/+kV/ZaHi1G/gM1mVgfw0q1GmSs+/xAOTfFg+1Q3pa2O4zVfTHDf1dGXfwMVLiZTjP56LeD/YIfyrtoxLg2wu/Wka0z1rGsNr/tJpjCsCv5r+98H+PXF6ZoyzlcBBOfcYKBc6+iWen5locI+GJhey6oqFHsUusNzhw0TCO4CKcE8gmHQIVi7ky/JMXhXtPH7OT4OBg/HuR6Opn2fQxVB3qvHVan418fNoUQbVYoRfSc9GEM+n47Phyvwc05iC9M5T5msszyb9v6+844bynl9mCfJ5cBrDav6/J93fZ0j7vPR+/UOHFp6MC0pp/mFclFSLNnZ1Ypv2CvcwJiSTXpgclO2L04PtfklZ0WDKRqDY29H4GtGPHtAp/U3jjO+7aWHeICZicDxGzzTghhxjYY1jfO7duS3mPpAc3fG4xbjGjn42hWA4ssa74qXr5aJYi48T5GUARyv8+pPPYn5h0TzOvn30t0PpftxdxKIVXzKS3gv8KptFPZ8/rY51KELkJ/GSqxJuLG5vaQxCurGbc1NjzN2pqVhYXvEcjf5IXsYYFRJD0sf7pQ+BO7IxF9Kkq7DJRziwuz+/UM27AyAHfYgXAWxsUGXii2vXY2NzW+O64KoAFpAYMw/3d2N4cDDOnjklvHZUbovHQHaf76v89fV10WRTOtu2F+vyKwilkZ+5CvcKtHV0xdP5hZjSuNCieYcq73pDE/Rfxtbx0WHNH9pjdXlR4+eG80ErXn7QH2iP1dVVGs6bdBg7uQ8HOvCl9sgAi/39ceL8JY15AxZYv5dfnxNcW3SWIbrMi4v+TGwp60hRgnC83Rx3/CWv6kTbsJGLRTx0ihZYkbZW2+RChzJID+T8ZB9RxrOsd25K1qFPdnVyVGur+BxOEHz9ZFmMPVkmNg1jSf25se41bOXUqik3vSnPcVPWFzLdcTK1DHVTh/xMOQ1+52pICN38osMP/OBP2JmPuvtRBn/a0jCPYRHUx4lUmTeKoMpv+ipdLnaKlSGUwJZFlUiUsCixXFQDZuKlMGVAKtG/vHNV/ZgFf/KVu/LZlAeUUr9I7MkLNMIlc+TCz7i8jHS5+ncep7Hj/E6rRi0X9y0b5E8sVR8lRk5YNsr1yzThkOmlC8lv/VuWctJNPKCHd+sLJi8EuIPOLw5k81ghwSnS+KvUGpzE2X9yjQmu/UW4/syrYGp5JJ/K+enPfxmLy2ues3WozzPXLmnDsVzQ2XoctEbWKYCvzimXOqsruE2oLy83Njelj4v2X//gA+MInH31K+DCq+UuZb+ckcu9cuipyC9bwc8TGtTG8Iue4W3gUE/TR2WZf6i/YtxuCuclSVeH+h9fSnS0m2ZsNK3rn7hAoqWAmRZ9ONOUbZIwSZvpnTlpqjqkPZLclEzQOFLWg3k+blWKEMenqBouQQANBy7x+puewQvQaYGd5aVfD5RauGlKf7o0Hzu8kV3s4Kd/bXmBXzigswmP3PwKZyceNX6gDEOREY5YhlzakiKPWUWT2rgUATX8/JvGuOsPOpd0ow/C99DT8Mu0sn7WD2GkxQNNTVzDz9R6qpsMsjlOmzS/Lyz/GsyzcFzIV/PWjPGsx5fFPL+8wi1ylPjjfza952dqHPRnZBhfZFiOi/fhf8akdFOnruvZLPbnzn36k18S1Gy+AKDtkYnALfuVnIQv11awoDl+jHz5bH/dlmNLxstDbfSfYVknBz9jkgaKaah2tgceP9qUdGmkz39oWKN5Xvix/KWrsGfTls/Phrf8o3/+v34fjjXa+vdCj0x5FI2ZI6MKwLjYkrlhePkNI8PdAYhTOBbBQFj5XNudWcCp9R4UPDoT+RWJIPHFkEXeXKxPIdPazKI8uzeltLHY5Th22YR35edCP2fyF7teSac0LMqi1JdwanVSGVJ9amWw2E8Y4oX4XCTLjk+HN7uUnCXsrJD5MXNhy2jctOJWylRe19kwWBDdK9Kx+0xMbobWsxQvvgBAgAMSoVjiK7Z3mE0Zpz/TmjQZbJvtUebLMMzhPkITZe8oVtakuGog5jO7w83lWFpY8gK1MwvHDtGjS0o7VWdXMOeb+ysHDYqjI8MajFp9fj94EYZSuVPdidn5+bh+82ZsS5Hv7+tXfJPvAqBt9w92rbzzKSJ2ZXnBu103N7Y1yPVEa2dXLG+uqaNXNXhL0WjajQd3b0VnRYJXjbq+chjXrt7WgNkeTQctsYby3dIhXPSsOq2tLmqwWIqph1Nx+szJOHf+TMwvzlpgHO0PxJef34ullf0YOTEhpbYtmqqH8WhqNm4/mI3h8RPR29vnc/y6xETDnVL25x7FT/7dv4pPf/6DmJu6HUeafDQdMvFq9aBEm/mtM6/3Te8cIJj80CYd8jPJ4FPCCttfFeYdXm2Cofr3DfBpsigoendWuqKvt9+Xr+UXHslv7CyAF31BmcKA7x0IUszZ2e8Jjp4rmlx1tLYnbZWGzzDha/pRn9qh/LSJHbMtrVIounut2PHJsrjUOxqY8MClHHWFUsJuMz7jRBnxoEeYyqJc4PuYIrUrn0Kq1skfSofi0lvpVMXAvSmqmxvqXyxUoziKRsL5pRcmY3L0TCwvrsSLr16J+bknMTDU73PMxagqvyk2V9e8c7u/b0gTql5/Ro5y0iIc+IybySy78ylnaHhQaXj5sh/DI2OiVUvMzS6Y+Qc1MWMn/vBAr3GDTvA6gw1HHPGSY0582z8wKGWnGpNnT8b4ibEYGBnKNhUNtlBKttbFP4s+XorPy6nbjRt3fNzQ5RdfseISrcIBbhANS1mif/VpwZFHpHT/Ru60qH2hG3LNC/vILdl2pbVL31K6xpeXPAMDeegXnkU4cNwGtqKRaMwXSOV5eSi70I7BzwhhCwO+aSw19AfX+NH4O48MvEoENKEOxJVpMl8a+LSIyjhbxTdYp2vwp6EcWZVHD/A9KCwOSG5xRBSvACgFGUq2fHksXD0RE13VTgf7Vd+xsrb4xMcXIcN48cM5mfRDLl8eHuiWTJqN6fu3YrC3O1aX5kSg7djf2o4e8UjPAAr/pZgcUbrNGb+gWl+6HiP9TfG3f/NlbO4eeHdhn/r0uvgAfCfGT/qekt3tbfWH3eRjYYxs5C6X/e31GBubiA3x8JtvvB4zT2fiycNp757a2tmM9s5KLAnWwdFeNEnp5WVdpatDIJrj1Mmzkk1D8bVvfMuKOJf8cvY/iysry6uiSEsMiXc7JBNOSe4tLs+Lr+cUr9FB6ZlWDA4O+EXVfmxET5f6Qcd+/PF/fEK4P1bVD6J3bDCuXVuIHvXB3sETsVltUh/TmLDaFf/gD/67mHu8Lpk6KPm1GZ//7uO4c/+jeOPNS/Hl727G1NRCvPnOOz7aiAWg6elHkmedcfHKpbh955b6CXx6KJnQEWPjwzExORpXr/8u7j64FdXtxRgd7I2Fp7PR131CMuCk+yUTAO+8ktLIDhsmkeWONl6QMZ7y4vzWratx9cur8frrr/kLMyaZFy+dj5mZx3Hl8iXxBJd9bcc3vvnN6O7hjP57saA+v7WzrtbZVZ+v+OLgnq7BePutb4h/mNjmuOhdPmI0xi795zjr55JvSz4uvWU4YelPziQs+1CRsGYa05fucVsvF5tjff3Zu44IN471CV8JK3HNUm15+DuMYRZpSn/js37q5QOxkAe1+AZjKVCElbVPQ1g9T+aTK1zJ44vzNFbBB4yxqbAzmUg/NN0/0hisdCz081HhnvoJ5+3nDqPmqEoUs8BPGl4KeDcQMJXfk3X1C09UiMNVGC+CGK+9SxrUTTvJFz2AP/46vmnsT/RtM4+s40hRN/Wk9fiyPdE+M5Twerz1ZWpvf2kVX9hGw5PYNPM22EZT5mmMq5WXT/n7DOy/z5C8kT61chqey7DnmufENab/e/M3MpiSKbX/zIPekZizEvqD/qNlf1vj6370tB5Gv/S9ga7m6Os48j0uF8d74sSA9JyDLeks+9EvuTrS3+1F/YPqVvR1tcZwb1d0Szwj2/mCmF22KCvmVA+UaY7VQZYdsDevX4t7d+5Et3QudKictLKQInljXatZcRXhKb/yM3azmMvCOTvLV6QX3bn/MNa3tqJJY1tbm/RAL2KLfzV2jEpv4bL4nu7uGB4eluwfzCM3pb/tC86O5KqPkhDKfGGFjrBdrXpcHRgeiS3BmHr8JOYWlz1fKNsVuvGCYmJ0KEYGpRspPy8n+no1nkgn22NDi+Q2upU3ZTCO7Ut+U650NBQIdslzh9a9hw/lZ6G+zWWgi8K76G9DA/2+VJ3j6uB/XhZzMT2XCUNO6sG4QKNzPjaG8YF7CJY1Hm5s7/i+gSdP56JZcwP6O/0LeQ6N0WnPnJqM4f4+6VHSM0QbRWg8aRWdRHfxCrTm6ErCeHnBXQF8ZYGuf6gx+oULZ+PU2TMxdu6C6ij9WfW3nBJ+2WP1W/r1U3PtkZUpeeOYfC9kOGn8YgahRzJlxCnlOemoD8euoIvRNmIt4dESvR3tMag6oW9yfFIugjAWof8RhiwFGohIV5TlyBj0rU4Bso4KQCNLL0oUsOQp58GJN/XA8qOMllcycvCRNEPgTlPF+S3Hbaljkc5W6YwbCYsfHhstPy6PfwdkUnlL3NKUceBMYp7B+VkpSRTh6ccAJl8S56J/clnGe2ez6USfYHwoyyzgUQeFl2MVdCFFuQgM7b2ohVUE4xcv7ayjql2REcyrmCuBEnRO0Pykmwv9DeOCguENYafnrIttkT5xzTRe1MeqH8HrLNCxoGYoTZnf0pJ6kkdlHYMpm2BxJfvUhk6HX67nJYJPP/WRQqqL/pVecV7ozxcKxgF8gFm2GyD1LA1fNBQM0y55ghoTzrEdVSX/y7/529je3o1BySwfG4SeL2KWZ+KzeY9jIpEL9CUalTktbaZKqxzRXzKK+/LYCdXf3yMduTPe+9q70gkl75l/IAekD4ITOkIew0OvAceijYUL6Nf4TAasVbWc78rmEc60qfRLReTCP4v8bITkMuY2yR5kTpvKY0E96w4MgTLtyk2dWTJ8SBuV9C3kNPnsL/LYQj/g4ApfIVw+w4vGHZkA5IJXlcu8mDxQzl0Tdo5RtG+dH5KnwCrLO254BnNkj9pHvE77sPEK3cu7unlRLZeX1mw6ZfMk7e8FY/ArYJjyJXi5tCXPXl/MoGPWv/mfBlz5w5VVbsEgBFPA0A90J5Q6C3Ra4krqFGlqeU1E0dX4JB0yZWGcKM1X6fP7w/Lv+aYe8/tSyCiqEUJZzPPLA2/CoYPcos5p6lCI5SQM685KYx0dvsG1TblXWr6sRTvJS+NT30b2seqRX6Sl9Vd4XqcqxilgleUxThCmJ8O1v+Ddohy3nurFc8qLTFc0jePSFGnsy7D0lz4MT/KXWWSyPfD40aakYyM9nxdWmueFYf6+tKWPsGfTls/Phrf8+b/4X74P5yIocqFYArDwQwKSY+loWQLAFc6jg0hTJwIOhcAmMD8fM+LnvWjC5znFtFkJWMAgI2DcEmo2NSbpctAoFr/kspuGD0l9yS54KxzBQzz+8pgeFswQoqRh8cv4FOVbSCoPRVKGoo2HYZUvDpQ4BzXwQewV6cmHxwZBU3sQAyntMeMaFsyVcU4tmPlMHMKW3YoMHgz6GuQl+JiQWmA6HUJDv8pnmigMWoIv8LJuMF7SmrBnLTCMCLDIp0DerLtTyN/f1x07Gyvx8M6tuPqbD2NrbdO78LnICxy6pLwyECLoGQxZ2GIHCDtpUHzZXYNsP5QSD004V5PzMt99/4OYmn4c48OjsSeln8+I2ZmTdWaHeFfuMt3e84WWDNZDQyelrEs55cgfwTxz6mRw9Mj0/TuCsRlbwnNzayNWVjiHujlOn7wolmnzSwQmQrTL6sqSJw9/+g//SGW1xaPpB8FdPE0tB/Hiiy+JhpyzfjUmTo77iBrutG094oVDU5y5/HacPHfZdKu0adJXaYqlh3fjL/7l/xb3r34WrQfV6G5v9sDfxguQ9k4LOxYPUZQYmFEMvEBLmCZT3UrL7mou9WVxnsGRhShoTML2Ti78FCwxfI8UC5QAdtSzCw1a85afS1Pz6J+dWFtejuWF+dgRHXY1CeKsUXYxVzXhs1IoOvgaXuU54KUEx4cgIPGrfdo6u/IsfhkGcV4edKhOPSwA7vM596bqoIFdfa2FI0a2uax5Jwb7enyGKv2D3dIoIv1qw3ZNfLmY+mi/GisLT2N8sF915pN2XnKIVuqvB3vbPt8UOjSpjGZZLmSKg524c/uqeKwnfvyTX4knOlRGR4zzabjKZgDv0IAPM7S1dvrlBLvQ2MnPJJAJTEXtQHv55ZlcdthzjFFv/2B8/rtrOYlV23DW6+DwgC9hQ8Fi4lv159itMTM7E6dOn7bysrzKpb8jmthxDwFls1Nq1wrNzs628BHs3o6YnBjzjjR2JkD/voGh+PGPfxJDw2Oa/J33IhNHETWrr/C5txfi6cfmjWJBX8+2hMnlPH2/wNRzKlWFbJJFHmJTbkn+WDZhkQX0cWQSslOyQOno58gKDLKGt+gsQeQArPQkABmEAGlk8aWML8PkB5iMg+wlZXqRqch55BrlZjhuwijts4aQ0mK+mibLIEFrc4f4azfu3fhdjA2OSjFWiaILbYpc84SfpILBjiP4gMk47MVliV9Ipq0uzESLZM7IyKiP1mIhnTblHoOpe9fj3s1rsb22FpyF2tdTCS4F3FZfmzg5GNtbi7FXXY/D1t14/a134vq1T2JufjkWl4aitbvfX4vwgu2jn/8yOnp64p/98/9R5GiJ33z8C9N/T/2pQ4zfrT5+eMjXUht+2boqOfvhL38lXjkdq+rTiwtzwk2cojFAVZDdjzbGhCqL+U3K3x2rqxuxubETM0/n48LF816456ui2cePVV9NXlTiuXNn1Je7xI99cePWdcV3Rpd4fkPlocT19LTHyclhH/Fz0Lwa96cWJb+qcXJ8UDLlILr6huKL3y3Gxnqn5PfDmJ5eiNdeuxBnJkdjvP9yLM7tWydoa1uNX3/84xg5uRBNrfPx4c+ux/DopXjr3VdifOykz0G+cf16jE+Mx0PB2aL/q36HmoRxJNGVK5fj9r2rsbq5oh52JFnSGRurSzE4MKj6nojR8Qvu69VdyULxKWMW+TuZAPCstobv4WZ005WVxfjB3/6tj3P7wz/8Xnz00S/jwYN7MT8/6xcfc/NzsbSybDkwJpwuXLzoC3y5M6CjC9nbESfGxtT+o6rrFdE/v1rLFxQo7uIvlZOcWvDnMVPvN/wWXrvYYzkcV4bgkldOYR2Nt/AkDB4a0sqU+himnGxYz2qwhJXhRVIb4P1dttE8Lw54GIfZ9/x0NuVzLWFh6x6bWh651BQlfw+L7JJraUecrPUXPXtnPwsx6E4K9IRBLov5SCUmAt69L0t6aAbsnOiqr5HO8JHj+GXRJSS3eUnGcV9+WQaeZJRJh18gpj+rV2pjGVpWB+P44rkeTmDhs1vC4zlhupwy0N7yQabBW5paGen8XtPYPqUft7QGIBzSZF1/r8U5Zggo4JdOQ3mlqZVVmuK50aapF1AG4T7XNsSpu+YzGZqlR+GXXsXXmq0aA1qPqjHQthsTfZ1xQfLvzFhfTAz1xER/p8Lao9K8F80aJ8hn3mNDhHRW+KFLujBHWrDALxXNY7THZiW2zi6UIR/PmKyP0JAQyb54FHdv3/JRPuyAZdHaaZSWvLkAlvyUi89dfvaueKdq9v1MDx/PSLbuWg9l84M3iIih0SFPjI56Qw46Orouu9I5xocz7vny81Dw4HnGHL4s5QVCfnUqvXdlVXOAbX/ZuMxmC8UxfnDXCRt80C9HhwZiYmTMC1PsRAVHZDOL5hzTg65PncCZ8ljoZ6ct/YT+LBUpZubmY5MvA9Q+6GK5UJSbr7gAeEhl8DIXOQ8deGGPy1zEcyn3YcU1S9dCF/CYUbXs4Pi4ReG+xJdzysfuftpAKSUj9lyP05MnNEcZVljOSzmXGjoxt0EmeHPE/oHStjuMuQVAwGFPvDE5PhrvffBB9IyOC5UW4YFsShlTWkz6VbiZowhwO+pXPESAW1tB0Mw8Isvcz23EvMn1hceUVnFedCO98nphTy5zAOYMXOja09UR3XLR73NxlfYu5mDAte6ncgodlaNafESLYPDtLlRn0RcaG8/C2oCLTR1n8KqnYGEGGSt8FZzy2sE2lrs1m/K4TO+FxyIhvxx7gksZRWHHrH5l+T1exnFTBpKn8JH/GZP1qIeDB5TY07jCC2RTArrDLwWvutpZsnUVcGGRCazhc9eLMFmSAcU7XwXXL6X30c95Qa1xS8+8HAMHvsz2xkQVk+2chpKgE4TD77FLHnRiNa3LcbRc8lAd+pzQVp/I59IkVvlrXoc/DFr1EBD4LOUogcgWA+Y/cWgwzJ9AFlgU4lgXRngW6tMj1E8Jo47Q0GUIOZ592TDxCk+JmrzDi3/qiT6A3KB/H8DPza3x13/zI8vCKse8Qk++wEBOqkhcYPtISKDpn3mldTsIS9kiLjKQPsTXOhPjIypvL/7gmx9Ilx3wi7M+6dQcSwR+NDjzPn9pagwxyeFevzJdsj8jY3wPgvKycY4jj+ijyKBc/CeMr+k5+ogNkGziSzkCTGBRD2Sc+6FA5wsR2ibJahrqoaQhphxj0hQu/Upe9zVAFX6MZZa8zg9g4Ya3/ihc5fGxS9BBuILjs+1HWtwSj+OmCJPjrynVNhTPiwT6javlevHiI++EQPYjs/xSF/wMoJQHacuyXabD6s+2/GVU8ZO0K435m37mJ+iggkpblEVvhZ6E8OsXe4ZPHnBIfq71CXirBrFuCHEo2fHZbbQOtS1NrQ7Fc2Pq4ynrhjzPmnpYYuTcz6Qr0cccK7FWn8I6n8LcbmU4TtlnoZHoIeuegZ/+7PiSjqSTVaG8ZKzbXMux/JTNtOla1snn8AI2ZXvccLrSHs+HxeBmnbM+GZ78QDWoc5mmjLMpqochzo/PhDW6mOeFleZ5YZgMT14srfuyk9d5lOfjIDKs7pZGsuY//R//5++zIIlSxXBWDvg0BWmz0oVPuUsAGVLGCLR+iCvD0FsQ5SxWIewQEuXb5FzcYgFHwlfhKIYMYiio3qmvB3b+eiBVmHfmo0w3s8McN58la5RXfoSlw/LZi2OGr/zUS88Ca/xLA7PA0eWCOXHg5sU4hQmMK0Z9SIuQlbhxGocrzPXVTwrMgiWcVnksPJUbfxHnfEpfymsTTRalhgGagYtBnkGfN2S1DiPkYWxVQxMT0Us23+QXtCWpwnihkoqWLHjKtdNgimAbJjsQBrr3dLVGdelp/PZnP4qF2WmNpAfC58CXe+3vbkd1c0sCl8t1d4XQQWysr2tQ3bFCvc+itABz5uWJiROxtLToC7V6+gfi/OUrel6NhadzXoDe2N4STWijZinMW8LlQBOR7hgeOoqRCU0UKu2CC4FEl6aDuPLi5fjHf/6P4vWXr8Ty/Ez8+qMPY2tlV3lOekf5+KlRDQb94oVDnyu3VV2Jt969FKfPnYyJkxPx5tuX4+PffCS43aLrboyNDUVPLwPvZnR2R8wvTHk3+LlzF2L60U5cvvhBvP7+P4jtQ02sNEDvrM7HT/7m/xN/+6//37G7vhKDGuwZ7LjYFv47OtxWW+9qgFa7qj4te5tefGeRDj4CBkpzrxTu6vaa+wOfx6KIc47g1ua62uHQPN4Brx5o8qm85OnRxEnEV5q1WFmaj6O9qhf2WOga6NEEqL9XE5SBGBnoFzwWxNVjmJSqPVqktCw9nYntjdXoU9m8BGsxnuIZldG0t61028J3x25Hkya0CuNFxuHWWrQfVqNDE+HNxbnYWl3xsTeH4oMQ/HVepGytxubKQqwqfndjJfaVZ19h26sL0dlyFDui1dbKvGZNm7G5NBcby/PCRWEKP9jZEH450YZWu3rekTv7dEWKbnPcnXoQPUNj0awG4vzllvaKeGnUuzLXt4RrV0X83my6bKp+7NRnAZ4vGug/I+MT0Ube6pEXUwcGRzRp5dLmzlhYXhKPJM/y6Xd1hx3DIV7cjrGJkVhfW/EZt7x8WVtfjVs3HqjuW+pnzXHm9Gk6o4/8GesfFC0PDSMO2/yZPV8KTI4OxGhvJf7tv/pXvv/h9ddfFS/kCdG0PedTIkc69OB7QJBpvABS+7DQ73ZS30jZiHLloVH9loEoZTB9nr5Pn0sZkeH13i6XQVmWcEWozyGLxE48Kgz1VKS1P7PxU/hxyEtwacoHJxGsWrqUO+BGWA2cI/nnLw1pbfE3PpOpeEY05bN8ToSg5Iz61pi68/P4+MN/E994963Yo+9sr4sXup3eO3UKWLx0QeZy/EvsV6O7bT8e370Wa/OP4/HUVFz/8lqcmJyMSneXitmLLimsv/stR4RNRYv4amNNcDv5juJIsqVZsqwvZmZmo19y6vGjpTgxdjF29zYks5tidropvvbu+7G8shjTdx/E6PB47DW1xuqq+LG53S8mt9XH99UPRkcGfYmZFwvEQyPjp2NpcSOezs9LEh/E6sqqSuRyQV5qtfuy4H3x15H66IH6IxfCX7hwQTg89njBcVh/9mf/MD795Dfx1huvxdLsrGSMZJDqc7jPoor6r5456oddSnvbfGFwoL6yFSMjPRIEO7GyvB4b1Y0YPXkuph+yW79P/apJ8rovpqe3oqubo3YOYmxkLF556YJ4flFy+FE8ejQjGGfjpRdPqg88jd7BzWhqW5JMjrh6bS7WNg/i/p178auPfhUvv/SSd9M/evwkuLNka31H9KhGX19nnDt/MjbUj/tH1fd2diWzFqPS1R4jo2OS1a9Hb++4eZTxj37BSz92YvKyx+O16urFHQ2ovHw+e059V/G//OUv4soLl+LhwynvdpRgjX/yT/48bty8Jhmx78Wsu1M34+VXXoinc3O+ZH5SYwk7+09NTMTE6Jk4OXFJfZdd/ZqgSbmAc2HNmtKlMs2isGph3ckIK9IQ7+fCws3Om5x+PAFOma9MY3A8JNwEz496uxNlOCbzFTiKVvVn0qW/NI3+v8v8vvyYZ+OeTVe6NdOQ5rgh7Kt5kUHItPpue1k9W84pLicAxbPi6ufjAkN5RRr4hglkaaCWi2DimEqYn9EXXTZ+ZK+yMCGH17olR7iUvb1FfIQcBRH1P86uBVRpMca7jlXaIpKYZ9OWrZf5Mm1aPRcJjVfhFkE1v61+yvSlLU2D97km86UtTaO/NM8L+6pprHcdP/8W2f8u2Li1+L+nvL8XH0WTxMkabKt0oNaDneg62omxSsT5ka64crI/Xj47Eickj/o0pnc1SwY38xJAurwYj+NP+JKMXYb7UsyZIfAlJ3dCeMGZhQ9xpsdqxiGsxhEWypgGeO1LiIALCxIYu4LPQtPUgwdx984dyQ9xqzKwuOdNHZKRLI5TBvq9j8OR/Fvn60UB44sjn08vfnz0ZDY2lZZVPHa9cSQjO1h5qTF54kRMjEt/0pjJRZOMldwBBdx9KT95PjXHRXRJr0Of0TyEl6vi/yZ0ftXh6cKSj1OgdZEtjK+eWwn+yGCfdP9B44+M3t6STsfcQHoWC5a8VMBSHmOfd3PS/4Q3X6ZxBN3Dx49jY0tp+CqBXmH49OID6UptmldoXBU9+BL4UHMT8OBlCwtOuMh47gWgPtCMzUYsOnZ0VnyMz9LqaszOzdNKUN9fRgAfmIzJJ8bHpVNrbNoQbVUPLkSmzfyCwjQS3iqXlyUcHbSr8RXDgiVzosmTY3FKemNlcFjZwVFKZdHWXzFqy68a1Rc+kY/xBQOdCfCTwpBn0A6cSO+vzGQtu0gD5TQGsiDmL98V4XlyM898VSv9EjkmnrHOpjjkzyE8rbqRlv1VfF3ImkC7dC/mMPzDU0aADPqx5CIMZpEBj1xs86OTwfvk8ZxY6QxD5nl9F9DlQj+ui8Egb4kkxIPsV/Nn31JYLdMxr03CSBpmJIBwvwoPU4NZGBaZ2YXKy+RtNqsJEOMKG5ysgwgY9Wcx1wufLAbLMKf33F58josebt0a0IIBXhxRys5mvhioHWGh9iCMPsbCLxoQ7Yx1PoDLb9rKoosquXDEXx8rSVsa8LPuoj94wv4iDAtb0rLIB+DQfuJKx7EYXa7fYMEnK1GnX7rEFGMzRTOGGzZjufqKgPqLOtkcp8kBTZKHgGH66dl6n4B486MsR9siN5AZVfUBXCxzvqbWjvjxj38a5y9cisWFZcvKVsZr4yF6smlMcJFB+QIg60wlk4boDvuWv/7aW+36dOZxDPd1xz/6B9/THLPiL7m8aS6pJFjIIC4epr3R2VnIzx367nvIn8LP1+BsTPG8TqyROgaWxX7GEVzgASdSpil9ru3kOOH+pvqaZ4S6aiYrupXWgUk/JzD9icOTfKDsbpesc+kSp9ZIoOYJ79IHb+qlZ6xlgvHKFxbUjzrx1Svs7v7PX6JheKUFp/oz2JbY61lxvOD10cfAFTxOCvDl05L3zJlZJ4LmbSoI+cTdLd5IqVDGHAEFlNKpghienzVZXC2pjfGBdhnuoCK2xFdAIVRa+blHRBJAf6Kd0rLgnz7loZ4A0zOGvlCaDAF+3WKyjOPhLrvw1/I5rMTuP9yU8EtTPpd8lPV6Nl29JILLGPNYYZyLxyJ/0j7pwDjkIH4MgPZO+d44btg1SOXL7A3WuUVv5nfyCIbHBvnLkvgrk5vTS1xkPMy6XPzg4OAGF/7J3uFHbJHeONdi6lnqnkzrx2fCGl3M88JK87yw0hBjvsSPq59a6sLzlfxFOnudyV4Z9ZN//C/+b9/fXduI7i4JHLEwx5l0sbtC9UT4sPvRO8rlp8/RUJ48UbAsQhJBYMIrD2e7IwzT5iImot+fchGmxmAAywV+lEMIyjta0rBjT4OKymQxkpcCHXRuFsTwKz0KCAtjPrZCMLwLH9guR0LUcOQXTh48UBZAu2i39OdAA8MgSB0lGKYNddRPDjxEwFxKr8HG8AU3ZVUyXS6ipQBWoC204Mlv2MXzDPhWYoBFqS6wxCVdBmcGLY3xXnxk9wsY5m4Pla2EeBH+0NGL/Q7L0kq2dZhcp1E+6MtzmcZVknHbie7UB6Hd2y1Be7gdV3/7UVQ3lhXP52mHCu/z4jGCl0tOmfD6rEq5BxyAK6jlG9nNHRaWNk2Gnq72GB4di+XVdX9K68sxlbpNIybKcXOb8GkR74hB3vvaG/HGW2fj9JlhEYKFst144aUX4+2vvR1vvfmW+GE17t34OH790W9iauqh8aIjVzQ5m5gcV/otK/uzT2dFnL3oqvCpbUu88uqLMf34UXz88bVYXVsW3poAaLBaWFzzBOvC2e4YGWhXueOKaw7WpicmX46OnlPR0T3kox9+/oO/jg9/8leaIKofbK5ET6vaUErBrup5JB49qm7EztqqXwQc7WxE7G57MZ0jfpQodtZXvXC/v70lvLdje1uThbWl2JDdXluMQz037W7Fkdx9pd1aXohtwdrdXosNIbS5vBy7m5vekb+/txObiltbmo+1xcXYWFqMVfmXF5/G3tZGHHBUiNK1HO4p76LarSpGqkZ1c93xVdkj0Z5Pz3lxsK/0XCAaqseuyj7g6ww+6eYlzN5W7G2shubDMdzfHb2iJ4vSh/s73qXMrvROLqUb6JW8EP90dUR/pV3t3iUFuCPGRwY1Wd73y5ETgwMxOToco5oUTih8qKc7To1rcj066Ini+PBQnJo4ob7f6b6F0nXz7t349POr8etPv4gbtx/G4/nl2Jdc2tpFqZVC1tUdLW0V9Rk1eQdvMJpifUN1Uh9a0WR4SfXxjUzCbXlVba8J2tjYmO+S4GLonS1eonA3hJQM8TaTPmQSR01xqSn9HQWDey3ow6Ojo7G5uR3L3GUhXm7W5Imjk5hYDg4NR5cmivuiO1/HnDk5Gt2C+Vd/+RdxQhPty5cuql+KYWWt8NGJ3Zfz6wv6LGUjVjCSMParSu4zFjeyTO68a7+QVcgoJEouWhVGsEiNQ2w5ecL1WXeKTT9SJdN59xE7t8iJfBNcT170nGWBEZGl/CjSKl8qouCmZ2QSLqnktw9YZX6HGDHbMixN1slSyv0768XFvFakm3di8cGHsXDvalw6dyoe3LkenZW+6O4eVZ522ZzMsksEJZ8dN7vio1ZfuL4TP/rLfxPtGlcqGl82VlbjhVde82XW4NnX1Rbj4kWW92ceP4yTkye885svPja2VqO3r9fH5FTV58fGR/2i6/BgJ2anN+PhFOcob8eG+I0vi06dPh/tnb2++LXCFy+Sc4vzc5ooSCKLP9ol/zgPWZIwBgaGxMddcShy4sKbaxyF5pdDaiN2kLIooXh2nF++fCbeefvNuH3zrnmb3ZWvvvxSfP67T2Jpfj5mnkyr/nuaKFbVF9bjwoWLkoGvuF2ePHrsCdCi5AnPlZ4myerVWJ5vi8Gxzrh1+0Z0dR7Gxcsdce/mlmRki1+WjZzoioHB4eho641HD2dUl8dxTvJyfPRUzM4vqA16Ymr2Y9VFcmNvPfoHmiSH9+LpfJPk0mb86Z/8cVy8eMHwZ+ZmfWTD5hqXZqO078brr78S3Oty9drNGBrtlaJ/GFdevCj8V2Og72xsbRyqLYbUTm0eK3jJl2O9+oGYzRMM8Q08zZdn7P4Zlaz5nWjCnTCYi+fPxff+8DvBsXJ37931i0F2jaxvLMW7X3s3fvrTn8WjJ1NxQfRd3ZBM3tmPkyfPx/DIpOAylnSpgNwZVtcLZFSmx38FwO3mePhalnQEOKnc7AOk00OZGJlgb/YxTPaUwpLGJuOeNbU8wLatT6hyckUcZdObG9NhgZp9DkthfpYt6wifyKc/Mmc624LmhOfEDZenNLX8mbMw1mbsZrXkQgqs/Jk95Yd1G4EFJov3fNlRjvlW2kkJ7fG4LOon+NbDkEW5WOBJheSHxJ8MAJMO5SIZlgm3LxDk5av6KDv4eWneqRk3L+RZzOFLNHCiTC/cCC4bIXwBYqLj8u0C1zUyamkLP8Z++5TGceBPHg0y8JhiNN1VBIRJilEX56F+CrcmqjxuLY0HNYqSXjiS1u2hf6hESO6uBjOFOZxxhL5UtJ/qVbYhrmHIGrJ+jGcRlqmeY8hnGMCsp05UAJJ41rGizHw+bmUc3mjq9WrEz/lNK/JRR6WjLnpmwZbFG1Y4uPWjXfpIT8t+9MpODnbFS6dHYrSnLTpC8w0r3rvSNTnmpFgMkm7AhaeM8TAkxw3Ahx5TXZ5qoTHGx5IKPjTGlrxZ/rr9SpxNAyyGIzraYur+Pdve7or1aF5EgjeLiCzAA5MRl8twN7lnqFo1n6Lz0pacbfzg8UxsaLzyYoP+OF5x32NHk2T1aFw8d16lNUVvj/R5CVBkGl8AePf7PguKnSpButPyivs3i8pspuFuKY6ayzsD+IJRdJIhTeoygj82EoMaLzm2h0t+qR2ykvGJhXIW5PkKNuVT8u6m6kB/bXaaQ40Niz6qDbmFTCWNjz6U5UXCC5cve4GpXW2a53+3F7yrOURrmxexITBH91VEs4H+Xo1JHDPX5hcWT+cX4/HTedPFsKUv+OJTpUfXG9AYxNn2KytLPhKSDVgc4QONoTdtwdjClwR8XYdLe3oXs3Dky4BTGmcqfUPKmwu+sIha3/UxuyhHugovPNlfjFLNmPfA0Xg2GnGU8pm3oa8sJKjLW+GjgNI63NkyPUU6v+rhF0uKZEGZL1U45pbLePmqsYvFRsWRn8akC6EOiw3pYVkWVqCznxS4goxCs6cWhkJl6C9leFnn0pDEsO3St8C1TishW5SXf/iea5XOWZSYumEyhNlwwizTlqAxz+JjUDi4hXzlXgw2TXCHAy+wgAvfoTuWC7zerQ3dYXHRBChlnaAzfkUonn6g+LKCUvCgLwvavET0QrjioKYXgGlnJS/HrUQMh/wFzaUXsX6ww0YGTYoQZ4RTpksp26iw0Ip405NnfAU65k3jRiz1ZHOF+A2rpJSYRmnImj96Kupbc+F9Xgzq+bBJNNT0FHkqWkIP6uyyaDe5KVeBw5cO+64PLz52sMq3o0rtKEGV/ObFrDN0o43/9gc/jPv3HqjfdjNUyiCzWVvK6iAjoH2px9lVu2VfkqvKmb7U63BXc9j+GOqvxLe/+TXJ5k6NDYwLQlf4mm7ChTZhbYMFahbCy0XwNsHz4r/iJLKKPPRDN4Xp6LYwLvTbDKd8+rXjKUOIl9wKz+Ern4gGXvaPbKs6fmUS+1x/DGRJGLRRHR5913xJ2UImZQj6kXhQLl8V5+I+cj+t8ZTVv0tJuhb1IL95HXz0TBmW/8LIuOJCD6UTzfzSAFoBW+mhH+Uy7pkW1EUuL0WgK+3GihI18Fcv1MN1xJd0yXIypPRnzYsw/PIkNs5cuGlLXNMUMcglBeUYVYxnql0dHvCVsiS4Y3AI038mrLtynLJMlk5DuXXTWJ+ayQrIlOU9x1C24jPZ8XT18hOqn11OkR4jTz0dP4VfPwZdpE+Tbq0tDFexToct61AA8jPxlId+WuSRNY1gpgJ0cmtpiCzj0iXEv0V+/Kaj4khmyw+w/Zw5Mqb4VZzxcUijKUPKPCQt/PWgephM6T/mpoBzGYSWrk3N02AURsng/dzohvJK82y5NvK3/Omf/5ff72jlrO2dONJknQW+5dk57wbuYKs8UhMlVopYu5RfnlHi3HHBez8XJni3DdszrLLgzuesLPSzQM/O5XI3Py4L/j6z234uSMyOy1nUR3ubcVTdjB7NsDqVv6KOzaVXLJh2CR9c0EIA0MUom3JdLTNM+ZxEhEhpU1T6r/A7ojAppMivP/kRMgAgRcJhIqHyBJzFFyrvAUWDGalKupZKCtYTA5MPrGSB7zKynIScPiaRHuSdFvBSwCXYLPz1jM36pkDNZ1JSX1lwc3gKy/ILBfxJo9LKkFbpwEct6bI0hMboYE9U15bi6fR9Ke6bTru7JeXdCrvqoUF1fmFBvMKRPuwgEXDVl1vZ2WszfvJE/NP//p/GyPCwLz69e/e+zy+fm533LiVoWN3fib6+7hgZHdKAz+QkYnF5KR49fhp3bs/GLdmOSn/85//1P45LL53SZGcv5p/8OibGI/7tv/5JLCxuRXPbvlT13egf6vaO7IdTD+Mb7383VtdXVbVmL5rtq5ztnZW4fetuHO5pEqWaDg0NRq8G76WlbV+e2dt5GKPDUub3djSh6Yx33vx6PHy8En0DZ+OwrSc6pNRfPH8+vv7eO/HBe+/FcKU1bn72sRfPq5urmjyKd1Ued0RUGKQO99xvWLzluBAWDGgHGIVPqNkJwBEUDFjs6OaSt+Gerjg1PBBjvd0xoAlEf1dn9He3x1BvxceLDHb1xFBfnxSYjuju6fTLuD5NZoa6++LsiZNxTjQfHehXf2lXfTr9meFgT7fyaPLCYrLauqezI78SEE58as255d09vZI7uXDOebAVhbMTvUflcoROtzT+ydGxmBwbi2GFDWgiOjrY74vMhgf6olflcNnlYVWTXfWBfU30tre3Yk3tvbay7kkTu6SOqjtxSjAmJ0aEQ4fo0+WzUXsLfFgE9cVhki+Vzta4dOmMd/YO9o1oQlWJjc2qJoGH8eDhbPzu+u349Ma9uHb/fnxx637cn1mI29NPY3mrGmvbR9HZPSbFr10TrtGoHjTHFpPfFtFlYCgGh4bEK7s5YVWf7K70xfLymiebzWoXzrJdW12XMsrn+alQ8Pkg8curSz5SCP5dW1tNpVcyqbq9E7uCubq64sWfpjaUPiksovuJ8SHxYU/85V//IPrVHq+88IL6EbKHSbR6ppRUf40jgQKL0H/Z6UZ/tYyl/7rv0qez70pM0msd5mTutykDMsD/MkrlkTJlCRZRpSIVVIZlfGnLXaqWg4rFRYYrWJaYhEOqMi+/xk/xiWc+Jwzi9Ud+hZWYNZoMrxvKQW6SxwsBEjreZaTJabfkwNydn8bC/ZuxuDDrY7ROX3xJY9FwXt17tKvy210PxiJo08qnsBpEFh7fj8WZhx5/OJZrkfsYRk/GyPgJ8Xl73Lj+Sbx65ULsby3Hg7vX1abrcfHC+XggPmNH+sr6cpw4MSR+XpA8W4iJE5W4dO6s8t2P6ekVVbxdfao91nyHRHOsb+54Yf3SpXPx4M5NH8+T93UciD/3/BIBuckiJscJcZ4wl3FzdA078w/8Bc2eJ+HsdmQSMjExFB988G78+Ec/Vv/aEJ+0a/LSGlMP7sXy0rz7G7BhJnZ+snuPlxQdmsBvba3F7Nxc8OULOxPb2g7jpVcn8wVXReOy5MPi4nJcemHCrbS23Bn3H86IpqKk+sK5Cxfiw19+Eusb2zFxsl8Tn8HYVR36BqrxxY2rwv9pvHRlLBan9yU7WkWjSvz21yvqa5vxJ3/yh3H69Mn40U9+4C+vGJXmZh/FB994NYYGuuLll16Nz7+4GnfuPJT8Xo4LFyeNf3elPW5ffxxffHE9Ll56KXp6hjT2apThwl7hxOSAlyHWQ8RwvHDmJRH3hXC3wYHk/9/+4K+8g3N7ZysePZqKoeGh+PWvf+NFf44HGxoZ1Bh1L57MPI0TkqOd4oXDI40tar9XXn0jnohmPZKTnDftz7YbeBgfvIqlb8GzGJzk+ewfRbB5G38dQj6RvzTwbN1kXzgWZNMAAZhlwTaiRRHmcP5l6ZPko1862JZeXPbvos8WNvM7k7E05umxLeP9yE8Bp4wvdRH8lFLiYkwaE8pQGySaJ56yRJPfyTw+qf9LLrrWDldEA13ALdNnOH5PuJHDKo5kuUCbZROPXEVP8m418ZJ1SqyS6NF+u6RDDgsKfddfDgigrfw5KQJs4osfuaes9XC7+imfSYfVM7iQI9OjX6r+0qU44iC5KtNlPtoP3JVe/ZKYjFM+xhDFeSww7OIP3AWccYv+wo5fbw5BmVNSL4RDSNOd9EAsynMJdZNh9b+GUr76Bw6N1qnTlGVg6r5nDTCA9GxeuKmwCjSoAveSBxhPqRv8RALzg9J1Sr8dVv8+OzEQZ8YGYrSnPaTFSgbuxq5kBMeEWTEQ3SmBo2y4ENxH3XiBO3mU8Qi+xKA3M1bnudupwzuNIJTjMildl8K6fyksz8dmx/5RXPvy87j+5RdKrvFBejVxHPVIOnaiAp907Fzn2EEWVbhfi6MIWbjfls5yb/pJrG1uZTmUDEIqv01j4IjyjI0Me7c7X48pieUli1/ckQUHUs/VtbXoqnSqTLYgFC+bBYZz9Rek929sbKpfsVjuSgm80uxVY4Bxxi8O0K80frFQJ5ru8lWC6gIseFSkEl1VH8Hk6yrGFszO7kE8eTofHEMETaAaizlcLkxfRCc9OTERTVJg+LILengepjpw7Abl0izod3n8nWYzxZcF+8KjSTScnVvwF3TQJI8f2hP8LR//iO47OjggXaDLLzjYFLEvnNBn+eqBBf/8gkDzX5msumoFHvQr4Tk6OhiXXn4xKj2D4oOsM4Rya2RT2GTrACNdTPJGwiXUvJxRMukvLRSDh7w4JgsvpFGJwqkRLqZ8hvbonNAnX0hJ94AHFc+OfuYVPRxZyZxFiakBWWl/Fm9pM3ZkgwR5cmEv8TZSRPih7KFFheWUtMC6NozZ+iOd42WFlt1y52ajISWwnZdfl1u3xGELlbd4znJzTFVt5DTCPT7WpilphQ6VdcNS+6RDHmMLD4v2imPHfW8Hi5Q5dihY6V0ro2Ak5KGkXOyXT8+mn2mQ7UUO4mgbZAjPhPtllHjcO6tVMC+lFWPcvRlGf9CNRXRfaip+31IfQJ65KFlP0fWnbB470JVK/MDLHofIOFnxZxxpZ+rFOkTyXdYmy6Ydi2zCHx085xi0A/QCN99DoEBOK/BZ7LzMUAThpN0XH/LynLUPX6Av6yN4ZLkfYUfycHsvF/w53mhXFWODF7ApiPUSEICaP/zhD6W770l37Cm+IEqaUkfwZWHZL06piLFWPvt5MkCnpR2bmw5ibLhP/Szi29/6wHfOeYOJ4kmJzIS+mYd2JI/K0CM8AtSyf5gn1JY0ip8VB/+Y3xxP2gw3z9mXpqC0f1Ud09bPbmClLOoCjBJWevWrxOYv8hW2qGUNhnGQcanyQ8dyEZ96MBfGny92634vtisB2ZOf5eon5TJ58Wc4JZTwyYDjMvNRMJO/HAZmICfjOuo/owo6KCzHYXif2jA2Olqz7gJg4djNnzSFt7SYbKOMKMPKBMbZD/KL10WtxIFf/UMtQailItY+EtWMAdk4OBMmmkV46eex1h5ya+GFLfmphJFwijDMM3E1WxgwxZRlNEbWw9LPk8PqwWmeea6lqxmHpA84hS2o1hAm2jk8bVIuXcJJm82fsGqmyEJad4aGeOA6qEhE/ppblGW4WP0kXsdNhskWeW0akiWWhZ+0DXGYRpil/5hLuYW/0W0srtFk3owowBwzJexGU4bV4uTgb/nv/8U///7IsCTa/nL85sO/ie31pbh8/qwVOI5DYLKDQuQdFWogBKEnDhKiHMHDmdzsCkCbYAHfC80saEnqdSkdey5Rtll0ZNAint2V7N5nsZQFfRZMvUB6VI21RU2wNYgO9/Z4EZVLFRGUzZqEMzGjy8G0TOi8i11U4tmM7M4vVOSFeBaOSoPfDW4XXPHkMwIJmsAGddrI7/gUVmUnS6GGIHSyBjgFMKW3wi88PNDYBQ9BdP4CllMCk9oor/49+MnC3CgCCNN20YE8TO08OJBPP9h6x1dmeQxbeCGMGXTKxULobTo5j6zLzmeRMOP00NLKC5mDmL57O5afPlKavWjW5PBQk6Dq7pbqtOeJCHTMz3/3PHBQxw7xB4X7Mywp609nZuPpkyf+bHZbCjxp2B3F57csqLDjdKCvX5OHNUHQ4Ku6NjV3xuK8yqg2R1d/JV5/90Up6+vxqw9/EItL16K/P+LHP/zQtOKTRRbQpObEB994N9bXtuPjX1xXFJ/aSjHYqSrNrhemWlq2VcSOlNgOf6Vw/swl5X0ap89W4uyZ7mCH7tDQhVhf7Yv7t5/G0PBkXLryXlSP2mNzV8rHbpMmQD2+N+DyqRNx65OP4+ToSJwYGvC59CMcpSP/6ECfwofF263Cm52xc5o8rcTi4pImYeuxprrubG57cXiXCaQmXj3tHXFBcMf7e6JfE43+Slf0VTo8+eiRctFfqfiug/39qmg5G/NLHIUjGNt7sb2lydnySszPPonN1RXfqTAyNOxFfSYlTL52NPFi4YxLMvekCJpv1LKLi4tx/8FUzC0sibZLXgBkwZrdWyykbW2t+8il0cGhGOzt10Sg3TKAiRZyoFv+wd6B6GjuiJWVjbhz75FwW4k54cOZieuaNFLuxNhojAwM+FgMFFV4j51sXDYKfrxkEONHv2B1cadB80FMDFeiT0KBFwPsphjSJIwLMweFC32kpbVbwqQ3mjp7Y2ljJx7OzMXdx7Px+fW78ZtPrsXvrt2N2w8ex+zippTC9phf0QR3cy+WxSOd3T0xPDYmPmmR4inlWfSFR+dFg+3qfgwMjcby6qonfHy5QR/pUbnslFldU7jaZXNzI7qEF8dCjY2O+msBLr6jffl0fVNt3SzZdurkRLzxxmtqp7X4yQ//SvzeFy+/9LIUc45wqaqNOiQTclcZ/ZaXQshRdpdBJ/pu9t/ihZ0sAluOjDpB4RZDqH6J8ZKR+iiTh1L+peuJBilUGGl5yhA9y0POVGahDjI25YKZRv9lHuCwWycXuhIb46VI46mwtIkzfmNHUv+k8WPDn8MMU1JFGY2uC9S4IvnQvLcUN37770SfdU0KtvLl78BYdPSci0PeEqvA5qOKi0CuMZlllz/9aGH6ob+sGeBCZo099IfJc+d9Jmd/d1v8+//zf4vttadx43e/8v0cj6fuKF0umofaqLunLcZOdkleDMfjR9MxOtIaZ0+Jt8eaxTdN6uvVmJtf1MSCBQcWhpri0fRUXL/6RUxPPfAL1d3dHeU/HU+fzllOchQUi3obmzvm6w8++I54ZTuWFp/G2sqC7wygj3d2VCTPtlSfPfW1Zb9g2tpK/pmcHPfRNPfu3Y6V1SXLfHYcMikdkiygno9nHsXM7GNNqLjT40Bhu5KlbfHK6xNx8+bdaDtskWyTrFt/Gu+9/apfaGjYV7+RLGjpjqWVlbir/r29o7FMNdtv2o7Tp4bjYHcvLl06L9q0q+8OxMLT1Xh4bymGR4ZifbMaT6YPhQN9ZzPGJ0YlI+4Jz6lYkMxpbtmND77+Vgwrfnp6Pj773Y14/c13Y1Ly9fqXd+Ph1HS89NJ5yaVlteFunLvwcnR3D7lN1bpiD3EVDCc+yUkHiz57iteEWv2Jl2l/8Rf/h1+ccHY/L0K6JFu/+OJzybtF0WfPY875cxfi+rWb6rcHwvFETD965AuON9eW4q233oqHDx/FyROnJau48FLl8TmpMChNsmgZIt4V7/Fkji54vdHF5gifYdkli/wZlKboqzie8NhPvyvSFqaEXTeJQ1risix0Bcc+k55H7+aSB1v3Z9pGC341v/N+1S286U8fD/Zh6ovSdOucXiOveKm0ozbhM30Won0skzq06694yzR0JZeBZAFmyhR8wCwnjOg/HPHkXXYay1hQ8CIKwJQ35SqbHPgCiKN6SJ9y1pN1WeKBZbkF3QU/8RQsydY9IW5dDT4ssKnXuOEvg5ygpE9pS5MpkXkCLp7EPZAexotgElI2NHBLqjx/OSucWLjx0qP8sKb+5VV+gCsv+LdJPzqsbvtunE7RolP1amInutKhU4pk5IIgIMK/nxvxAy4G/BsNT8+zf6cxMOrx96Y8hkMaKFA3UK3RZP/IVNCDFN59qPq2RTW6RItT49LRBjqiq/kwOBqNhX4WmLc42qya8tFQRVsWlLZ39vwSgLYmDPojazwGuhC1i/y5gIpu/Pw+WtbXzWs+5VlWacHx3t07MfXgvvSdHu80Z0GcBiQdujYvJ/Ejt4DFLvlylyoLe+zsv//ocaxvbEWrdBQM9GEhiC8PBqQ/jUjW4vcYIF1wc2vTF96uSd9ZWlwWbvQ7weOFrOQoL0mNNzAEa1W64QZHygEb5lLZLOozWAz09fheKTb5gC+6A3d30ScZj7zAJtiUu+WLdTfUh+BDdtvywqLNdwKsbWwaPrvvfc+RnjjGdXhoUPCl80FzweJIDjWF6cQLBX91h36r8sCZlwCV7oraiSNvcsGQO5jmF54aD+a1LKSeP3MqvvPBe3HxzKSmElXLDHQ/2re7q9s7uPmKgM1t+15APbTrSzllWVBkI8LuznacOjUR5y5dlG7Yr/zwCHpdtru4ws0t5GzTm3G4aYtohblbyjgdtpaGp+QhL9QX9TXfiS7P473S+CUVRmMY8hVdlpf/Ph9cMpAv6v2S0y1AWlq94GfgywID3JiLejGvBC83S86AIkv6/UN4Wi82K2+JG/HYXORHlvGUcaUhqfPwV/qfY5224degZHMDXsIvbZkeP6aWv8EtLX2PF0R89cCchK/Wu9qbNS/SOKP6ID7VFE6HXlLShQV5zh2HL/kihnkwUfWF0IQPCv7q1rgozO2rNmGzisrNHdVqNzIrDbIHkrJIXtVgxNwFHvcYqji+bslz/pMPXV9lzSOGKE94FDia28BBKTIVz+Ir9SH3J1nGRAyxpKobemjKW8ZEyrYVcizws4Of3fgs4HP8UVXl+tgdpakKJ/bck6+8o4AFfr5I2GW8Fmwf08MLAKXnZb31AIoXfGjntRwZ6M9RL2yEGRkeiXnp4j4Whi98qbvTqi2oi2wBxOGlST7QGK+ykdPME9akO7Jx5I/+6DvegMZOc/qZ6aO86Bo0fAk/6QxtgQv8kmbgm+mgv+PBwwnSOsyWnHUL/nWbgSWujEdZFlkTRv1Z8JWmxCvzJLzyuTGPW9IoZL2SVjn++OVWYUvZg2wvn83LPMstXyA2hmcZuILv58LPT80krs/6yyB/4SkL+aFD9hf0OqQVPAh/YADs/5pR6YVP/gK3xCn9Dm9I435Z/JWQSlwLrGp40eJOYl5MmjYaJyvS1j2NkIvyalYBsh5jy0T2FvHP/PH/H2qcHteFpCm9x8O+mg6TdT5eR3zPpisN4bW40uG5JF5h6mnkOlr0xSWozPiMyc2Mxw1wEnI97hjsZ0wtrsFkWEP+wp+wj6cv8+M+6y+fMcfi+HtOnPGuB9fM8bTHnzHPPmPKsON51Tf/p//5//r9jz/865i5fz3efPFCnJBidWrspM8kr0qx2dxc08T9YczOTWtQWbPC1dXRKWVJnVlKE4tTnDVNl2EnOpfncpEugyCL+hUNit41pdkFOwjY2c/5ua2tnHHJnsxd5USJ5RPJVp+fyJnkwGNCk+cP7itMwkQkYZEfEEzqGTShEs1AQ5RMgvGCF+FmLOIyvCCr82BLv8NVl5I8FlhyIZL7nSyureriolVGNp4TugwsAx0TBO/+UpqSMZErpKVe8mUex+QgyU4i8ju1FFVPPoVTMczZksCfYLpC1C+FDETxQCN6kQdaYVmA88K//eBKW2ETLtsCUP6iWe0m59yJ8Rju64qHD+5Ep4R5qxQGdox6B4uSU64/EVbd2jvU0gZxYOWaicqdW7fj3p17Ud3a8cDC2WZ5+SttyoWUK7GowZidQpwvr7Ekhoa6Y7i/M65cPK+JyWB0dlWkOHNB5CfxaGoqeirtMTo6JB58Ei+9cjqGR9rj9TcnpXivxIWL4yr3MBYXVmJtZdULZiy286VCa8d+nDzRE+++dzKGh7nAcjem7j+WAjKryc6SJnwaLKqt8Td/eSM2NyrBRcF9AxPR3j0ZLRVNjlorIl570Y770b67Gbc/+Uj9Y8RfoXDGZ0WTAz6pZkcMn56x453dVAMDAz539cksF6dVY22T4yu2YofFuo31ODk+FhdPn4pBTcQGBrqtSHhHufK2d7Z7Vzh3M6B0cMzMuiZnD6YfxeLyWqxoUrS8vh6La5qkqW+99OILardJf7pM/+lT3u6uTk3C+mNsZDQuXbgYoyMjcebUKU1KTnliNL+0rLbhmARRSpMWXkKwIPZHf/gHcXJsVPiNepGSNtPc2H3NiqJoAf+2qxP0d/cJ10o8froYVcHhKBgmk0wi+Jz1nbfeiLHBweiikRXO5Bre3lNZ7BCjH/scZOWl7pPj/fHBey/F+GBHrM4/je4O+E+0P9wLLgvmi4qFucWYmdOEUZPzZiYrLZXokCI2MDigcts1ST204jsrHrt5+0HcuT8dt+9Ox92p6bh5775o+CSW1nacn93UQ6MT4n0p7z0D0dQmudbe6R3InAV/pPo8fDIvFuj0zhloxSeivBBYVRvwWf3M4xlPnPgKgEksXwAMqx24MJn7CNjVzBmvXB4VrZ1x4YXL4j8m0uxQS3nCkWTNoiufSkIn05r+676baTBWlNIrN+VBSgHkSaH02OIn3BLDppAOBuY8lo8qRUE8Ux6wKSvlHpYfxct1fiW0PFOKVCbTkI68oI/LU8KpY5BuxmLIXcaXljwSM5In7FBnsUa8z7jQokn25nQ8uftxVDoPYm5xPg41we4fHo3RiVc1enRIRnGXCOOI+rQmVl4sEL2g67nJsdjZXFV7cSnutu95uH7zZuyLD1+9clmyYD4++/UvouVwOybHBnzZbqeUfNqzvaMS3f0dmkDt+BgdJl4TJ1ujus39EquSQUOSd+vRLH7e5TZm8Uxff78vPF+cfxLNmvBwNi6L4H/2Z3/mfvjZJ5+4jb3LSfFcOP3iS6/FyZMn4taNq5JD25bxLMzz9RSyt1Xj34UL52P60RPRCkWbc4xH4p/8k/8iPv2UY3zmfHRPR3uHd/DlbmgmS9vi500r4auryxrPd6K7W33zvdNx/96jeFly9h/9k5Z4/Y2OeHBzIU6fHI+Ozv3o6Z+Ih1ML6lOdUan0RX//oKAdRGfvQZw5exBP7j+JC6ffji8+vxo9A12xNLenviEcJcMX12+rH7bH1NRy9PX1+ELsyy9cUd84GdeuXo/uHvV1lTMzPRu3bk3Fg6mZuKT4js5WX6Y7PNQZp073xpOZBzEqWTt54tUYHDztnZtwPJNYs5EsbY3M4WW0F/ylk+xWN1UuRyi1+SxsFqX6+/t8F8cttTvHTQwNDsU3v/HtmHny1DtW33/vPZV9X3Rq1US+oucP4unTBX9RMDw0qVI7XCSF1hYsimf/6hkvT/RTG4/RaRwvwwIAhqfsvRjxf5GXDpmu4pxfPaMBTmnKsBJuGvCqpzXMEq6f62mNv+OzLjk5y0lQxpdxWRdCHWY/f+laT9JDukW40/knrf32eILGRZf5GX/qSUzud3fZRcwOdCaXal/loY58MVgu9Jcw8ldG8WU9/Mk3eo78yBBbPaODZF/IOqZ0JJ30GOVB58m8qQ95vBNAbLmAxtdC6qre0V9b7Kds0gqa88gFL2gBPlgC7NqbMg5rwS9bpvFAiEc6H8fyCLqEILhk/gRBPUmnOF56YVtEH8kWgg1GdAITn9ctudmjobVH4+aQ+kK/5BlfCrapn3C5bJNcl6d6UAiLol68AMcs0MZwFeZ6NdQBTDL2uMn0x+0xUwAv+e755jgOmCyXvwIu+e1XDHWQZbzg2Bfa1jttNSZ0NlWjW/OH06O9MdgtXe2oKrLtiwf3YmN7V3rZbuwc5EI6teKLKPhtZX3TegQLafsarxn7Ci6i8Bru1vOLxd/n9Um8uQConCIidKRdHacH+PTe7duSxXelQ3RYF2fhExgspgAT/ZuNFixyczEs+jfj9ubWVmxxVOTuQUzNSKeVbsmO//JFRF44mRf0nj55UjQ69Fed4NTNYrj6BbKQI304So1dxGzcQV8vd37DjYCblb7OYjxwmXMw3tEmUttiYmzYc8L1tXXp35uuZ19frzIeSo9it7zGELlrq2uxJl2op7vH9OCFgBILpPQs4b/Blwl65ms3L0iK10eGBuKKdCY2gwz29Umn7fPXCBzHiV61JRrQPrQBL0F8BJJg91IfiCvY6O9r62vxdHZW/TY3AZzUPOd7f/DteOuNV+LlKy94A45fGEpX5eifksOhVydfUAgmdEWGQBfahcV+G8E8e/ZUTJyajJ7eIdUhj/jJBRt8PBTP5QO/iqvb5Ati/Ez5iUItTaO/fC55n7T1MH4NyWGqfvJn8ew6qK3Rv5olbyjLLa006FBkT1gJO+WO5KDqn/MA5Cu0dQlOZouThRf9JV0b5fMfefAbft0AG5P5j8fleJtlNeZ/1jqFx6v0F+gXz3XcMu1x93lhHs+w/kM+aqxQn/IuezE+6x3QptTRy3Ej82RZHleFU77MUL8hjcJIQ3ugo7nqJa5FGfCu7wOQW8oNKEoaZRWPS+7IX9VYyhE36JEsoh8oIf2H+Rf1LdcHKDNfGChc6QxD5QuaCwWud+eTuoajHmRwTZfCln7ys9jK2Jjls/aR46THdEWyI9+X5svdVbjTyHU+52dewUt54MGRCTe/FJALvkU44zBjtYsXwpb1ogkL/e3C97e//o3mtruSC9xbhQwRLKXjJVXtZZeMkroOWOpZmvLFvsdm6ZEcRcvxnu9/7Z3o887+pKNQL/qycACO4dH+QMmwNKWbfJDPDVbpoHvNZJDDMjjj65b2LCVTUajTZwimLNv0KvP7mfYlb6Yt61+mx0nezL6dC/k819Mlb1MXxqYWp8kXA4xjKRepp+VokY88IFkrqwjPMHDBn/VKw/NXzZ7irS/iytJnyhcgWVeZwt9oXBRl+dfFp9/htJV+i6ITr0bjlOlriHNyPTuokI1FaC1dSec0ZVjdiDJFaJGnIdJggV/6/fds2HHzvLBnTeaWW+CIKb2NYaWp1UpxJXqNyRrxep4xvmVc6dRg1fOomx4zWaa9RQn1vpNt9UyGwjwPdr38r+apxTUYhxUIfSVWAcQ/m6/x+ffCLFx8jSnKuN9XrRo8OdmX6sbwnrFl+DG3+G354A/e/v7q7L2IbU3sd5djY2E2djbXo7PSIeVyIyqtUipXFjXwtHgn4UBPvwf8IykG7LjkkkkW9/1JtCcZEr6C7gsnNRlpbbJIV3MxeWGSsi9BsB/SJ5V2J25e/U08fnhTaavR1dUW+1K6SIsS2aJ0K0tPvdN8SMojC/0IBZ//rk7GQMZgCaHo7Awgpd+CQJIAge9wuET/VBxLp28kXoZlY2D8JlYuSQhHeGEQ7Ag5wumwis2GkqEIsCmK8uBLKp6BbFiKyUmVAdTyGldLLjUKhQhSi+qXO3sJA4/CEiugOeCleCst6bzAL8iorKjkDIi+48CwlM75ksbAYycAZ2NzTNLTR4/iVz/7eSzMTEezlPEjTYQ6K91KKIgMmMpDHVlM29zeDM7fb5NSwvnUxHBeOxMTeb3raGtnK8bGRzSZ6FP7tWlysVPUVYO9JlgTJ0biz/6j78affO9dhW/Fo4ePhJAG1Y7NGB7nfGvxniYH/QNjQuEwXnvjosKexttvT3rn+eLcViwuLKostb/gXbh4JroqTXHl5fOxuj6vCVSXyjiKpcWm2Fzri27x0atvvBzf+Mar0St+GxsZCM7r394+jHPnRmLoxJvR1H4iNvek9Ld3epcCu+1YhG+rLseXH/4wujvbPVHxTlNFs4OIRt7bq/q5k5dhfOXQ0h5zi8vBfcNNTW1WXlRz6dTC8+zpGBselG7NBI1Pm1WG8sCre8WEBAUF+vLygzPqH88sqJ5qO9G4qriqaNmjycjpkxPRxeCrQZbjklZWl72DtcKkSGXy9Ua3Jj++tEiTmaXllVhcWVW7s0gKRk3+8kJNHO++9Xp0d7T5UkI+m2bxhTwoN35hI17MXfkdUnjb/KnlvZknceAOQY+g3wiiHl+8dDFGRW9eGrFQp47jwZnJHztHGLz3NJne3N4WTgua0O3F1955IU6Od8TrL59U/tF47eXJOH+qL16+OBrvvXk5Jk9Pxs9/eyPmN9Y1AZ2JtZWtGOlsiQHx8NmJMd8BAJ79vf0xMjagMsSwrZpw9g7Gpmg3s7ga9x7MxtWbd+OzL6/Gr37zedyfmo2pxwsxM78cW3sRGzuHsS5bGZiInf2WWNkQj3f1qg0kgzor0dTaGT39g6oD5zpXvLMMmcMXIHs7u7G9uWkdYF3u6upqvPLyS9Hb3R1/+Rd/HavLi/H+u29HO4QQnZhcsXsHfuKTfM4Zxlh40zn1n0Z9wooFCn+2WYaa2raeHqu9kbQOK7RQL9bTIITid3oM4YZchCFZGuLppJRXpAE+SrglrnAxSOPEM/9FGc7dkMbPxBLmTKVTtzgEig5e8JC3rV35D9ajv3IYMw8+jU8/+qFfqq1v7sageGhwuD1GhifUHwYkv/LlUXML5yujfLZ4YsCRZJtrs3H3zhdx69pn0dfVFCuLT2NhedWX037w3tfEw1tx6/qXsbmq/rWzHT2Sd2tr7Gxvi86e1tjZ5dx+jgzbFZzbcerUUOzsbMbUg3n1s4r6otKrnSEXi/P04xZNZVaX52JsoF88sBj9g70xLv780z/5k7h5/YaPEoJ/+vqG1WepfIvvRGGXfnVrzTvtkGcsPFCxrs4OVUt00WyqXXKJhaFL589LLvbHR7/4yAvW8KHTiLfW11fVTofRN9ATJ0+PS1aob7aKQIo7IXl87nyPcGyJ5bWmmF9aVb07RadOyfETcXf68+jrHoqluW0J6fbY8l0V8zE+LvlZaY8rl3rjzZcvxekT5zU+H8aX124KvvrMCkceHMbgYLPP5L99U/JQ/Lx7sBsbW1sx93TO8oMz83/z64/ju9/9Y/WZwbhx+77SD/m81RdfnIy33jsdC/OP4+rnDyWXt2NjlcWoyRgaGhN77LqOcFQaXjpz6VpVbHQQN25+Hv/m//jf4/y507G8vKw2WI9Tp08HFy6//vprMcfXZtt8gbMV7777jheLOM6oosnc/fv35FbipSsvx+joSHyiyeN3/+CPBb9fcrLQOVRibRJZWP0TWPTLwk//dgRO3c1pCenwy+gnlTI/Zb8o/Jkr/c8zpTJXmnLHVPrLPpa9G2j1uMK1P9OlmxH0VPvz/3i4/4pwrH4sMeymSVdllgkwxMsPb+YCaR6J473UGsusr0j+lZ+Nk62WVvH4XY0Snh+yCHQz9CR0H+s/iHw9s7EEyOVClxIWeSQhKUPWul0Bp/xFVrLIIBStw9F89YlmXZ8kHeiUlvxJxyIMWA49bkuTNJZUxRU8H/0nnHo1/jIKNElXZvOGyKJ8qoF1Nj1z0T4X6ksv2VcajsKEfkkjPe9Xo/VgO072d2nsHI0e6RdtytPT1hRDPZ0x0tvmlwAqyjujRTUVLzqU9AGfZ8yzYcm9z6YrR5DnWX7lPgf288zzcVD9sFC1cJ0OWS/6sdGoZX8n2o/Un2M3Lk8OxaUTA3FurC/6OqQbba2jgphOS5J5q1s7sXvUFtuSXfRjAfVCNxfR+mW+1Lo8doI8+qEW1s0Thi+M5MWVLPyRKAMHXOv4Q2f4zW4RjmzGx6LcwwcP4t7dewVPKa/b4chtwwI/8wF4lUVudATCtyVDOW+f0tDBuKCXI99AwpQRLF5osM9iXLKMo3x4EUofYzc9hjGERX8WyZnv8KIgj6rJlx/sRqae9IVZjVer6+sitaSJYFs3ET+iFXC0Iy8U0HGQoxw5yZegvDDnfhpou4FOJDjcfcTGjC7VhcuCGSs5voNNGLysYJEOHYhyh4XzP/pH/zC+/v7XvImIl/M7ktccy8ZXCZVKr+R6l8aQbteJ/simjHXGmjnRY31NuEoCqIxl6buPn85K52WDx1j85//FP45XX3tNenG3xpZev7R+8mTGdEB35oJiXj5yHBF3PIGPdWDRqvyqAsOXSFwgPDw8EJPnzkonmVA+zRWkp9DU8EHJCzXXNsNr1mEFP2cDkrRmoHnpkoZd3eUipsMMgfiEl347MuRBt0z9smg686DjlBAY/Fk21vDhh7DElyp79648RRFGFSi2erBtCHOtlJb8/iMvCMhfjp1pgSSDQ/mFhc6UhUvbgEMZV9az0Y/B7/oUlrJq8GUyLTTB8lyGp0vLksZl4idQ+VWKHiTjFOcxRracz5PGfZt/wnH9qIcMtuUnF0J5gOIKEoESvcQHOMzV0fdpD/gCk6Wgc0gtUwOymM4ie3UvF9IZS63nYwUwvxoWruJFb5IkPw2veNrErjxuM/0wzjK2uV0K3nK5wCsMeBLK3AKZRxLGSCxX+OGm3EyXuS8XfGM5cifHUOFa7NQnP3CMhIxa22XnmO+S8h+8eRklmcaJAy1NB5q/t/uIWeaXg/098e//z38fszPSuUdP+MUk/b6RF/DnizrPYGzdjxXudAKf7d7kOf7LVy6KhtV4/2tv+wthbwjQ+AHN4APVnqzZXoLjl4uAM8ikmX9dhcQBmWL6Ely6pOFX/5Ah9Usei7YprJPgFykcDx6EZ1E1k/Ut0pDgmfgabnJLv1FXvd2/pUSVOpjTKN4yobDQjHiPabKMYZlHLmmcV3HkB3iRzw+4NiCe5rgP3DNN1iP95hkRwadlyA890M/YgAdgfl2A//MpDWWXPtnCj8nnDGgIbvA7RfoaMxbhx8IKWUJULRxHqPD8bDugr4nkCir6vP0YweVXgXYLizmOQz0ubf79XaaMb4RTep+FXfaX0pT+xmRlic/mLU09Dy4UaGyXNGWajKvDcWra31nr4X+/UdoGfGq4yU1+qterFtdgCHOtClQzSVHPmo/IHAdsGuD8Ppili68xRRnn+jdEOK2f64G18hrMs+Vlvgyr+7Pclv/u//Kn36+07WuSsRFbK9Oxs7mkyf2qFKr10Lw+rv76t/G6Jr+nxs5Ee3OnOhkDLgspLC4KyEGeq8gCuCdcQtrn8yM8GBbYFqwwD4CFQGEhI6obcfOL38bd65/FxFBFgrs5VpbmY29zLbb55PLJgzhUmr6e1tj0jpEt7z7h6ANQ97l0KgfBySBHKR7s5GIIxyAYMDwykFD5HEwLgSakwAkBlQINIpHWw076hXwtXOn8tl0PenSc66cHiqIcW8UyPUhCs1CAYBTB7ZKHKIAWCFKamRpa8taUsnghkmViCUgccxAgNTAMRnggcFHmmfBiNRd0G2AtzElLFiGIVYSlJoPHHh/VaRBlcfby2XOxt70Wj+7dlULeG739g0pIjTSge5fTgZRajlXRZFQAR6TsMxHhUq8dKfUo5FS+wqWlR7uxubURfB7MLiJ/7kx5UqbbxCRNzXuxtDwTM/NPVM5QVAZ6YmlzLg5bldZfe1Riamo+rl6/58UsaNSmie7FCxPx61/ejC8+WZCCL8WrtTsmxoeiuXU/Xnv9BeXdjUfTj4Rbd1y43Bu/+NmU+GcijsS3Dx/OxsryZnAR4+TJwXj8hItz2+ONV9+O3ZbJ6B68GK2V/mhqazMfNWmC3d6hSXhsx7Vf/TS6NCnygAP9ZdgNxOI8vORJh5Qazotnoji/qAlHS7uVIAYndltxLvTJ8ZHg8+cuKWId7CRS2q7WDn9dwGWutFqzJhZWDIQzLzOmppmMwEvqZSqPhfzejta4dOqUF0mAzZmr3YLLhIq2XllcCs4vHR4eKZSn8CfZswuLak1NHFUR465wdkWfO3Mqmphgoiiq7AMmsmpvjkYiETu0uAmfY4Hg3TW59588Udltgib+Uh7OuGWX+iUuLBMjc8Ewymm7eeTIO9L4jBzO3+ELEMHdrm5FX/dhvHBuMLaXH0dXU6toovYXTF489Gvy2C2YJ8ZG4icfXhPe+34pMVIZjH/2n30v3r5yKvorER1tokszn97viFd2zXdPZhdjaX0r9kRHFuw5EqRV7dTbNyD/gNrqINbXdmJa9L3LEUALK/FwZjE+vXonbt+bNt3XN7djdWPbRx9tblWlvHJx6IDq2e4dxCxQc0Y6H7Hv7Ox6Rxv0nZmb8zFL3Wqn8dHxuHXjy3jy8G68qIlhd9+Qd7pZdjIBVx9GCU55g5UQUP2tz5haJcdZMsmRiy2eM4Vc8YWPmEjBYKtfu8gAoJC2hIEtd8+WcBxXSlaHS4ooAks8EIFvyPlveYwIwxLgXaoK85EUTpGWctJX/pUGvxR9+FGCr1V9+dG9L2Jx5q76+U9i9ekTK+QdnX1xJP5palmVQi/Z1jWoSfyQ4rqFW9X9AFhdna3x+OGdeHDvc0385+LFC6fj9tVPNSF4pDR8gdMdly9eibHJMfXZfX85wtnALEqvrmx6oblnsEVUqEo0qm32IubnF+K1V1+Ogf6+2Nnujt9+9ihWNzeis53jdjQREd/ylczS4pzoIz7c0/jI5dbql3fv34lf/eIXsa30HGXFwiFfkrB7lN3zg0MDcfXLTzVaSK6qovRx1pjUNKY1L/IuXbjkL0rof/S3r7//dT+PjU3E/Bw78SVD6H+SURw3xVd0HV2tqs9ebGhsR+Sz+39sQvza0xs37t6Iy5fOxVjfxXj8YCY2OMZKMLjk/LPf3I3J8bOqz46GnoM4d3Zc9anGYM9qdDTvSg4PxIc/uxtLq9X43vf+gXSEVzUX24rFxafxtfdfi9s3uQSYHbSb8e3vfCs+/+x38dGHv4yXX3k1Ll26GMODo8KmLe5N3Zds7hbtImafzMTT2WnhuxFXLr7my5L/+Hv/VHJ1QvWC88QbogV8Tj0Z86YfTUm27UeXJn83b/0ufvrTH/kLmz/+wz+J9fXt+MWHvxCvHMZ5ySPOvZ6amvIYffrUZNy4fj3OXzjjPsil7e+++15cfuFcVHfX49TkuPCE3pKFHLsl5k+FkYkow2VOSD11lOtJpOOz99T5Ok32x5S1NvLQHzNlhjpN+mzd1xRWD6+bZ8NSZpR+8uDJYR7TCKeMt1s8O9z+tH7Gn6GZ9pgt09bDyjw1T83PozARz+ekDVlCoMZMtSHHJGDRrVxr0dCLA6Ir8sALAspuehGtP0B7EQu9SK0A/5R6HXA4t/+ouVVtue8jAQBQTkS9KJIQXJ5xJ5wnwQQ3v4ygLGXNS3nR6VJ+Wg4qvbMVUMAqn6lDllM3GUcy16+wR8LHi1h6bBVQFvpH+lgEFQ770so0FlNn66rCQb07RtWvJwb7/WUh6uPhPl81qUeIDlwIyAWb3S0coxnWtbc31qTPbfqLs8HeimyrvzxqVT/f3OKYxaxvk/LU8KzhmOZ4XbK++ecq1a1+nm9LLpS/sH+XebY8Mlh/fSbcej70U/9nJ/9Ib3ucHumPUyO99ndLD2yVLlDdWveLwqPmdsnbXR83WD1QWzZLl5PMppFz0YKNCZL3asO8TFKt7T6t8gv9m00ebI7Aljv6wSsXDxPHRjzddnqGAg5VetrcC09qt3t37vhFIzo+smRfOjZfX3IpLDvLOd8evYsvRVlsZvMFcgc/i2fw99STWZ/X3cQKpMuhJPA51Jg2HmPS/7hwelt8wPn8XlATf7Ggzz1FfAGAC9x+Nmh0dArN7Hv7KoOjDjekf+eLCEietKDfTYwP+2hH+hsvD5DlIqPpwosQ2oj68CKFMcdl6pmNLD4GRx2Nnf20C3LBR+ko/MK5M/HeO295LsMLcn9Fi66lcvmqmBcDwDUd9cdxO3Asm4N6Kl3SrzmKVuHSTecWF2NuaVm6eFucPX8xLr1w2eVsauxc39iMO7fvuk14KcxXA12d3RpvuQvg0Jtk+FoVGnE0HjKJuhEHrzBOj40NxeWXr0TfwIh0C16m0B/rvKB/Wwx9tuSPWrz9+Vz2FIel14YyS1P3mZ1qJuE25kpj3pUlHjgc00Q9aJu09XQSBAAqAGcE+XLHbo4xJRws2NeSyhJnGUm+4i/nycqvxvRiP/kVUjOND4oDRt2CFzDqYZms7pZ+l1jzpzkme57JU7cZVivD5eVYRA52lQuJjCNMj/Qh922XabB2nbTwJElIz0YnfOr7wAaW4YnWEM/110+RH1liNZYw/pXG+QuXfsM8y8fcSEfclwxnOHVmZfD8XqZdfcJHNtFHCNN/1pFkzpAwxQCqjsc56zSFJQPZymfSpk2cGB8ZJ3khiqik/+5JrurRC/w5XmY58D2uKp6uOZ1ApG2++KTOyT2Eywov6kI4Y3ulvdXn5/d2tsWQxknu4ELkscnwr//6b6XjStZLbrdJr2ZOerwuNKEklmiH3Cas1v6KY57CJgSOttJ/zExzqkBnfPe734qK5AJfXNDm4J+kY1aUdICepql+TF95yyrU6KU/2g6Tu9Pld6ZnTYFTEUd+whJWwjFM4vT3LAji6M/OVjyXplbfZ6xfXMkVeUwjeFSPsgXPP2NJZ9d+LHka4FNYWa6ebWXqmBRGNCQZeWpxJm6ZNv20HuOQdUf5vf6iZ9I4HTyVSW3q3gIXfmQbkthQbqOLKevQWH49HngqC5+CMq3awCHlcwMs06D+XGQq+mCG82tvaVVyEVVLg2n0//9jwNzuMZil+1XYzy8b3NIPPHzPy4s5nr90v5q2Bg9X/7Rq2a5Zxlfz/H4DjHr6Ena2ZZpj5T1jCHu2RJJliH4bIkp8ix+b3wezdPE1pijjjF9DRB1OusapCDKc4qHRfV5YafC1XDrd8/352Yc+/mRzU0quOtPezmrsb23EgRTi5dkZTezF3NLe5pdXguWnXil0nOmNn8t1udCHXUj+fJa3nyxWyG1tY0Ku8JCSvbslQckOv3UvBG6tL8TDqRvKtynlT+XMP46dzbVYWZiN0xNDUh41Sdlaix4EeqUSc0+fxpkz571oui+h649uJQH8hhkhoGcm3xbEolxj4/LA8UPUncGZFxFY74BvYZKoQdsdFuGf6cCf7s6zj9MRGA3XTsdOGwYeU9A/OZxh6MQYhFPu5KaZwAshWjQYsIv84OqBVg8lzlmm8BNtmXx48R+BaliCCL01YBkX+X2Gq8JRdX32rGCw64ty+Wtqpk3IJ9gmTjl4sijLuYDs/08hf6DMw2MDwcW69+8+8A6ik2dO+7zzfU2+OzXR5LgFjaPeEdOhQZcdzOxSZQdodXPLk/fNnbwsbHBgSBMm1VG2b2A4dqQZIKz9q8llT39frG8dxOOnq9FeaY7JcyMxNzcXizO7sbPREV9+8SC4r/LrX/96XP3yRszMLPgiyeGxndhe24q7Nzajo6s/qvstgr0c45MnYkeTvlu372lCtxFf/8Z4nBxuid727Zg8eSIePlyO9ZUt4a+JhZSSrp6L8dnnMzEx2hdLS/uxujsep86/EYftcLEmU6Kzj5GpiO8Pq3Hr44+kRLTkLqODPS/sMgCxWNumCRKfN7MoxIsQdiotrq7FvohL+6Jk0E5taoLT42MxqLp3okSoPdjdjabExcfwTrMmMlwmy2QJpWVJfZEFenbQe1ImOJxnyuW7Z89Oqi04toLdepqAcFSQlB527Xf19go3tVfBa20dXTEzzzn1mvhI0dxVP6aOeweaNIlP3nnzDX8+usNivNPnbrK2Dk2CVG8YmMnllsrwBXbCefrJU01A2x3HjgyfiS1mGx0aMN8eic9YbNkQT2xXNVkS7hz7xK6qDsFvb+3w4vlAV1t87aWx6BYpDkUHjv1hwcOflLP40czn2tX48Cf3or1/IA63RMu2/fjDb78eb5zqjAvD/fHiy2fizVfOxFvikUvnT8drL5wVNffjN1/e97n9ayvV2N1cj8nBnhjujDjDS5fBIe98GzghvtIzZW5WVe+23tgVXlvi2QXlvfPwadx+MBefXbsbn1+7H59fvxNXb96JnaPm2NoTvxx1xioL/b19fkHGFzEc59SuNuLsx662w3j50pnoVBv98qc/iP5KR7z4wiUvKrMohaKNemzBIBqlkkY/TuMFeQXBSxh4oExBTssQtUHGIXPKvPWBoFzkIgZ/wgBKwkY5rylT6u+Hhy3yYzOMlIU0UX78Wa77tOTHocrk5Y2tUhFPnkJ/k0n55FDLWP4oPf94SdPa1qm+ydgius9ei1vXfxYLt655RsFZuu+/+5ba+WI8fTodlVbx01FrDJx8NfMdbqqPiG9RzHfWo7ftID776AextTIrvgbzg+jt69dEny9d+qK7d9ht9vqrr/AGMm7cuOYvND744IN4PHNfeGyrbzbH+MhYbG5wnJT6z+xCzM9X48nTdcVLtkg2drb1x+6O+qX6A+MiE8V9PXeywMIRAcLncK8aS09nxe8av8Tb3v0tU8rkyxcmY/rhbT1Ltqiv+NxgpRsZHohTp076Cybw4LgE+iJ7crt6euLu1KP4zve+Gx/9+td0QfVLlcdbYvH92fOnfKTBI/Fup/p1T1dFuG3F+ERzzD1ZiNn51XjzTdVdlHn7nXck3wfi1r0bit+NleWm2GC3ZUuHxqJD1X83egbb4o03h6Kifj37uBILokPrkfrt238el1+5on6wGHfu3NGE7ETcnzqIrq7e6Bvksuyl+OTT6yqmS/KIRbTdmJ6Zjtt3rse5MxNefBwZHJXcqco/qD6xEf0qa+zEaJw/9Z9I5tDXO0RfdjJztaZqJznDLssf/fRvJKN2o6+/PT78xQ99X0qTxrXTZ8/H8OiEwofipZde80WPs7OPBWtbdWqOM2cvqo+3CxdJeo1jyyvL0T/QG9/+zjtKdz8Wl6Y1XkxL9vVEb++I+jcTRL6cUO+SvmMjGermoz+Ihtk/sxfbrx/6Ag2Tfa/os0Tq2VGybrj0OT77DWnkcXCjP9M1KnMYHjNM2KiTZVJ+wQ0ZkPFlPseU/sKtm/pz404r0ChR4afM1gjnGHz/wV3EkVl+9QV0Des0snwJ6kV68uqvLMYLBXqwLBIEaALV6TZOQyVJL+uFmaJs61m2ilY++IR0LNjQO1nYZnEdoeSJsQBzDxBH0fkSQD1zTrC0WKdntDUuzk95KtF9F40sDXinR7DtSSQdbldAJd+568oTZPGNcyDzpRez876reS8GpAON9lekrxRfyrIAL/7k5ftQpT1O9LXFyb6uGO9t13jZGt0adtFLuzX2d4g/2/arMaL44f5uH+PTKRi70quPdneiv5sxiE05B7kTXjQSIrHIDmjpgEeHuWGHF40IYH9BqzAw5R4ujoekDf2Swy1EW0j2ixZekIGWalfagDHbCyNKh77MJab4c7dq0oW5AQvKbi9RTdnTMt+ALGp4yJMjA2lEPyUwTWXBgHzEtR/tSdYfxtmRfo3tlWg72InDbemgwoFNC9wlxddR6Mgs5qB/7Ep/2dzS+KFy/LJFsppxkzt6djWIcBynjfKbVyW3GdHQq3wchaz7hjtbYkn7gxWO+VFPqffjk6FChDNWCi6LcJzXf+/ePcn6qnDhiNM2L/KDE7TjCBufc6/xiYV/5gvs7vfLBspnA8v0Y+tk3AMEfHaQ0iZ6ismJiRgdHozdrS0v8vLSII/zoQ+2SB7mlwIcdcPGnH2l2apyHOaOv2ZjDECPRZ+lvaFKM6th0hv5eu673/pWbKyv61m6ksrYZletYNM2bdKL2RzSK12Pe5t2BH9ne1P66YbrsKkOV1WdZjS/YzMPu5B5AYb+/NIrL2mcf8Xzvy8+/110SCdXlHXMZsnt3l5eEIOPWkV15egg7qOCb8CNdncLoJ9ta7xmU4r4/Dt/+Ifxx//Rn8XYxOmYPH06zpw+G1P3pzTvZaxDh2bTFLqueAK9XM+5uazJ9yLwJaq/6KAtNY7wpRoX9F5+6UXpfRonxDtK6raHVvAsSYUkD4pr4IfS6JG6kSMpLMMzwgRbAFN2OforkjhCftcTSzl4cQokwDvnyaIdVrIEfZyNJczpaFO6qscn8SVHlpb9Fx4CL4OSpQCPA/VCZEEgMbApYMGapCTC8lmADIv8gk3fN2HgVZIV3ce7hGV9vJrCamOD4RicTd1toBlG8L0Q6GIS38Q50wHHbQAwmcb2MBzqo3Lp6+SCpDw5v+A4DfDIwmK98hJbS0N+RRqifizvNbfKjW5lXbNh6y9cspTSmCwCk4vw5CVNlsBxqcgmds4jh5AB+4QJHtD5w0Uf6WSxX32VMZf5BbKLFwM7gukxTu0PTwAD+N45Let5nGDbMhwU5WC9sC84OwpjvGT3fu7qZ11GruCUc14M/AUhwN1dU2mNH3TT+MZaAMfmVDTHY07EfW3cI8GJBpbXIhX3I/RVWmOkt1Num4+kY3xknsn9XXxl/tOf/DwuXrri+z/88gNedtH8FDyBj4rKgAfzazel0lKnJmC1sx6y702rPT0d8Qd/8E3jxE4jZKb1PH4Ft3ExHMPRu/y5JP41x8lSs49RRm5iIAR5Jv5RP/Q4IpzhCThM0TLKWeMLufiVzPxchKZLurQOABXxtr34jRp8CXRKpQTiqEP271IX8+580YB0ZR+hX/JVkPsL/3omDfCyXybPgyllMoaCIVUy/QWNxKp2hgmIUVV9zOc8k5cfx8njtOQBLjog9csw8xB+kvtHiV1OSTfhZFcGJBtM41PKhNIkfcA7gZYWk3EYHPdvr+GVaSg1E5gPymw2zpHewhx/AnbSkvCke5GmLLQwyWONwMvyG23m/X2WNHWwWTamdEtjTlRYma+WrjGP/76atzSN4aWXMOh+PO75+THEwI3/4UY5auAoJ+mScLDJ76WLr5ZcpoZLJk5bM3VYCdsePdfpVAss0mEt/+UxPQWiDLclTC4/1LIxDBxZL6S/0lEyTj/m2wK+fnB5TlukIT4jnAB/y5/+0Te/39k5FFs7KFgdMTU146M1ujT53drgTPDcadFW6Y3BsfEYHhlXxlJcyEhRY2HF576rLJRHDOfDsfNkaXE+Pv3tx17o2NhYj5XVlTgxPiblryNOn54QAfbjzu3rMTTYL0X3MBbnF2JifCKGh4c02R+ycjYxMR6Dg4NxqJEHZZbb3FFjUeARoHx2m4KAaY86vOsMqQojVBlbQREFAj21VCTo3CVRam5h3UB2U/lo0eDiMAGrNZLyE1ZrWoVTLgMrAykGuE5f5lOLl+nBm8lSTXgR6jTpMpgBn+TJ8jxjeWmRePnzd7kssvslhutHW4BrTlTy00twTpf8GpajTYMog9jMk4fCoRq3bl2LxbnpmHsyHbPTU2revbinycjK+qqAMQnizbkmDQd7ngywi51LeNdWOaszL3Hu6uxSO6QSw6W+7KzZ3qrG2tp6TpjVaL29XV6QOnfuXBxIO9iQEr24uODFno72nrhx7V4sL62rLh3xwdfeipdeHo/p6WseEJ88vaM0e/EH331V+Q7i008fxObOUkyeOC3F5Shu37+rTqVZ8H5HDPR3xsRYZ5y/MBwLC4Mxu9AVb77/ToxPNsfkZEv8zV//Jt5447vxwtnX4v7Dlfj69/48ugdOxHp1S8pLnj3PInhbmwb+g+24+fEvxYeaoDBxYvG+pdWTEQxHafhSLzVAp8LgU47xQQljYulLz+i0ovfk+Kgm6h3eueeXLWp8LoLs1ESspb01VkSr1bUN79plcGPXFi/bkr/hWfGO2qaifnru7BlPqFikpr24oBM6s+vDPKUymejSb7c0oVkQnKVVTc7YIabRl/rAY+Dx+isv+2sDsZImn7QxC487Zk4UdiajGM6N5QsflL1HUq7ybEUUvuyL++rv3EvApVbmP3U+zsNlF7wn/0q3KXmwqXb30Te7O9HRtBtXzvQKnx3vpGeiyCSRz6iXxBt8KcIk74c/vhW77V0xOjQsHLfj1GhnnBkKKYGV2D7YkpIo/qq0R19XZ5wc6YvxseH4+Dd3vHDaJVxGelrif/qn/0m8/+JkTA53elGk+VATvY6mGOpsjcmh/liYX44Hj2diaYvjhzo0uWuKzs5KDEgODQ+PRVNbl8/KXd3ejTsPZ+Pm/dm4cZevAlbjixtTcfPebCyuVWN2cUu80+Oz0puboZn4pbcvunt6/aIAek5OToqe7aIlik1LHIg+bmfR01ZtYXlhN+mcSlOGp1JFPPkU6r4tIze99HviCSK9PUqZqk3+IIvssbFXyaxcyVvik+VKsBgwFiddYKdpiMMtw+WWaTzgl3yssvx5q/6aJbiYUHDufHfnUcxOfR6H1YU43FghV3DR7VHTXjydf2LZuLw4F9299OvNGBwY0eSBl1NcPNcUK/Oz8aO/+XfRtLepSUS7xqCtWF5Z9GI5C9dt7ZV49GROfbUr+ns649cf/ThGBnuiq6MrvvPt7yjdqheX2UW/ov6ytbkXfb39/lSYCx0nT56VLGuL2SdLkr/dsbqypvQs5nFADhfecWxZ1Tvy+wf6hG+TX6L5OCz1HRaZ2RW4V92O3u6uOHd6LLbWFtUftmJsdFjj70ZBuyPJFI176o/T049N2a6uSmyJ92/cvB7jGh8nTozHzz/8mXg0d/RzvA/lzi8sSLbPeqGIOwH4cmh0rDVef3MiZh4vxghH8/Tsqa6q00ZTXP1iKir9u3H+cldsbbVHdbc7njxW/Vp7YuLkYBy1rcXTx49ipPuS5HObLzSfGDsvGaGxp2s3Pvn8l7G8OiPaHsZPPnwUa6IzxybcuX8nNra3fBfQ3n5V7dwaJ8T3fDWwur4WY5IV+4fV+Oyz31oX4Ouc/j7Jw3Y+qT6j8eKE+gc7S9s0QVMf0LjGpJRjLkZGBuP23WuiksaqezcMryod5uqX19U+rXF/ajo+/ex3cfrsadPk6vUb6pPtMTM760nw9ONpL/RzOfmrr70Sd+/eifX1pXg0fccvTV9++T3RddDyvKmpQzJWLgJT/UDs4faBn3NhIXk7DWmKPqgftyRjv9NkPGHKnn2ryFb2bQx5nb/Bn7myLzXaTOMEcgt/LQxdov6c3uN5G02GFeEgU6ZpCCaoFvwcGCTkr/Qhn4pqFy5lS7wWqUpcsMTnWCf9CD+uZQRxhKebCxCAFmzlQ/6hE3oDiDKxoEU8i/U7uyxwif7qn7SRpV+BC7T3zjH5vevOZRZuppQtZK8sGSmfMRUY4E9lTIesjHUsPzKYqr+z4IY+oRxeOId5ujT29Epp49LYLsm1/s72GJQs4vjM7kqbjy3jZUBPW0ucGO6PkYHO6O0QjENeqB/6JXKPxsUu6XFtgtnDF2SDvZJnLOw3Kb7dFz12y+3u5qUdqEkjEWLU50Dj0eqWxvl91UaEaxfMrlbBEV58GdDMJgDZdvVH7tyi9tYBhC9f/EEZXsS3eNFmXzoHaco2lIUG7iuUi1IqoIRDBAXz0o2U6CBQ3/qWXG+KUBoWXPJuMOmqqjMvI3xHGLqX6tsGgaGF9NLBSofq3mN8kaHsxLS+oTLp2xhkL1naOzibv8W6K3etII8IZ1FX3Vx1zHpQZerSJvozt8nLeLGKNg/R5+XKom9jgJMWOghXucfnDGmAA363bt6KmzdvOB4di8wsOLEYsru94zTs8kffpHx2swOJPsERNhwlc+/hQ+tMLD56IRF8VAZ05P6lMc2nzG+ak1GOElofY+c+xypSN2RiF8cUwqcqj5cJfP3RJB13RvOytTXp+CqLscvjtfDp6a7Ef/Nf/1fx5NEj62rQgV22HDHE0XabXJK+nF+X8oLBd1EJRjdH76jcTemXnDu+sLjklwlQnb7C8TxvvfVm/Ed/+g9iVLj/7Ec/Ek93ezxmgY7jgZYW5r37nrnNjsdZwRJt6LeMs1Wl8ZFFqs/y2losLC37a9233nkvXn71ddcXeBWV9cWnn8bq4qJ1Er54YPMbx5vyFQUvJeAhjm2yjNcfYze7q92mysML+YtXLkevdBBeCCM1MG7vJLf5wI/kecbPY9FNbEpvjgX6U2P7T2XpXz5MPQP84OcCrg1wC6CWY8rkhVzxtkhoPmd3OPTKe03gScoqeFrPWONX6nwGxw/+OnyeU96Rzo+ZRI43xykd2d0XSEcWlZGwlc55M867hIvnWrjz122jyTA6X4aDO/0zaVW3GLI+C6vEx7n1kzVPuDVD/gJOPTRzObUDi/rYgo+MwsswEqo0AuQ6ogaPtmFIAFZtHNNDWp6znHxBQ7txfBcu4xz5ivYhFQnzx+sAFEB/5e4Pjv2h/XmhiYxDzBk+46gK8/n6gudLduUyvqardALEsSkeW/Xs8VKu/ZqkKJngCG/jgcWAN3TD7x+jaQrQDgrj0vlO0atPYxSL/YxX7bId6nNsgmPzWUXzMqz+vdaRmxqla2MFluOG//oHP4xp6eaLyxvSM7Pf01/36avMvVUwX+jwZRH4HOcL6NdsmZf3RB7FYF+39P2u+ODr70n2dBlXy3/Xwy1pmI1/HiIbjOtqeiD/KTTD4TkxoumFDDY++nP/M31kFZi8Q3olIJAfBcAXJSemRgEv8WQslKToQ8TLrfsZbxNmurLK7vscin7nsQoLOIyL1hPwazhRpgxwDKyEm9ZRhT+PqSptoUMV+Jf+UtcrLTyda2iySlDyKjbrLks5ZJabtACDDBdrFeElvonTs+bZcGhfgMpC7Ml0JLV1CHDT79IdnzGYDOenIbz081/YDC5g2w8fZpiLdxi/RXmF//cZw3iOdfvj4fkZf6NbmkzfYIvwMhkh9bDjeUvTmL/EuUzbmKfRX5oyJEv5avzzjOHwX9hGQ1wZ1ohDjY9lwLCEUVo/FhZTBNvU4PjPHgIzff3R6Wq2FtYYJ5c/+4s0hc2enenKPlymwzybHlvv6+mWY0zL/+P//r9+/9SZV+Od974dl196LS5ffiEuXzofJyZGoyqF+eK5F+Lr3/huDI2ci87KsNVwOiAKGRB2d7eLBYyKB3ULGYSGJhEoKJVKu5SurVjVZPrSxQv+pJSJAfn4NIoFygUpbY8ePYyNdSmTys9OrDt371nxHh0bj+3tdednEZWFYwuMQxYeC8VbJOGtsgdCVSyrlqbsFhxDkP2IxRhSeGgqCFISLF1MEpfJSLHDQM8o8+WiOfmAXhJdHjuGrEJzolmDprLJk/TJCT/pVAfSyYIncou0/hU80rLUVooyDI1vvOTxiwtZFvsZ1D25kd8L/sZVLoOi0pRCxMZ4MHBvxeBQf+xUN+Jf/8v/V6wsP43Zxw/i6cMHsTL/NNZFc5R52hvltpmjNTi7XgrwIsfD7HJMhSZ9UiD4FJwjLKgX9cxBtMkTKc76ZLeNz6SXcu37HjQp7dCEi0Vczk9ubWYQboqZxwsa6CvGlcXxXk0KOjv3Y3yiKV59c9LnYDNJOHNmRHwVcePafAyPD8eFy+OiZ5N3kj5+PKu4o9je3PNOoiuXB4XPihT6/bg/XY2X3rgU6+uP4vSkJsTtg1LUz8eDu/PR2jkY5196O3YPOuKQOXYzx+gIX00mORKke3/Li/1MWthwt7Wz6YV1aMmOpjVNKPaFM8pCu9LAl0/m5q1AWbmShs28nwX/UyfGo8LClyYkLMRzxjw7ulDGFzUpYQcRnyX7TGnRa2llVROW9Wjy5COVl/3dPfW71jh/9rT7Ei9taGIWyVlY4FN1+kd3pUvpNHtX7ObOTmxrQsRiP59N049RfoS007328st+iXCkPmgeVzvSDkwAgOVPm5W2QzijpGxV97xgyhcHDLK+RFN52JXxkiY/3EvQ35Png8/PzsXWxqaUuXafF8tlbisra+7HXeKzoZ7WeO/VSS9gtPByQuWg/MDjnaJNdX/Xu0Z+9fFUbKpt+vsqsby0GK9eHosXTvWaHlu77OZjIrYbbUe8sJzzRPJ3X8xGH7vsWyWTZL/3/uW4ojyTw11x8fREvPjCqTg1ORLnB3vi4slRybuR+OzmnZhf3RYfbfvlzvhAd4wNtceA2pZP0rkQeWBoKHr6h2JDmvfC6mbsCN+1nYNY3dmPqdmFeCBe/OzLO/FgeiG+vH43Hs0uxspm1Yr6vNqTBUcWF1mg7huciJ2D1tiXaE3pVLfZm1IBKC0hdcmAPCllX4aljMKQs1AeHCa/HkhLmzXCPGYVB0clDvgTF/Vw83zNFP4Mw5K7NM/GpWE6jHTLRRDKEmwhxQIC90RwLEt3m8aBL38Zs1PXookd9pIXTcrY0dEcL770gsaI615UfuPlt+L+7adx4eJroh1n/qq2R3sxKtn2xWe/icmxwdhaW5Zsm/IxY1VN5Ds72QW4GiMj457M/9H3PogvP/kwluZnNMHQmLWzG59+8klsKT2V3lF78iVQm+Dzcnl7uyoe7om52VUvmvMFEwsE9KXO9lw8oY/6vgtVkK+0kHscA8CxALwQYDFic31V/W0nrlw8G6+/cjmePnkkeNP+WoD+X5H84wuq3t6+3LWIAqzZV7fin8w+Ni15ofvkybTK4W6Oiqi/5xePyFXkL/KZ8bi6zcJIU5w9OyJ5eSKuX7sXb7w7qjF4yy87qhpnr167GW+9fV407IzFhRaNzbsxqzpysXdn90FcujIZIwO9UWnpikuX34q33/6Hpsv0zD3Jltm4eeOO5MhwbO80x73pjWhub4rbd6biSHUx/xzw1cZudFQq8eqrr8bc/LzKkmzVM/cL3L59I0ZHh2Ogj8nVhvr4vl+gTp54j6VEWfiRiTA7sVggPJQMWYh/9a//ZYyNcYRCxOrqimm1v98U9+4+0tgx6a/P3nn33Th/8WL88qNfejwbHOZIry7rHyw68uJg8tRJ6SG70jfmYmy0x18pnD7N5cJnPcbx8gDuPdCYEJIv8CwMkm7Rb2TN6XV2t7eMq4fX+15pPAFtzChTTkjrJuOP9cHCOIx/2yKd/1JvwFjnKfykKf2NphE23mdxwhBeJnseLmnq4WVdXR1ZYpABuDVcC5cktDNuTvA0KVY/LBc+vDih8LT4cyHfCxOyuOw2ZHFiH15RSTviI9IykS1hJ3pwUZaRpC7kI5ZY+wlLWZjxsrU6Q0PXwv8qDsf6poPUL7MO0iGBwD090iv6pFOcGuqNif4ejSmt0Svdaqi7I3o626LDi+uSdWK3SltLDFQ6Y4ALZvXczs58wWTh3gsTTSx6Hypdq4/p6e1itOUYGOQOC9wtPsLFC/Iqt1kux3CyULTFWLW+48U+FvOHu9ticqg7TmocnBisxHBPu+TwkcbmjjgxMmj9d0f6PPRm0ZdKsvh/JL0OQuXiPfRhUg8VZMR4XqwSjUw3/iCq9AlBkKxmYV84SX/hJYY0i+DbndajXVk9q76d0t+7mw+jX7Tpk21v2o8W6QN8/dXdKf33QHK1RfqVZAtfCKP7dmm84GgooWyep0yayRuTFNbSxpEw7DbfkW4hHUfx6KdezBZu/npDdKEdXSvy+w+c1Y6uHszh2hX9Ki1lpj/Ltp98UKV4ZuxjXnH96jXJvVtqJ3bBa4wjM2XJ4vKC0jvejZ9opHg1O1HR0VURX0XcuT8VGyz2u00oSYEkkp0YHYnhoUF5s40omxcI1BF46JyljMHla6nqtniC8UtjIYt/T6S7rWt8gxLseqf/sDlELBbf+cY3PGYxl6Nk6ItO293NsXqh8S7rRdnsggfuunTldY1PO9KJdyR3n84t+Jgg8raofHRCjst75603NV5vxi9++tPo1djGLuU+jYW0BGMZ4ysLePAU4zjV4I6rgd4e6ZGdoqVktXgOvZevH7r7B+LVN96Miy9ctl5L2/Hl+hca6633ikaHB3sad/rdDrw8AD44M55CO+rF4j/jBfSDFzjG5+KVF6J/cFQ4MEZQ86S1iSKDU7a9wxuendYhMvLQDm4TN0stxvXzHJJ+5HxlXPrrKWVEH2ADAj26Jh/FFj5WVDT2UXSKZ46XL1MLTCy8YGJxPvxIWQ4rSjDcxAHrOhQuKcow+g38z7wHN/sCAFyxzCeTemD6na94Lt3Spkm6Hg+rG1XFvG1LMQUtSdrYR8u8x2Dgh8bUwnnTQnd+vBjLQxGGGPADORrA8GxDFH7+nUD0ckZ0GFzhKsuLPDYTlOOEvG4L4uBtOZahxOcuehbbsTkWuri6k7joR8OEjRdOlZm2B7YX7WXNF7jCBZi5W58FaM3dD5s032rKxVZhwCWp+NnfwA5+cGF+YHj4FZe8U2KBSf5zRRVfpz3cpfFCwe0K75Z84xL53i42cUqOazzIDYwc89cs2Yg/XwAjc8jLlzu47ivSb//lv/o/4+6DR5IfkhOd6qOaM1KQZZwsvJTHcSHvRE+IK/xynSX5bE8yALlC2Z2tzZI1lfjmN9/3CwfGFGAA022p7PK5dq6TfQSm32s+Su91H7oOqRWRa0HZf3w/n9qeJuQlCV9uOa//cGXJU3tyCeYF3DKmNMZLJvuca2V/UcPsy/QpZIOscRVyua5FeC76e72ozNPw50KVB1yJJY0yZXrxjHemybpflP5CFzDN4VeF4RLmNTvxpPW0mmWRP2WUeVZ+r5MJPnwmb01OYcGhpEX+Njyl1w/Jd3Xr4MItTZncxg/PT+fSa0Ek5KGexk+1BPXyMGXKWqzijsdmWCMuXy0/jfM22OeZZ8Mbn9FNTUUFFa1pf71+YFHaMo50dZz/rnLrcWX+fP59eZ41Wcp/YNpnYTYQsDHuOA71cJL/XXgR9yycEkKGJs3sxy3SHnPpBPbz20hjmSJdo2kMaSy7NH9XGK7HGvyyLf/in/+33z997lIcSLhV+ntjZW0u7tz8LNY12Z1mB9/wkISFlLeeoVjb2POuUxb26Gx82sNFgCzc93b3SvHKHVOUxeSBShxocjE8Mhqnz57zbsOd7Y34+U9/FE+ePDICn33yqS9iGhke9TnI7DwZHR6JU6fPxsjYeCwsL8ZHv/yJlLBqHKocjgBiBwnnb1Z3d1N4oXghEKJVeFn8+680lMPxJjQNuKXoIez3EAurcO9INnhNJpgfyG/BicedpDCFJ0MkwPTLQIJQKiM9UdQzeFlhsACrp6NNjHORJ9NmWLoIOUcWJumcQl04Moi0H3sAAP/0SURBVPmTZZBiApUCnsEwTe7EkTJhBUhlKo7jeKJpL6an7sRPf/xXsbW6EJfPTMbjB/diY3XJb7U5wmVi4mSMjp0I7p9lwZpz0DnOouUo9+QdeCeLJiPiE3YvUy/4gIXfnaomtuxoFj4cJ8GgBt6eIIG/aMlLIgYFDbHip03B34nzF0/Giy9eiNXVeV9wyYVqI0MTsbKyHIPij56+trh3h0+H++PNd0/Fe++/GEOapD5+tBTXrt6L3aomki3V+E/+07diqH83zk22xetv9cRHHz6Kv/h3f6kJjeqxvhFDI5Xgcl4+y5q8+Gp09k1Gc2tvVDXpdL2EZ7sGfekI0b23Hb/5wV954bxLAd194tfOSqxvbHiHOrvdoQu7mHwuvSZMc4sr7jPV3dxBc6AJAp+7v/fG63HuzOno1oSExuelx9LCkhehun30TrsHYM5qHR4dVQO3+rx4+AKbCopc4Ue/GVLfZQcUZ6b6nH0xYY/wYwfbnvBhsRHa7qjtsOwC80sDAWPSwoI6iuFLmrD08OJASg8vdXhB090pPlBh4M8ffa5UDoSoz4tF2RIVzcc+Tku9gBcHXORL2SgCHPPEZG5sZMQvFljw58sd8OWzcM7WffuVk3Hgft6akyohxY58K2vs8lBdf/Px3Vjc50uBo9her8ZL54fjzGibF+Wh1351WwoffbQrKpWOWNvcjY8+exwtnf3RIZhV0eHlFwbi9ESf6pznxnIcUE9HxJnhvhjsa48TJ8fj11+wgHkYPVI0uQD4f/qn/3F86/XxOD3QK8W0KTqONn30wmBvuy9BnJudidnlnagetMRGdc/95NSJEzE4NOIvAfgqaXVrN+49no+rd6aio2cwXn/nazHJcSLtvdE5MBH7LZ1Spk3lY5Y2R16Zxm75smfLKI4gehA9nlg/Oazw20dYumQxHD8XJqPSYhRHf2XiVrYt+f2HS7zT8ZNxdYPfsTL4689lMrv2E57qKztUecksckoabMTP/uZfSS7NBhcvb27yUrnTfevhw6modHfGmdPwi/JLNr3yxjdifY9dQZJ8Elbsap2beRibS7OxOvdEY9qieFFKfHuH+Jevjfbi5MnTcfHy+bh4diwe3PkiZqfvxwnJuk9/+6kX7XeKBQ76Ti6gq31394VHu/v80SH4ijfVF5Bj+2p3WgBZy4IJu5ZoKRZuWHhi4QbDDnt2sbaJtzjS4M03XonRkb7Y2dmIh1OPlG5fcmnXL9XYGcNiCUderW9wGTTymzF2T31/ILjLhotnvctRs6FNySP6dIdkUV/vgOjRGbs7TDoYxPbF610K69P4PhdPHk/HUK9ocO7V+Pf/9sdx9syleOudy+pLQ/HF5zPx5Olc7O93xPbOisaWSqyutcSNz57GytON+OAb/00MDr7mS4X3j9bjhSun49bNp/Hhz2/Ho+mjeLq066MZmoXTe++/ob7fFHduP/Zlhlx+vLgwJ7xnYnFxLnok83qlY5yYGI+hgeHo6+uQnJqNsdGKqNki2f819aGh4AJGjuhBnvJCk3ru7u3El9e+iF9+/AulbY7+wX7Thhcuywsrfjn8+htv5F0M62uuMzvHurvafFydhKvouhNnzp1Tutejt9Ifs08fCh/JecmTleW1ePHlVzWeSLYyUdEExOOp2pSXKPQO8z7yUE/2iyXpL7U+UHum5fAX4YXhiSBPXAkoOkljuro/4473tzSJR2Yv4+FHfEWUw4uoY/40lFHUocRdJnsnpgGHBGa8eUhZVaRw4DHAppdDECpKBbWK+aaTJh4lhDJ/yh4WFnIhnwkfGxWwmhASLstxckwa+dKMjR85WWzyS1UWFL0o4ULQUQWwwSRWhaU+cmtWz+UihsApr8L0jDxOhPHI4i0MdXKYdN84TOu+DhX3d6KraT/GejvixFBPjPYwduQueo4m6GQ140D9WPoIi47orV2SZxXpvW1HaJayCj86rCbt+HM5yB0W8YXp0V7higaSN7wQaKPrCzS23GHYrArtVPel8696fO3vbI7JoUqMie972zXutR7JbY5h4drf1Ro9lXbp+dJXVP6+ZG6TUGGxpkP9jAVTiTLB3c3d8OpTyETuXWKjAPcQSSgmTdiUoP7D4r4X+KXb93c0x1B3q3BoiYn+Soz2dcp2xcSA7GBFYXKxvBwZ7I3B7jalb/ML+BPDvTHQ3R59HO0ghBg7uiu8cEVXBxe1l2jAxh0WelBH2DXPYggL19CN/ux2K+Q1fmjYIcL1SafKS/RzURyYLWoP5gWka9wAVPantADEiFalnz4gv37xSg62xIN792LqwZRC1F7SmRlb0I14OUx5FelKyDnysRu9jftDzIPs0E197t7UQ2/e8DGSCof2nOTmhejhYc2x+sUief8DhpfYjKcsWjOOcScT8tKX9ao+jLFsuuIFAn2Pr0G5tB79jbGNhSK+SmUjx3e/+U3v7N/XnMyL35SreF/2Kxf8TRv9+QsFpfHRhXrurPSIgC3xWDok+ihfynJHFRtfXn31lXj1lVfioFqNX3/0C7VDl+rUrLFoxzv/2TTCuGhaCCfK62dDB21VvHhQVLRqHJxbWPYxmM0a+9//xgdx6eKlou01D9jeil/+7KexsbRkfZWvD6gzC3+5YHyULz6EuxdHhX+Gi4cIU73RFy+9+EL0D42pl6uz0cdkcgEt+aLkjwx/1oVLCqPy/AfyRCsyX5KlK6LCpq6bkyg+4SQsu4xFCkNuY5BhrocyIhuxwMuFYjbwMVdXGLxclAEM6/iFpUws6bxYZwscYKcrx4Y6iwrug8xPs+4Kz2iZTFmrv57x8Zi8UuZR2Q4v0jnseF5AlbiUC9fsBDZO8ifcpFHZBqXFHHcLmM8YYCc83KJtREOMIB2Dl0pzegvI/lUC5/OXEwor+ZY24osovoLneCUv5Ksw6xqK8wKpLNMqXtB6Md78l/UrYdcKVZ5ywbZ8GcPYVXvZA60U70volZr25EgfFld9oS7lK4wxNhf7ixfphBWWsRSaA0//huE6FeVn/RItuAKXl6imhOAxBpCAMaNb/ZYv0no0BrS1IGM5+vnIc7/8KuTIL7MZCz1PpZQsyP3RtJH9d3/x15rXVsXOnBrQmfWG1iqnRicZ5LhfdEFAQXO7GVHhJLp406Tm/MhL5v3f+fYH/vKWTaIuj3xUpIB5rO0BBcvKVQtknAMNukibLjLCR9mUhJLhZQrsTTwy/Kv9RnjptyYPMlDBSsfARuHOI6s02X/IDZDkhwSIJQj5pHKMHP6MM342km+UVVj4kW/GGCVNX55ZzCfO/FrICYUn76pORRh6m18y4pcLH/OCC3dXbnk8XvlsXU5+yyz5/dIJ2AV8OXZdEVuj3vBUN6YxtK3VC5N8iVvmwFczfsjw4/kwZV5Mmb+etjF9xtALiCtsEY5xenv8KANspSZdaRVqfirK5dm2yPt7bS1e+YxBmb/0F/G4tpkPw3OjKR/LcH7Tn7BqFtxlgFyHUYSVeWvhaWifZ8MwiV0D7GO20TxDl1pY+hxZmOM4ZD5ah03YDakK96vmWTx5LoOO+QsYTk/9MrAWjylhkRafLTBKv2xpyrSNppZfbknDMr88Gedf9eR333rp+1VNQJ7MzWoyrcn4ravx4OZnErAHUpqaY3b2USwsLqiTNfvcxsrgaLR1VrKTST4MDvY5HYK5S4pSToJzcMi/vASUQYWXA+wwunv3hib4TyVUW+Pq1aua9C9okv1anJbCxOedI8MjcebMOV+A6Zvk246knK7G7MwDKagr8q9Lyd2NpZU1L4weSWljIc27p91oycpUsrQSZ/Yx6UA5Z2dTK4sfRTy/dTcJxo54T9KYKKl+xxWFzIdfVfUDzYlFILGonilSOFkwKqEVEeijwPQjsJLZamnt5iBGHIM+6XKgzjjSKBoEXEzpxTjOkQkv3RykXHZRFvJ9t7oVi/MzvpB3Y3kxbl+7FqvzT5VCA64GvLWNjVhd34ztTU1S2zvVZkexvbEcm+tLmrxqsqaJB0ftnL94Jc6dvxzjEyetyHOvA8dasBiSky4p6dvsKt9RyUf+YsA7cjQJA1MfjSNcBjUBHhnri4GhLikaVfFauy/FHBs7EZ99eku8s+C48xfPx9b2rhf2OzubxDOdXpT57ce3QsHx0osvq4I7frt/5+ZMnBwZiYmJUU2MumJe/Ly3txUDvZpgavJ45uwlYdQcezGkGvVGZx/HgYj2TewYQinZF483xbAUkc9+8oOcJIie7DRnNxG7izo6O11v+JUdZb48TTA5P/BAvEZb+usIQeS+hRcvXojers7wOaG8TGBRvatb7a22Fb24GM47rESvHOSaPFnxJ7gohIqnc/OZP0ch8Zk7adXIwrXdE8ANTeDgYSZt/byY6Kqov/Qrblc0WK7t7EepYGJJO1wQrD1N9Jjk0k9QjHBZkAd/2Ipd7VYQ1H/3j1ri/vQTDdIcqaHJEW0Jr+1V49yZM9GhurGYyU5peHH/QLRkeyJ9S7gLvNr+0DvrOmI3Xr8yJnJX/WVBdWdbOGng16RrZW3FykxXb1/89rf3YqHaKnq1iG8P493XzsalUz3CNbyj7EiTxvZKxbTikt+Dg+b4zRePYlcyoquzP/bX1+KNV0aiv6PJXwx1VjhXn/qKztXt2N7fUlkt8dOPbsR+a494uS1aVJ8//ODFeOlCd0xILr148WRcPDMaVy6cjHOTo/HihUmNcUdxb3orv3YRbccHeuPtF85Hb/tR9FaaY6CnI4YG+uPEicmodPfGy2+9H3/+X/2z6Ogfi+6JMyFu9+6Z7MjPsTj+qStwKemKPDVFL2UAsfwRUJOJcs1jmd1hmYeAZ0yhKKI0IjebNAakHE04pTEs0tXCcEt/iSuO3CKKcpNXhI14B/WRZdOmw6om8S1R6WqLX/z0r0SzllhdehrDg72xvrYZnC+8tZUXDPL5PYBY5O7u7o/xc6/FbnO3d/74LhK16cz0g5i6KZmm8Y2vc3hRx5dmLNi3tXbFomTU66++qvYJ5dvy2aBrqxtye7xzkSNnOAKHexfWN1bNw7xM4BiygYG+WFoUX0o+syuTCSZH7XRoosHYxksqFthR0jivmL6IzODy3AOla6WPCc9KT3fMLS1qwsUO071YXuFCcw3Okj/jknvf/OYHkn9jGiuvuS8wtnCMAQsiS8srsSC5wKLN8spKcMQBO+FF1uDIIR/HUK1q3ORYrBa/XOjtHYj7D6bjyczTePGFK5K3HJvTEVMPZuPd99+M1p6l+OLqjfj0k/vR3TMsOV2Jnt6O2Nnejw3Rfltj8H/xn30vxk9diNWN3Vhbm1M5zXFiYjI+/NnnMTO/GMNjJ2NheU583hOnJ09onNnRmLEfa8vb0S1a9vX0xNgoF2S3xsmTQ7GxthbL80tx5vSpGB05aVnT2sEu3f3YqTZJRr8hvuFSeAbBNstEXvYzrvCCY+rh3VheXo5TkxfiO9/9dnzxxaei0aZfvg4MDPmoDHhi9snjWFrQ+CY+W1tbVju1a+w4Ed/61vcsT7m4kXH+6cy05M9GDEhu8pKaowx7e8clXvOLDWQ2Oo4nU/TZgsfFwf7zCE2wOkfh+Nl+p8MQlz7SG4z9mef3GuA8JwH9L/sgeJV+emDhppNx6S3SFQ825C28MumXPJeHIp+1NV3ENv02pg2eOrBanMIIJd5pLLcyv2MJLBJbbmmM8iK/Op83deAXQdlhaL1I1pNIAbElTrIqF0skHzS+EJ4TRApskKCCz7KUJFyWmwjZJo3x11IrjHbKmhbYFj7CHeCX+egHXrDgWVnZyd8mnuOrMhaxx6XnsEO9pSl3EoO5urDACU6TZGKBi2Wk6obOQAH8ITfy61AK1BitOOiQuCTpOOYKwjC2gj1ygHEcOUEC5CfHYHJ8DTphU9NB9EiuDfZID2kTvnpGZpGY5QVpMGnVVix8HGg8P9iTTFHYoGThIEcOtaLXqk+K/jlWgJFgs3hDddCIVBZ3RbE1gCODejubY7i7M8YHu2O4i68bJLckp7H9gtmvMZ6XIfL64mHytDE3aUb+t0iWtKhczT1Y4Bc9OVu5jTkDC/FieDen6uDFfdXfixl6ZuHf9JQCwiWWXByLrn9Q3XO79XNvgvDimESOSWpvZ3RCJxc9BQO57a99VQ40BXYusFEmc4x0s0XSJCpF33RaUUhte+vmzbh/755kUY4V4IrOVvIjxyiCtxfwJfMt34uGhk+Qg/cfSl4RrjQscEF74HAE0uSJccngk2oHPSs9LzD56povzNBTOZaQC3k31jckE9c19mTZvZpbDQ4NR5doM/N03vMA8iVd6THhHfR/9N3vxr1bt0Qr6cDS2eBXzv/nyytgsNgPffJy2/y6rTyykp32LPjcuX9fcp5yRUeNu7xUePutN+LVl1+K2ceP4+rvPpMu0GN6AhNa8IXtvmQxi++0QdKb8VkMo3IYf71LVF1nfmEpZjUutaq+Z8+f11zghOnEy7Cpu/fitx/9UnwsXDU2mbCCxBwTA2zSQi/cfKHR5HGc/rgvGCdOjsWll65Er+bHB/u0b7Y3eDYu9tNnjacspnQxpd8cQ9tiBcUyQP5yoRHLH6mdRxbYRUDNZgpMciEwkI3ICr6MQ3ZAMRZ+0d+Zk7Lw77mjbJYCHpSpeLnOKz9Ja3iJrzwOgJf8Qsb4yHEfwe86A410CdX+NCknwRbr9PjlOqXSOX/NKrCIdw7XBTwST+NbgpYhGWnpnyXvljbjj7uNJmUsrnCp4Zvp6HuUTL4SrsOVrBGSYo49Y+j/0N/U0LwEPvWCpxCHxoxXlJZ0Fg8IaC7Ws0gtGgtgnlCQdLbs4Q8cKMyuPUZIuQQjx0C3vdo5F8kpq25JT7sC2e1EdvvJBz74wZtRIcMdJ5vlCXbRHhgWLRmranGMY87Ny1TpzZLrHM/TLY/UUxm+lKc+1KVeJ9cVOJQrBFnDoEy/FBHIJtHwRz/5WQwOT0hOSTeW3sfLw/LFHKbkIx8Jo/Cv8JVg8ofuzsX2TXzlpbHqnXdfj5GhAZVMesFxWpPmWH73b41PtZdRpHeezEd6fvHXeRw/YwgU0UOSXOEJzzxLIkJLVzapiD/TmlY1myWbRkpC7d2mJLenwE9pyzErBRauylRekpA0dazkvZp1mNpcCZBFueu+TAdPwac8Z1i+SBJ/q+2Tx7mnRc/ST5D9bAxGRsP7zNnrL7vox1kXeWv8R1+gMnayIvyaGrZ6dp1kygXcfJKpeTDZLmmK9P5NQwuVcL5qMm+WVbr19GUu+iamMTzTpyUgxwdHyxBAnH/KR9myPNI0lO2/Mk0R1mhrcfxl7crwmr+wjeb3PdfC5SRfFgZvYY+nTX9J2a/AaTDPhvmZoP8QW9DkuWE2NU+tnGPlNZZV99iQ7ll7LNxPhSnjClvHoWgzh6VphOe40hJX2iIeU7qYxrBauDoEPssWrPzlM7blf/hn/+X3uYz20ZOZ+Mu/+qu4efXzaN7XhLyL88qGPVlYWFiNS1feiqHR07HfxMWVbe60KD9PHj+KD3/+Uyu37MhmEowAYdBHWEgNk1Rv8/EjXPrD4vKjh/e9u67S1RPvv/e+5cydWzfjwb1bsb66HNOPpt2Ru7qFg5TBfk2ODva2VMa+ypRWL6idHZzf3eGdLLPzSxYsnNOWA5GqCND02VgwmN8aiIDfgrlMVY9L5VowC9eysIwtievH9Ev2CD6DHgIJIUWB2b3KshlILCCtHBX5nCBx9Z/TEQ4M5mscTYTQRLhmGGW4XCGVA2LmSWEIFARiISBJTFrHUW4KYZBnQGXidqj2vvrZb2NtaSm21tY0+EpZVgYWBT0wCsauJncri09jZ2spuitcvtqpwZpPXDujWm2KlfUtKfhbPtMcc/vWdbUVSn5LbG9yCTP80uEd69BzYDDPlPYZ85pcsEg7wKWpIz3xxtsvxcjoYOzsVb37tKe/M668Mi4e4tKww7hw8aIv6v3k45uxuco52prgic04IuLmjbloEV/09PZ5p9HMwuM4fWksDrfbY2TwlXjwqBrr22vRO3QY//l/9n4M9p0SjVAAumNpvSsePV2NSs9ItGuCx6eMLPQz+Wtra46eg5344uc/9iIgVN/drwofdtB2eEIAzTgjtJPFfk06eSv9RJMkdhkwqHHMBxNL4J2bPBFdmiwwUaDP+Mx2wWKnFm1EE5l71HYscvOVAIv9HOnD4OhPPg9YWGyNSxfOe3K+tbXhY3I2trZEuz23HTC940oTF3ZprW5u+JPm2bl58xQ8xIsWYNFGl86fjS4R81B146UG9WO3GS9mWOTPCY74UnnYhbUqmE/mFs2j9Bl2TND/2fXF5IyFveWFBe9SZgEP/De3NpVYg7rangkmFaatOS7gpXNSqg40yZKiNjg0GFvbWxr4NbkXPVmAZxGfNr6/wOKlaFCNeOHsSJwehX4cfcBiRE/sHGrSzm5Hya8OybJffXIrVrdE6yZN5kSn117si4mhHpW9F5XuAdGMS09b/cJk+2jXL7d+/vG9WNlri65Ke2xvbMU7r5+NyTHRa4dF3Y3o6mgOvi4YHuiN8bEhX6B6c2pB7d+iiWNHvPnCqfgf/8s/jlPD7TE5WomzJ4e8e3NjdU1pOuLFN78RHcOnY2VfYSwiwlUs0lge0KuRT5ZSfrSocb+HP3jAW/gQUH7yQ+E+Y5B1/tePgdUNT+XAUQ4eLte/+UcJDBopf/gRrJr8FB7OlxHIL2QZYaT4irFQ5V8TPSXg/pF22Yqap0s04hK/33z003j1pfPxhWRTiB8HBgZjeXElRkdH48mTWS/GcMH64ycany6+HYMnX45WjRm3rn8pHCVvutrj4rnT8fMf/FWcHB6M9bXF6OvLS/3glaHhMfWZarz22hvxja+/FdWtRcmjXZ/Jz6XR7O7hWIfRsdE4p36xvr7m9uGi13w51BSjw8OuZ0tzuxcXuBy7u0syVXxO36to0sGI1Nfb45dhXPLa1cXLAIUKj0pfb3T19blPhnhpUHh2dPTE6rL6hfhgbGQsvve973iB44svv4yFZY11CAjam2NlpCS/8MILwbE+3EXA1y3IfHaAIpO2RcfdKmfd70W7JlQD/f2xtrEYVY3VhwfNGmPZLdocM49WY31jJYbGK3Hn/rV4+c1e8fN+HB0Mxdoqd6e0C/dd0VQTrOqm+sIHsan6/ujn/15992msrizExOiZ+OHf/trpuvu7Y3CgP4b6T8TK0qr6CQK6STJwRTKh15eTr68vxMrKbFy8OOkFqdvXb0a/8NtY25eMgB6HahO1u8aFjgqTqB5Xu6U5dRCOOeJsazYAfPq73yrvQHz7m9+L27evx/Xrn6vM1vjv/tv/Pt568x2NVXlsEpcUryzPq59viA+aY3z8tPp3f1y+/GKsbW6Jxp/H7z79ONZWloTvfrzxxuuWQcjgjk7uCDn0Odn7khu8KGWBI/kYk79mePULHJsi2MZp+SseStPgLV/UJ6DnmSK3+9vzDbLYrtKkhkCu7KNFlE0jiNJ/rB/71yJapgEfeXkiVb2meqIzlKYReJZeiyaqlHIehhzID3HyFPAJ9A5E8TR8z25D/MggJp3ghT8XG+hpGcY4RDrGjNSBcpcY8d7wQZDKqclXRTivLK79DkukvPheM8g2WeNJSrlltB5Z7GdhHJnG5YEd4h3OwB+VHjM5OhRj/T3RqXCfu486K70MPRT9jMVQ754+khV8wHsxwC/lhanGN+txSs84y5jtCbHS+PJoiMn4q0ofadbMi1rkVHmcmBc4JFe8g1pp2tQfuqTrcEQK5yVzlBBymKpZj5ebuiywWEg7sOzqaOXohSbpgq3q4x0a71qjj+ODWqTri4j7KvuQtKq3vzoVgSRmRHsW6lnokQ6o8k5ID+TLARb3+aatAr1aha+AsIEB26KW5uUAL+O574gjOWlp1VhQeYGgkdP1AsdsMTaReCEDv/PIr3gIKlKZ3tAVuUAaOdbr+NKSOUZ/b5e/suBLYnZ8Qg8fiyQ4ziArMhhuTqaAKde0qz+nUZkUKlMPSR4iL3Ofe3fvCB445iK89X/VAd2SXf15bn+rdTpfzKvxhY0s3dKxOO6Uxf5tyWMoQrGuF/WVDJsYG4nx0RGFgZfkt9KzIM5LBO6b4kulLck+vqSsyKLnwcf+qqyZL3Zb4+79qVhcXtGQlHou1kftiV7f/fa3Y3HuqWjWo/yC5w7H0XdVyfdV1SW/Ph0ckG4nOvRpvOMF/Yr0oKWV9ZhbXIyn8/PmXV4A8KoC2f7qyy/HiYmxmLp/Px5w6bvmKsj0jY0N06fUWcEX2viliyy8sSNZv7goHVedWNWLDT3j9kqH4MuABw8exI1rN+Lz330a927diCPNQXoreS43/P1o+rG/2DV9VB8fvaf2od/kfQosTO2Lz/fdZuMTo3HpxSvR2zck+hb9Rz/wA42uEJEMuskQiS39mCIKU4QUVM75mvu58ECmecwxHxayq7AqTW1V8H8J1ybD3FvI754jtyiTtF5wo3/L70V7pc2y6cfQkL6P/Ei5WFroULPkUEGUlX1Cskc4ll2GzORPkziVfSR7R5oyjKRlcgfxINex/lH95SYu8CM0SlxIkC64QK5clwAX4igjy6FvlmHpljazF/46JrLgnumpYw2W/ssyn2eMldKVuCRkGfEUGzh4Kc08ii/ki5gsFbrrGdCEsvOcjQvMz9okSLEt5IEfwEFpoIMN8BKKDXC8QEu4LMm8tlDEZakKlyWX64ZHltjGP/OYrHEr0qYpXUcnHUlHPVBYlRpZxFxYXUk6svRQjUPUmqxsCsWQjzsBTVMhARhgsIAMfsgL001jDfz7v/9//o+Ymn4Sza2aF7RxZr+wNIoJo5RL3jwn+elxTXj4xYvSpPagsVsyzkcjq5SW1sP4zre/HsODA0KBcQBdBMSMqmzjHwF1PJMqPMjnSJ4zV/opPsd2Ssc4l/oaeZEd5i/CnT9zYd2PhX/yW8IEt1o8dZRlDcd9w/5sb+JtTBzxDPV3YMLh//9L2X82SZokeX6gBvVwDw8PzllyVkkqi1d11TQdurvAMmBxJyd4gZOTPSIncoJP0N/hFge8OQbcyWFXgJnd2WkyM82ruot3VWZWchIZGZwzD+JB7/9TfR53j6ys3oVFmJs9xk1NTU1NjZEs9fRHnPXhu+tlgjeOO/qJhVToIHQJYb607K7VzqHj24X9ChtmtFfEVZpKW4aXLXg6ykuRgAUmPE8CV9wwE4Bg/5oqh40aHVMpIBMVOFtJJWI+r16YS4CvHP+5dP0vdY341fbkw1WETFXYHWf9i3Y9HqKiXux6XBGf9AQ5L2ukXbGTC358AV3cwl7RabjUL1TFKr9q9zRt/01VGj/xKycU7pjH0vYPyvPivxepSpoVVXGr+IVTml/FHVx7UdIvSFaK+JQkYBa1eFEd0iTDL7LQX+pXHeFrqjo9xUzs1fHLSt9BN6r9yA06ErSlbvhE7oddbXkbHe6zMyeGbLCn02YmJ0Rw6+3b3/m+dXb0WVNzt5WOmqx39Lzt1nGfdk4ENeM7gzXmiHmLBwE31patuLbku3mbstwbLmLFOS0RLYSYjLSsuI6MnrbhE2ft0rXXrHtw0AqKu7K2ap2FnA0Ntlppd9W4572uPmdTM9P2t3/3U1GAPVuYmbTbX35hz56M2ejQoHV2dapcDZbJ5i3fDGMqQi5iUlvXyBTAFxnYteCjFTsWBAiuEoBAOrMv+6HK5g/KVAESwJGWO8eP/mGkCJAQErk5ScaUgwvX5c6KJoTR3TRQ+YAkO9qF9orvE7JEefKJXd7uh9AvhPyKL4IJEnp6CslL/DDDED8nkMov8ld8LwP1xB6a9GErsENIfdWVuArFXa4sojy+95UVV+ettLlh+7s7mkBwT37W1le4T53JGpNF6cZD6+jM2pWXBuz7333ZRgY7NUHa00Rl0hYWDqwoJnpja9m+9/0f2KnzZ3zXNLgAM4wQjQd5ufOfSeDW9oYmLdtqFiYfceVCU3OT6qfaCanYfV/SZGJhpmg97QU7c7JZzH7O5mc2bGZ+1sYfrWhy2msvvXTCXnv9kt29d1fp5G1z+8hWilvCpzUNLNt24nSzvfWtE5bNNdhLVy/a3btjNj49YafPCe+a8vbZx8+sZ7Dbmgt9lm87bT1DF6yrZ0ATFUG7hnLF4N6UP7Lsbsk+/fnfa9Iq/BGjxW6wvCY47Gr1kx/qCzyCx7VU7CgFDyZnF2xPMGQVGxxCCIgQYKC/VzButNWVFTVe4OTmzrbKvO8TcB7aZDcZ6MuqP8LAydl5xy8fDGWp1YDZpLTos7lMg+UaNRmq5Rg2d4wqU/n55Ec40N7Vrr5y6AI6Hv5dWFS+Fot2ewoLjoA5506f8LSapDc02UHQwkSKxQbuVN0obgo2XKHF/ce1tqVJ0pQmalua2PGORuCefoW3g/39MgVHfWY1aeI+Qt8Rp4krFYO5ZWc+Uw8Es3nB8bWLA9bV3uS7nTmKzY4z+iR429HfY+IQ7eNb07a0uCZ41llxo2RdbRm7NtKuOu+I8duxWsEegenOFo8QN9tBpsa+uDmnvtdoDRkmbzv26vVTNtAtmJR2lDoTvTa58xgh96RD33L26a1J1Zk7FNU+mnBfPdvjVwlsCn71WYQlu34KQT3VF0cmJmfsweSW5bKtflKiM5+1P3uj1wq5Gn98taej2U4M9diFsyft6ktnrH/gtJVaRmyFTnYI9AULtbc/dqw2q9Yo2rGioEPglByjkzstUlHd3ZW+cQoz7GjSwRl66N6EfaHCvxLPBfueDyaOSajUxIG2dztKdixpgFThLM2uSh5gbNYYkW84shZpzeWFOjv28N4Ne3T7C1ucmvRTHrubOzY8OOqP/eVyTLzZWae+qXYpZPrs2pt/aq3qt6WdPfvskw/twvlTxj3wCJru3r4hurZtaxqfEJpsiDbQf3oVfnlpzd585z0T2bNL5y/ZrVtfym3JStslP320trluJZWnoYlHs1c0ud9SwVlAyoqR3bWu7g7bXN2y5VWlnQgduM//gE6vOjZqHO0fHLAe4S4Cdk7IsCDAhKZZtGN5fVlm1jY2eYC4xukBC967ogXF1Q17+4137E/+9Dv205/+2Kamkzv6megpLx6MXt/etP/Lf/1f+6mpB3cfaoKiyV9Doy+20RcGhW+Dw72C27rK1ugL6CsrRdFeU3lUxr2S9fTyNojcjjZs4GSfffzbZVuc3bR8U4/duz2mMV5Ep7ZoefXJvZ01Gx1ps+/94C0be/zYnj27a6+/PqBuuWEry5PW3tptN77QWHKwa31dao9t7mg+kK5xurO8smHZTLPjKtcwIWB4OjluJ06etLaWTpt4OmW7pQ07f+GE7xLlgf+Xzl22Z49u2urClA30vqn+US/+YNk++ehj0Q3RsP01m5mbFrjr7d6924JNnV/3Vizu2DvvfMd6ewdsYnzc7t+/bWfPndJ49dAXPeYWl+3cuSt26uQZa9MYMzkxYbMzE8KLguKuaqyqt7feedc+/fT3Njp61j7/4oa1tLRaa2uPw887g1Ab4ekxlfQBfuljESi1h3v0LIKqt0pDyyJauLsfny9UkU6FqavYw1QaSZH4hrbHR3xHNknp3CtyiqiKG5bQ8vJyOyOJCrcgBATHpMxkGHwGJpNMj5fklzh7Hp48DskHn2FVKildQQvtSE9kwsdgxlMXRMlP6OT8D4IRh78TSfgtBVY67GyvRVC779yP0oGrioVFQhIGXop0iHpwxJWQkUb8eg0rsKMg+vfy8alyMGKmQpuAQSJYrz0QPau1nlyj9RQarLO51nrFI3eKN2hSX2JZl0d3jXvnlQ7v2yDoID8XyCqvGI81HrjdM1B42kDfyhAhmucoe7SxzFp4FsoJ4Ijins7nwr/VKm9ahlMCgQeyKyy785tqDlQ2wUfxI01Fl5/Dm7p7eByJvy+aUOe76Dmd4AJ6xcsoTEZtAU2vFy3XkG6FZo2ndQei0WZdhWb572ucr7GWphrrFjw6sqJlJj7wYNthQLnFTcmET1J5aDDlTxG8Tih9qCTSYbpN5UKYg+kB/T/+qKvXR+VCjgT8yAP4OSzh59QmDSpnQ714PY1HwN6vxVREzIAL8REAkSOLDxqDBIe0DLydAn54e5Bh2Z2agZuUCd49So7QDf7ysejR5LNnygc8R4gvfgeeQHXhBAInRRsam2xyasrm5hf8/aZcPm8NGoPgIeGN2JFP5fLNeT+JxMaa9kKLX+843NsrutmjHGt8E9duScRLZeABeR6jb+be/z3hpPLfSnbmI9xlUZq50ZZ4xifPNA6r4rmWFmvSuMr1Pd3tbdbKwrXiLc7NKrrKLhjB6y+vr9vdh4/9rRQWYUmTE9ycWKDPNGuul8/lrbXQpjo2WlFjJqcIeCupq6vHOLV376uv7O9+8hN79OCeDQ/0+ckNFmCaNfaxoORvGajO4DeLe8CdhRA2ryFUzOcLSqtTOL7neCDG0+/yXlriTZdl4wH+jdV15y+4JqSro9Vhx8mGr27fVRvWWXdXt19FF6fIhBUay1hU5+0BBPCc6GMBqK+vNx7obelSG0IXAregj7FzE+jzHTgRliqT3zBkQqkCR3xOp6JTv33NIYQVarpIDyWvRKmGgr0nkiZUpZw+6M/Llabu6cS81PNQ32Um4FfJKAS0EZqLwI/d4Oy85do0dt76fe6YIsK7whXf0QvZoQhKIwT9Sh/66AQs+mW5P1IeL2qU1YNIOa2Rwh0bJY2ykm7ad1HKQx8E95NNokkIDitCwaQwHld9WXgSp28UU/FosyhX5FVdFlQqZI0S8Kt5gMJTFqGb143osclLqhI17C/QGMDey6CyYbKYyAmrXeHVthqCrWWMEFEP5gFRxyiHcJw4ioignGuroMNxtQ2lIU4sznA6HGARy2OqfbydCSU8ccE7dv14TT0PqGDkpJr5d8g9Kum5dmD5f+jn7fqpwDJ8SAeYUkpoapN4WDaVsQDM1kIfMzQGeSyVDe0xobfy8539wMz9Kb9gxUZB+rvadnWtaH/11z+VXXM3zYOhUdBSp7GCEeF9gRS7/lioA+ejnMJVubtsSI7+MDDHDGr3RQMb7NvvvW351rzwXek5EiSL6YqnFnGYUnHSRR6jiJ5mqsM/3AifKkCe4p6DVUHiBgmlnGj+iOIgiWguv3FBucrDCf9Y8Je78mVDww7XQcnE7nNsmfp37f1XiVGPmGdiV9k9TKRbko6rdPiG9jAuMQcXfUjs9H0l7TjldqWZ0gTfoZ/6S3OVIv5BI9DIVGQm8EBjV3ZeR8c/gOJ1lgum+8kipSS93IR9oSJuWQXuhTXSrFbVfT5UVap4uXeUIdVpnGM4Hv+u0y6C8lZ3vyh9GTPcLdWB6ygfL9xM8D/RqMCV+Ao75nGdlr/av1qlaVTSiRJ5vtjdPXTqFmHT8BX4VAX1MNXpoqLOoYOeYso9zQY/j+PBy/b02/31S8wwK9pdPXxod6n6rnZDVcbjRON3LLXQzrelH1g9Upgp/QmvpC6JToJ5/LI7cRJ7Esk/vHz+F+ExvwmXgZUHIEQ5jQhPut4/3J6kA82gjZINKvDDtfXq6yJMdf/Hf/lPfzgy2KtJ7pT1dHVYe77FH9FtbWnz+4Cp1PraurV2dltPf586r4iCBtZtHuna37ad7WXr7mi2wc42P1K7tDAtBm9NHVLEUCXd3N7TRHze2ts7nDneLq7blibhbW09TpR4EISCIORYmp8QY7Uiv7w9HZ+wWg0Gdx7cto2VJQGae0wPxBC2WlNL1laKG3bQ2Gx9o+edQfnt++8z8lpHd48IixgjiLt0+vgoRBgm04kGWjWTjwMTcIVWbR2YmFiwQxAjDgSVOBAltyem77aWxXeI46YwTsD0QRmcqGFKM8iSWKCxkvcfJgCRHsQzJraxWurxSduJJXZWSRnS9a2MnHgrfz8OJfc0POV0gqi0SdfTxE/pOLFUfI5uHx7u2d27t8RQ37VMRgwEO7vYZS6Gd0HMOeG4LmJ4ZEAMbbsNDXbb4vysJgpm//AffU9Mi9lHH96y7R1NHjT5g0fYVlx2xLNj/6WLF219ddXmF+aMh7MQ6rrweLPoyMhR3FZNShC6cgQOvOKh2xp2O6hO7KTc2dqy69ev2fYWD1Eu2IP7Mwq3a5vClctXT9ns7Lzduz0hfMzbuvDiwaOHGrhLKm+L8C5vUzP3rd7Ycdtsn382YSvrPH6bs9/+6lNrzLRZp/D99589tpGT37LuwdO2UdTkoKZezSI4i5nwnWxNh1YQ7H//619Yk+DE1R483gXTwLF6OhvCRe4QZccU95tuqv7Tc4vGdUNcnSNQSanlDvac2WFCwvUW+/KjfRDyg6PohkxGE7asp8+pmA2lMaV+BK4faAQFNgiUWUwZVL8s5LPOADLwI1iva1CNNRmC2fYdFJwiUB7gCccbF1fW/JGlwB8eNiOtert+9bJxhc8e/Vt5pwsBHMmmvuzWam1r9/bZUvqraseZpaXAMcdr0FvlE3xGh4asQ32Z8nGFEH0ty/2zqq9joGCWa9Kkr7nJmbOc4H39Yo/ls9xjvmVFTaoQavB4L8SaHW4NgsmtO3M2s7Dpd/iDH4Xsvr1+oVcdnD4ovFOZVQSRA/3UNNjGzpZ9+vtx26vJ2I5gx6PNV68O2fkzgwoXdaR/cjKpWZPBmkb1x4Na++TGuBV3uXM259ctXb8wYKN9eb+XfRvpsDJhhw00jH4yt1i0O2NFhz1XELVkmuyda31iaNXmh7uCadEaVWelLhjX2Ppus+3kB21LsK+vbXThFAwsk0zoQrUGXgwiqUoHsbKTLJRB1XDFsJQOANWplJU7MZL8IfX1eGmaZbNKgyfH3VQYWZKi+ndijfKr3nWiE1zB0NrUKOa/3q/54s7iv/3pT3whBf/ZqQm12bqtra2p3xetD8GFKrq+tmR9Pd2Wa+6xV975njV2dNnnX/7e790/e+qEcqm1fEuzNTU02GeffmJtGjfYHYiQoEm0oL4+q35Xa0urmxqb6v2NkMeP7tqC+tkPvvd96+rpsBs3bzhd4u0RaBOTh+6eTtvYWlJZeXicwVR4KI6Wfs9JGHb7+SO9ohucRmBX4LfefcdaCgXfUeiPMKr8OeEHDeZvEaiM9PVt0TpOO7W3tdjG2qr92Z983zq7cvbjH/+16NKGC5vZNfsXf/EPY6elynPq9CmbmZq22ekZlYPJj/q+ysI1WQMD/Sr3tr85wE7Q9Y0NPwUA/YSxr9dMa2SoxU6fqFV/zapJDu3D959ZS3uPteRH1F827KXLp0SjO2xluWQ9Q/X2yqv96utPLJ9rtreu/Rc20Ntraxtjli1s2YWLL9mv3/9K40FJZf9zu3P3rvWp//N+C9cBghKF5maaxvsqk5WlpRU/+bC+PG0MId/77rdsaXFZdKtZPEmfbazv28qK6t6RU1pv22Ftq/rdoQu/fv/5Z6ILRdW11q5euebXAC4uzqvPNoqHGLfz585bodBmv/zVr6y7u8vpLQ9iA5eZuTmnFbypMT/HSaeS4LNsmxurNjQ06IIzHki/e+e+PXz4xDjF9uorb8jMq23ZcSvaqD4UuJ5otScmw7z3kQT5y32A/pnaU4sr+m7SeatVdZCyStOseFbyScyka/MdJcQeP2H4r0wCVkzw0fstmvIIv9RQ3nPDNUz3Dpur42XhVyHJq8qd+pW/PWrFr6zkhGvkERQDfsV5IcY8xfeJoTS8jYdWGdm04Yy5aLI4NqtVeI7h17PJoCaEeRkFZ1c5wgMawvMQ7fZP/4t8KaeXVWMnaVaEyMFLupa9nnxgqjWOo11MI3rVqJF1sKvN+jsKGk/qfTz1MjH2ywyBPDXDTXmTcaKq7aiAITbiUc4IUwmXtoL7+D/N5l/uoTxUB4TGZZxQriEoC74yrTN5YVar418VBQRCeeyyrq3jxA38bJy4zGWOND6bdbaJHorP6O9uVxscWqv6ZyFXL1rGdWSKKT40+BfQTWmpAswz/Io30bPniqVvykrTUwfxteJPop2i7apVApky3AIHA67RrvqireVQrYMXC9N3P/IvIJI6/ggPScfL6+kFDFGJcUxVl8vzIH2Zjx48tKdjYx4H4TGbbXCHD4c+IYjivZYnT55YUXxRR0eHxpW2pE+IL0NQr7S4agzejw0S8NWdba2+Qaars93HSXhu6ss1FbzzwikqikS/QigPvw+SNGvMhIcBM9o0b3s6Melzjrz49M7OTs0Nue6m0XfC854BJxVd6K76s/jh1zMCF7URYwQnXYPX5V0A+DiNUTJZUoF3YjFhS+MDecYuUXBa+WWbrKNddZDZ29khPNL4pLjQs53tki/cexuoDozDXN/EiQZ25QIDeEvG1caGjMbeNhdar20UhZ8siaOoPAtqB76zuCC4sxhPmVgU51QFp1HhPznZyphKu9Ae+8JNFDgHP9Hb22Wnzp22Qlu3UlU51AeAH/gji/7BjyRPd/APx4NUpdbUzXEZs8pOIMcd/8NPrsk3eBpBKmmi+HY4Ec7NoGvgMm7lPkQengnCOPoU/SnaMeWRwfU47R1CZb4xPUeZ1DoE66RPf8GUv6ebli3KjjUta5Q8VHX5ofdp2ASU7u/0S3bg72VQPwAWKV1jbuTl0Td8mAvGaRPieppJYkl6qRn2xEOq7Cft8aRTsxIef+xu/Q8rAqrwDhJZoUBsntrxDVRKX7Q6TkTIThD9+OKu50c8xYwkvB0Q+np7AQeGp6q0GUMDUqE8Pp+Jk9vd9FQJnqiwRP3kIyP1oo3/kAqaqjiYHjTiR+Kx6M4CReAJixc1rvUfwfQbMCZu0u7SXj6S5Q9TP0F7Wfjbtx//5GeCZb3oiPhqjUPABv4Yta9+DK746SjHGaWrvuBCfplpfoRPF1AODzTf1JzsvXffFq1scf4cPCNP8vYCuarQ/dQt/fZwqNRfqhzNVepecU3jlNNMVPpNlXwRnkpIAR8WvKCrLHayqc7HBnmHHAgZViz2RE8VRsjwXPTDwm75DSSl66b6uMugFMBlSsBa2t34Vnqk7Ro/t8tUR8dereVdrlOM24FrqQr78bpWK6+3B4owYf3m8KjjsKuyPxeNcM/DuaJwD7/qMCn+e1xMt7tT4iOlQqZ+L1THPKo/qF0SObUn6pvLWVF/qD6pe7X/i9xS9WK3xHR7xf+FYVP9nF+CCl9TL04j/l6onnN+cXnD7UV+cuQn7IkiXHXxjsVPmyVRL0rzmNuL/D2FCgVNw38DSJz+l1WaHoFTnSh86FvwLszlsEPTfIOC+je0r+71V/p+uLU6Y5NPH9r8zJSNP3ns91yzC1tspNixks3NPLOV9QXb3t3U5KXW9rZX7Pe/+6U9uPmRjd/71GbGbtnU+E0rbS2IsSz4dSXNLW1iDtttfmHZ7t27Y2OPHlp3R4uYtS178viBiGfeGjURmp2btqXlOeOhX64PYndtiwgrDCy7/Y/qdzWRYtA2a8mz6//IRk5d1MR/wNa3G6020y7mt8d3Qo6NPbKmfM7qGhv8DnXuT+bYJyu1EBh2FTvhUWIcR+WIqjMLcmMaBgVMpmNyU/3l7quRMn01VXYefQsduxowESDGw3DpCqbScx3pOdET4OXkzeIEl4ZzIhyaMEE8g4hCcD0u6anJ07LsHbHjn1fz2U8c5cCNNyp9oUA6Hq0LP9zScuIHi8p0mEmuZsSWyWVscHjQd75vbqxbUXp1edWvLsg2Za2to90ZXSYVCDLu33tgs9MrNj42bcWtJfvud79jmfq83fjqjjU1Z+y/+pf/0uaXl+3p4yfU0rhjmt3vCHo4vrvHrh/5M/lEsMmxXwRyBbU5j8luajLDIFVbw3p/jSY3G7a1WbK7d8atOddqTdl6f7x5RWlcvHTOhUiz0+t27/aizc1u2Pb+up05N2rXXzmjieSaM/yjIx3CS+GKsPnmF4vW2jmggbvJZqZnnJFa3lgU7h7aiZFrVtek+jbmhR8sNuwJd1QW1T2XrbGcyv7pr39u3NnNo3YIn2EACq0cSy65oM4f9YIxVsKbKtvE1KwYj3oNnge+U5XjxUeKc+rEqJ0+ecJ3MHF0uUF1x2SCgYAJwfrqetEnYRuCydzSis1L0xGc4WayoQGe3RFcgVFo5lol+Ql4MPRic5R/3I3KWxqbxU0fqK22wXfhr66vl8sVx8L3/aGy06MjLpzw/Q8Kj+CStueIN0wRd3YTnuPeNZqYbiitqfl5fzcDZoMOJozWBIqdUqIBuSaPzw5fHjtlAQgiRDk5egqTsr21KTqwaLW7O3Z2QJPU9owzZVw/4nUUbNY31x3Gza1ddvP2pC2tIdSss7XVog33ttgbl/p8MuuPOYnZY3GCR/rA9TrB+JPfPxHu8w4ED0fv2OVLg3ZiSJNddRDuwEVAwWS5RuV6NjkhmOXt0cSazS6zC5oTCNt2eqDNRno5cQA84h5fhPrsmCbdpbWS3XqwIBrUYPulfWuqzdh7rw9Zk/ClUWGYiOZEn9QKaj/BpL7b9grDxhOwPGAMC0Q50uGtWqNSWl+tcFK3TixJAAVM/9JI/LrNZ11JOI+Z2l+knveDqQ0z0gldLpdw3q34JbM7F4Dg6qYMd5Tf0b5xIVRzHTs9j6w9y52dTMYRHNTYzNSkldTm9Qq35g+4NtmpUydsSm3T29Mlui6Yqo8O95+0yy9/1/K9p21HWHvv9i0b7Gi2hakJ+/z3N+z0mfMubObqqOnJx0KnPU38W0SD1m19g5MgR3buwhWNId3WP9hrMzPjNjUxbi9dumjrW6t2+84tXxlnUGYRknbL5vIK36n4q+o/7Ahu9GvODjShQOCQzeR8ARMchimf0bh6+swZ0dSi8HzWx6VDTU7o4ywQNnL1hUACLeOaLHYY9va2GW9FXH/1sk2O37eFxVlPr621w5YWVuyf/ON/JjydtqnpaS8bwiLKgN7eUR3zeaevk4IXdybTSJSf8a4lX/D+IQJguxrfu1s67fvv9VlP57a1qM88urttmdZmu/XVuMYHBG113m97BnJ25bVWe3zvmdql0Xp6a6yv54Qvjvzq139r7W0nbezpgtCwSf29UWP/QiyUiS7ML8wbV5UhMGEhY1VjO/kfHTDRanIYXDp/wvLNNVZQ/3lw767gxAOiZu9860/Vhqc0Fg5Zob1TJEyTOfXm82fPiYY/sx//+C/t9le3rKGu0f7Tf/if2Psf/Mru3PnKx47x8XH79W9+49cgrWrMgKZzQuE//8//M1/wuHXrpg0MDIieZWxpaUowrhWPk9V40eM7QAuFDhscGBHcanzxFblaf/+oaBZvtYhe+F8Ft+kLqekWtytMYk96RWjN0rxvSJGCT4jSgFIetvJZpcIxZRRRqb1sJlxifAdt4ReVTrWiXOEf3/xq/PC+y4fMCBp8DS7ulKTEx3MqndQRPS0Lqlyu1M2DVfzLKnECLqmgDJx1oYYvSjO6wFNpjJEfi1MI9vePaA9hFAun6qNiU61N4ymPu3YWmqyrkPWTo+3NWctrUN/mhI7iCSGUCPfHk5GLKD3daFP5e5vgBg+KkCIegOV6nmblQVrcde9X2jSIR22sUX9qtG7Ree6SP9oTdedaOpWLtCJdtJrf6yntMCEf7LK6KlvKbgk4PHw1bCNoeJZdsZMfdFcZ+aKU3Lw6SSgXDskBtxCaqGQYMkOgEeHLbVqlXIiif1JKNQ4sntc18Bg5YpdN+5u//H9bX0e9bSyLHn/0G+ttb7Eu0fJ90dY9zSdYFK0RfUHoEw+iwpdzrSCnPhH0U7bgQcDbJFsvdwg0xJeLWUYwSZm93GgCofXj5UsKWV3WipLdHWVi9XBJO2HXD6aaPNJJgqL3EyGSLwiUPSvhXLCR6FRhpz5eZun7d+/YowcPNO6x+MGbNFvC5QbxO3FnPDt/XaCqRKFjLN4Sn+toYveYN7Av6DLJYzGZTQjwXnnRfjYqkKa/Z6R04FnZXLW4tGRrGhO4StE3VAjY9KvFZblvbNjq6qrGnSVbld0nkOoOXE3XpDHqQLzYEfxYIpDPi84jvINHY4xkcYJNIb09vb67nrvxgRWCNE7AAV0eZYfP4qQCQnhOq8H/qpAunCa9g72SeLID6+3o8Hmcupn78/g8J+9Y3CVd2oI8tzTON3PlTkIA4e/YiQ/PNb+0rDF70+vJmESFssoTwV4O/lt5Ow4prUbRDuLEVXEqkzJgIQaaVM8iAwgru8Dt/HxPb4df41No71LIuqSvRpuBW45DSoVP4rijf4fp2JHQXU9Tf2nfDIE7Xkm/p24y3I0AsvvjpwkORooET8Indv24DiFA4A1O5OOJ6INwB/CiqnzMX5kJIDBgDprMlV07dXR7COQV3yPFLnoX5JKk/5G+51D+wSDvcvn8l3pLJW6kHzGTsJhogItSub0swjcUp8PpQ9QPPMfkjSZwqUFzGnCPRQhUkoWUyqKPKJF/SlX6Pt+YRPPd/IRFA780jitaLC0tcar9EqUyVcIkUFEwwM97g2we4JpHMNcXpFPPJIrn68nKQW0X8oGg47HZUPaqHLwWxHd7qnADthGONAjnsCbtcrHDErBJYJEk4nVLEyyHT9ylNESWvZMCJyrS8tNSQo5YEMIUjVOwkIJIgcduiXzT5kZxIjbyiRyAFQuMh+rnf/u3P1cWjVYj/tB3rXulVE9pFvHAcxZQY2Ek8gqY0h800GicT4X9yCdYgGbMf+PNV32hU5l4nFgEA35AUSqpbBj6BcDVKikDf+WqVNWpWgEPkgBSlb/4duVllRYcXLalcYINf84rSbmwnfopPDv4490i9V200vX2VlBgoWDep4HHrhzLci23azxWehrdhJOkh114JpPbjYGeC/dT093i+3ldxkGliy0+advkm0/K5ebXQePt7Z7hE9bnQ/0hVRX2uWiBS9+k8Av/FE/cXuVWVonVDRUQs8r36/lUfQYdDodyMFkqQSp5/wdVAutUEYu45WTl727xGWaVW9nvRW5Jxbwsx8qHc/VXhPd8k3I7/idlA//SRbZq9xfVkXSfT7usnnN+YfzE7UV+ctQ/FKSiyuFdq59V2fFLNepFaR53k52qJU5JrMqvfkg3rPQHmdU6goR2Ny+FO9DfuSHF3dNCemmBqfxEo8RAu91ppsLXvfv26A9XNcnd2loTrWNn4aadPHXSXrpywUqlDUXdFYO3ac8mJmxnd8dWNWmfGn9in370gahB0fa2Fy3fsGePntyyuZkJW5idtY8//kyT7Yc+Wc5rcnX65LCdGO2zZ0/u2YM7n9nk0ztiwGZtcuKxvf/+z2y7uGwnhvuts63NJ9szs3MiqMzcGqyzt8uFvLMzC2L8auzyS6+IuexVRRutublHZeIBUDFwR/vWpolEvSYPcwuLzsx2KL0su2V3Nh0gvnNIfzBFrH6m1/dAGEHtGDwBVkqoRCxlj2NTqi7EUN9OCBGgS8dqaEyGQ0APASWdQGoX8rvGT4Xwjq08aBTck7ydELsOeywySCschNZXUv07TIT4Xl7iez2ShpY9FhyiPGjanfhOqL1cgTQIjLleKSOGeXhkUO28ZdMTz6zoD2Hu+sSChykRbII8G+tbaqtdxYyrYkCiXLbFno5N+0kMhGDnLlx0uGwWiy4Qn52b8wWD1ZVVv8OZO+YR+DBQMRFlB5I/RKv8mHjwBoMLT5Uf7tw3f3ioway+yZaWJ21goNsWlqecse/pGbSbX9616alVMertvsDD/f6nTg/a5SvnbN2vxOC6oA07e3LE1pY2hd/tlst32tTsjB2U1u3k2QF919rJoSGlkbP2jmHBuN62eQmQSb4gzB22Stoywv8Pf/F3fsSPyUJLM/jW4B0u7r/lXnt0xtuHXavTc/O2xQkA+TOw0mIwNz2dLEB0ONPBwAszAvFzHkTf2Xze2wmhPO1WUoJL68XAEf3sM8FB8Cg49vV0WntLs5gedrrvCZaaiMEMaCLGYge7QprVDxGO+2OHgi2PHvtRQOXL5K9R4Q8Vl8c0uWOYh7Q5vQADTRgE4gjzvbzKn8lZrerJfbGziwua5MX9qQKFn8Q4VLuxm4zJJlwXAvKYYIT2HRaaxLkAR/Hq1OYd2Yy9fL7TCjn1DpWVkwYcF6d8tC2LTrWNzXbn/qwtLKmOgtfa2qb1djbaaxdEC0o7Tj/ovzBv2GuV7mFdo332+ye2vi0a0NxsW8UtO3+qx0YHm/16GK6ByDRpAqs+ww5NTjrkmwt28960za9uakJaEGxK9sblM3ZyJC941llrO/fPmp9AYGdDQ2NW7XxkX96Z9j5Z2tm3nNrm22+O+uSQI/Bcg7SJULhGOJJrsaPMgBUbun1nf536kyOS/quPcaYa9YcGFxVdUbEHfFF8QxUqSgMr4cLb6Y5n+ZwORb58V8Kgymnjrr+wuxGMqsdLtOcQky58XGAmC3bV1rK1h5avP7SOXIPlm4SXCAMaYmK2t7vlV8Itzk2oHy/4wjC7sRGabayv+ukMrh4o5LvtnW//I8u2D9nU3Kw9uPmZdeXqbGVpyc5dvGr9g6PChSMbHuqzjz/8tca0bd9h2NLSKpxGmHxo3T39dvnqVTt7ftQ6OpuVxY7aecj+7hc/1Vgy53VloRiBCY/FbyvvlmxOeTcpnWbhJ5N7yhy4fKR+Tx9hYrG2ukbFbWNzQzTyqdM5BBT0BejrgOgOMNvaVLlU/+2dTdWzR2NXwYoba/5gLdd9QG+2S3t+BV5ROEtYJjb5QsH7MigCI0cf3Fb9WOATtXchNiflUuEQuznVbdS/GCP2rbVDwXYOLZeZs5MnG3wxcnX1wObnam1xQeO7aMSTJ5Oqwo51dDRpbDi0x7eXrEdjcGMjD0P+TvRhSmNvs/3mV9N278G8nTg9oj4SQqk50X+E/M2aLLHja1k0uY07y9WfEWjxgDsPRL791rfEU3xip08Nqt4LdvGlszYgWtSssrcqbR7izzQVBLNTipMVxLY9PUbBycnHPuF58ugRQFAevAUgHGExJV8QjVi3s2fOqiyzgkXBJ3PDI8P207/9mS8u9/S22Mr6jHV19fquf47J55ry9ujhmJ0+fd7efvtbtjC/rHxmrK930M6cuah8RS8FG3DD6ZpcQH/XZTt9J9VyTFTK3ONGf6SX8OG9HEfCpvqFKjxII1Wp3U23RtlcVYJFsuUfqEPkm1AYQZMywUcg+At+AzcEQB6oHBdXPhUfglul8GZiG3bCVlS5nPzJ7tq/Q8U37omb2gJaDoz9blsIiPIDhxEm8QBpE2NFQ4011mjkFk4XMvUu1G9tbrLWXL3lGtWejVwdEEL6Bulaje0I+RpU10aE+BplqanTKExpBC6M1ZhcN5BR+CxC1MZ6a2lqtM58xtrzWdfsVG/RGNLW3KCxuMnqWDjQOEI6jCdBE50DLEPd6+cwwBL19XoTlj+3h0ZRNq9zoiONcqN4GAKX4yZu2AmP8tBCOpqMXdTQKdxC4Ado4zvVqOfbF0Vyaf6p9rqREZMQ4z2eRfvbH/+l+lKN/fSn/843/Hzr7Tf9tN9v3/+581FthU5lrlnG3rZoFaOCcE79amlJ8wqN/Uui48vLG6Jb7c6vern0Q7npf3ECNoQ3IcAIgUMolUvFoazBe2APqLgdS6ToQh5P2OsapkMiCUP9QmFnXBU/LRrMzm/6M7xwtYq0v67K/UEmPA7t+ejhfXv29Knnyc5RxkvefyEvTmSGsLJBdH9TY4p4b8WDf2rSOCKU8vkMD7YjaCccglbqg0CeK3ooOyc32e3OGAtdBn6cDmAxljdIfKODYAQ9QsCN6hB/Ci8rMCf1TE6vIjhVmrx/0tXebgO9fbI3ag525PweZT5UmbhCAqiwCQPeFn6XHbJsamE8m9U8b2qSk+BbmoMoXqZRY2xc+waYjtRvCuJhR0WrOU3ACVA2dcH7c3qbh4Ypc6PGEk4FwF9TTm8j5cdmri1fEFEvVB3YQLZe1FxR4w4bb3Kqc07pc4Igo36NMLekMZzxakNjPYst4D4LML7gKD40Fmk0I1PFWDDHXY1m/f1ddvbSeY1V3XKrUxmgJTRzTLT9z5sePEq+9Vetyrgh5WiIqTBYPZbSIq5/k69s/IKNjOdkAF5WJZMoMBlRHKnFN+Mk5SJF8qIu8PjMDWLnvjT4KE37+zilhBH8e5moHCaZqVzMMeDzCcHcrhF4evrSBPHQ8eP1cBqHPfGRm9fLw5BKaP8Mp3J4+BynSUlccAvNAozz/CQvL9/Rr7LQ9xnznTYlKmKiKzypp+3tppxxk8bPtfw9PmFcy+E5lbqF/wsCeOWk8Et0Gs4F9oIf1aIpEX4HHUuhQp0pC/UlDvBSadUwqVwAHEd5aP1QG9o88kpTiXCRL7VCJWYSLlRYIhwxQ0UsUk5U2RJh+eTX5wLP+0n7lXW0k+oAySQY9aXvMc56OMb5pA2ixISLMqTNTvppe/tVanL/+1+8rzmY+iRX2dZlAh4ejTElYMsVl74zPflOy6UkCOZ+DcncEXzOZhvtrbfesHbxjd7vieRppor4Yfov/oki3VS5zTOMOrqqeJftZa8qMx274hRp/Dk+4iaThRNoPid6CUjfoO4uy0oKG1wNJgmD5YFfEQ4tN8UNCYXSUDCnLfRVxfV43keJL1MB0kXIEOLLXflG9SOPVNM2UWc0KjFlpOULyhE+aahUedxyuqn1+VAvUOUgwC/q9E3qWFvJXvkOM/3ml3GOimLHGQih/LtKP6/K6Sb6RXnwlyq+AzoobKlGpWYlvCtPWmVzUzrBnWM6cSMN7B7nuXAvdMM5tUhhizJjBx6pTr6rwh5TcmajGxqhP7yMO78gPKmHa9Q9eFHpQCr3SdUL4ydu1X5lN0+ZcuKGS9jDJ3wJ69pdj6uyX6K/5sa3dCr/iF+3yD+0gz/V4VWlU3hS1wjrZeQDm2hY+g0/sMVV2+JvkP8Vi2yOjc3IXPXo4+P5cy0/LG2vWFdHu62tLojBztn2fsmmNUnnIbPiypq15FrtxOgFTXKv2Mpa0Tq6+uydd/9IzGbW5hdmxLTNaMLe5YKvbWl2SHB0dH5+2m7e+Nwmxh/a2ZMDNtCTt/H7X9ra0jM7NdonPWJ9nZ02Nzllj+7eE/PZYa+++qoobr0m7NvWP3jSunv7xXzB6LU5w9eSbxQztWmthTrr7W614rYYYDEWj8Uwd/f02sDgqCYTndamyQGC5bGHd+zZ43t+rcihKg5QuSIFptB3XgqOKUhTggMIgS4DKIxOCNdD0O8CdHdLVktdVwZbwrupb1JO6IIT08BTuSd2PlOGCuY7rkiKNDApR6SdpCmNm6dF+kJ40kly8vRimloh2q4VII1PGI+hfx6V5GjrkZjftZUV21pf84ewDlxgvOu7t7lWY3OrKAa8ZHuyH6jyIBA5ZZpabPzZjNp5wf7pP/3nVhDM1ze3bXFx2e7cveMTsUJ7q50cHbWpiQk/MdDT3Wncd0kN2JHB5IarLxBgIfhBeI5QCiEw17gcHOya3xV5sGkXLvXZmVOjtlPaV9is8HXDnoyNiWAw9UAQcGid3R1WaMvYrS+/ssmnU7a5saZJS0G4dkb43GSfffpUuL1s0zMTlufe2N6CPXz02NpzIjqCSWvbiPCj2Y7EFOxpgsSR4CPhSrZh3zo0ufnst79U54nHwPzefPkHQynY0uE0SWDC4McyxTxPzMy40B9uwneAAXrVh/7R29XpO5FY/CABGAUIIB0TXOAeR1qsjsnHdsl39/vkAegrLcI3qyP39/ZYVulzrLnAw8RiUtiNxamK4sam+qTaT23WoEkSVwKtqk+vKi3fEUcdwD9NaNgRdeXSBetoLahuJZ8I0kcaNMEkLsI5P9q8d+C7sjKZnPr/oibjK8IlMfh18XDxIfDSxA2a0tnR6kwdx7jTSSawA28RTNZzgohJhkBULyJ17WybJl/CVZWdtJYXlxxnWUThePjmxp79/Ddf2GpRDI/y4C2BkYGCvffyiO3ulXwCStoF0RIIHv5zwru7D2dtae3AjsQYlbZ2rCVzYFfOd9vBNlc8ZKwk/Do4YhKbXINU22A37k7Z7NK68m5RGXesLVtrF0+3+YOlMF7gLrwQE2KE+curW3bn0bwmQhmfsNbX7Nu3Xh31tytWVhdFsxA8bqhPsRuwzhpahq3UPOA7+8WuiVlTjb19vXcf01U/x5STE8JD2OTvf+4WX88rwrvy4F/3R1WcPVBYExX5hEk5yani5kZVrKQeZff4RvGUS4sY7M5cvbXlkgma6PjElPrn9DO1/449evCVFdcQZO/6yRdwcW1l0ScMm8UNu3b1knC0yS5ee8MOG5vsw9/9yhYef2GP7tywoZEzGqO+JxrWZstLc/brX/1UdGpKRaJP1/vC3v6BaLe62OtvvWnXXnnFJmaf2t/97V/Z3vaa7z6fmZ8RnZjxhUuEKExCmFiMDuft2ssd6rfLKhNXkO3Jvmcdwvferl7HW+78R2DDFT/0mYz66dLyso87jU2kVetCikW5lR+4UmHUE/1Ey+rSonW0t9k/+It/YC3q04/Hntn84opNTM7atmjL2NNnNjU1a5PT0/6I7NzsnK2vrgtP95QOj4Yr32ydaF+LXbh41hmB0o7cRbv2D7jeS+XI1FiuoVbjqvr9K3lrzC1atrnBWjtXbKhvxK9HW16uscbGrPX3t1lTfcba8i22tvzMtja2bW+r1/qG+oT/KzY8ws74jMaDHTt79qLgkrHZmSXlIx7Cr4jgrulVaxbPgJCPxUHoHrt5ESr94Ad/Iv5hR2lMauyfFV3usJeuXFSf3rIbNz+039/4wJY3xrz/nxi6oDpw53mNn2p6cP+mn7Bhh+pLV84L7iWVe019rRi75dQXeZh5ZmbaWkXbJiae2dkzZ+yLL24pniZ3TUW7/tpJ++yTh2rrbXvnjTd8AYLF5IGBERscGvHFiS8+vyUeo88uX74ajGp9o+gEE9OYgDsOY5d2RhmNXfguI+z0bzfjO+0Qbq8y/7D6ethj8fl3nfjLrO57KXWo6FQlGwLgaRSEK64YuqDNHuVY2OA31HP9K82rLBjW57EyJapix6xyT00vq9vil2/GRtchBKH/c7KHe365b76tOWsdLRl/84Ud9h0swuUa/XowxhruyI/HXjXWaRxiasG93wgm2zhVKJ6ysZY74hPGnB19R/suAMyqH7H7l0X1jMrQVHsUWrTaH5VVnk2iY5mauCYo43fMc6WP4KO8EKL55grSlpunT9USMDk/gJvsrpmouVntph9FwCyHD0dXSVIKi6cscsAeYfzD42GnfQgfPCcCwIiftlu5/aSI7+ETt+o84Sxj6l/RCujjO/nBv62uLdm/+Tf/P3v8+IHc1Qdb26yvr8+Ghwft7/7+R9bWnvNvNhh98vnPLd/BnfFrohFN9vc/+5Hol9mTJ/fsq9s37YpoPbSaoqDJBgFZ7OKvlDFVlNS1flITS2BronBTufnj/8UKDjqJr0Aen0FUDi7olfITwzjrJ4VRYrjCreIeJuX2RSx9jj1+YuNPx4RrGT+R5e2CVoIIpziZBb2EnvjGgaSsGNAfTq0hPCc8myoaxafBfyGkht6yKMppJhfIK3/S97ctpFiQpvV8I4XqwUO28P7UqbOjwxcCfPOIt6vyFwAQzHGFD5upWrJZlYFxVPwu19zJLKo84PymxkDKA+5zAgAcoawsvm6JB2vSuFIotDrPX0S4rjmat6dC8jiwLx5kM8KbVtHwPb+ebXNrw8fMJc1V1qTHJydtcVX8vMY/3vlirgM/Dm6w6O07V0XMGLtZJJmdX9T8ouTXuqiwouuRjzL2sjIObxS3bHmdkyc8oM11RsI1IR/8KmV0pbYA3oxfvFEwONhjZy9e0PxBPKXmhtQ1+ir0Xqb/OQhdlb8T7co9Ky6B19HOjjfS/u3FjfbDHV6UOYMHcdfnlervHpFnKCVCGu4huq+6scGKORi0Nnb8ik9VJYBp7DgPiSjflCl4T5Tyl535CAL+rHgdHuQHcl4mtMfEnjhQpvT7OVV2o6JS6WfQziRNHBI70AbOlAE7Jqdo05381MevMVKewLQsJ/JEsMvCv6eX5hl295Ku9TaN+jq9kPIukSRCupU0wu0blfsn2oMGzuPufKH6Ho/uMvZS2AQMUqTNb4THPZUNVILg64l6OXAPvwgfZauU0U06aKrCWarKv5xCKIe3THcth0/DAv9KeNxwdv5IFhfqy14W7ifhfWe/a6XuPBVpBPxxxwwVZeWbMJEWc/RD++u/+Vsr7cm/ISu8ZR6oNBLguaBeijkEMhcUiwVpv0FBXxm/wB0WrCjzofiAs2dOWf9gn5cXYCNvSCqn/zRymAFxPhP3F6kqL4dk+l1Or5IGOoT96LSswCVaWSUURPgGbspdAYjtkPXixhjvShFwZ0TzvqsfD6s4Hi6BC+H4ccN/0cA9tZM2/oEJ8Yc9DXX8D1WBB3XArrwStItcU/9qWygP74HCJ6zPh3qRUphj4dLW+boK+Cb+5SiVuJXyl4vtbk6TZE/TTaGEStOsjltWZScs6QepPK/xPR6/klx13Iqq0Mnn48V3tfuL3FL1Ijc5huHWin91yBelWe0G77mveTB8CP3RZWmyV4dPFW7Up6ICJvIIXaW+KX61iXrejd/UN9yAePx9TVU5VaeZqj/k5maiy27lBJN6HVPRx/kJM0K7Xf0P2tUgXg8aCP/HO6Vc3Y3ca3Z22rq7OzXH1xylMaOxXXOSV1/t/WFnR9aGBrvEkDXaenFNzFej3X/wVEzohO2V9m2ruGvnz18zHh9qau22zb0a6+w/YWcuXrFr11+1ixcvWS7T7AwjBJQM9vd2NOfZ9Ud7uzvy9vr1SzYxds9+9/7fW09np20Xd+zZ+KRdu/KyvfOtd21+dtbuP7zvgtytnQPr7B6ymjpN5VSp5WLJhaethawYqzWbmrpjU5O3bWdrydpas9YkxqK9pWBj4zPW3NxuTdkW44E2jmLJy+8Ibm5udSKN4IRdCXF1DkRSAQB8SuhkOkHEX044M+aWGS8PViEauBPW05A7A4nophNU0icNFgswWTDwNBWSNH2FGaZKJgsIsYgQ2u1JOMqTpoGdEjIARLn5Jx+0/MSUODEnf/mHTibvXqYoJ24uhBZjwUOE3G/+m1/8zCbHxuxQTPIex2dJVwzxnmDPXcfsDvLBUCNzcXPdNtUuXLGzubXtpzgWFpb92qaWlrwtLa8IwTRhFrPOyjMPRq6vrohxz4tJX1UROIrboDxUN9JsSJh6xWHnLYKgXLbBTowOqcwIh7ft1ClNGEQUbn553xZn11ygU2hpsp5e4dPujhOMzu4ea21t8on7zkbRRoeH7Dvfe9f6OoaFiyX76qsJe/R40gVcPT2aSDXHLpSGGnbzDtpA/zlNRvasIdMhGAn+h5qwiOnlipEWMWC/+8XfB2MiOFPvlPnn9AdEC2EeuyJpr5ImD5wy8Y4mP4ThXCOC8KCtkHfh/Fax6G2IwBsCkNHki8UyhEvsPuLRXnCfK4E0G1MYdXC1FxM6diR1t7MQN6IO3aC+ETtzuB+/MdPkgzjXerDTqtDCtSKa2MmNkxubgg1X87BznolYZ3ubdUm36btG7QyybW1u2MbGhvHg6IbCLy0uBS6IsHC0nPcRlpeXvE+1atLWmm9xYRq7nTs72lTGej/ezdVQnFygnkxwBSp9q1XVHw9qBa8D4azaDuHN1TNt1tGe8YUGx2IRtAwTRcGP8ttBg92+M2YTU/Meh7cROpuP7DvfuiZatSU41GnSyXUme5ZvzVmz6pPLt9vTqTWbX9u1ktplZ3PHLp4atCvnO21lbtnW11bU3tyZDm7HrpPt7T27/VATSMXJNOVUxgPrVXonR3K+mEH/4p0J2rAoGNGHt/cO7Ma9BatrzHk7cOXZP/3zdzQpbraN1UVfeILJ3SiyOy1rm4ctdtg+atuO4fQFBmpppQ7TkDIOoQU0xXXTXVAyE2sMJIqZeknhhrMD3pUohTO31alUBpBqjUrjp5r41WbYK+pYOM8h6oPy8kkxsWZBJSMc69B405HPqO4HwgmuXGuwmzc+tf/X//2/s70d4ejaqrUJdouL0xoX9lwoxIOSPPS3vbltgwP9ls1l7MLlK1bcEp5uPrPtxft2uFu0977zn/h7Lgh8ezrz9uGHv7CpiWd+ooZBkEemNzdZlDt0fL380kv2/m9+pnHMrLi6YHfvfuVXCnEFQDar9hP+I8xHcNLeVm/f++OzNjLSap9/8tTmZlfVnupLLW2iiSx4ixbtCwpqDPAdPEGoVVR/AR7s6OcBah4JZFc+i1jQcDehI2r5fHOLL8qxO3301GmbmV2wh4/GHA5dPT3q31zNtRPXJGg8RRCCsAWawUkGFtgoRHdvlw2ODNjjh09i4W97U3R0xDKNlO3Iulo1pkMf2mt9kWBiQvSjdd/OXRQNrcvaw9tb1tnbaoUCu//3rH9g366/Mqw6mq1vbIu2tNnc5IKdu9JqJdHu7c0e0dhJ5bMhOr7ru3MnJqdc8MQpLWCRacr6wt/Va5f9HYP2tnZbXV2zGzc+V9+Dhu3Ya6+L31B/G3/2xB4/um+7u8pQONPSemjDA5c0ZrVpnI2d07/+5S9VtqzaY8im58ac3vAgMQs616+/Yg/u3RdM4QWgkYfW1ztgb7z+pj0deyoGacW6+pvs9NkRu33jifBuz7o7e+3J42f2x9//C3vn7W+JhrTY//w//aXNz8yJ/u3Yq6++5gt8LJYzOfVHO1moE8jrNZZggRGDSfUJrttx45sJZjBqaZ9AQefc9N9Q0MnjCl/1LLmDJ/5FuuTjafOd9Gd+ZHNTeeIaTDM9E81fpadiwl9woA1SLVLmi+yxASGJo/jwI560xyIfqBVmuKKwBu0g1zCT4P6d2kKXvUKV48kKTJLgPhkVfkE/GzUAs7u4Ud5cs1fINfqbH3nxnc0aG9nBD02p0UTdJ8IqtWvBzNtDbizi41ZfI3xvqFHcWuPdm2bxK01K34X4YiKyGk9YHOD+f+72Jr8mjWvwDDnFc25L/UwcVuAB8KBC3j4qPPlp7KJ1Kbs78ZMoYBrfilR2xh74EIkRQukR17W+sSTKc0rdCJ+GE0J46/p3tFPwsaERbMbuvOBTUwEwKk0Td5L0yPHjCkHC84pwXgTZt0qb9psPfm3Ppp6IP+uyb733rn355Zeis1eU5q797Od/Yxubs3b2/Cnx/Q/sJ7/4K7v34DNbWplVX18ULVq23338gd1/9JnG1k31da7lE0+hPn14oHJ5UZM6HKpuKij5exmi1l4WLLS5wyb+8XG/NJz3JQ9crdIwES71DwOXUN63ndiGog+i0rj8APtUpemkZeW6ncePHvgDveAVESiP78IXz8HGGN9ZLjenGcIkJnaEIy20T55dUBvYzqYMFjyhRYxXCLa5JhO+Ez4cXoVJIgtRvAGwubWl5LiactXTRtiPoJuxaYMTuqLN0Gt4SQBKHfd2uH9f5VHV2KzD7n2u4eGEAYvYmxqfY7f4ngvU/foMlWVfvBOLryzeU26urmOeQDnYKAP/75uw1K7kwyPBQIx5CG9oMcckXQT30GV4dMYTTjkwrjKGEkbAUDpxZQebZsATFp2JS+NQLt4n29U8g/vCyQ/6AFpRRq4bjWt7QlBMmThJ4Ail9mbxAf7TF3oE0/7+EPYXNJ5CL31+Rsn5d2So4Iw7SoF7rsAFN8DH6IuY4RZ2YoNHJEtyeFAub4MEvwiLp/dn+oO7hgpckakEvGh4OoxpwygPQk5OBLIZjjcJ2AzkkZQH/CxUlXTAKfjMwD05Kw3OgXFCqlntygYkYBo7tQkXJfFc/IfvSukizfhOzWpFFLSPc8AhKW/UySHjAdJwfKdjrH/JTjk8bU8+6e9uD79QuKc6cXKlMF5htzqOkBbJkRfqOLSfj58oz15+yWcolZOoikB5fVe58IuxYlcwj0UdxdC3t7NM8gXujGrM64mOYizxsMfs8R1K9sTJ618V3pVbSc1r6H+pG5iJSikZ9Vbp3IFkoDy0d+zSx01pMJ7Q9v4dbeKLhfCnwNjToV0jXeIBg6DX4eema/+KdLDyRZEcGMwfauzf/+TnVhQDcyS+rK5BfVWwg27QVvRVTNJPxzn6dPRTEhK+qi/HCXsWW1go0viyt2MnT47YuTMnfd7vdfIqBR10fCS2yuV//iGdKgpJGaUc/6oCVAfFOTQ/FbvXVxml9QbOmE6TwBMBDdh5nyC87CnNgpoxV3UU8shwK7gCe0JSFWJL06f5DmfPn+KWWx4HqaQqET8JS6j4jL+KLf5IM9Ko6CSZKoVHJUi1cpgkEcKI/EI9H/qbVCXHiMF3wCG+k3SSpF2Tb+JcUYrj+KN4wFvaUxZg/Bu7lMd1FfmWP1PFd0QspxMqCe+/SbyvRcaJONVmlU7CVKtK+hW7m2Qn7SVPgiROrnCnhu7ldUyDeYz4wD1BjPALM03/OG2UkjMyKXgceGPiRlB+sCd1iqBJP08+Etf4rE43SSNxqtSR30gzTaaSaIRLw6L8G/MF2n/D4qo6XqpSN+/rqZIbvcvzT+pHd6Sw9EaiINd0OMhkUxK00E9BaV4B3fE2IE3GdcLpmx6+r/noytKCXz28srrsGzMW5tiguG6XL19yuRW8nst4//f/1Z/88OhoS5PlWjF062KYWsUAsdOjVQwaArdam5yc9F3Cz6bGra2jw85dfMmW14u+0/BHP/qJffH5DRf+8QDr/NKizc3NKx4773uttLNumxvLNvH0vk/anamqzdip05esq7vf+voHlO5Ta+9pE1EdtbGnk2I6N+30+Uu+k75BTJzVNbrA7eTJE4p/4Awru4Rqa+ptaXbCHt67ae0dLdbjjzUi6BfxEsPHPfaNuZyY0T3LaaLQkG3xe8Y5sO1H5gRMBgngDoF0gPqXYEoLJIrB2FeQlawPVJjuT6eH+NOAHlIp6BMGygW+pOPTwUSraXGTdj/Fq/gprhIhReLHIO4lcx1IlCCmW+PbTYVPB/dAn9AI98XaUjz5o6OG1A0/MEogFLO9JYQSk03uYoLPjAwrlkpVFzvNcd7ZZscODDz3booZ14SLh5u3i5t2qLnHytqm/Hf8Tky/G1mZstuHKzmKays+Ud7RhIC71/OFnE8AQdr93QPfORoMvgZayqaJBkz4ieE+u3BxUDhUlPuOvfXGsB2W1m1qfMJ2t1SPUpMz+h1dbWL8ueuT/30h+oy9+eZp+/53Ltrs1JjXgVMJXDX18OGMJh9t9r3vXrNX3+yz0v6KT9wvXuq33p6CFdd3bXnp0NraRv3th/1Dri06sjw7gA527dc/+htrErzZueuLJ6oDk51t3zUrBkOMAqJbhCTbcodJZscU96hybzuPpnUUWv3KKnbTMxj77j86sRo9JkYZTbZ2XXjHokG9cJbrlpzZ12SGtBDSF/I5343v9xEeCGaCG9dScCUInR4BOc1M+2WUN1beYkC1tbYz9lMDEd16v96Ch9Byyh8E5UocTh1AlBrEOBVEFyDOwJjJoww7VF/wK5n0TXn9hIPCI9BtycdCAvUqbXNVDgSOSVO8/8BkhGPDJf3t76jd1R8z2QZ7+/KQFZoPbWN13SeA7GJmxzMnErg6il0fZH5qZMhODA25gKfxcNOuX7ukcqg82xuWVz+vrWmwBa5/4V7to4zdujdmk/NrdqS6lASDvo6cvfXqsGVrswrLAhMCfIT99QrPjqaMffVwzmaXd62+SbRkZ99GejrtzMlmhxmLU+wcYtEFnOV6mOLWrvJZtHrBcWV11erVMb712mnbWJnzfpMTfdzaKllLW6fjiGV7rbZz1Epqh0w9sFWv1SSLa0SgL870Cs6u9ePa7clHQhdSHf07UXgnitfZPbi7kWZ4ejz+PH6EKWtPKcJVK8JWm6hqN4+rtILhl3Yco8kYEbg2Q/hWc2DN4vq57zrXxAIW/d5sdXXJfvWzv7VnYw/t6eNH9i//d/8HGxEtWl1fsvn5uG+dSQK4BT421IOXnTY0Omq///wDO9ofs4vn26y/N2eLS3X21eNJW1lZtKsXzyr+Mxt/+EjtVae+sWOraxtqswPh7b69/fY7NjzQb43Cgwd3v3JB9U5pU31pU3hx4AuaCNGFGNbalreFhS2b1OB6/sIp+/j9MaXRYDxgtyqcXV0W3q5vedm2RQ95mJvryNZ90aDJJx1MQBCE8x4GzA70iSsVeCwdWi1Ukcn4oQ8BkUUB7lceHT1hiwsLzuQTkF2ga6uLSqckmrWkyTnXDuyrnzZYR2uraMuuH+ujo09PzYm+azKviXhPd7fCzzvtoc8wMVtd3rBzZ9+x332wZBMzmrR37lhrodEe3VH0+pwND/fYwc6GNdYV7eLVDtHyTpuZ2rZrL7+qviualKuxnaOS6EuLjY1PiReg39XYmTNnvAwsQHJPP1eDHZnGc8Gis6vDhe8zU7N2784d8Rhb1tXZaq+/dlXtmrHZ2Wf2bPKxNecaNS7t2/ZG0QaHeqyz/Zw1NA4J+9UPNUbdu33b3njtuk1NPbLZ+UlfDIL34DFxrtxaX1m177z3XT/Z8OzphA0NjAhuRfv08w9V7iN/R4N3aOYFo5q9GsepP/3jv7A333jbBR4IfcaePLat4rLaoNuGhgdtfnbKOju7jXcC7Eht3CD66vRNbaMyuVBfOA2NZbIWu8iif2Cm9nI/Ss3nFQO39yDCx9Qy+hlpsFbPIkaifYKqvDzdmDRX05Dgd0JAKvLrmn7pJxc1TrH4Dx5zcosF3ZILveLOVtJz3gSclMbEysQYpaQTMymb0mXCWZ2/QssiXeWCgj7hhVLxpYBfhCEt6gTjS33Z8YhG2J8RF5wTDcFkRIqRV3wLi9WipXBjfi2PkqI8KdzJC1pPjQgPb8I1do0CXFZpN3MPv2h+Tv2Iky+kf6g+drC77XBmMR4GOlOnvNR3SJLiQjP5CxX21N3D6CegEYq60bxlNzeSL+AEgLECAzTx06CyeHzawWMkHvpy5Z9J/vGTOKZxUNijpNCasJdTCLu7Jy5uRG5pWpU0QseOYPEz4o5+/f4v7OmzR+LJs/by9cv2yScf+yL+06cPxQfOWmtHrZ06d8r+7mcf2oeffiQ+dNvpdHd3xsYnH9lnn9+1ngGuW9uy377/mb373retXWPn/j5XCyI45nSP8mUxqqqcjD/8eW+hzwArIQ/X9cU4F7BzkHjB+UnTiNqFCnsaPlVeX7ScFMuDpbv0+fY+j93d6QNRBlT6S3uSK/h47+4du/fVV8I1TcqUDicUKQtxnB9ESK++uLKyJh4P+omgqsHy+Rbfec6GBoTX8FTwkgjTWSDIiQZzbRuTRD9lpphtrQXL5sTzKB9gQh+HHji/t73tecLXcGoxl+P6N3C8zvm8OGWAUD3vcGPnNzv12fDCFTwsYDPf8OtyuOdfdsY8+D3oCVczsZDA6QQeFUXQ364xgM1l7Jqn7FxFAaiYC4ArCPW5cotxAzrMHNM3w0hzzzllot5+ek5l4J0xGsDfL1D+5AtNIy/qCbxYQGGGxPtIbG7hxDjXE9WpXPDN0C34aU4AAnvKw1yGzT0IuskLGMOP0L6cGh8a6NOc9YLmNhrTDtTecgcJKEPgoCypSjeYSYFHbkpDX31OKI174uVKGOhRGPoZ/9mQUi8ayPhGSOKi6J0scABP+oArxYv4MR6oNJ5xfAf9xp10/Yoz8fF+gltzfh8kiEu5nHD6KODp4YMGlzlF1SZerq1Z+EofE02lr6VX4kTfQFXXSm54Pqeed+OLPDA9duJfDiejHAV7khn+uKdervjAMRLipxJXjhW76hqB3e6wlJWaRzvJ7o0kOIRX5FWlv6bI08N6aIVJ6xQejNvUk0/vk6JxcXoY/FF5kkR95CLf+Iw0SKJKIVMgPK3tJnEJiDADa1V4d8b0KJoDSdcl4xp9KWhYijuhaH2E5sQBg5AdwPo0NYgPITyVcPgQlrgkRclJm7E66gouenMpLv3O27m6cCTgKVC25JswbpCaaCmbxjR3/nc/+XvbPWoQXLgKOBbqoD3QTrQvusstTZ3vGDMCPizU066csFYwoTo0tMG+9c7rmmv2Ow+Ae1y/pvCK6fWS3TWe1EX2pOLSkVvUIPyi1vGNQXDXXpu019J3KJcHcU3JnYfRR8o/ejj5ulUKEzyKPs5JJNVdJn0XnCB14ntIz4gPldutmKQbJt5lvHEXLPQR3BJHDyWdBnM/fUcSx3WV8rQTj/iLIFHn0KmKbyyJRuHg38fDpupY/LR6REk139Ken9tTs6LTBSLwOO2jhPcry/jCHX/aQn8vKrurJEEMYI934uQ6flJFPlIeKGmPJECaPorfb9LV6kXlqf6OtKVxc2vYQwBPXELJrmK5sDkJ5vVwM1Jgbu9hZEcnEdPaeFooYBqgBHbw3oHzePs4qW/c4MvZiFOrDkkO5IMmoMs6k7xc8e0GZuTofJ7bQpXrLAM//nCJ0lf5S2H1ugv87pxod0t0hAuzWlW7pWEjN30LaPRLpx00rcZINjCVTxzLnQ1MnBpuFi/SrPlHtp7NSHWiq/XyT+FzqHFa8xWlx9WhfZ3t1i8+qqW52ef9LeK3s4rPO5O70iqE+LF1q/uL75//YZuYt76eHis0t4o4NtrqihirbLctLm3axUuXrU0JZVuabGt3y548vWfbW8uaCB3ZyECX/eC737FLly/bxNhD++1vf+dX8bz88nW7c++erWlyz26QI02Ge3u7XKiysb5jbZ199kff/b4LOObmZ2xi/LHNz03Y4uyMXb/2spiwJgEmY2cvXhaTtm/zk0s2Nf5MhLfR2to7rKN72E6cum7dg5esZ7BfTN+6jY/ftfYCxwd56HBbTFenkKLJtnePrKlZzGlDxg41KByKyWVXJ9eO6EPACxLoA62ARyMwGDEB9MfexL42aPLOTi+AnmXyp8A0CkyNxjarB/E0MGtk9vRAOAQ6NGxKEPRPc8sHohvMWbXGL0XUCJsq3CvpODLJ/1gQKSc6Vcq/4AY82fBzJshVMIM8gNaYFSI11tkvf/zXNv3wgV07f86++PwTW15ZVijyq7MNMbl0RITKMIAlMf6RJnd0NvuOHvLfLe25AIvJHp2Ie9CBa2tB8HcJFkdqD3yHLA9YUpqV5VUX+LCLlgkI17eQLrt8YTy//e1XbK+0YUpYuHHG8e4Hf/JtDdQNtrm5a6XtGj/C25xvEsOOEFsTnDazgf68nT3baf3DBTHp+3ZUu2Kvvj2gyeSuLS5vCmcWhF+99uWNj1WHJuNRSO7I/uC3n6v8PdbVf9IyKuPBvvDkaM93+TWqXr/56Y+Mg88I6l3QAf7QSQUD6s2OeSYF7IbnfmoFMt494Dg0gmQmCuyk5z56BP4MHBubRZ9kMFEuaeLAlTWY/iCooLGzu6e+x0Og7DhoFPy3rVEMR7PSynECYHPTd9I4MRRxZKGBxQHScHzRN0JpJmpbmtRtFDedQYJhYPKIbhIMIBZcj8Jkjnbg2DeTrM3Nkk/EmPBgZuTOhK0ELpS4e21PqBZMlN/tL3fe0aA/sMuHdLgKiXIAMxb8gJULwBo1UWjQpE5/CH7fVJtk6jlm3aiJnCZwKheTR67MaGrJWkMuHhuGIW1R5xvtabHTJwdUfx5R5nFUlUv9m0dKG1Vf3ntg+9f01KytLC37Hc8bK/PWIVx56Vyv7W0yiVUY77ccZVbc7R3foTU+u25PpletRu3HZLqQObSrF/vkr4mk4MCVLqUdjk0Vrb2zw08k8XjwruDkOyZLm/bKpQHBACaTrkif0ERbbcFiwU6N2r/7jBWZOLKyqfZgEg+V8G4uTfulAyo/SU/239RI1fHhLeKiIk6o6jDu/Vwa1Qp/0ggzgqZl4RcT5WFkQl5UTdcRJnEDN2WHrnJ6I1OrAaxe7Z4RPNjMyALdlnBYuPzg0SO7f/+u0/nRE+fsjTfest/+7iPHKyYL9Q1q90KT9Q92W7Po/WEjD7mv2M9/8VObeHbLdjae2iuiEx/97ku7fZvH5kv2rbeu2xcffW7L8xO2MDfrp8qONC7Ui7aV1JYvXb7qiwCFlpzGqW777LOPjeP561zf05hxYQZ1ZHdjsajB87DeChofN9cb7fGTBeH7kRXaWh3v4l7/JuErggP1LeiE8LxDY+jq6rJP4rimjJM2PNjb0d1hp8+cVJ/cUN9iV/uB7Qj/aCnIS1dPl/pJjB+Dg8MuwH5w/56dVRzkzJyg4xq9uBqtxvIa60R2Bfcd6+/vtKnJKVtb3VGf5SqIkjcKbck1XODt2sqevfPeeTt1Jme/+eXnovVFa+1qt631DdGqGvv0k6diFMRUNNfbf/m/fk88worNzB3YvQebvgjHYu6Vyy/b7z56pLGh227cfmjtPU0qfUZ04dDe+/Z3bWpmwe6ozCw+9g9w7U+dCypgXCafTQrmvSp31nr7uqyrjSvE9m1hfl48R6NoEfSBmu3ayTOi5duTYgQbVbczPqFjtZqFma6egk1NT9q40iu05W1wqFf0d8kWFlZsfW3T3nv3Xec37qsc7HKF9ow9HXMh1UviM65eua6xJW9XVRfc3v2jdzWmFHyBgvC//PXP1V6LlivU2Jc3P7bJqUc2OtLvDzWHwAQBdIyD9HX4CHDGBd6u6cfiCOQWCwGqU/LNn09E8UvCRzjRA8ULvoTv4FHSO1pdOCO8ZYHBTzGmcQkvP/AOeuuTauI7VgXtFSmWiZCfK/IOpEPgC9GRt8ihcM610F0aplTIqTRUP8qh/GLCSUX9P37Uv52ZLfsrLukqXiXg1xXhSBcLptff4RB2BB5xXV5M2L0+rsPuHQROSvmTh+edhkm+0SqWTLTieR6JH3koPgu97Pyn/YSmok8BY66Hg/mG6WZhQE6Kx2k8YAa9jjpCu4FxcHjhlpbJwVsOJQfBzkPi7uWvqAhbcVPoBBbJtyyVOJQ98XhOHXflK1JFp/l6SZOkfEcwbulEV8oNaa+iwynipbpaQb9AtNLutmjCB+qPCO/Fh/V3+ILpI9H3h48f2JLG4IHBVtHYFfvixj1bWl604aF+ezr2wPr620VzFq24uWrjT+ZEL3Z9HOjtGbTHjx8rvV7hJbhRJ/wV76EMXUCa/DmQZDB+oiowk8YjvhIzqZ+bwgCvf+C8J1KlKnUlPxJLvhP8QZcXuBJ8c7trAoIn4I2sMumj0MEHmitNjY/7CWT6EztMibMvOsg8AlXS2NPe3u522oaTnwjgKRIbOKBBa6LZ9BN2oPPOFrwhV9MQiOt89kX/eUOGiR8LyFwrB+/Ow+PwdqTpbwSIFrk9E98sAnACi3GQxQdoEuHhA+EVC/LbFs/L4jjzCngi+CUE4izE8CA+eEHdEOADB+rAyVIWxHn8nWt74EmpDzCDt2Ic5EQxoFOWGiOafROQb5DxsUzUSOlAo3lEl3owts7MzDrvTHkYk3kjgHv+efeJk3LkTdmc7xUf2ym40rbQVhRlZOEAfht32gEzrn6NhRAEFX7aSGkx5xvUuHbqwhlrbmmXOzRJxRN+pP2SK3G98VU/sMY1lXUbfRE6AO7Fd6ocd/iTSfECn8AdESD3i3TgK9wUHQeHffeykkppaIw9US7SQIWf7NLuJk29uGaUHVywZtC9HKel4JGFY8wLQvisT4VtUCZZTYC7CzlrzSULoOTtVEUqqQ8GNj8VoI9Up6pclm9QgC9SqDa/Wf2htFylSdBG5bDPpxvulfKG3RdTgDcgTuilJ+HBo31erBKPJIDnJms5bX34PEp2pS5NWjQYo24s4qC8edwWaRA+VUop8Quc4dtNzyOJpQTSEvhiuGzgFgK7VNiErKORNlEcdpsiyPfrdhSHnaYhsKf9LXh6jwOeMEYyd4/d5UpBOskDvkUW52Hk58J9uTEHTgVggZuUmvKmFfNahlWqvCArkyDAaHWtaP/TX/3ItveUluaTlA5F30WTlvcZVAL/VNifanCQPsjpIGgc5c4IIG+9+aoN9HYJFuIN5E50BZVWmPK3TE87TT7cXSVFr9QnPPwrDfM1Fe1X/acswq2ccCjnWxJ30MXDpuWRcjmFPqDNoVIfzMAR/0qcq9NP7aRWjpXkVa3cLTHTClfifl2HqthS9Xy6qOp0yhAsh6su2TeoF3gfy+cFeaIYwwmHDvqofxUAuzelu8lfdg/7TeWock6tbpY/XhDP3Y67Hyvzf4T6pvCpewUfpcrZQS8Cn7zTJhCP21CSYFXpYnfhu8YG30wE/VIoj5WEB16+UJDYfT4ij2Td0UOTVYP6KddysiGwXnQH2gIPDs3gLUWfmIgWETdgHTDHpoJ4WWKRQHFUDg/hRBregy/KgPYYSdywpyrCJW7HvaSq/KRSOFS74ubfmNI+nipP5h3QFOyHXEEr/omNRZ2a97blMr5I7u9/teSsoG9OKPPWWKv881nxWdkmzU/rNccLust43Kkxt7O12TjJzGJrsyb+LQrb19nmCwA1yqej0Kx0Gmxna9Xq3nml64fs0IbQtubb/BqcxkYeMe2wdjHV7/zRt21hZd3uPhyzhgzXdLRaQQwedynb0bYYLLPl1RmbHr9hg4PdmhzxyFI8EvD2W2/YlUvnxbx3a3I8ocl8v33rW9/zHdFf3PxSTFVWjO4da1eBN9dXlOaqXzXQIoZpSXnycBP3wOcRtDYeiaDP26rCdXT12LOpeSt09jpDym7mfTGFpaLiry/buBjnttZ+4V/Oauozxr2D3E3PDmsYxSZNyp2YC3k4JgEfw64uEIvrWtAMYI21cQ8rgikYnpwGQDSN5AJ/ae5rbRKTyqSQ64TYdVarNOOKASlHNpAhGt8Hb6UdiIImlNzTjpdgTfIlZEkcEhXxsITxNSX3NG51IO/Y0j7gy5nByuoPHV4Zlbcn32y3PvnItla5fgcGucl337CbH1TKNec9LrvO2dlNyn5ljBhsBhE/Fiu4IlTGnQlxXPuz7ytN7DJlp5HvBNrd8ethKBPXVZw9c97vdGbHEcJOrnpgctDe0WhqauW1ZouzE7a3U7TJZxNi6NetsUl1qdkXY7+i9t+xtbU1a2ppsNfevCzNLs8V+/LWU5tfXLepiSnltyJcbbeJZ9vWXOj2MjaJoV9fLVoh22EbK9u2vXlk58+9blev/WPr7DttW7ti7PZgsnZCaC14/O7vf2ydghUPn+V8EsHjF2p3BNrCMXb5s5uXiUV9hkfPhGHgnhgLCB33ZxUUP6PvZsVnMue7iYSbTDJg2nnQD+Fdtkkdv73N6pQ2k5PtnS21ofBM6SKYJx0nglI5lY/dSf5AsNqB3Tl0atqK6314zBS82FZeCC2BLxMCJnO0K+3NY2VcNUKclFmAqa1Vegj5mSiRvj/gJvxBmEl5eaMAATbEPnYIxsPLEN2CJp2wWJwY4GQAEyAmksALAWfpcNdq9+PoKiu5r5zrEh1SNYWmpLUimtAtutHCA0l7h7a1IdwoHapOmqztCJd2NsScMYBwtZAIKRNSwYGTFnWNmuBlspaV5qqTvq4Ou3bxrA0NdNlQd97qjrbEoFLnNU0ehacijDwkyokhHkT+6u4ju/9kUu2xr3xXrVC/Z29cP+OEmzvY9wSPA8Xj2HhrW5vtHtTaRzcmrbinNpV9RxPZl68Oiy5oIBMesNsOXGlv77Ti5rbNraln9Zy1XXDDNLkUwFJWHeDT1SEXPrhJ037e/7FLax4dHql7WMp2zDR8uKX0x735ir/EvxxGfyjP111SLTx2N+iXzMSeujG8Es4p2jE3TAYpMc9q4ybhgMYky7OrXww0jNKu8BhMHhocso8/+dDamIALJmfOXbCv7ty1pcVZ4YwGuK42TbqFv8Kbtq52W9tat3v37trAYLudOdlhA/216gcH3p65zIBwImff+fbbvsizOD9ha8vLtrutCav+uNeYVfKpqRnraG+1/r4+e/bsqa2sLDk9Q4iyq3S6u7ocZznN09jQ7JMBroJq0PjyVOF50A/YsQi6Lxxl8RL6wiPN9G3SQdDsfVt9EaF+q5D80PZtZHTQBVZce8akBPrHI4UsEPJYMdcJwIzfufdA0OFh6A57cP++4DSg8XHZAT00OKwQXC2gfFXulrzo4KtX7B/8gz+3L768KZokXFQfParRWKf+OzQy7DRqfnFJ+Fgrurdmb741JIg02Ma2xkQYifyRjQ4MWk9XwTbVPzpbG+ylC1kbGsrZv/+3jxTvjOC2bP39vfaDP/1zm5hEgLRrU9NLvtiVyfTYn/3Zn9uFC5fs5q3bCjst3kJ9MdckGDLJq/Mrknhj5OKFC/bw4X1n5rZFE/p7B/16In2pveZFCw68v62sLbjQircJauuaRbvUh+vyNnrilLW3dYvc5Wxs/InGklk7ffqEYNnowv6drV27e+eOTc9Mi8Y2+QlB7/PQXo01nO64e/uud6h33n3P/vwf/pl19/TYp599Zv/q//qv7MKlC3b/wT3xGpzWWhact4Rrw8a7J60t3WrLdqUh2PrYFwIhFJwA8IWWlhlcN9FyT+zeZ+SZmj5Bxo++L+2CfrQID/aYLCdCf/ljh3+jbx/rf563/AmnADGxjrAI1iAuLDCLzOobHkvjt9wRtHF6j3GAulAveB0Wdpigc41fCGfIR+WW6fXw77B7fRK3oFxSiX9Zh1PyHeF9hxB/yTd+jCf8YWdgYEzCxB2+KRh68gi+Ck29SSdgTJlUR/dTGIUkrBpcdr7RYXfBhPNnMOix85/TMsAZGDCmla8hANBSpO3pesKkkii+3c9/NN7CSyhXldVN8QUuXNafDNVD4bweGHKlbv51HL4oTzNR2CJXEgkHD4s1KWQ48xs158fzxYpdebv2MlE2ublOypGkh4p0PBWp1DUU9QCu4xNP7S//7V867fPHsnfXnTc6c/as362+uLRg+Ra2Tez59WQDg33Gm1/9vb3GOx3r66t28eIZmxxfVf8eVRnq7Zc//7n19IrOi1/c2xVt3KXNKDPlp5xeBFdeKr7VLphR4go8UR5cDm4SzNMAIsDCXY+p1I1ckxxcRX+NNvK+6vakzQiXBHUY4ibt94kz7qt5Hj166G9a8WAs4dkxz/gT/jUu1M8ieBefAX0hIfohi3bwcfBjLIbD18Gn8QA8vG1xfd15E/oxC1ZsNCEe/CF2NmxAj8Fd+EB24cPPwnvyzZtdCNHh+9g8gnCc8iCkZzxUd/C0oWWkBy2nsoxh5IHwnat1ONXFGM9ml1hQ4K0TeppoE7RFecDfMo+DJ0wfVc2Ld2RBwecdggV1YNMI1yYCC+YWLGAzJyV/0qb+XB2H4npJNlcAI9q+uFXUeHrg4zc8MeXLiM4xLvlbW4IziJDyqLQ347if9oS20ljeUaGpdc4zozg13NfXbSfOnvad/YhEnV4rYOCAUpVJGcBA6l3RfEMbwD1945ioFFfQMX5Ua5VFJujqcfUHXYyrXJNcCKcyVxaXlY4aDXuk74YU4fBXWoIp9JTdlY0iepwEZAMNi5ycmPcFDuVBePg55siFrPhf8XI8kF4DPiZ0MahLlMdpC24en29KXKWUefhHucv+FAo3t0vjjVXu6D+k/kP+pJSk7CoNHkWgDJX4wDloo7T8vUiJjrLIdBiGHapA+s9rkoy0oSORBD9uuj+4EG3KibuIFoJ+n1vJgXgeVr9ejkRhdT/ieFppdH6THFI3/am4jguMbeAXGxd5hB4ZR7Pam80DLpdg4yMCOPzVuLHTNBYDkIPwtk0TWnE4BRc8RsrfpLRQWmHxQxDnYeQWeF0xHX5ezgSWSZn5wUyrW662yqeY4mXX7G9++ks7rGsSG6e5qAABvXJewYNFDGgqfN+++j9u0AaU8zMyoR/kS9lY6OLh/1dfvmKjQ/3Cd4T9CiuAUT/CBR8UZfUEpLCn7eLu8ki8yt+hKn0gTcN1Ej76LH6pTuMdV44J8kr7sMNTP/B00FLoLfNO6uwBq5Lx/D3xcK7Oo7pM/u2/FfewuxFuiZm2Thrmm9XX/avjHItPkvosu6T5+YdwoCpoqCoHWb+pLLjj497lIEn59ZfSIdoZJerl35xGxYwFo8Chb6xvlXPZKksaHAxG8X28/gkhTVTq52X+j9DfpKr9FNLr4m50GpRXXz9J3SNUOAV/jkuCn7hLuSwCpJcGH5kB+Y51t8tNdjSLhe4Gb618RUZ8YRC60pqp8/e3EHi353Nub5XJrRqMRc6XQ+EQ3isrpxdJetjRXMGZEW+QUd+FX8CfsITEP0qemCq/j6NV6hjcqqwVRWKhCUqQVFe7pT/gD1ZgwaIp9AOZM3JjhPw9rXmZTaKpVpYts9jRoHGV+Qb0p05xkVEjk2Z7EP4sCHDFaFwvKl5G8ZCxAWuE+zn59XS2WU9Hm7WIj5oRf1n3v/rHL/+Q+x0B/sryihjvZ/ZH3/4LyxXarSS4tnWKyDUW7PylV+3a1besu3PAuKqFR+vEo9nvP/+1TT27ZTWlTWvJtijhdjuhyXdXV7t1d7XYwuyYGPReMaOHvlNurbhud+/f0UR/Rf6ddurUKU3su6y9vc0n6AgFSPuVV161ZxPPbOzxAxvqabHOjmZPD6EtD/8+fHTbllfGfQcfdzlzlUHtIde1bFtLLm+d7T1+zJ4HC2A6WG0+3N0WsgnQyEEPdgUsIZm+2a3fnOFaibhaolkBABbAbOYeWGmOi7PDUIYQr8Y1qywMbhwpJ05oMc1Kl1UZBgwZNLk3eOARiCLiQOPj7p3AsdF9QuFDeJCFDhjIhS7jYmJJBzE3CY/dXVDqjDgnX5GW8qPTKKzGAJt8+tj+7t//td394jNbmZux0uaGBsN9W1ld8Z3btNnG5rYtL6+6sJJdPAhPmVzw6BfXJnG/p9DZCR+CfxhpGAiY9faOgr333ruyN9nC/JwmFzkx3Ht+RY26r0/YJp5NaGBWXtmsTx7Ih6s6EIR19+/bd38wqgnMnu3v1tjgwIjNzS4Kp1rswqVz9vmnD9X3mSwI6TP7dvJMTpPGoi2urNnMwpLqsamyHPjx7/Ene3bjxhOra+A+exGG7JENDXRYW56H+tr8kctCYUBlPG2NuV7b99VKiAiMDveM79kHP/mRDfd2Cb84BYOwCOE5QkF25DfG5Eg4x6Rlo1hUfOGHJg4I+hgwuJt/V5MpOiW7lA4Ur7e7xx87Q4iP8B/40GowfBnBhAkKJx980QA4i0D5ji3CaqLhkxERB0zgACx5XJjJiQsYNcnOabLI5LCosrIAweSG3Vp+IkH12FKZ1jUph/gh6IFJoh2amuKRXtJhxxgTKeIgkGRCit7Z3RfOMAyCBoGDGRGcZhGfguKwCulMXq1IPemKQBEP5gREOSxpUJE7i2TXT7errPs+8WsptFlrB5OnI+OB0XoxcbX73FnLQk2T7e6XrEFUskmdrFtEjQe5eQyXh8bocRzHZAc+7cEOsVp2kK8vWWuuzvo6W7wPt7cWVH9NZEt7xgOxCJ0zDTkvb4M6e6twGMJcf7hj/W319tYrFzUZ5nojGD0GC9WX8Ud1Lu7s2cdfjvljykd1GdtSm718ecg6W+MuaO4SZ+JL2biWbOtAZeg9bzuMACqdEvTO6nCUqf+yRoGL4V/p5+lw67QibP6LSgeucE8UfZ+85Id3BIlUEmvihkmYik7dwnwunP6gdzQp7tSIErmbTL5jMnFoOehnnQYl4QdhaK+t3QMxDI1O/8fGH9vi8oLw/tDe/aP3EmHIUwdPRo2BQIKJz+DwkAh5jc1MT9jIUKv19BREMzqEA/N28dwJu3tryvoHT9vZ86ITn3xsS6Jvr1y/5m+HgBfQLfTFC5fsrTfftJMnTmjMaLe5uTnlv+SLL0yO2VHJTkh4Oh7ihV7v7W3bzNy07+hncampkSt6WABlQsjCfUwMEZgwCUQQgwnOIEDl1BNX0rzy2hUbH3+q9FR/xYV+sDMSIWyd8PqkxkSus1pcWLP1tR0bH5tUg3L/cNF2NOZx1UJdfcaePBl3wcba2oqtri7aqdOnbW29aF/eumO1onc8gggmILxAmLOs+nDvv9XsaKzKamyt8SuKxidWbWF1yV6/ek6VKNpAb58vKrx8+bT6tOiV2q9vKGerK4u2NL9vr772lp07/4Z1dZyyn/7o76y4vqO+y3UHR8ZDQVOTE9KTtrNVFF1BgKC2Vxv29/X7mwS89XHu3Bn76MPf2kW1Ewvx3R399v3v/cCeTt5RWuuiZ1y50G7zc1uinw3WVmgRLFjwMetUOjvyX1xYtLbWNt/N/+WXN6y/f8A3DTwZe6p+hyBnzzchMAH6znf/SPRkQzR1TXzIul2+cNEePXxkZ8+ek993BIMnfiqL6zG+un3bbt/5ylbWlm167qnl8mA6DNaR8GnVtoqHduLkaadtTKjY9elCKfl7HxHOhtAn+oULjZKOU226v+zVEzzsIdwX1Qd3/BumV/RI2hlH0pdmTEclUxFPy9ORHQbRd/B5WooDPYN5Vnl9t57coddc/+RCfWl/uyTRnHpJmefYsU8dkvSpj9cv6ouKfKhHlDnCEapST9furvLKxP1YWA+vwkpRI8JTN9yd1wG+ciPecUV6kSZpR+kSeHj8SCtSxV1aacEjkj/jX+QdfvQ13AnN2Mz4ChflqlyW+EytqbAmBENK27/VnfTDOOoPckuHH57ElZnkk6aHJa2ewy35SOFTVkn4aifs8UkaqUcEpPyMkJSJbMnby8zpDpUPgV5abi9XkkakE7/hWqU9DfE08ILii0u7W/br93/j9JKr63YPttRPTjoMausabHV9w65e44qvZdFvjae18UbPyGiXcK5BvAfXuBzZ9PSsrS7v2/TMgnLZET83p7nB62pXxm0qqXIm8KMcrqoBgSpXvwILr1ZioqPOmPrGXTqSwRYqYIEL7R7fTD4JFnjIt1TSF6hP0qJlO/6u9UMfYUy/deumPbr/QP0O3pers+I+eBR9Cf6MvuebOBSR3fVsDoHX5hRn4KvGGPGiLAx4lnJnkZTBiPv0EWSTLzSyp6cnEYgLtyEICsNJW2hAVmkjYIenhbcH31mc8dOU8JlKHCEYvCr1hx5xpR5xSBO+jrJTJuL6YoO0X3OmPz+1qnJGvVR+hYGGMD46z6m6kq6fBpXp8w2nTeKnxE/Tn5kn4A+c/fogfQMHFiXgTUmfB4B9IY20NC76W1qqMXVw3lnAYAGUjWuUeVdjLm/NUZ8jlYtTDGyCY0GEssEvO2xVRuAOrnONFIsNnHrq6+uyU+fPagztUi7iU6GTsjlNk0mDuyAee6KUxDcoYiie4jhNUkKejn+HL7+Os0kdU1qi4nm69AbCBT2riq+0In6SOQgoFUKUZG6okrswVpn5uENa0D5FYW7HSUbwC+FDVjDMiwdnDs04QxpeDk81FDmlgnP8onwo3EJTRlT4hy/Kv2Um3q6oR7V6/vs/ViUtU847LVVkr7bCTDT2VHvdvD6RAvmTxnFhfznRiqpyIg2SRpUXQlwj2D8Ircw8T7n5mKEPqE0KH4oQtjR+4o4uV0qxE3qU4qML1oUI4FK8reBsNFMxF9jnxZv6xkW1LQv8bGTkJHpl5z6n26BH8AbwC2wqk1b8WMxhIxmloeSeaeBRmjf5ebmi5G463gXsKD8mKvzCjop6Ei8UsKgR7zU+OWc/+9Xv/PpVDR3KT/RROEo9U5yibdhQBy2ApkJvcEdugVCcb48DIAR/bndgA9nVl87bieEBZbYnmpG2b8Ay7Vc4ubMKF19puSlt/Hr7yI2ahmtFVeNwai3jVaLTdq9WXi+wIgnjfdWxBB18HuMKisfTNcRX8ueHxhCNCNfIs1odKxda399c1rTmUc5yuK8Xu0rhWa2r4iXKv59L4/kwKJwqzlX+Xw9aVp4O/hjV4WQHh1KYQ2u5Co9T/37DgsYz+ijjRfRm1d1h6dbjukrFp9IUvqfqeNWqIiQFSsvwojr/L1NBdSIZ0sQeaaYp++YZffic3c3goIPYBK3Qf2gFxPR0BAa/uk0aYTRyz5jj11trLmt5FoxFK1hMRI7qslWXm0oja8WeyFrjBC20hcVkjd/yy8qdDQzQGgY5FgqYAyGXYxxCFqtkrEkFZGGAcF42tRtjVbVyTHcncDbqW4EJyj/KxjepFHc8bholcUu7qs+79IGGPgIDrp723fy5JsupvLWHe74AwMYihyF2hW1QWOTD0FTMoNFHLm9mjnZ0AD1SuuIF/TpXmXHFD/AVDMWn+bgtfuj/+z/8D1b3X/6L13+YFSO1rsksu18zTa22tr5nV6+/bT2Dpyzb0mOtnf0igDyOC3PXYDPzK1YSQR0aGbDmemW4t2F7GxuOFkdipAoFdguvaEI95TsyHzx4bJtbB5qAD9ri8qzduXPTeFgAIQe78GtFjK69fN3u3rvlDBU7hWEQicujZ5uri87g7StTBKRPH9+zuqNdK2RzmvzD3B7Y07FxG+ofte21TSs055VO5XoNmL86MWbqnkIwIVEdjw0Gk9Iq5jafrbeCMAUBPXcPshOX1SF/pE3aBRQ0mhCLIy5+hE1Ap5/TKLVKr16IKVjr+0AMkDnSwniyYgVp9Q4rpIv7qWlYxRcy0IAMgOBGgn/+E3aZKdYkqtzhU7NKpXHcniQYXVW/cncvlR/kiR336jwKtDwzZaV1dkBu2Nrqshj/gjPlCIAbM1m1h5jfXV46EKIJV9rb2oRY9U74mEgwePZ09wghzScVdEq/N1f5cUXF5OQzteWCkL3WhbbU6QBGmXvSD2s0kUAALUIiPEAgs6/0gF1jjtXoOltdWLORkU4R13378Hf31H4tGrQO7LPPbtvOZofSaLKe/oL9yfcv2cvXWu23P/vMr6HItzb4glL/QIfaaM8+/O1Xlm0u+ONxXX15Gx5psd7uBpubeeKEraef3cQmfB+xjt4ztieAsYOYSTBHaRrVKb/84FfW2ZLzY8vgKmVlVxIMA3jGZNZ3VKrdwWt/7AwGGSG/JhAwPcChWfBtZYcUkxa4E8UDJhy/pj9ul5isqHOLCWHyy2KC37cvgsvd7+z0Ii7XKiEo7xKe801cTrsg6KYcDFB+ZFLUmOPYXlHHhRrvH5ywYCBjQaJN7U461MXjJROjXeooRoGj1mgYKPJlR6ywyYeQotqV3V90CgT/3IuPsD+fVRx1jIzqwPVFwBdGkDx9okn/qtHEjoFTuPnahR7BJwR54ABjDCckWHQ4AHfpZ4IJeAyO8Qg4/YmrmDjd4wseisyVMDxkDAyAe+z+0sSTAUhp5FkZ1SQwl48TDZmmZn/fo7OvR3DMeplzuVrrbxOOdLbZa9cu2pmhdtEDEVcRW65L2REOxPH3HM2n+jTa/TtPBdM1levA9oor9t03z1hnW877FBNpcIYrqNh1vN/QZXU9Z20LWNRwgA1hi3CBjpP80n9dKf207/uROkwfqOjfiXvSrqmq2KvcPUzi5/bUTNwiSJj6g0bxmepgbgkTcctuMv1ebVnSMBWGAaE/Av4Y6DmpBXw57UBFdvcOrbgjmiRq5PfQbyzZzNyUce8vpyqmpsdtbmpKk/kte/XV674LvrW10+bnl2xA7XV0tCP60G4z0zP22e8/0xghxmxnVfjcZU8m561v4JQVV0M43yC6vFVat8npSfXXA8s1t/rbF9x/fPHiBfv0s899kZl7/bkeiJ2P83Ozft3YocY/cKu+JsOQ4xODetHHto4W4VWD8ZAhwv7VVa5T4EoC0X31BQQs4CC4woIgsFlaXrATJwZscWlOZZkSTjcJn0oOZYQT9Lcm0Zx90ZzFxRXRyD3hUa9wKG/ryqdQaPFFWEHdTp08Y8uCCYI2yk2j5fM8ertlkzNzVqsBrdGFtfW+C3RxiUfUWwSzUdvcWVcX3LIzo6P25MlTje37Njm/YK++9qptb9bZrXuPLN/V5P1qbn7dZlYWbPTEng0M7CubRnv9rT8XILqsvaXPx/7erh6N8YsuFOhobbHZmWm/R3BpYV5j/rZtbQpG+uNKoiePxwSfI9/FC86wONausJ2tA6LZg/Zg7AvR6z1bWNqwL7+ct+aWTvXbgi8S9fY22dzKuD18+tD+n//9v7aH957Y1StX7OHDB/b48bjGqF4bfzbhD4izM51HeRHAQK2+9c5bvrN/aW1J7bpkVy5d1njdZGfPnbXzl87av/43/6NgMWZ/8sd/Zo/HHtuvf/Nr29wu2okzHeInuLborHiMrL3+yjt+jdzwyEm1NQuwwnfRNJ/kMhgmfcH7kOzev0TQorfgzbdbRRPCNfpOaIQtMHH0oVTw4qbzH4k9dSdtT0x56zfSqJi+u1O00N08H0hvMlFXHjCRvvskKTtXZsnB84q7dqO8IdTHnVQURH3YGWal5fVTfNIuCxQSd0wyjsWOtFxJHPw99XCPoPGHKof11KVhbqCZiV+oBOaJ6XaFi3LzTdgqu7uHJg5h5eOTYRz58v4rzRtH0He0KiIftTVRfNhWGI1VoQmPUF/h9Q0vkJrQhbhnHiEDCaGUVpKH10lKNn68jFi8jPpIaWrogMfXFH6JFUvUnfCJ6b8qi0xyS4VMFIcyuaDfdVIeD04IpUWe/KUJJqpc/sTOcW5weU385J27d1Vf3vXZtdPnTjpPcufuA3uoft/a1im6kBONzvucI5PJ2/Lion3v+2/Z7MK0YHlgJ0+JD23YMbGntis+rDmr8Xiw006MnhcN6DHekaIoAnElf1deSOn0O9o8ArlDWq1K+dWA5ehSvqvO60xc6l2pM21Ku4fCn/EteBrPAPxL/OK7EhcrOj0xgdCek1oT48/UXuSHoiwsnHB9nPBHvAT3wqfX+9CvOCHLHIe2A/oUh9OjXM8Gr4MQgskf7dmm766OdhdSLwrGa+trzvcVNzVngyYoR8YmeDoWEuALyX9DfPmcxj74WPJgzIBHREgOr4uQnNNZ8MBc9zg9Pe3pp8JxNofAu5IWfA/hV9fW5CYekUUBuXPag3JRH3bTZxrjQV7GG3gBKsY1P+TLYgR8Ke8OMD9DEE84roeijzG2Mb9gcZzrhXynv/huHiBmgZ2NRpSb8tIsxGWRgtO2LBrELk0WpDVWyh2BDvBkzgN/wEaNnMZmTkDAgzaKn/T2FK72D/TYmYtnrb1D/EgNJwGgpbR10gsVEKxgnPCJkvLRb1lhT3EsxbeUfjo95FumjydyLy+MyPT2VzzcgIOSlmau6sl5OcppkH04g8RhgrsgtfAOuo0wSz94JGH5VTuoniXx/H5BrWgHAp028c/s/gf/4XnJ45BNUhQiUdAZLyX0xvNJFelSV+hg4PyLtIekXEnBfUxJ3FJVbf+PUmnxFK0SFUdP2b9QSfaJov1UJrcDn3RcjjEtxro0vUoazyuPn3hHWqQL9CN95k/MA7hiD3+aicfyadtoF+KRkVud70/tFZU6BP0ilm8UQPMtk7ZmCiZy7Tod69ms6OO8WppFOr8uMNF+ojAJr2Yu1xtN2X2RQjU51OCIPU4fKy3PFx1xFDopoUxVK/IjLDCMtPDj1939GxWx+MXJ4aXu/NHHX9qHn35p9dm8+i2PuEeepAVuY9K/0fR/3IABKjUdB2Uy72SURzh3sK+5xWCfXb50XrBCzkPOCqe2cHh6eT12UjJFCgfPMy1vqqrdoo6pW5ipHVVtr1ZpvFDKF9gpLLUArgDGowJY9TkXQnuUGuFR8COocFIsiszfC/LGdF3lf9yMvN1ero8b5XAobNUaVeVdpSr5pMrT1x+w9kj6dxyWjhxfpKrSOJ5cpEc6z9mfV7Rx6scba7zDx3uknIpmPp/Sy8Bpwr04nTQP/yOcB0tKzjcJlFWVPYlHez+PK/9LlWf7gqhpeml/DB2CdORUvCHEdbceSkUIGpfUI1UqW+3RnsbBfd+5z0bplmymfDVNXEvDrSga0zWn5WqaQnOTtcqPcCwEsJk6TnxDW+hb0oIvC8gh6IY2Mc9RHxb/kNV8NjRy23qNy2wuFT8gGkXfZdMV/KzXR2V1nltmAsUwvR7uUFZeN/7cLzSB3HxOpW5AJ/4CL8MWLezfooPIe1tyWZc3t4l/aEXmJCJacxTyK+f9SM+jJqXUNzyS47rqXqbdhJM79Ie86tRG1A87c3x4GpJhrMX+ox/92H78Nz+2uv/sP732w621dQFLEfZKVtwq2fJ6yR48GbfpuWX74Hef273Hj+2lK5etXowYu/Q+/vgza2/vUiPWWnF1wjY35u1kb68YvQUxPd02MXFHTMCeJtDsUDZbXyva+OMZDRYZe/P1y3ZipMf2xdx97zvft4tnr4ipK1hT9sDu3bnhu5CfPHpqd28/tLnZKeO6/ZKY+omJSXugcmxsrltPT4dduHBOzEWdM6xDQ6dtZnbDNrb2rFaT9lt37/h95duqS3/vsPlVHyrH3NQzUbo9G+zptIygAfLxoEyGnf4GojJ72xVyAzghmAYsBJAgnGtHODWgGsMR0k0QEEEXYpfw8wdu3I+OwkSa9NV4An790b7yq7UczCcMo+JxxUR6rMXRUG7YQFbSoW2VsJTsauQ4DSBNPGkGZeIQjPBqeS+XUF4ulDs6EAwokyjfBa5OUSNYtIqJ3dxYt+2NVdsvbdrqEkKZHcU9sk0xzs0czVWSMNmNKq93OtUBYc7aRtEnCQyS3K+OAPNIefCH4Hegv9NOney3xw/vqg32XfgE8q6urAsXGpWGktagzC5tGFc6KEJxYJxpqreN0o4tryB0K1ljXoSjUGMtrTzm1WhvvXNF+KHJyOy2CwSz2Xq7/kqf9XTlbXOx3kpCfoT9m2tLLtTnOpmpZ5vCnV47fXZEk4FWW11eEaOPQLtkr736kuqHoLXJ2jqPrLhRsp2tVssJPtwZXxAD1Fjatt/8/Y81adBEQBMPf6hYsGZnuHc2wZnOBlPEyQWByncd1SpZ2r9OjH6dwjUIBlkhDXBkZbJJxBB4cxc/Qv6VlVUx1SKeGoi5BoTJE9dNuECITq6W9od0kTYoHtf3gHNMsKBpTHr8+hBN1niHQIjkpyzAhlrVl5e52VW1tb0ZuOU/0ca0K5jTpPr5/fcKs6O2ZMLJhIkJFhM3JrbB2DHJTRgIGAeVj3s9M2pErklhwhksG4wgV//sKR0mgHJSnPqMJn7bu/LmsdAau36+R4MBxydjQrWiySHzIxZ6EKQBdx4m2RNusoLbzIChwYMj8IRhRzSTMXadMBFld1Y8LIx7EEHHL5UNvKWsXAHF43JbO5w2kb8YJHa2NTbU+aPSQkXBvaR2Few1Gu2U9hznnBCTmODHTm1OWQz399u5U0PW05q10d68nRnp1oCGIJc23FUb76pN6Dd7tnWQM+u8YNt1iouwUAMcD3qHQAzir8JI0x4wdA5FOTrsUDByfCefHhgVRTquku90gAoV7UIK1BsfaEVq9+8qu4eTJcrzAjfHMJmCa6xSQyvUxnLlOjRWtbkSjUEO+uM7lWrVxpqc7wuOh3KrV7sMjgzZkyePbbO4ag/v3LLTJ0ZsfXlJbXVg/+yf/DO7d++2bWwsadzIWnd3h9pCcN3fsnmNP6+9ftXOnBsV3dhTP6VsLMht2nvv/YX9+x/9Oxsbn7NTwydtaWFGfSHntJh3Ni5fvua74X/1/q8sA/7l6m1mZibgSD3URuvr24KHailE9omr2owTKHG/b436Hw9j7xoPZCNIoB+2FHJO0/Kiox3tnfGWhdoSYQL4dub8SZtbnBFOqT/KD6YSnOIu+M2NDZsXc9lYm1f/brLhoRGb0Bi2rfGsrbPVsqr/oWZTNfLj3ZIDro4ToWERa2F+Rcxp0a8u4I586Ck4zkOMLD5ytzF3N2dV15b2OhsVjFc2JqxvQDSrrmAri0/szs1x6+q/YIOjnfbgwZgd1HLyKG+rxTuCyaqNjpyz/r5/ZJlsn8a4gk+GVlaX/ETdzS/va+J1ZG+8/bI1NjXa7NSS7W4fiD53+CPtna1dtrW+Y4N9fTY63G87xQ1bml+wweFBe/mV66LPWbvx5cfWJj6jMTNgH/z6kb8RMHripD0bX7RMW1Ej9paNP3tqH77/2KaeFu33Nz91AX9dDYKiNltYWrGF5WXjcW8ENe2tHdLtNjw8LHjN+GYCFrdbcs3W29Nj/+Sf/XPr6ev3kwHT03N2/eVX7M6du/bVV3dsRHH6BvPqu/M21N+qMbJksxML3ranTr0inBBVhj4LDw7FwNGHve8IgUAh+gjI5F9JH6zu4+kCHh/0dO+njLWiCTGZI43qvoZfpIHp6SffpBcpRd7qhAqTMoyEUXzZK2WL9LAzqaDcvpgg/3Qyw7VzmPATPvGQprxkpw//hvcJZlR193zSMpM/5VE4z4uI/BBT39AxPvTj5U+U+2FRxtBaF2bBJ8j0IugPS1rniJvWK7ETH4VbBPOfKH3y4fHC7mGSQAxpLqiSCS/GGCfD4/qu5MTNd13KZKGAHcZudz/FO4CP09gqPAFXEELEDl9phadeFXgG/XRBnczKxEqhBb+AIYWL8IxpLuzzuFWKOBjumtaNfJP8PB+SiLyBZwj4I/9UpXB0eEjHJIMPhVV4hM/Ep00cV+UP74PA+Dfvv+8P8iJo3hSPvr1dtNdee8Pa2zqcfk5Pz5hIpbV18Ch33m7cGBe/nrHWlpzdu/VEsCra5NSyXX6p0x49ggdotHwub93tm7a3s2YDg1dFvxsEW7AuVJRVQHIHlZOiSgUWAW/qHnDHHm7JN38qf6Qlk7om8QE+d9HSKizaBB4QMnSUAF9HVZlp3EjAweqW1KQUkTdXiz548MBPtzoPI1hSFkx4DRZ1EZrTpxCQI6ymvGz2YJLHAoo7KD2E6dzt7zTeH5Nk7lHrvAlhXKAtWkhBeJuG3fJc18M3ScBb7auswBA8KYovo4yMcbtKG8VmEt89xntKsrfyVo38NjSfY1FgcIATVeK3CwV7NPbIF+x9Uwz9Vu3e3dnlPHFJ/Bs8FJu6CsIRTsDxPg7vStUwJqsObNYAntSBeQbjf5vy4zQYgvsCC0Wak7LITbvUa4xeW10NeEjzhgrX7fBgOzwgk+NdwQ9+2hfTm5rER7PZI6vgmhPJH36F+VwDV0DKj5O4nP4DdvCK4A3jJ/Gpk5/kk31goMfOXrig+UmnAMg1ImzqClpIP1Iv1Z+U+gnhvc+Jfxf773wwSBK4gw46zTeKLkczk14s8hKG1KK/kj5+/IED4KcTDLmRrs/1BFMvi/78Pwrj/8mPm/AelNRTSwuEDyZzNmCrutVrrGe3JRvmmHs4YfSYqp/y1L+cVG803vQzT4kkSZdf+hWw8dw8V++PMgmfXknk8QCClNMgD0dusrl78uEBjyuPX6WPq+ORgOPXVBKHuAixXRHOg8bY5p9JucK9oqrTjDIk9jCk5K9kgRdtxkIJJyd2dg/UP1RPudEn6TvgEJlF3Epenn9atEQDNdzBZb5DXCfcTvDHBdcykVv43BT6nSKclDenlBcfmpQ4RHUi3L7wtzIWI4UQjFQR2o0w5TZPKhtCsYid6vS3ogis1DzRCl6AR4yj2CkEduCyywK6/H71wYd25/6Y+Nl2RRMMVWbCQcd8c5hiMucCLrQD6ab9E7pAJfgmd2gG1xAzNwBGF8+ftmtXztvhPqejgINqorD+J/O4kn90LtkiPXLD9H4g7xiDvXquSNFjkD/19q/w5DvG5mTcIa680zTR4CAmUdzN60FaOEbdcGGhplZzFtKCd/ERC0Gu3KB7kYgXg198E/whfrj5b7nOnltolaFSX8IQmp/jcVOVlPgFCpimqYSO7F7sBg1Bh8Ixzed4fqiKb+KnpNI2hJ9xODmsVG9VHHrPrSfQTzahLi0shAxCYwGbkgjnuCT8CWjRvoIC6eEehSybqOdt1CapjNvLYd1IMYOPKOdxlfqnOlWVcMTxeCAb/cnTCH+s8aWxB35Dfdff3xCesOk508CGAfoQ1z8hAwUfgLbyZezy8WtfuHNgjfLjlpO85nqFrPiCnMZyxeeaN/yJg4yTjUXQGjYXuTBfdrTTIME2xjG5Je3grYvFq0g4zZ0Vjp3/nCZj1z+avspVYunOdno85WNTIScFXHaDnFRpRP9TPgjJla7fSqFM6Pc8CJwu8lTgEzotUerivKa7VNohvd7Jx1/CaKzkNhg2krPw0ZbTPFyFg/46/Kg/9EcqWjBwhy/KVq1SHj1ypx8LfoqKvMU3Z+kf+s6mO2geIzlv3f63/81/qzCC+z/5h6d/2NfVYk2NIgB7HL+vt+ZCrz0ZG7f1pVUX4B4cIPg6coHpyHCfPXh431aX54UIm7a48MS2NXlfnlnw3bR7ByUxUQhQFsUMmHX3ZsXMccVBjRiunPX099rwSL/fcTgzM2e379yzH//432ryrcn8hhi1/ZKdOX3ClhdXbHiw3zra8/bm69+1i5euqRz1YvJP2uVrb4jwsYZU4w+zbO3UWF//GWvKt9rgyEkbHDppQ8MnxSR3eLhzZ89oksErxXlHhmYYPDGqIMKhBgCQnZ3PR0Jcjqu5cqDS6AA2CCoIEMgooEqHe7ilKABiEg/IE17444MJCOjH4YSYLeoQXOsRV/5wRCV5DIc4Sb6ephJzhHDkBKlAWBCZPMW8S2ek6TzgG4sJIB5l8FeeVSg/ToqAX9o7itzYzU/n5hgIE7NTJ0/Y/MykvfHyVRsZ6LXpqSmlUmMljahMXrmPnB3e3IdOnpyuoG5cs8LRdoTATGRDeKyOU8OunUMx1tvOXG9sbNqOJg4lMcmpsJeJCsw5RR8ZGXEiyYR4X2H8HtG6Q+vq6VWeWzY9N23jz5bs5OCA0t63zz95aP2DXba+emTz82tq4z1NFnL26PG4L/Z8/Lun9mRyUXBqs7eun1AZVuyo1GqP7i2qLFuWL/CAGQ9UcpXFjnWKP3/l+mlNQMds7tmaTU/M29K82YmR6z7hquMkiNquVhPWX/703/uOBu9ogjkEKu4/FpwVFlhw8iGjiQs7g9glBMYwOWM1uKu9zdpb8m52d3b4rnImfMCJiRvXePT29llPb4/gwyodx6obXKDIPfgN7BiGOEFk1cC4s1uZDu6TQpXBj9ILroTv7+ux3u5ulYOJ8YGtrXMtxq7xSC/Hxakfiyy0ZxC5mNDlNZkCr9jZgaDSHxTlwTMNfiFMV54KjNCDCST3lDPRoEwseLTmmYhxlIiJ5qEm8luxi0tlz1BnAZGJ3o5oTr0wEyJVKm3apeGCJvyqr8pLYdaLG14mn7iqrHs7JVuYnnMGlAkg6fmCjeoGDtBTEEJQhmw2732PnRpMEnm0jbqCYxBD7u9mBxhw46QIu8sCHkxCGb7iHnYWSrjKgngsfLAzP/KpVzp1fuIiFkM04Kg9Cqp7IZ+xEeEoCwVMimgPTlzwUBzlZlfYeilrNV0XbUt13echYfVVKItTGFWaemN1JdMFEO5Q0d5uslWHd6PKdDdMlOhc2VrWogfSTn/QaveyWaWpRJqO08MkPPTG/fwvTS/SxoyTJQj9GeAYxA5dMFZUW27vCqaC3Y5w8X/+t39lU9MTdv7cGbvz1Q2bePZEeL2nfjgsXOIO4Ix9+eUXxjVK09Pj9sqrF2zkZI/98te/FD6v2/6u8KMEftXZ55/dso2VDfvud85Yb1/OHt5dto8+/UglOLDvvHvRWlsP7e6dceto417hTvveD/5YEwcNzLlGO3v+pN25e8Mmnz0zHv4Gd7gWBqZuB0GB+g8MH9dg7eywg1F9XbScXbuM0yyIUXeECOzOF4o6/aP/QNt8bFE4drqfOjOgPlW00taudXX0eH/iGh+EgvNzczY0OKgxgp3+B6JXG1bcXvM3cE6fEV0TPX72bEr0et5PGrEIqY6hOrV7H+eee65ka1Ed9g9DeFJTU+99emenqPI32dBIj+jvsJjZPdHnZ/a9v+iy02cb7PTFdRse7bJ7jxY1NqzY8vyOTU1uq/8d2dvvNVt/T1znZgfv2MauxgKEMO3qZ51Zvz7o3oMnVtrbFJ632IcffW7jYxN+ZVa7ytbRWbDO1m57fP+RXb140d595w0be/xYfS5nL19/3d5+5z3V6and/PJ90Z1+u3dnWYiUscGBU/bnf/6nXsemXJutb00pzwbbXOeqhlZr72yzJ0+eCOdq7N5dHgFdEk0VTiIwV/8+PXrCWgT/JsHl8ZO7dvrUCfEBWRvo6bdr166LF7kvPNq23/72Yx+L3n33Xfvgg1/bwsKsLz4c1Zacb3j66JEtqG2aGhR3aEgwvKgmFWxFv9OHQ8F++gXjOHYXnGDzjomutksTxjuycEPfaCXn8aF9wWckwSMhPOM7MsI18RSKeVrxkYYpT0rwkyPMahrOr/Shn/p4FvkThnydCVd8mNCY3MMdUM8knKeQ8izBsMtwP6cDCoJbZBvhUeI/Iw3+sONY5Y8iDkwv+UJ/o7z+I5Wm7wn5tyeihPlDlcHiJv6RVwQkpSiXUy+nabgzwUHLXdoXJRHqef3D7gvdicYtFfD7RMLDsPOWXYcHwdfoO5h10gzTVWp6HfQRRQxruayCN/BUZXyISCJ5OvLjK4Xr86Zs5fyoXeqGoszRplH21J2ooZNv/mQPSElRNjVwig8UlsVNTivdu3dTtLUgniGvfvRbp1GMjQ11ojWDw/bFF5/b3NykaBHXo3Xb6Kkd8ZPb9uShuNO6kmhDbLqZnl1S/66xt1/Lir+vt4djS3KvFS/fJphu2MT0kujTRZUFrjbqSGndpKxe9EqNgZQreTi84iuxU6HURSq1g6DoCKF6RDun8QkWeaEr46oLMAGnAjrOJD4xydS3TE9TgeAheKD3zu2vnEdj/uELxeJDXPimsOxsT1Wz5jC8dUaS8FvkS5+DN8KN3fnRhzUBhv9kc4f4SPofQneu2mFTCWVnY4c/Bq802PBQKrHzXuOo2gs+nR3yCDdo+Y72Dh+XuG9bkwHb3hYtzDc7T9Ugmji3sGADA/1eXgT5jLM8/M0JSBYs4LdYyIZfxWRjBvzfzOysLS0teX9ZW133DSsI03mrBj4Ufo8d/oy70Nf5+TmvB6dUJ8bHbXFp0RfZRZK87akriwEt+RbnqRHmARt4b+CVLpzQOLuCFff/s5GGxVv6HAvlPARMuxDe5zGcliO8cJkFDegQ1+jRb5hf8XZTb6/GzQvnrLmlTeBkHA56CGxpcxfUJf2NdsfL6ZT8K3RT9EomvDBuHgYtlfrpXzQg/NxbHow3LsiXHwsToJ4KJnfvGT6OgFOk4XH4UV3BwvjAqJiOnccC4qK0qJesuCIMZUclpzW9htTLgwZNAP/VpIJf6BBA4u+lU9K0gVvcHeVxXTMjj+/wkI7ipUZYpMFNt3pZw+15lfbR1F6t0jyq3cv5ouRM+8mx/O1Bk/DUIk0/tDu7vdqsqKiMJ4cXdZXd6ysHtm8hqGaDGYL/9FQZ9/fDVfscwLUCSqVWcNe/E+3Jy5Pe6xv/lCG4Q8bgFvy4C/6J73Gj7FgpG3X2P2+vqBt+Uc7QyAa4gpMxTkVWWPKRVtvG2KJASdiAAxpcDhPD8SD95keRIl/iqd/IZPwlPfLjdAl0JXaoK4zis2GI8eLBo3F9x4Il79yRb9Rb5YE3F1IyPwc3XbgrhZ+bKgOavPzKNGCjFNhhfP7cKbvy0lmrOdxVSKXHfF/RKe/X2jcc3RJZAJMoh2u5uMZRNh8/E4UT3w7rJLzzHlWaWGWlbNJ2TxfJwEg3BRfwJS0LOmiN3FQ3UoJzkKvjCLQBjSJKGgu31O4ll2f8KS5+Za00oE9KH3uUJsyIHSmgjtXhOfU1eEq5W5pE4p2GizzCfjzd1L9aV0KHr0yl4/ysAOlCZ3mwwOMLI/pjLEWOwTV3jJ2MD2oGK4jHiTJEmzB+UX/aLDXLZUxMVOJSdvMyV/urHXFMw4UmVMA7tYeuqAgZsfAJvFC9fGCEA1Hd9Bv9PXGjjDKRiab0nF333Jff2qJ5ksZshPr7GvcIF9d5Ch4K6+92ILsUbNiZ36p5VRv37Is34VYTNrEii0xLRNlTnWCouwNM7A4vdwo390MpQir/DF5HbSM3p12qDKa3FelK++kjjfe0W7qJCPqXvjcGbxOKBUPaXWGUTpq/3zbg5Y241drd3Y4JvqT2RPl3xCMsNJZ7+PNNwCejuWdjsjAetIg8PQWcFD5ihRl0EYfE3c0oF0GACX58ouEVkW1B39hoUBIftVncsH/zr/9HW1pcUVnFU373ncwPW1tqbbBPk2VN2HdKB5bJdlpPV58aN+OP3/X1tNvFs6O2u7lmf/WX/9qejj+04eFOO3my2472t2z86YStLmtCTumUM/cZcyXJuu8qPrLuTqXXO2DTc0vW2tVjjdkm+/zz39vtu/ddeIOwo6FewNvdso5WHpZa8CP9HOudm5mx/pOjdvr8aevs67WegUGraco5U7WxVrSrL7+qCfcJ6+7qV5lOq1N2WV/fiHV1Dlr/4Alr62CnRY0zflz10crxTiEoHZuVXu75BvF9dVfUGaE2wtvyFRmJpmETKAtZA8AoH7iqwqFdufuBIKKOBeLrM+6/5TqLuF+KHcpuyo0jM+yxoePVgoTSCOlBbE9DWiydEyIGIoYyBIm8nK/+5wMTebiA1hl9MXfqqH7sTkhRp7IoeNxppbANIk4ch/HOru8LZ07ageBfyGft4YOHtgGyiClHQMkkZ2dzW/mosEqTkR2hdKGl3do7OvxoLgLMlpZm6x/ospOnh92+vrZhM1NLtrVZCniqAM1iwqNjRQdj0F1ZWfH7RnFjp1FeRKMxU6d27FQduYtz21pa2+3siR57+GjCdreabWhoVExGxp5NzGvw3xGz3evf6zu79vhx0WZX5p0ovflqvT2+M22/+vFTTSpFfg6zNj2/4Ix+R0dB6XSKgDdq4jAvwtUjXB8QrM4ovdetb+ikUxAWhLKCab1w+tPf/kod68i2i5qUKC+OL/txYmmE9v74D5P8pDMzyQcXEI77TizZ0x36rByzExgCxC5bmCaoGZMMFp9I3x/91OTCOQfgpTbkcTImYQitmMyhvP0Vl3ZBwTSwc6mzvd13rjIY+VFqttOJCLKzF3ircD5BoP1iYaHRV60RzCG0ZpKwXqxcrdSiQQ/7RrHou72wI6DkXQHypD8wKEB0gSt2CFCX8KSzq9vhWVR6CP6xNyKgVPXYSc97Gy+f6Rb+lrw/qro+qWOCltEEjMkwcDjyO/tVT+XLxJHVd8cppQdTiECdsm4zOWWiq7Q2N1mIIu+iTyjZ/YaG5Yn3FhqsSfk43JkUatBi9xanc5hM4levNKkzu4RpT19ooZ8pfSbXlJeHk2EeGFw44sw7BNx3zSIJp42Y8LHYBeNWPBR8+y7briblDMXeQb1NHGXCrPph6KTngAOhZJNfCOJDhS9aratE0IRJlQvp9S1QuXOqX6TAj+o/d0sK5mm7DRX2NFRMMt3BJ6AwgGAuf0yefUesirgvDYWEia8TrnzyySc2PvbYrl65JNq+bI8e3BE9z6t9d2xwoF9tUO+7RGkfHmXu6hYuHpZ84j3QP2wri3u2OLeg/tFkk8/mrV242t3dYKNDZ+2zj+76ffSNTSXRpy0bGKyzG58tWLa+4FdQvf76mzY8MuJ3s3/w21/a+LPHdrBX8gdhEUxMTDxTSdWf6YsqN4L+tbVVlT8WbnKiWfQvhCBUHBxh1yH3+kL/wGf67OFh3PkPja+vPxCe7FiuiUdyuf4sbxvrm8KfYBZ5qLu3t8euv3JdeMei6ZrwiKujuO4rK/g8UvlaHMdZ7OLkFYK2jvY2W1xcEl5zzcO+XzHQ1p5zPN3ZYtFgS7T/0Lp7ufKhoHQe24O7kzY02Cc8PhJdH1D+OZt8umFbOw3qd/X26qsX7cmTeeV1YJeuCK9LR+p7a/bhx7c1rh9af/8J9ZVd1bNkp04O29bujE1PP7b9Xd5qWRLMeNxs3xcuGD9VXFtfXnW47IgeDA+OqH1bbHx8xt5997vWo7Ytbmrypr/bdx+JvkDfsuoDBxpDGu2rW7etNsPYsmN3bqldG/J2+aVrLvxhxry/dyQYNYvOi1Fl/BTO7CGgUj8fGe63jz583y5fumQrCyv2R+9+W/xH1m7dvmdnL1y0zz79VO2bd9h99vvfWUdnizVkjnwDwmuvvi4cW/JFe64FO3f+suB9UuMYi5NMdpIHzF0F7fcu6B0CzKh8lPuSNP3Rw7s9mTjJUUaYciN49Dvs0nL3NNwPqArMSfd301OOuPRBn+jp24cSufnVQ3x4euIFRMNIEx6H8doTiiSkmMAL+tKhKBtpqK+rT3sw8knKiilD9nD3cnqYyC/siZ/bI0x1WBeaKrjnK1rvAnOPHlQujYctYniJZdcvFrcnplvKX/57nJamCjfylVZVfQxX/dIy4Bb2dFcvfGS4E1ZBnachTOz8hR9gERBMJi4LBClrHwo7JToGA/2lMHQtf29DACpF+xIvbQ1UCrfUTBVhvc3dTjlUR+ohO+1PHcIv/J9Ph7LwK5CEkrsLTxTWhcFyZ7xlYey////8P0RXuuyyaDiP8c7OzNujR0+dRrW3tdjTyQd26uyA6Ol9pz17u5zm6bTpqT178nRcdKRgV6502eLKgS2trdjVs1lbWt63ze1u8cKr4iPEB2QObH5h1i5d+GMBBQGkyqayp8Wj7yS1Lbs5TJMPt8sv+pQc+U89pbBTN+IHvBi39EW7CnABLX1jeDxPDRfHWdzwc+GM40XE9bQwSUzKNxWIVty6ccMmxzl1LJwRnaJcXFPjKQpXGO+4B5u2Z8Ebus7CL4J9NiX42zfQUfFKZMZVM3FHfuyC87uaNW4RDwE775Qg4IYXoh2pL/fd824RGyXiOkqNT2pT6kYbs4OfOVQI/8Abc16IN6AYE4mDQD1Tz5UujO2cHN0yTnci6EeAxhtf7JBnEZqF5x3xbrSVX4sDn0Y5NIZ2aL7ITkoeCod3ZcwHv0iDBQD4QTQAamyI0wDwZ8ACWFM+ysnbNAho1tfXfLMKvHrAUnBR/lxRwM5+BAY8auw8HXyg5om+60/9lubkJ40HH8kCB7B3OCgf+ISBwV47d+mCP9Bbw9tSKpt6RuCCTPoZtACciIl84B7jH3m5qe/o8ymueuZYAlf1h3+FvqY64vLHQgkwIB8UdXMBiGBHopGOVOL/vCKdVFHyVBHchSfyp6zMMf3BcsIkUYBP1JN+EmVwGpP4kVp8KYL+vXdSHvxkEjc9LeXCYk87woYQ0a1hJnVGec3DGgGqVMAndLWiPKl6kV/qVh0OFa7JrwzgGfZKGdxeDpk4vlDhR931qzhcUyqq6uMFYx00hexldT4ZwXaFon1dRRlCkyZmijfEktVNoQSzDe97hHFFuMTuNaZNZAG/iUV6tGUI3KON4Mm42lnFjfZSoBD2k4DXzNPyMkUJ3D1V1f3AQ0fGTjPJizTJz00BwcdUNABRnC3xc5uiebzP8eDRmN2591CV4vSJ0kvr4vUQ1qlfkB9zXJ+vqj97uaSZtzJ/g/fBDh3wUz4aq7m6+cL5U3bl0jmFZYczfGjK35HN8TqhaCPqUjbTeoWlSpE/VD7KAX1w2ZPqS9+REWVP0qD+qRvfaP+m3OSlNFzLzjdgijlj4A1+Tjs8T6UHPVIdfb4md/0numJP8RuFrSq1wCOPi5vCytXjqWCyJXEiFkpF/Q+qF8HzD7qVkxdMMMrq63EIkAZPosjkb191oV1DQCvWXt9CavlTR2QjwJ5I8PbQfjYKIiukHNTb+9lz5Uy/3UwKh4uyCAvK3ZNwaJ/78ZX0TbfrR/8pTFPFV6V/V3wpc7RT9HPGY1+48nYKE7rtixrUVxG4ZYSbHPz9FcZaYQ7jL290MH40KB9OATVnuJFEY7bGTxYH/J1Smf7Gh9Ji9zwyj5AzqExVGlWpkwzHY+G3YIsZ+B1uBCGGh69KwzcsqbzUUdbwJyREQ5EYe9LFdPpSumkCmRn8Qa3aD3oCP4R8Z2FxIU64a56P7CedI71IRU6B+yn+q0TlsqHS8Rm45xrEV4jXYdGEkwicVvBNQPKj3yInhJ+kPEomaXf1XcIpfSe9/lPxCxX54RT9PRQyJwT9yBWp9wcfvG+/+c1vrKWlw/Oq+9/88+4fbhUXbGdz1ebFmA8PnbLzF66KAT9trZ19duvOHXv0+K615OutuLZkN2/9VonCZNXbw4e3lduBvfrK63btyhXPFOaCh95gtAAbd4BnhRBcXcFDek+nZsWwtohhKtnayrp1agJw+tSIlTTh72xpFFEdsQ4x9ByvH+gb8NUj7nWfn5nyVaTNtVUriDFDiN1WyPjxYDrrXmnTSlsl5cUdoM3Ki6OX7CbZUpkAhZi1wz0BAiHnvj/qiBAJoQmCdoL4SQig6gBMQRjKG5jGTTRwxwhiWOVHPJxwU5Nh0lJBEOkM0mpABPFIOWuOOAbDFSYcSal3k47EsXmYKZgq76RK0wX9MonPwxUZaRf4i5EDTuxwRpBsqie7o8jLH9wjHO1COH3XIsRUmdjN7HfGyyzkmxyG01PP7OaNW35H4K46DTsMFhbYecMkgruqOYqO4DejTrJpK2KkfUe0OhGLB42ZGmttb7ETJ04IX1hdKqkz1wifBnzXLLv82UXIPdYw/9w/TWfnQTYQmMlId0+ntQkvYLyX55cFxV3r7K21Sxeb7enjZVtZrFM6JR/cR4ZHLZcXgRLxnZicskYx/VtbSr83a52tzfaD77daW0u7ba01q1Nx//yRnb/0kiYjgkmm2XKZVqW5YJ9+eNdmprZs6MQZu3LtX1jfyKu2p4lL6VCkS2G5aKdZsL752ceaaGhCowH/UGWGiW7RpJXVfoTHvHOA0J6TDr5DSUwFgwXCbCYK9AsmEUzewDCYKQTvMDEMzBAk4vMegq/+QZgU3h/tVQQWFbjX348cQe3kSDgIsxNMERPgSb7s9uU4N32P481xtUidT+I4Bu3pyY0JJyjLoMXEK3CNyYFMpduQEW6QHoyV6oFwnLhgOIwpfs48URqVgRXkrs52TfxUJtWFYiJg595z6kGe7M6gw0D69ncCpxhU/uiVU9bb1ax+rMFUOfhpCdWZo9hcabIrBg8CyVVHFJCdcDyGTL2pE4J0JpRMHNh1D9FjUssCgz9+qkkpO82AAzu1qBN32LKowqSWfs+Agp16MgkG/jyUzN2wMGfAqR7iLUBR7+p7YJkIMank8WCE/PR7FrDq1Lf96pT1De8rMMW7de3WMHDVttXmfvQVwDNMYMRPRemTK35Se6rKg0wQH9eJU5huD/oUKrWEW1W0YzpVx93SdJK47hZ446bKR3kijChhYkL/GM9kOEWEGWfA25dZEmwPVW/ahiusPvvofetQ37965bJ98P4v1S5Fp/E7PsledDzY3kRIUOOne1rbGuzRkwdq94xtrK1ZX2+DdXVn7NmTFTFkGWtuabDS7qZtbR7Yk2fTynfHTow027kzJ+z2zTXh044VOnrsytWX7cTJE7a8umgff/pb29le87vmaVvajDZkhzjt293V41fBcIdjk2haM/cPtsfJERaNuHs/cFE0QX2wkC+IvolmCgcQ1NPM0LZD27Tevhb7sz/9no09nBB94KoPdvZHf2LBIKu+/uabrzljcu/+fa83V1fBpHM6hwU9rsbg7RsWn2gL7mymzDQEpw66ezsEqx6beDaldoAGNNjZ8ydED7f8CqyNjQXR0RG1yKHqXWfjTw5s7HGdff7htC0vH1hnZ7PGfwTsM4Jvn12+0mmbq/Oqg/pXrk4TrpLGrVXbWL1pc9OfasxZthOn12xpdcpmJrdUxgbVe99PC7W0tIkerdue6tigidnJkVEbGRy2wYFBu/XVHfWjGnvl+nXhCg9079nqxlONG/uqj/pMrfiHsWlrb+9UOxxZ32DB5qYO7MP3J1XVBns6PqFxo11xNXkTjDmBwSIkC3a5TM7+9Ad/asuL4iv6e5XXDTt/WjxOS8EunLtgJ0+dsRbB8Ytbt12IxePF9x/eUbvmbHCk22ZnJ60l1ya+Yc6WF1atr68gPGu3ly69IzwbEW5welFjmNpn72DLaXPaF9JugJlOxtQVvH0w0TDHoUTzlAYaXgraSd8Opj5RspBOkrL3K+9b+ikLFSMHV041iO/50Rdj0ugTacaLJH4oWZRs3NsM4ynOiVmjUokd7bLLjXJRhKQE/uvlTMoeE8jUHxVh+Ebzldo9XPKRlgMznfAjkMSEpqOC5snuiWCX4V7hj/IQySfwiFCpf0Cn/CU6FJMMwUeOIeiPvFMBFPftEwZQML4i5EjzDlXJwZl1T49vYE4LKK60+yXhaMNKCrLFv8eD1Kf4Q58OXIjwkX7AB9PzQZMMdcBUSMcDfRAmjRPlktaHu3l99O1xKiryJr/I0wuiQOkxZYSz7lODoIRxcMdu37ltX3z5ifj3Vrt69SV/hFuoZnfv3LPrr74kvtxEw760t7913do7M+qvj0UDGqy/t8uO6tix3yzetEV0giv5am1iYs7+5DvnRd+XjedMrl7rFW3LiwfddWHwpfN/pnE6X4aTlzUtM4XGzXW4U4HUnni7Kn+lQCjDUFaHl0zBCHjz53AU4AKWTFQTuHoMxVXjYQ/8if4V8K/oCCq7aNTf/eQn4mnjXTImapyChIdgrPFxQnSFTNgswnjEmIK9OZf3xQHyYPc7mutw4KsP5L7CFWbko7jwqYwPfDOW8VBlId/ij/XWi//o6uzyE6lg2x7XFCo+/A9XGCAoh0fkbnvASFrgDeMfdHJd/CXX9XCClEkujU4+LFDDn7UXCs5XohkH8GQ3P3VEUE896SG+mKCE/cochWP+wgO6TGDZhAIsEMpDfHzRTGBE8AcvybtSTOiBjwqgKrPpA146eO+urk63A0v6EWEZn/Oa5PspUI2j1JXxG3jCg8N7wj/CA8MTcm1RjLdt4jsKgjWbSjS2CVbDQwN28fJLGq/blDd8n6rpuCa6qQo7zUj6mXqy/3ogV4FHdHpCxF9VX9UHIQnuMT1qpMGfjw2qkxNBBQbfoFfEAf4s1qfjR5plioPJ5zEV2B8+ESpRAjiu7JRkLiosUHmE/ziStQxoieM4doUu1yGCuD0KIY1JPGnmYz6XUHuGMDn6FeGAY/k0gxP6Co0jgdTuNj6qNGlQPv/UByZl83K8SCVxPO3qILJ7/m5NyiI7GhVtjSW+vTn4TM1yyCRI+pPEi6yAXdQbbw+SlJNfSl+B34sU6YVBnaNMiiNYwo94nxIukxJjCv6oyEGKQuPuH9CxCAm8jgn50WonZwsIrXQcMzw+TvpWol70NA9M3PjAmtj9G5Nv/aTujJWuBY9UCIiGL/GNZQrEI+8sGHLV41d3HvrOfk6fgHd+8kzpxFy7AgM2gnHtGFeIUTZgQFrM93wDqOzQBUa3qPmBeLyzdvniGeO6X3YMk663A/qFKupMutXBjgVP4KJiqV1icYc3WPyWACmPl5ikw1zY3/tQqaIXRv/HThs570KJZQa9QdNlo36uydOz1Y8ShuYAY2gHQubAlyhXWSXf5Zz0TTOzCJLa5RzJYqmqZHVaZVecpPmu+FbU1/KX+sNumGGv5PxNyiGl0KGJRjKNyM40ViB/YONtLhNyOG4foD6MA6TNHIx429ubxruJ25qTgishUFbKArgXi6QT0/OQgYJ0YU+9AlYqixwCn9KwwDnMakWdo9VDOzbILf0OrfQos0x6OgJ6NhUj0GcRw6+nEr+GHNDvvJdjqhFI+xW7wiCu3IHGs9kY+Sibmwivf5cpEs43Kyv99EoaJS1YwKuq3MCCsiTl83qqXNjTvoymb0NTvI/LRAMX/UtFTOKmny5HxRkeQ4EcdvSOJB7KYUkM/UPzXI7DddTI2Vwmp++dbVtdXbbHjx/a4hKnEgfEA2Td/0X4hnre2esmTa3w8jmbvjGBXbz3Kgv8m8qBDMBPJal86TjHKSRoDn2RYFEN6BV1kPI60peDfnl++POHmYRXJxZd23G+EEDNzs7Zv/pX/zdbW+MmD5Of2uf//L899cMWMS1NTuBY3SnYyvqm3bx9337/xVcudH3nnau2uT5lD+9+YaMn2jX577KbN+7ZzMy8zc3OOFOPsJX7/CefjflqEUcuETI0FwCumMHVDdva3Lfl9aLdVtonRs/4atJwf5vtFpdsbWFRjO+GGCh2Px9ZcYN7j4VkmiAM9RzZ4vQNW5z50qbHPrTVmRt2sD0jvwZbW5q0jdVntr48aQszU7ashuvsVL75rABaFIGW3uXhTiHV/rYmHjeFrHSGPYXjKgKhtiYPXMcwo/hcvcDKLox9qgTfMtCx07T8eUdzz0BsEFA/YZeCWBwLKzfIBkQFhABp0Z6EOgsdJn1VmbrLkJuQBcRWGPDGhwIPy8Or8ZiOH61RmREuQrjojFzRwwLJcH+ftUDIFN87MomoDAhCWZQBuVk4yWTEDOxt2+1bN+zJ46e2sS34Z7K+er4nRIEJ4ThrOomn4FuaFOy68IqdIwgsgfGhLagtb978yhbmlhxB2cnDYNrW0ZFMIkq2WSwKDkw6srYhhPSBXOkweQhB1potrWgyUZexhuyRnTxdsO+8N2Qz49t266t5W1wu2sBQrwb7bRs50Wtd3R2aAG5YSeU9PXzaH1Scn1sz26vVBGFIk5pzmmC2W23DlrV2smv7yNrb29TJu8T4M8DX2Nlzp+38+betqXnEDhtbbb2kdjwUfuyLodAEdH9jzf7+R//W699Y1+iTm6YsE1MeGNuytY31hMkIITADQdo5+eb+WvJ0Yb0yBSZbTHCUDULqYMjSR8sOrFETC3YMk6EzPUqZ9uKaHgiWEwC1KbDzRSFp3IAjkxIEqNwOg5AajcCZO9E5ds0OMcK4qUkYiyy+I0zlQvDNw8s8xkt+6aSVejDJQvkOIuVD/Zj8UXb6AYsEXR2d/ogakGD3a04w4mh0h+iGt6+7N/nix96h8EeFdCbqcN+unerQBIW7FQNuzZrAxsSGqzqyVhD8Vjl6DXxVX4QO3McKrCmTM04yY9LBApIGaRFZmCjcEaBSbya7ftRLAYAbbaIsrNkfZAOXj/yYuj+Wqnh+57KoJv0YQry1w2mHPcGr0YWr9BHqBmOgaajRbYHZofrDhvCCUxg1KgN33bpwSWkUj7JW1/OSbQv2B0SgmqIQPqGhj1F4TFeKwzcO/KfWaje3VX3LL7wxsbj1mPZKy4QeYa92x+1YWEy5ETT5lI7BN+yRu4hTOGCV1ldotaMwVjgp6gup5Eoq0TgmebXqf+ysX1uats8/+9QePbjvO0F5i2N7G+Ewu3iWbV3jR2mHU0lmhUJO/X9T8Ubdr6G+ZOcuDPuCUKZp3/7o+9dseYXJyb4NnRbebIqRa83b4d6qnTjRpXxmrbjOwkONXbz0ki/o1NYd2JOxe6IdM5Zv4nSS8iuBN1nr6e023pRB4MsiUL1oLSvEnaIrdWKUYCaYIUEDeIdms7jpZaFhwRkehUXYz/jEaYHmfJ0Nj3Z6vNWlPVtbLfnbJrWiBUyk2GEoDFK5Gm2Ma/U2ipB+1bvV6SzCCWgFfYD+DR1uqOcR6JJoIYtU9FkxF8JbHvBdmFtWg4hOMNaL5rHYVXO0bv39HXb39mPr7R20lWWVYa/OHjx9ZJurCF64hgHmtk5wKYku74snMOvrPbC2llZ7OrVnk5MLqt+Sxv5P7Py5nD19NGbTk/ft5LlB2y5y2qvP2gtDvgufaxM4lcPDh/TV0dETTvN4tJPdpn/xD/7URkf6xSN8Krq8JYZszs5psrW1mbfHY081weMx911rb2myQlvGJp4tqN+Ldp8fddrFmwFXr5ywrq4Ga23P2OzcnNM2eIV58SptbXk7d/Gk7Ygn+Rf/9B9be3PeZmdm7N6Dh/bXP/mpffz5Z+JjZsSHZG1iUuNgcVW8TYPGhjNWXN30Mfa8xomu7iZ/L6K99axoW7/otWiJ+i805fAorvqK/kfnQGPQG577Tpy864dVGmZRNDHx9q6JYqBQTwouAzs0BjqHDnpDEL7dN43vv6gYK9BM2BkDCZ/GQTvjqXBwSOCg7z6RxXfwyZ8/6LFXhRQTi9MA2VOagRAY5VboATHJKFG4pzQeG8ptSRjqA11gHKQM1A0VvoTjF0hRHqWWelRCeFr+5yZhyc995B95k09FaB5hyQq4xiQkEXJ4GfCnbORKvagF8dyQSr8jHDD0fBVOURL/0KmwzlUlgYinn4Bh4EVMqmMiAS8Y7RTlpL0wK3lWacLgn/hFG8s9Ce921/JX+GoVbUk7J+VMysMPocEp2pVywUvu7m7bvXt37O7du97XGhrNr8/84osvxE8+Fg3o9f7y8NF9mxNtPTl6SjRzz0aGB23s4YrdubNoO+Kz5mdEx0UfBno17pbqbGi4xm7dnraXLp5Qf3ysPOttV7RtdLDfTp95yxqz3aoYE071F+lQAT/qUDEDhumEKYWp+xFFZrUCJl5X4KM/ZaFf3OlDgrt+yjgC/FLtf+HvAmnHm0q/Q2FwAhThEqeaPv/oYz9xxNVHHW2txtWCnK6ED4Gm8bA/O9dxZ2cqvAs8DDu5OH3JnAUaz4YJYNAk4CMU5x0SaC08HnwKV0ZyEpTwhZaC85zw4oxX0GI24bDZxO/iF//W1t5q3V0srNaJh+KtIfG3KjtjjQL7OEI5wBGuOhwe1IRZcZmELy7Ni/622bkzmuc5v6WxVeFYSAXUjGHwbMgF4N84idDgvFy8I4CAnwWuvMra3dUF1NydnbychqXM7NJLcXQfnk/5srmMB9nh6agzYytvCLBYkJ6kIA8WDpiXNHEyQHkwTkJjoN+cxosNHFFWeG3iMI6wEIFAw9/JEj/tc0X592uedeHyJfHsedErlQlUpNMrAdJFmAcdCTyRO/1YOOLYAm/vfvTlwCuf/OPm+JJSr/QPzCSNwPOYS+LKN/1TPA2LFbI7XMWfuzfxiOapSkXinj4q7SeeDt/8JrQ7rpdQWI+PIi8WoZhvRGhiudARDe2Tu9eHeB6DYFEDj0O+/Mtk04cLQtSO6cKqoiZxyAta6Dng4LaI7AFkJHaM5zV/ssjqGhUlxj91SVQSp1o5XOThJrAOV/9OaYi7pIlKMR6iEi83XfPnOFsV1xMEYvIX7OjD/jim6o08wBd6FQ5houNClVyh/BeJRx7StBNu8J30EXaU+ukOxXeBv7ebI2nARuFJIKrOR2gEzD73VBjagzXukHbgpxDURX3G2wgjydPTS8sga6TrFXV3vikniYRfGoZ0hTf68njuSECHjtzBAtlEK9bEmzP+dXT12Eef/N7Gns3Io8E3EZE48hfwz1PWvy8qSoNn9C3Klmrm4pplK5jGM6VNLgg66+uO7NLFM3bpwinx3vEOiqepPCgVcVOV1jVVjvfugHvq57GSeOGeurFZENorTw/r2ciswFqTHpU/hUUaBoFhnICIcYf+46b7wb+Ehsb4oprsspKg5qnS1F3tHLDw7AN/0crLZT7Y5OH3oUsjPE43HHpplC4QIV7EjQS8f3k6+nEz6lT1eUxVwzNV/3FuFTzCq7ouZZ34hSVx0w8Pi1M3gMJ12s2Mt6KbjJuECzoc6W9tFjX/m/Q6T05OagxpUn9Su9Cf5ObpKKT3V7lh4uJaP+6NdkWKghvumNLw/BGfsPTdgD2atFJa7+m6Dr9Ue5Iqr7+Vp/jco+87yzVX9SvDE6E9O/HhObKiCX7fPWE0h+WWEL9Pnwp6megn8Q3ZgAdFmO/tTDkTaoDcwwugfOn/4L6XL0rleJDS2uBdq3Uy1iVhiEs6XjlPHcVvwCh1iaT17X0x4jpeJOlAL0mXMIz38D7OB2nsBn5srGDRnhs5evr6FJY0gW3aF6LsFUWNI3e000/CChiEpS8AJ2Dj7SieIi2Hz6Nkd0G/xubKona4+zXySpt0YsEkyuBv/8iOSs2UdqXw0r/cZMpvd3ff35j7b/7Vf6d57YLqyhWK4Kj4lv/Tf3Xqh9y9e7TP9TAZEZwDyxe6NCnu9J1xmfojy+eOrJDZtYunB+zc5ZM2Nb1id++wM96MXc5LS3N266ubYtSnXTDa09luWU2WJ6emrLO7xwq5Npscn1dRMtYjpqhTDOSTh4+to5Cxi+f7bGbigWXEUHZ0tNjS8rwm19yZmBEzf8p6+1ttV0zaWnHFWlrldmpYHW5FDJqY4+aMLc6NC7E3lGeTJgFbdvr0GcuoMR89fqhJxTMBaxPJpD9UeKRKdoqBXVtbFLCEXAd7LuTnXuXp6SmFn3NBDDuJQWHaKxochKJdo7Oh4hdTNgDuoMaamjSAfB0Rw1SiJCU/WfRJeh6dTu0ZpEQFhBeigAy70qo/D9+ChJ693OsbYeToqKSBIL7k95svLS7ZzNSEPXs6Zje/vOHXFtUofklECjRFgFSreL5DS0gHE8tAx2vWhxrMPnj/N4r7zGrUMdjVzw51BEiDg4M+MVtYnFfb1NmeylCriQdXIXENTG2tBtk9yqp0Ve8m4RRC1qGB/pgMyu4Ttb0dR1quX+G+UCYv3OvJCj3CVBgRFiTYKba0umrcv1lo5yqNHfvWq6O2Mrtnn9+YEghqrae31TaEF/UNItJqs+GhLhvoHrV8psWm52esqaXWLl94xb73vX9kZ87wiPOsdfU02tlz5+zWnbu2vbtgzS37wrsmTX7abOzJjE08WrD5pUXLC/8zjZo4COYqvZ+KqBOMP3z/F9YuHGKI29ZEjd2+4A0DaZ3KwM4qGBDanEfKosNypU48vhaP7ZZ8woQwI/UPrDHjMTRgEAOz2hXmlw6fTGzwg1BhgiMsjPjqpWBJ+gjR8/kWuR8KNht0amdeEOxRqi3VAWLKFUHprrCYOLJDiSPAMIPxGBzIyqmNjQ0elNXkS3n6JEva21xl8gmbvr2fOM4f+Qrp4vy8rQqOLLrxxgMCIwSTccz4SG0tvJG9rkH134NIK7vDPXv5dKeJdPikjMkn9aM/IqSHUPOIa1YTYSZaRGpqzBp30zI5ZdBl5wf4trGx4XWmfOwMTQcVdpctrax4G6gJjYdSG9U2XHcEM0z/oV4I9znaxQkLNBNj6giswNeGDAsqwkvVi7RZzOHaEIg4b1PQnkzQtzdLPklnXOBaIVEQhz/12a1rtYb+K1ZqbFJ7xygBXlMuwAFMUhPywdD6vALPnDh5SIaLUO7iQD2ucDmmFSYNV21HvTA+YZQ4+VaFDLdyeA/gCidwJiyhg0VQcwsO+pcb+M9plF376sYnwuUt4UzJFhdnhEv1Mmc16W8W/W+y8+cuCkw5xduz7dK6C8jr6/M2ONRjjfXNduuTWbvz5ZT9+T9+SW1xZO+//8Q2lF5Hf87uP5myKdGAg9116+iuN6GorS4e+B2pa6trcX3AdtFu3f698bD1UelQ+LBmHBPeEg5zwoDTMtCtosYaaCLCZae/Yhz21e67JU49icaqzr4jeY+3NIQXom0wGzyMiDBsS4z9xZdOKd6G8tq00k5GzOO8aDF9qtFhWSPaDsgQuszNLjp93d3Z8/6FEIPFMd8tqXxYnGtQvKamnBiFRtGkRcf/2Cl2oPGyReWmbI2C25bwjcWprMaGLWvvaLaFhRWbnpn1vr6wuGz7otWH20fW3Zex7/9Zl9zn7MmzNXGCKoPS6ekSc1KzLMqYs8lpjetdp0QXM9bcvqa+vyfaOeCPJn/w68dKb0Xj/ZJgvG6rqyvWqPEW+saixLZgy7VCN2/csDfees3+5M++a5999qHdVhs8enhTde1Sn2i233142yYmVkW/NuzcS602OMAVErNWaG23xaUlK26uil84bY/H7tnIiRbr7q2zi5dOKu8lW1xeFC5s26VLZ5XXksq9bfn2Rnvz+su2PL8g+Hb4xOjB2Lgtra8Jzgcu3GfnJruPYQiZ2Dwbeyo837fLL12w9u6MTYxPaHwdsb6+YbVTbBA4OmL8ov1g3hK6BoqD+t4pog+EW2JKR8+mM0AGoO8wkeHn/ToJ68ydu0Tf4dsZPdkx0zAoxyH+4EMoj77xod/BZBI+0pW7xxcjroninvAMhpRTJthTwaWnKe3d2b8iDy9fYofZpdyoyJ2enigvFmVIy+mGVPL9/2fsv4Ijy9I8T+yDBtzhcHdorSICoTMzUlaWFl3ToqrFtO3ucJZcm5kH2rzRjC+kGR/Winzj0oxcW3IfOG07tsOZrumeLi0zqzorMytlREZkaAFEAAGtAQfgcAnF/+87fhHI6uqxOcDxe++55x7xne986ii/hrIgIsH3QjmjNELiHqtSABe0dRW0KmERDeQ3wCW4KBxXyU8vARlvHK7ci9ByBT9dltFDpJwQDiH2Cz+Vq8O78i78BcE9ige8ndapAJGhh3cU+HfLFFxQUogFKLlKlfLviIfxBZAw6OCtomd/Q2YnXMg/1CHQ2mceF+pOHK7KpfKOfCLvSqWnLsfFveqgjzG+7kv+m5+ftY5Ots/ssrffflf6wKrCi9be3mqry2v2299+YGfPXrTFhWV78uSp6w2ZzbzFW6pt7PQZm7i/ZGX1q6x45eHBriXSjXaYhefmLdFabW39KWuWFjoxvixa1WFd6S71xSdW25iwzt6zgk2901vkYxx1pZw8RkqxD0JRdL8HW8K9ez7S9Xcd7yLnsKrAC3cMS90Tyw1UgoW3jQJpP/DHt5wAZ4joH3vO/o/Mv7OZsWsffRQGcuTCdjvsbY9xWbwAGQjFUOGUG7rAu3CP0S6UhfqFLW1ingYZhIN6g0yNjE97IQ+x9z7fexzkRpUZ+W6vXJGT9MzKVSaSRDPluSJbMgEEesuEr3DgO/y3zhK6R9dgwogb/JU+cht74SNLslQeOZV6hwk/YaUoRnNoE4Z+0mBVQl1jveC276uOSausevDskwKUbnZ31w3+JdEoWg85EVmNlQ2s+GQVq/NHwYV6IdviqQffoyswiYQBEXAGHAbm8EbiAF/ai28xYhzjiAK5+gx0wRWeS7nYPqlLuM82PnX1gr/obTQJh3TABb7xwUvwQswmotWh2cO9G0n9Gzx8uxKu6zEeK34oT+V7/gLae/kC3WELD+T4WtVV7ejfhiiO0/oPefhtSC+KIHfi1nOJcuKFqlZ5hk5QrvAuQEZ1rdA+4h6Xv+Jxz/KqJKQ4wKkkWu8DIvLwmohX0QbEoa/ASzAq+reeBi6kTF5RyEkHRMBnv/dvK2Xg6k/h+XfdZ+HBvdJAyK185SmE/2Pn0SoBAS6EhZtnV6Jwr19oUiVtBr28R+qZgf56tR2HSvp+1PRfhaHv0a4cQPuPupCNQ4W0gBf1xngETrkOR57wF8+7AsHou0p8woAaPIsYgRvpAWTDw+hxSkMt5mWjEqzuP5DMcFw33nuafMZzpWyVb8kpahdeqLYefuDxiFXxyhM64YZqQgQf6AADw9U1dZLzP7LlZcl2zB4SfKA9Xlf+yNfpMX0K+hzyI1/gGmghucBNAz053qNcuuSZ04N28dwpxWcrL3QVT1V/ik0dK4573laelE/l1mN+1hE3FEPtLZpMWdEzmaAXJUkf4D3RqDPp4SN5LFwrfeaEd/qk6x6ynPSSMIAG/RRvUTiHGsObsFPAKaQlqOmAb2ib6Dc4YEh5Aw756ie1MZ77SD6gPujPDvMKPKNmrSTgtwSdDP5ddxKekfsvClP5HFePg//hN7jfDfV2EBx9Fr/gxo4XbPPtxlfdw7tcx/dCh764uQmeHdmKdIct8Zpbt+9Ya2va9X9PT+9OXiP3meKddJU4XJhRjz7p54xBb5zuIa/oVxGOr/5NeOPfVjyOycS0VZiNX2+xBvhonXSyWg9rcNoieUHxaEMfvJFXkyo9+kDAYu+blTt3qo/3Dfq/wigL/9z5F5SJtvf2D2X9fc5pmNLCRVdc1C+j2vBLCOGhFwATMLISQw/0Xe/fanzeRXzVv1c5fScLbEm8VDq8ZiCcb5AX4pJZsDO2drTrE2xr0YRZcvisO1LdfcIiWejqq5/Jn0e8vvGZ/XoQOPnCy+Dn/EB/9KH3uYocgMxIoUmOXsbkAnZ/yEoHRU9mZSYT4Dxd4R0eePkuH8ok0KIIbsALu+me3bx5165+fN04sxJd1CTL1eha8/XXW76ztVW2ndyeH266KkTGqLGTzUjZ27Xl1SkhyoG1NuuDw117Ov3I3nnnhs3MbFp1vQSyhITQOr1PNFpnR5v1dHULoeqsWQjW39Nv449nnSBhAMvmmWW/awUp5iJtNtybsraWZmM7lSoOvayvsXRaSkNnv62u7EgY67ZTp16ztmS/hDel2dIj4bHBBgfGLBFvt51C3hYXJ3wkbnBwzA0uVodBwyzZVGVPH9+2xuo9W5ydtOWpSdWBg4PnVZ+yNcfrbX1t2W5e/40Vt2dsRfU6MzqmRu9XWQU4Eb9qMVsOcS0Wst5RMJoExU/ILKYCijOLzzulnMOc8CoESxBDHcffOdvUX2CZNBR/Jx1MGbRx1NE9o40cquuCzyF7uOtL53JKWcI1M/gRvDF6VjvhNXv/t+/aD7//A7t3546N37tnTerIVxX24bvv2ic3rqq9amzw1IgTRRgLxrBdKVXMQJ2dnbWPP/rYFldWbWUjY00SumHcecXLCQEZvMFIxZJVZreyXVJFpxBBBCGZBVrjs1wgkIKeE1GEaphNqcTenntSNMIymWYJ2hh0mUVDtQoStpkhgEG4iCFa3D5R26iyiknJVwukPV0DNjyctuyWcEjxkm39tqA2rK1NWirZYPVVTXbm3Ij9Rox/dm5egveRjYxJAYpn7P0P37f15XvGYdT3Ht2yeLrWRs8MGeuQNneF81I+JiZmra+7zfd+5rDMZLrPymrrw9qipVRWDh25rnTi6idsPbIlYT8nxam+KeYHtzKggRIyp7w5xwAFyxmt2hCidCR40+qqfhDClQZGQKGZtbW2+jJurol4zNu7UMxL0RO8FA+GQ0fGo8QhFDAQwpYiGJ/rYxIShAQbUh4xZuMpQ0Ntk3C4oLZr9O8gw1ArcNWJqNKmzBARztlgMCglxtXc0mK1wvlsISelus63E6kTw2B/fGZ4YcBONieUvuqhb1lZgmBKORHE5pcXrKSy19Sxbz8DScpP9Qef6EONwifSrFcb038Oy2GJ9Qtj3dadlvoumoDSBaHG+0wlEayl1S279sl96xs6LQYlwiwahUJQq7gMtjDzi5kOtSi+Kt9uHjxnOyr1Ib3nDApmOzGry8/nEEBQDiODvkQlK4mulAp7tl+SgENfVnoo3sywoSJNgjVbg6AoorCyMoI2DQpe2QoSQvXWCTiKJQrs5sa6K+HQQg6PY/DnsLbF9pIXrCjh4uCwUfVTHflOZSI93GfphJ5OPspFTCm6Qm34hGdv64qLPiM8invSEeKyhV/1bXSvH78e+0oAsNBL51d+zz/MrfJhxfn3J7zTQREybp0xq1+oedSH6mxuaV60vt0ePbpr6baYPR5/JHqdEQ/otf6hFvv6l1P2pRc6bWFu0ZpSVXbqdI0tTm/Z6mrO1jLb4i8c9luw5tY6a2yuET2bsl3R7pqqTpudWbfHkwuiR3X2h390zhKxJdsTT8kWeyy3k/WZ8C+//JJ1dnUpLivUFt1wzp7EDKIiUO/s5EVnm1TfBmfKq+urqj8DPfvqK/Xe9zi4F7fB3vFCHGZ47+ayViznrY7zKURToXVi97Yi2pXf3ROf67L2VJ89npgUb2rSd4JRFUaSsmhd2Xq7u9XfG91Y1pJstWRrmw0ODfpMcxxtwCqrBgbE9D2CBPkhKDBroUN1YtXJ9k5YJsy2Q1sbO8Jpk5J9ZF/9eqtduVBnz19K29OJgoSauKVbWi1XUvpVZevqrLLWlPrm5bT19cYtXlOwoaFmK5cEZ6W/sFSw969OWGE9b32qR7p3QP1u34Z6Bu3up8uiGUlr72n1AU4OCK9SP6bv5wTbU2On7MnkE7v84hX7b/+7f+Gz7+/cvm4jp7ptaX1FvDejGmbs+iezVq4p2tlzvfbtP7xs/V0N1pFu8sOPXnzujCUaYuLncxLeGuygsGl9nZwbkpcCuKy0hiyVrrIvvn7FFhambDOzJuhXWU8qbS2NadGLBpuam7Prt28oP7Yj27dUS4etLK9IsN8SitYpXQnKB0X7w2980eqO6gUntV2h0V7//DfVv9Pqsxwqr4ZQ//eZPmph+kLU11xAlocDRH06ugtP9FwJ3IoDnSF69DLMDkY4PCGE0uiVL3FIDwiS0axzBEnoE1IHegzCXrmsjiYBFcOdklMc1hkKd2ur3PjmBkt9g/GPAzqZJUKnJW/PA6bhqfMLjvKOB5XX86I7I5AqSHgFXYDH8BzV+Zl79nwoWYvyU/YwG01UWB6jGekjJEfXkHglTeXvkygot579tR5DNEoY8q184ulDa4BTmOlGGaL3SkNP5LEnGg/PYBtDJjXAu6I0fBBAcYCJv1OgggVrpeW0T8+uqFE+hH6vmdPiymv3PDt99iKQBqnwSATgSXkpI/mSQoCFF1mchWdXHuSRC718/nUFFsTFEx6SrsRRGPdcKwFcvBgVH5TJ6MrLyheU0zNT3Z2316o8R/bzX/7CRk6P2C/ffNPuPnys/l6wgug2Z/CMDA/64OK9h/d1Lfjg3LboaGa7YLuiQe2pFik2BclmWz5wn8/W2usvnbZEW4M993rSPr35wIqbJevpTNjCjGhhf4vqtar0Dy2ztWMvvHBFMgjbpAnfBXeUNTdCCA8dP4SX1IVqYMCmXxEeJs7wPtQ11PyzDrhQc/CF6h/DUrjieOcfylfCaWn6FJN8wrkrSPPqfA5Dj1bBT8VU30gwKenRI7t986bigndMmsEwL7gqMwYQkYUl3nje5MesXsdBMlRaGKmRqyOFlplgbFuD7ImR01cxYoTQe18lIBmTwVX6gtiW4IHMhGFcsop4F4cBI7/HxKswAICjyG/ITMzwh79xtsf8wrztbEtuyucsk9mwga4ONxagC5TUzmyLwMxYcDDIe3HVX+WTXI9h6UBtxZY5yF35XN5lI5dvVVkM81uSX32ShHAMMGNIol5UGgWeSRqsBoy21mPCB41VK/g0Nzf5uTXIk9BS8IG6A3c3gKlQy6trkmPzlhePZYl7A6tbVU/whQEQ5Efyoh04FJmBDp/wobZBXnbguwxYKzmiKB7dbsOnhiUbJvVO31JHlHohj9OcE1f0LhDRKYPCwBcn0sBLr+hi5EsThyu4ENqCK1mjiwa8kj/hwA2l4jPDWeHtohnfyIUrOBLyIH2+DnSDXxz5hXgen7wVmRjkT6l9Fi+vqA9vPBq0UF4wZxJC4BVy/u0Jeuffh3SpM6lCi8sMlIHX1NfjVZzgGPob98pLPgxyhpLjnda7bh7xDmAc+oindwCciRuVRI78CXKn9MMleC4VOOO5UOQQKwTwnpISchzs8OXqlxDsPydgJx/ahLDgkSGRHdAfoE/Qhupq8Qx5JAkOjWSyAcWFL4NzfqafEvfBD9ITnMFzdB9gxDbAdfqidJCTrl1rB+Wc+p3oRJ1yhJ4Lj/3QX9ErBgmhG96BvNSUj3cBQKGNKXl4Ryj8nUfMTSFctE7lZJJAlfqiT9JSfdBvse240Uvp+V7ofOOMjBL6k6dB7njCkEEIBVg8A0jawPuNAhjwyBfKohXhfI1PP73rei4rp4kAXAPjDilCX47rI9hFfBtPXUPbia/rk0b6ud57G9Ue2oXzZ+zc2dMujzO73svqZaDMlIvcKvfy4JzLQ0oDOYGk2f6YHFSwIGNVvlUGktUPvN0yW7vSJaF5DW6UL+xJjpcXo5VcBGyDnaTAO9GWovIp6vXeYbWVVR6sLnsCUtl9tbExAWHcq+Qefngo/qGrSJ6+ox1UR4VFsPBGPb6qsConfYu2Qy/FboGej25LGBNma/SefdvjDeJpDbW+ZbSoWaAFJOOwjdLF6V6ZnQzBkT+tVemNciGEz8EHgulHzG+tUblrBFuhs/qI8hO9Q58/lj9dthVNqNpXCsIlwVyf6D3yAHXySJ5TlegV22rTRnVKkEF7eBM0h3T9Ro5D4+GBTdLF2PaUVaf9/T3O9/oHeq2lOaYyiZcofWDk52HSt8lHVwbxXCZWudU1lLeuKlSt4rEdjnqNaDa2y5glGpusUf28lrjy1DkaZFESqgh9ibqEMwbqoBXq12zrHaeM+iCuusTrmbXPrh4HykNpqZ5Ij5QZCGG3Iw1gTLLhBig/c8ArlJcHfogPrgMbPO1NPXklnHDvt97PgLvT4ko4P9Bj+CHvwUdoDLSePlXJwd8Rnx0NvI966/NS4frDRXzS6QtecHCDu4AEnAQmfVVJU3COthvy3WcEh3y+7NsRMokkrJiS7KUEocV853gVCuoTCPwMzXJJMkvOaebuzpbknaxvL8/EDWxJDWwNyG4m4F2AjGQM0aomViwKZyW/+MCB44MKI1r99++8bf/hP/w7u/r+23bz6vt26/onNvHgvv3kB9+z/+Xf/hv72fd+YG/+6Cf25PFju3jpsjXXxbz/Qj+AX6nEVoYHNjO3aH/3dz+y3aJkuKak6sFKfybuSq/89lc7vjP/dN22NnPOCJZXZ30mG1tsbK6teWOyBOLoKOcz6bol1Dx6OOmGto72JinccRvqHZLAvqYqhVkTnZ0d1taetnR7m+WL+5bdyVo63WzplkYJ5gfGtkF9fZ3W1d7qSygbYynb2uEgzmZ7OjXls8GZPb2wuGATTx7b5NMNa2pOqVIoF3W2KaL4aOKJhM01AX3RYo0sqZm17cxuMGawdEFC7OTkE1O/tYG+UwpnL3lWGzyxUmFLcVft/p1PRSCy1tOV9NnHXZ39LvRlpag01u7bfmnb7t76xHbY06mrU/BYDgcuqLFAfpRkCJoq7g0fOjLGbIQWjLR0BLBMPuBbuHgH8Ud3oHFAZsfjgOTcK8S3ShFcwVA61+bmttpJAreE94IUAfZk2tjccgF+fStj84uLErQlmCq91lRKME/68uA61Ws7j9I1bu+8+4GP/Lz3wTX7+No1e++379mtO7cFm1mfpcK+qOz1jqEZw0A+V3CCtb9XELw41LjehXQIK8Zf9k9ta20ztmqhrSFmEEKEkXXBrr+/N9RGFdzOhsO2IMzMjkFZ8YPC1AkhH8x+ZQYQysLoSJ/qXRAM9q23NyWhOmeplrhdfnHMZueW9G21119F9fxeevW8z9r/u7/9qcq3a/19CSktRVtfXVL6ORs7K1wdDqNsh1UJ29kt2+07kzYxMaP2Q1molaJQY7GWmHWovYtetx1LNyctBoXQ80fvvROIt9qa9kV5QqjHMB2M0+GARpQvr6fyCqOPIkRCGldSlBaDNCJ5zgx95pG+ZWBgcXnRdtX3GHGEaO4rDCO9EyAIhCMJTJcl2GX1gW3VteAz8FGWmMUfLZH2kX5JER0dbcpD/UJl5cAyMI5RQhoEhZ3ykw/EkjbElUgzp3aRhMHSbrJFCaTtqXMqhVIjIq1vqSf4ikPQ9OW4alsUrHQyJfpR78vGMXJTd8pK2cmPWckCvBiuUhAxPj+UFHPb9vzBrb0DiSkizE6DFFOQs7t37ltC+NzTlrZDKZbUA+Mrii1bH1EX0merEGAIHCDUzIKmfdgTl94GDHG+ZVFTQjCuFdFvsyZWmihvBkhwnDfgaQrRgC8MgPQI8xlkAg75UB8OfEOZgaBj6KHcDHSRNwyJQQvKgPK4vCNBpO28lZrY2ghFUviATAOHUpr0F29s0tcfz1HYsys3gX7g/CovbOUz97jKa4UHOhPRm9/vlW4lbU+uEo7ze/C/cg/Biu49buXBrx5Wuak4nrwdBUMETWYq4ljN8/jxQ1uem7Ds9rL4y4G3E3SZvdFL5SX1/T0bHWJrqqRlSzv2zT8asrmZrO1kq+TztrQyK1rea60tbXZ6pEM4uGRf+dIZ28uqn2zO2Kkz3XZUrLW2hPCyuWAcQH/39pKEvLhwtcFnaXzxy1+wt976tej3ngu28MGunh5vZ2YhQg+Zkc5AmM+yFG4zo6NeEhV9HeMMM+8j3FavFy4Wvd+xL7IbLfJs96P+JyG9piowYwwNmxsbwosm35aoTlLf2joDBrU2ONTvSp5/J3gyKMGqkZZ4i/j1vGiZ8AbjgvMchJka4Rnbg4mOMqil8DXx8hrxRPpSobRrbW0p4bvq1KQWKUnIVHt841t9dvfBkuUKbeLd9aLVK4Jlp50+lRKfFpy3V9Tv04JVTmlV+XLWi1dabH0lb2sLjXb50hkbGjll2zvUWfBLv2xv/fauJWPV9q/+6wtWfTBnc7NZy0pJS4lG7WR21Aa14lNp+/KXv2JnTo/andvXbKC/Q3R81K5euyHas2pdvVu2uiiaojq+/oURG+hutMzmumh/ZbZpPGztUFvdLKGxxs6MDlorAwEt9OMji4ueJ1Lms1toUw4MFimzfLYkQa9kX/nGH9vU3Ix98ukNi8UT3sa5XNn5IGc4sNrj0sVRKTJVllZZ15azkl9GradnSIrgFeFBTPxMPUuwlXrtRijvF2or+jxY7/0AEgexIEQXwgL2V/qQnoOgyj3fE5/e4h8qPKTDH84VSt7qncer5HU8KEBcpSPKLdwIvMZxVDQT+gz/gWcxg79aeLi/J7xROuAaNJP0ME654ZQyenoqX0ianEO+lbJxz+yx4CglCq+X3p+cTurKx1wJ54es+BZjDXzO5QeF+SCHnj0N93wRHrx+cpVUPM1KEIEVuAbnMTzPcO9pRd8psuepRxQH7imPG9KVPzSKsrj3d8h2oXz6r7hnqVGvqGShrciaAoXyBUNOJUb03t8FXCAOzmUGnv2Pa/QulNXLpYJSpsonnsbvuhAW+eCisp4MO/ltKBftDE5HYSH2s29VRtE/DM3Xb1yzkeEhW5Ts+fHVq+KRR/aVr3zZPv+5L0jGYlXUnj0anxCeYZQOfBzDMszu0qVRy0muKxQP1M9KFm9uEO05sPnlR66IJZo6BOsDOz3WZdNzKy77xZqrLJVkMLIgneTI+rsvqA/WSVYoOH8OxkbVADir4Fw8HFgJyMAW2TQy9uOia8CxcA23Ed7wqzjhtbvQMr/fkZy/pf/5w2fjur6g+rM6dH5u1mU4toR0OdBlrjqHfz4vmVtt7f1Lf8G4j+GIAyox2isNfetyiNL1laGiceQOblBXJpsE3iRZWm9oh6LSYevJrGRv4INMB5yRv5FVWCmMHA4dAA7RKkaMjuz1X5DMxHlbGCLPnz3ne98TkbjhoFxyEtxVnxrkQ9WflapeL2WIwZ7I8Ejqwso65F/kSc6+YeUvKy5pQ4wkFJxyQ5upE1enSioT98BsXzoEK/CQvagvcjjwQqdhsJsiARPqzMpUztXhW29r/XGQrxsx5ZD5+NblVGCosiFfZ1VvYO3toLJyz37And1tdur8OWuQnrovOdJXS4hAQE9ZnctsWuTiMDinF9B3ciVvebADOusVdVQhHNlY74QHyJzRdi6hfxJeuT/hScnv9ec0RPcn6c3vuvAdV7IN989w/4SjWG6c99tjWu3P+sE7XeKqUHGg4zSO0/e0Qxi5gdcMviArMODi9F6g8b6rP+KE/hNu/VOC3FfKXYmjX3332XI/g63eenh4dkcelXf+Xs6vUbrHV38R3ntAuMf5LUEe97P+OJwougbafuJ9+PTYw/eJFcnnXEEHp8HCdOfFusNoJEg5HcOmwT1nGfGN0zjBwsP3C5L5Fuz6R7+VnFhjVz96y+7duR5mIEsWZQsLsIVJg8xYPzxUv9J35BWVD8d9BPcTl+AEP2iCl5d4ohdhJYJoAEUWPcEew2AWEyZ4HzCD5/C9miEk6vU/4Ximkiect2VUHkGoxIHiSh8j+IcfXlOfRR6M+XswkxRD+yNLCGb6FvpDr+I+8sFBK/Ur/KuvlY4uOCKrIzv193VLzjurNCi/IK40wd2QPvSR/gz+q25657DwNMFx3kGLMf0pg2qVFxxX3UShrFrl+eT6DdsVnZ9fXHLDZiODnOKTDIbRz2h3zjPDsF9W4R2CAjL9JNQuwMav0b2Cuff6HdcxwANaTLj330pcPXk0JEpih76huui3Yop1g7MfYqv7iBbRQr4SRTwHexi6B3HdDgANpBQkHP7lTv4G96wNdB8qIA+QHGJepmrdC5N8NrrvO6+8OBOQrezY4cInyAjfgKphMxB+H5TFO/dEq+EZgnetYE8f8ZVvahcGs6k3WxKRB/oBdaR+qODUC1kP202ARiirD2ApHjxgZGRExT20ZvFM9mePqT1j4ne+FTewUtrYAXzf/Dq256KHgTMHnj9b6nAWJhOW8c1cSUvh3kegbYoX8QbnHcBDBfC0FQdbLN7hpHLFxOvIn/L4zH3QTvHhA5Q/yHUB5kDgd52/41/XZ/HC82fxrYJPFQ8+uVcR6R/0df8VfE6+179CQxqhNgG2tLTn6/eRIz7vw0d8+ywNL5Vuwheh3CElPfATvP75Jsgd6O0BluAC79Y31n2SLTuRLM7N2/ICfs4WZmdtcX7O7t+5ZR998L7d/PAj+/Sjj+3mR1ft+gcf2K1r1+zTDz9U+Af24NObduuTa7aytGBjZ8d8Vw9kAGABTfSzc5Qt20PVVLH9X53aHhlPYcKXwk7Gno4/sJ72tLVKvurv6/XtC1uTKd8mOt7QZLWqWv/AoF156WWr1jf7QhDf8FppF4Tj8NDvfvc/2ZPJaddjoTkwCmQU+mHN/+FfXfoOxnXq3z+QtrNne5R43DZWFx3pEs2ddvfuhAspxeKutbfW29kz/daerrFL53pFC3OWWVnx2Ttdne3eATLb27aysWbt3V1WWx+zqalZVdbs9GiH7W4tS1BvUluUrUUComiwTU4tWpaZtFIKmhvZ41uNe8jslEMbHu63odEBKd0r1tGdsiYpA6tr8xLYNgS4A5Xx0BqV+HZm29bXV2xOgnMuX/SZudNT0zZ66oL19p2yqZmntrvLIaUHVi5u2/L8tPKvty998fNWLmTV5hhG9+zB+KciDos2O/mx7WxM2eLMfRGMHRvoadX9E6urwhBdpUZlv646wZLOG/ZYZhYHRNgZC63oyFZxjp0gYoTYn3WBaXBHSXgGoekctFeNz9q8+skN++u/+Vv7QMj2/kfX7O1339f9R3b142v23gcf2c07d2xLAiszYLJbO7a5tm5b6xu2qfZY3di0hdV1W1rV8+auZXcEI5XXl+rvHznR5NwFCAyMGiKCkYpOwXZOjHaydRImaggvTAzDpQ926J6DvjDabG1m3CgMoWQrHnCpvT1lC4vzPioWyLdZIb/rAjSOQ5JTrS1CfOrMbBhmR6oTiPim0k3G1lKDg93KW/iyX2W9/b22sV6y2ek1S6pTpVIt1tHWaU/npm1uZs2mJxeksOzbl758yj73+pAtLy8KiEorUWfd3Y3CrZh98P6cOsWqFNSM8CUchlnC6NVYbYk021nt6LtHtrk6Zb1tfdaRTgsPCvabN990BcOFbxWSNqK9ecZ4jJEdR90QttmvFCWBeC58Cy8wiNSrbsgybvSHqArgkEZfCSD4QgyoPwZFDoNhpNkdOAJeCOYwHfKjzzljVNoQdd6THwfRtrW1eZjvt6pXMD7iu7Ci8gTirHqLeICZDJqgeDG7iczCoW0kL2arvGD+KJd+AKjKAgyoH4onyg8KGUSO8wl4F1fZGyS45FnGLVyhj/mHyhe8opwMMjZJwOKA6Zcv9NlgN7P6UQpF/sV9WWGDkFWUAtZY2+BnJRwpnRjUU7BkJlyyUk6UNxg08KdNUE65UkcUORgHihywok7OwFQGti5bWd+xOrUXB5+iIMdb4mqDRm8vjGIYn6mnovsgCwoyhJh607bAdl8CKG0B/uezUmD3OJ8ip/wP1B4YTWPebvTgsG6CAAD/9ElEQVTzcm2zlVtG7FDE3WeMiLbAqwJTJgqNTczgKCtCmN/777Mr5IZv3Eio5+DD2/AbYO7xjsOi+5PfyOvnM88Vz/fOUHnWJdxxT07hXeX1iXfch5K4J0DpAA8GoHwVkISZxoYwa+H29Y9tK7OsuPsufCXVBgMD7ba1vWpNdWnr7pKQv99un96esrGxmC0tbavPxiyZ6PRtWo726m1V/b2jq8Fa29nK6rHCh+3VLzQKWXM2cWfLBvva9T5tb/+izrY2GixXLKjvsgd7hxv7oRcTj8d9FuNGZtP6+vvckAUDd0O/yokwxcz5XjFlBnRYhUM/YHsDtklgtiL9DAECowKrO1Ae2F4KaBB3vwzcFbazJZrG2SF1triwojLnLZ6A7rF9gdma+NpmJiOcy/pqA2gBA6gXL59Tw2OwFg3Llu3sufPeZ1ihwx7aA4P9wqsDy4gXIxhyLgVGXnB1d3dHdFOChHjqrGjm6vyq6nlou5tHtjpbtObOuK2urElAabK+gZINDTTYwrzapeZAPLVN7dJop8bocypjaVu0uc56hrqkKe1bJpvxPCefbNj89I69/tIl9dlPrWu4bHce1tmG+A/bGzXHkhJI6+zc6dN28cJF+9lPfmz37l2z4ZEe0ZF9e+fdj5V3i73y+VaD3DwYX7ae3nZLt7IdV71NTCy5gtQ/WmOZzaw9ur+qd0lrSTSIJ+0HFUVKJgMBDMAx2Ml2Z/19/b6X//DweVtay9lzV161XCFnH127KtpQ9BVAHPhMWgcHJcGtQfiasyrxwG/9yZ/b6MAlO3/hkuAwZDvq237YudqRmWw+Sw9FDCZO/vLeZZU/rtJ95Z71Y/f6wXv/VBtG/cg/qHxE33H6XnHel+SgXy4/KE+MiPAjvnCh+PgqJQwao3Ko9/l34DJ8T9KizyRj9Qr8RwFRlkow3DtdEd4494YuVd47D9EfeYayMQAc0qcSoWzH0eUIC2nyDvnGDeu6Oi/iWd8HvsQz1/Al8f3KD1nxrKvXsgKWSpRnV/LTlXQjz3OUN7NEySMy7uOZGRq2lAj3VCcY+StxiO/ADmmTl2793l3lBnhENBHDReD/wdDs4Tz7O7WrykkVomdvW79W0iYPTxd4BrhQppAXtQzf4bgS5zid3+tCIaO3fj0R9/hb/Udp4SpV8zDPV7jwox//0NraW+211161X7/1a/HBomSkI/vq1/5AZawVrb4rHs95Glu2vrnpvBk+2lgXs5akaNlgqz15Muc8vKMrZoMj3TY42mYbKyWfwDM40Gucb7K8VlA/3fMtyqoOm8QhGvT9KRvsvazyIHeHFSuCvO6DgTvi8ZSeMj9TeE/UERdd5YgX6kf1dQ3//2WOZEg7/MiTB5cIXgQiN0k1V19tT7f6mSFPnz6VrCNFVB4ZjLZlywBoPZN7fDsZeRJjkIXtczDK26EUScksDMIykEI85PJFpckhuOAq8CY+hvCVtRXBvqh+vud0EZxkhS0z9JGLKBe8GTgh7wEG0oMuMmDM4Dd0tLe7R3pCrbWp/GzFCc3CgA9e4krFsnjdjm1ID8kq7ay+Y5u45eUlX6LO3sfIiKzwZZUjvJVVvWFAqNb2RGtZmYohGGN9nfLo6uzyCR2sZCXfuqoan0SyV963BdW3Tuk0Kj0GrsE32hAcAGZMCkJmLfgghtpXfZltiCgbvJX3LOunzRhoYOUwvQo+RP2BYy5fUJm2Am7pOWrLgvTHvoEeO3PxotXHUr4ynJnqvjIIIz96ksdHZ5BML3rJ9kzADBfwQ+3quCnsrVyf3fMOY39EUyjmP46Reu2euIEm/+P4G+pATf+hi+oXUiMW+oJQzmli5BVOmMO6ctVzSJEKcn3mw+x/6KfwSh+z4raoNvbzY2gqPDGVt3tPAgofXkALKZYHcx+lrB/qGH2Hi66RsYhyRtfIcXvSV77w38hF6UTu5PPv3kfPfl+5chO1Ay6Kd+wVBv2PeECAmsrAp37hSV73rKgCvhj/0BeRNdTp3TiJbFcnHerwUHJneceeTNyx5elxe+fXP7YHdz+0np6UcHff5ci21g4roeMJNvQ3ZFOne557cEqSwvo9ZTlxceerqISX6EWF/JbbDTg/cGN90e7eum7dHe3epmGlEvHpA0qXfPQCXZ97+sVxuryvxImcv3dYIWuEclVLlslmC+pPHNwds1u370mm2xAtCLof25lRm1AJZIpg7PeJaUobOkffitoFCKsqXl5kUvAOvRSE7O5pt0sXz6sOYXUAqwr4KhheQ/nAaVIB/5GhgCN0BuM+MvxBVb3ogWSufX1fXe8rcXOikZxB9eDRY7v3aMLGHz8RERW9b2jy8woXllYsI5pVI9pXLXm0LDntyPVEjNDULeCEwyyURFfCwxPP1Pmk8+0YHZb0VeREFUrtwsxyqoth0o3Digu0fXa67nlXJ13ct35xuElvVyISed2gzJmBDjO9gydRAgY30aPdvhEVSW8oUSjWcaCXOZpERhLwS9L29BXQINzijE/2nOcA3bj4Yky4jkGbPecpH8+NKmNRevdPv/839v3v/nt7X/LI+N17dvniJWtNtcLMxDeUtupOmpIalGa17zCSiGGwr3KD/EGZQeNgy6FsDLKxvSfwg1eAP6waZgXa1OSU9M+4p0G5KANlYgvamMrM/viN2HNUvgaHVZVvmx1rrPfJw03SM9kZoVEw5J2EJ7eTQCvpl9gwQnsEGAGfMNgCvJDsQxgwY0UX9tCwRY/qIk+SYRIR/ShUCRdBH3QJfTLc84Y+GEWF/nDPq2ffhPjH94rg3+sZ1PTu4O/+oXfM0pXu4wNnER6Ti18/6wJWhFeBv4T4PJO3u6iwJ+K6A/d0QWaKaC1h9H1gwgDk9s629XRLtlAb/e13/9p+8ZMf2cT9+zb16KE9fTxhCzPTtr2xbiXJI0eSo2rULnvS9w+YbCF5ovZQMotyZEv0tOTgSy9csqZEQv3+wM9KnZmasc2VJatiArXkjeLOhm0vKWxxxnbWluywuGuFzKplVpdtc3XFtjczwvkaK0neQI7m/L+2lpQNdvcqlyM7ff6c1cbjdii8KCJbhJ5qP/v5m/b2ux9YfYP0fMkdyMS7+ZLtH7G7iPDkn/1x/DvsYZxON0oI3BEiZ0WkQJgWCVbt1pwYtFUpxBAwDqo72M9IyDywdBKhdEvIV7b2VoyKEtbKeReUEi1JNyLfuf/AVlXwne2cpVMqcHvMEvFqCewZ5YHB69A4Sf3cheett3/QCtktEetNSyarJCxm7PTpEdva3LCF6Xkhca2tLGesmJcyqvJhjKyqZtlWvZRwZi+qzDERKnXciYdP1AFnndg0cVBi/sA6u7ptaHhATKDWJh8/kKCZsNZ02maezvmMDhT27t5OCXOzEv5EdPdz1tHRrA5/ZH193ZbL7grwLBs7shvXPxSCrIt5dtiD+3cV1qzOVuMzRppiCTWHSIiPZoNZchFCuqN7HmPmMbIGQ6TfiqCHcBgiFJRte6aezth//Ju/E3PY9YbDIAQyYTSh8zBrs1aMAsJaJwZYW8UeXY3KqcZq2Bqitl49XuG1Tc44GF1iZJnyQLQh5EecNi+poUlUEIM7p1WXhNTsAQZTh0Axo5pnhH7v0ConI6UI5BgxMVhh4Eq2JGxwqFew67CXXn7B2AOb+AwsQCjp6cwKY6sgZa9qUoZaa2/jQLCQ/l4BA2mztTS3u0CRy1bZ3buTdv3aY8vtlH2Z+Pnzo/Yn3/qSlfcLNj0zow4iReWIvUurrL8vpfw2hdfbNj2rziYh6KB0aE/HM/bJx/PW1T0o/I5bj8rY39fjuLUhZbSm9tC3h1pZemRN9SpDo5SLZIc6bpW98bNfuAGfylBfZpT7IIbqg9Dko2gYCgQDRrkx+NEnqBPGQRQ82paRcIx51NMN8PKkgfEYOHAgaWS4YbsmjM0CthMq8ATCDaz5htlRh2q7WANtg0FeTuEQM2b2kjYznxikAKcwwqNM0nwYHJjRzOoK34df33CgGeKXL2sTXjPznVFxDPcY01FGfTBLRBejJWFsyUFZmPnPipDGWJMPxLClV1mKIjPFgFN7e7vwlIPAhYPKm1lfDCQh5NPG/a1S4BrDHqp67fUsQvRUafp8CysPBJdW0ROMrNtitsweA058Q532YejKF2ELBRijFnVjFgjxmGWNgsnKAeCKAFynvvKTn/xadSnY6VOnhDdlpyWueOs9MGPWNfu8kk46FVZPkCcz0MgPI6/jv9qDfFlSWiqQTq0r7TiuKJ3g0HJG8XsvSkoRY1CZYd71gj9CE+ClHf1a8fTTz4T5fQjTJVwjX7nheuxPvq/E8XgVioT3NACi4E0ejnKVdx7m92IvCgj3IV5UhhA3CCHuCdPPybxw3GJU8NkzutaJK5akNM88mbV1GKOpTfQql1+30VNdEsmytjSbk+B9aNu5sj2ZnFc/z9v5C+ctkWyyfF7C0X6tmPRTP4R6FuW/vsVa0iP27tuPbSdfFn1vsbzoeENjkz2ZqrLbd3asKCGOGfOccwFeXLx00WnS9evXxMMw9DbbyuqqC/YYQxi8oczUibZ0hUH9PCF+giBIO4Kn9Hni0Dfa29ukZDTYJnvwqQ+4omPh8D8GWY+q9pTvaQmOW7a0sCG4hAHBvv5u5cmsdfU5gQ1DP7g8Pf1Uaezbn/zZ1+z2/Zu2urIqWrLvSxHXVtkuSoKq8JDDCsuiy2wpFG9qdvqAMYU+dem5MU9jb3/bXn2lz/r7OdQxJo7QaS+//IrgbTY9uS4e2GJf+nq30hT+13Yoj5Td/HRB9HHLOnti9uHbUzY61G3nxnrs0cSarWxP26uvjYrn71hfx4HCFm3y6brYT9GS7abvSuKxCK811tvZb31dPXbh3Dkb6Odw4DXlWrYXrzxvj6ee2trmtu3XqO+q7nV1fbaZE485bLJYvEH958gWF7K2vp6xRPpAtK7FZie3bWCwU3SrpHzWbH1t1xVNlODMxraNDg5JAZ6yM6cv2Nmx5+zzX/i63bk9bmNj523iyRP77XvvGmcVoUgdSZ7IbK0L7mXJRgm1+b69/OKrNjQwaOfOXbKVtVn77ftv6LtxH0ThcGM30Imv2hErncBwFRx0F53EOU/3O1ylb1TiuTFdAczKI7zy4XG/8j6mdnPjT+WrSHj1Z4XDb4gMDkLX4RMQk13hvsiYnqvEBydVNwmAbkzbUf/gYPuC6imcrEHe8Mz9GUMb6YYyYzQVV6AgIWHPO4QHmouh0Ze86o1Hia6V++BDOdyQL3hxZeseYAOOuyFIabjBn3ag3P4VLnwfHPfRm0q6/Cmd4MOAAfkHBeGE97zJK8ovGPcRkN3Iz1WFYpnssYFfVx8E8DCUFOWnbPXoeVAGrn6rFydpXuSDceHEVZ72wR0bHTw8fB9dCfNy6z3pg1s8kw98OnzJt1H8KK1n95Fzmqxr9J3f6+dkvOjWr84Mnr0PTxWnMOD8kx//yEZHh70f/OKXv7Duzi7LSjHq7eu3dFu7zS8vWmZny439+kiyWZPLi5yxsnewZf3DrZbbDbP+F5eeCiTNNjKasinJ6fXVJevraRUeHNncXE7h521jbd2KuweSU3rtwoWvWSo+JLoKf1d/kZxyKBWBckaHz/r2FpJ/4NeOv3LPYAtEQt/7zzkHhX48mhKP7j0NpRk86YRwZXviPrQxzvtv5Tvu2Zt7fPyRTT6ZtJZkS6Ahlb7LfTDE1dnc/LwtLMyLnzARBpks75MufNa+IoPzbJGGMYvv2VqQGbyc28JKSoz9zG4HY1iNhgxDRRhwP1LfZcJNWH0YVg9Ech38hjzJz7ey0XfIOciUzMBniyBWZ7kxHJ1M6SP3sBKgSfwqFmuxbDZnDx+Ne73Pj41Zh3CiQ7yJVd3oXhjrgZ8PpOtbZDJ4NNv4QFOQb+G9a2p3Vr8BO3gVgw6sYmhksFXxGLygrCXxiWjlMc+UuyWZEg+qs+Z4QmUWXKR7IKcxCLEhHZP0e3p6nW+z9V2z9EZ4KDAOMuKhy+rAvkUyOu0TJuZI7izlpVv226mzF6yqltVkop0HYeUnNA6HwcZn9yltVPPI2AhMIhfwgqqIO8ojZ9CWEa7o/7iv8ln0LW1/7LivPEfh4LdifzaenKdTSYTLcZr0eX8XjAhhcLbK29jpIDTS6WDFO/2MaKO8Pid+SDdcI+dxnb6K3iodth5gMISyETWqu+sG6jZ0HS+bfuizkXdjl8MvwNC9w6oyqOrhwVMmJC7+nG7iiB/uguPB09E33JLgCRfK9ywsuv/9YfyehHWgub/P+TeClecqJcjj8cNqTU+Db0PbMZEAdKr2bYK5soEJlFxA0nvkVtru5q3rtrGyIGCXrbcjZUuLU9KVt+wbX/uirkX76MMPrbtrQHS6U98xGape5VAfVtpOHz1/zyKUr3KP81cK8zJJhrhz+4Zo/YbkzB27d+cTy6wvq9/XSDZ7agtz00F/TzYL7qJrkm3YGhCaBt+A1tBHK7V3F2pcySMA0useaBwFxH7A5Jp9X+E9N8cA4rrqfE99/cDpDo4VCyTkKetbJhWBUwwWMqDKqnP0bLzjmvqnBCOXB9DhfJWDwMmZcucunLWL0jPQV8AlJeBXX62k9JGVmYnP9ZAVuzXSufVwUC3dU7yorLDDGrbmEY0T3q9LFr1z75HduftQ8vGk23I4o7Ih1my7ol3s1DA3v2gLiyu63/Yw5Nx16Qe7uznlzSot6LnouGhEpasdYwvO681/BYbHsAwXYQwxpR/rF7tGk4qNXccP3sULzhgqsVNgAPdtoaBJeke/xMCMfQG7kM+M936q9lQGbstSuugw6ET0SXdqB5yj2HG5gg9h4ars3CjOrPdmBnfFl5JNzHxnYEflUWagOnUgf1JvkK7u5dSLDuliTx7es9sffWD1h3s20ttle+KBH73ztl3/4D2bn5ywU6LXLeJ5saZ6SzU32n4xb//2r/6/9u//139rb7/5hm+j8vrnX7cm8Q5sJ9Apmp77XG7H4b66suJ0aOLRQxsZ7Le2VNKahE+UAUM77xiMYCDEn1UvgVmwEo6pHpTd8Vx457YetSuwgx5iG/OBGdUROgfcfbY+aTnMBS+IgWCMkExb0h60F2snycPbUT4MDNCfPDnvT44r3q+CDBv6F2FEIaLSr1z5ECqDO/6ONvZvCMFhFeAdsqmuenCjvIdXrpVn5yPiA/QheAbx0QFI/Jg+n3DhW+VFXE83xAt0nTwD7vClbxGn+GAHzuvMVV5g8Dg+oZgC6oltybHHpNMpwVd6/9Wrtr2x6Vsswq+xuSAfValN2JLaG1Hwr5HezqQwtlD3PPRTw+CNcGDs8kXLic7+7Xf/1n79yzftw3ffsZW5WWsQTV+dGbetuSdWnVu37cVJm39y3zaXZ0U/89L/N211ecXpGOfbAS/siZntjK8ALUkGY4LCpZeuWLXoXEG46BPaqmrse9/7of3oBz9Vewee4O0gGGOXhiQBgZq//EbsO6Xitgq+b4ODw1KQi/bwwaRNTi3Zwgpbw5SkdGestydtyVSDOnDFkCVArCwt28CQmEZ/lx3ubfsIVX//oKWSHU6kDsVAFldXpGhvujGRmR4JpdHQKIFRQhWzMhDgJqem7OHDByLI2xIO96yrs0mK/5ItL61IuMvY4vKqj4BeeflLIrwvW2tbr5/APjv31JWAjbUtdZAjX5qaliD2/OUXfLsb9h5HELz74JF9ePU9KRzLapyShLgDCcDbtrO7bbmdnO53pUSctvaubp9VND83ZQcCOALeuggvo8d9fcMuNO9JiFsVQ+PQyLaOVpubfWqtra2WTCfUMAUXTukAGHcOj5glFxz4EFxAeNyzjiIn3OOZDo8HEWG8RGEk/ue/eMMejD+xllRabcvMwzoXHOn4sEvvCCpvrRj3wZ46PgxcDc+2Bgw87LNvIfeKj2PPcd/CRUTFR2kxrlUfKk0IvBBFGtPeXthK5VBKP6s8hgb7HPFhnJALZs/Qjr5kSR7BGKEW4ygFT7Y0CdZmp04NSjhv9jKxyoAZ5xyAgqGLETcMsSgWbNkBTqCIbIuxtbW2Syjp9tFTDtft7ukX7DO2pbYdGmqx0ZEW1XnPxs4N+L7aN67dcmN/ZmPHB6Y4sPL0qTHhwoqdvijBxjYtxRZPVTE3nL3++muOl2z5sys8mJ9ZVr33JNwfqfPXitk02PL8puLrvjbpAxE/+v6PfXY2I6xsX0SHh2AjYIal0IeeJoInSgJKE84FUPUdmAfLtjCC0wcFeo/H9jnhvIOycFrESDBkq6NmwcqJkoSEnSxbJOkD5Y3AhGJHP8QIj/GcwSsccWkHyoWh0PHMGYoE7D1hhL7BeV9WOSijK4hKg1kNfIunHHxDnRCAUNAxVnp9UQRUFtqNdo+I9L7wA+EJ4gehYnmZ76cqRzqEkZeq5AbB4l7RB4IOpKxT5/ODKQmoTRRX8cClYPhhQInvmfHvQp+w2Y2vhCtv+h3PtAFbJRGXumKwQtlEscNwiyIBvOmH9EKYKsII33R2MWOZQYR6P1wwFmu0HIKYyoEwSN04xI7Z/mwVENWFJZZRn+cgcARa9mFkf8SaWpbksW9/zPNm6SnMJc5M73q1V9tpq091Ai5nynVi0jBWcANPSyFY0WvpM1xd4eEqH4Q6iHpg5niYWkRl8M+cwipxQjhtVgnTHVdc+JY0n91/Nizk4Xn6fZQ3V+KFtPwqH0KCIw1gBc2J8ABjDArzr978pcVEa9n3nMHgovpXucygIjjVaJurBevprbO1rYw1SPhrqN4XzY6rz9Tb2mpeNLvGnow/8pl/L79yyR4/fiKlQAx2XQKzhOOh/n0Jfu3Ct4y9/35BcG0TzQmH2KZSrW7koEBb25vGAe/IDaySCoM6bKOTd9ygju0dbY4P4D9GlvZOPQt/SQP6hdGA7X04OJABPGb002egdfQpDAl8D91mAGlDfK5YKNnrr33Bnk7P2XZ2y3r7uryPYqBv7+j0fo1hlsG/7O6OrWUW7fbtcYWzwkdpqpyrqxveR2kTP5NCeMtzo3BzaLjXT+gXSRB+lqQEZuzyWIcE1Qbx7bilOuI2Pbfh57aUi1nx1Q3Rn0Z74cpFm3xU0De7xn7k2Wyd8hEsT3WrQUuSGVaFt4326OGy1UkISTe32kdXP7W7t9ets/eC1TZJySuadQtm/d1d9vgp2we1WCFbslhdg337T/7IDf0MwEFzR0dHfc/DW/du2/BYSsKXyjojulZVVN/J2frqjnBGeHTAPstxCUDqF1Vs33Voo0ODTs/296FrteIdiit+1tGeVvvtWF60ubOjz7a3c/bchedtcuKpcM3sF2/+QvR1R8jMwfR76vdF9bcjwYqZrLV26dJptXXOxs4M+mq1Dz58y+7ev2UPHj62SxevWE8X+TIoqN4rxGGQMKB9wP2TvD4KpvdwT18B7xDqoQHhGRpH30KYDPzFjRvhw884VwaUL3QXWuY56R5lFBze2tmybE4y0gEy2JLkuacu7yVTCeGhFNO9Qwnbinukfij+wxZW9AlmCbICjfzAU/KhnNxTT/pFjbQOnlFMIr7CBwiqlJ34XlMvC1IDfAABP8g6QWngG2CER6DHUE+enpt/c5yG3+tJ93jKxjVKh++DJx++15U0f68XTunHZS7Jj85ndB8MV3qnK2lERi7i0yrPqGEoHy7cq0y6AUqhfOE+eosjLLjwTANFQYA30FLCaEsFeiLckDDX0MbQID4MUSrfyDtNrYSdvP5j7tlr3QSGIldJ+8SnUTqVUjvtIggZ7k0px1S8p7fX3v/gfQc8K98YGPz7t35lCckwGC6YGQ28MCpTzmJR/aWubEOjPZbJ5CXrb/mAAfSyujpj5842WVcbg5a14u8Hdu3jOdHjkl15bsz2cgXRxzG7fPFrylpKe6zeiqVttR16RbPKFrZ6YXCfLSGRXwKM1Eq6AueT7iScovuT8bjQKp4G/fCEp1943/S0K3ErPvr4ZJo44Mgdctb9u3d9Jr6fgaB+FGQXzEj0ySBjrUgHAnbAB7kI+DGICc9hti990PeSV8IY+pFLMfBDC9maFDiwnz3yJ7PGkC04L4sl5Mzyr0V5lQzPqgzShW+gMLqhRmWmH7js6aWQrCMZioEGl4t0LfigQPDIQWz/GA4Wpi5hBWpKeBDH2KZ6kQ/9DVkqTMxQPPErNwCorD5hAmVEznUV0WXOqAJe8GFgwyqRLJNUFB89BPkVORDZWq9VJ/bDDvydLYuAKYZq6DzldpqK7iIayOoIZHb4M3IkcIwGPcB14iIr4ykrdJJzejAuHpYL4qG94ofnpJvFjKNOmDTl++ar3kxKYVZnmG0Z+jmDuqSp5nXvuIY4pLKCF6BJwCmeKs8nwkIo7fFf6sIXJ52ncyJ97rg6jePqdC/QQaeLeME60Ez5Cl0M76Gl0M9AM6kHeHxMzys+GPsPvM18cID3ys8NU8JBjLT14im1gkWwqwgueg/OuJFL8HQjGeGUWQUGbgEm8Mjgo7qRP/qv8wT/C5UM8b3Gn/Gepkfh97Pu94X94+5Z24SU/3EH34hg7gZ9/XlJVeZQSv2RnOqJbs32IBy6Gfa/Z0WdXglYblCnv6oxNtdXLSG5cmiox+Zmp90w+bnXXpU+3W4zM08ss73hK+KZfMVEp0gvrEDo2P1unb0ulbC85Oh8blv6sGjYvRtKI2ud7Qmf2HlQKijevvpnRrpOk9q5LBq/6ZMqGaRwIz98LKTo6eGi3I/lAn8deB734BUDuuviFT/76Rs2N7dkM7PzkpehCRjzm5zeEJ2BSb6j7SMdF93PcaTS/sALuQk8OzhgOyO2XpUO4nWkHfbtwqXzNspZhxgJKZzyP4LuSV46Ul0ORZ84h+PgSLI29E74tqewfFllbYi5DWZO/O/Grbv2i1/+yj66dt2mJOOzQm1b8im2qq3MtnSATT9gnAk7q/KEz6luDx9OyI/b/Tt37K78J1c/spXVJRseGZbs+2wFQ9RUDjJ++T8RyL2HCx5AvknEiK1j2E4kzDCvE+0UnVI/hIa61zvsTH4gr74H1yIjf/CSWfXsfbWSF7yIfCrrBvRLOGXkSffEw+tb/qK2IH3SUfail3XWpPw5YJYyYdgOtDFgiGelH+87oiXIFBhpMZhij3s6/tAm7t21mPrIecHp1qfXbHbige1uLFt3e8pXcMelQ2J0j6neH/72Xft//4//LyvsbNvq4pKtiB+fGTtr3dJXQCb4BiuQlJ3vHgKOMXnz0qWLvvtBb0+PT6YCJsDXy1qrusFD9ed1VDpBXhCfAb+dHooW6hoNoLLtGwZcaK/LhrSrww5jvoNMcAqwBu6Ux++jdhBeMhAQ6GeAp+ft6ZGM2kRlO/bKE085oM8Btoofulu41x9p+PcEypFcuJIe9UVGCPQf+TniBU7fK3l4PH3j73UfeApX3mGfUnq6D+mGvHGUzWFT8Z4maen7SmwvqzsvYMAScnM5mTvFR2chT+QkbFbo0ktLyz7pqaO72/O8/skNW15YFtwYlA91ZkK1l0v0EVpJuagvsgYeGxftp2pZczJlFy5fdhno/bfftZWFRcfjcmFXNFl9tq/TEiIviQaV51B6uXAvlWyRPrprT548tWS6w/LFA8nMKUs0J61e/ZJzsepYEajipNJJO3/livRjtttGfqm1H3z/x/bjH/5EVEYlViXUdNK3meAaJuZGhv+a/9v/8SvfSbbGLZ5ssPGJGTVqg12+PGo9A922tCYlUcJ1T3+3CiQhTa1RKFXZ4sKaGPaRCGuLPZCy3Jxstt0M2wB0qmPW2+LiqgSqgv3BN78h4s7WBVtCnjDra/8oL8U75VsEbK5vqKOknckzULB3sG0dbezrvy+CY9beymzrQxs8fVbEtdGaEj02MHLZmpI91tk95E0Kcg8NDUjZ7peQm3BDCIcEX7p0xVJtadsQEUVA6+tLq0Gytro+qzptSAFW3h1J6+nsEAId2PJKxjo7e+3WzRtK9cDmF4PBZXh0RMrIqAB+aO9/9JE1ibg+d+WyEJCDWJ/ayFCf8mS/6Qe2mVGarW2O2AiOkXN8c2zUDfd+FxAfDAPRee+dTmUpI7zzTmnQMX72izfsrbffs3Rbh4inBGAYFHiohhTf1zV0UjW9ksNQy0GjaniuintUxUg1wjkdMjBBGBdF8tFCKMh+UQUoimBBkI4UhwJh2C87QmNszbmQXG2JeLMLa9s7WaUTGe1C59tXPIR3jKGl8q6EihUf3Jl+OmNzQnyMACgV7G3O7GmWkmFwYOslOioj1hi9WAbMYRoUjS11zp4dU1oY4Z4Kz5J28XKz8LRTtWy05dVlm59ft6cTq5bfVdkx2OzvWknMWzW0hfk5a+9qsuGhlO3npVwOdgmnk7a6NuOzzZYW1m3q8aqXaXAgLYFADOLsoGW3SpbNHAlPN+3K5VddYfnJD37pcGePeQaWUJwY/BByC1z7truz48QkEMzq45n6zLjn0JWkYMeeaqq4MwZnZjBcMYruri5Pk1lLHewdHwtLloE1xBejHcZtykH6wJoGRcFiZJArB6xBI1l1wOwrBiRQWgjnGYZDOixLc0VNuOZ72OkjcIG2y+/mrKVZNKGyDyvGbs5kII7vyadGoY4oPZSDQQeIG9/6cinVi1nRlCGuOjMDS5inMA4WBjfUrooXQ+kXI+dA4riIF8rZhaFW6+uKeTnBB8h4sq3N0mnlr3sG3NY21l04Y2YDihpEm3KgKLuCq/qAp8kk+4vzPu9XViwAC/ZC5yAVmDS4y8AZjLu1NSU6pzDlA/Nk1JeZb0ti/K4Aev8Ko/thOx8MFzFXJGmTUpmzFVBgm5TegfBry37y09/YxQvn4BNeLoz80f6xa9sHFus5b42pNpVf+ODYGpgz3U9V0DUQbwz+jlO6wsQJizxh9JPoHlhHYYrq3u95p3x1+zv3IU/VzvPlnYDvjMPf+fsonrx+IqMksPJv5UPe0fc4nsMf98TFRXGgMWFm/776BDMc79ns1ITyLdvy0rzjWrm0b+urG+qnYs67eXvuuV7r6uuweOLQejqabHAobbevb/os76ziFItb9vzFF3x7gLnpTdvNqm9WH1pDU729MFayC2NSvqvrbW05bSvLZYvVxcST9ryfsmcy2xyIillulz3qt31AB7yi/dl2oK+/x41JKF27OVYJqI8KrzCYgA8x5bu1ueXtGxSpcLYGNIMBAPo5S6jLxX0vI3UsiCbFY0nbK+3ZhfPnhUdSTIQMTfFG1TsMAnAWANsv4BItzeJnXTYx9UR43mSdXR3W1paQsrAm2DEYhoCiNhKZSbE9Qq5gA6O19u2/vOIr0pZX2cqBmbAJHxyYnFyXMrFo5871WmdbsysU3V1J6x9MiXeXxavN3nv3ofUNJ0Ury/ZUClap3CBFr2jt3Rj9e1S/OmsVf7p5Y9ZmHwv/lPZrnz9nG6tbNjU5Z02NzPZvsF/87BO1B+cNpGxNcgLywvPPX7L+3l7RoT2n8yidefGjcxdHRQJWbb+Ut8kHa3b69DnFKfly2ZqqmE1I9ggzuY5c6WR7vbXFNcHqwO7fn1L/2/YZG7Rfk2gsimi5zKDLnnDtjlVJMRvsH7KllVXx7wkX1FZF691o7wYmE42QUCX8+OIXX5JQOOfn+3zyyUeiH2uC95ZQt8leefnL1tE14HxtX+V2hVQfIx/Cb+kF4Abt4tv8eCvSd9QP6DcK4Jyf0I/CO+8vooHBR/FCv496Fzd868qr+pLIpfNu5wt6gWGmSlK/qKLlCuu2vjlnO7l5K5TnJN9MiGdOOi7U1cfEa9LGGUB1EkJJU1KJLSzM2q76AQWvrxecVXb2B6acKGC7u9v26c1rXrdW8QcmbSCYNwmvqXuoCumFOy7IgMDHX6rAwIf7ACOyQgYKV6K5lHTi+/Ah9wEe7viOP0+gEuRp+V1ISx75KrrnXVBCpPBIxgqyV1BQKBJlOL6vJOuDJ9yQLzf+EJWFOz3rCnyOw/0ufBLciXL725AG99BHNyD760o8/itXD9W9x9MVGup0t/IOPPDwKCByPEbZcAWJTjiPrp8QJbR/SOJZOifT5I4BTcJWhT83Pv3EleLxRw+ct7KytE397uz501Je4rYMTT2qVtw1LyNGWXDUV9vVH0hmbrYnj2dEs0Q/xU+3MpIZa3LW0636HWUkH4jPxo7s1vU99cdu626LWXNTi73++T+VjnDGYqKTbCf29rs/Fq3cEg0Z9fLFYs0++B8Z4ZEJQv1CP6MeoVohzJ+Bv/+FOnt/RBbxZ35OXMOl0gZ4nqP7Z8/ccI8jHMc30CVkwPFH4/bo4UMfkNjN7voMcvgJMAoTHg4sKeUvGlSjHzKIjPwDr3AlXemxXSATQjJb2741DUZVN0yL/5BvUTJLRztna3HgLCu5JIsoz9yuZGXxJvgTfRM5LprggGzEXu1MhsDQnpYslhBPYWY8hnLUbTzlRcYiH5eHVU1oYFaKNCsskHuYoUl9aX9gjszoE2JUP+pJH9zZ2dUbySHIU8izqgMD1QGO/u+yFjLIjurDyjwmUGDMIz6yP4afaOINnsFyPHIaOO76ljpBOPRReK98kdHDJBDkLgaXwmARHwAH0kePJD3q6EYatQ+wLeV3bOz0kI2KP1mt+AW4F2fvZVagIdtjNBM8nfarbqKd4GLQEUOvc3zhHhrLn2iL4wr/uj7DV/o/LuB05DyuYpwMO3ZKNuSi6++hWeQbvg4+GG/w0OtAF6m3GzQcBzEUcSWO2htaKVge00/eCT6syAjf8qx38roNBhvCK7lTlroa4YPgEvaZxpgI/qiuik99w+zryCtcgZEMGtWDmwArAk/QdzJyF+oZ+itUNMDid50nV/mNLsHpgWd9xpf+Nfd+E1KLwtxVrrSncvRH7j1MZYiiAROHhWAY4uDDF+j0/AWcBUYmOXjT3n3nDXvrN2+oL9B3oBV7kl/ZTvDIaUiV2o0JAL/45U9sQzSZlfaseLx3+4bSle5Xu6++tuZbVrKihVUvtIlDG/ipXd1oK0BTZa+2Ksor8kAHiQm/e3o7LJVqkvy1afnshuSAhMtyTN55842f2Zpo/1vv/MrGHz/yCTUDA4Ou2yP3QzN8goKnHtKvZBDyrdxH+Khs3UE3Hj2csB/98Mcug7FVBRMb2RKBtOi36JiRsR9cRF8lL2hHWTIksib5c84VdBhYkw/yCfTP8xbyHRzt2/mL521Y5Q6DfOrzurIFMitOS8Lx8v6Rns235aniQEx1iKJe7krGfuvdD+0/cbjmr35jt27f9UHvzcyO6PSu2rHg+g2TOTHyl0XHCtJlM3qfq7xjp42saKLTR9WBc1KwyQwNs3f3C6FhkBFVN9qLKy6CXXSNgOd9Q/GYtd8sXSQZa5QOxACb+pxUMfqez/CnD2KsVnxoNn0NfOL+5IxxnnVx+AXZRQ80o+Jy/gAP4HfInxf+r3j8gNnhWdk5TpE/s/oxWBMmxJZcwK4HAQdoA/giSUFrFOj2ksnHT+z/+t//9/aD73/fv7l547qV2ZHgYM8GetpFo7O2NDdj4gr2F9/+E7t48YJVMaghmn//7i37v/yf/0+2z2RG8V4G05hEih73+ue/YI1xJupx3pf6iHgZK2iGh4a80/b09IjHbbmNA/iAgdAncAm+5HTQaWjAr2D8lrQiPAJ3mFhUKjOhK5zropo5zVJjOmw5LNoHW5Q2g8XYaJC92bIobCfLagbRTeFH0MvDKgfHdT172wAm/sjb8+caaDhZRbDVv7cGbQjoHVeOnb/0X+JBn5CLvT2UBvUKAxYn6D35fCbt4JwmKwDvwWQDvRFAPW/VgbyZlU5OzleUCX2Tb/mGOoFE2CxC3FDWUPJQTm4rwfourB6j3OyUQrujO26rH2bVb3sHBvzd1avX3DbNeX4Rv/IBQckAdb4jSo3yBu8lI+iPHV/WJNdiGziQLNbV1W0vvfSSz9D/5ONrvjMG7cPkRvSllaVFGxrsl3wSVg/FRZfnllftzt1H1hBLCOlFS6W/srIQu0KpXPBJBQ3CVfChtaPdzl64JNxtdLizffuPfvgjlZc61btsxVl+nBvI5F8GdNPpVt+isObrrzV/Z3ohZ/fHN+3Jk5wEwUaL10go2itIWE4KYeutKV5tZ8e6rFaEj9k4GREgRi8ltaggAsohxnolVlcUEVuytra0BFYRr701OzOQsueeO2vtUrTZgSMRU8WFJc1iTBgZORgBw0q8qd7OnR1Sxy5arJEZFjlXMJvjbXbn/j0hb50U6n7r7BlyQ0J9IwcgHKijp6VYdKmzP1UlEz5r76i6we7dH7dEIu0z4TczawLUvu8TubGWEQLU+UjKlvz25o6QiNnVzHLP2srKnO8lztL3/f1q28jkFFfwECOZmp0VQS/a/Qf3pZyMi5EtKt09pbFqCdUnmWjVc9zYUqJRZQ8GS1BNiKwriAPYQOvg6Px0ChVAQVzZj60sAnGIkC9kunn3oX3vRz8VxtVLuG8W0oqQiLkww54EISZVKhvCuW6FQGwhAPHHKFuZE8xVjI+ZxmEJIB0qEAMILKeRN9Yq5lFRRHZPaRfFUIo+2EH5fI84IT4z70WfvFy6WB6mKsRn9AgCjEKA8ROiSOera6iyU2cGfWT86fS8j8IrRwkJTb60D+QEmf3gU93DLJhhEJTvQyFso6qo3BAAJYxwgPPkk2kbGuiyL3z+rA10t9qPv/eetbWP2N0HDCasiiEyUylvbZ0pGxkbtlW1faEgRXN22wY7B9QJ19RJ9m15Zdlqm3I2MJq2js52va8TA+iyf/L1F2zq8T0rFXbsgpTV559ny4ezlpLS+ujhDbt346kzj07hOJ0dYsPSsrIffnZorQrv7epxYsQ2PRi3GwT7ohQxCLgPpKg+KEY+owA4qR/tSdFaF9FgBgZ7rWJkBE/W19dcoWD2cNg2JCxXhnC54ixYohix1xszidmrELi6QUU+KYKB0TYhZatFHZ5BGIzq4A0EwA/uhZmJiTBwwSoBBnXYE7unq9MFCxQwtjiBQG5jAFW9WE7EygnaiVnPvtKkTm0oohjNripLuUr4zOZmJ+CqkF9RxBl8wLOXOQMSzHBglPJUf4vgK9pwwKzpohgiAzbm2wIdCT8a1McRfqqAab7ocEKAo3zs+0pHQtn0rYuErMCCNmDWcCqdksJbcEEEgRFjGH0SAg5x5T4sn2NVCzMX6UMSjAQjGA+z1DBkkS7L+ugXwB+OQhmYEcLWWV4m1b+hMSY82/YVA+rl6kuwcgZJ1UaKt1/fam39YxZPJ5XEgcUEz/o6CdKCEbMbohF61uSol7nww/JKhJHgJfjqiufAIlau1lazfudZXN+fUHnimbfjafKOe48T7t0Tt0rCrjwn+9crLvsaIjxwGBI4Rh5hqae+w+s7yqt/f/bBCfcK8/RgodAWhh/xIYxyMPeDvRMb9aAeJNyrsZnxe9ba0uwCG4SZraSg/T5bR3/o4+mE8HtvW++LwrFNe3CrJFosGn1Y7caMgaF+ezqz5KvBWJnFarL+wS4b626zdKsUbdHQ29fztpWNi9YVnJYpMeHFofX399im+ty2BDght3uEKAbeOrrbrakZA/ymG06YlVgj3Kpvagz9vSCck4AHOQd3oA4IQK7cCF/BW2b6tYkJw/v8AGrhKQJcQUIm2+pISxOPwDjBqpEqn8HfUEdfk6AJTkocjMfY75HZRCr70ZYLIW2pRmuJZa2qXCVasaf2kvDZIqwrC9ZHJcvkslIUzOYXtpWu0qtLCWfFu4XvsfZ6a25rFt1qEqy2bEx0cGWxKBxN29Tksk3PLlhd86FdfmXU1rfYdqzZVten7YXnT3s7ghtb4pFNsW6Va8Q+vDrtB153dXKg7aFllszWlkULxfvXN8Ub61rU3rVqx2b7yz//p/bC5fN269PbltlYV94j1photOu3btqNW9eV35zF4knbkvKzky2rbbutUWXZkyLV1Ze05vShra/lJHwnFVZWuVcsEe+0wcFT4gFJ8XGM1TWCeUztPaf27fR26+6QQCRcOnduVHiyaStrm3ovRUv0DSbdrJfq9tbf1WpfeO0FOzPapzQabF4Kw8zMlOqWtN7uXvWruH39a38qmhcTX0HJrLJG4WuZgWxHH3gxw3gY31lFB+KrcwhfMELST1AOhBYerH9dhekVgul/ivRMacMhTwSBmT+R7SA71Aku4qeHypuw3WLOad3NT6+qvR6LxtVJ6f5EMs2kvspK+Fyy9cyy5QU3VmjultZs/MldH2BiMkOpzKBVUXBioLQTCibQSLGWHJHdWrTdnSVbWnosBZUDn8VD18RrRfu6utoFC3C4FAiDyk/dmQwQqq4yI5Oo/AjR0F3qiSPMlRG8hwRH/Xn3DD7BB2UifIfj15/9Gr0DPkpPN888cguKhO5PvvM0goTmipc8mfKMi/Lx/HWl/bj3dpQPSgeeC+0blbXSnpXn4LhXbnynBMTO3fN8HA+ZoZI7zyE/vNLm+0r4SR85YYi+DDALjpT05HWowPNEfOLyG8JO3oc4xzDWtVTZjiGT2bCf/+LHNjIyKDw99G0b1hY3fdnxv/7f/wvb2lq3n/z055IDz9jS4pLKD59sMFb5sp1Pg+gY22QVdyXjbGbVN80+9+orllsrSdk+kjwlWVNyBIO11z7Ni261imZv2oUXrtjmVoONDp7z6lRVFe1Xv/qePZ26ZemWuHV0tIqFoCSjVNGS4k/wGdXHlXLgfAxrakhdQ3+kLQjjXr+V+xDm9wrlVQWa4Ru98Dj+/Oye+KFdom9wFbxQ26KcPXk8YTPT05asbCXHgAeyFKs96R/IM2x1g/yFDIhcRN9CfpG6r/qIN0g2cTqjSiGHIwcim/ENW9ShoDKxAzk6y2pW8R0GCtjHn3fkB49BpmRiCgMxbgzTN/BeeA/yaliFWxQvE/2QPoVsSj58x9UN8YKvknQjfr64qzD2L+bck0OXUaG/9XVSnJXP2samb1nBdjrMwkf5pkwY5+l7rJqkPOgM1CUY7qWHSl7GYFKWvsB3rCwAyMjGeemTbJkXJmiEc5x2SV/1wGjPgAjlRmdx+qFy8UyLQZcwLjABjBUTGJKiPoJM6QOoes5XVrOyipczpYZGeuVPS2+TTFFf5edJha0qoVFKT9/5QC/CkggFeTgN1zUYGyl+pb9VfMAuL5X4DEEYcwI+6qWuARNDtwTHnt2Ha3ChX/ORcNO/D3EDdYOOkFaIEXILV9LnS6gInlmnLok6vYQOwN9EJ52Gqh6SdaI6ueFa9SGOG7hIAxwE3l4UcnmWZ5BfkTHVZ1UY+mlYCYGhJVyjvouMigwZGfsjd1yHE1cc5eUe2KEnAwN0HdKjHzrdVjzkVT7EEM8H1J1rgLM/OMSou8PBIwToPuMr4Zl6++tQEr+TaODf0K6eRsWHZ32nB75DbqR92IpDpfY4OPU+29les0+ufWjd3WlbXn5qt29dkwwpuVLCSkGyzubGqk/o+I9//b/ar974qS1NT9n6yrzgVrbpqYeSAdfs9PCQba6t+mz8FfHsnu5heYzZCK7CNDUQ5aAd6Q8BP1R4yiN/JN0H4+PuLgd8b6mP1Nry0qStLs7Y8GCf2wl6e7olMzCBJm4jw6PW1dYpeS9trekWW1mes3t3b/rBt+hmyDfUDlwCDvBNr3IAW8g7/PNKuFJrKwsL9snVq1bfwLaO0hfVh6CDyNnQS+QsbBze99TPqRt0kbRYQQ7OkYkPaDishetqIHDY9RaVCZpFcdraO6wx3mK5ouCfK0mG3bbpmQWbmp610p5oh8BWEH1e3ciIfhU93sLSuv3yzbfsjTf+XrxOfKtWtLyqwds21sAWIRgOmeynMF3x6ITUAX0nuqct0E9j0hnRzyg39PXUqdN29uxZAaRGtBANBgAFvPGK6d6fHbv8bYWGUIKg18Ub2OOeJt1THshmUVzgrx4r2IUZ4YKJQlx303v0RtfxKnGdb3obytG56Zd6CQz9Gz1wf7xFpUehXiqf0nb9VGmg86pIXrZIl8TaRH1IP9AV0VGVCV5HXdAhV1eW7P/5P/zfbfrJY9dNH9y7Y1NPp8TrYv48MtBjbM+8tLwiHSluL1952fpHh5VRPYKhba+v2+0bn0gXNevpaLOOVNIHHP7Fv/xXdvbCBecFlCVWqzIeFG1rY80S4mHwRPZ6X9tY8u8ahZdS+32iFnY6dgThCs9iJj8z+EvofcqzKL2MMxx0kZwZDOcgGxOqyQtdm7MEGgRs4IKtjgGYCEYMjgZDv2imgBVtYYRHn3S7njeJ2lJXb1GlH7yqrTI4HQfnVQ6aGUc/gC97+ypPvNNy/dFPfXBXhY0GJgoMVCgBZGnsI5E8TSODi5TB+5eu0QAR/RJ7E3YVX/kmoEG/GFzyCaeVd073qYvigycOH33vPAJY+1Ve5XVbmmhVyNCzV3SVmu/kkEscxqFAAQaiY6xw38oXLNXeBSrYDdGUpaVFt9HU1GJHU95Km9n1XLFtAQdkKergkzslm7AaZm+/4LpPWjTuRz/+mW2urqqsEmilA4LGpJfLlYWHq9YiHEu1tdnDx1P2aGLaahparKax2W3X8Ei3kcabRcsk4+mZ+tfVV/vuKqNnxqwo2rCvOnR19YonbEne3rbOzjaX9VqkLydEr8ijuVUypWQYZJeaf/m/PfOdg3Kt7WYPrK+/3y4/168E4tbS2qGMk2rUWnsyOSGlPeYGjsW5JQmhaSnD7ba2XpAAZbaZkfAoRtM/0O+zC8fOnRIQSjY/P2353Jow6EBMZt1yuxs2dnrQ2HqH0VOWkXaps7AnGYxjSUypp0eK4gEzW3K+n/fWTk7pnfel8s0tLTYxeV/CWsbL0CjgFHb3xFQ4SflAgMRoHLdUusPqG+P6VoKmiGZHR5cVc+HQMF9CWNqz9bVt295m39CEZaWsNtQrvJyzgd5u6xRjejI+aYP9w76UYnp6TsR72TISEhEmGSWHOHa1tXrny6yxzVGfl+OwqtHau/tt3wlRhRw64tHhnjnu8SBd1NEoG6jJkvq6+iYxlHn77t98z3L5koT3hDoowk7YE5yPQO5DdbDAlGs9LT+wR8gMIaTj+X68IAtkV9+A675v/GFZHVC5OSFDaRDsathmpsa+/affUnsn7dad297x2Q+1SUybFQQYOjFkxoVUvpRVnYj+lMUYTZsi4EvIxuhfK4EXA+zQ4IgtzK/Z9NN5Mfcw4wZFAgg0xcIIGs6FMHVwjM8sxaLDsxSqs6fT6poa3PA7O79gyVSztXeyJ2nM7t9Uu2wUbHO9pI5YK0Rvtdc//6J19SQtmeYwyEUJGBzmVavOt2sDQ3126uygNSWqrVvCBllX1+zZvMo2OhK3dNuhdXakfQuRvfKOytEooWrCtrceWaOE+OnHu/pm35ULlgJhFGaGDzOtWtV5CcO4h9HDhTsoKXUT7H2PPdXPnd41xTmgOixZxqHMcGgmCpHPvNKVlQ4QGYQSRop3c3nHG/Ye5Fvy20dpUVswI4x9VLkS7lvTdHb4QaPsrYqCQbnIpx6FS+FO/JUOs7sgoBy0zIx3Fc8JIfWjrSFyKE3xRDNigCtyYTAJ+EEAxXDIR4QFB5PgwJPOTvbor/YBNEYbOXsDRoRQhcB9COFU2RkcY7b8aFfMetrrrCBFkrIhxLGvK/XxEVaVkZ7FgBIKGrPNUIjBHfAPQzt4HtUR5c7j6R0MgTqQD7OqGXABf/0MBpWJvEgfeGazKKnM0GLgQQRdxJ+0fYRXaWGsZeCANqCt9qV8MzsOOsaAAfVHCBod6dM3MMl9tW3S8WFfgiFKar4sYa9t0GoTCdEI0UTBhj4JirihXmmEfRKD4T8ysiMMqFuISTKowuE/8uprvm+h8mqE+evaIO8Ger7Vle9RQhEIMLBHBwm5oqV3CFmkxSFI+HhDnQTTOgmkCBR8rzIpbxibgjxdyuEDECq3M3O1Pcqae8qKF8aI1YY4FQ/N4VCoen3LWSGxBinQouucgu/7+Io3FIusyOCMgx2rbWRgucpSLQyUmL34whkpMVlrU199cD8jHsSZByzLbLLl1TB7HdEUhb2rV/25uGPPn08LTxdsc3PDcoU2m5kVjVRbNamNaZceKSgYNsgPgwZ9FXwBr5m5ipEf4wd4yEBTh/oKWwkwwEU4OMMWTuAch+rwXCcc393e8dmJh/Ql9YFd8RGMJTjoK3QOXHv+hedsbmHe5qXIgD8MtJLWvhSKeDzh5WLZ6ejpYeFY2YWVfQ753atRHXfsf/MvesWbzJZm6ZsFS0uAKWZZgaN8BBe2w2G1CQdhHkhoLe2pXMqbw4ROnxmwu5/cEp/cEi2tsqkHh4JRtZTBfdveZXWNaKV4ep06/OTjaT+w/KWXu1SuKluZ3XAFUN1DeB23m7cnlCFbcTWILrbZ6nrebty8b1V1Dbaxvm3PnTsr3Gm03q5B++Lrnxcvl5B182Pr6G235nTcNsS37z4Yt7sP71tbW7PgtSUlckQ0iv7FHv3qrge79twLI4Ldnh1I4Nxcm7Fzp8ess6tVMK238Qm2cGIAIu5cuLlZuCHkLIuXMvMMvFxamrW8FGUOQSupP+6o7/oMMLUJ/VXd3C5fOm0vv3zJ1teXfJAUQz/8k5nE0I3Ll16xgcGzoh1Vtrg0Y1OTT8UvVpw/MDjdIMWuVMAQpX/RH599JpyAD4fZ/OCAPBqCAoMCo0D3iNji8wrze+ghjal3ztP1MfgKy6e8zPzYyWz6AZjF4q61JDkMPGt3730g+jkjesph9OpjEjbXVtZEB3MSVJP28itfVrsd2eMnDx2uQRaQ4Npda0+ffqLeu6n+OegzzYANvfzWnXcFW2SvWsmB83b2HAYDKcXqrxhwDw6YLCL+ovKiCHAANga+sLd6UGKhq8Eo5NXz+kHz9e/38JbIBSX22fWkC3INHjr77Cu/Jx1553Pq49E95rWwlFjPygnjjR6BsucL247KcpzWiSsulCTkS7GCj1qvEsZ95X14Cmk8SydcT6YRPYd3pM83oezuFOCKWCWyX9zrR97T16MbrQRcpaC6BAWHe15yH549on/n6bjj/veXOSoDPB8+l04n7e2337J79+75EuPR0VP2F3/253b3zi1r72j1mUjvf/ix43x2h3N92NbxlE1Ojluj5Lcqyd0MKLFnNEpLZ2ez/dEff8Pee+dd4V7GBke7bOSccGytyz7+JCdatGlnz3RYU3OTaO+Oy3up1pR9+NFv7eOP3xZcODNMMkTPoBSmVvVVyg/eMslF5a5U0vuZbgOcw5Uw6gv0Ql391XGdHU+5VsIjF759lk7kuPeoz4KO31MO7pCBxsfH7enkpHgsq7LES5Fx1JfBV+6R9dwYL9pPmA/s6Y9zCDDyQxPgU1x9xqx4Bg75BoMN4aRLOqwi5T3yFAZx5CQmQjhdURzwigL7XvjIRXLIpxjRvO+rXPuSfXiHfIk8xAAFzvmimADyEeVGHiI+M9OYGAIw0EeYMDIzOyO+sOZ4hGyGXsEK35Rk9TbJ0egNgIq0MDhRf+oODyQP4OP0FKd0WTlAHSg9W09EZSAecjSrEdgilHqEMwuC3IiH5iO3AkOegRvyPHIjxmHgwkoBBl+QpUmbcGYGIh82NdRaX3eb9fUOWXV9yuql+yD7gjA+oIiOBvLIQzuZ6akkVS/hh/oDsr3DHPgKhryDNvqAgN4BB+rFj9fbH4Ljywg/+RBtw8P0F90Hd+KjyJGuJx7w/tg7TSafyrOu3Cl3z8tnSapskSOMqDRHMOphpKl41Qm5kHToDZTfORzJVkrHa2TWYLiRVwBX0nE6p3SJ68VRrSLaF3nKGcpagZXf43jmXZROJb5fQ75RfDc4+wPfRemFd8FxDe0W+ELkn/GUKDy6Ro47pViJH8K5/APvb+RUFvL1uR+0A0b2Q8le6kJTUw9tbnbSvvCFV4WTrByJCa8Z2CyID88Jzxvt5vWP7IP33rREE2ffbYje9tnl58/5DPzGJnSeKtvObEhGydnFiy9Idjxj8WSnRBMmgQWjr5BT8AfqyB/IG2pvGoKa6BYd7uc/+g9265N31b5le/ftN9SvNz39jcy6T3bo6Omxdsmgz7/wkvUNDHkfKBZ2bWZ6yn7x0x/Z2VMjfpYixkMMYm7AVX7KVvBQJgKKN4uuGLu4ki/GzaXFRd/6pl59kBUD7GWPjqZMHNZhu1cgCj6Gfh61JTQS2uAT7irvwEuig3MhLvo4ExADzs/Pzduu5ERo9TvvvGPXrl23T2/c9K14Htx/JNlpSnSpJBjsikbt2uzMvOJOeN+nPNXiQxiHgWAt/U3wpJ77oqXokqHfB/zA6MzKDOwt6Axsx1ml++3sttMe6BSDjJyjcu3aVbt39559+P77vhV2W2vakigBgiO1DTUOLtwrfQGV2eK+iqbSt4CUv9UNZaC5HY89LHqrFAQYYONp+31IlUuQUysP7gLu+LQnvRNU/ZnZzvA9/179GZ2RcviWvyqX75Uu4NAmtDf9Fl0n9N/QXkyUIpvdnS37n/+n/8mmJ6fcqAlMMRyj67MdEoMZY6NDPolnen7eGkTHX/3C523w3FhlS2vpNtIR/v6NNyWnF3yGPuVpEC/+1p9/y9q7O9XvsOAfSjfase3NNel+WUvEm3ySS2dbynXWDskgTKhEP6NebnvLFS1bKHq/QkjHOIvRH0O5y50qK/0KWwj1jM5FoF3IH3roAymK5zjk9Q/dkLozcOwwUtoR3jp/oLn0HvhHbRfhVvCVZ3+jiLohPRzpuCzNGw+svAghXm7kAXiTn3El3AVP6Jtu5NeVctK+pOWrRERvsAG5LUMNxORYt12onmHLqGBf8AOMde/fKA3aUrfC+cBLfOWX4tRhwxDPDQME1DsqPzWq4OCxq9SSCLr1Muo+7IZSbdndomTKgrV1Sr9Vn7v28TWfEFxfz/aCrPQL9Xe46zvgS0KBbgS+4oPIen+4VxJte2r37ty27HZGun6jaHjgV54O/4pLiZ7OLNjM4ppldg+svrndqlkRWM02hNKRJHcwaaahQXmo3yDPYGnDJnN6dMAPg24QrnMuAJIgk9if3LsvnbpaceqFR3XOY6Fx1HtjddNX1dZ8+w+7v8OsdBQ/PxhgJ2ONsUZ7NDFjc0vbtrCw4QQms7nuQlifFLoJKdKzs2u2sYnwXXQEXpjf0Pf7YjyJyvY87QKsGk0NAvKxf1xQyrcE4JyxlUVHZ5sqb9bXN6jKtVpLqsOWpYSyv3VJzKtQPPA8WE1QXd1oE0/uWH0sp292beLhfeFVrQ0NnvL9fROpRltZXlQ6KVuTENvV0ylG02aplqStLK3Y/MwTEQwOW0KBfSomKQEwnvIlWUA/u50VQIMRCiRkzyOYwcVL56UIFyyb23YkYVn7mvJpS7W4gFIlZGfboPm5BQnRhzYwckbYGbNDdVbqLf7mnSHyBPhsePcB+fAoZk4EaCY1+NLqhn3/Bz+xhcV1wapJSICwC0OgwyNwY+QHDRllQphUh1M4BglGEumM0dIaF9TV+VzwEpK6kQGEVX1Z8dBQd2ilfEblLdp/81/9pX3zm1+3+w/vOWMjfZCeJb5s/8ISGAz5GIE5TIsBFAgWs20iAk5HqJVwDxMDyRY5VX4zq7JQ7rCsiT07fWmvfEdHm+0dsErgwFqSCeFHVsQ54zNpMfbXCVeWlc7U9LS1tCYdD8fO9rtxRYAW3m1bV3urCxj7ByKuNZzDUFSbcKDXql15YdS++Y0v2tzMsgTxBtvJ70h5JI46ym6TCHjeWprrrD2ZsumZxzY41GZDw90+62pjY1H1z9ulsVErZKvt/d8sC4earViiPVGC1CEFc5Qf6h4UKSlegv1ugX1CpXjpnpnk4DoHefrWHhiE9S1KlysUcjBwFJZ9wU2ooffBCAj8j2fOq0OjZKHAuOKHkkZcCUM93d1SvtOuKHHFcL21sy2lZc/zA/0w9DFLPppZSUbgObO6fOVGRVFEISKMOiEAUiYICzOemW3FAAflo5xsZUK7elwpAj4LB4FK9eOAZ3CF7YqYKQFhRFFg5BIiuFtU/YkvZZ8tes4PpezUYMqZB7OqIMquuFXwFxigXGLsh4Ywy8GJqPJitpUK4cZbCCaHvNEXCsqDduDUdVgcA0kIcsDdBwdUHtowy7I/tQ1tCWhoH/ZadyVSjUffC7hd63SAeDAbDMasTgAvWYqJkAyD4zBX9lMnLoojtBA4cb4IRuHt3J41tQ9YvJ1Zs2LnylMQdMZP/1TSgUHq6owPr3aG8BPmI/oKxIjpCpI8Bng33MM8Vc5nhv1gwMegHw0CcO9X4uod8ZrqwmAB3ylI7VKhExjoKZvyxuDvKwakhPDe81fZ6iWIkTcDC1yZmUVaUZrRIIJ7xUk0SqBRGsxgiCnOvTs3bHlxThgVzmZgezaWOTLTj1l5GGzz2aIN9HfYuXMDduOTGZFaDPp79vhRXnAW/h6VrCWdtLWNNce7ZCppcTbJq9q3L7zYZJ2pQ/GYHRs98y/tweMd25AADUxZhscWUBySm0qlHV8Qmotl5S18bxMvYTZlc6LFdrayohctltA9QmRcPI/+xICZCxPyGGJYgbUvOoQRB+EdYRYc5gBfRuD5xmdHqm70Z2Zbbm1tuxEhmU754BDxisWwRQGDqJ1dnT6Cn93dtl0JvPQ/Zg5tbajeUvoam1rt5u150Z9qCR85+9rXRFcyGO5jUkKYrY9CJJpVLX6yL16012g59Y/Z2Sk7NdBpV6502VtvTNnMwr7oV1Hwaxf+M4tRuC+/p/7MFmOjQ2nr6pYgsSaBujplXV0ttqf3czMH9mQqqz7YJlpQb48ebvsWQQXBLqawUuHQXlEei1LWTp85r/o1igavWc+A0lO7Mjjzxq/fsfc+umabkkW6O5MSqBMu3H/0wXWV+9BGT7Xb0EBK/ANKtS+8q7ZSbtMGe/t8ckBTo9pNbYZMwAoljBOsWOrt7nM6UpKSG5PMwOqJ1Y0NKYzNLu9ktiU8CTbomeyH29rKrDQpo+WClLkJKXarPnjapG9z+Q3r0v2p0QtquzbBR2XYyxvbwjEIwOzV5rhgov6OoVFkT3CEtgJ7lB/6M0Kj+pjw32elQMjkoT3Oz6EHHsSPnMJcSNdjlfoP2wtV15RteZlBhgfiC0UpONM2u/BANF70LjtnP/7J/0/5rkjWapQsN23rayjkolvq/FXi/efOnxOPyzivZluf6alHfsjezOwD4cRN4f+icHRJ9CzlvBkhmJWRVp212bl7NjV1T7R23aae3rTNzLRgu6p85+3Tm++K3kn4nXmkq9nHH76v/pJyuQuWhWHPmY8qCQ57vb2K4aly8apH1Sd+dP8s3L+qPIeXJ9MIspbgiZylAMQ9Zqj6PqnCiyAnqW0UFhkYjuPKn3RRuuTjf5U8g4/KxBtdK/HgcVH4yeS8Hd27EKd4KFnP4uI8Jb8NH7piSGX0XTBYBVnQkQtPHvqA2FxBFPqtK2jyXs9K3ZRUpc4erZJPKGPI/5mPyhOVGUcY++NjBOVck93dHfHkBmtva/fBVPaJZvLD5eeft3ffe992RKM4NBXevbdfUpx1a0rEpGS1SFZvE21kBtShcExyR0O1FK4t9eyU6ETOBofr7fanZekjOzY00m8vPXfZZubmbHzythT8JoslGu2vv/vvRLtXhedp0b0j6RRD1hJv98rRx+CoLL0GOFF9Qv2Cg7/rx2FDDR0uoar+7E7RwzuHrqcTvL89djwfh/l72tY/lw8v/L3Sod3v37vnM/vh+8gXkYsMUihuajGXv301opA4yG/EEl+RXBHkLdVR31MmZBPSRk7iGZqDQ17iOTKYI1vFxG+IjzzFrFeKSDuRPoM0TDLxvPQd5WE2G/iHfOnfuWzHpAjJvFmMbpK79A0GmnrJfOgLjnPy5A0KM8jAvrQRnmLEQYZDVnUcEy6wDSRbKRIHuLjxW8VA/kU2oxzIZuAgAxaUDz7KbEHywfE+9BtkilBW6ow8hoGf2XmEuYyn+OSDPAoWOIyos2iVzxYWvPaRgxXXr/LIc/uSEfq724SnZ6yqPuUTvfhOryv9Tn1Q/AG5j4NF8/LMCGbWoM8c9PpJoZdsoGLqHROIoE2BBnlNYBi6j+hEoFG0foDn8VVxgBH+2OkhgsdnnIJ+X3B4Eb7hPVlTHzW63jEAAc1SjgoDrwRCl3cxTmG8YdsiH/QVXuIJZ8sC5MXIeBfNnvYtewRvtjlyY47LnfK6YpBUc3gc1xEU5r5SHk/H06p4lSqUtfLeve71LfHIL3yjMHmenY5yVdzgaftQ9+C4hnvQMqAm9LPi9eztJNzn2emrh4erf+MpRO2Ei2h08ITTzlyVsb+nHNVV4CV4ty/eumTr0kV/8fMfSvY9bRvrKz4D9Zvf/CNbnFuUXJVTu7D1yIb95u/ftGrdIzedPTsoOTLmWw73DfS4/MKA1djosJ0+NSR5JWcvvPgla051W0nyYH0tuo8YtFeZH8FD7e19QngcDJOHdv/uTRu/9a6vrJ2ffyyZokYy1CPJAZO2kVlzXSqbLUju3JOcsOwrt/t6mckv+iFZMCX6UpLO1CWZrK6uSWkLnxwgwI2taNUuevatfNE/FI681CQcQR/pbFc9aut9gmpnZ5fkn2nhHdvOqsyK56tllIYbQtXYUb8BJzzccSJ4+jxX2gv8CuFqI8QBhUGT2GqHLXUW5pd0z0oKzt6Lu2Gfs2YYxGRLzNnZebXNpk1OTlohF3R76AfGfrb+Bbu4smUwaaMn4HHsDQ5CMBgAzJkoEVqAsqgwKndYBVRlW9LDGUyYmZ7xLXwX5hdEL4v28ssvqr1TlfajH/hnJ+pOf1J/o1+qX9FnwvsQX0USDj/DcW+S8MojBT7p/0FuqDyQPteA92FwGefp69dniiuOqLzXz/uiwiT6Bj1RdAOZnGvQk6Aroc+GfurJhbKqYaAp0N//8f/xP9i923fE62M+QZB6YbCHB7FLRCG3Y89fOm8rq6vqL8u+u8GXv/ZVvRMO67vOji4/fPXnP/6xFXN5q1blsVVQ6T/+s2+pXySk9TJBT7qB9IC7n35iB9KBujrSduvGNVtbmrO7tz+11pYWtXOd5XPS9aWrMYAFnmR283YEr1YFGPZhW222N8KuIZYn56Gun3N+AgZv6hZoZYB+oF3AMGrPQHs5x0CP8vQdcIt7HLDWrz73FLi65+nZPU+eDukqfccRYF0JUyx+/BnHN0yKIhT4wY/hf5QNuYE8aTcmjUbnPDhPqFxDm8orBZ8gqAJHExfpF9XS0YNtI+CF2zT0skbe0xVuuHFf4Xr0eguQwjnsn8gGAWfB4ah+II5qIzqKDVlwVdlCcKhnJpPzyWWp1g6VpdZuXPtEdFayqWQWlmgwAMmqZL5nBxAmryLzYLdkZWo+F7bJhmaWCllrbqy1hOTXGlbm67taEy074iwltixTvdS+9K9cUW1Wn7TaWLuVjhpEk+PCE8lq0suh+fVK5+Cw7JO5IUTV6lOJpjrr6Wi2tRW2OJask1QZJEPvrK/ZvasfWc1+Wbhc9rjoy+jAW9s7triw5Fu71XzzS23f6WpPKeGS3b0zaZ1dwxZPpO3J00Wbnlm1ra2Cz8zGSMFsh/b2FinyzWI+27oy47fWDw/s6U77cq79cs4mp1jG3+IFfzgxHhi1ELuzo8MNxOyzRpyhkR4pigX75PqnEv6ZvRmzpRUxrvK29fe3uVLa3dsvBXXRVtcWrH+wVcCWgpBq8YMGlxc3rLdnxA0yhWLGutqTlmxps7g6dFlpbG8v2Ob6jPIuWFkKfja7IeV21M6cGZUy0G/JZJsIhpjpEaNMMR+J45Ddto6UxVqqjb3dxh8/trX1jDpyk6WTLT7LsK+ny86dOW2tIqpFEflcYVdppay1td36Bsf8rIPSIQQ1LANDyQLxvJMJ8QJCBgE0CHTcM+InQl7bICJQbz//xa/t+o3bfhADgiIGHxd41ckQPBESmTWCMA5yY75nf17ShTmB5IRzpfOB2HrlTIMteljqH2+ijAgqOSHqln3hc6/aX/z5n9rdu7f80DVmRmZFADFaMLsU4ophii1PMKRSdmZ3waycaaqRyQdBmJrmBXMMZF/56tcVH4EDoSQcdMk5DSgpHATc2FhnHe2tLlxjdOXgwPaOdikDcRf4y0pvZW3djbkdElaYYbOzuySmVmdtrXE7Pdbm7Y+hLJkWoa7bsycTs25Yev65IQk1jbaivPt7xqR0Fi3ZFrPszr699+4jKTLsfdokvD009nSPN6O4tNgHH96wMfZ+FeyEotYtnFiczdrM42prVrlgajW1zKQKygMEJXJRm9MWKCIYf1BAIoLKLO6wz7z5e0bvcCh3ECkMjeAGz4GQKD3hBjPJg5KDUMIgQJi9hOPAJgYnIETkAa6gvDH6ywAQM/pRksiU1QG+TFv5MMAA3GGCDNSVpJADc94xMwsGSRoYzBmEwVCCgZIwyoFRHcM/gxAI1QxkMMMUwpzLZp0YuoAiXIHAYsxjux4YBQMv1M3JsoQh8OeFsz3W3RZG9oEP79iKiEP2qFvYX5+BIQi7YCQYUAZXWqW8UWcOgeI9gy7BaJt0wwOrG8gQ/FxeXna4oXQyc8JXLKi9ohly7LsPPjAwEvbRDWciUF6+IQ6CK9vGUD9WJ9AW6MpsPYPACkPHGBP6S4PoQ0q4nVaNOK8A42id1aV6raG10w4cB2B1dFLdKiMwyoUrMgV+hFTCXXCS99U5KndgfKQcBvJ8JoyuyBMCZRBudT32eseV90EQ41t5BH3BtYo2Iw153vlV6SuZcE9c5UDaPqNfL3yZtd5D6/HOyPWO2RpcowEJlLlotQHt7DMZpOwxgo+RqE20YH5+1tbXN2x7d8cHgdhGJwin9d7vegda7ec/e9/6hjqsqzdhN67OqAwNVt1QtN7+HvGmJh84bm1Nqy8WBHcO5S6I7lfb0ycNdv9OiwTkSctur0vAjHsfZdZglxQHVgLRlvAi9hsWdfbVMiisDCLCJ+CHlIu9N9nGB3xjdjYDZHvFMOseZQWjLwN63T09+p4ZjGyFx9Y9YaCMd2wx0BjjoOEDCR8Z76P0ewar/VyA+iYfIGDworubw5wZPKyzs+JBq4v3rV108Ft/+ILoW9Le+vsn1pTst97eTjva37Z/+hf1EgYO7MGjsK+pms77BUob/YAtgAp7OVdInrvUaF//JwlriFXbzds52905EN4eWndXh+V2CqrjtuhtUoJplR+if1iukaC9aPF4ymql7DXEW6Xs7dmdO8s+46q5RfS5M2XzC9D9OsG4WXRk1f7wDy7bo8dPfMnzp7c+El3csysvnrP3P/qtLUsov3vvoc073RHcswuSLZK2sDTvgxkvvXRFbRMEwYnJh7a2tuEDL73drZZQ/97cUj+sj1kq3aL+Xiu4Nqit6m1hYV1p7Vt7W4dgJ56HYITRuqpBPG5P8sWODQ6fk/K0JCEJfnZkAwNdtrWxbJcvX5DSkLfp6QXrEizoxzuSJdhuo66mRf2l3mcZLyzN6h2z2yXjbK7bwiLxO502oYgzQ88FTvoIXv0CQZl+rWZxeqp/xyVwgwkA8Ax36mfhEtHQQ+WxIJq0IXnqieA2YQ/H37dsYcmm5m7bwsq46rUoYW9OcKu1bQm0zOLfYwZd3b6NjqWtpy8uHJ+TjJSxgf4hP6+IFQFsw9icaLDxJzetOck2aPAhDqPngKi0cXjx1NM7Njc/LgGVlVJbNnKqS+XN2tLyhJScFfW9OXv06KbD6drVj21s7KydHWPLFSoCHxQfE+8PqyRETQL5Ur0DDHCunOqqS/Ah2B1KSXAOqQCzij/pjmf/ygV1IMQB3h43aKxKX3n5p7znHXe8g+aEvKNyUC73tJ2H6Vu8xwlXikcZ3RPgoWRA+hj6RFsVRBn4hrQiRQsXsCJKm8/0nXgAcqLDRWHE4D14glHf33s8jy4ehUeeCCsymYnFQYIudxKPSOTideUbUTrC/f7Z+/AcxdEPYeI7xITuY0B681e/kqywYn/2Z39mv3nrTdVFMonkxum5eZ98s7WTdZmkTn2jXvJesZS3U5LDe3rbJF+vWEnKz9r6pmhPrXWojx3sV9n8xqxyqrPPvSp6XJ+ztdWS+nmnvfTcedH4XmtWH1+YW/Nl9Dc/ve20GkW7kC/Z889fsXSqx40yxtZo2FG8raOKhMoEHPBb98DX73XF+S+fyTnOyPPoPmqH/5xXPD6KrhFOkwnv4QMP79/3maoY3V2e0zvCgRd0ByM/egp9xQ3elffwGPgb9IVnl2Xg3UqeeDwzAQEHnWFQhjQxBjEhhO+IH+EUjgO5MTpTVjdYqN14jy7WIv0HeRWDOvIM8jh4S3mQj8iPSSaRLObypeRc8sYowKABSjRnBjSKP5NmdDA2sETWRp6DL6EjIN9wPhhpkYcb5BUGjPAo2NQnMtBhEEAmS0gvDQMs6D6qo9LH6Ea6DiM946kk32FUo+8xUMIVWDIQiEN+4z35OB1QfGRwvgUX0KfYOq23p0366WmrY7szyduAk75WxOBUZs9w9vE+sDyrcyUfYND3PugpyQFHwZktXJmgwiQtf6c4YAzlQj7F0VK0ScQvQFXicnXnHwbPt6QA6ofXoZ3dEVaJF10DdgaaFK7P6A0OmYZw4IKc71vQAbuKDwae0Ba8C0ZVpVtJhzgKkq/IgeAtuqB4oX9LeCUtvtfFv/MZ/3jFc1wFLrpQLJ6BD2n6vTzhz96pDMdx5T2enmlQryPlo44BTrhQf79TlGc0EJg77HnWOzW/wx104uptgSeGX0M8Wpr7UIpKev4YeP9n4njewTPRsL6ePl22T29c9ZncC0szNj4xbpcuXxIOsXVsu/evy5eft46Obrt967Zkvz0/j7C9q8UHXxcXl9WPWiR/le3qtes2N/1YMmKX09l2bD7JDmUrBq/+qCZRRVjVggyPjAK/YKUjhwJXWSm/ZXduf2JLs+PqGyXRgjD5aWV5xUZGRp1WNUh/evWV16Vn53wWPHub018nHz/Wu0an0xcuXBK9b/Y+7yuwBDzsAkCDtkQ34JDrJvVhBpDYTpDVy0cYw1TIv/2777ntCAM89okwGS70UykwghtbhSFnhAE/0o34bLgGTxw87503Vvq700Wlhz2Fw3NZtc0WO2xFJyxSPcFj0d56DPdVrhegP6MvsvIX4y90Brz1gQjBjgl12D18Zb1oVRi0BeaCvVqZMofteuk0ykXfOq3TPXQVpEX3UIYKD32BXQiYPPmnf/pte+HFFzw9aIXjtFLFgVKO+6Sjhg2GdJW/8h7EcxysdIAIP4Ns4Vh57Eg/vJVT9Aizo3hcfHBCN9Bgn9BAsgrnEvpoVBbph4KHz/SWpxmgFfR/2hGvKJ4HMlGw14W6/S//5t/Y1d++b53iccRhK2Xqg7G/AbuM6/ANdun8mG1Il5ybmXU7B/vw/6fv/o1de/9j+8YffFP8tWQ/+P7fKRNowJHrgtgbXv3857x9cuJhrPTOb29ZWt+z4pzBtmw2Y1deeN444/DUyIhv6RMTX2MVdn1D2AamDtuPeA6QYTcEGiLIpIKNLs5v5JmYh6dNwgBXgJPTUb6pwMy/q3gHqDsAHu49iiHs+M1xDFxot+Oo7mifQCPJg+eQVxQFfAh4Efh0WX2CSRvOo8TPom3tvB5qRwZKGPB1fhDhmK7envK008n8jq8eRrsGe8JJHCEwumdQA9yHV7qMpmeXRB1vhWte6lB++gA4iSwU7E/wd2GRPMZ7ksqqz+5IjmnvxhZdtGsffihdbsP7p5Qb5an4Spvz/MbGTtvwyJDLQCPDw27zfTr11G3A0KvzZ07Zqy9etnMjvdbX3mIdSemhcSY1HllHqt7aktJFRZeAH7u/JFt77UA0t0a44oNAyg8cxM4aa248nkTMjhh7xZw1x2pssC8t+lewzMaq4F1tbelmyywv2vX33zWJzlYvnfmILVgVP6d8kNGQzYBdzb/+3134TrKFQwaZ2SgFcmvV8hKaU639lmjptHSyXQSrWoR81Q2DO7sFu/zcFSF1UkStKMEtbZPjs1JwS9bXm3BDydFR2m7fm7en86sCeoM6whk/ePST67esvF9tyZQ6Z82RtbYzy1kMXAJ5JqO080cCcr0rlgwcYBR8+nTRRgW86pqCyshMwhXLrK+7UYq9/gvFQ+sb7BQjK9rywoSu1VIsFu3tt74vwBaskN20ggTW4eHTQsyyBDMU1Wm7d/ex3bp133akiNCRIaB1NTRwk7Wku+1Amm2ytUcEH/LB7I4aSyYaLS7GFpeQytZAzLiuUoeeXpjymdDsgZzdKVl9U8qaUzBPjHcVpNNdGL0HSRUm5HNDvzyz9DnY4kjx1XXs2vXb9v0f/FyNLSbCyJLiwGgZ+cUwzP6dmNtIj9mgEGRG62FUjEKFDgjy0NHCrH46D8osXcJHzSRYNVQzK2XX9ktZKeLD9s/++X+jdl628fGHti44Y5jCmM2Bh56nEqTDwHRQHjEg7ytOtJ92JKyTCcaSQwkIvX29lpQCMD+/6Mb42hoUEikt++z1CbGQEmP7NnpqyA0JSytLblgrlAqWz+64UMD2AS3Cz3YR9Wx22w7KZetob7Sx8/3W1Z1U3Yt2+tSIZdRJ944Kdu7SGcXbssHhGvvWt87bYGfCluZWbHfT7OP3p6XsDNhXvvTHtrK4b/cfzNrs/LrKLWVG+Vers6SSbEd1YI8eMcu4zt81x1iR0GRPxw+Fy1ImDjGcB2M/cEeRwoEHDMLQJjX1gocYN4IJ+IUixfYkkdIFs1c0tQHLzAPbdcVNnjZkG518IczohdiyJzh44sZ1fYjxGQ8BY2SYayhLwY2FGPGhrj6bS72d9iFdZquTBsIRxITla76/qdqXZ/Lie8Qj2pwT/8FfhA6ES9IBr5uk9JEeeIAhkm/YnglFjW1tYPLtbSzLbvW6HqiuvvRMcGGf1V0xTQgl/cMPRBE+nOlvsdMjrYIh5wAgVIV8GVRSsUAsF4AY+ADXgAMO2sQ9ghr4Q37MisZg7/iq/HDgK/VLi1ADK5Q/6k04FBFFFiUVJg88CYfJYWyFyGOABb6uGCrr2dkZFwx4hvmwVxpKLCthqo4YnBPrVf9mRJe6sEULs2M5lCe3rzRa+qyxvUeivNfUf+lL/Dpy6KpiqohU/hkTpq5ed69+iBec2htRweOTmq78q2yEOQ0Ir3T1XOR0JT2/V7huEDZCmtzxjvtwpd7EBz7OrP0qoURRdXnmSScqZ6U8kUPgdKFa9I1BJQYUGC2ffPLQVkQDdrZ3fDY/hnBo35HwqZRnxdKRDZ8esNGxIXswMSE+lRCumJ09d8pW1zbs9PlhS6u/s0cj2xTUN0gAaWZ24o7Nz2Tt+StJ++jdjK2upMWcR219qWCb2xlXRjgg+3Of+5z4zSn7UEy/KS76HqrtnrM+oNWUGbxltk8sQR9gcFM0WAI7K50w0DT6ahzoYegrfiC27hm4BFYc0n2MX6oAK2/YQ5kts8iOPpFlMGFn2zjE/tLFy07LJ6TkFUvApNo6ulvsD772ZVudzdjrr70oWpO3x+Mr4uEYdsULVMbTQwe2ul5t40/pjyy5lOKDwCz+AC8RtbDqhrByY6A7ZrGmsp05m5RQWxTPbLbpJ3s2v5SxhuYmwTppVy6PSuBgv0rRWtFlRPA+wevq9afWEB+w+cWMz5CvbTiy8xeHvP/DE9mqiUN/i5IfxNlNMpbVStHL5pV2Q421d8RsYW5G3y+Ibu37QMvQKQ47GvCBf2ZPdXf12vp6xrY2i+Ina05bE80MzNTY6FCPzcxO2/TcojHozpaDGG0WRdvrGhLSYRttYnxetGHXFYDmREz9sElpNDpPizW3BHlAtDHW1KH+y6HbzCBLiw/tChajNjn5VHQyJ0GKFYLVkgNS1tUxqPanxWolsO37LIq2dJv4Uocb/EekBBwdMfgugVPCbJNogxs+1DlYZcA5E75KT+2NYujdRJ6rG1/V+SPhGBrAsziReMu+FP4b9njyqlXXbdryyn0r7K1bJi++XV0Ujd23yaf3bWiwV8pK2Z5Or9j1W3ctXxJfOWCihsosusLepmdOMXEhaZ3dzarDnmC8KsVENLTpyA/g29jMiL/2Smn/yJrF+55OPxWc70jOWrGylP1aBqOKZbt37774X7WUnx3bXF8SnUZ+EK0VX73y4hVfzcEKGeQiDNDu3GiMQhjVWT/hhfNEp0v/Ge8xfyfMaZF/C10KaejH0wwOGibPH3F0XyulHYHdo1TiR99/RiHBK/3IR/kRJ2onT4arvBugKvH0f6J+ZBGUqPAuxCeOv+OPPEVHw/sQr9rLqfzg6fpDqQ5yZBi8g1dx7150ET6PrMZesRgSfSayPDgG3Y7yoxwRfnFPMT1MaeOf3Yf3yHc3b36q/rArWbhTcvq05KVHzvu/8IWXbXV1VTT0mj0cf+yMACM/OAJv9TNxJAeVJOdL0vA6PH6yYA2xpCTBPVtaWLPVpZxk8H3rTPfaYNeBnb9QbYO9PbaxnLe+zm579PipJVpbVchGWxdtmJtdtwvnLiiPLcmRTXbu3EVrbx0Q30duY6IMEwtCfwr1w4N7qpOuwOPku2NXgc8xoOR8Fp23CS1QaZ9/5A8XeHeA5/G1khzpjD98GLbxkZwCLMAXyoLhyGfN6R5FGiM9M+iRk/0MIbUnugvtThngp8iD4D7KOG2AnISMg4EdozmraeGLa2usfNtzoz8yH7yJvW+RyZnYwWG2ZcGOsuAoMzIiW/AwIM35HGyHiKxFWC7H4fhFT5v8KRPfxCR/kRYKZ2h7BpzCZCDkRmbBUm5AIvRyfOVbDm5vaZHsJhrOd65byHud9F1fXx8t580CHvMNifhMu1LYutEN0vqGVQrIbt6+ygRYUUa20nP6IPzkHQ5Y8Q1t5v1acUkHRzlotmd0KcgwnIM1ONRrnX3DVhVvt7zSYvVrQfpaTjy9INmYAz0Lonk+s19lKPnA24Ht0Rd0JX/f8owr/Uz544Gh0xTlCW6As/T3EE9e7yMX8CrgVggVfajgGeU96Xj2fq17T0KeK7dRTKc5XBXK547PAgVyg0/uEJzAT7Ff+Ypxx6+8B24Bv/kWOuizOz0+smLw3EeDA27g92/Ihj5G/dGIVSrqFTQSihbK5WmTT8WTJ7CSJ0+8R/RahSuPpE/donCPJ3fcL3kfPlSYrkysq9AK4ghsFacbDDRyEf64U4LEIzeHcOUbh+8JH2Xm8aJw4lccssbmxor0ZvHuTz50XXhHvPXOg7t2euy0xVrivn0auHb9+qd6t2sNki8wWt27e0t8N2F9vR0qXI2xJ39be6+fm1ffEJdcysoV8fhaVgA126kzFx3/JPLayjLn8KzqHUZHZqQKZsI/+iYTd/ZL28bZfg8ePJDuPOf5YqSHNrHX/A6H5mZzalPOYTxvV55/3qaeTNjb77zlZ3R89WtftzMXnrNUOzP9lb8PKAQ7iwRoxx0M5NAA5GRfKQKOCK4+QUjlQd9ix4C7dx+o/vR9bDQYyZUO7Sf+FNEMBkXpp6EPhMl0kSMc2uHnkogu0Y60g6/EF56HM/FqJOtv+6QbVhOwTSQsgyZHlnEcUFzfSnmf1gQf2WoGumyuU9KqOdFLJlACS3RE9AUO5MW4B02hTuiq0B2SFDUgA91Xud4Px2d1mtfD/6usSfCzg7K9/PJL9s//+T9zPKUerneoIsQJ9Q54Tx/1yVuVZ2Wl8kc4R2iIG3BX9+Ex0Bn5EDPc/353Ij9FEVRAv0rSfMN71USZc75cGPCj7/Na9Jwy4ykjeXDFKz4lcsO32hpD/y9/9nPrkTzJyumi6L4omuAnOikZCFgdCZaxpjo7e3rYvvD6F7zCSxurNrO8ZOOPJtzusri8bD/52c8k424YO5oAfyZSMdj76muft87ePltYXHa9oEq4siWZvn+gz8bOnvYtoZvjCfve337P7T7t0hV8oFz5MLGLAd599K0KDaMfiRLoNcAQLHXhnvo3Qv8IrVKfU7jLjcCp0lYB3tAY+egeONEWck67uPe8PKTyW4kRAiuhlTYCluRBiD+GSIE26julGdKlnwS7E1udMlEV/Tqre+AFn2bXBtoh0HbKHtLxusiDZ5SENiIzxfA8cMf56lvKQ1+q1Nqv2FG8uhXv9jUVi/4XeGG4j4zllDnqx14HxWELLfqZ7pRqGCjD5Ysl21DfTkqW3NhYt9+89WvXw7BJhy2j1Kf1XCjk1HfZoaFoU1NToj1LNqkr8hYT+jraOyydlHwlfefli6N25dyIXTjVYxdOd0sHT9nlM932wtl+wanGbt2+I31TsmtVg7Hqj8kKZeEbq/s4f5VVEmsbG5KJn9jC8rw9efLYFuem7blLp+y80khId2sRXm+sLFlZeFnY2rT7t6+b7RctXg/dFI3T/dOZGcG0Vnqc6JX+al57rvk7K2u7ltnEqCoNXMi2tLij530rSFCJxRqss6vDZ91kd1EE8zYxMS2ldkUFj9vc9IxxmN2ZUx0ibgUJVQl7NDEvBoXhr85axWCYnVjI79nKyq4IJ52iXQpilQTGJS9EurVLgK23J9NrVmYpmdJYWd+WcNtlTyTUo1iz1BfFYFaVTrD8t7VFjC1ma5uq7F5WjbZkU+M37enUPaWdtdHhlPV2tdnK7Jo1Vsel3Hfa5Re+IGW1XUBYtWnl1dPZZ6+8+KIYXIPv/UXnPKiKixF9zhKpHsvm9212YV6MoGQNolxzs3MSklesW+kGAaDOTo2d9zrAhDs7WqV4N1gi3a0QEWVhuMiXsL1OAl1AShD36ADFXV5IjhCgV4oj5BORmZycs+/98KdWFCGCyB9VifhDFSDg9Bx1EuIzm3lHcMVoysxStteBiXA6tO/z7oSC+PKVCwoAjJR9+Vnmt1feUgc9tI7WZvtX/91/G/Y/+5//P3b12lWfCbiVl8AqHGDFAQYtDFIIE4zMh33Jg9CL0IjBKhJWIdAscYFAs3cxMzvZAoEyixSoMKqAvoMR0xnZhuPp9JTwYV3FDAyaLQPYxmV5ed3291QXMblYvE7wLFiyWYrfAKdfb9na0rLqUW1PJpft9OnTvs0PW+w0tzRYT3+tNTSq4ywXvK1HhkesXIiLce9b/9CohKFO++ADCUlbB749RiZTUKfesXRbg7Uk2m1jtU7gFo5lVm1kYEQEo8VmHqlzq42Z8QD+Y9APhvWSmHnBV5XkpaQxCOOGAhEwDqLlAE5WsUSzDCD6+yI+WQlKfI/BGGGlJdFsuZLKob6IIEK7RXv9u3Fb9IyRf5ikb7mjODAM9sQnHVAJYYbZCLQ3B+lBIBlswCCP4IMghUPY5rC8SMGBsCEkUC7azpc4S+AiDm1BugmVjy142B+PmZnkj2GdA4Rc0FIBIKTNsYTvYYfRlhkfGEcpPALYruDE9izgDHljNHQcUr59rY3W317ngi6KG4SUcypIH2BwODiG9APhb1FwYgkoijACPjNtYSOM4m9vccCqoCw8RfihbsBtJ8uB3EERpXvgmRFY5wMxrHY40PO+w5Qtv1Qwwe/gmKGhbLHcmGVSGDxQlGF4KMIwROBPX2EZIfeJBNsmNarvMDBT9P5SVQXeS/gr6/u2IWsWbh6pfOLT3r7OCOmz6vfEoz9xCT/PnBtruOrHDUoeSFxF1APRI++/XmePRbTwbXhZeQ4wwflhctG9F0Kp+vfyenLlSjfECZ44QjQ5GDppeX4E6BacDww4pAPu+p618gi5QiTH8bb2lL3/wXtSghm05JDmPQnLzZ6GiUfUN9ZbXPR/VX2yXXxpcnxJ/Grb2tq6bOLxlNoiLvzYt8kn88LDRuvt7bHBkR5bXJm1F59vtrNjrTY4zLY1nGnRrXavsvn5Fc8LNzAwJJrwgejViuizhALhDEvqcmL2LemUcLLgwgN1QFHBeIKgzsAShi76IEvvwAlWiYU6qN3VPgiQGB2ACTN5CCsoPso+g4Y+iAYsiau+AG7FYs2iHWzvk5WituB5u1AgOjm3PGurq8uW2VqyzM6m9Q302raY/4P787Y0tyF+UW99gz32aHJNeF+tsosvWL0rLPRvBpJr6xg4jduw+OW5s13iYW0Kq7LSbtmuvHJk2dUtW5iX4qL4rP5qTeZsaKBJPLtZPJJt9DrU2of28PG6ba1tWbqHA3NN5Y6Lbh2p3zQ6zDhXJRZLicZzcL8QHWFL/weHRfVbDMSbPqiRSHVIXijbvQcPbai/W3UtWkPsyLo6e7xf3r83KwAl1L93REN2fWZrOtViuRzbvnWK3qEk73u/Y2Uhs0+eTq+qnZPi36uujDJTnW28OOCfOBxwduvmXbtw8bzeM/BXpTosS2hiq4mYDY8M21e//E8k9zyys+cYSN5QC2KMq7JUssc6OvvVjhK0wMu1jPX0DajdGZw8FP+pUf237ZEUdLascmO3/sAZkQt55SeGjtIIzwbNXTFVX2BWNnGRdY/0Lf0NGsGA9OzchE3O3LMHjz6x3fyidXSpHgd50ccNwTBh3b1d4i05X4G5uLwlftrqs6vpP81qE1bTJYSL2Z0NlaUs/GIFZNhPdze/a3WidayEWlnZEN87sq3Mstrt0FZXNu36jRvCpzUfaEsI/gvqP9NTcz6IjIzW0KQCVxVE9w7VLxNqjx17+OC6YMP2h12qAwNdDYgywnfoQqg3nRy+GOiO6qu6cz2mMXp6Rm/w4Z3TIgEH+uEGJXnknKB0RHSqEkcwDteKF89CQSEszESqvNeV7/2dciaMtJx+exx50nSvGIRTQl0VIeRHXnzrJfeq8Mqj6HMvrxvFSFvte7I+XnbF0aXiKa9kAL5RACm6UZCr0gWHmA3sXgHgFgfB7R2q34oe+dYgihMWYYdEyddLp0enB7oXifY0wTxwEzrnA1G6IkiQLzHZZm1matI+eO99NyR3dHVZlejX2Nmz4pNN9qtf/co4QBUanWGvYckIzGhCnmhtS/tsungirrzZV5qZoM1uYPHD/xtVppoDGx7ttJZYjaVaFDe2pbplFa/fPr29bFuSm9jmbHl+we7dnpS+krfevk6J2ns2Njbsg6ZtrQPCh7j6C2VXqYVnoW4BZsFTR/qh7uV5RyW9NUNlg9PDZx95H+K48cT5H300tGHwQBGcRkbGoK04alSegT/0gQG/xxMT9nh8QvcBr5DF8CQSUoWexlT/A1vf2HT5khn3KN2N6s98g6xHPK5M/GFrRVY4sgoWuY24OfVrjEvIT6SfTDC7HwN/MI4wIQIYIMf5wLXukc/w5IF0g7GecqELROdLYUwnDtXiPat/kT/z4n8cvAsEkG2ha1zpcwwYhC0PGUwD78IAlUNLz5HhjbQYKOdb5FHO6WJSADJcJFNQR7YRDX1O9FY4hGEC+ZJvXR6Wh6fS3s5ndUVH8dWv+g4Z188uIK7go27j5aKv+coK5Q9PJy71L0knDLydLTv3rH+gy3oGR8waU5YVMrElazi8U/1SiaHUM77JlrdAm3q6zKu4UT+jTRxj1JA80/rAIshHhOEDjKIZuCqkUFsx8fpzPI/SOE6LiM/uw3PAeX/WvXvhK94dyVNV/+FbpaZbgcNhAGXDiIMnLKKXTjN176XwvhD41rHnnW78z9+H7Khh+Cakf3z1kkX3IY73I94rHehiEGJDPuE7vghhobIhvXCtpH0iLDjooIdWrji+JwblCn1Y0ZSkAKc29dX1IZbjVZB6Q/+mSFH5+BZai37MPROmvK1E+/x7tT8TG9GPfcWHRFFkj6vXP7If/+TvbGqaSYxxn5AC72VbW3Sf+YU5u//gvnC75FtPrK2v2+e++HkbGh1R6geKU7LZmUXl2WTnL1wRPeyyu3fvSt5L2ze/9iVLJpsV79DOjJ1VX27zbUpmp+7Yr9/4vr57JNo6abVVe7a8tOSTqTo72kVHtu3a1XdtfPyu3b97z/U8EWt7/vkXrUs8gIOzB/qGbEV6+anhYfval75s4w8f2a1bN10//ot/+l9J1x4UvKRb1jS6DsDMboy9bHPBrOawxQw0ULgkeNUAUYc5NDT0HuhTi+TFRxOT4h9sudwkuIpuqR+DY43iNxgFfUsx0SJ0Xxx9DrhUIX8Cf7UbtAI7BYOQ9Dd4UtDdkSWkF0qGzGZzHkbbEt/3K4f+qBnhufQlH0TXe54JBy+Y8Q9NYqCdQVS3gSgd8kEn9QFdtT2DmqTNhwwAois4TunZ7QCkpQTBHXDLjf+CDXo9kz/Ytvq11191/gmOkTlY7P1Dzi/y3vcqD46bBMr7NjN6DnisYshTfoHQ6+L1wRNX4SEDEvT/Y+dJKwQKEMHRJ7r4O8KgAcTAcO81Vjn0U6krf/BQ50mKSFyyQn5gBT4DQN/77n+0n/zwh9bZKllacIJv0b/ADWi0XwVPZHx2sJiaemqnz56z3sFhe+f9D+zx5JQyxT5X5Tt3wFeTLS3eP8mfM2Y2xJ84OH5mds7+6t/8lb3xk5/ar372M5t89Mi+/AdflTyd9AGg5sa4/fynP/OZ38+99LLXEfmL1cHwJOBJ3QJcvCpedwIIgn76CqkKbHjHm0A3wrc4YOTvPQ5X/ULrn0Vx53TFryEycXFEh2bzHWlH6Uuc9LTDM564tJ43kofhwiBSgDU6woP790QX5q2XbWXbWwVv8LlSTiihvuMe5+l6saK6qSTHeYVveCfK523n9DV8QCn81tPQfeCVQd7lHh0puocnhglTlTQipw/RC7hSZ86789UDypOZ7wzktHe22+LCot389KZ04RErF1nZxEozbGDIQzVONxMtCdGJsnRt6Xz5ovSiHV8J3dvd5dvJ5rczlttet6TkFFaYMAs/1mjGVsZV+i6vb376cwY989KfpN+KXjm9EJWjhtHWTKycLEmH9FU+KudROW8vXj4r2tqush9avKFGOCvdanfbapRufdWBlUWja0Q/mVxGL25obrGi6BS2J3UHq3nlhbbvFPLMrD0SMW+0nu52W1vGMFlno2fOqlCrTnjYU0hdSApgykdyMRomE0023N/l28G89rlTEvgT9mD8po2e7rfu7g4bHR7zbXwwqMDAqqswqLEvbkkKPMqkACfFenp6WYJpWkpmlRjYhpQTtkg4tMV5KenCIAREZnpj4Eu2pJVvl8KT6qxN1to5KOD9yh6LoTSLOTQ2HNp6ZtpaW6skBNbYysKmdaQHbFTMbn37yO6PL9r80rbV1kkIPsj5aMyZ0UE/SHN9Y8OapBS39vT7jKSpmRkbGh60RDymRgD5jmxguFMKfsx2s3m7/NxrSqfJ5oQkvldXmUP5WmwnJ6LUlPaZz+IqarQg7IGMeGg3s/KdYeiK57CQ9UzWfvCDn9n84qqE6BY3+DJTlA5ZdYTwqg6nUtTFmq1ZsN+UMr8nolUnob6pJe5LaDgQAsEWJhcEaVAnID7Cb72Qrl7IcriH4TkvxDmwv/j2H9nnX3tFiH7dPnj/PbWNEDWZslyJGWEqmzoOgiiCcYsUBJgUHR/kRGBHYdgXAyS/kKep/dimRkK7suZbRsUFPgnTCOgHUgjZkiUoNXQgFJRCgZkz3r2DMSKRsMXFdaVd7cLG/lHBnn/xnJ07M2ANUuDGTnUrXskmx+ftvXef2tp2zta2tuzGrceW2d6x02OnbHllWwLRpL34wouStFO2snxoCyubtriy4odr5gtlW1pc0lU42RQX42VvfLXRXr298/e3VZdG1aUswr9hywt5OyylHKYHRznvpAgEzGyibRgEgZkj8DBLF6IG7roiI3gdqFPiguB85CseGOFnpji1PlIcBsYOoG7KA+WXrbOYGYliyxIxBg8AJAboerVDMtEs/BSeycHoGIyBGNaKKWIwSiSSgjFLo9VOtKHuISRutBdeM+OKsqO0MYsBpQFCjBECgomiwewtEmV7CoQu35JIaMXAAEIXCjxwgPgRLyFFm1UopNPR1i6a0m1dnd0+AMIIJsv6gRNwQPFrqG30cme3dqy3tdGGeyCSB7a9te3MHYEQRoVQeXQEM68Sgd60dGtS+cd8kABmAHGGM/ANJ7xT9jhnheg9+/WjmFEXBjUxtKDswcSAKaPvKIVhRofwrx6cZksfBgbUp9S3WQ7LPd+ypB1jLs+QBpano2CTPwo5AzMweqgGeTOjmH4CjhAokPsSrrrUgMXae4x9/dzgJ5YHi6PX0g/8l4u+iYzMruwQ7r/+yl145n0UFkSHkAD3Co++j9LQJbwNP6HEcnrvDFY+yo+3PLs6w4chRX/j18ptSD8SEFF2EYYrg1x6xgNzhDnuSYtZz6y6amyJSVnP22Zmw2e1s4d+Z3untbZ1uIGAmf4c0L4reovRemkuKyWm3z784JHC1OesRekI5lvhMEjH6aOytbYnLRFjBcuGdbXFbelpWnRb+ZeObDO748I3gwooBcw+qtd3GDAO1B51DPogzAjXwbGtzYynjfGKQTAEAerGnv0Y/OGNUX9jJjf0DqMzgjn1pT8yIEBdUBzC8kLmdQQaTboYdFDw6FM7W6J9ik8e4AYKBKvIEKTXVzddwBkdHJXwO2DXrz8UzStKCWt1ujo0etEWFtd8ZdT6+rbaJAi5HT0cJFhtY+cGVa+ydXQ22JmzvYLJkr7rt99+fEPKW62N9Bxaqq3RMuu79ud/ckFx6m17Y0WKm4mPLknIaRdtr7X8waa1S3m88vq+ZZZyNj+3I7rV5vXH0IQRfmV503YL7I+YFh0oSnnt8EHQJskHPZ1t6iNlO3XmeVtSnZg9/spLV1TnGvGAKV+iy9ZuDx/NiRYv2csvXpYgxMDKgS0vchiz6F9Ni83OsUUZezIzGFj2flqQXNHdPSg6FRNNqrNUS6vauSR+Um3TMyu2sbErnnJekD20dAtnCbX7yrC6mrj4et5OnRZsJWf85je/Ub+usVc+95y9+97bduH8y3b58ivKy3wlwuq6FNzRc1YjRT27w7ZyaypLVvKR+vVhWcLentqh1ekSyv12dtfpLbNq2c6C9nUxgz4mXIF/+qQClYyl4gyuMrPtqKpsH3z8lo1P3RN2CgZWFI4eOs5A9+sbY8L/rFCFPFhxVm0jo6d94IzBLwzGPR1dTgc5CKxZfCC7syVcWrO+vh5f5VAosrpL8Jlm5RJ0ngFQlUPyzqNHD3xQW4hjS0urKvuhL1Pv6m4TX2lQ+vXquwXrUHsd7EsGW9pQ2ct2/vywbW4wWMtquZivEnCFWfgcnOiA+wpNov7Rvd/BFqFJURiKoWAlfIYfcQ1GciST8N7j8s594Gv0YdogDAqgpKDYK1zvfeapwoHRcRrkq3CnhZ6gkzf96Fn9GfnIDe/QO8HaM1Qkj6of93pHqagSaZIv+bAtQRhkCIYNV/zchzKT0nHZFR7CAo13xVxXBs+YuY/S6oYHD5d8qXcYGDE8EueQQihd6BDet10kQTlICwpTMGCE75ELuOK87F4OeS/EoWSPhH30wYfCu7zdlvL34NFDxWLrxBfs1c+9Zp9cv2YtrQnL5rOS39gGTQqXYAZNQ+7Z2tlRuWgj5JG46Puq+K/axHFe2obgIkHVMpID+od7RZdq7Or1GdVvWKJAvS2q7zY31atvDtnKqnBMSg5bvGFEAC5nTkvmO2LvXskl9O7KoJJ71cv98TNw0B1V091xu1WaE2zgisedhAfF5NvwHPAv4CH4GfgghmFwxAP0LXnCF+AR4w8e2qx0DbYYcLlaaUQyIyUEbs5fxFvgA/TDqN2QDzEW8U0kf8NTqsFtxWMSArP7eY/8A93BcEK6DFQTlwPjkcd89jJwoA9AR4QjGNvJG8M95eBb8AxZk1UBDF4HniZcFr+kPEEOkvzK5AhdGbQGXm7wF71G5qecxCcd0iCMbyn3vsrE9yjiFAdY8T19BtkVGFMvJpl4nby88Nq4aFbZ+yPxOLvJjXfy+lw0bsfLwjsMb3zH6lmMdMjTbvD3ySWSG4Xb1AujI2VF94nagTyBPzNA4QcYW/t6O21w5Iwd1Kcsr+IfMalLeAzm4LztVRO+I18fdFSIt6Ly4YpepVt5DHq0M8a8qI+GOLgIHnqhf4wYThEqf56cxzi++u9nHe8imuXPHnbie3ly9HyiMOUTIgQ09v7hb5/dU2Z34FL0R1on0oamRM/BqW0rdyTiKVAnvvO/8CK6j77zPD0/QqLrs9/jbyVXk95x/MiHnHQLbQ/thHv2JjiiQlPBP+oN3cSAy9YxXhfPRS8UEbpFHG83TwXjjWIIHu4UB7gGuGMYVEl1zzaeBdGIfGnfsuz1Lvq2tLpkW7sZe/3zr0v3yNrm9pbiY2x7Kl7bKb0z4xPBMF6RHINuyG9Ly2v2zW/+sfTLVisKGe/cfmj37j6SnrsgXl/vK6/WlmdtI7Ni1XVHosObKsShjd+/Y9kM2zJKrlxbkGwr3Usyxw++/30faGCVPjL6yvK8ZKYlXw04NDxqn/vcF9QPGq2tvcOeu/y86P8Vy+2IzxfQG4P+hBz2wosv2QtXXlY/arRqyaG1gmGj6EwYwEa2ob+pL0tuAYZhBjp9IeA+dA86gb6AzAvsrn961+Vb9HS2wqiqgcaw9zeraaUPqE9B23DQAXgak2u4j+gZYQxecmaI93Gljcd52+gemdy3MVJ/o99Ao8BhRw5aVLf0a94RTNtCS3lmsICBBLY7dh1T8iF0BrqCbEye1M3zUllIN9AL8kaXCIMI1AW9KeBh6B/K1ErikZ1dXfbKay+Baf4t+An+efH4WjfQEd6H8MoL3UNk6a3gOLQTOcD5v/w+75QPeblXfLINOlsoh6ddSSq6EOJymOejuB7PX/u7kAoOeCk/vwuOgVw32nsbiLfQbupr4MGvf/mG/c1ff9dSos/UUK9U38Azo/bBJkEY8hw8BmMw9ryZ+QU/SLlVegl9pa21PWwtLvij5+PQzcLAODpoxlfz7klubpGexzl2NWqPlz/3srV1dvrgSGm3YLdv37KB0WE7e/ac8IltCmPiq2pz4RR1A0aRvhvaToVWGHKDHr2cAT4BRuB+uOo79ypYJRwX4lXoFRE/4wnDQ9M8xrMg/nRDOvQtrtEArbcjcSrpBFtD6AMexltd2UMfXnla9T1/bsx3CcmzvbPqSnrIAcT3viEHvkTOk9Yfb0LaYKM/6U/PlajULOQZgvDIAeBhsCWEgTbHV8rJeyKTtucbwirJ6ZGJeYHOQCtXlpdctgQG7FhDW6dbW33VICs+sG/du31b+tCK+421VePM2qHBQd8jf2t3x7p6ei2zsW2lIhNg49Jfu11ubXRbKAd1b0nPTPuW3+Vy3nG5RrpnUbj43ke3bH1zzzZ28r6bCLSTiSgMULJKcF80szZWZ12itxfOX5TuvWrFnTV75coF6+oQTc9l7UB02GU8eb4bVdlOjQzb8NCAjYwMWv/QkF0VbdzkrKxi3mJNDVbzwsXm7wgtjD1a061xCYAtNjR01pbXMz7qgNF5emZOAvuWtXa0qJCr1j84YBcvjFl3R8L6u9NSYktSdmdtcKhPymKXBHCW5C/6su1qVR7CNjx6xpItKSn3u1LCWdZZkOKXt+3MnpUKGAr3RbB6fSZZzWG9OldC6Xfo/ZZvuZFkn/7lZSmt5wVkANyrsnZYqrXX+vtGLd7YZMtzk1IwWyWExq1YzOqbuJTrtBhNpzW1pSxXPLA33nzXdrYlKDZUWaq9wV57+YII8LbyFvGoN5udnxYT3HAFaZutYIYGpbhu+WiW6I+NDPf7aAqGUrZ1mJqetOW1Fcvtsi9SncrUZiNjz0vQ7BDTzlutlGAM5nS+yAik9ta3wcjPiCq+WD60X/39b+3Djz4VQRDjOhAyIshh3hfii3RZWQzysDZudU0tClNaUpi3Dmute2jE2tvSSrTkTM5HKI8wrsEkGOWEENLKh2KwQrrDktUL0dlr7+tf+5L94Te/bptrS2qnepucemLbuZyEeyHjlhi2GBUOBooRF+Mxy2gRqsPWLWGPczon5YUZ012pK92NGe8QUDohHY5vYXwQPZgPxiD24Wf/K5Zcs9Qbxyybku63MszmiknwkNKmjrqT4dDoeZueWrDe3hb76tfO2AYH4zzZVeepUjsOWElZI2Ldf/jYFZpzY2PW2ToowtQh4eSSxVMpu3nvkRjAExcEdqWMtra3+xKl6ekla0uN2mExadmtgl2+eNl6u4dsY3tHckuTrSyIEezu2rZwgLphPGevfIglp/XD9CFGwMMPNBYjYaCIunNAEdtcQVhYNpiTAgw8gANCD7OdUWK8z0gBYl99lAtmYzHYgbGT/DAwYnhn5JB0yYMaAzNn9HpGEWEGCAalbSk5bD3h2/soX9oIZuoCi/4w1rAfv2+fRBy1KcvSSJf28WXjai/fbgXmoHCUQQwLMDXaG4GG9wifLkQpD4g/gzq0NQZvjJs1yhfjFvBi+6D6mgYX7higwnDXna6z3vZqF/qomyu56kcIPEzO2MygpIXZbMz8YNors+wprzNTefIGP2knZu9SXhRPYE7dSRO4o7TB9BmsAXYYfBDIwGfgibIOT4oGtygPMPOZcqpLcEGgI13yIU0USnA+MD1wOTxHLIlDxDFUs2d/VaLHkt2DHOOiPxRE+lKFkbtTHammPsWfdPQp//OXUWDlojAVy7+JFBIX4FQP6u/fVj6D7SLs4VTkz7hjpqsrHhgHBo4QGBi3F5B47lV2BESFHo+6fybPIPhhLOJCudDFxL7tiEFI0bVPb1z3LVkwApAG/aq7g31JpdQoLQQKBkHjsUbxmw4rFvZFn1fUdkfG3v4l4QOzkDGMgHcYGltbk5YSDTk1GrPm+iObedxtf/ZP/7X6+4RlxHQbm1j9lfSZVTXC7UUJBIm0eM7KopcRhR54NSseRgFmyVNv9ioVSNwYwHvqiiENGsxhleAu9YTuM8BGXwCHmPXBwB4O/AnLmFkJ0qI+Xi+hMcysxDDGu/5+8R3RBrZf4Hv6I2dRDEggQDjeWMva9WuPbW01J/p6aIODnb6ty8z0vL38yvPqB/T/ohtiyuWCJZKNNjjcYYuq305+29tgfmk+HCpOvuWcdbRIJmjJ2/nLzZbfqnLYNSVKvn9pMtWhspSUjmC2Kzqv/p/fObCe7n0b668W/OpsfjEvJXHABeCNjaxlt1lZUCdBXXKA6FE+LxgKZu1tzTYq4ZED1G/cGhf9rFH6bPF3JJmhzs/dSYmOt8TiblROppFVjvyQdvbrZ0u16sOY3bszr3bhcK06wTcvWaBDcgiC2p7acVP0QP16v86+8tVvWkNdXHx7R/Qk53wbesnWPfXik0d1h76K5/H4nH3pi98wlqL/1V/9O6uSkpbZ2rC1zVmf1T46elY8sU106VDhO96H2tt7vB9sbczb9U/es7Z0XHEa7ED17epss3bxJ87ZkAroEynYzo71zuBQQ2OgL94v6SsoLDWi6xL82JeVFQm5wrp9eO1dW9qY8XZzGaO2QYJqRtjD+TEt9uTJvMs8Bwfw4aAozc8tC4+AzZEbveCpKNyzs3PCJbbS2rPtLc6faLLxxzPC633Jehkv+0svX7Rydsdh1Cb5KtnWZpvbObt3/7H6YZXalTLU+mov9ghfWdwUUjcpvaLablf8esU62lntuG9Pp1bV7jV26vQ5pxXQh6Bm4IJi5HRG76A18MZjXwknPn2KMOIEuo/SIqWZb3in1DxV7o/TDD68wNGzw5X/kG7gb1zDzCHRLhpEz9BTPPydcA75LavvsTUXBoR9dVj+SCsYTrlCdz20ki/lC/kAMw6ro0YofFxDGUOZo7pwdccDXuliRAVyoYyBtnpcpUf54YPkC39mRQzlDavbWKnHlpNhMAnDra8CVB2gtWFQFjrtGcr7je5C2RzmtIHu05JlLkoZYeXa6sa6LSwtKl1mUVXb+fNjkq8eqAx71tHV6fLxofAQmQkeuyscZIAzlW73maMof6wC8TOTEqwIqpVC2WOJlmabX9uwgiDI7KitrSObeLRh+8W4ra9kraur277ylT+UbMTAQcnGJx5Yh2T9f/LNP7GutjOOhyquHEZwttMKCiH+pAN2CG9ciB4MFcAzQMHrTpSKJ9zDdOU5clG78X1oP1IT7qiNaI/gRGOEOwrUG7bxeWTzs7MuK/lbfUd7QQtoSx901j1nyrgxSmXnPTIcs9xpy5Bn+I56smwdYzzyjbe50oYHI58gv0Qz+skDfCYPBg18NqKe4TXwMH+v65Eq6XglD9+BNxMnqm+Aqeoo3Dnm9aoLBiFkSsIw9sO3+KaViS4qU8DbKpfXGkU/wC/kUMoZwYJVDRjdCSMesGMV0dbWlr/HcXYOeVDWuPPZ0IdxXn7yAT6Kg/7BQAKz/pH/0Vsoa2TYp3+IrDmcHEa6khb3PutfVwXoi1BHtozrl2w/cuqs9LMWN5DV6z2Skg/4cBX+unEHHJOMF56lF+h9vV7w7lmcgFsMTDLjOcKzgHMV7/j1e/DvM08qobdLwHUun/Eeyn24C1foXPgmihNomNKVh/5VWjZkzIX2r9zz5tl3IZDncI/ey/tn6VN+1cbfebqVbx2XKhFCr6yEy7uxzNPVF9Aqf4/nra4kqlvCCQnvCA7Xf+iehUdlwxE/8j4ILNx1Ma1SB3LAiCPoqA9ieuTbINdyr+hOh9nCkwkRTIqCDoBj1DlM4BBXlGcv7MMavQfPha854ebQ4LBdefllm55ZtMWlNZ90EovV2uuvvWJz87N+JhAr0tlOo7e3X7TviXTZkg2PjNnOVk7085zdvnnTt8pi4girFLHxZHMZ0fu8ZISE9Q30+RaJG6trNjDYK5mRflSyCxfO2pxoEttG0t82t9izftdWVpcVf80G+3vt3IWL6k9Vul6S/JxQfzmSLt8j/FafKRdtZKhPfbzeNjdXnY70SRZEb2QrXwysR6ojW/SwVzewxEgL/gYeH1qFlgbfHQt05R0whnfkinv27ntXbWNzV/BvtGrJQbQ52xhBu3DQS3S9CKfpu6BihAvQUNoD2kIIsjvvHP+cr9JGgW46jaTcFfyIcAUfvlH6+gYeGoVHtCLIMGzBXHb9AZqGvILu6oN8+qNgoVxRHxSqgRfguO6hU7wnnah+0HF2Ruju6fTDeeHnOODoKZ2oKzDGYaPwq/tQbp+wwFXl9f6uPDGmeh/SO/LniaunqTLQFtBf0nda5LQqpBsSJ3Kl/lEZuA8xPE6UF54AfkmTdMgRuYg+Tv968xe/sP/4H/69JcXTHH/gn553KAM4FsGbmdvYT9C7wgQ+c/shvHFwcNB5GHlRhnis2dvNyyL4ZcRXWlqSPsmSYoETB5It2G4nIR3yJfU/4MLkRc4A45yKS1fY2ly8tpEJhM90fnDGt7gRnjEpjDb31ZwClst88pQ9qgflBo7+jntdvZDudPXncM/f77ooNu+CzKK/Cu2lzXDHfEM+wA5PhEo8f+cBDiPHYxpejnZh4gK6LfYQVjjgoS/BxhHwqZLUsfNJBPpHbg34TJq0MHkEvGIA3MvNr+L7jiZ8JI9x3w38aid2M+HbaFCKtI7T9wKTIykF5ykoX1bYY19h4qxv76zykjfnM7a2ttonV6/a8uKi7/Ry68Z1y2e3bb9UEC3dMA6OvvDcZV/dX0KXj7eoHzcKF0X3mPCsdmXCFDw9Hm/wQ7O3NjkzMKW84i5vcIbV5m7B3n7vhrS/etuW7ra+uR5WpydT6suBth3VHllTOmG9I4N2emTEbn36ieUyq/baS5d9u1pkAmxvk09nLdacEo1j6/tDX1nekhIOqi1mF1fszb9/V7R3x/vFnvKvef3Vge+wWVRRNGJxZddu3nls9SJEJSkJKysZCd8JO3XmlLFsrElKp2+d8HhKityGOtOmBPispcQ0evr67Z13PpEQz15wHHJRb+cvnKZ1bVvK4NrGji8rRzBqFcBOnx6zJxNzYpYIcTDGOmuKN3q65XxWgFsXEHdsdKRHCrMU/o0NMRu2/qjzmfQsR29JtUlAbBWDaVNnKihezDbW1nwgIbdbVqdqtu6uEXXKspSReTXqvjprtX37j75uvd0pK0qBTTRjlGMbmYdKp1VAZN/kFns0PikG1iCikJCAV7BLF8/ZghisUFXfNNupU8N+Ino2J6FTgiZbc2AIjydarLahWb2iSV4dHmO/j+wyU05CozoXI4Ioh0e6ZxxAPc5u3X5gP/7JL0X9mKHSrAasdWGaLUwYCc/mD6y4zzkCvYrfYAUp/2s7Zes/ddEuXHzO9hU3s7LoCKpuIESEidIO6oDqnPRzbKMNUpgOS7vW3FQrRe20/dd/+Rf29PEj++27b1uPBFY64/2JyVBe0U1mqNOzWHbNbIPAGMOyWjxMzAVmSTbhGYRl1ksw1BIGsjFznP2z2R6IpWY+O0JED8LBsrrM5qbgE4z9EB9mQLMcPK/O4aOGUBkvR9na2tPW1sp2Exi4D2xYQtHa0pZwJJyan25P2PBwn29pdO78kPKus6W5LRGoLgkxVyRQHdn9B49tamraGfPQ8JAl1Nnq62OWy6tNM3u2upixr335i1IkPy98TdjM9LQNdZ+y8ZszlhRR72rr9cGRAId93avjS7lKifCBA2wXMz8/70SgSXjkxE8dGQVieXlFOCoBRbBEsYAhMCCAYAjcdKM0D30LHN7BiBAOIGo7W9uWVTiGbFfIBOPIcA2MMLZDfAmjDItLy4JTOJSN/FC2MeYz2wuDIkZKRC1E1lAXtbfyQUlkfzIcM4QxoJK/G7FVzjDyvU2VnOAyiwKCGpiEBFjhBDQDJo1hDwMhyuSWyuSzyGDKfKf2ZG9DmDDbHQ11N9ulsQ4x1zDoQ5l8a6R8wfKK+/0f/FYwqrb+/h69K/tACPABp8Az0nQjijxlph4of9QTFxgRZQyCHjBEKSZOmOEV4qBUMsuQmbWet+IBUz+0V4w8elYE+SovJ32D9mtsjPl7yoOxNnrn8JZncIX22s4L1s3dlu4f9uVWdqhOqj77+4z9ZKNiHbvA4MTs/F4/1Ik4RPZ3MF3gFxgkigWeMBgln3Dvnnv/Ix1Y7TMXBIEQQtxQGATeoPiFZ9RZnkOeNC0M3WeJ6oqwRuLOfj090UAGIxVYK0GM/v//Z+y/nyTbkvxOzFNGZmREZERmRmqtSsunZctRwABYAARAW7MluaQZ/wSa8bde8ieKJWkkwCV2SWCxGIHBaNEz3T39Xr9+uqpeaZ1aa52REZGa34+fuFX1GrM03qqb98a95x7px/3rfs7xw8y8qelJu3Xnps3MTNmCFBnqCqM+e1UghHHzQl8DLLMKokr8aIV+v8amuRjAKyQP1N/q4sYqIRQCjCEM7B4e7VunADG+5i+db7SpiX3bKTTZ5OS8beyoT2E8EG/CwLmrtmPwieV69Ke45BKAz/daEA0y27tYgAdSqNKsAeWfGqRfQZNsLMggIDyf5aQYR1gJAp1Dd9Cnb5ot5cfrT3VE3Pj+wxgG5KFxUQ6gI/o/g1K0Be3O4FQyVaO629E7yYO9A1tWXaBwFQ/27NKVAcntrPpoXv0mZ+WSj80tTc7rJidmRI+4RDNbk7xlM7X6TKP3z+7eLnvw+J41SNYnyg8sLflfI362tXMo+Y0BQuBVoCKeOrbHD+asJXtWfHRJ8nXPXZrtF44lWw/s/uNTKYaiz+MKAR2BJpWhWGRGZhggZRbVlvgYBuKa6hPx2DqVj8G5KqUjWSPAc3S0K8W11oaHGq27XfJ2Q+VXrhuayiyRhuL2bW52TjxRfFLKXpnVhlVDh3mVtV7tErOZ6SVbXSmKX6kPWkodotb+s3/yn9vCnJRnydmf/fxjuyagzqAw+29QF9k2BpYObVEyoEnydnBwSNjmMzfiVMZOhHWkJHc2qy5qVfcCu8mM+8zt6uoU8B9WO0oWbyzZ9uaaA71F4ZUq4ZvO9i5frVdbK9qtOrXc7obob0x1kpOSnneshRzF7yguinBfWF1zZHPz96XQzoqmd+zBozu2urVk9x/dEs8o2MTkrOMnNjhNpbI2M7uqvlUthQX3cEojVxRt562nu0+yqcHpPCPcNDM940bAA8WRSNRIntaLNtkjQzxLfaenr1f8s2hra6uixArrau1W++zZqADm/OKG6Kzazp+77vQuESrgLHoWJtmVzO1o71Of3LOsZCR7MdHfW1rbJWtjyiMTEwYln4eV3rHKK/DpfCRwEliNyxEUEk7//erJn5f34BrkHoYVrvof3pXiC2HD8xBWp/MgXsLTXibOI+dfEgLQK4ozvDtSSFGEAdnhuWS5eJgrHCoApyskpW98qX/pigGVe5TnUDYGJ1DclQ+lh8yJ6iAoaMoLGfUj1AEHQTwfXPUctupKGHknTuITpgr1Ip6iq68eRa4pEDyKFWfEzHfIOF+FKF5HeQjP6TkgDr+Dt/vPEG/pyqClCu+4gskxP/7JX1uFlBUeo6iyeeSde1JqTpipmpPSxEQGYRThZJQseKAyLTqivo5Ev3vWLPydSklZLis4jsoJK6yuqW/sm+WPyiwjJSpVLzl9WLTvvv/bVsyXC8c9s/n5Jftn/+KfK+/0qW3xpKRduHBehUwoL8Lv4uMuFymEjkh2RgePqW7eUjfQnRtbvSy0SWiXcC3d613UVtERxcvp7ayXtDFt4bSjsnp7edKSfUoAQ9rIsyc2PjLqBn034uhDMAZ1BB0SF30L2uNA3uBiK8cztWE0SYOw4A4wJnkgXdqYd54nfRthFA7C8Q2yCVwDJmMCD99xHAgrgp9q4mFzSe8LCsOkDQx/itTpnWdgeRRVX1Ug2gbfsjcDMhgcH+oDmkVKSt8UH0Se4Y6IuMCT9DsmppBfyk9eQ57CRBCvR6WH8Z3yRG6EMNwEY4N0Jn2LjCUtysb3fMOBDKV+omdcqQt4LpiY8MhueCSD3qRPC/MbvOYGIX2HeyTSYDIV+WASQn9vu/UODFlVTdr1uwqVBbdtEoluzOfEYMBKHvbXqhG2rNVZJzleJ/0gLn2WjRpjKgNKf5jtrFN58PsXv5nkwj00SO5CvdK24e//+EG9v3pGB2XQ/9IZ2sh5C7ztxfPw26/6owsJqs+Fm5dhuIZwHFxKtyFOfxf4ZaDIkOcoHJyKd/BK0uMh/JH4QpwlvudtqJM8+ZfKg7+O4gx5iu79zt/9XUcUPuTNn1CnesyV7gBPU1M4N2ST0PCeAIQW/es5t2oel4UMDqCDM0CPnuibC+ulT35C91W/AK/CA5lTDLY4OBGiEQ3Cx8Cr+qMy7tuzZ0/t7p079uTxfeGWSel+wXUEfZbJXAsLK9bR0Wm3795Tv0nZ5SvXbHjwnGR6Vt/dcNxJn/3Od99XX9sUJlyRTDLrHzjrEyV2tgrW2tppN76+KZ6yaX3CgOyZdqg+Co7t6GyX/JaeovgYVOju6lLcGfFVs3v3H6lvnNjAwBmVtcZ1uc62rPrMlr352mXLiF9/+tknkvkNPvmTAeLW1hbf4BT3hqw0QEekzsDAtGuoT+oXPhqqGL4LMcADoX2fyLNbsJ/87BPpucxyrZb8wQe22lDx4GqVgQVmscADiYi4kW/owRhfIRioBh0cYgk8Hhka+B/fYIinX8GD4MeBHkrvdUQ04zSt+H0wokSTL2hJ8SGf9akboLFt+ARBPQuz9kkq9HVo3vUmfcp76CRwfeVC5SZKZAa8EgzhOpLqqbW12a5fv+LPfY8zItDhdpPo0K33Jd1Sv+EIefWXOkOWo3tqJ/CDEC4cwXhMmagZyhXC8TeK7eVfXQOTKN1zV0pb985jqC9e+UlpQ/ohlTBb/O6tb+y//X/+N84vsakcih97evooksPUC3VMv4Nz85xviRjXwxzoY8zmR6dHHlA23IyiK/CO5wzotra0unxiVaHP1lc87EOYkm753nc+tM6ubrUT+zGwP9ymdfT0Or2xco52wa6FKy7fj0C8H5oLPF38gXpT3qJ8Uw6AIE0Fj/en4b/X0ctDTwga3vjxIgbCRaf+QE9++G9PQZfwXViVH46AmUvPQyj/i1GcPEXt5/hSZYBesV8ge9EXQ9vSJ4KsJh/OF/XM8a1ueea9Wjfwaw5+QzN87ldaWu8pj8fh4V9+G3C3sIBOJuQF+0agGx9I5gOOEL0f1KdnRc+Ybc8Ng2PozkSOLAenMAGdFaqffPSRdJZGl88Ls9PWlE5aUyZl/T2ddn54wFLw3HqM/EzuLbfVpSU7Em89Ep9ErtezOXOt6kQ8mwF9XEivis+BoZjUwn49Y1Nz4tNPlDlWImEvyPm+sbi8hrbLTg+tNsGqxBqrS9VZg3j8yOMHdiLd7/UrF6y1KeO2LPaEKJcuviGdmLhrpYO6fUF0J4K1h89G7emzcfGFdjt7ZtiymXqreONK24+OlEBlVcLyRUAaPhBVIWLczx6OSUjsqFIOvBMUi4e2ub4uAq71JQN9vU1i/Fl7LqD6fHJcQLzZHj3Eh9qO9Q22CBQdqpOlpeBK4ZdCinF8XyCKmXQFxYWCCwEk0ykH7MwujFWd2LXLfdbSXKVKZWOuYcW3LMGWlmJa5YMG9bjviItRSjj+7U8/FeC/bdPTDwSw9sVM8YWkiqpL2f278zY2lrOnz2dcUa6rPbXC7qodFDYFMldtS4ro6uqmra2vWl2yVr831chLElYdSi/hnWJ7Yz0ANMmDlZUpdVizZBz3Mssi7hoprdcs29EnRf6MGEGzj/alGtoE+jJWGUvqtwDkIfAlAH6ob18g0ZU1GLwa7s6DR/ZHf/IXUq7FwMUgkqmUlJYtCfoDCSUM/Qd2Ul5lbe09Ah3ltqt8Hh3sWUO6wc4MDtm+BPjK7IQdFXZF/BhKmN0ssCFwmRABAmSZ/bm/vycmKHBffmxpCdn/4p//Z5YWYRXUXn/yZ39qf/WTn1pBHXlfYXMFlvwyG1rKqhQ1mIIrjd6ZALgBSGPwBDAHYzPL0YLAYpAAQA+zQACxEsKX9yoCBCcnQo/ZDgwebLsv9sAs6OTbO1vO0JnplVTb7AkY4BqGDYXEbnwwCj94bBDYpc548dKwJGmV2vyZJTPMZDJrbWtw32L5vS3raKu28SfMLj+1jZ1F+/zzLyy3k1N8MdtUh1leXLHc9o7SMAGUWnWQdrt8/qpA01XfNHh+etZiZbW2sbirdq5TPVYLuAVjfa0Sw3UMjPpE9YLx0pf9CSikRduM2vkeBqo5hA/KFQYdQIjXL2fxwMvH783SDC72tqCeqW8MjBxNPgqYchcJxAXjYlkym//CgOhPGGkAKRjJ99SODNQwu4Sl85HCQFttbIlu1tbEcMusUWnBcBCYwUhZVJ0H9z3M+ncf+jqZqcxzDLD4E4/X4hM3AFd3CwBNSwj4aLaELjP4UKxgkEpUyr/uRQe1+h2PsXwb4zcAOihOTalyu3qhzfBHRj4QHBgmMZQn9Kw2Wa06ZgZtg8oiwCdhTL+Kq2y+mkB0ygapvmpCDB7mDP0RNwokiiKrJriHbok/KL2iJejvRIAcP5Sqc5gnvtSpq1fDo/xxD/gLSiNCpMo3+UEBh4apDwwrpMXMSoRYPC7aVd9iYzgMxQVcGCTaLNPeK4pGODPqH9owHFAMEksXf8QNTRK9jw6EcfQuvKcPOZBS2emn0Qn/4WsXlNGVbzwZ6EI3/CACT+9lvAGUvYwb4fvqTJAgkEXDqssjtVEAlgj0Upq6kr4y63lxlwClVU8ArbQUgb3Clv3ik58rniM3+LA3Rj6Xl2xgOSb9/tBSAhrslr+6yoAwg0LQuvqhBGRVTNxBeUGp8P0m1C/ye5vqcwLtpxivy+zapZTd/HrdfvePvpTME29Um+/liw6ymeHPRunugkD/amppf/Fs+KHKsiFgxwokNmcPKz6OlFZa6ccNFz7sF9HR3mE9PQKDoivyCK2g9IUBMwElhQf1YUwRdXv9VpRBu5XqWzmvYwxDgHbokv7CoC98mHfQJHyhurpMvGtTwLTNmrItNjc7L14K/zmyHilscfH4w/0ayeQpxaH+vrlmDY1plWHLFufXlXfa26y5pRF84Mu8R0dnVU8J++CtfhvoZJZtQvIgaYtrzF7PiJ/O2tL6pg2dk3Kmelheykv+T0oWiTduzFp9ptU3zfrihuR7AbBXJX42b2+/95rqpigZuiGZVKc2op3gNeXKU5W9+eZZN6QvLK/5Pjlx9fPGphopmg0KI/o5qnRf3wODnbayPqp4K0QfaSmvBd+Etqe7zWam5ywjPtbWxj5Bu9bQ0Kg6iglbrNvly6+p/sptdmbRLl+6ZH/z079RG1fa/fv3LSFA9Ru/+Zt2594TAcly1UeL8Mmu2rfanj0dtbm5GR+gbVE9ZbNxGxxqsvX1JWvLMnCyYF988ZX91t//R77qoq42ZUsr87YlGXPuwpCNj4+obit8P5ml5RXVwbwtLo7b2PgDm5x+YmtriyrLiWSWQKZoLidF3sr2bXb+mdqv3G5983O7eeMvRcdlNjEx7fv0jI0/Fq7YEr0LDwm/tLf1SgYlhK8KKnuvpVKNwjd58RvxS+UHOYP/WmY/11TX2vLCquq21XnTwsKcr6Lo6uoQvVX4CoiBobNqR3CbQPVJlW2tFRyfFYTh9vaObWZy2bo7VJ7FVdHfurHPDBMi2NeEASxkSE4KuNCc2q/T+2Uhj0/cWvut3/zP1Y496r/BXzu4KHAHDrgFYgK6QVn49skBe4JT8pV/red+6ncUxuPgG676AAXLTz1z9xm6h4fBoOCPztwckREzs+UxQAc+EuIMCq/Ymz9T8fRbuYadlnLyYtm8osII6DzRvxHegS/6d3rJd3ruyjhhufCb/Cqvyl4oZKks8CD+eXy6htl2GINwPSAMpntPt/SJ35NjFDU9wAUn+abGMGrqc8cD8FswGjyblaV66RGwN5KXWfmMDBSh/kPckWLIL79XJUAr6Ya0LSwt2Kz64JPHT3x/pDXRxtLysnBkleqlFKf4HW6eWGXHzFIm16gIil8yVPwMfNLW0mMzU9s2ITpbWdu1+vpWW1pYszLhfezOH75/wd57+zeEEY8lY+uchnsHuu3Lrz6XbN5QXHvqF7M2NHBVmKbZ5TsbG6NgKKnSSTnID2WjBUtPdB8ta4dmoqZwenpx76qph+UgPq9iKvdbR/iNrPPBIbAcYYhLz1nhgwHw6eOn6kvqh+JDDCp7OB0+IFI6mHgExuPAx2y58H3Yo+hUfCrMuHeZCuaQvCAdVgLQhjxjggX4DBpEHuF6yQ1DwlW8A7MywI1cQ85yTz9k9nvIv2S6Tg6eY1iPDADED24BfyHjoGPHeyoneBb6Jj2wI3TsBuuKsKrXv5NsxEVltAIB5Zi65Tvy6uUCUyo82Jnf5IH38DaMMsjlI9UbeQqrU6IZ1Or31I++hy8Rf0r1zCQajD3uv7tUDrA8bh8ZQGDPEuJjhQT1yYBCNCOXuOmD5I16ODzMW2dH1vr72TOsxarjiocyqb3qathvSr85hSXiMekzdbEXzwmDy0hcRGAYYmWZ+z9WHWIc8lO//Szdk1enQ+WbUxXt9RXR4991/F3vKAX8R8UpnYHPUK/+3K+lUwH8vZcdyg7h9N9pn2f+rf/jd+DqfqrfMy8i+k3c/p0/C3HQNiFdfnMGXBm+fZkP+Cl0GLCnf61/Ia3Am6KTAxoK/TY6onr41fpQ1J4uEUUx+OmTb3BhCg/DAIYrXGhJ+Ay9h3ZC79GH6N3gTd9EFrrW8yB/6O/IqrCiw3md3vkAkngAxivwp0qg70SHep8UXl1fmhJO/Vvpnk/s9o0vLa489GNUFD+dW1ySHrEnuYzrs4S98cabdu3a65LRga9PTIzZwvyswh6qP9Xa6MiY/cav/1A88ks9n7NsQ7P95q//tvX1nFfapvBz9s2d29L1WLG+Z3M+8QH3gsLXaotkMm1Tk3M2PT2vvNfa9auv2/LKivSsgr127TVrzGTc3cThYUG8+7ldODMonDGr/H/l+1+tra4I0xZ8XyT2XDzcz9mGcBL4p72tTfWjehJ/hiioG1VB4LGc+kOdcYAZMNKhW81JJvzik6/VRris1SkQSxMSl7vP1Q9kZNTH2QMR/uHvFAfX4IEgDKDCx8KAqyiaNnO+EFbpYucIfS0cZMdnaetZoBXamXyHfIbJjJI3ioe34Hj0AeSAu73Vd/BUl02Eo3/pW74OM5gZ3GTAAnkMHdH3mWgXcAz0i5GfsEyqYz+F669d9Yzpkecv1JtnJxzce/bCw2+/IrBeRx8Rvx7QR/kmXOgL4XnoMNxzG/omz4IRVrfKw4uTBx7OLzoIwzf0ef2M3uvEhsFBebFZ8fSzzz+3/+5f/kvDYwjlOigwgU5yRW2F4fNFX1Y8tAc8mfrkOZgH/g3PRFago1Pf0MSm5AYbzeKelVWJ0DP4lYF0vA8w6YzB6PpUvfd5sWZL1Ij2337HJ4fiASOVbrBF0XejdDAMsNCOrw5RXqBZNvV1bAHvIE80jniHDyrp+YvBDcUdlSNgQ96Vrh6OW+509UD8CVf4cimoh9ETnVEbhXfh6o3BGx4oPSdzf+4tqXveOR8lfyXa9YPX+k290WdwEw6N0kegHceRpMMv+qjy5LSjIxRHvxWJPxKNUA2EhX555phb+UAnDPy+9J3eQVusAHYcrdPLSzS8j9pecbnbPF74H7W916nfCithCwjy2mlB7Qz22Nne8NVZP/mrv7Kc6KG9vdUH5rc31iwjPlV+emTpZK2lEjFraGqwzvY2n3hwXDywX/z0r217dcltqPDritOClZ8UjPnV7BXBREH4D/uOJhJpy7a02vTkrD15Oq68Ya87EQYQJlOdbol3xsqPrSFVK0xQacl4zFqk7yZEdEtT43YsffaNa1essTEL49HJpFImsSalE+5bfRsrxlm9qv5hlfb5V7ekE8atNdsiPbVJT4SHvvNGy4/EesSMmJGYN5/zcbTniSaTVfbWO2ctnsAQd+CMv6WpxVYW2YRgR0piubUL5BQKR7a5d+TG6AyjH+kaCY01a2lrUKWaffzLh7a3L6GmH61NjWL0x97Jhod7rLm1QUp70ltkempJHXnX0uky6+tuEjGpc67vWFH5unTxmo2Oz6hD4ZM2YcWDUynqIz67OC8FuC3b7KPEzFhj5ly6MW5PnsxJuZaQlZDcK1bY0OBZ34yRJZ9is1Y8PLHvffj37a2337DpmUk3IhZyB9YsRfj4OMzaxT9ze0vWVw1gUMzv7ksY4eN21y5eek2NlrK2zvMSwtctVpX2TT1SGRFMLGunGDIdrED8ECdKmpgUjExx4y5iVfH/7u//B1tb3xQx1oqxZLyzF4t5gV/YxKHCVUihSgmECsQf5Y3d8Au5DSlFaSvmVm1redr2dlbt6CDvBA2Ri151pYMfickFdwkoKQpkiVi5/eN/+Pfs/ECXbYpYAZAzCwu2uL5l86vBVzbgrDaRkmIYZjEwwxY24T7HdQfjhCHT2elAdGCMoggzFElnJHoHswXwwCgARRitAP50bjohwI3Z5gha/Erj+xzBSjmY2Qhdnjs/5KtBMNwcq90LKmdeNFeTqLOOvgabnZ9QvR4bm7QtrG5bW3+HFdR+ZdUwjby9/85VG+hN2b1vHkup2rBsK7659+3ZkxE37rM5dE9Xl/J4KsBeb9/9YbNde7NKtInPrYzV1JXZhcsfWFfXgH35xU03SqEExVNSdPStG5nF4JiR68Jf9cDgGOVl9gXujzBeHqlTM/ORujgAgFBHCoNRjxkfcTFQ3lcALIlHNc2sJ+rVQaAEG8v+mVmC0oExn7piVhSslHZCqXH/+wg43ceVNsyNwQboj3QRlLQZCkxCgoznDohEpBjYcZnEjGg2XGIVC8aLSGACfmgH8ozBA8aO8CSfMOXgQ/LI253VPewngDEUAYKSCviBLihvHX7uWflSOPANrmGi7U0xu3ym2XY3N3xQgXwiWKoULy55yDPuwADWIkoflESoUibAM4ZErtATm+464etwwKb4yAd0TP2RT8BWELIswyraZ5/eVn9uU97w2c7yqLCU2wc4VNcOIJR/vuXg6iDM4wgz8ljexW8AJPTMSfuhlNKLvD1qBShiCauo77Rkc5cv38UlEe3oDe9HiDP8Lt2/cgTBzjPRCsE8D+HgVRDrpVPtpIy/+O1KkFeNBK/+Ahyh4aAwKWgUtX6TTnRSFy8VrmAU41kAqLRDUMQcyCkC6MPTI1Idni+dDr6VBwzth+LDDPhhYEg31on/bPgs6+ODI+8T7PdR34AbEIENyRBO/NDR106Og086KzuwOvEPBgyIr7C/521RJgUrHq/S84TVip9m00lLV9dba/MP7LC8SUrOjIiDDQePrLaOwTE2Wk36HhI+u0qSgpl7tPm2ZA1KBjwMegH0uLEQQVoavMNQQT2ur665scUHkcR/oeFoY1joIpfLq8/hkoA6U90CYPyeAVRcn4X4qE+AK3QG3bC0FJqlPg8PFLZwLPl3oJph08MN0T0rG6ola3PWkE3azVt31RdTdlg8dRcrbCS4AcCtwA0DA3oF9TsTvbOy5UDfs0lyUrL90BoTNVarOh0Z2bLxkaItrxZtZW1DoKvSBoZPrK9DclLg5uq1IauSTL94pl38d8nODQsAr+bs9p0l8b+McECt1dSW29TEqvK67wZXVhBh8Esk2UQ56RvMlkkxFYaysfEpASv8xm8YG+Kenuzb7W/uuDFmepr9bBrFo4QPDiW3JpFfCFcGj1M2N5+ztZWc5FYwUl2+cl6ygjats+fPnnsbnDnbaz/+mz/xPYe6OtvVhmpj0cAXX9+20Yl51ceJzS9MeX/3wXbJQ1GyeOeulNYpu3BRfVZ1c+Xim9bU1CmeFvouRqtGKdFrAm5llcJTB5uiDDb/LlM91Lk8X5idVD3OCMOc2OrakqVSCbt0+aplmjpEp3U2OTmq53M2M/fERkbvSbYIA60tqB802PzcloDdrr6pUfvU+GAFgztb67vCbkXb2sn7yjkGmhl4WJQC0yoevrW17TOVoLlYpehPZaqqiLsMxfUJvbN/YED8iX0WMqqHbyxWk1Z9zYh/g88y4s9b1tDYLDpW31B/ZPbU4vyc92UMd0nhRYz9zPhhv4I6/GVblQ8G8A4Fqqu3y5pbOn0wwg396v/0o8CBwgH7cdygE3726unv+ePMxP/od+mf+FcIoSv3pYBcozDgEE4ehq8JEYUJaSJr9UPP+BOeoYihDgVlXDF53pjYQKx6rStnpGgykw+ZyOoVsIBfFZCvkUMYEDEWkZAPDIhOecdmxVyJlD7ihzPLcBuOkC8MOr5CDj7Oo1I48uZGB10Vs/p0ib/oS5QkjP8eJzHpQ+f9fkZ1FOqdF/6EOP2kjOHq34lPKRWPB4Mxe3F8/uUXotOEeN+6u9BissLM3Jw+Krc0E1hEn/ApeFlCtF4jhWZXch9ex0oa+gK8cm2JVZrCKap46ieTqhOz27NYPGMN9XHFULCNFbOHjyZFt2dsDwPVwa7HtbAwbe++e1Fp7lt/70XVI6tlcFmDQlkSgTqicuiPl9M3h3ylnIFWAo725/rG2zv67c/CTVR/r9ZrOEO4SBknCHQBNnEsrATYW2jk+XObmZr0NofGfABdJ3FEMpf8cO8zYEttRH7Ac7QZ2JB4ORyP63C60jcMZnqhdI8M8VWJ+wXHib7iVnyV+AiP7OHKgexxeV7COhSBtHhPWtwTH2kfiZeTVnATGSb9hAGDMAiB3GTCj2Nf0S1uJYmbg3i4935Vip+DeAnLldVg1AHvWO0WlRFZGAZzgmGOvII9Ofy+FF94HvICXwcjRvVM2pTDw5IP1cUeOgr5U5m4cvJdlDfKEWFO3JD0dDX5Rqcp3Lgpa8wOZLILMwmZ1e2GesWPmwblwumKJf80i+tqL87QzhwhT9BhaGuuGPqcDimiwuuX3wR60wN+vXL/4vjV3y8OpXUa3gV+rPR1gWM4v1NxnQb5rXuecXh0/ifQdpTn6AjpUxa+Cc84uA3plO79d4g3/AtHuFM5pDtHcXONzuggHWgsKvPLs1RBHsYvfkTvXz1CdFHYX40n8AURhtqDlYl7Nj425jIRWkDHoo3Bzxip6RcEx5Cs0jufV7P7t6JWtZ/6snQXXK9QZibEUbfr0v93NnetXv2xvlY65emBsM1jW116bof763bp3FnpRRd9ctPMwqJkPKuzD0RjrGKFNgvW2dnhbn8qhTEfP34gmi/am29dcq8IC/OLlpNuiW6fEBZ5+/UrkvVNwiWNlhJmrhJWZrUKE9e6u7tsdXnRVlcWVY4K6+zoFJ9IS3b3+Ea/mxs51QeD4kf23tvvW7ah0f74P/6B8pm3Tz7+mXTKaluYm7bpyTHpq2V2ZuisbW1v2PXrFx2T3Lzxtf34x39uW2Li7AXQ09OrdkaHUv/XP/TbYAyN2oQGCm0OX6H9mfBy65v7duPWA8mfMEGnQnzMO4Z/VuKjCuv9WPmAT9CncAUa8Qz4i/MAeJy3B/1ZNKVwxOO0JgImfMTzOOE/r/JcwkX8w3lijXR10YWnj8xVP0UXgJagDcf7+odBm/wRD7PPuQ+TpSLeGHRudEzKBB/DKAptef70D16OPvzuu+whCV/UO/Uxp9tXD36X+virNM7zqK5fPbzWS49fvC1FSrX4PdWjsnj/VWDff4nk/b0H1cGP6C9H4AsvfnseonjV31SP0AD9in0k/z//7b+2Sj2vE41io/SBNHiq6gRjb8TDOah7Vg6CxThoS9qK93vqu9gd0eVx24KbY66bm1vqQwXHK7SDD+zqHbaPhsYm5S0MwOJyCo8DE1PTFpdMratPWTKesLz0uLR0K8pFW3nJ1EZKWq0uuuBNxEdKPF9vVVbkc4T5Sm1Rogv++xFVFO+I45VHrqOXjpc8UWGcPhTSH0XXl0eUj+jwOveHvAv5cHuA6pC28PQ8ODSM7hlWw7ygfd6ITv2+lA+u0Di04YenqZrQf4eg+on9gHBcaUNqArsjK+OQsoRx3M17nkfx0ba8JNKQbeVZ6VOxpfRDOV5e0VE4SC/qw7jL3hdurRDdLs7O+UA/+wa1NjdZm87mpkbr7em0ro42a9Fv8Cm0gZ2qSmVJ1lRJnyqzno6stUpfzTbi8SNh6WTcbdqxmrjCZ/zcye25m+CjA2xWdTYwMGxnzgza8EC/dbe2W3tbs50Z7LPL4vNVqvsd6U0bK0u2MDNheen1tcrvzsamZM+EffnVDfvy66/szu179vTJM1tYWbX7Dx/Z3dv3pTNO2y8//9qePH3u9Es+akS72NAr3rxQ/6OO3g5nlLMzy2LIndbRFncjaFnFsTU1iAmf7llciuyFoWHbz+3byNNxepXFpcQxKpZMNViueOibwW2sM6M57obS7e1le/5kUoyyYNeuXPDlXWsrC5YQI2SJI77HF+bnxaxW9X5QjB9jy4oalKWpBTHFOoFZmGel5aTMTk+vWm1tVqCx3it/Y3VbDVZhidqYNSar1UhisDGYAb4Vd9lOWEJMzDWWsOnFbVvdKdqMhA0rABrUUfHhlW5QB5dwxD/9lt67oUigDr/qb772uu1sbdjK4rSYT84aMxgZ6m1PgrWeGdYNcSnV46qfnDpHzBZXi1bfIoW2tUeVVyPFSmBVMuRYhMjyPJQ+PHWciCgRABh7fvaTn9nj+08srjxi3GLpHJs0YMh0JqFGBkhX65uD4o7PUj0+LkgYMTjDJjh5gYQNMSMUFtzAMBKs3lQO82PUF3cuGKmkEChMjYj+N773gX3n/Xcsr7Jh1ITRfXnzhk0LEFSL4Js7O211Y8uZ4oEIIcZ20soMHRzjNAJXOVPdx6xMjJRZa4y6+ewlKaHER+fHFzsdDYaGT3o1rI+CFvcP1UYx627v8jyzRJlNG2MxgbZKVgEwuygoFHVSCHExgO/X5aU1xX0g5iriVF3il7m3p1kdTcL+aAe7nA8oVceUWaWfVz4qVE/N9dU2PNjp9T4+taSwm3b3mxFb25RgV7vFBK5qk6KjVI3SLrMrV7Ji4ipv5aHNzY4ofMaG+t8XbRTtb3/6N04D1XpXrTauLq+S4sKGmnmlzWx3fMSSNzgajD34IHXDndqDjYBglu7HEbCg+sNVBpuhoTTDbBj5L0jpwv0TRlBAEINEPtNdZahVG/HbDY1OJGKTqkdEQWC2oi99y+DDxs6W6EmgVPWFUgezbBLNY9CncYjHZ4rp+1xedKyvw+ABh9pV7ZkXACJOBD+Mmf5CXjkoT1zgkZFwlDk2e2Tlgwjcd6uHyRQL+ErDH3nSFZ5DlS2fC5uZsl8CgjvbItApftCVTdjZ7pThKw2DOLMOEQI1tXGnKZZGFQpsCCM+ozoEcGKw8tnSCscKCOqfQQRmR8fFcDF+MCua2f7kA0CLsYKZFhitWJUhMWKHqpunT0eUbsx5WyxeLmEQFFaECRu4ogzzG/cDgBtWNxwBwCSlWIkCkESosRqhQoB0Q3wFQyJ1vS/6IR1gLIaSY/GpylSfpTp6rKAw3q0UN3mk/oNoh4xEMTpdgL9yuCDjmUcfvS21nD/TCX3ocAWxdBUJhbDRVYeTkX/KE15ATwjgEmAWqfk+I5QToM8AphKhDshZAHzclw7SoRsqUlxUAR48lTKAF+URX66stXxRfFB87+BUvE90+vNf/tSXGbMhzu4We4cc6D0DVGp70fv61pr4jsqiuqutSVi2dc9ee61RgnDbFZLV7S33L+pGbMXHTJ4y8UJmjXa2VEsP35fwvWpX3/xn9nRqwsbGpqy6hk0ccSN14EAyzFxgz5Cc+mIYtPKZdeJHlervbILuAASFTVeWLldL8Psgk9qcVTrFPWie1STir6JzZvHFxDuvXrpoa6tL3u8Le9BLuSUSKQe39HNcrBRKg6HwTR/U4r8qE1cz1OOG+D0GFYzlrDI5e+aMG3DY04ONo3LiR63tzdY/OGxzc0sqF0ahA+Uhr/zuqA3VB8WNDkXbisb7S22t+kHtiXW11dn5s63SSwtS4lLi1zs2MnlgS+s76t8V9uF3B/RK8qhCeGF23vqG2u0wvy8lsFH8U3K1odyWVtZtYKjVcntLtr5SsJXlouqgSuUVnUj2Qpu4YhN2lwKZUlse2m5hTzJn1c6d6ZNcX/Y6Q7Zs7+CSjxnMbH5fpzR3bX4BVz21trKas+XVRevubRFviwlvFB1/tGR7va+lMjFblaKLTF9eWnBXfGw+V1V5bMNDXRZPSLY0NtiFi5cFoG7Z6Mi44UtaDWz1KfzP19iFsz2W21q316SoNraU25vvDIgPH9rS4ootL2wrLsmo2kr76OcfW2tbu+qyzKr0e22TWckL4q0bknv4yd+0CSnvO7l1Kxxsqw7wnc2GkYjFgs3MLqic6+Ilu/Zs7Jbde/SJZRpZGYVsV10LJ+nGFlckP4vMvss5be3uSP6r3GxcLv1fvJsZS1u+9J4JAvQZDPzxWNxqK+NK02xmYcnmJUt3xYMPj/etLtkgZbxo8ytrlhQwTSSbVMa0D4zvKj5WHUjl9JWQyURG/SFpz5+OWl9fn+9DgxiC106MjynOLRsc7LZUPQPd5O/AWGUQ/IenbWx82tLpFskJ1TPzTUqyCZ4QKfuuxOm5Q34YRelEieEfRvESi/L69rP0LS8CwH/lXh0oDGSGMDxjtmWYYYwyHU76vm/gW3oeXC+AY8okI9jcXjJaHYbfzMoJcSkV0ijFh5HADXqkwUs4osoSeKkO5TkwYPoCD3gDUuOWZ/BQFCz4qcSofvupANE7niO3wUiU2xUtyiYewW/iJmr2a8Bm4AOxio9n5Jp6cJ7NA74rnS4jyLP+e2jFh47EGeSGl5iMCmPFHQscq6/MLU7Z6NgTa2pE4ckIp0/6QGJXd4+NjIkmdnKimTqfEMCKG2R2QfId/7a9fd3CACvC7ce+WrGYx01M0V1QYFBilV5C+BNXV2y+mN9dlaxvtKcj23b//pjqOuZ7ZlWJf03PzogO9627p83aWjtsZnrBOtvPioez6q9KNVepnLPKzov44uRPJB9f0BK/gwDTU2gzvPdwDAxQP/6B3kKrok29ehkP94RSJROWOoz2zqqS/KoGr+s5SujUxLix6aYbKPQhM/YxUCCTuIK1nL50jw6BIcgNPiSkw9PQDwa3wTTgMPQi9lPB5YzPlqOtSgOstC2Deo7bRUfIEoxc9DEmZuDTFlnDyh9WRjKAjitGlohjiIKngAkcvwoL7uR2HU/t5SVzxQeoFDeqSPfAvaXjVOiZPCg9ZvEnkgnPuw+YK3/oDJSBdqJ8YGlwM/mmCdhMnD7B99BRSpiZPDKIiAIONqOumhobXcnlGXiZwRS+QT5QP6TFCm7kKX2eSuRKV+DKJB7qnQFi0vP+rDwRgPfkkUEM8Dz5DIN1R9bZ3WL94oe1wiAMqLnRT/nGyBM2Qwx0wKlow8H70i0JRPdcoSOeBUO/Pw5XnbyCyryv+xG+9WB6SR7Dbbj38KVnClq6Kie6p4zhS/IFF4ryoe887Ev+4AOXykSIM9Cq/9MHL0sHb2E4o8TTdIQkS3nUD0L5oQf0kZA6/bIUC8/1JxhluDJTPpw0GYY3Zs+zEsJn0YPNeKcshVU5RA6nI65SutGpPy/i1z9ygOwJG+SLJ+r02aLkk6sO9FDKfap342Mjkukrwvp76rdT1tLS5AZWVitVqn4w8bOp7dFpQc8VieqZ81A6O3NEgute+rJkHJOXJCNPpaeJLVitMOrWyqyVH+ZscXrM7t36uVWc5q2y7NB+7Qfftzfeetv6Bs7ZJ7/40sZGccWofi7ZjmGZZFh9OPr8qZ1hFaHukRu/+OQj39tianLWZiYXbED8tj5VqX6eEvYd8VVZi8JGk5Pjomv0k0PXOadnFn2fJSZQMHjW1Nzkqwd8XxGVYV1xnp4c+Cpz9LSnrKAvbAqLX7Qrl4cIorPShs+cs7a2DoU9Uj6WLaXyHh/s2ez4iNXhykq6+tkzg95WuFum7suljzGhCL02tKOOUjuqIZzX0og3vrljz0ampNeLV6qsqk6lQ9BAM4ShvxMnAxnwQTA6OP9IPIF+zl5Y68KIrPhBRmL74RsGz6HNajUaNIuOz4ztMKBf4e+wh/AbHgC/cqO++CD0wuQfaAxK5z2T3BgcJF7aC52UdFj5tH8gWpEuiy6JXslkjbBKPpSBvNMG2IuQuU63isf7I/mUPDo5ObTLl8+rbRPO7+gPzCb3KPTvZS/goM/SN7gNz1w/i+o4OhS3/rzyjDvClcqlv1E/L/U2xxQ+M7v0PEo3DPDR38KB/MAW5vxH//HPzupT2g+PF/CQx4+e2v/7X/1LK8PeFq9zLAAuo96QCy4jjw5UD+rDqsdq1RHtQU54x6pB+q0eWk7yBb0QV9UMylJ3TJjIlVabMdCCvQQdHpnh9at04Cf70k0w8kM/uPTZXt+2hw8eWU9Xt29azf5uyB3aFBnJah3qnCo90vflqpQT8Si8GjjlKD/wHORiqEf4ZQnjKbvUIbI5/EbvpV4ISR1Gf0M46jqaCU9d+ypNxU8dutGctlIeXs6Apz8Qlzej0yhv/KrH3FN//KZDKQavg1OVa2d7U/h+1+nb5brqg/ZDFtC8ug2ReiTwYSIMeICC4qr7448+sZmpecnLHuWzyl2Fn5YJ14hznuo3E61OxYsdC1E2tTPfs7+pqkw8T2H1KOrfYBl3dUU4PaILirvqGbRGRjj0pAzOTN+VTrm2ap/9/G/tZ3/5F/b80SObnpgUTzrwFXZJ0UF9qs4xmrqwYpKuONjr7nwi+0A5RHpUtOZM0rrbmyxdW2E1Co8bH76rrAiDuBXuGeXAMUQK1947qjvRT0tLs/Bp1tpbm62vu8vt4u0dLXZmqN9amhusW/d1sUpLC/d2S09uaUxLdz1vbR0dVt/QJN2+0y5evGIXLly21o5OfdtpZ89dMDwhnJZX2Wc3bksv3rCzQwPWojyyNyt7zVVcupz8UTJFpsLs76amSrt0ftCWUfR2d9zgNXR2QMJiSor0pm1K6W9qapYgq5bSuu8bx0xMztvq5o4tLq7Z2gqbgZ46IBsaOiPhMmh1qTJ1hrRtLm9aJhmzN147I1Akwba9a91dfb40PrezIgAooCnh0dQokFpTIbA+roqvsb5+ZsvhDkHK63G1gzhc0sRjEhaJKutoSVrlyZaIDyNAQR2jQnEknEhbOhLW0l5v8/ObNru4KOFSbSk1TruE9KUrqsBWCaqRp7ayqnJlO8UEpBhU19jlK9cF6I4l2MOM5ddef903GivD+JMUGK8229hYEOhktIsNa8str3K3dHaJseBaQsJfaeHXFSMzK0yOxZDxbak/otMy+/yzz+yjv/1YTD4loFAJG/AO4gytJIy8I6knQ7YQDs8CAASciRoVMbNF6anq8t45Tk4B9AdeR1tbm27EZck0o+ypRNyNE/fu3naBsLq5oQ53bMvqiGMzM1YQw6tU/VJu2jAC0Q58lQs3Mis/9OtdgXF80TJzCkFIB8OthgtLcqz/KM8st6LvQU9h8OLY2OACQxxuCzBuoVTgGxuXBygR+C/eUd5xy8SMmtWVddEIm7uFpcW4RAFNLyzOii7KbXB4wFpbYmLmKX1bYePPx41Nm69fPW9Ls1PKQ5UtLiDcz1pXe6998flj1VWZdXS2WFtnnWWaqkWTVW7Qqak5tZXlEWvMMuK+qzqj3mpsevKBANgTS9TUq7rZcKnGymDiqgNm7pMvlFj2cMA1DwLcBRE0oBqDHllCTHsGYwaMQW0oro4hEaWO+uYbmDN1gBGPcNQfM/lwhRVTvaHsYWhnRjJpoayhlDBjHZpBGUFZwlDP9ygqKPkYLKAfAAjfMAMWpoki5MvPPK0AZJg15i5rxNihAeLgSjsjqGCegBBmQTOzZFPtVRMT05aQBdhwjzGd0WA2ucYo7zP6RYP1Uihx74ARCIWPjVT3pSwmqw7tbF/GaRPFz4WZ6op84j8agz3KKMyKPsQABnsSeF/RU2iTOqSOXSFTPpyeVC+UEaWS5wgHDKBbon/KxfcY1TrbO3wWLMYclrMGN1P48ss7UOR76JZ6ZuZ2WEkT+iAC0l0kqD38FJggvz/56c+8nEkJAwzEibqk99Ny1c9+edaSbT3usx+BCa8Jguo/PbxPlY5IEeHKnQtn75WlQz95FJ3hHXH7j2895/piJmnpoL+r2h1EYGRCiALAASAoEcTmn+tjV/x0kG83qukn+Qn3eu/0Qpx8x1cB2OCKy/3jK3J2oK9R/Rwd5e3Z0wfKjwRmjhn1EsDiXdsSlDEM6lIUWPF15syQJaW0dPQU7PylJikMQ/b0yaz4bbWAW9KNxdUMRiq1ne010URM9V9mycSxXbr4ht19vGKfffmN4Se+ViCbFSgMSAYjCL6Dtxw4szKKdJm1zAxpBhFcYVD7BUDJjET1C/EgNteNaAnfu7ynj6FEZ5saRRt5u379qq2y4aR4GnwQH9bQFvWt/6Ij+hr1yQCX+oroDN7BihlonYOwuClaW1sX/W7Z+fPnXT4qK26kULe0TEO9jTwfFcDCp39KAKNK4Wqto0PK3XJRbRi3xkyT+8GH7nfzixZX/+jr7RCo2RSWGRWYYEbLiU2MH9j2LigKnrMtgJNW/WBUZnb/gP3Bf7xl2d4W29gR79sSqNs6MTY7b+tKWmdXry0s4Jf50I721cZVuEOocn7Bcu6aGngTqy/qbH1lQ4C9QvVeaxcvXRAuaLP7t59aexuD+zGVOWHT88uq64R4h8ILj2A0Yv8O/NKznLuYD66OMMjQNic+Y6zC93twt2hSaGtYcllxItDfbnHhh3Nnz9nMDL5w1+zNt8/b8f6aNTVUqs7q7Ac/eMeePn2q8IfWM5RR3RadL4hziw6OXZFm0/VUqkHPD62ru1Mysmj3H96SLNwxNvNncGRpYc6amzBQ1UjpWFUexZ8ll9nAaWV5yesWuZXPr9rq+pTKWq1vNywjvoG/0OZso7EpOIOqm5srTkMmGcSmevQ3XNHRP1MCqgnxVfZzwAUVriPykrGuNyvXYJuJ6VnVW531Cle1qS2RG8vLO7a+mreF+XU3xq+uMangyHr7WgXw1214SErxxpKDUnEEAdkwW4bB9Vqlsb+ft3LRCoZ++g2uA9gkMF3fobqT7F1aEP3WqB+0WU/3kL6tlTzEyBY4SWB5YaND+gF8Q9Gr7eAv4eTg4jwF/qKP4C2cYJOX4V69D/zt1VOv/Sb8K93rDDwLRScYZyXalE8hOclx5CYDf9AnxiZmPLrir4B65LKdbyiGn4rLZ+H6fZjNhzLBYEG1yo37Fg+v03NBNXheuedHUKQiAxxXV66cB+s9dQR/VeJ8EjgynyosdK+wGK4cD8LIFSaUM+TVv9FJXfrp78L9y3co3XxP3HrAwUV8HHdqrFh5NvLI/pv/1//NHj3+xv7RP/xNXxYN3mSPnnMXLur5Y0/fVyyJFyKLfcWMeBlGjRphcfbX6BHfwUDPRtJb4vU14rkVleKP5QyoMoNVuD1eZd95v9PGRmbs/r0N9ft+e/31q3b77hdWrT49KX1hSPTX0sLm4cs+2NnXe0X4jDpkYgBlCmWO6COcoVy6K91TD1BUeF7643/9uegj+tYPVQ93UVwef/T7xfOX775FH2rDxw8fileP+EQPmgr5QTtGxuVgrBfGU72BRXjv70RHyCKwI0b+qF6ZXc9A0JGwIbKFK5iHQWu+AwdxYLgnHcdySsdnnJbS5agUnwbTIfeIB3nGGdozuPrhACNSjuZm6UeqC8Kwbw7uWY8Ojtw4wDNWEUQYAf5PHBi1wFjkGyMj9EF+GdhglRzyuEbv2A+LfBEXhnywMAMKrFKDPpmEEeEzcFm0pxVxkQ7vdvWMzckpP8+ieiQMOBysSD6Z4ILRhAF5sA15Dv1Jp+qHdsTlEHlnMB6jUkc7swB7ffXJIfRwqkA0fqkfh+9DX/I+CtF439bBVc+iI6IXDudJIhh+cvJtKWL9DfTFEfVfHoSwURxc/bEf/sh/lZ6EBy/Ch5M2Cld+e5v5Cb2Wwvp9oF9diEElCvEGw14UNfGUyqEz/CvFoZsQPzwp0AVX5AInbUK6gc+GPMBv0aE9Pt7x3O+JL1w9VSL3a+hz0f2rz/VXeVU/ES3gA550wntkAM1yKNqrsKVFXO8tWktT1hrSdVYsbNj46GNhybivAsbFFv0Tg6tv5BnDHTIGwbvCLW2iI+wVwqOs1Fe/zAmrsFKeQeEvP/+lGxN7e7qNjcVrsforjkwqrm827dd+8D1bVtpff33DGpvblc9T+8u//AvRcK143JqvcmVFU1Hxr60s2tmhIevt7vFwIyMTwkN77rJid3tbfbEontlkw2e7bWJqwkbHxHPUJyempuzKtaveJz/88D3vj8SfQBcVdrrx9W3HVel00m7fuWHT06P22uuXbXT0oSrp2N0cfvKLj8UPCtKZM96+YPB0ukF1j3vTLXf1DKZ2zKZ433j9NcsXheXVLxj0HRmdVLhtd0d55Ebq0BbE5e3mEp571SF9UO0+Oj5tT59PWuFAfMzdYKLjincpIG1OT6Ft6eukA4/hGfTiG9Lq2eUrl8PACDSg/umGdeiMuHRFB+WAf8B7/J34guOUEwYRqzwepz3lyScH6Bl8BR5Gv/YJfkoYnZOVHsQd9QN4R0+PMKN4ke+hJH6JnPTBJcqpeKMreeA+0HOJ5nWin2xurllra5P19/d5v/GC8h1hqEB/EO5903Ae8URXP6N7vwtHdPfi3YsH/Ajt8TJQqG/KSR65jz5At/R49d/fiyfCRzmpSwJ7e6tu+ZL6fPLokf3rf/X/sHLx+Qb1M+KkTsm/1y1l1EE6lKVCN8TFcx9sUVzYqhjEQSZgX8DIiu0A7wl50TrP4cfIA2jeV0fqwPYBrfhKHZ2sUmWiIvIZHkdY6Ofpk6dqk6LhxpIJlBSOfcuQCx6VysHscRXUynSlOiqFyXA/HU1iRALoKy9HSJ1ogowIlRtaxM9SfXJEdRzq0ZPQ7/Ds5fNXTgLwLlz88PhKpz9+kRC6vvJOe4iX04fYX216elp6wZrqi72T6v19yBNxEEG4jQ5sf7ynbWkTXO39zu/8rvJTZq+98aad6v3k1LT0wwVfsTS3OOd7rm6vr9ni7Ky3JfZg8o6hXxpooBFVGs+oP/JH/KpWXko/Ii/Ug/okdI7s1MkT2qxChKLuZ+MjT+2rTz+1lflF5ywN6bQPOIGBwMdM7qkX3eGP/3i/YEvicbhAZTLpkXBKnfTxZT07kH5XUX7kemVB/IzVU2vCvmCm4Bp8212YLYmHL87N23NWcU5Pid8994HjqckJe/7sqU3ofuTZY3v84J7d+Opze3T/rj17/MDu3b5pT4Shb9y4Yffu3LGbN/X7yRO7e+eufX3jpn3+xZd269Ytu/3NN/bFF1/Yp599YWub214//T1d7kkH/gqOqxi+VP+jjaU1N+7u59ldWmBFzHN9fc9HWtmcE+JsFhBfXd+yTLLBjf59gwO2Kua8f1RuiVSzqhK/9kxTU0csi7vxfHFpU0RdpcQ3bG1tT8rfgU1PjKlzCGyJUY6MzIq54Ye8UZWbsMdPZgXiH0vWFQX8M3ZmuFsMLCMluFKEsi0Ax0iTWVtHkzU2psQgTyx/wAZz5QJb9b60PZWpF+FsKuyKraysWqYhZYyY3r1Dxzyw7o42E0t1FziMqO5tbwkEN0jBMNvYLPosFYzXCwtrtq/46+vTPiiB/99kJm31jQ1SkNtduI5K0ZmfHbcmVejg0Dlr7+yyhaUlCb1T1afAdV3YHZ7JLt4ZVWaAdW2sVgrLc/vjP/pDMROMhBU+25mRWAQRDIbRWQA8zBomhjBCmPhV1Ir7C5Q5FGkHGmX4qxRJS5hg2MLncD6/Y8ya3z/aV7rMcq7xzlPMb0vQi+jUoT6/8ZXdEihZUhsVlOaBetWRrmwOCxNwJqh/MGCAigtAPXPFA7CvnkR/D2D2RMBC5aCDq+QIMtg3fgwjpRXjtNiz2uLQWOLPsm1cLGDcTiTjPiuJvRxYAoNRj46aTmdsfn5ZHQmXKjBG5ROXExhYpXSzcqJwWCaFacoapOjVxlM2+nze+nsHJFj37OLlRjvYM/vbvx6zBw+XBNRmRE9b1tiUsuuvD0kpxMC36y4P4olqy9S3Wo8A0872tNXEBAL2czY1et/W1Xk3FhDU+Aasts3tNfURKRkqE8yGs0xtxww0gANATIERbZaSkEGYULcIdtqMwRRmv2MgRvBsbG65oA/L+CT0pQxjGGODMx/wUR0Bnrb4hnqTMuSzjvQc2kahRvFjlhV0wlJkFEKYJkwMkOHPVb+s9oAWMRzQlj4SCbNEkNJ+OrnnPYyag3zTxsTBPUZR8kleECIuUFRuZpBh/GYZHoNrGfVJZmG5v0QBEzW/2vDEB0cO9kXnAjgI1Eq1YzZVaVcvtAs0s+FuqIcgwAGgNU5/KIQorxjaHCwotoryl4IeAIbARXmjbAySOW3qGy+fTuINBwIjlBGmr7dOu4dquwLtsyMFUcosZSYcaQdBbK5MosASH/mifO53VmH47TPBxUvYp4S9M9iAEL+ztNmhyl0p8FCZkoLY0G4HihLDNoLrf+ygV/lVbRMd0f2r1xf3L74oPedauvdnpfvwLlyjw8HEKf0eY0PJyO86KbUDuI2+D3EAuDA8AUA5ozpxAK57BDwDN746QCfGohx0rysGzMOTfUVwal3tzbayNGcLMzPi4UXxwhop0ChLALZN0WlOCZIfZgqt2oULgxKe0+KVZfbgwbyAtmTQabmEd8Z5DPk7PCpYU0uDFKEWu3x+wLo6hm07X2bLq1vq1xvuSm51ZdkHYZqbs5JrGM7htyj18FyMAuU+Ms9gJrTjNKN2FFl5OVnZE/rGiRsnoH8GMQmHayn4Mn14YWHJjRX0d8hINeSDTvQnZg8d6wpI4nuUL/bOABgSD3SIEuYzeVX7dbV13kf4HiDFc9z4sIoBwAqoxehDntrba+zXfqNPPGneDk6q7NmzBdvzPUsqxWsrbGCozbqkCB4f7djAmVNrazy0+tSOZOmqp7Ul3tvefca2t/etNdNo84vbapcG6+88seJJzu7cWRKBpCQbs2rnpOp2W7xHfbW61aamtyT/4XOHls8h0zCAMJiWk+xMuRF/Y21F+AM3aCwnL1pWSiPLa7ek0H7nw7OS7QyiMCP4WDgE//C1ysu2eKNkRjxuy5L1V69dEzbZ8IHtk+Nym51eUZ0zmMJKuDL77LPPVa9SPtcX7YMP31KeJkQjOYHYSWGSmOoo5e6EsvXwkEM7I6V4bXVB5RdvPcW/7p4bndaEbSrKalTXNe6uBPdzM7OqVwYFBfjGx4U1ClvCNCeWZqaV8BSrBTLpWjs8ZYYZLlikaKgO4PkMJM3P4zYop7qoUzlxUSU+Kr7FJnbEYaJ3aJlBCWYEIqMqy6stt7emcp91WYLxK1lXrb6QUz5xJ1bmcZI2s85a2zptbGJWzVltff3dlqyHZ4YJBUf7MVtayEnxXRW9lNnszIIwj9pTWKuvv01y0FRfKzY4MOD0z2DTopTkttYuH1TGmMEKvLa2FqdjBtuuX3nb3n/315SfI/cfjI/Jd9/9vmUbuxUH3ANejEKtq2hFt+KNGG8w/gQl0fmKCh7+BQUi8BXehWfR9dUj4mXgD96/Gv7bYeFdQWlhxk6leJuSKKWv/MDL3Lgrnqd3xOf51HMfBBBvYwYQ43PYabjyjAEa/HCzbxJGfnw+1+pkdY9/Q19VAhixUM7hl8GgRV4pUyl3pXLALLjzU3/cGCa+6WUqveOgXznW0jMUNiaNIJP5kvIQnvRfXX3g934SL/WhOF+cKNgqtU4HY6WTzXglruzGzc/s5jefCt9U25lz/fb973/HGoSRv/7qlrumBDeDV6h/4kMGR0o5g/S462rK1ovm932JMkYq+hH7kWSa4uJX6muVwobq4w3JAxs6s2vbG0c2P1NuPX2dNjDQLr5/R31JPKsta5cuXbDp8Wk9eyJMflm8Hpc+yCBllqxTE1FlvXLwDKnO6a89EPRC24dnnN4u0IMu/iT6kF+6B6+HwCEEV/6VHuo/FBSe85O6HhkZldI7qT7GJoLC/2ARPUfJdjmsp8gSx0DCGKTjKwnVr8CHjgUlYzBO8w14EsMQNMCkEq64voGuwInwTX+vvET4iXSgQ57TRrgB85UESityZUgY9A0MHLQfz2hX4kCHwbUp6SE7V8S3N4TP9iSDyD/hMb4QH9/hesIHuXVP3uAh4ASM+K7QKy3i4Tez+uEpGPHBxznJQeQn9UR8GN4oFwe/KQPfkmb0m3xST25UA5cpzxh0giE5YBWeQUfoPqygcDdEqiPqnL7kA/eURenRdpTHVzwIq/Z0tIhP9ls8lbVTfesY2jPEH74KdcyJRuB05WfAUmoapy2Ch2voh+EMzwnnR+mGskXXb508K53+rZ6Rqi5+hDD+wp9F6fCc+oiMiH7lfek+hIFHqK6iZ/QpHhKv/pFOKG8Iy/GiHAocBsrgxSE8be3pUmevnBG/ePkt15d58XdRmFfDvpIe//gmlL2Ux1eu4FhYI/0oohfwk68UEBatrlAI4VL2tBt98sDWl5dEz7i5XZC8H7WhwV6Lp5O2tDzves1XX31uj5/ctSdPbtsXX/1EPDEmnfSxff75L+zuvS9seWnG1leXbWN1RfKgwp4qzupK+ua+y4dUHZNOEu627FgY6KOf/41jW7Dczu6ebe2AGdg3Z8vefe9d4bxK9bMVnwjS1pG1ZCJmZ4eHxQdxO9Fuk5MzNtTfZ9mmtDBEXDR5Yq9dP2cXLg7Y1evXRbt5Gx0fdbdC9ZmMTU1NSW9+LiwhnFOvb/RsdnZOeWQ/qoKwx5idOdsnDDtjW8LI4xNPfabv3TsP7IP3v2OvvfaaTUzgyUF9Wrg0kUjajRu3pY+n3d0aeCmVzLjhH95y7tx5a8g22+bOnuOB3r4hqxO+UrPpP3o+N6Etvc30L6JjNZf0R7NHT8ekh+9J765WP4ZvinYUADrzgDqwo2A7ASfS/9AL6c/0457eXpudm3PeE/B7GGiI0nT+qKjgIfANDvQ731Bb7wjmg6UiNGw28GjiUkIeH1e+Jz3uidX7j76FR7BHwnvvvyOevOlyj31NwFfQNHnlykGcEf/xdyof8UDHuButlIy8cuWC773kRlawjMrMe6qCg7Q56RMcYdULdRX95n3px4uD36+eXALnIlqeBAlVOnTLb3/n9+HENODf6ANoWLlwXRuowsE7MCp1u7owb/+X/+P/wcqkGzYJG2NsJW/ICrAN/QFc4/Ug3YbnQReT7lUTBrKpL+oYO8yy+gi8nMlTPiCjNsIoix2EEuBtgEwiB0J7R/k/lb4el2xNuD4GbcDzWYFO/LTTo0ePbHVxxd0UYhdEpkILs1Mz9vHPP/L+OzYyYmOjY/bg1m0bfz5iLZ3tvjIyyAMlhKsyXUId8cxv/PD282p/2TL+nQITPjLkR1ef5c/17zg9Wo+3FBNxc69nIfaXp1Oq3kO27OME/SI/GVTH0M/ENvKFbhm++U8P7FC8ga+SZ1atfPPNN5ZM19v1N9+wh48f2Y/+qx/ZT3/yE7vx1Vf2y198ZJ/+4mO7/fUN+/LTz7x/9PX2WCVeGihXlC/PUxgg4WAggHu3izI5RbybPuyl40o56KPqF/Tr2qqYTyz9sz/8I8ttbtr6yppjFyYHMtnz2ZNH9tkvPrEnDx74oNPEyJgtiA8ODQw7bzxgCbVo89OP/tbmpsZscX7C3TBOTkzY9MSMzc8t2srSiu0I/2wIB21KJ+Ueeyf1B45BP3K3UmtrjmeOD/LKV6VVqtOwQgV5gP6QTKS8HhhgYTJirfoH7ctESSYL4sEiXpcULYr2oVXxXGzx9A1kARujsw8hk+8qrrzW9aN0os7q4tXWmKlX4htKvGhrGwUx0wrb1v3k1LJNTK2okTukRDYIwDf48vjNrYItrmzZ+nbeBvs7LdtQJ+V82daW19WhEgrfbIuru7a0sm9zizlrbu0UkSdtembazp0fsIwU+l0pqTlVvB3VSlHHkF1lr0sQYbCm0hk1w8ib2z3ygnZ1K/1MtW1uLtm9x89sanHK1ralwJZvqrea3bv7TBV3YlevnPfZlJOji7a6tGOdbfgrzlpvV5M1pQVYpZS3d0r5fT4r5XzZss1DdknK6TvvfGiDg2dtVfXwWMSISw8IZOTZqE3PLrnRYuT5uJTXJWP35GymUYxGivDKooTeVyIY9hvose7ubpEaHV8C4rTSR/KZcVWfqLFlCcvf+Xf/NrjfETGyHT+KH0YlBBMMjU4E0wC8B1KGYOnkdB8RvRR9lom4P1IRCMSM8olCh8ubnAABm/zmCzmFYbSyyg4FmNdXl9QJD6Uk9VljY5PF61O+1KhaNBATUbAzuVJxYmFQB2aHkGOJFcKFjutLzyR4mJ0KA3CBpCwi/MKmRQon4ePL7fSCWfgx5e3SpYveAdkYF6EG0KvBbQ3C02f1HtjuHrPimQm+6zORMI7WpxvUkWb1pYQrSnLNqWWzDVISG52JlVXW2MjEoi0si263dtU2OzYxvqR8V6qzVFlfT1z5X/MZqrPzYW+KDz+8aK1tddbUErN0Q4WUh5yYQsympxZtcWHNbn455sKqr7fN7t58bhWnAva7cXv2YE8ghlFNMRlT2dUGlAPOh9GN2WootyhIGDLwfQ+ocH+JG1vOFzH+IXTYFR4/YTBgmGqF6hllCiZJG/iO6BwKwKbNLGFiSVYlSoqEG4YieG2lmBTfhJlDMOCwcY0vOwSg6HuWuaFQYTBkxj6GdmXc8+nKkZhHxJShOZQp39lbhwtn5RtBh0CGLikTM/UxuqJsMXtftaByiTZdsIgmFQ8kgAB3n6vKD0pZEB5i/npfzBc9bVY1AJbqqo7sytkWfQcNsylwQW2YdCM68aPUwiyhSe4R8NAUQhrDPsvxqHcEM8ZCZtT70nXlByBAXjgQ1PjfpK4IS54xSqFIMDASCTFfcql8v/otBzNAInBIfnICvdHmxT4QIlqmPDDp9rZWv+5ub/ngDqCuQnwBt0F5q7eGjrN2qMKheCCYoKVXD3/mB+0QzvAktMsLQMA1XPwIz8Ozl+9ePntxXzqjw8FE6QwgAhpwMtJBOISpR+m8kRVD3gVCN/BnIb7SVS/4nkHjouomL5orqq4PRBzULTwENzJ5lkuyxHdq1FalWBX2WDppxqZKLEW7du2qh0U4UnQ2lPaR9oNaKVJ7qluzja0ly4gnr65sqJ6P3ZBaXnFidckanzGQqQcExOzGzXm7fWdEvIg+se0CFZdTi4tLoHHRNv7rUTzLRIdsMg2dBLAJjTCQALigShC6gEr6LjOdgCQse8yKP2HsgrfRx+Cfm+IBO9u71tra6oZjNpckzrp4wgcbWQEDrWCIoD75BjdD0B60BT+mztYEIvAl74YHfY8Rm1mGx8dSSqSkYqRjs2lAQOC/Zv39cWttT4pWzabGdqz8MOZyp6s74/VrZVu2srhmA0Oi2Y64r3rp6kxIATuVMjhoVtNsYxNPbGM5b8VjBiLrLF27Zh98t9yy9QIZRfXRyn27c2/cBwc6Orrt6y/n1B5ZN5jsqX1wgYSvTNoN4zDG/gsXh/y6IJC0ucHeCfUCMwW7cetTe/P1Aevvq3PfnbW1TcIha+JP7PdRpXiTkuN5eyoc0NXRKb5aY4tzSypvUnx7WNgCXszgkPnGcC7HJBvTmZTkzLrqF5dgea/zW7e+tI6uBvHLAzssiA+oXpmxziw85BnGbTW78rghOcoAbNr6+gatRe3IAMzm1rYU71WXuVXVJ+rzTWrzPfVpBgjDip6D45yvYItJrh35YNW29XT3i+4PjH1LcHeCUsASWZZs854Z/UwSWFZ/YOIFeWjEH3pG6aoeOzrT1tycEA3u255kZrq+VvioTnQelxJzYrg47OrsFjjP2Aff+TUB5zqbm1+WnFuQ/GwSzlkW7dXb+Ni87QnrDQ0PulIMD8Qn8O72jj2498jKTjBSJ/XMBIgHVddN9tu//U9Ei7WuDMHjhoYG7bYUGgyzceHJ/p6z1tbcbz/5yV9bm+qjo63frl97X3xRcvw0LGWnbqkbN+K47JAsEB2L46isAag7CymdL5/pLHEjzuhvdETvmaX/IryfvKXXlsKHB3oU8bQoPN/q1J9wXxo00Ok4iDDKJmHELtz4FVajhYF1dzHh96wIYGVAMO6HEwNjWB2A7ER2uZGp9FzRexpghAhzUU8opb4iAAxUiptyYKD3FQYeVvf+OwB+j1NxszSd2UqxqjAAEeWFPAS3GCFeys53pE3B4dvwYE4G933wV88EP21xecG+/PozvctL5hXEy2bVL9kMclyYekY0UCeFRjhCchCZ6AYOlYUr/BD1jb1U0AcWF5bE3/AXL9kq2mfAsrklo36Q883O2eTxwlCbvflOyuZmDmxhUX1ICAxD1t079+y0LGCf737wQ/vsky+F9/vsf/rP/hcqa1blEb3Bk8sYrAl08OqBXIMior/RJToI7qfuaW+XvyU69Bd8TyT+jpReHkq1dC1FSxiFJR9RuuPjY9IpxpTPMLDCQ4wJ3jdUKFYJ4nqQ9+Av8DfPwSDRzFJwCO0HBkJGYFUBf/nEB2hA9AImCSvHosEW8WulgXEfRdzdJqrBkR3gLZ8A4piQ1S1hVRnhmdTA1Y0fategH5w4TgPngoExliuQ1YJ/SUNtSj4xzIAVwfhu6NU/VgEgHxw3Kg2eR3FzJb+saPXVw6pf0sNYCCbjHWEY9ObgnvxxkHcOwmMgog7BZOSHe+jMm0Ppqta9zP69dBLcH3GQjk+80umTVRSG78EhtL8bgYQVerta7MyZYUtlWuxE/crbWOkT1vuTwnrf0itd/AwDbPS70Id9oK10hkHNEEb/PTwH9cMPfr5Kx9yH3xEfe/WEd+mqfxH9U16nY91E4aK0X+RTQZzn+fNSGP/NNeKTuhIXBzfKoOdRx8t4CFMKFwrg70p3Hq/H5b9fuYfw/Le+9ftw8o78e174njB+igFEYfSAk8ND6DFXHnnZSwf91vUatTu4CgM6rhjKy6T74Dd/6rn0xU1rbkyLfo/UV0fsk1/+jfhWXPxqx/7wz/7Yfv7Rz+1vP/qZffX15zY7M2GdXc3iXextU2azs5M2NzdtV68OipYOhEvn7Ny5Qfvyi4/t3/x3/3fraM/Y2+++ay3NrcIeok/1bZ8xXklfOLFffvyxaC4mzFDnXhTAobiJaMCdQ1u7ra2vC6uo5CcHwsEFn7RSn0jYL37xiQ2LHqfHxmxudtSuXh7yAftzZwcUR8FS9Wnr7e20lrasz6ZdXVnzCUiL8ws+cWBza8vu3r3rA/odHe32wQfv2JmzZ2xbus7K0rrd/PqWryj4h7/9T22g97xdufKGcMyh3X/wyPu6r9RX3x8Zn7TuviFhynPKzwVbWFoV/lhUfVy3R4+f2qWrr9vZc9esf0D4rDrhE+XQg3x1SGh+bzVvfm9TCFFtqL61uZ23z7+64xtU4s6oogJ+Rp+nlaGTwIvhifRx2hdcDx+CN4CpWTnEzGJ+QwO8C3Srr3X6DH79g9eCtaEpdGv2eGFCGAZi+AI81OmW/OkgPvCZ82x0B9GYIn8RLzwJmX+wn7e///d/y6amp5xvsvE+OjMlgA8jh9Gb0ffz4sdkwPmaAvggpd6jKw8PD9iv//r3LZWMe5/jHXwfnPKiX5OxUvr6X0qDv6Gi/Xl4qkec/jD8fnFyKV31u9REOrgvNZIO7pjASbuBgaOeybfhG/gdG/Vj82NgAz5dLb1k1P7V//W/tqO9nLVm6u1kv2AqpdqQCTv0dsVD+yHDFJfjFj2NeBz8FDsY3hSQM+vSYZhIeOb8OdFWaBtoen1tPbQP3EBpM+ActT1yx/ee8XydOlbBHkJ85N+9Weid05DyvLa8Ypm0+lNPT6ANPf+zP/4T+6//T/9nu3vrG7t7+7Zw8S27/9Uta6hL2usfvuf0ig1E/5VG0I+po1ePqJZfvaOe0BfJF+6BIxeP3PuEOl1db9ezXz1pH31eOglHvAw00CbfPrGqcMXe5gNZihM8h2zG7gKOCPGEODkCLYWDPPAdb+kDDMLhhunO7bviCwnrEqb73//v/iubGB/1jcePVcfqJMZw2klx32Jqq+dPnti1q9essaU1uPGBdlQO8swsfcodVkjoifoTOIm9O4R2dCrfZEz1QdoMBOIiiLdSxOyzn39i06Pj4pV14m+dPrjJSkJ4FhPGwAYMaLzx+ht26fIVyfsj9THRUBnuFY+su6vTjqR79nS2W3tjk/VK121pbJO+lXSX7Ew+FSF4v6X8TPAkjVR9xutUf8Q3pD+nM14X3e2dPqm3SvlkMmAqkZLe1mWJVEp6snh9a5vrWclUvRv3sfl16D2DtOzJlG1u8bO5uU26VrsNDQw4jykWD2xHfGVvT1gu23T4I7N9G+hvE9Nul3KHH9dTy+0VxETxHXwq5RxBs+mz1ScnF104knlmN29jLNnbtYb6Crt2udeqyovG4MH2FkvUWyREttS5piUca3y5+vFhmS8VZwZmPJkVk2PWP0sjam1FAoeNcdlgFxc9zLRqbmq2ickVm5qYVSErrLunyXa21+2geGh1yVoJ1bQNDmasswXlNmZb66e2vaGOe7wvRZnl/51Qng0OtFuhuCmleNNeuzps3aqora19Kehboocqk5xTOrPW1Ji1vt4+KfGNIhCzi+cH1ZmXpLQ2+5J6RhSvXbnqRoaNtVVrb2mxvRyz+EwNVGGpOoFkMarTQzFmGlu0RV3VxiqlBItp7a3bX/7JH9vzp49URjEGCBLtybuMuoZ6JQIBxoOhDaEWdSKfqSUKR2gFn17HaovAeJi5zwZ87Giv1wIHEiZS4viU2ZuNyjsbxO4zg0bfLS/OK/9bvuoCv+4M3rASoqB2LxTYjDTaVJIN/cKyvqMSKEKghfzBdHE/U+35dkGhfPENRoagaIg5ChjX1yd94x86Cid5jYt48XGPko+hihmdDCC4cFZ1YKTFOMwMVToMZWlUm1bFTq29vdkV6pXVxVK+TgScRPACZRh82ppT6ljHooVVK+NdN66Omuzx4zV7+50rooesLS5OKcdHKvu8La8s2M7Wth2LrphJdHRUoXznrak5aW2tLdbYWC2aS9iDO6tu8MD3lrImZXbXmQorNHywQyeGbRQTXIMweJPb3tE3eRcezK7HmFOfYvYphkF2OD9wxQrli98YDlHkWYnB9wgCwARgYFdADAU6zADA0LyrOgrCyZduq25hsoxip8QYoKGiwiOAYCYMNDATBD7v4FZpskStuSnr7YqhHwWKNkW4MbOKwRGYtystOqFH2t+VKNEw9U+DYWhndJSRavKBf3NmhOBqJJ/fV70yE0qKpfLNHhyUAwEtduzKE8uoGurK7drFdn2zpjSIE1/9GEnZNT8oqeQF4cs9gpkYIiWMemK1iM8UK+WVA1oK3zKjuPjiHQNCCC+MSC5A1I98hoHqisEvykYUXkYdlJfvMBzQZoTFCMeKFMCgM3kd5NHrHGVQ32JwYXYodVYngYCP0CMET12LxbO9duyznTG4SkgqL3/nQV0p7ahMHOE3N9zzRMRSun/15DmiN4BND/Lt90ozije6ljiShGm481MNRptFANKNXjq9HR1whd8eJSnqE8nYMLCDkV9CE6M/cgWhjaSuxbgthaWwu2M//os/laAVjUuRyO+qH4o3MgOpoYklqv02PTXjNIXwxhVLIo1rrEYbHZ2VPEiKfx2KF+N/kbxUqF8vSSi2itbY0yNv/d3ddvHcB3bu4gc+Q2Ps+YyuAtnqg3H1y+HhYR9kgu6ZgY2PZWQzfQEeA8ihbzArEd7s/l71nH4GLQEgqQeM/hh1cavjK7T0iIE1ZAE8lOWlPKRvBUOY6kDfU2G893pUDQFCGbCDRqFB3nHmJGNwC4VBGgM/tFUuYdLT3W5dHS22MLeiPsIyY/Vjva+uYTXVnl0+/67d+GLccls71tcthbW4Zm+9fd0NzU8fjQt4pazspNqWNhM2OZUTGKqw1k7J/7WCjc/sShlkhUXB+gZbxA8XrbOp0rLpbltewL1fwjr6qiyVyUpm1hl7izx5vKx+UW0N6QZbURjAF6CHmby462loEIBJshJtTxihyUYnp62+IWvjk2PW2d0oHniq9mUQodxyO0UbebZomfqsFXcLVq/vTk9UpovnxSvU78WY93aOhD0OJcMHxROFYba3bE7KnDCajY+NuwE9nU65eyT2iyBvDDjjhqmpGZmwYnv7akvhE2gXPrMt/gV9M9FhYWFZbV3mg6ZVkrEYe1gGPj09F/rH6ZFjkp29befBV69cl0K+JbrPS3Ylnf6XpJBDw7jh48Q9XaF45AYm9gPCbRXdY09ps6wdX9DwaSYgNKPgr667AlIbj4mn7no/wF86cqddynsxv21NDfXqB+XWon6zs32kOli1qdll25KCvC7Mw3J6+HBDptEHLhrTLc4XW9talFaN+pFk9O6e1dXgZs1sd5P2avGw8boG1dO6nRH4XV1fVXsymLWtZ7O2tDCrMNV27gyr6upMupromMFngeUz59U/4sJ7G143bKxcVo5LvoRoWHxW9Yea4XxFp/MQ5yvh5OAKd3zxrnTly1ePwBfhS6pIHa7sEp6wNJM/1cG9nyWlRQGcUyocSoRfec9zTj3w8Hp4XIqFv264hIcqnWAICydv9ar0O6Tvz5l95AUJhsBwhvdc4avBEBi9D4ps+B3dq0w6MfSDK1DwfZ8BMIh4hstx8RTufbWR8BgG/4BTCPfydNkYSqwzHPA0sTaHp/A4eLZPPSGI5NXs7LT47ojPAoeP4WqNvYfeeecD29zMiYceux996hZZjnEW3sXgOHIUF1xsCo0xC4U3Jto4Oaadjl0mhMkPzL7ssY3NddFk0c6ebxF2zktvOBIWKqjv7Aj3ZW0nv+jG1u998EOfSZtMltmbr18THs9K52BwXWUU5bxUTSlHuOevyzz/qT+6hwa8+XQEGRfajbqH1Ljw2k8IpHQfHa/Gjd/cFz/4Ule+AT+DDR48fOSbh7NSgxmK8HmCkifuMXLgDpA9xvAzzIxZJn+An9kDgTaGH4BHwGXIFiYUuDxSPZJvDB4MfEOjGKeQY/Bn5AP3fIfrGwx91Hm7+ExMGB4aYvAgwnuOs5Qf8BPvwFvwDVYTkGl8HpNn9luhj7PSlRWYuM/B3RntDjYD18fU7ii2TDry2WqKizJ7fIoHPRMapDV45hMulD4DA/yGN3OAYzmiCRnQl3/v2JD3QYcir7QLeY8miiCvkbGeruJjog7lQiF37K0w4AHwPPGTJ1xCgN09XhEEA6097VkbHhoSHsHYH/qoD9i40T7UF3XP1Qdf/MQIQL8t3RNeHwbDP3EEfEVcHOTRSUiHsw79fvXkoO8EXvMqvwlh/b1Tbul36fm3v+eeVML30TWcvAv86cUzf68bfaI7PvC8veBnPPA2DEfoF+GX90X951eI6+U93xA2SoOA0X0IF8UZ3oWTb8NTjhf3URrR6c91ctEfX0EsfQUdU02gdjCbn5sUDe0Kg67bg3u37MGjO3bj1i3J4BWrqi237/7gA2tt77B79x+4sWV1HfcW1TY02GcfvP+B9Py8ffnFF9JfktYiXHHj5qfCsGmbmJhwwy78bWp6QrIvJlzQKrneLZwGDxYdVEMXZptry+4++TsffCjZedayLW2Kf8jmhDX+6i//xkbGJoQ1Whwv4JGB1S/90rEZbMdFIK4jDgo5YZAhO3uuW79nfaLMN9/cVBwz0gWZ3Dbmsz+lxtjK0prk95I1NjT6inU2zr1y7ZrKKWwgfvLmWx8K5yzbJ5986vrMr//GD+38uUvq183qFyf26PEj4c8uyzRkhPcP7PZ9ZvGmbejsBZWv01cwrW1s2rmz55Vmi+qrzgaGLgjbsYJL9FIBH8K2UKLz0KS6BK6Nayw3QqpPqhfb8uqm3bz9wI39bNiLsZ8+RmhoOOhjYSIa30OT3vYiTGb303/7+lmpsOjvoDfkE9/zGz5An+Q5fIBv6b/wQNw1NarOi9JN0B2hHQYw3TYjHgHvITx8AzJzX+6lODicd6BrKp7333/fHj584J40MH6HgUvqg56kO33D6md4ng8gqlzEQv7IDwMGYK6LF4eFp3EJHXgIfehFvyhdVYWKL8ixKC+lVPw3/7gP58vLq4fjIH3lr34lmEdJPK/ERWshA1/gKf2O/MwfSQaq9oRdq0WTU/av/9W/cvcoHdkGq1E+melMQMrs+KZU5og/Ak5wDUy9cMA/4dENTY22oj5JHbZ3dDgP51hQn8Bmwr4uVElYDRJoiranjaAAr2fli7ZgEiVpcjJwQbmclvQ9g3Pw8+mpaWGZLRsYGHQZhR0A93xsLOx76ChsoiJm//i3/4F1nh1UGmElCXKPuqSpqJ+oTbz2SvdeqaSnfxzQo9NqNEigU/9Dc0dhdP32GT3lvX4rvige/1YnsjY6SY83nj/9BP+huyJXg5ytcRrm+1ftFS/yrMPjVRk9Twq3IT3o9je3xV8axFt67Je/+BjF2phGEKNNmSCs+q5VOri6zDY22vd/+GsWl+6Irg6lgEVDH9eheqed6Fuh/aGjmB2LV536pDdhlgrV9CkTWw/1TnRUdmT3bnxpH//1j+1UfY/c+URaYeMqlWlb+Gd1fUPto7SU7yrxqKU16Vvql31DZ3xf2r0idsmiT5RishhjQMVD4afCgWS/+qbav0z6GpP0iJMZ99gLq32FQoXCYv9Q9rGVqdzs74kb2t094Vnfc439Y8W/peetrKy7W3BcWxawTSosJzZC7GfbfsJpzwAA//RJREFU4ues+NlRvne3dm1Hej15CjY36cN58rkp+i9YxdVLDT/aR9GMqTOpo0yNz1s226HOkpHyK6atkqTSGSnGzLpmdItN85jFtqz2K7MLFy7ZwVFeQk2VWbFnrY211t7S6orizOS8tQhgfu/7g3bmXJMlauK2tbYtZj9syUxKjPqJQPyB4lp3N0KCW/b+B68rjR0pEHNS8gVGVWlPnjJYkLJz57tFYAD3uJUd11qNmDtLvY8klA9V2IXJTSm2hz4C0t5ar863ZCfKL0yUhr90ZVBNu6uOd2Qjz6ZsambdNjYObE7K+sLijBhlXOB7xx5KSOFPiWV3P/mbv7SkhOIPvvuhdbQ2SUjVCxBToTlfXZBukKBfXbGGdFwK1YnldzZ9Z2d2eV7eWJVgCB2kNg6D3rO7t76wG59/6Uyeme8wFJQROoR3YBG1L1HRPV2TGdgwHAVVJ9QfdXAIB4aEcZjNHVEAMKAP9A8qvjLPWyIhYKpvWUZbLYJqTKs+JGhPADUi8X0pZ748V/+KCrer+kNBqFMbVaFoSUjRmVlaDJODgbH8l05F5yd/zNCkbDAtZuTBGADIbgQWGEDRAFSzigID8/zcnK8WoLNWidB91ow6am0cZl3mLhBceGHgQkiKR2BM6ezs0lUKay0g/Nhq4lJgBYj2drfUXgfuIgY/gDG1dW5zx+KV5XblUqv9T/7pm2Is5ZaMJxX+0G7dXLOZ6QPFcyLFcd3Onz3rQImNli9c7Fd+K0RDa3Zm6JLq1qyjS4Cktspq604tXZdWegkpZavGMqaj413VTV1JAAVDM8yflQ01ah9mDmHoRTilBQZZoYLSTT4Z/aVDoqygkNHO1aqreG3C25j6Q3lnYAkDNPWNIgSDg0mjrIUlifCKIOT0oSsutBPghs06oUtWanCgBAFAUIQQnIFJM2NLtKTn+ClFINIehEPAoeThWz8upoUgpK1ZFRAd5JNnnGSGujhm9BTQJSrDvzncFIWG/Q0QrIyQrosOMfzWiNZqVEfUmxtjBPIaExX25tUeB8GUDcWQQQRm2CNIIqUPoEOeAFbQH/TPOwz95AsXSJST+zASjb/GMEpPH6MOiYf+CQBmJlqNwnndKJ1y5dXdKTFIoLbFJQ8HfYI4MVRwDcoyPjvDIFgcBVdXj1/PMbLwLcu9VSmlIxiJT1S+/Yp6q28b8g18eM7yzFcF5suD1kdohl+R4PegEAKv/F0Qzrwnnpfhwt23fr+STnTP5ZXHnhwAze/4RtkE6AAWoyvPXv2GA5omHwhn6pF2L6jNDwC9vFMYBLODaepOPJld8CvKT9THHrrhfXZmXu2ivs5AqeTI2sqaz8ioKMNvMP4ey+29999wgchS3pPTolWVpW1LAo8lciINZezUGhpTEnhLlpUcq5Oca27st+7ut2x0nKV3o264p14wtPzghz+w56MjLkwZ9MSg2tTU4KtA2MwLWgPc057MvAH8caTqU6IHycatTTeoAW3pQzEf/FLlKBh9EZoGKEFXXZ1tTq8omvDefE7A4ViyQBUHnWH8gb59CWNo3NAHxQt81UHZidJNqs/hRuvI2MwcV1EYD5aXNvV9jcIWBYbUJ8Tz2PB+beHYxkdn7fW36u2f/4s2m5uTLMtlVA/4Lqyy3/5H/eJ7FfZnPxsRNTZYtgEXMnt2+17O7twtWKyi0Ypqz3rJ5nffkJKaLrOff7Rgz55V2cjoqvUOJmxqKmdP753oihw/Vrkr1R4oJDFbX9nxvkM91oqfo1Bv7TAwoTIIIO8UBVgki5AzFy+c8ZU/bLJ95kyn2ttsUmnAJ9cWN6yjrd76+lpclrJhI7oR+zbMTm96H1dvd76SksKZlcJN+2AIa2/rsHUpAvML65I5+GeGRjKSq2y4vxMG4dTnx8dH3Q8qm8gxC7qGDdRU1+w/xCby8bpqN6Kx2m5lec3bprUtazOzY74hWLa5VXkot6fPRoUz1txFHCI8As64Lszl9kW/m3QmpV9pbZ2ttrqxYpmmtDVmm8T/VLYkq7qqBPr2xJ+q1QcUXopirWQi7tjQ1DHyQFedUsyhi5oa3Bft2GvXXre11bxtbBdsdGJG9HUqGTjr/IkNUScnp+3kgJWHFdaYkYJVk7DmbLt1tPcYAxj0Szag7u8Z9hUIba3dtrS8bM0tzfbg8X0p6kUbHXsgOmTjKQZx9oSFUobf/u7OQfHAlN24+YWU+g5rac3az372Nyq/wHc5RrNl4Y4lAdM9y6qPMXjvHUV9hz5Jf1RH8r4Z8FCQWe4P20PC6wK/hN+8yoQifhcZ+3+V39HHGLTxeP0MKdNexOO5KD1Tk/kzZNqLWVh84/88Kl1DXFE2Sm/83gUcF56V3il1/wv+cz6qZN2wp3ARb43y7Pf+vQ5Pg+fhdxjEQBHlnqsUfXUEZC5h+Fak63zW3fTpN4aaMFgQGR2D4s6ALJNJmC1G+XzygOiFyT8o0PBxVuExIeDwuOh+QEeeP/VJEvTf2lhC9NduP/zBb6p0FcLtzzyTyEhkMKt5qAn6NhMq6Dv0R1b6MZjFajdwX7GwI1qu1bfBWM3Kqp3dTfHhjJ0522aT47jV7BMPzqsh8Mt7au9955xos1XyNmlzs0+ldMMX2S/DgpG5uk6/KZdaU3UQtXnUUn6UfkdHqPtSWzA44894o2/8hnh0Asv1CzoJrRp+++mJeMuXHkTfhXDU5/PnI7a0uOQ4h/L7QID4F/XGwDI4fU7YmY23G9mAVngSozR7eDDJB3yBUYvnYEvogGTBmGGSQYiPGbfEFbBSwXUueBbv0uKRxMEVnMpMegYXkDVgRLAqYckzGBDMcySawFgPDkrXp9XXaxyXMrOMgW7qgn29lpdXPE/gIdodPtXY1Oh1Ca4Ft7EfE/TIbzbddWxGuUSbbIwHxgfz+SAt8hp+Kf5AvjCooSMhMykL7Ua+WlrYuF08V5Xhhgn9oyzQIr8xSuK6D/4KLeIWk2e8ZxN8VpPg0odygqsZ4GXFV0aYmHp0l0kqDzH3dGRFc/0Wr2+0Y/qg2ph8UEhoiB7Mbx4x6YdyhVU46ou6RqdeeR/mGj4v0Z3+OemU4gn8gd/QWLhyvAzPfQjjJ0+iq7/ziz/71lH67VGW4vV4XvzjYXjhQfXH0y/R9cuTgxrXv1IGPZjuwz9iKj3XJeQz+i484/Bn/p4A/t/P0mu/vjyJlbfheJFuKTBxeBjVL/WkP/6c1Y8R3bDCdGl5zn73f/g3NjX+XPV8KL1v28YmRqRzm7sEqZJsxfiKoZKBflwkzM7N+8zQ73z4nq/4v3njc8n1BclOJs7lJLfZhH9WvOzYHj18Jt4pjLpXFCaqtf6Bs9be0Se5iJEf05eAq7KGS7nz5y/4CnBw8PkLF629q8eeP34u2Zm3rp5eu3X7Gx/kW11ZkY6flo6/oX5kNjw0aF99+bm7gjh7rkcydklp59Qv0XtqfRJATuUCR/b19At7Htj9ew/tv/xf/q98NfTNm7dsuLSR6ZNnI/bZl7fty8/v2DffPLCurnaV/8QGBrvs2dOnPoFijcEO4blzF4d9dez9B3fs8dNH1qQ+GKtNSvdfsvn5Obv+2ms+kxabRbapWf1sV3hQ2KsyrrqS9KX8klNMygqt+rI9+Yk+jIxCNuCS8NMvbqqWGFQLBlZvajU4Ogk4nTaGh0X4GR4jEe59mmd9/QM2PcNmxwzGiT7EewOd82lETaIapQs9IbvgKWB3n7yoeMD12DKYtMc3zocUloFc3PVhjA75DkZjckIYBAe+vt99/x0bGx0XFmXANqxm8rR1gmPJBLoAvJHvMGCrCC7j3eAvWt7d3bLLV85Kh8oq3jAhqFRkzzf3lKb0qFQu1dErT5Tci+cc3j95+KtH6dmrb7ymnPcQH29CvCFoKAtPaNbQFnqmtsZetL6yap989JH9/r//97YlOuoXfZUdFd2Nj096EO1jU6mswsaiXAnv0o5MIgXXeN/V76jekWH0UyaOMvsZF6tMyBubmHB5Ac/HLoO8gg1Qx3zr9a16Iw5kDwZ66hqDNTIWPQ3szqbNCuRlAwf4ike19dzMrA/6dXZ3e/z37t41fL77YITKHROdXrl4ydrODIoeyj0u1EcoPZz6QaTUjq7RGf0ODQpupT25vmzPFwfhVKjQEqU6D2/U1sRVilNneE68fuPRR6djvBJOcEysA9yL7MUWg+yl3r1PiMZfphIO571KQ0F0hgmke9Jf7nzzjc9S7+3ttc8+/UTPdqxW/bZaPJl4axSuQvXCpBUGBd59732rEj9iHxwGjEK0pTpXmrR7yEOlzQgj/fjP/9RmJkftoMAeJdu2u7VoO5vz4rXrwpWbtru+YDnxwsPijs2LH5dVMNialb5W9P0D8TyQSDe4kb9CNMdm6pu5PTtF79rYsYXVVdsTXS0uzYf+V11lu+zdpu9zoteCCLyovK2JJ6IrYGzHDobxfmNzxwcLdvSbdscGtrkj7Cy+UVQcrM4gvX3kkWgl4PCwquJAz8DJ7D9FmRmgAKegR7Liol40n67PCMuEFQqssmQFABNWq0V/0ELF5f7THyWrayyhh9nWjNUkTiXsFp2g2MSCUVaWKzFiUFOVtpZsixTjrK3qd25/T8CtwuJifrigKeBjWQ3P8rWGBiUUO1CjxgyADtFUVdXZkRhwa0e3mGSljY4yG67cWhQfOxOnBLjOnB1QxWxZXgpmJttno9O7alwp69lGS6SonLzdf7Jiy+t7trWxZbvFbWtq7pDArXRl+OqVK9bekrSGpJTzqnp78HTZ5tePdZ0SlQgsp0R4Viswe2gnUjiZTVolMd7aWGXDg/VWW7Vv85MjtrW6oEbacUIt5HdtZ2fJZudHfDQmk+62pmyrlbNMb3FBDaF6UkkwKNSn1BHU2RoTKWvq7LeWhmER4okl4qc28fS5/e2P/1KNuWV7O3tWdiwF5ITdmnH5IUau75jNDSj2mS5i/nExKZbBMTsgnahxZpI/KdezYdWJlJt4reG3DyMljJHNfk5VLjYDYpnJUX4Pa5sv8T8Q0yuXciSWaB0C5O+997YIJGkzM3M+SoTBs1zEi1GD5SQokWwoi/skNvmJ0SmragSIBIzr69Qx8hLwYeYy+xZ4lxdR+oqFyjBrGsMzbmfiCQlzMRBmdvus9TiGPhE4vqqqWZJ1KqHPbPyMC88aMXjKw7+wV4DqJoF/qhrraGkSw46rg+ZtSWUHpCOsF9cWrK2p3gc6llbnpRgcSUioPk73rWcwZdOTSxYrq7HNVdWhOnZXb4cVWIFRfijFIGYd2Wabnli1tnSLba/N2Mb2ohuCq9WBq45rbPyJFKQ1dRrQ+ymDY1I+VH42c8VQ424I9A8mRCcEkJ9KCQn+ejH6YZDH4AMjZQXBvuqiWmFjbvBEeJ2ovlSh+o2RBTcTRc8rYALFgqWk1ClKB0yPZ778SOkzs9OXAh5iTJKyJWbDbHqUtJQYQ5nS2MttK2zM2prZ8bvGTlCu1D64YsHoBXBgRQJ0AePFvy/KB8ILQzZMnU2fEWBhv4kyyyQTbvyTLBapHdrq2rrAx474QJX4QL0zJfKNcu5umaSIuaBVbKpFxSNWJFrAzlknrHf1YottCDAy2zrd2OB0wxI8jISsYGAGC4KGk7gxtIIiyCfggb1DSAeaYZCJtvANclQWEZ36MMaQSvEDRnoZHGNQglkdYrFipEeqdwCTcLDyGHwfIvShZ75hVggAkjYEiPggV0nZhKmiTLD8Cia7trHu9MBSTPd/LJphpBccWiGAe3Baa9nOPvVpAJ3SEHN3g43XTQBj5aIbBzleY+SJf+FwpYUwKgfUx3PI00P5syh8uA9iO/pah8L4B/4IScqzl/fEW6nMRoYiUTVVqFfkCa6naykdB7K6R0gd6kRwiRTFJ44sx4oO1a8awXkl0Iakq1Qf+DtkE0bceQyqT6IULMzPi+duqS3oEyeWbZBisK66PMpbk4Qxm6kO9MftzWu99uUXX4teG61ZfX9nY1t8P+bCj5mhGM/xY16lf60KE1d/u3Tpe0q4xT7/+kvr7uiyZSkiB8ofSwLrxLfnpbjRH2vEo2qSMdvOb4qnMqtf/EztjpEFHs3ouftzVDuHmf/7ApoJXx59Inoo5g/Eg9nHhAEjjDj0S2amAIIOrbOrwxWrmekZPaO1mV1Ycoum3xFt+WCS4uN7Nr1mJi71XVebcBlx7do18ZFyKZdLkhOSzw1ZKQ8Tngd8wLKyCcPdyWGFLS1M2MBQVnJOdd1VIb61Zbe+XLRDK9qVy4NWvpe36+cz9smni1YnBeq0utV62wui41O788ysp6tbgGnF4mXH9t4bveIrlUovY6dVu9Y70GnZdJ11Ng2qHI326PGE5L1o/LjaCsILDIBu70m5S7CSBhLIWXdPg+hjX+WtlkxGzh6qz9ZZHvc54l8YufGDONTXZrWVx7bJfkFScrtaG3TNqg5UV8IobJ7EpsiFbXxS71uDFMlUfbv301QqDAziC39bgKuurl40yl4jB1J868Sr9hTu1Ge7Q8v5nPp+WZ31dA67kacpmxIW2hD7PrJUXFhJoJRNmdigVFRuOfHDjXU2IS6onsXT42F2Gr1lamrOZgUqu3vbRU81hgsnZm9UVCrdvQNb39wTj2sWbzz02Ru0E8anfeEl+BgrAJ5NTNrKxqYPmDALNZmo9/jZ8LYxA92Ll8fhgQUbGXks3qfy+r4HabG1otVn4nbv3rh4p/pulfIl2bWrfGD4TNY12D/6B//YV10yS7g+kbE24YonTxgE27ThoVrrae2xkbFRa9bz27cfeDk3tjZsVRgpVlMURqlQ3kx1uytufuT8gQGQ3R2lXZ+wq1fP2/1Hd2zk+X2lf2L7JztSvO4rD7N2erhpW3sPbXLyts3NPZfi/dxGn49J1mesNoFBEb4qjFHiNW5chfphHrqGe9W3P3r5HD7HGfjjtw+xUsXnnMv5lW5evOBrD8Az/w3/01+dPGbeF1CcK+l4aiQbYnN+KarVybXEyzn1TvDA8/Tiqvd8A/bx/PJcN87L1f9f8G/i517lBOhzeFlLV99PgDj0DvmFklomXsGgCKGI131sE075lqTz8oW6pKDMJA/KBvtNHRwJNwhjFlVJbJxO3cPPjyXfkMW4/mFixMH+lt2785kUNcnDovrmRkF9SfhCGO3wOG9f3fxcvLBH7Sc5cMwKJ/GseL1PLDktE+4QnoOXHrp7mZjoLWfpjPi20mSWK36onzy9a/vSKxol56+cS7mP/h//+U378P0f+B4IxX3xFfGAZOzUjUwV1Qm7/c1NvSsTFq8TZslaZ/tFYW7JF8pKHZbqLjQzyiLtIdmuG/9Hu3udE5zwChw+Cfd6Rmuj/IZZqP7wxRnq1SV3eId1SacQistGiTPVrxRnyUVmLo49f2ZT4+OOCzwvtLFu3LBTuvcNkSXPWAkLDgNbgVEkNJUmKyDZqwblG1ykMqicTBTCEM6kH3ARm8EzwYJnTDYoSHYQFqWeSR7geHA+WLrc5Y4wlNeX8qCCgyMxxEOfPhteYZAxGEbQk/iOzSiRueBSBrKJ3w1sHp/kqXin07noDZrEDYL7l1Yah5KTbtxSeLCV9wNVVlo6EDNXMahQFjAm7UD6KLW0GRNJ3CCmPDoOU53B8+H/XDHSMYDPSkzombrJC/fhWgDXigzegy39O+VhHzmsb6pqY449MT4wiQ1dCDlMWZDluG9gdVWfaLW7q91SrWwCL1Sr/KgpVU7lUzcvKISy6wE8wHmCOiu/A7WUwnCvtmVlO5jL+UgUXn042kOEb4nX4yacbvw39cZZeufv9dLfkxZpcpa+IwB1SEZDjK8efBfyEN5wDfFTPnLrriScroPxCtyHbKG/0f7OdahXvSNV+gHP9MrT8zT1Axrh9Ii56ITrcypBUvX0uOckDr71WcOcSpP+7bHq6gYnneyh4JsvS0eCdmCQrMwF19MvoD28BSDv4rXiKdL3mbV989YNKxwc2d0Hj8S/xCHUxVraG2xlbcO+uXPfno8+t0Rto01MTCmdExvs6xQvlI61vWxz0xPCgrXiQUlh1YKwXpdtsZn0seS2+nlTW4PwQKVk4zV7//1fdxd5ZeIRp2W4t6JPmq9a2pX+fvPON/bRL36hkgfeji4Br0hITx99Nm7JmqR1trWoH5bZuvThlmyTdKizdvn8GYWpFkZL2LWrr9uO5PPk+JTL6cHzV218Ys7a2gZsaWnTHj96Yn/vN3/Trl65IH702FaEwevTGVtaWbNnI+OopO7y8oP33hGPXxWtC49vzVhOZS2q3sDFFRVx29k9tAXh0Esq12/91j9Q+1fZpQtXxdcbLdPYJIyzaT/56Y8l5ydsYWnKFoXze7u7pc+axah76ePlKJKiIdowzAhHZ4DOoAP4ne5PGEyesHv3nyp8rZoZ/Tu0PWTC4DEDe7Q3+jPP0cfgAejVyLEq/WYCz7TwFR4RsHlBD5H7KHRcaIT+Ts/gH3QcE6+tFh99PgrPrhNu3VFoPAGwH9OJr84EJYT9CU/FO4T9iVIngwPen0ST8NYT4bRf/8F77td9Z1P4DpyvwPAwBpOgfQZ8o5VG8BznCerM6OSs6mOSRKGwa9/73gfCaA2eDnLgZR+lu6hSkCV6EvEHly30F50R/3lx0NX8eHHz4gj8oHQlLt17nORWeY8GRvTID5VG/Q9+TJ6UlsqytbVrd27dtz/7oz+23/3v/42NP3lo6bqYtWZSVoEtzPPJt9L9vRYw8OtOhBh4YsgvbnxqxaPp++jd2ZZmm56bc68kvX39Xkb0wDt37zm2Rl9TF7W6Ksk2+BTxqK7JP4Mx8CFmlYsVOt+nvql/6ImqiuqVQkMvnKSBe2VcwDAoP/LsmduN8NevyBVQFKzv4smknb142ZqGBh1fUbIjpQMiw/bCAW6jDjloY+qRslKV8FLno/qFfAe1KRoqn+7iJy696SHwRo5oMoL3J8XHY2L3s3QfuRNyHVE3XNHVSZVJetQDJ/2LSXXMUC+rZPJjaAX6BTFFf/2f8hnwp1pS+vip6iG3vWn3v7lhPX1dCnhkX33yiVUqcw3CaQkm/CrXdapvVkKciAfs7Rd8lVGqrc2O1Rd9gj60JNkYmiBgE7zE3Lv/0H7v9/+jzY6M2frivG2voL8eWX2V8sG+T6f7VnWQs/L9nHVI32IP2f2jSqvLZK0iFrc96X+nlboeltnY9KzrXFu5vM2L/+2rkTakL03MTKv8276CA31/lZn3q1vSzbbF19jjVrxF514ODCJ6EV0hFyuFo2qkq9fWpSxWl7S6ZH3JCB/3Z7V6xgow6pVBoBpsCuLtnAwCrEsXLlMcp+IjkR0pL2zFAEC1nuMGH3sf7w7EP7zthPUOhE1pvz3hO7wpVPxv/zfv/6i+QaA7fyiFb0edt1YCoO+FD9pUKi2hlXTDB36ClxcXpOSy/KnHG2J2es5q1HEy9U3u7zcjRRT3J2yudXi0Yecu9Bkb6v30p7cVR4NA1ak9liI5IqHDMtKGhrTVMKNLTD5VX2tsYIi//4mxZRsfY3lwua1JkWY2GtSUbeq0B/dG3Eja0tpsOzsHtriwbscCrnk1RFUlM5C2bHNzwxKJrG1sntrT5/MCyeXW3ZFxobi4uKqGLbPuvkbr70VRrjL8E1eLceLvuDmbcWHK8ggAbF1dhW3nZgQsq31WBrP7k0n8dR3bUP+A9UlYYbyZnRmRArtiWQk1VYElkv1WFxPzKt+X8H9iP//rH9ve3qZdvHLGxONtY5XBlGMfcYLQs1J0zgz22eBAjzq9hNTuuhX3BHolyMpEcHso/Ns5CaH6oBAV8rYgUHFcyFlKAmhfgKXsYEsARMqdlCmAR73AObP7famZugcb9L7+2jX78MMPba+wJ4E/YWsCIUURD7NyGMHE4MygDa41mBlwKhDMbFUEGUsWUYBYOlMVQ0E6diMs8TJQAZNj9g4QD56FgRRjKsAadzw1NVXOnFkdkW1u0nuEbDRbTASpzo4CgaBlgIiZTK2tLf7t9k5OaSsfIl78seNbk5mWO7ltj7Ovu9fqVPblBdFN4dga0uxDwV4FNba1vmVvv9VrFy/ErL663i5dvGZPRx/bo4dPFEfROgXWGT1+dOexVUhZaW1JWv9At8p+am9de9Ma081qg0Z7/HBWdVTtoMHrVFyH8rkRWvTCwQgwS2gA8czkR9mAOfHejcSqX5YiM7sSQMKMIeJAaKCwINBgYr5USvWBMZG6Jx4GSpIsvwYsKC2ABEvnU4m4wqBwhdlPzKwirSOBCwzeLIkibh8J17995RFmL8npS61ZgogPcPYQQAGjLXE9hABEgUPokX/yyJ4dPhNPafEMBYy0vHyKNyO+QDwokEgR6ogDIUk5dqARASMM8swmY2aySFPlqRKzP7bLQ40WjwV3J9ANS+5881KVhTSgFRRf8uJCWnEyyIGgYik2QokwDj9Eg9AqyiNCm1FQGDU58tmOSt+FPHnUGUAKRkYMGmGzH+rQwZnS89Uoqmf6Cs9Jk4M8UEfkmZP2JK8BnDGAIDrd3BFtBECxny9KWEugHVdbul2gBKMs5aG+SkJZufF8hj/O/kq3L+9KVev18O1Dpf+VZ55THul89R3C+f/3EcL6p/5H0BvaV50QjxugdKXuMGQA7FD8fGWE6gLhg9EupBLiwgDAqgpme8/NztiTx/fF93pF8xVu6BwbG3FDEIYJBmt6+tpsdm7CrlwbcuMrM4ovXG4Tjz+wRIYVTgkHvweSL5mGJlfAmMXkAzQn++JPNdYoITsghaw+2SGB2mYTUyO2tDDvAwvQR5360PXXrvtvZkUykMmKMnhUSvHTV3F9doilBhAjwVxVGWbuw++Y8YeLmHxu12mDEX2UIGgOemXJtfv31zv6FHVJW29vSe6Kr+EXHtqBZqgnwlGneun0VifmBmAjr7wD4FP18EkGCcIGiSgHVQ5EAHHQMLScFy1uC2C3tqZ9Q+K1lVU7dzYtWZawkceHVt/QbpvisSeSNcdlDfbTL5+rDyfVn9ft/XeKNvlk1548Eo/Ibdibrw+rLzJwV2Ud3Y3iJdvW3t5nB6L5dLLW2C+mvPLUFhZPbFU0D787LJ6oXvJWoS61K8C4X9y1jq6U/ebf+67CLakKxYMOiqqXU3fz0ibQviKssbOzbkMDLTbQ3eq4oiFba529GVtZytvmzppVVBeMVVP4+y8rlyIgXjYwdMbBaLw2ZdNTs0qLjYpxN7iluhLoU5shx5pb29VHw0AMGyEtLgogCmDN4cpH/Bu8s7626oMCzfhEbMyKduoV54Sv+JhfmFUbHgt/KG2rNNzgYazs7u6wkdFnPuOZPZBwUVdXhwuTQ/cHGfa6wSjOajVcTh2KBwmkq54YvITO4I/MluZkEAAfu7xPCpdsrq85j25taXMguZvfV7202LMnTz3/A4ODAoDwGpbcVvtKF1YRUbdLyuO+2iIpXMeScVyKLS0uO9ZjdmtDY7WNq188vD9hg+cSNjjUbOsr+/a97/5ANIeR78RnCO5IaZdAVDp5l32LCys+qMVgCptq466HmcOnCoPxb1tguaOzwRaXZ4XnVmxyUsrtTjAUjE+O2rz6XENT0m5887m1tLTaW2++LxyAQstsZ9y8SHYco6DC1b99OA8KN/77W4cewUXhPa746IbeW3qh/4ErcdDXvL+VjujeDVc6XYnlX+k5eCri0eEaZF1QgKPfnpKfrx7IknCG8F6uVwP5D9JRPFF8whPIpvCa8NEHIT/85BnZ8ye81ulpoLCVfp+KVlEG4RUhgOJSXnyQ1nm3eLhOXNoxaMOmuew9RTvHqsGRJ+I1i8I4a8Lnm7a6NC86Ex2Lz4uQbXJqyveDgM7dLYz6JC46o7gY+O/r6yGoz2Rk1jaYEZpqxxWjeNT65rrSywu/pSwVPxZNl9vwMAbFJeG6Ort4qUNxrdtl4TgmDm3l9mx9NW+vX31DdCKckGPwKWdvvv2BeC+DeyopPjNPGVQNR2hGKiX8De1KQH8U6pgfL36Hq39GVKUzBKCFfuXgMWGoFt2AFRwfgOX0kPjIzZNHD21KyqWv2FUdwq8d2+gd4ZnEwT0TJMAsUQPzjhtkqU9SkEzgRO6qwVx+crAqlgN5QJmImzrCgMQBdgHDgavBWSIH8YKwApU0Av2LLhQ3GBLcijxjdh+yCOxH3YF3eB7tWwRGdF+7yg9yiHhxMUJ5aoTX+YaVoMQLjXi+FYjn9AmfzCGlOJkM2Jbn0BT1Q77AmFQM6UO/biDTc+gUHOp4SvGB2TD2wsf5DkO9u8TgveL0wXTFD0ahXsgPs3RpINqNla3Ral1wHfnw8pKu+iS+0rslU33wvrndZSi8hrZ52UeJ7mWf5XXoyTpKz17QGr/9yi039F2u4TvulXUPH4IFHsK987MQ9FtH9P23Ds9joFs/+aNwlM0PXf07nulnoMhSGqWDLg/N0lbQSbhXu6o+oXP913PoP8TBu6j+XhykU4ozes7V4/M4FIke8yp8q3zoVKn95DW/waTQUBgoBZ8pz67bhE3Bkaled3q3Iz0a/8u4rIM+nz57al99/amn/Qd/8IeiJdxpCUtmsra+vuOrmFrbG23wTK+vdsbdDBPTyFj/0JB02Wbr7+u358+f2fjoqOFuNp4Ik33gvSvrS+pPVe6Wjz2omJyB7eD997+nOFhhDL6UrBPWpAYoY10iZg8e3LOpybGSC64yn+UPC/irv/pze/L0sV25esXla3d3m/3GD79vN2/csB9893u+OSMGbDAI1w8+/L5NzixIvt6X3lFhRbXD02cTNjW1IJ1dfELt9f77b0nWC/vu7fqEL/LBSsLh4Qt2uH9i16+9ZlevXLL+/nZrakr7BAsmnhSENShTW3uvXbr0mr157T1rY4NgYfBVYYvezh7huVZrymTsRG2xtrRku6rPOvWpyxcu2vOnz4SdG6QLsIoUQyv4F/5IDqA5rvwN+pz7JZcMG5uet4dPxo3pm9AB/TnMdhdvEh9yGoJ/iUDo/7Sb23QUjhjhFS3CmXOzcyqH0lT9wh9IkbiIAx2XsNAIRmomLsIndiXX4AW4hHH+XuIf8AvidRLVC+qeuN1tjROqJ+N/6P/HhwX77nfetbHxSdHYnk+MIizGVT8UDtolbV9lrsYvfe7lCL3gWHi02q5ePi+aTDrmC/0k1BuBPU0PTS2Gu3ANZ6jdv+v4T58GXuKdzk/KyZVZyKxAYQIFsXGvP+KToe5YxcJqqU9/+Uv7vd/5XV0/stWFOUsLS2eEj5uEAyrg82ornxhVknWhHahHXBNK79c9JWeFBbIImYG9rqWtzeaExVlN1tbe4W3JCu9Hjx+7DQQ3mT5hTXgfnh74vsqg70mLclHXtJe3lYpJusgu6AiblNeGvuEaTv1VHvke2UEa7AHx9Nkzl4FMCGWSIxMsMeYOnzlnLQN9qj3RIG1EfDq4Eh+t7vHyx9sPzqm8+H0pXf+o1H4e8OXBU/4FecA1YAPkoH+t3/BH7ik6eDJQYpn0gzDBFN3UJwggBxkEFzZDJ2dy6uramtu0mGyAbdSzpcN95+ve49Vvv/ffuldeTk6PbGdjze7f+cbGnj+3h3fuWpF2amr0yb4xtWut6icJDyxhgYN80e0hg5cvWlx6NZN+6d9qRC/HSSnNhflF+/f/7t/bvvTtlsYm6UZMet2zmdkp9c9t8fAm6TXNoqOYzlrpwqd28+5D28wVbUb08mx0zJ4+H7GxySl7PjbmeiC2JngAngSWxa/wiEE7sklus3g9WIyJExjbsTNgy4ae+A1NgpMwvlMfTMrSD68jDPRga57DIxgQcFsfeqBoDj2d+gKzUMac9NVKxbsknenx0yfOb9Y2t5TfMR8ounLtdWFl5Y1BGdGaYzpdcRfLpu557EzqU9RDxf/6f/76jzakfC8t5MXgW21mbto3OWQWGqOyS1J82Sy3t6ddQrMoAYRrgEMpussiopgUMmVbuS7kt5wo8PO4sbGrb5osm2231e0N++abCWtp7bVqAbfJ6UVVUtLSzY0ipqKEWMy625qss6XBZ/2tC6DPzW0IMJ7aXiHMYD5zpdWuvX7eWtsa1QCHdulil3V21AvgS+ncEiBQwdpaUvb+W1dtRsJrcSkn4dsdGOdJzgaGs/b6tT41RlFK7YIaJGVz81s6141JwRjve7s7bUMKSV5KKYwA31sHSh+AxzLho9MtS6erLJtByX/qs9KWFybFrPMODMdGnooIktaQYcTQbHNj242Ux0dLNj/zle3nx3XOWIPwaU25FHgpvTE7tK7mmA2yQaIYdjadsMqTfctvrtju2qJVKO5sfdwGelussLNkW4ujloqVWXs2Y1fOSlnaW7O9tRnraKixo121x9G2pdw+yeZ+a8rjtoNpNi9kRjlGZBgnvXBOTPazzz9T3ovujodRwnIRGOwnKcLr6mizcoVnUEFiRkr5njMDlqUAoul0R8e4lqFTSGlT56oUY8fYv79fEPtQR1TndLAmRsngDDNA6xK1iiOnzrwvQZv1pf0Ypw8kEACI0JYDR6WFgAXwsXEnxn38WrHkH2YAN1RfsK7udhs60y/huykAsWN7u/giDkapM4ONdkn1dOfGjI082bHF2YJ1dQ2Jabdabi9sINnV3a12iouR5K29LWUXB/vstcv91pKNW3dPp50K5LSm26y/95yYVZmNjiyJ0cWUPmyMLquOqQ6LUZJyur9vFAm9Q/lhZiaggCudGjCMyw72LCioLjE2oUhh5MGYFylPxImyBTPHSI1g8GXvSiel+oqLMdZJ+FSTkr5hJhXCDaM+zJ0l3cz2YsS4XkRO3aO8KzpnPAWU69yuM3aEHctSWd1Tn0g6pyb/LCunDbZ3d1yYhXJW+EyJaO8I2op2w4AP48IoFhNzw20OoINlyhhcATChHEGIM7sfflGGj17RflE0c3pYZvHyI3vrardVq4kRvMwgQ2jg99UNIrqH/mC+KGyUmfqCrp22VUDolPQQdNw7Pak8HNQjhj1ms1H3+sDbgivgAYbNyhXqPRqAYTYGX9M2rGpg8IWD/NFufEs4B4qqX9rdQYgOB4G0p8IghDL1aRdqKoqPGJfVZCzd3meneoZA9lkg+uftpINruHfx4Cf1wV30PlxLNy8O1dUrz14AP/8uCHo+5hJeRe/DQXi+Jwr/gqvO0AYY+8MLlDfql6999o0E2QE0rvoNRn6Atupf8aHABODBTDnd6wtWxty+/bV98slHbiQFfDN78f6Du7a2uupAqxUQt8QG3adSbs7aG2+8pjaQ4tNaI97Ayh6zB/ceW277QPXLEsFBXzKXlgKxs71p2aakdXayaeGqDUkWtLR0WjLTLVk3YZlUnY2NTjo9MXuvr7fXFRgAH+2Ar/+TMmbnF3xWeYHZ+iIbXFKIbIU7JJTBheUn1pBmFteOv2P29X5RdKl4mA1JPbEBIjO7UQpUVapL9SfRBIZWjGXQGwOf0CYUC3iExt2FleoLI6sbNlTvgJmKylN/R/rFIpu70y4VtlvYleKw5YOwTqvQpuiQTYVee23QpmZHlXyV9Q0oX4cb+i4mhUvA4HjfNnbK7fHYrPpmnZUdJaynN2U97Rm7di1h4yOSH5W4a2BjyISAX8HapWQur+NfcFZ9tVyK6YY1t/RbVfzAnj3ZsKVl9l2QHJdCFgxM5VL6msT3661bcVdLtu7s7tv09II1NjWo7AwG7Ppgc1tLk10436P2OrHdzSXJpF57JlCWbe6yjz++L36StHxuT+nSxw+ttz9ppxV5W15dFu8+o7DPhUHq3A3b4HCH6rrM+gW0GYjFRz44hYEG+j98jk6BaynceTG4DHhKSqHHTVR5uUCcQKmqXv17V3wurXre8Y1nmXnKskpmx+P2Z2lJCnN+2zpEt5l0xmf7OD8W/64VQKSdUFoAdFuiT/oeZYa/tukbjPCszsJtzq5oqU48mTb31TXKAXsHwW/YHDfd2GqphhaB1lWbHJ8WbcH/DgXIa1SvmwK69fpW3zQ1id5XRBf7UtQ7bG1tyzbWRdvHuNdg4Dlmk1MTAsUVzovbu1qseLyotBVfscwHu2tiCWGv6z7ggb/fhaU5Oy2vUj+rV1/Yt472dsngfdGi2eUr16Xk7VhCgGR8fNxGR6dV75tWn0k5jcfjVdbZ3iRZcCR66BFt1IpWwib5589ecrcmKqKA94JNT005HwhuLmgBeFG4RnzNgTPPXmFj3BKKIK+e9EXevOSJ4fBfpXijgzgJFj3mEvnUDpvaCunoJdfwnNNFquc/3Jf4qD8Liphf/Z5n4om8LMXvOSn95mDSAL8I43qO3vt3eh7eoRCG95SB4lE2ceYXadLveIfxlVmq8GQGZVHMCBRWZEleHgq3iPaiWboYzY4VHhMI7cZqt92ddfvs078R9t21sWcPLSFlnZWduDBTDq2/f8D5DW4rSCGTSQsfhgEt5AFU3C8+u7a2abgH3QOHHLJpJG70Tu3aa2+KH40KkxWlvFWLB7B5WcEunm8TD5x3PLsvvpzf3RD2r7DegWGrS7fbX/35JxZTWVmhsrUFj4rZlzc+s6GhC5ZItClt8R+lHTU713Ai66j10guFCnfUiy6E4UK40j11ExR2fofwIa7S/Yvf4Z7DDUGqcAwMKLPgBSbTTIyO+ixAN0ZI/oOPoHc+ZBUoq4vC7M5g0CIflAUchpseniEn4B+8g0+AUVn96itJPQ+iFfFUsEnAKWpv8Rk21MWw39EqPiK+0i7+g6EPzMNKIuJjMAYjGTKcwdIIn4LNwEDwNvaCIl7wPhiKwWnSpDwYSdBFmJ2Pws5KgENhP664/MGAycZzuPVgbybcxJIX0qgCMwtvuMzUwZ5QlGPPMRvtQNvhfiVsqEsdgZuZCIQrIgxDYEc2FiUcuBO8gktS5C1loe4YROAZxg76Mi6PmIySbco6lk3VBVyMuxIwLOGJ2934CB8M9LSI9zdbSrIJAxf9Jhwhf796QCWBZ+lHiUDUS1/elz7h4t/zX1e/pT9zz9VDcIQPI5z7/8/hdKE/fMG98w0MqaJRf/ciPyE9QhI/dOC4TwVwbK0P3JhJXGBBnZ5hnSFuXYmPq+iZNF89PIw6Flfip17CdyE9DvLi6foL/Q+My/EmyblepU6JgZEBS8I7Dyt9QB6hVddnJGvTkuvQEWk43qs6sT/8o9+1u/du2djYc5uXDG/paLePP/nUduhn6k/nLw3a5PRzxwMdwuwrK1u2tLEkLJkR3ty2b+7cFfYr2vXrr9vy8qrNLyz5noVN2S7bFo/DEAQmRCfY3Fi2/9l/8V/a7ZsPpVNOisYSwkAz0oUxIoUBenzsP378wB48vKd+XGWffvqJnT9/Vrx0y7786jP1mbCqn77Gavp/8o/+oWRzSn2qw549fmqfffaF9722tm578GjMvv7mkU3Or6hcvfZEPGcvf2Jb68Iy6neXL52XvjzoK/6H+4dE/yeqlzo7d+6a6rHMLl267Gn/4qOfirdIDx59as8ejapOcYXTZoPi+eXldXZm6JrVVtQ5X8OdRnX5qc/cTQuLYhOoUt86PzTsK8pfv3bd2sV3WJ3T1z/oM61xjXt8AH+i30RUVDr154jVDwq3f3Bqd+4/sccjE9Jda1zPhEbhhRGPpG9zQDfsCdckPoPxl8mE7udb7d4jOTQzPeXh3b+/eBj053xY9AJ+D4NIpYEifQMPPRJ/ZLAPfoER2g17JXqDZqOB1ZAnaTreJ3QobpfHeu6+9e3Qvvvdd+35sxHxqKLTsK9kVxncEAvmq2CwVzJb4NhXXRGv/kX3rIxnP67C3rbautnlLXw29KiXB9+EnhTVaXgSzm+HjY5QBq7hDM8I/+3Dw7mxEZsAT5BLYAfw8oGw6YT9h9/7ffsf/u2/tft31U/UH2rLj60lk7CUcHWjMET1yZE6MqshwLrB8A7m83rwOgy8A/lI6ahHjPjMmI+LhiZnZ2xH+kB7Z7eXZn19PUw8EPalbdHvFYHVSoawFyBtMj455X0IPI69I7R5mMnPajoGJ9iTiPZGd4/wnrcrbaPfHK6XQTg6kVt4pyANd5GosEzOxP3PmStXrbWvR3QMT1QLKaMeFzXq1zAJ0dGa8Ba/HUOqrP6M00EI2C7EHbVGuCcsT0JYvgnfwVt5EdKBCmgnH3zlpeKKBmp9U1nCqy1Y6cdqTeR3XvpnPpezRtEXmMT5PO2h8HiRIFU/uVf56MPHOg9YqaH87wmv3b9z0w52cm74x714bVWlewyJqcxMZOKK/rJ/gCeRcmvNNtvwtctWGa9z/sBqlyOhUa8Z1efIs1H7vd/5fTvZV/skMy4XmDSBzsQGuLvS10elz+5sFpSXmP3VT39hf/iXP7H7z8bs7uNnvmJ6RZjjUOXYF/0lhQ+woTWIp0f2ICa1Y3sDv+ASEnraV3pMjsnjfrew76tHvO+rDumX1AMy8VDP8gqL8b1Sul9RvI2JttjgkJ9F0Q3+9NkrgNUou9JNd/b2pFsWLa93e8Vj6XeNtrS2aosrq1abYIVAQvGKDqtrLJVutI2tnJ/5fcV9dOouiba29VtYjXZeXJi3HWHzinSs8KMTw59mhT158sTqGyrtyvUBVViNlOATm59bFohnCfuBBFyHC6um5hY1MILr0PBpyFI1jF6NLY1Wk6xT51m35cVdm5hYtrJKVXpdgy/JKOisqa2XInzosxl9yW+NKlPKIpsL3H7wyFKq5ExDVmHzVjzas+6+ZjHATWMTVXaaPzrKSxBtuILBTMiHD56ICeYlsOICjbUiqhp79mxVlbPtk3i6etISKDXWUJ/SdzkHxyiUmxv4Gq+yfXd7IqEgKqmwSksn8O+JMTco/xDzyemh1aUSEkTlEqYIAQzcYQTy8IByTtieFIy+3g6fKbnjG1LtimkwA2rSDvPLEmACCK0p6+9us9Z0uX3/w4v2+uUuu3S20a6c67Q3r1+0vq5m6+totCEBx2HFda6/yy4Mdlq2oU5EL0Ha3WTnB7qsv6vNau3AjnMb1teeto6GWsvEpdDHK5W/mMDMqiWScWtv77L1jS11MpbnC7AXw47is/PzLvToL4wiIVzgz2xq4oJMAowZL9Ui2nffftN+8N3v2Plz53yjiFaBAWaO7uYFXsSkYTwAOGYFweAOChKA6gCwJpghM619BpCYJQAeQwwzeokDIwEK5MIcvg1ZZql6Vweng+H+hg5Dp2dAgZFBFCQ6MJ2J56wOUB+za9cuuRF2eXbemhuz9tobYg5SDpsyR1IWGbTat/bujBg3m4RmrF5Cf0wgYX8PRnciZYXNoxf1reI+VufbXLUnDx+rEx5IqSxYR1On6KfZcjvHdvvWY2WL2SK44KlyZg8QQAFgNBBG7f609TzyvcrJagAGA2DwgBGUjmAoFonpZCYxfsGbxGjCPg9Fn/WJQuf7WUjooUAjFFCycPnjy3wReGoHlsRzTxzUORui0d4Y8QG6GHDw48/yZYQRM/mPlF/uUXY4AYYwcYAOhm0EKSs+ggAMg0SAG/JAOREQlI1vMXYRHmaHcCf/QeBIxNBeoolIwXIljnyp//BcEl5lO3Jjf/nhnr1+qd1nl1BXGCtJD0Ms7lwQaKyuwbDvvmqVN+rRFS/lmSsMjpkR5AMXP+yqjt8+8ooCR/0BBKK2YAk3NOeDA3qH0kqZfWReV2aqocSigOMyKtrciTwQJlJECUsdAQYQ8sxaR0gD0mhlwgEiFMTjpO9Vp1qtvr2fNaweFnQUAIV3TxeYQXREfwJACD8Q9uEZ9fLqWQrsB+UMV+IrjcDzSKfjMh0vQ788PC79C+BGqXHqT5VORq4BpAg4By0Kh8seFCw2kNF/3UvYl9ICoEd5cyCHrFbq+Bbv6mq1nm42Uco5EGxuztqdO7ctt7vj9L8pRQrjLHXHPhSFvX27e/+e0pFwFHB47bXLtrW6Y+uru7YnmVWQgGQ2ya4AJXy9JVtv/f1x8YlOATCTzGmzmniv/cVf/tiW5tcEsjfV7sHtwJGASUF9CP/PbO4L74c2McCrVdTXmImt3xKkvmxXJwU8BaiKl/E99Hik9JnZDyCi3TGSIPNYuQbNQbeVlWXigWn3+0q7ALYIzwwC6Ipw0CVLMxW50yUG8zCTRvWrtOCz0B2zZhhgYRCvS3VJgzov1zcYj2viVZbNJmxtY84Kqre4lMqGdI0D313VWUZ8cv+gwla3F21tvWh1jFirfdaXcrY8v2tvvdXrg+gHR/VKl76cU99qsLLqUyseb0iWL9i5C032/GlB7ZCwps4dm585lkLMULH4otoc+jk8Utur8dlQtqZG+GGXlRL4Njz2GRPb23s+Gz4ekwKQrrPa6nKBrxq7emHY5qYW1e/qxOsytpkbsZ6+JuUFBUt9vrxgze01Vl2Xk+xfsQXlmQG3lhaUemYPB5/LzewLofSfP59UXR36jLw1XMEB5mpjDmjhmz093cpjg+hNslvtx2AuyhS4o1plrpbCiwxCyWTlHCvQmL3Pvgn4rx9kqaron82iGYjBcFYl/lhVXu1yjPZNCVPg/g3ag2sx6MygaU4KC+C5pbVNbVDuCgx8+UBYxQd4pfi3t/dYc0unwG+1ZOq2zcwtSqaNqV8qf+qbp6JbZNvGuhQVdcKF5ZzNz++pbdWftsTP1A7I0jAwWW2ZNH7AV5WO8hyL22nlnnhpmRsUUH6YLcIMv/b2XvWXPTtz7oxNzUw6sGTicDpd4Qbf8vKEpTOtwRXR4a4Nn+mzBw8eWFq0AlBmE1d8gYMvKoSxTkXD7CO0tpYXYD2yto4ue/z4nhVLKxOePXtqFy5etPp0SnUlmSOyhOYDjyvxKE6elu71x+nfA/tNOJ3n+eEv/e2r75V5XV459dtniZZCEH90iv27ss4nkZE/ug/XcB/ypu/1h1OP/BnXcM/sP+7hoJylmVwYDD1d5IluPI7wHTn3+Hjmz8MNl4i3+5USiu9SFmKNBmFd4dAJXYRUg7Hu6FhhxMT39RzeDZfhPTzc64KoFK5eyjU4c/TZM1uTMry5sW49XZ2kbtPTsy5bScdXN6qi9qTELC+v6VskuXCRIsRnKwr60hIDSnHxdjBRwnWJ+dkFK+zuC9Or/2arLCElcGx03jq6miwherxz+5nwjOqt8lSKWJP6dNJ++cVNe/J4wZpbm9SHNsioFLe4fe8H37FW0Wx1RVb1IvlMnfBX5fD68VqLnnLwOzzjGurn5RHJOn+nF7yjiv2qG39WOiPjZDTTkXoMRlLFobDgERTesZHnNjk+7rPD4OXw+SNhM2a1caWPgtGZqc834EziAK9xQGFgBvAls++Y4APGAddwBasgs5S8Y1WMMD6wrPhZEceMUfAImBF9jllgDFiz6SZGbdoS/AOeRW4xmYUCBtmGbBR/k7JKXDwnbzxngAIsibwIK39rxePqHMthjAIrbiu9OekjlFmfKb/7zic5asB4dCbumbiiANQF5cDAuSV8QHnA4ZHhg/dgRq4MQlCf3POONJAJxMP33JM3N9YpHfBcfapeZbCwUlD551viP5BC7yss1LH5nrggA+QGfGqgO+s+vBva+rytT6WM0+eCewauHu2LM+IL/IE6Sjcv3nOEp6V/vOYDv4ZvS7AgHKWrX3j5Kwff/OpBfXO472fd45LKfyuW6F2UMP8oi5o80DSnXof+EQK/yFfprx8eVjGWsE2EJT1s6eQoXfx4mVeutL9OPQMJh/SoW9AjA0EYgNW2en/I5JlyJvyAS8Hw0qNEm1/d+MIHj1kh8tFHPxOtb9vm9ppPgJJYk8wkHemKLfW2sDir5E6sp7fb3n7vHdvKbbsrJ/Db4tKMVddUW3O2S32gzGZnJcek6y0tb7k/5718wITDwwOirRMblOybED9MpDKijW7hyXV3l3NW7/t72oVvsX9kvP6vXX9D/C8jvLGg8h07X/zZz3+qfl9UvprEU1eFH7fsvXfeER2WW4rVTZcvUr320cdf2BnFefbssHjxpp2/eMnmpAu/9sabolPx5Nll++LGHbv36JnFRd/1DeyPU+2Dprj3PTM0qJosszNnLojfdtof/P4f2c0bd+3Bo1GbnFqyyZkpu3L5kt29e0uh4EO7LgfWljdVhk2rq62yeF29wrxrLc39rpdKhVVbH1hfX6ctLcw470ilGqxe/WqLPdtUn2eGh51H0ZeSdSm1F6t9JDfFH5jsAhm8SlNOFWpf2nVkdMI+/sXntrXDJDoM8tAwteGhnE/y7Yur3qG/udFe7/fFn9BX+wf6JbNmxD/DAB18C6KFb7mOV+INYHiiZ+CRK7i6ri7peoFjdPULvoHukJv0IfhshBcUuZ6IPvUx+SFOwX/J/kP7wfc/9H2dMPbnRT9MUCPtUGqFIx6FZyIkz6M44fkM7ApAqX4PhN/W1AZqQ+lP5A/+8LJGuNKPSN+z8ytniNPrOzpL3337CPn/1XD+LYZ+0RtYGRvG4sKC3bhxw37n3/339tO//ivpA9PSNyTnpYQlBBox8gveW0J4Fe8eYGB0A0Xq9gXipK7R46GXYIzmDKs10EHZ65DBXTYqBVvW+GqvcuHJdWHdDdf9XebqW2icwSZWaYGnkRlL2BTFRMCrTA4gLAftXa6+TduSCSbq+WoXpesYgIzp4BrRGPe0D7gHOuC+gmcqJK7C4sLVA8Kybb194jY6VHEhllCPrhfrGyaRVDMAyVV5oL9jT/DBHQFA1ZCf0GvUBlFjcRu9h1s6x3R9kbyV7Aql4NCHHvmJTAaDkn5wESicIV2TiYrsPcn+YNvCebRDc1OTty+rFrwMKqMPzkH53NN36QH6nnR5RxmK21v27MFdq5cs38Ql7zEeRLBnMWlTmIb2Fd0eSJdmNroq0V3nnbl+3WKptLLERKZji4l+KsQrnqvP/OEf/KHjyURc7SfdB28Y2K4pPf74q2uSKmBc2KZg8+JXqzvSf3LSxXNMrMMWEtyHNzQ0St9qcX08m26wTD04QDhG8p96o23IGzbMeFw4R3yIjXbzRSawhckG4A0wRaPkChPtvD8ojeC+J+V+/1nBjrUIeyh6IPkMLghjwsrQM/od+6qwakBYpSzmLqiZ2A6d41WDVdnM9mfVFS6AkDtMIsEe5pirhCGRF0yUDv1KtHjtYvuPHj0OmxR2dGUEkKstgRJfFhcAXZBQgxEDjGoE6Hv1e1/CY1GAumj43cJvIA15ogIvrq6rQlfV4ep9WUKsJiHFMm+Ly/NWn8lYbu/IpqWwl0vJGx7utIamuBpHvEqNDnNnU4Q6VRgjQfjXYzSWWZEsgeGqejeWTxSk/Oa3D61WDZ5mZFBCvKMTFwm7UiBiAoZJMfMKW9tct1YJ8KPinu3nWea7pXdpgeoG5R/XMkVLZRpV6ftS2PMSXPg+OpUisW4dHQ3W3ZUV01h0v/Czi6vW1trhDb6+vmXHhywFSgoU1kiYVzrh4+cRwo4p76xaUFYl+PbsIFe0agszdk4waKqJ2VCnCp8Gpwe2rjTKTvJifHkJw3JrbZJAVn23s0mfytagMvZ0NNtwd4sNdnVYi5TmgY5Gu3Zh0C6f6bLLZ3vsratn7O1rZ+3quR5rlfID89/Z2LDc9q6jM/6xFNA3klRHZVOIfYFUN46qw7qB1wnwSEJFyoZAEiN47739lsDAkJS1RduVgtCCEUz1sS5Gun/ApqPMgC7aYfFQ5YupXmAuMI4AihGeGHsRphiEAV/MpARUQ5TUg7ImJSUoIxihuQEcMqLd3JK1TGNC6TYoPDO6t6W0HqhuMUDoAynLCJUVKZ2dWVw95NDCfbfvs4NtYrZ5ASN1wrjycVJhz5+M2+Zy0fb39l0gFPYF5pS/04NKr6tMImPVZdVWV90ihnBs586ct1h5rSsqDHzduvlIHRmQiPBGUUcoh/qFAbKaA+WA2SLMmIR51Ku9ECS4YaA+nEFL6CBIAB/4t/dC68AozWwCBxu6+mxe1QlvnanqihBBCSIeDJMMemDgx5iuIL5c0ZUrMaAwm7/MlTmf6UDaBBKDBCjA5KuVDoIQRSb4Lj0UQ405DTB7ASWIfDPSCeggPvJC3gFe0BAn3xHeZyAojG+sq2+C+x09V5vis9WXw6ntqEEakf5CXR4UT6yxrtrefa1PzzFqkkfBSzFFBhQwYhE3s6DhByiigC+WSXFP/hggod6Cm6VKn5WGwocBllUlKMMovjBlZtKhxPJdUJYRikHQU1ekz8mBkZ97+o7PENBBGBRdGL2DD/qS0iWPMFvAJfySWXHUDzuzu1EFcKD+gM+2k6qkJZu7dUUxljDW+zBzy1vc0wn3fleiA65IbIXjyi/df/sgjl99BpWGtvOz9CSkE6VBtOE7rk4XCHI9AiRwOs9XfgFbXh7VFzNlGFV2/qErxiK9UqtGedS3Jdqh7dVFRef4yK+2u3du2h/+4X+0W7du+Sa8P/zhD2xiYlTK1YLSRwmvdvkAve3lcXnFgFO5bWyuCkDV26n49/WrF6Qs1an/HNk3tx/b7jYzyhkgEIDf37HG5n3R+p4d7ufFz96xlfUKu3Pvro96s0kQA08IRN+rQv0SQ+zs7LQVDiUTAKX0bQls2pMZBhSJns/MyYToinZPJCTwRW8+oCV5gNGFWYGAVGbcAy6dD0jGsyk5bl0wdlB/CPyoD9PfmAUOcGHFAb4goS/og/h4j+D35bGKE5c0kSstBk/Z/HB4eMgmpsa87liOXoRXS9aQTjyZdj6aqWsTkFi3TJa9AMpt+GxWxSq32akDAZ4W2z8p2KVLHfa9X++34s60pRtqbWmNwa8Dq46zGmddCsa6Xb7SZTurs9bShL/5hHj8suRVvT17tm/jU3t2WiF+XVGnuMVnBHxxCVcpGmptbbT29jbbFfiaE29FaWvIZN3gMzjQbQd7G6rXojokRu4qa2tWfiuqbW9/2QbOFK25TTSwjnsvpam6Hh9fkuxrdMWzKF5Sl6wRyNtQmcuFD1ptanrKqmtR3JiNIeVNbbKyqrik8LW1NzsOAfDui0a62lv1uyiAu2pDg/1q6SPRRq3af1dlZJCvKOCV1bOMDzQz4M+sqoTwx4nqLduYVnnFF8tjwhrCFlIAaDeWvvvKKPq5aChf2JVsy1pRCrTPQBKfgH9BKzGFjYlHsLKKNE7EV/DpmVY4VmPevvvYFpbX7eH9J7Yn8PrBB+/ZhsKJjMV7qm1rc9NYPXes9v/446eSC8O+5JNBKN8AVQc8ldUr+NI/Od237334ffviq68s05S0+oaEKzh7uIsSn795+77o6qp1dw9ISVpS247ZltqoJobs25HSj4yrlQJ9xmfVHp0wUGx2nRl8He1S/L6yXZXTZ8qmxBvzWz4Qx2b+bZ19wo8b7moJ/hJXmMX5ZXv77XeVxzphhwa1G7JP8qbEn6LDeUq48//RETjaq2G5Dzz0BbvzuKLngRv+6gHMIEgUSmzM+eAL0xP3OjHa+2w9nShlyK6I+5GMn8THDe1PvK+kGMkaPxxXwD2hE0ISvvS79K3zZX/O4bn0Xz7DCL0LXUK8ihn7h1KU9vfps5JtqkgMucgR5BI2PuQlSi+8m5mxPlNXnzNRAHbnLE/5wJ8t/7JSjvp6Bmzs2XObmRq3gnDK8Lkh6+/vc5cE5WVVxgbVS8srnmuJXJ9pzoxpVjgdik9fvX7Nno0+8XKwmqtYzDttFnIbwl8nwt9JS6dq7eEjZm8mrVLfLa7s2eJi3nr6+mw3v+quq1LJvPDfhvSvNsu0Nqu/rKhv1tnVa6/bV1/fFD8+UB++4jL51SPUdqi9V4/QDDwv1a5+UxtRyFdr/ZUWC3Wu67fkK/WoynODQ+mMBshZFcYM2NHnT216ctIxDWljGPOVZc7zRQdEpOTIP7/BHKSOQRol2Q0jIkpOvuUEH4I/eAb+wTDAQCJyw+P2PEKvwiF6Bo4E10C/tLMbyQ8kP9XvwS8okaxapeQYbykH6ZIX8nUkmuIbMCBYzXFRaXY/MtNnyOqeFbvQP9+Cudgvhe8xZDl9OaZQXauAGFh8zFn3YEf6FHwTWYisq4hh5A8b+1FHlJUyzC9Kx9S9ry5QeLAevvW5kkcOnvMtk24Iy7vQL9lXIq76KDiWoWNDs8de5/pGsoQ0iBsM7xOoJAu621K+Sri+ucfx3al0oIAmqQHS455W01/SCbfhIFm9f/URB1/+J8/4VN/7gL++8Wh1EA5O42m+8hHl5PA0f+UovfJUuOV3wJZ+48+irzxuMRTa3cP5E8+M3sITxUsks3yiivM+0ZbeuQGL05/pIeEUJspPdGVg+UW9RCcXxRnyRj9y+49PKmHgkhmSRWGnffEuZlAy8A+4DJj00B4+eWx/+qd/Yn/7059aq2Rzu2R8vWR4W3ujMBPGFfTNgt25fcOejzySDCxzY3n/4Fmbm1+yr29+Y3uiXYxPVHxXT5dkfJcN9F1UnJ/6Ks1kQ4t4Jnt0ZdRfmPR1ak2NSZVxV/qjZJl04gPp/F9+dVN4p0syMmFppV0Xx7Vf3JaXNu3shfO6T9if/MkfSz4vKe0pm5mZtUdPHol/LvhmsEPDA3bxwgWfmLAi+mZwFFw4MTlj+Nzv7euxr7/+0kaFQ9gH4Mr119yzwadffG4jY1OqK7PJ6VnpIMIuwoLn+obs+CBvv/Wb37d/8c//uV24cFWYpd1mZ6bdVUe2rcUeP39mdemU/bN/8U/to49/Zm+9cd3x7sN7DywvvNGuMA3phE8O7Os9r3Q/UDsz6Qt9Dr4kWlK7MMjbLOzGHgBQVX0q5Ru5M4O4SjiEjSTxu61eo2pWeJ364zTgpOC0EAgCWkBnHR+dsE9/+YXKxYqNmPPFEimJn8CfwoQtaAre5DqKaII+jS2CwVPyguuXWdU1fZq8+sx+XbE1YKwPLtQwSKoCFVfAbYpT4ZiV60ZkYX13f6x+j85BH3X9U98jq12HEs3zHp7O96zgZr8WVq99/wcf2uMnz4VFt0Vv4jXq25SHvkiRuIdPYw/j3vtaqR8h9dn3sLzi1BoaE3bh/DnHfJRNSYcK0xHqhpyU6pSfv3L8nc/04aunP/O/RBzuovyEfVf2Jc+e2X/4vd+13/ud37Hbt26qQSTzpT8lhOGFjq1CdZSQToURslb1IPgX8qQ46Lf0IU7Kx5X2xHCK3SA8UxwCubTZSdmxsPWe75MQi0uXrk8L50/bxsaW+gj7NgS3S8gfJhjC42NVwWMC7YSsQBdPSw5AL5GM5T2z0nmOzQ+5hTFXjRhoQPn16tVvBaYaXuTXB9yVR2QLM9el9li15C/7YA5cvmwtXV0+OBm+K9Wt33EEPAmGRD8GBbqs1L27qOJeMgj7UhicDV+9/Fp3yi95CZu+w5OJE7xBKHBMyD/9k7pHUrHS3jfJRdfVQwbc2e+NlUZx4XrwOPoRejA6GwPq1FfAAWpLd+0b0vBThAnfp/+gf8WU39z6qj2+e9vjYxJVoGf1UfJdanNfJaYIjvV9tegJne/8G29ZhbAfD8vV1/eV5vMnI/Znf/ynyrd4qXgqfdBtZrqCt9iw2zgra6y6hhXkCauMpyzd3C4+3ifenXMXPQzm4yYcl4AMAjFAUScsit2K+kZXc9uQ+jO1ywBfPJHyCTP4xRec9k3RJyanfIUqNJbNNtnC4oJkyqjNzi9Iv24RbaZsc7cgLKX+DU8UzaHLqMiOlbDPYUflYACRSfW44Dk+qhCOqnObK5M9UgnJFv1jxQn1xcpxXGViX0BAYkPAzevKEq5lw0pc+Bn5r/jHf+/yjw6Ke3bt2pD19rZKYZ62tbVDV5ynppadIJqkuDLrpqjM0JHYoI2lC/hXrk9Ui+lnbHl92eYWlqwypkqrUYZU8TOz08byScBYqj4rhT2jCl6zxowAlgq1vrXlykB9fZM1Zdt95jgCk9mJ+DkuFo8F7Nd86QiCAeM6Rvk6AbN0ot42FRebK9XW4du8wl0XLC2vqhJhCmHZBxugdEjIs+Q33dCpRjgQCFiwJjU67mbcECeiJD/4CS4rY2d1ZpPvqyKrlYc9dXKWUeRtbnZNNSemflxlczPrNj2zZJmGjHV1NTsoXlrctqdPRwX+8tbX16W6VyOcHlhjPf7SKwQw6iyueixTJwFEYKSMxattZW1eZauwmkoRgTpqjQg6VikgfyjGrnx5/tSRyhAkIgwVVRw+r/e50omPzJwdFDat6uTAOsTsX7961S6cHdY3YTlbrYAB/nU3pYSzGTCzCLu6O31WFQQPEVL3uGCBAJnNB9AaGxu3n3/0kT0fHbNtfT8lwMDs1N3cnjNRRtNY4YFhleV3aI4QK8QFwzkSk0TpgCEQH8IWgxZMAxbHO4ienbAx4rK7NQZkZ0tqvx0BpupYub3++hVLpeOizQ0H/oX9nGgEH1zMrme52LEla6otljhx39O7O0eW396xgd5Otd2iZZIpu3y+y+JVEiZ5DIjH1qfys6ExwKXsUO26X27DPUNWcZqw1uywL7/s7+/3GYkMKrAk88ED9ouIi+kERoefYpgeRj6EO4M+CD4M+QdqYxgdBnCAMkKE5yjYbErHLHw6LMwlw7IhlcWZRVOzwpRJEcrpdzCqug9VMSAANTPGfZm20sTQV9/ATtz1vtwIgYRiRjooXRETcaO8apUNxmBkbNoU/ECGGcAAEZgODJi2I1+M4qLUkG/eI5S4p02dOSscdcASbp4xg4/0eMfgCAIWIyrfejn0Oyh5kbLHss242vPAmTWbomZqK+3yGfqLBIfC+MbHCueGspgYt/LOaD79/cDdd4hWFTdhMdwTFvpygSiaS9anvP+w0oA9CKATTwuBp+fUE/l1o4e+RwwiyLzcdDSFccEPg9bVZ5gpHG1KXCAG6NzLKzomXa8bnYrMaRMBBnOnDcgrceJHlJlIhxVxn9lfIYGlj7xOyYt/r7YhTcLzg38eLeH0hDMaCPBwPNF/7vxldPXHiHhd/R6hGsUR/vk3L47wC1pTdfov6tBBAj9UHhVa98xGZ3D00JezsSEMRiT6J+nQNqTgPEwRKbjiEFAT+KhRO9JnKipOrFv9sEYKwoMH9/W7UsoAm9x2i/eMqd6DIYH+A32Qjz3xHvp+cxbXERjL81K4MBqI7/YPS3YtGLP7oT8G2Npaa+zaa52iJYEL0WNH5zm7eXvKvvjiY/WB0B/hz2yIRt+4cO6cXb92xXA3tpvf8b4IiGcgjE3hAX+ArQPJD2ZFY+BmJB+exgxH+hvCmvoBMIh09I3amuUOOgCvkTsBN6bpGffI2pgAMTPQ6tNJpzkM9WwIRjj4eHCPVeONAmCBZzMwITJUGcp9HxZoemCgz549feJ8nARY2uuAQPJrL3+gvFba9Pii2i5nfYMN9s0XC5ZtbrTJ8U073E8onrwaTQpEJmfnzmUsI35TG+u0n3/x0BKSv+++d1aK1ra+37bW5mrrbo2ZFdW/q7esd6ja5keztrQeE12cGr64y44xXNdavrijrJdJIWlWto59JvcTyczNzT3lLyZFYdQN9sXdHeGEGmtsNGGTXjsRXzo8qLK2zhbb2lu0h7fXbWIsZ5urtba4ABZJ28rygS0tSLbEEq7MsVluS3NGZT5U31e9iIcAguAP+HAcG59S3QkA1tcqrTp9O+f0FFOdxdWuDMK/8cYV0SMDL1IuxJNYBba1s+H8BPcQ8HDkIBssQRdl5ZKJ1RW+BxD7M2D4LLLEtDErflKtvC55/+jo7HA+zuBwAnCppmGlG7M5mAUNvsJIubKyou/zbizBR39cfGJqdl7xtQhILokGw+b4rS0t9ujRQ5W3UXnKWUtTi/oI9VcrhfPEJifytrKet/2jffVN9ULvt3l3x9OifgSQ//CDt21sdMr9C6cFIk9OFF75wB3RxlbeLl54084Nv6by79hHv/iZt+WhsEcqIXobbFI54nbv7jPfrHh6akw8jhnCO+rXD212ekY4Z8nYo+noqKCwbFpVIaCdkZw8FXZjRhs8/dB6u3rsaP/E+noH7OqVN1WGdn1DXxKNqf87LxK9iwWVrgG/BR7o5F46oDR+8xflLmAKjEGBD4aDa+CpcLiXX4fD34ZbRRNiKv0ohY6ekf6L/Ohayo6OwDej9yFXOl685yjxdq7+mxKFfHK84L3+jR4ST/QAxqoEadeXfvfDtycnktc8Y8DvUDwE/lwqq8+CRSvTL3gNBnlfjSW+rSj8YEWhKzriHUxsQNxQNvYygrF9/POfi4ZrfAUIm362tbfbg/vPxb/7/79s/fdzbFmS5wc6RAABIAQioLV8WmW+1FkqS7Xume6ZaQ6HNM4M54flmu3Sdv+E+nlnOUsbszVbsx1BWw6b3KX1sKu7uqq6RGZlZqXOpyW0loFAABGBEJD7/fhBvMwmed+7uDeuOPcIP+5f9+PHj7DiqvNv4jEjU5m9eCSsgWLFsXrEjMKCh1WgBXO5jCv0kYaSTYylhd2Ea1Jdor0j2xE/2M+f2d0vF6x/YNIGR3qFB/HIEh1FKuLbHba4XLLns+s2Kd7X19tl7777gWjxwP74j/+hY0s2jLCUPZzzN5zXtlp9145h4w3qiTO283r3v1QGu1dH2KlPr+PwhM+S8HrFCHXO81XJqlprkdx59vSxrSyyhhnhJM8ct+AogYMCeAdnCeoRhwPwoXt4daT82rHu1XJFv2DQF75CneKYgGzD0M83l5eXHScGL7pjfR/lHoMbRhH0GhwUAhYNAxIMGjZ7mr7ukWQppXYcpny4M8g5dgQTgTdJgzKDJRkcwNEnpCuZpWc8v0qX0JI8z+AAOgH5Aw/CS3HcoF4ZdAcn4gGHcotekRC+Zc0H8oHDT8CjwRDHBt5aWV1zHEwdoPyCAdwgIYaBvogxhvJSz+SNAXjqmuuejPJS3xhCI4EhjqQbgVdcRqvcyHTKXjMcVkXXo4PtNjwyavHOYTdCgzH1uNJSYb15Qv4495++BU5Qw3P0+do9XoOW/Ake+ur1cOSB8Lb/5pyzF/d9/4qn1O6HLZzVvhFo8xwTipZrmOQrhhPSofxs/mldo0/wl8fAwAwwUce0oxv91TbgYXQgnC4wInEv8Ed22iuch7AlfIuka2UJ/JrPYsfHyE9oSPeoVB2zY9Cuqp2pc7AnvA99lN/EzR4eHbH/5B//pzY0Mmz//X//74Qpn/jaetndDZueeWofffKBff75Z/bg4UN7OjXlzombWznxmrLt5orOO1vRvSR7dndytry4IXwQt2XJYHTm8lGddOqi55f1JV5//TW7/+Cu12Vn16DldkXjFTx1CamFY2KbyiocubctujXr6um3lZV11xt7urt9Pb3KYcV+8/779l/9H/8rW99YtTt3PhOfS9k3v/ktu3TluuRhp9ULYzx68tSW17atNZa2e/fu2Dvf/bZwY7vkqr4lTPFv/92/t2fCU9dvvmS3XnrFnjx7pno8En9o8vWQqpLf4yMDNjs9I6w4b5ub27a6vii82eiD7nNLs9bV22ODg/3qNznb2d5SGSJWVB/q7eq0/+yf/KmxwPXoyKQvMhyNCmvVQffB8xqdlcEOHEYT0qGxe9RkFvwR4y7aAYtVgq+hxbAFfgtNQV9uIEfEQVMMNevHysqqffb5HV2LKk2crJSq0xb8jqegO+mMrU2ihbLj5HrkHbSt9DDGYu4n7OzKyorLNq5jvEengq9Ap26f0BFeUJvJzL3wrUDv8CifeY7g1HXdUBmCodUHwCi3rgQ+ia5Jf8AIqnpQ3t5861V7/OS5z9CElik9ZWKj/G4QVTqUgW/XHP2C8VffEr69efOqfedbb7ke1dnddd5X9dVanZ53La9b+tv5zsbfr3OHrz2sU9LnyA9yFp6lhHArnHZUK1YQffzqZz+1f/3/+G/sf/4f/0fbWF2xhHiqh3ypU72KpsVI7aRSsjbx3hblPapyReHDKg91Dd9BLhElgk9Sr2SRgQ70MtrizAccz736sWWIzg+kb+G8gkPKzOycO77A06ljHxhQ+vBL2oL6J4yuL9Ys3s9ivujibphHz9I1yuh16++bR0QA+HSk05438kR7sAU+zG/VCuc6QsvOD7FZKN/ks158ids3xR+GR8ekK6MrBB0a2oXSoR/3hueCG+W1qbzIecoc7DJkhXshPa5Dcl5hIWOhbqkvvq06RO/BtoQNEV4L7kAHR6dg7RAPqatrpAM6YpY6SSJnaRehQf8m6aG7sgC49w/doq9IVIq/kY52jvo+Dl04kfKb9+M4Ah0U7NEXn/v6d4RGQt5iE3HPdh1x6jzT8yx2XFabiJnbaP+Qjd28aRHpPSeMmijNe/fu28/+5m+tqU50FG1TWehf9ClslsoXsl78uh4bZoP4A0Z1aEzP4l0Pn8ntZGx9dVn9umxH6tvMVm2XLohzHbNBwE5gFWxayDFoh/bC+YrFbg8q4lf6PnadsnRL6GZoaNBptG9g0J2pd/cKtq/3B8cuqmLRGwuOo9iYMQGuwgm27DZE7Ft4/psb7wO2kk4kuom2hRmIOB2AW+BT29kdtU2DR7chbziw4rRY2NuVnlzxNTxpE1GV4zxos+GVKy0/Ytr4xUkyGrHpqVXbLSjho2CYRJlrbMSrsuIjId1dvTaoQrEw3cULQ5aMCZhKBxseGffnqTzCIWAIAfD190pRU1rFfEWVu6ZGqHdFL56IhxWF1aBtquT1jQ0rFJh2eiJBuO+L43WmOxyYMo2urVUNsXtgh2W8hPdtfCKlztfilYpHXblS9AViTk8IoWBWLhWULwj1SA2tDiFqzklZ+NV7zy1fPPXGbI7W28aKKkeV2t/bqU6KoUaKxuRFH4Rg0UNGoe7d2RGAVGX5VIsGNXTRrt+6rE54bE+eTlulWNU7l/UMYScERPAWF7Gz4jSxhIg339HT64so7KgxiO9HfOLT00Nf8LggsIDBhsEAwKkoUnlT2c+idgRoVCkgJgdkME4LoSLwDGAmRBvx8NSZiRtVX9ekh4PRkRjwfQPDvmDJ2uaGtSSSAi+nEs4DAqfdbkilQzN6BXDBE53y0alROkol4u8StqnLYlLYNjYZCTty8IORr3xQkTIfpsgmYm1iyI0S7CGOeo3RQmQM3CCwwoJhXwkMphjTwQFGCH88VVEeMP7DdtzTq5R3LxsUwePjghhDi9NEKhW1C5fG9AzhOhjsqNhQX4+1pRvs4rUrViqUbGXpuWhCzGJyTMJnWTS8bkPD7TY42mW9vTGbHJu08aErdm3yprGocrItZV3xtEUb2+3i5ZvW3dvngw9HeJnXRUUTu/bo/ozKk1Inb5RyFhbuwnucxT+oEwQWG3UAk0UwE6YB6UgcZjpyXO3FQjoIF5g5iyjBhB1o6B/xSBFE0FBBz+/rPmAC4zOduk5Mv1woWkX1UpEApd3pawyIMaCDURLez2+UHOhtdGTMykqrUd/rbE86Y2FDCKDQYUQENxArGyWLBVMcwDhowKCOoTowQHbalXcRwgx04c0M/aC8YdRHgOPxAT2gFEEjNSMITB6OSzw4gBCx+wH1LKSalELw6q1e1TcK7rEz33KFeLEIeH1L+dzZUd8U7xDnN+JaYwgOwloKPUK5q0N5C54AgCHoEJqB5lzRQ/gqf26s1+aCWp/HQFgv2iPsBnXoM1f0HB538AuolvICGBgUocwIKsoCW8WDDUGPIITeYcbUGe1AWC88jzB6OMPWB8/qlVZzwhK9w9bYQkgr6silttevMuZ0pj+6JuDjJRDJKK8cGYCiL/FtV5h0Nfz2FHjCH6z1OP+pdFHl6HP+mz/+LomGo356/eh/OPf74WmOeDmEeKg619dQwFzROoVeAAs8p1yRuJ5D3tPuHPHideCgdiQ0l9ehPjT1/KktLcz54qfIke++845tSiasCDTCp2ClrHFBeJxmKTrvvPMtKWy76oNNdnhcdqGbSidt9vmyLS8LSBw2uCepnZTt9mt91j+YlEzZsHbx84nLlwUERu3Lz76UIlC1tmTURqQUYqTHGMLg20sv33Q6+uTTT5zXsnCae0vjMSLAQBtDX9AZIVx2slkvi/MAlR/eRlgXZIZ7ASltaAG6oT4xykN3Hp8dGacyKkkj7Mxb33hFSue2aJu+g6EueE8eKa/EdHceqToj/Akgjf76or11ZEFGjNjEkAe8JRMtqhti7O/oXWJkM7Xv1FpYcF587eK1Dil8+0ojJTmMF3rFWhOSd4JXdtQkftFoA0MF2xD/u/9k1968fVnK8LJduXxNimDSYskmSyd7Rf+NtrFWtGR6zKbnGuz57J5tbGxZPle1rq4u6+7rFHhiZoboRwoKCldRMnZuYUl5YnZdOUyzbTy2pDBCT1ezlN8x9bG8lOa8npEML2zqXbOnT5hCHrGxscvKd6PNPJ+34aEx1XejviPl9ODQFmbV3qmY+AKyrCA8ERf/Ey1JPiKTmgUgv/Otb9vu5rKlEszGIwQG3lzMYDqVsk7otzXxnTrb298VbztQOzGoeCKFuln1zswhsEmbyg7YBFgG48T21o7K3CfZW3Yv/EYp++XKqc+Iw6DFznR2PMZoyxNCHDYLSB4KyG3rOvYrgGTpQLx70IiHzwLLm5u7kgmE5iDkUNkGBvp0rvKpXpltc3Kc98HX7vSAzc1NCZd0WER8YmE+Z2+8/bZtSWEvMzOjqcU6hUHyhQ0fNDsVHU5PzVg0xgLLRdWp8Ib6GrMJMGI01KVtcTajOuyxTz9/39Y3F1XmA/WBM+G2ffHyY4vHUlLqBKSz6zY6FrNkqt6xzf4eYRsP3UBZLDJbA0eKtPNzwhMcVutFoyNSDgfs8uXrzg+GBvvFZzBQrtmFi9dEM0eq+zDoBTv0HQajnSOA1zf1qVpPoC/QFvA7rsNf3fCqn3AoJBvn8EKe4VrYtcHoznmkf4OD0gi8mJ3zcO0Fz+Tcn+W9wDPZ/Wv+7Nf283vnX/BPYaj/eh7CV7X5g+FJVzI9Ack1bugcHsyihZTNebF4kP6rXJLBqi8M/HhAoji44Z/k9D4GC+rTjdDn3+ccc0OojVAm+Pm5qHSMwlT7ZJyQU/tSrp/btesX7fKli7a+vmrV0qn6/K7amfWICLGCL1+Y2UfITGY7McBFSFBmUbFwOl6svmh2QvJQ+UgmGoTlOsTnCe+0a8+erwmANNvOFsZh9bO2Y9vcXrVtfWd8DG/0NsvmojY/Lx5cPPaZJOtrmzY7N28XJq/bt7/5ByHfDczOC+1HeV3ue7VS36FN/WftqApAbvl23mhf1b9fDAdtpEP9cy8YTrlG/dKOtJX+6SGnFT2PEoy+RRiDp48ehnUp1P+J+1ubGUjYMWQh2IP3uQaGAheBT8DHlMuvSSaDNxkkwIudheKZPcbX3QtSsisjnYr4+L093WpIKatSNunneKFiWIFHY1hnBgA4DkzId9zgpTT4TqvOUVTheYSc5FsdqZTjIrCq41BhIvKOs0qhmFd+9Q3xObAvWAp5Ci5k8BrZxUA5M9noh2BZ8GQt3AWOHfBIdCMPbyesiCc9zkpc47uUGTzCYAghh6AZykKMZWYmdaZTbniAL+b3Gaw/Fj/a83fhceAnQhkROgF57phWZUeXZYfN0A7ortQ9eWdQH3rGwYPwahPDKfcYbO+dkJ6nHuSEQ1uf05XKo2ScTtRVdX7OH/hTu+d0Qn/W86IzN3T7dedg5+dh92c4VwJ+3dNkA+9y7zwtT6NGddr5oD/IN8kXdAs+xpgUvhNyEzbOHTNqr5WF2+BDNs+FMuCpv+CT/oD4SzDi8Shephg3wYAYmThihAjGfuVVHcXrRmnVBh/QCQMPq7ND/XZDvoS/RKTvgc/RHzhX/26OClcxY13lUNrDI8PujEecd/S4jfVlH4QeHR6wDz54V7Jww3kPs8138weiL+E00X+XdPXVtW2XsQzagDtLpSPplBWfHd7fN2gl0QWxk3O5vONAMg7mYwCSBf5396q2tg5GqdpLN27a+PCwMEFG6c5Zp3TPlPTNxaUNW1xeFMbY1uvqd7ldnWfs0uVLNjo5bvvCHAwExhOtbhN59nTWFhZWrU6y+0QV/fj5c+krzbad2ZP8F+5KJhxf4OCEQZEQeOvKS0trs45rNj2z4N85qAjrNR/arVvXrVV1Bo6GZh48fODe+olkzBaW5oV5CjbYP+zXC/l9y4p/DPT22LfefsVWV6atS3iKNS2u37itOhtTXVFfGKnPHOsGuXJm6c5O1X8IX3hOMaIR+loIm0K7O19VHtRx1D+5AO8NtAHJgpF4k1kCLcJdzMgljWJJ7V3R9TrpSdK5mBngBnCVk9CWjVFhkNK++BJ4tkk8UrQmmiMeO2sV4sy3KoyB3ut0rjyfk7Zfg3+gp8Pb2ERqrt/C09ArySPGaAycnCNv0TU5x2ZD/4GPkf/QZ5QP5c+N1dgWxNNef/22Tc3MWY4wPpKT3tMor96jD6E/UmfwQa6TFv0G/Zu0mJE5MjTgC/TilFvjpVQcMt475dc20q1t/g3fQ33zbO03P/Sl8+f4Rb7qAkZn8E7nUdVnk/DnknDA/TtfWFr0v7+748ZewnM7v67giFoS9jaLCTcTl71N8kivqgwM3sCh1Gfp/Mo3A6jUsdeTPkxZMYIjE2q2inbpevD7beljBfVdWndhcVl9GIeoFi8DVYCe5ifakJXsbvhV+oTW3BXtU2ac+6hPzj0P+jaDhjih5vZzXn4GkGlBrwvf+UbgjXDOMMCPbYA2DM+z9mkder90Cu6XhZlHhOdbWmNOazznPFrPsIYO+j/17PmElmr4jKpRX2Gr8c3AO8lyoEPyw726U3QK5U00yuCECFK0Jp2G+hTjxShPH1E16Hm+FzZoRa9r51ooS6P0HdJuFlZn/VKcnAi1yHfh6T7grvajHvRBpQK9S/oobaIUMIvo5OTQ27qyt2uf/uZ965BcJvQjYXZxQMMpG1nqA/96F1lEdJc68fHXb71iE6++bKf1onW10b1HT+yn/8tPxF+ahUWYLc4MaOm/ZwwMNVq96A5jP7oTgz8+oKJz6OBENBKRLrOnfJwelWxzY9X7FDwhJZ6Jva0R2lHd0KaEFXdZhJzRfqp6iOp9HGeYYcDMcK89XaetsbeybmWqq9e2s3kfiDal0TMgTFCVnBVGCwN04lXCEcXivtux6vWMO6Cq7Oj61ANNzeBkk2QM/AfcguM8IVzr1RbwOnAS/BtHtt3MllXEo3yxY+210E1sOD3Qtxom+09+FE20W2u8w6bnl60ope2sLmYVZa5NHyE8Dl7qHerEeDmwUAPGVwwiA/291nB2Ytub6+4lRmeBgWMM8YVtdUx39fiUuNnZZXWcin536h5hCcS0Y4xCx2xrkxj/GSn5ETGLpE+LQKh0ptuV+YiHBkIJjzRgNBaTaz6VQp8UoejeWt4eP1m0SxevSNDtS6gVLFcsWQ+x+selMMSjanwWa6qo4yW0q5KIuRs59an2LdF2m5mZt6vXJ2ziYqeqpwxXsLWVNYHDFounBZJ3BF4PmJ7W4sbFszqVteXE+vr7VA9dUs7ztryaU8Op8mNJCfKEsTAe0+8jkZg6SIPdfzAtEAhwaVSjsXAUsXZzLlCT6U4J2JQaNSYBxKKK7XZ80mKHZxDreYf2HklHgrxVB+qE3IOA8P4k9A6GIR0E3lD8Du2w7tC2sju+wNDq5rbNLi8r70pFhMDirYSQoGP09fa5sZ+OAaPDmIeRnxEzOjqgPpFMClTsiEm1CviUX3hxE/sOoRmRAGYAB+9Nn8rmzOpc6IvZ1HaUBgxRXEdB9PUSJNB9tojyifEfAe/MTt0TJaQimkS4slByQgphQyMzE6LuWQmwRwBgACsIjMXb21Q/Z5bfXbM//sNbAvBV+/FPfqHO2Crpbbaymbf9cp2tCQT1Dwza6Mi4JWI91t87rPN+6xZNdKtdmRZ6ok6/trNtP3v3XfvxT38mUHgihRM6b3dhIC7usbPK6rD50oGA4pGAFPWiZ9RX6C8wGcKAuKesmAPAijLRgUPnlxLCYiJSnjAKxtpC3C8UDu4BJLsFqAAu9K+YnmNkuj2edCaHcgOwZ4QPfktIGRgQDIN2OFR7r6xtWKfSSOhd1m5AqQHcMWWVATwXrko73Z62np4eH+ihHVCOmNJMS9TAB0d2hCN5Y7ErhBYLrBF2hNARKeWtW2CWdtbDVj6qOq1hDKdMeKmQWQA5dI0wg9kRvqNF1frm7VEBFvGQGPxECvoJ07EBSBiTGTgQ2FfdMXhCqAcGyuBLlBeghScWecUYipGVfkN9qgE8HxzxYKOemL2AwIeWGJHVV14ooPAaPE3xKEMxpT6g25qApwyAW8oPsPPBFQkMNpg2ijL9hZkWzAjA24D7CDNex9u3chqxto4Bge840lPpKd+6Cfj1UX/lMXhbngtS3Q8ADnFMSXT+YuPpcKUO0ACI0vEMYSxBwobw8rpn9ytsX6Xigpp28X+cc7e2kT7gBBDPr3AFumWmCml7iCjdr5NcwGjHdGM8P1SVoj+8MDGSS1CqHT/67Qf2//nv/p29+6tf2OTEqE1PPbeBgQFXsIkfzGJ4+xJytBUAlzZgYI1wTPopnnWgb9Mure7JPjzUr/5ZFL8+kGwaVR8QsJpI2JUrQ/bk8ZQD65s3+m3/YM0eP85YZrtkLMTDzISseDFa+PHhcZBB+u7g0LC9/95vvA9TG4C1aFPU+wbxlGlP+iILbtOvnaZU9hC/nbBzhBtrcX5ALOSa11FtAIw+RIXSnpx3drbbyOiA6vTEZufn1VeIDw9vCzRI2sR+DdP2UDoYgAhxSJHJ1A/PO8/RPaZgxhKi5faoTVwYsQWlSUiXdKrDYxLSj+BDR+KtOzvEoJX8XGd2j/oFFnXRTqw1qTbcsqGxiq1Jxq2smt2+ddlye2u2IbCEd8RBJW/rK8Tt31NfHLZsvmxLq4c2P5dXHe+r/cVb0mmXp7tZwvXgyRFmRjADgrBurA/T3HBkb756Wz2Q9UMqduFyUn2SOLrr4oGjogHJ8UJW+VMvbRY9qWzNTfW+wNqQ6OaKMMDOalbgfFtyPiY6SdvgcK+HexobHVb9Qneixfq4hw3CW787nZACgsgv+IA1A3JRMaF0Z1y0pXw11xsx5gHLDn7hwZI9zPjDWIcXLFPx7azFcQ7heoi/CJgnJnlOdRFLdPhiwK2tcQ/r1tvb67yEwU4cI5AH8FTBMdFL3DKiRRZlalMaxA7G6UDMwZVS4uwTpnB+bsnlbU6KFYvxR6MN7vwwPjFgw4MDVi3hSMHi8Ps+KLGTOV+0qVix4j7e1fCqA+EAYs4e2Y1rVyQbhD2aWm15eUMAuFXKfNoNg8jm8n6j/e4Pf09K9qy1pxrt4b0v9E1hh6E2G+yfsPW1nOhj3bZ3tuzCpbTdfmXQ62Z940B0VRA9CU8Ky0Uku/t7261T+Gg3s2vXr1xXX2pXeXb0bFhQkzUsMNb29gyprZBBaeGPtPcZ533a+Bu4UeBUri5KpsGXkFfOhrSjLPGcG8B8Dzww3Ncfv8c1Ug3vhCPaFWdKXd90fqx/YYMzkqp+65mQi7Cz1dJABtW280tf2766x+Z50M4x7OSRPPBmKCkbSYZ74TfnyBN4MPFMw4yWIF/AW86b9RuPwSMVEhyFLAH8826oC+2144t0qROUzPAc7eLXJV+DoknM4zq78+XnNjc7YxVht3XJYkJ7wr+bGpOiz6jomxm8m07LONLEE23qh3F7861b4pnrtrYunUP9HwWdwQMMt4MDKdH1tk1Ojtn07Jqwd4jTimhlgW3WyYpF1b8b09bckreu7oTwXMW++GLefu8Pf2hTU9P27Mmsrqfsu9/9HRsdviJ+w0xZMECoT8pEG4TD322L2uaXz+99vS29zf0e5/7nq3S019Lmv8vb8KCngRyD98Gjke7ErJ2bnrJVvEtRTvUkg3bwG54hLbzgkD3Hon9oIhje6z2MDzIHOuQrHr5Qz9DuFSnlB+JFtD24iG1rY8sHszGWIKNxVgFrYrTEc5XBagYE4FHIFQ/DqCPp1YxH8Co3HHg5wDLBQYdzZB5HygvmwVOZAT6mniMTwU70YQa8GZxgsUsGGkgDPohTR22mNffJG/SH7MMwRnnTKWaZJ/xbLHhKne7l8NY/dN6N4xp6BGXAAFcuFXV/zwcfvAzacAyBB5Nv6gtDPvKJGQDUAxv9BPxOWYnR65gcQ5N+821CrsHfkJ+t0SabHGfR+T6Ldww7XsNTD6M+bAUHLb7Mrh6FWA2kAk3oGufcPM+eb6EvhgvhPNz/u3ug3xe7P8sbJHi+KXHSPzdLaA/3oCPYC6EgqBfnPdzT/0CzPBPywE47+PtKjLbnyM67tVkBL9LRg3BLDE/QOAYlvi/IpgSUHp8R3Xvd8L7Ojk4CvgpGfuo/DEyqSZ1fhYFM6bniYxjvj09x1uF9ahHjTL1wiHRWyV50WtqegaaGSBhkYHHbp08eS7dlxvKR/cmf/CPb2N6x1994y+7ce+DfGBwaUZkitri0pj5DzuutXXQBZnecJRyGboDzletq0hEwMpUK0Bzh/RKSoUnb3NgRnmiRnMWRRfqC6nh5eUl4ac1uvXzFZ8RtbmbE3y7b/OyC+FTa16yaHB+3q9eu24cfv28//fmP3anpRHr8N7/xtvBDzvHkz3/2t+KtUWMRyWK+KNkp3La4al2ix0HJfTBmXPoXeHLywgV77Y2Xham7bGFh3gcRu3s6dO2G/dEffcNpeG5uVTJ73x48e+IG1Ir6y50v73rZl5ZXne4JawjOYB2rV26/JDrvNGbs0XJJyeX6iPLTq7qrx4FHLa26hHehOzGg7wNJaic3xlEfOgeHYrdwGhedBBpDXTynLZUDvgBVotPh0Q3B1tVVtONxWxS+S9jT57OSLzlrEMapa4RmwNxBPrnRX+VgZmW1yruiudOqp80Aj74unWFYdbMoaoW6+QRUGXg1fDis3RFxzK2Ljv+CvvfVbHXPr97iL3qW83Zdq5UF/ZrddTvSV/nhZ1DY8WHZvvf979iTZ9O2tb1nZ17u8P2w13t6Xp/wRpe9YXeZrHpjBuukcOKodAecqZwu6WPKU9DlQt78nOsv9q//Pj+pPe3nnJEXUYN++3dVp+h1yDGcruhnyDMGgbs6Uz4zZWtz3XZ3drzfMWOUdQ/hBfBJ1qhJSb/CEEybk174hn8upKs+Rv14OzgrIlKA9Bp9n1CptAmDdwySlY/gHuoDwp4Y74MORrWEOvQ2UApOSzqhHOjlBbUn16hD2gY+D2+nnqhrDLLMpICHoNsSESEpOelOak4jYasZ+OHwrv8q/WNkm76LroqsRpaoAxgzyZhdt7y4pL5+wdIs+As9ia591obXZaPyDl/F0A8v1kfO68BbRulTDxwZCAGDY9it8dlIA85ehC5i0B2dQtdFE+4wpnJA37yr/6qLkB4VE3g++Vd9Ke8M2FM2MAXlQwPGxrGtOseRkbrDiZjZy9hQGOSHJ3q9kyL1rnMcMek/DKJvr0rvvnvPfvg7P7SisCDRQtrEq+DX2Iub1LYRYRLqjjqoChd+/5vvWO/lS3Yk/v753Uf281/8yhLN2MhalX8iRUAnIb/wafq2G/qVJm3rBn8dkXf16O5eTrXP2ZEtiSdir+rr7XFc4bI+Lr0PoaPHqBvwgNskPU/q96ofnEUJd9mA0V2/CQ28vb1h2cy256FVcmBtfd02Njd84d/Obun0klcMYKgSpfOWzh0tzLENToY4eWP8xzZMfyLqCyGDWGcK2bST27UMtkP1AzDE/k7GB9KYVXCkd5nxiG0FGxm2XdoWTIUtN/BR0c1/8Z+8+aO8GmtlfdcVsmS6S9dbLZdlAd2cgHeviEjEqMahsSdGxtTBIwLqezY7M6+Em9xwQAcl3uZONidQLWavxgFUoWSsr4tAJKCuXr0uIX1qLLC4m92zBRE9z+OtiUmoPRGzof5+VcyJtTYzasGiELtS8AUGxOi2t1ets6vN4smYLS1u2+I8i9kxXSepbx/b/PyqGL4YQbPu65s7e1UxhKo9fbwmRnokJaHBvT0mJoatu7PDwe+V69fdECM8p/1I6SfUuCxUKhCcOLB8ZdOaY+feLocs+gkglMLa12fPnj1XWSMqO4aBFgkdgWU1Al6AVn9kFy/jec7iVRVn5KyOnBNQ6FcZUW4QQCwC21Df7N1pO5MVkCDsyomU2xALEKPY6UnopMFjVs0jQsQLEbBawbNZXKF6eCphEBifG5Ua1Mkk9E7Uds+m5tSxFiwnUMJoE4A9lW4XEK4ov1k3mLMIIETNCBUGGLy0YYIwKdod7346Mx0B4gGkUReMfkGMjGrh+UJXojMw/R8CrjFdGChMgw0gwiga36ID4QFEH6RjwSjde08FJdQEHohnpw3ukcQaD9duDhkLS04/n1N+pWC0pFRnxMoSg4O2KgJi1YJPA3/9tX7LCtAVi2LoTXF1zrQtLFVtfUud64iFfQ5te3PN46WubyzY7v6K4IuEQJ2Ul9aIPVuctp/++pc2szhrsSSjm6LxfUIXhZAN1eOyDwAw7fhAeyabtdVNFKqEdaYEEhm1VEF29/Z8xJ+ZC4SxcmUNJqHOiMEeBQgBAihi6jOFp6YQOKo+1Qn17VXnjJbFiwEieP4SNzAiQLawtOy0x4KTDC5Q376om4QIgzQo21W1B+EwyDvfRCHBSM+0T9INU6oAL8qbmDd0xDUEBYoaDA/QCwAEdDDLwEev9T6LCDMIxABCVHmDJ9D2jFyynsfWxqbKy0JwwcAKDZAeABQgALjEaNufTglQDuuXmGAp7238yUcP7LPPHtvYeK/6jfpbCzOOjkSbIZQJwIE0yRuzUlh8mnJQTs+3hB7P5/MFr1uYOjEiWTgFunGjKIZXpbe4sOQhLBDwtenhKHfQfGDOIb5amFIFGGTdDjEPPUf/aFU/oN4QkkgMvCxYFJnwWSjz5JG2xruawZ/KqdLoGLT61na0dd0D2Aqkqs4QELShL5CnI/Xpm9oHAvHffomcsVGLAQgEQ3/tqjZ/RGJCygFbLSmu8zyPOujyTwN5OALyuO/ZCZuuQVu64u+yARSoawQsU8fA2EwNxLujRWCkWUC8VTTZpp3YjQ2NdRKMm/buL39hG2urKueR9Yq/dHSkrSg6Wl9bs0ePH9nFSxfcQARfIH4gygmAF17T3h5Xvw4L9LEYGcbON956SYrXsW2J3hkBP7OS/dHfe8MHc+58MS2BWG83bxA79MTu3tm0paWKsdBsSfxuV3IIr33oaF+CFQBAvMEv737pcoxaxIjQJlo/IXyU+ir8cje7rz4bFiGnL1OtCGs2zqF3aAbe7SGcVGn88zVH9ARTSDGyhDZjQfND5WvNcrmiyiRZJKUT8EbfCeETAE5NPtLPd2gb4l2jPNOfAE0HReINV41ZD6yJ0NomWhStnZw0KN+AFhSEol2+MmLFkhSMs4iNT1y2z798qHePVb/17tnf1dWuNPdsZLzVF3Er7EfULnvW29VjwxMCqs1V29k8EG9st/GLaVtbkUxeKFnf0CW7c4dphnjCNIq/M4AupU15Yjp4lXVdRItMIcXAgid9Q/2hXVT/fv2lmzY//cS+8c3r1jukviNlYSeTt8xmSXImALej43rJ7THl+1D1V7LRoUF7XUoGg3uEzRsalXxpORVP33DD+ez0knu8DQ3H/XuLUo5ZZ+FYMiCfE7+ORdTuLUZYs5XlTRsc7hNfbJGszqiJTr2PwweZQYZnS4tkQ+lgX+Vjwaak5OeBsEnRB+8Y1G2MtFheSnOqs1tytSQlulN5R8kA1AXjFjQQlK/QiRIe8/fUQwtJe1YfaXawyGwMlMPMNrPqMHo1C3DvOrgDQF+9elF0VWepVFz53VQfFG8Rn8uJ5pnOSR6JT4zCVi4zDV/0JPphYMCsYH/w+99SniQj8xlLxKI2NT0nDabBujp6rbMjZSMjQzr22MTwJetIYbBDsZpSnyR8ohSfengE4XWOLdHeZN29zIxpsrJocHZmS7iNBbNibuDo624Xb78kWuu3VSk91MHUsynRKCG71m1UCtClK5fFu/EWwuvusqWVj97eYfEYquGr+mIL5+zgDudevrvRSVdRgQIT5L4UH10kLj38ylmndp6tnfuzpMl3eJe0dY6s40ja+hOuf+1vjUfW9toW+rSf6b+/+LVNqelm8MwlzyEP/o3wEd/4RRohGf91/tz589rBDcGjH+M+5QnPoCyCicLuXdD3kNiLg46hXikHZUVeco+68S+RT68//VV/wFmA2b44tGxtbdrHH33oMxzBtMRRR+n/1jffEO0Kg+9uk6gwW8pK6j/JZFx7q+3ltyTP+93oAn9ggAK8GWlmMLhO+JeBghPR2q4wTb9oDS/uendGWF/e0zdiwnl4sR4L41TcSak93WNPn6zZ4tymh/KJthzZrVs3hNXHlL544Bl8GcMTspHyfHX839tC+4Va8mo7r3/qgyP/uE7/5IRBU7Aa8p/KrM3ygi+HFGpphCP1jXfk3My0GwCYVaisuXxF5pEvZBfyASMGhgDaB17PObIx4PAwm5ayfP2oEy8rRjd0BGZJMhMI/I8MwLCC4YO6Z6CYa+QdXMPumEN5dZzmBrfgvANx1Ywy5JX7yD+wHIo93/I0dJ9ZHLVn+AblojwMBvAOBhqwJ/VE2pQHHSB4rYb3oG9fCFe8G2MLRgyuw0/z+aKngb5GzfIOYRcIFYDxxo3akiGetr5BmRjEcG9sfSs0C31c+VM9ciTveGfW6oR65Fu8j4ymXcgLaWGIZOB3sC9mff2Dluga8Wn+0AiGFv/+1/5BfxhpaPsaDbB5NrwEYavRCRv3PKvsoo8XRv7z66GfntPi19Jg4xfUh7MFSdaSheJVnPO0lDOOukY/5+/XPv9iQ15RP+SNnffcKK/6cA9UJeDGorpgIGJg0I/UG7VBXXiGQkZ4HqcqeBe8GoNwSE98S/cw8Puu6sTQ77tfow143nNKgjrRbzwtPd/MmKzYhx/+Wvk11/G++Pwz6+vp9QGiXK5gt1561T747cfS9+qsu69HWLKkNj3z9QoZmGehcjATxmp0JRasBvN7yDF9g0Gqoq6VS6w1wUydRsnJTuFXdA8MT1E3hBFmIpshesCZG8mbW0XPynVP34gV8lXLEMY4nvY1BUZGh2x+YdV+/f6H0ucWfKBqeHjUXn75VfHDDl/El5A4F8Yu2s9//gvJ7APh5l57TdfBBTdeesmePHlmDx89cmNToVhUnR8pzWlfx2lhfln1Jj7Z3iKMu608NQrzPde7CcluwjwqX3pu8uIV8fVdW11alaweFRYOYWHK6mcYxy5emHD8ura6Kjz43J49n7XBwXHxJELyovfQ1tAGsxS3HBdznbCrTq9qb9oteKzrgjau+xl0xT81JLQGvysI6zJLNSt50t3VGbDYvvKyV7LHj6csf1CU3JHewXQRJeKz0yWjCPfMwDM6Ak54kAoOadAoznB8a2R0VLh1Vf0DutfryhvtyYaBN/ANBjThBeE6fJ1BJ5cbkImedwdF0TcygOvszoO1UY5glAzYhOSdj6h/HFUP7JvffMvu3X8kLH4s3hHe436tr/n7oi+chDiH9wbDO3ycb5yo3VIqw7FokLVJhMeUl69QkfcQ36kg/77vtfvUeOjToSziAnxXz2C1QZ978U3u6zozoWppUGfw+ZTw8707X9gv//bnfh37xwmyR/0AewALvcYx5uq90OBBl/Q8KLFQVm5yCw5F3VFO6kHl0TmRLOAbBbV5RWnj3Dov2YlcaRNOR35RR393Cw2HvKZcfLM2YO5e+PpWPIEhv1ltwiCv8qRrzBrCYErtYJvAroNcCvz/mAw7fnvB/8SQXH4pDdJl5ze0z8w25C52j821dd+xIaY7Oly2kBazhSkjuQ1tIRpQ2V3enddPqCNKQh3hDAtWE826c53ZXnZH2GrfB/UZXETmhwEq0ZTyGNqM/ZyYz3kufVX/dRUapdzCMrrAbBwPk6VKp53pz8zOQ/bXPOcpH/wn1D066bmM4EvUh76NvW/myRN7cu++Xbt+1e7cvev2MuxPIWSVctQk/VTPY8+hDxyrz73z1rds6Pp19Y8n9sv3PhRuEMYUjoPXMBuUdxvRH5UHb3eIVUdmbrixX7seEs0pT+LlfIoBsUJuxzY3VtxWdHFiwgegwCR6wetDWXCywQHBZ9QonVP1C+qSOmIGCbXpOEy6IKFTPSwSPEM8hggb2HjqVEcecea0QW2xJ12rqD4vHbKZ9elwWG+wfbWXh5QXj6I94dXuLKjvNjS2qA0ObWmFWSslaxOduhOl8kIILPicL3Ks9xlY83UaVAXYi+mjOE2EWZKqmu99c/JHrfFWu/fwqYhE4Gm/IoV3Q8d9j90mUvbRx4KUdLWEMnskEL9rLC5JOBcKG1FDY6A6kOBjIQSPn+UVEUBnuVjxeLMZKdxUO0IDohgSo4XpxjGYtbRJ4W2TIh1VI6xJsJZ9ugtGHTz2k7FmGxpKWVcXsXW3RIwRm7h4WZ0eL8mwaGelUqeKK1tOQrhYaZTA3LfDEtN/y1Yt11nl4NC2NrckZPEgi9h+oSQ2yeryZSO+eks0bo/uLdiHv523u0/z1iCl4+atAWtu3LeblwbUaCkX1PBXmHR3jwhVHQjj/E4mLMLHdLqenrQNDXRJQaEW6lS2mIOB0dERJ0iMSnirM9CTTHSovrfFqKS8HElhjiXEWBJiPGHKsbqKM9/QyRnhFQhmyocTIwJDjFcgBUBPh0HgQHT1jccixuApw1RCDAmlCsQTPFOalR/3pFcnRoGCAdLmLFY4MDjoBv9yCQ8cmF+jG7wwGnsoDQkpwi/VFBKYB+GOYEoIeToeDJ7yYOiCRjBy+vSVcyGO5+66GB6GLDdqn6qz867yzggowgWpICpS3gknVBRtNFrfQMwuXeyxeJva4rDJjSd7yjdAAqNtV2erhI46ufE8hlnVR6TTTgRAGdBaXib+2qkNDrQLKCVsYqxXeVf9RuqshUEkMYC82ra+tcHe+/jX9vjZQ0t3x+1bb71ip+UmW5nbNRYhhhNghCXMCowSxaDMyLvqEa+LTim3zsD0lxiMjEQzGrib23XAwcwYFA48cmEoKFwoNYeiZTyNAZgwFQzF2dye0x3gFlBB/dOuzNiIiO6PRBsM2sDkYEZM98HzASGyu5dXXTMYErxaoVe+AYhmqjDhn5jSiBeYDx6JEfFtBNaugB1tArPhHrGuER54OaBQMRXaPaaUVkx0C5Pc3smoPomtB8NGgKiHiYagAX67J1lLWCeCWR3EYedZDFkwp4g6161LHWrXvDNAE5M00UBuP2uXr0+qTQOQwUBIHE0Gero60/q+mGNZSv+Byqpv4TUL2HODKC0hpkp94FHrXrUSbFm9C20hJA8FCjHM4lFKHEdoG9BEW5E/+l8NxKEMejw87QhDnkWwZ3dzzqjd+1TPe4gi0T+hRerIh+qbNmewAMIg/ltja8pa0gNm0SS4Ud/iLzkW76TunS4QPiEPpOtHaEt5Cc+GvsP2woAonhGuw7YDHbpC9zVjv79JXjnydb3nXgN+he+FPaR5/jx39HJYSIuL6s/q99Qzs7BcAKm80aZGN/YT9gQjTZR+rbLd/eJTj1vKgt/37t1xo//FyQn7wz/8fbugI/z5+fOnqtOyvfLqbadB8kh9s8FHkClnZ8ei7V19mwEFpvjvWXvabFHAbz9XESjJSrmKWWev8i8ByNTkjlSDBDeLq+9bJtNqH326qrzEJKBbLbO9I0VOH1Cd9nR3Og3/8Pvfs08++Uh9Ak/BuI+6i3U4wKePMLhKXw1rR2DYUd8SXYdwPuq/0IvqGX5LeAb4Hv3XDQ2qv2OlAU+nbXhfsEl9C29vkzzZE30AXgFqYdEq2gTaoc9xTngC6nJjfUP0H3Oeua1yFCTXCAuEXMQQcaD8M6gh7KTyI79O1PdyduFSvw0PTkgJ3DEWm71394n1d3fbSTVvly90W2en+FT8TPz2us1Ordvrb9+yxVUApPqZ6vHKrRFj4aYv78yorot6rt86khN2/15GZNEvsLnp/fNY9cRsvmJBvAPw2dQqOjqRrBl02jg7IcRLi4f0YCo7PCrZIWVZtPX46aJk/pCeabbNzT3VW8RD4bEAPrQ12N9t/ZK3gKeD4q7qoGxtSbMLV4ZVR+pjDcIoDaK37U29wyyDYwd2qRTrHDBIyIxFgfOjA+dfDU3Kp/gANNOKF5HAFSBwXXXMoCazlfb2M3pfeCXZ4nxfksPu3HlsBfHQ3oF+gT1hkWqdOyQcHTcJz+RtZWnHB6ZnZmZ8bZV1KeOsW4DMxLuD+I4ozayngLGDmP0Adga4pqbmpGS0iI8S235Psi/uNMQMmf18TvydmQUCdycVV1r7+7rFm0x1qjzGWWOEMjdbX0+TjQx32Y0bF211bcYHtY5V7v6+uPoA8jIoJ9HmhL1087byl7L5hVm1601dU3/56CPV6Imtrs9bT1+Xh4eLNKVsenpWdbZrPcJH8AIMEj1dA7azeyAemrKh4XHR/an19SYle/ZVxn3zuNqxdmG6ASnx+q748xj9P7NlkxMXledme/2Nb6nf9Yr2MZ4KbHtPgeUEDgWWqE1tRgH0PsjRz8NOr+I1zpGx8GtXynSRsvK2P++p1DictvN7X9/ogr7rGX/y/AFn934854nn21fnIXUe+uou98l34NHOU0OqYT9/0H/xIN/iWU554Txtf08/QWGejj/2lZpP2TCcef3oHf6hLIJM4UWuULLrGkqCn5+nTQrhhPSoR/AZA7niYS3BGPzBh+8rYbAe8dz1nIRpe3u9+Mau8LZwo2iQUIN4seV2C+rHEb2b9EWeX3vzZdHhqi0vbahvhhAFqbSUufoTY3FowlNkd8rW3dvjPLS7Jy76WFQ6WXv5tXo9s2p9fYRaW7CBkXHJ2TZbXSrYgGgT3aM1VmdXr19RP+oTHsYjSkUAZ3KkdF6t56WsVbGf166FeuDmizM/8bsvtvCe/oqGaxjOFWRdD/WtSjsnFtqSNIIs8MmmNv38uc3Nzelao+MunuGIAQHeAH7AOAGvQa6A/1C2SYcQBtAzs6mRJcggaBynERbwZCZQaF/pZ1IqMZYReodZluAdMAqY8ViyCNkC9sFjnbYG14D5wJrMAkDmEb6GPoeugBwCC6I7IPc4p5TgO67RpsyUgy54F4MA38JJhXXZMCa4F57yFpMuyX3Hvfo2hnr0E84JYYLRhRm86I5gEvJ6IF3E+4bKR3xw8o3OsbW5IZnRKT6bEt+KOD27DNZ3fOCd9L3+MAoTEjQtvip6LbOGSRicgM8zwMBz6FY41ZBnOhR1zOAxIenAt2DHof6E9KYhS3ZLpxUNQDAo2XzbPdxp8/M94r8DHfAnUAab6MQpjX7JEbriftidT/kezsO18H7tmdpGHdWO3MFIR5rQPG3r7yqbPOVpkCbnnob+nn+fY22v8QW2wHeoi3MDPDhVR4ruXySf5+mTpH9Pu+dB5Ts5lSRWXxSZ6xyDGe9iGALzYkwPaZGuG/yVkO86x4wJNoZ/K0HfvVzawUCEBskJV87PPrPZmSf29KlwTX+f3bt/TzIxbd955zv2wW8/soVl1pHZkn6VE102i14bJAfjric3CQdg32DxTxyW2hPtjpvQ7TB2ofOVRA97BemK6kNj4+Pe95kpjY4k5OeYtSDMA03jhTo+IfoQ7sgVy/b5F49sZXHTdZTlBQxPC+qLh+KnH9t+sWovvfKaXb96w1669ZryPikZ/JL0IbORkQm7evmq8ttkV65eVR+pKC/S0aWnvPP9H9pnn3/u/XXywqTz55npGde/ivmSffHZA/XvLvvG228JS+Xs8eMFX9+KfpMU1hke7LXvCfOOjV6yv/nrX3g5JidH7crlS54Xwvw9fvTE5ubnlCdsBCeOnZ9NzbqMZxF+Wie7m7Gf/fwnvmDwn/8P/4Nj0+FhYTinCTTZ0FbwKWgI2eMXzjf6FzyBI1RDfHHieGIsI4xPvDUhfIwXbNHu3rtn++qHhBBqkJ7oDnZnh9aovbXtyPYLe+LHTXZQxg6BHBPIF7HQJujkrMdHFAcGmtFRMfbCq6FTjLNkmvAq0CF5hSaRmTjuYIvxnOsPVE19IwMCH6YkyNTA39BJ2cLAF32PzuE9wb757Tcd42UYZJKghrZIl/dIg7wEHnuoa6QZDMBcQ8fgnAGtzNaqvfbqS8JVbZ62p6F3Q/60c6L69PPzezWeVDPkE4O/yY+nblBE3nOdb/IcbEUHnQc+SHuSS/g8nvvZ7W374P0P1RJoM8ozerhkRzqRdNxAxAPqytdf87r5ytjv+dFHOHr96DrGTwZcCLuJUyP9v8igm/SirHSap1PTajccblkwloHoUF9s1B9tyi+unV/2AnA92CROvP5w9KG9wTG+MLzaOGDEUEYGmYmqwECtLot+JEdIT/mFlpQt0U6Q18gtHAuRj4RoRq4wWJQXL0BmsDbXtnSjKcl9Btm61CdxLPOQOk7rYSY89e0Dw5yQbS+D6JK20E5IOT3tdOn1pJc+/ui3dig9hLCf//q//W89r5OTk+4YxDO+qx8E2lKe9S67Y2LKoGtgRSJ9YETHfkF5KuIz2FeQk+50p3pj4BQadKO66uuFkV9H0nfPfuUResaKs7WybE8fPnIe9PjJY2PdUveOp0FEB+Aa6gGaOVIdHKteX3/lDatIx//Fr94XfmUQtcViwnk4Q9EA2J75JgMPVJg7BEFTX9+Vn2BPVB8Hgygz2a11W19dUtuUjdBTtAm2BNazUja8HXkXvIBNjCyiLzY1tTi/PyiH+vEQ2tUDpw8wC3VRp3Rw6iYvJb3fFidcKva1sp4tWUL9AVxSEn0wMAM2oQ3R6ZitjU2QGYrBmTpim1ubwiBE02l2u0pMOIhBM+SL91E1MtTqg3QqpuOuc0M//IH6gQ4axkdbftSeIJxAvZgn4QxKlmxttb7+HlUkCyBIADbW2cXJcRsbGbXFxXXL5PK+ICNEAQhcF+EWCwJDh/pYJGosDsNUIqaAH4pQcrt7EpYpW13dkNDZ92mXEBgrwxO3yb3tFhakcJek9GKsKFpPb4cYCCOZyuxZ1caG+218bEiMjClsAvMNLfZsbkGEdGixJCNCVctlS7a+ua10m6xrYMBiasC1lRXrSktplvIwNNilSmr2KaWr61kxjBbbXt91oMjITCqZlkI6qMYtu5fpwuySNUeZbl+v/GUsl8cokraL41dUJ/V2YXxUgiXqo4zNTVJE1CgYIQhvlMutejzIEuGDGqWYSyjSadrF9FqZIt/Ra82NrWIQDVJuCUGUkTLeqQZkwZJG1acUdx1hSBCaSDh0IgkTUa06PFPmEEgicjUmnRIDBeKMxmeUlyk+TNt/cP+JzfiK/KciOoETPY+XN4CBjgugJYwJgmhjfd12BH7wmAZIAOIZ8YSZbmxuOvinE9SUklaVizx7bDaBIqZbHQosYQCjo9BhqTO+QfmZGYChHyMrTJZywaRhNA7uRZyMfmJohckCCES+uh9CqaQ6mmxiQspJ9VRK0rLtZIlJGBG9tVq8LWpXrgzaKy9N2O2XL3ncThacvHd/wXYFDHYkTPE6ikbUXtGKXRwTjaiOVtYWRLM9tr5dZ3f17MLqps0uLojhHNjQWNq6OuO28iRnOyt1loj2qgxlNQGhoIj/oKPaicEmvLoAXiy2hPc95Qxe+Rj9JOB0HQEQwuO0uJcIQs0BrI5h8EQVoa2ssrKIy676C9MUS/qNUX6vEAzuiPJ6dXbC9OyoTTAS00YYnRl9pn53pZCcnTBKe2x9AmJ54qcqDb3qC6AQT3pPAmgrS+gLCSKmFylllHP3lpCAECYX2KE9iRPd4ILXBY7okkEdFjOBwTEQREifitKF4zB9qCCGB3ii7QFHLB7FegXkn1kAFPVE6bp3lPjJ8cmRtYhhv/XqiMcBJJ45ee/oTtvwSH/Iu3IYlL4QL79YKKlvp52eyRdMHSaH4Gb6KfmFVhHIxGKLCjDgURGNt9v61o79+C//0m5evaTv4THdLCZd8D6BOkSoLNqDNqMMDkz5htJ2Q67S1SXRUoglvb2d8Rih3IeWqTMGNZpaxcSTSSkNWJMBTwGoMTJ90tBqjXHxs1iHQCmhgNSDHSjCvlVafd/7vSQU36aMzry958AYOP9qC4CJfgUIQKALOHEUryCvKlZ4318N/S8kF8oWvsHXuc81mvP8mpNmAAf+rnb31tJV6huwwdTNGqjwkD4qhcjEzkTbD7/4wn77wW+kFPfZF198potMC9yyvd0dB1koFQzczc7NOghDhvCtnZ0d25USRTsA+lgD40S0wiAUBlg8qGJJs1dfG7V98a4N8fZEe8z+8O99x9oSkgs50UHLiY0Ot4sfLFoy2qq+2W4zCwyutrmhEW9i+iyCEjCAYL165aKxhgDr0zAdvKenQ+Atr3KxzgQDZAIBqltAfzAKBO8f6o1BCQaz8F6CBzLTCT6HIYS+7kq4KhWA4/SkFzFknKhO6BukAz9nwV7S5gLPMzgKn2DBXYy4tX5JmC8MFQz6xeKs/yB+4gaVE8m3hCVSbZZMJGxpYVVli+vZiA+mP3/8zJ4/W7YVAR8GPi6MdYknmv3RD7+l/G8rf/S3dnv+NCu+lladbajI9eI7FSuU1iWn6210Qn27NWXxlqgAzIn6+ZhkJZ5XB65kNhLLVfAfvoShhwFKFmcdHu6ykeFuKbqL9q3vvOkxv0fEp1CsiR3/7gf3bXf3RP27S/LlTHV/JNnTYh1dLC6eMmY7NDed2UGBRfx39R318cYzKYDPLCNlsK+32xpUD8xyGJkcsBtXL0pBxaDTovRU76rXHAqk5AtKOPGAV9a2RfOEZhJfUt3ti/cij/DqZ/CF+PTxeLPAIet4qC+r7ufmVqTQdvqUf+n0xoLKxydNtrGBHGW2Y94uXrim77AWD2EhiN9fEq8675Nq143tXZ9h0tnVK94tntfRadkcNJ+X/CXMhpSIYlnvYgzFSEWoshMp7esOVMlHQTKOdY5amXlQyYkOGqRIpFQXu1Z/Wic5lrTN9RXbykzbxIVO8dQBG1Z9U57+PtHMibDLUL+VDxjAVD+InLkX3+NH03bn7lOppcfWEq+zdCdeJ6e2tlawpeVNdeMmfbvs+K6ne9g2Cd0kjJDqaFf/WXQjQlPjsa1uzFjPQIfkRF57yXFiQ4SQgu1e13hoYzC4MHHZLl96SXXDeheIWAa4iTuKMhd4jyrN+U6NrxFHE+MhChfe7QyQomTQ99wIpd9uQNIRnso7tf1FWvzVhXCfHQU/XH/xrL7H8xzPz2g+0UzglS94s/NHnWpz7zs/54HzU98Y8iL/8FSe4z12lGB4BE/wdPjr39d32MJ3akce1K46D+fiy/rt8kOP+67rXOMeixHW8sruiryq9MVgBbu/e17XXt8cUCj1rM5RjMDs28KEaeHrqhQejDx1UfG5syYbv0CYsnrrH5wQH2qwZeEpvSX6b3QjfLozYq++fsPe/80nPlOFwXr4+vFJ3pgdR38sFuGFzN7LiUdsqS8UbX+3ZBcuDNof/v2LVhKOOMijUNEPmCE4INlPSMOolYvIabPp6WnxvQHr7R2XnIA+hI2FXeCb8FUwKn3H65Vin9dL2KCLr7cA9/zgR38uNIcfOSVtcLR/R/gJBwMPD3D+PN9y+axzcIiH8ZmZspWlFfdy8+npuk9/cGwINlIaOEmAZXwtsPM8oGAS/rGWB56HlvAu4xkGzgk5wobcZIC9U3oNBigwGA4I9CvSr2EclEwcOZiBSjkY6CRN8CQ4jxl24B48OZnVSV5RjJHfnl8d8UgD95AvjPJ8C+cTdzw6COtRqSVCPpU218FT1BUD+8h+vu2GGtVTq+oEjMjW292tsqkvq18nhOGgTcKW8Dw6EHkgZMro6KgbvViAmOoCF9P3CXcCxgEjEhqFslM+BlMw/JFvx9dKh9lRGPmZOeDdnjYWf8HJA0zEYAD0gyyfHO0Qr+11z34Ij7oC5zWy61mftaJr4CK+78YHHckcNMYJ/Z7yOl35b+6j0YXfyuY5b/Jq8+2r83A/vBduBvwWfruRKlz051wf8WOgcXgDv3mTRx0LKo8vduWDa2zOr85pDR5zqCN6GvVPeM3AewNPqw1M8D1d9vyDKfCcPzwUXWFYcd4dBmFri+zCw52P8w29B590HkZ6fg7u1I1QNdpVCuGlM2HCRp0fVfbtt+//Uhzn0L77/R+oSep84PrNt16XbDyw9z/40JrUp06kV2LnAC8QIWBFMgxDF7M18d7EPoGNA29xBrjQQcBn+/mCxYlPLgxISApmaOL8BYan/DhdELIMHbxSLVikmVo+sefPpy1fOhQmqFisJWn9vb2iqXq7dKXb2jtOLZaIW1fPiKcz2Dti166+IjrvVZuwph+ORGEGNEau1TUcBnqEj7FNED7t0Ah5ODU1ZX/2Z39m77zzHVtb3bLLl6+Jz34s2muzC5OXJFsv28L8qtc1IQ6vXxmzSeGwo/K+tcQS7lzxk7/6mXh1s/3j//RP7e0337LBgVHHEYsLy5Zg4FZ8ZVe4ZnZ2Ue1m9oMf/tB6+rptavqZPXhwV9gvzCzs7OqwQeH9HpUTfRF8y2wu2puQE05wauNAZ9AcjUm7qy2dxtTfImEAB3zstgjxQXDPz//2J7Z/sGvpjqTbHaqHu9bdU2/jo43ChxlrT8VVR7uisUMhFxzu8NwW5hAdhygEdW6AhWdhZAQz48WL4xJ8mn5Ov6UfuiEfQqM/iy8RuxvMDU8myzg5+HofzS3C163O89GJgoMj+hFe0PB8pePl1Tf0+/ikrHb6pk3NzNt+AVoSL9R9vkmd6NR/8014DdfIXy2P1JH3c5VwZKjXXnn5JZUdGYIuJ77mfRd+E3gQ17n2YodP6RhV/5C663uz78TmV5H9ua/aJWQo9D3kF5dqacHn1ldX7c7nX0pX1DXlKtiHWCuBqAHiRXrfQ2mqvqAHvq+W9vKSRsh3KKPXgXZfj0+6SVG6Q179LV+q2spmxu5LdwHjEWIa/RheQ2MwsFKrP9LTaUhf3+Ma/R2dnY125VvMMqOteJd6YoOHE4YG3sL1KMZdpYVNBxkGDePgyeA+A2pcp62OxQNpL+wIfV1d1i+5QF/CLon89nX79C0cPx89e6x36qxP/ThNOYT7GvUNZAVVDt/2OqIsOqcclId2YNDTPdhVX+gDpE8EhVik2eZmZ236+ZT9i3/xLzyMHoMs6JMuf5QWDRccLb0JaQFva+dSYri0HrTObFG836kT7Dm53I47BCAvwAuqfjdIkxBlZ6vJBvLuzov6HP0hL0zx8Qcf2I2b19xmvCP5S4QFHNroH8hLQjCrYFYRbREyZ0d8dJeQpMJ1DYQ6rsPATV/F/iZsQt71p178gXKdUk/QNPVHe3ubqyw8ozamfAweZreDsZ9ZQ8w27erscOyG7sWgLc4QbDgZuJ7ZHPovOsa+sFJUOIiw6/CMXHZb+j0hjY7cvhQVNpqanrFF6T45yQw8+5k9TzboU3UqW6nIWqQlySLW16xXnXZ7PnwGC31DDyNPsMURkz8Vb7MuyZtES7Odqa351onuYSXS48Y6ns4v9Q9nacegokP6FDRDPhu+8fbVH6EAX7x4xRtufm5ZFXtoTRJS1aOKKi0QA4bfrc1dn5Zw8eolFTx4VJfwRDtpUAWwONOZlPljW15ac2+MEqMmUgRuXJvUc3nvlHTULhE2oKDK1Ntki64TAiGiI1Nlonbj+kWpxXiySEkfGxAIa3NPzSOMZWIaX3752LayJTH6AO7SvtjtqQ0M9kvRblJlt9nK8qqPELWL8aLw9/V06H6HJaWkJ5Md6mwtDmjTEkbEgGxupmIYWTpTxbf4SPTBYURCLe/eRtbAgjola2lOuFF/X8IsYi0Wb0nbwX7Vdne2bXi0R4yW2OcihIiEikrR2pq0pZVVn7ICGCJcSE9fv2X1m5A93d3BuxGX0TYRDwsASWyIObYK5LapU+n3mXZCGJxhfGWHPTLqpPrgVTVmWQSRRejv5fQdEWiV2QoVa1OH7EqnnJntZfd1TeBGzABDI8IMUEGnw3scD3OMqxjzOeLFD2PBKzaZiFlmc1ukBV1gQBHcOqW+gtcMrIf2gUABSMRKdwbrTDuM4kNwGKiOtSMk+T43XRlX+wEOuI7iB5MmTAfGN5gO7ZrsbLZBNxCl1SEPxRyaLbtZtFdvj9l3vzNqi7MzosmqzS5Oi2jrbHWlZL/+4K7y1Gh9w30S/vX2jbcv2OWLXTY00CvAkLXNnYKlBEQqpynLFevs6q3XLZHutAdPnos5hLAEiZSYg4TLxmrZupKDAhaMzLGQLbH2Qxww6oxFyzC4ESaBmPphACCMFMd1D2MOgyqAAcJSMarIQBNdFEGOgRDGRL0AamgzQEg63SHBeioGceAGa5gBMaExkJfVVw+UFlOfmsTsWVWc/IndWVtUoFBlwGB0/do10S6LSopBS3ixvgAzUVC+CI0RVf5cSOo9jPbwaKcPZoyIBhnFBcSSHu2J0sOMEleExCDwLIHZ0u8pN8o0Hh3sCItavEFowhdnAzTrSEx3vDEO8cYQMbep7m5f61S9iKkLnDHjBXo4E4N2L3zRE7NwfFqlvreZyfo6IKgDCDIWvkNh8/JEah4cwQOfdwiFwgDI5rpoWdeSeq7BhRtlqYhxYyTsUXp4gKlPqp4ZXGiTIu5eyaor2hN+A8Cn/yHkDw6qtp3J+bS8qO4fiYk7mMMrROkzaLiZIf58XG0tQXJKWLFjy1ekiHcOWVO8y/sibfuV931g3ggZyuYeYioz11GaHDzqyEa9BsVT7F8NQonUhE6b/A5cPGzcDVv4TpDzQSCQvhvpBXKCoNB9ritdhCC3GLkGoGCQQKj7c0oTAQWIC4MyeOcRauDAyurHp2prEb11dHbZxMWLduvWy/bWm2/a+PiYhyrAyEBIgXh70ja3trwN8aq6dPmyK1sspAaQxuCDwPaBQZVwr5iVYlC1/oFO9ZUjm51ednkkQlHfTbuMun9/Wvk4spGeXltf37TRoQtqr3579CRr7QKjGfFMHyxSeiqKaI4pgnUhxNfylM/g6unr8EGxWALDJNP7MLYKyKt+KS/8qaMj5UZ4jJIAPjWOA93urrRop2wHRQbNQmgVKpb+BShkirha1g0QDHDRPLTDob5BhSMfCDHAYkt4KwJQwgL4J85LWJMBQIo3J+3NoB/vJ9rixgJjLEDUqPLAe1gg87Basp7upM1I8ayUT+3atZccwKjolvbprCXr748LpLTb6OhF+0AArUvyczsngCLQtVfas+YYRCO5JP7UFj+1zKLqoCFtTbGIdXeM2fzsgS2ubKmexPeVNzwZxkfG7KCQsUhLq/pJzA7Lu+p/MVvfXLHxyQEPpbSxuWV5Kc8VkdDM7KoAHbw2aq2xFi/nXj7rg4a7kldgEqbNt4rPOR8WnVbU9tncoRTnXgFxyes2yXkB1ObImZULOetIJb1Ptrd3u+FnSoAYgxYLOzU1S8ZlmBF14tcYTMKjv1k00tszIDxTsnhMclNpxWNN4scFTwtwNTwy6vIznmSNn31hoG3VtZSd1oQN9vfZQblgMzOzTiO+5oLaZ3hoREr/rmQkcrDeLl6edH6clRKNwQwvHzwSd7LMWumUMl9VXcesu7/b5uan1d/OJMd6pFBLGRK/3Nvdd+9H4tceHhc8NNbjR1P2fHZZ3FFAV9/o7pYcFKhkcJwQBMuLtNOm6OZUdZKypbUVK+7pu90X7cnzBesdGLeNtZxoR3jlIGvFSs5SXd328MmiPZtatcJBQfmMqr3U1w/FV4XTWFQTDMAiocRdz+ysi+9JoWyLqOwsiqY2U720dxCztMH6Ovu8/1y8dAnS9/eY8UP88FSqQ3VFPwkhOZxZ0VfEIwlJRrQFdl98VrSPt6gbi3SN/VC8ni7FAo9u7NcHYK94uZMaHJZjwCBf8cuguKCs6KCNI6fhaTho+EW/C0qYP82jIYvaxSLDiR/D5ulpD+lSBv7yABybc9JDgRY4V3uFO383XT91xlzb+D5A8MVtbeKS+gFPD9O34ZqqOX249ir5DjI5pE+a52chf6oL5CoKaoN4HfjAn9en6C/vvfcrYalx+9lP/1Ky4dgV2orwfyzWLn7ZanWRoo2NXLWl2V1bXV2xju6YeJbuS2d77ZudotWcPX2mds4eiq4b1Icb1T/jbhAK+DClvt5hJ3XoI6z3sS0eMmTXr/cL2y3YaSOhGdqsQ/xgYCBhzx/vWCEvjJVDAW0UT5POIJnzB7/3x1LCCCmqum2g/BgmIsIhwhyiP0zPaNiuaIG1VQsnZ/Q/BmGpF1WFZB31RY1gOKxhGWQeR3YMkz4gIv7PYHRrG+tKZT10HbFcie8O5mALNCPMom9OP3/moSSUshvsmP7t3+X70KUIE2olD8hFbxvliVivVdUn3wRT0YfBXd72+kuoL8KMIWMwZMD/8WDEmOkhNM5CWFIU91ZwlrAoMgnMxRG6Q47RH7zs+i6DD4TBQaFmA7OqJI5PQ5g6UYzO+SYvEE4PXErZceZgsBLnIAwFYFvyBb3zvE+BB/Oq7T20p8pDvSLrwcV0f3ggs4rxlKa8hFcFc0BXKLvIUGTlYG+f13tVGAK9AhLHI9IHA9UG1LPPfDj30g7fEo5lRqLew4jiXntKl/IkhUvoB8y2AmeBQ1mwH2MR4enGR7rEq+KW7h1HLKpGGqTYo3jTl/l22PHehHYo89d6m9ch/ZBz7vngIdf9Wui/1L+3vTYGQH3m9/m10OLcDM/xh+9gnMLoEvxbXzzhfCG86790Ff6hZ8S0wJTe9XWnRtuk5S+fb7XrpEGIAtJhFip8tqpz5JCjV2UAA0ngzaINfZfSVMWIK2pH1yV1ndA8R8LE1ZOKG5hOlOYx6eqfG/rJk79PrVAa6cG6hgGP7NN+jj91Ny8+8dO//Au7dvmSvfPOO7a7XxKGed/GxgdtJ7Nl7/36N8INZe8brOvzT//p/8HXeLr/5T2lR2hOQvkyIxyjYb30r07vk3yrSdglI5zCWkzlMkbk4GhxcMCAmfqt8uLGyoi5UZ5BLhbQR29lPbnswY5FhFdi6punh2WVoiSeULBEe1n8goGtmPOw/oFu6+jq0nckqxM9Vteo/kN7qo+ciEcxwD842G+XJDMvXr7qRqq/+Iu/tMXlBWXg1P7JP/nPbHMj4x7E/+CP/8R21jY8jEZVWJz46pvb2DD2bFD44R/8vd+z2zeu+MA/ax8uza/bnc/u2//5//R/FVa/ZAf5A8fH8LIlpQ+PoV+kpLNsKN3JsTEbH+21R48/E2bfEi4ShioVhdtahCF7tQtnzTy0uYUpy+9uW25n2/PAGojqRmpL0Zn6Jhg4tGOgNXRM2pYFcDEkq6KEics2OzflIQ7fffc96+xM2NBIh+THsQ0P16t/CvM1Faynq84ujMcs3VlvpWrRsrtV0TTrfIhelF75WHqE5IqH6BDNN5MR0S1e/DjwIOvcMKodGsST250T1bbwPgynyAHvl8oz8g96pDRgOy+HnqNfwD/Ak1zDBqREXCelJxDeNy4ZNzO/qnyeuJ5Kn4L3eP9Smgz0wieZ5Q9NBsM9Mky7vhFRe2OkZ1H7a8KQbZI78IyaA0Jtd96j71Ei+AJ8CQctd9KS/PP7vKdSMGAGz3d8o+dpG8pGwwT5qXPlje+7kV7Pkt7W2rp99tEnHr6HwVb4KXorvBJbCCFyqFOSoh59oEL3+ZRjLrU3fDY4SjVYV2+3+MKxFSTrmDnLWlZLqxv2VFjapaLy4JFFznkSujm5pO5JLAxSsoc6QJcHW2DoZuAlzDQIAwS+/oCeBc+jAzMbFexEOUmDcpBH9H6+B5/CuREZgJ2BQUxVhXiXMA52vq4O60SfQt7pm8hjaIo0fHBB1/ekyz26d8/q1KeuTE6o7Vq8Trw++Ir3B/JOWdh1TXnim9CZ05e+R/r1YroLszN2nM/bh++9Z+985x27cvWK55W0oNlgOwh6O40AybrTsMrPufN1ntc3K5JrPIfdBGe4vb28Y7DevgGnR5yFqUuXnaom+gN5wzDOUUkov/qm8ozjZGZtyaYePrQf/P4P7f7jR7YiWonHko5zlITbf7B91CkvbuulzqX/jU5etVN951D5dOc+HLWgOVUMdcU/6DD0RWhb7+k3lOtpKK/NOmVh7joJYRDf/u6mrS7MCCtm3Rm5SzoNz+L0AKaiIakTZulDJ46BlQYh38lvsj2ta2EwEEdEd0RS+h4toy5iW5sZ8WRhsYaIDQwNKV9qL+W/RfUQU/+8fu26X2ftINZC6R/o85negwMD0jV7nE5Kwi7b0oPqhYcH1A/i4gOH5QNf7FoCCqClsuizXs+UlT4MH6UFtek37UObgkkbmiPlH8HIVlY2dENCJMECF0fuEZZItimTh8oQYS3w1ji1nt4Bn7aNIobHnp0Qq0nKezqhBFs9Hm4invLFbrYzGVtZnXZjPt46i8tS+gQoe/v6nHAQNslE1I0pDqTaBTRbTuzKxWEHaCjwExOjAqd4z61L0S9LmODNmdC7AN2KxeNMmSf8UF4CbFvpSOEQICREBsIin8v5NI2YFHlC5GAQ2dJzh6qs7G5W7zIllukXhz5dYm5u2T1e6EBrmQ0Jrn0po202PDhid+8sWi57bLduviRBpoZWh93fZXpFm914+YoEeqeun1hnqtVG+nqNOF2M3DANsKs7LFiaze4IZEatWYIdwnOhT8dQRyEedKw17h7/Z6cROz6C2JvVdMqflHUWD2K0C6LUHx1oVJQHDA71IsC4lPkOCdKIxQSuYTgQA9P0bt26aeNjk3b12jXrGxx2sOrGOxGCeyOoUwePMgSVGJmEUovqkMVP+/oI88OAQvAE98VtYIRSVmg3Fh99MfqoI2CAkTE3YOseYB9GSIdEcfBRN/+OmB7EqHOUiKBQAELVaUXgGJdZEHNgcMA6OtvVrkU38sSb00qjVeXqtdXlFbtyJW7jE8e2uUoopRP7oz/9hjpo1X76k0+tUc+yoBOCIZE8s6HBVsuqnTdX8/bgwYrlco02MjlmH37yqdI/tXff+9A++u0XerrZnk3hhVGQsE3Y1cujlsuc2MbKgWhtT/SpulczYKBEgOPVTegFOha/qVuUFOgoTJPWNdVvUcyE6WAwfhQen+GgtqBOqC8Yp28wYXVmVYQzMOrVGbIYEbNDmD1AeJ6iwCRpMLATwJFAsdqzVWknkgkp3yxChpDFG7nsXiB4UOFZiuBDWUNYBkVUgkBpdIj5MbWZwTbaktFRygDd4Z0Mo6XdMExRToQ/YAYBhPEf8NvRkZbgalWdilmK0dH2bIxIurAT82EgIJVKiHzrrFjNS1iZtYieXrqEABA9iqYBWHjxM3DIOhPkGXDlo/ASBPmDsg8GwOjxHPC6VN4w2vjAkvKH51iHmHksnvD6RWhT95QzGW/zvuxTtlvabG11U/0oprQx1AcAx/cAsCw6xPso3Byh5Yz6M97K4uridevW093leRFqdMDAgExguPX2q1+878bJC2NDoqGM0ld7NSWstWPQ6qLtEkYoMPTnwLBJXwc/rwlhB8VKS9nSs/rtfYa+G55xIcc9/XEllh/kRzv/9JDOPdnzdyCxAC78uo70Q8CIh33yB/kmzwa+w0Af+cDgz2//hI6u+GqHTgFrGDWPBYIY6GpX/T56cN+i4klDo+MCOmFh651s1t753nc91jkLmjMdmvZaXlsVDye+as5nqJBubeCJuj+RYnhwILCu+r15c8JGRxPKR842ltRGylaPhOfU9HPvb8iJru64HRczhpdQX3+/6OFtm1vcsp3NTWuTAs/gJGsLQJ+Avpdffkk0yoBXnSWlxJf17eez8x4Wi9lJeSlADARRQYAbwXYH5RgbKDN0St2JzJSvI8vu5Kx0UHVQINL1uqNv9As40WbILAbJUDLd40UgAlnGDAIWWoVfd6lPMSW0JBlGv2iRvGXGE+kDDugT8JwD8SxwVzzGzDHx8dawtgRKN2WKJepscqLbXnv1kofkQ/FgnRkGp4mr+YMfvG3xRFo88XPx7qh9+/vfUB212YPHz21HCl801iDFZE9K3jV7+mjVcrt5D4fW2NDsYW8a63fs3Z/PWH4PnqN6aQuygn6+n8urn0Us0nxor708qjbB8B2xssrIgmtMa2RhOsK7tMcly0t4xY8rH/Vqx5LK0eohjljYCc/MEKYChTvuHvR7+ROBcNWnaAiDdkF1MTY6KlrZ13HQeWpOeQBHxBPtolvVc3NrGHhsign8HUpeH7nBK8nADpiTQeVMTvRMuBzRc0zllAwHTzDTjQEFwh/OziwIr4wpRfrCsV2cvCLaLTgWyaucw8Pjwk1Zxx0YuQlhgoeZD5C20AY7zi+yqs+IlKO2tjCbiBl+TMfv7iE8SYNtrK9Zl3jh2PCg2kv97xQc1CzFtl10WrEt8alEe6e+SfiNlHAN2KZkz54t2OYmMvTY5pezNruYs6fTO7azX/ZQT+nuhEBn2tdJGhu+ZJevvWY//9XPbHS4X/letVdee1m0VbWf/M2vrVAU4FZ7p1KdqoMD9d2y8hATjUlJw4Df06tnylLw521HshHuhVcgMwA60wO2sLBq6VSPbWxkbXFmycpSdPfzVfHfjL3/3vs2Pzunsjfa6MikFDLWFwheVmGQEd6GcYnYuad+DPxYJOb3XQyG3zoH27ww4isl+JVzQz8GXunX1WE5Kqv8dxBNJ+af//cdPih+yf3z326808POHXnIcVnYSNmv+aWvrrPxfd3kv9/h68GIjHJJMuH5IAd4iN+eQ52Ge2whfe26peIr3fB+7Rn+grfgCbVna6+AO3mgNoD81abnlQjpId+oPwyuPIJcBivj6GFq78NKQfS/74Nr1cOCO4YwCNg3JFrePLSl+V3LiQ93dErGRuuss1dKVeW5+p9JiZnw+8biiicVaxPfZN2hAwaFsiVbW99UumFwjMEsFp4eHu5QUYWty032yYdzyvy2eHSTcPdl0SoL/1ZsdWNe9Gg+05PB5NOTVusUBgAbFcXrDisHymfcFTKnF8Oj7Njqjhl4A3tI/opf0a5s8Gjq12lFOxiItoXuaDfqEjmv7imcjIxgrZl9PyYZWJOStr+PM0BK6aO0029PrEWykjA+S4tLSivIBJRYdnBbUGj5dMDFGOH5Njob2AsjA7KxKCzouFo7x1bhOXBKbZFJZDLxdtEFmDWE/PbnxVtwpIAI3DtRaTFwwLfASJQJbMfRcZ/kV1L40+tEv3mGdJBdKP9gBeqETPMOdYmBH4egY+UVHMg5eBRcFRTpiLcv5eCcNMEalJV8sYMpGcQGA7hhX1lm8JWNcoJLeY8wZ+DvHmJ76x6t5LJY9QjtYoAmPRa6g0bBwrQp7QFeYuYCfYFBQbAjg66EbakZeJDvtDsztMDGPriihCdHOqV7pa2jb1LJ4xKldmoI6YY+TX+mH1Iez4KX7Pz07+zedznXH7rn/3ojH/DBQIucq75r2/nz/j0l5F655IEL2nmXp6kL0uB9P9eLtVCqoY60hcTDNY56kHP2//XGFa8z1SEDru6VryMDM2LR/psBVjWx5Dge/RhQ9Yy/E5yPTtTfqLmzOgyh0iO9rkUj6JpqvxC2gtwx2AM/Es9QuzD7MfyWLir9Ia7frBUFhgBDpdLYLw7s0cM7wQDZ0GQrS6s2OjZuf/InfyYMkbR7dx74OjLMgKFecChA72gRXs1J58RZCUMsi1KCG8CvOAehO2MMK+ORrXJALzqRntmvayUrFPbs0qVxGxE+wukKfIZH6EB/hzWeFmyoL2nfeOui6mlDtCU8vL3jg+uEAy0dHAtTzFl7MmWtMWavNKp7qX+LyaytbNjq0pr6Auss4pUasXv379t3vvNtm5mdFR9oEuap2t0v7rhzSINwy8riY/udH7xp166M2Jdf3rEb14T/NtasI95io4O9PsC+trxh/+q/+Vf2z/75P7ff+4M/EO9gIf2sG/uxB+3ubPhMvdduv2RPHt11h42h/qTKxYwIYdxSzrq6Yj6T6+6du46raZt8PmeDvV22J2ySEm5aXloQf9/x9RfBDeBeyApnLdpXza3+DK+rkyzYl3zZdSeF9fUV6+/vEq7bE9bbsfpI1ZLJU0vGTizeIjlV3reSMGRR8qi4v2HdXfV29ULSejvEMyvSR5Qf1mpqibSqnZqskUFsviW+g82BtodroP9A1fAjZCa8Cx5FHvkdjPvBgZFexT14LPfhf+jy9BOeBavr8gteDe+FpzI4Tlt+9vk9DwvCrC7oQ4npf9CXSZfdbQNYVLW545e+Co/EpoQh8/S4LGhastdffVk0HFWd68Hz74cShZ3fnqaOQeZrJ9NsOnKq2/59nsV4yTP0UQoR8iP+SR5c1sBbsOmEaxsrK/bFZ59JjjN7N+pylEgGSsqxLsyGczLl9UOi+o9OzsZvvhcRLyd8HzOr9osFx3mEx3z89JnNzM2LFlP+DNnyWRSqR8oXZtGRlm5oqy0mHL6jfOo5aIq8IoOcP2pH1kSkR/BMk8pO/egRH3gmHC3pkzvaEJwEF6LeaE/KEgoETtCXdI0B4zaVP6o6ckO8voE9AVnFTgg9bIPYb3zx2rUNm5+aCs5hPd2STdjTghE+rMtA/vmOvqS8eftwVfe8nVRnGHof3L1v/8//27+0VHvK/vN/9s+sTmmfqH08v1SWnnWbhk6hJviJmMWL+9RViC5A6FXJf/0+FJ978uCR+Kae1d4jbO98CEWWXKjeyGdoWMkB9Q23qepfsDGi09Z5CJ93f/kruyne8fDpE8tmc6p31jAM+XA5rHQK6IRKm7qOtqlPqL6Kwpbo6eSRPksYdpxUeYc29W+r/D4QRxur/3Lfy6d7njPyrHssYry/s2WzU4+9/bB1IZ/cQV08H4xB36LFD4iEorpqwa4sWowJ+yR8TUf1e31jV+/sCpcS/gfZh7yD7wa50yGdrMtlAjjHQ4zZsfTiXfvo44/tzpdfuF737Nlje/z4kT0Q/3706JE90fmi+CfOZOA4HzTOE457X7QlhZQyU1y1mbeXdvolG+0acF34Tbv4rFDJq4bx0eSP9qWUAZAAYnjR9/a02yUp2IeHJYHInBFyBMCzIyC1ubmiBI/sjddfd0MAC1rCzPBAc8GuvFARxFSCkccSjXbh8kUpxO02PbMqBZQFmkpgQDFp4nCmjDUB8MBBuR0aEqHXq2NL4KMIPnjwzJ7NLVtjc6sUjB0HfCJ1CQdGZQt2/dqkvq+KbGoQUdVJmCdcOMJMe3pRGvbs9u0b1ibim56at6npeYmSExsaG1ae4mJOa9auMsfa60Ns0ESXbW3tSSFN2fUbk1YnANLaGLXO9kY3LmxvH4jB9tjExQk3gp8eN9ry5pqU5B4JxiZf8C/acGrd6aDwHEqAY+ym0oeHhiTkli3Sok7cfGit8QA2Cb0A0IYUMNJi74s2taspoyJQADMeBgifBu+43vkllEJ7SkHRjrco3mD1Ur4YdaV+AR+E+4EAmHLU09tvWbXhu++/b9uZLR9Zc283PezhdaSQAWoIF0MdU9cIud6eLhFvg+pfz0tApLtSUuhhlggC2vzY6QODPQY6NyCLwdFxAOGtqmcYF4CNETtANbQGEcKoeN9HzVUgjNA+3YgRYXXMen2HhQdRIo/V5pXSkQS2BKlF7PnUrGi0Yul0nV2+nLaNVSlYqsfmtgMbHOhWx4jbykrR8oWKGwZHBcgvXhq0aoHp5HG136DqJmrTs88kSFmAut4qevb4EGEoZSBCSIpOfaPJFp6vWKXYKsYXEU1LsRGgZE0E4tygMKqKxTiC0KdhskxjVN0wmkjZjlRmDDkYh5hJAuiMqV8RqoQBA/oETKZWnwgXBBCCwUE2qFgNyeK3rbp+XKl6ZwdMMS1/fHTE2iX4idVGHG88yzB4Ybja2d524QN7Hxoc8P7MgtvuSSWAjHcwSh6DEAg/DN/kobY4DYol0529bKI9ZiS4d73KzSABU5Aw/KNsYeyn3ZhBQHxX8ohSzewEvkd5SAfvMJRABqWYgQBnPVX91IuGbl1M6JtS4MTwYe6uBKr/AMAQOHu5XaVD2J8zW1xZdTDB4t4Y7RGq7vUvusKLDSUUwx0LB5M/PAzqGATQTqOxWCyDBFV9jz62s5u3oZFBKa60G8JMfUd1QVsQBoUphdAsSh59GsU1RbD4swb3PieEFyoL0071IJ9Qe8RUvDO7MDFuafHEIyn+jPDiEXVwrH7QMWTRZK/6lvqI8u/KmL8JQ1dPVDqkFQ4utnRXadOxtVGf5Men5uu+AwR/5n9n83RIlWMw4nu7KlkfjFNdO1upberv1AOKL4ITfsHsHdJBGPOuC2mnDQDDqfjnloNW+rcbJ/RsRPvi/LwL1oHhESuJ3zeqLR4+eWwff/qx95NF1V//wIAPEsM7oBW88DA2AcJR8qHTculA8kb8VqA20oC3u9nAYJ1dmOyy1qiUIiIhqy3pdwwSEpf1ghScvhReg1Vf3PXf/nd3bGF5TemjSAZjA2WHN0HryI6u3k4HHgDNzE7eVjd3lCf8zKSIVpmZxgA4gwR6X3WO1w20ipEG4wDfv3ptzK5cvWhLSyve3sjZUG+0P7RVUxYx8gBOACyhTjGw0Yd9GrP6L3Gyh4YHBUpyThMsekncdhZNwwMFL/58YVffVT+XoptKM7Nhz16TrGZwYk2K3ZVrEx7OrlzKevz2Z0/nRLerqkcpCKcR0Y7otb3ZSsrX3ftPbBmv7mLe9gpF294sqk/1+qJtfKe7s9fWl6RQ9fRZQjzj3p1la2iqWn9vxWWQnUrhLBBjmdjSJXcg6O1Li48WrKsnYn/0+7ftrHqgZyQLE1JoxbcW5+eUv7R1pZqljI76DIS1tUUf1GdAM9aaUJuEGQwHyhMex6m0lMhcUTym12bn19U2pm8FgyD8icEipqsz64L3iJ94KrlYLdOue8Ip7ZIHMXv+bEn12ub5wOCFF3qqvdsdC5gOH1MeMOgcHinPKgMyEkcDDAOb63nbz0qJlMwcHsCTPyvsVLH5ORbZLVhRgBnQupdlYWXAar3wAiCMtj62zq60YxhmjsTaktbT3+X8rLCf9z4F3yJ0IO8wW29YfKYsbJNg4EE4oi1OyJsTW1lfVX1HbSuD0T1uswvLtrNJDNFjm7x41dY2921tK+PT9VtRulk7QLgnKQx0fCJFvTNmqWRE/LTTns2sW/4gZ1euDKt+GpRm1uZm11XXZeGgnA9UEYfd8YrqmfVUaCdCmQ0OjdnaiuS2lFgW12cwi1jhR4cn4g8ZyT8W1q/oOgOLbapHs8mJqzbQO2L7uQP7zrd+YK+98W3VAQMIOAOgXEkxFUsSK/J+61OpdZ0+C9BW0zqfcN4nmoM90o9qBqoaP/y7R12HVHlY/NA3/Q6phK3Gc/nrvBPaDpe8HyJzXlziWf+4zkmSa/od+K3/8t813s01zmvvk17tMU9Kj50/qo0bX7339e3rP/2eds8ru/MUFADRnT5E9s4f8XxRM+SBAcbzFPy3GwL0LhwPbyf3VJJsh3/95t1fi+8mJEurtrI4r/Y4DNVXhye16DndbeMXWkUDWZt6ljEW1SeET3sqav1DMdvbzUqBOrYzpbuXVYOeRcRjMi5PUXDW17akDLL4fr11dqZEaz36zo76QNTx+uhE3H7+14/E75vsH/3nousVYZ2Dfv2+aJvbqzY7O21vvXXVxsZTKktE71+3uHhM5JTF4VdsY31adSFs0t6hfielbWtRtFoUDxXfoIKQwKogeDibOxiAeSXXwUjUnWrIlWJEH3sDRnzh8MNqQcraM/WRJZuaeuCDcK2tOMXQ13ECYNaA6Fb1CJZbnF+wee3gZ287b/OAezDyQN8odMgA2hHvaGQj2Ii2JVQOHue8G9451L0T9cWwsDhp0c5ra2uuqB/ruzXHkhq2c29cySCus7s85L7O6WfhWWigahnhSWYJoC+AZ5mlTIxizskLG/fgcx5urkZL2p0eqU/tlIGN6wzIOA0iA/UM2CEMIjDLLuJ5pKzIM/LDdHkG5cE91AM7cpfvMwgQa8GYhzEYxyR4xqnyl+eSY+K8ZAeOX+SZ3WfFqXyh/sCHZ27kpR7CAEpw2KDuAEhgcmiDvsN0+onBTvHRTuvuu6j7KON6Xs95efX9cAx72JQRfuvM/3JC5vh9/kjtefqsPxs6mN9zvsY/0UJt43VPPzzuuAteFV6nn+uZ2lEPnZvaznlkeJ9y185pj2Dg13nt6O/yifOP6D+e5Gz0GwasmPGrSlPvCMZ9DxWkS3jCMvsf/u1x+nWRtmBGgA86ot+eMmODfJMEPJ/KhhaVWz3CAEqj8A0G2yZhdBYLVxOprOE+4T+T0sMfPbprW5ubdufeffvk48/syy8+k2xL2e//zu9aRyplT548UZ+M2z/4h39m/9P/93+2J0+fOi0x64W8e3hhfRMnJwxzPjtFehI2D4w4LOy6I5rFiMIslNoitGTi4oULXi2UOdLI4tLC+aUd6TeHwv7HtrKQsWVh4bhk6u1rhJs1a481WCqRtEuXL+qbza5TMHOxJByRTEtPAydIdi7MzYl2t21jY8l++/H79umXn9ohM2ak44DLr167bg8ePhKvFYbR7ytXrtqTxw9seLBHlV60zo4WtaV0NOkrbc2N1tEes+zWmh0Wc5bd2BSGeygds8HefP22h2GGBtDDcPiMtkRs5tkj8dmcba4uCPO12WB/h3im5IN4Jzx7Xzjs8GTHZx5c07c3hS9mnj9T+STH0XOLZT23ZnfufiH5v6O6EaZSBYCH6c/UG4PdGAeRKbQvgyBbm2uigaoPSOT2tsVbN3wQONpCXzu0HWHbg0JOOLbRQ4HgRMZ6TIcsvFzes56OM+n/rTbQJz1Sen6j2rZFujQhoiNNeL5iJwlGfpxH0L8ZXAI/YsuADzpvIp/6rd6g58X/vVOojsTr/Dqdw9s+XKPf8R50AW9hh99xjxnLHPmN/YR3eRa7S20jjjc6FHyQQUtmOcB3WANMX/GBXAbclVuLtzbZm2+8IvzYEvqlNucf5zvn8K+QReVH34XG4QM4RAS5p12dDyP/ie5gy3NvZXWywENCuUVMOlO/5W3xO5eDytf2+qZ9+sknbuiG97Rhi1Dd0aZsPsvK8xMM8DoNafBZzvUHPQpnwSPJQ2xRfIU+8Vh9lJm/OC7h4Q3WxvHJ8Y3yT7rQKhVZS4t8u8Ff36PeqD94F/XOfWZL61HxkojTH2wIWUsZkfU+iKB3eN7fIS2+p7RcX6NudPTv6NthUEC0JX6Asy2z/M9JQjqF+r/KxLO0ta8DI3nKmqUsYFyQHFpaWFTfjYq/DKuGVfdgDXg4NESNeWKUS7/BC9ynrEpzZ2tbuOw9W3w+Zd/93vds8tIla8a+pH50QlnVbMGoThX5S/67lj94cEhL9eO77otGaNsF9DJCrLLmj/C9HjbC3oC7eYl0qAvoAye/rHgj6xUg1wnXSZnmpubsufL2vR/8wJ49ey4Mtqk6a3ZaIA3sZdRdVfIUexAzAeEDvtCwdNBt4Y5SgcXw+z3/yA/yTvvXjtAAR/oUfZBqInkGD5B9okBrbpRsF/9YXphzvMAaaoRWdQyALFL/p3+5/U24A7scoVnJH86KUo1tJ5e3etEk8ikpPbw9lXZ9ijCsDAanU92+8HosDvbDNhUVrR3acZUZ/vtepzjusVgwPA67nodsIv9qd2achJCt8D/hEtEpDt3wD3cAobw8r7J6/akGXuArrote2KEL8BKRNBoujLf/iBFr3XemCoNEAKAAZrYEuLczHkeXheceq4FQoEdGhiVUbrhBh5i2LAiHUZbwH0zLa4unfKQSZRlaiCc77cOP79nWdlk5DItbNjaeGAvc3bxxRcriodLaVx5OVPExO1PhysUjga2iLSws2cTVYVXqoTpFzCqlsgp3aoRtSMTr7Y03r1tLG6CBVacb/D4MEuA8PTNlLP7X3ZWyQj7jI4MJKbEQ6Or6hp5vkSAgNt+BDY306L2kra7ui0irlpNi2ywh0Gh4fbLa+KkUjJSlBNzv3H0uMBAWiuru7LKGphZ7+OCh3slYqxqORRNaxXgZXVrf2JBiTYzbYwmjikBx0UoVjB0SfscVW11ZlyDB0BoLjSkGcFSlbnrVOTHaQa2ACAkF+oSrXigVdHhV7imjRky3YUKhhAjMW5Sv5lY9wdD0rp5lx0SeLx1Yg4CLMmcVMfLt7I4rOyzUCmAhzry6iNoNjlAnxaWi32pDMY29/J6VDkvW1dslgo671y1f4nsoAniIMi0WoYcxF+Dk3jEicka3MHTRSVFAYFYYX3d2sg76EawwY6Z9RaIBKJ/VHalzCfi3ntibb990utzL7XhYEEIlwMRg0sP9nTY6nNALUWtLdlhuPyNmG5MgOLKnT5fUcRhBZyHPY5scG7QFKZ+Rprg6cIvo6lRgS7SUxEDd6IuFEme6VDqzja2s6sXsu9//ljXVtQng7ItRSJBKecSDkfZEKcGwLfEi5hC8nI7PMEKgHIYBDUAgxnDqCUMlChAxBhEoxANjIMZH6JUO9ULb1tKiA+NtD4f2mR/aO8RcMPgQsgfjc2dHyr3OfSQZxVVtyoIeKGb7+aD8jI+NOgjAAF+tFN2rHSM0Ao/41PyGZXKfPHsoJdEyhixXtJyxsBBziw9UkC8AEG3H3i4ATX7xWgW4oJimVU6ANZ5ODAKgTFJG0iA9Bg1y2YwdSQgSxoex4KQY3DtvjPhAIQMUKK0wLBge9cLaGsQ6gzYBAbPzSz44ERcTJpwK3p8oL4RvqSnF5JN03CtL90sHQbkjdEmInS0BLpqsk+BZmCd2LgvAMCoq0H+utJJvFFzqx8GZvsdAHbQOEEGhoW8PDQ6qHzOdsNHzKZHj3wXYHKm8YpM+MOFGBAmKqkWttWPIIvEu9U89Jd4RQJeqTXVUM8ifX/GyOUCjU2rjN2kj2MgXoNDPedrf/9rOC+fpkVbYlQ39C1sA9hxpSwezDDKpnhGgVfEL0qVyOKIEYaxmOhv9myn1LPRMTE+mSAMAACkAh0MMCZWq01NcNEGcV8K7ENKnp6/X/uI//oUtrxDOZVLyZdTjjiKXAA2u6Ckd8oG3FTM28MJnQW6cRcT1rbsjaVNP1iSv6qy377JtbRVtV7Ip3dHuHt+JRIcdZPfEL6SYxaMSqt+VDNhTP1E7q62oA+IGBkB+5uFJ1jc3bGFxxTa3d213/8ASEuDMasLIfyZmTM0Ew35VZQ7ejghWvCmZggfNYIiF5vDoZoYQMpK6JRzWseiCNuO3KxOiJdLxuM+qH0IbAeagT3jT1asXVZZt58m8z8wrNj2iNvXc2Le+8w3bzWWVbp0bVQmFxCAUBg3yCeiamVpy0ITXfP1Zs4CEQH9V5VGZrt2csN3ihmTDocrbaXu7jba0vK88NQng7KpPSmYe1asfHNrSzLpFVWdtYr35rPrkcZ81RU9tfLjVOrsJ55GScrpjx4cRtZuyV1cVfx2SgkgYv6yU4rh1p5Li0XM2v7IkIIwCf2KXLwxa3UnB9ndX7MqlMYHgXec5KdEV68agXLinQj1roBR1/0C0iLNAu4dm6+jsFu8h/mEY8Myp3ZlBx6AOXoO5fMVyuyX18y7ls8sHoXd2Cja/sKn2Q8nDwCb6hPZxOlhnAb2M3bp1RTihzzLb684LmJnT3dOvsjAdGj7cZzvbhBcqWN9gtw0MTtr01Jry0WRp1gFRcsRRZMbizZvXncdWxadZsIrFhon/iRF9Tzwbw2JByiuheHp7OtRTj6xU3JOC0yjMkRLdi84aBIzLou121hTYt1RHr22qzUsHZwLVG7a0smPLq1vCFCwSnXaFriD+eWRl8eBGKeAY3PPW1zVk6Vi7HR7kxbdOxZ8afd2Le4+W1Q+ER0Q32ypza2u7eDC8PSG+ylRapkCzNkqQH3AdAGp+v+TrGFRKDKiKdvG0ZK2kVKvepb+BJ5JS2kui1bK9/fYP7emTGXt4/5nL11Syy373d/5Ydd8irCS+r3ZzvqV+QpMgDmve+pzDAeFHsE3qOHDEcK5H/FjbuMd/v+9XwC+BD4ZbnPtT3PFnuOYs8/wYzjlipAeHaX9xXX++/j2d05e56Jf9N1Lh/Bt6yRVlB+zhNy9x8HuegN95ce3Fc+ebp+z9n6fCjkrLFZ5zRZS28ndCvXH0suqasuM8FoMeb7tREb6qQnk/0OW1tVV79PihTwvPSCf44vOPxUP2bF4YezezLZ7IDL4zd1o4OZIsFU4t7h97eIWnj4Tx1KfQF3r7UuJ7OR+0q5Z3xbd7bHGRmS3iexHh5pZm9aMO0dCh+tK+aLkieox738MYVy9FbVcYcGgURx29391m4xPMPDlUX7mkd05tbnbBG17swmcL53Tv2tXvih8nrOHsSLhtxR49/MjGRiV3JeN3d9dtfeWpz7Zk7Q2XqRI3QgWSBcEAT4gfr1FvcwZhmUHF7GQMfmBa6k6y4ZB1ZRrt+dR9HettbWPRevu73EA1P/dUfSlvbTFm5yy6AtjSHLHZqWl7/Oix0kEmgHf4LsYU4S1hG7AU8ZHBcXgCIitoN6afs0NPYQZlcBJhYKJdchbDFX0TpZUBmLX1ddVJUmUklKC4gN5x3I6MPsc41D3PM/DNNyg7+WIDF/og5TnG5xu8h8EJAxX3wbHQLOkH40hQPDl3rKQjco8N2cfGNd6tpYf8Y70B5B84CwwHzoWOwTfUDdeQsdAETh3wdzAm4aVQ4Cl7XHiXvuHGeslk4mwHHnjAVeUR+mz1b5AudYlyjaMB2IV6gDUwCx1cW8tH2Og7VJFwkepxYrhTekTKugYuqry6Ib7ntAJj0NdUjV6XnPvG6deOft9P/KcONb7CWWgHNtgBZ95fz9Pyv+f3a8/xl1PnS+e/eS5Qcejz/rvW91VQ5636AHiVPsBbIT0SCee13+DBcJ9b8DPSBRMF3ZEQj/4ldST9lFzFIUq8XH/5B67hLZJmr0O5JXd1on+f5cMMSWVO9UvILWQNhlxdlH59Kp6zbj2daWtSOk3CA8wIZp26+tOSRSPS+x596TxrenrKXn35Fcn7jHSgEenpD+yRdpyFWGD2/oPHNs3af8oKfYdZ/ZnsrmSUZLboAV0VvZW+GmmK6vzYQ94Sfk+EJVmdt/HxCXdSYdF9ZqAQGqYiOeuLhIsX1AnlN9RX7M3XLtrwUMoW57dUlhb75uu3xUM3pQsSM948tBD8YmxixOYWn1omt2KxdukyxXVbXHqqdhF2PGO2wZl43pjHvX7w6JFdu35FODctrLVgH37wW5ucvCQeOGevvvqaffe737Y3Xn1F+O7Q7n72ueq/UbzmuSXapHdIB2XR265UwpKxqFWFpSr7ZWs4Ef6pHFhcWGNZ9Tc/Py2+3KT0p2zq6UO1VcV2MmuO8ed1jVjx2A3g18+eLSp/QuTi2wfqN4R5uzg5bM1qo7KurTL7uafXfu93f9dyuYx9+slHzk+GBgad/xA6MehjIge1CbpvVNioTm27urrkA6mfff6Jr62wlytJThAuSO2ivomTGQ5bhFRicCSdhCbMZx0yC2M/K91U9HTxUsQuXWHNKBwaG6SP9wjLiXsfnajdcYoLmBveD1+gj8PP4D+EMIWPueOBaBxeRx9Fb+I+uj78CR5HX3HZK37G8z6YS9rioTihkQ7PsXsINOUVvR+Pf3RX9Fl4APydbzAITr48Xvd5+oHfH6u+89KBI/bG6y+LBuFb9Ej6P18MG0f6rRuKtSHbmRXJETsTXZ5+D1fGRgYvCGtu6Kjfun1eJlKib8MH9FspB4xRbyuLi/bxbz9yuQqm9b7Oe+reyBTOkQehrpR/vc816pr3Y/E26UCENla7SdcmPDhrqj17Pu19DsM43uDoP9irWHOB9/Doh1+jeznfZFfCGPmRb0HnCmvegI24jpzkGdbjwJEGb3/eo9+Gd+BJgQb5HWYCSJapjZFRPjCk39AA9co3qETaBrsUTpTUA+1X0+lwmMBugI6J7MX4T9hnykL4ZTDStHRfaLlvcFBH5UHvgREDx6Y+ddQ1QjL5NR13Rdv/6l/+S3v/3ffUb6O2Kt6QKxZscGzUQxpTUA/xojZzb3tPCtoiKaVznh4DM/BoHJDQs3TFCMVXlD7c2d3pdIu8px6haerihZ1GdfmTv/6x/av/+7+0X/7sZ/b+e+/aZ598LP503bp7++zR3ft258u79s4Pvies/9CWpFsTmpcNOc7g05F4D4MOpEffDU6rJevr6/aZV0equ5ewGStf2JWiwl5nwpaEX8e2wkAw4fMaJEea0JHqJVNOw/pmDOw16vxMPGRrddEy66vCoMw0Tjv9YJsjGosPrKgwrDnGLOVMNuP9iXpGFiAzicIgQeWOzNAda1e2t3e4zGI9E2aQRiMtbvslbWy7WBmwXRM2n7UCidvvyploAJsRGI+Z+NAlH6Ff0GYeZkwCArqCxuAB3vfoixz1HPXlMlu/ybvfg3710501dK/h229f+NHo8IAEW9Lak3iuJmx2YcE2Mrsem6k71W6nKiBAp0uK5+jYJWUsZn/701/b44dT7nFDjOtcPuMMlan4jCqzwCiy+vCwzralbOeLAFQxtLMTCUBC1ByIyM98Ub6trXXr7U3ZxCSe8iXLCOgx5X9ktM+Gx1KWTDRYf2+HbUnh7u4aFrElRAQYocX0rKQ8h+mz7QJ8MJ7nz58rL8FoiSCgct3ZU4RZrhz5KAwxwXd2luzqxQvKY9VXEb/7+VM7PYzoW/125SLxhcsSsju2srlmA/0Jiyfq3Hvj6KzRvULdK2QvJ6V83wq5XUvoe3vZLXWOOhsc6neho9axLSnwvT0S4DPLUnLapVz3ignUq8HbLbdTlJLSK+DSq0YlJuWB13O5jABoFaMLhrVTbkKwIuB6Cb5jKeAY+CEelDIYmP9jgMA7NQZzgXYxyhP9Jq47C4VuK79zK2uWlSDu7R8UuNjwhQXpuITegelixEDpcMCqjWlGTP/FuE8a9RCesrOXK0C+yoeYkXbSwFOInVFyGCADAMQyhg4xqKK4E5KFeH6DEvBFMSRXDBCAUvTiybiI9cyaohGLJZm6azY2PiAaiIrg66S0TaopW21jS4rjYJ/qpmKpeNTGhuK2urQnsNaiduoQKEra6vqK6PbEhFkEMFr0bpcN9LT5aP+vfv3YlhZYhPjAJi/0S4FcUUkRxniFzNvszIYNDHaLwbXpuRmbebSud0csFcPQElEZg8EZYz0difJh8KQsDgBUHuI5n0jJamuNBV1c1QkoIhwN3vUwD4AAwj2E+sEYHTypSYO0ESgIMBhGUgwFTwgEAVOsEP4wZH4znZXWiidi6l9RMZ6khC3ABYP1vs9Ugc7xhMPTnvQwtqOoIC/IH8LtSM8QZ7IooZMVTQNmy1KeAGEIOxg99OYGbymi0AWKFsyafVc0ArMi/BOLnmAo4jd5RGg4OFEZERAY8MhLKp6yaEx1oPpkAu8rV6VwiwmSHuCH/AEOGBDCgxnBixJbOTyxYuVQ7cvgEuCVOLMS4Ahi1Y97Q6j/O11CY/o2gIMRVegQPsWMGoQfI7bEh5uemnOvEAbSAJ8wVwcR2gFZfJt0+Q2dc5/4r8dHZ87kOyQgiE8OUEPgA5joSwjFOoEqhIAbsJ2BiwYiUpTbB6yuNWWnyhNM2uGR7vPPPSB0rhfcOE5ayIIg8gOo0U0vG3yeuvU61lXn9PxFIHCT337kOT3Bfx3dyMN3lS5egYSDok6YQcFAD2sjYP2AzpnZo1sSIHhIF1VHUVfKUZwx9CWxsLApPVfmlTSj1FXRFKvPK8MWS6TV0wLYOdC19fU125UyTRuPCZwMSHFC4ALk4Dl8t07gDk9FaJCSY+xn8a+tzIZduthu1y5fsE8/XrD5hZzNzG5aNlMRfVSN9Vzy+UNbXBafS57Ym68P2m7+1P7Df3hmbSx203AkAX/qdMbggBu39AUWry6W1bcx5GLgVpEiojE3aEnO4SWL4fxUQKOnp8v7LH2VMiNcffaaqhqDsa+hImHY2BAVvwkemUwX5x6AnwXjMVBQTmjLm0Y7g2O0G3TXJKUEj/14olX0W/WB9KrqL7ePZ3rC+SWhXK5dv2qffXZffQdwCCBhwAXOUOd8N7O5p/YVfxDPfPn2mBt8Ym1HkuFx3c+pfaUUFfAoA9Q02BPxPRbKXFlZlWwrSMlifYM6K+aL7tDX0xlTe0Wl1A3bs6nnarOy9ffUO5/L55Vn6zYWSyZsxq1row7WZhee2ZWrl6xdcv3kqGKDI0P+3dbWOnvp5gUb7k/7NPek8khIuqL4F94WxKgeHBqQbN93+Z5MsTBtCPfAQpXI20Ol52CqncHUQ9tY2zQW9yXW7sj4ZZtfwoh0LL7TZZ2SuWsbYY0iFoAiXn99oxRH/SaeM22az+8LR7SK4uiNKHFl4YdWx0nMBNve3lNZWadGfI5wRNV6j+O5vbNn21tl0UjKLl2+4uB4R5jq6vULNii8VSofeEgAZOM+PFbtEI1i2GJm0qnkTocA/Kb4dkL8RF+vqwo81qmdOp0O2lpRbNQThAGadN4onrMgMHxhctIHGplxgqElzdoFJd4Xf21EQSzZyFjSbt0aU1lM+cOQd2wDav/myLEw0aLa6broVe20tKF67VM5Mipj0dbWd2x7E4Ur5SBX3Ee/t1xJwdMWQ1hmKyvFoOr89UB9CM+YUGdt1tPF+it4qTWoHUdtc7Ng8bYe++LOU93rs0Rr3MZHmFF6Yp09Q2KBUpYiGACknKgfqFt53wF7oIyCLx0Sw5+00Ua+n/cf1FNYp04D3/P9/JyTF9d4zx/y//+bLdz0LdwOf0PoCHi0J+Hyt3bf+as256+++49w7gnSJryr/q2CIR/DtfCOe1mRmh51/qe7gYeH7evntfTYas+xU35+k0cMFqTjSjuMXuf+tKejXT9pT1fevUDhMvKuWUq7saYOWZRS8fzpM+W33uOHLs6z7kdRmChMv8ZIWi2JfxYydu3SG/bGNwZsY70ofWJP3z6WbFU/HJMSVY/hlMG5Y1sXloOGGcDr7U1Lv4jY2nLWKtIZzo7PxB9TUvaSVijvCEtveTkmJvvVL6ri/T02/XxTNIbzw6Dj+1RHVPljZk7GQz9cvfSKXb70umQZPLEk/eAT9Z2yx3TfXJ8Xj3gi+ZS1mzeu2+GJZDAyRriKOsMIQxVhmCAMIoNzeLiubyypyljIc8f71fzClD1+el+Yc8nWN5clO/Z1vuzteHJStc+//K3o/kxybkU6xWPpDhs2LF5GDOq7X95Tv8uJzk+C8o8zjmhLnxcuFA/X9zGe0scciwiXoHTiQQd/ok0xmIFFwCxteo5OghMHuyrMsR5r4QwMqo4YNNC7DGqSP5+2rpoBr0A3yFiMlsiNYFQvuZwC7/B9l8F6zmnXMavoSjsy29cx0nUP7annICywFzv5BNNxBO9iFCO//GbD6YXQLeBWj5nP+6LFUI4wCwA8Ql6Qk8xkY4DADe5Kv0HvMSCCowcDN8QFRz4QLpX7LJaHN6WvL6W0cWZhIB4excwj1s7BsAOPYd0RjA/gTDy622Lid+IzlIO+wndw5nB8pH+jIwwcp6yj/wKQW+mCmUK5XmyuBFA96o/c9vPzvXbdn+A56I/fX/V9vxeS0CH0+vA+6Wnn6Pt5enqA8/NEnYe6l713f86hK0iF9gvGftqRcuvgaYLJKPeL72vj/OtHEBO5pB24BvsI6xJh3Bc9RZjJy2ASRphDyS4MRPCVRvXhJm8jdSnJhmbRFnSIU5HuRXF6ElbSBYYPpXVKR6jqWLHH9z+1aOOJDfalrLC3Lj6RVx/e1Sf3VYic7Wwt2uPH921ooM9n9e5mM04TC/OLxro1/+BP/6GtCRvkcL5TG0N7TaJZ+hiD7v39/U6frNmDg08sgf4vHiR9MSGdZyuT8YV5cVxyWhffgxZ5h/IfVRmoapaehiHyTHK4Tfr+qY2MJGxgeMjXRnz5xk0b6GsR/RUkAyqi9ybxyawtrGxYupd87PlijwVhsZWVZSvsr+vZBfX5p7Yt3NvXNywdeswWlNY33nzdnjx+LMy+Z3e++NL1j7d0bXFuzr745BM7LJWNxbq3tnccz0bFb8vVI7v/4KHrJptr625YYuALHYvwYuVC1sp5nBFLPqNxf1fvqo+zBhthhm7cuqa62XcdbhKnnf4+9TNmLxbUBRod61WKeTsWVmMGdYPw0dvfeseGRy8Y69fBR1579WXrIeRrS5vjWmb/4lFNeEYPK0xHYRNfZGZgS1Od5M8T9VEiLRTcmWOgr1O8X/xCRButb8GnxHIbm9aGY94psa9ZJL3FYtL36tXOOJ/YadmS7fXeJwhNCNbPF6QLCFSwu5zUP3cEUrrwOfoCvIE+guGetmbDWxyehC4PL+VZ3ud5znmfdWiwrbgRE56kYjk/PHeaCOHk+PaR8yj0MHoc8tf7oGiKMDCk5/YVPeu6AnkUDyc0CX2oH0fMGAZZZjYJHek935VP3/WDvk1fR6eDD4CjKErN+I+j4pGXUWXVdZ4JeiZlh6eRYL3Ki81C9ckgiWgXz/T/35//ue3uZNzxEEOtqsbpy0PSqRxunNROXcAXMFxyjQFtnCapGxzsiITAjhozM78gbEFEjYQ7OGEYD+u9hBCY0BF1gd6LzCKrPojgR4zzDDZr1zUWxMeYzztcZ2Y06RByF3wSHC+k66ndA26iFZD/gJ+g03od6uiNqM2NqaozN6LrOgZz0iYNvhPoQM+o/lw3VL9w+lL6hA/1RV1VJuqC9qQf3r97x3LZHWGlEaV7aIQTL0uHrrIW56H6lbBXpXCg+mH9mYowxJf2Vz/+sQ8cUE8Hwv9TszPS11atf7Bfenbeo7Tk9/Z0xIkCJ6m8t9kZuEM4pKh76Oll8bui9ErCf+1ls7ak+l9anPfZmG7rzO9Jj1z3a6srS+qzs7a+tmJffv6x/c2P/9JOwQDKc7PqWRqe7WxuYByzX/7ylzYjfkQoxocPHqkc6kP6NnWFrosDGvngG0fK/6n0MOzF3V2dvr4aumA6hcP3vmW3V6ywK910b8P2MquWz27YfnbN6vXdOvGrfHbVNhZnrJjbNDssWFR6vlX2rFH9vrS3bQd7O5IRGz5AMNTXI324zU5UtxXWIFOdnomPtTYL54iGt9dX3TGOe9ATjoDM9GNAGNqoSrdV4yp/GPAPlOVD0RB2ggPRJeG6WIPgUPyJvqD21TexuZ/qGx3tSUslY5aKx6yro8OxLmnCW5zu6Gd6IfABfgd6ZAuyNtA5z4cuHWiyxpt4BjsLvxv6u+p+1NebUkcLU5OKUpiXVtYtu4dnZN6a9THiGhPWAOPK2sa2G/SGh4etb6BLGT+y/oFUGMEQ0bJ4TEOThKaExpKUTwBUQYQZa4878afbox4Dlqlig8PdPnoO4GpoOLaurnYVvlNC5ti2Nli47sza4vVi0g3W290tgZSXEpC3zY2smLSAlwilUi1ae4JYcllrFqPHwE+HUIK+aF5HKi2B22KNLH6rDjU/t+AhSDo7m+32KyNuwG8QMBkd6bHx0SHzlfwPc1IixiQgTy2bL1m0vcHyxTWl32obmzk71rfr1dBM02e18Wpl3/olDFkopa8vbQmVsUHApi3arvRTAv9ZMfUzKfv7NjY0aZMjk2IIh6qDmDU3tIhACmrwDjUcguXQDZeMTlQOETohdMaRlPpjgfM63ScMiU9nlACtMRcYUQODKdrrJFTrJEA8vr8an1XM7z96ZOsCKHViqGdSoPeKJQGWHQHZmEAOnukCsGorGAd0gpcrU6q5EVdHINzM7q4YgBQ7PNcRxMAvGBSbT6sFpWlDGOIdww6TZBQToQohAgoJPQNjZ0QWAw6KCGs6pNMpD2XATAAW7KNsTJFhUKBRZdncXFXdRHzWx/SsgI86biIuWpOwe/PVS2qvuG3ndm1hcVmdnfUCmkVHWYHFU7t9e8i+8c0JZS4jYIDXftEePd6wrp4Wu3A5KYAppiP6+fSzKVtZwogbE3hvsmtXJ8Sc9Fr11Aa6e217dceNb/Wn6sS+SG/UFYUwswHP/CBs8JrHCOILskkIEAImoj6GkYoRX4QhBnfqB6WDegZI8H5Y6AyhFBYrw9CFwZ+0UKYw2iNIaa+cGLjElBsaEHR8FzCAhxMGbzy6MCSmUywYjDcwhmq1k4R2kwQ0hvq0wCtCidiXAHu+HRQABCBTCTEkslBt1JVAmA1MBkNvGJg4dZ7gsfXFrAFInQKD7o0m2kbQoaxCW6wzAOOBabpCCT1gWBXgFdKwiGjr9jX1WQY1RIO8U5VwwyANQMDg36rvKmviMXExXsKGMCtH/Evf8LrRES9Q6s1HjB1YRPyc2UG8S3z+pmjMjYTQmatU6jPT0/N2+fIFgaXQPmy0iXudCFhyRFEGwLlBTY0NONJ/y2R2BTxZXMVEo5ST66J9lRXBBr1Tjmhb3M5UbyixePa3dQ5bJNEtenY4pb6lNlB2ODrY9XbAuIUnCTkir0pL59AazN4BiC6Q19DnVKbw8IvNf5Oen4eddENyDBihzONFCMLTPaWRaE+IDmga8R/9hucSngzQhxLFaDMKQggZAHhUTSov5IFz96ZQ2szGqYo++H6cmHdKD6MFho2/+eu/tgcPHlhRgASDBFP1R8dGvSxPnj0NNKkdnlQWzbMwKUZ2PIgxYvYOHElIttjG+olt5aTUFDCCHIiPHDv/KwjA1DUc2sioBGp7TMpQ2R4/qrOkADEGBQYryD/KEIAboziKV7N4IwN7DBrg8RWRAko/rJMij7Ed0FmplMS38EjEm7/kfS8IZgbOjiTQz+zq9avKT8G2t4iP36zaR2AH0A0N8R5gmMGDEENYdMNOG0KbavdRyabX33hZPFj8R23AgGyHL3QfBhe7eyU/GglVsC/glTNCwWA8Iy0MiRgpoPXgkc16Hsf2yuvd+nbRrt9K2be+fcmuXbto84sbAlstNjO9LIB4pH6QVLtL2W1LiP6lvLYmvMwYn1PJhOW2t62vJ2nDgwlLdJr1DSWtrzMuPiUeu12Qcp2zgcG4FOE64YR6gTbJ6r2SY4wrl0aURqtA6TMbnRiwS5PDltlaE+GxbgL0fSKwueOz51jMjXWCVjdWLZXG8EK/O7Kx8THx+E2V71g8KOtG8HbxuoGhbrVPvXhbp9IirE3WdvYOJMcPJUd2VX84IoB1ZuxAYK2+Pqp7x04HeLXgbb8vUMssJeQVRi94ZCRyZmMTg742B/H4GxuIxy3yVB2z4ODS8o51DfSpndtU9m31kaJNPX/qfYrB/WKFEGRlteGxaKLoXqPEJ2cm1ujYpG1vC+OsbltBgBbP4El9KxYXjXenbHiIdRHqpPgIbO9sCus0CV/ELSOaQNa3xNTPSgXVQZ3HNWdQeWlpQ32NwSe1YfzIrlzutmvXk5bd37KNzJnti/YPJUdb2o6sPU0IwT0b6O23rZ1lGxgbsydPtm0/VxAtVKyzo8cHtFnM6vYrr9kXn3/huAyvYvp8m/gag+vM7kF2FAus39Ik2lW+GyWH8rvu2OGzxarE4QZz3VQeKvYv/st/btsYHNRvBvqHbOLCFbVJm6dDX6LPUA6MyfBBWBT3gpEpyE9nZOdbgL7/2418hudgmrXfXx15C57KmRvLuMJvDhz5E/7DkvxnzeAfcqlHzz/9df4Lmw0/wzVPRh/guzWPHb/uf8N1dt4J7/kLfpetll82auGrLfAW/sHLwvd4Vooq8kgVx/OeLtfP0/EU9Ie6rhn8+Qbh6JYW5izeihdoTjTQKbyL40+3TT9/bFVh+5euX7NVKZVt0gGsXvikghd4o33/+98Uz8z5WlqLi3tOH4Q3qYhGcU44s2a7d39TukG36G1VuWmwl166bJntHaXRaNmdfWF39cs98TPpAZcv37bFhR3RwYG9/OqIMoxn2LHtCJf29nf74Bq4+cHDx5Kie8JC4jdSoG7euC26lExU+UrVnGT859aRjlpmdcPW1P8jDZLVUiw3tjOimzbpHKw/Jlyj6oNvY3xqi8F/tkS/m6L3gvh/zj759EPVGaEZ9d5p1ZLqb1/e/dxYTPxICh/r0PT09tn9e18Ii7Ig8L6wkRT3g4yud3i/z2zu2NzMoviEviN+jWG51ibIAzALhn2fzagNmue6e8Cf0wxHZI57kKrN6UNM+6ZfgiG5RggbqAGZ6/hPG2EhXP5DK6IL8J3jTf2GBsC08D14FXwRrIhOQPo8S94gJLAVRjcGAqAfjtBOwFxVzx/fAcs5feke1/gm5xx9MEAVzje9zOIz5CuUkxB5KNfE8Q1GEzfu6F1oGScirxM9A9ZloXdCKCRjcbULbgXotTisMKgWcYMLusmBGDeGHzAdBimPMa1/5B/HCr3meQNXh9kNlIkBjNAOHp5V5SGU2/h4j9o0baneCdEQYSvA0rwR2rLW19ngE34nnHDz/ITqpCeyc/n8bV2rYUJu0W95grtn56/6feWTa+Eu98U7/UznOvH+zvvhtvcHd27gmn5j1OP7NeNera2Coc8fOD/83SOZIG14M8Y6PkN1QWbgP8KV1ku/Lx7sSFYvuL6e7pDOpQcwcqGTNDdKdxBOQw+G50g1EO1lxSf21YdT1iS5l04Q8rPOY7EfleERObVbWbSes7t3fmPZ7S21eaP0iS2la44n/+wf/Zk9m5qxhYV5729dnd32X//X/xfxp5i9+977wuIJqcyiW7U/tMLgO977hAfZZx0MlQm6cGMmshJerXxjkIUG4KkMROGUwsAQBunSAfykrPKxYGybvfbKTVXSoc09I1SXdAjhykpF2Pa++Gob/bEqnN1osWRK3zy1xbVt6xmU/nTWaHfuL1huT/jtsN7j5Z8Je52U6mxhaco6e9tsfmHaTqpnqsNWGx0atDVCU6rvEDIUj9f7d+7Z6uKS5Xa23JM+lpTuVI/XLoNdTT5LAb2ThSLz0lky+yw+TAggPOzRoY9sa3vNcTfr0g0Pjdjz6RnLq34uX7lmo8MX7P7958LvT902lOrstJPDExsbGbWzY+mYDU3K34kNDQ7bkDB9V9+QzQljLgv/9fX0uXGa+P0YbXPi4/R7bEI4CxCikVj+8CR4TkT8ivAbRGxgS7THba9Im4vP7BftYHfXkk1R6xQGTLeeKq/CK8J2BeHGRHNCfeHUBF+tVbos66dgg2DNxoMys4Ek3w7A0nQjcB4zgWgbwvvQJ8Rn4Fk6ugxFOED16h9cBxtyzvts9B14F+/BP+BBtf4Cv+EdHkbv4j027vqsIPqc7qNfcIe06KS8Dx/FUQ5e54536tiEsGqO1KlvLdmdzz+2gYFe8aMxvRIM0/wLRkEG+Bh8lf6gMrhep2KA6bgeHCjQPUJeYBqs43H+6/xImckzNImzKQMzrZbL7tq//zf/b/v8008do2KspVh4hDN7lA292cNEa8f4CXYIzqVh4Xb0x5JwalnvtrTFjHXS7kmWk4929Q2Mq873MbS6/lz1PkldhkGZoPNSX3hK8w+6gSc5P+OK7lMP1G2tTpAjeOCj25GuAz9tSFdsCXrF25f2ZKO/1AavKaT+OzZ1WQGv1HVmIZEmA+9e7zyr7zNQhjyH3wAag+NrcExEh2FGtc/aUFlmZ2akC6yIJ+Ts2dNH9vTRQ9clZp49syePH9qzJzqfmrYZPbe6sipdYdJuXLthF65ctJRwDzPF3Vahb2+srSqtJVtdDvuyeMLU0yf27PFTX/fyy88+tfff+7Utzc2LXyzatr67vrBgawtL9vzRY3vw5V0riFegExE/nhmN8Gs80ckrPBt9+pWXbtmNK5dsYmTYvvnW6/bGq7dtQnoEbUzoHpzAkAnwSjAjst4HRlS3CQbUVdlEgxju75fO2WJ//+/9ffvH/8U/tTffeN1uv3zTXrmt9G9dtts3L9mbr960KxdHbWyw1wb7O+0N8dnXXr5lIwM91mSqS2E0Qrr1dbVbqkWYhcFn8eVD6bzYpRj46O5Mq/+oD4i/EVInLjrsbU9Zt/ISFz0kxHOSapte5SklmYWTLnYbNbXrIWAjRN5xNeAVVYjKgswEazAQJFlCm6PXqw7oG23C0kS3If4+oYiJUEBkCjALdQGGgbah6ZotoUZb0BI0zm/OoW/oL9CXSErPcx/69Pv81nXuN1y5mv5RuVi1zY1d285sW1zCoIsYag0tUvqJZxS1K1fGlYET+/Ff/9ZWVjICs83qCRXr64tbKtFs5fy+j+AQB7tBSvnpmZivhFn54FhKa8FHsPCU7e5SYeqKYqCHUv5brFsVGFWPYur4hQujUvpyUmJ3XKBgxEj39Nv0fMaeTm1I+BRsfLJbBLbn3qWbW9vWLCYPeCNGEh3rtJ5FDs1uiRhaBNY3NzfVmY5sTYAaozJhUDCkE9InlYyL4ajFIiVbXVi3rmSL3breYUNDSoARpRMhlVPAXxh1u3RjQIpC3h4+XhVolMRQS54cl9QYx1JYe0TcPQIlbdYaFdNXXvDKZ7EolIhUWs9j8D4VA5AgYaQ8Hm9XA6iDxLutuHemzrjj+e0fGHJjGvEiCUMQFXiJRsW0pZDXCShAmHjKGp4AsC/VNfGpgXUsTkfcGbxWRI7+j0VdmqSEldXi731xxz6+/8QeTs0b0/M3tjLuPcsoqTMbAIzAS5vyBrhBkNQzOqf26+hO2V5ZSr/eq1aC93+rgAobU3swZmDsJc4eRAxgAiihGMJ0lZKXnd9NqjsMRgUxMTdCxNSZejtVH2GUGOM5U/5O9J0DCfGN1W2PrVzfELPZuXXtayonglEdWUpT30CLhIPZ0+lZlWvbLl4YsQf3lgT68IaK2Ntvvy5gcKJyRu2jd59LMWy36xfHbX3rwNq61OZ9PZYWPSxlqra3XmeFHSmziVa7NJq2q6OjNn1nylKxDutK9ynNitdXuVS1Svnci0kMgUGmNnVgkZ0lk4THIb5+g2i+QwpSq+pNCq4Un4qUNu7RiTHMYbBiKiWdkU6JkoVwIgQQoRyquo+nKAtKs4gVx7yY7K6YJoveMbJLmzWp/ejkEfeUCUofDANQSv7aBHAwnnMdtoCg5yj44MZ0PGIPxJAqYhIsisJsjhaBnQ4psIB1QvJgZPcYbnqPtuW7TOkvi/mVVRe9vf1GmApGSVOJuBQh1Y36DtP5gkcDSnObG9wZGMLDjIX5GDSqlqsqvPqNFLJXXwlxZQO4UbupUqknBANApST6ICyWl1f0HRQ2ATasbjBDpQiIYDDB60HvMdMBpgkzpK64dlDMqy3w4KfOWIiHdUKWBHYBZ0pX+WYVeWgN8Ov1pt0X5WJmB1xWO4MehE9aW132tUtQEprFuBMSGoRvwuiLMgZ4IQayewmpDsQmLF+NWKmu3Vo6e+3UeYq+rXqrKWGAMgCYD276uBGeVzD7Uwly0ZTqolkJQUMoK+SFGQ8YqwFwDtiUR29vGs7rRqBOidUGdAAeAfwpf8cCaeKvesjuffBb0f5d6xOAJ74lRm8G+giLgqFdWo8PZFANjDjD6xjEJBQZo/vEp2OGBiGvirt4EeStPd1hBfX9u/fv2hdffm5jExNOmx988K7zNHgmi9PgsZhMJWxpeVEK2IE1t4iv6tsMwByy6LTKSB9KpY/se7/ztn340X0p+Ye2vVZUPgUYuntEX/BKZhOdCEBIeLfG9a1O+9W7Bz4jpJQvSz6diDZSUnRK6mu0OoBefFW86kw8rl10T9xIPLkxUO1n815/eFugwDNIyWBsJBL1mR2ElfFBUnin2vpY/Yo4k8SUR4Fh0VEUjJLqoEF9TI85GEB4F4v7dunCpGSCviUFCfnEYkRMSXz1tevqXynLZLdtayunem107yjkGgMWO7v76odn9ujpvPpWq/UP96ndgycR8fh9ALUJYyxTyqXwJE7t5TeuSQZM251PpVBmc3bWsKV+z0KYeIEcSLmUPG1O2MTkuAPws7qyXbjcbB6G6pRpqo12+eol8Zc2m5JC3dvVbIcHq26cJnzYSP9lu3w5LK47NpGUbCzb+FjSBnuS4rdqky7JnYR4nfrj2joz4hpse2vHOjq6HcRkpLy3d3ZIzrfZ5nZYODstOd3dERN9SRGvq/jU98HBMduQEtiWSPliePFks83PP5Ui2e1OACwQlZQCmdkWiCrjmXYqMdns69f0SiF86fZN8UqzlcUtHY9EU0m12bZ19wyIpxzbnnh+WfWXSLSIDuHb2+4pg7fYtp4L01pjtrS0rXJkpOhE7MrkDfvNbz6yY/ULnAx2dnOi/YRPa1+SspvZKrhyi5FwYJiweE3iH7uqe8KOHaveG6SwDwnHiA7KUsAbT21melpypOKy+mUB3zrhpoPqgcffLxTUJyrilaf1Um53pezFrFjaEaBNqu2EOU7yasdBGx07s1R819emmZvft5Xldbs51m2vvjwkrLRu1y9fVXkZPDHx8Fa7ff0VD7fUJDra2ji0rb2sbWRWLLO+Y6fiPd0C1vVnrKUjnqy6Kh8XhWG6xdbrRUsn1t0dV/8NC1/hvR1rT1ssOWLdfQOSJczETNi0aLaUK9iwlP869Y9kuseirYS6Y8aY+JfjGvATs4vgheJlKic7A4G+SLV6LrzeZ1LB18TpmKcnlqnzIBNgf+iuKN7qArDC8y0o0uh4YBV/0K/qHXVQJB7TeJ1/8o52fw7PXbUvbg9gJTIG0gGD4SF3pOcZhj/Woyj1yHWMhihzDPryNEZFZBIpcuWrvPI9/nJOHsJ1QmZ4Bl5snFMa6slL5fnUq36HuuO3e+7qhKNUTU+PlNzAx0sqR6hLygTfJBY8eC9vv5ESiFJ3/+59e+326+onq/bk4T3RzjMbG+oVbt1wzGvCwrvqv6eEiWprUj9sEZ/NWMUy6idqKy+mMIZo9crkkHhRRnx51Ap7IjbRwtbatjCVFLGDevH9NWG5A/e2RW5mc9JRxEehvYT60fFZ3m69PGqEtOjrTUsWSOYcN0jGNNjE1T7h+6jTb7RZmOEYA73wUrZgCzOPXRHF6yqbmbdY9MRam/AIbbTr125aPJ3ytiIeN84nm1trko2SP1ILdvOblsltOJ9+8uy+8OO8+vuc5FTMWOC8VM57eC8G8DLip7ssBI7iJnnYIh7Z0ZUWrt9RPTC4c2o7mVW1fUWK95Ydl6VnCJ+yIB5YBCMK7ZLdyxlrpYGxoC1Cfw1ItrHIJWEBcbJpEz/YyWT0Hckz4UKwDzKd+OLIdWYpgXnAaxKyanRm8YYY9cxiTLUn3NjCoDPGThwlmK2I5xm4i3jdGFIwboPvmA1KKDkwDKH5MOgj62prBfCbwWvCVTYpf4QJZaYoegl0xuwMBoCQeQwegVPRH4i1rQScbglvRJgRvL+bJZNCbFshRfEBFjzGuHCsvIDrwLcYZ1GoRWWqO6VA31F3cE83tS0GLHD0vnAFZcFpBiyRTiZ9PSGcT3gHTH4g2cw6QSjquuhlqhf2oE9UGKgVXibObh3X9Sl60+Rwp/ThTkv3TTh+s/pm1TSdkHMyQqm8p533u3DOZXE15Zr8eu69v+qO8zfvy3rIjYzstTRIThvOIJSXY9AH4XjadJ9PHKsSKDvvOk9Sguzoim6gOucJkAaetGAZf1mbGzQ9A9rFp07EZ9Ee0FHgE/wmrr5QjG5HlAYGDxylcCbCWMog0JZoWrRb3bTd9Q+UR7wkF21j/QvpdL+y9fX3Lannlpbet/tP/oONjUh+N6mfZO7aJ7/997a9cU94Upgg1aE6b3WHCwb7tjcWbHPlqTWe5iynfvjqrSuWbmfNn6f67qnwwIK99Oqr0pka7M///DoBsLQAAP/0SURBVMd28+ZLXm4G/ZdXNuyLew8tUziwnOiB9ibcIfSJHoNjA60Kj6YOCLEL7TP7lNkk6N84KEWFIcT4XRdsoD6kH1cKGZsc6ZYOhCMTOnKTPXx6z8YmR21VvHF968g+/2LO5hbWLVfes5m1devpH7RYipmlm9bRKZ2hyILAEfGbFtvcYBanMJJolbCjkRYTn+pX/9i1kdF2m1vM2aXLb1hvT6/wWJutrqzY4ECf/eHv/4EvOky7r67OGDPj6eN4/B6rLTu7+vS9A/Gtkl28eMm6OpOur3V3DQSnEGH5tmSbbed37eprb9k3vvf7atMGu3fvke2p3haWVz0CQ7lStHGV7c033xAVqF4Kh9KdW6wvJd6/s2mJqPQgYWew/Nz0vH308ee2LUzW0Zm2kfEBlUm6hHhtTDw4t7kg/rVrXSpLLNEhWhf9iWUQFpH1yIriq6zr+ODxY+F2jI5ZG+3ttHb0W3Vf5l9eGx2wvkSbRdQeTXXMsD7xtQl6pXPVV+hnLbaylZfsEQ4sRCxXrFp794CtrFatJMwdaUqKZzSLrvVt1QGLaoIL0DVwXsMAR6hYBoDRkRmI8AFJ8Q/6oXv5i984EoCX67cb/dVPuEZfwriMIyC6CZiAO75mIzxIVOPhbbxPQ176zVE/PBSfng6Ga8oSDIunJ2U9r35nVbv90jV78+03hMFjdGHRdFgnTF3ceQd9Hd3ZvfbFRDAI+6wm8TRft8B5Tej27I36Ejq3Dw6pXmqhpd1YfVJva6KDv/nL/2j/5v/1r23uySP7zltv2He/9bZNjA9KzvbZK7eu+gyQGzcu+aDX6Ei/jaqN3n77Ven5N+2W7r3x1qs2OTkmbDpol69dsdfefMtWNzbsV79+T/xLOFR9v1n6FW3hLAmcJ97LwHBeGIXZJhhMOTYjY+CBehB5x8CIL7jrdR/aDYOy81ylQcht7DGEWfGW0HvE/5eYcV2dje/pZWrP5R8z3+GB8HX6F7PG4KO0N/SBXKPektI3yZOq1PkHsjgv+YITBgMk/KY/EvraQ2IqTXgLAzmnOifW/dzsvPhM1K4Jl6eTKWGVVuEayWu1Fc6a7bG4JfV+V7rTBvv7rasj7c6x2FlYP5CBRw/rxBqIp8fns22CsRsdnSgO87PTtjI3I2hWtnbJ25gIrpTZtrwwRZPyfv3yRRsZ7LOJ4QGLquaQf2cqM0b/1bl5W56Ztxbl5aR85KHA0Jvx0p96+NQ+ePd9u/vlXXv66Kl0w4ryypqF0oXVl3rS7XZ5fNRef/mWXRQmG+ztEJ7st5EBopyEAQ+86Z8+vG93P/3Ynty7Z8/u37eHn31u9z791D7/7Yf25Ue/tfu6d//Tj+zORx/Yp+/9wj5+9+c29eCO9KANyZwVW3z+1KYf3be5p09safq57awt2fHBvqVYY0wyPSqZlVBBm6WLNbH+xXFZMudAPP1QZREGbZDsFz9ICIseChcxKFEGH4ks0NWgB/oNIdIrwmDMTjhTn+FecV/1LDoDq6CXVJWuYxvpd7vb6z7rIHIG/oV+zB0TifyA/RsGAN2gWmBrcFnvNMYMTHiCaEu/4R/hHnwh6CLOh8RffA0T5UMPWcOF0fiP8HxnqhOe4wNqVF7e3SOThzYphpxuV+EkBKuHKp0KHU+2BiOHGp0p9oxiE4pgRUL0+KjO4vGUzc5M2aYqdWSo025cv6SPVay/L21Xr4zZvgAvUyx3tjJSbhlJJtzFiS0urqljqpuop+1kcqrEJlVsr/3h7/2OnahTSF2yns5hKfvDnpeGKF5eePTtWG5v1w0zSV8coUt52VSl7duhGoKV8osC49cvX7bOZNo6pXCyWjgjzi3qkITXyOczXrlHUihbWjvUqesF2Pd0nvDYzTTSoIQyivzeXp1tS1mPiViYgtHUfObxGjFQLSwuhRj9alym8B0dH9jY6LC1qnNPPZ/22LaRSJ3SyElQRKXACPzXMcqD13VKjPfU2pOdlt3ZVvszaiYCERihrmFgzDwQF1MdMTKJtwlGvaDQYVB0LzfVH8TgqqIIhWmtZXVO4mSvC+wkxBjwuiPsEgZ6vK1ZPOeoVAzAWgQUlZBgseBzUeTTGvekvFT1DgZrGGdHB6PlZz7t51gKDYIMjyIYMxKS8BWIGKYKkxuIHqbIgAAhV/CeZDoSxlbibjKVjbibAUxKKNYze6Iq+hJQrx77AkDFgupBrJRYWoBJFhQcG++wweF2y23vW1KALyElJL93KHCWsYGBNgnvvF24MGLvvfuxFI2CjV8atqGRhHva4p25NL+m9q5THTTZo4ePrSPRZN9+7Yb96R/9vvLcZEurm3aMe7/qmQGR42qYbgbwwPBCB8SLKZVKuqEP5R1vH5g+ChXCgucY0ceAzrM+Gi3GziAVIIDfKFuMxNZWbWeKF0oBQID46K4gSNnHGxgmQBgd0uZ7tTRRLJkSxdE9CCLBywoPBdLkW4z6YSjmudpoIUoq9z0eq9IByNCmGLF94V49g3IEU/HY+N6WEh5S7Ajxw4BGX2+X3wv3g4cZNEl5gvdymAoJQIJAaW+EY51AJF5oxIdPCri9+dqAaEjPaCNv+u/vwuTwMKOcDGiweBKhI9ol4Jz+tJFHPARY/AhlhnZgw/ucOkDQejiqJvVd8YtQVygp0ChTiSVMPQSSQA3c3C8DqFQefRNDAG0cFqeGpgMTJiwLXn+ENULRpT2Yjoji3SGFlsEg/77yxHXKQPzdwqHKkR6y5lS3yEtART0K4xLf8S9Th9rd8CP6o0NjbKZe8S6HNmDwKCw8w8LoYtJKQY9S93rW06EMyit1wnOAPbzrRTxOV8dq+/d+8be2Pj9nbRISJn5fr/I/e/TIZh4/FcBIWlFttCcewdbT1a1vH9vf/PivbErPjPT3WaxFda8vN6lvCIMK9AJiwyDN9vq6wInoSnT7dOqp8nZmP/6rv/SFFIk/ymj36sqi8zHKeOHiBWPdGEb/8X4gZmekoUn8F8CFsb0qQHNqf/z3btkFKRsP7q7Z9jaLFItOcOuKiJ8JBMek5LS0RUQjzUZcUganP/xoVu3XYQnJMIx5AcCrPtQvMGrTZp2dna780JY+U8z7Havs16k9iV2OR0zVQZtedRDAiD90Cu3jIQJtsl4MBgIMIISHcE8evYzyQNoYUzB0DA0NKZ0T5y/QFwsbwWPJG4OHf/9P/lB5PPJ+urAQwpNhQIGvMEiMZyPTyDGW4yWBMQbjC2XCYwXAzwL69QyIt2I0JXzBobU0tVlvX6d4eJ1NXurw2Ir9gz2SpQP6Nv1Ffbbx1L3JCU/37Xdeto3VnO1lK9bT0+Gea0+eTVk0Vmc9A6GeGTCs6r1W9aHpqVnRe0VgtMNS8YSDzfpGDFARySFmMrD+Sta9f1Ac+/p6va+tLG2IJ5jP7KLPRkTXeWENFsllkDkaFZ4YTEoWVWxtjcH8spSIQaVd1bmAmuo5pXcLhbwrPAy01Elm5rJ5B9kMQDJbaUdylr7LorA4PJxIu4Av+aCi0mYdCngXilBMPI7vUOfkqU80zwBF4SAv3kfYPsm11nbrTPfb6vKGDY6MWns6zEpgdgXvY5hakoKEzCadNtHk2MSwvfTSTctINk0/X3SHhL7+DuuUfE3GJb8EfBGhVy5dFtZRHkX73YT58TBbhIWqE42kfarr8cmOaLVsQxN4vZl9eXfBmD/U1Z0WCR/pmVObnGgUjuq2SGvaRidY80b11ZgLsjPV6jgMhw8W4L14QdglwRoFBdvYzFp716ml0zHbXN5zjzqidr1867IV1H54BzomqJe88un94rFp4SxhoLTkdE+3+G0p77iL6bGZrZwRMpGZAK+98rJNjI5Jlo/b2OQFa4snJVfEz5BDAt3HZyqnWEO9FHjK615ccEp1PlfG1I/hj7C7YOAHIes/nROWci5H4JXsnIct3GeDR9a8vbgfjuFB98w9f893/SMPHH3quPq02IXzWHgYqZJf6IQvIt/ghfB98A3f8XyTgvLOdp5T/1/bJAm0hwuhKHwXfMfx/Lr//eoZxwna+DLv+l6rG91jaMSN/PrNkyQTnvGXPW/IP/rGlHj1jBSky1cu2eramntd4h3+/Okj6+9JW7VcsLxwIXXBNPi6UwY0Vc8ed1s4paXqM4BXVwrigSxsfaB2HrJ0R85uvdJtM1OEuyLs1ab6dUz6gJRFYXAGCw8rJ6Ih9X/119JBWbRAeLU9u3zhivB7o/hdvWguKd60JfzYYFsbBekBZTds44XakW4Tf2ZNppj6yp5obcTGxydtfX1ZeKGsPr+tesS7qtnamHVZLrlBeCebsawURUIXPXx8T0d4rfQhlZEZaDgpVIUHcVbp6elU/jAiM5NAfET9ZH+fuPp14vvIDmbLNUuHWBdfKasfdqr9I+IrJce9rEmQ2Tqwwj5yMoSE8fWDajJf7YMTFkYAFrLEuI1Rm9Az8CXaAp4C5mlT/bEeCOGR8EyFJhkIRgYgzwhZAC5CLoFTeMcH+YXlUAhr+BPaahK/xMkC3IRhHK986AO5BQ3Du8BDcX0TDIJc93VR9C6zE8CevMOsXeQiIVRYRBh8try07PKIGX8MlJJPcB3hB/geC+aRRzA2mImwlJQRTOWhWfVtZCbegWA5ykd6fJtrzKLluWPJYroFacd1jYES1sThHvyC6xhO4HWkjwELrEJ4Qpyt+AZrHLCOAcY52gJaxBMTWYvx1I8tbTbUn3aDZrJ7XHVKv0Y3o1+FHkhG6KH0De9wyiubX/NzrsEHQr/k6H1cZz7YqKP3WRLQo/z2E22eph95MTwb/vA+7+inbsFu/KjfPtvavwO/0vl5IuQSfS8YF/S27/qth+G7JEa9wiMoh7q894sGYYS6emEv0Qb32poJ0bBmn37+E+ETFr9dsr3CE+HUZWGbNXv05GO1ybH0uYxw86z6xzMrlHZsbuG+ndQ/t/WNO/berz6ws3rp5XWsmfDcnk3/VvQmmpHeF2uN2MbarPJ66LQHD+3rG7XHDx/a5599ZK+99op4jdnjR/pebl+8a8WxL7SGvMYjuCKad2whGqO+aH8cfjKZjOvyRcn+np5ub2fwHHzejc7Snahr6BvckhSOOCwdSF+us5s3LqrcFcnzV4RL1vXtnOir1x2ACvkjmxy/acV9nNroW3Hr7e4Xvt0TTdIUp66Pj0kOYlh98zvfsy8+e6ZyDdn3vveSjQzhcCW9u1369UmLPX1csImL37Lh4Ut6ucFG9N6rr7/h/IXBqk8//9xmhK97elI20N9jGxsZ8f969U/pKmsbPhM5omczwo858Rj0PnjW8+cz4gVV9YOyZPaQ3bj2ms1NLdq9B48tu78rXJEVH2u3ZoF8wrSiR1EPTx4/F4/qs96utH5nrSC5cHJIDG3JMMl7wvRsbWUd375884bKUFUbrtnm+raHEdrYWrG2VMxSXT0WiYrvq01wZsNhak9tyAxLQjjeu/9AzRWc6ZJJ+nlZeYi5jQR7FE4hONMU1T4C8cKVFbUPMxXEbyvSfcvgegaRm618ErHc/qHtZnFQhNaZ3agj8EH0zSCtD5QqL9QpM27pKQ0MAvBPD3JkYAjZ77PY1UfoU26I8y5DKLKq0xgyHzyAPQg+hm2EMFHYRYJM10P8966slNn1POeEF4Ln+nfJn/6MjIzY7RuXrU/4rk1Y9A9+/4c2NjYmGuRZZrsrrxzP34c/IjP4CGF6+Rb8nIF977vIDAzP0sn5Do5mOBBSFsoFHmPQY2bqmf37f/Nv7Sd/+R9tbWnBXrl1w773nbft8uS4Y1b6QLo9Id6ZEt9l9o7oXbsJg9JWiXirlcRn99U/qBPKvbW1pTqu2qdf3LO//qufql+2SkY1id+2SZ+k3GQ74BN0bs4Jf4l+Qx8lpBZloW9i8ETW4IlNuTB+etl0DuuiPzMTCRlYk7O1nQcoL4OD3r7+np7Xuber2oO0cMrl2UARnjt9G5uP9As9z8AgYcpIVa/pHXQ+oVNoxV8Jnv5hjcMQqtn5qjZ0EGQz32HNNcI9Xbt6XfcJ1ReVrExKfiXc7poQVkauIXO5155MuUEaeYqj4d/+7G/t0YNHNv1szvWx2ekFX5twfmZBetaKdLmsDwDE9X6rZOyZaOQUm4jaubC3a88ePbTnTx77QtszU+LNa8vSU575DIDMxprtCSfOPn1ij+/dsaf37trT+3f0+7Ftb6wojSNjLYAjYSYcwsH9pMtslKhoCb65trSk/r9mG8JlaytLOq641z3rnhA6aHtzQ3ncESbbtt3MlvKU8xBDRE9gLUAcUAld6unqW2C5qNrmTHgbG0aLyoTjLPYHBsfQ630ATXWNnYK8YHXhvLVFWFA0w2x67FpEEEC+YafDGRbnHMK+lSU71HlFG0G+smC09zPaTM/ggIpscZmjdxlog3JoXQacwDb76n+E6IF+uQcPwNaBkwvdH6eL2mAhGBIaYXP613vnJKd8qxwqb82Wxw5Wgu7pV+zYBBpuX+v+EUaHghh7d2+PxaS87xdLtpnJitF3WI+UN4TB6vqmFLdua5MCh8cLBsaCCKS+7shef/1lXzwwm2G0taoGUUMRukcg+tWXrntIlpwANErqTmZTnaDFero6bGeLeJeNUnjjxuKPcSnDxYNtGx3psMHBPmtpjruHN4s1YbhgZJ0VkfHiW15f81jFAGZAaalasT0J1CYxiAf3n6mCo9Y/MOxpAxZ9UTsRxMrymg3qOkbQvf2Cg9G+fsLttEgg19mnny1IaN7wkSs8NFIdAEEWpDvx/BEWaDsjgL6NQaFsE+PdYl5t7kHd3CxFeWVNeT0xFhNsrMO7WkRO40jQrK1kRGitEuwxCcOylAYMTHgTAKKjEuK9YpTdKkObG099sVHRFAs94F3Q0iTGhee+e/JjUIdIMFSpUc8bmRFPcWonMOKOilbcm+Wvfvo3qrNNEeyR7UghwSu+enji5cc4FxXtNArUXRgZsHYBqpameikVB+JTqIZMtVFeK4faS8aCOW2xRuWlGkbAAINSIfH+wsCLkTTSjJIaVrOHzGGCDMwAlD3OsBS3FoE2V1hgcsoD4AkvIDoPo7YoQhioYIasao4HLEAB4cuaC3hHERbq0pUhtcmy5aQwEhuYNR0e3JnxKZXf+s5LUvC6JBSqNje/as0COodnJfUYATkpPEtza9YkBaNLStuZGBLhKP70j37Hbl95U2046m3zjR+8Le57pn5w4CEjGoh/rPqDARC241h5RWggZDAG4UXrU5ZVK3Q6FCk6LR700CsMHMUOABAMiMSwRBEjHp2ABZ2Y9tRzTHVFcUOhwQgEqCiLCaZVNhgGAAMPLhgUDIHnyIcbFPRNGI6q35U4BCSGNJQYLqK48DznCAqENCGG8OKHeWJAx1gSDPwhtql79+sfAIVRTOLwE/eZ79NHMZTCeNyLRCANLzCYGcoWAgxlCgUPWcf3mXlyiPFHZeY7LSrTay/3OEMmb/Am3oFGELiB8YUBDAQ3+QZ8uGEesav6QOB5fiWw+Ebw3KeuQhx+2oS6AbjTNixYh8GPdkERpJ7JIM9j/PPFufQOwh7lGQMbjFU5DsJbz/J9FGrakm+xc4P3KANpITTgQQyQcN4cjVlTvNMaY1LE23skGNRmoiPah9R5xhPnXO+Hs9Bu8Dz3TlPdUl4G1mDqnEM3SALamjKtC0jzm5FeZiUA/BiMxHsPmmGQpSoF6Bd//WPbXV2z/Y1tW5mZt+lHjwXyp738LeJHFX2DwRMGIvFQWJXSXi0cWETfnX78WPxtUQBiRsDivpSsB/bs8SN7rOuPnzxywM9aCSuri7YuYQ4oZwG1BQl6eN0Pvv8dyY8tH5wlT0kBRWiYgRGqOtneKgBQcKFF6IZoG4v2nEr29Novf/Ur0ZDaSKBwRbKirb3F4u311tGdEJ8S31SbbmdXLN5CzL2yLS4I8O+rTBEAP+EWxHdUNxjeoSkM5QP9/ZJVxIdmVP5Q/KnOvf7wXBsa7hNthdj7xDL3sFtqHPo+dEm943HP7Inr1y/7orrBiw4aEJ91ABsMGLz4/+fqP581XbP7PGztnHPOu3Puk8+ZPJjBACREkBQlKpTKH2y5XJbL9v+AT/IXu8ofVa6yLJVlyaKsRBAEiBlg8swJfbpP57B375xzzsHXtZ7eIO1399tvesIdVvitcK9bOTAw4GZM3mMt+vp6YykzH09S3jU3N0Bq53Hrzk0AnpvIz9Me570q57dY3daQ9Gw/zE4v6L6o7ZyygPYLRNxrxICW9z8/r6D9e/GDHw1juLXE86drMTa2FV99/QoZWwdP1Mfo6Ns0CuyXiQDy4OirBQDWEYZGXayiwzva+rnucgz0YwyUHAHWBEgNudJtc+0AUHaaZctW0NtuJnZOX5zfkZHX0MQhIAwwX6bxUwuVyoPW37eW/VGO7TFGmP6TFQCfiQA1yH6wLSS9F709/THyZpK29MbNW8MxOT+W81JeWsW8mal4jJ5fh++qYnZmmT657wn3Qe44PnUY3GUY1m4me3psMPc0DZrGhuYsG2S2qWOsfGtvb07e0RA2Y9eaxEwlx9ZAU9PgFjd3d9+SA8ZxEtlYCz9XoQ9OoKe+DAZOTMyk/s5sKehap6oBCTeqLy0xk2852riP+wIoV4+Zy2qOsX6leMxVR3UN1dDJRtK2bdnHkB0ZGU3D4da9VmTqTpTXHsXzJ7vxZgSar6qH/8qjtakiLg2aPbwML3THL349FsOXmmKoTyMDDLh5EiWA4t/+Ziq6elzdt4ecX8kMvo2N0lwxUVVzivE/CDY7Bq/UxkBfI8ZFVdy6eSf+3h/9CHm/FS9ePMyxsubyrZuXoT/LIG3E4d46NNEQO+u7Mdx/KS713477dz6IrZ3N6OyoZzz34f997sG4wZvmRxmUtOxAYhow1OmJQB0eA0McH6Njkcm5Cod5EVAXmaqF1BTC66jlR+gqP6VcTcmdMrJ4XABij8kTi//yPB/OUz4v3vvKn3IpjUG/5OHROgMsF6LOKjKDvRcgjGuJcdRf6iYv4nux0cXj3e148CYvqSHxr59qA79/16p82m7dB+9an33/1/1nTPjd6554PhfIpfr+7nn+9q7t6owCP+okKE1ald90EFsOSkf15NR43Lh5M+nO/b16OpuR2Qt02gynI3iynmsfRH1jPXqmKCFj7skeNKEsa2nuwADchp4tG3GSQYBXz8BlIxuRtbAbOtLJoFNxd8e5rUhHT+IZmlmCfDwz6IPuOj7EPukx8wmD7FSDeT/aWzpj/O16rG64H0BLOut2sSc6u9wzxH25oMEDMfVhrszZ3fHzDtcAu3GNBviqqQmdsLsOzuX7ivP43ee/RQaOprydx+h8+s3jIgkCo1Cn/+zsNPZQM3N9iByaQD9hd/QOwY9j9L8ynWfH9CeDhYyLq6C6uweyvJdBks6O/pib2YwNZIb7U7j5oKtglN9iDYONYmqzQH3UoBvN3k8cB9Z3Ba3lGRMXcw8TInT06NQxwOSqWzG29OhrEbw+SPmh81u8JE14L88z036gfyDn32MlHnWu9p6Z/OIQMY0PMW6h69B7MEOBPYv9AcR66l1pXKdWgYNOUofaNwMSJmbptJCOxec688zQl29cISfGUkZLk54rz9ofdasOK2lC/eA9vYb3MRHiAi8a0BCP2T51o7gqMR2v0ruYzcQlf7MvXlA8aF9yVSh0Z5BCR1Ea7/CtDhg5ppAf6H/mZ31tPfq7mzNQ3dx5NZ1EoHKehRPLtnlOvuWdL/k2v5WH+cy9/06O+EW+lef/tYQo5IDnvnt999lvivv860fxsbiXD48Vr6oblVmF47DIBvTha2YP00+dItbUr64yGUncWJpPS/0Ka7UFXfGajgps0rJyn9KFSULYRRUH8frll/HmzcP43Ve/jOdvnsf86kxs7q+BJfZjYcUVdc2M7wljdxhPnzzG9jkDdzfEyNsnyItn0AZ6bVs8ha0Jfa+tjoHHXmrt5h5JViA4wfZ0JZDi1KS9r79+BN3Oxscf3Yup6en4H/7Hn2Kn76XP4N/7D/5pljZpbbcU8Rw6Zze2d5QtzBJj4r45nZZFBNcZlEKKMhaF3JaetHfkO+01aVIs29bRhsxpi0ZsJms63759FQwANsRu/uKLh+COHWhP3VUZi8vrThOYEJ5intc3VmNwqDs6u5vSVl5ZmQG3YR/tW7LrAFnUGW/ow/ycSVjHtAkxe7ya9q4Or8aGtnj5+jhGxtfib3/+N2mHGghswnZzD75f/PrXUYsdPDExGv/Bf/jvxL337sfi0iZYfIT7gEfoa2N9S3zvu9/PjS9dKQQ7gJPX4oMPP4zvfPfbsYAMuHT5SixOz8ar56+iobUthi5fBsNPRj0Y7P37t+Hjxrh/9734+c9/w+v7YCz3X+yCV47i1rWbwuXYAtu4QNoAWntbR3znW9+O3//2l1lr2/JkA33DOfcl8Oqt+x9FfVM3+L4FeY89Cz+7P5bJgPsHezHP9WemF7E/drFpXUkltnY1UmVYM9vN2VeRqyXIy4XVVeiiHtm6TTvbdGWkD0VHcAmYE8s79lCGVZX6dTpyle/hvgk2JlLCj8yXtnUZ+EsZsneonCv0pBhErKoTXoWrDaU8KVbG+OCVY6Sv/ENu+HCzTX0ByiVlSDr7de5xrvImZYCn8kxs4128F0/1ib8pV3zoHNZWvzLcy/Wx/7DPtB3cAFkZ4aat/+P/9D8lLrScnC1zQ1TthY3NrfjP/rP/W9y5fRtdVp103dlu6Usdnd7Lsmj03fK4tNlVL+KFR48exX/z//p/xoPf/z6z4r/72Ufx9370gxjo7oiTg+1YXGBOd3eyNNPK8lLqF1dOiSHt0zly/AQ6B35jE7hnXxM24osYH8cOxA6fBf/+q5/+Mm1jE3QqmQuDYoUkYxxpg+OmHeLDvinrtaXM4jc4qb4qSoPpO3FltMcXTtPC9i9wmDKvSJRE7zLPiVeYG26RT52tPtQpfMrzfE3dwTRlUIf+Wc5FjGc7XAGaNhfnGATU7nHO00/AueoP9Ug591PPbe5sZwKF5eAMIDnn6nt1nglcBr8d/+npuVw9Lc6Xxl++eBVPnz6NN3z35s1IjL59i80xFvPzCzE5PpV8uLiwlPhgaWGZaxYlaH3V15RltOnvOb831dZFV0tr3Lh0OYa7e6MFG7OLNpUiUxrRATvrK1m9xZWE+grbW5q49iznHmVicC3jWA1N1iH/a9ATDcjrBkvT1DGu2BN1zEENAqCKc6UZE31LoANLs1UwjlZh8bo1zF8D41Ws5uNa+sqYc8fQJOda9E8DmMKEZDdkt+SOyaj+5h4jfq5VdzFvVbSpjvOttmHlA6/pfeugE6+nPadecdXDxXcmCXuMeMpkdvedVL7V6RdzdSTnuMLKFXCJuZ0raQq+lI58mPBikqO+BOXFhf72DDcfFsvK1cqDbcbUc+VV6UPMtLfvXpRg2iTAIsFWvJKY5Z0cEJ8UmBg+ZdykmUJGqOGVL/7PQzqW/2ijybtl/8v/6Md/ZikOs6h6BvpidHwsFlHG1XX1qUjrGEwz/80YrYLpNJ4FR25maK1vB21ifCLmZjdRtOtJYC6p+eEffBvl2RHPUS5TKAtBq44/l45cuzKEcK/knIV0ms5DjEZwrYU8ONAa7927woBVxNrKViwtLcSjp2YH7vN+JZeC9w0PYAyWAuwnAP37KM0B7tWdzLG6upGOfoXu9OxcCguF8jbKeX5pFd1TEqMTUzExOxu7OrtKBaKWGOqMjbXzePVqIV69nMwMy7v33mcCTuObb54jVFy6gtDsaMQAMbujKe6/N4xy70iDZH5+JUbHZmKwfxiwVIlhsRyrC2sYRC6va4SYG6MsmhF2tSgpl68Ocs9hJq420OUA0ybAYgfEV5cOfo2euloM5vJGBEEtgsD670YXER48dQyaCXzOVc+SAJhYiP7C2a8stK6/T42M/sGBWELZ7h2dxMSMS5EPcs6Hh4bjJz/+MYr6Tty5eSN+8qM/iD/6e9+NTz79KHr7euKTT96P9z+8jQHTFX/w/e+iLMoAAP3xkz/8Xty8eSkGBnri/v07vL8eV69eTgDkkuYqmKWltSUBdxoFMIjEqBTVSX/FEgUw2QrjpKBUKKcgh2lkIF9dlmw/3JS4shIi5ryurtbifclRtDW7AY+O3pP45vHz6OttiTt37nKvqnjxYoLjdRqWQ1M6z1bSKKus1YiyrEdX9HT0xurKely7cyWaWt2YuTJ6mnVqn8d//V99Hj/92aN48eo5gGEBBTYVS3NHUVvRT9ucf5fvuXKjqMll38zcsw8qA/ug8NeAKpz9pdBSkR2lkJd5VUi1CBmNIo2WdAQgFBT0Lj+WmU+4vlybigPBb/ZYG+MqINWAtM6rtftdEWGgxO+ydiYCzgwlnUHIBQy1xmR+M4PNrkvQj9BQ+dlOHawXCjDbyH2dM0GAwsgMZg16BZeCxnMsv+LmwoJUgbGBHZ38hZMaIa5QRY4ojCzb4znewxULXldDaQOj+2CnWPatEVIFCvjgXnsKeUG2jfY82+pDBZXAiKci1Kxr6UtnggrdYwuHP/IKg01QoJNFvjBzsAALheLXaa+T3zFwPnwI9jWi8560xz0IpMULulSKJsDgnMzMYF5zUPivuI7Gd5Fpp8D33kU2gfPJ9QFkF8GHo2OMTW57Wso8VrfQGw44LzLe3IfDJdmWxFKBGPywDiH/+O44DTKj4u4mb/aA4FrTsJ55sjacdORnVwX9X/8v/+dUeNcwdlRURfYV11ERoFTN2nLXji9/9es4BXjuItt3t3aKGoAYCVfevxOl8LMldTox0N30zH4KJq0zd2mwP5Xk7Tu348rVq3H9xvW4detW3LpzJ27wev+995OWS2h8lxtIQcMPv3kUSyvLGbir4Fzl7+9+/9siG5J5V3mNT4zn+LkKqqe7M+lud28l7n/QE3//H76HoVQWHcjNcmTrGkbjHLpHx30VPN7ZWwOP1Mf2JsY49+nsrI//xX90B3DgihZk1DqG/eFB7q2yu5e5rsX8OXbOIfS6CxBzLtPhD11IMz/4g+8xb0cYkcoTDAiAmLykU9gVLC7pMwtdJX6wt59Zoj3d3Znt7sajblImqengLzLGmGvuJx2aue49BgcGY2ZmNmlLsOekuzpgAD339PlzjK35zDJqbiqyXuWtXPqHbGda07Fluxxzg4W6QQv6xhiBdurrGqJ/qJlrmKGzmE4sj//885l4+/YwdvZKczWbJeXWNxivPfe6sGZzZbx68yIz9j/6rDF++OO2mMNQFCy1NR/G5QEAXMlxLM1UxtT4fly6cgt9V4eM30AvdtBOJEn5Wa6ekP7N8JGlajC26mpbQCrVjIu6qyaDDZbecXWectygNgMB7thIA7ADWa4jYGFxOx1djS1m5u4EdiwGRGu8GXmL/KlDBxWZyFNTMxxrDeCz6McgYqoTCO9jXB8fmVGHDEHmZaAE0SIYdo4MwGhEDLgZ/MleOnZ2NneiHXq1vJS1vOXFWowkN4A74lrTM4spP+cwcNaRb2b6GrxRTu0w5pvQZE9PT8quDEQtr2Dsb6QTcHpqOrPj2zsMQkQszGPYwmfH6MKN9WX6rG4oNnjWCNZpg7pPY/joyEBOGbiNoSqpjTcvNphrgHJVpFOzDr5oaz6L61daYnM94qsHS5zXFnkC1yph/Nva+qCJFfrblYGPF0/HYn0ZHaasYAp2d5fj7s3haGmshrfmoNWemJubjCuXb8EnyLuSU8a3LZMiBvv7GN+t6AAzWb7lxrU++GsHQ6gCnPGnMTxwH6NPnbcNhpqJkYkHcV66HxUucV3bisamjqRfM2U0rs/R6zqkDg43kn7EdTQ65Ziy1XEoHGz03yHgk1k/+Zqf333H0yPzwDyYCU+d5REXj3cX4ZEmHheHo/I+yk7lk7wrj3mNiz02DE6Y2evceEmdluoi6eHC0aNu1uDX8FPueGevTje8E+/VfnznpX2fr3mbd68XPSjOKT77vjAsLo7zN5qTzv0zsLXLiA2GOJcem+fm/bgB7bJMWWIAxvY3v/5V/M3f/DQ++uhjsHUntPIVmP6H8eDB18iIsfijn/wIXtCwfBv9yKs/+dM/Tew3NT0B5mqJy9cGMWTRI7vwL3htcX4LelyOw73TaGk+j7t3u+L1yzfQ2xBtNJPfYBs0WFZgI9W7Tol03KLfqsASjHB0dzbTqZ1w/6XG5v2YnR9Dzu7GzsouvzWg+5rj5auN2Ab3vHj+DLrsRlcfR39Pf8xMLWEgv8BOmc9As8GJikox3D4GJKNQaobnLEYYxnGcoHfW0gmwuLzBOHw77Q1Xx1hqY9tMuMamtI3cxNMsu9aGLnj8NJ1LO7tuANkMby/D7wcMdFm4mtbXNWTILDZRR1tnrC3vo5/4/aQSXS5ml6bEIa4Uc+VY4Sh3Ez0n1RIPjo8Y0d+kHvWEGFOaM/hskDINQebywimSuBQa1tEvblHuFIkelrcRY0IH0i/fWWd4oL+/cLxDt2YI2gb1nve2bd4zAwroIX+T5guMz33Voxyn7kqMxHeeo6Nf3JeBbm1KruHvnvd3jhT+xF5JmfC2xxsolxbUefYjjWGIN7Mzubb99iGfZVk78Q3Xc3x89fr2w4dtSSd3jrMypMCKts97OCbuP5A1nTlXnJ194niv4W8GM2yHeMTzDHhcHeoCY7RHTUt/ylJQVtKrc5Zjm6/FPCS/Je/5Be/f/W57fE0u9mt/9vM7/vbLQlYU3/3dQfnw24vHv/mbr46tjv3CISFNJKYE+znsdC/lalEqRJtA5z4YmR9zvHi1bBLfFI6Y6sJpVlnh/l3ox+pjxo4ec5x14nd3luLP//K/j7/97c9jy/lDf+8clcUctD42tUpToGnmxlXto2+norW9Ifp6WuBnV6mcgSVLo7O1Jvq662MDe76uqg582Bq3b1+Lk8OIRXTpwsJ0jI2OJNbS3m9oKpz4JhWZNLUJf37y6XfAm0MxMjaRqwel1wXsTfWtdCcuyAxaeMsNmbUX9FE4r64OSVsGAap9I705xrmiGXpkqtJJ58NVPeLoE5NhXJ3Y2xMTE3NRU9cEZmqN7d0DaLqWsXGfHvqjAxpMW1MHtt1cBjP3ZlkNS9i99/49bM43MTe/HaNTe9gf0mh9zM8txwLP3t72aOsqiaGrDfHw6XhMzy2hT7FRSo/j8we/jpnZqdxPUdz0Nz//BTgWe6gU+qedH3/y3Xj65FW0trRBw+I8qzmAH6F7na+unq8GM1mOqQLMsLu/Hh2djbG6ahm0Q9p5M27dey+uX70WP/7hD+KLL39bOJbPxEj10d7ekRv3/uBHP0jc9fvffhmbqzsx2NsXjQYWacPQ4KWYBTPOTo5lImkT+MkNXcVnH3783Ri69B7nDjrSsIb6tkjwqq6pRH5u0fauGAHbWT7MPaN0opWDvWbnzAAGF0BbVTXNwZDn964O049Uj93i3k9H0EU6aI+QSShGg3JlpTVZJirLa+4eIhuUA+B9eN5yODW17lezmbaBpby0wdIpK+NAK3Kn2cGIFd6hsXlvcqPfO+eZ6SsLwswZTAPTJH7J4/UbuKec/Szs9sI5V/hEDLrpqPO8TBZAX3ltg3BWCbD87sunj+Pt6Fvk6xo2192oBg8vgxn/5V/9ZXz+1VfRRN+GL19J3b93hA4AA8t3v/v86xgcvmzrs+8H0Pnq6iY8sgYeNTC3znMjNqHVBw8exn/5X/yX8Rd//i9iZX4h/vTv/STev309zvah02ePY2tlCV1Ylpu1ujLe/dlcMe8+GSdHpdHT2Q8vb8cUfHFKG1xl4cqXhcXlpENXwO4w9n/x13/D4BpM1i7S9mc+KwxyFPaLjzLGQn7zYcBdrO6YFVLS0sHMKa8+XBHnmKoD1AvKreJRJDaIgw6wmwyoFeWBTczjV461jI+zq1NfIen73C+Kpwmd2g/Kjkyg4FVd4MbtaQdyhxrapf9Hf0jKba6hfnLfD3GFesyyLa4OEw9eOGbVM+rQpCW+V14b6FF+ufpBOtFf4znqJvVl2qCcVziNTxnXpRgBp2lPt3d1RV//ALzchmzqTpzW0dUKT+8yJ6vR29kdrWIZ7pnOdH0m6m9orBT6qoPmOtta0xFvoqZJoeqFXnBhZ0tzdID3ujrakYctWfbZ6iUGoVx1UF9XD+83wqtcH5lrkmpDTS12SHOuqmv3HGwFy6ork31a9cUE7YvjDdq4/04zGKuZc9q4n8nU+sNa+K4TO9zfXM3Q/G61ngELnfce72ed9m4krlz3mfuQvktaSVlPvy3zblK1c1BXz3vaXmt/uZ/+r2qOm5ieRmZvZ+lUk9OcH/nGeUhbhDkoRe/LowxS8rpyw5UI7vmoP0ffgrShs99EVWlJW+EIWkk7grlMfZN6ufAfiUWUGdKElK2OSiKDNv3s/eUInf+eo0xxdUJWDqEd6q2ya8Olf7YwvwKBALI5awWBcQ6zNTW3ZoRkd3MLIVmA2Ocv3qAo19Kh2NrWkgLYenXbm3uxsr5F56tgbmsiluSS7y8ePIn1na0sszEw3MvAVkMoRmlRzg21udT96MAMn4E0REpg7ooylMqlnlieX80I1Y2bQ3ToEGJriavDgwCzkszwt6TDUE93vHf3Ngy0E4sLC3TapUkY14BUo3VmJs5Mz4dZelvbZqlrCNPPC/BHf0tPXG5Tmw6H6nIjcSiKHQFxA6BiNY1Oo5xmsl8e6I5L9KO77xIG0OUYefMU4oA5yt2gxF2YERBcdgDm6mhpjIOdIwi/KSeooa6V7wZhggHGtp3rtSCEqlKZHGJsuCS4u6sDwWA4ohBqRuArKyQolI/NBTRZn99leudqnJJieYilFqyL7ew70alE0N5mQebSagjBDTt6B4ajrLouNuifzn6zMlZXVuL169co26nc2PaLrx7E5w+/jt998TB+//uv4smz5/F2bDyNk9GRsVziNzY+Gc9evIinz1+EmyW/RXG8HUOBAzwMsKzDDAowM1uN5rvJmUBWYCvx1VSXpdNep4vLni0zZMazRK3BrHDUsEhhJ4HTB8t8GFg6ONxDOFQhaKxVVh2r0NkGwMbovKswysvr4sGjZxhoW7mi5Nr1jrhz42Z8/dUzmO0krt/ojca6KpTaFuNWAl0A5pg3FXpl5X7cuNwTw0M3UTD9UVVXGael+1HXuhuffquW8zFaZ3SK7ETpOb8x5vZLB3HhHEYdQVvSl7VUFcYaBgrgzIA62IPPLG1UOLDtj4461Hj2Ow0pBIP1unJ1AMLBKLACUONDRk7m5kYyfzqP9vbSEWd2wA40bkDBYJxOBpWPGaQyvt9pbClA2xHMtkOj03bodJift2yGNVp1qNJm24PAMXDhpqIaXNam0/jaAjDpsN/FoLVWczqvoUUzG+y/Mqgw23SoFmA6M/Q5X2PHfnpflZ+Z7O6lYABEZVfO60fvd6QDW4WX3/NXZI9B24x3YXBay1LgBthD8Wu8Oi4uWxOIOTYpC3maDVaHElDoZfCC+zg2Kl7Pd4xscZYSyvEFgHEPf0NCIEuKtgi+lBs+jZJ7Dd8LlnVIeK4PAyYXAR2Ncy6XRqTR4SJ7Iw/Lxgkw1jZ348uvX2Q24OTkaEwCZgVNUxNjWU/vzasXgLmRmJuZRmZO5CopnSx7yFazKDbW12JpfiZ2tzcAUgexv72NcTCTS+3cCX9mchzDqTMzkHQ+Wq/4mOM0Ts6YF+WnZbsOtjdDiOFG0r3I2n/w7/6TGL59I7qG+qNnoB9jYy66AMyXLgEcoKGRN6Pxve9/NzPOr16/mnXyVY7VPMtQZq6YcSNzs25ceWVQ1mu3oQ+s2fuK/lpS7Dvf/2G89+EH8fjZU/hyhbZZH72R84rsFOdMAGWZqIVFayQjKyoOkc8TcffWXfp3CG1DE4fl0MR2fPztQQCNpcjKOX+eOTim/81RW2HN9v2YmDxjDGvj4w+/pUUQ0zNzSRM6TA3YmWktb2pcOIfSt/TnfgxmYLuxqjK5WCpbnsE+y/gUq0swfNA9J+hTPzrXllsyWOxnRheaQTbzg9dWIau4PU7nyPb2XgwDwKct9UKbzITaw4A0SPQcmavTeH1jC33AeZzv/Qz2CVKVCadmjENX2Tbkj8FBQd3JYSU0Kl0eYBDXxqUbDcjthViY3Yk//Addsb62G8+fbsT+8X7UN5tlXRpuEntyYrtPAUaVzG81w6VuPIr3P2hGNs/ElcEhjPRa5mcTEHcW3R2A+s3GGJveiNrGfu5dhrxuxtiCvo4wSs0YSrCqkQUw0hBlbi1tMzE1i4xrwOAujf1D2g9fnx7DvxiSOuV1pOvYceyra8pjmns8ejQaTW1NiUf290tjcsZsrjraqHG4wxgja6FF+3By4pgrQl0xwZzCe1tb+++yxDaRgbPR19dHH105AHhsNPPVTZUC3AJGsEY+PNIJ7esQM7hyzDg7/rev3VBooEdnY/DScK5YqkT/8HNuGO3yWzecs5az8Ex9I6B1FYk05FL/tdWNHAuz93t6WhLntIDDhvr7mGsDLgbQGxlfjFpkjhv6CxUGBvrQp23gEDdOPqDttYDGk+juro+Pv9WNQdcNTqmMwYF26EJa3U46nJzfYC5qc9lrtnMLvNLSGa9fvULW6fBpSl3Q1Wcm5TltrgyakBk6W+iOtraK5I2NnY24eu2T2NjYjb/+y5/H7VsYgYBJV+JcuXoFDDYGzVVnMP7GjWHoBtl5eBpdGIBm/S+svIrZxZHY2V8Bo7TH4ydfxsraBLS4gH6bAoP8AmzxgjFy35V9+H4SXNXFnAKCQ1kAG8M/QqJ0UCF/Na4TIsFY8oX8lk/G3idEkCJYvssn79UbHl98X8jtPL/4Kj/rEPP6/nm9C5nvi3qKYeQhKLfWcBEccuWY+k8DNVfU8JtO1TzXa/A5n/7nXfI7hUXxPr/jtzymeJuPC4dfnvdvvn/3qoMHEZJPa3Tr+Feni7X9PZ8eS7992DdvpwFjUNDN4TSCu6DNL7/8MjHG+vomvFsV3/vhd+OnP/uLGBl9xRyWxQ9+/COMyvZ4+OhJ2gTuEeGGz1W1Rcb1zoa1bM8xrGri2pVm5BLyUd3Jb8tg7NWVTHNATuhoOUtM6JJmcYorXKqhPct9Vpa5gVtltLcjO8p0klTHYP9g7K4eYtQ1MNZD8WasKMcjD9243g0t7EVPRxeyaTD31HBOtZV0lriid2cXm4W719ZWwN8rGbysx3hcXtkEH57Av6cYy9fii8+/xIapQX8YhNadUAZND8XLlyMZQN3eXImJiYlow14S5rlf2PERBh96aHN9F8xYnkHrly8e0oeauH7ZkqZm+GObiEErdLS5Z5XRugIzONniNx86paUZdZGJEq6q1GC1P2IsfxNrp0OdcTV7XuxjuZoiI34Pnin29RGfe4y8UYUsc6WSgQB1kMkG6jRLRHhNcWPSKv90vPlMZy9y0nIFBltd7aFTxfNdUetn9ZuZux5vm11poQPN83J1C9e7wE0mt4j/XTEodk3MKwbkXNurLjOgIf6zRJOvzGL+Lr0bVFkFKzgOjpvYLPmGY/zsPcyS894+dfJye36GH/jdveLEw+JksZ7nujm09pT7jKk/pEXn3ZVhtrXgFXntNK4MtUd3b0fUtw1mTXSDa8lWHORx2ZSiOfyT5959JS0WX7/7zybxhh/FBTqY4MziB88rznr3LM4vXvN/XpU9vvpFNoBncQexqNe0hJ02YzoCPOqdTKOreafi9tpdyAnm0FIilngpK3UlOBgRM5Rpz7nja/gL+o0d7IOFmFl4Fl8/+V28HnmdSWjcjBu4YsLWVCc+0QmztriO5EYPVx/G/btXYmPlILPym5uQPUeb6CTLMRROWXVxFXqnqb02Xr15gy5qBoetxMjrt+iZ8rh3/1N0wkZ09g7G06dvsUm3sEGxg/aO0hk+h40qHrJMy/z8EjRylg6cH/7whylnLPFln6UzZbpyWttCHCq9qp9Tb0Cj7jVnEGD40hDfl+aeGmJ6nZLaIfOLi9xvEdo3yGSZjoPo6e3FZnJvvCpkBHbTTmGX6T85OTmMZsajv7srBsAe88uT8el3PsBOr42pmc0CX8DPN+9cy/0GnFLL385MH8SDrxajH91/83o9cghcsLWcwVaTua5fu4OcYQ4QHRtglvc+eD99Dl99+TW8VZWy2Lr87jMlDynnLY9pKbPVd0kFEtW3vvt9pLLlQCOaGzvir/75v4wXz75BHmJPIG9dybSIDd4J9ncD9/6Bnvj1r3+RwQyDOZbJ1YmmraFN7N5Ylp1UP6eslYbiKDq7WuP++9+Kyuom2rWbskoatFSK/Hly5CrxHdpaGg+//i1zdID8LoXnujN50z3KDCCKg7fBY9vYdpZKqyxzQ03LueqnWslkMjPKG+uboptx3N09QacdxwLyA4iWMvucN+qiLNeFHVIORnV/N9vsHm8lDKpOOrnRDGTxIYzCd9ALvG/CQ4C/ykrlRHBsfmcSkElvrlY8YhzWU8buMFf2VUdu2qR8Z5KtpSjF7b7u7rn3iyXqVmnvdrbFsVZvbW+B4dCB+pF08I5Pz8Wvf/91fP7gMXywhq3UE5vQ2zdP38TXj17w/dP45W8exK9/+xU8shcvX4/Hlw+exLNnb+J3nz/kmCfx5Onz+OrhI94/il//8hfxq1/8Kp4+eZqlGuuhHbOqh/u64Nm52N1cxWY/ip319ZQnuT8d8sIg2QxYWH20vLSWyUuLtG9zE97kOgsLS7mvzcIKv80uxermTvz2ywdgFP0NYvN9xk+bCL5CfsigYi7lmjxZyH1LVLu3pQFc8A16Mle8ycw+U+aZqV9k2/uwbdrmOuj9Lp33ygbO1Wnr88TrIPvkO49JJzpy0Ne0+d/Z9gXWo6/wv/4b75jvuSZvUsdq6+jLcXWRtOy+d7734CP4b597qDNzhT64SkezOtnmpwznn/f1foXdZCC9SCi0XJPlX3Wqm1jQ1dWVCWj1La3RgN1Qih4zkFGDfKlE/7t33OzcfJYWGxgcSN/RFniuFXlq4q37AOjPFDdbV74G2m6sQf4hp6vBXuo+930RK5j46B4hVYBvy72Wwiv0Kve9U14cIjCO+EKsr9/I5GvlrnJH+a+Nal9zBOmvOlntk0mV2HhFgENfJ/TAPYrPF8/iszZVEQzRFtLJzfVUYoybwRpXT0hLrkpRL3qsWPXimU50n5xXrKo0eO11XAngykG+z0R3Ay0nsYfMNoiq35BhRYbrRz5LLOG808VCLiALpFlpZh/+Fmwa/Mo9JbCrGjGiahnPzfXV4ljap64oAklck/N8lQ7EH7k6RWZICisChvmJc9Xnvk/foGjBvks3HKdOt4/yS+rvf/And/+sHIFYiQA88sYIX31fLvdpqm/MDYw2IQgz62tRFiqxVmtkYwRvbqAkaWSZm/nulkRzS1PcuXkVBl9L4OQGle0IBevSLqfT5SSdtLUAdwept7cfcLcdk5PTYS21muqz+MEPbsfs7OsEHW2t9TR/JT77uC/u3zJj/jT2EHLv3b0V1nPSwa9wUUAqTP2uFcJva+/MTPuaLL9zXGTtL62Emyaow1zOdePq1bh/52aMjbxATkOI+2exubYbpwdujHc3M06t2fv8xQiCeRuBuZRRJDM9dA6Pjy2mA67WkjtVdRmxrq9xY8VjDOGVLBs0CEM57hL1Ptc/OZFIq2MNgafyqW1wBcI+imaCcTyjvy0QywHH6wABeMOgZorJIBJlRhKRAk65AiQf3EBDpdTMJAZNQtXJr6nnq86kl6/exM9+8ctYRvCOz2BAH1ifDsY74UzmQQeTm0PxVWZEHZ3DPBgeVdVmT+rErgBwtWaE3Eh4OX0uK69FWLiU3swo+neg8OT+la5UOIUGNBBkCIWpXMA/+qjTfhtlpVPazBw3WNR55lIyiVTnr8LNDA0Z1KXD1k10nq3j/uEHHyOITuJbn70XH71/L0ZfT8fG2kFcv3GPW1QB7pZjYWk12jrbY2C4I+693wOjbcXIq8lYmFvEyHLu+xMsLq9vx+vRbZSQipu27K5ELQCiubEuLg8OYogeRGtve2wcrMXJ3lJ0tffGw8/nGRfHrT5LmwjoddAUdUVdRgyDM7cuGRZ0qTg0tDzO/qVjjz8ZWDDhIGmMaGS4WbIGruc7ywoclbgbQZlFIC1JJ2ZcWYfQupMqI8cuI4QoEo8xo8n7qsSypijtVGl4T5396RRUqHCMv6lsDLYorG2oxp+tVOF5j7XN9awjZptUEAo1lZsbFKfgRVj6WSeAWTBLjK1Gm33Soe4SWF+dZ/eH0OGgfLDtCq4qFEI6GAQKgN/vfDqQWeuOjbI7sx1QKAr1rJ2p8uefY5UAnc/Wv8/NWD2BHz3H+n+WYMlxzcDAKTJrM9toe1QwKgwVj8BLI+9iqbdP59LxMPDhOXsArxTA8iJzVGTTvQMTfHYMNYBcUpvGJe8VupZmUmnZVsfwQpmrYKrrquP4vAz5uM+4wC+A2jRjmU+d+YcAv1NkwenhHvy3iNx5G7PT0/nqct7l+bmYn5mM+dnJdOzPz0zF1NtRlPpM7NHvl8+exAHzoLNya3MtM5wW5qZjjuOsjzc5MRaLc7Mx/vZtRtcHMR6q6+Ft+PMN131lwGFsPINBuxjh7fCVAUzljJlUbmTY3dcbriVwpZGK/lQnJDLvWNpmzFdWN2IOWT1CmzW4x2jfoydPME52kKv78dXXD2NpdSU3ZTLb/o//+I/TmWGd4wH4UECnk14Hbnd3G0DGOp1HMXylOTq7MbgWj+PBl28BzscxNNwWw9cEILtx9fK1aGyo4LUb4DsZZSdlGEHXmIFmAE9Z/MM//Qfx+VcPuL4bf8ED0NE6CljFKT/ZR3lWh4UBHTfyNWC4ZT1pXt2o2OwVHfHqFXnhGBRQOPIEOgKK8nBTYq9zgI7T4DQwdurqDMZCkOrxnmtW+TbXnp2Zx1jaLOjFCyHXcwmgf7RR40l+cKNi+SF5lmO9qbIkHSoJHiuivtF9PTgXeXVWqrP9AAOpNb71vavx5JEr2Mpj6FJzzLy1xN1iLgOv1bENyOvsbqTvW3EZA66ttSpaOmuisaU6ujrroqGW9mL49nT3xJvxce5bDV4YRmb2xMJqWaztuQHlfrx4/jraO5rQGYBpxubJ49fo2Z101mYWPUqnoa6ZdhzGwOW+ePp4CjywBj+fxBIyorauibnapB3K2AaMwl7mFlpGHx9xz9JSDN1BDJrtw3j9ag3Zv4k8rM3AuRt2L2GI9vUPcvwOBmkv81BkfJodNDdnqYrzdOx1dDTHlauXkMl1GOtiFQQMNGDpnEb0dF2dgOk47oEZVlfdSPQw2tssGzIZHW0dGKLW/J+L5bXlNHjHJ9/S747o6OwGZNNW+uqcmDUlTVhKyYfLuJUnJhiY6TQk/1WiB0uOM3PNoJFc5VJXKAXd1IDxrgxVPpel0dTYVA9IB2wf7kNTp9HV0xDLi2vpiAPSxbOnk9yvOvr6WrMEl5sut4GJDjDSTs6Ql9Du9NQmOr4HHl+I4aF25gN8NtgQ12/1xxJypr7efV2mo5n5mJ0Zi7KKbeimh/E8isFLl5mbG4xTbwz0XUeH1mZZqk8+/TT1lkZqd08rnT2KucWJpFMdJu2M+dj0N/Hg8a8h4XPkwQb4Yy0Wl8aRKY3IxJl4/eYh+vkt1yyLZnThk6efw6/L8cF730YXCtaLFXYa2ZkZB+9WqiO4b2bbIYecS9shf1846+Vtj/W3NB55yqM+83uO4S2v6hONdZrvb57Pq0++zt98+PHiPUcm34r71LleM/WxYP6dXnbOpUV1qWdlVj6GriZtugjACfL1RbYWn/jWYwu97CdFg/fJV368yOy/ePX71NW+5jV5z38aXrbJC3q94s/++T3HovssB/DDH/6AMauIL778CjzWkPuneOQ//sf/NjxYEt88+TyWFmdzZe6Drx/BN+iRiVfQUV309LVx36Nw3wxlpnLq+AR+rqmIG9eGo7+3E/mwxzi0xJs3a+iqKmwPVylFYkL77BiL/1ydeohe7OvrjkbkdFdbXVy9Ci+fVcaDL0bQC+fR017DNcqh78Z49nIC/bUWNbXI3L3FeP9eL3y0H9MTs7S7Hj14EB3tXcjgw1hbxYZAlxiAbqijjeh4y2Gsb+xAf74fiJ/97QP01Zv4P/zv/3dx/55l2Zaz5q17lE1MzcRA/3C8HZmIK5fqwKfvoYueM3W1YPwz+M+Vhjv0vy52tvbArgYIquLHP3wvzo7cJO8s1pd14KBDmEQxgZPh/KkfCuO/cGS4mtB9RkxsuMi2t1SijnQflv9RL3iy2EusqWPcALF4S6eSD5M6TMIxGOWKsE0wnnpDB4IO3kyI4BobHOM+aGbppkMCvCrecXXVOJhgdRU5DSbQYZrBAmS4uMrsRp3nlkax9IkOEh0S1sZP57n4WGLkYVKPOFB9bz+cc4Njfu/DQIOrxcUtXtu2X/CAziVp1XtpMBvUsN3qUrO7/WwAQ7lgeaILh4zjIHbTqOYCea77Ibjayj2rDFRId/Ku5Y62aUOugIQftQV1BFsaVb2tHNOQ7myvZqwao6X3SpSC+wxIO28XskL+yv99I7NePGiQbUo9X3zkKbe/e0f7uMDf0YScLY96eIF1i4f87P3yMnmPi/tdfCicByWlJgGYFHOYwQzblpmyyMFsZ55SOFKkx4uohI7s5aVnYLgHsX80j12wiC2KHbs/j47/VbwZ+318/exfQUuL8dOffQ6utAzwAHq+E7oF/zrO/NXBfxjZcWmgPb77resxPNCgNysxYm1NKzi1HVleil3tfniN0dTaiBw5jI2d9eSnucW9mJleSJsCEyi+9/0/ipb2gfj5Lz6Pv/grbNzlo5iaWos3ozO519rapiv/TEysBVdMM7dgmv3jdABpF6SzRhyCvFFXKAP7+3uT18S78oWC8+ydPJIuO9o7wjKE0oEbnEoXZjCbuGPw0bk3gcBgrM4m9/uob7A04Q44wNrxFciA3mhta0o7+PQQntvdBo+/jbKa4zgpPYi3k/PwF3K4/2pm/+4ebnPNoH/uo7URE+MbcfUm+nbwLO7fRMYe76VTrRJaPD6UPrfi1YsR7JEG+lzH9cY51xVF85lJX8F4GOSdmJqCxtxIHzwAfnAF4f37dzPA4orMDewS90d89fJtTI5ORC10sLk5h2IsyrRZ/UCnl85cS9N+9eBzhusk7caXnHOwb2JXTcwvgu3ht3PwhraSvHXAuDj3rS014M46aKwa+noVb8e/jonJmRgevgZWUY7uxqMHvwPHfA2+Yl4nn0ZlJtyhP+Dt1Y0t5rcq/QPryCR1q7a48nBjbQss2AtGqovBnvborKvhWGQbcr+xvvCpPHvxJhbXl7Nahb4v9aX+EP0W+8i1dWwT7VH3KOBLlShzq//kmL4fQEMm8GELwrdijgRdOvt18INrLOfsmLiy6oAxMonIpCRlkPJMA1Rfk2VVj45NOHO1kAEh5uPEcr/QCPfRwWMASllkMgdSkHsfM3bt6S8xGG9Z0v0j7NxNZPzGftQ3tacfx6oTbyegKXDyCrrtFF4M7O7zEiN32qcmtGlvRNrSlpdRTp5i31TDi03IQ8us5AozbJHBvq5ob6qNzWWwMvrTjZjlj1b0vSKrEZyI1Mixb2lrTh+FlR6sMNDMq+Xbqmot1VoRE7PzMYuMt3IIk5c4SZktrlNGubJBTMPoM4bKOfAevyur1A9ZoQDevZCvzk3hC1BPaLujbzi/Ip3G+j7opJLUznK80la/k+U7c/U+bTARUVmrnvEaiSO5b2Hv61RVlmKYcQn3vstLKV+5vh+UDe5JoJ9pHR2yxlMb11ed/mLzQ+bOsrg6zU0Ccfy8n/3yP300tr2wJw18HsFLRelHA9sGxVuwLS0Lbh90uldUWnqprihPC01tgA9qGxn/OoOB0BLTZ2b6teu3EhusgA3cj6+e+clE3Cr9OTrY0cNgtapyOmYiMe2xVv3y2nbix1b3AOIcE6oN4m1CxyeMR3VDS97/vKImSiuxPUvLo6a+KWrR6cpe5a2yNStJIBuLuvQ66Zlv2p/llHgtB2tYtUI/tJhIXONn++cc6KCvhOas3MLA5zmZAMX46Jwv8el1GWc+QC/eCxrhmX4kPuc53N/zi9Vz4H7nxgRczsF6yCCJK08Wl5g7ZOo+WPbotEgaU69Z8gtGh74Kn5H6w4QK8Voxn+g9Xl2N8Pd/8odx8+ow78El4MxVxj7tP+mINkijXueEc6Ux2yZdSx/ajpmMBE2n3udYP1/4w7yX13Fs9QXo5xPPGUTynEzI7e6q+TN3ZXdXaAG9m7wpqFaXVwGnOzRqDyF0EC0tHTE7t5JGsyBU48iOSOQKcQfIDVfev3szOiAeN2w0k3QORl5ZXIfwFYwCSAZsx+W3c3FWfhZtLQ25y/He7hbXXojbtwFlKOOqqI+rGJM7m0sYl68x+isArDsxM7uRS1maWiqjq7sTY36FNjcD1hoQQN3RCag7wHAeH59D4Lh5UjWCfSmuDQ3E4FAnE6dTFdDNQNTVVnAMAPHUbOfhaG7SQYAy7+jmPUb15kpU04e+oeFkzB0m6PXoOPduRQCWR0dzG8C0MupqKgNbOyoR+CVH54DM5txNe492nJ/XAmTOYDSViDXiADYA77nFmWh3SXIpQHdnM84wmk9P96K+GgNv39rU0j/je1ZMZiHcZHMJAuOJic1AC8edQ3xlZUUZDyPy5+c6fPgOAnAFRFV1Yzx6/iZ+9+CbWNrcATwcpjI+PjgFsHE+BCujljEmZTD7eaWlf5rUaSjxOUDxMYZWfzoktlAo1t63lEI5jLeHghJkSKyu+LAUxR7Kwkh1AYJ20GU6Tq3nHxl9vHzJbL9FBNZ2LFiaCeLUKa1w2+c8WgRAq08lZz8UNkbJLU+xwvF7O0cxz+vz1+PQJAqpxMzEgxgbH4eva6K1o50xN5N9DaOyByEJuKg6iT/8yafMKyBvfTW627vj9evFePp8ObbcsOccQ4mx7AJ4NLeXxPrOZOwcb8c6CGt9czEO6O/uVnUsTRxFc107I32Wzl+XfdYhdGRoja/MUHIsERwaMDrnzQjR4EkQojBj0lz+rKNQY37XjHJ6rZMdrk3ekqE1TvYR1ioEQaffKRC8VqHYD5KRs3Z+dTkGlZvh1EU7CsA2CQwyGs18Vde6xwMTSnu2NrdS6LmZm9nTLpGXznUoKmiMHuv8zE1vZXD6o4DNDHfOc15ti9n3Rrl1hGowWUpIwahjQUHkn9+rRDxfAZ9CnoHOOrLMtXKjmv5Kh5YMa6itjE8/GEb2rIEpUG60z7FymaFLMRXJFVXl0MluBg+QtPTTbP5iqbgGo4IyeQYe1QAVWGqsClpsu+OajnweRslVWgpVhbRZdQIK9a0C241YqjToaNs+YNi5NCBgiQvvp1PCVzNKzO4xCKewVWm7x4FK2nOK+XSjQaPiOpoU5JVxAJg7PK2KhWUACX1TyZjNYY1tNw4/Y247mutjsLctdtfXkNEYLgB4HWpG3HUA1jIeTEQGqdqsdX+mYxHDXKWMkrUMiAaMtGHt/CpBFLwqPxoQdAN2lb20YF3+coCzJaHkPTfBUQ7oVJAVmxpqcgPyKuTEyMtX4SYzOojNLGDW6bcjJzhLkcA1+cQ8fP7738fLF8+gq2p4fzKXQJs17ObpzsfI21GU6HE0c23n8PXISAF2oHs/l5Sfxo2bNwpQe7AOWN2Lm/fq6fsO8ncvnj06ivrW7tg7nY/KGnfG34zpiU3kSge6oTtGR+eQYR3MT1X86uejGBjdALGteP78GfJT5YzxSzvVfcpRacrNay1TZEaigWIzgnKDctp8sAcAOy1FFmH0CGjgN3rLGNdnIE45rRGtQ0FwoUGkUSl4Qyjw3kBVocDlA+llbU2nQkXSY1FuwczTemj/kDEG0JU4r2WxxXElJ9YVLujM1UMaGjqtlJFn0KwbEjnWbijMlEPTZrZjsABebOvu1gkG3Gi0dTTFzoZBCoDcshlp6PKKM8B9NXpQPt2Mu9e60EvnsXGwE1UNbiy0Sr+R+QD1mtZajtmA7nowLmpicn6VdpTGPAa3K93s+zlGUnmVZSdKkkYNktagM22/tOLqjaHL4AWNh42I1fXDXPFRCe0+f/Ua4HwArVbG4kJR9omuZ7CqpKQWQ781Nmnj5vZZYOdBKycZmDar7PBQWbfPGDmvyP2tvVgDfzS2tEEHgOfjsmjn/NPgfk31nOOGtyfoMPpZWQaNNMQqWIMZoo+W6kAuwhvL8+5ZcJYObe0/5eAB+KCcPhk0qIZWO3us+b+UGyZrcLqa6gga29u0bjb3gG40KqUBA5Bl8Js0aM3wirLTuHv7aq7acZ8c66K7kaiZyCYENNS3gFPOY3MX/aDqhT9PoUn1psEQwW5XZzdg3lV1p1GNLm9uNgNvAXlUnvdtZt6amkoYhz2msQWD1r0rpqO79zx6e3qRU5at2o6VOfcmOmB8rJ1sZuZOdPcgLxqrU9d3tTbG5MxO9HT8vXjvve/CKxvR2385ljDKv/j9z8F/k7nJa019VVTX18Tb0dfwY1OW77PMwDzj83piBuoti7ZOV2es078meMH2uJn6agwO9kFvO/BjGbjuRVhmpRpDYmdnDhkKPVdhWGIgm0EtANeZVYFwc8m9ObrWBeVt4qF/7ewvjvG1CAQoow3AIpd5Y2km+TQDBJzvcQLp1GvqB14z+5EHH/OZ7/mjM05FcR5PHYJiGfW9DkiDgG7QrPmK7YOMSGnBaegIvjd7CuZKuWs5GOWJckTHhAamWXOeq2r2jr76FBvkq7enveqePJ7P6eznVaxu+at8cKzNtu3qAv0UabDwQaNsB/ncDNZ1tYtZ4g+//jo+eO+9uHblcnQ01cXk6FdgaOiSuVhdRt7OTGDQuddEBbS2lNdegn90cplVaZZlHYagzp9XI9PItfJ49mQOOY1uCfSPbQTr1Vv2srwqcr8KdKlLrt0PSrlleQV56cXLt8iqiFu3BuNgex7660NulMdPf/GKea3FNmjMgahnzgZ6AztmndZYKrAMPqvIZKCSMje6bo7t9T30WkOcHC7F7sZetGJDnJVVgw3nY+eolOuepD67fHUAWbsXD778Oo52i2XzpVUGszajisn6zied2DpzsbXhPJ1gELvyWUy7jq47jQbGTJfEdz/rjdbGnWhVDoJdERMxswjmB8MhRpyRDIpbgk9d4LJ5Ez5cbVaUqlFv7iNbwVaMpQbxxQpQDXVpQIe1NGppUx0VOlCkO41lk088V71rJqBYVnymwvY8nXgmODj2K+s6WQ9jZm4uVjY2MPbXwGaWL3O1itmvZr6p306gF7A45/m9Kz+9nu1N5wFtsGGHYDmzL4u9GKRj6J9xtO0VyEK/S/uS410V43X9LG37apAjE4Poi7rUIENhh7rfTRFY0DZxo1PpTnzXDCay1FLh2LXUirKyJIMU/q59Kx5VB2YgAMy4xZyKw8SAYiMdTn5vG2rq6pK/ZBwDd3tb23HzZm/0wied3Vfj0LYyX8qO5Do+i/8cf+8ro9lvsXsR1OMQmYXxEgP6vdJBHGu2XzJo3o6zPD7PRmLAp15fe8EsP8fZM2HlvIbHOI46BMVr2mD+pvzaoc3iGR29JspZPjKbQEMsm3qGDldGqbO0C8qrjuPrB3/DvM7Hy9efY7+OMF+b8dXDP4/HT74Au6mDXXFSGi9fLoMjy2MbrKTDyfJLYnXHXvmctfJp1/zyaoyOz2Jbn0djrTXo58GGe7Ewv5/BqfqmKnQcbd2LmJhSnlSDW8zyps3Ih4qarvjy0UT88pdP48XzKbBBXTrS3P+vC3u1o6cn+gYGsAtn4NUzdFhr4hGdwMrxlbUVZEsLNFPQSzptwX+16NlT6C73s2MedfS7gaV04lxKA/pHzmh3ZpcyHR5jBmpNtcHJqsQg0rhOWVd0D10aSv6VzjIxg94c7B2h+6ExJuXe1a4Y7MFGaQMPrO3E776gbY0d8H5J1FYf5z6IeztgrcOt2GAMDk/24s7tDqZtJkoON5BRZocjo4a64u7dVsZ8AXm8DMY9lgL5vB/z8MA62NF9b06gjQPAQwW4qrGhPjq62qIRHV1vRm9tRWIOy4XOzU4n1qmknzMzk3EGbVy63Addme0uf55ih0ZMzS6lT8eSvtLc0cEZWK8j3Ni/3MBCeXW0dHQm/w/BJ0e8lvHd8Sn4mXE7Ec+sLseLp59HZekh89cFFukHm7iX4gr6Yz5+/+ufx/ryDH3ej1bm+UZve/R2dsT8tNnl8MNZGfK1gjFrStkp27R3dWIvgHvhnb2FxWirrY86dd3RDjSnExAd0WTp2XOO09ZD/iEbe4auR//wTXQJVhY65wzsfH6mY1/AZYAH3uI6cqy+CW3cXKULVjw7AzuVaq+7txtyOsDy+gbA4CZCastqr+mENEHKwPn5eRl8h5ysFHdpex5HfUMRYJU2tQtcMSz/Kq8zkQwa1sAykKRjc3llHV1zyFP/DNdQvkBnFTU16ah03x79PFlgiHPLuJ5YUeylrboNdtveWMkV3ufYEvWcZ910A0iH0K0OSnGQe3acm4xKv7ubGqIBXFZDm8VbmSGufuE+RTIgtiC2j3slWJoapMGYuCr+PLbANq9ev0n9WYmMTQCi/OEY7V+dwM6F13KTV6WbtrPHieGUb67CVldqT2u3e6w6T/9GSlnG1HFSj2byFXJcWWsdf3WN+qqQxxybAtCxYez4rCnre2Wp109fjtfjQAMGypB8MAe2y3O8VyZooEscB5MTaplDy26696Tn20arqKi35Ac3udc/kX4CntKiD9uXus2ndhl8IsUVZWKrUraaqW9JGcsgiR1PzkuhsdI4QEbqdNfhfmpQBz5a4/gj+MTVIVcvX4rFmdnE133d3VFf6Yrjc8auMqrpTyWGTRVDrf8l/SVc12z20wrogTk28U16PWdchKvuS1bX3hU7cOAG9z5DBnb1D8Uu7DKHYaYfxb2A9nZ2oXH7WviRMmDP/U4ZE+c9s+65Zv7Oe+fPFQqZnc93F5/TsQ995Of8zfP4zPjlStWcE4/zPlw/mVVneXF9E+58qjv1X4mHxD0FJdCSd/eQ6rag/TV4Ql9XaXVTVDW2RQuYotk9gZBtDbx3NWN7myWMmnNs9GeaNGJifAOY2IDfD7/zWQz196YNOT05gR2D3ec9nG9o0Os734njbQW0WA1ey70WeF/U54c/kj7kE75j/KRNA+SuYK9gbvSvyXfOj/QszSVv9LTX/NnMzAo3Qf4ItBtdAg6TOtB8WcL7hCDcQAejWavWqb2HULechA4GmXJyaio625uiq70lPv/t7xIg1tY3QwQqBUscCEjKorerP5dQ1XKNg4PtgO3jh9++j+HchLF4m0nejFdPp2L01WL0DNZl+Y2O1iaUCsKFc0beTjDIDXHnvRsYjS3RhtF5ggK8fOUSRO2yeJQ1zG5U1HryLfTHUkTVTGZnp9klbQCJDQaxJhXdPu0THD54+CjGp2ZRpGsIHhkSI60RBmCS7AtzgjI4iOXFpVDkHm/ucm/rY+uYd6x0elbCGBWxsLwVE9Nz0T9wBeZpQwg0oGgtrXKUy93cFMLMydLSo9iA2dphEjNfSstPYeAVQJS1XjcZfgwKwSj3ODk38/gsl9gJSusZw5OTfQjYbNGjbMPpCcROeyVuMxYleOYYQdIQ/YPDgBuEalUd5wCkEbCQSi6jViFYP0z5qdGzh3I8RFAvL6ykkJG43HxqG8Cz6moOjttHAZpvJpNIG4IYQVBdXWGQqJxOEHqMDN/V0V8UhyCKsbaOv4DLaLbE7fGpRHnodKU5BdHTf8G4BO3SHx3FNB7gvoyxtgaANLMaZVB5HutbGiWuSjmDObcRgusoaYRSQ3u4m/n65hLg3WWoGrulABSMmeqWWJzbyWBUd09n9A4OxOWbPQjGsxifnkKQHaM4j9IhW1PdHJvLCNJtWKwEQ4z53mdeEovTfw0YhY4bnwpuLWFkX1UUKhoNZmuM6bTXgSnzXTChUeUig6vYpV8lcZF5nxkn7wSSY2o9Oh0GRb1+hDh/TnIyM8flR/6MBku3B9B3CksUhaW6aFA6rgULeQ73VMgUxqM8yphzT1crqLBUNEZUXYWQ7znGDHzvo4xQ0aqoDGxoaGmwGTS0fprz1VAPD/O7c5jRRe6nsXmReWUmvOVWUJ1QI7OLDPrkXi/XLZyZSL7sh85Ss03NfrwQjLlSgbFNpyd0KhjXoWJ7irI+Zsy6usISL9biLoSkY+sjFS/9uZiL4pqMKwx4kfEjzzuPKvbcWJhzNTI18go6V5kUgZ6sxch85wZ1HKMh5+8qaYM2zokZ4y7npBX06SQ2OfYo6qK8oT/W4Tkk7zsF68oAnbnQEYbctWtXYxW5ZaBOw1bjreYdr1VhtKn0dRr98Ec/wojdiV3mIrPFab+rLFySn0Yz/Uy6oc1uwOj4L8wvoVBUfCqJIjCVDjHGJjfL5Dq+1+B1WWt7S3Mqn6mJyXAjP/WCdULzGuXMZBlWB3LJoKTyYXUDo270Nca4dUoxeACN3/7et+Pa9avxzTcP0TvolAYdEPA/NGUpBFe0qLzMkLDdHT0NjMNJrK1vx8wcBk5JAU7qKpqjpf0YI2ETvi9NPr919xIg5xDjZItzq5H3yN79nbh+ryVWNgx01cbla0Px4IuXgFvHtwgSuRlfkUWhiofOGGfHX4f56TmGX9UZOgh9Az1oPAnaVMwqV/lTOlC+6zCXjwraKuoSOxcGQHXg+1Su2S8VeYI+6IVTcj793jkw4On7cnhBnbextRrXr13JZZeuIBNUKs/OaP+1m4OZKeaSWTeKt9a8Sy/NXBaIWGbJ2tpvR2cB8O0xO7uGjC+L7u5BZFN9bAHyT48ESme5qXB/X2XcfO8YwFYZw4PF5srzCxXx5sVs3L/9XvKlen1rF9072BorC5Ncw83aDRQ0xf72MfL9PKbQg01ZFugwero6MFwOYm1lHvo34Gb7d5AD6GiuIw8LjAxKGSg5OtS4OI57t65GFdOxvbnGcevQ82rSSx34oqsbgLnjZs/LuRGwGXWuRDOLdm9PZ2FT7GwfZBb+q1dvmavqNEB1JmiYK+vcLH5xcRnDdpFrudy8MtrBFgZLBvv70eGl0dXVFEOD7fRrI+qqy3nfi67eYvzac56XVzaYD8Ya3ebG877altzwjHl1Q8N28JH0IqCWD6yNa4k661ma4dfX08GcleRqAoPIBuRLkJv1GFTydmdPH+K7Kp6/HIv5pc3Ypn8b9hdatQSQG7cb2BCDbG4oC9FjE1PQSycyUbqqiGcvnsen3/4onr94HMNDXUk7BiCrqo/iw4+Gog5M83pkLKrrK+GRyzE5N5JO+CX6ZwaRG7Xat9JS+AD9urNbEpeu/gH8/8cZIGzB6FhZWcj5Li1FdtLH/YOjWFqlvcihK5f6Y3i4H1m2DR82x/FZTYxOzsbA4GXGCVmxtkubasBLa+iNOu5hEoPO2sMYH5+Ku7fvQxdH9ONL+j+NvqyJjrYeeLSUuTShoDAgpC8d7QJ/2JL2FDoyZb5ABx4X4+kwK2Rdus+jMnWCxuBFgIC5gyflaY9T13s9DkudJp/78LvMDvK6tMVru4Hg6Sk8j4x1nxczoC7KzV08BV1ewnbJ834n7vFa6imdVKl/kcNmeCqL1eE0J48R49lyNZrPfG87eJ/6jmOVZr71md9rnfFOnaYMLQxnxsD+8M77a3RK1+rlRuTN6zevPDNa2urjN26uuK5z7Qi+sFTOHd7XxNvxUa5RmXqYS8PXhcP5mDH4/o8+Ba8dgDsPwG9bzK97fGlPuOeQOEOnowatOKGW35cYq1rmuij/ZoLCErLNIOP46FQ6Yvv6O7An6qPizL0qOmMDOPx2ai3H/JTvGmoa48bVphgeaIvV+XX4GVzDIC3Ob8TC4hqYrzn6e9vQAatcfxn+a0NOtCYOqK7uja++nMeQGwCPudLlPH78o59ET/dAPHr4ANqw3IKbux5HX1dDdDUfxM0bbghfit3Rhj3SAO+fxcaiyRwGxpQPh7GD7Gmq36HdyH3m22De+FuzxcuR6XsZ4BBnG2AuZgvaPzjMFZFm67sKzcxLMY4lIHxe4Bhp1Ixe8aMYU9q8oKuLh/rF4zQGxSaOuyUMPMYsMIPcnmeGv7pQDKd+ZyKRnToCaxkb95oCF3DtDIq/o+vMJOM3X9VrGXzgPO+nfeCr/Gnyisa8uk0sknwA/fnPLoulxMnytsfYNzfM854eq8wWO+l899GE/BSj2W6DAZn5x7Xsn7ynk1UdK2bzHvKt7c77mHDCcRf86DW8t7xikE7cm9n+dW4eL5avTaHg+HoxA4PcnLnvzezoth6xR5F9aBKB/XWcLq7t8+JePtN+4jo036vxpO3pEBNPcA3sZp2LomOxr7+ZGe5Q+RCDpBPq3fXdxPoiucSDLNejLr343VfH1VU61ip2oPJario6Ux54P1camgkJznFz7TP4uXyfax7Gs5fPsEUP0fsrAdXkvjSzPFs6+mNx+TCePp+CXhhjxsAEEelI2m1saoQmwEDQu47I5eVd+HAHfkaWHddGN7Z6BbQ1t7QS7Z09meU7v7Qdq1xzedFShdBKebGZvisGdnaqYmryMJ4/XwSHmDHO/IMVpJN08PA0U3oDvKftYAbsAdhDu9i5MXgqfS7ML4Dl9uDZgYIOGDaxnPS0sb6JPCrn3ntZj1oal4a1ty/KZxkMkk+Uc4Xc1mYtru1q77W1tbyuesyLm+AiLepIPzzYAHNjD5yWxtT426ivKYlrN2pjsLshpheLZI+hgdO4OtQYZ9Dp8lKx75gJfNqBzU2l8fEnPXHtah96fos+oZNP9mLwagdj2IX8aY83r+fARrPo9o+SN+bnFsLV/AZwxLYtLe7ldsIx0xDBWfT1docrEa5dv556z9WJlnP88NMPcwWQwcX5hYVYBQ+4oe76FvJrcgl6OIxPPvuEa6kxgjk5zIQBx3sA3CnP66xypc/01BS4qStu3LoWX339RXS3t0edzsuNjfTZDF0diiroz8oMrqJtbWvI/WFePnsaPWDFUjBIBXPbAB8eMzeuVrh7525suMKHOTH5Umel5SMbmhticW2Fcd+Jloa6aMCmOt7cjwbkU2dzIzp1LRrbG6O5szlKjsBqJSbimZjn6nawV402eUR9rfY5cwufFvq0kDfaour6xAb8UmFpykC2lJ+BJZAR8I4ryNTVjvnhMfbhgX4T9Di/Gxzga+SMMmkLdmRuwL1Xr1THD77bGtcuY9OsLaEb3L9mlX6Z6Am9MWfWMj8+OEb+ISeratCna1yv2NPO2v6n8PMZNKd9aPmk3KyfuZE2pVsOxJa3lCXYcQv8f2xQBNrFjqtibsUDyskMmkLjWRYa2WvN8Y215XTyd7Va671wNuYeNmC2MsZWUbsLZpMaKqAjgxH6Rww46FNZhw6+efIkk4ddSa4cTIHFdXKjWt5LLyboObbKc/FK2lR8UH85/lnODl741zrIBCcdtV4P7MZ7v1MmMlXJm3kNfstX6CUDo/xTDnvN4q/4zvtI0wYHLuS44+uPFzJceWLCl7I+EzX5tZq5seRtB3hCH4V7+qin1Cu5J53Hcby+Av0gtlFdabuUmfqTvC8fuJ9ypfBBOH9FIBdt4bhyzjj2shvKG6jXP+segOLFDfh1XnvQABZ2zxaycGdLHL4ely8NIX/noK3V6O3oxL5yXJV9ahqTDcrVOJlgk23ix0PatO/E8k0tNpo6nE6gJ6BN7I7z6roYx4aaXbQs/Gn0D12KVyOjMTI2lrjlyqXLyAF9y2J0Z9hR5o+xyPG0czwcl4uxzvfv9Nn///Ni/C+e/z/f5XtnAjJn7NTZfnehjyWoghukg4L24OjsU57LT54vVD6GHg1YVta3RXkj9l5NUyYduim8qxbq6hr43AwP1kV9A5+Zh+bmVmincLw7X5ZptwyxpSv1aczNzaVu4CYFzSXd+ZF28loEAErCVcrShW2WllPPQQ9F0q34Qd6wXwUdSie2/YT7eKzv9RN4/bLvfnbjz3r6UQwYoOsI2wUUt0unLH2TArPZTOEmCGQrbty4Gd1dXbG+vozimYMIMWRgRoEdtmpumrKMInATvPb2XjqzQ2MqAEEd8Z3vfSv++I9+GIsLU3GI8qiuK4vDw60Y6GyK3bV5BI7ZANvR0V4ffRjQQ0Pd6QSdXViO072jaEJol1eXpcO+tNy6UduxODcfdRCju0QPD1+NmtbuqGtqxdBdi8railjfXs+N+sxKam5tiLXNHcDKZMwuMfD9A7G4sgTocflQVZShxJbXNqOpHZCOUVBRhWIFuLt88fXLEai9FKOhP5rrK2KwrTluXb6aG/FMLkwzdjp7AmN7j4lGcTV0RGtHNyCiIn73xesYG9/jel0AhA6Min3abvawmYirKHzLQfAdQMSN6ZZX6FOjG5/WZnbi0fEOk34EID8AqDfG5joQ69DyIKcAKJ2B1qZz06F5KKQBAa9BAxDGsBAoHh5IyGUowHqMpiuZ/WDJpMyu4HuFjxu2uTFEUc+TsYD5To+LZU/lELoEal1gQZvZzTKngsYoqYJIZ4GOGx0UaehxRx2w7nAtQdby2t3dSdvOYn5+MZcP+b3EqVAzU0vCTMfaO4NTPtUA0TF96dJg1hgThFtvrH+gI6prz6Ojs5W5MvpmLS1ob2WLOVzPUlSH9LGUcZudnYQOD6DHPoDjbrx69Qa6K43xqZn47NPvxof3Po7dbRQhwnp5eze2ARGvXo/H1DTGX39/jI4uYliewxMojZLGmGMuE4AzrK3tnbnpTwe80ogg13CRhzTQZXadVo6nG9tqvGnEJdMxfvaf//JZ1I9z7N0RvMHeowRgKMfxncGjAJJerOPsJrvJzPyu48WNRDxfh4gA2yWCKpE0ZqBbV17MLy1Bw8VSb534pzxdimw2lMaTP+rEloc1LndRxgICAZ+Och38qrGswe/5/KbBmc4rjlEYqQTrUVwqPOdfsKrxrrI2izKj/pwjWL6oy2owwI1fdFocwz+NddXxwa122l5kt3kvHbbS6jq809zSkdFonYMXNctcNekyWuWjbSmCQhgI8JS1zTUMzSY2yJBL7minYCAF5zuhKtH6XkeJQRH3LalvaMlgo0afSt/SGxcOHh1LBqjMwM4gBv2z34KJdWjUeTNrrqjFaNBGBV4sTzQzTcebAYVTxm10ei3+u3/+qzjinkfMVx2K1rn196QP0KAlcIzWu2zMjDv5zkCr44ZIj7fjE7mHhiUXcqNaxk1HgIpCvm1GBro016wzHYeZ5QAgMbDRAij+5OOPwnr5Kg3nUQPFsTMSboan/VJ16pjshl9ddbA0Px9/9Id/iFG0FqNv3gAqy6OxgfNOzVQGnHCuY7+2sYh87okr14bj3r3bGUBw0+yh4f5YATTOzc/QD/uKgQ1o1RBzid0m7RZoyhcuz3Nlkf23rqiBYzf5LjlhTvdP4+mTjcxgMau0rasuzjFU9/fKkL3TsbGNfrhyKa7c6oum1s7coG1gsDcePx7DCFA2m/1YRtvrcn7kLYN16jFr1n/27Q/hgxMMqxuMG4bq6mrSl6s5BAoahlk3n7lWhklSjqEOfGlA+i8AInMK/SWvMT/54GCdCTpUCrACHUFrBd0IsAEalc41svVoD13cEk31zczpXl7jCFmmM7q7rz5a2hrjzZtJaN1ACUZPbWVurG5w2Mz6Dz5+P54/e5myXn3S2AjflrlJ02YaDq58MKiwuDSF0RJx+15fTIwvxK1bDRxbG89fbGeGTlurSwtLYxojbxvD8PqwAXlACl08kya5/jrXFFBVorMvX8GA3JlnLDBU+c7VO8ND/fCAq4uKvU8s52OguaLyENlZGxMARDPsesAH/d2tmTHbCP85bw3NYISB4ZicnMmxbmlpTYP+DOOmqqIBOYuMw6iqqmxABzMPR2foJeQAPGgppd6ePuSjhlZEf18PY7ka7c1N8Ap0UFHLfAKYT13BsZerHQyq6+wvLz2KtqYG+PgQjLGaDjwd3HLG6OgCuumQcUemMVYu/y4rqQBDVUYTRpDB+5u3rqfTYW9/Jzeyq2Kea6rK4wj+qsVAbWy0Jn4poHyd8W1MgL2KjC7qXp6DgTqyxurS0hZy3Swf56ERvWa5o8boR1+tr+3H1AS44ZA5Ru6ot9saG+AFjmmohA6Yo1Kz6Zhg6LYFfLeNPhka1sm5n8u9T5i/amTexOR21PH75NQmeA9aBFgqU9bW93JDxLMSeHS7Gj14Nwb6vhWzy1O0qSweP3sQv//8lzH69gUytJG5ugrtvGWUXJ3Tx3WOYhqjYH0T4HsAyC0/ZpxXoXXk2kl5fP31c8apOe7cupX6Q33U3NQSf/RHfxwjIyMcd4aRPhdNLcgX8Mhg31Dqe/WFeEKaUG/ATgnW1VGFcS4P+sTIQNbYn8yWTQmKcQ7vuwxfA9hMcnWWcl5ZpFFppq4b0nuO+ER57kN9bjAvdbpCLK8JZuBYcbXHX2RzyrPqj+JY21YYNwakUxflo3AmeC/LrBSBAnSgsgH5VxiitF3ZwznFknOfPopXe6ljT/nh9TUQPM1gqu3JviLLXA3h56QH7pk98DzuVTSncNaasbmzsx5/+7d/iZyw7vxjeLEHedSOHH0D7tqKpRVXZTSCT1ajs6sjcY+lI6Zn5tD56kodF5Z60bjRIW1ZA1esKOvXMWyqArHE3JqV6f46YBhkhPtxuOJiCxlSg21ydoIOPilFRkxGb3dT3L/THDPzk1HRUBEtXf2xtmLpifNoaxvADjiJpcX9+ObRdNx//1bs75THy2eulKmKocGWaGm0hji4pe4cHFpDHy114x4fFTE9t4jM2Im7d4exE0ZyDx11w8irL9CXXdhIrfH4m+loqa8CR3ZEXfUxvH+KUVcda8vYHbVnMdzfEq/fiFcOMApNhqqNzz5qjy7uhXmVWY9vRw0aGEzXEDXALt4w6FHgGOfRwJd0Js5UdxfORfCDT+bH36QfcYfzJjbRqBSPiwOlAa/jQ9zjQX72GvbJX3Rsi2fEgR4qDeg8MCNRR7+yzqx47T2TU9RTzpNOeLPnxUlpQnNt269hXSTpVGZfxO9euBGZYBkH2+p1vb+YUCeI/CYP22YNWnWo1KxzMHUz+tOSi64elv/sl9euxV4yqO24pF5Ed4prLvS5WLzIeNOZHdlP+5/Zd60a5uX52XHU+SK/ioH+bjWPvM990mnEcSaFWFLNchF6665d6swyQDsHZ/Hf/L//h3jz8hW6cyy+/upBjkdXd3ee59PP9o9uIkd8NZDiCoh39pjeP47RSPep+a/DIOXXu/P5V/A5bwrHETIIew1J9+57aEInP+fZL+fX69t5AzKPHz/JQLntUN7ojLxwkCWmBl95/vrmMvbqJphyNB48+pdxVrYSlfX78FVlzM6vYKu2xODlm9iq+/HgwTh02gX+aIQ+KrlqIXtMHLqMvaxfQR3j6jxLOrg6QrmjLXFwOE8ft9NB63j7+/KyqwKkG2g6DD5wLXT5i5ez8eCrce5vKc4menwQ125087xKe7fBq9gXW8gOsKSYoBqbdwdM4B5jrjzVBkqMhZyXNsTtBtLSnkGkK+tdvZmykj8xrA+DzK4kkTakeT87JY6htOxcidvUBa4McJ6keWWv+G537zBLDK+sLDEm+3HvzpW4cX0wDtYPohf92zfQHINg17bainj4epKpro73kSvDfdJodYyOLGI/74H/GmIHHbw4W5Tqs0/jE/vx8OsZ+gmOammnD8cxNjpHX09jZnYh/uAPfpRlCh89fJjy0+zqtjbpXrkn75bFP/rHfwoOuBKPHj2OP/m3/kHaq5bjvX3vvfjgs+/E24kZxncLLNSG3t0Ly7Acn1XGSzDnHraJfp63b0fiuxz7i5//Fpm5CK3VZJktMZWreF01KQay1GFZmSVv92KXOatSzkB+7qGyvLKADWS1hPpwNeLK+nyW8Ck5PYqGKux+8N/RbhGcrKurypVGc3OzjPkp+MwM21ZkTG2MgSEtPbIDr1v+WMZwY8+u+q6oK8emQOeaULODbHalYFV5HXhrK7aXl+Nk+yBLypZDW1ZvcNWDSSmWA6rh80WQ0v2ffLryEupEFpigIr3o5N/huBPGGbsRPN7U1Bkzc6vwgIFC9S08V8kp6CqYAN45iB/+4HJcGjyIP/h2Ywx3r8RQz1bcu90UN264B8qOFbA4ln607cfNG8wf93R/KGXGzsE27F0J7boSDRlTUxfuS+UKk33koeVXfBgo0v8k1rE0rEk0cbQdLfSvrgq9YgkhcLw2usk5+nZobdqGljczg9/A9GB3Rwz1dudcQYRpd7vfgc999PoB83EurkAOmPntihvLyxgcfPjkSX5Xiy4wYdOmScfK9EL2F/pDPvW+0nniGK6G9Hsnt4qa/drDlqqSBxV0aauqD5EMvqpH9It5PecsA6S2Cl2g76Nw9nNvxkxeLZIois8eqE4R0qkrbYOv/uS18jM3TZ2adrVYi/dctxr6NODnd+Ifvs125Kb26BKvc4AsshKDK+0L7GobsGXoQ6GnOUlcRhtth323k77PahmMj+fMzi9kv9WBtQ0tGeSZNrDnyhFsNm3uzfUN5OJm7PK8Zmb//Bx2zEb0d6FbHTimyvHOVf98NOhjWR+xhPuviNV0fOem3sjydNLzPRAmM/irm1tjGry3vLENXVdjc1+LyZnZWFxZhT5P4/r16+jtffjWuWUeaGPaxtzYZFRuGaUGAZS7jvm7eXG+Uge/ezruBVItHhfvivkodCH/5Q/OJbNCx945+mmzv3us98ljec+F/+6+F2WeEl/AoGfIhsaO3qhqHYhj9zGDX3OO9D/ZJmSp/qKScgPNBvq5H5eoQu+IX00ec5+NwX7LyJbkPqlWp9FXpxyRlsUdic84T/+H91b3uIdC4iRxC/NsX/VJp83BqzLQ4Ikn2lPxk/rbOTORQ8LNlcCcW9bTEX9WRoOaMGItC8M9Yn19N5ZpjHVSP37/fu5m7OafWbcfhaiiqsZIvXnjOkK1vpiMsjOErLVjS+O73/ksd30ecdd0lIBZct//wSconrWYm36DAYhyrDcI0JLGc0tDczra3ZTDJVMjr6ZR/kwcgGF61k2y9rMOops67qLIjYhUVyMgMMLbWmqzLdal7B3UoV4VIyiciuqK2ON6joO1PoeH3fxmOyam1+KUQb10vT8amitjTacExHB2bqZJde5S3dRag7EbGFpGxaezhrLlGhprSuLOtZ7o626hD/Uxs7gUo1PjTCaEVH6S4N/MNjfVNYtLAXSA8frP/sefxuTccgo6PSLW/CyrACTXCWACIwklvrQQ49OTMM4p/Vxmgoq6m+4VYL2rvd3zeDuyEssLLjHVWW/GQBmGkNlEMNveCkp6CkMJAQgD67jTmWsUdXV1PR12s/PL8ejx0/jtV1/HAQJcY4BBzqwsmUdgIpDWkagDVbCmA0Zh09Gmgi9qckpoPhR4OreK2vPFclJfZWSZQcIWcEsjCfoAQ3sAHs/fRMELilyiVjj5BWWCaa+tWIRIz3Q2W3+vDKG+GlPTU8k8//Af3YIhlsLNgbs6h7jmDgbdKme5VLMxOpifc0DlP/63vx+373TDWPPR3zeUtQqvXe/O7FgNRcwEaKgiHn3zMnZQhntHOhNVamfR2tiaQQDrSBoAK6ONNWV1sb2okNbBegKvVAI01m1qCnCdftMIt9cjowh3GJYxcNm5S4N1Wjq+Ou3NItZwcDw0cNyQV6PK7DWzsDMrHyXt9TSstgCfzpUOfT8rBPxdQ8hzrK2qY9TrJX+iaFyWZ5aXJavcvGzbciz8XsqkZZkCaMd5E7QKUrO0jyOvwkEI6Dhx/ozs6/BXCGamP+cLXBswAM3yVszUIJDMqHEgVGxmcbmRleNi9pVt0QlorUKvr4Jys1EFnsrwhN+N+FoTsBqD99sfuyl3kRUlkSmsN+nHP/tnfx6Xr1yNlu42wMZB0XYUkJsAmTliewVvCm4B+fLyWtKT7zUwLFWUZVX4XeNZZa4gdVxsZwaqUI4aXxoMZxg8ZrrrtHBD4NzAlznVUFTmOf4qWI1DlaRGQmb5cP2M1GusMmbF5ojnycdZR457qIz9/Yz2nZY1xF/87PO4dO16fO8HP8gSJWaP19WaSevScZSBAMglecytPLgCLUszZhipJAb6+2NwaDA6u7pzLBcY21HocGZqmvmryDqJlmrrHRhKoykj7ChYlaeBqMHB/tykexc6uVj1YXbUIorpf/7zv4jXr17HTdrX09mOoa6uOEN5DWTfrXf76s1L5NYU51qGZZ427iCnN+LpsyeM4y7zLDixVu5hXGEOlQk6dA3aHvLdHAbJ/u5hNDU2c7wK7yxp3jlSTmBSMd7WFTZ7qVhO29ik0xweBcy8eDkTpSjV2gZ4tzMANszhlnKoIvpop5u0L85ux+9+8wSw25mZpUf71ZmB5IZZrhxTKcpD8q10qsL1t7W1pXjv/Rvx4598Gz7awhhB1phlx/gZ1d9nXM0adCzlvSxBBl0W7XUjV7OboS3IWVlnIOzCkaHM8z6Fs79w2PhUVrhEOpV6eQkGtHXjq3N8Xj1/Hfs7B4hudByGitlBra0N6NnOePV6jP72wWM6e1ZoE6BBWUxb376dyUCFm/Qmnx64wbPG6hGS3qx6g5MGL5DPG5YzqIDOzK7BsKPNC8voeebm40+7kUUz0Ft9tHVhoDdZyq4kjg5O4979e/AA80Of2ttqoqu7Ie7cHUIHjUVbsw4uHY3l6bwxK0E6sz64y+WTh8tP09CwFmQHuvToaD8zwg1o3rl9N5bX18MN9XSwuzrNIJ97YqivcmMweXcLI+XgJDMv1DObfHYjcVdc6fCRn+R16fwUDOHKwCtDQzEyOgEt6sipiKGhvmgFOI+9HUNGOCaM8zveN1tUXj6DJlfWtpmb1tjZR6ZWN8XcvJvUzyDL6pCprsYzkOmeNkfor2nmyuXWa/CNG78hJ2iP+3IYCBkc7OAe6pHjmJ9d4bzKNFJ1EtTWNGQwexEw7epF+ygtKFN1SCkXDDgdHJ5mDXXpqb4BkF9pXdrt6O1rB6y7p1FzHMGHnBBLC0tx5ZLBhxX0xFJmHtU1A65htzaA7c9/Nsp9++Lls3XGpDxu3e6J9u4axqgafttC16ErYFYzyNralSvnyIEX8eT5A/AYhkaOWWka/dvoBDcXRuwixzBEphfj7v1PkdXIUYzq5uwLcm1pA/kwFD09rZmh58ohDYSB/kFkQGl89eBLMNFmZpg73wa1x0amY2x8gUtV0r+OBOviDR2hoMjUa5BZIdN474e/c85zjTS64Qd/Kwyuwtlo33RqqvtGRt7Eo4dfx/170vdRylxlvteQXxMzcR31jfWDDZTmyhX0dC1Gd5bg4TrqIXnac8QCvhZ4qmgT7JUPNEbSm+Bdvkw9hC5JQxVih3Sg+Xcmj/0EV16YwuIn35fAg24Apo6upH8GTkxasPawq8c05iqYs7pqDA6aYDaX36kfzeTLGr2cbzDAElNukOgxb0ffxDqyXfxUAm7+5jG6fGkNujBIBPGUWEbMPR7W4VvoHB6w9NzO1mHOsUEwsYTjZ6kCMYDL8cvLdDYLPA0SohuDNtRWMnYHKS+WltaZH/FZoPci+gca4+btfjCmOLM2tg/W4eHleP3sILaQ62fI2OcvX8cMcl/9cfXGMPfdpa+WTzuO5hb3EKuORoOiPU3wziayqR68tB0vXj2NO/d74sOPupG7a3HlMnJ+fwlZvxof3h/iuA2w9nqMj28mz3W2V8XloW7m3KCFQcEWrg1GatpGxoLXLT9yqgG7Eu/dbYyFmclc0Xt0UBKvXqGLTk2MMamkCDyrF6QXyCNxzoWzXyymo9n3GQyA/tIJwav868PSmYlzOCY3zwX3KCM0GMWh0oj0rvzzKT07FyblmPVt5mYT8kn8KS9Jo+IcOCPvKTYU7ypjpFHvayKHQSmx3wk61IYnbuT8xKtiVfCojvht2qetVwQSalMnel0DWrZVx7x0J95yHPp6elL/FCVQqrJP4jb3T8tkF4jBIJPYQNvHh/2VX1y5qENBUCGPptOFNvvwVf61/rGYPHmedos71NvKAflNHrwI0in/FRliPMc8A4PQ51B/W5ZqefZiJH7+qy+y5Nk+ynVycjKDAFeuXEmc7TinM8rrMrdF4kUVePhVTGJrNrYwh1xb7CUnH2tXKd/5ZFKQzoWUaghpA1piSxNh9vZpn9jVAi20U9op6OSd/OM7+yKeki6++OIrsPSVdDaINaQNV23ptKRbjF8t9y2NicnX2MEL8fjZ57G1OxNtPZXRjt0+Nb0bT57MwkP9uQrrzatF7CXkG/xjopPBnFIwknRiWQPxkfsQbW8cgMVaaL9lZLZz7w4Te67BX13tldHW2BJz03NJY+7ncXJeG+MT09AJtNFYgx3oirDyaGprR9Y0pxOzo72V+YKWaxpjbGwWWnNVRhPH7kIrYG7HBx2y7xgxniYBSVc93diGS4vcHzmY9zMrusCADHLOuYEpdetF8oW0buKT39kvbRSTaeS3HDge0piJAtKRga729vZMqtLpqR9F/CPOcsPjq9cu0f6aeOMePyaPtcHr2Ls///wNsqCN+bIk8WIcnYPHTqtiY7UMHFWP7KuJG9d6Y3Vlm3Z305925h4ZUloT9cie58+fgC/Kcj+RVy/G03dTWVVk1u9sW6nAPSawHcpOYvjSQHzne9+OK1dvxN/+/DcxNjGTuHIRLDM7A5apa4t57vMv//Kn8dlnn+ReI93tRRC/qbUXXnal6wF28lxm5pci51awvXqxucXxu/CBY2IJ50tXrqGjW7H7t5AdB+CgGmQN/A7tuXllV1cH49qciUTd3f256mhvfx3c/rM4O8SOqClDphzH5PRSLK5vZmLk0NAwOk25BM9pN8Mnm9g06f/RGYZ9UNfQxBjVxTzt2tvegM9qo6IaHkHWHe5hs52Y7Hccs+g1S3eWgCP1eFbXn0Bj2FrcWzmlZjXxQv9OQ0OxwTtTjLkq74ALwK9wLXoCfVZ+Ev2DXen7am6hbYfukTCf5dosK5nVLpIqsEerzsC3DXHrzlm0dx3F/PxYOrgzkawK2VS/Fo3Ne/HhJ23ovIoYHD5j3sqiuxeaWKsF45ZmJneWAARzIe24coGvM2CKnBDbmLFvScQq+N09Lt1s2KSa7c1lZHg5PIukQUZY6cEyMcpuZWlBsxUFHuLqYgGd/UVmv2WbwNaVVcgoA5eWs7Ws2yHzVyQy6iyWV93f65snz7LaQB02YCKYkndOV9/7P8dmpQNe0+HPb/KtmE7ZpeyVr5Rb1sM3GO2qFWWr42miRDpuee/xhYNXjIf8gzYunL354EUNJd/7W+Hs97vC6ep5BisvMvuVDZ6ax/gfD237XPHJ3zk63IC0+KkWXa5ssT3a+ln5gblIWcF1Pd/AeiY5MR4m5mVrLprGq/e0rb5etM0ffFUfK4f0+Xg9k2jVfwYUDbwsLq2mfqjGlrJ8n0mgJuS619r1q1ewMWahha3o6+pKv5DjKj/U2W7up+1Qi5wUq9GB2Mce3UAu0AxwmSs4xKs2sjwOoLtKdPDI1EyMTc+kzrp16068Hh0Bgz3nWhXx2ccfpY1iEFUcqcvePjk2+nhSp/7d3Ehl717FQb633xff81787NxKI/nM+aVxHsdTVvBc/R06xj22OAcAye9JSx7HvEuDdKSY17wfdort4vvDkqooq2+Nw7LGOEa+brpiYmYc+TiLTbaMbN+FR2ujmXHX9nvz+hVjO50rqnbhk6w8AYY4oO/eQHzmJuXql1wtiSwR10gPYgODywXNlKWfLenaNuaMq8eLPphoYLUFupDXzf7xweP9ylefaTNwftlQb+OfNba0AnjW0lmlAWlGkYaBy+7HRl7HyOsRBIXgphJDchpBVxGdXW0oy6548NUDLlyCkLoGsR7HQF8nNz5F2G5x7GLW56/GWH795iXgrCHWELZzM7MIpw2YnY4oPBECjW0ouo6OaKptRAEOAbiXYmpKRz9CiZEvR1DXN7TBeKXRSnvd6MqMIMsVWMda2TY/+QxjZT/6MWwnRl/H9vpKXMGAvoZBO/5qJNZRWPQao9PyH4cowrZYWlyP1y8mafcVlMMORug47V4CEOzHR5/cYxJKYwgFVl5+HL0It8HhXiZwA8LHeG1pQNCdoySWME4UIgjOqjoYSieOEbFTBF7E3/7ueSysAYwZ010YTadSdW1DrK6vZ5aqJSI+5F6bOxs8jYpVxNrqPE3djUuXh1DOxzE9iZG/DzBHeOrs2trcidm5ucxybu2AMWv348HXL+Lh4yfcuwGmP6EdJSjdldhgLlw5sINCnufzGqD5XAEN87pr9uClK3Hn7t2sqTU4MICS7YkG2nf/zr3oAFT1dnfGlWEMHJhgcV4jvog8wVkphAx8KMQkOp8SbAovfpMYBfnLy8upZAS3giaBaDqBYU6JvRLwI+DWMSkQa29r42JC3ON4/8O7sQLgPGDMjZJ9/H5rfPLJ5Vic24rJMUt1wDAwG7wZ164Pxnv3L8XM9Ftobz2+/737KMVWGIN2VjfGvbvXoquzOjeFHR+Zj1evZ2N1cz+m5gDabsw71BqXBgBZAJjFmY3MgqioOIkr/VejNtrj1TfTCHYAwrHO+2LlgZE1hZZZ4RvbZoaVAgrd2Kw5DXUd6xomAm3Hy4dKI0E5Ak6hZBRdGnYJaRojjKMOMAGjgisdwxzvkn6Vm3VD3ahTgeFYu7xS4XDxECxrFPmbGYxN7seBYr4yOJB8q2EkvztXKXDgL/vh0vtWDKjcHBiB7j00NlW8Lg9XwPT19GZ/XGKvUBJUmfHi5mVmgmg86fR2/nNOETgCOTMKcjk07bRPbvxm5mkF7xsAqCWMSSlA7qPbXdCRDg2dDhqCluXBoDNqXY/hCs8rvMzoAKvwcMNHjuFpCSGBgH0rK63K78ze1tByCa1j5/EakjpnfXhsrkThWIMmx8i6rx+9ir/+6edx/Vo//VnO8XJ8NfYUqNK/xqfj6xJfFakPZaH9lrek8VoUoA67I4CiSncdvl3dwAioauS6K+Cyc4D0bly+9n7803//38fgQa729SOHZlFC0ADzoKPY5waGgg4elaX9NGtCcjpPZ7XlLqST0lx9NTw4FMPws3uwdPf2xqXrV2N9dzumUvbq0C9W3UiDyqlLw4PZzyynwEX9XvXy07/9eTpVVXw3rl2L3q7udBg6hhrllhgqgbcGkQ8LsyMYkIPw+hIG/W787nefMy5r8d7t4ZSfdbXQMG01qHx0cBw///nP0QuvGb9WFKPKzw2UN6BHZZNZC4Vzw3buoi9c+qzpas07z3/v/cvIwW3mbyU++ux27GKQCQoHLpXH2MvdGH87HV0dfcy15R8Oo7G2ApFSEU8fTURHh3VNd2NudiXpRT5w/Oy72Sy+t7SKfL275ybyIxiPC4BZS17pOOZ6WTv9CJpw5Qu0y7leRzrx1TGUhx0n+VTnhsfoaDYrLJ01PIpyCZbuOUx56Hi4hN/jBD8GNvoH+qGnspSdK/PryDaNe+gwnXHQMHp2amoOeq+J5raG6OlpzDIt6skd5K8G3PbeSdy7f5u2q1dPUmZcvtSAsXEeg4ONGPElMT45GhXI4i1oZW5pIarrmuHPesa+Jz7/ejLbV1o2F60YWbQMmuiKzdWdqKsX1Lrs9yTau13KCBiMA4zXBjV8DA93xy50VFfhZlQ1jPsshqdZXi3x9OlTWmAJhmbk/FY0tTRlEMlVd2bKK/dcOWhbdg9PY2J6HpmDMQKNdff0xdbGdq5EQlqkw8pgi1n8ZjS5yst6maurGykDpS1rk7qZnJsVxqn15hvjxvXL0OIYdGdgpSFGR98mIOsEl7gCwTJvHe29GehxZcgOBmJnzxC0vsv8u3GjRoBZ7l3xFrpzg1xl1uq6tbjrYmZuKX+bnloO9w0QAxhMWMJArq+tjra2RuhlD31hZmkzwNDN0Y+zDrJBA8uIWO94dWU9DbZGzpEP3H/G0kfrawYHBN9n9H0/3BRZGXr58nA63hua3EvCbA8dujUYeXQdumtqqECWBAZ2J3RyHrPTGOkY2UgeDO8h6LQU3mS+69vj2Tfz3L8i9g6hw9KKWMbYPkPvD19pia+//io38VtYmsCod8XiYdQzjs+fvWa+ZuMm+HATMGQGf08XcqltMCYnFpMPZuHB3S10yMZx7G7Kw8dx83p/fP7Fb9MxYOmUjTX3vynNzfjcvGt9a5E2YjxD140Ng2C1H0UfMu9YI522WwfU+qXnZzrIzRBDTzNu8qbg11IYmSXE0X6uZEwMqmu46fRxWbyrCDN4p87ROIHR+np7OKNwmKnDL2RlZsZyHZcvf/XwUTpnXRmkMabu/s//H/958nV3d3dh7HEtjQx1hPpew/U//U//T4x5VzqHSk8xCpEHs1OT0EkTuhPgjmzPbGPlojoUWZTL+fnOlQhmY108dRzXV1tvVye/wJ/vOL6U480GrCwDS0AENejl8xPwKjLc2sMeXwd2FS/xC/dTwVg6IGKGtuwgn2UbMzytw3316o14/uIZeoy+clx9vYF/Hf7wB/bD29FxrluV9an3tsELjgkywjKa1qttbWmDvl0FdB4Dw32xjiwXcxwe7YLlhrBFXNmmA8e9NFbh5bK4/95lrm+ArDpX4nYNNsfq/FS0t1TH+MQSNAFGFmOWnUR/z1XmojR6ew1ON0ZdZVFWsrOrEfrEKEcuN9W2Jc4K+Ne9uTTYLUvXyHHri9PR3W765W5muSk7u5FZ7mFS34JuqmmOV28Woa0zurwJnWCone4hUzpif1vH/17cvtYbLc1tcXh6Ep981h9tLae5guHl61Fw/kmsbVbGBrwunaQugh7UHxdZ9Dpui6QYV2SZkIMNwXvpT+NVPWJGn+dKj26KLO7RCe4xifEggKRXaMMl/5mQ4/xCS56jc0Xnkk4LdZ5ODnnGurT+rv4yYcTydRvwhXiocLhjL3L/TGhBHmeQgeO9l89DjvdVJ6n7+ng93+tA8nz5SP4x4aLYJ8ikn6IUg7xvAlEmrkB3Zv/LJ+pF+cfvM4GF8dHhuqKNwdjYXtvgKlODEAxW4mp1uis7fYiPddh57wLDtULnBT6XPiAC8AdEz3gV+3mUJJb1urkyjnY4rmfQsgG1q5d7wF2d8X//L/6r3NhZB04jOtLAdHdPTwxY5pBx8tx02sBdluox+9ys/v+c80Yn5uPO/Q+zhM3KGraS1nE5erQSWaJz8Bw6LK1GxunAwE4oKY+szYyO/Ku//hvocDTu37tLuwo8bPJGlsSgzc62cguC4XNZ/PwXv4S/riWNJGahrwa7Vtdn0wErDjyN3Zidx/4fewSNjoflvJ48eZulc96+3ebcvlhb24/VRWjztCivU0abrO9dX1PHnG2lfFMurqysMUfgV+Zre2cJHQt2uNkTxzpFaVNfTzv0WxJryyZLdIYbQe5g7+6i53e2zxh77YDKlCm2t4Z2i9Otf97e2hvjozP0d4n+mXRUlVhE+j1ADmhDmEUpDzih8ok4xlfL+g5fGgrr2WsDuZm4K9XFu9KSQ5byHTowECatOH/qAp1gvWBrsblJPT5yfjleB2XyFcc7FwYLbAeaJ+lQx56y0pKzo5PTuaJ3ZmYVXLEWV691REm9pVZa4tXYSLwcOYyNfeg8amJ9ZQ+Z1oGOKIkf/uhaLC5uxl/91auwXKK6oa65PhpbauLN6+dxA9nc0NCELbGae9jdunM1E8P2dt3UtTSuXh+If/pP/wl6KuLhg5fgsJF4/noEHb/FOMCT77L1dXD/+b/4KzBEU4yNjsbN4YE4o92dvUPxq19/Ebdu3Us89/GH9+HF02isaYmHj56CE4tyIgfosW9/+9vxyaffSj/E3sFeHCBH25qro6+vnbE+Y4x03oJ3GZ9VsJMrC9WlNQ1WmaiHh/fi/JA55Ppn2GAbG2cxubARi2CxGmykSvhhfgFctnsQldzTcr51yJtt9E5FWU3ih9ejU3HIvLgiYX5jLfbRV+qJkv3z6Gtoj53Fxejv74k+7ldVChav2MmN3i1X6V5YVm5Y32SOjhxDE/C2kAO7tG0f+bjJcyttss6u9viAsfjJ3/9hDA710N9NaLcowby4yDV3VNDyMDSB3m5AX374YUdcuQplnK2i/7C766qisQPZWLavCOL7imhHrtdWmnS3B+7biNr0gSEP4Yf1japY2dKXBJ2Uacuo/ypTnuaeifCd+z2p127euAGvtmfgf31lCX7dxrZZSfrW5tqG/k/Q8SXOHzyirtCGNzkQss3yc24YfHWwD93YEqJO99cTN8tv56VgbHT7NjpLR7CJppvYrq9GRrKsSzX4vAl5K7ZXVqkfENGp53LFGHyjfZ9JoMpebnrh7Lfah6/ysjrJZDj5S53h98oGg9ReyyB2+lLkS75XCtpHnfFeTz713p5nx5LPFZG8t5yLWfje22vYd+/pOPq7T+0SX8WM6hUz3oWfXjNLAXKO2Exd53HKDff0U4+UCsq4l9dTH7oKQFmt3M3AgnPOU32jY1c9b9BBKe61xKXqJNusbyPHDXm3tr5W6GfmzYcJ05ae0550PweDMod7u3EZe39+dobP2FDgzTL7AnA06Vbfbw3nnWIjuR8gp9LHCFdr7DOc6g8TJ93EughclGEvwptg3unFJfhwIfXplSuXY2JyEoyzDAarifu3sdE3N6LOADyds486vQwI6qguHNpF//gvX+23B+fc8yx+y4Oy/zk+8pJf8actfsTYqJ8z4ZYRU3YfHR9CK64uNUm2WEXoMX52xVd+hyB0nCxDZaIOMJBHeeyDC8saWuO0HPo+K6NPE/H7X/1tzE2N5Obds/OL0YEd2tnXH7/HZhkbeRmL8zOZ1H10WpR8s1KAq7zd/4eOog/dU+4wkxikL/WB9OTD/zNgxXf1zF32kb4akDfZzr4WidXSnycUr46DibR+5VjpC5KWfHitsg9u9/3Z9vZeDlQ/jXUziZoqmAljQOeESs9IvZm1LoHv6ujOrExLD1RguJsFqCI1Guou+asoFbOazJg/2j8C2DagrLeyQRro05Pz6QhoanNj3DOEtDXS9jH8xjF0KjFyAb109ONvXYnx8ZVYXDqIoSt30qhTCTXUNmcmcFd7K0ZQOwbkZrhZ3cryFkRdlkum9vdWOK4q+rs7AKNm7h7G8X4BToeGu/iuHsNjN/YwPj/4+INYnkfxtHZEI8qnCmPCqJX9tt7s4sJM3L97I2qrCyN6Y3cn3MSyodnNLjEk3dOg2k1SzG7UKDiJhfnZdErXlNfH3Npq/Orzx3H5yq344KObGKT9MHvE24m5dAIyG0wMQHp/LY4xchUULc1uwGmtu7Z0GL99PROHGP8K7spqgP+hSwl1mvL+aD8q61Bs9eVp4Hd2NUcLBtTGOmPCeLlpq8trXTbU0NAcFdW1MQehHSA4VKYu7VpeW4mR0REU4irPtVhZXIjlpeWYnZnLviwvzKNgDlA4p/EJ4zU0MADAsaYwDA5jpKBhvARjzrNCScLLcjAYADrPFBBGec1Glf50pEHekOFZ9PZ0odyKEilm5utkUYgZFbNMT0+fQZaBdLJYHqIag2r4Un2MvFiE0cyKP4pbN66pV3iPUdZgW2piClpzMycNksXZ1Xj9cixWltbj6Gw3Sx5Y6uHho7cJJju76uPW7W5oEuHXivCjXXPQ8+zUFopxmAsjCEvqY3p8HgO1Jw0Ca/Fd9FWHkh1TqchtOvk1NDKbjjFS4F9ky/ud/Sui14Vgr8MA60BAuuw5d6DnWA2UdARyrorNwEmhQMzu5xzmVUeiNeEUTmbk10HjbgrTjlGlANGh5HJjo/cKdet0mqmko8c+6JSw7TVe16AJwkent2Pm/RTKqbjoi/ezFEyWJcI41kmuoWeAwPbKX9Y97+Q+LvdT0al0ir4DROv4HcWWKxbom4KoqVHnvUoDujFrCpDy2QdDUQGoMUiRMk0q4feOzraoawDYQSeOyznfWVtUYaoiFlgLVpR80qLfaeQYUMnIOgLQvttPMwHsq8El+yDt2U431jKg4v4SOqoHBsyaKfYsUMHq+MhNgdxcijaYsdbW2pZ8q4B2DnJ5IALcDFxLIJkBJ5+oy1wK99/+s7+A1m5Ge1tjBodaMJI++OT7YW1FVaDjr/D2PkWpiSL7LEGt0v4Yec3F3PDoCACqsbnLXDgmglJpReNYw93SNI7fMkrJVQUPvv4m3oyMx/M3b7PE2cLcLPK9ESPzXrwdHUunQtaIBpC9ejuWGZIffvQp9FOfG2s1QVut7U2yeR7HoDIm0DRjZ4aVGy6NTUxiTLTEpWuXGOcqZMaNKK08on8GrMpyH43x0fFYW1mN0ZE3sb25jeKF39EXKuc26MdsoOQRQJHZSLXVlejIgh5cNaJcacGwERju723ERx9fR1YtxZOH84CK4Xj9fCUznNwUfXfP2qsH8f5HFfHqsQ60o2htq4yNlQMISxopyiwJLNKBZsYNBrX3cnd9N2a9cWsIZd4STQBuV8uYra3Bbqk1xZg8bNBRBa7yVg4IVpUPyrrC0V8AR+ksnQ/KAuhCGpI+lR9ufqSjzhIWluWSvo8531IWBk0X5ha53kkea+DBGvuCReW7NWotS3CAUdRYXxHv3R2Oq5c64/qVQfToPGOGIcRx56WCK4yJ+sb4/g+HaL+yI+LDzzrizntDtLE0WhpbYgXDf/hqH4CkIr76+gFzV41hUh5DlwboV1NMjh3G46+Yw1cz8e3vXaPN8FBlb5bHo9noiStJa2ZW6WyvqnA5fkATLbEJ6GvD0JZuzMZypUl332BYe7+RMfaz9eddyWdJjbGJeeayMla3dtFh1ekI0ynq6oB0fkGD9fXIOeSh47qwtABNoZvRO7kZE3Mr0L9yaThaGa8WMACsH+2tyLpml3yPoy/3kENmu2JUr68yR4Lf8+jvRT8h+x5+9TC2NtfT+GlpaU/eOA9rlJfF65GZGAcEurnsreu38/xtZKRlGsB5maiw7Ia5GQzG6ACfbGFwdnY0g5GauD7HHe8gb/rh4Yjxsal0flUjo01umJmeie0s78O8wdOuxDRA4OpI5af6U0daDb831CPXIKeWJjeURkbrRFlfynYrMx5/8woMIm0xLoyfTtdj+jA1sRS3b16PkZGx2ACyjbxZSP3UUHcSH386iJGHHJPXqxriq8/HovK8BZkAVqw8SyPbFYQzk+vpQHFp+CjG3TB6W+YwqWFzcwdZ2YPuKefaE5nxPJsOmurY3zmjrTq9TzlulfECi2HM5ma+q26cHPHFF0/BSWDK7jbueZoOzetXb8cf/eSfRGfPZegCXgGPWSPe1U/K5yPu66rA/f1t5Mkput7SYJbAMvh7FGsb21k2ZhUMtLS8mA5NM3KePHkc/+LP/0U8ePBVrmAaAre5wlXdU2TpM3aMu6XQzCIzqKcc1EB89gKwj9FTrCrZjmVwyzffPE6dKK9bN9nVgu4bsYQMNOvzV7/4Zbx98xpZt8nYvIytFfgcrOkqr/2tDTDYXGxDU2vLnDs3DWadywzF5cXZ2HG/DeTFpvhtdT4daAbi3V/ieHczDunzHjj5GMPuCLnpXhhusFdWcoI+QSbBJ9Y6Nme4rOQAXItAA+PWYgdoC5SVnIInF+OnP/vLGB4YjH/0D/9RjIIXv//972Vw/+uHX0KjzalbzaTu6GhJuWmJw5mpAoNZvxkzElylswzdUca4MV6u3DQI1drRmrhNHGwJkVZ4ohZ9ofOorNIkmV14tR4sVo8KNrgYyIsW5toSjivIZfBNb3XyxeLCUeKo27eHkJt+fossbIq+jioMXFcHgMvKa2MebFtGG/ah3YPDc2gEIx0aaeAabjbrChxth1YwhyUOlJcocuhjER4ooU0njEsp84du+fB6XBlqia6e9tRLG/CbGfLihtbWpjQgl1cX4+qV7lhdnmbul+Pu3fe5ZmuMvt2J00AuQztB38WJOuncC80kCu2pM2jZJCyNPHFja1tb6qt0PqNT1DuueNYR7koS7TmFrc70rMOP1DHwJFYTp2WZBOa8cKpoLJbQXnGQKwAKp6j3FufrzMxsOHEUtO7qA41UHS9F+9ybp8hgFJdysWyjDk8TO3TIFIHpwrkidsyEIe7tZ89Nvcl3Yjrb6RhcPOSpxNVc3aCCD89J458/8Zbna8zbzuLYd+UlHQY6r6NDnaI+tu2eo9OxMLBFiWb9H+U4+Z4fEueKUdM5z3E+dUwwWtn2tFEw5o7PjuLGlb7o6+yKp89HaAN4nfto0Gvwu5Kpq6c7WvndknLpQNJ7wrVfg4N+/qsHMTW3jYmBnsO++PzLJ/HVwyfx5PnrePT4ZXzz7E08fvw8Pv/qaTx6+jYePRuJ333+IJ69ehtfP3sVY9PzWb5UB/jmtmXfyrCVl+Onf/2vkD9bcfnqVcbQXol07GtF/PwXv4/L125GHbSuU0PdMDc3An77GtuWuS45jq3djfgf/uf/Dhk1Fc1tVTE3v0f765A/yglLv8CE0OvZMTx9Wg5+t0QFtjavczMmhTH4YClpQnlwBG511UtHR01urH12ytjB+64IXIOHEdkxPW0igusTqtBZyGnmTMNuc3MvnTbt7Y3Yb9BKSSUydDPH2UdzYxttAwvsm7xk2Yq6DN6q37LfzFsb8kg60UElz1hyVRtmc3sHWjLZzNW7JurVpO7QLtIhKXbLlVqco6NOhSbGlm92afTmJrKVdjgeOo3UB+5dJqYzaXADzNDX18NYFLbqIbK3EZlgAFl5WVJuX02osRzqCbipPfa29uOv/vphOs2q63qjoa055mdW4xQ93drRwHy4EToyaJvvjnbAIwEv7oNjFqH78tT9xmmPkGvffPMGmsA+QpZb7mp6ejKqas/i3u2r8ebt2/jyq8fMWRmYCb6EJsVkrupwpYcJXuMzM2CytkzUbKgrgc5NHIOWwdajY2MxgI5fQA+trq/ED374g3gA/e4xHn/yD/9hfPLtb8UHH34oOzFGZ3Hp8jV00W6MjbyKnq72xLtd4MSW3p7YO9yMTTBEKTivr7838YPlf6cnRmMLeWnB3jrkk/TV0TYA1mtGd6PndovV0y1N4EHwlk5XKxccMV8mQJhtPjkzB/2AJ5HZ5yVVsbkDRoAXyyqqoxytVImOuoatUtdcGYcnG2C4rrhypzWu3W6Lti7aCOaoqqhlnHuim/a2M5+t4Bztkt4e63WfwusL8a3Pfhx37tyN7v5G5nU91jbR4ye70H2A15ijHUsRAzy1a2mfwdB/9Cc/jO9/9yqyeR1MacACewW6cA/G2lrseGi4EIeVjMlyjL+1PFIpOqAGudIcTZ3VMTN7FhNzW7Sjhkszh/CzcsbgvsmG0vUt2tUHxtZX4D5VBtjmZiehT/fvOki9oDzNVc0MnfrAlaf6DuznKbSbtrc0jD4eZgyawaJ1yFnp3Nrwh8o15ujAlTw7yAvwnJsDj01OxszcfGJ0k0PTRhIYw53pQKe9NDdlRTpaeXPhwE55zOfiVT3C8PGbfG21D1eH+dnMeRiI25toyhjzu3aW/hJ1i3yss105ot5JfUQ7fKW7KSMz0M6rutUxUw5kcggyVd2RgQSVCu2gGanXfFV/6vBPvcBng0gmLdRB3yqg9B1wzA7zvY8+tG+W+jpk3Frcz8S2c67XucjQVr/48LP999q++lvxvmiHD3GQ9OSce0339TGQXMN4m9Rlqw6ZNyt3mOhoEpA4cm97C4zdlnqyyKwvSWwg3ayCh5sa66AmfUCnccRzH5nu2DjWjn8GIpAta9g19QihydkZ9MRiWKrLsj1Li4vYPQtRDd3cuXkj1tFTx9xffZM4gy5qY9gf++UjdXv2Lf/l7zku6nve55f+5rm+4TWd2swbM5BJzetbO7GHjHa8dewfurIbzL/HnFoJRFtZO1r9YsUVy42VQzO18B3TzdhzZe+HXjhQx1WZ1W/puXJswJWYm3geNeh1sYQ01NkP1uzqwZ4ZjxN4w+Qb6dWVh5988q3Ejjrf5SkT2ay8cJG0INbxN/GTJb6cR7vvd64QFEPKw9KI3ztX4j7pymf6ELOtxW8OiIHfDPQVw8IrOOk/+Y//5M9kdh1Dn37yKUaNG9WUZnTG2s9myFmfSaPZTMj9HRp4WhE3b9yPjz7+ODoRgpY5OHFj3Nr2dMgrFOoYiL6utrhypSv+/o9/FKeA9vm1RRgdg/vGULjpyxnC1szzPgapG0loDfZLw5fiN796iuJfifc+uB5z02Y86yysBhQcY9Csx+rSfGYI2IFdjBzBwRsMU2uluzywq6sRJdGczq+p2eWsman129COMDopBSi9QcktxjoEqnN8enoua5cFira+CQYF2GtkLC7MYgxZ17YRITsa9Y2tnDce7uLf09tMX2cgogOUikGN5tyoxDqvGpNNzU1pzKxDbI+fTsGNNXEAo1VXN8f7H7wf7R3dueHi4socQniI6bE8D0YagEOCs1yGG6dozGv0WDe0snofJdKKQYLSo509A11xgGKzBurzpxiDKP6hod648/696OnvR0HXxcTY29jnvgZYdJYZ8X71dpS53INIFawAKzNmIYoanVC+gdiMellqQOeXkcAu5ue99+7F1UtDGMk7MT4+mZtWGJlVOUh0ClazxmVMHUvSoka1QEpn7iE0Iv7r7umK9+/fos8Cv9YY6O/CYJtPAtUQcFOf05OkaAS5ka/DNPx3AWXez7H98KPW6Gxpjc9/Z0ZDQ6xi5J6cMxenh8z5DEBwmTa5udI587sTz56Nx6efvse49Mbz16NR19jMsz3GRqG/Ho35+nj/7pV4+eIttz2PgUGXfu4yrisJLJoaMdT3j2J3y2hzLW0342gPoVjU8lRZJJsxN46pjj+ZM0s1wMxHCBej+Ao4hZkKzledNG5Q66bSZp6qBDT6VLpmkedSZOZFB7DlI7yWTmqZXWGnIHApmE7R3IyM39wUxqw0JiadEU6ES4gUCOmA5N7ex/ubOaYi1AlS3MMyRQh2QTGK0cxhnUIqgDSslCZcL4MRtEuBpTFmxpffZUCD39OY5NgqjvGaTGXeX8Mzn9CXAYaDg+04OLI0Rm3sbG4x/5tx53ITdGMNdDNmGAPa4pgIQK1rKzDxkQ5++qeQFLQb3VfxCxay9A7n09gc4wx4QV8qEefFNpgtmBkDNM4+ZlYYisuxdb4NQp0D0A2QCJLtl0aLgYDjQ7NRarMdjqeOV9vj8LhUTdrXSLbMSGomdL1Lmhsx4q3farChGsBVUVUf+8flMTo+CzB01U9JjE2MpdPnA+SE0XEVoYZLKWNw/+ZQdLfURE97SwI7M/wNkNWjTNy8K4OAJZYBMMNJg7oAIEcW1gP4VtfUR1N7d5TkjvjMH7xtXz/+9LN4+PBRfPXl1/EW3n6FnBvh9Sd/9CeMrSXctqOT+/QADAwOOG65WR1dy1UFaJW66kZ+64hf/+a3mXGjc+L73/s2AGsbIJgEgCKELs6rY30RgAl/yT+LC4sYlvsZkb/YrMeA0fr6GnrlMINfmTGC7O5AHrpE2pVT3/nOR8y12ZSnWfdwamw7nj9e4zO6gv7Wt1YDODejFV7v6ayK2/ea4ud/vRDl1Sfx/Z+YPVsT1SUNyOtNricoKkpGQBhJV8Yy6uvL4yZjbsm36jrAL3SwtGyWofVGzQw6h8Y10uifLWc8DDQpE3xYpkjDUD72GPlevilkhLymJtYYNftsn2NKMGIwNum3S98ZZo45hu8r+N1sugIsZ8Y6Mr3B1XHQ7vGJG6AZENPw4JIY0qcna+iu8/iD73/KHOzF48fj0BfAsrqe+UT/YoRMTyzH6aEyIqK13U3sB2LeknM7y3HjRms0YDS7sufOe1diftxM0+pYWF3NZYsaT5uAysxq7G6P3//ubUy8PY6FeQMcBghbMR7r0L+zMTm1CL3Uox96kDXuAVEs/W5tbee4+nCD28Vll5mWYTTtcGxzzMysYEi7yR6gbe88NraL5aTW6XR+DKJpfJuxbc16s+5Xeeqw68UQ0VFVy7UdZ8tHmZ7iqsKNlaW4dfMatrdlRYql5XsH6ieMQeT79h5G6/c+i5vXLzGmp7SxPnbUxfBcNxilo70ZOYfsgia3dw55nsf6JnNUUxnzs3PIsc10und0dqQj1wxOje6xsSnadBxXr1xiXproK0Z6U7FKxjJBgkA3/FzAaINlmY+WWNvY5PNCrtC5dnU4hgd76bN75DAXGPtHhzv0nf7R13PwSw18AZXR7xL4xj1foMeKM8bAlRM1GTDd2DAj+yryboOx3AN37NOEE8B5H3M3F9eu38fwrohXL+czc/XacB+y6ix62k7i/t0O5m0pPnyvL65frog7d+uyDKF1Qq/fvhzPnr5ODGCw6srlIYb8PLr7+gHdJ7G1vh1uHLzDnCoHN9d3wXcbyIZa5KRtb0pjpI3xdYXKpeGBlM1T04sYiptgF/QbmGRldQkZuxFdzIWG2Itnj+PRg8/jm69/ybWnoMFHsYGhUgFIX4EetrbW6fNKPH38KCbHJ+I3v/51/NVf/yx+9re/jt/8/qv4FfLqyePH8Tc/+5t49uRpvHn9hr6/zsB5Jiug568ih0/QRelMdeUI87O+thb/8z//5zECNnz56nUGjF6NvIlf/vbXeY2vvn4I7b+JR4+foCPAXXz35PFz+PBZvOD63zx6Eo+53zccNz0xgXxHzm+sx+vXL3KfBY1AV6yYYb+JLCxFGBi8OKBNh2ChMp1HyK69nbXMlj+Gn472t2J3cz1GX43E7ORoHO+sI+fOY4HxODzaigNoc3nZMg2bXHM5nfmT4y+hxc1cJbKxNoUBuPzuuRRL8xPQ9XmMvH2GTTAdf++P/zith6a6hpgFZ4lv1A3qYJN2amsb0OHwMTTqqiv3pGpr6UDHtKHTMLz47Cad6kkdXa0djTEzPZ81ZQ+PtxK/uiJHvt3JVVu76IUTeNQAI32GxocHe5CnexmsOUS9LswsYocgt+YXeD+HIQof7a3FR5/eidn5t9DiXvyjf/C9qC47i7m5dewVZMq6ZeCamd+NtDvKq8q5v+ULSmIFOrU9JdgwDcxBCbzmCuXSisbY3KvELtrIPWTKy9riy9+OwLfV0dnTEK1NruA6y0CO+EVZfXJahl4/hc8Mwp9i/C6FG1b2DXRkgHV1eTmWlsqROcJdHafKAp2KzCXyRd2gXsqSSkgKMZsOXINGhVO+wFUXxrJYRF1j0sGFo0IHh3opcR/X0oGiYhELeYzObOWp7RW3+HAVpLo4DVSFiGBT3abOgp68oI4R593fXeHq717beRWz5koFMIDOFPWhzgt1oe/Fibbbz35v+9V1hU4syqX5UFfabu+ns+ZiRYHn+n3uZcH5Olg1vH3vU31qkMF+b2NTWM40P3OefV6D1sW3HMpvBV9nMACM5YqAffkeOlTHOK7ZF3V6jvU59sZaWCrEsqsHh7tx92p/XMa2ePDFI2SyyVvgV+jc4IRj46rOgaErife0HcrKHbPa+N1Xj+JXnz+L3WOdjMeZ8KBs0fk7tzAPL+wiM9fRydPIvU1sT3T2omXa3OTyKKbn12IF+d3a3gPdrcU3z1/GFrbXV19/E7/8zRcxvbAKDuqGjtujAt48xAacX9mJ33/9LHqGL0dLRxPt2Wc+zqD5o1henwT3PY9ZdM729mH8y7/628zKra1ri8npdca7mTkTA9fBQ4zr7nHsbOwmDRX75ujYkp7EcWeMmwlLR4zROnYbduy9fmyrFvp+itx8wTlgcAgnbXt0aHtbbybAvB11Y/mWsDBRWYX7pmiHOLeW40HenOyDo6ujuws8Cx6dYawWFzdoX71nYE9ucOwZ42T29UnOnSUudHR1d3Un7bqXmRjE0p0eo0POwFXSInShz0MMry1sO01ek8i1c+TNxPecr0dFZ5GJG8q8C2ez/ORKR8sef/D+bfTqJeTRdMoU95B6+3Ys6cgA1ybz6r5FQwON0VRfFv3trhjYjz1kkQ7dLejx9Ajb6rg2rtxuxY7tirG3s/Dwdvyv/td34u7d+uhsa0amn8SrF5Pc77Po6XMTzUpkQDNzNxuWgmxqaM7SeO/fvxm1ZfvpFCsp4/sMFG0kjjPgcHqCDAbDHOxigxmAR1frsHvv3gDyEr24fwitvaHfldjbE3H95pVoaGmI5bXVaGntzWTCU8blR+gLV0yYCHD1xrWUX59/8TvG3DKPjfGdP/zHMfTeH0dlSy9Yci262zpo32rKNv0w62vLMTU1Ufid0ITqhi0TQKDBheXV2EbeBry0Bs6qr3G/OEsfIt7AhJY/POLDFHqhvhG8pf+B+bB0naV6l8CxnQPojdVFaPAgepHfZW3VsXqwEk21WLuVe8jiDbCIyUHn6J2GGOhryjLBBpMq6ENN5QZj2RRXr9VCYwfR0zuYiR7NbZWxCi9Nz0yljDQ56+xoFsqsidER8d0BPLIbH37UEO/fa2F8x5AR1nU/icXVvXgFZt7eOoNHptKxug8PLczB6/CuSZ63bg9jj+jki3j9cjbGRsWZdcC4Y+5F27nnGTZBdZVOdWiH+5eD2aurwGv6z86P0Fu1YOypDFadgoWVyalT0D/VyN0q5sq9D6ztn3Y/MtWkABWXq6yvDQ8yTpZ8gU/gA539O8gvGDb3SlhxQ1h45tXoCBhxGbpvgo+LYLV8oUrR1tbVXmTaKy+KALYudGlF20ab6CJAZ4KVeiYzwXmzsbmDjqGN2GCuojehVOez/kL5V1tMf4Z41JVi1bT3ytUrcfX6tZgBv6ib5G11iTas5/id9pl3U3+mE5qnsk2/gfIhAwS036e6qNC9nMP3+kkunP25IlRFJk3y2x66Rh8Yd2J+TAY7zgSt9K/4PdfyvR+KoDVjlGPAGYxNPmknLWA8uBfHeR6Xzv98r+5Vti2trKTD3yx8A/P6b60Xbym/gf4esJ0JRCvYzi2KMO7r6r7SlG8LCzPgzM1creaenQY11KE74hP6L44o2sN1D7GDDpGd9HRpfT020beN9U1x6dKlzIJfWV7CBinPigPz8/Npf9m3ZuRgZvO/m/vsAk/Hq8ADxfj7cFzto/rbI/KPA3Xy62fN4zjgkLlehZ5XkcOnGeiFo+Adxxum1SMCvbpKGr3E9bycwd6LvRArIEr3BINb+FFcEnEUYJvatjg8r0sdvbI0E3MTL7gGY8E19HH2X70d3b0D8frZN7GNzPKe3r23fxC5fxOcaflEdCxYwGCU5b7dd8i++p3zWyRe+HRFiSssyqMBO8gKNpnozXnygjzib/KJ/S5oxysZXnAECzpKHmFMinPAHJeHS/6sDcB9en6MwfI85jD2BoeGOboquvoGcjO7zGStLs9aqtaL01icnJxCsANqT8ykKkUotEJIuzE1NhlXBrri+nBXXB2wBl1j3Lp1G2V/AsB4ENUNLg2tRxHWx1A/94HyzWAZGLwEEEcZM5hbGM8rywecBzFgaI2/ncyNSUrOyqOjqynu3bsB8wLWW9pQxCUAg0XGsQZBVIGBgBHYjuLa0Lg5xUjcRqCdxOuxxfj64VhuOtfU1IcyAtwhBI2A3r0zmFHSqUlLHezxe32sry4HllLcvWG9YYynyTWEZTuDWhkV1aeArvH48MNbCPu6rLfvJi0yuOUVNOy9t8GDHTfiee86inIralEGR/sYzV190dzaGoMY0RrqDx78FoEDqOQaQFj6cRbW/3dT5CmEcUXVSTS2GoXeT+LSaeCmM0auVNarqzrzMAgaDxMQvnixxPitYyxfjh/95A9RVuUYZtMJds0uqcbQXofAXVZ5AWTdoNEd8FVKSRh8p6FltrmbeVy/fDlu3bgefYMDGERHmTV76ep1gHFj1qTs7evLp5vVuillJ30s43pLS6vc1+wLiI95rqiqQDFsxeXL9J12tbU3YYyj3CtKMBL3eW+bFNJF1roO1g2M0nIYr3jlShw7OHgYVy6dx6uHmwDTLfrVkEaG4Nix1SFm9rqljGZmF+PWndZ0Zn351TdxdMY407bf/PZL2lSVq0Aa6s4wYBuh/9m4crkHwS0o7AlrIz95/CIdRUf7EVsrLoUyI+mI+1VglBYb6MqkCqFc+gnf+dlMN1+LEisaOocZzNDIMsNdo0dnuytc/E7nqcdqPFvfUgHX7IZVzIeO5Yy8c5wOroslpqmUUkAoNM2Yc+zMaHIzQIQw4MhzMhMFgaoy9xyVjAaO2cJZgoZ7GXDILCp+8zhr9OmcVKMZYFDgeE0Vr0BUseK1fP07JYfitJ8+vK8CyvFJgQuvGS13pFSMGkG5NJbrQoWMg8D4ML57vz+FLqdzHOPNNRkExkWBqVIqyplsYBCZMep92lDkjp2BqAI4YHBgOHofgYjKTiPPfmUGWSoXFX2Rca2TX/px8jTQHE/H0ODCOVrB7GCVYUMdCpw+uZGfxqfXcF5c6eS4aZwqhDV6zTx1pYO18Y3oJrjhmq6ecg8DHWkHyIPy6saob+6kDZW0H2BGG+QlV1Tp9MosD+ZlZORlDHd1RGdzLaC8IyobamKfvris242O3BneTaOLDWcro6Otk3Fpg4baooX3KqPO7t4sK9I3cCm6MHrMGvnow/ezRrl1TcsBSYf0dxzjwCXNj79+mKXcpkdHY2iwLwb7+8INUe2MQN9gkBRQBohjSDHGa2L48tX4m7/9VTz6+ikA4yRu3rmTAMwg2ez4Yvz1n/9V7K1sIl4Pc7OxlTUMZ+iURiMlMOo1qrjYxx99nKBQGjVrQrlwDsAuSmpEzC9MYgzMQ7e1jGl7PPx6GpqozDIvHT1tyLlzdFlLnKBUb16vj67ehvjy87e0rzfu3B+KxZk97scYomNOjeRz/0MM94NDjI6eemjmIFeCNTVXZ1ZmFXOvM2cJI8PM/hIAgc4rN5Y0uz4VNnQnTxRAVR4qAgHSk9+lSk4QgyCTRgFBniNokXey5iLj28C4WALAQKrlZgSE8oJ6cw++FZh6zhnjUlF5juFUz/DprNiJy1e7kbnbUVdXGR999H4RNDkvj8dP5uhrJYbRUv6eGT97jnjkPiavX43S97Lco+bb32uLP/6jtjjToXEwx/2b4/PfjwMiT6CzOvgYHbiyDl01xKef9AO4D2NyzOzt0mjvbIx5dHldTWt8+eVTIU6WYik1OGAZFsbZsictre30F2xRVR8LGOpuLNvSOkTfarPczc4uvFLXkRlnBsk30A2WVDo+PUQeVaFr2tF3bn65j0xSVkQ0NjdkSSmlkbpJI29pcYV5coO4/TxPA0DHpDVEe/qvxtNn42APa6zWxhsM8KH+JuipLNZWFsJ6+hpNbiZthpYO5u2ddWTSAeNQk8bko4dv4YXm1DnOsysB5HvBY0Mamcg+eNs5U/4rd3VC9/f1Ks4yS1pHSUNjB2P8BF29hrwv6MlAVw86+/aNG4zdCkbhKn07AsBb7u2YviDP0Gft7a2xsr7CdZeiq6MJvVoHPx1gmDcwd43M+y7GflXKEVeCQXbw5mH0dQ1Bi1XQzADH78Xi0gZ8tR/Li2KR2gSbleXoi93luHW9FprazJqy9XVzMdANrTMmjbW9MTu9z2+WZjkDk2DMgsUMdLwdm4bedsCKS3Fl6Ab4uYqxt1TCAeO7hR6/GWWVJfDxLverZi6RA/TQsVwGy7iaZGXV4G0VxgbYjDk9x6BrbrLMwT79KN5b53hlYTrmpl9hpO7FTbDJZ5/+Ybhk/Ta45c7tm/Eecug73/52uGHyo2cvMMjFKq5UZe4wVK9fuwm+MPh9nvpxbWMdeXOeWevqQo3iEeSgzo/XI2/TqdcMr1rORtmpTrKkpEanQfaiNnQtfXEuzZiuTplRU9OgxBTIpG51VZ9uWw1pdbDBNQ3qa9dvMG8HaVgpc3UolZW5aqMqasANKJzMLlIf2mY3GZTmtta24r//b/4/GUwe6u9MB3ylWKrcjSnVUUV2ttjqYI8+xiaf92MDWVpfZ1bVHroW3Mm8NzRVgUFH49e//QU8MgP+b4+rl67Hztp6fPezz7I8yeraKnyAEcSrK+NMJDFYrXOltrYxnYIpw8HEwpQsE4ruPzjYycCZS6Et73Owvw7v9jCOGGtLm/SzcHAr3ytrTqKtowV6rIsbt/rQRcg4dGVj02ncuduXqzjdm8nVPlfu3IvpBdrPWGr8NzW0MK8Yf4eH9OuMeSlDTtZAm6Poh34w/w7y0JJgg/Hs2QRtrILHj2i/iQDgYq6zB6bfOqiKX/3uDbLEvaw64sWzaXirOyxhtkYftjb2MAQNHFsapZRxwGgrq4+xtxspw5pau2JucSm2wNUrS0uMNXqLa8/MgN9Pi81tYcLUdSZPpJIDm4itXMGW+kMcw+/KBh8mDShPlCviLPHHDjhJHtcxboafxrk6yYfniS8NMqifDDCa8ZyJNmBnf3N1i/jFbEmdo15fA7RYCeompuo39YYrK0164Xfel3KNGvokvW7RHuWtx/6bDv3EngjqCyzmNcWT/p7YDH7wmiZy+Z3n2ibPS5zNd+or+3SBhe27AZCLh+epd7PP4Ajvq+zl6xyfTNKAv8TeDrkBDGVCymzei8dNqjErT3qyvZ6T5R+4vv0r5GgR5DgBM9wa7oxrvZ3pLP6DH/wgx8RavsoE9WR7Zw/z0Yg9tBKvxpdjdML93hbj80fPYn5tBwxXDj7rRu9Np2PArMvt7bX4P/5v/+P4d/6tnyDX3sbC/CJjY13sI+5dlTJfJ4xy4SwqoDUdzg25T9xpaV00dA5FXcdQTC9vx9TCcjx8NRYPno3EwxcjcYB8tnzpmzdveB2N2YWRePLy6/jFr38Vb8ZmYmv3KB5+8zSWOfcs6tFJO4yhMnCD+xXOt5MjcDh2eUdbC7TcAKkqh6Bl+uwxljipgXfVlUOX2uOz796GzzZov/vSHCFfKuL2rXvw/VG0o/fdz8MSM2LXysoa5G5j3LrCuNUcRV9/cwz2tcfx/kbcuNwZn37UHjXl89GErPz885lY3y2Nu3fvgQ/2M2AiVjRwrA2mg1HaMuHHUlLb8ETibOcZHrGkpfLbII/8oXNfp590rx6QcKS6REoQgDSgg1B7TZtKPm0Hi4jdigxeHTPoJ/SEfHOGXT8w0MVZJ2lfKk8mDe4i9RvqmunTMTK/BF6siu98+gmH0X5otrutOq4N9tDuo5iZXo7NVfAe/FBVcR4vX44hI2nHQUfMLU1jq4J/v3wZH33aHft7x/H65Up09TXE8tI8+GKF77B1oN/W5q4YH51mXGvivdstcU4/y6CV5gZw/yHY4nw3rl3toQ17saGDVrp3lS1y4N7dK8ztWrS2gWmOz9ELS2GJnqtgx87uznj0+EF0YZccY3P/8te/yCDM+3ffi/E3Y+GecL2DA9A5OLiyDFqejP7+Nsa5Jja3y+LJM8vuaneB69eW0fkbscs95xdnM/BlQmOU1sdRuavDW6IbPbOythlLe0cxt+DebMgv5n4KHXXARWrRlxvIY1eEaIcZiOlmjq5eHoqDzZX45OOb0d3fHvvgULFRddUpuqglRlbG46RkG7ukHHyNTkIWtne4it+V1buMxRzYZjVaGrajr+MketuRkXsr2Erui9QRtc0B5ixHxq+Do5fp5yb6jfPQhTdvtid2MbnpypXy+M632sEj+pTcf20L+8OSMK48b4AuOmN70wzwGjCGq0AqoxMZUoatocysqoF/sZuUt4OXarGV2mKwqzaaqprjw/fuxtWrHXHtSn8M9LbF9RuXwVm9sTA7HXs7G9CZMmsLfWUJH1cEGgTbgt/Qk+iYwh9RmrjR/cIOTIIDB/mbwX15ytr+Ny4NQ8FnjEtV6jTLJWmrW3pL/9LU3EK8BC+Jg1wRnQ5W+i8vpX2NDvGpvFcGq9/SMYlqU07Lm/6m/FV2y1f+jopIuWdy2FaWCbdknSua1SnIqK2iBKmr2X0uLC4wrpbRLfYnfPb8Wdod7eg9g325kkybnOtm5j7XVr8UOtabyeJqOxuRH5grndDIA5URssanv2sLe64lvvRtWPPeQ6RrSC2d/SYvZOUQZKjj0MrYeP0Lne7rha70fXFfHhxT3M/vvOa773no8L44zkCOtrljNDk9iTzcxZ6EBxibyYkxaHUvrl++FNNjI+D1vcLZzwB7d5/l0KHBIitCdPKbbVC3W5ppC3tcmVdF32yMK6bOSstjZecgVwDNo9+YvahvaoYWjtAfS4kFTda0ZKKr1u/dvPmuNKWB/aIMrbSV90Ee6dDP/tEmx7korekY6+AvVgSo4z1PG1ha1V8pjZil7yofAxPW07cv+nCamtti+OoNaAnaxK4zcU4M0tiEzkdHqS9ciZh0WG661Lu5h8LN7C+ta4uTUhNSjuDf6VgEE1dlRQqDxmfRO3w1faIvnzzMVbN0IfWIiU6XLl+JdWwJV/baDxNpTaoymdhxkS8M6NgvfU7Su3PvVLuSW9633/pqHCN9B/JB9l9moZ0muOYJPHx597Z48CH56tufdP/ZWclRXkhwp2C9ffc+Aq4ro8GvX73gWgBtjOjWFoDE3lr09NbHJ5/dyWjd6up2OnanJxZi9M00RH4QH71/LXo76iGUJgywhaiAKP/yX/1toMYBzNsIFkDx4lrWtd3F6NN5Mjc3jxJ2I1lrWB4gZM12Po1PPrzDoKL0b95DcGM0rs5Hb08v7102vsukngCkVxCEbbQPQ3JPI8EsEK4DiOqyNBHGliUbmhtr4+7tAYhpM7ram2LNDb9gjO4e6yq7PGMP5SXQ3oob167Gx+9diWuX+7L80PjsOgbFcqyvb6Sj6P4Hw3Gwu4nQLAnr7JdD8B2tnbEwswoBdSD8DmGkOkDWKu/n4/JwczoB9ndrMvrpMpeD4/0UOIIfDbNOQJPGeV19KcB7BQHdEzuH+wBRANPJAf1y86N+FOolYENJPH76hv67Wc1UlFdtx3d/1MP4V8boqwWU+0FY9/vS5eEY6O9A4F9Jhfji9evYOzmPpdX1BGUyrsAxNwGDgSWdC+YyOuomb/v0z5IuOkjqEABNbW3x699/Eb/59e9jYmqK+TM7aTFece25uTmMl5l4+eptTM/OAyAOUgD71KAwSmVtPutsW47o5atXwdDFvXu3c/ylB6lYZ5AZSq50sOzSrZvXo6urLWZR5ts7J4xXady61hszb53nk2jptmapm+BYLgSjF6a1vu46tHVlsCX+N//Jd6Oh5jSePZykr9Vx8/pAtLVWxTgG3xmGWXsX83OlFYWxgXDaA2y7OVxDDF92OdLlWJpfhXsroqG6I2qq6rgXfWKMjKyZ5SIzmkGem+fBuLlhTGZ/labQV3G5hNplmQoq6wEr0JVQZjH70ImZRo0GCQq9AYEpMNSo8FgjgjKxxygYdMRfKAaZ2Tr63scIYWapI4zMcEkHPvNsdovHW3tQY0qFI3Cw1I+Gjf1xo1rblNFG+mT02eu7FEqBpPgrnP1FHXkVjIrZ8j6e7zJZx8bv7KdtSWNRQwmh7JInFX6qfNpinxW6p2DqM4CC+1F8//1hwI5C11UTjEW9pYbqM5Chg0WHuco5Azq0RUd/LXRpmz3euUjhiGEkmNCJ7zhm0AGat1/ZPlpRCFbnoVDuKmrb68N7MALK0nRCGdjJscVYMLNbMJtjQ58dd5WO7fM+DSgznbrOU0Zl+U46ELzIS/b7BN49OimJ6sZWlMV1+mBN27bcfCyNYMbesdbQ1MBcXd6IFeTkx+9/SPtrYp/rz8xhBECv6n1Xz9TVN8J3cxiNM8ihxmgzIOoc0jZBsrvG64iDgpiLUwzLrczA7ersTMC2iFxY5nnr1t24f/duvHr2LEqZuwZAy/v37sYnn3xMn1UyZZl547I5HSpuZCO9nUGgGQDs7YtOdIi1ileR2zq/mJ3YXTuMdWRiGfNdysEGIxi4mAeU7aFIL5ZKOt537t1Dxq+lMX+YKxQMiBkgksbN3NvNLOkf/8GP48vPn8QsPGqmHYMDOHFj+EYMxKZob6pCdpzE1du0BQOhrBy5PL4dz79ZjO7OgXSCrri8EDpsagI4f3InPkW/taHDSkuPY2ML/dLVyTWrkReT0AgyfwsAT78zs78K/qTN0rt0oGNLurigQx9+zg2bGAfpT2gm7ekMkd+K2t1ARSbSTdwMUPF18ph8YBkZM8cNxnuevwmJrLHYiJE44Oau5wfopmvRjg5x6aQB+OdPxuLpk8koq2iIsbHVzLiqazL4V2zwWlsvaN6Abt18szkeffMoavju3t3BqChdiss9HTE83AqoLomvvnRjYo9H7pRZXq2NMXK1hU5DN2Wjj3X1RTkO6MpkenVvWXl1LCxgmDfXF+AF2W3WxFvA5uDQAHLN4E15uNHf6to+cqEqWtq70uGwsLiFwbeBsXwlN9Mz8GGAWFCm8W72vKWUWlq7kKlb0WJ2G4aG2GQdg7HCJfIrm/TP8g1muRXywOX51XWNMTo2B/DaQK+ri14z97fRw5Ucf5DOOAQgsnST8e1JrOCKiB4MW8GV5b0MQDx89CY6uooVb5cxgMzks6RGOuC4V0VFVbx5PRJuatrV3Zs6w+w69ZObDyuLDJDrsJxCZ0srBpK3NzeQdeecx7zt6/DSMNmLweFBZNQhxmlHZs+0NrfSxh30ppk5FWFdeEG1pRGsG62ck27UD7lkFJnkPg7KI1c2NLc0pg5vbetmTDugcYykpZ3MgquppC0VZ/DQKfjKBIBNxrw3KkrgwX3LVZzH6oqbgalvKmLk5WKMjU9Dv3txdFAaa6uWqTnIGu8mM2hY2T/3InIfinXmzL5a2sZ9nqpr4QP+DCohDtD3a7QTI/msHJ5bgweQ0YyvpYqUWa7omZyYxnBFdhyWxc1rN8Bdlt7rj76BOxiuGhPwIPLKFRd7e9vwQkX87Oe/Rn6cQaNnsa3hh65tacSopg9bG5sF1qkzaFqessiMKOWhulhZ1sSYW+bFDdF1TFl66spVNx/sQM42Z4KI2ZiaUGIZZZdGgUkGZhEppnT4Kx2QnNGFzBd7feuzz5CbnTEyNhb/9r/773FdebQxjpAvW2C6Q+Q4wCLq0S8G3c7BTnXglLr6BuRTJW12Y8ySmBh9Ex/cuwFuuhyVNfWxA8+ubMzQlt1Ygp8W5sy2spwNGGFlOh0UZv7LI9tgz8Pjtdje28hsuKcvn6VcXV3ZwBRAiiNLehh76/u/GXkdb96OpqN/BuxnwsYBxmUpMkv5v7q8zrwXgWBLoynb0+ABZxik6u/rjGtXLNUwAe2dID9crVjLmB+iQ+DpteU0ZEtLzuDndTB8U4yMvIprjPWlS01x+35jvH4zDuY8iB//+IfQMrw2toAdEdDkLufrQNyLSwPMUV1l7G65shBdurqHrGhjbNHLdRiuyNN0CDMLFRW18erlBDLNOcNAPwA/YeitbR7H+ORS8vNlDLjf/uYh/VGH1ecsdnf1xvjEJG0tsgPFXvWNLbGxsR81OuVPjtGZdcyRSRun2D9L0YN8HXmzD24tVj9aDko9In5TH8kr4hB/s6SfjngTFVrb26BDnavuHbRDm4oa42IvA8NqGDc81zgVg4gjxJVeS3ljIk3iV57+ZgDZNjMM3Ae65Ia+V36Ji8Qv8rRl/sT0ZtR7L3GKk8sU5bXMzLdm8OjY27yemEn8YpBa3rFPPsyYVz5aSkUM50oFrVIxrrjfzZ1TDnJfn7b5JPUeYwNvytPqUa+RmBZ9aWDA997DV1eUFqxfxvn242Ilw1n23/E4Q4fbLq9nO4pEkPPEyD7EghfXM7AgZhUj+p0Y2j7qGrg+gI012AVNXkE+Woe8Ip4+f42OqCt4Av3Thd36r/76Z/GL3z+Jrx+/id9/+ThGp5Fd0Pq3vv3d5JsXz5/FCrr7xuWBWF6YjhL09A8/ew+Zthmf//Z3mQRwpPyrLUdHbcfczAQyeYvx2oz5paVc3TazsBRz2D0b2JnLG9uxhIy11M/ENLJ5eiHm4eN1ZRr289L8YuwfTUB/6F5rDB+XInNXU5dmKRrGyFJFJmxJL/b3GH6wpruys7LU8p3uk9OQNoSBGY9T/2g/1tQ0Mg/YlWWn2LQb8OM6MraWcccWOCqLDfT9zNRSHB6A+XYssSP+Psw5qK4sRZ63w5+VMQWedWX0rVv92KPz0dd9HpeGaxiD83j+BrxVUc/9asALy4lFzQA3cairoxWZ+mnWlNf+VeDmaiH6455hOu1NFrB0r7zh3LpyUIdMygRowIx+57NebINtaYayJaMMcGoXmZClDaCuMDlHvlGWSDvivMpK7MHmGo7ZRxduopu6wn0zFsHB6qArQ8Pwkzy/HWtLa7GPfbGO3tzZXImhAfcZMsmhEgyxgVzdBkc2ois3s/zu0uJBPH4EhlnSDqkFf7THBx+1xRe/Hot7d27H9NxobK7Th0OwOUy6trKTztw//EF9/OB7AzEyOg++wE6Blhuxs9tb9VOAqeYnsY/rY3ioLy73d8f1S31ZOi/KDEyWYSMcIN+wkxfXwdb98ezJi7T7O5FLm9COqy+qq0qjv6sjXnzzOCbejsdf/MW/it/+7gv0+CY8A7YABx7vrcWvfvXL+ObxEzD5RDx/+iIW1hahLXgOGWRiRlNTp0fH4spebJrVv38cg+C9PXhqEdunua0LHLYVA5cGcw+0feZlbgkaBvfpd3AlhSshLWNXX1MV3W2ujqUPK4sxOjLJtdqir1k+3cam2kGvnsfR2X64v+J5Bdc73YmdgxOw0vE7R/IkumE/M/hHxt7E8vpGTM2q78VtyJ26CmRLWbjXkU5ES7ke7q+iN1disL8lbt3tj5s3SuPyYCM6YBW5dsz8HkOz8Bjnm5AiTjJJx7J0TS31yBplknIP/QSm3d8rj9mp3ViYgc6hZYg0Brob0KWN0T9UCWZvjwH0Z5sBy9aOLHtdcr6NjqpCRrUyt+qJKtpxOV6/fpbByQ8//Ais5YodHZP6NEzmgBeRu9rcYmHpGUkJNjyANnu55nn6SSyntAufuK/cCX2eW16JJ69fZgBGPtPPlPYx/CJvK7uV6/IXX6SO8n2RKFfopeK18G/IiSnzUy+ZmKUcZoyYf/0KDFDKjrn5BeyKcewmV/5thwl5/iwvZpk77m856MmpKWTyUVy9di37bvKi1/deGcDzAb/QNPjPdqof+J6LuYqssL4YEv/jN+UiFyj8G9gG6jBLm7svgjrFZAz7ZHu0n5QVnmPZXeXHhaPXNjg+eW2u5Wd1zr/pAPdW+eDVMfW+2eT8jdGBVgxucMvU7XNz02C3RWiyEux8FJYW6u8x6Pe6CGaZvOdFuZ8lj3LvHi5eW1kO5m9NbKHW3kdX7uuT4Lgy9Lxj4aoT98Y6RQ9YTWQJ+S6+bWttj/fffy9LJSrLDBp+/zvfAZu6lxS2F+cbNMr5yZ7RBAZTn4RBCiY6x9a5VSbnGPD9hVObXvPU6V3033I7DsE+ell/xwb2hhuGNzbUJD+5Cr2pvROZtRa7m0V5Ruv4m4zlPSyXKz0iBnMexOZn0HkJr/uA7JL6dsag2NPJzP7N5WnGylWTJi9EDFy5lTbA2MgL7BD3fEG28UNrW2dcvX4jE1MzeEV7xSWzM7PognXaD32969vF3MsjYhE/Wz6rWAVJSzwu57xw+vu7NOU5PqTRi98cUn/3kePnsf/kTz/5s8pq69S7sVZ9jI/PZvaBZSPqMXaaGaxdjKzy0lM6OQ+h1Mbdu/cRRIDRo7qYmFyPZ8/fxNHeWdYmvXSpO/r7GxG0ZsXtYxS0InQaAQ0wLYRx/c51vj9GSW3mEkA3mrVlOwAdHYAnGI8u72pE2GxvALT3TmDKMwD8aGzsbCGQPgUUlUZ356V48WYSo34jhob7GJxNFLG12y/RWR0wAo26WF2fw8BuiKtXMY5qlqK37yA++7Q3rl7ujQ362dBq2zCgBzSQAZQMsmDKTPe9XbPoDgDWrYCSzWynu/43t1QgtNujDUKJ08oYGrrEeGxHa0NXuIFOQ30HfAOwrkUpY/C5UfHJQUk8fPg2fvq3L+L12OvoH7wSzShWKfQEQXN6coDSbI2qmpLo7u1IcLWL8JcQ6+orEEj7MFAvQLIHpVwXrV2N9HsoMxeHEOzXb7ZFR9cxhn9ZvHe/O4YGG2jDPgboLV6PAAcrEGBlvMUQr2poTseVoEaQbm1gM3MVcmmEodPN0DXKtguQpHHR362z4zz+63/232YEzzId66tbSfwKUJ1SCk2BvUS+d1BsYCV4t2Zl1ntDaBjoOT4CrDbWRXd3V4L1vv6O+PjTSxiGOzE9swzB1sTOlg5lFBnX0PiQC91IqcFNr9Z0bNTHvXsfRBuG9db2UazvbMTi4lqOx8ioS7cPwvIkJTB1X2djNDedRCdG2flJFQLHzXJdGt4et29fi5cvx6O6viSu3u6gTxzXdT2OEJZPnhsIKIu773cg+Br+v0z9R5Ol2Zamhy3X4gjXWruHjshInTfvLYnqqtboBmBsWhsAjvgHwAmmLDMO+BfIEUek0WAwWBvRQBea1SVu3boidWToCNdaay35POukd/NEnnT3I75viyXed+211wbnNMfBFkbCIC2GIg+XQdkN7q0DtE8Bc5IaBi5JloEGg9w6aI0pvJq2Csx3mEuzhjqSNKknjlXFEaqYOpg6QLj1xcyyM9uqkimlE/GzvmbASwOiwusKzC5Xqf2+RFAgq9FUt83a0uFJmgxSmcXkfArUrcNncMOnGX/WXPZaCoJGy0UM2+ZKchNEVbCrfjkvOimNkJn/6od/+5CYmWmfK+X8XSFGBnq0QhrpykruOWOmM7Ts0znAQGD82eOeKJq5yetmTuEGATcAZ77qdsI8XZ37mM3lVln75Pb4NNG8l/2nbXlGBH/rkPI1njouAaD9sX152LEBHF73frallbnZA/C4CqzbbYQItHd0aj3zWueWY8Ih6qjsu2V+NLIJ+M0EdGz423vaNoMJ7mjJMcDwWpqIZiV5qMVGXUN+Sl2DcY79ua6uLJI4tvbdfnghM6T6+4fi5atX6FNTDIzdYTzrcxujGTs6QQPJluva3jSTu7JNrliCWDGPAgwPrjq/rsFuTmcA3qCUCxdDQ0PRAQFZXNuMd5OTCVJvkB0P5J7kfpYn+Md/9p/Fv/jP/3k6DsslKEPNXNsDMc3cvrxpiAuMyTVO3xqk3V192bae3oEMOlt66e2r6Xj/ciZKEEADavaxsQjR5ufs0mLaIkmU97BUmdsQN3d38/2DIw/oFCydVDLvsMODg+3xe7//Sbx78yZ++H6KYWri/maUCboBKgD4pvqqWIe8zrzfik76aKbp6WltvH8r0T3E3loKqoF7reah63UAHBe23S5uptX9B2PoBLIGeKip81wRg/LoPbpvbemjA+3eWT7VT2XIudAOtOL8c1cP/TJTInUP8iKRdEGw8tnKIoF2U/toYNEsYLc+e+C1QXF3n33xxecQcs/NOY2Ozs6UMTNbrQ/d6JkxxcYMprtFc2llEZmuhXj1x/jop/E//Y9/xWtreUBkU7Ehdzao1x99ZKYWcgsJssxLW2tndPZ4nk4jQHAzTveuo6v3PBaX9uKrr6ewXXWZveTcq29XV+7CslxaxMqCCxfIMXa9DTvrou0pBL6ArzHTWwDc093GZ7QjkBrwwJlBC2TU75dKbcjMEN+rgqCuQ+qsO4ld3ztJMOn5MLk7qBaSPzGEfu5moMgFsVrmZXPbw1UNalke6AydK+FzqvD/B7TRIJ+Z16fImAsk7rrhfSzG0tIK42RJjbP48mePolxmXD5+gJyd034XOGshb43IRXVs72/lzhYXdt6/fxd9/X3oYi22Cvk+83Dj6bQLnR0t4eHDbs/Xvxk4anWhje919PTnwvgg1xnDfwvWLRUzNwNBOd6Pf/Cnn8c/+ic/xxa7SHuZC/7dPe5gPECmGafWevq6zlhc4O/WYmlhkXu7SG4mtYFU7W9VeCCigSdLMBjoshyj5yaYVaYd7enq5h7H2IUjxnmf8e+G9JlhVo9NwPcih598fCcGB0rIK0Qa4ughpGs7R/Hdj0fYoe3wsPRnb07i3RS29KY9/uqvv2GsauODx3fj/r26qAaT/dk/vBv9fU3x6ecjYLC7Wavf5I48kwIfLW6YfD+Dnnggax/EvYicu6Uc341+pf/bP8Je7MfAgDuVDGw38voZdgg7R3s99G53cz9+75Ofx+cffhy1V5CCS2usXkVX/xj6JUlg3tGZzEri54/P36L/G1EPJnr66GH0gQNRo6hFV9vADS6wuIugqaEJDFyMvc2tOIB8W37IHaAnR2YdbqbfOsI37THfkqud3YP47e++geB2ZtaYdZTdXee5FC6mpr7r/5gnXaGEVZBewheYNe3ilwfKv5ycy23w78Frb6dnY3p+Kd7NzsfC6ka8ePUuvn3+Mt7MzMbzt+9jbmElD1b87vmLeD05E5OT77iuc9YOtuqM/8f/63+If//rb+L7199AvtfCHUPffP87bNvdzPjTj3rPvZO9qMIGvXj3Nla2NvJvd626Y8R64GYnX2Av3r+ZjIm7E3F8fRHbEKe19Y347ddfpw3TybY6lo1mWl0l2XcF2CxWzDo2XH8BvrQUHvrV0dIQ/+SfPIrVhcn4wz95zPwbLNbPm1hQi01kzpBRz4q4Mz4Y797Oxez0Ljb9kPa0gvcK8evfTsf05Gkszs7E48f9MTX/Bkx2EScHjcwPvvH8OP7lP3/KHM5HC+PcUFcOS4S5WHh6sh+emTH1Zgp58VwBMDd65wGjLfit9o4+5nk/puY2Y3j0QbgrwSxVS0mq/7sGZNoaMrP/+vIY/Y/w7JpSuSnKbc34wE1saE9mxR0cQ2yxJ6Vyc+JOd7WVSvXx/PkOc2CQWryHncL3io1MzhDfZYlF/OTtQ39voFH/YYa++MVApYF3A/Bir1RyHE8GS/hX2W1ZhfxaO9ZEHkg9bfEa+twMVvDQR5mQom820Cum8jPiGbGO7WoF72SJSmRFX+Y9PMzTMoWXZ9hNcSTtvr2H7bkNXPi7pFr8Znt92p48Q4n5EF+5aOpn3f0qMTYwoJ2UV4jb6rm2GcXaU9vrtf0pFvS+ttHr64crOKwSWHI8/SyCmbtoXPy028qtPthgg+Onf3chwOvcLib4VE8dJ/tgYLBSygA/ji2+a6C/v5O5wR8hu8VCOetUi9vFCqvYiu6+3vjwwyfx229eMNIGIMxm5T5c98vPP483b57H1upKdJQa41/84z+JLz9+GD989St4Syk++/hxrC0txNTbd9FYexV3hgbi//jf/NexubKUZ7lUdiaUo67mMlrQv7JBGtpnaVB3h7k43+QOUmTaBSjLPVbqjcMfx+Ale8sxN48O4DNHRu7h47ShN7mgjJXi2pZ9NFEFXr5naUUwLzpZVWUG6g3+5yjH0KCEwcvcMQJmtoa/u0McU/3p4cEl9vwSngUv6x3nvgZheQ+e5hw5F+4ScFyuacvq8gGcdQdb2oxtdVdQKfX3zesFuAjXvyzF5MxR9PY8TG6r7zcBzmQQ4wh/9qd/xGffZIaveF0cYeZnZ5fn+bk4cYgtMpmKXiJP2mWDky28pzxd40M8kyt5Dv1313gt7RTXOR7Khfrh+8qFD/VBLujClwtvBhJdFDjEz7tD+A5+eQv+bEldwG3s7GxEVX1l8WEDH61ejYzdjScfPqBf8IfSOXjjIjp7x+IuePTx03E46f1obrmJ/qFW5qo6vn01FR5ofH0KVvxsJBc1v/9+Ln7vDz/lun0xPWPJkjp4tTsYruO/+mdtzKHVCgZidm4Pn7wWy+vWi9+PhYUZ9KkGfDIaMzPTcUPbR/ATG9vL+PnreDu5AjetydJpu3tH4JYL5vUQuRmE08IpdrdjYrQ3DvdWYm7yRfQjj0Wut7y4iC6A/8BajS4GlwoxOTcT82C3+kIrePY0YGL45GtsUBv2sQX70Aa+WI7V7aOYWdtKDuDiWWexMw6xOUv4aSaBcayOXvDB8PgQ0noTyyvr2B/PZmuKLfDS4cFOmOJkqeUSfGz/ACyETzfTvgcb1IfcVTXDW3q7mD/0H3u7jl9rbEEWPceRPpzr78CccrQ2bHx9ATlA1+dWwR9gpipsBpAWuaV93d34ygv8zFTuDv75z4eQdwBcnMfAcAd2fjtO6e91VSM+gb5fRGxsHKHLzA/YVFmbm5uNiTv3sHm1+HQw8c5hjI2P0936mJnajLdvVpDbesbkCJ9Si15tgvcWkW8XSg/Rb7AOtLyx/gqdOQXn1sDH6mJ4qBTj453IfcBZ9uPVix/AYpf41zsxMjQae9t78J1NdPsq7byBfsuIymEMwHNDrn+ObHYnPtvjuQimO0d3ppjjHXjJy8n34Jc9cEMpbYD6r33wWtpq+1exqXolcBd/+8R8SHnwG9hw/k4Dzf1MQNVDWR2ChqWfENetoEfu3FG39YnJmbiGZYm04WZTu3BhaeNrvrcCZtZGGxwWB7ko2ObiHThULqGvcCFXnXYxQL+jXzDYbJuzH7TDgLTLHral4tfgcrynbz7j3pZhdUG5gfGS9/vP7+WiOp+zo8Z69JUG+x3n/BTX8pH3sO88tAfyRbGrbTMm5vP28xUfx1jSxhxTBlB75mv6S+2xJSc9H8/Fo/7+3thYW0Yf5zL21J87/Pku7TKhsnJWo5i0AA6yJO5lBtE9r9RkQJP5XPRchkvMzS0lnrVd+kZ9tMl4Js4U8ed73NcMeMu09zEHJ/hDGpQJNiaAeUZoJlXSbvuZfhiPmOcUYRuddxfM6Gr2LRecse3KkXNj/5WDSnwJnEMfXMh199YBOt7RZhLqTTSWO7Cfw5U4Ha8XC3XJBQu003m0Rr/S6C5bE9+v+Rvkwz3q4sjz+0pdXBvuDjZcXZ2PreUZ9OESO3KCfb+IsQdPsdOleP38+zg93E285dh3dvfGIDq1u7eXWCfLd2Mz1ldX0T13w4Dz6LfJn8pDciJ4mXFD58TYnAueSoVPY2i3WEUso7/1b8fBHQnGu/wef/6nJ58x3lYz2Ff35xo+y+Io3G6FMYO+ubkRw13Kg0Xq6fz9ibE4wtA9fOrBUDXx7PsFJqcTxS2kYT2FmKubP/u9J/HJp/fCAyKvIVwNKFVfT0v0Dw7F26kVQJq1Tg8ZsJ0Yn7jHNTCQOPonHz6CNGwxOaVobW7l/QUUpza+f/UKQ30cg2MDWX95dXkvXr+YSSLfgCJLHN0meGdiCMGsh1xIWDw5fT+zCC8B4AZABDjWb2+s7+C7dZDkHZ6bUe5oxJkXcMqtsbuLM6Y9Ao4NiODlzXEUWxujv7cz7o8Np5FygoaHehDk2lieXYy2Ync00o7jQwBQXQnQWwupPoy+vmFeb47J6QUm021YDdE7imNmQN9PrzKGDVkH1jAtpgqH0A+IiPjq698wHhorAOg1zn/jMA3f4EAXhpb7Y0SsY7+mY6aPZufv7i1BVE4TcB/t7+CY23HQaYpic2sNMKFBtJxKc/z6q++yjmNLR1fMLsxDbTBSfNC6uQYrkRwAs5ku0B4coad3u1vj/sSd6O3tj++fPwtrYlmmyG3ZAhZX41Q8A8xmd7gqfcT3DIgrnGZloacIp3WB7yB9lwh+UwJUM0g8Gf7O3d548eMMyuh2XJVbo+61pYYRZ8jID89+iJ09S1swPhi06rrquHu3J/7qL7+K1Q0XYwBOex4iZZDZIPtlljLp7W6PQusJ41YXX33zlrZdxhZOVTDe29dHn6/i/t0+jNJ1/O3fPYesv+Mz1wD09ejoKkHElqKpBtnavYrt9RPkygNhzSCvzYCtRt0yHhIFFU+Db3DL7FCDcxpbg8wG//285SduSYNjJi9TtjRm/lRxc3cFv2sIBaP+vD1UVmBpMNHggK8Lkg3S22cdkk+mI2XFgzu9rq+ZRe13NcxmfdEIZETyc81/l3lvr2XAWydkJo2HyGjADWgbJDH7cv9gLw2lB1hpuLLUDw9/aowNHKhDZvsrg967FhnWaBmMcuwEvrndtw4DimG8urhh/A3KX8fPng5EXZPZWK5aVjIvPew7QQBjLIk0IOw2Ka/tmOucdJEaPAQnic4Z8mt/6wXzzIHbo13ddpHE79xmrZl9miSQ380sVwdcDXaRo9rPGGVTgHnWNkCmAfqVR0XHvIf3t186csfR6yUJZk5cZTcD/gaja9CfgQeYnGOTSny5IS7cmtk5AAzk92sdN9/VudMkZSRlhes0NZvRWYxX0+9i7O7dBIX2yUNDlQ0Nfxdz7ILQ6voaIAJbyhxI9s3MdJvyAcTql7/+LcB9L4ZHhuOYueyHhJbbu+K7Z8/i7371qySPY/0DWcdzdmoqvvzs4/gv/8U/zz6aNV0ut2Z7lK9lbMnUzGosLe/GErq7vrHP75uxtrZD285iamoWQG3N0/NYml/BRqHbkEjJug4wd7/wPMZW7O5DjBkdt+J57UOcHoNI29qSTAr0GrCfTkUB/3Tv3mg8/eBRTL6bjZXlU3R5KGu3tuG3BBjVGDYzJzz4tFhsj3evNrjeUQyMYDP+v2+xO31wre3Y3riI5mJddPV0MPWeN2KA9gAnvo/MStxdkHAhGLLX6qGyHqqrfamNNfyEts/MDQMDt2DNn8q1jhYxyaCIutFYVyktpVN2nnwYuC0hCwZTJE2oH93W1p8C1rEpzJ0A6vT8JHX3NmghaTHwjvjhIyRBh/hua8YC8JuvmadSzM2uxuaGAW9QP6BnaLyMxYccd2Hv6ixxtg6QPI2Hj3pSXs+xs+5Ka8PvnV+dRmsnNgliv39QiJG7TVEo2r+q3KLchQ8xAGc97sMDyMn8PGT7EHDDtRsE0FWxsbnHvB5nm12oE9g0MQY9PYw9IM7vWgrJLLeX+PXBwYfI2AUE3tq2XXHEGAiiHUMzGPvwxZ6low4rz9Zw39k9xE/uomeMgcFVCb1lQZij02PALn5Kn3TO+N3F/7hI4EGw87TXOvxffP4RGKCB7+zE48djkOgC7QYfLK0xF9foaTEPn1PmJP6T7ybpR12MgYmqIKYHhx6gPJSBOnf+uZhtm/OAP0kS/XbhBzXO5AQXh/v7+5iXzZiH0HnOQG9HOT779GGMjBcZ3l0Iija/OfYg3y5MWxLQQ6LLrR4WZ6kUxqKvmzlzcWMHvyuBdUH4KGZnZ/gc/ghbk2Vd0CsP//OA5E7mzOx1s8Qs8SFhEFy/t1QieMt652srHszVEE+1w5BEAamlKI5O8A/Fgfjm+R42dRT5qo6PwIOWXdldO43O9oP4P/zXj7nHSXR0HsejB2Y1T0VnW2dcnp3E8xfLsbtzhty2R6fZ65NT+Aowh7jg4UB88PEItuAG++E5ErQFu+khyW4zdkeW/rN/qB/c444yfYgBFEsaFXLnjcTNrPWh4Ufx2c//LLffusvSbHrLbymD6qXb+udnluPZdz/GnbHxGOnvicZqAwHYcGyLY+95MpYaMgOzChkoNNbTh7OYeT+VOwkm/bm0gv4sxfzCQiytrMZvfvu7+Pb7H8IDji2FaZBva3sn1sComUSCzXdrs4uCGfxh/E8YF+eih/ary5qP3/zu13Fw7qGCK9jUzViCVJmp6AKaW+73947Q8yOwzmHaTEserG9vxfr+HvZvDRx3iC0sxdMHE/jpy/j//uqbuGhsiSpIv4kvxWI1eoNfbLQmfSGzZl0wmMN2zizOx8LKJpiwLg64ziGyZbKGWGtpeSkXnPWX3zz7Mb769tv4i7/89xnMsuEuXFxahoDrirvbPHjaszToQ1NdM3Pt9uYKPpGwNboT82gz7t+visH+jmjprImRO4M5fo8+GEWPAtndjC9/PhKl5pu4MzKGrii3VVFuo/0N1bG6chGv36+j++cxOmSZH/wrQGHAWswrtB2f0dRwEU8eFqMN/Ge22v6eB9ifpb3VtVsisoyeDPT1Y+srSQ4F8H0rY6OdePNuEf/Qm5zF8i61NYV4B3E249ikjXv3+uLBg8G0p734kPX1xejrb0cmS8xDO3Y0Ypv7bW3hDyfn6BMElzE1uaGh4QZ9xSIfG6Q2sC6Gqc2gdQbZbSP39FDuDFjzunIsfvF9ybmfFSf4cGwz+5H3Jc9ienFBYkr9Dr5KvCKuv/VXZsL52u1itfcRW+mDvY6v6xv0Pbc2XDkVN1qyyd/lMe4EEn3Z5gI6qV/z/pLeDNJzXa9VyVKUrFawUiUjujltprjXzzoPne3t2Sd3lzpXlmz0s2IPF6jMQMzD6blGZrzy0/v50zboNPS5YmSGlZ/1qdcGgGy+7ROP28fN9Y30+37+NtDvw2v5/cSHdNS2yxUNdrg4YVsM/N8Z6Yuh7jJzra8uZmKA2Pvb778HvxdzwdsAxMeffYQ92MMuHGLXK7jRRIgl/IA7yArY7I+f3Ivj3bUY7muLf/2v/1V0dbYg1/Xx+N79aAfP7W2vR6HuOv7sj38en3xwnz5Vxcs3P2IP1pG/vgoWgTN7Jt7K3EKccG912EXlWninO2U26C9amAsJ5+czYXm41cXV2Ea/jviuZ4ztbFobH8xjsoaxAfy09rreg/axiWZfiwX0MeJ65czxd44t9+POy7OLA/zwQb4HDETOmtE/dHifz+we5M42h7p/qBt94r0Dz3U5AC+JGa2/vB1ncRoXVeB/7IplTrawPzVVPfG7r4/ihx8O0Ddk/7w+sWk12MKdly4md7t7H/67gB11Z7PJT/XYc7kDU54JA+4IMYFDmXOODQSKt31fWejAb3s/OVDKF59zd81t+VBELHVO/fNvf3d3tOUmPfMuZQbZ1NabwOGuEhfoPEDZe+kj3DHYVKzHvz/Mz5loMPl+PjYZwxr6PQJefTM9F9+9mGaO9/ADB/H89TN0VD7ZlIloTWWTxtA3sJb9bh9qiL/5+1nmRw5qOdfTWF7cwwZcx737HfFf/LNBbNl5fPX9Kpi7gI+s1MD3jEAT8tz5WCy2xbu383GwYzmjy+js64zewb6ooR9iTJMN7F/u8MHu9va2xchQT6yDq4aGOuPDpxNxdYJMg0+rwZV1YJWouYL/lqOlqTqON1eiuQ5cC9c+BrNVgdVrwGyfffSIeYJr7OzHuzfgErBrTbEcyzs7+CTGFmx8YSLH8VEccz1tkLagULZ82E7iUOW/s60cPdhf2BN41jNVWuIE+WoCx83OL8cx49/U0pyHr1czL6sH+FHmxhIbZ3DfoqWE0bejc7hyo2Vk98G8ndhusBl4oL65IZbgOZbGbGvpz0U+hAsbQZsOr5HLXcZ6KFpa62Nu6n1UXVTH+OiDPMT05ASecVTHmJ+BH/DrR2f8bRWFiyiDP/rwh4NDvYkf3r5ZQs5a4uK0BvzdDHbynCd3yuzk2QCffX4nuvvLcIgudL8OHd4F9x7Sj7dR23iITVrn+0ex77mG16d8rjGWl+bj/dv32KoyOvQsMeyd8btgwyYwl/jQsxPhL95J2VYn8IvycRdsXKz33KmXr1/HIbq6uIY9wWZvgz9/fPUaHLKa9lxdEmOqJ9rUDDyqEz/5JBfM/mOJOv5GCXn/PyUNGj/ydTGqC2New8UcmoFtuYj1LbAinzEe4VmaJsgYv/B8I6+lf7T0rnjD4L46d1ve1+CwO0tXwTVmoVsS1AVr72e7bxNnNAbqd/pYDQPzzP/TXmTgnX4aENefmVSX8QyMXUupmMldtsPgrH3VftgG9cY2eE0xhBc0lnL78Pr6JfvLt/PzlQWGyus2q/an8aiMT6U9vmc75I9+yAUn/XwfHF8b7BkN2n7jISeHxlVO8C8dleA5n79mTMU47kjQV9YDiI3lbu3is8CXhZZWZNCEnHNFnWtaraMZ+2C/LrlPX+5u7oInKTN9PT0xYolv8P7h7k6eK9XM9V2I088aADfWrH93bBMb0g7jm8r+5tZ2yuPtWYzKTn6Oz1eC/YwPnXdstKVWZsmx0N5jR9taPET+OhrK7ZlotQt+PjnYoo9ch/+KZcsNMY+XN8mL7LOfl9srVy6sHV7BC9St6sa4QL5WluZiY2kqqpApq74YqxycuA+mLsXkm+f41cpiszfo6O6NkdExZA8sSt9u8dMm9v+Y8W9CPuT2Pipzp5/i+/zuo9BU2XFgn22v3ee/xB2ZKMT1fMG5rVwfmWBMfPg55cNrOa41D+93/bmr8NZgcqu3K0wnONt9GlMvwZwYZJI2o6HmPH7/Fw8Qgu14Chh592ozBvofxvLW+9g7XscW1gFImxhl6zStMFnb3LQQZwduIz2EVPTF/+cvXuYKtDWh3f7gRLoC3tpeQIAqSlFsbslmtvNa3GCYEIbe0YFcfWuAsAoqrXnqQQx1TZCXnmKUcBwLczNxdHEUDQVPOxaMHGcQrFQuG09jkG5icd6Toc9weicxPbuawZSPPhlFmCBYv3qBAlRnvXYzgazdXIKonEEgS8WbGBxs43qHGZjYWMd4YnJ6AHedneWoOruORchjsbENQODBhRAZ5u/G0+rndgAgXTj3pRgcKGDA+yG9AKs1CF5/J4oOET7Zoj+7jONefP/DbLR3DuFIT2JqejvauweitdNt+qeQsmXjZDE9Px2v3r1GGQAhGN4AAJ1cHkCCjxIkexCPGX3OeX1NEw54gj4wroDLhw8/jPczi/HdDy+SeGY2g2AbhRW8SardSqyQHAFqrLNVh/qMDg1GGRl5/e5dblcxGGlQ1762tbtt+DqNtsDVbJx9DESuBPOapMOH1/zw6QPGrC0BoatpS0vrfAZwXVMfr18txuYG7QZ8QY0RBzPyrpOQXl3jBFvNcDTgeIaDP8otmv1DA/Gbb17gpK0FX6lfKTFxC6pzv4dCHZysx5OnvdHRgWIfQ/obIVMApLNjyAKO78496xzuISOXkIeBWFg4znqHNfVH8cmH43F3tBu9OIxCfTlef2f5g0r/s/68Csf4uBpoCRkRrSv2Bu0a6yCDbW1JKm6zh8wccTXcILpOEBeXzk0QqAF14cTa4X5Ox+G2IxcMDLK7g8IyMToInaE1ItUV6/a5YuDK9tbONvPiamNl4U7QrPXTgLhiaIBVUqMTcGdBnWOttUwSbnaK38FZ0R5f1njAGeKY11zAMfPPBRj7ojHRkazh2L2+oF8ja9awsiXo1eC6eyCdr96BbzkekkFJqlnLpwBcM2A81LKea3/8dAB71JhlLM6PKudq6BzywF2u4Zjbfw0fDcmxU24NyqT8Youss295FQ8r2gXAKY9mYJnJIYnQEblbRjnUSHophjA8Pd6t54J/PoJNYkq5pkRcgymoSKctwKQNtqNimLW4vK/xZcBdbHBsbg13HU7RtlvLTzAiGPDhNQzaXNQUGWckQn3GDoE+M7jrttR9wL33Pj05jLa2DsbPEh17uWLsCvAFNtR6+pbI+vCjx/S7Bpu9kZlbn3z+ecqSJbXazLQCr/zw/AU2qS5GJ+5w7/0YHB2PV2/exr/7X/4iziCEIJIoIRc3gFwPYfpX//t/hbMtRTPgxbn3fIDMAH37Jr758XVsH9zE2s55LG6dxeLmMT7B7b1bcbS/G3/yh7+ImfnJePP8bRxu7UVfdxdEaY85lLBvxE0dgLIB5+dCK3bDWqpm0VcW+wywu1BoeRJs0jV6jVE7PtoH2DfE/UcT2K6q+PabV9gDiCFzXMcYKBjpbG/QY21Eb3t88bN7sXWwF8fM5cg4QIT7r85tx+VeMzajjSeUp7kmdrYucudQqRUbgT6foWsujOzsWc/4FAC9lsE5g4A7+K9r5MxMAjOnKwDRhbZKtleWDsBOeFZK5W/tXGVR1KCFgQ11T1slgPV7NXxHfdYOWNqgsVCERHXFgcQGebWcm4vjbqcegBCMjA3hb9fRa0ARXa/10KALfEt7T1yd1cTzZ2+iEZ+6y5gPDt7PoMEJZPuLLztjfnEG21IVw+MtMTDcAulYzsUbRfnpg6Eot3ioFeT4EoBX6ohSW2U75NlxAGRL6LQ1/y/izt1H8ewl/mj/ILr7hgGREJ3lzajP8mYG/gS0Hcx5Ne08zlJPsCeeBWRoKf7ud6/w270xMHQ3vv3+NYDK8avJoObdu6OxBwjfcXsoY+eB+js7q2oO7XShsSqm8OVnkBzMMeNfHX29/QCpU9pXG/VVtv8K+a2NMXy7B8K/evkuVhbRKfT1zp0R5nifMd2LTvraDe747W/+Pg/P+/DTj/Ed1hvnvXYX0CXwbcwZNuXwLDa2DtGFtvCci9999Qxb30u7b6KrpxNbVSlL4ELw3t4a92qgH1fxbnIBANwfKwuLkOjNGB3uifZSfZZhkjjsHWxk9r4LGCdmKULSt9Eby3ZVMbfnVwcZqLXuarFYE+Pj3cyFtX95Ar8Y4Xj6eCwzz5VLd8ho45TllbWVLHcoYXNBv621PTykzN0uns/R09GDTemhreh+9QFyY/nGYiyAQ2D4seKBXqeWpmkEFxxFW/Ec3QRI07eJ8aZ4+rQuceIyOjI9eRgfftgZdTcF9E1AXx2v3y9D3veR5+4YGmmPldVNcB4kHF0rFK7j8eOR2FhZiOWZuehsKUHCG2NseAxC2wRW6oh9/KY1Wrc299FXiBFm8vwUvApBtha6izKFYlscHRjMbIjnP7yKr377VTz77od49eJlzE5PZ9ba3/yHv4r5mZnEuh99+AHYtSqakZuBXrCfi73YDxfS1StLkxkoy3qZ9LxcxA6ik7ndHXsgqTLb9Bg92ONvz7qyhqlJEO6uMJPLxWl9kYTCchAGoNP3o0sGCDyzahhCUMK2L4GbpxZW0o+e42tKrT12k+thQ0AL2r88A6IO/3h8js00M9rDASu25Obc8xca4+mH7VFuu4y55YV4BakvtbjTNWJzx7NHaCN+qdh8w/zWga1LMTe/EpMz89ilRuzzeRxjY0CH4JitePRgDN+1H92dxVg3G5L29o+AgSDNP76Yjpb2hgxyu1vr6qIWn4Qtrz2OR4/u5K6NqhtwO1zAc0PO8G/V1egj8nx6chM9gy40doYZmDgexsqAyWk8uDsQ33/1bTx5NBiffzYSI4OVw5ot5VNff40frMNXMFbT77nPQHzw2NKBW9HZ1YRMtcThfhXEazZGB7qiBXjU0lQDEYXE1lxgv65jaGCYn2al13Lv+rg4vYidjf2oAhs0IVsuYHiOS3OpJ77/fhZdaM0Fam3Z2bW7NcCgONPWtkYw5V6sLc9A3CLHqKO9jDzcxNzcahyiV4tre7GxeZT9vcCudfUN5XcNePb0jsbzl6vodimxsrrpLiJ+DbeJe7CdZc9q9BXcW1um+ZQUGrSw9KZk0F0JBfBUE79bfszF36ytDB7xKYltKZYrn+eaYnF9lT9NalBGDUwYHPFAWMuebEBQM6kCw9qA3B7suWiM5W7EloEjxbFiJ4PnXjPPggBz5FkEDIa42IQg9cykjsRo4kCumTiRNppwgedMTOguHzG1uuF1bhfD9eUG1A0q2mZJv/0oFVrSr4rVTCYwK86kAAPOfq6trTXHySBO5aBU5dnyQZZIusTvVs40MOvRgILlTE1wyQMJaVMGthhvd9HKFV1INnFsc3MzsbeyYJ9cuJnAfvfDawb6RvNwXhe1WsuFLLHquWoX+AV3SzVxn1/8/Bfx5tVL8Kftvsj57u/tiDHs4kP8UT08BDcNF1qiz9UxBGe8RicYqpiYGI1PPvs0+gc6kVOwJ3o6Bga4MzEck++eMxdwHDiYPsPdQvv4GA+YLjL+1s1GatB7efladLWA5equ8LO0cXMnytaPp08H28zBVSWBQXt4/BNfyHFhPMSszhFo7Cf9KTFHl9iUygKah7deM44ff/SQezYiVwHuKERnWzfXu4pd/GZNdTNjJAbA9habc2zFhFcmqaF39cA/D7BvbmrhWjVg2RKCoI+v4LEm7OL27jUY8prPXaTOeo2aG+QJ+RgY6ogivNEyH3v7tB3babDd0kImNnruiUEyfaPntTgPsgAzOx0/NIS2VgJl+uUmeLUym1iOcVA21QXHpwFcV0ls8h/izRjJSQxAu6M6kz6w9Smj3O+jp09y16w6WldXlT7WgKSHsLtzbHvnKPFWubkpdjdnkZmaGB3tium58+gdHcWut2QZNwYff1dOXneI7rR2GgSOKNKHJ5+UsFurUWzqiU+eTMQVsrexuodcn8STx4PR28U9mI/nz6/ixx9XwDur8bNf/CIePr7LfNNH7Pjrt3OxvgPYqysCx8Ho65bo9UyJM3y3ZWtM2itmjODexGB8+fmTqL2B84GXrFnfXK7Bd16Ac3Zjomso7nK/rs7OWFpZiQKk8o8efoAEeWYW9hwc1Y5Pbbo+jfGhPvzMBn2qAlNiI7s7wUP6UnzS6Q3XLcfq4V6cISO1CJefrcJPu9CG6sfWlmcC3ot6sEmh5gbO0YF/HWB892K4ZzDWlsBYbaUo83o9WLkXPT1GLnfgBx5APTQ0yLxvRn9fT5TKrTG7gX1ursIXN2XSx8zSQngorNUb6hvK4NGj9A94d2zDbiwtHDMuLkRWR2N9ASwk7miAozTnYoWxsIWFk5icpQ+X5Vha2mfMA992kEkh7V0tyO1eXnt55SBmZnfSn9XWgsXAje5Sefz4QTx6MhL9gwW+/zp9r8kc83AtSETiekt2tnR0xwlj7a5PF3wmp5eiCI6Xk5kYZ6b37MwyLvcaLDqEnlYS41oYE+f14hiMg6y6A9+EvfPTY3BjGT71eUzNLcQ+un5RXQdeuIqZubmYnpkG48PPwEn6DjO0rfsf8mK5M0qTAVseTFcGKzEzyQnELxfwc/mqcZ8MYGll9B38LZewYoK21fcNeBqEtmyetj+T8NBRqwMYsHYXnsxcm2ZQ39KQ/MqNGCK+Yzk+S/Qc0zez1UfQrQy2Mkf1tMF2JHfnWpbBtUzlDTpnFMNYk+0VX9t2oyGXfNYdVMYXtAvqtAmAXgNLiv1APnldX+A1HZuzS7g2upzcj2vnJ2mDfdfepJFhjHLI+J8+xzHyXBMXELS3uRjNYOqvtDvGKAw1n/O7cRvjR5Y/lEfW8t7O5jpjYAY+WIA+VnYVcC3sjHMjrjDG4f1c4PKacvAitsbziJQHnyZEGqzG4FbmlWs02m5s3MH2VlydHMWli0b4zBv6aczFgHoJ3245IYP9zeBiMQQ3q9yTuT3H3798/z5mlxdjHV7bN9DL/Hj4dCVZQRzoGGVSg+jYseG7vnaEzXbRQX90enzAHDTm+SctXf3R2d0f66sryDpYAv7sua0uXjiPmQTBvT1PURHJy9IvdWkfbllfbI8LfqcbsTSvPnMd2pOliJifOw8+YB4aM9iP4uAfKokS3dx3YvxOJnaJdWqRzXrauru5Am48yARXsUfyZBUCgZW3+beyI9YyTmaCvf7K+VZWlEEXOJSZygC4QMX/ec94Lv9P+VCEblKEmLMPH3T/udtErUM6MTERD+49yNWXEQze+PgwjryZhrrd6TJ6+zpxpucITG1sbQCOdw0KngIS2hMgpuOE3Cp0kp+N9aMkOb//e1/E7MJB/Nu//C7OawAFVWcZeBVgtuO4DGjaMbeTWn/XrO9SsTqe4qScMMHZ/PRMLM8vxPjoOMB/OJ49+xaQU4i7dwoo9hXXwlkeaJCqYgQCPTjYxXV07LSpLLj1EKBuCPdxBkDvP/CwynrIZBvkuwyQ1UABhFpvIC+1MXF3kOE7RZhruF4nQMaDGTYxTGYH1AC22qOH762tLUYBwuXBbi1mkVWhACiE9bEvoxx//+3bmJyfi/FB9FkIAAD/9ElEQVT77VENcPvLv3wBAEQoz64ARTglDMzV1VL0ddUBMqz9D3ljXLYhsMeXtXHnTn98/vkHcXC4G7/77deQj5bMwvdgCbeyz2FwXWX28DLEhPtbs76e8WuLb7/6AeUyw7IWxW5lfi7jzpMPc3vsb7/+bWaOC2LNQFHQzNYQKGtQdOJmEGmRXcEySNfd3R3vpqdQEmvMHfNWZUU1VzJTwa7DkgWCPw1MrgjTKoNgCqzZ6Ic4MQH2baauhyceQ5yskbq9BVjEoek0+UqSAmQ8wXC1W+sYF7eCwiloo6fp78b07CJO/Ch6O/ow6DvR19ubimYmVHt7MQPE9QCO/+wffBwvf3yBPDLnd8rR0tYcz76d4Z6HGMrLGBkZQV734n/7i98xLyfx+R90QeSqY3FmHbL5SYitJt+uxtr8DbIG8GN2LRNlcFwHYZDJbFOD0pnxzt8as1aMibX6NcjuZMiADkTJQPPt9mshov1VgZ2TNPQoqvXKk/yg1FknDcU2SG6w2/HNuaLtvm9w3ddUeoFrroyj5QYYfThXWhIz9N0doPI7z37P+dEhSmYrTtes2LNchTbo6DVzJTyvELn6rWGx0V7fLbHOrcZNObA0kVvkK6V9KgsNZmWq7y5WWN7AzDEDIp4XYCAKYQDMHccN748NNecuHWsCuwDraf/e05XnSgaOVIzHT32QyCl3GkJlzl0JOj/rOO7v7XJps48q9bqz/An67xWcFzFIZfGAecPhe2Cec2E2rP3RAVl2STJ6m20g0PAcC993Duwfk4DsSngrhNQx9YAw/zY4bJt8+NP5yoUOPm8NbB3W11+/iNfPXsX0j8/yOfvqRbx9+WO8e/0qa1kuzuH4LNuxuIytOozjg2PG6zzW11exISMASNrOHFjGRyI61N+f5V7cEn0ACbKWqYtfUOxY31hHtxt534xsHA7jPzM5GbNTk9HC3BWYpzOc9OMHD+K//W//GxwUYICB0q942I4gyelfWV2nDZCk2iZ0H6BSW9nq7VzWALQN2nz6yQdZIu0Q3fTAq1YA8031Cfe/iK6+psw2naFP3/74JmoMrieJsqYzdsdgGABEqbP2OAgB+2iWxUmWiqlvqo6vsGOba9gUCIhkAMYGwYQYxgVzew1R6OCeDbTRw7s28VkXWebmF1/8glE/j/7+lgwQWu97bnaF+9XTx614+uGDBKGCdw/32djcz+wXd6Q4dzpuS0vRGdqj3AsYtHbIawZoADTowm2g3wU0x6yfeVFmlA9tgbLkYqj6J6BVXnTwypOyrYyZDaAMuxNGgF6DjbENZjdaUkm9Kbc2MyaF6Oppp70t+O8xbGBbvJ/0gCZsCP7p+HgNsL4X7djn8UfY7bMbiBu+8GFnBmO3N/G/i7vYfksIcc3Ohugfbo3/4f/9Im2ti1Ibq/txBXHoxxf099zE6EhNbAFcjg4hyk3t0dHWGesrkL3do1xwNDDZ3u4OQEiZGc4gKUnJwvwq9hq5XD/Ab0uiraEq2Son2LHmqaV12iEdXe1tsb60HBOjffHkIZik4Pk23eitAYlaCM4aI1sBygLC1H3kTfubZ0DoD8AUBrdnpxbRpeVcZC8YUam2jraBrht8/TXtt3xHM7pS0SODYQa7DJSZHfbmzVtsg7vEaFMeZrufWbsG4zc2NsAARfq0nIEoDyPm68iuZb6a4/WrBeRpBzE+jaHB9vjsk3v0jzHubYsmyOTiwkoaWPtxeWY9/VMAeg/X7MjAsZlWJjJUgcEcH4OKlxeWudniPtdgno7o6mpA55FD9FDdbKYdWQoHuTWDRJ9ubXX9T7vlEt35A6gVqmu/vO762k6MjPVg05HL08NYQ29aG8Fxv7gHJizQH7DZo17mQBt7HnuH29FQOMiFtpkp2jHRH7/5zWY0tEBo6P/pJSR0aTe+/PIPoqGmmAtFR4dbjHddlLFZzqOZYl3d7eCR3bhzfzB+9uWTuDsxim4Ww52aNfU3ENRp5OkI7NiCzylga6piBXk9PjmPe8O9gQjHw5F7cXNUHe+fv4t9dyPQ72MIywZ6crC1E/NTM3HJfBq0HxkE42FTXGDdg9Af7G4z/62MM2AdGbKMWGZtnXteEoQP2bJk08rGTuyDb8+rmuICu7eGjVhDP6qQ8bR9+C2zodRZdVibrxzpY+gsY212z0+7v/iM/taApD7eerK5wKmvw/7dVDdjyrBrPi+r4ugA3FSjDZUc4av4nCXElPPaOnHEcdy93xCPnjZj97fi6NT6+RDPFg+srgLj9+YB3eqI2V5iK4OTwxP3sXcQmz2IUJOLkrQTrGvAyWChGfMGL90l4/kKpVIt+PJV7G9fIlvYTehlj+fDXOzH2Hh73LvXk/Z3c23LJQraBT65wHfg0A20uZOvqe40/uV/8TgXwyzf6PbzYrEezCSWOMBWtsXnXzxEx5bi/du1qC9Ux+c/u4+9mY774PO+3lJ8+HQAmzwTn388mHLvOVDLyzvx6vky3OE8BgbaoqujkTYwRufbGdCsualk7LuLy4Xl4ZG+6O/jdbBsTc1V8oA2bM7K8kbs0L/tHWwheLuu7gKfDUHHlbeVh2N2epk+ilPcXXmZY+miuHDA8w3qGq3T70I25PfA+rAd+FKzCq+xgeX45utXcbRXy/VasCnHUQ2XsnSFPruJz0mMLSdUbGpOfdWWKjP6SHfqGry2TIuypW6Lu5UrSahY0N/T14Bv9D/uPFJWxFDaBHGI3/X32xKc4uOOdrgKr9chB1mvl+8qpz1dnZVrIs+WwMnPcQ1xkbLuzlE5oM8KLrsAQ3fih8Db4hOur9/K0j349ST54k0+azvloJVsSnHSMTq0h3+zpvg2enyYn/Hz4spKtht/oPMmk4g/9bM+xWPyCwO1WlPvKQlOzAled1ereu3OSv10JWHDRLNC+vWKD27MIL9jpj+VQLtQV8FB+Br8snjWdpyDlUb62/Mw1Y72LvTODOqzxJr1jYV4/X4yE5hMwhHHfvbpJzkfC4uL6FQJrNYdbcWGqL2+iPaW5qiroh/IsSUg5ufm8x6WfFtbXcHXHEQjNt3xNAhmdrfWYnB4JP7gD/4wfYhntTmOltEy2FFqdIFRLpWhkbR3bc3XcDp5+lKcHm3js3dyEb/QVGS+uea1hxK728QvMDZcx7n2mto3OXQuhoBxTMQywFGD/qZ8yimQORfu+gd6GTd3MYrn6mJ7ezd9kcllBuPk0pb0OwEDpB+Dvw70e4aZO4Nq4egN0dqZoatMLLCk0+lRVRzs0B+wlyX19I872ydcj3EYa4j2nmu46kBMT3uelTzJAGAFsxoYTP5CO8VejqH2WJ2RjyVO54O3MiT+VD8UNTFbhUe5Q8FEMRcVK4k46pVy7BipX8qPNrZSrtEA3X/iD/29/clXHGM5c6FAm84OsDObXLOYMiemK5Wu41/8i5+hB3P4o4i3bw/wD/idU76HxbVkrWeGbGxYUg9/WN0AN4AH4U+HRpriN7+djbOj8/jis66oh0M9efpZdIE1TveQY/qytVsTL57vh6U9m0qt3PeSe53ABZZjfwe+VVU5qLy+ETlnjro7yzE+DP4qtsPZL2Nrx3Ive2DNAdp0FK9fPs9a1LXRkHJZaHEnYRu2tzrt+/ruaSzRviX8ZyeYe3NpNdDE2Do+iN6hoUzuaK6Fn/HdfV7bZ2w7GQ9mINo726IAVzTRyczyE3y0iTGexeQZCHSI+cGeYzMyy5q5Hejpoa3wZebhPRxqfXUrWppbeWIjz3ejCBc5xy9Z/rIOPHBZJZe2/O4Bemji2mlMzryOpramuMKHdnR1IM/D0dLRh32rgp/vZDmUrs6mTPzcWt8Aiyo+BTCtiSCd8C53ouBDto6wYcZbIqYm1/BRB+hjc8zNb6RvOAaHK4vaFYPARwc38fzHxVhbOUU68ffITe6WwXaJLVeW1tH1ReSbfjSCh9q60DP8UldjDAz1MIbY0PNrMDuYfu0ALHlDG06irqEpS0HtME6oKTpTAPu24m9K2PdehhGfAK92kfkQbmrCJyZPDUEnzmL8zhg47ot4/vJlzGGbXFDYw07O25a9Hc1z1nl3160xIuXepBr9iO+pa2nj0RN329hf8Y8/feRr3NDAuTrnz0p1h8q3M0aCnzBulTESE8P8LPZGm6OtNLHXe+rfjK8YWPcexiwMomrSLLeZfgvdVe8tmaQNsHx3BszVc65hO13o8r4G+/3d5AxRXCUGYZjcoHNal7BUkAuBLo6Ui81g3Ma0f/pPfZDVBox7+B2TN03gsiyegebcPcHTz+Wg86zHt2USR3a/Etw28Kvs64vljsZmxAP6LdthS1yU8FBdq7VYqqyjoz3jDcZ/tGnuXnGszMIXj2eCJ/ZLn2b1BMfS0tvaI5MBbJPc2MUMbyA++I9Z5dxLW278yyQ4Sz7V8X5jPXwCjC7Ob6RtDfxtrMfSNNpJ58ZFAy9S8VeVfrqwsrGznWVnjWt4thk9zhKbznXOCZ8xTmC77K+/+/1jBZ/PmfxgEqn3E2c0ljujHfleXVqKC/hKcyMyyLx4HpZjZClf50C5dzFJe+J4QO3j4ILXS+14oBp8400szU/G1sZCYnlLqF7R9vuPP0p//+7Vj9yeNqRsR3T39MfE2Hjqrof9F5jPOsZkY3UZ7FfRl4wX/aQD9ksf4++ZpMF4isl85AKXWAnFNXaQc8BYqAeOp3/7UH5vr+EN/OGjZqSz6s8FMRpEMxa2NyEIKG9jMxMHGW5jsDfXIU04gtnFlejtMpusExBX4KbW4t0HKPfxO0bq4joeP3mMcfFEZsh1xxA3Y0CbW+Kvf/ksnr8HuJStl9cMSH+YJNjDewyYWDroCAWxYRK6gf6W6O0pAbgXEI7mGBoYgPR34lhGcTpdcYQj2NsyA5TPQnI9vG+I99zyeHW5zzUAh5C0asB5oVQTvd2tEMPlFNz2dgfwLIZHIcLbWzjq4xibmIge+rEG6UOXARBNGLpdnBjgFfDW3NicSmWm18SdCQZXh3KW4Ki5oQgw6UZ5POTlLJWirq4xjs9r4te/fRc7ltYZK2K4z+NXv9yLWhxOdSPAoO6E69ZFL47s4cOJVJ5nz97Gx588zQk0wNjZbo1QiOjBTngugEGFmenZuP/gPvc6yQCD29Iq2+9Os2yNRktwNQDQamYef3z2BrDmdpWb6BocifXtzZhdmIuf/+L3AA8eyiRRlJAhEMxXRfgMVkJSeU0lG+jvhRz2xTfPfogLPuiqktuoDC6mkvJUOQyoZqAbsPMfhQ1pSMDNtQWIgnAJi0ZbwycIrK1uhiRgYFFajUelJI4Z8RgJSIeHsZpdZzur6cfhyUUqtmT2wZ078ejuPcDdFIBdgOGBJ0hgg8Hfi/Bg34f3B+Ld20UcMs7RjETa+O71NkaoIzMFx8fHaWMDMuyhi5sYplbmXSB6Fbu7a+puXJ2WYnXeDHZI77XbmFy5BuyiOxIIlcxxu6256oqdY5CrznzuEOeXY8q9HZPb7CYD65ZZ8TteL4PszKGZ/pVHVeShZBghyZ0KLqHSWWngNRRmjfgZX3PRTGdHU3IulQuNt/Pi5725Liqz+LmXYNSAj+3IWqjc0bk1+CPJyUAH93BeJFwZ0KVf1q7VgQiMnXuzIQUsujJl14UE++242B6dgcEJny5qGPxw9fwCPTXAZ1D58vgonj7qydXfevTBbCFJo+9LECqOUEdjbddj7mF9PTNVG3PsvJfj6JxYMid3FdBvR9yxEbDcEl7b6OF92X8G64y58T7eT+NpADf7y/Xcui1JlSgI8M3KqQCLCvnzpw/770NHJjG6JY5+13sqD7nAw+cPj1xhxj4CuDZWd6Ma+XdfU2vdTTRDsOqRj/XltdyWeXBwnEF+ydLC7ALOuzM+/+zzDEi6e+Xu3fvYAbOlKqWlDPy3ALrqsa/bADuDGm387bkdv/7Nbxi7k1wYOzs5ihc//oherAIa66IZZ+cBPjq9f/rP/km0A9bN5nCODrFjPdgqa/q6XXJzR5u0n8GJBvrhwTvFJmTjEuIFaG5EdyZGsEHoYUtmkx5BHtajs6c5Ti/Xor54Fp19XfH63XSsbx0AjgHdyJqlUCSTEjNLkThn1t0z+NsF4aipuQDEbkQvJNnD2o8OrEl4gOnA4TNubidubGBOGMsjbPfIaHe0djTG198aqL2MBw8mYmN7gTE6jo8/Hovn30NutgMwfBClsnIJXC9BBC6tZXvM/BXQLWTl+CzHWNAvWDTzWhvsDiRXyZQj7ZtgT3/qfKuLznVlEaM6F2As++Fr/q1Mqm/qqPKobNw6fn3VbVDQQI9jkXKKjqo/xZKlWhoAMW0Z7B8aG0g9lvB8+cUv4q//+lexj9zs8TSjzW2fIyN18af/dCwW5zykE1uEjnXg0y0Lc3bUjGxtxtMPH2fpCgOWH3zSCvnDflRdxMT4RGyvbWcG6d3Rwbh/txx9EOuT492Yeb8fzfWQ7t0t+hKZZWcZGg/u83fPARIfmIVnnXRLpLhQ0WAd4XIXmIE5BwhLQsyurKu5ig4IVwt6Y8BxcfZ9ZrB//vEdINcRGKI33r2bjZmZtcQm4k7nvNNFAOyA8nrJOGmb3L5trW4zCp999yLGRkbjs08/QM7EKWa+H3HtRnxtARC3io1txF/gX/ckSYxdLQAWPRobH0b2GsBJ+zE7u4wsu2W3JlYYExejhiC9bu/X91vz2EVfbXJf7wg+exUivIlMXufh8NbCv77axV8XmGPnWxuN3cCm9Pd1Q0w9rBagXW4Gh1QWzufmZjLQ5sFfZoe7Jd8MVw9DNnBQLKBnrdj4+otYWlvDNtbg3y1ZdM54tcfoyFAsLy1k4FLyZjAHEaSN9BHZcvu+tkxdOj/fZwwPoqVYG9ar72DsO1okMhBAxtv4jqC9trHEPdajudAX76fW45q5bRVrbZ7H2l5N/O2v92J61lJMxXj9ei7txdLyOrbTg0L1BHWxc7ITB0f7jN0R+gUZaMJG8lxeWoutbc8FcmHzKANLllehqSkfkpG9vTPsXEuM95ajDmTe09ITncVuNztmNnJnG0QWP2OZllbmo7WpgJzWMReL8eN338TM2zexBfDeYd5HhofSJlp78xDdnl9aYbb0f2bjmG3GNZvLecjlNjhv96wmDpHnKrEKPsLdUnpWdw0ZkNTv6+0kP+qzSQVmUel3xUmZocRrlunzdzGs2335KH1FHqrNHGziOwfx4SPmD5mxXKHnFFxWnfIeRJAxMEvK80o8yFu8e3jg2UX4HXCTuxIGRjpjeKw7DxYbGuiJNsuVXdfGOnLsgeUb6txNLXNzGAvLi9E30I0sOT9ICXantVSI6/OTeHB/IndHXF+exdOPBuNgF5I/txCfft4ff/RHT2NzYyZ6B+vizl2zji/wmTXcrwz5v+C75dixtvEK44BP/aM/6UGe9qOjHVJS3YAOivsMlG3n4urR0Q7j50Hlx3kmw/LyTcpIS6vZaBfx6N5wHO+vMccX0Q3e291ejtHRkThnPJXDjpZx/EBv3Ls3CL5biv7uluhoa0LGr7AxR/F++k08+eB+vH33Frtu6cs27n8TQ/qrovMC+QVnItD4olN8xkC0tlzFB4+H4mB/Hay5iF5Vx8zUAoSuDUxyGJaF+/XffxtvX7+P0TsD0dLBOEdDTM+swpe6sLXaBQ9428LWX9M2y3g2M19mXTIH9PX4ANsuvgLTXDD27pL1EFkJq7tWxRyZiMNPH8qXfsYDt806tyyJmMPAuq+bfGWww2C4uECf43cNcFgCJxMVeOh3fIp1vH/lHC/JZgP9tkZvI7+bTXidu6w9KBZJTz8IL86gjudSiJcqu1is814G398kTtNvGkQQv4mbxb2Jhbi+vlAeY1BDmRZK6fckuuIuMW93V1f6On2l7dRvaivFol5HO2u2vgviYi375z3EXjlWOAh9prg2AyO8lvWAuZ521BBJ9hmc6tjpjy23JrZs4Bq20Yapu17PNvhwrC64992R7nhyf5i2MGaM+THc0VKnyvL0zGzsHbkjShx/lou0Tx4/Cmso94IlCq5bnB9F2YM9wS8mRYgKqsSwXH8ZnXT3xOu37+NvfvnrmJqeww5fxPv3szE7D6dBf7/7/kew4F704P/kcGZQG2TpbCnwWhk7WEpcNNzXE/38PdpbRI4XsAHTyXNrqk7i01+gh4fH9NsFpRP4o+fFdIL3WrAnhVhfW8UuwcnA4QZETPISB4vNXAxo5x7XOAZ5gwlomfXIc2VlnXGtZ453MoCuLJnB7CIC4pN26sqddd1V8PBiDA6X+MxldHTXY4saY3ikhKw2pz8qt9RwHz4Pv8fFg1HEWAZlTsFA9fHZl6OZrDc7s40PdUECe8s4On/6Y3cfO78VOa8EmJQrF7v8Xfnyqa+Rv+QOTOTVkgm8nfJkAEoc5i5UNdD/PODX3UDKuI+08dh0g5xZvaC1he9UFhjWVtczE9ug5IMH9/BfJvWN+K3Y2NpIWfecg3KHehpgtq549XI5Fhf2Y3MVfojPMUBl8oXlMi2l7OKYtu14H/y3uRePnoxh2zbi+qQu/uSPn2Knl8EpJ8zFfuys89y7ghdUcz9sBLinqVCOhYWdLG93diRGs1xgH/51jzkUd7ch54eZ5OFZi1vc41LFTz5/RJsqC5BytCH86Nr2Vrx89SbmraBwQLvOrmNubSsPjvY8JvHYwfF+7OLz18BZ22BEuZwcH+LHPcEn+LMe7P2dsf5McNnYs+yS5T53M5HL7GYXdO/euZdJEe7InpmZSf1XZ9V/kwnXN7ZBO8gr41OPrynVXsZAh+eo1cQS/taUxPnVjTh3J3BvXfS0Iw/0dQje0DPYGkPjQ/FudjbL8WnLCu0mSnnIaFXcxy/gZpB/MFQNOKf6LJYW1hNLLy7Bj/YZP3BdoaHEnMHn1vkbXHbv/hPkEH/OmBSaWqMO36BeaT8PDjybz/NQwA2X8DFw4KUL7gWTQpgrMLNcxXJS7pK8PHUXl+WeuuEC+DjsoL59dmkuWts7sFdNyFpdbG5ZzqsRP9UPz4HDXYG9tk7iL/7ir2O4f5z2cB+jm8ipwfNtZPEAYmRZ2YvL07h7fzxLEFvq1Z2vt8H8XcvjMHew8lwEVg58ysf1QcYFKudwGCiX01X8jPpkcNefap2LaZ7HV8W8aZvFVLn7GTnTb2lzboPsyv8Nn91GPsXGOiEulbbPXWbaaDGmMZaDw8PU7cxc5zO20zNb1E8alHrp2HsOmQmtoyMjYLH1OJazcc/EdbaF7xqIrtgEFzZpI9e5Dfq7GGC/xHQXGcQHvyOHchP5oIsWelvnwEV/aaM2Q//mYpzBZv28sYvcMUCbzc7Pe3Bf+165H/rBZ+QkZtt7Lf2mCwAaI3eja1hrGWerQ1giq7urm7ZZ3uzM1ubDeK9c1fPD9JeeX2icyBhVYgT8h4vR+vzMEr+h74xFzpn/aEv6RR6Okw/H2XFxUk0WqeZ5jWxm9QrGhT9yLvWbPl2U8zv6c+Of1v93PFfBA7fnG5gQ6o4r5y3/4zMZB+Kn4+7ciEW8jonI7vDwLMJLZNaFFm4aNU1t+BfPWNqMM/BxFX7KMWwutWI34dY/8WN3RnpdebyLL9dVtXHs+auF9riE25yeXMbK8gwYbo4+Gnc7QV4bYhx9NvYz9fYl3+PatMG+9Q8MgUvHGOuNKIGjNW8mLa4tLoDZdpFV5JR5uuX8FR+hpMFxGBOTOByblAnmUl9mu+1/4jSezoG/q0bqwu1nb8eW/+d1a/7P/92/+vNVyE5e/Cew09XZiqOEzB7sYkiOIUI7dPI6NiEGDryTsby2nMJ6dnYTK0u7MQeBK+AwrKFrsL+tczBOMViv3r+N//CXv8bonUddqSHuPRyOD5/eA3i3x4/PXmT9U08492BCD+xzIhsaamN8rA/HWoPB2aUdOnSDnzqD2pgYH8EYn0EGKweL3Xk4EKNjLfH6xbM8sKgeErl7uI1BK+HcljA2ddHX2QVgKMbc/JsYGPLgrRZA9mGc4oh2d49jcmol3r2DaAWGt64U0wCpxzjijjZrCh9DytsgMxIQsxza4uuvv8vJbqq3JlQTROmAMTI46+piFQCmiv7PMchXkPuW+OLTUtQyYCf7zbFnJlR1cwbVLs43uMYBk1oTb99O8v2a+L0//BInvoRQLeYK884OxB3nt7t/SlsPfwL9DTi2OUDCOIRtPVZXl3B6Ewn4ndiD/ZP48fmzGMFRmfXnwZYGITo6+mINR7AJ6f7X//pfx8r6SkzNTueWVhcp1CYNloZLwTEA7tYfg/1dGMIfX72MRo0CQuRKliBe3fZzrggLDAV6wzh8wWCCKoT1NsjM15hLiAEAyAOdzd4VIBikc3EGUefzZoxYK7gC+r2m1+mCVB2f7MX5gQLMJ2uOATVDEL87sb2+A/EGICF/gky31u7tbdFGAD+A6fRiK0mq9dk+eDQRp0cN8eblgXYAwAAB5LPXVdYjL0ZHF4YfYup2xdZ2M6cMeNTG6uJFHO1q7AykCwBtJ2QAZfWZQWmU/OjQms1XOReSITND3HWgITJQZ7aiK98SDo2x1zKobraZJElFdR78nOPsw7I2ltsySGCmkwruSqGK7b3dAq0BMIPWbVjp7BrquZ8LGxgCJimDkbTZSXDrqddzW7W7ctIBYtxdMdceZZCae96SzTRCPJM8YaDMVk/jnHIACaMdZkJpfCVd2Q/6m4afh+NiG1zcsXSMwUsaltnJNI/3r3Icahi3jx72oBsCGHcECG5B9RpgDHdmWHH/XGjJRZUKobPvfs7XzcB0XBoLzAlzbj06nZlZ0Y6HRE5QeZsh5kFcBpYlysq0MoQWpLy6AOEuBY2p29hdAVfgBTC213s6Vi6wabscD7Pw/JwLVm7nc2HG3QzKueMhOLbdBYz/DoDKA3pevXof12eXUaqpi6KLWly72OTuGuwLwLuqBjBYaqEdlUWSU8bmxxevco67e3qiARBoTcLJyalwt88Gv+/s7MUWPy2XZuaFWaGbBgEZAyHP4sI85GGVNp5gda6iFrmr1knJorAZz549i//53/7P8W/+zf8Uv/qb/xBwsrgEnL+ffJdZrwZxBeWHu4Dp472Ig/W4OFiNOFqPxuv9qDrdjrWFyXj3+nmszE+hk+r4biyvT8fx5WbUNF7E6tZazC+tQzzOExR3dUImjq1fabC4HjvJPPHTUkUXZ0eQ5Lvx8NGdePHqR8bPQ7o/jNcvp5CTytiXWouZqfn+7VvkwpIOxcwC3tzeyAyXweE7mdl8emLWW0+8+G4nvv6diwDMSd1Fbv3v6e+PXWTZA7+PIQiIceqUYKiyCAmoYH6d993tfeS8skgpkXN31O2CqXLnAoRgLLefIrv3HjzIgJ7vZRAhwUhwbbMqDWIYBESHAEjKlmDF+wiqDT54GFVr1sKWXLrzxid+AVAuOFI+9BF/+9e/RobN/ndnG3YTG9TXV4qx0cGYmLjLmC3HD8/mkZFd2n6Ri0Xv3y5jz25oH/MIIRkdGI/e/u1oK19HS7EZgtaHbB1EHcShf6AtwdzuzmqM4ncODppiYWYNm9UMcWzN7dXFQguyt8t4VcCZds3dJQbH+vo6MpPbA88amkq0/zg2NrejD9LmFsz66ps8G2d9bQPCcxGDA53M9TjyOwNwLWc5oMWljSi29DK//YxHI66XsQAnnJ9bYqtyfoXBHzP6xQvffPV96vvHnzyO7e3l9P8ujnseiHZRYHvoTqCqyoKfQaDWsosz6zE1OUN7e5gpd10Izurpw1ieV+ShzmIXd8x5sOza8m7aG8828aDqjY2DePUC/cagfPLJQ/rVlUGL3t4imMSyg7WQlq1oa++KPXTo7sNBgKlbuFezVIptl2x7UPQ9Ew2uITkbu+CDtSS/ZrWYaDA82IYMGrg9QU6KjL2LWV9wX8/5MbNUgoztKjaln9Mea+9cnPZQ9pNT8NCphx32ImsbsbW+Fo/uDmeWqeX3ri+qGLereDdzGm8nd/FhnfH23fsYH7+fpLahuZFrtoI9AJ8MU13R7LgecMg89rApfng5G53o1rmBZuSiGrixf3gBHlpPW+qCgwHrctka3jXYjd149Xo+xsYnKrKOnokzzunz/bH+GOnrjTPIvrs2P3x4P7rKfXFxVB1rK1u009IpW9HIdZvwwU3oYRVzqn0zqOr22e62cgx0MxfYkSJy2Tc4BB7ajDeT0/Hs1es8cLwOG5L+GX1FgaMK4ryPvGxDyK/qmpLAeRi6vtDFuPOzY2ypPghSg51QzyUfFeDenL5XEK7/Vh/EAAYqKzsda/jbBfAacIEZzH5H37Ub9++fx4O7BfAs/voQ74QsiJ3cdWIWk4dUi4n6B7u5hWS3mXG+yINhkxBjW6urGhmbPezvIePcDmbcZ97EixEzU3PI+SxyWbGZo2NDYHPPxjLjuRkSD0YDkxngeGCQutayV+3oZW+U206QKXHuAHizOxbn5xiH0ywRNDRSD9mpieHu2vj5F8MxMVITT58W4k/+bBhdb46e3s6YntuOV28X4/7Dx1m7ug7iZQbnMWPymNc6uodianqFe3TE7NRCNDfcgH0MaNaBzw3sehg9+KjcFOvba/iAkXj5aj1JXEdnC/qDjwZTdoOXxFPl1jLYAIKPjInV+3pbY3b+fRLv49M9rgehpq+jw/3YMMsWHkZLu1nAe/TJjNpyDPZ/HEtLy9Hd2xhPno7kgvzISCv2cA378gAb1xHPn7/HXm5AkCV9/bGAHXE+r/FlB3un0Q7PumTuPbi5XG6J1qZ2sAj8A3uSO53xMcqJ/jpJHvKiv/Wsi/n5hbTdZqNn0AJdNpgvThNbyafEM/6sLLSKM03o8HwFg+xmkVoGpXIQuH6vkpQihj1Dj80WNACB3eb+lR0oEEnlGvlUZh0vA3QGRpuai8nFsgQA/s/zQ5Rnd8m6rX5qepr+L+Sig7iqggvhSPgssaSJFQay5DVifu/jvbXX7sqU8Jocps80WSj7ieybZKPu6HsNOPi+OpX6xZhl8FXd5V62VR4hZ3Fs9dH6RevEq3MVzNsEVtjOAIznj+m3xahezxY7Pv7uLgb9tZj3lPY8vNMXdyd6sQUGupoyK9/gsnjcdr8Aq3ng4MY2HPPyGLl+SL+wVUuzUYPvOEJuj/a3ogeeWY3vR4Hiiv4xEIzXZbx7PxVPP/oYeVqMaXzR/TsP8N8/Jp61xKulQrpa2+Lf/pt/E/vgsdXleb5/FGfw4LHBXuS1K4oNVTE3+SpOse0H+4vI0LtYXV+E39XBibuiteOQ21Zj95lT5r8L2+jIGbgwcPr4/sPw0PJDbIYJQNakVzb0TSaBHOHvLMnjmJsc55zuwjMt/QAqQo4rXEF8rR3fpZ3uojIQ9uRpVzz+cASMK29jvJlL6+//8Aw8O30E1+eejWfx5c+fINfbMTjYR9vctWaA5zDuPu5DJi7o0wriXYp3b9fApyYIFTPYZyBGLqYceGh47mJHHuQ3yoSyIVZQ1wxkGRhUbsRd7dg5IAz4tPIZM3I9H+bABRzGSXmwz2Iy5VtMbv+KjIXcyszdsZGhxOBZCqOpwPePGDd3eh/H1uYCmPZebMEFlJnW3Mm3g+3qSRtiScOe7gdw/TFk3h1nG1HAf1s/2nMUXLh1Edmkk52dY/y0tq4rllZ2Y9/zA4cCudmN569MjoRLgA88EPfw8DJWDUK1N6Kbm1wbXymPp//tbcUsDVXrmhZYrLrqKsrNDfSlhf4zPnUFfBS4DJ85MDiMHMLpeR4gs2vrlV2g3d39MTF6F3wwEg/vj8doX3+cwH3aOsrR2toYXf0tydnrmaMtd+DRF332wUUl8eFDDzFvro8FOHs1OEW+6JkL2pt2bLnXX1tbz3Nstne2M3jp4ooLKAeHe5lw6HkF7vxY3/Ksg9MsxfhguC9+9uGd6GhvjemZFTjYPpweTDtYit//g3u0A1yFXSl1luLoYi+WNleiFpxWbCnGm7dz6El3/PDD25iZXsLP3zAOlr7cwCbUxuBIOe7e6YBTca8LMXNX+rF2rnVTcxItjKsHuJokmbuIPZ/ixDgCHAIbK2d1sWc1z96plOysq6sEMy/Oa5gzdxsdSjfio0+eYP+QQdpQXXNGOw7zkOeFuZP47rtF7tUTE2N3kPHmODnC38F3mp333DUwHd9+8yZ+/esfY3h4PIYGPCPnimclIcESJluba+DATXSoEb37GfLdHF9/+21yWUuC+chFMmx5LTZfeXcBVlstT9KuamfbWvRrxeQ/2lh5sDEhuc9/jA2hg+IsM/lPkKtj7J9nxpzxu0FldVec6u+WazKWoq/ZRF58yJP0Gd7fezuW+rzbZEw5mxiMu1ae3C/9Jg/vqz9xIdDd812Mv22ybPEZ37VNZ9iLY/zqPrzUeKX80LKS2hIT546ZK58uvO5i4y3z24V8WYb8dtHTHQu7+Pp1/PaBfv/oEJ96FYN9fZn5XsM4ZmRLo4usLyIDbybfxxa6tIGM6zv20RPHdWd3Hxy3mvrrzgqD42s8zYg3uWsdjrm8sZ4xALlquWTQvhIX0d5qs+Qo4oOV1RV05gGYy4S2o8SxjiMwIZNntQeZbGlfaFoufjJm+kOf2kkxrXrpgkKOObapEV2s5rOZACx85nPiCBfE/Y5z4mu2xadXEzMwWzEPtrLd+t7B/oFM2OKi3i2xdt6XefSZsRr+73WVC2OupydHtP+avlTjj/FH5W58Szl28LPnR2bUM843NVnGh+ZyBT5HG5qx3caYlQkGLP3WGbi52N4b15Aaq5CseUDvJv6VPjqmlrUcu/sIWa7LMj7VN/hP/Jo+ZGR4FM49BgZbRxYqMV9LWq8tLeKnK5n9/7H/jIdjoiz6M7EPn/c9/c61C1qMpYlBt0F+Hxnov/1ejsRP1+Opbp7n3NCT/8t/91/9eX0TZBWSYjmXne0tvljZRt9C444QmgmMgQMzj9GFW2Xd57mVpbhEwc8v6mJr5zRrqbp66GrwPs7VA9/eTc1zzaoY6BnI2tN1AOz6mhs4+SlO8CgWFyCzDGzfQA+A0EyCruiFUK+tQMQPdxOktrT1MiHtmUG1tLqR2feqxAntPa+6ToVsLtZmFtGopXsa63DOrRCEDvphkLOS3VnAwBgUrGMy13GkhUJHTL739P7q6O3HiV5WoSwXufppZuElbWyor2T7tmCYSxDX9o6uuH/vCZN8k076/t3RGMaJl0rtKRhHJ4eApMskj4JCpisaS2c4vM6oYbLGR7ri0y/6YxQC1ACQ2QcIXZxtxj/+h5+iGAadz3H4ezEOwX479RalgcSgbHt727l9yDqhgtqe3m6cGE4AYTBzf2trFQczBkkrQ5bM+j6OOZyY4MP6sm77b2tFUQENJQj6DnP1q9/+FiM/kDXWNtwmC2BUWSR3KejMbZINhKgZgfMQzzYA7pvJSUCY2eMIM0JWycRRUDEA9NmAcmZKokQCO7fhei2JbYIpDLDKagkRFVvioGE1i8iti3w0hRWrjkE24IvB1rCjtBN3BqKzq4RjX4v2rnpkoSnGxjpiaHAUMDxPeyvZ80r87r4LM8gGZG1ouIOxqgKY9AKkauLhvW6UtSZWl6ryADUPqK6qvohea/ZC8kqF4ZiZ3My5WF05pF0HOGVr15WynmWt29Cxeho9HYbz5LwIFM2qlQC0Y+i7AFwa19tMI2XPTHbHzeB3fh5j5nUkFo6R81rJZIdU8Dn1w98lcBuAGY2LmdWOmQdHSZZU9Kzpz3xpaJMAAKK8lwbY4dQASu4EuRpYDb6LEZay8VpOoSuMBvJ934wiA9YaausTpyHhqZHRaXpfiZEPwXIG3PlekjSul4aG97yn1xRE2L4jgMIWNkWnJRl1J4FeRbAoyb1k/h7ctbQPLhmbcaMu6gRrvGYl8Ol1vJ8GzHu560OZclwz64g5yeA+IMm2VuboIgkxDco5MbvH8fZ32527djDajqWvK5vueBI86pAzYI8tYCAygK+QCXSSKNCelNOcJ0AXc2tbXHTIjAeu5cPXbL/38Ol25gy6MU8L6+gg8qtBh1PQH8DSyXlUQZSOq2rju1dvYhn7Z0bLHt+bmZ+P99NTMTUzFc9fvIjf/ea38bd/+3fxG36+fPkqpmdn4ze/+1381V/9TTyDFL57+z5ev3oVU2/f5fgJZvOgsI21tMcSxGNLT9CH9tZy1Dc3xvbebp7x0IgvGBvqjz/48tPcYq7NeD81zTUg0wDWxZnJKOlU4xRGBLG6OcPyYZ9Mr706w41eYn8Btgc7zMNRLKzOce3tGL+HX6G/VyDXmblN3vNwMxd3rHmnHYXcA9zEZAbNzNw26PTo4f0Egq0dnfH6zbvYXNtBniuBgWPAr7UInbv9/V107jo6ulqQr+D1jpiahlwjF55+726xuckDbNQRQL4lD/iqB2xb/uQCuTNIbZDR7Fp3idDScBeV2W3OXzVztLq8nkFIJC3lgGZi9+oZQw/sro8T5l9/5UN7bWa/ZaEMVGQpAwCCgRPBk/KuLmg3EjwJEpElS9G5Vd7MU8vUuXXT+7hVMlOYeTYXmrj/RUyM38+xmJ9bB3BC3ppbsPeWQMA/QRQ+/exxfPXVD7kz6vK6kR6dx5e/9yXk7CgPkzc7ZN9McubEMkUt2MunH3bHg3ufxde/WY6XrzYgqi7KepbENfaWeW/si2++nqK99TwDP70ZhVIL8+3hoZu5SPHkg8dJVLa2N7GRG5ikyxgdHY4SpMHFnpWVNbAB4JK50yYdYs/y8GbaswAwiuor5oFO+xOZqK5rhsDtxxFE5xiSYpkHt4l66JHJAh56ZfZsD9hjcX4pXr9+HRP3JuLhk3vR2lmAVGkb8JUQJ/22JXqaG9FP2tCuXKFv4xAlS+kMj45jixvC7fIe4r+1JYlx50UrvuMoPBx2F9Jm0KVEv7XnTlCCQTDI2prlKNbjD//4Z1HXaDDhIsotBYjKSmYqD4ILrlJEsJPXyAW4owu/tLC0mTpWyagVk3h483Fuj70zMcZ4VEqM7TNWHZ3teTi/4FZgXhXuqAjmx8PUmpgD6x97tktVLqBksA0f69Z5Aw+CUxcEaqorAb2ODsYDuS831URPVyv2420UG4rM+XHsHF1FsbULO76BDDcwn8cxMNwWDbWl+Iv/cSU8wHXEcyD66duQCwCezYNdtPYldruyzfkYG12Njheiq7szA9YGWB8+ANi3W/cbYv2K/l42pS03c9GD6cpl7Db2qhGMah3q+usmcN9QVCEHdTelOD+GPKL7SArjj+YZVMFfmn3rTrEGWAdQAzlrjDYIaCP4yrq2W8eX8XJyNn7522/jxbv3sewiE9dR/sReLoTrB1xkNXNKopbnt4BBlRmzdTyEWAWwRqj66dNAf1tra5JRfan4yCDtrb8UD4m3JL36B/2FQRT5S2/XRdwbLzPHc3HvfjttOQsPIn8zuQqGFbNYCsfAJvenDefX4JTTjSiWkeMGd2xo56/wM+f4iTX8xyE6eQPOPY5Z/tZn0oIoNtbGB9jUOua+quY8Si0NEJgbZMdF6jPGvzHttyVBnCdLudXWNqVMb0JAta8SLuXGEiO1tY0xPT3D3FqPeQd5PEls29Vd5rNgYvD60sp+nN/URqnNRQdLtpxEGZmSVC+v72ayimfwPHl0NwnpAXrmwabqWRey3t3dwlCfpC32oOGq6sZYWdvKHWLb2yXkHZLExJgkc3x8BX61NEjkrip3MNRhbE6QjdZyG9yhANEzgaYJXXGexXqQJHBsM/7ghPY3NHpw+27cHZ+I775bx6cegl0O4+HjQeb1PNYXd+PTT3qwCefwgr4wgWBzExm59iBpvl9fzMDT8FBd/PHvTWTJBxdlis3guO1zsD34GCdlljLSk8KjvxDjuKCkzXNnlBhNwldGptrbO7AFBlcs6VMpA6EMmXRgQFz/k9icR5a5QX7FKz79nDhVXOfvvibu8fPJk7y3Y8fY3+IabYa2TX8lVjcQXg83MIFFWVFXxJy23Vri4qnGTIqAvC+Az9H7MrxAfabz6UO9h8Eh22AwQVdpW8SZYlQfYjiD8mJa26iO2B5xqn2yn/pih41LYs+t0+6u84puZRCC651hn11IcKzMAvZ3F/A90FNMs8acOFz20XHxfuaLOh5+3/4b9PZ+4l8/I4b3EMN7490xNtETCyu76F83Noo24uPFzO58f4H/2ef+5xj6k5ODXGz58svP48UP32L1r6MRXWwzkIotL2Df3R3EZdFN+mYreN+yngbi6FAm/HjwtYkBx/jVfXj7q2fPcoHg8sJdbWCG8+NM1js92Mu/G2pvYnryDX1Ezi7gC1foEzJQU1OfPGfq7RW+wfKdlvApZPtNUjI5xXHtbO9kTgI/uMVrzAc4wADZ0GBf/P4vfp4Lj/La4eHRWFpeYX5cTBEPo0vIrqVt3dV3hD6ICRIDyVGw3fIW/erW5nm8f78N5/U+x/iZDvSrhXFsiObSdTTgM969WUcGXUy/Bjd6eDZ4D0znw4Do5uYpYyzmT7gOHqjUzk4bi0we7FeSkny4u8U5Ur5ypwuyojw6v8qaPMEFJCG8OF7Zk6PZ7sruFg/i//8rT4WciPEz+Y05c/eCGM7g0q5nCLaUc/Hh4Hgv7t8fiYmx/szw9F59fYOxOLcS79/NI/NNiYNb6f/M3GxsbO3i41tpX1XsMe61YKGmoolwReb4kPkVTxoIv4rNdSswDGScw4zsf/pfPMVmbcW7mX2wxUV0YGfLrUW4xEEGYN1x1lDfknrmTo0D2mn99tyFtLmGLeA+ba0ZC5ixHM7OfiyChcSb2jRts+fDnSB3yeeZo+7ebhSpJnY2wWhgstqqy6gBJ8tZji6RseP9GOztoM+dYM2q2Nw/og0l5LtIX/eipV2bfIVuYq9PL/MA27RpDXBRJ455dGe55+PpH7bRBxf+Bgf7GWNLMG7H6uZWyt329h424SxL97WCK4rVp9HTbkmOg7jcO48mxtREwOurLb6LgDdf5mH31/RlZf0gppcPowp83eVOaPq7iz9t7xxEtsD/cKjBkcHoYe7EsTPvq+P4Yi/uPGrBR/XBA0bALod83pJW5eju6kVPlP/NbI9BWJN/XKwI/G9PTyuY3BKLrbRH+4J9q4OL0ZcbxjBqT6KppNRd5oKAmFMfMjzaGZ4fub11HN9/uwYvuY5HD+7H4uJr7MdJyvb62j7zt46fLsRvf/ss5mY3wFufZfKPwU68AvNfKfGk7Tk+3APPFjIQ7IGpLjiaXGKyqbXgtefa6zZsujqjL8pyPfgfYyJ72J0st8OQ6tsskaXuVOIA2CXecweLNtRYQJaAA9tl8Bx9zF3ru3tp6wtNBXS/KYP9BrfF6Bm3AodZMcBYj7JrGV5xFoKYbTMJLx0DT2MaLkrIJdVTfZ0+SOzt78q/bRe7GEPwHAx59Mr6eiytrWfJoLWNTcaY+aJtcmMPzN7ldc9KNK6hbTH+JkbvRweMndkG4y9VjM8y4/geDroGL9ox0YnXxkZG4M40Fz1Uf4TmR/R5Gtn3vpbh3QO/u3PLe5ksaelzd9a7MO19PczWtrgzegP9NPlmH3xjEqiL73JpeYT9NOahfzVZ1ITo5dXVWF5aBluX0ldrizIZjT547p9G1Ncze5+xzV0XDq7jpy768E+eclOHX7zrPfho5bv+7uf4DhfiM5XkvNugtX/zBmpdk/OxvLaauzT1CxNjY3ARbLAXy+9XrnH7sH/GLp1lYy/6dZOWjo5c3ORFnoVSD34ZTrq7JVOPMrbaGEtDcxHZsTww/oHrmtnvlfQJygMGM06joVKzH5k6B08vLk7iqxYT51/Lv/nuvUcfITO18f7187RbLjwrS319AzE8OIxf24ye7u7w7KQr5mRzbQX8CQ7lHo6ZcTkfYgqfzpFj4vmTtj/jA1xP7Mcncsz8jPbecRUr+bdPxzX7wE/fd1eIn6n53/3J6J9Pzk3moSkqsVsZLeEwSgM9kPWDB3fj6aMPAZxVGexf3zmN7oHh6PAQOiaiqqaAwfMwVogcYFnh8/BY6655gGS5DFg+cLsPxrzpJjoxDGaxTE0toBTnWTNKsmAml/XxnQRrflkbzAPc9vbPcFIzsQLAaOvqSZI1Dzg7AERs7uJoMHaC0QuA+Z3xjhjq72Lw6uIV5NRD8oZpg9lHmxurKMQeg9Uc01OrtKcaA1wBZ/1Dw1ELYSiWm5JQHp2s40T2ILwNSSxcAZZsC7BbLYUBiegbgFwfbaJABvtOYnLqHf2BXSN01u+3lp4nuJ9dH8bkm5m4OrnBEOzmdYp1jEPPVdx92ErbylFqKsXY/Y9i/N4HEKI+SDmXOd+P3nbrhNZnNuhHn32KUgPqUGi3TI6NTsTDhw/id7/9+2htKSUZNqDpboyunn7I4VMM9BJ9akTQVhBkD/PpxCmNRg2k/5sfvo4ZDJnE0sM73W6rIBt0NUCrA1WJPFjJzFq3srd1tMfr9+9TATU61h5V6RVWA1KWfTDgL7DawpgpnB5u6IGGt4FUgZfk0VrBKq0E0RUxhdj6e8q8i0Y1VY3ZDv6Xgbfj4wPAyRrf47sdFwDrrvjsk/vx+uXrWFzaiucvZhkDs18NzlsO6irGxkZos6VBMKAX7r7YD8t5t7RcxvtJt/L0x4NH43H3/kAuJrSWBwFai/HjD9PIyzFzVJ+HedY3eaBbX4Kk2Ul3ingQkuTL1TuDkLbVMlYQZYyqWT+ukGo0DQAa5EoFxp0K2g0WC6A9UFDCJuHJ4D9AUq00OO7YaeAFODpIDaYkSadhMFHCYWa+r3lv59F7CNK91hFg3Hno7KosqpziPLu7u3I7cIXkuytHAmcQv0ImtCrWYdUAX+KcdaJJuvLeAOY03hWSZiZyZkPpIPmmme7pPPndTCvBcmXhguswPkmSsC+3Rl2HJmA22OJWJbOwRQUXyPGDO62MgSSP6/NLM07oJIFFVX42zzLg79satpJWdV6DZ5kdwblO7uqa73g3+ubh0/ZacpgZPrT1luS6UOMjwbyBFj/J+FfIsv2p1Is1v8IFKEmmTklgcxu8z1IY3LeyW8DXNNwCtUqmpvfyc46NxNuFMHfPHFjKh79/fDcTR1foAANzc4Njw5ZeVzfEPmD1uzfvY3ZtjbEq5IKbrRWAmHWgAxbonGIPJSKDA4PMczc27DSduLWcDcTYJzPMBvv7ogU7JqETmNTRF7PnPYB4kO+NDg5mVpuBfkGVMvzgznhuA787OgBYbsRudsX7qVmcSC2kbin2Njeiv7sdXcDBO7TonqQ0HRn9LgKUry4MhHswUU30DvbE+vZuHAr+riBZbZ20x3quJ7lAIuhT9R0jMwJcpZfMa4OynBD6ZBBnh/ab2VGN72krt/GZqtjYNCsdgIesjI0P5OKnQeXZ2VVkuCV++7tvmQODsi5y1eJ0j/BZLtLW4lAvISwAca9/5VbASnkpM7YF3w1NjDX9UF4qZ2fQyGvrczNOlnxA+l20M1vM37WOZjspC5V3DSRgY9ELx0c5MaiiPdXW5iGc/O5WWOdG+yc5NTDeXGyMvv5u2rSfsuace8jmvbsT0dhUH9aob2wQuFzF9z94SJAy6K4pM4lcZDXzvD23k6+ubUcD4zL+oB8fusH91e9yBjhBpOhtdQwy555tUGjAnzZuQzZq8DULgN+VGBzrjbm5TebJrcGN8ez5ahRbuuLw4DwWFjaQry7accN9DZY1RU9vVwxAwtz2rs4KuJuRIwHo3//6W0alkDXxJSV5aDj2z6xZF24TiCNXnklTKDXTj7MEt2aWdQKkdiAGEn511Rq67Rh4D+E1q9fD9E+OLyA489GL3LdBhprLddFUqI2t3fX4B3/y8xjoa0cPDeLcZDlAt3e63fMA8imZ9AyhJcarur45ujv6IJ9LYRkFt4Zbs7WR8XUnYxn5M4Nqe2eDedY2XcSTDz7IMidm9ReZv5GxbuYYAIrPkKSaYNFU1K96OHfEGmSswYMtmfMzOn511YjcmhV/EhPjQ/Rll/4VIVf4st21XLy+c38UXd8HtEOOkZQTxrjQ3IJe6nfdORa0SfLkTsiNlBF3AbiYNjY6iq5UFloNStQ3YI8bramuvzyPDuSlqQGdWlmKtkJHFLFJJeazBlL+/bOpLE1iH6rdnUffI1zUaYlPfzbA2G3E0WZtdJQ6IZVb8fatGdPFPBzMzNaBvta4r342cF/u6SHaBfSrDjvkbgt3i65vKP/YDnf5wTkKRdpnZvT5SYz2dMeD4Tuxs4iMIQseOt0ULVFzia8Bb4iDXDs7NnsGBbTEmCXTrJcpqfIQOmXGwMn7hdX49tVkTC2uxYmYxiA/vs9AqwslVdhwHYHY2AW4k3MDWGf87UFw+DWue4U+nmO3/F2FFyPqF/V/Bkp2djwk9Jw+VGqLJ6ky0P8TcE97wWv6KgNFpc7z+ODxRXz4pAW92UdO9Cs3MTzWF98/99Dtpvj0s3txuL+RZPKm+iq6+sAqjcYCjzPYlmUsIStVtY2xdwihPqvC5opDK4S9uxsCWH8eT+6PxQ32oa3NMnxVUWwtZOm3rr5B5tcEBEtHyQvMpu+IF69eYm8uYudwK9q722hbU6wsb0HeT2IXf9aFrl5fMy/FOmxZa7gDbGF1mWvhC1q749nr2ZhfAXeu7cYa9rtc6ErdmV/ajrnFFUhrDXb5IO6NDSMf1cjCVrx4/h4b3cRYdsQSNmZ97RB5aovdQ+whxM7aw5eeJ8bn19bA45Nb9PU8FpfXkU8POQvw8j3IHhj9mrk9v8rDPM9OtL0BkT6LYh62XQM+bEb+K/5+Ex1vLrZkMKsHXH12DM6rKsT3P86AMQ74hPXDt+Icvfvko7voxzUYdCX6sTfW8G9qNkNLDHFMm3fpz0n0ddTFw/sTyBW6isxvrEPa6NvVtQEngw9gABql/+PXxBoMKDKo3fQwZvBSJjUoyxViKDn1p3gxA5LgFcm8WEO/34S8VILklSC1u5q0x+qAySMGV1IuxYKMR+7cZATEfZZcaWlpS59spqXZ+gZd3FlnMGcFYu6ZQAafzK7NMj5GWnnwFeTRg4zbsj2VBJe9XGgRV5nIYpC0vd0Dnyu7XMwWt436Qj8vqhSnJVbDf/p5y/sIJeUO4kyTmsRo6o+Z+wa3ErPlODbm7g7rvTunmeXIuIlJLUvgbgLPaHCHZRJs8TXYwN/FbdpH58JMURfr8jWu7cP2iVsnxjpjcLgr/m//9/8nmHskerq60Sl39FRqQtfUNca3P74ID9Y+NAhB2814TjzG3HTgu6zvbJ3hNniBGMocR+UQd4GMi6fhuvYJoThm/kz8qcPeKL/t9KlDfDfQj462oSel6IG79sDZyoyHPMQzavb2d8DOHrqKb3Rx9cmDGBodxD7sYjO9hwvUjCs+KGvH8zTAaeC+yh1l4LYLnBXDkJ8zs9nww9bGZkxPToEZD7E9ysF2BoGPjs64JtgbnHqIvG1vMPdcU/lrZcz1CXLDjQ3PRLrk+i7OgQRO3HVygEzUxTo+Y2uDzyNDzY3t/H2Enb4Cox7F8soGnKCEPbZ8Yy864oIUHvi8BhtsOZeKvliORjvrXKuzzl9Fv24yqOg8Jhf66Z8Px9vkjIEB/Bl2xoCLC0E+KzyvUoP5Ftd7fa+ZB+aCIS2touy6Y81DQ11kur1GU0EbdBCPHk7A1Y5idno+Jibu045rPmfwykTFk7j/cDQmZ19mUL8W/Xj9ai5OL6vh8R4620Pbl+IXXzwJy93t7JyBvUr42I3o7e5PjnTEmDahG3/z11NxDL60LGdjrdnG7qjA5+ArM2iOHaypMQagb0Su5IxgKHGDNvECn2sAT13YABvtYM8whHxeP9qQpVYOjw/BL+Aw9MgdxE3gDM9CrKp2Z4g7o5pidYf5R25LzMmdwYHKLjxw4xW401JDBsPcrXpj7Xw+50L8WVVTViIoyXXhRPoT+Y3lY8Tajrm7N8UzLqpYgsqYwS4yllwQP2A9f3WqHXv4s6ej9Gsurk/3Y7S9J0a6OuE0hejuAmOPtcf2+S648jD6h8YyMXJufRv/dRYL86fg6mb8iouJ7sg6yEXN5ZXz+LtfLsfku+qYxd+8eb8co3f6ogpbv7m1ETPz72NzdRGbVQK7NGYspqPdknLye0tcmnzhwuQFWLCEbb/OuMDmxklsrB5pXtI+Pno6GHcedIWL+Uro5aULkLWJYa+uPHvNwGljzE2f4uca0JXm+PTje+jbNv0VD3tobVe8eLGIvJnN/TTu3/souXidRgRZ8ABtA/3X7pLF9ugzrMCQO6fAeffuPcyS1w8f3I+n4Nv79++h6xvhId5y3XQe/GeQUR7lYrG6qS6l3mPfHDcX+wx2Z0DfpLJMkjR2c5zc3ZieCwDqqfbWErTeP3eMwZ0M4S+vuKCYt0uZdVeKixXafIPLclfvq166ACAXlQnrA3JBgAcWNmMM2idtpLsFtAUG04fHxjIp0SC65WWUOfmIGFC8pp/Wt6nTyptjpX8wBlakLd3Y3iavrc1gPGDrXMsdAfgO7u8h9CYl9YNlqxlfbbn+zXvIjfNwXebDiiZXyK/zpD+1vz61B/o67TD/5U/H3fNhKvEJE9RusI/N0al/5Uu+5tNYifEj40XaLttubNF51S8iWPifG/BMIfGzdzTGQjPyXj4c17wvT2M5tkn76/hrE42hZNiZseUP/lM+K4FnF4fywR/aXa/la4gg+n8dK+vurvHsRTAvdqLUXMw2O/YuxOibs1k8jMfk7/zPGJp9NharzcpzZ5j3Yov8rwustYjeHzLW7sa+ggcXkUkXrSsHBbsjT0wh2FFOLmjQ8RV4oNQR53Revzc78ya2txa5rzE/7GNDISbuP0GmamJm8nUG+yuHssNrwNBDQyOxs7WdCVnu4HCxTx50cnKY45a7yH4aB2XPufB34yfKqe877vZZjiDeF/s53on9eM3P+bPyrMjH7fwoa6kD/W21f753dBHdfX0xMj6II10DcC+hZAC0cgcAbi/+1//tb2PLldfmVug4QANwtby4Sgc2GVwEePckTlxB3T3NQALXzoDFGc59Z20lyanbbb/45A/i//Tf//coxmX8+3/3y+hq6Y4PHz+I9ZVJFM0sQMAfAMmyAp2drTiqQwzhKuS7m8luz8la31qLlZ2DmKdd1xD0Y75npoEkoPrmNFfOJeFnJ1cxN7cEqND5qwAoDYbEcjYGGpg2Buo8lpZOASiAhwuMahxxjYv44NEHOMXmsPRDsVQXzS0N9N9zCwD3kKq11SXaixGp9gCJOq57lG04udiLew/GogZHtrGzGkd8Zm5qAYCGISzU4QxvYmp6NfoHBuMKsnGMkevv6sqSKufHF0wujrKzgc9exQ/f/5I+NWXAZXllPyanZnFiRxi0An06AdSNxN2JR9HT1s/YlFHym9xyvg3pXQNozc4uMgbVKLT1FstxhgTMLG/E7mlVlLoG4/GHj2J2aSHml5cxtAcIm47DVTtADoZW8N+M4ZN4GjxrAtj3D/fF777+HqeBIacNZtee46SyZnRbGYfZloF2r+Fq9C6GzcCFq8/Ysgxu1tRXgv5rgAFBj+Jo9s0NhtyAf4Ipvn9VBRjHeV3yE43g9/okGargB0/ux72JVkhiVfz2V25FxcBC0Pcw0I31TRhsAIgIGevYiROva6yJr2n35Vl1AsqRu3fo92n85ps3sbKyjfJDdIvNMbe0Ej9++x6DAOgF2E88GIqPPxmPkaHOWF3YjerLUlweA8Hx+XABnGtzBtIkVgbsJOCpVCipqqij0pF04LgzKM8/D2bSASWwpJ+SHUnN9vYOxkYjo5F0i1VlQUSjIdhyC/Y5DkWH5gHWynSWScLgGETVABjsUss1eJYJkohJ/jS+Xs/thDpbSblPSY2Bbw1FOtckbm4flPhaY4/54v1L/nbRRhBrcEIj7Kq8xCODSxBQV+0tX6OR0ShJXC7PDbZZksVV97oEZt7Tz5eKEDyAZ0O98+R2sVJu2TTA+eXDkSzjY+a8JMd69YWCWd4ebneZWwgF2xJZM+jSwGkoXaDwHoyR97HtBg51MC58+DlrxBqPcczdqpwZX4xjJbvSoHzFuDo/Oi4fjs3NVcVZ6bwEjhIIszIlriIICai6YjaMDsn7NNG+LKMAQcr688iCttHrpy1iHCu7EuriCDs6u3oQywdXsYEd3ObvtdPr+KvffR/r6Ofw6Fi0dXfEAfKzuLLE+FsjExCODUPikN/WPMi0s6MF8HQcMzMLOSaOmTZVB+5KfSeyqF092IX0QWAM7JlF1lCHY+NaHiJ+fCFIXc9dTQ/vP2C8cMSMxd3h3sCM0T8z1s5jxgVOwFAtQL36uh6wDCBjXCWpOk4zq1sA4R7oLtDQzZ9iZw0qwv/i9fuZaCwVcrfW9tZ+QImQFXe1VHZaqMs69oN9nSJ26Jr3EJY1P9vYEgdH57F7uBHD/b3RXIf947m9dQoAb4y790bRH2z41m7MzG7hl7yG88rnkOumgjVjm2Jte422FWjZZR6G5MJXqdSczt8gkQcbdTHuZsV7ZsI5cyIhrlf3kW+3Hp9B0LxuZmBCLgRTNRoIOn0A6HDh18M0q2ub+F5TghbfbioyDsjelZFevqu4aQMEvWZ1qYd5ANP5ady51x8dPfXYmIgNCNLNGcAVn9bd3Zv6Jak20O+Ctu1zpxbij504iZ6eEn3G3lzXxY/PX0W54zqGBs3Ero+NXQjH5mVMvpzP3XdmWu9uMl6ra4yP2SmN8fHHjA+///gSX95ZjpExwM3dlnj1ajN2jzZj72gD+4JtpP2t+G0znc/O9xO8tXnmw7V1SPfjAkJZdVETrfjWrp4W+lKKuZkNgM9BZhffvdvHvHhI6VpmI3f1DtIXdI/hGRmbgDQh04LFmvo4YB62kHPL+VhjXkCrTjfAVBrxC+2twzH5HlIzMxuDQwMxONwNMFa+9sPtya0tnjVzHo3Iihn4ArDucnvsbe5EX38XY9ZGW+qi1NoTv/7dO/zvHphjFYw0gS4Oh2fmuLC4tLSUc9pS7sRPuqsO2YDkDo2OxO7WQbx79T7n+vNffEB7V5h7d5iUuXdNBqgurqrx8WZpbtNP7C4yuIO+z89vQPZ2Y5/5vDM2ii8/xg8N5VhYcsozeMyulNxaXqv2p6zsxcUVbFUzeKs1SdT66nHWdV1b3UGnxCDokHhIm395Tb8WsHCWi2E8uHZjA/PI3Jn9fnG6i1+vj7F7D+Ld66UMrLgjoc+xbG2JH17ORQc6Pz+zQxuK0WqZxrtl5Pg0FqcPo4BMuEh2iR6srVfObdAveMjwP/izn9EWCN6hhzCXo2DQv84MUg/M68Mvn0MgLW9Vm34ig1VNV9ifS2T/KNqw86Wzqmi7RMZq+f45vgxS38gY1t+cRSMYs62uOjqaqqOAbrchX43I9xU29+IC30VfX8+uxO/eLcaz2dVYO8CHY6HO0OMbQLsHqZ1ig0r4VJNf9B/WWnWXmX7Fc620aG4VPsUHmuzgYqe+1oc6rr8RvGdQiZlysYCvJ8Zxkc/F5ZuqS+yFB5tVMq95GbwGQaw/iJ993Mb43uTuFUsKbq8vIce98dEHo3F3rBS93U1xCc6tUeFqLqNcNCsJnwZ+8Pq1tS5IVqeOeBj31UV1rC5vYzvdeXqV2VKff/4xeljFPDegG4fYhf7Y2tjBf3hegoe7nUP42hMDtLY3RQkcX1ULwaxrQhbq4wF2abBvBHndiVdvltCxAmNxGePjd9P+C+f7eoawCUVsGXpLPza3TW4o0u5O5B7iw9hvcq9371aY43b+3o3OtmLcHx+Phdll7GQrePXDMFN+YX4tmotdsbZzFLP05fC4Fjk2UaM66sHmQ+4O7m9BJo9ied4ddo3x6Gl/7G5sx/baFvJUyB0KR4zJwtwOGHgjLqrr4TPbcSA+PMa/MU6d5dbEBEf4osaGMuNgxvQ1pLEAEd2AY2zFP/3HX0Dk6uPx/XvRULBkY6C769GGj516TV+Yg7byZTwY74+uvrbcjn90eIW8N+b3zuETxzv42nUTAsCp1U3oRxP+Fg8KtsjgAQKTiRZcS3xpcN6AQhWE0l1v+nf9jTuKxZ1iEc+wKIKPJIZmX5qBn0F0rmmGpD4ud3ByH3elZaayC4xgCt/zYEwTsvS3Bs8NaFRwYyVw4k0ygQSZMIPTQExHV2d41oXZl3n2ErLswoBtzZ04tNVnqQlZpw9iTn27yRsSV0sCuZvLcpBihywPQfsls9XItzvrlHNfrzwk9AbxKlnh4iIzAcV7LqrJjl1Ab6K/vqbdMbjiYoeH2x5hXMSh4mnH0ECV55849kmy0XF1Vb+ed+M+4jt/JulO7Cg1AVtig0eHOmL87mj8h1/+GF99+zp3qJs45sG4+7tbmf0+uwAfBVOZnCIXcAf5l588xVadRcP1MTKMrWu1JMtFnldTYLyYoahHt9vwU2V4QBmb1omP7mwt8jf2B/zQx3w3mXTE+DCLUW5C95k7MZE7s5rB2K2Fhtw1cLi7gW0AQ3fWgyOn8uw2Syy5a8TkLQ9/bWos0WN3etB/cJpJc+KLC366k81DvJUlF0wcU/HcAf0yGLK2tZ1BlEu/fwOWZlyZQmwgfpbXTXTQNlpKa2CojzkzoHWMvLpLGLvFPBusbWRuii2taTfL5Z7ktC7I7YMLztH3UrEXPmNApJAL8jVg6IMsx3rB5/jMlcGuhlwwyJ0K6H3ukqFTmVzB5KkD4hIXM12wlGfJ6yu6h+1A9g3cuTvLJQ35Ob9kbMPSPPpkPy+38iw/E4XkVeXWUi7Y1HseH1ji4HCbdm3lYoXZxZ3gHzxN2uDFxQ3s1DZtuIoluHiA6Vq7ynDgC+TvPHr7zAZvir7eQtzDzvzql68SN5aYzyJjOjxQisW5KeRZXaZ9yP7+Rk08BbMVmZeXb5bBATX43y1kqzUK2JAAC5rgc351DOatzhr7lu5w92ixAD4D/5oUcgBP2AX3ugumC5vWZ9IGnz1FVgxwWW/eZI6nHzyK6akp+uvZhT1xF3x0fHiSi1Rai4M9+QJ6SZ+u3PWLHzYhaQFM8n5hHX6D7wR3VMtVzo+ju6Mc7ehtuaUz3k3NxeTcPNynJzb3z2jPaaxhywvYSc9y+vkXn6DnVzE21Bs31sDGJnm4eTU+9wKbdgS21n9W0Wb+jHo4cHtbVfS1l/NMgIsquHg1c1hzGp395QBWxg7y0tHXGybRVDVcRtcgc1nTEt/9bhU7WIveA7guTHAogN124vXrPWx7IU5vGqOze5h21UVPa3OMDKCrPRE9XSMx9/Yc/9WQ5xMVsJNffvoJOt4ZywvLWcanrhp5L3XFFZykUOiMk6Oq2Fg7xt64UNSMf24Dm7vY3spP5KGnD3pRDChctHd3Mbbgk4ZW2jzEXJ/H1189Z9xv4vtvpmN07Clj2Y8tb4m55ZP49oeZePjwy5iYeIAeKNnYa3A54ojtkfODcRD0Tg9kxya603ugpzsXMF1YGxsbixJjnzuL0eWZ6amM9Wm3xUkmkogv3QWg/1JpcpcV/wyMazv1bRIeMVPGQvgdipy2Vd6arzEXft/dbE3Nrbxv8Br9Q47fv3vHZeVMxvGw+9hsOYD+Kndj4qf0B/6tn6zli8q89p3O0Q4XtwyC2gZsrpxNzooNTB/Cfbd3t2NkZBh7U6mWoO/lEsm75fAmi8mrXdA1CVA/rE3xPC0XAT0vyp+ZHAgOc6fLHn7q+PKUcWYu6cfEwGC0gZkcB324n634bZPEXHhu5H6WCEMnsTnuBPCQXRfOTcx04VqfbnzFRbcSuKVs+aBiCTvuGXqFaGtRdsrJwR0XFx0dSPXEOIoJ2nk4Pfdp4XoMfsb2VN7cDcBnmQrmBrnni/pG43n6RhdgcoptN0/tdfpelc0HfXGcfTgXft/P20fnWrlQVvJrvOtZBSYSbJgszLi6u2UA3Xf3lNjERDHlzkC8/3I+vTadE68dn0IaclnFwHllJ5/y2IBumZC2uDgVl6cmfMCjXJyE8xlLsQzhbXKiGL6GPtA0bHpNnFQzNiVr9oMDj7Zicekt3G6JaxgXQh4ampMP0rN4++ZVVF+d4n8doLrwcF4PEHdhy4WVm8vzODl0h8YW9nU/fWEmC3PfxDrKID8TH/G0hJfjp1woYw6ev/u4xSb+KafQv6kvxrvss4OqTFTiHlyzp/Hgz7d2NwFk57G2sp710/pGJ+IdJHllYz1OuMCZg1rEsG1v0qGbaCmUEljU8ZQcnp7g5Ff2cwL6+tsQzOokQIO9PTHY3gJocWUJp2UNQITyf/m3/y5rhP7ezz5lAKpjGcLc1NyJo2mL1ZUVAPFeZtcMDPREB2Sx2NgGYDqO2WlrgV4CNgyUGVATktzwmWL0dpYyS3Vrw61AOCOA0ONH92Jv5zxmJ1didHQ8a9rX1J4jGEcxOtKPU8PBREvsHexES0cnjnmESbHGlcCrUhfZrZIeFNfW2gswOInpmUXGGwFikg1ECm49gEKBteapGaMaqdn5qbgGHFzhaPr6ERQmYwtgf87fmVHC0xXMDEBqzDAKbvN79fKH+Oarv0FIzyEuPRDs3djesi6zgbv62N3cYzyaoqenN9Yh399+810GZtxu7SKHh322lNqY8IZ49Xo6DgER1bWNsQAxurgpxP/677+KX/3m+3j17i2g/pDvbiB0JxgXg8+VEgDZLu7nAVkqiwJpTd/x8dH47rsfECqMNwZQI2n2mFud29swQB3tqdBmbZjZKBGwf26xkXwqhK7+G5TV6DQC/H2Yba4BMZtVYc0sEg0C9zCbQBtRCcCp2DfMxVX87GcT/H0GKZ1LI2TN5LbWunjweDwP5Dw9Q5EFjgDqqZn56O/vQga6Y35yPhbeRPzu7+YBrvsAlTsx934KJYQwmp0MKXV+gbLx+3/0RYKZv/z3v4wjgMYZYPIGp0jLUxkdc0GSY5XKSZ80unwgjditkhm0M1tZGVGBfRqodgx8L4N6jKXOQoeVwUL+tq8ZPGAMdZLeS4Okwrsqq3zWA2h1nC4gSG5cgXc7luDWQL730ATrxDWYOgDBqsTF+zjHLhLYNueot68vr62zldxJwLhs7lYwQ8zFDZ2eixfWstThGNCwvzohHbPXUT401Aa4rXlfKjbndX0YXPP7tlsC59xLAhrRWR33/YEyoNEtqW6FqgRM7IuO1Iwrx8P68y5wuIDhe7bXccz+0hcf6pl/+/1TyIiyaIkX58jfXRRRXjWytiFXnXndCfT3nCvmUL1z23UuGvA59VVdlTg6B0XIl2PivSSaKesY5gLj2kSfz7m3p8I7Rl5b0ON8J8CgjfXo7D4o8+V7t+3txVl1MXbQ23eLK7HlogAY/tjs1poGbIgBjiPGTYOPEaJNSdLo+/kln+UeG1v7SdiVQ3tjHyQ4KRs4d7MprO+vr7DNdDR13PEdHBjILeLbG1uAuvG4c/dObGyYpVMTE0P9CDYkCP1MmWEsVtY2kshJ1kdHBmgLuq3Ddgy5rwt3jqnzc8HrtQbwaxtizTqbEIlVgHs95HJ+wbMEzIo8oTnYgj3Htg45qItD7D3YPjPbrStusE6CtrW9GnfGeuLOSA827xpZbIjlVeuSWyok4vmz95kBur19xPhcxcjYCDbeXTxNzFkr41KPvT+EKJfpP11DnqytLMhX7iVwkllBg56mkulonUOud2EA+zADr2b/3tYsvAWqPq8kGMhrdZW7gHiPcXAh6Pz8KHp6W+LzLz7MubBWpjIloHOOlA1lVs1VBs8Bh5Z1uaq6oP39+KNNWmKJhyvkuZBbS80czYVS2uAChb8nyAUE/fwXP8sFk6N9PgOZevrBWPzZP/xFbi20BN+7l0vIwk1m+HmWjKuZA0NtzHlLdJSb49F9yGAB0gw5vHOvA6y8GR9/1BHf/P1i9CAvll+wDMcK/shxogfhoaruAFleW89FWgnS1OQs/fWg6Db0yYwrD3pz15O66oJZfXzw9El4VsLuHgQQ+TEA6S4t7Y/ZgstLqxDW1ji9rIrZhVXs1TBAtZgZE/s7W+lLXLh+AaHxPKAmyOvoWD/9M/BkEOgCOSlHF2PkmRgry5DN1e3YRI4926cqTiHH+MW1WcYaG1tsw+dN086r1DsDsga8LffRAHZxoVCMoLI5b9oS53FlaT0XTY4Pd+LpkwnaBbAuYvOwfZ5bsLW1i+yBOyDVS0sr0Vbojr6+bggYbcX7LC5B/G/cFXkJsRuMTfTEBYIycruJzKBcyIXZU9b9vIxWAL4Z8J7J0A5ZPjzeh1S2Yldr8HNn9Lef9/EjDLbloPTXLuJvouf16OOhWZjgm0PItIf9u8Xcw3Kt2buxtZU2s6d3ONY3z+LN9HLMLh1HZ+8ERG8bvOYC1Rn62RtTU7Pgr5poLg9E//BonEFy1raPGadqsMYO+oW8oFPWJ54GA+7sHAGY9fM3kOfaGBoaw6cv45tasEfNcerBleUCMnkR12e70dPWEkM9A9EN7mw6jmg+wyde1kap+ponc1N7HS31EFVsR0dzTXRhp7r4jotm1snVRzagMzuY4tpSRzR3DUTv6N1YxR6dMZ5m3vf1DyZpMnNZIG57tY8GJ5Vb/Yvjru3VfurbEw8hr/oIjW7Fp0CZsXl+xjN3fM2nhFjdTn9VY+BW+6ifO4yWthp0rxx1yNbhDlj4+BRyiF+6wj8z55YGWN2ci0ILOLy9mffPGKPLDCxFlbuQisz5SYL9xAUnYDnm3Z0XrZC+FvplAG5rfR09aIH4uRh/TB/xOdvYvOr6mGReamqaY31jP07APPo856amxjEwoH0QM7PvwaDtMXFnLKanp2l7gCORp709rtvPHK7G8vIWfuaANl7kwq3BZDMw97CZHtjgbr0dZG5leS+s8+yZGQaZLGtRNhCLH21z9wiEa3J2BTziuJ9GR1dPZq3uQMYtydYF9m+qZ7yvauOr3z6LY+6XmLPhIobGW6JvsAguNvGjFh1rz+zi5sbWGADvG4A7pg2fffgYrL0Zr17N4OIkqIEdOGAM9uAh4/HuredvuSjTmrt71JXenlb4ymzi1E4PRjwBB2Ln+nrG4t3rRexAKda35plvxgB8trlzSP/aka8uOAw+lTZZu3pvv4b+VOHDWuBApfSnSW6xycpKLhbl757rZJBEW+lOGpNOJPku7FTOLvLwXjGjJE+5TL/Ld/QnQkn9lD5FfKnMZoCC7/sZZTOvz0OZFZv4PV/z7/wesiBp9bO2Q6xj2ywB67V8sfL5Chk1sCD+TNnnfvo/22S95iyPwzXzWj/dU93xfe/rTx9yoywZKZaQH/Adf1fX9MX5fTqXu0N5w6w+Dxs3CN3R0QbWbsZPejiyOxfkOXISP2eCyinfr+xeyZ2Y+Ezb5TUdH+/l07758/b7lTb/xIPQ3w+fjMUI+Of5ixlkBmIP3lMu+sEb4gBanXbn1et3NFyuY5mlhhgZ7I/7EyPw4yL61IpdLkR/Twcy1BGWArW83J2JUeRCDt0afb3d+dPXB/p74h7vdcKR+3q6YniwL7o727D1rXEHrjY00JuLd329HZmw1FqqjWEXJfAx29vwPsauH1vXXGhBDjsYT3AivC3Po6Kfe+6gQ+E97NfdxKeAqjp+GuRy7g2I2y4Xk7SFJ+i3WNTd9skBmHvLuTqvWT+bvxGptDvn4EQTyuTKBt6NrOhbtc+VoLznLWCz4V/iLOfZ0ovaTMdybW0T24RdATt7uKJZ9pa4cTdfVZVtlF9c45tO098mnkJmnEcxuwk8BuorOlCbfthrK1fu2nR+3R2ibvgdF9YPf9rpmnrI9bzmbZDQYKD9c9wqOLDyffmjfl6u5IKwKtLXp/5Xxlbc3khbr24OYuLeANfC7luqc3cDLNAWA3110d5yDcZYYr4HwLfbWUq5jfna2JyKTz9vicdPhri2yR+1mSS5vLJV2ZV75SJiY4yN3wE36VPrkqOZgCb2sZ0u2Dk/7jR3Aae3p4d7DuT4GN8Qv+vzZL1KsYs94rs97N8J97AOdRfz6U7Vis5cxeS7KcbGUqlwH+RJ3NSCzJqAVQJ7jw0OxoF1yw/2MjZxyJzNgess4TYE/raUYw9j5GLhFmNhvX4ul5n6HfgvFDf6WsqZICJGefvuddQ47uC2EphBG3UKJtqFB2GxkAnkBLuh/+rta4t+MO3p/nbinEtXJJprY+NwOy7gV0vbO9GAT1hBvlaXN2MHjFztGUjI5UDfIGNRg79aAU8gI+EuPXdRHtCOZnRqOy7Bqw/u1cTDu3CchWnaGGCaQhSQr+HRh8iCPBXd2jrLhEwz8RvqO6Kx2BU3dcW4ri1xbRM1pPme69eei+tVlnU6a4PzNMfyYhP4VH7cjd8ox+ZWfezvlrlmIVYWL3nuxQY80gPhT+E9JjatbPL6ZnU8+3EWnb/HbOIfsHnyNYPjckHMWurCBfOubBjTyBI0yLUlR9wNqTy3GONirl0My9JO+H/nXvuYGJi5UNa03vr8Cu+N/Lw+SP+kTzBoXuH0YDhk0mxruarf9d5ySBPV/NuzLvyWu9Bm52bQ68P0eeqZAVp10Hv7mnpsEqVc2Ov5vpn/NCwavB8+Wl+gPzKAijdKPVefK+fp6R/F1+cZCxsfH+ea+sVKlrzxAP2ENtEERsfMuIyviZVcLKzls52trciLsQb5IPiO8ds0bkCb3SHb096RCwLWitduZJ/5qS31bMPKjlv9D3j6p2C89ytiv4xjaDwdS9ur6xQLyE+N7diWbCNty/iFsSO4oNfXhqnzJnSa4GZZSa8hXzQOLH7MxBPGoFXMnP7She2KrbNN6Qe5hljYeUlckb85x/hnBarizhM3+9NG+tPv6UP9O/mI1/npmWVneM8FCIXFsRzo7QOvgRW4oPbRufOzft+fXss4jj9dcE3/TB/dPeJY6OcK5V7wvPHlmbjAHnkOpTt0C2BiY55iB3dgNKQM0g76b9s8Z+cUrFqP/B3iHtzJPA/23d5czzgIZiZumPuHj57Qlup49+ol82mfmMObqlxIbSkXw4OBz0+PokmZZ3jWVi1Vv8ecVUovOp63+ERdUhYqemCfK3Gs28/5MA7vw3s6FH7HfudnecvflRXn1dhxfv//+t//0z//8qOJ+Pzx/RgHHLRBFrZ3t5KcNDRhQDDue0cnDJaCUR+b62uQ2J3ogchr4DfW92J6cjkv1t3bHL3d9YHFizLC+QAnY01RV4Crm27in/yX/yj+9td/F3/1l38VTx8+BCDdxVD8GFs4Q4MWO9uWBtiPJ7Slvq5Sw/Dh/UexPD8XczOz0QPIl6zYiZ7uTjpSm/XCPv7wTmYqHjMb01NrgA0XAiCnACCDnH5nG8L57t0MAMMtK4dRwIGYgefBtiN33NFwFAuLh/Hq7VRs7WyFNUZ1VqgQ14XoHzBgOBK31x+eGFi7ib3Dg1hYXo1yUysOWmdv0EaQbimEs9jCmQkSmosR7Z3tXH8zbhAcpiQz4Q02b2ytcY9rjPhmrK+tooxHUSpeAOgAGRCu3V1r02FkGpsBN3u5GlcDsV3dWIo3b1+lARFMCHCtrXbIPa3BZ6mOKkCQ9XVXN09iF266tH6CU93nu4dpdMqMy7nEBkeSBwyfYaQQMBVYIGINNq91gOdpaS3nNujvf3iGgDakg1CnNWSCJjQlg8HjY2MJ4qznKvAzeGUmtA7YgKPKqHKrhJkRwe8CQ52CmR8e/KSh1jga6HdBCTHD8B3/ZFTro8j87++sQ5raIIMF7n0V95hDMzr7IXOPnzyKt+/fpzF2u3pDoSb+8A/vIgeH8cEjDEe9AGQjPvi4Lx1xS7EGoDwBiQMgMRdf/Pz3krysb7kzZC8dUsngAnO7v+kBfA0ZPBS8mREqyEul+ql/6B73xgnoABhPHY6gznGVxKmYOpZbsOhrt0puhrxZY247zbIXfMbX6STyilxB3q2jqa7rRN0a571uQal66Pi5g+BCR4uztJamq895ACJtyKwpbIZE0utaLsMgviupOjtJkIsCZmIJ/O2Xr5mtLPDzb9vuawafnWPn8QAHLEh0nnW4ElKfOiff39hYz3s715lNT7+UEbOY3eq3b+mY/b349OFQdHW10NdjxrUqHeg5n7EOqn2QOBxnaZeaBCM6eR2aA28AX+cucM3Vd94zA8k5SkeFEbTdzpcLE17L129JqIFS38/MHl7XAd4u2Piav5slp/xKCl1k0clWyDNyQFsLKLx2xtIqR8yjOuShrc5TGl3azf9xRns591XI1+TCasytAQR4/YjrmAGwje2tZk4NELZB4JwL7YR6d3WDceefC22OiYtTA5BNDy9awybnmNBGAboA3LktliAfxWKsWgKI19zql3qMFOhIddBV2LdtbPwTbMk//Ef/kH4cZiDVxd2Jkf6fSlW4yFsPyWxjjKohtx5CWJtZBg6xu1AMmtXSXw+HcU4sS2AgqaGRz9SX8v5mftXjY6bnV+KI+TUAcHTgQqgLMIeA45q4c7eYi5rOd0MdJBHQpd45jj09xfjwg4G4N9YZn382HuN3IRF7Vdg37OExRObEQJygIgDjAPn1VWzwMjZ/CwB3P6ZnFpArZPeyNtwa7Lx7UGErts6dF66qGyQ0k62y1dw6pWbcm/2FAl1XQKFyg1jRZgltJaCHmCRwMcCqfLjdnSYjl+iiuxDq3QlUQ79OAdLYTx00syW41fYpewYa7ScuiHGqi37Gf25hmWsKaPE1WRLAwz0PE+wMDg7wXbP6zVqsAEJLwCwszqVPsw6sALCzuyWOLo5ifXctvv3mddTfdMXIyFich4eFHcef/imkE5tac9MUhzuQznGoQWN9zC/ipyFX/V1nsbeOXEBkdg/MTKiPkYlmbMJplFvbo39wKFrbu5IsStBcXDGQ4MF+d+/ei1JzSyww57lV/adxM5vG7MfFpUXau0pb8XeMjWDcrZiOqWfmcEl8yx5td4fUZWzvAJjQubXFhcz0evDoUbx7vRA/fvMqF59GJnqisUkQfQFmaIm+nvY4PTrAXd1kELcd/DA1NRX/7J/9KXp5EOUWA1RXyJbZ92eJG+rqzP4ASN5Y17eIDm5gv07QJRcxzfqqy+CD592US2Cmvf3YXNtl7Lbjow8m4svPH0d7K1hjZSnO9ZmIjgdnuXvEhdD+/r4skXV+7lkGBxCbRohofxzjuy/NyKbtjpEysbq6Httc3wONG7EzLipeIH9rG1sZsEmii+xubHB9SOT8whYyUJ04xC3QZpNY8sdzHUrFDu5xmuPrGRMerHpNn4+PN9GjrWxofRM28grct3kTU/O7sbiOnWxoi1rw3eHpIUR7mbnuzz5h/LAxPTE9dxEvXh/FW7DYL3/1Boy3S7t3sa1d0dvbE89fPGd+3THyM9rpVnzPEjKwjq+G8F5c1EVvz2hsbbqzsj5mZ6aiCQDeWyrEDbakjM0oXEP0kYW2m0I0VTdFoaYpiuCSErrWgM0pWLSeeYxrEDp+w4C3B+uf08a5rd14Nr0cS4AiM/oXsBeWiPzks09jeHgk/Zdnc1jPNBUTnVL+Bf8YAl6xxN6+5jKxTpaRw976lOwYkPThfPlaJTimlXVBsXJ4vbZbHyQ5vQCDaU+qqs+QVXxe3T5zeh471p/fO/ZCudBruUdLblm2cHFhF11uyzYcHO1HfWMNOHCNu1/F7vYe8o2NOMFHu1hweMI8g1nBd26X1/+aYSr+dLHS8h27u6dcFwKjH6MtK6vb2MBqsFEr89YCMdrPhZePP/3QaY6R4R7k/SLnze365VYXerZidsEaz230B5J1fJO7r9wh1dneg22qzoy0waGR3NI8t7QUO3uXsbN5npllBjC1IZ9/8kmWZTvFhp8guz88n8rzBmZml2N37yhtpr7TDHJxVXXNRdyfGADXNUU1ctHZDTFugiQOtUd3fxfyt0wbrsCwN3EMTn/9cp57dYGPDhibrejGj9VXnccA9sddJGvg8IHBEe5xxv1OmZNCvHk/GQ8fP8T+LmBbwVu11VFAN6yl7MLrMDZPW3yFTXv7ehby9yG+4yaGRnqizBgWi73gjY5YXt6ED23TlrZobWlgfrZjc6MafauJk0N9FvjoJ2yVPgD8WgkiVvxHElt+ERf5uvJWwWNn+Z7ympgcmReb+Jq4w0QLuZDyKOYQL3ofs+G8hte6xY/6DmVT25LYjp8GU00g0CaLP01W8SBDcWDiT77r4rF4U7zsGWk0MXmkWFJu4D0r2Z8VHHlbYkE8pQ/NBQ7uZzv0XT5NJpEn6Adsl75UXiIHFIsZUBUf+p3c7YpvrpztYz31a8bzCLuuKavgTMfUR+I/r0M7zBS1fV4/xwWZ8jXb5Nj6GdvpdzP7j6d/q9H+brD/0UPLxfbH11+/RA7M3vNA/KFYXlzLBAPL4Hb29CQmXFrZTFkxwGVpna72MrrEfNN+n5akvRS7YyfUsd2tjbi+AHNcYpsP0V84cjV6fn7iTkMw9ymcNg/qPGOc4BH89HWv6e+em3RxpE3Al1VfxmAPuvp2Gh9l3WgPJ3b3p7bpOtxZ5n3F5uJNfTtCRF9voj/ruFv+cQ85MGPecoswJsbJgIpnm1hPurFgENQdAo05lo6VSWEe3j840BOl1iI+0nNLmrm2fOQc+7SPf+4Ff3Ugi5UgtDog1jXY36a+8LTsicH99rZO5sOEhxvuAT7H1tfWlnjf3Ujid/WklvYi3whAltWhTy5AWFrEnx6Eat+8j+31fTQrOYwLMd7XYIr20nm2L8qDtZ2VexONxL/+7ufUJT+Tcs14+br9dOeIizulkotbZgkfp6wYyCoX3DV0xPWrslSFyRiNuIvG2mLUNB3gg0757jaY/iLLn43cvRt7u5exuX4Qjx58mItCP3y1EG9fbmQbh4fvgNNWwUgnMbu8jF9vA7/dxb5XdmOYaNHR3hmry6voM1wWJfU8O3dgmyShjE++mwzP9XEMLNmyvLwGxt/OuIf2t2zJxsNTZPQkero6kJFavm/wtZp2rVfG6vQiz2R0Z8UQPtWForWNtahmXhpu4HQoz8OnD6OxhL3dOsyA/5GrGNg5d96KT7dd9MCHVdU340uY10M44/ZODDUW4gNsNYKfiaHt4LCH4+PR0zGAXSlm0mOWEo3a2N6Cn9ZV5UH9I8jd3cHeOMBOWeK1obUpzmpvoqunM+rQYXdsnVxdRBP4f2MX7sY8doFZevBZqyurXHcv2tr7Yv/Ec72q83wwbYNyaOUI5+n6rDbu3mvBv11ksub1mTGOpqhrOwGr1sZXX21wrW18xHLMzyzCdy7BQO5QvYoXb0z2OgKzbcTU5BI48xD/f8C4WSJtIxZo9/u5lVjd2ufnIs/pWGZMrfywAr5aXMT/Ts3wvbW0vy6GdXb1MY7X8fr9DvjNJDFtTR2cxjrwlvc5yMX+XXf4wv03mD/PXDLDW1tbwv+4G6sI/9DfXV6CFXhfHHYlV8E+vX37puKv4EjpU7AHxl3kP+qCOpZlS7HR2m13imSJXl6r/MQW856H5mpTjRXIJ+UElV304EK+46HMq6v0Hxytb9D+Gx8ypiGXT9/I77eJbXIzK0Loc8Toef10kdozGbhcvDqzyW2rT21V+kH0Qgx4isx7tt5gf3/6T/XF6+iD3Alm2SkXPFx00AaIv2lYng3Vgr1TJ2yP5dBOGC8DzHLKHvTS8mrNXNNgur7LILcBdn6Euwm0L9olfZfxDZqWYyYfNzZmANxr2R7H0cU0f/o5UaoZ8I1cP8fe63JNsalYInc26bfpQ1bo+GnHlcmU6d+AuvL8Em30da9oGebboLrDaGLuLffVJibe5alv9ZGf5XXHxc/zBj+dYTizX7KhzG+lzI+LvJcZk7B9KyvLaT+vsev9ZvYjz9qG24C4OPUWC+WDHxV/7ThW/LZcxza5aNLWPRxNpdZYX59HJ8HUNoh7FVssgeWO5qacN2NeXoxm8V28LNd3t4+LdZbMuuC7nuWkfnTgq0zoENMO9PUzj9h/7GALOMJFcHfcWAI+0Jml+Wn44Fr0tFV2vu9sr+eCVQVHcB++m/ogjrFB9C11gvfFN6kTjlMOJN9gvByP7L2vORb+5DUfKcdcz4eY0sWumv/2Px/7c5XN0i0bEIEqOmv9/mr+1dzUxcbaVoIgD/ipq77KU+Xddi1J7qaTpUIrxmo/gxc///J+fPbpnTjFAF8dH6Wwra4e5ArHF3/weSwsL8aLly+jrUSn4hzHdh5PnjzKbL5Xb97h2OrjzsQgTuxejAC2WwrtGMyJGBkxG6Y7havGrXS11wyw28fXcCqW+KhmcOtwnE3Zj0WcncF2AwojI91M3DVGVKOGkNc0xsjoEECmHO/fLsenP3sIIG3OAyJfv0YQmFBPUC43l3DUh4CzA8jJWLgNfm/PQI+B8OZYAsR5/TrI6TZk8eqmNibujKdgLS1vZJ3BOhSprgaCcbSZtdgumMTOriGMMWAOkNTOa51dbelssZ3c6zjGaVtXVwNO2Z0F/fTDLNMrSMYcznmDyZTAnsfoxHDcwfGvbaxy7Ra+4yEpVxnY6GgvQV5bIFMLsbl3gZGpxTGhlNUFCNNmHJ1cRHO5mMKqMc0yRgAuQdStAlcOW3LVtZ7fTwHDRcj5B/Hb33yd8qRBUPEEbBJeMx00aB7iYqDfsiep9DzN1FcsM2sfBRIw/iShEAX691OQ+HZL8jFA2PualVrL2DQ1MedmMXMNSwJpYH3cv/8I4uFhNxirE7MDAZaMzeb6TpzgwFwN3dndhKQNRG9PPQbpKO7f7Y6+gfN4/GE7RIG2H+7ERx8Oc+krnNZaAvG1zSUAK8D6dCG6OiEA9KG1uQ7AjOLs30QBI+vWNwmLfVEpVTaNjAbqiPFwd0NlfMzoLGa/b4GvBsinD1+TLPm3nxeIZv1Hx82FDj+LUVJxVXgdoMbAAEMFVLrNFSKH3uqsJb86B1d4dUYZYOY+kgYJnaTQ6wuCK2QPsPzTCrZz6vU1lPbLOqf+rNiQSia899R5KSO5KET7fM1+CO411N7fvggWJF8GR5Unjb/zm6vLvG8/Uh74jiUlrFknyDezv4xOS/w9RNMyV7ckUZlyLHTSFaDtFvSa7JsNlazpBPys/cj6ZnzWtuWCAI9Kxn+FzOr0PKDSvw282Q/lWRBncN+25/gxDgIaH/ZB/dXeOjfcLvugozEYLSH23raRKUsHW8lwUx0qBtuAYo0r7XzgAAeyhu291vmWirF+tBvLgK4rbNEp42LZtK4uyPbOHvfCbl4fRrEU8dFHY9iyzvCskWN0emNzK0G9C1GCkstrD2FF52ivdsn68Qb8/D2zK2ifP52PBBQ4+n30RTv6D//0j7mPh6a5mGMGxE0M9XbjfJADyWhmhO7nbi0XqMwQLuMQlXczsY39eRidJ9W7Jfst9l3SUATkWAP573/z95nxw2TE8up6AglBgCUULhhzyeujRx3x6ac9ce9uL7J3HeurEIo65KqhcmZHd09djAxZLm4bWYXwAmIXVjzI0cN+aTO+wvl0fApFQBV/G3x3a/8RpBGJ4nsXcXN+Q188GOqI1yEnQwPMoQfQ4cMYOwP8FQcc9HMj5e0akuoCgBk9jqGvKbvOtTrkAp8Zauph1kbldwPx7lZBZKKjowxxgOhBAq0P70KR2YXKLZ/O66R+cF1rmBbLAEPmRXK8v2tmAqPF/dUpphEfUpOLsQZulwHD6r3kzoURD6zdP9zlM8UYn+iD3DTGj6/fR1d/J0SmP9aXPLMg4uRyE//THX/0h+2xML2UW4QH+5riweOGePliFv9kVk8jBKhAv8tRVXcR7V2VWqcT92pjaWGT8WzMxcOZmWn6dZA+xblQjvp7ezIIY+BGH62tbG0rpf2wjJcA7+LSOsvWVq7PoHkrflAdsi639jx3gCAjJ5BDaysWiwW+fxztpRbseSvyfxI/fvsyMxn/2T//z+LiGmJ/dUa7m/GLBcgpnwPP7G3vxqjnCEgWeX14rCNaW6vxu4KtkyyHZe1pd1F4+NXYxED8/Pc+RE52sA9HOb4Gqaxtq0M0aG65sbt37sXCwmKWQnHb+zDtODrwQMO9tDNui7evezv70U7fdnc34oPHdwC19Otsi++0x9zsYtbZ39rcwy/dgD/60EUXSI+iy92RkEsP7HMBRfk0E4Um0G7mGQxxnES8Eeyl7bXk3mHOhxmuHoab7W9siU13VWBPmprwsQ1X0dNdAnuN468At5A7/U1LS0e8f7fCnNagV9Wxsn0BQXdbeXPWUT5jLpRJ59CdgivL+7EOeTW7f3ltm9+tHT6E7FhrFZtdVwmKHB1B/iHX7lq5B1HXjxWaihDIamzFQpJRFw+LLY2QplK0NDTHeFdXXDHvno8x8/JtPB65E1UXfJPxgEKlf9JfoHpcDWLB+Ljz2HE6uayKs7rmeLe+Ff8ODLOCDl3VNscFsrZi2Srs7fz8XKytgenwK9tb69GGX3XbrTZPfyd+MaCl3zDgbF3XW8Khj/EzyoX+wL8r71V8UpI2+q2fkKRKRn34epIK5L69rR5M08+YN4DR0B3siOeFeJ7E+zdvsYk3uejb2tpD+/BTmE/LKRrMclzdfr+/s8s4tsQFDOUaDHZ5LlEs5EKL9kqcJjlRBtJ+9/RES2tndHT2QkA806py7oj1o+dn1/jMEUToJnr622IY7D+/uIDMSTSuo1yEB7R3Ikf7sbh0HO/AT6Ah5ocxh1x7tpbZppapu7mulBJ0wV6dXYO09/QNxbdfvUieYZv0tfpF638XCpZpM3AWMT2zzHyaYFEJem8xNw1go6zlim+pYVyHerrjhLHY2Yaco4vbW/i63fr49d+/jsO9arhKc3S2mcBkeY56ZGwu29LBa5cXu/AHdxrsMq+b9HMAP9OUO8LEN5a2a2ktRgE/4pkAlxeHMTY2oJDFwOAwurqPbcKOubiEHFquqqWtHFs7EFYwxOpKdbx5DV+Ys5RHF3Kzn0Ezdwc0NJRiY70BfQY7Hjtn4CCwnPJTkSuxijJd0TEf2vxK4gEyhKw5R/oO7alypd/wp7KYeAkboV8RzyuT4lOzHoH+iVPEU+6c8j2xeOJ5JlHMJ/fzPt6jUhKysivV10zusG22y+94H/2dJQS0+dkHnmIfsZd9EIf5HbGqi2cG+E32cSy1AQYY9dle0/aI6wxG2U4xigFS++Z9DPi4kCaeO/Qz9Mldq234mEqgGb+JrHld/amBGK95G7y3vfzItjmeYkn/FmtWAjf/CXPa38Tg/O74qsuJoZiPGvRzFJ55b+JOPH8+CQZZy4BjO3qlXHz17fexiV5aHvf+owfx4scX8EXGGi5Txtjqk0yyO9o7iKa6BrgLOLOqNnbgZWa2N2OLzXJ3/PgvA/JiCEhW/u05G5bFtKSnAuFuRH8WCxUsZlvF4oKyuir7XAeHKce9ew/izp27ASLJcikmCF0jQz4cD8fQ10z2MrvfBWMXISyH0dRQF60lZCMzg+vCXce3O3+dcwY8x9IBctFUXuI8HWPXmI3EynmfxMsn+En0iXfWNzfSDrjIpT2vxp7397vbsjHm5xb5jAst+jyz/ovgAUtaXuXuBBdZ3DVkAksl6/IqZdEdyuoG0pj/UqZtH+3IebfNfN6SFn5e+dMG+vNWh+RKyo6lNMRVclUfXi+5AvriZ/gTuZb7mGnvgro7dSqJQXKepiZ3B4Edjg5jF1xhhrS7EyyRZIDtwcNSfPhRGzZrIwb6inFvpBQTQ11x784A3H2dPgyAneaBBdfRWNsWP36/EGsrcLjTevDCPtjBHYHV6HMfOmTZ3ybmpS0WF5aRH8aFdqlT4hET/Mxur65hDnPBzEOPD3JO3DF+795dWPcNeGY1NvENxdb2aAT35Q7Om5p48sFj+lYPLl9NDHL//oPcUZA7B7En4rz+nq7EEufYzDL28wr5yZJOCMcx47iLjZ9d3ojtfW2S/P4kdVbWOTk7n1zhmO9sbO6AWRrio9HR+Cdf/jw+uDORpX4tH3V15sJSU/zV776LybVNFTgGutrjyeBQ3HDdXfxcBzahBR1qLTZGM+/LCWqw+VOzc7GHvj7o74vaZqstHEb3QHe04mf3j+TYh2E5ruYGsNrORSa8vJ/aj831ZfgJPufoIqbebsbQwED09bXBYwwSoqvcQ7l78XI1/v7v3qO/hfjqN0vouGcToSfovsFaEyeLTSV0vIjouHAIB6xpQD8LUSdDwQ6JMRuZj6aqcr5WjS1rQF6bapqjns+7o4/hzwCzWfgWPi8gc3XYpf7+XuahCb06zoVoEyrzvBpk+mAPvE7/9At5vsb+PpgfHgq3q8ew+DssOk6P97PG+N7OZnIihB3OdA4XWk8cceCijJ/F56Mi+cgypkirPEo7ZRDZp0Fyd1kZ25H7225tcdrcylfzp2NIN9ElrsJ1B5hL8ZYL8S7iIh48sXXYnttHLra56M3v6rPnfSgzuWOg8oG0O8p/BslpS+Ixbqhup79ivLX1Bs5d/FR/rWUvL9S8GovIuJj+lKcBcQOy9qVi92gz17/CH/MLdu8UTGK715Ct41w8bcXmK4+WyXZ+b/sr3tZm2gb1UX9kxQMvqv0w8TDHkfuarOEcGmexYfkaT/2BO6Aw0SJgrk2/eLog0KAP4AaOj32tQaZMADSzXzuvP7udB/2l/XMXR6VdtMn4HHItDtYHiw/EJwbe057afz53ew86lb9XgvmVa/BLjnnGQ/jbcbuNRbiEoF3Vvxo/0y+7w7izrT39vA/b51wpMz78mX9zDectE4X5Wx9i6UEXcuTiXb1jab/m5t9nKc/Kjg54DpzRzH7v60x4Pqlypc903K8ZWw/3VmbEOFvri+jZTfR2wRfxBXJaecIFc3uGvegoF3MnsWcxWEr1+uIk9jZWY2l2Kg/e72yt7KaVX7gz1XLnlpsTwxtHtA/OhXhH3iAXEYPYT/FIymmOZaXft2PhP37JsfNvP3P7vkloPmr+0efdf74NQZxa2IiZla1oLnXEDkT1mgHIbUlMTF//AEJ0iWJZQqWI4WuKd6/eZNZEEWO8troZbe3FGDMo31uM8cFujC+kouMmvvjZaIzfL8Sd++VYmH+FkN/EP/pHD+OjD0dxVK8ZRAAABnt5dTG3H5phNvX+XRzs7sbM1HR889XXsb61nFuw308tQh73c3uXtYMPAM0XV8cMQmULrFsrDJa7qmwN4XK5K0Hn5ORabOzcAOavmb4L2tKdyvfsh5nYx5BdXNdDAjwAsAi5X0dHBQI1efiIQEaFm52bZ+CiQsS3NxCO2vjss09wAHsQVoa6pikaIdNNEKCaesaISW/AuR7sL2Mc3I7kqnAx/u6XP8bi6i6gvxyDjNP+wRbCdhSDw2MYg7p4+eMkhOwkhkYG46uvX8aL5wsZ7LdswMOHQzj9YQgW92nujB9fvkmBdbHE7JKV9aWoa6zNLVfYCtrSwmeWow7nsgaI6uzsi729C64v8IUoAritVyWIOz1xu1UloO5DJS4BpjROCk5jY10MDw9kZr8fU9nd6qKBl6CpG5IBD/ypxVlpTBU+ryMws50qd4Jz/s4McAkL19EwCUYFfRpYSZ3f15gVCo3h9hezGxvwpPgN2oxi8Tmzdq+ua5iDg1jAaX/+6Uh8+cVH/L4A0DUQb53Vixil3dZPXVqYi24cd0sLQBIZqcL52ZZjHJ2r3aublo8yW/IiJu71xMhII39f4JQB5Rja68Pm2F+3VipGAeddMUaFJB4egCZJ0yhbR16l0+AwILma7euSmgpRqBhvnxpKgbBg9DagnVlYjLsA0p8eWpmkCFm0PqpjJYA02+W2HJCOwcCBRtx5c4Eh78l3HHMBrgZBUOYjg+3M3+n5aZI2jbPybXvyGvaLe7iIcMkbtstrGdDUCDm33lcjaFtut8pKwGSRrsRqMN1OdUHbPNXfLWIiWg9Dk8R4Q2VQmTND1yxk5eqTB30x0NvK/XRoGisJqQsqkpBKhr47Gpw7jWMaNPqjUbcP9jcdEV21L0nq+Dud/E/90+nnNi0uKsGkK3kN+2Ywxs953duAvffRIQtubUglyFp5z3sq535efTIrrJIhec7PivOszJmZPa40uzVREGKZm8u4RHfnN60bvRONrc3RP9TDZ+twwpv04RzgbsaOmRaHkIGe6O6tj/HxNhwNyDIOANYA0e2LtI3KtIDKlX/H1WCLQWfLp9lX++2uFX86P/ZDEnYDMLlEFrqwS198+kGMDvbm9mwPUHThwIXZQYC7BzlVMo3N2GReGADBqtdzN4Ljk6ABQFRrf7EPBtImJ6exF9fx/bNnuUvMHQOSWCSEud+ijcjSWWXbptmozteHT+7EZ5/eQ7fOsJNXMTO5EaPjvRDm3nj4aCA++2IsXr74OoYgg7NTe/G//fvvYgfCZ1ZEHfZYspY2BsDKVGXN0xZs4t7uXnS0dgDYt3DQBs3MmlOOlH9A8IGLKm6rlFFXdumYweoJ+2UIYdYAbGjmfWwtTt66l8qQC3XqhDbMMhICsXpkxmvrh5SlG+Zb+XSM/N0AsbvIHE9lX/nQ0Xvehe3JxQpsWVt7S6x7nsYp/TuGBEPoPExKu3x55UF6Zhfj47CNBnLcKSd46AaUuFC7tbESLY2l+PjDUtx/WB+//ru32JXuGOwf5bpb4Vkr1fUX0d3WFeND9fHp5/2xubkcH3/cAQjaip7hyk6sWeYgagtZQ7W+oY15Oo/1xWmu4846SOTBCfdy8e4CWWHw6IS/e7ByS6kJW+qYuXtIUOaZBwCkjk7sDaQOQO25OLW1BmMgMTgNM8u1rS5iuNXerD2z+zwnwuCO286z/JFjjHmZer+IPd+Lf/kvfwbQv4z303Opd2VIXle79S3x58jpk0cfxMz7GWTtIB491fcyBse7SYbq6lx03U/fZACjvRNgXkKOl+bj6ZNHzJF+qSk2AHEuoh5ZkgHQZrm/j55+wvt19Pk8hkf70lc4D2Y/axcK+AZl8Ib7WJt2aKATX7QLRrjMoLZn+ZwcX8fS4mZYs1bfot3S5lhyQfvkdtrd7d2URe2tgc8jgGZbWyegvwmSdhzzcx6QeBF/+o//EHK+GKPgovGJMaZD4F+f5ZW2djboh7vhyuhwVWK7c8bGrefu4FhZWuBe1dHe1pPb6Ne2d+L529l4824jZt+tAMK7UZjIs5vqGbNi0TI8A2nrunv648BFe/xWVa0ByBMI5xZjMpR+6era4CXzWI/dcLs9cu8BkGsr21Fo7sCGlTKQ1NndDmC+jFYw1R3wyw26crJ7EL2MYXdzSzRUN2QJnmfTM1HCdjU3YVPNOEV/xR2WyKoqlGMXUv2Xz17Fb15MxvEV9p+GD4xN5O7H9a0tyH8JYuvYXENyagDlJT5Bp9F5x9zgfvpvZNJDKMVMLg7ePnKHFrqvn9DP3gJ0n5kFje1UJiQM2hVezjY6vmgtLnM/RkYhgR3g4aON2FjbQI/1VxfRXi5EH7p6dV4Vh8eX2EIPs2Q8Nw6wl9gY5FsbNTY6jL73xtaackzTxUqMV0upPbGZxLwMyTR5QzrmIZHachfiNrdcjDrm/iWw3Hl89PEnWbLS8jsuNjk+33z3gou6Jdxsv2Li7TxE76QxfveVSR7iCHFbRYdGkX99Sy1zJAkz+N+BDo8OD6XNvzi5jt3N7Shj36xrOjMDfmU+PNPq8NiMusrTnV0X4DUJqJlX/X1dcBBLAGBHby6it6M93C8rTpyZWQcDd+F7auPeo7FY2ngdH30yFI+wecUGZO1gGx96N3fEnR65rfomFwICPXVh1PbWY3/evZnmilV5HtXu/g7z151JQe62qa8rMfdXsby8C4/YywUXg1JL/g2HcrHXQ8I9DHUNLrW4chCry1vx8MFdxr8hjrDRBs2aGvVBx+jTYey5QIctMZAoLjHYbZDb8b3FN+JJ/YHlRKw17qPQbAlMdwBUgpLu8hJH+11l8BbHKHfKpnLitTw/wvcqwfli3k/8pqyLP4tgyEp2ZSXb34d667VucaUY3c/71O9nUpi4gn+2U97ggqz41za6aG7wQ1mUO/g923AbKPBvMYvtTGzMa7krlnb5N5fNtvu+v9us3MGKH7D9Zl7KExuRIcsu6E8tUeZiu9e17y5a5MIB/bDvYmaxszZWrGB7vLjy6n0TV6bfrhBnX/PvyusVPb8GB/WDV8eGR+JXv/omkxxMuLC82+MnT+KHl6/i9eRUbO7txx//2Z/Fi+++FjCmDosFXFB88uQBuoXfpx+OpcHOsQf30wYYPMo20G8zRY2ZOAYGSvR9NCtxi21xXB1rcadncHktr6FV8jB5A7omeLmDxYCb5UoefvhZXFXBEZDvzraWsF5yX29f4sjMLuQ+7nj0DBYXEy1T8Me//4v48PFDbD02Cd/mLlyDYAbl/VvddBy1fSbRKI+W4BAHOVfKefadPouD+vv6U87MNnURXYxm/6x/L36ZnpoOy4zV18J9mTd5iHjcXROH2Ijt7QP6ib3Dp2QQiXuL4y2RtkWbfWg/vIe47CKT2erCuuQeMOp3brNFlQ8ffta2OtY+fc+f8hH1SRnQ7vswO9Y5Mmjk2A8M9KUO+Hl1JXUSn5Hlm+i3maEG+vzdErSeg2WwaXCwFj5fjs8+vhMj+OWGWInL/RPmqx5bXxN/+1dT8LJKgokL5Zv4zmvsrec3lUttiBA4IrNOG8JSOZbaNMHFwL59dFx9qmqWOPJw/KGRjjjYY/wutB+8VlMP9x1OLD6/tIhvqk+/g9HAph3H/u4hGOokdvb3+UxFTzo7u+IQW8WQpN8/Atc2AwAvT7ejr7sObFGd3NoFrqOzS/xuIeY89xHbWWjpiHN8f4O2jDE3wOoORjmB5ZdXwSo0Pjo628BIjbE6P/P/o+q/e2zNsvxMbIX33nt7vU9vqrpY1eyentEYihgjQICggf7RVxAgAf1ZJEEQoBE1wgypoUg22exyWZWZleb6Gze8dye8N3qe9WbUUOfmyYg45n33XnuZ3zJ77VjdWo1dbPWPb2fgzxrw6Wh8934pVk0aYLcrq86jDaz3oGcg9sC3VfCDdr0MN7IGWk8O9Ucl+mED/rfqeQxcUg4Gkh9sUdqCrCxOzcbaoudRoU92LuMCWzoy3IbuPo8Pnw3Az1extXoYU282oq2jMe7fvwsWWo7tjW3kQJyrTlUvV8XdW6MZWJ2Z2cJOuStnJ9pb2rB7XdAbvkem9rY34xTZuTw9jAp3JJ4fMkbwB9JbBR+dn+3DI/gDrNm1/hf8bTfXOv5Xfg6WQC3qn9UyH9RBVCBXtybG4/jgLDwTTXkv4z4m/BvrqmOntBJb6yvRjC3KIO45MsH3LNY92NnOAH9cHUZvd0e2JWvGJtgysx4ZzepycIzysb2zk/bIWJA6OxUU45Lf3MlvfM5YibzuT+2BD3nYHe/iReMMKjJlM2WUC6grYGzkvwU+rYk58IOfUbb1/eUVx52BcnSF8Qx9Vu2nOzmLNrK8xhiyywHX0+M3NqC90e74u4lXsZwyiopIufYaJpaVc26XPsgAfqZFi47bcdw8jdsYbFA/+FkvUsdcu9F3na1tGRQ2WdrRBv8am6nHN+M7dj1R5vM6zMVfpYe/a6v0PzwT8ZqxqkMs3lTH3+wuMJErjssYBbfNmATfV89xlbyWNHKdjONJex/G4jyXCqKBzSsyFirdvW7enwdsAi+hf7GnXsM11Zc3oSDNUk9CI2ML6jh3cVvM7Jrpf3ueoXbZ5IsJYGMevuf6GHtKOwoNfN48pKu0dz3boVVfT28WJEsLaeo9xct+xod84rP4o7CJ7grz5z5ytIetL9bYcy1G0C9NsbDwPq7xD7gzrFWRO3o9W8LkpknsGsfExXK3BvKjzbUQ2t2xm+tLrNtVDPR2ID8mbU38oLfg73p8sFZ4xNZitkuqYZzl6Of9jY04A5PVcO3ujo7cKXG474HU2zm2Su9rsRKyJ5+KT7QvPlxzkzjac22LP6XBn+fNvLLCPx8Fffyc/CgNfPDJpIk/K/5P/+3/4m+rrytjdn4Zo1eK7dXN6G5sjt6urljBCNYC4AaGB/mCpxvvZfbvCmXtVp8ygJRVKrYhuHvnFoPBMJ7vM+hNlFtvjAy1Y4Tn+H4nDsFp3B2/HUcYoOffv4uDLRjvtA3AfZ4OXTVAw0qMVgyCvW1XV5cxmL1M6jze2Qf28AylvxOLq1ssXE9M3vHQL4zYziaMWoaDf5rb8z3huDP791m1Uh1rW/tR2nUrRmWsbCxHK85Ub19VVvQ9uPMIw1wTz1/Ox/LqTlbNDQ12x/DgYLZ40Kny4F+Br/0RT1DCd+8NxuSkyYzrsP+hQYbp6eV0Mg6PcSYAHjMz2/HjDwsYkN4YH2/PrHNf7zBGoz76BkbizbtFGOgYx6o1s+IDfX0osjkc9HWMdW1sYpi3AMS1OBCf/uxD3psN2xLduX0XQ4Ah7r8fb94vxJ++fwVIq4Aua6zNKePpz+SFmdbRsRGELuLd251YWt2ODtbTKr2Li3LWeReB04GwkseqaysoBP8q66JHuYBKoKeD4d993Z1x69ZYfPunH/ic2WSUJf9cM0E8vASjGVg2GGGg378RG8an0jebp1gaaFQxuwVUoN3b15tBZYMsMqmKX6XrZ5E4Piv4OmP+1RkUugYUoMX5DEIIoDbYtrA0Gx9/ei8e3BtGcW3w9zqGuIXvVGDMS9B4L/syA4+it9dM5h5G9Ro+sTfmQLx8vgyNcd7PLuPn/+gpcyiL5z++iP7+tugfrIr7DwEjeziSL7ZioONh7qJQ0DQeZo6twLtpY9LR2ZFBOB03lZS007gKTv28ytpqYJVeOj0oLp0rM5jpFEGzm8SBySfPjjCgo8DqrJsIcVtObj3mfY2R19kEoJsIUEnq5Gxubua2a9s8eQ8DFV7fSn2VWWZueU1gqMI9PtMJO8zv3ATSdRRMxOkIycMqEwGMyrZQOuX5vk6eNFA5aWT9qTJSefs5zYt/GzhzN4TrnkF7lK1OlTxn1a5tOKr5/cndXtalCWXoDgOALN9VGRsQRaWl4bAPuNWD9n9PZ5N10OFNgwV/yYB+z8NyTPgwkATz6kjvLU3y1HWo4ZoUzpSOQMFv/Jm8bKBQYOA2K/nRtauGF10nr6EzrvGTYf3b5Iz3MgCsDMkoDAlaI1vQRQOpzrBFC6ob/YoTi8O0dbAXc5trcQ2oqik7ihH0UG9XI2CtNR7d74rREaun3b1zyL2OWM9LQCfzqXC3QWXMTR/EwZ5JEYwxANGqIu8luhXwG1S3NYprko6NE2Rcros9s8uvzqOxpiL+6hdfRu9PPWENJK1vbadTL9B7cGsiQaY97aurWfu9Ha5pdcFV9OGs1cBLksIDie2xKL+Xdrez2mcS0NnYUIe8d8MH0BC5HhvpjQ8/exx/+OYrnHQclUuMHmCqG8fh9MRDV4tewp3oruryznjx4xwUu4ynHz5EX89Fe1d9Bn4a660+9hC0snj68Qepjw73ztGDR4xHB7kihtCN9sdfXVrGUOMgc93ya1speQYAXMXauxvMSlorTzy7wh6dzQB0ZSGrE5Eft/vpEElD5cyKe3sD+7s6yzZjggcRlfrUXQ8GIZQD9ZvBYellD2K3fmpfTBoom7AP7KLcuHMAOeJaBiBqABC3bk0Cls4DkQh7SpuQvgZU2PfSRFoDNtO2dR6e7f3c6WBIs7e3nfHuxnB/N85jT3z4YUMMDlzFn/64BI0rcN6OY2Z6CvmuiVZ05onbitfXY6CnJQaHWlnjQEf0xWWFVcDdMT8DHVpb4uWb1Zh5vxo7G4fxF588y0OSr8s349Gz4fjq19PRjZ69c/tO9HT1ghVKyGHgIJSn47ADT9hCTp2inhYUCs7Gx0eiG9tu5d46dl7bIlFtO2OVjs6l6+XrtjBK5wF5k557u4fx+tVU7i74q7/+FDvdEW/fv4WHy1IvjgwyB+TaCh373X79x29xdvZiYKgb3VeKpeX3GUj0APy2Np2a+mio9xydndjY3gYbdDPf+XRqtIMekHdyupc9l3XajtCdtTiwZ/DS3MI8OuMybvO5KvSAZ0y4O6N/qC+Dmx526gFnJmcq+VxXZ3NMjo7GLnZ/l3l0dvQWTvHRaXiA/AS4yV7e2vmsCIa/PLNE/jEZ7lkH5Ti+PYBQK/ZWVpaQ00p4uAf5XQCnFZXlC2AME+bS0N0Q+G3x5Mld7gs+QN53t9fRwa2xsriSbQ4H+tqgR1W8eP429pCNufnzrED+m//0WRxz/642eK6/CWcSme27jomJ2nh0d5S12GDsJ/G7PzwHTHdmQiZ3HJgYAxrg0mWAWQevu7cr6qFbbY3ycxGri1vwfl2up8mU/WPbD5zHMo78QGtntBqsgmfvj92KSjBADdj1GtyxAO2ysgw7iVUIzy5CkiKq62O3oib+x2++jz9ML8RVpTttkF3GsIyjv429s1JJmbe6/gp56+0xaYIdQXd41koGDRmrP92JtY58aH/4K+VapWfQRz68cVa1kTpi6kcTINrlNRzrQ3CsATm3v7tj4DqWY/J2Y3zy6Ti6pjID0AaMjlj7jq4mvtuFDZjAqRdTVHENA70mgC1qscp9CzptZjX5BVitBz7VudvdxtFBp52fmWjRCbb60TYoleDanegf6EavNsMLewy/HD2lU2xg8SS++Pyz+Pt/+2twwHm0t7anvbK95T46td6DFKH54uwU+Bu93z8c338nfkJR4LRY8dnX3wpNS7mrtq62PsfQ2NSGbK6Cr3vh1wos1lX8/h++xqmsiE8//xT8sg/vinHcIXKYfoXneh1lIYo77aqz+ln9Wc/vPV3tKYO11ZUZSOmGVhdXh9EDnmzubImeAWzC+xfR1VuTGNyk69FuA7J5Ap/g/LWex6N7falD3EGwsLgdH378SdrQ40Mdvkro05ZJgxb0x9bWQfz4fA6svwNOP+DpLoBr7jcW6/glc3Nr4GjYDb1kAP7gyKRVHfMH1zFOt/Tfvctn4YEj5H+T+W1umhy2//IxNvIIHnObODoeljKIIma46Q1uQYi4xuBpa1vRdkZZtmjGz2ontJVFawMr+MU5F2mD/b46s2h5WBRsFMZffJ6uLRgB5xRM4HezQjnxAXgIGRBjGpy1rYlBd7E8l0+b5fXFN17f+/mwUs7LFzhRHFWZmN7gp88M9DIOr62ty7PPTFjB9/u7e4mbLBZJ/Ma6aTcdm87wPlhXLOZ1PJRveWU11rMtxxU65yjf33eXJLLo/cUCjlHc6s4qt86beM3AAz6TB+e501GdaHuiNWR7E5ky4Gx7QneXWfnoNfz+GbrXsZT4jHjCBL8+aG93S3z0wZN49fJtBjD1p/yMdqsCHXLFHOpYu5/98pfRVHUZr16/hbza3z183ubwIEf77dsep6LMNTvG7mxiC5A/1tY1uWkJ4cMAhoVo6iDdelfESuIq1se5eghoFrP4QRaonHF0dnjWhbi3Apt7lK9v7+zH//3/9d/Hq7fvErvWwVP25TcwUei+i9zBz8XQG/vQyZ1D2G1ksQJ9fXq4l/6xxRAe0CyWcWe2AYsikWLbRXwdg2nYEPnN4jCDVR5w29llMMdWu22Jd7J9w6n8YWCqwDf6UgWOM/BRl/ezqMbWMmvr29jxQ6C5wXpbfF7mblPX3uRqJp3QS+74UC8bMOEHdrrYxVHwpEVK6Cn4Uj5Nf4ifPtIHhvauv9/34fpbaOB4DKpoA/zn6/o3NztEpL2+if6U8zE5r771cPcnjx/ygQv4EUxzYLD/JDoZY19vE9e4jD9iO9+9nY6h3lvY+bP4f/x338a76Yv4/BePoDt49MxWjkdgCnB3XSP8fp5Ba2MiDfU18cVnD+OgxH1rG5HbovXZdeJ+d5zaYrUCjFMXtyfAhB/dyjkuLZeyiED/XTp6FqB27vKiHN6HTsi1MYPEqGWV4QGoQlb1kp+3YMvdY9eXVeAelOz5QXz0aCT++lePsU0l5BqMwVxnF9eiqr4lrsqqY2Z+ERt/xnf3WaP2TMDYJ/8Uetu6pWgldom/25L8vA8g7R3oj7ntrfhhdi7g+GjtGohV7r2wvgNGPIzBkYGMG6xsrMSdgaH4YPJ2dOJHG3PQvnswbzX8ZDrfBEAL/vzy1ir+Sw3yfRYvv30Rhxu7MdE9FBMDI9AWe7x5HL3NdTE0jC/Uhv9VqR8U2NEexmmBD77SJphlfjU+/OA2/GQivwb9YYDzOu7dbwYLgdF6eqOmoiNbbh2ji2z7UQsfdLY0RG9HSwwxlpH+jhjubYtxbNj4YFfcHu7l9664N9wRz8CUj8ZG4t7IcEwO9MboYCfPjrg3MZoFWqPghSp8wjP0iIUj98ZH4xA9tQtGKINHylh7cfjV6WFcHGP7z46iua4GO3KUCQaf5Yzt4uQAfiowu0Fqd8Hp659gn6y6NsmacQrWaxMsZ/su5U99lMzPU3ukvlL/q+8zqM/njRWoT/Rx1PE3ryvjvqaf7k9YClaryLagC4sL2GTlD0nDxmXAnYfJDe1F/sX/DODugtFPMkAL3zPOTC7Cu8ZPDk60Q2fY/IPYQRYtclI3KfvqqtypwPfzwPjdonuCuxaU7QysOr78Hd2kPkr7Wdzc152DVd62Y7NnfzM63x1S0snvmGR0J4A7tcRpXtdkCC8lzaSVukW+199LfcRnvJdJUyu9Der7eWmgfkl9xGdNTvBrJvzEnvyaOthdQAbuxdHaSO2t77ah4533u7dTqSsdowlICMxPYwvi4qKIIOfHOplU9nejeepgk5yH0Mp0sjJ7hB5RLxh3OoPfstCL18UcJg992nbUCRibcb7aBMjqZVP3GptSp+Z8eNG75SM/pF9tItlL8M5P38sxMe4sFmYMdngxieN5cjodDa29uZNjdXnecAv3rU77aVvjPfCCux7qkjdZU65ZJFOuWQs4mvHKbmXYZdtBVlyDK2yThz7xsN9r7O4V8lOm3Bwf8PdpVCHTDdiuWuhlMmBvpxTLSwvwIfKHfVWnSQPXQZ1qouomyO/8XFv1asaNtFnFAHJMPvzh/AubVNDL32/4QbtUrJui5u9c7//4X//ybzNLyGJNjo5ET3trHKAcOts7IEQTyv4kVtZWUhl0tjVFL8D34d0JiFgb+4Dbnd1TlCeAuLkcZR3RUOtiAV5Lmyg6FFlzTRxfVcXvf/cDhJ7j1lUxM7UCWKiPew+649HTrugdaop6HHp7evej1P7mP/mPYmtzC6HbibHxIuDS1Ngcn3z8cZSxGK9ev4/d43WMOgtYVhVbjM9sy8TYIIQqSyF+jXNygMCvbe7G3vFhnLAQvb2dcYvrLc1OZwWjDq1b40vpiHKdraM0xmeMv7uvL9ZWt2N1xZ6cEvU0K5JLO8s4F/2ZXY3rQ5yf6vAQpmOcpYWlbRjcTH5LTL0GDO6tYRiqWOCI3/z7d7GyyrVqTnCsh1kUKxVb492bGZyL3RgZ7sNJ6okzGLa2oTNeT23Ed8/fxfNXq7FVOksnvwmDsLQyH9/86fv4+ruXsbWzBx+7ff04FpeXcTyacYJYPxyk0u5mLCyvQcN66LWUBufho6eAYd5jvh6YZxUgLAAjqIgwzj8xkFlbFbk9Ue1ZbzWHPUofPb4f337zHd8tMnWVgthrQZD8BrP9xFwqPTP+XC3/FhwI2v3bz7p1UbBlcPzB3bvQfDeDYjK1jK5zZ4AxD2iFSR2LQR235eiw6HQf28sPZ1NlbXX07YcD0L0i/uX/93cAm8vosv9jS3cszK/FBjxQX4PDh+N/yTWb2mozmGQbqPq6zmho7o6z8rrY2D3GCVuM23cnox3+f/t2hnleotAOY6S3JY43IpYBXGhOALyBZSMXCqoZxUKRbmxu4xQboChAoMYitx8jzCoh2++oHFXiKkCdCg+zvkBxHvGeRs/gl4BLI6hjZLZvdXU1d9qoJKzesnrG63lfX5MPDJQarLdPoQkBEwYeZCfIq8HRt6rqBOAnyDOJcIHhdsWsphHU+R3v39rSyn2tarpGDrdRVpUYLAPXtg3QKWcdVILwi1vkHGstjpprY09gryU4dlwa/+x1x1h07IqtePZ1rMrx25JBg2gLGasbqtGBjx4PBuoBo2WGvQCT8qkBNI2gvd4bm9vjd3/4Lta39jPIaaWea2v1tXwkqLUC259F9tPdD4XjcXJa8JrjV4ubCLm4hGdPUZbZQuQaelVD56L1jWEowYf9Z08Q5qKvnHxuRa0tgDQeVslZuS/IL2TCAJEK1627OlgaoErkvky68V2DfSp4jegi+u7FzFxcMRar/864xubeFvqjLlraTCjxWWnOhbcAurWNldHR3xztyPvG+km8f7uTY7q4ZDysh5RXHsvK6/P69uLO3pHwicYU+wPvwpess4cv1pZfxRdPH8d4f29WhjRa3QIfbMBLe6ynvf8mDZiia8rhf6tKttZX03ilQ8D1utGD65slnJczdM3jomc6QNV2Jb0dglgP/+qMe7fHAYtb2Y5n/NZQ/PjyOXyGDJwBaOqqc9t4PU7K4PAgzkpNvHozHSMDd2JucSZ3gqxvl5C/Why9ragpN/jQEH/44xt0Rn3c5torS561AdBjHOU4FOUVVmNqECtjY2Utall7Ewq5hREn3wSPB6kXbS4ueVoN25LVTgabVvmOybNd9W1WbQvGAkDozrbiDI5z9JlG3Ap/D/+BA6GvCcEi0WQFisxcxT1MPjS3epDmaeo9Zfjo0D7ahU4R3hioLEDcBfxuMGIvDbk7ydymzQqiQws9WYUe9j4GDs6w0+2tTbGzvheD/Q1RU38Qk7dG4c86dNFx7O2uR09vX/zpu5loah6ImbmF1AUCnHquf3iKvj8pxnzrVmv8/d89Z/7uXmiM3a2LeD87g93fTpC0NLcXjx8+iJG+4SjhHH3/w5+490AGS3Rsu7p6sTUevrmZ/XgnxkZTRm3ZVG9QAQc4gzyu+dEOclKNU/Qo3k/NxQ8/PI+Ojh54VzJepVNof0WDW12dHdD+IBOEZ0c4hZW12FCrYI/i1p3bMTqBXcNen5wIjqwMaoCfauOr338TL168RY+WuCKO2nBnDI11cI+TTIrsuJMRD8OAbZ19Yg06ol8amzuzZ6x2zyTXyek+6+T25l10Wxk8Nxq9jOkQR9YBL68vRG93M47lAXrGVkW2DuzPHrAXrLlBlDt3JuD5ZeziZQyAedyKfXC4Az8cRE1DXcrsqzfvmIMBK8/AqI/FlYVMYOkY63PLc20dgFlc3ra2enSWFU6Mk9cfP/4QnVwXL19OxwnOalODlYQRK8tLfPc0biN39bYkcTfE1HoMDrSCS+oT7zTU9cb26m7Yp7W9tTn6u/qjvr0Om4mcn9cgoyfxsy/GwWoXMT7ZFp7j9PHnvSzUIly5EU1NFThn2O7K7qhsKMN+gq+wcZ998XGukQ6Y9n9gcBC+P42eDg/2t6VAdXz2yafxAtzjvCsA5APDYCvs1jVyWY8sV7A+1+C6rqa2qDwvY+2Zf4VVwNgYFGADvGX1VAZh0O2nrZ3xr/74XfzxzXycV9bj2OGIab+RNV0iDwzXgTHheYGT1ostaW1uTL2WwB+aiYn+3HqH35XDlF1krujVinVCIehMFQFKZB2uzcPlkTmvqf5cW1vEyeQ7ZcfRhY6/f7s2JkZP49ZEM7Z4Hx52l8Qp8uIB6nvQuT66Orpje3M/Xr2YBcfNZuLGVpO2kcwWYLsn8OUF99TWXGS1fVsrzsTZVaxt7cATTem05c6hi8Ihqqi6hF/cjWVSkvlUNmZydLdUtJbBEsdr5GSguw9eqMlgp+dreO6Ihxy6S+hX/+gj9MMwePIMmdqImYWtOLrwLJt6nPP2+Pyzh1Ha9gyKivj+Tz/A19ija3vMnoMvrmNyaDBam2yd1RPf/TAD1lqE5owNHGprgz3Gcg4PWJwwjB2wTz6eVCbgxIK2JrNXdE9PGw6mh82fZLBIe3pyuh3Pnz+PdXDGyCD2rMbAWF38/vczsX1QEU/vPI7dZX5fXYvpuYM4umqPmRkEAZ6Yer+IXJ5gc9tSzvd23VJdHbNz6LSWQfTfWuqhscn+GBztivfvp3I93Kl3e3Ioi4i2wZu92DnPk/K8DBNPBoYBG+isttje8dDpdrDgaerIhdkNaN4ApSw2kMXKmWd9Bvblu2L7fVFEIW8VgcjC0bMwwc9oQ9JWgJl0ZH3fpxhHhz7lIbnSh466O0HFktoQ22xo08Ak8LYVkX5ezGMxw95usYvA6+fuRN43sOxY5PmUE/hPR7u4J5gPfausnHMfMbAPr5mOJ59xvGIxmDZ1ukF1z6nStnpfzyEz8G7QRX1s4NQZ2Ld5F/y7vrUJTr6OBuxMKz5pB/bceWdxDPrT+XnIn98xoG8APJ1msKQFR97DzxiwyAAWdBA3qXfdlWjrswz68j0T8+6eOYe20l7M7uv1DR7UXuxQ9TyjDx6APVZWwSmbaR8rqiuYwyp0Enviv8HDn3z4LPrbm2NqaiqDTOJHcYdYe3LiVpSxlgbaxGaupRXU7kSzwk9aW3GY2/z5vIF96aLPlL6Xegj8IW5wbeUjd+HYIsTDajfWrSaU5LZLOYh//9vfxTHXkx5WwGqrlXOxwBW6QZ+/vha9wtpZXLRtpTjyaXGESQ7Pdbk7OQGmG8DXXME3XUsecve1GMqKfBM4JkI9o0D6GXyqLgMrQ2P9wH4r4PU10Ovp84O3yqCHST95Q9/LauQKd8ej5+rrm5Elg3HuILFvN7wLXmlCV2Zgn7nJT87fikxp4vkwTDP9DTG6mEuetN+y/O11jTHo+xhotHBI/9a19ad8ojSp9+Vh5c5n7gjmdXlanlc+i0pm5IPrWtDj+ugXuXb2tT8+xMfTf+DvE/42SN/Y1AAuNHEGpmkFe3Z1xNK6FbC14Aj89sdV0dxZju7aj6GR2/CNBZbNfK859o6WuBfjgA4XrJe7VE2WKJsLc6v4pCbeGA/yrV/ZAhYa6O+Ojnb0KP5Ud8dVTEx0Ywvxrw8smjyEjpes10n09Q9FX29/+o/qokNbvGADs+qYeburxDbKtsA1WJjnx+kH8prBL4PUnU3V0ck9r5GxCrC6OwRKe6fI8BkyDD0yoFsFu7sbvC4DaJXIjbjfpJw+l/xpyz/1TxW8c4SzMbO8iR/SiJy1xXuw4domMg4PZasRdJGtLo9Y1+ry6xhsb4o1bJbtUgd7u+OSeZ9dnUVnS12MjXRFXYstU5gHjH99VQF/1mfRQ3tLV7ZgmZmej/qK1hjr6ouhfmzA9BpY6Crae8Cn9WcxMNQWU6+P4pvvptET+HY1vNfaDT3xh/eusW0HYPGeaG2siK9/vRaz74/AAjNxvL8TF/D5rz75LNvQDfV3RV9rQwx1d8bEUH+M8lofYx/saOZnIz7XadRA6yYrisEsDU0mQ+A9ePQI3VkBD3r+zLFJuZ1t6HAVQxYMdDZED+ttV4iHE4Px8NYg+qo3GmvKYmNpNj774H787POncQs8/OzeWHzy9F48vHc7pqfeIaOeC9cYe8ovi37GPc7Q89UWDlS7EyYy3rYJpjaomnGkxEwmgCyqg/+ETfCLeiorldVPrKVJ29ytBK+qs3LnDfJrkZmmxOc4OlG87m42vyOeMvGfMQEuanFHJrDSNiEHfN8Yi9i3kutlMB5dY2DdQVhoqs+vvGr3fKqz9Ok1jlZlq0rFceop7aFFc+pNE8fGMkxOqme8pvrY+II40Ep7DbhtkPSPO7BF2kafjt1rqqN8GANwDD7T1vJ56VLocT4ATTLYn4nDorK/iFlYPAR90CnMgjGZrCyS/V5DOrhmJmeyhRuvSSd3Z+VOAObHraMWGzk+OYlt34/Z2bmUN31Jq9udk9jVLhDaUl7KtbG44IZeiTVY2yve3NzbSRtb2t2JrZ3dn547sbMPX5S2Y/enBPsO+mP3YK/QHe4YYAYm95yXg8zENP+pW+UHX5cmrqE0Th7huwwvP+ta+rc0829pYszHnQTNLa3ROzAYvf3D0dnTz3zbsgCuo8WOKkP4lh1gr67EP7vbW9iPurRJ7mbLQgFuIoXFCdL1Gh/cGE9W9KOfDOIbrzK9VcuS2RrMXTH1fKaBp0myct5317XdKbY21mJ8fDgmxseyyHjH1lBHrC26KncfYK+MC3iPG5mo5V7GAI0dOU/lyfWXP5yvdJJgReFqkThRxuQnf948cvx8qeJ//bOhv7083497t8bi8b1JBOQcZdMVd+5OxuzCXB4q4fa7GgCzBzc2NpTH40c47VcHmUHbWlmPvraOePZwEIVmsELACQhlAMK6V68WUNR7TB5F1FbF0/6tEWO3x6K9y+pPDCvGyiqIuaXlePHyffzxD39CkZRFXVM9Shogn20KdqOpsTiszd50F4An2+NMjvfhENXHxFgXxmaNO17F2PAoRr05gdzte3eKPqMA+d6uVoBJF0b2iEU1W6aQ2Kt2NN5NrQLwrlBk5Ri/u8lAOwD9zLooPDDA5sYmv59gLDsBlSYn1jLIbs/A6qqWaGvvid29TZz/wRgabE2muQIY1VU1McZ+Ft/q6lb8eg/R28UwH0Q/BrV3sJmFLYvFhSVo3RP3H3wQP/44E3duP43bdz9CmAF6GKETlP3A6EjMrixHe3dvfPrpRzHc2xN3JkZjcKgXxoExuecpQOjO3QcYnfZ4/bqEwAlYrnBM7O+3CaDCaedzMs3NQ8bxKaMoYIc45R4uZCWMQtnZ3hoTk2PxzTffoQBaEohZqXwjhLmNCuFP5QpD2v7JAJoZVT7M5wA40PEKJQQx0/mVhS9Yo2v+VhkJEBUuhVzml8FV7FYEW4XjQ2fjHOa1XdFlAEgGejFEJZyA6nj8eCCGRzr5zFW8fPEqgc/6+kFWVwms6uuaMOoAnC7bRrTHBmBjBkD09Z9ep7N6AN2skLMv9ObWMUqwFAuL62nsetoRyqOmePucdWPM8oaBQSs/3QKmwbmGnkuLS8iGh0m2qyEzyyoA1EmwGkslqdCqbKzol+b24OtExvpZ05tqKWXa4J3OQLbrAPRYPdNQ35DAW+ApnfypkdOx1ZAIcu1xOTIywrjth1oVz6FFE2DWKr2mxnpoWpfVrhoRv+M2se7e3txq1tfVg3a4RiYBbqyvB881oyDN1Ap+PcHdsatY2lraigoz7m8iQiNrpncVB6eJ7xhER5Cigc+4nVpQvWUweO8gHXPpp4Fxbq53OcbIitFbkx1RW1HsfBC4VwNu5CHpdoUcuBtHUPbixVT2qLwFiLn0EDL4x2B2nqyuJmAeNwbVxw1Qdzt+LU//FqS6drYN+D//X/+H/GwvDsjhMc5KW180YxAYfHTlNuMKnJ961SbzbgEIFDtZvB+3AtADYOBlgYDXcX1U4FbgOHerPH79D9/G8NAQo9PR3k2n0LZkV/D1tM4SDlxFTSU03AJY4ZQz5xX0jAmOqbll6HvFd2wjgJPOulmNvL26H/s7p/H46RgGpYvx8X34ATZE7lT6ma7gh46araWQSYEJ8mp1qZnqjx49jJ9//injwlFnPT1cV/29ssE40BVuS+tC55W2V+McWcIkhYf11sKPVQ2tcYSe++bV2zz35QJ6vpueAfz+KZ49ewqgHsTINkZfT1u0Av6bGiuhiduuz9B9A4D+HWRuEz2APsGIypMeIra2up4JkvbWLmNS6JtawAJAqrIOMHHA9cZjju89fPRRzM2vxuoyPIhcrq5sIG84ytBKNTcwMICcVKG/bmNnthOwDQ4Ox/LqalbAeTaEfOCumazeZ43VQybUrJy1Wquvvy9l6RCHxupGHcLBoUHW8CDXQv2X4DZ5QBBrou80jbaG16dgMasWoKztM1wXDbGfl1/lEfW3n1U2lWUf8p3XFX5kAglsxNJnxbttfFAgOGd7jN3KhLKs0q5Efv6zf/J5jE32xuuXa9iT6WxRV1Pdh6OCg4m+ae/txIbtpaPd3o7z2MzatKBP6svhO5wH1mKgz4CcgHMbtjmIu3eGXXm+A18fIkvVJ3Hrbme8m5lCbm6hA6/jr/7mWRzs7Mf8ykLK+uLiJuMx4FWKXpwt6WKrppoqK588sHAxd4II1N6+ec+9pJdtSSYYl2009tLhtDWSQd0a3jNZaKVR4dyq59fgmZYYGm1HJ6N/cIQ0cLPTy2EPeyvemsATk9iwp88eYutLzLciuno8S+cYHX0Y/Ti2jiP7SkNgK+Zw4WMRfmpr78ht6AIwzxEQgFltZkX95YUHOJuAtgrHbfF9MTrWgx5uxRHfi1HwiAGS2fl5+OwYnqvPNTyFntflxbkFOjRWPHWgg5dWVqNvaBg5b2ZOPXwX5xsbg7rCwW4HWO+hd4pWQRYJ1NdrB5guNnJjbQ08MxC//91U/Kt/9Q3jr84A5MGuB/jWxsMHk3mOgd9ZWV4ApwxDUxNt2NK+wXj99nUmuQ73ueeO1d72T1YF2o5DZ6MsdxVsl97Gz/9iGBKzBmdzANiG1OVdve1xdKIe7onpxV10GPqQwV2UnaGrp+KjDz4A56xFS3Nr9PRoI09iGZw5NjzEGDajrmEXJ6QXnLcUNczfIKQJlRF4tZO/N5dWYgQbVX1Zjs4pi5X9s9SL1YdX8D3rVYatRT8tbOBYVDbGv3s+Fb/5/kX0Tt6J0YlJ1vU6W0SmYwq9IRDaHPlDLzbV18YoDsIJMl2PPi5Lm8RHkWHthrbM1kAeOmilpBjXh+0rUvax2zp06ZSkzUFSWBMP/HY3kb3mt3fXsOFlcNVRfPBpxBefd8fh7kHMToE75ndxMjxfw1YJx+EOxGuw4rdfv8LZvc6AvBX6trkyOLKytIZcVefamFAYH+/FLlVHS2t5JsDfQ8OjozJ0wwH8gz1A18hLVguZKDPIGNdVWRlb2jbAiMMCX4lb3OlzH4f/9euX6ATwa3c33z9DXyzGZ188jXP4+vHTR8jXfDx//j7qGlvj8MTq9HJ4eRPbVx3d8KFJW6vqmxvAOjr3l4cx1N8GLj5Chsqiub0rfv2b79ED4IsaDxW03UQgS+4kPkl5VZYNlo6PDXJdD13fR54DmpTQyejJqxPsSm0M9YnLq9ExzejG+vj400+xNU2Ju9++msZeXeAXlMNDC9FYXRfnp83Qpi3+9ONaTC3uxY8vZ9AHvczrHvhvhfF3h+c/zcx6Tkg1tO3A7mAP0Iv1dTi/VZfRXNcaZ0eXmTBv7wRv1V7G7Qfj8eLVS+QMv2anKr76+j06wp2NdTE83IsczEDH7Wjr6EN/IT8H2Jpdq4stWCj6BNvzWluknPu3BS/aHflQTGjg0p/u6E3M/pOdcZelxRf+7efFh/JiHmTL+wY5077Ao15LG2MiW/xmQnkFf8brir3cvc2XM9DnNbyniToP37f9hH7CjZOdOwKwb8qBttBiH/Gg/oD23Hs5TqswxbgG8Wz9mAFs3nM84krvZdDVuds3vYXP1CGL7kIVT+6LCfmO9NBW3sidSUTn7Dj177xnVnxy7dw5y7PY3Wo7IAMF8Dr3sIjFcdgnXGztnPycO3H8jgFdMZw05VI5DlvKeS+vLw4WG/W11cfd8YE4PjyNP/zxe8bMeBEvW9OOaQ8GuqKtoTpuj/ZGGxjc+0xNw5PYfp3+OuRD3h4e7I9TdL3jV48YHJNezkss4U/nkwF6/SBo5dg8jNBAtsmRItAPCmQAGZBhfWoq4CPm6feuwbMnyOIcNvMce1UDz2hDq9EHnVx7cmgAWTnI8T98/CCm52YSq4mLDrC5B/vgHRBgT1cfeH4nC/AsKvKQeJMmKLEsEDIwZ2sgC4KO9g6zfYXngBnomhgdjW34rgGfxuCMCTKTJ+6Q3sNemXw4B9NX14A7uzvh68b04e1pvo89t0zpGP/BPuQmheUDfUV/uj4ZrGetxAkePqseTrzP6+poljL5Vn5r5L4WttysqZpbntInMZhmmyv9Ct93TbyHn5HPM1HGNeXTrEplfUxQGnRU3+7hH/o9E/NX51f4PS15nsfG5gr3rcodVn/xi/t8vxLarsYovsyPL+diZr4UlxXn0LA87t2piroqbFb1frzB1l1Hc7x6sYRfJCY+zYTv+ZlFjqXY3bfQqiZm8WuPT93Rcg2dDMwhx02er2S1scHP8/jLX37KZ9YTs0y/89D3fXirmTkYaMNm45dsbm9gDi6zWKK704r0M+SkLlps8wrdWxrr4AT0D5jw6cM76HcLAg6x5/1RBY+dumsBHD49vcj4DMBXRGNbb5zgi+yxLu48OD5Cl4EHpXE3mEA8ZMspk2rGKtyR5m5G20+htRLTO0YTgztglWP0juelmKRswi/r7e3JIP3O0Q48wFqeuXPqMNuKtoHZTpGz6eXZGB6Df3dsHVeRwfJtWwReV8fs1lG8nNuMr755GwtLYK3yhmiqZH2PWceNs1iZx884KrpGHMMLh3sXMT2zH21dI+hFd+fg37b2YBeXYmZ6ixHXRWfrGboAWS2rReYvsijzHMzy8ZOn0Y2v3AwdxSa18H97Sw0yhM94gi+Fna3A7tbXoPeRve3trYwbrSK7h+CcA+R+eXUpW7FYzONuyKXlebCKO+DKYhQM+osvnsQIP2srjqKvozY6wfhdnej0q+NYWnof/+gXn8dQd2PuJvj8o8fpr7W249NhKwzqH0H79OGR/4amNvj0JD788KPUhdoMd0C5DiZJ9VsQgdTn6iFjQlkZrV5FVlxjHyb4/Ix+lnKTu+75m7+QG9aM/7mj20T1MjbJQk535prkN3BuvMg2uMq41eLicW3d9vo62CqguK1VqoA0jAO65o5/ru894J5iPOAgQ98W51l8x0fBj1a1498bI+D6Br8NxhojMcHt9523cS9xkvbasahbvK5xwmxXjMy0Ikvqlqy6hxY3NtR7F0+1UPHwPZ9JM76rj6T9PANLS0PpoE3Vx/D3JDIPr6c+Ut97TV+3C0LaVBUtD+2W85ewjtLYXBWyYJGyxXPz8wvo2aIzg/P1Qxncx59sbQa38Y+rFLEP7iEdHec58ze6Z4GyBYGH6FjPfD3jPs34Sx093Xlexv4hvj7+LiKbuwmML7SCaSxiyDXJsbI+0FvdfEMLaerPjKdwn+Lpv+J35+Kc09bBP35en12ezHMEwS/zC/MxOzubbcHmpqewV+v4G/PgnMXkq/X1jWzxJH20tbleqd+L+zp1f5cCJqdNxl8br+Hp76w8n5Fr/XyRJEF4GfdV0tSxaQd8uqtHO9PEs6SPhTybAM8EMzTJgp28UWFbbhIhPn1Ii+JRfOiGf5x3gVEKP+WGfjc01UcwblrxTz7u+VudkT6AbS1GubW5LYHBNk74LovkaeB7ACx7zD96dD/bBVRVGtA6j9Hx4dy20Idyfny/nwseZEWGyq25rTW6+7pRAA2xvbMZzx6PxMM7vRBKkDcan/78H8fknQfR2zeS/Zxfv/kxBWpubgVCeBgMBhsh/hFnzQPCuns7WMQtDHpdHB9cxD/61QcxNGC12QwCjjKoPEf4zepfIIx1WR1VwsFtwAkQkJZ2MAw7+yx6KVZW9xJkNTHufpzTuK5hIUYzIG7myR56+welGOwfRHCvYxNgvr21i1E6jhGc40YAwW9/8xuE7DoePnyaweTFpQ3ILiA8R4haYmy0A3m/RnG3x9RbxriF8b7EgJ7ap89KPKvDLgBOp9E32J0B9cpywDyApra+CSW8GR9//HlUN7ZkwqOjuy8DAd/98DzOLnF+R4byMCV7QVnptL3D+KCX1V7HR9esUxtzrIqvv5mPtU1bntTAfG6NVdn+pAj474Y5bgQrmQflImg0W1iLAjc43gJQuP/gbrx6/Q7Gwgkxg+93UulZ2Qyjel3+KON1SJ4KUaVxeVYEwawWVyB08tyOfYIR3k/nju8A7gSnAnira/yurOy29K2tTeZ0kDsrsgoXFWMPa1tFrK6tJLizonFhdopvnMW9W+OMqSp+8+vXjKaWsV4BGFu5TzkCdoRhfh9DGPpaQEtldT08sYtCChTFNU52Wayt7rMu5xCnHGBWz3q2xeTISFzs18XSHKAD2SsC2War3TpaVHJryFTMGhG3Wmvkmuo998Ce303piGmQauvdMgpcVXEipDVu8UT5lUErr6UiRUqZ0//cE1XB1snyewJRlbyfc/18GJD0+gb6BdcaRINWVuNY1aOiSWchq851GI9ynVWS2XtNg8ZPt075U/BqEEPFtwVgtWJ/Z9e+fAX/GGjLACQ845gEvSpxFZdBcDPvKjv7ta8BTErInvT3fQP4/m7CQQdFnslqHIzFCc7v3TvdMdCN88NnBeO2sLKax22Yqvjs3wrP2Kqqs72ZuXVADwwxpJBnDUhZeZkG6Sd6JU2TThhClSf0TNDPdTTGjr+ntzs6O9oAxTVRXsWo0IN1ALFy5uXWW6tWTF4ZcLxZe427DrRG3xYwSkBmYwEPVgnnemoYABBlgMapqRUASkV0ArYM1lkVX8a9GX2sQOMreCGrWg7tbVmAWJON+DVR3dDC2FpTxj3cyx04Vl62Nrv9tRZ5Wo+BwRb4ydYAm9BLg6ChgE+UR7QMi8va4AAbWLDVC/zw8M6t+PLTjzKhJ6iqxwGzd7IH2tqn+xheq2Sd+7AB1xeMFMPlTp8DjGqlFR6N7fH87VxcAwYOWce3M3PI2CwydRxT76ZicW4WWjMH7uc5GiZm3iODb3F255dX4hA9+O7dEuO9gl+307EzObW4ZODhBDC5AzhpiJevZ+GUSnSOCZQz3l/lb+Sw3IPPamMTxzO3gMO39nbPFhbYYtdXY1fac4dSNTyuPPTF3MJC1ON4X5zLO+oq+aEAbvJ1AdKAM6y1oFTDbJDv5mEQTSPOVzKx5lZyx1XoOvgEPpMP5EtBmrIkL2jIbT+mgfbwIZNs9ug+OZZ3C2AhWCkqKtFgjN0WD651G2vQhr0W2NvGy9ZVB9hpAaIV3Rr2VhzHT7+0R/huzLzfi9evPJy3KQ9wbqgHgO2fxPb+CnIfcbQvuLU3Y20MD3VDSw8GKscutsXEZH28ffWO6x/H5L2u6IW3zgGfdx8MxYaJ/1rHsRX9w83x5g22fxdaQ/B9/FI/Z1X2/PwactzC5+wRe4DtXUaPHGQiWQfyCr1va6zevgHW/5y155rHtgnczbW34tOkfTkA1p6R+7uHmVBVBlpb26FFeywvLsK7ngOCk2TFPbI/NNybid997tOM7bKHqu+7k68S2bYVlQFF2wYY6LfSHg5Fz2ywNlaObkR1XUNUoHtroLtg0ESxwQLbPSjni9zXg5g6sUW2JLCnsYecaqHqqurT7l1Dj72SbdZKcXJxEANDI/DmYeoL7YStAk0aGFSXH9yubHKtDkfBlguLC6vwXAHorS5tbGhDFmzrdhoP7t+DR0/QJS2M+TAuoNflxTH6diWr/oaGh/gOIL3+OiZG+9MBX11dwfGeBztNZCV7ext6uL06Xj/XoeoEjDfH4LCHbp/H7tZxoKpwhLDn2O0pHNfTy8p49El3tPCdndJq2IXMPq5Wgh4elWLuXVV8+/VprKPLhML74C4LI6z0Oz48zEpBD+u1J7TtfsrKcfi5/thYZzQ3n0R93UXuAFG3lteUM/91dFUz3z9BT03iA1/EWNdQHG0fxtvF7Zjfthc5c6hvjm3wYVUV+g39sHlREf9udimmlktxiFweIdMm5t02jxJKR0H+Ux9eYXdqcPJGBwcTtNdid8Qj2RoBfZgOBkKJaGLbavPsgQLfKJ0FdtLGGHTLZB4f1P7l69gjD581kF3aWWPu29EPlhsaakYP7UV59XUMgi2aW8C3O2exvVFCfxfOmPqjtL2DLvScoQ54vTNti/pLO2SS0GBlf18fOqQVOVIPgeFZG7GDxSu7JbE6Ay0/iSHmVw02toJaPWcbK/WkLYMMauZ5PuDXocEu9GNTPHowhryU4pNPwdqjQ2DiXWQIPMXclH0dNXGEPN1sQqOZa3PNtvYu5l4VP3z/Mkqbpejp6Izezi5kpT0W5me4fneMj/SnDqyqaeS69swtkqMtXMP2U87dimB3wbhz1erRGvSS/H55ccS1mjLRZV/V0fEBbNIBPGPSFRpCMwOY09idDOKBq+/cvhdj+CutLdA19mJ0pB3foC4WsZMX19Xgw57c8Whrqi6xObq9zBZRcMrA0FD09vfE/OL8T0UCYNUyt7xXRhN6swIePtwrRYW8UnYcdfhId+49jpevZmNmdiuaLezgvo65r2cQXX+ErfKQ/WLHckl8foktx4bou+ivWMloolm7sYtPpV+1sbGBHtlIvWFA3PXKnaDoBnnNALG/G6zP77HOOr46kuIfdxfcfM7XDfKLr8QtGbiG79ta4SN4rwHZsKjEv7UxGRRNLFacoWLQVj3otdJWYu8MBOgHpP2DRuJb/3YdxVqOrcCLYFfGkbtelRVspDsZTHZ6vcRqvO5ZHepZMbvFRwaFDMA6N21W0cO4InGu2Fb5znZG6F0TcWK6IqhiIp17IqOOIwPpXNffva898SEMrxQYXqdf2XJcjkO7/ecgMR+6wZUGmdxZcY1uuod+fXxnJOV8Z++EtW5Bv1TGf/Vf/pP4+ZefxKO7E/Hs0R2+jE5ljXt67RV8ErNzi7F3fIrOR6GgiybGxtC9B2nvPUdJRaPf6RykmQFQPpk0lcYmGzIYxT91kHpfmoi9xc/SSrzvfK3sPgOrzGDzXoDPOgcGYmZpMXtu2yaut70zdtbdZQItrs7j8ZNHGezdwUcTk15cWm0P/sbfMgjueqk3Xrx8GRsYf4OxPV09MYg+koYmT+7dvpOJvvW11bSHYugedIGtLGbn5ph3sSOxt68/DlhjdcKRZ1qgZzy3zrPqnO/6OrKAntrasu2SRTpgJPSgu5pOoJ88qw3yDAGrtBvBRkVbKPWC/mRROS4d1Fk+5D153EI011N+FKO43ilfN/wMXa2U1VeSz8SC+mTJDDy8tv6qNlxekof0aQwOuRYm0jOAxFrKw7aCsGVdawsyx2XcUVhWthW3JxujvuYkmk1a7IFxr85gyPO4/QQcyBju3O1Dhs+Ru8349GcN4LCjePSwEx4BxyxxX/CHxTdWpV641Rb+tejR3ekn2DhuHb3d7eG5NKcnO8j/InqvGXpFfP+nBXwcA+lXyHkzMl+cQVPgHvwy+Ejb2IRe1UwYeGUm0LQKe3AZz57ch/crGYe7+yrQG2ASbG0Xuj/9F9Yq0MMX5cgH+G69ZAAwirX8CafbjtJqcbFMPeM24L8N/ss15jOH4FDBuAe+48QlfrUyFkaPHvhHv0H9oE30gGxbqdjuZhCe9EyoN1MzsQsvz6+Lhz2HZy95ZmxgGJvfECcVtfEKvLpyVIaM7HLP6ujuGUrZqmJN5phba3VD9IJhFrHjFfXVsXvI+E7Oo6MLrHm8n/banTRX17UxN4PvhF1rba6JybGK6O9px968i77B9nhw90GcHVXG3YnbcYF+sxDGllbukszCEXjYdsyVaVPKsoWmyalV5KiuqSl6BvrD9qizszP459up49WVMAM8a3yFNee6D+/eigbs5tribFye7scVsmV8Rr6ex//Rx3r6+GlcYdvroIlFg/Pzy+ASwER5DXa9HX/BrhLtcQQf1SLLm8jgyOhoJh08sFc7s834DVYWwXS+ys8s+FWvKh/8rU1PmeGpX+z7vqe9Ew87T8OmYjPXR3lbhOb66Ba2yXfaXttg2r7PcwXVywhU0ulobzcqXH+uMwk/6BMcnB7HMTrGpDMXz6Ix9beUktccn8Wkg+jjI9uAw+u28Oxtbovh3q7wMPRMriN/7hR1jDKrAX5l2372+oj6Y4gdD9sM6yNfwfueteguM/Sm33N+fCjnhmzqm6eNcTD8z6/bzUIf0sKw3EHOP+mmrRfHGX9xrX3N+0qjIj5U0FedbKDZlm/qOhMZ4jSTz2m/+EwRi8DmIucn8O4CfkwmLl0faeS68TQW0NLSjA9g3MjdAe58K8aqnjAuYEluBfK2uL4epf3dOHcX+tFJdA8MRSO44s27txlPPb8u5mPFvfcwJub4vKc8oIzdYGfJkTzDmvlTuhUWrnjkT7/DZ/39hsfU38Z9pJN09ae4RltpLKuJtcxWZxZrgBnEDUXisomxaPvBKuC73KHBbf1+3gNaSNNsH8Udebn4yajyZ35OmhlnMt5UJGikuzEE52FBnbvdLTStMC6GnNk2+xxecuz5ZAyuod/LsxZYWx83sSvX2Id/32AQr58xiJtr8PRzvu/Y/V2s7y6Riv/9f/3F3x5AJLNRHs7mtr/nr6diaw+jyuJUwxA7gA0XVUO4ChiYmXkHQx/hFA7EncmRONtfjfZme3W2IHxWOx/E8spifqavH0LXoAybcQ6thF86YYL1qeTXAbzb3OfweBvDPx2DAz0IQlkqPvvPahjzICkAv32Q7f+7ub6NQirF5K1OFuYwhoc8AKMVQ1ET66trGJluwMMJgP8gPGm+vh4jD2NNz87iCLHYELrYQnHIzyOAx1i8frEcq8sorgO3HjanAqvHWTeIcHi4E48f34mRka5oaTWgw6JxHXuGWuljQMZt0P/23/yRz57gdHXHJgp5ASX88tViZo2ePX4Qo2N9GWSowJEbGmnDQeuIRQzLy+ezGKaN3OKp097e2QE3l2c10XYJR+w0YgmHd2l+CYC9C8MdR6cBn/r2DKgI/t9Oz+KkdyP0DdHR1oNDvxdb2yhg5jc9sxN7tiNBQdoLubISdAHjVkNTeUhF60OBkTkUPoUhexICJMdR6mY9Fbe79+7Gy5dvoJ0VF8VWWLONXsEsqwE3DybZs3KO6wrodJVRIakwqqsUbwB3BvwNlir0VTHY35sA0e9nMA3QyKUzAG5vYYNYBnxte2RVnQcYW2Vo6wLXQzGxotWDBw9YW1QS6zoRf/rTNI5ne9y5M8xwDIYdx6c4rmWsgcJrpf86Rn1laScOwFNHB1YK6aiXxYMH9wFDVnTtw0OAwaPzuDysirUFlDrvC7Clo1tEDeQL3HUmisy1gqqCRCGi+DwQSWNmVbzC6Gedp21lBOQKrIKfykpgBU2tlFHpW0mlMKehhCgFwDZQVWxF9Xo6L241FWwKSlXqAl0Vn0Fyg5iFUnFkONWAamnmYZ8qInuJmgXV+St6mx5kVlllolJ3S7vrIdgQJHhf+dp1znvzt85UMf4TjGw797xGNlgLFKjflbcMhhQO0kU6WW4/0wZ7TbcF61rXwp8PHw5ER2stQH2XzxgoF5y4HVjQnuyR9PVAX89l0Ahp3OTdYrtaEZhVWUofjaM0S2OokQGUpHHkO5ncgLcvMYq2ZLFCD3PNdTGiAF5v6Onp9tqTp3UkE7D7OgKkDBikdNeDxlsOd111grynNNGwKWce4jeEzpRXEZNcjxOubZLzAjr98cWLuOQa7iTZR5d4qK5bGpWghgYPlt2PBZxDpbEJgNLSXBgmewraE/zyGhpWu9W9jTGVx8a6h4EJBNxWDUhiPQXfnrB/zHfKMUqdrc3xy599Hq0NGCFAlbK2z1pMz87n/LfQb25p17vqaTEYoZxdJU/mjgT4f35zLzYOz2IDXrP1iMFKWx3wEWgUMTUzgy5jjKBzaW9WexnnbfsAQHtyESubpTwc22pbZcMt1cq64CB7gAJOpqcXmDUzh5dsA3XImNpb23JbtH34rH700FcWKSv5PbsjKyDkeWhq2xC3Emp0bQ9homlpZQnw42HUTUkfexLLLxeXZ9ghjC78kToRPjqBb5N3uJbrmg4279kfVkDnmrt1O5Ob8h48koCM3/2cfKBuUN7cySKwL+caHoTmgWBu/08wxfULWSn42kC/vc498NGE+9b2JrJQVKxl4hNa+3nl1MN+TCKNDNVnpfXa0n78+N1abGycwjv2vkYfQHvLlR8+uRtvXs9DLuaGU1aNTmxrbWAsjfx9HGMjtlxq4r4t8cffL8bLFyXs9VG8e70fvQON2DCrcLdjcnwM3d8b/+Kfv0THNDOGttxto17u6hrOs2x2dqysA8QhMwla4QH10xnzkncHAIZuMxc3xLUOdTXLVhlrqx6cV5EOrNvKlQXn7HbScnS9v0tzD/08x4n5/LOP4Vtbr51FaW81hkc6or0F+h3s4NRblY9t2nNnkW0/rlOeZBC3czZif5uaqqOqpmhx0dnTl1uX0bw4hOrx4/AgePWxiSI0ENc5zGR4T2c7utAdI9WZ9LmMM5yw5dRFx/t78D08dX2BLcdBjKrk743VTXTeSQb7rnHMy3jfQI9BPu3F8uo6/HiC7An85WF0OPK2uVHK3S/aXJ1aQZ1JN3dQeK5Ge0dzjN0agl4A72wjdB5N9U3RC795uJi0aW3twE4WiT713+gojuPOZfzzf/48lhZ3Y3JyFHt0ivNn24nxqMOZn9lYZ/y1sXN4GvefdkepZJJkD7vdHM3QNS724ZlOxnIWqyuV8e7dJrzdxnvYfkzlJM6pBRbumrOaeXtrk3UHs6AIrbxraj7j+025BboKnDK38D6GR7uzndbWui2FiuDN9NRiNNS0gG0O47S2NS7qW9E1TchTb7SwDu1treju1ti4rIivZsCgZfAJstTc1oKc2GPaXQzHMdDflZUz9mc9x1EbQWfYIka9LiYxmWIRhXZBW1MkZ2rg8euYAxcqa3m2C/pCJ1fbqI43eQ8Tcx1BtjbTtlOdzK811jeW0q4MDLTFJ58PgtM2Y2q+hC5cxTbUwAfu1EK2y07j7sMHYIR9Pm+RhjtNbClyht4zULyVwVptrhXJR+DyXbftV2kLSmDBxtjZ1vZfg5cPU4/VNzjGKJxI7ID6Q97Xvmp/HWtfHzRsrkXP1MWzp7fgEx3CMpzB99iFc3TwbNy+fTf1bzXyB6mQI/T36lIG6DzccBsdcXrhgbBWFjbH7sZOXJ8XAaSKitqYm5uP4eEh6Ffgicuring/sxrr66VMXvb1wENgJoMmjtVD8UrbVpiDWS2iaGmMp09u44Tai38g7Jc+OjqC3ozY3UW+qrBHSwd5YHBp9wx96U4PE41X8er1a+7t2Vmek+G5YEvY42H8ia0YHmjBGSyPzz++h/OHo4x+mJmei77Brji/AhOhI/sGBtFd9fCPgWz1ylkmRVrasPvo9bLrYvfmb//+NWs4ABdU5W6eGrCO7TPsD70wv4ivsxRNLW2xVXLO+FdbJ9EInveA8jzYHV2ewWr4VkdVO+B2enGmVYVp03gafBfHyWs3jqG/WxCljXBdLQDRPnhNcZDX08Zpyyya0M7YwkA+zs/wPe+hrImDxcnpUPJTvSPvyN8GTHUirQS2vZMBeV1v7+/97Pvu7zrVNzsSxIqOyWSA9kqbaHDUebZj7/2+PJ2BZBjE63g/K0yLascCY+eYubb+gX6K2Mv2kiZEEi8zQh1m5+qTiaGfbVEjEJXvTGgXONrflSUf0tBr+9qNXfWefs5xFw8wEuNTJ4hdHa89mm8Nd8f9yf5oRM4fPv0onjx5FB9+8Bgs3IqelXcrU9dmIgT+cU3v3rufzv/03EJs5rkAFow0x+iwRWYnudPVxNqZuEJZE6cyX+2AVbTu/vChX+76uH7iXsdk0M0AjnOpZC1q0RNnZZexd3Eaf//Hr+MPP7yKcvikHv0qzjShLp76j//6P0qfz8KqlY3VeL8wj7/D+mAjy7Aljcjfrdu3EsfbusEDTm2ToX9hgjELW/jdswak033m+OL5c8ZmNXNX9Hb34O+Z6N3Jlp51YG7b+u2zbhb3bYpv8O0MxFlw445FK1UthLA4bnd7NxOh1TW2JcQwagiZtxid2cb9B7fQGT3ovm3woDvMiuRZtrWAh6S7Ox3quac4XvmTl/Sn9J/kH/lAvil8r6Iq+QSdlBX+6CDnZUBdGntf+dbkgD6wwXEDkBZVifcsHlIGDJarh8WhjlNf3wIDW5gen2q7m+KTj8aZy1J0tZfHZ1+0R1M7uhX/9OFHJk8946g5K327+lrg01IMDDbG0sJ0tBokh482tz3HB/wk3fbBJrxmgYLVu/ryFkTtlbax7TtZtNnYVB8j45PY6hV0ZC1zYZ6M/VI8Au6SDkyR77p7ATkEr4tvbVepPHQgsxjs6GAu+h8z09PQqAWb1Qw91Q/gJnw0PM84PDmPuqaOmF0W92PHTtGh4kB8DH1h7yfv6s9ke0b8cHe22ZLYnQnGiy4RgsM9EzXwBzxgTMOdf2fon314YXtrg3loHzfTZyjnO0Pd3ZlcslXQwspG9INX3VEx0t0S/V31MTHUHUd7+7EH/1vN/2Z+LbZPYCr8mr6+4cRjuCDwfwc2ai7GJvuipb8jvnnzIqpaWN++2ujtaUQhnybma2ruQ7czz/nl2No8Blu2xuc/G4yBIfxp5jw9u4q8tsfrH7WLteFurubahnj55nXO58MPP8TmFLvIZ7EVm+itTz75MuM7deCT1c2N+OaHH+ME+zCDLU1dx9oay3HXnrrBIG0rsmzSYQibNTZq8SNLhX6pr2vIxElNQ2u8m57Hdm/Go8dP0bdgG+z0V3/4NqrrWmJk4i46CXxu9w5scUtbF2uIPqptQh+fMuce+AWf//gwNhhTiXFmUk2G4aFs3Ngd+Uj970M9pt3Qpqib/Nw547LPu8lC5cqWcPoJJrfVsWo+v61OtwtCC3jPQL/XVk+7Y8kgaxl4DCLGCOt9p18/uypWSuBsrm3hXZ4niF0T0/lwqMrjyFB/PLp7B0zO2pv0YB4dNQ3RBh2bsS22CnLO6adzT3coZstW6C5eNBlhkSpDy/kY18iDsvHrjGmpm5Me/NPuqZeNqUmrpEtBmnzff/4nLbXD+hASTRtk0t33/LsI8OaXmLuBvCLorC31mv7zTe2U19H+1NUWXQgYKrqI15Ah43cmfdyR7RhzEuo2/jYO2GhcgNf9pz6x+EW9Ka8ZecOtQ5uVxTY29NSiOe5n6+PegdHkwcXFOeTHsw7Ft9i3RvA5c7NASBpo531IVzFIPrh/8eOnn7z859/z/8xZe8dffif9bGhgvMsEmXTw7+Q95MjvZlG0tOCpzJlscUy215XFnJc7Xl1T+dOH3zOG53Vufvc9i4ly3RwYDy6d653v84f3d23zOzy1A8YBjTNUQn87oszNLyRmktzpZ6Tug/eltevHNcWU+Zp2hacP7+u1Ewewdvk5/va+FhjJXzne4sOJI30aC6n47HH735Y1BATwhPja2ChtxVsWv6G1OcYx6gvrW/HDqzfZRsJe4x9/8XE6g7Pzc+mAN9RURmPNVdy7g4MJ6BgZvZVBdQ8zGB0ciZoKgNbuerQjnGMjw/EOoLsBeD/E4PzLv/vX8erdmzg4Pog1gEVHs8EKW4zodOkUG6yvzu3au7vHsbG+A2EassIZrBzVZbanKRzBnm7biVTF27fz8d2PMzhuLXloV1UVREZg21rrM6DVjCF59vBedLZ0x37pKn73+7coZQzFxh4MUBa9fW3R398V/b3dOB4AlpNdAMt4zM4A4Fk0D75LBkVgDvdd3JpsB/D46W3GfJ7V71fnxwCnpnj60ePY390EEM2xwC7medJt97DEmFAmTe15CKIBn77egVwc2wQY8Dcw6AE1bo1eXlxhrDtRiSH81ZefRyW66u33UxmQ/vlf/1WsbG6ns3R1UR6T4/fizq0nYa+xqZm52HZHA8Ye/szAEXxQAFSUnMo9nViYT2aSsRIAo8TNAMJDKRSbOPpWET8CwP7mN7/H8Nr/T0cNEMUFBTkqJQPJXTjb3sSKQE+Zl6ZmjD2QsIGfLfCLB1dU8f2edubIPYYH+lHgLfH9d9+nE6Hyl1mltwcqur3NnsUGYQR4dYBBq7waGioLsMR3BE+PHj+JrlacKgDdygqgYnc3GjAMqyubzClyJ0pjS13MY0QPStexsXwUBzjEjXVdAAVAAjxg5afObsQpjlxLPH02GWPjPXzuII5KJ3F2CEjEoUR1ZOBQYTULqoDrjPowoWRQxeongZ9BKUQyHRPHb0beh4Ir/aSjgXAPfvWT56yDFBBYZQYcReJD2gg0DdrqhCjs6QyhNFxDHc2sakbhqTS8viDeNhj+VDG47VsVlQ4M9NWhtrealVNu8dXo6pyVs0bS396rVkwJ7P2ih2PJP97PILbrdrOrwMqhRn6v5t46omZKDY6708Ag8jmOhuNqbm4CRO0iR2aKC77T+JdjwKzQ6e5kXVmCNORcp7oOsAnQ1zDV1DTCE1ZtY+BQthpxaaHxy3YszE+nyfsK8gXxKkPn5H28hgDJrO6BgR7+1uHMz3MtDZB6xL+vrwEdrIPXdKzSz2hzAme/x/VuWvh4ToKLZ6DUe7lm6kPXwIoTPpq7ho5P97NC2wMhBWlWINkyZwtw/ha+bLC9UlQWh8PtHwBcDdpdRz167/3rNxlcbM/gVhvXRtkjG93oqt39Hfi2Lc9G2D3cYCwNsTSPY8QamKizStFtuG3Ip732Dar1d7XHX/7iL/IUeWl/dnmaDpfB/rfvZuCR+iihOwShV4D2UXdqlZtEEZRdpoPmAVl/ejsbL94vxtryKkDALIZOj9u4L7IVyin03y4dIHcrgN0l7AY66fA0ljd3YmFtg58leK8uKwWAQanfpbNb0zPpCO3b2puTfwQxVeUYx1O0DTJtwuLhvYfImoeR45jy/ocfPkPmzjMoJW+aQMuglokcFx/WcfveBaDPik0P7y6SSuimxloAehsyXAlvFYEOz8OQZ5Uv11F+k69MGCfoQvYNOlvpqNE2UCLQdO2Va9dAebPSTZnTqczWZAy6hetOjE3Ed3/6DllQfxhg0egXBl7evcKWGuzRictt5ldl2S5AnjNJqHrhG7xfnQGCURyYJ48fx/Pv5mJhwX6J6NRTZOIEcMZPgzYLc8txuHuZukPwcwzINSD8448vUlecATT+/l+/RE6u48vP7yOH8GxDZ0wveH7Aebb3sjWJO15++w8/xvISdKppxzk5RH7KY3zkdrz8YZ7XrcQD7LGmVr8YcDKB04izacJKQLPPHExCAM2yIssgvLvpWHo+b8sbaAndPDBO2+shmMvLK/yshpdx7Jiz7RIM5DegOK6ww+MT2JRmnKmashgd6cdZasEpWUtZtXWWiaxO+D/bLaDrbFvWguOvPmlu7mZtPcB1j/WtzvZHJohMwo2O2Gt/B5xhccJIyvL11WEMj3RBI1t94ISeMY6c2yHr7vb5tvCg6qef3I2dDQ8gtAXcadhfGjbPpGkjwPMcHnpw/37qQPVbS2sPPLwPH1TDxz6rMkmlPu7B2Zp5PwM/wFO8f7CPnoNfhkZ6sCfH0cHnRodHGMNldHQ0M7+jePPyPTRrBI9dxcrSZjy8PwwYxtneL0c2DaIMIMP74S6uxblS1FfXRWsjMtLRGc2dAzE7N5sH8tZU7cTO2nI8uHWHNTqNJmhccWXSpRkeVy/vxF/+5T0cwlLcu18Tjx4OxR9/9w6HyeCDOr0hurs7krfLccIdZ1ztx9Bgc5R5nfYO6FeLHduIjs6GLL5oae6NpdW9mF2E5w0EsOa/fTMdU2Cf1YP1+NP0dHw3Mx2zeztx3NQQ/8+//4c4ArPqoFj1ZburGhwewf1/+jd/FX2dzdmyxF0W0tQdB8q6CkJ5Tg+An/4urlGOXf9Fz84p7UWtQdQrE+vadZ0BHKiUV7ANel3A7U/tv+1I6putUoSnWZvzi504u9iLweFh9DvOCTQweNHIZzr7OuPULc9X6swdbGwDcq7DvRel7VJW62mGDByZlBCI2he0G9ltBuMaMFG+tjbOsRXdrOVRJpjzUMtjbCW8J5ZSHyn7VpNbTSa28CwIe4TvI0ddHU2M4YCxN2fLAC6bOxLtEezOt/OTA/yAkQwc7WHLl8Fbe3u4fdcYbmh1zRO3BMxdJJbqcO62SocZ6H76wQfgs3lea4hf//oPqR82NrZieGgwdg2AN3fC95uZFDPIlLiyy+Ied2lGDA11pF66vj7NMSwvb8bs+xI2uSG++mYq5teOWLsObOIpYzuAB5rj91/9MfWqibjLywO8y+toMYEORrQ3s7vtdndX4/jEHc2laOlsg562VrmG9kcxM7OG3FbHArpAe9I32MfabaBTVtPxYohxZ6Ipxse74/3UfLx4sZBtK2zPYgJ+fHQYmVvG9tnGqylOTbR39vDZ6bg80xksAggWNWgDtB8GHB2zr/vT3bbiLhOVyo4YQ8fQ13z409f+Q0wvVpMXb96/wSZZNch3tWMG0jOxzj/1q5WNOr43fCwNdRidp9fLdo3HYAJe04k1SW4PXnGvn7cdi4ED7aR4SMdbfChWdAw61Npl7akKWSdZOSqCqFgBeMcAtvfxHibHHbfvW9GvDVWuxFfqBoPG2mJ3iLmLRrpJnxwnPO7aZOsb7u34DPYqRAYxi4KCIlniPRyzc7RYw3H7umP3e87fdRDni9C9nq2eysARt0d68bsGwraDp5flYDtxCjgJX8nKcQu4bD+JIcuAkw/x5PjERDx48gT5WY8f8bO1kQ/v3oYu8L14DL1tsNs115FXbqWvCYo8RJL5iwn0P8SyVhhnJR+/Wyhny0fAROyeH8XU0nycYHB+/c2fwJnd8fz123j99h305Xqsoe3ZDJQODAxmT2d39v/w6lUG4zfQPfa4X1xex17bImE3NsBNVl+3Yx/EHga5VJvtrLPjW1oB783NJIZjlfGt+8AZh3G4Bz9BJ8ev/+P5eFZwe/6apLKFSF2D7ZOKYId4/vjwDLtlL+7irB/9KOmh7xlXrBc/DDutrS3loakj2JR5dM0BY5U2Jq1cBwOe4jH52cB9sa4/HerI2hssbWltQW8Wu2CkrTIiz6hDxfxi5DwDAluivZB/sj0UvOyO6CxE4jMmYrXzuRaM8+RcWXAHXxk0a4ud0ibj3WBN8YEua5gfeJrvXdcg6+XLMTqJ7e0si3//P63G3nFVXJZVx+x8KeaXq+Pr3x/E+lpFDAz1xL3HHVHTdMj80P9HzdHbPch4LQQJsEghUyaNHUcN/OxO8lbuvwsuPDktj7nZbWyh8y3P+Vntq3+zXdriJ2sKvvCMGyv09WXEGXnWgTjmQh4siiY8h8QdwaBm/EdUMPO0xU4lPtvB8UVccY1tdPLO4QlrytjQHRbgMPD8fsoJP72P/Oj5d37/FBx+Bb6VObLQg/WT/gYc67Dv9uo/h/bV8Ll4VFttu9Ma7Mul+hs/Yh1+nV/ZiH3GPdTaEB+MjUZdME/48eQE/iqvjZm1g6iub0UxIGPgwywmww9o6eiKtsra+OLeeHQMNcWPGwuxdbgbE3eHsRM10YbdPtrfBnP1c310JjI+u7CIPqmP3t5abM48uNKq5mpw6HD88N0xelY5lX+5F7yjrP7D737LPMuyeMT7GqT9/tsfYnF+AfvejU6piQ0wwbuF+djaPcgYjD6LCWIQGD8LeSloCN3gtTkw29T76fRh6pHfEwg/PDkZ+6cX8eObt9BlOxMMZVx7dWsr/24Er0zcvR9rWxvQ4CJWweIdPX3wXwVLUANuOI6x0RH8mEOwayl3+e6ji3N3ILKgXfF+DCZlSDv054dKj6e7kowFOFqHbCDdYL9jV6/rS/ErPKFHp41wxwZ4Hpwsu2gXcqcWf+iLnqo74NluMMMt9FcLvGAMZg2/5ojv6peJRwy06rN5be0bd45mdF0vc15bW40SvNyAL9rX0Bpjmai95nPV2UbqFJzEN7m3u8exj8i5gVrn6ESM46iTEkfy82bnmfO8CT77U3rYivTGv0uacAFtoDpF389gv7YnA+A89ZscR/qUvO8j6Vb8L6/j079vrittMobDGB1nVrWzRqjApHsdult8NQOPuB431zaYfQ1t/V5bS7GD0+sZrDYozqrkTocM9jt3xmqyx4SffAyrR3fPcI55cWEm48riqwv0Smd7N/QDQ2Kjbe9oBbvzSx3NtQr+LR76Rr7nuG5e9ae2hEG5hHynmK/fMx5lwaZ61+ISW8BmRw3sl0UibS1NmfDQnouBbdljmzlbqzk3cYPjkT9ukuep37mPNFA/Amz4S3vimIqfxtD0G30vixMdmUPEfrneTkmZ8frV8IQxtcWllcTf8oy85DUL+hfz8kv5t/zA/G7WNGnBe/5u8kfMYjyKP3mP+8Hnf6YVn9Ouad+4TVQ8uFP9tzuA+0OUl1nIru42GOI6jaa9upbWt/OgL6uyDI6YwfCkc4XRE6+t/jI4vr0NCMYwNDbapseWEicoLitADqPqWmYTaF9Ee39H9A52xvzCUtTidHuQ6quXMwzyKg8HHhysju622tjdOsp+6YurG7G+uY+jUvRnW1lbz+tq7Af7elmLylhaO4xd/r5CuU0ODsd4/1Ac7qzjBB1HV1Nl7Ky+j08/uwvY6OablYzjKg5QVLfu9cbt2wMIBArQynuc1lYAvsHSuZmFOACs37tzKxn8h+9e4lBfAUo0TgDO6iYYqR8i1sSPz19kVVFfH04qjGXFnVtvZXwPWKutU8iuoq+nHwXeGNc44KfHKKK17axEMDD1u999nQFVtzQu4rx4MGBdPUYWhT+D83AFZr0C7I4ODUU7QK22viX+0V/+Mibv3YpOjJEZWR1X+1DNLmzG6/dzKGn7ue1jsK18OINhVL4YAdbGrWeaULOMMkwrQu02xwxOMz4F2mxvoaAuuF91fPD0SXyD8Tk6tuI7st+iyoLLoBygKlI+jgP7AeB1YmQkRkfGcMyGY6C3J9e2H/76L371WfzNl3fj3iRr3dMGB6LY4IOV1bWsIm5sbktmleXN7h4c7TK+Cu53Fs06qSgWq4vb2lr4vTz7cTk3Qf0JDmuV1Ss4jjubB9AZo4IjuQ6QOdjfAfzNB6SOZ08+S+d05v1urK2ewKOnyUcmFsZue5gl4B+w3tHZFCOAeI1aWz3OX31PLM3tYFbtoSkwKioXbMVgVk3jrBBCDmW3AETQ00qFdCT4rLxrVZUg3Z5dWZF/amBZhec8rc4BhFjNAD3dfing8Zr+fQyf+z0rGjQOBrwErzoJOi9MOQOABiAchDsHfhpOUU3PeEwgODavZ9WUYFwHVjCosukEvOfuFj6vktAR18FScfqCnxEA64SdQ9B0jPiulUuZ+UThpdFjXZSd5iYPWMZY/UQjT8n34RZak4KajTqNH4O0SnKguz662wH10hjFa9XgOfxqpZlJwP/5IDiVcGWcIUsZ8AfgWhWgUVTRpbFUC/K4QG/5kLeucm2gIXMWhP+H2WEr0qzU1vAcHx7E6REO57kJJlv4WLFjIgEa4tj4t4HbXQCSRsLKXsejoXA83tPArzc1geW6SjvHKHAzCN/Q2ALQuY5d+GBmbTcuGbvzq2nA2FfZI/U8ttYP0SM4ynzPXswGZ84AcxrIJgzV2dmBmRGIV8frl4ztNFZXTmOvBNBnDXBj0wgY5BS8H+7sRSv8+NnTB3F/cjSrSRuam1Iv2LLEVgLdXb3pZK5vbiQPlUGD4Z52DPAZTqyER6c3dcW7pe34/tU0jsMJOq4+6puakwcEQvKmDp00PofH6wC/VuEZKHnw+EEsrCzFNkC8Et2yf3oQLW2N2W/Tymv5MgGjDA2lUp/+BMLVc2bx5a97dydiGF3zww9vYhP6KRN7ezoJxdZLgZf8KehCoWQAqRI67e15SOhhDPS3RhMAYAfdI4ukca28RNdUAVKacMB2mcNZ6jmTYVacWm1kuzgNfFGFjvODTCrDBoUFyPKWVR0eQC2v6SBJF411ggIdWdjYw1cX5j1kzflYcVhUGxjYFdPp8LZ0NsILOPCMwXt5kJ5O6+GeVYdlaScOkSlb09Riwzra6uGT4Xg3tcJnPdTSRIM737bguMoChDqWcyt+yzNIW3ZtH+RKdPtxLC5uc+/66GQtttCbPQOVMTHcGPdv34vV7aW4OC6Pf/i7GfRBezS22E+5KbY2+N7cYezvepjWEWtxGHNLpaiqbcMRK4P36gBZtVEGYCq7cIwt0dndiu7dZ746kgI9bA22ylZzZXwnExspO0VgwMoQEx1dHT3ZM1ZZlFa9Pdj1K5x0wFx3fze6dS/GxoeYMyATnWGVnetjgKEBZ253B92H/HpOkH1srQZ3x9j2DphjYTvmFndiq3QSq+u78JDA1kCnvfzh08PjWFpeSyd9YGAkzk5sE8B1sVFlcYqeB7RVXGRwsrm1LMZv9WU1u21YHj2+nX3hDRp0MwdFdnp+EVxl1UlDnF6An5pw6DbWM/i8sLiKfdpDf1QlPpu8NcyYD2J3+xB9YwtDWxJuZWVNG87g9TXyi/6yEtrghLsrunEcPSjVFiyj47ehzXW8n9GJ06GwjUA9svMeebKi9Txx0jprV3bdiCO+xxo1xRp0WDIoUed5Rh1xgL5jutE/1Jt6JR2tCvQbOqmxtRGH1yQqPF8NrWZrY2WpIpZWdmJ7z11RjbGGszwyOoZ+KJI2W9ur0KQ8enGcmxsrsvoQYYjRsf5MblbzHQ8a3NrH8VyP+Oa7qXi/tByrrMUJDNLeXRGtXXXxfmGF11k3ZGGdNT7J1kFHccS67xyg77F514c78atPn0Z/ZwNrgX2Dp7TP2gWdRuUt2wxeYj+0DehrnRJxkLshX795ncZU3eZnrGwHLeT3+FbuFpDfYGL4VuBt+706HH0reOf4uzwdDc9jWFjcgBd3Esu628FgpQGCb7/9ESf6NIsP1tf20EHiNRxWgx7oDHWIh3x1dnak79HSioxdnCKD28hMA+tUHy9erYIj1TvV2JA9+P04TOIYFrAFTUU5jjH4Zg9boE6xmlMbazCxjnl6BtTeQQk83xQT8E1pFz3S0BTHyPbDu/ejvroyZmbe5kHsV9EMf5blzhd3SdrK6pT1uji7AhdbaGDitRRr2+iVqoZ4+eqHePxwBB49iU74dnl5G961hUwb40IHoEcNIKvntJW9vX1cH/nV2eb9i4rz6OlrZ9Tgq2PWWBu5YcsrdP45ssI6s4pRfn0a46PKhYddQjjsSW93J/c9wsFvj8vT6kyEat/awKfLywsxeftxrK7uxMs3M+gudK+6kX8mTVpbkUn4Tr6yNZgFLtoi22xd4CB/+MFQ1MI73c3V4F9kdW8DeWiNjc09Pt8ZTTjXbY2d0OASXt6KrrY+dGgH+H6FoXnOiruVPJelaGFgoU2BF9ztBFqA1117d0QUlVw4uTCEWMfviDH9KY4zkKne9HriBPnYSj13k2mCPJOhBifxwt2V/LMgw6dJBqvkXbfEUFzPCr0OA7qMyXZ47W0dmaT2/rb10Kk2YGnAwIpe+Vl8KsYUk3pD8ZBzcRwFBrUCtQqeL84iyAMGuZ/2R39DB9bv+poP5201tpjUXaBiNnckuDNPTOG9/CleFCxrF/ysznzShWsZQDHAIxY1cCSGkLbafOXb4ILtHtSd2WKB+RXtH3gDuhkI0V9yfv40WCB9T44Oo6ejPh49mYg/ff82VjYOY2V5NZaQ77nl9ZhZWo3X+JPT8yvx7r07O/h9ZhH7PB9T04uxulkCdzXw2jw+ILZrYjw80LPSsyiwaQY3jgz6s6ZiSnGaWMD7F9Xq6B7GKAYVk+qjq3n0T2ylwAdiYX0jplZW4wX33j/FfwaXWLVryykPTsQEwddnWYhU7NisiPVt9Dh64fgE3bthkHk1MdI2r5u80DdwZ94gPqk8JI0NEhnCs4/+6hp2iO+brNe+2yZzaXE+1rFv7nYpIeNVrJlBfitPxc5W9btbxB1y55d72EWT0wepF1o8U6jBQhl4G7vrbgHxt8mjts62ODsyBnAdG+tbYJhVRhThIcGOlSH92Zf1M9lG4ieZcq0Nzss7yoaBn4xbMJ8MnvA9eaGocD9F9orElHqjWhzFd5Qt55+FA+jiI/wGxA7ZaQSrgOP3StEOhhejWAhgoZFBJ30Gd3VUg/dPr8Ef60tRj2zNwStzU8dx7wn2fK2esbXhe5/E7/5wwtz06brhA/QS+niP5eiCto7pxTdbcXp4xbpWxf4R9u6y2OHiuD33pBvMZaeCA/CxSZuKaIA2+BxnHmiMHZdvoEP6g/qFyLE+qvLiuW2KgnEfZcDqXwPVWdTEqqPm+U7E0uoi+rU5qsEtaBbW+ThW0eUz4KAd1sgqf104g7vykLjYMwUyKAUj2jlAv8fqfv1sA2jquxs9pg9tkEw/VoytXKqrKrhWnrXDz3P0iDxVAtddcn135PUP9DPWvdhZXY2uevQDcz7cOo4qcOzM9kGs7Z/F9pG6pTzbbLn7xB2IcwvLcbS4F70t1dE31hyvV+ZiE/14fHkay6v4IkceNN0YW1sX8duv3oGtIgs8untbo7XDs7XKYmh8AJlsjL//O2TqtAPZrYkrdG8VdiNb5mL3n798mbsG+3p68qDdenTv5Pho/PYPXyOPNfF2fj6+/fF5XDFfDyIWiGRLWmgsHYuiMmgIHYtDZy38Oo5ZrrmJTa5nniYDbRHrWWx//Po75Pcw1+KP330f//YffhsLyxtxF5s+MDyEzd/JQhzPxrClj3bZYi7PCuiHPu6q9vDw7c1N+Psg5UjZ0Nfx9yJBWegl9Xfhi+u3m9JIlcqf7sg3YA560qc5Aa8dg2/RaX5OudNWdGBztB83mMxAqe3EGtCbu/iL3A3qlsUD42PIIVzN+lzEPPrpAP71VrZf1h+XV+RdB2Fg10NbezrRTWvrWWBnr/92ZLQDf6UKptZOliHXHjR7gi6Q1o7BQkTnpW3O5BO2QLxn7Ead4C5pi2S1Veoe6ZF2hjloh/yM/yv++av0LeanTBTjFFfy76fv5vry9D2/5PvSyO/68HV3LuSffoaHQXvl1/iM64FK42dZNDa3x4H+3uoKn3Ie4o3CHhaxm0rsT9GO2mspa2KA4h7oAS50xJxr0OFFuy0Yn7GbnOvpdadsXXZ48XvaZ4szBweGch7qylr98p/m6feKGRSP/MtJOE3eK/6Ed3zt5nf+JT19gWv404I5Zy191RdZjJevqEv4wfcyqaLOYA7GfHzIr75+Q+Pi6uoov8dfjMG/XRvHm/iD3y28VR9JF68tnrDI1M94b+21ukv9m0mGJmSU761gj/eNGTD0IiEk/ZEd58X9nbLr4U15ide4OU8TXN5TJVesV2HbfDh258GbOQYTt1JFnnK9K/53/5sv/7ahDIAIs9bjzF5f4bDJ5CjK93PzUV3fFF19AxiV/exDvrayDgEQgLpii/MlTt3waF8GHGp4fv/DtyhYBOwYVIAzh8ZlcDsMAMMTLTAEQoOCqa7p5LW6mJ9bixMchTIMw8ToMMIBkG7kWlXNsbZpttpDLhpjkDHYi6waMGA7DxnSoOGrV3Mxv8L9TpwDLAKwqAEsNPeg2Aa6oqy6Lhpam+L8uiFev93AmT+M91NLGNL1ONzZyrYvBuLsO+WhUdulzdzyac+4RZTrxYVbqe2/hOPcM4jiKY/FpXXocRob2/so59V48OQDCFsT72fX48Xr6ThGQbiYUzhcxwDBjvbmrM4xieABpPbUtu+cSZS9U5RLW0MM4Rx0dLVGe2dXfP3NCwDhJo7ESTx/NQXNd2Ogb4J5N8Zf/sf/SXz281/kSdPvp1/jqP8eEluRfI5hWuZebfHu7ULMMpb9g9MUskbWUOOlw9fe0crcGnj9NJMePuQVg7DHGAaD02cX9uODzrVFRUtWg6FYnzx6FD/++IrrHv3Z8FvRYUW0widgb0M5eNiX25U3oMHWdim2MAZH+zt5sGdfW1U8u+shukc4YhPxfn4zfvf9ywQM9q10/RTEVLA4Tnkyf1V5DA0OwM0IJg65gX950PvoOHtfq0b6ulnz1oZ4cO92BmPcGv/pZw9xTq5jZKwphobN+FWx5pfx29/8wBh6MXSAf9bdrWrSoR9joRB7/f39Urx9M5XBlSVA+eHuNYDyGqfIShsrDqwoRwmiSPMAMBRYZtKgmYFwnbUElii1VPhc8yaLmJlblIsBXOeLPBdKgWsK2AU+uVUJIquQNNwqVa8jrU0oCeLsMZbgFAOZCofPC0KterA3nNuCPdjXa2TG2ZVFdgSzgjiBnSpBhS4AdjeCCkWZsxJLZbUJ4NHgtre1Q5sC1KtMrUy3osUgpXTwp62HTFppTDVCngdSHBzKPFGEKkFpZC/drNhCns9Z02p38qAMtza3Y6ivETDRZJQvHTpRHB+Bjh4wV2wFN/hqwC4BAryTDjE0MkDoXAtjYPa6qHqy8kvgbgWaBtJWRo7XsahcU+mzCDpUJjqkQX2dmdOaVK6uiQEeDY/BW3tSpvPLax7WayDJgKtVpGl0GI/3FngZxJGnjgDfOstWZlk97VZtVHH2udtF5r559T7W0Efb6Mdyqzatuj3CaT64ygC46+yaugtDoGOweXllDZk2WFsR796txtEp96u0sqoqlpd3o0YgdQHohoxulz043IoujPxwT2c8vT8GqGwGpBRVIPKeVdIaEQPzZRj+NeTCbdpXAL5BgKKVZkfot+rmzvjdd6/iX/z97+McnrqA2PaLlRYGIwQL8rOZdvstmizq7e1l/Y6RzZXYQCdY7f1+fi4Gxoazv7uHt84vGPyU3wvAaOJGYKE3alKsmXtYsWeCSmfN9jYGbLc3d7Ii3EX34NqxyZHo7LQKejtlob29A30HaET/ZWstwElnZ1M8ejSeASx3T+gA17Hm5WUXMdTfGyNZebvFmM+jjjUTZBnsN9Be7PxQFjHQ/MuqsFP4H7tnlb96N0EM76sPpKsHTV/gIBgoUL5tmWfSYBdHSL7wGgIsjb+JQXtV6xhG5XU0u2Wa+xkUFJRUIi9nfN4EvQES2D3a2g0qVsZ3334f715vxfrqUTqhDYjSJ5/fx361xerGCnqxKoaHocflYdyFB+7eHY1RbPgnn3wM7dqxqe+jp6cxekb2Y3ZqOaoNuHU3xerSZgZORkd7oRPUhAYe8DUy2pnfffF8AfKXgxO60RnuCLlgbOdZ0VZRdR493fYk3c6xH5/s81mr5ZrCQ5XLytA90L+psRWZBNCgN9Vv26VS6ok8Z6KpPgOCOgfuNltfW2Me/djNYifGytpqvHnznmuf5merfgJC7sDaXPfQUAF27U87BNGnBnzQgbk7Av4qQ97ctbC/784pgws4ge/nWI+alAXv19XZi76uiv6+QeYObbDr6bwfYscZ7w42w/ZQFZVX0dbpPSpicaGEbjgDe0zlZ1cWwR+zs9BtAvpcRHNbF/RsyPEzxOR/ez4bfFlcXosWnLT6hmp0C+t/AG1OK7jWKjoXnuL+Hljv1tnOrubkhfZ29bRJ2vWsdPXA3MtLW2TZ07kxXj1/jz1vjvV1WxY0xTKO7PEhPNaEzgOyLUyV0tF9+GA4hocaY2l5Nn78YT0Gx8bgYXQr+qKlrTrK4efllRIOXw328zD72lZCA6unrGY2OPrNVwepe559MgYm2k0s09Rsm5GapLvVQOJN20411ZfH1vpiJlft36u+NZFa2irhTLdFj20iL05idKw1PvnZRHT0odsroF/DRfz8r3uRbtZ5swzcyD3Rw5dgtnJ0B74HtKuJeuxIT1N1fHRvPM72tqOuuhbnY5A13wOA8yGIpj1B0EXOcDIcCkg32K81ERtubmykrCrrXBldsI/uBS+hM6or0IRlhZNxrszzCbGUVZw6yRsbO6nLPJx7dW0Z/byZtqIBXFdX24gcHMQsOMMzWCrK69A1BoxMFheJaPXhjV1BBcBb1akntC+2I5I3JyfvY+suY33zIgMI5RV+T3wnzhBCWZ3smUfl8bMvnqRtW10rRQffNaBo5ZwYe2buPY53UZAwM7cc0zNL8AFOPZj00DM/SsdJ71dv34dtItwd8fLlFNjZgiCUEfLkuLdK9qMuw94jy/ubSdrRkZ54/MDe5PsxMX4HHtpDfi7Q4SV4ARmHZ91h1N7elbp+fX09ZWv3YDvKq8tjfWslurBbd8ZHWSN5K/ZfYwAA//RJREFU+zKeP59mjRvRNecxPNaLA98Ubc3VyGlTABvQG+rPqxgZ7MmduqWtPdYS/rsuxx85ST+kCrzb1DQQm9sX0OQEOrdjo915dMD6eH4HfAvN93YOo4uxNdSWIy86xuCHC6s5ZxIDPLr7IO7c7YhnH7dHLbp86v16rpnJhCP8hupadDz6yjMTbCF0dIg9wa8Q07ieYigxhjZOfCHOsEBELOZDvhK3ZYCf17PC/egIm2ZyBLup08jToLbftdLNJKDEFz/6PYPgypcYz5004skisWC1Yg28UwNdDPj7tWt0uYUr8DvXKLBksY0cl/YnTKqp00XXYbXSuS51kzs8vYjB98IZ1fYVVY7yxU2Fpq1VnYPXkJ/Vzd7DpIV4qejhjF2ELhbXKGPuYpQWzlFbq27zIdbwDTG5+OsGM4sbLXjR6b7BoeJjx6MdMFGnTXNsVhabVHAM/i1NmBw0sV1FsVtPn0lMbfulsaGuuHW3P/7ZP/u7+N3XP2KH3iAP7+P7V6/jzfuZ/Pntn36M2fmlmJ2ZBecswxdz8fV3P8S3P/zIez9g7y+jBz9XfrtzZxI7Z/uTU3Rqc9Q1t8UFuuUQHHaOXLV09KHjsF8ArzNkzWriSmiu/4S3GtesbS3fKUcH/LN//i/i//Nvfx1Lnr8Ev6sPd8ExJt9NtnR2d6V+3ALr2Fpuh/m8mZqOXXDRNdf14F3bMNahk20vIsZz95k8JsaTRvv7u+nnmJAZxU4MDo1kEYNJNtsNiWW67BePPzd5+3a8fT8r54A97cV+yJiwPU3i1GN47TRs4eJ5e54xs7W9FRMTvfHs2Rh6QL/ihHWrSZnqR39ru628tdVOD3qsCrq4drbsmrw1kckJMb1VoLk7k/XULjp+5czAogwsb8q78oJ+jTrnpmhHn+qmhY9PeSZ9Gr7j59TH7sxW3+tXdaDzxSzuRhodGcykw+bWetoC13UfPpIH1f8Hp3txeLoPDm6Jkcmh+OqPb2LywUT0T7TGV78ri99/exZdww+wU9WxD8YVJ2UQ9PIozy0z1jL9diurcBvAdjPT6suuOD4/ZD2aE09t4ZNZLf700X1w7WD8+OIFPLAf2/avB0851opyeAl+M4bgnEyMWPAj73vWjFX0YlvxrPSyTUlLaxPfOU67aWsld3OYJKit9OyTbuiHfIOdYE74VDrrz8GfrH0Ztiz9XLCevoy2zR0FBvs9ZyADndBX3K0vrQ4z3uBuHB9FVa+6pgY7fRbWIFmU9amHx/K6a24AXF/GBNnh3haK8wz9fDse3xmO1pqGWN8+im3G92JpIy6hwSCYrKOuLdaZR2tzfUyAdd25dnhwFHc/gq/vYRPwbedNauNunJ6Cd8LEUTl27Cqm3+P/bpmYZ63QU8D56O1pT/v3P/53W9HdO5DFsZure+gm+OjMghUP2D6I+cXl2INv1e0P7t5NH9XK6Uqw4W+/+T5meN/Cjmpwiwks6e1PsZR+kthcXSsdTbDpnxiEzaQv9LLV49T7qWhsacv2PV+jc/aPz+INNrwE9rDN3sVleTx59kEWY2xgd022qAeqaupZM2QEXKW/PTTQFxfIzsmhu3DXkWFbyBbY5/8v4MhTHaGe9mGsQXuiPs6dAOpuPivOKOIGRRtFH+p7ZUQ8a5FX2ht4wR388r+Jsy3wocV3NVzlVm9fDDe3RgPzlneO+O4sOPYcHekOIGkAByaPaxPcIeT96pBraWpbRdehBT5vx9du4DvVfFckV4auAdjGNvb9lDHYh98gtrrEeZgsNMGtItD/dUwtLfAeNsK5a0Octw/th8ls741JSfpILx/qoOR73vPj/lQneRGmlWPxKvn+T9/xIZ28hz9NAPvOzWtZkINOygJH5PSMNZGPmsFsJfDV8spqfra4D9+Hv92tpr30kOG0tbznAehFQt1RME/GkJLIXPaPoAtz1k+qAifZ6tTvF211bNdTjb2sQy9a2Q+Pogfqobly7VrkI8kjTQo9XNCgoD8/8snQ8+HrfiE/zefUwzfzTX776X11mH8b8JZn5ACv6338iGNMmvs3F5dnc1V4Ly/BZ02c+as6X9n0oY+T13AMfF/74Gd9OF55VbykDJokNvbiGaH6stJjedUDto/T36/BJorvjJNkMocxe0PH6dNxy2fJQ/lUVxbzKOZSPKSZvCWfpez5k9ctejxl3Sv+t/+rn/9tGyDZLKkMXIuTvHOE49oKcAJYH2Kk7Sk6PDoS47fGUUA6xmcxPjnGrC6jCcDgyPZQrG6Nr2ABr3FUZhY248Wb5VjbOkCBNsbo6GD88atXKRQeLvvDd+8TBCOGWbF0criHEG4i1DBhXRcCZDCtFdAwGuuryzE3MwVpz+LW5EAMDrpVE2FB+B4+vR9dvR2xtnoRr74/j6+/34/ffHMYXz8/id9/sxO/+8M+rx3Fdz+c4LBux/HBdfw3//Qfx19+9nHcGx/E6I9znQaM3xuA1QnX7sMRasTBrgdwMd+T7ejrb8RAX8VAfyd02slKwkq/g9NcgQDMLS3FKo6zVXPlKN2xW7dy61pjQ2scXezlVrXKinZAy1n0D44wNxxZGL+1pQumr45pgJWV6WYKPWRyF2ejqsye1yghhKS2qglGqEFJt8ejp0+jZ3A4v390uAvAHI3F2ffx/Ltvo7+3K37xy8+ghT2tj3H8xgCitmg5jqdPngB0DfKfxdjYBGAKxQrTCW6zov+0aAkjyFchCv4NUKV08ayHGf+Tv/mP4yWg1YMek6Fgfhm8u6cHOuGcwFS24BCAVZUb6KgHlKF8bZ8EELdi7MFEX9webQOo2j/6NP6nf/VtlHB2dKKw9ygaBUvhvkzGl6l1/C9s4VFmf7YGgJMCUxj6MRw+s2aCBoVFAG4GswOAOTA4GEcnBkkDA2tWuywmx4dj/q399WwdZZuQK57nCMNFeEq2vbNPz/YBnJvxwQe38mwFeyKPj4xEd/tArC3uMrdqlIejNEBuf+ybg2aLh4Jvwsi/PXyxDYfKII8HO5uhdau8v3e0Aqow0H43M72qCWgquDJA38h6afB0zpyX7Q/st25yQSdD5e2auYZeQ6dJ5WXQ2/XRWXQHjk68gXGTClZkSVuVhnRrZ+wdOX4VdE8aVp0gEynFQX5FcL9wHCsSmAiuBL4GK1UqKkvH4BxUht7X8WSQn88JDlSkAkKNoIpZp14lnT3gBNEHBsulOzI+3hXDg82FIeCeZ6z9mZX9MKaG1WCLc1TZ+pR/fUgTx2CgNQMyGCyBt8pYI2WCKpUltHEMgiNpYOWBCtm2Wc5HQ6SCzYpL1kpwWQdoVFlr0KWx1W/e20o2E4YQFePueR+ANcEu1zZobk9A+dRx+D3f20H2HKfOaPYarEKzMdd/99X3yMJFlNerQ2tiYdGk2TogtjqDCyZb3TJmJV0mEZRV6NOKA6MemV/cj7rGrtjePGTdz6IaHVUJzdz6XFmFjNVUxOjAcDy4dx8evkAm2rL9wzZOYJllMXC0/1llLnjFp4jFrc04YcwmJvq6WpGTw9g6Oo/f/ulF/P6HV3GOLBxCk+LwUOspIkF2sbWsPGlikNLAAiRKHhK8u6V9YxsQDT/oiBTArizm5hbgIYdiAP0sxyN4zQorx4aO9uHPrGhDJ3gfD3S1T7Q7fkwO2Sewvb05RsaGoPdu7OwcRBOOiRVjrqng3QNbb90ag75VsbC0kmvsenr4mA6CSQK3gQts5A8PiJaXNapZiaj+Y1CCICsi3C1l4EcetdrZbL3OtO3bbH/huTIN6K69/R1ohHMC+8rB8qK684Y/ynA6PLxZkGVrJiaasuh15a+UXXhZHWiwgovzvMbm2PPzQZQ2D2JlCeeMcR0ebyGLOPI7y8yhMTxc1Lo/W8Ch+WJnbyc6u+qZ13b8wHq+ez8XV2Xn8dFHt+PuZHeM9bey9lvR2uEBvyfxfmo9urtbcNy7cWo8ADTi4cPRDGQ+/3E3Do502GtAHsi7OqdSUGnbHHuzM9trZeiA94st8h44/fLVVFbOA9PSsdo7wDbpH8q8fCX7y/JUl6h75LPZ2cUYwOEolTbSoSoxEIOOeTg9elNwarL57Njt6J4HUQE/9MTi4mYe+Dw2NhoeKnp6egGPdma1vwHHjY39aDewwjrWVePgsMR16DkTBlapHR+ZaC4qj3VkDAqVYaOzupd12dgGw+R4sRGuSXkz+qE616O2vgr9Wxu3b2GzTg+yZ/glDrA7y+yb7P1fvX4fberk7g5EwIr4TWSrHi7Bcdvai9NjnLZdg1BX8fjZHUA29gi+cEuuwWiGADYycQA/4yRamWt11+7OeTRjP/p7OmJ8eCLevnqfIJ+3M5G+sboV/8v/6jNk/DpswT823B6X2M6To1JMjNyNHXThLrJxXeaOlctoaKqIrb0rcJ82twXebgoP3N/esZL7mM940P1xrK2cRd9Ab9TUu0utEt3EONBXpZKH0plwa+f77iIEOF+cRHsr9rS7Dbt9yOu13H8XGl5howz2SevDuPUAnbUzhb7mmshjTcUp47AVwRk03Is2aLe1s8ln0b3X9ihHn7sWONdD6LDbwwM42SeIDXYVmZ+4cytb59jDWBvb0daEXmzNKlIddc9n8nwB3791ZzL6+nqwlW0x3A/G6OOznXUxOtQVz55OxtZ6KU6RYZPz7t6JsgvWWmzIwqHH1MG1DaDeau0QQPwIrNLejVyfZiLM33Hf+ag2/gp+syKoqMx0x1nOJXcenOfTYMuuQshDJ9NzJKzS3+BaJyfYXa5xBS/r4PIJ+BL7WX8dwyMN8fTZBGM7j9L2Edh0H+yKzmbth0YG+Ewx/iLRVRe7B+jEhvaU85KHK15WxMHxXgaNP//kPirqNLZWT2Np1XOl0F9nVykjBpp7WY+nTyfg/4iJsXHGux7bG8twtPKurWmEZ66hEWs7MRkeZl1f3wRPITusb2Khxnr4vgT+q4/Bga7YWFmMEfjKoJnBjKrK5nj7bj6DhyYr3Ak3MtTOT3FXTewglx6Q293uuSRW+HfFH7/+U1Yvn13YF78xi01cptm5Evq9Abksi+l3C9CtCJx7oHs59LBt6OH+WoyNNCInrai6S+h7ht7FXuyiq8EGtXXncbCzGFsrG/BAFfStQj5NBJuYrUAH3IEnr/AB2mNny/OXigIR72OgUactA/zYmHQmwRIZJIdnDKJLO7GfPJFYDCzgUxysc+tn/Y54QZyYf6NPxJLqEu1ZOsc+xWZeG+XhfR2DGNCqeZ3km8MSC2fXXd3yFr4iGEfbpU+nvdJJz8IP6KhuF7N6TwOE3tfxiCW9r+97vzz8EGxkUsfrO5fETtzv5pkBV+YqFvXe+iZ+RjucY8A+mlQQe3od5ycGsepb3OlP7at8sryyEh5y6ZgT4zlPruuc9V2ybSRYRb/FRIh6zXt4bZMwJv216WmzkfOkE+O+PT4ArhqODvzJe48+iYePn8Sjxx/EKXbDdlxiGoOaX/7sF/HLv/zLmLx1Oz76+LMMliyvror8ed/dxF2Myco9cBLzW1jZisX13VjZ2o+N3ZM4uiyPtdJhLG/uxsbecSxt7cT2wWkgnrG+c8RzP/aRvb3Ty9jEB9zYxc4g27Y+u0InWe0thtH36O7shLa2vEKWwTn2+DaJafGbusAksmcKeIaGVb0G4SzS6bGlCPN3XayuPwC3M7v8Xb5yR7ztfTq6ejKAZwFMdR2+R2tDDAyZTNuNxaVV6G+7U89gqI5j9HF7ZyP3K8eWnsLjjeHugNPTwywSaG7RD9gCvwWfa4jRicE4Bm+5C97k5tbWQVbRKis+1WvitmVwnTsN5T/lRSwpT7HkiUOLYIk4DeWUWLMicbu8qNz4kE89oNi1NoCSsqRccD8FUt/XM+Fy5zOPgtfA13393Ksig77yozusDnlugakHBwaQXYsLduLO7X6u5+HS++DQVXBddywtHUVL5W48eVQRswvg5Gts59phXGEv5HeLlmx3ZOvLTZM4YJ+e7tro7kNGz8SJDVmlbFGfyWyxbAaIGOf+LvgT3jgFG9WBLdy95c7Ba/i5q60jOtuw/fCgciC+NfjvLmzbRmagn4dYtBlf3IC0OyP13S64tn6AeEQ7qA6HlWINfS7Wx7OCftLYKnHkUkwP/fSX1Vnyjrvh1DEGsP3bR+4yQL9IU9fLp76ToTZ9yubG5qyQh/DR2doeh8zXXXt1+pis0zm85bkabdi+CWz/MdigVXyG/f+7Pz6Pr2bm46QeWW8AL+8dxfLrGfyt1njy+F7cmxgFQ+DnIQuXdeixlmvobneG+ng3XYr9wyv4i3W5ro0//eghxyZbq8G7FgQex+BgB/LSGovvl2N14TQePG6OIezS8qKtrDxPUnwCTpBXV9eSJtvbW8jNdrErp6Iqlja24wg5qayy2E89DG7Apl+jLzx3D5Imj8rf+hTypv6hetYz4bQhRSuywEdciPczc3H7/sPoxxd8+AQ99eQpGP4ZtrUNublkfKNFjAF8ob+7h/yYeM91QQdsb23FxOgIeu+cdTdhvZr+rckYedNgps9iXIqIiZti3dKmIJ/8gS2tzvGtbxpk38/kbWJ+eYLva/edi20QLUI08W2nA7GQQWhbNuln2eHB6vz+9o6ogZbO+xK6laCZwf4Lrufudfm5CoBjXMCx6F+ZZNrl3vK2cTobjmmbbOXThi1AG8QVfx87H3RH6ZB1U9fxTxsinfIAV/65C0ad7f0tDvQsMeM73ks76+v+fmMLYeBiHDz9vfhMsW6up08ffw58g2F95HV++imR/d2HmMDPKefSOHel8aZ8YWzXnQcwEX49fKGs9PSmjlhcWspv5+5B7mlguRxsoq9lxw/92PRloYPrIl645trGaixqgQ3BbGAC7iEfSO/engHGUBUvXjzP1nAWEmtf2ls7k4+Ma9oVxp76yjGTKSbBw/lKk5zfzYN7+PefX+Fv8YZzlueLFxg/fJ9xKOaq7r15SJek4U8XyL9/+unjhpbSLV/Je/kddZbJSGQB2Uz9xBoZNzS5YXLSJL2dCNwl4SHz0lm58ZyrbHOeeOq8CPbDV9o7k/25kx8d5zkCrpVjKNbctShiUMknPLQpN49MvrDGvlfMqeCtm0cWW7qOP83NpEwZvlRFe93J3woQj1mAraPDWMRwrACgd48xnijEimpuVlFs+RO89/QCEno6uaEDcetdDcb9AiWyng7c6Xk5YOogNks4Ebue+l4Q7+qiIsbHB2N8sh0DUYqFuS2IacY/ABA4WfWX8Z//Z7+I+3dvx/V5Rbx+/TymZ5ZjZ28/A++9vV3hQXIHR9s4Xp0ZlHn+fBZDshy37w6j8Hvj179+H+ulExy/yzgEPFt5f8z9zwFIG1tmYcujv6slfvH5RJzvleJkBycJw/P1d89jbYcx43y6BdhDhGZn55NpPsaR8TCwBZRkJfSsrzvFGS0HrN2LuRlATW17VFU04dR6kBAGhrFadbexynVwFMcmejD6fTgCF/H1H15GX39rPHh4K2am38fFCaB0pyyePf4oTlQiKLHR4XEU6f346jffx/zMAo5sTdzGARJoWtE4iZPQ09UZ7969ZoEvcDy7YxeHZXO1xBi2AFWXsbjyPp2segCW1fmrOBxWOXSiDM3umlGSecqvy7MSv6WpNRWNgDcVMfym+XE8AgCRqgGPn33xZUy/f49xw8FGsV8I1GBUq3gF7F5zaHAo2jo6shrU5I89I+U5FUk5SvIu9Hj2aARnshyn7zq+/tNirABSDXAJDHSS7XN4hfNtQE2QbabSE/obm+ri3r1bzEljYvZMYeOZ28xQxFtHKO0DHLvD2MQpNYDz9s0cRuEsXr6YAiAYMG+K/+n//QP8oFAW/RMFIUXvdJxdeL2ntyE++Wwyevs8GNX+9MfRVIdTzbU3l4/g1fYEszoztpbQgdPJcJ7SwKCzgSkdYQ96UzAdq21hBNq+r3CblPAAIANVOuzZG55rCqxUuGcoz0xkoDRquZ5Aa3tzIwGWAWrXy2urhD33wcBgOk3Iso6yoFbH0N89cDS3XaJwVISNADXXuqg+KCqVnIuBNJW8hlFH0XXtQR4E9zrezs8gMwNEsQM0UeRFJUxNJgoM5Kh8BbfSxzYFzgt7n/fzNRMf0sOtrH7OTLNtrQxYqlxHhjDcvW6BAzCxOrassa2HQNVtWouLS6ncrNrI4H8tY01esBWJ/Yjt6+haojT56QE+0kiF/WedyBiln9tu07DwQlYn8Pms+GdufsigtwDH9zwoVEfTKopGALCGz/VzTgaepZXic5OddYyCAe+lvjKhJ30MOHsf+1czO8DGVlyxPlPzS7FVOo3KZp3dhng/tRCNdfYNLIyajrBAyyoqA2pWDbmF0Ur0tpaO+OHHGZyiLvTKdTTWNgMo17KSxYO8O7qa4t7923F75J7DibOTXXimJ7fhC2hctAqDX4DPirIikWIydQt9YZjzgmv0tLXAewfx7373Vfz4ZoqRV2Ij3Jbs9lF5/wy5vQz7nQr4PfS5raWNOTdCF+SzBI/D+61cR1nf3tmNveOi3Y6BHtdS58VkjcFWgwYmgtUzfl++lUdvghf2pdegLy4tsva+V57JwLqG2tgCLGOeALR9qY89JLWltSuDYYc4x4f7AmOA9PISOhynC96urheYybsG/K+wY5uRh8Yyf/lV8HsTcNY2iA6cr8bXRIWVInmGA6/Zmm1oqB89YSs0wcBeDI8Osg6t2MRTeJn1h1+UPeVCOWe2ucYexCWbCmwz4ABoNCGjEVcvOHd3CNn3X32hjZT2A4OeAdMRHR3uZhGMyM/X6YzV1JbF8x8WGcclem0oq1PdsXN0JGCtiAcP7kK7Jq61HdU41Nub6/H+1Xx8+ulATN7h9dJ1/A///EeAbm2sozvfvt+It1NrGQDsbGuIvd2z+ObrBeZmxaRBrYM42TWZ2I0NaMApKiWPXF6gty884BDHHMfl4NDDgw/kbvSLW+fLi17ZAqBKaXeB7e+Eh0wOJlfGt19/nZXEVve2Y5t7+zpyK/zo2C3AY10m04RIVm5bsWjbnb/4xS9jBTtoUKAVx6VKXY/8Tk97rgDggHnVI2vVNQ0xNz0HDZEj7IpJaqu/FxcWs4XPAbxhP0gDYKCpfK2jq5/r8T37tKJvW1sawrZJAs/52Y1YxlkfGBxGPzYiK1ac2RO9OQb6+8Ayg/HNt98FJhkaAsC7BlPHvns3EydgF0QBe1wFz5/DM/Drwjo8VhP3HowjR1YyQz94VBvY0dnBdzzLoZRFC0NDA+AlA49N8e6NhzEjsdjNxhr7+o6kA93VU5ZB3+ffv+K7O/Hpx0OojAPsyn70w0912Gmd8bPqi5hbXuE71+jnjhgaa42pmY14934dGh8xnhFkq0g8OF6rK7ULNVVdMfXmJJY8d+jgOoP98vHWxm7qPyvQOlpr8syCxrrKGEYn2QZpfWs19dve7gb38wDWqrRZVVVt6LwrPmNy/Tw+fjYaX3zZGwN9Ddkf/MkHLcjHVazMqsuqwTXF+DEFUQ6tPnj0gDWtj0Nk6CXr/K9/89u45HMf/+yL+OjjZ+CL8bjDc2J8ICYmBvIQ2H4c9s6e1hgBf9q6yL+fPrsbjx/cj2dP+floLO7cHo0JsO3h4Un2vrXoxcTe0GhPOsTqPduGRfkeMtoQQ8Ntsba6wpjd2dAc+7vYS/BjNQ6952po40xKes6AlbQezq1eNKloQlAs5AFj2nQToe7W9IwTE2U14L4nT8aYAzgZXtvd2WKNlIir6Opy7XpyHN3d2urqePt2CT3n4fqneU31tY6bgQRMJkJnn9fq8NyAK4P8OP/Zb/3iOIZ7euJnn92Ls+Pt2Fm/jFrsT4FxrIhmzmfH0d/fEZ9/fi/eTz+Pvp7u2N/bAofV8Wxmnuvx5t1crKxuYKNZQ5ym2blFZMXCmuI8opvWdacnxUHlnh9yDh7kBrlr1cKb7W0w4lFZvHj1rtA/8PLTJ5OxW1qJA7DV6vJCBnisSNzdWWIe7gI7wxa3gQ2X0PVr0YpMurV6e9tDXiuTBlFxmXLqeObnVzO4o5Pa3loVj+7bG3sHvrVq/jx+/skTiAUWPF7BDzpj/VvAwl0Z/NnasRKxI1qbdXDxkVaXWDPbq9kCTexowUcVc3SH3UXqeI2RAUZ1vM904niqA+XptBEnx2k/pJtBTjGHcudPvyPu8VquRzqG0Ez76b0MYuu431QSeh2dTXcHiU8skMhgGd/1mY4t41HH+L48IHLyWjqefl/Zc0eAO+fSkWYcXjMdVN73M47NtdW2GaSXX3I8yLuBKcfquP2cyQDn2Q62vQm+i6kMlPo04O7nnbNBeK/v9bSt4hx3qIrvfP3GOfbaPrJ6mbH58LA8cYu00XEvWl2i77mWzr7zvlaJ8P1s2YDjmvfw2rx/e3IA360z/i//t/8h3s6uxbupmfjqj98ik+4a1H/xfJzTWMeOz4Dz5nh+8813sbIBfgZrHIJ/DSToLxmYEwfv8N3/8V/+XbzBD3z5bjYx1w/w98LaVrydXoxX7+ezNYrn4L1Cl72cmo3X3PeH1++zpZmtXKf5ubpRim1w3MHBCbJ7WCT/jmwRhK7knlYU247qxNYpzMuku+EsixvUCQZfLIDR/op15+bwqVgXec9EZGJo7Irt47SNS0vrGcyQjwxgWvFrG8Kauqr4/R++wWco8XnsPbrPoIl8eH62j2/cDg+Le07i6GwHP7sFH3o43Hmyu7eBLj9NW+yaWRQHuo51ZMddhCYL3T1iMkIcZpDbHZnupgWOw0tleZ+bAjLXzeSYiEJ+vkl6yUv8mjo2Zc25myBg3qfQ5kaWbmRV31SeEH95b4uqlBvlUf5157WtIOXJ7BeNfr19azJ3PDegj+bnZ+OTZ+3xl/+4NW6NtfH5a/hwO0r4xH/x5Wk0gIEfPRxGDzXE9NRedKBDjFGYhD08uIAux+BafHhsSFwdgzPq4+hArLeEDdLfshVrWdoSXF388ss4PdpFbzais21Dio8NHrO61J7WHmYrr4tt9ZWV3b6+fuzDXvqR+kyQKeeoj+P5QR3trWlX1uFlZaMEnnMNYPuwheM+fL9rGz1eMLlzxpqfIF/SXF81W52GuucaHiuKyeR/6edDXSO9/ake0U8wKZd+AGuhn52HIMOT+tal7e1cWwti8mwL7GJvR1t89vRhVKPzr5ivRaVllbWxgN07BHMDTcBF1dHX2xXXtoi6NpG0it/J6+BX4w8ffnIn6ltsMbQcM7PrMT1XSj2vc9vVNRqzi3vY8TN0s0knbFNjJWsM3oN3P3x6G0xmTGSfmZ7FytJudhhoZR7O3wSvh3YaoJP+Fh/aAWMJu7hV2k2/yF11JgzFTGJPdVoDa6Qv4u/6QtLJh3xr7OSMp2vlmLQ1FpA0wqe//Md/A6bpAbv2RHtnD7j2JF69epPXefzoUTx6dB97v5nFLDfy6lz1s40D9vf0ghOPYxeZX1tF1tGfxb31heQe2JFffPqa8uZaF+OsQrvgY+C76iNqC9zJ5drCBNkK23jM0dEheLhoH+fOeW3D3pHnw9THtQHWg/3oQIeXMUcLC3cOdmOHtVvZ3Y4VeGAN7LuZ3Rew5ozDALbnCdqOvEKdhR7wfgayjXXp29VgQxzxBTj3hDXfwpdYwcdfYaze21aPJvfTx+eDrpWJqWyXp8PJPNXj6gXlKZPb3EO94TPHwnwywcVn+S/p8z8/tMfS0J9IBetlkF8blP/8mb97K22qcVhoim3zrBt1YAaKmWfaW+foVRms0QZbyGRLdi7QNzCQieiVlZW8ljGMfHA/rDT8UgfOaeXPwn5bCJMyCG851wz2e22+a8LGGEehR8vg9REvFD/++Bx/B30AbcVqtgB0LDXQzF0PRR8ERuaEuKfj8PEfUiQfvJDv8ZSHipeYf37+5jsG+4ukprSWdjfX9HnzPX/65JV838/mtXzNz7qw+eA6rLVBe58e0pw70bD7YoRjZMEi9wN400SPyQCT+wbabacsv/pT2VOelVUxB9RMWTfZnNjkp7llUYe09edPeEp+uVnzm9edX8rKTw/f83HzWbGLU1DGTLzY6vTsgvk9GW/928bWltgAwC9t76OGqqOqvgUh3GNg7ZDCagyU4tIGg3fb9jLCv5dbew2yLGLUrVo7OzVY5va17lizv9/idgwPj0VvW0vsbR/E3MwKAnQQnR3V0QYIXlk8iu+eL8bp5WlurW0GCDQ0VkRtNQDvYC3uPtRwVseP38/F8uYioNys3gECzb0Q4MnbEzgrbTlOM96ebL666fbiQxjegF9NCq9boj0o1qyKG3kGehril19ORA1OYEtDa9SjVKZxrGbXNgH7XYB6rrm5hZID7J1eoNgPMsva3taD4jzN6vqXL47jH/79TryfgrBX9fHg7idx+87jGB27m2N2l8HeHnc79WAet/pVxeVpeW7ns7fl+7fzMcJndw9ZsMr+uPPRlwleNjYPARXNMbdQQhm1xP1HTzAiI/Hjy7c4mWMwTkXMAvA0ricXh9DL6q/TePvuPYrpGidpPf7yr3/FuO1d3YCD2IpitsK0JmZmpmMKILgFvazql8GtfvApEJB1rMDZ29vPA24VcA8pHsDQb29sYTCPoxOHx6yzmfLh4aFYW1mL4jBBrgO4Mjhi8ELH077WVkqpCNQhZTIiDtvEaHeMDeO8yZQXDfH9q6XoHh7HkW9m7Rg397baz2o4NUBWR6OIbSsVZWcYaLP3TRnwPsL5W131EM76aGvrBFTZv/CMuS4q4lFT2RTzcysYlVK0NPXE/YeTXP86sAEApMr4i18+zmAtchtVNeXZB7bB9lSXR3H39nD097mF6SQe3p9EOTXG3NRqVFw0R32NfdKLwK4GVodFp0dBFFCq4LNHNEKn8vUAPdtpaNBUllaeWo2ukTbjbF9YlaogRyNXgC13V3hYaFcC6gQ1OjgARh1md1MIvDSyHhR3E6DOqiPu6aG8WT3BOHd2Snktg34GF2sMRDFelXsBtIpApaek28faJET2o0NhuL4mGwS2roWZXhMIOle7OBAGN72mQXurrmwV5Rw9CFYl7qn9gkbHp2JTGVsFIv2K6n/4x3U25Mza7+F0TI5aTVkHGCr6wF1eX+BQW3GFooO2Bu8F1jqzAnADsR5g6nZhAwaCG69rq7FUjAIfgKkJDau3sioFOhcPjBNjMmDtXNIh5FUVv05XHcDCbeRWvwh2VPpmtd0d4e4HaW8VSW5T5x62aHA8rrH0MgBllt/3TUS45j4NBOrcXpfrzMMTTQbO99A3M7FzVAlwBRigoD24+/z8EPmDXuhAQYb9QK2Wt1+951nExVHcmZiMN28MkrREFaCmp7MDTV4eXW1NcW/yVnz47AEgCnoBvC+ujpC/ErxVC8+gk9vbMdQHCfwNdHuPsjJ3bTXFAs6ixuNweydG4cWWhtq4d2ci7t+zt/ca+ofba/RxcuS3BAPQ3N0BgroWT1KHj+yJbuDbYFR1vYFcAEpNRQbl93EalVd3I10JyDKYDuDHWmmEDbzrvJlwsdrDXTsmtb748osYm5iIr7/9Y7ZGu7osj5HhgawkNjlrtdrm+k7s7uqYnqEXLzOp4Fb12prG6OrsZn7z2Y7FSjbHJE+FhhG97T111JkWjmhvBnHlDR1iH66zsi7/G4xKQMEHXB8Plh8a7k3ZNni/sbWR82oCAJpwcLeGINCk2jn087te4/BYOtVmWzf5S4fT3pnytAPRoKu77aWY63K8l+OW33RCy9CRPb118eknn8fb1/MZ1L97ty/u3OmJN6/g1aamBA18EHABP58VARXbfPziVz8rKqLL0RG1VfHhp4NxcjmLHZE2HiY4Dv0u4+uv3uSWfIN412UHOJgt0OU4ahvK4vbt7hgd7Ixm1Mq9+z1Zce0hqVa8WNHlWQkGBJAweMGKVoF+XRwzhrNjKwIroxm7dnmO7bioQHfUQTN7PuIso3fcFpqJxMpr7EBVjI10prOq/cR8pdwe7pbi9sQYY92P3r6e5K1Xr6bCHrUmw7a2dgFDticroRuPmMtAJgJ0bBaXFjJApFNlm0Irjs7BG67j3tFeOtbqXR0edYxBLYNzMzMLyTO1rEV/Txu4wwBkcdbJAPimt7cFHrOq9yp3Z1lprg5qbFZfG9zdjtamLmzYdkxMDmNT3dpcFts7JuYBrnze8w3GRk0QdMURcmuAanl5A5vRnDa8q7MTeT4FX8FzFmkAxS8uTrhnVTrDtknr6eqNd6+n4827dzE+2cfcTTrtYpcHY3KyO968fYGj9xAnsCHt6zJ8a/uISjBhVNUho9oGHJDKEtipK148n48nT4djZ2uB+7bmWQw19cp7Ced/C167wu5OxMrCHrjoHHswGB2dddHc2oDus1++O0MPmRP6quo0E1buMloDg+3vgSc7TdBVxvOXq3F61YADvhu/+erbaGxFttBPlchMdY2HeF/F8uIqOhL+ae2J6XeBvCNnAn55nadOxtj4RLydnY9/87vfx0oJnYccvn4/G9OA76n379Iu3hxaewk2NTF1cm71KzKDEJxeAvBxKj2YdXltPV6+eRWLqzPIIZ+pWY8lMJEVvfZ2v65AFsEQm5tryPgpvAmv1xzFkyeD2GIPiD/IinAP3VU/9Xb3hwdT287GBGS6Z9iZweH+dKRsZ+QOE8wKa+ZZKCYhPSdCG47erS7PRLJjHxtrj4cPOmN4pDV3Nc7Pz6O3pHcbWEest5d4rrR5Fu/fLaP75bGfglZNVr9brXmK/sDBRa8ugf9P0Z/ZFhJbrH0ov8ZB5Fl2dRbTc0sxv4CNuHMrfvmrn8e7qdeM6QK+3IFne2N0tINrF4eAe87I3Xu3WbParGIeGZ/MA9OVJ3dCVoBFtrE3m5vbqe/EfgfQ3BZstne0NY47jD3kzVjb6vJOzM4YDKzOnqhn8nzFKXqjMiv8+7rs03/G2g9Aa1t3rkRLIwrt6jDGx4bj9ADsdFUVH3zwQfQPDmFHp6KrF/uQz+ZYZu5oL+Rc29QEH68nNtrd3oVW4KEqJO1iP4b6mrB36C38pO++w9+5rkHXtMd//8/eYhPRkVdb0VR3HKsrS+iRRtZzF5peQWPsybVJ4sCGGgxwZ4c25TLso2+1nIFubYCBEe1BBsV5wtSpj9Th2kRxWSbVxSnYCwtRpKGfyZ1y6EJ1mDprenaW104zKGaA/qZSrdjFdpqBat+3OEjMY8WabTTEmGIm7Y1YwRaJOvTez4CgWMkgsomCm2C7mNYxiYvtKe99bqr6xa3aJG1vJjE0uHIPn0ubxnvOQazrGKWRwYMMonAfja7z44uJ87Sz7qAVv2kPMqHOWMR2YleTFInFmaeVpn7eoKBz8s6+b4GBCQ5pb1uSM56Oy/v7Ob/jtcU7togY7uuIiVv98T36cOTWk2KnFnP1YGp3uvi01Y5nsD169jNo1J4V7lbzW6Fun2Nly114Fs1IK32pd+gmCyOsrMeAoBGskO/I71Til9sy1mpqD4IGUkIrC11sK+JuDNYJP9dEsEFUC7CsBpaXu3v6kIND7J8FcbZB9fw5w/yeMdLA962GLQNnNOUaVYIJ3I1iK5c9bB5cnmtjuzx3+t+5eyv9i8ODE95RH5XnNcVge4dFoFd779OWLvqlJoYCPZKYGRlsaSpH//dyjT2wZz28cp5+jDZW/GzS8/qiPKanNmL6/RYyX4q1dXz/sposxBF7iYnccSx9bJFq4Y+4Pv1d1k47IJ8doz/8ubG1mXPyPCjpL/6Vb/y86+0cfRzh8xpDcCe0u5O9lthPXWsiV1xqctkWU45BGRaraHPE935eX1Ge2d/fiaXluRgc6orW9oYY7DuIew/PYmtzNu7eGY61tSNkCl8F3//bb7ARAd6vqYq1RbA7fAJp48ACD9bVc+quzvbB+XYCOELfwxvQba9kJbfjuwQftKTsVFdfx5dfPIG26AX8rHNsSL8FB4PoRfxtZd4Aa56PpL3kqYxaxJDJO8Zu8MiAnnLh5wwIGuy2tYqY1fiJB9jrK7WA021nDPfBVfAhmEoOQ+iyGOuK6+OdJR+I8bNghjUxWOozq9P5Z0wgg5YIp+uijFs4Vez2NTliQnsXOSgSho3w7MbGBrKBPCHn16xPO5iyvw27dX4cJbBJ2kDjM/iDV1XX6ZfoW4/dYg5dLbEK9r5EljwXYWZ5PbZKR+kjDI72xwjYsovPVNedxfidVvAxs2B822Bbbebk7ZEYAVvV1Z/H5HhXPH48As47itmpuahivNmS5rgiSuv7YLLGGOztjXP07I3e1v7pB3uuj0WMtnvr7uqL3X3jI8YYarDj6Lb0WYrd9lnMxjwNAkqXm8DfEbrVRJVV9LZN8mwZC1xX1zfj17/9fTx/8TK+//6H+OabbzIuJC9/9tnH6J5uMPFSyq27NR2LAcQLdIQ6vB+//oo1P4SWpW1319iCzR1lrGXeG/PK/0zg+K84W4DpgMfUoc7VZI3V+tq4K+6rHtWeGguxPY/nXnWAaRcXF0U3rNdx7piAbeIY7NSIH18FH3puhnlYdfQucu3OSoPA7u05gg8bkdMu+LQD3mhn4evxbdCEUcdnephXH/LR39ASrchpPTLsRKvV1WAGO1TsM7YTdFwt/F8PvVvAwfKmbQxtkelZYBlz4KlK02ZaJOu5Yq6HNkVa3CSdtVU3Plg+bn4mvQqeLv6EbsYaeLtImhSv+fBafs3r3zz/HASG/upxP+B95M0seIGXCjxs67GGPE9zdX09VlfX8lrqJvWjT/0TizKz/aE7triGcRc/kzLIODKQzDwNaBuHU9dYlGfgu79/MOX27ZvX6KwTfIaiu0cneJ63sxDLeJMlc85FHOHDeyfBcu7F+G9e93d5TD3kq3yy+PxPj//wdx/+7XX9nna6+DsvzVOvUPoVxQcFPbHR0E6e9erihWvuZ0B/C31gwtJgvjvPjpFTW2zZNjKLE/ndHSJW9tshJpMAyImfVacpF8aRamvdbV0TKxvrmXQxHmwhr+MwPuVPi1LT/jgWxpYYAx6+mYOv8SPHfcMPvn5DD2VUDjCRngkIftrRpeK/+Zsnf/v85RTOyTqAsgtweBFr/H64Z/+x1VicW81tvmXRyCJ58Owhhq2Li1bHMCD+ow8fp8BqYOy9Wm911uhQGgqBfuWVVSunOL9dAOuJdB7cWjx5635s6zA3Axhw0OqYyObWe+5zjJHcQBnvA4pPINhldKN49nF0m1oaIOo5yqeUQTskLvveXh5XxuVZeRyfNaAsUdDMAU6DOW0dUw9jmM2PaAAUddRXxBcfj6GozrmG2fWmuAIUzcKs5TVmRq8wjhC9SnB/AbABRO9dxOriWUzNXsW331/H73+Pg7FeHzVNHbEGPV6/m8WAnGAIHsenX/yTuPvw83j2Ec+PfxFjd5/E8OTT6Ox/EL2DD6KDn+29j/Lv5vZ70dH1AWNriq6eOzEy9kn0j30AWPw8BseexeTdj2LizrN49Mln8fjDz+LuA/6evJtAs7qqmbHWRm/vAIChB9p0ZdCir683GTIuO2Jo+BZrdhHDw6MxODiMI9UZnV096UC34FS1AxoNmho8M3hsRXkbQLMNurS2NcXnn34Sn370MVwFmK4uDh7u6GxLpWuffncLDCHUTSiObq450NuPEmlMEJLqBsZVeDLQryEqu4rbk/1xD4MKV0dNfU8MTjyO4bv3U8CqMMxyrBllq5ezWtrAGq+5db2BdWlsrsVhckumFXFN4fZ4nRErcOoaCnC3vm57gnKUbbFjYf/UZE1X3Lk7kU5jfW0roK087t0b4NI12bPYQ5Nr651nfWxgCD2Qan3Fn3sxMjQGjzfE9Wl9rM5bhWqliltcUaBlhdOholXcBIIG/HXOPHhHkKoDrQ6WCU1AeXCzgqvitALBgIcZWsVWeuX2WIRUrWRFSFbX8FkvcQkdeaNwTtCPKiSdA51PwZc7QDQ88ohZRA/xs42QAEGAZKW9rWWkv8H1G6Wic+N2XA3wjaPo0+CglQ0ebiQIZoTpIG1hrAVoNyDD3R3SoKjuN2Hh7owimJk8wD/1ks68SQv7s+fuEBTRnv3ejuydDfjB8E5OdOJY9Ka8CrDV7BenOFsYHUGiBlBALYD2mgZEMkjP6zdVZ74O7MD4QkcI5zx19KSzPOV3i9Yo1eisWvjE6i6DcYyTPzTIgk9Bq9VjOoY6ugImPpo0SCOiQWAOVlha1ZvGlpv7nismyG5uNqMrKL7CgT5I+uYWs6oL1qoCR6oGh3Izqpun4+OfNwHAAHslA9LoGAxDGyDVasp6AGu2BgGcmvwcGe6P0tZKdLSgD7ifwcuJyRGAUAn6echTQzTWoV/ReeUVB9C+hjmjf8uOkBUMyhVriKMgyPVwcx0vd9hU4ugZLIHhY2Nzmc/h9O+tR3dzRVyeb8fCzHQmMaSZW9Kam20vBOhijjo98p3BetfCXRCHAFcPhzQx0t7VGn39HfB9Bd+/yuqOA/hdZxjzyu/QB52lcylPGqAwwCVwkL8ysQj/yqdux19YWuJzGNuza96zbdV2LK8t59is5jcBaDWRFVb2VfeQcvGOASv7uS4vz2eVU21jHXIJkIGXyy75eeY2TXiHVRQsWb3mIZvZZ1xnjosYXFWu5Df1onLktmwDrA31VVzLasPaXP88+A56tLR1xPraZtheRr2qw+hhm+peHWbHL3+ZlDD4lUGf5MciiaducXL2sZUngFysj7JRhr1cT3slcPGQ4vmZ5agsq41794cAbRXx5vkWfOp5HcUBluJaK8M9gFu+am9viqnpOWSjCkfpKGYW3qMn62NpFkd0+STuP2iP4bGIdubT3d4cT591xvhILzhhKp2shXkAentjjPTXoZtL8eWvHgAEz6IGPb2xiYMFSEaUWFNhuI9CPmzN0dvTHJ99eiuDk1VVVmcBHtGbBuWtCFS27Kls1b70Hh7ojOH+9vjsI3AEtJhf2MzAuH1QbW/X3dkKfyzBb+3YmYZYWVpDP57y/YNYwwHt7GjFcXDNPStBh91AlgcJ1xSAlIF6EKfB1InJsXjz7nWMToxksnNmdga9Z6sgMMvmevR045R0dKfeYLWwT9iqutbkOx/qUNvt7ONQZksL1lFnAbZiTLvY/lbeu4h99FFVtYe9eYhwkbi27dJ2aZVr1MToODLd2wg+qU/w9g7n0TZAVo4YlG5vbcfO2nffntzwZJtBDjAUPCHYNkjZ3trFvcvj1esfAftdOFgNMfNuLazWfPbB7QzU/fDDC3TnOeMYj/mV/dg/rgLvbEUV8m3hQBXj7untiDdvN7MSzsq5cRyHK/Sa66Yeraxojdt3B/l7P1bmGVNjZcxMb0RHdzdPxtbjrgQrR4+Rhb0YG+2BUiaoceLBeJ5VUtp27RtZ7+747vkSjlzE8gr64bI+mto6Y3N1IRoAywYqPPSvqq4mvnsxHQ3ttfHy7XocnGIBsBu2Kyx2RlbhwHoI22E8fPwshkZuwbfN8ezJB9kvv6urN168epPBXg+NNslyAp2bM7h2GV/94Yf4F//y38Svf/P7+OM338ab99PZduHN1GvosxF1bXs4fxcxNWWv6vLY2FkFeB9kK4ngb52/yyt7mB6iA5ahfT1y36TvlbJRA57Tapi40UG2j3J1TZFYVrcZABcnudW9t6873x8eGULW6qO0sw+t1HEn6P0h1qQUU6/ex87WIWvaioy1xbatQDZ2smViPbQqbXqQroeLW12LY9fcEuenh+l8qEtMuHkAnjKawbrdIjiRhxCDlW2D1FDXFB29fbGxex47J2DnZhxrz1GB34aG+rBTlYyP1zobo6O9LosbbMnljmEPFJ6ZncuA0PjEZGIjz7gywdyGnjT5rM43mWmrtI428Cn44Rqd0tkuvrLy9Dr16bspg6KX6NeGaGipjtaOxrh9eyR2tteygszdDb4n7qsqR8a6+uFXz9OCl8C7U9NH6PajePP6HbqhF369jtbO2qjETk29mkfu21M/bG5vYA+uigQ52PMKfHB2sQlOh0fO12Jr8yDKr8Ch4MVA975+uxbNyPfUu8Xo7zmJf/pPJ1mzfnRPRwz2j8WPP7zGVlhN6zqLmQtnDuOQQZWunm7GdcDvxTkzRZVx0Udb+6BDbuDNQL/OZHdvb3R3daHDOqFhW+oesaj4KJ1XrqxTbmtHMcpNAUriHu5r4coFOsRgvHgqcQ/rYhDTz3gvK7pNIoidxHDaa0sk3Jrvd7Tr/Mf8reYEVzNeA3TiQD+nDXetvJ8Y2CIX55M7MNExfs735DuxsMEh52fVsDhDLOfY7Q/vw5aB3ktMYHJB7CvG8nMm7twVYEsPsaRjtejCn8pYNXZLvd2NXvL+FrnoWHsdAyK2yZMGfkc6OWftqxhH30m75Hl3t0b7wRP98Ydv3kVL11DiWturiDe1uWXItQcaerbK+K0naXM8yNp1zZ2TfN6+4hJusL83k4NDg4MZ6CqBnfS9DHbLA9IvxwEN9IOkcfG7bWrcZVqV9xPjnh6fRg3jNrBisL8VPWB7Fe3wLvJsO8Nz7mkRgoERdwDpz3t49tjYYIyNDMbG6mbaXXcFGMizrao+xtHRQfKGCTN35FmB+vbNNNionvUoxuMhqyYTmB7XB+vCs/qnXIbvVMD78MbVSfyX/1VfjEzUxTQ2rbqK8fGFDChfHGYQ0CUW/x/ZsmgPnXXA/Y9NTkJb+M6K+u7uLtbGMzhMDlTnfbWzuWMU3pB/5Ql5Lf0c/TKunWeeIWvpaMB3rq2f8ykNcycIeki+lM7yi78Xfo27Pk4T4yk3JlsVX/WSusuJei99Qf0359Ld3cGarqMHuln3o2jpBJ9X6y9dxv7hKXzRF+/e78bOUkOsbu5HdWNf/Pbf72Pbm6Kqpgxd2Zf0OEVXtoOdxkdboaGHgIsR4a/b7lQ9w44vsf6XsbFlMeZZ9Pe1x+OHo/hXPXFn4laOe3NjM31Jcb/BJmnoOUkejl4GTrEaWx9bmrgDV7lRfygT6hMGBd7ai9HREehUG9NgI+kuXd1VaaLKddQG6zvxv/ThlGll1uDjTWJQGfDa+eS11IN8RjlVH/i7BVXqGKuxLYDzKV39jjENK3FbsBNiQnd2y4PDA9ghdHcv+v/A8+dAN/UeYLy3H30Dg2kr/FusNLu6hA1HTsHTttSxAOS0vCpKnuHU04f8XuRh8xWMp38AW1R+Cl3FOWfo8hXoj77NhLWjOsHGLTLmM+hciqO9kxjoGont9YN4/2YtulqHwQT10Yw8qnc6sCmmQzo9LHZ5DfmozviVcmdvb7G6sic9TNAWepvbQBp5z4eBc3/Xr9B3sK203RLU+1v4hwvLK2DRohWo5yv4Wf1b1/3Jkyfx+eefRVdHG7ajGczuuY/H+EjYsOZ2RsatuJ+Fn0P9A9i+E363Rep26ufkB+7k+hj78ckCpy1Rp3ov/V/lwaS0AfmbDgcNyFg7dNOvWl/bSNs1OjqaZww4dgsOvU5TWwvz2IxyGKsBuZ7s7YmxoaHo8QB53DX3FtweG48BMLx67AAZ6cc/fTA4HCPg4158vR7md3GID8yEHoyOx622rhhpaomhjvbEaCVwSUdDc9weGoiuplbmzByweeM9PTGIr9bZ3JE+2R56n0knNjKpZExAPnScMFNR2Z96GqIxiSKCY4Govqx2QZ/3p4e/8xn5PF/PhZV80PDPH/JjxXs3LXqkjY8bm5k6ibHdBMVRiHlt5cuzp9T9GSzmvV7W0LZ2K6treQ1lyofXr0af69tmGx9elv+M/2j7ypFhecEdOkfGpuAvz7zUL2cUXD9icHA07zP1/g33Rt7QDepA27+afK4D69ZCB9dL+mh7uHTeWz/auTh3n87p5sHI82fx/4I+fjbpwO/yVNqxlA0/VVxHXe7ntCv8yIfju7lP0tV//JQMSU+/zh/Gumbn5/L8NHeibG5v52ubPO1OoG20HeA679mbP/EYfG5RhslSE6DqT8eUbX3glaW1tdjmfbG859hY2ChPOE7lw585/5/4xL//TAcnwNgc+80j6ZY0REfmC66R+Osae+h5ntVR8X/4b//yb0Fg6UiYAdgobcVVuUG+urg9OR63x0fTiVzb3IgdHAgPWVmYn0cJlUcnAnKJ0LQ3NwIWWgGmg7GGMy2QjOv9+PDJZFZFN3CtHYDF4moprivrcptzdcNpfPLZ7TjY3Ik6mGGwryP6B/tyK19Hp5nZIwTHSo+quDNyP1Y25qN/6DrujY9HVZmKaAdFXxmz7xfSCalFCR4dVjM5iFoDKBNIVNcB7MsRxAYULoqgfDf6Otviyy8m+S4KqFqKVeVBxHMry1GJk9430J2V7FXnNSjtumjS0TvriN//YT9evDuPmSUMHwqgug5AJWDNqgkPXFiP33/1NU7m29zecXR+Fcvz6zh69uYFrB7Y46oGA9IYK1sXAD+c2LpOm9/x+bLYP6uK06jHMHuQnwclnTOvE4wNxh+HbWsTRxilWNrdTYdue2sHB3OH++7F+jYO/Smgpb2fSbZHQ/NIPHj8SbYEuHvvady+9TCePfs0vvjy5/x8lhUXz548i48//Dw+/+TL+OSTL+LDjz6Pj3h+9umX8atf/iK+/PJnKNuxNIZPnj6JX/7qF/GE7z5+9CT+5q/+Oj7/9NP4Gc9PPv44Pv/ii/ji8y/jv/jP/ynguD15yYOh7LkogwsMzHrW4Hi4u2Fg8lEcXTfFZU1HLGwdxN7xVXT0jwC4TqIPx3FseCw6UcDtrSr8YYxqD6935mFE3qexpjGGBkYzSOrhhcP9QzhSAzHQN4oB7YiJkYnsS9yHEf75X/yM8X/COBpyi91u6Rwwch1uxxkbvQdg7wn7to0MjUZTXWvUNdVGd1tvNFR1ARC6YmL0cWxunqL0h6O0yFhLh7CMyBPhZN0NBnmIkTwgoK5jrtdIrsDHILhtKwS3Bn7yCci3YtjvC3QMJGooBVE6XgrwjQNmixV3Z5gMUPEWh94CYAxgIM9m9DXuHk4EJ6ZDk2/wu9VHAksTMzkOlQVPk2QaL50Anak00ozD61tBJ1Bxd4HA0+C4isUKiX2U1v7hQWYyPQPC4KvA30oAQaJJIls4qH9uDlJVsapA3T2RFSPcT2fG1gQaFts+WMFoZZLrXQ9gdrveaBd/t1ZleyqTRJUeUljF3Kuhj4qPm9jfz62NWemFE3DsThK+a/+8QH9Zaemp/s7P7cQCjXQ++Lz9HQ2qWA2tg2r1EdYPoN6MQ1gfNdC7RhpwHRWuzlON7RUAGCdYgFp0nTsBTHjVlLNOfMdA7PmlB7k2RTP6ki9mG6tKHAufO4BGM66upYF+20ddQqvKiiZoCeAq30P2V3HA1uL+5FF89Q36AEt4fbaLEa1D31ZGK7rLZJUtTdparRhjLuju/v5OnACr9g+jrpoxwZ7d6NwvPrgT9ZXoov0V7nEeYxMDzO8sWpvQP/voO8BtOWC9t6stuqD98PBgtLe0QHuAZz33ayiPx3dH4uP7Y3F/rCdGBzsAzj3xYGIs7uFg/PzD+zHU5S6wVe7fnNsvDVocHJWi3MpYrM76zlaChBOA4eGJrXIqWJtSnF7jfDE/ZehwB/63yoa1kEfdEmywWWep8trgTBWAAp5FfqxWs5XIFd/zEC/B8PWlyR2dTQPJboe3CtpguskBe/j9dF4AsqMTb/DB3t5bWxvpOPcDGA3+SosyLmLgzINlaxiP4NuAWxM0uSq7TB1lElg5K2cNmwF0iCHAx8oc9DYAsBPg6c4n+X4/t8673dhEHZ87YlwXrD0y7K4qnULB4f6+Lci2GPdR8pvVOFaXO3arA6waV5fs78BHEFbdUYf90tHo7e5D5itjbm4pmhs7uWYlut++r5vQ8RRbsxftvd3xu69m0gHr6uyI9g4deuT3qtg5ZYXxrcm7sbi4il1ZiSEc0f/0rz6PcX7+7nezcYDOrK0tQye3xsz0EjZ1EIBzGW+m3qJDG2Nxbi+++2olJsdvpSyUSsexwxq0tY/G7OxGHB5co2eP4njfKlir4upw2g3sAo4vTpCbirhzuy/KLjajt7MuhgHnBycAL9ZbW23vXkQ+epCBDhyRWtYE0kRV/WXceYij2dgc3/zxJfxUndXbOgvu9nGHydzsAjbR6l6c9qvaGBrE1hyoG6yEApvY4uDoIPp6OuGlU3iqIvu1GjDf3V0H8NZC/4vo6WmFfxpw3IpKKw8FHMaeHR/tIVNNcXwIDkGPnrJuB9htbpY87NkBBms8AE93qL6+CozTwv2xJ3s76MqaGOTeO6z/xMQk+rc1FpbWsBtXOGGdmYR5/GgYPXsc9p69vCwHj62jk6RHE3bKXQ718eb16xhgnfd2SjiZqzgbzVlt2d3ZDPMZ3DmKH1++jI+++CBGb3fhOAn6T/hMc0yMjyCD2O1Kq052wHGncVndGtPLOzG1sApGMTn3U2AdnpqbLWXCYxCdclzC6QaTdHXhxF+vIlN78HbEy5frcf/uMPJm1bBOUWMMDvciiye5tf3ksBT93a3xs08GsdlD8fXXP8bjx0PI4UHUV1/jGPTgkO/G+/dbUVMDnS/LoAt8UFvNPS6jEnnq7K6KjYP9qOkE8zWUgQdq4tHDT9CPH0Uta94HLugGH4wOjEcroDtqGsAFng9hW5qtrDBvQIYPkQV3QNR6FhLy+Pztq/iX/+ZfxxG2b2DkFn+/j1301snlcjz5sDGePqtDl3bE9Ox27J5URFXTKRjFw8Kr45vnL3CgShZEZXC7Ht1YDV3rasvj5z//LHp6e+GhrRgY6kO/QbND8MGhW3pNxu5igxvgkbpMfJeBcWqqbfNj65BLdH0/OLsLHAhGrUMHcD+dDJ03k9htYCYrVa+u5eujmFvGYT+6jPHJ+zE3vwLPnsBnR1HaPMaptpBA3FERD+7eym3xtprQhj64f5+x2E7C5Ks2/AC9ZGU0+Aindxn+7OrogX+P4/W7xZiaWcV5HIrp6Zl4+34G23ycZ1x1tteDmdaQJXfa2m5PG3yNrjuJ5y+nc34N6FllvqezHptcF2s481dgnTP0nY7R4ekB2LYRR9zWLhexvDCf2LsfO9GFPrjCCM6vrsRHX34Wiyuz6OQa5KYxtjc34+nDZ9DtKCv+T8HYpY39qPz/UfVfzbVmSZom5tAaGxtai4OjReiIjMzSqsW0YA/Hxow08ob/gxf5R2i84BiNtBnO9KhmDzlV3akqMkMfraG1Bja05PP4F6hq7hM7AGzxfWv5cvG6WL6Qxf2LrcRLYovG2uP0W94zj7v3+uPOrf6Yef00bo6WoyMTAStgk4YYHemIy71K9PWKVZqjvdwcI+O9MdTbGQ1Itp+5e+chzt8G1+nD7lfQO4epr+K0Aj5+wPza4hzabLP+M3MLYI3O2EUPsXRpA014G1h2d2ziQ5620Hj66jn+01JWreaOQLEgetYqa4NlVs0ZTLCISYevwJqn+Hw1iZMyUGchhEECPlcksC2OsY+xu7eL38WJPlxrLpP4TwffgLo2tGh7U1VUWILhSvCbCQhbabgT0GBH0pX3D46P0jnW9hvEtwWMGDPvwfppSwwCyOviZW3qCXjaamkTPMV7xW5WsXC2xWRcJrxzHIyrHbzqa+I0LHLiPav6xdEWs9gew99t52LLAoN3qXdxxj3jxd3EVuBlAgK/Tb46ATtaGa6jbpKDy+dcs9gAmhrNsMDDgJVByYMDK6Tb4sG98fjxyVTUohcO0Bun2JTDygE6FdqxXhb2WJF9884d7nEW61tgYjCk9Dm0yOHE4PRVDA0NZYJndGQUP/AoDtCBpmlMLOkPq38PwOJZMALRxAWujVjbtRJDSQ93D4vtO1gjdYMJbSaStBMrSWsf9rG2WOsYHV7Bl2ZyaaO9l4f1b29WuJY7NkqM+zQTpuKoM3f6ML6G2saYQuYXsBMN+GZiDBNn7m5wJ24FeupvdZS7GE9RmZvnGGFTjXCpE2yNdQ6+ml3Av7qycK0XfWqbMWgCzr3gXoN949yrjN4SK+/wXXQ+PGFBTj222qQKiJLrncOf4mx8CPhhnzmZxPJsMlujugtF0nVjD/I8FOguT8i7yo5+kb6CNNQPyof8BC0NOurDFD3tiwRKnhUHGJFH3aVlYDATCayJ9DdAu7G5Ci/aYQBdfGckLvARvc/J8V7culMbG5UN6AQdXy3HvduTsbl0mUnjy0v8ibaxlIcTsCEMx3q5+3kwqi52wHG16LsS40XPdPbF1Lsd6HEWvQNt6PmG3AlnAMrdg19+djO62utiD90z+24WeWrBfvZn4s1zgsS4raWWlAvbThjkL+HPS7uOrnKsY5usns4qfMjiOWpeo535iafV1UyZecIDrPMxGLc2D32VL10fMWSRRDcQbQLbtjCun62GDL7ZutIAlddRRyl3/pGBrXwm+fmMAX50k/RHxhtbW+Bxd7oepUyfX7qbyBYu8jL+1fFBfHx7Ij68NRrH+/NxB1tVDZ6ZwTat7G9G10A5tuCNbWS+qrUxOntLXGszmtqro72rFWy9lOdDzC4tYt+24quvF+Lb71d4vsInOMXul/BXwfrcxyKS9Y15+O8KnuthXpdZ8X93fBwzAOY/rou/+cVfxF/+7BP8s/iHQozZ+VV4gjnBt1mQBw/ps9jGs4nrX2GH5SUP1vasTAObFgXCleALk5/QAvlWExYBT0SE+U+9fY99no3F1S1ocRmZmq3Fz8V30s6MQIsObKm29ckPf8hiSov2KuAHk2ubW2CSTufB2iLbJ+DcYXwmz+SyeHBvfy92D3ZSp4gfbd10Dm2rlWlA0BkYR3/NpKU6lWWFB5APZKPqwvaw7dHF+lW2t/F3z8ACXdjPO9B8Fj1isg/fFnq0t7alHat4LhNzHYUWDwf7ovO82C2wiW/ch8892twa7fWNYYtYz7EaYi4D8F0ZvYc3kb33N9Dr51xrstwTDVXIx4nJviIxtYAf5+6mcfRdAzSuYw223JkNbftaSmH5cDsyfw4WrvA8532Lb4oA60/haHi1BHbIHWDcr0heaVeLALa0ug4u+3TNfGgb/bt4FD/V5yYYXW/1uxcyIM4f+dnrQPD19/grEwfqH+NDxkyknz6018qoDLSvwz4Yl7W41d1yXk8Nasy0Cl7wXEkLSerFAvwzua5NzftwbWmu7jB5ugMPuOu1gc+7q6yny4PS8SWWsAlcrxd/rKcTv5O10HY1oi8t5qyHSS+wBfrZzk05z7HzuzRxvN4ud8/jB2rbnWXSkM859/wOr1k4YJH2MfrEILpJBIu2/JxxhiIOwB/85zPPOIJu8kGuAU/vp8E3NpO7LBjXxZWxnNbohC/begajrW8wuvp6weH90Qr/9OB/t3X2Rrl/KM9B0KaUOzqjEx/RQ/NLXb2xC8bYxBbtnVpGVRsehq8Ss0izHnqZIMuzADJWBy0Yf3aAcK0Zszvt5Z0rVvc6kZNPiWPsI/Uh/iY0v0TelPFA9yqLV9h3Y3o1Hw+d/1KtMD6KIsIo9KBUWmCEFi7cAdi6BeDoZZEMOFgV3gCzS5QkPga4yx5MUOb97DzGfh1gfwizBEC8hZ9HGI1jQO1cdPcPc+Pa+O0337ByEJ1rnGBMGqvaYnCgL1bXZwEam1ltg9vCxCJu4vguzM/DTDhWGPObowMRldPYXtqMs4OT2N88ZYz2cGzINgvLy4I0GJPxF6c8yy4AVcbqmBtrT6OnXIo/+sUdyK1xuYjTqqOYX93AYZlHMDBWGIjmhoJRqmu6UezH8dU387G5B4PhlHQBUFmHZNLOdmgFjaxuyawMzOF2ZB0eDw8ZHvLApu6wt5WKbnNr24vEKvdbwQnb3trJLKY/3dK5zO8eyibwdEuVfRQF81aSCiwVKoNBVncY6HK71+5OBaNk9XEATA9jfX0vAw1LC+uxvLAa8zh4i4CwqemZ7Mm2tr4VT5+9iF//6rcosO2YX1iMJ0+fASze5zkFb16/RuH/kHOY5e+XL17FW957+eptPOZ7M7Nz8fr1Gz4/ld99Nz0d0/MLsbS6Gi/fvE2F1oMzaN/+oYEB1rY/ugEKPThIA/x9flUf72ZX4vmbmXg1tRhTCxvMvagwMUBsALYHA/no4aO4MTERE+MTuSWoF1DSiUBdnLumdQhlLdcciqHhsTzEuQ+nvq3Fyq/uGMZ4tauoTfZYYVXTjNLq5Hst0dTQA4AZQpJ7oKv9fesT8IwMj8NDI9HdhmEYGIt79z+IzjK/9/TEzz/9HEe0NzYW1uLsCHCOU+YW0ezLrjLIQIEBZB5o2AyCs2YaMwHk/1+mjtd8CEB00qxWsnJfgZZP7RNrQNqKFB8G3N0abTWVFSswJU/kD17ICiauY5ZfHeZDp8x76cipCFQe3l/gpEHwPZ/ew/e9p06e1/IaKhLHrCJ3vAa1i2DkPmMF2PM5K8rye/CfThyXSWVbKNKiZ6zKy6onr+O93HHRzDysjlc1u9VLOb3u125Qbp/r63D0A7AmJ7ujrsoWKSo0t1PxLX563yJob1U8xoe/rfaSXsq8DqX0SeeKsXrIkbLq55RRHcOszBEMMRbp7Txzi2PSpqhecU0EzXk9FKa/awSsnqwB1Kr/rOg6k7YQ4DqbXGdCAho4Ho28lXWOV/oKmq0A0KlMIwXRrBq6uGLN0Y3TM5cxN1cXEzc34OeWeDN9FQfb5/HFR/eyCvL8TPrs8h0rotwuZ2VimfG68+oi37e3c11NU1YyF/3mTotqiL3tWF5fRT8sxegohrjqPLpLrXlgVWVrK8qAOStYraTVCFpxJe81M2YrLu2d7lqnY95SEzX10A1nbXCkL8Zu4pwCwC4vceYbWtDh8DN8Z3CqSoABPTW+O7vb0dvfnQZre2cjnS6d4Vwf7qXxqmmsifbuEtdxB8VlVry4i8B1M3hh70h53GoUK14P0HkaZStT5Tl3E3ChDAhIb3k/uRPWVKfL6zq/Hg6qjJqIMLhlgsE2KTog7tzhkvDYGcZTI4yDxT1N5tgCSAdcmmRwhLmprw3QX14KptwZUc/vV9ybdeV9eTsTBDkG5BMHXzkR+CqTAiAT5AJbedzkoeKvg+R8NeLOzc8fZTLA19ElfJc3MsDh2RnaDiv0jk4Pw0PSd3DOWtsMylxkpefzJ0voqFp4qx8nBOcGm3PFPMbGx7jGYXhg6zo2wQPkzw8u4u5tnMjjzTx48Kq+EnWtZfT8cUzN72DTamN79xgbgCPQXk5nsbOvCVCzGx29nVEP/7hDYG7uOGbntljJ5gxaOWSTGNnHmLUxIWcvyKHhgXg/9Sru37uF3NZhj98D2sS1fOGSdeAK9sF0fSbGJ2NleRc6Vsebl3M4Mxvx7d9Px/oyn0OoNtc2kRf7B7fCZ5vMcwM5MFjqjoxq7rufu78EtQZYlMXRkUF4cSdKgtuGK+QYcNtSxzht89MJH4AX1KfoguOzy5hfWsrA28HhCesr4LTtlZWuAmYTq4L/8+jtsw9xHTpRIFaPbRpOLONhtvJCR7k7A5wJ8PictmOFsamrTnAkDo9sFdIQtyYHuGbRv1w5aOVe/Tikv/jFB4zzIh4+muC6DeCFTebSD8lwYHBCDD7I793YMStIiu360OLMoIbbj20LUYpf/ccf09GsHMLPl02s226sb2Gjrpri8PgSuS2BK/aiDcxji7GrK9vCDedY+3rqotSs43ESQ0Oe71KK1e3T3AkAK3Pf2qz+7u0FP9bZsqcFTInuGYFnOs64Zi16B3lqtKUTdilMmLWjH0+x100xM7WRB5VbSHB8VBc76LI2HPLRgc4YGwU7rlUA3Y256+6CsbrF++XTGUzxVR7kdolsei6U+u2v/vqv4tbYCNikLyYnwGfoQJ3PkaFB1qon6gDVDa0maGvASithH3x/jiIjA/DozNxb9B88trUcP/uTllhc3I35+fPY2zmJchldj47Y21fnNYFnPST0CJwsRrDqyYRIR9pDk5C22Hr94g18rWODTtfBnBhGv5nQP832YiY65dlKZYvP6ZQYrLP6EeyLA2VQwEDD6sp6Vv5aKby0tIye34AvmrPK0RZXJvH2cdw9k8JElzZaTKEt8mwHddA619AG3picjBs3JmIOXKed7mfttNHqKvVqOnnIwA76w0RW8agBn3h2BE4iPsL797OxvbkFlm5EFhkLdiUP4UN3NeI4ff75z/nMXAzAE8PDvaz1OU5RO4DnKgZvjGbl/5bn/eA/KIf2QN78CSt7VokBNXe2Tc9OZyBkD7346IMP4WsrZM8Y41F8+OjDDKxX9tfg4W2ucQWW3Y/nL5bTnxkZ7mGd9uHlvegbGkF+m2Nk1MQM8zvejTu3PRQfnba3m4eHVuGX2JKz1InP0cK8mP/09Gy0tIlt6uPFs9eJGZsadTK1qY3o40bkqxn+aYuu3pOY5fO2zhsa7o4z7Mr5eWsswEMH2BVp9A/ONI9rfCZ+0AMWO4gnfPqeu0gttLDVolhLZ1e7wn/wSFGooF5xrS3K0P5o0w2qJVYBI2aQgHt5Dx13PysmEVsZaHdXp9X1BTYqMGwWTOT3xV5gO35Xz2gLLZaw970Hs9raYQb/wO8XB5IaLLDtpW2iSshkKefp/RyH3xGvyGMG9nMXG2OW/51vgd/AcdxPjHWNcf2uNt4K7lKpqKC+pqFjc8zulnFnl+fSOHeDFz7ksfW1NeRrLwMQ7gKQgGJ8aeE9/Lz3MMAirvN6PvQvE/Mi8+ODbXF7oj8e//ga3dGM3O8jg2tgJtsLiSmw+RdH0VSPX91lcPYkdjY3GCcOPrjtCp49Z3y2qLVNK4gyg/Xd2NW1leX4p3/9F0lvd76YDCrSxkUVvgFoAzFQKVrAmVZw1jJ/ZcTgSAZrWH/tXe4KA/O60d/1kaaSyqe7CuUhi+PkRfHBGfrU3f5Nje3wUEEPD0d1l6at9wSx2iOxzgC2rTXfs9WuAahit6wkkn76DfsGhU5sFbPPutel7dfnW5s/i4XlLXxZAx0GWLDfbZF+5DE6zR3Xi/Pr8f7dEnyyjyzXoKttWQYvY1/0WxJza0PhQx1R7b3BUNdJ7GeQyUPNxYs/+9nPeM1djkeJBR2bGD9bFuV6G2SS7/AawYgmDvTXTB7ZtkPsmDzmJAtW4jOsCZP1WtJBWTZBdAA2Hhjsxg7XQY+1GLsxkkndPIMErNvUfAgf2vqjDDqzZZmJ2HowChj0DJu8dxx72/gjrIXowkLGBw+H4va9tujpb4gfHj9h7p6h0Rl7eyd8zzOh2vl8Lb/vcd1CZu/dvRkX0GR3ez8TXx7KfmEQHj9ue7cSq2BIbYMdDzZZQ3nbnbr6Qp5VZMzGyR7iq8M+uZvBOXg+lTtnbcdoj3NbwhmzsWhGmTMgn34QPKgeSWyMTlA3SZ9MpIGFDLopW9LP9ZO+JgiuH3zsJ1+r0G3yrmslZvI6+nVeQznNwB+ftz1lVwc6HftydbAR40OdMdTeHJfY5Ob27lhGnjaYQytydgCGs4XgPvbCVrK/+PwWdhCMcbMvevq605fWf3GX6l4FH/+iPu4/fMBcLpB1DxhvjkNc9OamNsZwhB92Hj3oo2owZDW803BxEj2tTfHFx5/HzeEbUYOM1CM/hlJ/fPw45fH86iwGwIwHW2sBBMHWtWBHuiC78Sx+oHrO4VF3UVpcaMBUvGwBkzxu6yjpJvZVeZpQWsX+2kLMwtXxydtx6859CIm9tj0oftb66hLrvZ4+296W+BEMAl1NeB4dn8cKWFqcKm21Q7YUHAMv2ed+e2sdHlvOYhnbf2biFf9HPZ3CA6O4Q2J3ZxveqqDLWT/tiHLCGLrboQ++XAW+0fcZHhnBBo/E1NxM9oHX91HubN+nH3gItsMjjx54bbzcFf3oqiuwyBY+zwo0G9GPZa7GZ3aZu+dI9IJ/u+rRj8jsFXxyig5b2vYMtLMY6QaTQtMqfNULiOtByCYCLCIbaGrJgi91zSYYwNhbP5+vkg6My4T2NvfwzBV9XYO12XEEupsM7MDG2dkhk8R8J20O9FMfmYT377QfPz2lln+7ftc2xt+1u76Xr/NdP+PTtnq+51r5eddHPatceM8MXjMW7bpP78F/SWfv7058Y5Lu+PAG+gtFgoA15HvuuLOIIKvlua5+ip0GvJf6L3c/a1fgwd39ffQnuhN7dMZ69PUOJNZYWlpIPq5nPO7EVJfq9zXxOQsluSVjBpswUkXdeTmHrLp3ztwr58/nnKd/+/5/SiO/k9jAcTEmP68/ZsLcp3xjix2r7z2EWTznwcT6xxXfRxdJF5MBPvJ8BF/w8tDbFnqeX3h+VR3NHfAXPGZxl3qqpd120o3YIA8Eb2Mc6GHe0064a1xb7Y5B7aDYo63VLhti4vWMizTCi6m7uJ+xJ7G9CeLrubowzlViGMNzjtolaSNmczeoRR8OVz7Vp7St0hVrbHGqsTsT3+50qvm//J//D78c6u2NZYC9FcIfPrgXg30dcS4wh4FLfPAAJ90DtBqZzMbeGmABpw+H6MuffRxjOMkq/bVNgP/KQRzsGFBvi+G+xrhzsxuQ5xZVCeuWBltRCOwi9vd2AgyPsuqMN68rUV+awMkaip0jDPBFU0wt7sfuEeCtF6WINB7iULdWt8Qntx+hMEvRW+rI4H9fVxtKaxNCu521nSfgF5CUvdpQ/tdbQgTDTVkB1xY/++x2GoF6kwgsRlUNTtvyNg7TBs5Yb/QPT8RvvpqJ739cx+E5x/EoR0NLbTSzeJ1t5ZgcH8++1Z04AqenHsxrtWR3PlVoArLlpaX4/ocfEaatuP/gflZa7mJIDfR3oXTNenkycwY+UAwG+z0UxEy3ASuZRFCbQJd/Lqbbuax+9Xf7r0rHepQSa5ug5+jQw1wFPfbbstIHoTYrVe/BkS3QRMN9ngFyM08Li8vRNzBQMC1KyiBaCjjGXtBUABzGBPBN8AYz2QPSShj/dnvIHr9vbG8mWMg2CRgbnyY7PLBpY201f+665YXn5tZJJjWc79oWnwV4eNCriaYKoMvdC1nNUjkE4OwmiLRnnUBnv3KKYdpFIAyA1SRPeBiUPZjX17bieN9DbI6gC84xY1PpHBzymeVN+M8t7PbU0yC1MK9avueWMuaxjSNweIXzehoXAFed8631rVRQ92/eik6EtRsA3nBeHbNvZ9KQWhXLqiRtBby2Z1BB6QgbiLeCSAdDYTNIZx/QDKjzTyBpEEvB1aEw0GfVjUHWPehm8M5tlAaQVR4qJMGW4NTgoU/vlX0PGYU7J3ghnb+8NoyhwhPgXSsFf/FzthKxpUFurUQhOBdfd6ze2/H6fY22wU7/1ogZ6PeajlkFanDT4KKKSBkrlK/fsdreQyOLLL5bRFXELEUeZOIhJ/JPgkK+n8FY6GzCpAbQbruewa76uDnZk4EOzZV8bnDM+3tN9UjODRqo6NzuLthJ4Oh40I32CUcnptL0ke12+LyKUp5StryeBtJKuWqu45ZkK5GYSL6v8kw6/0R3jWMTitygX+6m4LUMRDtKBmk1trFJ5+S6aZh9qJCbMHIaTQ2a4DSr3GobcwyVwx2ARk1MLx7E1h68hN69cUueuYyZN8dx8+YNdMdWDABIsz1HTyvy6tZMgxon8GBtHmJq6y2mGXMzBjeq84DyfQDbFnqjBhkXOG3g3HqGhYZGQNINIDlhDhoHA/116CSdFp1ODzGSlgw7wUJRDQhd0INn8EMCUG5YQqdaHfiHPzxjshq7ZnQ7vI4eslpIx9C+dVYn8bEMoNl+oAUd/fGHH6KL2qEvcgJwOgAwdPc6l3YM1HqMj41Cf5zvA3gR2fRgssLI8Rq8ZCWuzC2YsrWA62ZSorvHFmVu+dxMJzB3mQA0XX8NoklUeUXe1Gm1TYS9YrNqCf2h7tDQanytMjUQqGyblJQfcv0yONCJ7BgMYV570OTStl1Xqedz+ywEtKpDPpQ3fMgv8mM674xZmVIOHZcyxS0zGOWBfsqt8pfjEGDCV8nTvF5XWwSDHLOJV4N9VbY7a2+NxYU1nJKVePTB7fj8i8/j97/7mvUGkDS2pTPy3bffI8eH0dKJ/GNTTpE7D8s1kG2go6G2OfbOPDx5Ly7hsVJ7fXQNCnQG49271VheXsWBa4zmlqrY2ViKDXT6x5+NxuuX8zi2NzKg8OLZLJ+F1xCDeWyNQKylGRuEA+GZHh/gKG0YEIEP1I86gB4k7sHB2qWXr15HJ87SjfHRlPdyezl3MhhI/O67lzHNT6uRlYnbt0fjj37xKEqtNfBOA+vfFl/+AnwyORA3bo5k8N7AgjtjPAy2qak+trBNzehcnRf7s9+cHENmAcf8ri00+dLf188c27EfB9i1k5iatjoam4GdsQft5jbgEdvS1dMc/QOtOGolbMcK38dxAZ+cnp/C6+XcZSFf2HJkt7KVwW1pbuDCdhDuerDNhDxq7/gbjOXBo8kYHcYZwcRY+NrOGuyjV23BYrvENnRATY27xw5RoRfITQcYRKBZna08VpaX+dmXINOdJx5waBstz8/wbAxt0dT0YtrBcmd3Vo8cnh6wXnXYZ51Et/IbpjpDz2lXBNrwNvNzi3xbuR4Z3InKRk08fDCM/G3jtAGykdMNdEqpewQZPsbulePrH94CtJGTK+wz8mBl+TEO4sR4R3SzpibD3k+/hYbOAQCNnBuIMQjWXqqFFh78Dy58Z3/Yy7h9ZwQaXMQIfPKb3/zA51pjYW4jHj7sYH134t7dUrQ27YIlquKb794wz/cxu/ganm2Jf/k3fxU9XX6uLgZ7OmNyZCiGeruiD50xOjYUH330MG5OjKHTkEPsVx06Zn5pNX588gqVZ7tJePrKg+TLMTt9EvMz2iNt+WU8fzEF3sHegmFtTXd2BA45MhjGT3hB3SWYV+7VP2cn+9HX3wM/NscCmNGzOLSd26yRmOcUXrPdgJWZrp246PgYXgHj2ns49csZjjM62Qoft0i70zULRfheC7yrPnHM52BDAz/ulFF/FrsHWjMJMzc3z08cNK47Oz+XWmpjc4txHocHNMpLBn91jHRCjo4KWbYHeJF4R1+AeRbmTCqcIkf1YLJNaDMTA/39cfvm7XgLX4szxR3fffsYvOZOhPaYmXkHFt2MJfitprk+Ovq6srWfOxy91yn3bGWsNyZuYOf6wemrXAdnfKA/Xr19Cx34LLZrW9wJNrCffxk67u/vxAhrtLe/jD7ohg8745unC/D/KWt8H/7BfqCHpd0hvNuPH7S9tRBVl8f4JQE/NII9l7MQJqut4cemps6YmppNWp/BA1fIyh7rvId9akRnqD88w8AD6Bbnd2J300O6t2Nxbgs90pSJUc8biSt4pLYpvvt6Gb4pguu1XCtxC3yhTXCNxJf+bbJWJ9EChlwH+EcsZAsSd++I1a00dmeHNi1b/6hPxXZ8zhYD4kPfE6uoT7UhBgTEQInttO/cz7/lT8+M8ennLTiy4EPb6sGuJhkM2AAN8ppNOS533Z0mbira7eA7IS/2/TUhIZ7Ndo86q1xTWZCfrKa7TigUrQIKB1/0ZAGHj2u8JlbNtio8nL9jdRcXQ8l7STd3jCbWY4LSy3k6B22/xQN+zjHrV2nDl7CdjlW77DrrD4m3ta0Gog2iOU/t+Ik4H4HyFe2xbVAO8T/v3eiJB7dGsEUlrjHInFvjxYun2HAw9dEea34R//qf/1X8Z3/zp9hqE9PzmZDV7lRXXbBGe+gCaXEKr2MPkUt3wk6Mj2QFrecwNTcYaG/NnQ4GCQxNVPFeGVs21t8XN4b7o/r0OCaHB6MZ5TWEbmvnsx5MXsX8TGhrg3fwvU8vz6ElPjH8ZmBEH8T1sXCtr7836ahPY/X24OAQ/AJW7Lb6F58TnNxRKkOPM+xSEzzTzLMR3Tme+sfziQxhumtXvW7rAvGXPNfdw/cyEX6BPbNVUhPruB93796MgeEhZKmS59i4480Crbf4W53tHeiZCFuq2rbHIjcPvxan6DfJs443+Zi/M3jD/ZQd+diWkCZSXWOZoc9DwtPH8uw6/DEmlW1B0/cpCiPkG1skeV35Rcyur+bDQLL8ZW9lZU47qu9RFMX4OXwTxmsA3OSVrSONI42PjUGX2gy+WvhQW30W//SffAl2uozf/moJWtfHgw+aowcb+Ic/rDNG/RH8CfjAHRHi8nJnexzsnedZiR3d+zF2sxaboI/TlIFo7fbmBvgNm7u0PIO/bVvJAsu6C2plaREszbyYn4WbW2DWTfzudWhhdX1tlYkO/Cd0je19C3kvgyW38Nu0O/DLTzGBTPxAVwt5UCOxhd3Zwp8/wx4dWumsjEE77+65euoxYxgmVZQ//YGUO37P1lNehIe8ci2/GfRL2WUGxf/yKXrxJ0NO+Sx2ubC6rN91zMdduraw7Wxvjq4W/KYW1unyICb7B/h2XayB596AW4/BNAN9feie6pgcG46ucjM4s4y/uhFfff0t+KiSNsL2jz29JWzKIPPzkOQIYFMMD9kuGh4Cs8++X+XeZ/HFl/fi4d3hKLfURDeYFCpFw9l+/NkXn0Z/90C0gq/RoIxRPXiCfV2INjBhmbH2c/+eUmOeozQKNvFe6jrYjm/gAzhffmtEB9v7XDeTlxJXGEvSr3CnlPpcHtQPqQbDjE7cygSH+O4wE/3Y8sDPqGyz7gbf0bfomZFhWwO2Ql+Dp9UxM78Y3X0DKQNFgVUlx3UBb7ub2XY/uxULEcWHFgvqlysXl/CDbSgtVLhAB+IDXVjXHFGSr/A1L92pin9hGx9tezP3rWD75xaX8nrKtL69LaX0EaVXL2t6B0zS3QIvgjUP+cx7dPAZ4x+yeIbPG7jfgl8r+IidYIFWdEHuaoMfj2CdVfzgKsY6yOdNfNrd4QLdt8c91gz2N7ZEHzrGOR9zzwr6ssI427i3bQHVFY0mu+DBXdaHKWeQOHmT79i+uJQJP/3NnwL2vMd//G0wHtnwj+tHvgc/e43/5KH+8Xo+iu//43ccm+9dP334ea+h3by+Xl5SBuEXbSBXArdURxO0Vj/YikZ8wMv+x3fRefjctnPUhzbR4ndN0PvQLnodOxUA/1LG18CKW7vbaactbhrsH8p5v3/3Gpxwjs5A93cVh+yLDUysG+w3Kc1MeMItP8m9sRh75eduA95XPyST58PPQwfn+Z/M2ac63Rbv6n91pn6dl1fH2Koud5nwe+6M5x55H2ijPsr4APcwBpSJY66deEVsgk987nt2/ij1pS8wvzCHnt1IXG0xjYH+Q3TiAljCswxtj2SbHtsEWqwrptfW6uvqc27z3TP4ycSK9qTQc8VaOdVMCPFMPcYkHA+UgEzKF3aOz/FxtSBP5q8y4jqehZr2ltfdoeVrSysr2IXNqPmTD8Z/eVljz7IeBLzdwpr48sP7RVsHtykwWA9xqMaoXyHAqzsbGIBGAAmCxk0FnX04lOtbG7G2YhCpKsaHe+PTj27E+TFG/2IPY1GLU9YVHa0NUXN1GLcARhMeytvcCdA/if/nf/8m/tffLsZXX9kKZzN+/+0WDtpe/Oq3y/G73y3H3//hfTx7shXvn64g4E0Ib1NYHdLZJuhoQIn1Re9QT3z34xSAohmDZGWCfaPr0mjrNLTZPqMKwNLREl98fi8NVE0dBgiqrONk1Dbh0B9Wxaup3fjq24VY3qiO9o5h5t8e7dCgxPcf3ByPR/duRgcK2WCXvbHc/lhqK6XR68VZHBstKoR836D7Ao7T3//udzDGZoKmYRSpVV3XQieQ8KcAU7CwvLgYOyyMQmFv31oDaiy2wSwBtgyhYdSJs7WDwXsZZG/XLdkGe+0FuRnLK4vZM8xMtcDLtgkyuQxnlur+/fvZEmh6dhYA4QGdVsDKbEWWzJ95qKrMmIYYQ4IidKwGpZow3s0wuFmjdsC2FX8yZQaPoa3g3kygtPBwQNfLpFAbSlTHTfBlFYpK3wpVHUfH24wB8PMKgAYcNkbZNHI/gWE73y1lsMgtaL7WyBqahbWdj9UonmNgpZw9MXVCmWw6WQaEOzB0TaxntskAfLsjpKaKa9e38dMso1nXqqhnfsNY8S8+fMhY6gConfH8h2+i5vA0Prh7Jyv9DKCYlSyC2XV5LwXP6kl/N4AmPXROegGXKiMDdgbZNWACVD/va/Kqr0P9/I69QnV6svKJv02UuT4mCFRk2ZYG41T0NHVL7wEArgiAa1Q8ME1HKivU+ZyAO3t98tNgjbznGqu0TUAI5M14asCsuPXQ2+y3Dr+phKwS05kUWNt+wGCCBit3C/C+3/e+2deVf52AZfvyK3sJOvjsPg54Jhg0Onym2EkAjzFmD8muwnE+gxY6UzcG2+DPkQRrAhIBOcvD5/kuT2kpbxS7Fg6TFjrX8ozJKnWiwSjpK70cx7VT61jlaStvTKxpnDIJwjgMNtdh8P27CsAg/VSc8ntW+cNn1ThcDkPHUGNzBN10JgqHweC7FWH2+bRnbyHjggDXVac7t7AyTu/relltKXCt5/Nut1peW4iT6vFY31uMP/60IYP6Xz9djvauXvSlZxjUxu07Ezjhq1y6cHY8VPDp0+eMrzp59djDn3Y85FIQf4ii9ywGq88b4wCwewpgO8bJPMKxGuzvQe5aoU9t9I+M5+GQ83Oz4SF+RaDBaVSngbZvnzqqGsfDALxU0GDiBkcd6/f6/RKfack1Ve49NM3DLe3NamWHNHLde7inxkvnaWCgN/7Nv/nfRB325dsfHkNbnfCA57fhoca4MTYam2sbcbBrUNwkhI6jkmKisxEanuc4uXTyg4EQA61W6fvw4C7XwO/Ke+IHK74ScAFKDLA4XnW325ENknrmi9fzcCu3FXt9D2r2UCllxDY98qm8bt98EwBWv5mAVUV6KJ+fEygIojzXQ0MtPztvt0aaKPo3/+Y/T55cXV0rdC5ypnzaN12aq3+1CwfITvItY05ApL5Ef3oY6vjYjTwcydZp7n7KFjroJA+3bbAHfXN1PLr/IF49fxd72+5MOMVpEWg4Npz75iLovLNt1S20ABA1NCMDzVUxu7EcewfI+DF0woE52juOb34/l1vqx4Y7YqC/CocE4H2zN0aHOqBdKaovGmNxZpb3u+LH7xcYa3sGTursw3uKHaopQVsr76wSroN2+4DBn6oDsZlb62vwRF88evCAz5zHQE9v7v5IGcexWQRMucvMXvE///mD+Cf/5Iv487/4lDGfRE1DJe7euxGb2yss+WWcXti6YQM9uQsvNWCbB2Jhbhqa1MUXX3wcvV3FFnUrFu/cu5VB5vn5ae6lbmyGLoGDUQOYO8AZ22H97QndE7Oza+izc3jsOAaHBqKz04TWPA5QX4wM9aJzDtH5OHTI1VweFH2aiXH7n5q46+rthM6eu2LFbboayKAH6mlvi91d5XILQBzHHF1ehxDqQLbbYq63l+uof8UQNciCeuUcvSyY9PA32wY0pVOkDc4t5Ef7gFIwXO1VypUHLe/srUfvAHx8YkuV7fjgw3vooOrchj44PBbLy9LNHQBn0G049rb2sSE7cef2bewV10fsDdz0943E3/67qQzqW7k+eXMytiqnsbHrDsbmePF0MYaGbkS5Zzwev3gTNdiD1bU9xoMdRCoa29AxtQ0ZSK9vsrd4CzoImVi6iHevN5hnNZipPx3KzXVeXzH5zDiPTMztxcggTig0fP1mFie1Nybgx3Ps4/7WdnR1wM9V6MD19fjis3HwaF383X/82zgGBN+5czNWF2djZfZ97G+vx9bqEt/ZiN//+tfxX//f/6u4PDmK3ZXVWIffVreXY2F5kXXUCfWwQhxLBL2r9U4szh1kpZ8AfBdde36CLTi/wi6gH6C9Mp9BUHSWTrAFHssry2BPMF9jddyY6Gfdikq4jfWd5JXNjUpcgqFstYfrhN6uipHR0WxJYcWzOtkqSoNp3d19ODkWK7i7Sx3yj3bSAJz65hZrtra2BS6sJF7ULBkU87BJdfo2tLJKzOp4D2Xd3dlLXa0OVNFq5117baS6QmwiBpPunjeiHncHgdc+4/XLS/Qvds3D+d1ZZMu6Zej74UcfxCj6fG5mAdy/BJ+WkT/W66ImEPH4/vEbMEBdzIBJPTOpqb4pdtFrHtTf2enh++4eYGzM0XFO3ryNvkMv7x5k6zwdL3GLdNOGDQ11RldXLeM/S7757/+7H2IXXHgH+3n/Xjm6Oi/hgVV0N/rMMycupDY47fQoxkeQX3CogYKhwTF4vhxPn7yDjoc4wWXkDv0MXjlDjk0enBzbg7aEXkXHwpu2qxADeE6M50J09TfaQQo83xhLc4uMqxd6NcUP321A41Lqb23B3t5+4jnxXgbAeS3xHbrRNVP/uyYGGl0gbaHY1pZxfkeM4Tq568OguPLrw+384g0x1z9Uq2NfLEDwd+0mk095S1yIzfOZVfYWKvB9EwsGN1ux6/40qKQuMFhvW0ZxljbrOghhINjgYPai5r7FTgTwuL4kf3svx+wYtX/pE7S0ZqW6CcHEj9xfOvhZx+0ZayYxTOJLG3Gnu9pMbmhHrUw2GGOASPzsvbTbGWzmugWOvsrksvQxuK1Os32oSVf5Rzn3s9LBcdomUj/XgJXJJOdmst+EsIeCNoP5H90ZjMmR3hgbvxGD2Jmx4UF00Vh88PBO/NGXn+EP349PP/0gerraYmyoP16/eIKOm5fbIDtPMJk4yQDaMTrYBInt9SaQ++Z68GdlJ1qb6vCfz9EhtdHZUhM3estxEx0+0l2K4d6O4O2Y5Nrt/NJjK8a25iy86+2U17uR96K9UAVeOsaeWmQl72hvxNOeW9ZR9qBZsDXjsEWHwV7PpHFn0TGyrR9wCK1zvfG1/NvDPiFN+g72Mrb6s6BTVdJYv9M1dj1s0cRk0ekD6A2LoUwiHYJVF3jyXXjLlqtry/g5+yamqplLN+bcHQbHUQ+f7nDtGmwGS8/3+R88rD6Wx93ZlIU/+jjidtbTwIm8LwbXK7jmdwMwyZfwkbhcnyz5Gt1r0J+3ku8cu3hMf0jsblDJYJrVwwqjBTcWL/gd+Uv97FjkW9+vB+fYxidxFr7TMVgc7YyuPIS27dGBjto/bIInjuL988OYmTqL3X2D5GCTsxN8YpN7p/BabVZu72zs52vuQjo53+X+JvIa0E8L8frtKjYcPXx+HB8+msSPuovO2kRf7mMrPOekmTUuxeLKRjS1tMcC+m8PXVoFTTz0OneiQQtb6GmT1pCpefSV3Qm6wGL6Lbvbe7nG2jd3niinVvGfYPcuwbq2ctEP8poZaIaemhKD1nnIN6/7VH5NtumPiW9dHx/KF0Kaa5P/fvrdt/2eekC5F9vkZ3j6exZT8Xl9PfWJa9mG799Yexa3x3rjZx/eiquzg1gGD8ytbMeT6eXYBMe1oXPq4dHVDdbo4CgmsAUW0gQYa3x8IO7eH4pXb54kTlJm3G3YUN0S719Mg4k3o7u9NnrLp/gqjXH3YTk6eiI6e2rAI10Z57oz3h9o17g15G716qivbWMc8Cy834jva4u7zz/+ID57cC/++JMP4tHdifjsw/vx4M5kfPTBA+SsHtw7i3WHdgzLavMG/Bb1rwfPy6cmW6WfCaqkE2uXFdrwaWt7R9QaP2nv9Ar5eZNpxwc74Bx9BfA5eLkaHWTg/datm9jTMvOvC1gJDLsIVhwq7ANPk6njoyNxCv9a3OqOoAwmIj+2CDa+5Pp79uIeekudr37DgEUjF7Dg1tjPweYGOq1oSWRxjx0hPFB0Bsxs+1GTxtkGC51/gB95ht7QP7cAuZ2fpyf4XWCQQ/DJ2uVJdICNa9E5JqU8VHfj6DB2rDZnXA68coovjG1fh8fXeOb14PljdJK+3hrXW64gX9DQXSzq/UOusw1NdoyroScP0CPyp+2RD9HFe3xml7EWAVYDrdhC6K7828LRtogSXJrLneoDfbQMNjMm4wiFXlKN/fQJ+VkZkJfRN9ePa/m4fhgM9/3r5JZykdfguupno2fa5gyacxmxg7EfZdDxtKCPM9i/vZPfN7itrlR3KtsWRBuzc0eYMmXFukVq3tMYhy293LXhSGfn5zPhk3TjPr3gUhNDU+/exOXpATgKO9TTzXeZG9+xcNqe/SauTN1xS15nHkzRFswzc3NgxtVMSmlDpJn+tHpEHeznpLnr6mtMLAvMLE4Q73v+4ylrVOyOLoqSTWiLHWz1JS7zZ4XXpVs7tl99p/9d0BS6cX3PJThR/2BLSr2jcVbTGL/56g/404/B6WuxhI+wht168NFH2TXl93/4faysFjtdjK96PmoPT3GrMTETKLZHsgDSc3kcfWI011a688O14Y5OKtdT/O2aZvCfsRiPc2eGcU5jSz5PHS8/Tbw4ZlvTei7ACk+v7zVqcGR/+YfH0/GH797Ekx9exfbKWrSwIJqaNoSyubU5WgEe6xDlyft3sb61B6DE6EIge1YbmHYL0MGxJ6J7ancLQMUt03UxONiFomnAIEPsyjbgvzsmJwf5CbjdPIpf/+ZlzK8exj6Gyu0zJgP6+ExHZ3tWYHmga00VDjBOjQHYuyiY/+yvPsLhbYQBSozBvnCHMT03Ff0jQxD+jMWGSBicwgAweRZOgpm5vDo/ilJLfXzx+X15H2Lh1APEVzYO43/6f/82D3Vb3wKktvTlNo0qBLyMgz05NhQfP3gY7YBeszFNKJrucntWbbx9wxxmDWpcAmbacNo9YLAms1gmAKCxN0omfPHsWWwAjFx8waX9AzWuVhzmdlM+NzzQF3fv3ELAXHWE76cFN1PogZ0ePOSiF0E2g6YYS/4WFKu4ZAoPwrDfvdUGGsd0YGAAF9yHh/HYQ93D8n744cdk7myxg/EtqhdUgjoHOhuAKK7rcPLBPN3CqxJWGDKAjJAalFfBqcB836oflYdfc3uQ909DBFNa7WiQ+wTBsw9l9gzlHla2CACLFh2F8ZauBl8NhDgeD76xtYZCYnWy9zVYZADK8fh56eOWXgOLTRhSHeTW5jamJRBQkhAQgJfVgyZTuBBX0eijmLnmcH8vhnsQep3F0HBvHB+ixC5PY+bZ0+gttce9B3dTsemE2bLjAMfeKhm3Bel0FId0FA6MoNLMooFkQWUGkqGRylwhdHujr+noJAjid5WagMsAl8ZakGmAh4mhcNvTgdHx6+7qQXG0wGdtmUARaAq8dMDlCwGURlNZsM3J9eFj8pM/rWh3e5HJAZ11Ezgq642NzQSqbuF3C5JBnwRqjNdKJ4OdJhpURzpLjlGe8WHbqjSGGEXprHJ1nU0AaTzkD50YjYb86VobJHC+KjAdvRsDbTExBng+tZrUxIPG13XlPoo3Y5Su8qo8a5AyHUt5iO97ZgfMkzLjPP2Mr+u4SiOrDpxXBrPhffnGBIrK0jVwnXKu0NWKuwQdjK0FYFYtwOLfBSBCXmuVt/icAWPPM5DOxfWKdkyup9cq1tvAdFGB5xxgPNa/xD0a4DUdjXZeg7MbrZzBqcEZfPQRdKspxdwiOgSAZvJO/VjZ287KKEG4gZzD/bOYw0COjPRD29Z49ux9Znk9K6Oj3Ime5vMtzTHYb5sfABT80sZYWuuqoszvVZc6853QsAlHazUsPnTHgIbebcs76HgPZtTJMUtfhWwgeMyP9Typ5G6WpdUDDNxR7GFIBRkNXNe2PMcYWavIzT7rIKtMWt09xN9v3ryKp+jFt1Mzecjm8TE2JUE1jhB8pmG0fYO9I61WDaspoZG6xJ8GthIQMV71m0kedYUOpbu03G1kFZLrKj9IXwMXGnWfBs1OWXsPysy+jHxuD8eF4aMRXKHLtGmuo8khVy23zsuvGWw1AWfVdCHTjkdIUvxTHzGulGFoydOKs0OcVYGQnxeYqGPlL+2VE3Gsp/CMetfqJ3sfO+YMprAWyrV8re6s7FvB6+4o2xdVxeDQEPS2jRLOPPapBJAeHx3OSrCWpjI6y103e4wMB6GlNgYGe/lsxFEF3QoZJVFbR0P0D5SjoWor2msvYx+gMjjUGZM3RsLD6y8vD+CNy2gvWxV5AMjZxDkcgFjYPxzJywv0EDbQ1jwLC8uMB317Xse6ruXZGiaSBHgH8HO7OkmnXEcevW4/7Lu3b+FnXcQy/DzYO4gDD4/DA5ALWuJg9rRHT9ne+x4ejlxsbiIHrDEAEq6L1+9m0RdWFsknx8hJcwyDD6an3qE/7afYxniOoruzO9s4tDPm/aMKwGgpgxCscMzMLGaAfmu7EvPzyEMt4BS8MTM7Dz+0MidAYkNN2E//6vwEPm2L7U2xEQ5AxZ69F8jCZuphxB5d0g4mKkHji3S8W5o74I16PrsLbmjEgZOvPVOlxDjnoFEL9HF3WV2srWxl4KW/vy+OWD8ryG2ZYjWJ5/esrG4g5y04bLhyLKKVOGKLotoQvm+ujnXk12rCVuyH1bfySzMOoPKcuwoaTXpVcZ9T7r+ALihzL/gy6qE/Ds3WChisLlYWrdpsZh2r4/2rFebdx5wjFhcr0TcyABabY83PEb8hdNZ27oirrTuP9R3WD+GZhw+Hh8eyKqh/sCem5mcYT10sLO3EDjJ+jh7CrOY1sZp56KWZ3ra2fr67h909Bnhjc8BBbc0Gv86is7shRsd6mMN5nmlhkQFiA6Yp40yLP85wunH2drTBjfHmLffEBv3pH/08rnD+ysi3BR1WzHpuybNnT2J6egp+vsidRx9/9iW82YIDIh+ouyM+/eQTeOY0nr94g/zCmOiLrKZChN2ebhBdu59JO/UC39Gua7fUF93d5cRUJgNGR8ZjeWkdXWD1PXqDy5XbaqPcVBMD8HmpqS7WV1YyYJcBGXS+OsZEUVXaEoM92tDCRlrooK1xFy3AJu2QOMMDQ8UCtggSG4mitEW2tFhcRE7PcBJMjjJBdaM6+jZYdGBwABuzlnjHQ9MzOMP13RF2ghy4a1Y+P8DB0dZbBCJeGRsfjM+/eIhubYiJyeFoaTfIayuMZuzXcSwub8QPT17lrhdtfKmzFV1n4OEqd/QcHezxuS14YBy7vQeWMxBn0cFV2jwTI4fMdRsZNcDg06T1AfJ369ZY3JgYQt7UAd4T+Z9m/BdX0VWqA9+h06tw/gxKogCf/TgFn7TAu6tcAyyJjJhk3Af7tLZ28Z6HYhvYP0QPYztLrWiwS/ReV47p+dM38OcyvB5x996ttHdiAH2oyr4FFM3xEr0U1eCii+ootw/EKnpzenoHPFskPNy1po73kfYKfCLOUtdb+ShPsewZNBd/64AnVsEeiEVMCPi7OMfvJRbiOj7EPT7StiD78qm27Jzvex/XliXn8hZvnCa28qf3vh6L9qnYkVafeEcfIlum+Dq6O/mDv72uwU/tZNpG+F7b59Z2lXjiNsbm47otUdo/BuDr/u58/N3rG4Q14eDOU6sQtfdWX/s55+l7FjFZQVfwd3GIr9fws9pZ52HLIXGe9PEMCqabYy/mWZwv5j0dh/zs7xmwRSD93YpHewKrV31Kb4PkTWCg4b62uDHcxzoivGIQ9L883Iuf6CGcnp+CKOb8DUh99MEj9OAgNGlAbiqJZ3y6xgbQpKH9tCdGhqO9uZ5rQLsLA421xS7j6vMM6Lcy7jYwuTvU36N7u7CXniVjEMYAhf3MbZ/p1n4Gjb5djAp8eYKe0UdxvT2EeHh0KLp6OpCbGznX6alZaK8F9dyanRybbeY+/OCD3GFpsmN8xJ1b+ArYP6ftmSfqLu0b00x/wqInW4ClD45wKOfqRf07d70fY9stfpu8PYm93EOvqavKYBv7cCOfJl6O0OlgZOV+Ex1uO7dmMTd0VM/pY0ivocGhLKpzfQ0hDeJjWwykbnT9ZXrp7XzUc/KGAR537cIGKRD64rm28FDRmpH1UuezesqcfKb+VOdmwBms6ZrJOwb7uWQ+G1gn+VxdaVDWANvgQC+fs7XRIRgE21QPn5ztxfdfr8fMAhgXfqq+asZWg+Vq4ffD3cTq9fWMk/W+uGJMjEW+Pthf5X4Wb5zH/OJCTNzsj6FRnpO9ictMqN6/exvZY82nl1in/fAAVM8Mc3dI7vyBDyyQMziqjJa7OsAftmk7wYa2Juay5Y+Y1qRdb19/BnF3t20t2B7dYLX096GtPHeED+6ON21D0lQaQVi5SDoaN5ImktpWgpk8gSDylsR3PXIdeDjHIsDlShYP7a738nPqNn/6vjIv/f3bJJW8pV0z7tDeXBtN1fjxPa3RVHWKD9SQCYmzKvQxuK6m1MHNkH9sQBldXgUjrywuMsYL1sxAcVV0djXF5OQoOHc77t27FzdujqX9EWP87MuJ6OvDhyob4CynvXk/tRxv3i+hbyJ3vC4vvovPHt7OAHl9dRs07oum5vZ/SNjrV+lBt5j0D/QfGDef+Lx2F3DHWRN2fxnsVAPPN9ToL+JHgleSusxfXaiPID4oaAU9ob/6TkxZgy5pau1IPjw6OsAfXItDbOtof2d8/uHDmBwfBVN3xB2wtx0qlPVj5AYPNlY3ttANJqdPwNobeT/POXPHnYm//QN3dGylD6hvbfLONoLuDjeOZOCYpUh6DfZ0xwXfsz9/V6kUrfgnLW0tUcJHvYB2b96/h5c8+LYQJFtQmrAzLqA/5bkVdfx9treb+Hpzdzc20eV76CB1+ia+q36yu2e2wBIn8h04pcJra9ubsby7HevY9QNk1d1Ntp/bx987PmRujMu+6u4UqAJL7YE/NjfB3lz3iHvv87685hhs32tQ2lZBx2AKzySRx4v2PDxcE35r/sme+56thf2pfpGZk7fl4fxEqp+C7396z1eKn8XjH18vHtopeb5Y+yII78PkShE3xGSw3gb7xZ+ZNEMvM1zWpWhxbEW+OzjPwWXKjTE81wpJzES+rXeKSv/qyAJv5lXInQU3R4njt3b2cifGkfFCaJrYE72yaxJobRnfpioTOmI/ixIsYm6R7+FheSJ340Bfx2dQ3wNwv/3+u1hZB4vxt73+1RPXDykgFpGWjsWf+ToT1h/Xn9av7OhoT71g4YWJfHfBGAtwfiY0xHGeq+hs9e8tzPN+zrVI9kIodRj6Imrqo661Mw4xo++m3oN7d9HLSSgweH3cvnc3NpmvFf8W5+T34ed+k1jIk50ELDp396dxKtvIGu/8x44Tzsp5sf4/zUVVaKt551S8x9rJR/z0lYyT8rlMUvCiuvYIOXE9F5ZsVYldZAymY/xOzRef/Pkvq8PtlwZpa+JP//Tz+Nf/8i8AIn0o865o6+pkIZfj3//2q1gxE44C6iy3xq1Jq11qY2V5LvtSTt4ewTG4k8prauptLK/MQzycCRRSqauUJ3/Pzs7hlOKMnFYAH4ZXDQYJwhpjZxODzKDNBAvIFZXz0wsI2oAzzcIwuVv9PfHHnw6gVIvqfYMDtQ3V8c2PTxDE6mANuHZjOpUGSxQGiaBB0nGrgXBu+f/k0wcopqY4whB+92I9/tv/4dfx3Y+zGMJylAFS1Sj/Mo7w/ds3AGV3MY71sb3lATsRvczFA/AMrFnZ1NmBk5mgHAXK62byPPinBLP5uwkOgbpGyAVUCf7+62+y8sgq0hHAnIfQWdEBixQAEwViLzwlU4AhR8nQglWVg8EjBUfhRKRZbEVbg4cBqLVPfUMCYMGiQSmzvHKQVBVoGWj3dZ0gD3x7/PhxCoXbdDSSAgIFxgpZr6xTIRgWeAiW/KzCqWOis5qOBzTWAdCRMHBzAiM7FwW5+On4qlkXPsO4j1EIydZXzAeBsp+qgVADwvKhICqVAIx+Aci1d5+gyYNdjgF/CRB4X2fNCguvYRDZR1YdQCeBgYJTDa+1NACQef3k+AAFY19LDKbKRZ4A2FudbcDz4cRwbtXzsL/xif549sPXsb+yGJco9jb42Z7p9oN98MHD5NMVjEtNXXHQiQ60iQiDq4JCaSA9BJy5APyn8jUA7+vyqMJuMN0AXMWetygjg8fZ45A5+izaLLWkUjgE/Np30e9JVytaWKHkFZ0dT6q3+gPxBlA0o4iRNQC2AUL5R4Po+zpEOjK2DhIgbMO7DtBqGBM/noTv66urq8yXcWAAdYrUGipOFZiKxMSWfOB4iq2Dnqa/lllMFahrqaPYhdy0tRXARjCuwTNxYLIA5kmn0AoQW4YNdTfFjXGDTYcp427tUxFLUx0/aSL/JY8320euCZnc+wclbYsMHXgTGY5LUCv3m9SQL9zKJW+k8eV1+x6beS0jtypRDxjL3uXQXZl1HgapNahWQSl3mlUrZ8+4to6dwDVllLHZqkBw7EMFrQ5zF4m9Fa+rT6Sniv0ckGKbswuAuwHGZkB2HbJwdFAVu/v24F+MO0Mn8f13VbGwWUlAvo8TYDLPXqDK0AUKzx1I+xXbFvQnsF9eW88Dz1s81BCZuYDvDWzdGpqI6rPq2FvfQfuie+GH/g53XZXQaUsxMDwBcAXEF5YG52kjt9xpoARc6gcTcnWsiwE39YT0YEpxcFoX72eW4XG/jH5nrh60q3yqmyoGOeHr84tj9M8Z89jLxIxApLrB3S2XcXasbjL5FlEGaPTAawtzC/DDrcy+rzMery+gyOQM/FoAAbQbsqwBVNeayLIixG328lt9XXHOgmA0t7ZW1SYIlMe8V3u7ybJ95lyVTqrtyq5Yb3nGte/sKjMHZI5xG1BxFR2D7dG8vjo4x6RhVtS5qLxYxX28r4BV+TUpqzxJoS1BFnM1ACgg8RrSSD3mPJQh9cUhsuoX1HEpT6yBToW9q612Ux60CdkCCF48R4e4fiwR9qA67kyy5vyrVI4z+C5Pe4hid08pt35vrqzF2tIaa4F962/HZnXE0c56/NnHw/E3f9aFY9oSs0sbMbf8Ju+1sW5iyZ1ktfH19zMAvGYcodP47e9ewXO9MTY2EI9/eJGB08uzpnj7Gif+xLZOR+ggqw524X+rPKuyfZu01DFzp0JTfU0WENjPuEH6V6x03k4n0SB9a5vbli/iBnxeLhlsb4zW9vbY2HYn4NfxfnYdeWtCNzRHX28HtLoA+DXBQzhwrN3HHz2Ivb3NlNVXL98iT91RAbQur61GTx94h3tsrm1nj1YP0/zxh1c4ud3oh93oaG/IHSBW2Rt4tOWLh6ttrG3mroXLM5zsOXfc2AYCuRrozp/ubHDNG5qqs2BgeWUzfvjhDevQEGMTQ+j7mugFd8gTtqUrtXcwT4NrZ9HWXEJ39vPT3vJVsbWxF2/fgj2g2ejYGHjnBGd/LobHh6OhSmexKjpKglyTbMfJt82ttvkaRP+0hP2Ue3S44OGj/RPoWyRMYbPYXHc3TNFazorAVTCbAd0u5K4LGg/2DsfB3ik6+iLmZ22ncw7mmsH04IC2NsY0c9+pwLNn6JNyP47EXDy4fzMBqZUnjcjgjdEbsY+dQ8qZn7r3Mr79dgHZNzk0Ci6LGB0Z4DtnMTLWCY+2xfNnU6zZKbQaTZ5fXt3MwGpLc33cuzMGvbehYVMWnSQEqD1gfXAg27pxCLfjEL5/eHMobj24wh42oP+bueZrxrEbX3z2aRzhgNgDV5fjqg7Myj2evXye9tmD6Q1kvnzzJnuR7+3vZoVk/0BPvHmzHCvIRXfnQFSBMeyV7XklFoK4k8TWkk3YPCsnvUYjzrzBydy5g16w9eDS/Bp4eR4esfJI8F8FxqqOcv1F/PyDyfhXf/5FTA72xnDfYN7rFLvmVmUPwXd3CJLzE140wGlSzR0wDamTxN8+lpaX0r4NwAPa/uoqD+0stlO7m+bd2/dpF00cm3R3p5ItgNQ9ViAZHFMB9fT1Jo44xC75OQQhMZo7J72+O5BYatYS2cbW7Vc2GedODI/0ML+dGBoZzIKI3R1bpMAn1XXocxME6Pva0/jjP30ITyGbjOnDR/diZ3sVvhWTt8KWRWJdfDMF/19d1rHexQHotg7ZxYG3tZi7Di3imECuDGDt7p5iD09jcX4bewFOvDpGlrC9p9sx0NUXr1+9Y14exNsfr15NRyM8ZWuytpYGaOUOyYtMZror4hwfyRYVJtz3wIELOLhi1jzT5HwnOjon+YzVV7XY8mXsRGQLz+evZuLla+k5yLMmBvu7oD30Oq6gW0Z4fwmbVQ82ENcbqKpnDT0s1yC1QSyr4RsTy+SuGokM7Z2fzmmxyleJpdIT4Ht+R/sj9pIXlOl9cGieF+Onk3fwk1gre+1qu8Sp2igDadopKwHlD7GSuMeKZncre2+dcoMABvQtcLBSXjt2nVDX99K+WlUpbjK4aP9pbZc8qi3T3tna02CtuFEe1L7bQ185sZjHMYihlEXxZ7auZN7+beCgGK87V3cTz3oN8VWRDNGyFw6yyVe/I/6SSTs6OlLvmYDL+WEDCpv+U7KBdZA22hHHYRLLeV8nIbyL3/FhUv3GSHc8vHsz7H/uAZA1NdAPWTEQ7PWVG7G1u/9sceiaeFD3o0eP4o/+5I/jHnxS6ujkusV8xKwWKjxCDjyw0l7/N8ZGsIHtqdP7B/pzjTo6u6Kl1Blbhyfx7/72P8b3z97Fk1dv4s3sQrx4NxPfPX8V3z1+mq3hXrx5F7v4AtXoYZNYts3sxaeWdyroNZPd79+9j+VFqw71u6R1EYiwsE46bm9t5Vz0V96+fYtcH+ThqEXLVFsPnoaH5kKqtD9FkRPankXMlj4GKKCtgUMLpdraOqCzAXuoX4W/BiYw+edO9as4Sdzc1dGageoaxp297bFzVmS6G1Ed5dkk+rUGO/UpxKn6rMu2DuTaGYRUN/NZH47/+kwL7Z1YQH5VHnp7PaejI30pixeVwQwsw0vSwfuZbJPv9I/kj/QH4OXr3R4+tCeH+vD4GCYhLQSyva9JC1s1eWjwn//5PfzvQHdV0O3wa003dOC6Ne7sLHo+tzZ3wUcerr+DznQXdo44urptv9YRDx/dj8kbt+P5i3fQriHtk5X11ZelePX8NfbrAhteA27Yh+c7kdlih7GtuLRBtih0bo57aHAgA2T6oIsLK/hU6Gl8ZddSsVf2DtD94l/X1PkqkwZEtUXu6LLoQr9Q/SMfSyevrY/offSJffgZd/Eog+4CsVgu1wFaSmfvaeGOa1Q8Cy13vQbKrXIqTxYBMn1R4xxiSeMRBvNqkHf4ET66gb0+x99YmJnFfg/Et4/fxDKYor2vD3y9F6PD5Sg1nmBnoTfrs4KdWYd3PYuys701bWpdbQn+O8xzdrZ21qKzrzPOLsHf0GIPW9fd08S9K9EG/+zuS4c6aMjnOqvjpu2u20qIWgvrVGK++LImx07QhWJ/0Ic7TO0MYIDPvvYWKkqIOt4fHRpkhjVhCzs4N3cP217Ug9LdAWeLG3W8fqVVzX7PXYQWqh2yXgfcpx5fZTVl/BXYZxO9UgLf/1EWOgyAcd2NbRDUzgIWWJhQWN3ay+pvliN58PWL5zGAjIyOjqReNObljv7FpUXksw667GInTBCxPvgetuVE4WehWTu++hGf9aDbbvjP+7lO/cODUccYnrx4FVvoFa9jm5k8BB53ymKjauhxxf0amc94Z09MDgyADZBVeNrAtfipE11yZ3wc2QB/lsrRgk0yyd2GXbo5NprFY4PgqI5WsDa+kknXmwPDMdo/AGbrjlb8fwsc5dlRPjcIze3c0c0TNstk8/jQSIzzXp4DUO5CJupjB9t2gq29Ymx+V7ugnctdmc6D37XF8rcxuLTfycvoFN5nGfN7rlm+zmvy8E8fy+9Jp+vv+fDz2ky/o65Lm/WTTvO9fJ/XjWd4T31k/3YhpZctfJqhz8qaLbWRX9bIhxjDuxgiFnNo07lwJniMFaV95wPq8mP4ii/kvE2ImAi3mMiE943xm6ljDg/38eM9h7Mzz2a15Z6turNnPzbluqBXns+kLDpFX+mdxTboVDGnSVz5+B/mz1iM9VyPWXpJI+2/sU0nqbqAvJl8ELv0D9rKFcy4voFfXOgVD9LuYG3FstLHOI022qLr6zFxpdDbt81yfVtXHIMB3069jcO9tfRfz62U4zv3H32AryEmnAMfWPwnNsO+9vZFFz6juNf4tt0KLBY3riJudz0y+cNDvaYtES/k7oXUhcaKTCKz1vKLk+J31xXDknrZhAskx6+uxOzcLD6YhcHyVqErjSXakq1mtK/7l1ZmVlWf5xahicG2+OQujiGKFniVhrOyexbfAoRbWSgPO/nZFx9gEA5iGyd8ZGg4AcnaxlLMTC3lwbMyWh8L66Fw9mVdW1nBaLWjfJsz0IbbEwuzqyxWEQg8PsQh2gFQJLFhdD6hYCsEBq5NGBj06wGA/+yTYYTXw9sgDMx9Xo2Cq2mNo8sGADUOD0rK4JEOqAEbA8VpcFGsHs5TKrfFg0efxMv3y/H/+rf/3/jv/odfxxbOYEsqDZwBmOODe7fjzq3x7JFo9aGh7W7mfgb4WlzAMUWYbcVgkL+Rz7jV0UoxezHpX9nawxO8bQGjcy946EEB1QHYDGQZuNzcWI3nz5/G1DucDZih1y3Pra3pGEsDK7RsH6Lw5YMFLbYEsbAodkGIoFkAI6iSYVUq2V7j0oCUAXcrYTGMCIBBSAGm9xAkysyO1cydW6u/+fa7bL9ilsh5SkSBkmtynYDQMF8bZA05vzmwnLs08X3X0203CuZ1BZHJjkwYMB9Bl+ubGVqY1kAYH2aezlVAZgAUXuQ9v68AWwmb2zEROqv4BaBm6ewJ7ncM1ibgynuacMDZ5HUPkDV4JwDMg37gy9x6yRyqagErCEMrAFJlWNdcFffujUVPqT7aS00x3N8Zv/+7/yVe/f6rONvajMriInxwgQKz56dB/sXcput9PPugBUPjNqHckg9VjuD7bGfE3yZHDMBZNazSqoWmHj4zMTaRRscKPB01nwZpzJhbDS2ItXpbxeXc2lXQ0DIr96GzwepsrcQNrZSQbzwUxm2JysYJdDyCRgbfB3Es7O0qzw7hKHTi7BhM9AAmA6MCMr8jf8pf9jF33QXbAgnXtAzgZiisBcYMWdESW81lXz6TM7YSELhPvZ+KtpLybmKoOtq4vpW+ViCp6F1z19GzIZhAZjwR1WydcHG0CwjpiLs3+6CV1cmHGFmrDa2UvASAbyfvqvQEd8rAFV9++vQlhqaUOxRMlNkqRKdfPk1asfx+Xzoqp8V2VQPVgGH4x4pYD1OzV7oG/BmArrWtzOsCT4wBEzewfwSYqcIYXVr1oMOBoTzS2PMegsE1nAtAE7l/9eotsoEzydyK/ohWkVkBg87iGieMR+V/cnwWtQ2tsbpzEKc1LdHFfTWKewDrqtqDmJhojnKjZ2HUA+S8jedL7KFLBcEAxauDeHTPwOoxxrkRI3wZr94vYij7orenPWrOD6MFXhnu6okPPrzPBdDBzL0FhT822JfJLvvUQ6ko9QK8WA8dAvWNgILpxJt3b9N4tBv0BoN6aI00lTfVMdVVWIuGjvjhm6/hAWUNI8l6ur5NDYBbvnN06uHhu4yhI25OeLh7LQ4ba4x+OgI46E97cJs64AxwegVrKyOCyu1tExuXGXDQ+OUBNGcYMnhKgGzwQUNfA1+6rtJZXtQWpaOHqlK3CkSsfFe/ya++39BUFRM3xsJt0hlEu8B1QE5xTTOwU4vebmlryus2cK22JpxbxmQFrQF2q+Y0um6hk1hW3Kr4MlCD/lEvJwCTb3nfs2Lcni6Y5mvJC66bQMdK/Uymwku2GJK8bm31kcCR+Vmtrb7zFH+TlwbBDerXycPMwapue6+ewwfqk4eP7sbk5O34b//b/557wps4Ee1dbSzRFWCkHb5xO+5BNLQ3REdXwAVWs2KD605i8mF/9AzUxY+/B3yd26KpOTbWj2JwuB8ZZFFrzrAfAzghFXiGuR/XRFcJPdRcj33bxTnYjsP9c3TEIjQ3IYEOrD1HT7Vl4MLen1ZWuSXY3RUNDTo58Hu5Fz4+j5WVHeh8GLfvDsX4RJn1X8N53YlyqTmePfmez+o8W02Igzq/hT3rRlaP4/RoG0XF9+eX4jY8dIhzPcG91lbmsbU4CZ3D8e23z1gPD5c6Bqg2oG89XAvnCLlbWZ6O8eFx7tMFjsEJOD3KfvxHOIwnB/vYfWXxIPqQsa5OD3c+SHlQ19i73ANP1Y+203CdSwDe+kZ08o5b+S9ie/8qz8/A28N56kic0djYnom2tnZbELL+sJM8LW0uLg7gkSbWuS2m5ubiy198mUHcWuxXV9cw6yfAdRsxHFOFA4JTapsqDxSvoDRyCzo2OttjwDfSeHV9FZvfif5tib29I2jSCe/sMM6axAQGchtrLuOzR5Pw1Wn0drZZTpJjqm2ui3JPZ3ggstu/q2rAQNEW63uA6ebqeD/1PukCgovd40rUQK/iPBQPXjUwjO7lveNTnNI67NU5xDsDFy1vQv8D+ENQjI5qqmYt/cl3L/air7cVfQiN2lpifn4BR6A7DisGCI/QEVexuXsQI+M3st3Z4Yl6uZS9VS+Q/ePj7ejurYIXPZOoK16+eY+TdhIff/Ql19CuCI6r4PfB8AyDOuhSRmf+3a9+G+0d8BVOtUl92wm+fzOTzmUZfmupb8OuNoAR+bujNT5C3h7cnozpufc48vWJuQywWxWpg6P+2UN/nx6L3bAl8EkPNrm5pSMDmONjg/HzTx7FzZH+6MU+16ArPv/sFzgNA9mnf2V1E4CvM1AdtTyttrcyzcSngRr1iWtt4MU5uVtgFF6+bgl5iR5LnYSOcSeXONPzQXJXErpLd8/dA60tbfBhfWxsb0R1A7wFrxr0ON7nXv6DQQ32qFMNbNjC04IHC0K0lxbWXEHfiRsjuVtwd9c+8OAF5m6wrhn734rjbQDi6qoSX355B9vPfLHdTQ3S6zT6+odic1MswriB8nMzb2N0aCAuTtHf0I8psFZd3Ks9kxTiLYxbeGjcCfz0zfdv4vvHU8gtWAmbP9BXH19+Dj/Xn8UImEgcYDCvv7cfn6Ub/IDM1IET0K/n8J0HnreXBqK1qYxNXYBvL2Li5p1Y395iPifw6l78xV/ciYGuUrx7Mwtftcf88loG6mznZKLCqsqZhUrsHJwjbx7WVoF/S3GMLayrKsfShv3nwV2sl46fMnUK3jVob/BFmbVlqrhOe2CgSxpn8EBxR5JYVuyBzj+voYjEWWJog+Z+1uSuSWyD863wlD/FdK4hg0aPWCBRVLmfY9sMHOm3WEGfQaS0UegfbI8JX22beMAgr73P19ft3byFbO1mkFpet4DD1oy53V7bx9iLIiPwRzquJiTQW45BvA9fWoXWDHYSj1pA4U8T9BYLaMflCdfLMelj+H2TSzq1hZNs8YkJYauz3VlZn8EyCwPEo9pYfyqTGRzwnjz1adzur9yIHRz7kTYJ3SH+EaeZkDaxZfsrA5V9/QPo6g6wPTqnvz0ePrwbyxuVmFnagiZnsbZVieW1zVjzQFT4fmNzN89o2djbixV+XwPTrKKXTVRdcJNO+PH+/Qdx88ataLOYAxruMwZxnEmEgyMwNq9dMMe4Auchb1aobsPDK1s78ebtdGIp8ec5tuCSdbVgQUyEqx0nyHkVa97I+nuo9BkAa2VzDfuA7WbeJ+giE06nx/iW8NRFFT5elQH3qrg1ORJN7ei/va2kqcFyiAxe6A3DqR7keXBo4BOUxriyIIO19oBZbZSrr4rPs6DSpxVXigf0H89yt4GcXF1V4GGZxUIKE6g1tVfx0ccfZgGLO+22wMnmrFx79U0RJDFWYNGi7QBNOjJ3MRZ66Qx9oC27gFdz7HzWw/KzEAN9nDwIL1n4YYWrre6yEERAqn2DJga7/IwFRrZ/0Ie3tWdra3NiOINHHtrtAe36TUd7Zxn8Oq3Sv7iKllZoj57vBfN0tVVHY3U3+vwwPn7YFkM9VTHz5jB3aZ3XQ78aeNCzC094DR/Igp0hdN6tm5OxurSGrr+MG7f64u7D0VhcXIht9OPqhrqwHb/A6lnsMU6HtqemriVxsjY1sSjj1hfpxp7ZetIzhKqr3dlzmDqhFuww/X6ONRAwg+W6ezOQ39zsWUDNWawo9jbAlQF67I9njB3AO9mrnbVt4L7qFddFmrnr2l79YmZplYsrj0JTK82V1aShvi+6xQC+9Mwn3/d6yrbXK5J/rAXz0MgYT4KwqQuUbYOq6lDXAY6LxpaauDM6FD28Z/zl/OAsxpCv+bVd7l8fK2tWD5/Eh5/di4nbw/hqFzEAtjw72Ev8cvPWGHqwKX27+bmVmAOPLs0sxx9/+fPcCbC0thdffTUTa4vgo6565IExML2jw1rswfsY6u+Oe3cGM95htfnA0E10eT2+I/gdfrUXfQWfUp3TAp0khLRyB4y+uoHU4vwVMDfzODk6jOWV1ThShyIbFnpJf334k3Nki3U3USg95E11u0kyWF8y4Sf/mBjWlq+tYPR//k/+Gn8YHkaHmTA5BjO3lsq5JvpAL169BG+spD60rV0T12/CBvT39LDe57GHfVlaK9qZuMPYs+yQfnQ3U7mwFXB19BjDwOc8ZJ697e3RiQw1Ip81THZoZCRqW9tibmk1FpZWMgAr8FV2tFuH4CEP8K3GV73iWY8d6OsoZZtxA8UW5NlqZ3N3L221nUjkE8/XM67jziNxscFOWwDJLyJPd96ZkCuVS/iZ6AxeP8QG7JgQRwc0NNZGA06rQfwLaGiiXH3gAfBN/G1sBe6OA767ZgEoGs4uAMDlcEeQ9snYkjbPGIg7dM+NSyEzDCh9goLH0S38TFnhZwbt+Y6pR/9py69fv378p0Fvf/NpTEX/Ml8zZsG/GhfBN7mghbrGi6w2rwHD2WJLPF4E+4sdnxYT5T/mZycUfQQD9l7D+EgLdsN7b4Hl3H2hV2rR0Qmy5mHpHj5bau8EYw1mrFEeNnguPivBU8YVHaM41OtY3GmRdDFXk1yOW1ofZJ95A/Dt3N/zTq+TgX7SAYk9tNmJX5wi40/94k98td3tdfQWfiXfsd/+wMAYa3aFnM6zftgXacUadILvdzwbDPtqLLGRp4k2iWYpaBaDYkf0E5vaOuMQHDo3b2X/dmIzkwmNbW0xOn4H+77DcwXcBRbDrrSAn3uw6SX9Q+YpfrMwQnyyuriU/Jd4jbu5xuo45+a8/NsRsBj8nwvyt/bT56W2Dbq6a+USOooJVtbXs92++tSYjbEu9aAFFi3NFtp2RM3E4OAvVWRcK4PaN4bK8cmDCQAnYA2iqSHsT/sfvv8+zqBrqb0Gpt8Kt8Xs4lDae3MJIW1o7Egj/PDBIxa3nFv0DEy6PXwdp3LHrV/tXfHBJ59B4yZAm4q9cIDmp3F8DgFqCeoKJ0LmdtunfaIMwtRAgH6U8M8/GcnAiAtR04ARARh89e3r+OHFm9iuNOchwl7H4HdWH/FJbZO9Cc0Or+MoffvNk/jq75/G2toxygvBxPnyAKO+ro74/JMPUbpmZHdxOBpiaGAAcPlTkP8EYe+wWlBjVp/CbTW2Tqc9JA2YKLyOWyCbbWdYGLeVmxww4N/X053XNRjPcBJUvHs/nYeAydwjI6MwFs4XY/Jv2V8BFrRbXSIzK9jXNPKnr7lOBhrMvmkIM4jOd3Xoit0BXsbsu9U6xcFdgn0FJNuQQKvl5ZUMMh4eGKgutu4m+IcpzeJXYczRAekMqnQNcKqkBM9ey6ff8bu+XgSn/LvYGqMR93qOwc86Rp0Ifzoex+f7gnn/LhwCAJZtNPhMETzmJ9eULCZC8nvM0cSACtZrmM31Gj55If/WgbHdg4kDq0AE+gq17VjcrPbFlx+hpDqitbstWutr4qt/9+/jxe++ijbu6dgN+loxfFDZS4VvJdPy4lz2jrb/+/TMbHR0dkBbt0SqvhA4aIpK42cRcDQD52nwZo+XUWYekuw8zAI6Dx0Q1885SyNXXxpksgVaq7DtUZ7rC4+pNJqaW3Lt5G2Dl9LGw3UU+jMUEWojD4u+65ZOaJD05joaGJWtdBHoS1cr1Q1aSMus0mKNrY5WQVsNvQ4wEngwvKx0VYGl8uZ6WY0GrTywdAvjYdDbwKQgxiCk99TwCioFZY7bw6vcyeFYivsjU/x0++mtyf6UHa+t4hJUanxbG1CY9VYgeIaEVVYYWQzMy3dT0dmDU4QCF+y4RbKBfx74a2XnxSlG4BidwE8PCT7CEGlcvEZWxmPINMSOy8O/FhaW8v4GILe3N1JxerDY9s4mLAWgZMw6AJ6VoDG33Yxtl7a3bVlzxP3b4AMc9dPLKOMQeo6GLbg0fkcHJudsg1JGd8zzWj20CJwZHZmj6GAMOpHywsFeHd89ipau1Xj0QU08//YwOntH4gJj8v0fpqKrozkdibt3RqKzs5ext8X8Ak7mqhVY51mJNTHRmwd92prDYPLU9GyuZz+OvPztdufKwWk8e/U2buNsWrnsDiyIBg3gT4y5B9i6rdrKWvXJCWuvMTUAZLL4/GQ/DuMgZmfeZ/Kgq6MhukoXUWoBjGNXL+HPCy52eXUYX3w+ELdvInMfP4hnjz1TAMfq7IixmZk3mIGeQnXLl1YhqCjVf/KOzqM2Q6Uub/T192kKw9Zg8pDybvV7gib0go6cgQJ/CvSu9Yc8YtBEAewot8TkzTH4zB0BTamT3f5+yry9uElgZdKnA7QvrIENdYgf0LjqdHofncMcH5M2IGLbHeVa/lFG1VE+HF/RJo0x8Z4HFhtw2eS6jtHfEQyeJknk1auUFZ2fTBrwuvKiY/sRdHz08B5jWoVvTGwWASGv444B4cQqdm8RgNEKfzivU9bSNW1tPcXeqVtMGAKKO9tiYrgnSt3q+MvYgifbmnH6sN1dXc0xcrOJGTennNgHXgfqs08G4rgC0Fm9gg9vxiC8dnnVGt//sMg1m3Gei4Bmi23uurpjeLQ/ccG59rHmKpMVh0f72fLv/NK2YgZu91lTZBP9PDTcjXxGDA4C8ns9E+YCx3cMKp5mtcgajtvFpUFLE5foEcbb39uN3LVDCwPuTbG2scw94Ys6K1RYT/TxiAFQeGEbXXZ0gszy+4aA6Xg7Pv/0NrK9H1s4aFVVBoPOMjHyV3/5F1mlIW82sa7uQmiCzupKdas79KzsMMGs3tberK1uwwuNefjj3tYBYLs5AbAFFXVXpxF8vtw5gJNnRacgrdglZGDBRKjJaxMHVhuurW2zfixwVV0MM/7lJWzaobZ7M3vlN7Z2wy8Rr97gsJ/XYGc2kPsO1qkppt7PYnfVLW3omQ0cKxM/zSlXs7OzYK12xlYVw2NDfG8pecmdB7v7m1ED32vPdqzEZX2sBCu1W+RwDBg+jXsPBsBK9bG+sB9724Eeakzbtbi0gK1yJwuyxhrNTC3G9NR8tn0y4YVI4rz1IVfoBvRVF47c2MgAeGo1d3qcHO/Fh4/uspY4DaXaKLXVx9ff/hCz09vwQSv2xoMhcSajLqamFqK7dyyePJ0Hv5k4wwY1leLx0/V4/3YtBhlzfdMVOvwsdreq0468evkM+l7Gl3/yJXy3H//X/+q/iq+++z52kHGDajsVeGB/L97NQk/stoFOMUAHNtbguuub5+fwU12iDa7DPvzrf/Ev48dnT2MBJ9iknIFfg7e2CajWZrKEHazv5198wn13Ymx8LHZ392Pb4N/Odky/eQ9G/ZF7QqOqBuzb25henI33yPA5OsYKYYNplxBQx0BZt6+9ZzpkSxZ0qIUA6ij5MPuG7oLZ4V2dOnGSTytvxSBp79FhXku7Jg5LjIQirkKtNprcKWPH1uEF6OJBwh6kzUdT//n0XCarWQ3eqf96e8rwcB08MJP4YGLsNr7CVizMr6YtNGixix/R01cK/MS4c28Ip6mfr2IrrI6fXkVmbsd330PH+cUYHe1Brm1FYUVwKWXWwz0NLnv2hwm2PJ8Lud/exN8AX63A/8qVbTnLHdVx+zb6Z7gDvdGF3Bww+NqYnp7BedKfqM9gh2bh1s0b0dziQX/oirrWmJ9bi/mlw6zCfvfmO6PW8Cd6a385RgfxOdAPO+vbWVCxj/PfVuqM+pb2+P7Jm1hYq47t3RN4p5557MfTpwvR2tGEjpmI779ei7llD7GuiZ6ufuwrOgvqXQek1QHiPe1wVsenP9SQa2OrEQMutnHU19I2uCDSwfW2MrLHgis+686LPdbeYJrXFjuKYTQwBkHUN6657+moi8/lD7+brQ9ZX19P28TT97SHBt/Fpsk/6E/f016KZ/3dvr4oz/xd3C1/ZcGTQ/Xu/uLcTJbyT2ztd3kp8Zj2UV/Cn+pcqyv9nN/zc2J8721SVUxjosDkSOJn78/4tLn+7pz86Rz9rvOxoCYLZnI0xaHV8rHY1UCHlfnOX/trgMHkQ73t4ri+vpNY13aukxP9cfverfhv/pv/MX7z+2/jxx9fxpOX7+L5m6n44ccX8c13j+Pxc/zUpy/jux+fxx++exJPX7yLP8Dbv+e93331Tfz+q6/jq6/+EC/43MzMHLQ/Qf8cxAwy//LV+3jx+l08e/s+nr6diq+/f87138Zjnr///kl8//RV7BwUbWNsJWGw016MZ1es3xm0he5n6ONWZOIEetpqsYKOyx3WTN0givfLYiTAQN9AT4zeGMLGIdt17kqLaO8qIQ8me93xVMkEignFtQ138BQ0NthqIsAEioF018kgk8F3/VnxlAE6ecTA3MHhHvK7j7x4RgGGi4c61qeJRXcguePk7dT7WFpej/7hm7F/6K7ogi9cQ+/t7yaA7SduQuHoBB0oa6Fo1bfWwDXUodtYY4PKHsSoT+Z87fXserZg/zzIW1aQ36WHGFK+dk5ZEMX4DMa4S0ReVs85BuetHyCGqKk5iD/9i8lsSXawr6xUg3v0+ffjJnxiAHh69g1Y5Bx91BcTg63wXC16YSP2Ti4CtAGdbQfqmWL4uIzVYK+B6Y3tzWhotogpYmfnmPE3pw5zB1NcafOK9mGpM/iuXQiMP7gOFnCZ6NXeG3Ta2ACXYAPdeSjPuIttCX25s3cA9soIC75FB5gMWUJe7P9sNa88JpGu5U+sqY0RY/uawqt+kD6+7y6O3E3B5/7hoYD/9FAek8a87+elvW/Lk+q066p+ZVrZl/4+vH7Ok5+uk7iOXxhDEfvwc81NDTE52BMdYL/KxlKcVXbxY22J2M+4j8CiXTFxYyAWsFH7mciqjhF82EcjN6JHfxwstosOXAHUjI6Oh+deLK8tBiwYW5sXsbmFfT29iAHsUj/41J0hlcOzWN3w8PTWcIfY4f4KeHYdzLUPdjiP3q6hTB5Xmag/OcwAt3EViwD1+lM3QQ93cFhE14B+00fQN7b9s3GXN69eoc93ssCr6vwAzGWQ8SLcvaqvoS40QGp7bA9jtj/9zMJs7tQzPmfVvXSdHBvLgj55wzN7bEdziG+sT24Sf35uDnwEPzGOwZ6u6DSBgGxOjt9IP2QB//X5y+fMDTzGd2xHaYtYP9OHTPcgU4ebm9EIj/bg0zYzL+enDesEq1wwp03u/W52JgPH6hTl0/Y359xXfrW4xF7/2gAf58i7OzbX9jazKn0H/XyiLoJ3HIftKt3pu2WswuAt7GNCeoP3Vvj8BpgONxLddxq2Y94G9y1iG+eh5yn3uYBWR/CsOz89ZHWTp2ed2PbnBD9zGzy4agEon9kBP+0hmyYeWriXSQzjAwaZTxh7+l/8rl5Qf5hEVQfqKyqT8rfcXfh0hY+p7Fw/8neeyfv89H1/z4AwcnItZ9efzc9zQWnl55SpQm6UCJ+8yVoYh7KDwdLKWtLwuljWa+W4+I67loxziQHFHwarz/FF1NPqTncVqzsN6htDVNb0e7q6OrPYwDhPuVSGvxqTDo7FJIvi6+4Pzylyd7vj0nbIcwwiMek62NKxGG8Vy2Q80/m7mDzkXeflZ3LOPLy+usa4njzrnCzEEx8ODo7C83Wxv7uVRdg1JnmrG6K9oyt33mqb7DrR4BgcoE+pBS08t8JdUw2tZXRzbfqSTfiR7vqwNauJ+LGxW2mTLL5zF4tFt3bWGBgcRIe2Il/7SQdjv2KKDXTpOWP14eqkruPerpu2T3tkXE/cIR2VRSA9nyziqInZ+GsD2ZpfWEj7UKx7sTNAfKf9bEfm+pi7P2tujoz8MhkGZ7Kai48PdsSHt4ejEaVXj+PsAE4va+Kb129A/HXxiz96hKPWwYLoRHiIE8B65yCePZthQQ08niBwmwDRM5ilPUG+IPXTj7+ACQYB7k8w1gjMrr2Gj+KTTz5CQfTE25dLOOoCRsFmA4zTwgIjECyqmcJaiN/XCkD+EOJh7PSWLvFCDnCOf3z6LmqaMIjnbvUrDJuTlgeu+2RZTeIpyQZf6lg4qw00ijUQ10MgP3pwL/siJjNAXLO69hpbWlzIrc8mHWxRJJPpaCixAjJ70JrJMwNlBttrysgGp5oaGD+DcP7mZ6zyd7dABwpzZHgonWsZW2b0wI93OHTPnz/PBR4YGgGItqYzZ2BT4SraY1j5b4WLBwHJIEUg//phlbtrVjyLBICGOjOIfF5jKjjx4bU1tArv+MREJix04PpQwr4m0+gYCqYz4M01rAgrgt9W3hTZfRaJsWmYAHn81LDzRzJbHjQMY+YWWpS4IMNxaNAVcMd5bei957Wz4UN6Jt1hXL6UnzHAp1K4/r4P+VenyHX2YRZXJyWVEvc0SC8zKGRmeVu4viASAiD4VfH5lx+w3jhG5da4Qih//T//zzH9/Bm84cnzrCWChNhlsMNsc2XPreJVOJ5dsb6C49bWGuOT41kR4tY0d1uolKwsqasV2NqX8yB29ytcBUXH7wInAwAFsC2SFCocgWs6z9DdII/zzGp9FIZVLhooDbJzg9z5WemrGvBwNHcuqBzsLe9p3G5BN3g/4BZ8FKDXcd4V5imYNWsvf+oEOgZBhfc2OaVa9ZAakwB+14CWDmh3d1d+RgfTLUImc1xH6S/w21hfz6owK+VdL89vyOop3peDXRszygsL8+m8ORYPU7EH5dXZBQ5qZ9yY6EleFpTUc53qekCvoJW51TQzR2SohtdrAFONjPUtsqOhcY1Vtu642AVsG7Bp7cLgqJShky0a2vi9CcfA7+XhPVgyRcuqTQ8bs3/+3PwicnmawEgH2yy5oENj1NjcmFUMZlU14Dq8HnJjf3y30B4jV+agDaDJM53dZfQVK8R3N3a2strNQ4nXtzcwZmXWqh6DchXzODPqjy3X7KwCeLQv+QTzGo/d7aMYH9pj7Rrihx/4fldbtDe3x/CQW0IdluC2Nt6934hpxu64N9b3shK+sfk8hkcG+N6LWN/YBYS4QwKac6+JQfRQA85GSyl2ue9AZ2fUXZzE5f5OVCOzeFr8PIk2DSTrcwLQuYKvTMA2lhpi04PVVudNbcXl3k78/KO78adfPoxPPx2Pn30+GV98Mp5g9MXzNYAX+q9NIIHunN5nfTCcOyexe3SC3ikScrkdGNmxvYfiLKhbhVeUfSvi5X2TlbBU8iBLkPKTuwHgYXWWPUlNMql/5FGDEdohwZef03D6s7ATVpLXxhD0OcRB3GV+HmxpwgG39R+uKXi2797ujhXsJiHqM7CWFYfwv7t2bJdlpa5rbiWmPG9gTOfDQKKATnnWYXF83t82WDqJ2jz/XlvfSL1mokddr7zYxkc76BzSHmgD+OzxqQGSU8beHW4Btq92b09fbj8V3KpzIRL2GYcaXdLQZHKwIcbGR9AzB3nw6j/9Z5MxMHAQQ8Mt8Pxayvcpemqw5yLu3HP7akvMzC7kHGbmpnPONdEf3379mHXYRW92Zj/U2mocyDor0lvj+++34scfj/neOvy4FDXQs3ewNzxroq4Rm4HJch719VDi4gyd1IStq8PhF0DuQ0/7JevqmAQxqRkxPNzD/XBuzo+js1zidUbR35kO/uPHr+EfHf465ryDTHTzGZNtgK9TZIaxjY70J244v7DHcwN0XoeHqsEqWzGCw5OH0WtLIfjIQGvcuzOULdsEaZ7lYhuytfXFbKFgoF6d/vrNGwBfd25NNqGrTezrwYFhTlZK61hZLd3e3h3Ly2uxCrB2rsu2Vdneir6uVpytAUBmbWzvqUMO0UH7P/U7tcL0mOsaWLDCuQf+qI7+vnHwk7tRbDNwFG/fzDOuPfizg/fro9RWzqC+rYXcNi4O8rCont7+6EKvWn3Y3VuO2flZ5LEaB3Ysry9e8bwkd5w5P3fSLS7Ocx+ry3DItQVXh/HlHz3IwEVXF7hvfSVu3xuJ4Zt9ceN2xIMHhzF5ow27U0FyDLKZcKvnusVOJR2Ucmdb0tD+zI0NbQB+D9G6YN3VrQZeGMcguh8d2dDWnX1ST9AfR6eVTGaZFDIoOju/C6/2ICc12e5laKCP8e4wj1rW9Ihxd3DdhgyQTU/v4jx3Qo9z7MxF3Ls/GYszh9ho++cfZpJgHQe+E1xr3+u3cwvx4u00Dh2OI46ouZVddN4Reqqvty/+4hd/HH/9Z38ef/Znfxa3Jm9lgvvd27fZQkadWo+ebAOP7GHnK9BR/XWwd8D9cJjAUo/u3o1PHz6KD+7djb/+qz+Dl67i8dMnsbVRgV5VYXX/6N3J2Ef/bcDzXz15Ed8+fxsbjMGCARM9FoOgSaGXIF88VlST2VLBAhRxnhhdzKpeacaG725vJ/41ES/GMuGprlFfGVATf/i3TrtYwOAsX4VvsFE1/H0JTsE+e7ArWhobuMf7nkuEzsAJtuo3D3RDX6r/6uuqsAMP40/+9Mukm8mZuZkV1mk1K5jVg5X97bBV0+BgH/J9Dg1Yj/fLsbdzGSsr+zE9s4xNrY629vr47PMJdFcn993ks9ii4yvmbMKvJ9wC3g5OcreNVbun+AUryJx+SEdbL7Q6iTt3ujLYVmpvjcXlhWhHHzF8+LoqpmZwmubO4vVr7gceMAH//u0CawifYmfnZ6zqx1nc34g//nIyDvc2uNZAjI+2o/ewrwNdMTY0hNwtxF/+1S/i737193Hz/p3YP6mOF+9WoB0O4egozudJ7J9WgbsO0GnapiMcW9ugoKuwHTrO2jUD+RYX6Qu4llZoieOtftdO6vCJucTi6uwMFmgP+WcSKAOrWhAWUNyl7RCruJ6uvRh5dm4+fS4PTU0+wMYaEL8Ovvkw0O17Xsef4mzvL6/Z1spdKn7H1gkmkq0w9bO5+4fx6i/4ee2dY9XxNSHjdRP78/nrZII7TU2YXidJ/a5jUW9oB3VwDT4YKPLvwscp/IcmxmWfcJMf/m2Rite8fhRjOM17mfDyIY/b8kKaeJ3reUuvyu4ONC2KcHxNGvOpDEZpV3XsXTMryRvxPcewTw9vTcb76eU4uTKQ3cPc2qEB9MQv9hwL5aQFXvLA5vaS9CpHfSP0aGpFRw6BBXv4jPMzcY2M4yebuMmWkEzYQpYrsOkRtkaceQbfVrAzq6vr8Mop61BUktrew0C/RUzV9VXxF/8EHdOC7wPddw5OY3GlSJS6A8xgt4fj27/Yg5fbGOc5PNoDP9c16WMfxeStIV47SAzuOQXqaHf22Up3Z/coLHS5PthVmrsG8oAymcRl8BmcQo6BXeh6g9EGdbBb2NbxGxPgFdfBA30bE3O5Xl6vuK7JYndM8rysxV+wdSG+AtMs9FRRFXt+6u53/AKTq8kgrL+04DPu0LSYw10ODcwxD0xHlgz6G2qxEETZUp8aqPLa3t+kZuGbYQSZiskhd0K4A8AAvwlt33NXtrrPYhiLyhrBORV4eG8Pfxt8eXK0l75VA7piYnwUXwbdvgGOtGgQzHTzfi82Ziem3oplm1njndxha9JGPekZaIfaQvRvVuofX4AndtP22/YIVYEdtCDGPvy2R21I33l0ZBC7uYIsVcfYyDC6chg6s+YnBuOakKmWbJ2ir2PxQlUd8oiNvFQxwoMGoJPnWQMTHrAcvFOX9HJNXV/XSj9KmivzCE5BM30/1sX18WFAPgmbv/MZMTs0V5d4DX/me36XtZMf/tNg//XD133k2vM9yJP3yZZKjMvPi1dNIJ6znif7m9FaexFfPrgdw9iyPezYHPb+pOos+XhkoDu62lvQ1cexsL4W69Nz0XVRE01H6FrGNISdnkdniPG6yr0xiM1/+WImvv/2dcpobd0ZPnFzDAyV4+nTd/Hq7SxYth+/0bODzsE+7pCuZT1rsNtgWObe3TXC9fAN4Anp5fura/hcYCJn55QtVFEH6duJ+d2tbmDenfmi45rAtrXWRmvNWdy9ORJ/+sc/w7Y1x8bqctKzinU6heZTi4vx9NVzfO1tZLw1aWtFsm2l9BnskLCwsghPiRnQj3uVbFGnfZ966wGrR9FSXx37O+DSQzAOn7EdyvT0+/jt3/82A47G2WCxDBJXIb+9pVI0sO7H2IhecGhZ+wW7FLq6OTp6usNSqXOcga8fP0GumQ+yqLjaAvvgGLwFNmuCEL3o8lFwtvpbLGbl9zE+3z4+jy10DsUv8NKBcTRxD7bmEP9xl/np8+mfy6uZfGNseEUwKrqMefm6wfo99OcueMld9yqpY3jH4jar1msb6sCzhd7fh5/2wOaH3CO/B25ikaMDmbsJ9u/H9xRTHmdVeZGkdjenOtFgr7EG9c21bZJvtdnyQCateE2+lqm1ev6uzBXJZuwd405riAwoB/KSr6c88ruf89sqK2MxjtnP5/14Q5/Kw4i1XyY3TdTaeqnwNHl4afmRpztDPP/TFkrGAe2Dr43WLus/F74vOINFExPyIrzEnKGhn/daRTywSMaqw7Vtztd2vhY0eoCtmMAdLmIG41nqubmF+cRA4hRbRss3Xk9q+VDvZoJCmkkbaOG91Ad5MK92ww4nvAbbYWNuYzMuYmFuBrnh84z9EjvRhb+8A2ZUf3mwf7005v0scvFW/O3OrFr0ZH2zvs1pPHvxY6wtz4Knd9C/ayljt27ej4WFhXj18klsb26AH4rdcu6GMPlmUYrtkC3YcwemLUftQJE7kLiRdJQXLSDIsw3TLlloiF7lfbsSJFhVX0Ar/ZH3U9PI3lZ+XlslHpGWFuL5HB4ZjTv4GlVgkNevX0fN5PDwL72Oa1MDw4wPluLhZH8RqMZgmQ2pHF7E//rVN1HdZEVIdWHU2nRwFjHSOM+5cJ0wkEEJq4AMpB8iOAZZq2IEg+NBPN9++zizhwZrFheWYAIY4Oospt/vxPI8QlN9Xa2OkeGni6gDrrK7gmE6Gc/nHwyGfe8uTE5giNyiPIdT2t7dhLBaKaAoF9WV8H5W/KyuLce21cYQsI2xVSqb3LuSAYQvP/si+rrLGOMKQml1DY4uTLaytMRrR8nsxWHBVRhwe7LVYVw9f2Ae5i6AtpXUBkRNThhg0unXWbaaxuCdlUYGwvcr9ku1HyiMw4L53d5eGJnFcnuWAiZgn5meYXHeJLNPjI0mmFbxZkAI5lMoXDMfCrhGVCAvYxj4lW4GnDV4MhJ/FnRUMH76jnQ2MJpZO94T6Ny/dy+ZwgChQuZD4K3xdD0MvsuUeU35hXmqXByMDsQ1WPb3wugWyslKs2GAht/VABscVuATDPDTCh4z9KnMGfe1w+EUVZYpzH6e7/m7D//vmByfgFxHxM96fz9jgsKHNLBVjfO0ms45q2btOz7U2xn3bo/ibDbDA6U43d+LP/zb/zEW3r2DRhfR0ArdAXYqjDOuKQC3ms/gjG2BbJk0jANngM51++TDDwNp/ckJVknYWsk1A7Cg5B2bxkQn+xhQNtDbC1BuSQWpkPsdt3dZle+BigIhD1ex0jgfXMfvrq6vJ2+ZxfSQGJMRKlcdOnnB9bN/VzpFLFQFMOdJ6FI9D5IVbLM2Km5782ZLEMYmDQVh/v6PShWDwjgEqtk3FsMmIBfcyveuizzperm+gnArCG1L5fVsc9WIXFhFbIWK87zk0sqI81JOlS9bxljN4ByUpYmbQ8iywdfd/Pwh162oUxi/99vc2kw6u9bO2cOfTLLZVkMHenFlJaoYk6bOzO0agMSqFEQ2tiq7uf3wUFqgbA087aKXPLjpUJ3Ez72DE37Wxlb2Av9D6qYt6co93DK4D9g+hbb2cjsEOLtFbGOH11mTlnI51nUo4dcd+KdnkDEBrpxDIzLvlkHvv7lTAeCYHLACq2iRs3dg5Vp9dHS0xuHeOQ75Qm7rjeqT4tDGgeOYmTuM1y+3Y3LiTrY32T9cYV0v4snjxVjA8asREPYPJaBXFze11iMPbRijjWjDoTyAL90mbjVHBbqUGpoTkPEFQFlTHEHb873dqHFrLmvgsxo6NaEfLwBa9rS8vDjEsLI+AMCDo/3MxD/58QlGJtCzgK7dJRYNfQfv9PZ3ASqX0RX2jXTL7xZAuy02jpEheHCrsoWjUgEomtQsgITcpx6Wr5VVdzyp1wWjWdGqTkNePEixrd1qbyvlT5PHNPbFGShAYq6lLlZXGQyoF3AlXxe7ytQfqJHcArq5hdPE3wZ/PDRamTUQqr5Un5g0uMTeZOKUp0GyBFPIj4lQK1rtiSw/FmBBJ5GLMxn18XVyVeOfOprP+F5/b18aa/WmMiF/q9+4E8/rnQw6PjibrK0yysXgHfVcXXR2t6ahX1xYQy8cZBBHG6udYCroVIAq66eDenZxjPNZg6wYOD+Nzq66GBlqi8mb44CWBuRmPrrLLXFjqBQra5Vo6RgGQJ/nNlZ3hrx6vhDHFRzajYM8H2J0+EbMvV2J8dF+dExvTL05jr/7D+9ifnkzq2vd2mkwybYBVsfrcG9srCKnndBPMNcO3ewt3xK37wxDn+ro7e5N3p2ensZGtkSp5PknlZieeotuQCfvgjla6/j7PWS4Qn/0xPTsCtevjokbvdjUjph69wa7sxcNjZfx6EMriucymGbywEPee3v7EwQLjpZXV9Px3drciYPKITr5Ku7cGctAv63LJm4MR2dnOefhVuOl1Y2YnV+CTn253uVyZ6zymrv9TKgIpF3vjnJbtgByO6x6uwucYUuCjnIphtAJ9ciTmMJD7RaWd+Ltu1n+bvuJN7SfiBB6qNzZyToKWm1X9q5ICux4CGJ9TM8sRmVP+1AdW1b+ra4gRxcxMjgQnfD0OPjhoobrcU2TB/vI8vupKb5bhay2IjulDKA12/4EZ3J4eCSWcQ4X52ajhN20tc/S8mpW13T0tsbG/mJ0s3Y6MO5+bGi6iJXNdegyH80tYLRydfQPtcbIaG8sLR6AE0vR018CvLqrpgoadPC5xpiZnWPNB+AHgK/OBrTbBatdVp1He7k1TgDqS6uVWN/yPZOnyPKVlZvIVXUpmkuD8Dd2ANtbj26urhHPjcUPj18z5q7Y39sBUG+AG90xA0Zrj/jyZ/3w5E70DVr92xarCzhtJppx6udn3kapoyma25pjbnk9KmBX7Y7BdeXS5J87TTqtVELHvAOfefielTrax+WlZXhqIHq7uuPW6HBWBb94/za2DvczgWm7CnWZVW/DOOv4znGBnmpqro12D2PGHjx99ga8WLSO6R5sgH8344ufjUd3VycYowJduph3KzTAaYVP1YM6zuI3dZMPhps2OHE0tkVeMpHlYWDuDNW2ugPRXSZ+RhtqsYJ6yEIb8Zf6Lq/Fd9WrJWzR0TH6ufoSDLvLHHuinTEazMpDLFEyHqjuuUvytrosz67qbo+enjb4vzYLbWwnaAWSvYSXl1azFQ7aOcbGB7hPY/z+75/H3PR2DA5MxtMnb2NjfRt9rdNzAp7oSFtT1+A5WSZzT1O3tXc0g9k7kGOLPa5iCuzcCk+7g895iKHUzxOj3TE60oFcroFFB6MDHTOHD1KpnMGr95CBfsbmzrzN6O4sxdL8VAbK9DN6wOj9yPHyyloszr+NB7d648G9SbAcOKenBR6Cz7AtYp2oukCHbzPXw5ibW+S1Ad4Hk4GzPDxdmzAw3ItPshQ9nd1x99YH8ebdCtinDZ1enHmk7fBRYPei/YzYSjzn7uGswOY9cbMtNMVrYuDcqQBNrgMD/jQIUBRB1KXfJs6WP3Qc3U3s4awmda4D+d7P4g9trz993Ws7hkIvoTX5aZGHCTx9NQPo2hvX1kD6ObTw8xZ1aCNNMClDVs37ntcwma2Ncx0dv1hUi+c4LSrxNXnRJKTzvj4Dyc8bxMhr1FtlXxQyNXLthUUr3LAp6Go/J+/qXNun3PHUsz7eV7ubyQfe16YWu+6qc57SIu/h+6xFtpYFOzhW5U2sLYY12ZI6NXHGVYwPd8ej+3di3V1cTe3oCrAK/KTtde0mJyYz+NqJDLsD0yTUND4koolPBL4ZncjDdeucpzSFZlYODvT3xmi23SyDCdE9LehqngZKbJ01PTWT1Zb6JNaNWghWBKYZMTzimUg3b92O7cpRthVaRabEE4360MxVXrAi0++X0QP+1PZki06D8c36BREL8zPguAH8aM+uOEUeu+Dro9gGB4jbDdCLve/dv48MTuU4ikB4EcTRBzLgdV2goX/oOVBWnXfCR5sbO4nFxEjaTmVA+2iRknTLHY/YnAtbAfK+D9dMHnGdUldBD0XnDNqaNLVlTZ41dbEDHfHxT/AX+J6hU9s1Xp6ri/QzQVo6hfymv2ihkPzqdfXp7Utu0ZoBd++ZO0TlFfSKY1VGbLeqb5nXAr9vbeDnwUOeF6Btrq9pDc92ONxfZ/1LcXR+GMvLh9ijo1hY28InOIm7H3p2Ux04zp1P5aiD9hZT6BMZCPQf3MpYCwxpWyl90qsLK/2ViQAvtfNaDbpyF11hGyLGyHo6rs6OruzCIF4Qq9jGyN0S7lhrRn+m3oR+8rX2ii9lDMKko3EM/872SLzvDtjrAjHjDuqkAtu6i7/QW8qovO/DQNy1Prt++jBuIQ8qe74mfaW9fiUv5N+umO/5fWnu4/r7PnxdvjKJncF/rIrrKp92tTfjuxxGX2dz3Orrjkbo1lku+orvHZ7G/NpaTC/MxRZ2sL2zL3YPT2IQXDLe1Y//c4JfshWHzGnk3qP4/ptn8dVXj2Nj6xwaXkFjA5x4yuCmsmeAQOfeHnfDoH/yDBbWiPeG+tHt+G9Hp2vRiT08OPBw6jPskC19XKKL9B1+ePI8q4gtAHN6rrEFcM5PWup7I0jQpzl3PY6M9MUnHz2Ie7cm4sH923mOkImk82N4awn/i88uYHMX1zby94JHlVV9G6+tn1WV5/O5Q3pgaDhGJ25gS91pq94tdro+uHsnbowN5wG+5bb2lOXlleV4/ORxVPb3cg3U2wZRB7GVPeDhQ2TGeGI3dGkGC9Rjb9xdY8C7C51mYqUK7DuFr3KoDk0BrI4SmNTY2LaHUzPfEWhxt6s3+tF32/jSFTCTfrW7gtyJJ962DZpt82q0GdzDxIGxR5NULeA5k7EDfT3cuyHKXWBDbKiFWO7+7Si1RE9HZ7YUNsmhTmzlOp1g4qHRQfBHQ9o6dwxpOzzrxaSzBYD6k+6SMXk9xDUeDQzHYEtrYml3EBgTEPtlMBx+k2eVG8VYuhtbcW2VbRkhdSWfyX//yN65Ttf878/rp2voZ10PP1PY/eKavu/f/JExOP/WVzW2ZPssC7As6lnd2MyYnA9lTWkrxoQuAQ9ksJ/PG/8xbmmsyribvK38qxvUMfWsn69xe64B7pD+6A47Yng+WJHYczdWURDq2FJvcy/9MP/O4m7uo48yOzeH/Fr42Z1tq/+xsl+CFLQQ76nreJm/rYrX3lpgZwealmxBWMK2uFbunNanb8Qedne0FzvdsCWlzp6wrai4K20oN6iCls4p2x5xbeM8dQ2t0dRejn0E9O27l3G8vxV16E/HXgsfT968l3HA1dVF6CDWF6/Vgx2xX9DQmJS7S9WRqrblhYXEGK6fRaD+85EdOaCTh5vLOu6qSo3H3455//Ao5vDPZsE6aQehg8XV0k+bZCG6BQJ37txNfCaWEb+seKbG/YkbvzSrWAWzXbFAo33t8dn9iWjAIWO5uIdbtWriP3z9fezBFGsojvfvZ+P163exsoIjVo1h29mKUxSqWW+vlX2VIboZru2dHQAXwPLNW/42S12VTuSYvXqZZB+Cj4/KtTSaGGsUX2ZomKQEcJEvMYRVTMye/Z9+OBjNEPESx8OFPj6q4CR9F71DCORBe2zvFlkr21VYSSfYb25riTLKoUoiMvmPHj6In//sZwmkzN550v1gf3f2B3/99j2AEeACYMytsTCBgR7Bp1Vvr9++A5RcYPw7WDgPzQIc/ARsMljL04C/BqsWp0Zgtbm1nQ6XlUcK1Pa2W+s8XBQFxVKWceCGUbYaep0paWDl4Ayg6ccf7LF2mMFyGU+loWGUIZ2/yklArbC78D7TYePpe75+nSVPQww903mFFiobq8cF6ZmMYH0/+ODDPHhJJhH8C9SKNQHowrBmSq9P93Zbk0zonL2e39FJ0HgLfKTZKsbif/yf/gf4YDv+8i//MpWOiRfHpTNgBY6AwusrCI7Nz+QcoJnzEEzknOEXgZU0vAZ417/7ORWp33cc3tvXkdpU8hqZZgyD4M+kzgCK/vaNIQB1K85ia+xursU3/8vfxun2BuOoy+1d9so2E7m7i5FhfrZlOTlEYUKDI/hOuul83Zi8mdUgtnz4+MGDqKqrjnkE0p7hftcDY3WUWxpbEPBivezJ6la4Vl4rNFhRzSWNXYfKkdWMx5lxtDJzfX0952ULGit57BtpYNItmAIxs/RWQ2lQbd9i8ED+sE3DBnzrbgbX26Ck1TkqB2kkvZyPgDqDPgafoGVWYchjKiE+K2uZbJKOrpvKW94XVKnUXDuNyj/wNzInwFRptsLnGgG/r0KyclpwZpLQDKTtAdrRN26jsjLn/fR8zCyuxMSdRygvnJrapmju6InTqnrQQjO6qZRVUDXVyE8VY2orx+DYrbiqaYrVnf0YunU3GlHifr4NAFfuG4mO3qHoHhyPhrbO7L3WgWPVPzQR5Z6B6ADcdXT1RamrJ3oHR6Ot3JOZ4Atm764hdzY9+vjzuHH7bgzjtJV7+mLsg8+iB+Ne39IR3X3DUeI6Da0d0dTRG32jk9HaM8j9RmJk8k5s7h3nvTsZR3NHX7R3DUZ5gHt3ItPRGH2MvZkxdfX2Jy9t7+/E5upmtGlExm9hMIaylcDm5nFcNq3HJ784je7Oxnj2YhaA+Cru3B2HTs3x9v06QAcHFWfwEOfOw7/P0J1H8ENlXwcV3WwAH2vo1sRuA/7buzGEMS0112EQ5qPDdjLqEv6zjYmVMVdW9J8csu77rCOyWXWMcVeXHsXs7FQ8ffMmFgENxxoj9GldkxW6FZwjtwvbl3cnHj4cRi/vsU7d0dDVFotLgAx3F5xUpdxurO0iUxnS+ymAhtwzTh31rDAQZMGvAjKBumzp06CSAQH1hbyYrVTgZ5NR6mMfvgcLs55FptwgibpbXSVYKXaTcR1+FwgfHlkheMn7tmNqTD3oBQzsei17vyaYQkYMNphgEGVqF7RZBr8koO8ZcFA3Xgf4TawpSx6MJ2jyuzq5yqgPnSZlPpN/6i/mr7E3YWES1ISdoESg1dXdFo8+vMtnj2NtZSsOKgCDcwNO4iGdsNzykbvO7Bda5bb+s8NsgbO2spgVBsODd2JjZS9m3rOW81aWWolUQjZuxzffb8d3P87Eu9fLeZbG//a/+DTa2qsBKnvY8N64fdfqpav49vfPc7t4e6kuvvrVEuuO83exG2gHHKsS+sgdCGfQEH1aX4VT0c8anWAjqqLfA9EuT6Oh1kOd+qKvpyOxgjb1nHnVN1zFrduj0O0IR6qcQLKroxt7soGztR1uGfXg2bnF5bQ1D+6Poxcuow/9bvtAD1lvbatNe3t1URWeveMaeOiY232tKFle3UDGBmJ2ZgGQWIaG5+jcLY0tYz/DFmwD6j1EHf6vbYBP5INq5oyTUeUho5uMsxVgVp3g2eTh7dvIZLs9J1uylVbRXukiEyYGMVv4eXh0FS9eLUDj9/CAuwbbwDaeS3CUWGFwcCg2uZ7nn1iwUFWDE7G0G+3op30+8/r1FGtfBbB7wHy2cGj6WfvqGMJp08nRzryfmYn1zT34wUIKdfdVVgPW17eyzj2MZZPnKnjGXYQnzL8+RgY7o7erJQYGurjuZtRgL+dWtuMYvq4goy9fu+Xdg2ZxlPqao70DHFDbGtuVk9yxOP1iPn7zt1O8PxiXNSexwJhXlo9jcW6VdbDatQiArG9aiX8CvatTX50eHmc/dtg75mbe4/Rhm7BtbrM/Pb2K9bVz1ug4fvfVbEzNW9W4nYmpgV6r4c7Rn65tFfy6aJVC/It/9nm8f/U+K74++qwMb7lTsAa7eRAzU2tRarFCG3xa3RDd7c1x86Y6vDnezcyFh6PXau/chl+xYtLqYwOqR3EP5zeLH2oa4uH9+7G4MJfya4LKQGUH3+ns6Ypn716DG9Cd6BIPCNdhEot89slH8fj7b+LBvTvooqtYWVuMb777Dpnmms2l3Ppb2xxxY2g0Pro/GNPvZqK7fzRWDDygszzoOM9YEUsgD+ooMae7QNQx6hvpa2Vo4iOeLdjN3p6eojUJus7XLejwADGLMcRwFYO82HaLOu7fx3lBntRhTc04640RnV3gV67vzk91jNuwrYAXvZjINbHVBw+qA3d33RqOQ48X0dVdimFkfmCwg+toDy5ZXyv26zJh2dhiAUFz/PD9S+RwMBbmlx0+fA/+5PvS2pY8ntswNNgVG5uLyFN7JjC7OqEX2N3t4OIdnSExETdPnetZZE2NV/HhoxvZdvGjD0ZTx+0dINes8czsSjz+4R36bzZ6+zrji5/dQ7dd4dhGjI+M5C6cw4OtgD1icKgd/XsRXe32R0YngAGt3ryoqoAhB+KHH5/GrVvDcXOyN/Z3N+Ov//phLMxNw98G3BpwElegBw4lemh1eR39dRAdzUPI6ArY1J1I0qYobtEmWJEorjKQfsy8XA+rinXai0B8gXv9XVkU44v7rpMBrosY2BaKYjaDrfoyuQsWOZlGN3jovW0HvKe4XXzt08/pLGtzxN7yi/fxKX/p4/nUHvq+QRfXRDyZwYuf7m0Qqyi8QQaYi5bR8bvFXd9Ke51Y/SdsKl70e17XMfueCVkdVneB+vo1bs2d0jzFkWLn5y9fRAf8IH+aEDeQKJ71nn7HnQcZFBHfQJ2kMzwkHdPG85rJivxss2dj2T6uFTvagA50V8dhJjYyYcCn/a4FNyZJb472xKObE7GyuI68GwxDr+5fxs6hhSC2RrvBdwxm2FKjETuxF9MLq9EGXtw7uoihscl4/vpNfPPjYzCifZKr0f+DXNszpuyVzPfOsYn8PMb2HHHNF+i2za19dE5RLSmwaAXX6AMU/dSRLfC07dIWllZjc3uf1yymAxuJhqClfmQN629LuZND6AsGOsU/MDEj3SwWqYJ/W7Bv3373Q9RVNSXmun/vRqwy16P9YqeuekLdqI/sF+X5DAzz77oATV/S1pBV/PRMO9focO8Am1b0Z7bSXr6V/zxXJ4uMcmxFMtPEiQU7Jn6cn3zIZfM78uD5JfiY64tZ4wzfKbBn6Jb/3X/+Wfzso0lw7QHMh68EH5mcE8va0sGgouMcwAcXH7pbSJ/Za17vrr5UjzIuz+erY/76aM7Je+vreoaP56yZRLLtpUm0nT1kBRpn8q5qK4ZHbc0ZMTHeFa0d7ZnAbaorxzo+fzV60LMNv/iT3lhaO435Jfzo49M8nNRikAl8RWMOFmeZ4M7AFOO5BHMiMqk3CllnPtiHs9PLxKlWXVvx/vDh/YypuPvhEN2nPVpd20x+ENNYBKOP6ZqIY4ugmTENr21Iq0guXu/I8d7yvgFK9U0G2Vnv/A58k7RDtsXY+nqFP5mLlTTzM/6eBSk/0TFbhvC766pv6eL6unLpGAxuqkOUv3yfhxgndwCxJraWzrPTkDTH39HeGkOd7THU34H/W5WB2OX5+ajs7MWffPJFdMPTDfiQWwcXsQ7LrIGTDsFHCwsrsQs26eLzdln8t//+V/FiegWdvR1be+DkmZ1483oWfQKWAbfu7W4ztroodbalTV5c3oylpcNYnF9Envaxu+jwoz3sZ0esLtTGr//DJvbenuK1MT6GTwoNbT3a3d0biytr8Jq7XNHLzNkAqHGcWmNeKnQMo4WZbfhDl2BosVIJfWEbuKqrogp9ZGCA36/iDX7ZAn5kdT0+HXpHvWC8wh0aGUuRh+CZlZVV/MhnjOn7+PVvfxfzC/iB7n5Hd64sr8QjsMCt8bEogx2UPXu8V44PuW87MtOPXcY/ByAM9HSjH6pifWU5OrBHnZ0d8IP+i7sTLHTAd+f7DegUA6iLq+uxBM85L7FLUfncgNxAT/iiD71+D1+7uwr54r31yk4cnJ/Gww8/jMkbN2J0dDRtw5q+chu+d0vR4q6j08TeKXytDbqK4YHe+PTDh4ztKu7cnIylxUX45CA+//jDTAbdxKc3djG7tMAXjJNVgfFuJbYwBiiN5mZm8ZWGwGz3o4kxjg6PZLLTA+aVr4GWUoygaxvQL20WzCH3u9gL2wulDgADqt/suKDt097J29JFS10k+EGxCLMy8JOA+L/8v7KtvMgCyl/KBZ/z9/w8j5QR/vba15+1YEXpzaKHXPfa9CPEhrZUXVxeTrwkjpA/fCivxqQs7rSaP4P9vOY6Nxq74drGu4oCzvrkA+NC2kxbp7p7pJ31L0GXNmS1BJgyaWkM1HZGiUtZTwP98r0xYxOoDljMow02wapNllZ+1ziwdFC7OE+p5k/pUugIVD64wh3uB+hTY89iUi6e92m3MIvPHB/uYYKK9nXn2ONSGTy5DY7lOrZ0l0eUu6SesQ5odgnGdQdebUNz7B6cxvvp12krxfomZ7QNt27dB4PuZlGZ9HKeYhSLXj3g2dafJk8880jZXFqcZ/zaBdaWuUlT19N4sUUFhe3kPcZ0HeT3HIP5xaUsvPN8F+27HzIZ1dnZjb82EBMTE+n/ScOXL14WhelT7/FhmOMHd+/8smALGAGne7ivNT68N8LiCUygFQ75Cc7YN09exlV9NeAHUAQBPbCst9/qKowM2M4t8rZb6c1eaDA3/z76+FMm7YE7hzBHVfR0DyAwHTgFDSizunj10sB5bRydtMa76fV/YGIJ73bQ4oAJGJprATej1FQdnzwahAkMaPAK9LlAG1fVV0X/xFg8e7kbc/NbOF5baTCsxrPvpka4qfoiHty9GV9+8VkM9vWGB6hK7I4yTi4KZGpqKsHk0NBIMq8CIxAWZC6h8KZn5hknShYn3GrFIpCkcSuqPvydCSTjylxQ0/gPCrUulaoGcQMjbbA+e6oL2N3+ryJHudjOwUp/F8xWMJubG4AWexoD1GCMx4BAK6IGBoYS6JwBZgxIqXyt4rEK1WtlIBf6a4x5NYXEbdlmzKSJ9xVkJ60ZtUa5eJpUMfN2HiMjQ7Gy6nZmjCsMa6bUbX0GRgxAyeAGnWVMxcIMpwC+6Guow+LBKBuZ/bVdgMa5DUNhINueqAI2iZZgn++qMKRzOhMoHg8Uln/kBRVZsY2QsTOvDGJh0KxoV9EWgf2iD/d1osgD57Al/F3sSsh14lnL9Y73d6OroyUe3r0RPZ2t0dPXHnvbq/H0d7+NJoSspdn1UoHiEO5WsopOMPTi3VRsYSityKn81MrD7U9Wewm47tx/kDSeQrBuYIhs/+M6tAD6bI90xZxt82EGGw5Px9qqy0zsYMg1Kiq63J7Nmplpt+LFILwtgTT6VuUJNttwWuQRAXYbStW2JT3wugrWdiMFMLLfIs4y9FjDqN6+fZu5NQNGCqdPZ8WqPp17qxHt1W+Qy5ZV7obx0CCzkckn0DArWfiesu12XB3QPLyZ1wSg+R7fF4TtoTzdIeP2XjO8tgDSIXB7lpUFBvU9SFAJ0tGyysdtV9JU7ec2s9/+/vts+XVV1xRLm5XYR39coGzPcGx2909jcxcwtbIVcwAr++qu7qAMd47j3eJaPH01FWfREGv7x/HDy/cxu7Idc6vb8Wp2KQ9mml/axLBvxTLg7u30Er+vx+LaTszMr8TUzGLM4oQtrGykQ9XYhJHCWfJApJW1rXg7NZfboL9//Crevp+PTRx2x2HV1NT8WsyvVuLJ66l4+vo9114ERL2NH5+/ix9fvI0Xb+fjh2fv4vun7+Orb57Ed988i9dvluI3X32LHjyON9PT8be//jZ2K2fQFFkCuNQ2VMcu4EeHvKq2mbG9Zm334sPPABbt8NThWHR1d8bq5iJ84O6qpphZc5u21egNYc/cg4MTZOUgPPB3BSfTrafJN804Lcz7Fx89io62hjR0Bo4uDcKkIcegVuFscZ2skDBpg104uTjK6mwPR1XePQTuxs2b0WggFBnaNcnFGi6tLsETJ9FQVY/MdSV4fDX1XZwqTy/dnXIAH1ajK6x4Um8JejFw8JxbwIuKOnuxAjh4zcTgzu5OOhYZyGG8bk8WRCmv2gkr30GK0dRqfzx3GNl3GtAMwKlvUh40+Vbr4jRgm0zIOQ+YPB0HDxxMG8r/rFSwysvf1U3quJQd1kJ+l4cFHc5LfaZj40Ow6AvaMe/n9+X7/A56QHnq7u1J/aUTKwAH9qVNMclhsMGkg/rdsWSlP7+r49z9ZYCkq9yBHqiPW7dvpEy+fTsDX9h/GD15hdwiE2cMp7vLnWkNuUNEW92FTulE740Md6Nrd+CRRuzQTjx58ibevdnABqKPG1ri9fulWN8xYY9DfXYYk+MNyPQpOgZ7c9UKv6JX1leZUx3XOYm/+Wdfxo1bQ8ylPh4/nmUsRbL18Pgg23IZILi6Oonhkf548PAutq4Zp2qa+9fFX//1n+BwzKE39gDsaOoq6HwE/aBhZ1czc2gJzDg8gE3HjowOj8XOwT7OYRvgZjyePX8VnWALWwEszr3DKWnLqsTR0X6AlNU02sjGeP16hosINtGhpdZYRy8beO7p7gPMzyf9dWZvTg5z7dYYHB5FJ8PPlYOspjzGIfFQxG30TFtbV9jSSWDW1dsVza0dsbi0lHzViLwcH+1kAMAAsFXh5/ChleNuo3/7biZ++OEV8ngZqxvYxFOrbS9iaHgCW78CDZrAHoxvYztbKA1BM3tSHx6eA4IrCex02Bvq4YG2Pr6zyDWOwm3Q9tGUB3Z399IRakBnuj18b9e2iQdZ9fjowcN4+fINNugYWwFKwF4auLRa08OaOxlnTQ18APYzUF7u6U/9aDC6oa4cK0s7mQyPWrDCWAt2rJ3x18Xrd9MxCL67cw9naHQYvXoSx8jvwsJRbG9dxvr6FutiFetwrK56NoJBJPgTuT5gbvbXb2quivrqw/jo3oPER0f7e9Hba7VUaxzsVeOInsa7987HA0PruF979A+0xsYaNghh2d4FLJ+CpYCp9x42xt17t2IHGvf3IX/Ip/irth6n/KwU2xvVsQ0PIBg4Mla+1caPT3+MHQMGVY2sn+1VTuB3kRRYCOWk6zqJk3kJ/ujg75u3bsQaWC3PrapvjjoddfCJh3h+9+JpHIBBTGh7IL32zq3CH33wUbx/9SZujAzHgzs6+5fYhvdROeMu4Cz11e7Bebx7PY3jvBr//F/+l/Ee27S1u88YGsCuJ2lzbSGijFlt5RpmlSRrL2bTXieWQueoPxh4fteAyhK4bGcLxxm94xkM6ij5RcxatDyrLXZiomNtIVjZ34nJm0PwU9HXNHfbdJRifm5R0oHLjrPC/qrKHQTn0L4ZXjmOcmd7jE2MpG3r77VliWevWEmGrcXuFsGbq5gYH4z9PRPJDehZE7DnMTjaEyMT/anvO9o7sA+VGBvvRtfvI9MXOGunrM9Ph0ZiZwzKias2N3e4bkPqbpNXJiA6u5Dl/h4+swsWFs/VF4GdI/T4qUUL1cjIBuvQCi82MP8jPs89D7BPV2cZ4Pdw7pra4xgfHk7dXjnYzSpInJSYnVnCwe3JhGttDXa38QI6q8f34sGjgRi62RCr6wfxCvt/inxV4U811LXG0PhwPH36lvF2sA47kdaOtUflp073IZ7XXrj71yo7MZzJSj+kkye+1V6I+cRfBudNFKYD6brzcIeyzl8WixweYrs3Yw//Z2l1FbuubBU7NXOXEfcVaxo0tMWNB3tqv6SFVi1DE/ydh/2C/0yweB/5zZ2Y8pL9e8Xv/tM2FonnovpXu6YPYnDecaN086fngKTtgl8NGvtZK/Wkw8GR7am24Rv0F3rS1/aZhzJg5ZvzNqgpxtQf6+oog3ORO2iR+FpQwX38PbfRM259HmXHwrDDfYO0p+DkVd3NxKTiZgvGbJdly82pKWyHHIZsiwO0y/q7bc3u6q7DZ56IiaE+fMUt3oefsBG7Zw2xZQFDY2v041e6Y9TzN87QEZWj81jc2M33jrAP/aNjhVxyz3rWWHo2N6I3DDTUt8Ye1zk0KYr9MfiwBL/qkzLanF8tOK2uWswCD7D2DSyWhU1W6C6trWY1t3JxoS6rUo/h10Njdzs34Od3eE9ob+Wzc3ONuViugxhpeWUdXTsSvT0jvpk+jYftxxXzAd/Lhye2U/Rr2H7tijsMDBLZ61m9b0C0Gfw+NnGIPuiMg12rlZHbK3Tzpb4lGA7X3tY5jbWN+CDYi32wLGMqd3bkeshzHgJpwkKedJexPOt4Ly/30eXu4K6J/q5SDPQ0xN/85cfRVLWEktqL1sbaeHD3dnxw/x76bwOb3Qb9LrHx4jJ0AT6GhwN7BoN40l3YtsETq1glbgJA+fQ8MHcvG9TXN/OcCYsv5BsfzqGzp4TtF6uxJvCkn1V/ufOwDv2wiT7woHX1mwFA89/uRNirHMfyWiN4iLnh+0BNZOUUu7+bFbLFGUL42IzLRJp43YSUWqMTP86gutXG+lK2Z9KnNKHroa+r+DRiCAe4hj0/O1ffgBF53/au3sPrGihNP1r8Cx+a7LIQUz1kkYw2JYP0/LPzg/cQO4nblUUGkfbGQJ3fV471R1Nu+JfBf9YrCwnhFz9rQtD4R6HH3KEiHoZLefp+8XuSl59aqoAvPRPRg0Rt81sE/n0YC2ltbYoS2La3w0SgO1TqYhibdbC+GfMblajgc6zMvY3RkbFY3T3HZ+I17Or6egVeOImTw93oYV2HBkbBQJF+XmtbOWqhd01DbQyOdINxusAyHeCPjvC8qVdvn8fZkXGQgD+O0aNn8fEn+mfKyVq08r1LdP1Xf0CPsa6LrP8J9ufu5EQhd/yD2NnZoQy2tfhTX8ZYDkKFbuR99Ri0s+rYgjpb2viyOsN+/ZfwoYHy7u5y2rQKvvIGvp9nORhXMUGpvi18KDC6iT/4s95CRC6kjLpTdWBwKO3A6vJy3JyYwD8suiOYCHrx+jVYsTeD//vgBs8OQDSyONPde3mmYSa7wG+MZ2B4IHmhGXt1wfhrm5sY03a8n5nF/sNPzMdCLROz23vw5cVp9KMzxkrl6Me+18ETBiMXtrdik/n2Dg6iB5gDXL9XQb8tLWfCVzskDY0/iQfER7Yn92ydro52ZGctbdzs3GzKTn9vbyZqLORYRZ9t7oBxpQtybEX5GbrTJbF9kzuLxOVt6ILKbiVjPdpPv2MQt4yMDICLGjUg8KW6RV9YW3bOnG0fJO7wvJNGeLNJf5B71YpTpCtzzCJaaOEjg70y+U/rnczPf8WvvlEkzf09fzJ3bad/u9s5Y6fIWQbEec9Endc0tuShz/wSHhzrOZ36tvqU4k4n7OXr+G4R7G/JuFkjcmzMQPlWpqFy2mHvl7s6lP8c4CU6sUgO1EJ75dM41dLSYvz+669jcWExpufmY25hIdveLK+u8J4/i/MgjYttss7ZVhKe9159PT0pA+oN/WNtl2N0x6avXdND7OFOR35Lfa2uVjYs1OruGQjP11lZnGOIZ3HKGxYvtZc6kXt8J9amEZppC/Wxc3cb3z2/QKdxfc9Zu8IOH59c4Wu/Zu1so671gDZtpbh7/wE+zUqsLS9mHML4sX7nELzaAW7b2lhPHs9iY+ZlYld5klZiO+Nm6kL+wxaAT3ha8a9NtVXPItjAmFvBF9wY/mvCJ3InlwUPN9AhfX2DydevX7+IVWh6gQzkXE4Po8fE26Pbt3+p8nSRzo4rMdzdHh/cGWMBkx8guCJVH9/8+DKaAPSjY/0AOJ2ZUnR1tWUFi+0dxscnMQR14cFvBnk8qMuMvhWE+/tbKLzueI8z2NJ+FfcfjcOxZl77Y2P9LN69Q2FUYA6Uj+A9D7JUwUHIDJ7DxAb7u1qr4/NPdY5Q6qypi3zMr189fhvv5vfiP/z2HQJem9sXPIznACdFAHQPh+znn30Yvd2dgB9bf5zj0LZLr5iZmcLI7RRB/DYztTVp+DRqiyiRl69eY/zM1FtB2IhQFcFsGU6gq0SmfLIILoQ/fbog/loE3Yss6nVmfNMMOl8xaOt3bRWjgdGRkjHcvmhCwnZF+wd7KC4Yi8/p1D9+8oRFP4nxG+MolHZA3CFMreG0il/mkQ8QPOim8CkcCoHzkqbXRtmf0i+3sqokGYgiA3/xOgbo7t3cEn0A4FE52DfqemuUPQMVIg2Du/1sc+M8Bagaf2nj/XR43bpsCwATJzKzhsVtYvKG97YvW1HpXxwGZrDEII7XE1zYQ9EKe5WUbRqsmlQZZGKB7xvQSEXFP51HnV4DiGb46kwCYGCt4FBhnR3uRU+5OcaGulDctdE32B2r82/j8e9/F2Wu1Y6AGTz0mZlEaGS7gwNAQEXgJ+2Yc393b2YvGzBaGo9TgLtOVO/wYDSW2+MNxvDuzclUVmBYPoPzjdJQeev0pKJhzN09naz7EQZHx7PoH7d/4BZqt9tbqQdwENDxnf7ennReXJ/iwCV4iz9yax/r3pKBS7dVFQdN6pCrvOUvk1VW3Pndc+5XJBQMrDJH3u/QMLMG7jbICg2+5FYgM6vXTqAOhffUeVCRWtWh4+WLCfShj2DYzK9bSPv7+hjXZSatMgjKjQShOlW2FRIkczmc3I1MKjAM5KE9QYE/D5j3HkZ4dmEpnr58E998/zh+/dtv4rtvn8Y3Xz+J3/zq63j54n388MNz5LY7/m//j38bv/79j/H89VzMzi7Hj9+9iO+fvIjnL98jM6+L5+M38YK/nz57G9/yvW++exp//4cf4snzt/H7b57Etz8+jydPX8P38/GbP3wff/juebx4MRVv3k/Hkxev+M7TePl2Ln588jYTCs9fTsWz5+/iu8cv4wev/+xN3u/HJ88gS1284bOzc2vowgsMzV6sb+yhUzZQ3hVA/jGv7eJonsHPm/E3f/KzeDE1G//rb54ByiuxtLkba7v7yJ9bUltY4pq4qkNxX+1EY8tuVnRNTLbE1opGpze2oVdrexfXQrcYNIcH3Pnh2SQtnn6IU+hp8ctLB1FqaYvR4V5AUHOsTa3En3/+cR6qW8N6NWO4rpDj6mb072UBAKyKTiODTjlF1k2gzs0DmABlBpZ0wnXWO8s9sbZTiaklt47uxCefPMTIreUW9gaTU+5wab2I1cPjmFk5jS3kysOR3UJcbQDHPaxwgq1aDAoo2/6tHnAc6jeD5QY70lCi2z//7GP0EToC3cHEk6floY6ybcpO47NPH8Dbtrw6zkOJ1JPqf5OrMqCyJnDRYdDJUEdbFZQ7k7BDOsSCRulpoExHx7+tZFAHyfNm+JUzZcKxZuKV8Xl99Zi61apFaZgBGHXpMWPGrhiwkf+VBgMsAgL1u+DP4FUG/pFJ52zioY7vqxvUBadnttIZZtyXybOZEmfZ7FXY3FBCxs7j48+7sYcmj06Q4xK/46Cw9p//7Gasb03F5O22GL/ZGv/iX/1FfP/tC2whsshFrGI85vq2/PmjPx3E7qPvme/81Hl0dQ7hL15FT+9N1h6njzl/8Oiv4ld/O4O8LPI9EENjK3SArhYBMFYTIP2Dgjau01DN9yroI3u4e6BTS8xihz3A8giZ/7M//xLew4GDbhNjtrsBsHc1w/tWHdub3N61J9EMP3kgknboOTJ88+btGBsdwClrRr+jt3jfrepr64fx9TevYnzyIXL6Jl69Yd53bsb29i73kE8M/tgeqQqnuBK9PayzAH+7EuvIYVWtDnU5yuj9BeRXB0pH3TWdmBznb2V7M1v+mLhvaLSitI6/u5hCHY53BXnFabo9mnwlzthEB6yhD/LAXGTOczwMOoiTPODToKAW2WTdxuZK3ANMrqxs5nUNfoyOTMS7t/PYJngV/VyLrbONonpe1vM8pLdvp7nvbibidna2kI2r3O59hg2wkno/d6nJjmCmThxhsJFVKY0g3ssrW8R56GlfTM0s8LcguwbnbzMG+gfzfgY1TC40sM49/YDh6sZ49mQlxm7VxgrgdmWzOaaXVsIdjucXO8x/OAM6BoG1DT2d/bG+7Nkty1HdWB21rbb+2I0OdI8HnZkoefThQ+hZBT7cQ5ccsT7FrriBnlI8vNcXpXYP+T9KULu0uh2Pny7HwNBY9Pf3gf/4DvxcLnXHm6fzcffegzg8vYonj3VOmdebLfh5NpP1Eu3OrWHm0RkrO5uZiDxGNxtstf2TtlwbVo+uGOvsiUb04AX0cSeDOOq7b3/IHQJVXKsBubNg4vX8VGyylg3oYAM3WeWGbmmpxWmsro+Gi5P47OFklBpxZG0NBT/Y79PA99kRth2Kt7drh8vYpZfoC3SCPIpDlEFgtKP22uDPyMhI4q/t3d3EQOodcYC6xmCSekedqn5J/IauM8CS1VDo1Ox531ZUExZJhGrWviMDo3Nz0/BVOzII1gKT6HSoY7VlBoZu3R3LVkTZw/3wNO38+MRYvHv/Lja2NgpMB+bzcMG19fm4fXsse6e2NNVGj4k8xtnX3R/zi+vMK6IVrOgZDe3oBm2kRQPu4LXKzB7fH392n3Ezf1SpOvT8FHsAxrVKTJBlCxRbi4ifrGj05Qfg2e4eK3DBqg1V2UJoY/0UOa+Jhw/vZpVrY2N7eF5GM+PaqayhQ6pjZNQ+6jq5hZNpgEmnzoMrd+GPH398C2YfiQP4sqezMX0obYI7X5qaO5jvJrLeFG9fe5BrfbZ7uDw/gCeb4M9j7mMA3vZwF9k6wHM2DA6K0bUb7egKgy4G23ILOK8lTsL+ZMI68Vmxg6OlxWCZgQ7Xs+BZX7eIQ4xm9Zj+hy69j3WcyL5B9QV8fgT2Zq39jlWWXCZxm5j1+lryApdIfnec7gw5T9tUvOa9pJGf31hfAxMccpcCG6rztGVFckCdW/Cor4kJtYf+LTY1iJAVmvhxft9dWAY89S0yEeB4+H1oeDhseWHAyN6/Biut7B3qG2BMzJKBGfSXD/zdIhblxeun/eQ62s5ip1/RrsEAvq0uzyCAvoYBZgMOJfBwVstr0/nb4pzmxuac78nhQdyaGIgbwwOxuLoF/1XHhonZo6vYQ980Mvdh6Cx1Ts+8AL4p2GdlfQtM1Iy9PmcuA/AnPh90NVliW7BB9Kz+R+AXn6MNjpjGMXzi/J8+fYwM2GpIrWxfaAM0l8hIQ/yf/o//+/hX/+Qvscn34/Xbt3zflmDoDnSOuDSLgeCHKj7f0dYUveXW+OTB7fjTn38Wffgkm9jFS94/BDPZq93qwu4uMOaWVc0LydOVykl4KKznrYCq0k9zzWw/ILltGYhSRUGBStAl+t3qfs+p+Wf/Ygy/9SC2149YYxNUF8zFRCVjrDqO2ksDIujg9eK8jIHB0aR5ubvMGNbSPrqrJH0S7i6NPCupATvtE1KAZ4/j40c9cRd8c1rZSB1ygJ9dQk8dHW1g421BWh2rS+txfgIChIePsLnqLoNBregZg2aeuSbPa0u0x56/YFAueYl1kG8yyJTB/oJ/fdodgEuiq/fgNxOfpQy29w7gM7aeYicXorNjAPlr4/qNUd9cHXfutMTy/EX8x1+tpl4OA02Q8Ag7WLRM2mCN1etFW0ADvvJs30A/fGXAz17s8AfviZFc5xK+tLrL3Y+722C6Q/S763NhWyV0Vm8f/ucuPtsOMsKK/fR07BlU9m+uozwZtFMf+D1l3YSAekE9ZXBL/aLd0C93vbLFlXYcGRS3F9eT1vJfEX8wCaB8+bvJO2mYj7xn8Xnfy6JFZD4rgRmDO+TU+drU5hb8Ya53eszEeOjvNzXV5y5lCzmL7g0X8eDGeJSh3xGyuQWe6BzuijP8klfL2zGL3leX1NbjY8Onbc1VMTbSnwUtNWDdvoHObOtr4G95fR0djN3CD1pfX+ZetWkb7VhRbq/Ldjq74MY74L3ePvRLPZgaTFxu74m3KweBmxmHrO2xh9DPzId9wkdGR1KfS7s65OmKMStIztXWXsY0/JfFCo3oUdZZ+6fusnc4HlLu0pFutiKRBp6d5w4uYy4eGLt/rD42pmcZDbwN5rVl6QH84qG8WVbr53nfxBGEj8211bh762YWKeh7KDPLy8tZ9Nvb0ZktDffgHfvhiym0fSZy9V/Wt7ayVe7w+ChrBB86Sq7tOUgv3r7LM/TsvW8Cz6SpZwHouxhovoEveQOcVZsAldGy9gu7O7F+dBAt+mHQ5hCdc3Z6kUU7tmrJMy2wE3BOjuUSHGZss62lEXvbjk3GNuNDLa2upc9ifEo9Im0vodEWek9+FCOVSm3YkgrXs8DLOIY7lz2PqCbtgjpYHjLRJc+W0NEjXT1cCRooQCzOFWtjUvoEDL//0+eMQ52eu+Pop7MZoHfqY0EK9M3YIj+VD1g/18A1Vwby6QLyhjqn0OPKIbyA3CmXfiW/yGfTlqZ9NjZmAtskAPqfsdn2qKOzG9yDPs34Y3E4uvyW8sb1GqC5Z5D4s4m10mZ6g4w3ck3lWj1UPIr4W/6mA8LfjDyv506UJ8+eZytlFiBOWBvH7LjUU2JKdVkD9LLgWpq2tDajYw9S57jjKluZyfDoDj7KIL1DgWQcrw/nenFe6L7tvW3s2HYmmU1qDuITiFs31laQkSLY7+4S4x27FYuqwSLqLtYPgkPbQh4u8N+MG9Q1tMVRNISuwtqKRRLQo9nYSgd83JhtMXf34B/mZKKuFXxsm9SurnImTTwvy+IvO2y4k8edwFlYAT2cl1NSZ+orW8nvtTzX0rPlLI4u1r+IHdThA8rvdsiweMzdQcY7X71+nS1YT0+gWzXyLe9zvcGBXnzjG1EzPtD/S9uxmNGtxnEbLLfFw5vjLKIH8kAAFM3JRU38/R++z2xRNwbKKrid7U0WYxfnpyY6WgUIVjIXRHdSZruWlxZihIW6dWcCcFYb0/PL0YIDjBQAft/H+pqBbADZWSMGB6e1tgWimzWSJ4pgfyp0kEwDXNPVWhuffjgajbUw90/Mchrl+K//5x/j2yfzOEY4PHzvxHYTLOjtybH4oy8+jvHh3gS5ft7ee2Ynp95zfxS8PZVK7bbkKSpiVIBLi0sxgxMo4/UIwJoRTAWQRcosW46sIL7XdMDXwpjv+dP/eF4LpE+D20XgFCUAI1uNYlCoxH1tLePWQvs4deEQGNDpBUwP9vYn4xhk0sGzJvv91Lv48clTFKM948cBRC3JkBp85++QHImZviIDzzgUkhxjkX13XAp4VrtwL8GFRjfHCQP6c3R8DEdvNh1nDbtby0yK2NpGvrDHXwOAt7WlcFIMIAiWdTLdLm5Q3+pZ+/Za4dPS1AIzW22rY2bQqi4dOIMkBrDdrpM9RDHQ9h+16sbD1rynFQwKgwrHA2KtcjKD7PW8hk6DB7lmgJrxCw7c5qtT0Y6R3seBH4MPbk8OxcnBRty4P4Ey34sX3/8+GjEKZtatUrbvqoFyK+illbxs5m11E4MKsIYsGKX9qIIHDYYc46gJsuz761abgbu3o6OnK37zH/9D3L17K27fux2Do6MxNzUl7oWH6nJ7p4kbnRDb77hm0ts10cnrZP1VnLZPUGGbBDEJsIWDyocApyf50+o6k0OZBGCN3XqrQbGi3yy5CtIe997LLW9W8dozWAexo+zhlm2sW2sqV51QK6g9mNrWGK6fY3JXDIufa6aj6za93PWCY6nD7/3kG8fg9XdxjaQAAP/0SURBVPzdE/qVF+no2grMXF8NuoDQ+Vg14vXtvafT6C6DrNo2mAoAsA1Yf19PEXCAZh3tZfgHfqpjXrbnMavJc3hgJNtY/N2vf4fDNB6d5V4cmFLKTRdgpNxaiv7uvujr7ENPlaKda3R3dONYl6NsAK+9CzAAH8HHBpeHBgbjn/3Tfx7T03PwbQdjGMpKoxLX7OphPGWuU+pmzPxs78Tpa+Fv7lNyfM3Rx2fdzmifw3cvX+W9O+DDEvNvh0at0KIVeWuCLz2ss8TvH94fiw/vjseLqYV4+m4r9S3aMLb2z2NhaSuevZqNygEGp+Ucvu+OuempGB66iBact/Eb1bFd2YxXLyPevhX04cwcV+Cb6tivnCIHzfHu7TSy4nb9wHnV+cURiEPm1Bzzrxbi0/sf8Lm6lBUZSSBUZzYVPSHAtFooe9uzthqiqit4rLGV69gzuQej0xwzc8VBrAKt9s7WaGy5DPyL6OxHN3R3xFnNVXz36k3MuZuksSMWV6wmBQgB1kzOPvzgDoZtg2vah74lnWzlLw8whwcz8cU4cms+9KwAGNW9ExPDyXc6NAYC6hlDuVQT/8V/eYvP7aILOtBzTQDPNcZp0uACo247Af7xffWQFbCCbEGHfCwPunVTsOF2wNSn0CWDLczPqkarkQVPBsrkY4GWAOba+VGW1bfKR6FrcUR4/Vq3+hn1pIEQjb662HMGbL2j0+zfWemoDmRsBloEEuoFP68O9z1babx69Za/dbZcQxPSVo7qIJzGwMhV3Hs4Dqg7AEB4KGl1dHQYDA/0yRr0LM69cTv+9MweOsoDE5F3gILBX3X4rdtd2NyTuH3rTvzt/2cuHj/eieW13WgsXUHXk/jx2RuueSv+8LvZ+MPXj6MXJ+rGrUlocpI61bE6B4GsAZy//+q36VzquHmGTk9POW3M3NxW/PpXz6GZ1WI4zegA0D5jMZiwh8NVZg08VHc1ujs9oHYdGWxmvTty7YuqJYB3h32oL2NhYS0DFNs7gLvLBvTLCePEud0/Zl5l1lYgXxVbWfV+nE50b+9g7KJrN7b3shVDNfQxqv3m3QxzAYhV1WZlvgkCgwG33Ra8PJc62+CpiSudl05wxdv301nRUoOj+eGjmzHYX84gZ5/bncE59iYtd7RGZcdkd10sLyxHBZBnT9/+AQ+lukLPNDHm1thc32EuO9Hdiw5Dbzx7/hSbjg1irAdH2MuD0zwEOXufwqzKQWI3eER+sC96XZ1VjEDWulbApgUWhzhAVuxehf1fLy6OwRT2Y+5OfpfXUi6wUfn92qsMYr57N5VygfsfG1u7cXS2k62NaupbsBdD8WZ6HRDYHZv7DXEAvgO2IOMtcf8BTiP2+scfnsTZ8Qm2u5p1b2dcLbG+sZaYpaO9Kr749FYWRGyjvyy8MPEwCZ09VHxifDxGBsvx4Qej0dBkANjKUtYX+3vv/ufYYM/KsY1Xc2xvWJVam9dubCrH2OSjePJiFd1ela2rqs5ZT8bRDWDXqfzi0/uxdbAWtz+4mQUITfWtzLmoTLbdl9vQh3To9o+iyt1SG8vx4PZkLKCPZ2y1g71oq63C/tiHvzV+/fXfR/fAADymbdcxr+Gep9GNHbzY2YrznbW4O9QT9cxvaWM3g/3ANNa8O+2l1ZiVvZP4+usfcGRPsEf21DbhXxMfffQRtHFHBTyskw2GkA7iPPVC4jx+qjPdVXndmuLkiOvgjNiyQd7xtQ8+/CADLTq7Bq0MBIo1TFzaNsYdkv2DXeiluphfWEKO9qO2GtqB443+1DXUxp/8yZ9mr2ltqE6Vuzo98NnE2+TNW9iH9ZifW+O5gM3uiS8+e4DdNXl5Gd3lUmLuFy/eQLdS6mF35epomzxQ14o/3AVweGjwzC3p6JOLOhyvnegq98D/eyknreiDukZocWawy8r4iJ2dPZy8Rd6/jDIYsacHbFdzHt9/N4Xu9/Bl9H+9AaPG3Jlpq6FWsMI+93ZX68rqNv6OmLXE9S0EUofX4kDewC7Vx5MfXyFPlfj0k3bov8EcmpCH6ng9vRCl7t549v37uHlrJPZ3K/Hgzq34/ONHccraHuwcxu2J23HsDhucSAOJBltgt3y4ttoLbZIOoRhXZ9DX0ynkg7ZOFXPlV7A3Bi+KylyD2kURijZLv0c76/V8+ll3pao7rYRX9tTT+kZFgttEdGuup3bNA3CL3XRV+ffy0kpiNh/ebxvs5sMx+b7VoY5b+2YywgSVySDtmonz1bXVrLQT+6ajDVbNamL40d702gp9JH96ncTk/NQGp43l38rKSs7Xues8W22ubTQkJWYx2OX7Vqf7HX2hlAs+Y1A3A6Z82URDJkGQHa/lGOwNrd60wm6f9/T9/IyJDB/OS8ykHTvEHxgf6op7t8bB2uvYqstY3z+JfXUfNsK2fH04/QZ6rO5Un9jednV9FRo3M5YKDrl+nri9ETk+zVYt7ob0DA84P47BRfsHFiZcxcvXL5nramJp/mMc+Ar81FepvjyJP/vjL+Mmvu8VY/7bv/sta20bJRNGDehGgxlgD75jO1yL+s6PD+LGWG/8/OefpJ791d//Ps99OrlAZzB2MdcRfk6lAsaBhrZ+QXWwXmJ8sFDb/4+t/+CRdNvSM7GV3kR6732Wrzr+XHfad3M4HHIkDTXQCNAIEjA/5P4ZARIgAcQ4kexutu/mdceWr0rvvYv0Ts+zvsrbTWqiTpyI/OIz2yzzLrPXbkA396Zz173E3LjXFcPSlIErXRkgDNp6Gt3w6q9+8S7evHCfn874l//VJ/Hlj1pzZfL63E60wHvPHvTGn/zJUPSgM6ormTvm5d3rmVw9pbwxoJ59v9H2ECudoeuYqwpsy6uTePawi3djPLnXHN0tN9FYXYL3dtGp7TE/9wP2Qh8yBfB6tZf7EzbCDmI9d811/hvAicAIPuvj/OQcm1xs4N4FJlPUpDM9s8qhD+kq7SQFDVfLm9b11hfi6kfpFY6Ado7SVtnHjpTOrWjQ1+/G1lXQlzItYnyyMYMmz19c52qbY+bebGsdmrbFutg6/rTzeWTKZx2r0kDWK0dWGYSSj+V/5UIwh/LE4f4R+vCYcbjE/uUeVx/2+oAelRHygnRpEoVuOvtV+C70WdQn78krmZTGca+1b/8Uy/rp33dBgORTjtkex8XffDtOvjyeQTn5guNFuwvcrBuvOEsaYow/jLMKUpmQpWt4pjXVjyDGI+SL7TRhUn6wLKHzZikoJFbqjSp0Qj8yEOSO/GdcGeO/fbcQb9a2og4coU3f0FwbHd1N8fDhODLwONa3FrFdTmPovvbZ+/j+1XvsILDn0TkY4TAO0Jk7G2tRfXMWfZ3YxPXKhWvwwGqUwZ511acx2Mfc1VxkAttf/H11LCyD+cF7Yib3pJmZX0m8Ozk6hp1YGy2NYENo0iDeJjL6m29fhDXHK+iL/ob3r1/HOf01SF6lPcMcHoMbHRttI+00/W3u02f51YPD3bCUtatX9FE4TgxmzjdDmeOsrWHihgkjrooYGBpIutrd2IiJsdG0W72/ctryZmc8f2VxCcy6AgbcTRtKB6W6X/zhigN9N66C6RkY5Htdrix3ZdG7+fk4595aoT6jRTwEfbgyzBXsvfDPSHtXNDDvJpRh/cV1Qx22I3oYep9+8CC6uzoZE1e7Fv4NbcZMIqWdd0kMJpJKC32Mw9TERPpNTKaZX7Le+U2MjI0ge4/R6dgLDMQaOskgsnaJwYFbsHArdr1JQOqu/oG+HDtXQaoPLc9tUCH3QWpsRl61xbk0zXxcYifUNIBbeP6BiU3oTv17JuBarlLdmlUYOAYDMC6Fn9CXOkoekN/8nsEx/s5jztYHnro7/5YxlM/u3upp5/fubwVxJinzPZNTabM+PPu9siaeK1b9+cpkNa41scykY/cySB8YAlFdza/ZnqJdt5mEk3XlOaa88X23qjADV8gIS4nOLsJHRi5ph6snUk9jY9aAl00wuQCXbm1qr6HDwcg69E1qsrJFN/SmP0+dbo9NYKYBtjbH5O4ldrUEnaucpSX1vKuS1BEjo5Oxzv2Xl+bQhLSf+1WgD1s7utHFRynfGsG3+o3FWiY804JcRXfDHDKZcYN+KEPDP/zwfaytzYF/9qELVxfextj4RJaHch+5I+jUfhwzz4NWagG7WDHDvojrvb8rYPRzFf4BOqu85YkG3qzJr6Nf30cmjfNO2Q6NW5JXf4crPKd45i28triAnbm8iKg/5xmNyAMwEzq7E2w3ib00MjGewbuq4YG+nzsh1oCr4OG9GJoPpsYx0i6ipGGj8wBl+ZvvXsYxxvHmJsbezCLE3ojyGolSfUesL+/yMIB+vUutyzkZRqAv6Wx3e3M8fvwAxruMpZXNGAHcCnImpkdjcHgSwHfKtacQm7XwGiBC2iFysYAURr7EZ+ZG1c0VQL0qPnkyFvW1EBrKDH6KQwy2f//Xb7MOog6Vk5P9GB8Zih998QkD3RXXADEahGDoSoG2sLCQDG6WZgeML/M0lpqS+K1h+ebtuxTgOq87OjoLomagbYfn0ioYiOZhcOXLA7yckDvCy0+OO0EqPK/NbB2VH1OqAs1Mf5CWddYt7+PyEzNoFQqWgLGNuewD5rH0Qld3Z7Ra/xglbVakRoF7Evzww/MkisEhnZItea3jINMV2Ru0hf906qtIBeIZAYSyCqaVzu7qShcKVWewjPru/bv4/rtv49WrFwms1za2YhljzWigtb4sDaHBsLezl7VNlxGimxuct1p814Dbgmjn5ua5fiMjwsvLCxiFS8z5cmZzrnPdBvdehlh1jCwuzPPbEob0dgohjQJ/W15cyCVlbpzsdZ6Xf68U91lbWcqSQevcf22Bv+dnYnnhPe/5mHv3PppR7F9++kkM9HYCpstRUXvD/MI0aNWjnW2HCH5GoSFlnD+XujoXOvqVneXTi3Czwr6+vsIZ3tEWPb3WoR3J6GBzc3s0Ac6bB/qhtc443NmlXQuAh1IMjIzFi++/h2iYbwwPy9RsMi4GxHSEu9xVJafj3TraJdqqc1UFIO3p6Mz5pCHWFRsZHirqqTJP/maUO4UncyfIFripdJ1rFfiemfa023O4IJ/nEk83oFQp+gwdqvZVcpEWjY6qNBTEVwhRnZ9u0GLAwPOslw31hKUWVBQKLMGXjgcNr66ujrwXD01l4b1UjLZRJadwTUOO+yVN0o4S3xXq7h/S1loHwHUsavlElqC4MdeiAZDWAIatrrgC/N7EvYnhWF1fjI2NVYQoSqwKgF0BsLzl/Nuz6GipZ44Rlsy511mSpB5hWF15ne+Wkpmy3hdhyu8GO7taGqCjxWiBHroQzteWO6m5if7Otuh26eTeNoY6Sun8KFqRV23c2Gs6mmr5XhGDvRjWLbVxtLcRraXaGB3sioGe5qiruop+gGR3J7KzrzV6u5ujv6MU05PQTf1NLGEI/Mfv5nMj32poAMsiy2fd8jZLYn5hi+sfQyfIiQoAo5vFvNqN6ccRa4v7sbR4FO2D3bG0htHOuJ+dXMXWxi70W8OcIHtHhrm2Po4OtqDzCwy8iVh/v4eGOYeW3MzOTR0B7eo25K/Zk1hUCSaq+b0CxXyMIrX2t6ChGSCk3GhFttpWHbcDfT0YNIDfaowe+vly5m0cQR9nV03xv/zZ8/jLX87GwvYV7VHhaxhE0mdLKzIekGSpD8GITn9IL8GK/KihJYg0q9FsJMuAQFwYaZYl0gApMhpVnp0dFfG7v98GbZVjlTF5+XI9rm5dQsxYAtxqdZgxJhrrdk4ekT51RCr3BInSvbyV4Cn5k3Hguw5+aRjJSt8/lNZBRyhk5U9/k6cclzvw43Xynv3wuJ/Jz3zKOwbp1AtuXuu1vb0uLz1KWSG4sl5nLqmmbQZkXAngfVzVpYPu0BIYVcp7dArGgyFwjZ3jQ4zMk0towM0irUtoUNdMPTfxPkFmurzZut0j8f7dMvpvBXBWg5FvjWidt9ABunYbGVxqwFA4ukAfbGCQVsbgyES4Cfj2jiUWLMNVES/RE2YhNABy27vUn22xtLQUdfC6JW9Wkdc9Pd3osvZciWFtxcmJUYB7WwY9W5u646//8peA6YN0OJ+cHSBf+3PTeB2OOq/cA0B5ZIm70/JRBgTV5TqllDvNbR3oQ2tp6jh1qT9yqd4NmVzZVosct4wHMoZ5WnEJ67HZeU3JJ9LjKXLe0jU6ZXr7BhlHlzQPobs24+tvvmd8APbtnamr3exV0GVihFghs2SOdWrUxLvZhTQGupHT3R0tucHnKXpbWXdk5vbFVdybno7Xr36AXpvRkxtRD77p6nKp6EHimKamGuR2J2N7DBtWZgZOqQR9MwZmnkxMjGRGq311qerc7FLygLpBZ5K6zMypMnMNTk+6cBXB+al1ZqUd2t9QiuHBfnQvIBi6EHOZzZkb9wIqD3ddptyAca28vqTP5aTd0dFBaKMRULqTDtrh4Ufxt3/7Mr77YT6WN48xKttjmfnWeaHT3Ge64ujlyzlkci9z1ka/W2G/y+jvHYibC42g8+jqcDPLgdiFrsyj30XWtrYBstEzZnVvbu1n5unAcAd6dDNrhVfBz+UD+gmtL4APXEF1c1lkNbqxcyV8PzTWnEuuv/9uEx5HfiHL6uCp452tKCEHulrq4vMvn8R3b76JypKGTGW8eT6f2ZAuMze7yCSMC/iyp9QaVYyzQajH0+NxBS0vg387oRUz8tw8unegN96APS4ZeFdZ6HjXKehz+zmvFj5pgbee3RtDV13FP3z/MhZ2j9KJK+6z9KV1lx2Deo1h5LllDiwzoRNU+aSjUcfSPuOhAa5MVi6JWZUF7uMgdjYrWqdQNcc0osSWBt+US+pbsYIbjypDMqsfIy9lHGLNzOHz8+Po6Ucmwa8a7/Xwy8LiOvx2kHrclSAaMzu5+WeBFaRzVzfQnLzu7ftZcO6RIpux7M4aogfo0D74XKNF7FA4Cy1ZJ6iugo8v+L0PwkUWASa6e9roWxX9PQH7HcXR/i040dKP+8iF5pjEpjg9P8mycz7Y9lRUNGbCwcnJbjx+2huP7g1G/1ATdFMNv7qapi5xrfLQxJG+gXZ4pD6W0LXffDMPtmuPXdppAHacdrp3hiUh5AU3XXSF896e+yW5T0gLbb3iGgzqm5ro6BmPRWyj8eEBdG83vNoeGyu7cbR7ks67rbWdTBAog9kte3YBze7t6/i7yjlxLDXutBU62zvoE/IY3lNnqCeyDOPFWR7T+az80xEo39pexzRtF8bTOddZ7abN0odJVWLQ7m5sPHSbjjt1rKuMM0sQm8mX86is1CHo85R3HjPJQceHNKk+857eP53gtMc5TAc6FJxZ+zrztUF4a3/kPhO8LYOmHnbG3ew5dSVtVp97TJvF1aSFrgSXKvvRy5Zwkd49yfGQJ9xE0fNb6b/tFYvaRrGlziidDEflMrrmFDq5yP4U2ceFMW3Wf64e9Hz4jx8YJwNHroAqHJOOZbFigfbCQ9py7pkzPtQVzx5NpxwAWsf6wXEcnfO8U3V4RYwMQsf0yZWM3u8YWZD7sMBjR+UD6GMsXItNA9CLR7G7JW/0x6nlZSpNCijmwU2IZ+beMh7FHncGIcx+pKkMBfzMLdwk9969+5y3HH//i+9gJXQU8uaCZ4snXC2PGEonqgx5dnQaH39yP37v938n1jf243/6d/82bqCBRuwRaSHLuzCuIO+kSYYCG8qEKjOD0Z9gdINDR+hw5819/hg5ruFp9E/bxifVVup0GcQ2XERmwGv9EY8eNmKnu4cAsg88f3m8E3/4Bz1xXt4As2/Dr90x0NmUjv+nD0ew32rhGXCj86YsOyqeaTIEhBClutP4r//lR9h721xzA/a3TrQybD+GmKOmpmo+u2N8tAe8cREDQNePng0hx6rjxSuwCpCwt6sm57MHe88kI1feplOGVopltJstX2KJC52DJpiZQayD3frdiQOZ2At4QUe//b+5MUHrMiameqMRMbGyshnDI43xyWfopa1jxuQw+hmHjp6q+OEbaPAYYKwBBT41OHYL7qxgDsz+RpBzVwP3jIEDzFt/gAGsJIT8T9xTi63RRn8HkZlHaQ/QA3i3JR1inuW86S/wPvKbn/oB5EF5Ufq/w6vyinygbihktORarOrPVeHwtd/F0h5XNkjryoEMenBNOvd5FfesTjulqDggfxcBAZ/lvfI828O7eFnyS/mnjKmFh8+SnzOjnDa72knXEYQHjVqiyqBWNXiok98jzo8Powdd8JOH96OdudvYPIgZ9AfaNM5vaSPiZHRyANuzPsqHO9DWbjx4PBW3jOPiJvh19ywa2ruznPXhyVHayU2luvjxFx/F2KibH79Dt9XH4HATeLAxmhorwbtVMTrUEkACeL8q/sf/cR26vQD39sE7dXHCPUzs2kCXniHT7o+PMO1FaWf70YaN9ctffpsrzx/ef5CB7/qaupibeZ9VM3To64QVNxjs1BtqUqTZ+SYHDcFvJfj4PXj0tgI8zBhr42nHqEul32ImeTE3DrVB/dGx0cTZlr6Z5Lv+k5QW0KC12wexUSz/qyW0Cw6RNizZo1M5SQP6L3A2uqtvAL0CLiq1xJv3M1GGL5TN0rP17y2tdiQ2hv8tc2MZMtvuRq17p87Pdezw+wa66RKe6O3uzbaaMW7CinvZmHRqvwvHs/LpPBNS0r8CbemvtSSdeGlucZn2XiVdWM5b/aFP5pDf01fHyfW11cgrKQ6+Kp+mzaVNJY+bhOGYqlPkufRZMIomB6+DJ5d3t2KDc7bRR3vQySm8lpU3uN8ZbTbByjIx+lHMmk9HPgMv7ftK7MUxX3efyhRbk/qR/hVyVp6V2T3uSWI2r5WH5Sl+93J/h+3EFcr+c+xWfZ4NvJfBy/u0Uz79cCpvxoBPbVuxhBUkbKOZ956grvQcJFteZyA+S8k5Dhwv5AbUwnf1h3OzjQ6xKoDPdJ7sjzhxYnQkhgcG4Qn9TJe5okCnvrrYZxvU6cK2ckw8ZjvuMEn2OdvsM4uEuUvwkPLHlQEdlpJ2ZSTtbuvsRlYcxxX4vL2lMXGxK7ZL4LsD7DHlk0nCbqgtQ4hTlKlItHT231bVxw12hjjRBOiLK+wKpsRN4S3t5arybct5op/1N9s4y65PTk5kANJyocpDA3M+QP+oPKA9L425h4CS0UCd+MOgkUlLudLWT+bShA3flpp3laz7reW+tNh4rmLRP2Bgq621OeWC5cQ9r7bUDE3DB9PT939uxpF13a2v1NPdGU8/+ij6J+9Fk5kr1QCF25rYP6NjtS1RDcibfvwohsenorHJTLsWQP1UTD90mWxPjE/ci8+++Ek8fvIxfw9jfI/GTUU3BnRzXN62xdbubRyc1ccR7/q6KRRWGwRHZ6qYFAbttgZFweRpjFQwyCqChjqXS15Fd1tzfPTRgwSQtwBDbsC9KuIv/uaHFPpT98fji8+eZo2xMwxwszg7OtsRqrcxOzebWZAOliVlBJ/WUjXqs7i4FN9//wMA7AyjAeKCMBpqdcBIWDrsNf6cP5WVc+X0QGRKVl/+wSsZyz9ofx6DeJIHZTpbzcVVCFgnWansbzJFsVkkgpX2HSMUNYTNhD861DlwkcLXDB6XJpsFOTw4wPlnCJ0DFGF1Otp/9etfQMhXKJ2JjPyYSWNjFSpZp1IB+kEQyGQyW46xbeUlA9m+K4gsncK8rFtmTWSdwq9fv8qo/i4EbcDEAMXezm5GsxYBbwK4zc3VWFldijWU0MbKYq7+WOW7jsa9/V2A5EouM9ncWs/yHjo41lb5e2MNRbWVmThGqN288QxBv75hsGAdxXvA2yXiCPszGNbNQgHIfuePuGSu8/fyYdRencZIe32M9yIoWmtR6gishhrasxBPUNwDo/2M1xLzcx3trY0weyl6h/pp31EcILg1koAv0GURxZYxa2oxPM3kwzgYGh5nbpoy83O/fA4QPI4VjMrZlY3YOqRtVxXxH/78rwGrFzEOgJ+Htl69epcbdyH5iiVMzL1RcFcxqIzcDKejvS3rURvNdDmepasEds65c2emvvPoagX5VOntcmPvI52bNe/c3S1vddm04F/HqTVae91Ip1TPRCNIMCSda1/Ov0DVfwpalZn0LqBSeFomSMEnslag6hDVuVaHMhT4FqthagB0ZymkDNCYNdht2SGdlNw3jX+UnLQq2JPWE9hxPI062mKAyX4KoPp72uOf/+EXubHS5HBf9HY0xcdPpuIjwP7EUHuM9rfHR4/G4yGG+/BAG+e3RG97Y3S31MY/+53P48FYT3z2ZIz3REwNdcRANzILY/vJ9GA8mh6I6bE+QBWGP38P97fFFMD/6YPRmOjryPPi/AhZ0xhTIwPx+z9+ls/98Wf3Y3q4O7pa6+LhxEB8Ai19/GCM3z+OZw9G4um9ofjs6RQG32i2aWKkh3Y3xydP7wMGHwOYuuPjp5MxPc6zJ/pjaqw3Hut46HTDRGj4AqOltjk2965jeX2NMUKA88+51BlstvLBwXV8/3wmjk/l696stdndBSBsjhh7WIWMK8X6vuVeSnG4DwjS+XJ6iUzvQR4o+xri00/uQV9X6WzoVNEt78XPPn0CgLzgGaVowMDRy2tZAcuDICgTnLjcs4q/a1XWzJWbvVrKpbYFEF9XGV3D/VHfiHzf2IoT+OSrr76KTUDgGjLt6LQy/ubvX8XhWQmg1xQrO6fQbHWCpuNjlJpG8fE+QN6s0HMA2Fm4N0ZhYBf0o5gSZJSaipUsZp4qmzWCdHZr3Eu7bgDbWN8KcNuIz794Gls75Xj/bpMuoS8wdFSKVdUqUHgA9LW3p7PIDPZio+gMnEHvWepM7uf5yl+dLspqecJ3LhPl+WZxm+Et7xUAoaBnz9XZ4nd/cwWArwQqcgXH72Sv/GZm3OTkOIb1XgYz0pHDuOgkdKWFjgW1Tjoc+FsdqEGt0yWXztvmGn/X2dOCLllnLF3CXJHOjeMy11wJ8i+ZJ2ufLyDLJqOzpyN+8+tvoTFLyxzkqiOzCSvQ+QMjHdHSXgf9tIEJoGkM1b7RiHuP22JpwY3Bde7cAmJa44fv38bxwWVc8zymgfm4YOw3aGWkU0CDdQ99oGPj448ep6E+ONAXhwe76ey0nNnbN68S4D18cI850JDbzD0JDg6KDe6HkGHzs++hzcvMUtVg6eywTm0Vcrw1S35t7hyh15vi+fN3jFkjv5kJWpcy0PrkZk0ySNHe1gEILUVzaxe6bQZZ20zfjxmD/dSflihzzqRHy1rouLfmcQvXwQpZZsHxdxWRNSvN8Lh3/yFG722W9qqrLUUH555iwFky0CCLG/w2t2BgnGrUVKAv18EnZiNj5Lc3xI++fIacdpWhZeguoxMsYgm/qkqzbA1Q3cDv0D/851JSZcQZ4HZsfJi2XURPey864Txev3pF3y1LVRE9XX3otr3EA5bZqq6op60nKXfrG5hb5LT7WljWoLlUhTwv0bbbTOhwDg2KqWeakA0XF2X0Tyd8ux8//vFTdPl61o42u7+upou/1+Lp5x9nwGeXeehoa4+ulr6ovq1G/22jm9DjgGXnC4s5ZmeW4t1rHT/V8eRRdwwNWK6uM16/XIn5OfRYQ21MTk/SF7MAz5FfZiGeofPOowOarKoxY9JM4YaYn9+J2cU9DMa6ONo/j0Z0dp3j1VMXDx4Mxb173ehZ5Cb3UVc+muqPyuvz2F7ZjP72LoD+BYb9/fju/ZvoHHQzcQ2xlvjksy/iHkBeHe1S3Bvo4er4NGrgOct1PZkczc1hZ+nfReqyi8SwX/70Z/GbVy9icQNDFEMBSwuZa0eg3RK4uaIaPX4Tk1NjcY48/s37+dg40dipiiPofRqg7sb7gn6NAEvsWG7h9FSnipssYmhivIgR0iiBRjVq1Ktu5qj8chkzxJ8YQEPJPYM04Hhwyq/c00d9rGP57DKfp0FoOU5lkzKn01KDV9agbciVqEvLa/D1HnLHFRe3MTE5Rrust3oIVinFEXLY5CH50/HZ3mF8B/szCCVNuKE1UipXxrlBnEk28tj+7k789KvPY3pqANwHFtymr+iG/f3tcB8l8bwlebC80rne3d2fDl7r6HYjwywDJ3/oWNrZPUxMrSNW+mhsqomhwQ70wUQsL7+Jze1F6L2X9uhQR95HEYzRIdCO3jfrzkBhO3TRD35wA+DGxupYRWaaCetqysOjDbDOCrRbkaW9GuGLs9NqxlAnGxgJpYxJzdhUx/OX7+LyRgdWFRi2Gjw4n3rsv/1v/7v4+NlHMTMzx7xBO5Wu+C1nH9QxGrTiOZ346ybKgJ1d4anzXN535a7nmblutqHzL7bKzH5kpDpIA1xslY4wvjtnjrfOAFc2u5LTZAyfaxaZy8O1TZyXKuhYx7zt8FOd43XSkI5273/n4LfcmHSaZRAaGqEZVxaYBX6betwSdwac7gIBOuE1Ym2/sk4dpRPVa9LxgI5Tf3p/6cWM01x1Qht1nKQBzAP9dO4MHBR1/q+iVN+YbbtzMMojKSuxmeQPV4wUWaSMOXdXznudARGdlK54kbbM4FZnWLLF73e/ea6v3d3d5BeDeKMD7fHs8TS20RqGO7IdXfLdy7dgHzA0GG5qYiznxFr2MGcGpV6+/B763oEXL+PBvQeMOpgDneamtRvIdwOulsS7QleoP8vozu+++xW685y2X+d900alXfKx9qzlCb7+4U18jT7++988z32pjuD7CuhWDKeM0gY8R68Y8GjEJjBx7fRiM44vDuNP//zvsPkt4XMeFdoRtEF9wFAxhwZPSvRXrMPYu/IOXej4OecHB66iAH+g4yznmfPHnJghegWmbm+pjrGhgdjYWAC7dsWjJz30fQU5e4N8rYqOlpt4ONUQP/liKgb7OzN5raerEf5rjv7empgcL8XvfTUeYyONjFc3f5uMh7wFc1gO09WoQ/3Vcf9eKUaGg2srorsT7NxeE20d9bGwNJPPdR5NIOtoaUQu9EDPt3xaFg4dUTrGbuiPJ+iHRsYMUsnyE4jLTL4wiCrVaBfpFHQFi3a1K9G9r5DOMpEVJhPBPym3EPv1DfDe1Qn6vibuPRnOoFBrqRr8D+ZfOYr599vx7MlQbK6dxZsXe9FUY+KJCR416QAyaOC+WU2tTRnwkp7d660aXJuBCGhEHCgP2Q6DgJbDLfYsUYajA5j/+sZm7Idz6F+cxNj2D4CnG5OG5FmDRwYE1Q/yh3wkvfvm8pQF8rB/+/JZGQigPb68xmO+xFFmWReBN+QDx/9xjLA3uc6ER+VC8iJtV774EiffnS+G1AawLZ6jnJKXDYhaok7ZokPN4JUbh17CWyaMtbe7eXsff5t4U5n7xgQ6/xr+GgQ/iNXmDea7whDbrrOrAbrpipWF93GNjh/ANuvtaeM519jxu7G9fxaXPLuhBXoCt927N8kzXa3aHFe36qJqdDyYvAlLo8EVPczT2RYytgWbxBKNlTH9oC0++7g6Hj1tjvfzJ/AM8hicdnp2k3XLfW+Cp0ZHxoqVHMxD7+Bo/C//9k/jb3/5dfRzfHh0LAb6+5mz66xQob7ShrDagRjBVSYm09xCF7WWtaouxX75Irbp91HKsUJOM5kpC8xyx3SIC2StztKRocHErTooL9E10xPjuSrd1XVpr/MJpWXA1aQS7dVr5LVJMsojadL7m81fAf22dnYin+tiBf21u7+rekl8UoVsq4c+NrQTkKMV6IJO7Bmx1QE22Sa2wQFyWNo6pm0HiYeu0/mrbWyZMVe9uELMoMI5ctSS0r7cA/BaPqRf7m84PjyCLXzKHJViCZzqfgIDgwNJZwZNXQFrCUSxlfrQ1Qw6/K34YbnOHewHS7J4jT469wjY4x76PcRsjkepvpa2uzfFVWwdH2UJ51rGpRndZOmWC/DeJX1z709tcDO8W7HV7vxxCBJ0mv4YHf/ae4yR/AADFA7tQg7rT0ynvm87yH92tPDlFGV/PCbfeL7XJZ7jOUxflt5WX9aiJ1dWVtOHpA72HG7JfQvPpquEmpuxL7mff5sM4d536gNH2bGShnLDbMbK63ymz1Zfya93z1tFn7nnmTJIerWChuWaBnqtlNASB+hSg9yOtavBx0ZGwEbPwv1Ni2Dqhw7xmR/8y+fnIcdFnKFtB17h1Cw5xj8xgUGtHuScMtPN6LUNDETV1NMO7F5L6rkivp45ytAXt80gLdddoq9RL3FdURuVyM7Ts6uYwwa9vD5mHgzwIpvAGZNTU7FGH01kNhRrUoAlWifhHTeXFl+ZxHNXccPEZx352RnePE2mzHbpIXAilIvSp7xk/8X4B0flOAL7d3T2IVf6YhSsb/lX9/sx6Vv+L58egYuuGGerq7SF5Zfdd67q6dOPf67jTgJ3ycvQ8GB88dMvo6GrN/7mF9/EL797Gc/fzSFUSxD6VAzABJ19wyidfgDtII1rQUlUx1VVCUJGaVQ0oRwvYhEFtrLJ5/Z1vHh/Et+92ov3i+V4+X4zltYxJmfP4z/82Zv47vtlGJkJYwAu6a81DS/44nJ5SIbPmrhBCCCSMtv02cdPohaiu8YIraxry+VU79+vxqeffZZGhTuSm6miU19CW15jAjAejMJbh1xG0lmkgl5dXY0Xz18ksOvp6ckoapZLYJKvECIKNimn+JSsCge9L+/znzj78/fiJdF73V0EzEmVAH15vYycE81FKmq/uzywGgNFY04jzWcK3moxMgSmggmVv0EZo55m+vdhsJihbUTs/PQkZt7PMBZzyewa8ZZISW7nldFH28UzVbI2JJmT3307Hr7zRXt0egmkXdL16NGDuGfdNsZtDuVSRsgJ8GQyCVLlcnx8wDUuS/EJ9A3hbTbW+eVZTHOtkSY3ctGRpjNbB4mRKANNOjRV4gqAkeFhAFpHHO7tRm5gTDuEV2asmFvhTtq3PMeyRx2CGRSpm/hdAV5vAK+Pxgfjq4/vx8RAG8CvNb766Sfx0598GlsbS3H/0WQq6b6hzujAeNdJbjTZSHd7T18yt5vZunRSI9Ghc0iKDYAbYx4lsb1Xhsbq0skvVZ7CgLeVdVFm2Lb2j+LdD28z8+zsmHnE0FfQzcwuM28lngNdMa9GkDXIzNzp7GjPfuv80rGfG2rQZzNHM9oI4DQ7IQUuRGTdPAFNZv5/OOZvOucFRkYsNaQE2s6Ry9Bd5ui9XEJUYZ8FdQgAAZgOUvc2SIFCh1XCXluAPJ9xDeddA17MoBRYFUtYpW3bkMu3zKph1hM4cP/cVA8BrsA1A4eBRtFUZ/BqD9o+Yl5Vohp6tkGnQq5Q4FzfzaXa+Omn09HWXB8drWYRtEZXW0M01VVFd1tLgvROAzX1VdFQVxk9gLK+trboxcDuBQz38lt7E4KVZjXVA8i5Ty/nmOHfxvGBLgBwa4nfq6GDUpYVaGuBLnq7op3jXe1tCNHhGBgA8HN/Fxw21MurADvu34SB1Nqmc4z5qjSiCmCooh8oczOOb6wbB5juhQdLCPdzVxddY4ALTgCi1gK8vjyNygto6Bg+qq1EMHfE8uZJLK26DM05MtuOawUtjHOWCOrv4lxLimzF4iq8cdOGgVYZu4Cy0TGAckUJOm+C3pZyRUAGFWFFN1CzFIaOjC8/eRrH0O7B7mGMY3hdwcv/6o8+iz74aGdrPc6hzzqMtRqUG2iR+9RCUxh84bJumLvKZcI6I5ElVTUome3Y2T+J3YPT+Pa9m+5shKWOrqI2ns+tANjOY3LsMbKtJnaPdqMWOXyOUq6va8FAOwcwYkSgUF3RdXuNfKN/Bj1dsFfl6hoFK3QpnQnUlFUG5AwqWXIg62G7+uLmMrqRiapNs/+P4L/NjcvYWNXBNQAgqU2QNjreyzPOow9j0szYs9PLzGrV0W9Wlg6Fes7NlVDQpnJb2eSXXCYIT/lydYo07xjr8JfupefkQfkYPhJc2N50cHBcvlQfqIg17O1Tghj+M3hreQj5TseHDgnrD6sPDFQItJSZWcKCe+q0tpSMbUII8LuZnPAw8uzm0trG8pVZlEKea+brBPmmYebm4Pvo8t4MIH/7zUtk92WMDE7G5tZBrG8c0qYGDJhS9Aw0Ac4EpM3InctYX12nX9AVOvr7X1/E7t5amADZ2tIf25vI64PjnA91V1MzzFeFUYZ+0kFmVqttq6quwIjYToeZmf3WoLfffg72tcf9+yMpm1eW5mNktIe2Qdsj/YzWVYximLsKoA5gfA02aAR8NWJZraxuYmjAh4C3zc0y49AArXfRTjNPXMVwFvv78CB0Jq0d7R/TbsYReSUILTY8tWSKevYMoFlsQmi9Z53qftcxVlkD7TOPU9OTWY5EHnGzYAMu68h6M+yjoi7m59aSJs4AX8oLjV21cNb5r26K+YVV5pBpQ6cNDvdm1vz5qZm3xQaEe9ynDrxVPjyLtZXlePh4BPngxoQcO8KwATDX09f1jW3kMQbl1XFMTPXBU4fx05+Bj2BdN79qqDf7tin1jmO1uOCquy14DsPpcDfcBNgVnWaSdXU0wEeV6N72XMVwdo5uEQAjv9IxjHzc2+f4yU3093YyVy0x+x45g1wfnx5lTPfjwf1++tkc796sxgkyoau1N+orGxjbzZT/FyhDnbBmorj5nOUJdf53tWNUlG7i2dMhxgOMsTATi8vw5tll9PZ1MmcXWQ7m4GAZnt0CsGtE3aIHMAKuMKJOrqOe39/P7yEHquHjSmROEwaqhpdZsqucW0Mfr6K11BD7W4dxb3I4rk+vY3PhCF3RBS9dx+D4SHz99m3sQrMzM2vI3I7YxpBcX1tP3WXiw6cYIAszsxj1yAhk9PToQFQgB79Dx9dDt23I0cHRiRi7dy8OkffrGqLX6EbGcLi/N8ZHR+MQ+nNjWDPTBkYGosQ1//Hl69jjmEajm7dZOu4Qg7EDmeZKiww8HSMjlCH8k6YQG4ynjtwPe5yAGTQOB8yUgrbNWLJmr88xa1pZ6uedszT1M9ghnTXQ0WUavsoQEBw0nzK3qR76OkuDqx38rOPWLELlgGUlW8xivziCvuANjHfr4aq7Pv/i83j+/IdsX1dHF3ppXz8L84g+H+qNP//zv8KO6I06+HeD8S1B36US+rkdWdHdz/iv0pcGbIxG6BOZe3sR/WA6sZglluyfGdauVrNExkfPHqArj2N2dgEDrgO82YdR7So0HdwYR2CCjz8eL2QQx1oxgpTHHT1ghc6aGOjrQx+dgdsuwxrI2kJpNN9AV2/WY2ttG15BT6P7z8/L9KEnM7H3d49ieOR+8ksVtpArUixP19vXRb8O0S+NcVvTGEfI48Z6N4k7j70D8DK0LWYzG3BjfYuxRy+g/4r9Q7DHaJvYS8xtRphGojaN+kQ7xu9iOrGrzn/nRx2UJRy5xjIg6gztC7PHvNcBz9IRoUPB+d7Y2IheMKg4z1c63tA56kNxmVhMHSat+Dx1lat2DQ7tmOjDd/GcDg8DRTpCLb80MDCQ99EZmvYNbU4ZyKf3SNyJHLX90p5/S+/iSX/3rR410GH5BDOThwYHk/58SWuWcDApyna5kkktZ2arNK6+0oHp8zSwNa51eDpuluDzPvkbY2ppRrGvZSstC2qbtAF7uadlddrb2qOvpxd66k5nmvfxmXdvAyiufpka64tPPnmMXsDoPr2KdWyBbfi81NKeK4PGsWtM9LoFU9HI2NndghY2or+/h/nQ2YzOYV7UOReMnfrE1bjX2pk6mME3L158z9gfYAuJN8UPqBtxO+8u2tXb3x+9w2O5GXRUN/NujE3sqCtXZzIu3ssVbq74piHR1QufDLSmbdbZh06tOIuFFVcmmBDQCN9fpVNMPsiMRIyUG2z9C+SUm3KbOGEw2Lk1w9UVdZXoRKQM5xggoR039bRdx+t5/PEfT8aPPptC/5RjZX0FnjcTUTsW7MVcDPQ2oQuQq94fWhAznkC3M4vvYnNnBfq8wV5qxd47iPrqC2TMNHwn75Sju6eJth3GJ58O07UNaKYpdrc3UlZ5XSW0aIk9ecSN9Du70GHQlMkNZfR/HePSCg4fHyrFs0d92A1V8fL5m3jxZikqtVXAuwZVk9/EZIy/w5gBUukZO8pxlX5OztyDbZcxKXPNVep1E0Ye3usHy6GP0IdXl5axPYmnT3ri0b1R+OgMxFwEH7SvpscHYnu9DMTGNuI5behlyCBtJ2WE/CN/G1SVp92HxVWHR+Di5CH0o4lZ3ehqM07r4RmDg64YVZ+kLoB2dYaZWGIf9EioK/QViF+L1eL/mOXvM+9e/u0c+Va2ZN3pD8cyOZJz73hefsrSrRrTxdWFPqHtd85+zxf76nhN2xUd4ouuZH+8D//LMRbvmx2sParj0axr/VfZJ9pb+BUqMivYRAVt+hN0gxn7YoazQxMozqMN2fen3z6Php6WmJpyH8kT5CxtZ06vy6dRjd4b7kHmcA/3nFFW7e7ugJ2HGKdzsMEOtHyBLXIItjb5CT2K3dcGjdZIM5eH6Khd5AbyxsDpLfqypSHqwVuLaxvxd/8xoA1tbucz2T820G0mpzy6/yD3UYNsGQ8wNbT3Z3//63j19n3O+9jYSMo9V2/Mzc2kXaB8S2ciOt57/fKXv6Kd4GTwzb/9s7+NPei8jN3g2BnkFpO2tLbnIJ+Bb27BKPfAth999AydtJb6VV+E+0e6Qa/ldNV5Bu+0KUzu00G+ZHIaWEGno45fp0pwa9DfT/1QBg+20DfKAstPepJ6+BRQcMPY1TL/Ux29cb9vMDfOPbKuKO2aQp5NdA2AkdtSFujMd4WDiZKNYFJXgC+trGTg0xJG0pp2koEIHdiukOjv6YonDx8mj1rG593sLPr3DMzwJHWwdKK9ubaJLGEMGunDA/CbZZ6b3GuAY+rKwcEBcHgz+GMfXFTKlcHStePSyfg8Gh6JwaZ2sAU4AJxeh0320cR09HGPRnhqA1nsitFAz99cuwLS4FBd6ij7eucTlN516Msv8oQ0L0/58jd55I5HfSdveD2fDr0lePzM417jfXjLYwZ2GH0PMi8t6SS2FI98W9xPh39lBjBMRHVzdecq/4bu1GHZLnjM+3tvP03ssG2+/NtnidFMcFX/bZv0Bz0ZYDABWTqgRdgbneCqmgyqZ0k+rtMW7u3qRjf281xtNvrhMz70QVyqLOZLtvfDY3O+OYH+HKCDT1L+uPecMqx/cCSTVU6P9tGv5XSM67dz5aY6wPExGccKMin3sFPF9Tr7XU1iZv8t9pCBASuJVFUX/iqDTa4eGBkdi9U1k5PROdg2riYRa4ygY2xeym3teHCdc6vPxqBZvjj3kv6554S+Qfdv06dW6BblaVFCyST1LnBIW3sXvAVdcrkrutUtlq9yZaNjkKs6eY+NT8F/1dxXnEkf7z/70c8vEKw6Tuykm2l89Ud/GK9nF+N//l//A5PEwJzJyDrOt2Nj5zCXHFn/dmFpC8NsM2YXN2JzG2bePonZpe14haH06x9m4vmbFX7bioW1rdhGyRwhlM+vb6OMMXUEsD5hsE4hetfLdGIIXVvzFWa4hEDc/bje5dJ8WlZBp6Xq6MFHH0V9e3dcVpciGlrj7LoG4LAFAwHeACTdnd0w8EW8xWjb33VTOoQAHdcgMsqsMHBH6HcITY1eN1s1u8VMfgnZmsaMOxNgwKGYi7vP4osufokYYnAa7ygt+crv//hbERC4+/xwX5ndYxBXns9/EqPv/J0DglMz+lyeJIiyzXUoeJnSjHeN5FYMABmhv7c73GnZzQ4NCEgw6+ur8eLVS+ZkJ0YnJ1Ogu5Rbg1BjSceqjCZhSLCZ+Y+wtCs6j4qlWBjmPNf2G/FV8TyZHo/xwX7AVjmJFz4oFC5Ul9k1CCGzxxnyaKQPAlJLAFgv7xQlqFPHTcDSeQ6BGjm1LI1RT/dkkNmuL07jBGatRCGUOKcDIdqE0HSzHevNN9LWBhRcI4DAWo5XGCZI8WgpNUYLxx8Anns7auK4vBXD0xPRDROqXB48m8zsaAM5GrgKDRnBIEsVTHnB9+aegWgCNB/tY+ycXgKaN+MMIWid1lJrZ2xh2J2c3ca+QIBOuiFapUtZoT1nODOCFeAwnor/nLnePzqDbKpySY7RW8+B0QpjLMegljkt51x6XIe7QsF3kWFWgCwBvRlj0o2fOp08fnpxlvPmsmyFrRFKAdAV4M0o4SFAM+uAM0/I4xQixbs23FhV472IEKtYMM44r1r+k2ZBGioH2yhd2ksVuksBz5jzSu5rjTF/M3gg/Zql6TzKczqSzKryWRqtRudVR35XaUpDOjQsr0EPU6Cb4afz/t5UZ1Rj4FTeSI/n0AOP8Tt07soPSwvUQk9m88WtjgsNZc7xO0DP8by6dW8AM4/OOW6mitk21fQJsKsw96YMuzU/jQrrvDBbogJ6dIzrLVnkHDFXbmCsc9Kg0unxIUrE/UZOor3VTbaTcVEYgsxa5sbsEp2tKNRSbSo263NnO+hpA/SsM8Gs9N1DZFSCp8p4v7wVv3q+Fm1tXXEBTZvF19fXH5fIy32UpWUdmC54zkDObczPrvLZj/Afi67m6nj8dD9mXkQsLQHQa28TqFgTz7Jnw1k7DsPntCJmnh+kI+QP/uj343jnIm4ArOPj3fSzIv7iL/9j/O2vXsZbZPtvXjyP1/Or8evnc/GXv3xB25bi+but+OHdTvz997PxV1+/jb/49kX8w6u38XJ1I5b2AH4HO7mJ0l/96rt4N7fL+LdlbcvrqrP40e9ORWdvfWyvXcfczDbjV0StBQoJEPwHTavbBWYauxowKmbpXSe+dRk9VydyAV4KxahjFVbGAK+P1q6qODzZj6q61twwuaurmfG/itU9AH5LXfzOl4MxPVaHjpiHL1G+zE/J8jfShTMB7Tt/TFzOqX9fox9dOaXRazkMX25UnUYGNJQudXhFHpSn0qmiTOA8+VT+VL/o7PSV53KhfRGk6sxzg23v5HGduG4Saja5Kyk87nN0xpntyEnJszrmlOeg8uh0ZQLXmQmTTjt/B567STNUA/iswMBqyWXsX/3RSJSPzmNxfj8ODk4xgPfTyG9oQobUX+UmQ4fMpcHFi3NLQZ3Gs2cdMfvmLP7h77ccGvpVFR9/1BldrUfxm19gpNSgZxAHZjJUc49+jKmTY7Mm3V+knnsBjDBcqhnD1dVlxoJxvTnLjKiezpa4PjuK1maDdJYDQzf3tdDemsyuOjxYj939ZXRZY7x4/i7WwBSXly6rrIjXMwtR2whdYC5/982rzCysAUtcIX+XoEszgNoYG1cMCvJLLW0yUSxhcFkf+gR99jEGjsv2t9bXMbQnwz2BzAwSMJ6dGTTRuJdnr1PPueGa2bTKhdrK+lhcWscg2I7llfWkUyButKCvuq1dXVdCXt1gGHEvY5/8c34HAaCW08mANu2pQ59sH5TRMWY0o8uRrToK7k9NoIOR1cg8Nx0Wh7S1dSBba2Ntw3qvx9HTrSN2Dz7ZjQcPppCBdTlG+zoXaaNBDrOgrxnXS8bAgIErtFzW7Cb2La3V0dvfFL/89TfcrwYdf4tO7crMz4vrM2RhLfq3lEHWq5ODsOSatDY6OhWv3r3hb3Ry3U0svZ2J9obaUBRfn7sR1R6YcTsaMc7ETTrUzJLX2FleXYrm1iZkz3gMj3Yxv4vgiP34/NN7Ud4rY5Q0ZqBnBqHW118bIyNNuWql2ZJpHdbTR6aeX2Zt61rus39wFUfbh9HScBS/86Pe6Go5j/b6jix71N5zAa3Vg/uOoeWOePViLl6+WMCgk2+V+ZUxcv8+BvUvoHfHuD66OnrgzxueA9ag7Vc867/5b/7bePHDD3EKf5+dlWO6vy0d0tuMb2N3L1MDkAdYu6G7myLeG5+O3/vZ78Zgd1eMAfxbXFLLXHf29EYN3/tGh6NjaCxpWP2QwXbo3/r3lifLDWihNTcf1NmgIYtKyzan4x49bJa4JQ160RXT0/egLuQfskODTJ1myUszzJBYKUMuLs8Sf4gRNPJ0+GhAukLJTw3MAoPUpZ5QX7rCVFp0bwods9fqpK3F+OmXD2JyfCh1+NLaZsom6cr9PZ5/+0NMYXC8evEaXdSaK0yUP/cYZ7OgLKG1uLgaLRx7O/M2vvjyy3R+ry7uYgzt0U+MTOR2qe4y/uBnH8XDe0OJ7d+8m4FGqzGy3D/qJldm9Q90xtKytXgvaGNnOmDqa9vpH5izsSIGButyxURTs6tlqmN9bScGR3ow0Jbi9eu3jLErSq9jcdYNduvj2ceP4nsw9PvZFZ7p+F9A4zXxyUcP0knrptENzN/qmlngFxnwW1rdRsY0Zu3fRua+r38s/sf/9R9ic7cS22k31nf2wYRgsPoS1+3E/PxazMytQueuAENn83zH3QlO7ID8yHlmHk3UcBl9C9hfI1IZ4j5dZozp6GkC/9ZyjQEJN0+0DKn60WukqXrsm6bGpnSGCVfS6Ymd4MaQrqbSCJUebIOrAOQtA0tdGN1KLOWgtNKBPJMG1Vtt4Gn3AsokKnS49GZ7XImgU8y2a8irhXqhd8tUWrpSR599E0NbbkFlIo1qL/gs6dz+6hTo7enJhAefr/PJ55rgYhvEq9oulnuw7T5b3asj13MsNyHurUM22V/p3MQp++EzLD8gBjY7P6+F/1z55riZOayMziQUg238bYaodXHFCDr4L7RLab8r00aHu3JD3PmZxQ+Bn7roxBZtb++LoYGJNNZNVqv02Vxvgl07toabJHb39DHv0AD6X3tMp/nWzm50cdy2mAixMP8OnblIv9BL9KWq0nktHD46cZvBobXQRmV1W+zsH2Wd7NXN9cw+rXP1H/SlXSc+UfaLsZpaG6K1oxkMXBv1LegDcNL72aU4of0IxByTowMwSNQzB9jtexc51m7ea1JeBfe09r+bdOpDMDHPfYMMnms/VNeCz3iQmP0nP+qKkb6K6GovZcKRJS2fPRoCpx9HextyBjtAHK5Dpqu3j/EzgCmsqeAeZ9HH+Hb1tsf84hy0doneXI6+XvcGvI6piUHsiUrk8HV8/sUUukzcLY6ik5YUAq65j4AlDw3w6AcwIeGdySlLG4zrFg/Cbmny+EXakYflnWjuhRbhtbau8Zhd2GSctXNvoE03wnaMdCyji5F30l/iMObHUplil+mpEfBhA3rDlVmuDL2NBx9hS7a4WpdrzrXpmXNs3quLlvjrv/4uebm/tyP+5I9/gpy6TVzhSl7luys1Lb9h8P4MuexqDu0Z8bMJYHKPMjP/c37dd4Q5PGAOnf8NdLGON5299a7M4gqTVxwLnWeV4CVX9HqtfJb3gV6sjOB1Oj0NAvtTOugNMIiF0BvKmGvGRp0kPlGPiD+zJAV0LQb2nvyUmF8MqE9C/4a+Ee1m5YUvHVzKBmnbcZXHdfBJ97ZFvK/+siEnBsTb3S+tHvlm9rn7z7VEV2d74jkJfWV1PenxBvlRSVtb6yqiCd5aRE+/21iN3eP9qMAGO0H3rC0txu9+8Sym+r2+GdzQFUfY+/sbu/Hxg0fIWFd1LqBflPsnXHMO7WKPXtRjyx7Dh2C965NYRwfob+nv74165MYJ9sTM2w16Wh0Xt42xd1IV3/ymNs6hO21n5ecZfT0HRxwcnWTG9Ri4yGxxeWx4oDu+eTEb78B037xd5N63MWrp5rZSWI97e2MjttfXUqbVIf+rodv6usb4/uvv49fffhfP38/HZU1DyjXnzvmfREfr6D7Y22GqK+PB9Fg8nh4B2x7HuntNaZdJH8yhfoiVlTXoAF1Iv5Q/ztdB+Qg9sp42xj72vPTo8XRKM8/ORYl2mLQiQUmf+hmll1PoqaICnQPun0AWPurBlsU+0Km8iF5uZt4n2zujhStL2Mzzm6uxjyxu5lxtR8s+uprIcnQZ/EH/SGvcNB2clhaqw64r/CzVmWQkD88urWVicTuY8bKMTX96kSt39Zd5D4MZ+pjK0IN6wsx3g7PaEJY7diWnQXBXVvo8V950wJcPGttdO54yQRzj3l/98HlXNbSpzUi7zPhXbx8zD+p5A6n6kcRcvmxfymhktbatMsaX8kbfVZGUKZYTA4oCOBfa5v8fPnk7b/CG95GHtCcN98qDXMIcKlOVj1Vg8DX6p5OdHzgn//vAqyYZWLbPDHYxqfuz+AxlAF/y0zI9jkFuJA9tKxYNaNwqSzj3mvNodGIi93Zoxq60D4WNWg39dSNTr3IsE58gN9y02L1SXTWlbJI/DMJAevn8THLln/yvs78ItCprlDPQqwEkhG6Dc19fR39dHTOcpSYvoNHrs+O0qSt4XkMT9h9zalAIsZpzZxDbZ6g4xPOpDqFr6/ebgHwFfm5tboMnR8FHPcjk1pwT22dVmN4eyzaOR29vb/KjCa+58su5ZSxMaNza3YZGT6E3+IVBv2CqXU1uEM45cO7OTpEtZtP54u9e7MWJ+4+iqb0bXRNhOSZXiCujT49PsfdW02/1+7//x/Hkyce0x1UkjC23RDRH1cSTz3+uwDYbxKdYi8r6t7/45dd5Is9PpVBJR61jewvRKug0KIwmu/T97OIKhtsFKCxkncCNLTdigtkBmOc0RgKzsToOrdt0g0K7BchJzA5QU7OZOEMIqZasf1TlUhHOO8nOGjkD7CIwnz19jCF7H5CN4YgxXwmgPrm4zQwmHWA6FV6/exduCCGBZ11+FIGbj2q4LC0tx8uXLxmYs6xxamaGjnWXedg+39JxEn7BT/npwOdXmSnfyVq/ZSgnp7jgw3n+++3xf3x5/O4cf5JV8ygEq7NfUK8QhLdS6OQSbdpiTVYNJTerc5ltLjNFmOi8FkzX17spYVMa0RoJLpdX4JoV8+vffAPwdnMRFUNrzoFEx4OK/gsy6UfRliIiZxSZVqQT0lcyP4rWskFGXX/0xecxMNBLm7bjFsVsVvRgX1/eI6Nr8KF9NQtCZ7pAy/FQoTgPbj6scWG0UNDu3BrAkGHtv0JAIG/E02y1jIhxned6jsdsX0b5uU/Wzab5nZw33NsaDa3VMfXkQbT09sC9XFNllu5ZZm7u7ENTGGf7O4c8H2ULl62vbyOcz6HrU/p4Gmf7J7Hh/hKTY1Hqas3ItBueHp5cYrC5e7tZii6hvkwB7PhoKLpRsJlNZle5aXEKVo5Ly8WyJgVUoQTtCxcy14wanxo3bozm3Eu3CkiNE4W/M2OtXIVqbkTJs90IS8PXuWNwU4jozBIAmsnvdelwZIxyTlGSzoFKyhIA0ofjrOPd2SpAl8Z1TTqDfI7GTi2/C5B9jKsGfPYp99Bg8tlHHwwsHSIeM6vPe1omw+wgl4pKc5b8cL7sm3Mvbfs9BT/j6HXSgJsgNjbUxJOHw1ELr3kNOBUB61gWpYUcL5d6ySMOmOMpEBQUer4KWge9EVL7oHBVCPJjPq8C5cHE8QnPAU5tv4Et31l7Dplgho5j5QbF1qyTxlxx4mYr7qPh6iJrAasE5aeMtvsc/vbFJWlU6JBz8Bwbx8UMc9t693IptP1QXq3uHsfXLzf4HSDCs/bhN+t0j7vbOnNv8DIzyWlbI221TMYeNLsNTR5sDkdjx1EM3rMmOIqgTFuQ2c0aK81X8eNnn0cb102PT0dLaSDW1nfjk89+FA2VzfH/+X/+m3j6+X2AakUMT3bHL1++ie9mtqPkPgNd7fH9u9V4s7gfv3m5EMt75Ti5wShc2Y/9s4pYg58GJh7FzOIO4A0g3YMMaqyJqcfDyPPrrHfc3tUWnX3NgFnAMVjs4KAq5mbWoU+DF2gt6NJxxwpMmkyQwxjosMySPumMEkgUQSzlvIpQ4KrMssSFG+dZ97+vv5G5MWvW0hMtsbqyF411XQDmEvNzjZzYjS++6I1Hj/ow3vl9aRUwXhc9vW2cX2xUbka4Tjb5IsEG/wRl0pV/F3IchmBec9N0eEuwme2WWb2O/2uUGOBTZxRBztrUs0VfikymuxVUd/yUsk3Zx7xZysisPkuN+dtd6TW/FxsFws8Yimb1ywoGUKV/Gpv84Xlm/lgCwVBKEXirjM4uV+Ptw3MN8fz713F8VASmbjGim1pq4g/+6HOQZH1meA8OtsT4SH/86MvhGOitAMQ0xNj9ihjs7o3N1eP4na8a4sFka/zdXy1GFc9CDET/cGdUNUXsgQM2Nizdc4R+b4l7yFM3pDo63qXp1/H44QN0UhNzXEZ2NsbYcD+0vIX8bEt5JsAeGe6hb1cxNIjRdXDAd84bnYr1jf14/nw+3r3DwGnpioXFzdhcL8C5jnANpsXltTRQBgBJ1nDU6Gtvc/PZ6lhcXMkArKs33CTRVR5uRqXRbA1t5Yr3saSRzhszuIYZB1dcLM2vZC3xUmMdp13F/ILZVnXp5NfR1ow+HB5EP2JcrII5lG9ujGi5GdtQDaA0qL68sJq6oZFrj+BjN2rb2N5nnmuiv2+ATzP4KzMzyWt6+3oyo9aM/bfgHPdNMks1jS+uEY9hmcXR/kHKH8uPuKLB1TNtHd0Az4YYHemLx48eZRaIjlxLK11BH9cA5M7ONtrfEwvzBi52kr6ra64xgpajuwPsgF4Y7GnHoD5jHm5jdXkubi7KzNFU/MNfPY+ffDoWP/tK3uoCXzVxfCTev38PfiscHuoN8ZhOHZ8rfnGjvY4O9FCpMt7PzKSO291bj7GJqVhYcmVfOT76ZJh+mtFn8M1SPufR3FaXRmsXgNqg/PbWcXS0tCKbz+KPfvceOKA6Bnvr4+W7rZQ/FdWN8T/9m6VYWaqJL3/y+9E3NAUg/iL6aOPv/PEfRPfwUFSgI/7on/2L+OTTn8aTp5/G5599HoP9gzE5MUlfhpCnGH47O9Dc29SXYq9RxuPe40fR8/BxNGOYfvrxJzE6MZ5ZSTpK/+xP/yz37nn5/PuoRD78X/77/2t8+cWXMT49FT/56neiif5vgs/++J/987g//SD++A//JP7lv/hX6cBf0RBjLtW/GQBE3qmjxQ65aS0SwMxq9ZeyBzGKTnWj6GKDc40gcZtvV1lmJis4UgNO2WMmlZn3GXhHj6dBqY6UeLi7jiINH3mhH9rzXPebMADqflyP70/Q1j+MFy9+iPmVjViHdp3f3t6BXPmys7ULXR9ynbqyPTe/tU06e60p/u03P6Q8dYPSSgDc8rKZ4kdcV4621vYonx7EyFBv/OHvf5X82d7azbm3sWXptTJ9o21tHTUxONAFj7dDX8fRCBZ+/OhJLNOev/nrX6Yh2z/YHA8fdjNmdfHN98/R56X47utXKbN1Hn306acxPFGKutJVfPW7P2I+1pGvldgKK/GAeUVswjvV3NsSS2Vk0Vi8efsiZueX4fuuePLo01hYcPVHOWoa26J/ZBCeuszVU2u0w2zkWvhlCV1jGSxLi8H+GZA5PDiHVxtoGzZKtWXmCqdWynvmwtIyOs/Fxc4hJ0D3F+lkUReqS9QrbRjRGuc6ix1T8Zt4T/2kc+JON+kEb+Q8yy/sQgtmOqbjBXwmhvUe4gtrqmtEioHUUZnByHO8pwEDE1GUteJF8Vw6FGi738XrqaMYA8+90202X0wvllL+WUNZo9/nea/CCVide2LZ2DtaVCaoQ4q2QI/+yv3EsNKT+tWEAFdoGxQwgOlKSPfs8Pq9I/cvcTXMafbTe3gv76+j39+8n0GFuzEV00v/9te2+XdmYNJHAyHSo8+Xly7AiKNDlml8gHzZCOvs1zU0R3NDW7Q3YmeW2qKedlRyvBEwa+a+mewGAFy92AavW79ajGFCjI4YHf6W83NM9w5249tvf0OveTYYQBxQOGGTHBKvNrW0gy0tS9uYdh+QBdn7NoMq3tdAXjppGFfnSueq+4zV1oK5+dQ5adb+5uYRNvZjdL+lJA12gKXOr8BbBqSL1Vna8KDxxEH1NSXsf3AYOtWSHcr4glYtQ3CcsqOxviI+/3QwGqtv4BtLVl1jA1ahbwO7sSN6u/qwvyyZp23UFotLu8xFVQa8l5bmo6OrIzPbXU3Z3dET6+h0S6OIC1zxtrSyiJ4+ilJLfZaENVng5Bg9ikzZ2znIgMzZ6RX6o5XzXFVSCf2XY2/XOuI9zD14vxGavDmivdg8YBNXAJ2F+/jUx7vZcuweFBmczU2urrGkkY7EWubDZCKdQ9cZlHG1e8RFfP75E85vjHdv5iCZGnDoWuyo2yGhzr4GsMkW9kBbypj5NwcxNDIc51eu0GmPrc0dZOFSdPd1ogM3sOGgMXS8eEAb0ZWfOsD0Xcinzq8raZLH4CF5/E4GFHR8GltgscSTAY/p87jV5jtN3ZErwPnksryHr0wy43shj6AfCe3DK215fpP3TW4qso8/BJK8h+fyJXEt900/T96LN7/5/Y4HHbciUUzdU9iq/JH9SLvV3+Ud6EnfgTJI34eOO59ruZq8TjsbmaKuO0ZWaCeqJze2ttNB29ZYH08nR6KxCvu4+jpWkRU/zM1HC7Jm0hJb2GFra64m5B5nl9Hb1k3fGuLrr9/E7NsVsG83+rMzOrobony2E48/uZcrX8cmeqKhuSpW1w0Wa4uinzGpTZ5thu/3oOGdnbNYXlyHF5tjbLI/TpE5W/vX8cN32gkmCzlokQEJrQu6z+sWWbIAJh4M9wUwS7yhoSW+ffHCkH28xkZbmJ+PgdGR6AZrGITXpza/uJCOyab21mjt7IrJqXv0sRu78m0cwncMJ8fux/T9RzynIuZmZzNx9PGD6Rjt74r+zpaYnhiJ2ZlZm0QziuRTnZru26ju2EafaKe4CT8zlJuJWnM8/QLMq3Pk/FpdYnBggGdYbcJKGQbL9Be15NyaOFiNbhliXO6DGVowHpTl2+XD2NjB9gCzDiPXqjnvkiFa2N2ObeayZ2AobTLlmBhwC/3odSY5WuJKX6CrPZSXDq2JoD5zExmXZXzA4JnYxDhZIWJqahp5exYbm9sf+KcSG2M0P/VfmEC7yTPci7Gw/tw/qAe5bNKfGOk2+ppbY6qpPWqg+2ppnM858L8bG/fTP7fDcmWRTtkTwLBeHSsyyCdiulwpznedvdK6dkHiMWR9VsPgt9SHfDovPtNPj/P//+STZiePeX7amnyX1/w0aQ5K4xz6yXibdCH2K14547yUw26+XgpXt9HQxLoG2AwwyM/KBFcB2U71lb4n7SlZ/27fhAvo0fJIZXTy4tISvHWe9pH90u+l3ldPWPFDZ78Je8oDK5q4N6SBAIOFjosyJeXBh3cGR+iyfbTV2sX6Ht2nAWJDLtamf9PVJfp5Orr70SfoguNydLY1Y/O3RBk7v7q+qdCXtKcReW6ZHx6WY+Bc8yCudzXsdWzvulLzOKy00YCtrV86SxpCb5lQAz3px/NTWxsJlnTobwYJfIZJ5zr4V5dXcl7FH/IKD8l+pPyVaHmJucRejkkGOJvbogM+gURSj8HOiQHUy9LhzvYm+qMh95ZylaU0nQlB+i84r2r4wUc/z+UEPEAD1g073iIA5jGGLy8L5/zh0Wns7MGAgHeNaGtObWGg6Nx3k9ZFQPo8wsy65tYXZH5T+d9iHFlD0MnW4YfcgDlRSnxXJ+pS1ilah3RcW9+K2cW5NHDm5+YS4JrNKhPT21TgfRi9bkCr0N9EiZfpsNn/bqBnTaa3M+9Qkivcrz4DFm4+JbMqFOe4p/WMzHZ1+VM6iLm377uXcywhOd7Fq2Ag//Z9x1D/+cvT/+n7w2X/f8f/kzf/k1397skq7LvnJsP69ia0T+Dqa2/PshPFUm436VTpmQmgQ7GhUUdOFQTu5gydCNWrjHqakbq3t5tG9yGEnuWKOjoKZzECQGGQ0SWer0AQIAgEJUSZx88USjRORe0SQ43Ogb7u+PTpY4i+OqO2li9xaa1RZk8XlCgEFLwSqrW6FMZGbV1ia/vsvIAhFQqCx7ISEq4vBUEd55kBIMEWdeCqc75sbzpkua/tsg+OVRO014dh98lXn+Qy6T/H0J6aHmNsBA4XMNhW/L/+H/8mDb1vf/UtSm06AyHffvs8/uYv/j7+/q/+Ib759Tep6A8xKE+55qs/+gl9aosGlMXS8iZG7W5c3kI3tNu2XAGIZdakaebMeVTh2VcNDwVjOgJlaDmO1x1wcV4VoIUwLww7z/c0Qb+1uQQtRxzXeNfgcfNKhYDKoavbetXer4q5PaHPp3EI03ut91PhmPWj8rV+tI5G6VuF68t7+7fj53i7NC4NMfi7GGOXADZBgoXCuDP2PMcVMzrKNPwFnM5nAk7mwWx/22EtPZe6raNEzWQyMKMws/13gK9wlKOcOebSO0s81QCYnjwajhuAl4CR0QQIGRwqnJ3yi5+2XcOyoJkPfMnYmaUp/dUj+MyuSIDJ7+7PoZKztIlK3eWRRVmED5dyrbSfy3Wz/9wX4S8kEwy62kb697nWiXTplMaj82cpJI9rGDJEOZ7yVxpatlOFgPKzJWk8Src8y3E2S0eFtFO+jJfv9/hbh2gZRVXUrC0fHsUQ8s1MhDP40zIDZpdbiuAaQ8XNAHcObuPr36Cw2qvjybOpWHp7GjNvNrOUUFd7Uwy2d0bF6UVmLG4DmlZXt9MB0VxXEc+/fx5lDI1PPr8HCJ2J4+va+PWrtajvrotDDLZDyaUWcLd3FBV1DdBJA7pgJSz1sr66mGBqF8DnxrcbG7NJXx3tdfH40RD0AQ0BRLcxWF+/XYqZ2T3k7wTK/ToOD+EPjEnnwNqAbuhq5t8hIMqAlEamZcoMJBm1dx5VfMr3CwHglcaob2ujniI/KqOnrybcMMrAlGBlbWU/yvvS5nEcH+7GsDVaS1WxhhFwgUGpY3bk3nAMjnSjHDEAGdsrQDsUAH/rjEc38pcllYqAFkYEc+1xQbqZyjrLNP4EIPKHwKBYNVXMt/NvvyQ0Zax85Mu+6AhOQEbfpAsDgn6Xby23oNK+gPaUz/JJljzjHyKE9sALaSSZKVib7WqlP9KepR2gvNSDtvni8pjzDT7cxuTkGHR1GQtzWxhNAArm12uaW+qiuxdZx/gszm8D1M6jpYUx7WpCfpxHe7sZNxuxc3gQ26vVGOLlKNV1xtwbDJfn51FT3wyGaM8auxpjrrIz28Ox2Npaoq3WRqxIg8kgjhv8v303Q58rYnhosNh3hWfW1JWg5e+ZQzO4lJ1H6DhkZk0p3kNDE+NTAO1y3L//DNA9mkba4uImMkSDuzKsHzwyNp6Y4hQ9UAJjuPRekFvNGFhuZ2d7L8HgCXTh/CWwb4D2wDc6yMygW1vfBqRiINS30MZajJwNQK8lNVpid9tNPbcYy76wDE9nVxtjjW5DJuhIPzjYQQ93Z9a69T6tmVwNDTVDL2PjI1xbziC+9OK819Y2gZMuwFbXGId7iV2sO9vT2wkNL6aMki6Ojs8Sf1lr1+zRSuSK9KoBdni0nUvVR4eGU04Mg4uWFjfAbJfQ9QHyzJr89emoSqdcnaAfOoSHRkdGoBPw2el11tIf7B+Cv5vSidrf1x7LYMJbzmtrNtPnAt1VHV3o+4VZN+s/jZXFo3j0GAO5/iDevV/A+HX1n8ZLRVgneHv7KPEf3JB8YskpabajoxVZdgSWfM/4t6PjLqIV/LK8ehDz7w+ZP/dC6IiT8l7MvJuNypvG+O6b9/H27Sz02oOeAZ9UNWXd45ZSfeztrjIHrkw4gv8bYv/sFkPtHPq4jrn3jRwbo22b8Sd/9K/i8y9+HL2DA9HV1xf3nj6Nrp5+jIyWGBqdiPY25CX49OnjpzE6PBQPHzyA7iaQR2fx/PnznA83h+ztbI/x6Xsx8dEnMcJcN2Gk9A8O5QZ3RYLJEs/GAEcmdIAhHj1+DEYZjOZ2ZDejUd/clHgMUQAPjDAvjC//7j96xLOfZFDHAI/yQ57XmavelF81aHSkW4ZB4aKz1r0pLNWgXs1l+DzXzO1esL061kCWBoa63wCfho7nKCuVTcofdZ2ySbmVgUJkjFnZmWwBwbjx5uH2bjy8N85v8DTY8+Xbd9HY0hbNjJ/tPS6fpkNgH3mqw8hguIHwAmOWs68rK+spR60t/fEnH0NvnfHXf/33yec6tprgJ5NK3A/ju+/exDo09d0PM9CzWdeWCqtnTrqhxYp4P/M9zwjG917Knpur+pidc1+Ls+gbaI6Pno3lypRFMFx9XRs2wVpmVItNtneOY272JN7NzkdXb1MGoc4vKtFtuzGIvtAINEOxp6cTnLXHGFQwZ5aPGYjvv59h3ifSIenm1d+9WIo3cwvMo7V6r7I0WVwdxshAN1jxMqYmDFSuMzfHWd5yc8PSM+gTDE9XyuRKEvGBOgTdYMa+5WPEtzqbW5pbPuDLm1wWL44wo9g9n8R32olmfJscUugTVxuaGSswshwAvMd9dCKsYmv1D/SDvZ1zSwa5Akw9BLbj/j5HOlF/iFlTt3FMB74OdTP6tae8p1jXt85vky+4DfztfjbOr+VxwPcYwspa77O1uZl0rFPFlW0mMnlcmpNe/e1OV9o2nTrSvM+yz3cBBM/PWvWMlRvAK9cMtOmcsAzeNnLa1aM6GlzF5Uucrc7N8aGvPssSFr7spzjV++e9GVOTkzTSLVeUupQxUXZp7zim4sIx8MNHTx7EHLJTGV5Z3RC3F8jX2zrurSRhQLDF3GjdOuMmC3lt8i04Qd51E13dDLZH/CxfiCWev/iesT3OMfRveVRHl8LbOTLxzj1nSg0m0riiazU211cTHzgXOm4KRyIv/ieNOXbNzV30q0gk+P7bFxn0F/MYZBev2iaTdMwiFitrV8j74lpX1OqwYWoKZwj3FRMbfKGzwObUWFx3Ex+DR6sqDxPbnzE2roDASmDuO7KM6QkyfAF5X1HZBk1i95QjyujyUfhqeMTNPU9zxdwyuqypoS1qK2qRs+4XZllEbBBwz8WNpYcsM1Edh8i06sprbNQe2s5YYsvVgylc6fzd9z/QBvQY/LK7B++hO4ZH7qHr0dGZrYzcqrmKrs5WdHVVbG6V40//7HUcnYupdCYpf+00HebtSnvxqBjWkiCwRrZpcKg7fvWrX8Xy0ibDAG4E52pLHXP98MhYVNVdxutXK7G9hv49bYxHT6fi6lbHDzISnN7c3BYT9/pjnecfn5ipLP41a1VHGvgU2nHe7njGeU065pgvsYKOMmWBAR0TGk1UMON2YAB8AB4y+zjtcO4hz3sf+T6v54YpM3hloFAJlPTq6cV3eUXe9Gi2BeGTf/Pp796ruENxzd3L73dtzURH5UX+DLKlf8pXf/deBb/THv42wSXtRejZlzJUfaRbTqylDrM8hmXqxMUn6K5d7OV6+tZQcRPdjTUx1tedq/h3j7CrnIvJ8agp1cbb+RnmqBq6aI8rsOkNdHqAzV1RhcwqtcXxOfjqfDOauutjeHo4Lrn/7OKbuLw5yVU1K0tH8MU1egIZWnHC883qH0w/lptrtzV3MqcdzH8ZPq9ChzUz/+hYHa/2HL5mAujfVfKT/rKDg31w80aWlNE2z9J+MMcqGPzytiKWwDEvwUT+1jc4DP7EhurtzWztXWyoZvTxqaAOu+yv/uE34KR6dM59dNpoli5xXxA3RxWXDKOnntybiGeP7sUN4+ZeABUVNcjW5gxcNqB3DBY104ZjMLKyyUQ1ZYJjrD/Q4KD+Q2lKXKLTscAjRfKpeiqTnaAbq1RUQKPNkNvHQ6PRDe65wd6zPvr85jrPOovR7r5oq22IKmkZPLDMfY4Z95Ex8FlnR7TAo0fYkEvLK4ndW9s7oJciMfRwfw/awmxFBrq/wfjYWNLd+OQUtsqrlOOfffwxvNAH/dXEFvaAjm/JXxnqqgr9LmVw9N7+QWb9T927Dx5378NS9HDPefS8drr7mHTx/BHGSRlXB6/p/5w93GF+b2KytQPcakLoVbQznrtnx3FGnyRs+UPdLm3bB30u8pW8qH4q+Ibz5BW+/+d8dMfvvu5+l6cYpuQNB8GxVw4WDv4azjQxFHsKXb25tfXboLZ3ztvzP1nMuTIBU/+Hds1dolq2j9NMxrbyhXrL0rwG3LVbzxjbYiWSm7afMT9L6HuDbkUAxv0KXHXnPg0HzJO4weob6lS74ziZPKWz33bZfvuZo/Whu0U7P3zxP9qkzBD76fD3Om1nSyK70qCjoztxpNhWX5QrqHeQATr99RXpz7LCSC33sQRPPgb728/0Z0GvR+B9N/2ux3axEoCf9sFVIAaNsooCssZVJPJQBfLajYf18blfhD47MYxYOPccRI/kxsT0z+DTXYBHvGz7HUvLs+fcV5n01xZ1ja3oOn67qeJ39C8Tod93L/c8XYcWa6HpIfR3sZeXL1RP8lNVR/fwz68rMJIxZgU1TpjCxhD0CZPl0rxaFSUXNwDkzzEs12EMd5O3Bm2ZgWBUs4aQmfzVKr7GpiR2I8M+z4z1goCLDKNqiK3yBqDFdyfo4hrFA4gWYBkZb0f43AcIT09Nwqh9cQ242NvbzoH8g9///RQoTU1tsby2RRs2INgdhGc5Jrjm0ZOnSdBGnI1E/gaFq1NGAGm2cVMThr3QiwHQ2ZbLQz7Q0N3g+MHwJkHncb7nZxLWh+//5C2xFWxbvPK4N83T/R8H/sn7t9fdvTgnmc17ex0vI15+z/p8EIOvIopvqZO9dCiooI2AadAclw9TsJkl6Eangn+z8K8YOyNnljDZRfH87d/8bS4fGZ+YxIhpyKiecyOQlBCNPkp0mc3PvzQWPoBGAaBjozK19IFRywf3p+PJk8fM43lunqhB2YZwawPEpXOO+7g6w6zDIvpP3xlYDUcBpBnvAvoaaE4mUNgp5PwuUFEmSugybl7P95oaHbQCXtvGfRKYaiTUxVf/7KMYHO2P1xiFL3/zXXz52SOE9WpGVBmdeP9mNY4OMHQBhR9joO8j0P/nf/vvY2p4Mk4OYfrK+uiE/tZWtwEBldBUd5QPoD3GZn5pI5ZWAZJ1Tbk8yZly7HSoaWUZfdSQcL6sKW7fZFyNAw0XhYqvLC3F2Bm1c/MvB8VzDMDkjuGMmfwmONUZ7KcC+e55CgSdi+kURIgL0M/4uwD+zs81fOzyzQPGvqgzbtaDwENAqtEjkEvQyP18ez/rEjvglozKaCGyYGsXZQ0oVOH5aTvMCKxV+KAIapiDYsVBsbwt664xOyp8gxPSg0LeuGULtOXLvmowOKbSlgEDwWiWDrJNtxdxf7Ind0evYZw0Hurqm+i79Mg5jFeRkaVBqQO0CKbYH4NCyUucZ0BIOsqapwyM5xmEceXKXYTaMZSufHuuzmcz9K0r7fxYTsqxy6wv5JPGpM5JAZZ/Zx07+iAItS/KMOWN7cxAVjJ94ZxVUTrXRdCkMMBsp1lyLiff2j+L715twIOtKXsMAEjnuTyWPrgPgsa+xr8OlX3nq0rlihFy3ZDXP/+6It692onh8Yexur4XXe1D9OEyHow/iL7upugfZBzrL2Jx6X3cf9AdfQP0BYD6i1/9Jp0AjU1m6bXG/NpmNHfWRDcg8PBoi3Nq4/GjB0nj/eMjUYGyK7W1RBPv7r5+5gkDufYgmnsa46qqLg6gh9cA0dmZbfTFdjSUOhnrVgB6bTx/PsfnddautuyU4+EYummcq5IGAaCWKjg5RkFVmk1PNxk7P52jDKRpeHIgA2WhrDCAdh3/5b/8inNuYwjje+9oGxBlNF0HA0Yfynri3qNY29uLXQzMzd2zqKirjLaeFvTHPsZiqQhYc43L0TU6nE9pWEPCT/WTYCpXIuS86pRyWbeG7w167DjnXHqynJPHJT5ryysPbLv8KRCT5zwmLcijAmRlo052HeRJk9Cwy0TN9DUorlTWiWlmvMtNR8eHU/aqrZT5rjxxUz2zbgyy6qxQ/goITk+4ZxUGKsaktXQ3Nw7RrbXQ8Tm63SBOCZ6sjNev5+nfRbR2nsTkxAiy9STO0S9mBv/ZX76I4aHpuDmpj4XluXjy+AH3O4ntw70sc8YgxKMHAwAks3M74t075hqZMzTcRfsaU0aPjQ3EBbjv9cv5dExO35tiTKxTvBLDo8P0uQ7jfjMuwR+X9O3hw+nYsDRGYxs0AfAHwFXXY8RCc5YCWV3bZVQA9YP9jIslgzriN98+B5S30q8m7lefwFNH/vkZRtzBcYI/M6129/bFn/S7MeuKb27sIWsakVnXsbC4Hp2d1rQulq3r4Cg1NMVp+SxWlufjZz97hp5rgB8buOdeOq51+K+sLDDlFzzflWmuNIE3d/ZjGxnqvgk60QWUBmAFZzpdVfF1tMd6zwo8S0qokzs7rGWNXoIGTqEXwalBn7dvZpHP5xiDB9E/MBrv3s7B273R1ckYIaN14i4uLsbQ0ERmMTrnYiVXf5wDwDWKLQk0Dv1YY9K6thv0/wCe7OgwM789mkqWZECmY7Q8vv8gsZO86ob9J2VXD1TG0Wl9vF7YiZPrqugdbs+SeEvrEW9nDqN8zrhjvZm5Xluib8iEolxgRQwPD6Ajd1JO/uhHD9Er+8mnpaZOxrkUv/7FXJbYuTc9Eb3IlOsLQHRld5xBd6Mj09HdO4y8uI1vvn2NHDQ4UxXt3SVociV2ds0wwpgAw9Y2t8YP357Fq+f0q3OQYxgSNS3x/S++S4f+0NBwylgNcn5kbOvRC8qZupS3Lu239rgZhOIj65F/+vmnmalkAKW7qysmHzyIGgNGyCgN2XMMCvne5AWdmNauv4WIpIXPv/giM+/O4G8NQY16Vz4qM9RhJj24nNdsWZ2jz54+QbeWY31tNelAPKZDQD3gd2WHpc0SJ9JwM+jFbjrZDw8d0zrG9hg+aITW3dMA/cf1yk110tDQUBpWOr8MZOf9U64WwX0xoLKOKcsArNnnbvq3h/E7PNDDsb3YP9oJzILotOwIokVaOsSYcpWkWN2gh3JUYzGXg0MLs7OztNfVM230HdnV2Zn19hGDyFn3TaFNbc3xHvmx5ObHV9Do5glzfRa3YEWD8jpWGhtvYnS4JybGB3J81leXofVL7rXLfBq8O4gvvnwIrZ5HR2sP9LEfv/jF19GP0T59fzLevluKhaWDcHNBS+5VVJ/y/BPugb4Aj5XB2YdHu+AKs8Av4t6De9HUYmnR43iO/CqXq7Bfyujb7nTQzS7uRB3zcXG8H71drli1JM5ZXJ7uxn/xhz+FZpbgcwzA1qro6mkPy8XpcJVODITm6l76JoZMY59/ZvKKa5gK5szsXgaZeXIfJelNHGGihLwkJhGLqE8TgzB3YnaDNtoBGpXOrzhmb3c3nWRiGAOf0pt71yQ+YVZ0ot8dN0EqHfUc1xYQz4p11Vt+ytPqQX+TNs3o9FqP+Sx5x7ZI456bgQJ+2wEbqFd9pu3WkVIEoEywKPRk2iXQ7939xI+2RVq1HRtbW4nVxKGFbBnB4EauMla9vT2Z/KGz3pfXuPLF5/tdJ4vOoTwOfSpzi+e4+qWoXWzARYxmwK2tpZ25wg7muQYQ5Dn5aGqiP7NjlxfXMuvu/Bp+jlpwGXgduXBmAI0TL3VGX4F/ueYcLKFD0hJD2pZX6LC7bGr3vZIH3ry2HOtG6ogMmjGGCSn858Qiu+rQXY65Qe3j4wOMfmvCF+VZdRDbR0sI5ktG5m2wp6UFOw2dbAb+DjhffHF9c0r7TXrYgy4aE6P4HPeysZSdOAr0nE5358iNaN38VaeHyTgmHLSACcXROjIqK8+js70uhgbbcyxrG6qQQ+vx0dMpnrMfe4cnMbe0FzNL+3F0XBEra8dxCDZcWluPerCMpWfqwI5bO8jv9oFcla3tpmPGTWYt77t9cIK91EqfTBhrip7e7ujtb89VjZtb0vgwOLc/9rDjxEGMMLQI7rlmXi5rc+PSiqr6mH23Dz/exhefTcNPu1FqrYPW6uLkojfeLxyCMWsZuw92OXSig+qa+dNB7Co2k3nc4HRiYixXAbt3kPr55roG2mlinBlL5qF8fAlmLiEzwJiWSDqujsvbqnjzZp0xEb+0IesO4uLGbNyWLCHk8wyAZuIdV2lbOPsmTSTfQNPaP7ZNHKp9o12sbZiYk3N0epkw5+/Oq8Er6417H1cOaE8bTLCP6iPljZ9+FHai/gn/8ApawXz7PDf19Texed4szy3sVPlR3rrzZ9y9/J5JLvCA12sT68dQnqVN6G+c43XV2R5wd9JusZpWbJ4JbdzS/ntGkfTlNchI+NNSLQYShpAB40N9mZxooGBhZgP8U4YWseO5/4blnpGBJgxZ6/8a+n+Cbjg+24uDs92YfjYZN02XMXh/KM7hwxfoqb/521foudN4+ORzaHY75t6uRit46fNPR6E/nXtldJorv68z8CMWPzluiO+fb8fqRk28fnsFxjXgDr6nvSb+tcHDBlJNkDXD2w20N9Czbtrb2z+I/abzsypm3s/GHjqhEr63zPbX334b23tHMT51DxzSjl3WDS+dxwswYSfYcAt89ItffRMlfnNvmC2wn4lLQ4MDcXN5FvX06X/3z/8wmsHUWMDINGQVPN/a2R3HF8whdFwLlrb8nDTT1t6KPDhNfHGIjW+gvxJM0NHTA88hQ5GjJeSleE9ZLpbN1fjMaZP2yOlxuBdAHWM/3tkVo9gJNTyvAn49YC7ntixl2xYDXT1RiWzRMX0OTSztY7fxXOv2m/Dmngk7W9uZAKwOdHWHyRgGTtTbaRsy/zqPTX7ZAYfubO8mDoaMcm8X6XCL+d/c5F7ImmpkiGV1XCFQPjbJWbl0kvxh8ETaPzwsZ3LN3IJ4pehXCdofaG1PvSMWg9NjHSOnjG3UjVyGYJMPGvitCt2yurONLK/J35VhygaD44XMFn+5L4rpIPJK4YtL+uf14SN/K/jtwwH/yP/kDYOAhSzwvIJXtBKxaemze/rVITO2oC/9M/qViht/wCDcU31oeSy/66vRaZ1P4jx9PIfInhPsihNkyT4YU/vG8s6HjJt7w7gxvPjWt/jPZMVO9G4PtoUrud08230QfOk/0rmtzrtLcnBPj2wXHUg5w/dc6cAB++bLcVIGuGeGwagDaPICvSxOSr0FvqJJmeRiu6rgb9tyUAZL15Y+yMabaGDsdeRbTlx5ovxUnigP3Vh6a2czdU4N9lsNtnd1Jb87mrTZ4IWJUHXIZ/dkdD/GaoPh0J/7iYrjxDja4vpwnRuTHWh82vni3wyY87c+KX+3n2I5eUz8ZB/aOiz9iW69NZEeXcR45P5bYNGV+feM20liG/fsUr85R8p0k0LETFW//8f/1c9Hxoai5A0TwFjTCwCEAWJkb3f/CDAvGDikw3uxvLqZWf4ZaUbESjRMAygKMcGoV0D4NtjMhSROOmzZHrPUggFROcqUCnFrr1wjXOobrAfVEP093THU35/E4EalRivOEJq1NSqAisxwGxsZyux0FaLRRQnVQWwBoBlhsi1Dw8MQJkCFSZcsVYTWzPMlsSroCmb4EMn2uwTDv1SYnvdbBuL1T77evbJv+aX4uHtJlHe//eefvvwucSYFOxmpyPiLBqiYBZh3xzxHYtMhpCL1u62TeFRiLvHWAEuwruCiL1n3mVsrNIyeWa/MMjuOYwYEAGMCuefPv4eQjlBMvSncdECZPavDTye7z5DoFTQFa0OACgwIutjZ31ISZgpYJ9tl0tPp+DcavTS/CH2c5PPb+E3nsfdQSWvgScgKSJlJx6p1RQUvOZg5LMW46OySqTV+ZHQFdzr9HR/Oc1T9O53W/GsASH78xQhj0RSrc7uxvb4eP/6dj7heBzbMcV0Xr35YgP4Evrfx8aefMFDVsbK5ES0NLQh7jAz61tPRiiF0FO1dDfHwQW9UXru09goeOI6u7gn6bxaFJTaSTcM6liq2a2jcGXJuXNJ2BQ9kZsnREecWyy51tqt4pP8ajtkH6TSNBxiSTiYfKYR0MFm3WSd+kTVTZDqYCWXWRkZraYRKwXYzQsx7sWGfNJ9BNsbV66QvnQ2Oqca/mb8KEXnHl8/3HOfBeXHM3RhUx8MW9KKh4WZXGmVuqiJoKrKhND7PE8xoQGmY6WBIpyPtVGh3tGL89femwZQGHH1PMEYfNBLc5MSME+c0a6yC2Z496sVgNhDFQe3cG5XVJXP/gac4XR4VcEsj8lXBz9eZZVOHgepx/kv+KZQd90fYutxZB4Rj4VueleZth9ercKRR21gjGHVWubc0a/syaAlAcvYzi40mmSkgTcg/Cmn76Hj6MivLjCfn7i4Cbd9zJQN90IEs4F3fP43vX29lZpi0pJPXNss/8g2Nyjlwf47uvp44on270GlNLdyFAjo6PUpltrsXsbCyDf9heNdXAuIifucnvxNvZ79FoV3EblnnfUNMjvVjHO5FU3tHbCLnt8qnsbCmE7A5/vf/+v+QWd5uOPPw4UR0d7TQp2vA7JN4/Oghiuw0NtbnY3K8L54+nmBuK6NvsIX+W/t7IIaHhmOoezCO9soYTc3wPnxydJpG+u4m43FZBHjM0M/sdYC+49rV0xmdAEA3v7QWpnMiXdwybvbdVRmOod8N1LpyybrBLp+VxS+vjqOxqSLuPRiJdzMz8Aq/VZTQJUfw0GlM3huInsG6mFucBazA04fotOUNZJ0OE1c61dOe2rDEgGXMNOBcdZAb41oixUAX9DQ5adbKVtEfwKIbNiVwY15VuOoVg1gGJqUJgxPys9/lL+VhKmBowqCnxrF/S0+uElHuuipKOjCQYtBDMFNs1K7cu46hkX54ugGwe5Dy/ic//jJL1W1ubqf8yGX4HwyHDKZVAiaZn/U1wO0651zSZ+QWghFZBxitvYizYwf7Nj77rCOefdYYC7OHcbCrLCtjxA7Q7kv0L0Cwmnm7rY3Rkfr4va+mohqj5t27nXQC9A3XRVtPW7hqwKSAjvbOmJ4ewrDE8OnvYizcpLoyfvh+Lum6p7cDg6gTMI18ZP7cS2dfumlqjvHJcWSUWXl1Behmzl3O7HJcvz9/8T7evLWWv5nSgESuMQvH/Q6yDvZNBUbBAfxaF4cHOsR4xtlNtGC8uNHRDc+/wqCxTrcbqyMhorWlPY307Z3DlB8JIAFxuRE0PH55eRA//tGjGBroBJC2ZMBcJ4zO/pYW5C602NbRFJ9//imypDb29g/jFPng6quaevTn5Un2uR7asP7j+UUZ/cIcgaHWNnY+OEiR29D2wR5zy73rG6HZhfloQ/a6QfIRBpxt9b2yvCm0ypIF1pUuleA39MUFNNQ/NAotn6C3BqBPN63eTGet8r25tSHGmVP30jGIe3Z2BTawnFEJmX4STY01gPNmsBRjf3iIXDmkP6U0dpYWV5CFyM6a5phdOY7+kYFopc9L61sYgJYouUSHurqkIlzibd3z1pbCcdjX35NZ0u/evYmurg5oaycmJofgFTOKbpAnD2J5aYXj+9BFK/LuKubn5uPi9BaeK2NcL0d7R2OMDA9wDmMKL4xPdMFb6BZ4o1w+QzRXMe7H0PptzL+7wlCepl9N6MpDxtN6tvXQzktwYWf09Q6k/M6VXMDBwpgwiGgWIboRetWpKW9bEqAJPfbw8eM0WnVOTtybjjrvjeGnHgmu8X7KboMB42Pj0NYu43IYP/7Zz5hL9zFyVROyguvFWuoE6agRWUOHE4d7A+9hkLW/tyvmmX8z7JUT6g1lhmXeXLEjPrTO6eDgUMzOzUJTGPF1GK7ofAMalm1pt/5tS0saEApV9dzQ0ED0eu/52dTduYIKukldnDqyIh3Cx8g99yxhhvgOdqAPzU22+4hxOEyZb43olYX12NpwWb0r1uBI2qiCNMBgn5V3Oq91lNq30fERaP8iZmbf87dGZWOeJ7YsNbTCg0fIstrYPwTLWw9cXq1Fb6Pv3YD8k4/vY7dYFmo7xhhnS3G1NHXFr371PPYOjqKjqxS/9wcfx/bWcrx5/j4uoAtpeGJiMpMRdpAzlgSbQM44vy1N9ejFR1HeQ7fnvg0jMT01lnLTVTU//DCfJbcsiXkBjpyZXY3Ono549eZ11GGIrW0eZWDox58+Q/8fx7v3Mxhf3cxbbRzurzCs5xksEDnRE47B/7BydZUBEY1jl6AXtfqlCXGE863eMIlHG8Cl8e7VpB7qRHd7p0zo+YBdfCnz5enCvhE6aFv8o94RsxWb+bqPWbHSsLBNmBRemfSF/nIuMjse/pfWxTQmThVJD+4NcZjX2E7xrfcQoWWmOteq98RRYjOJyvO02cz29F0EDIpM+Vw5wj19psd8eZ0yKR2DfHdcMgjCc8SutkGc5FjZco/rrL8Wg2VLMMqxgcQMYj2vNXCQ7fzQXz91COno934+29XuHnPjXgMMaa/ystyA4+55JvnYn6ODvRgedhPIqVicX8H2AevVgQGqG+LMDDyewQfyGEx/DS8gVE659xnYQjsqV72rr+EV+yC23zd4vm1C3VpUgQ/FBL6ULwYV7+bJ8VJWWQprfX0lHf1A18Sp3LTAE847vCUGTruWNttnZcfSymxm3zq21ta/vDwFszegszvgX1cyiKe1EbQzfD735n7qJiAFz7/JdwM86R5qJuskdoa+dBJdXhzHk0eTyK825hXZ654z6OQsB1aLLjmri+fvtpFPJihVxi58btDjACx2dnkbB+WLmF822FeVmEB9bfvcf2qXcZ9dXI/N3dvY2a+hH+dgOZ1oOvFhqgqd/ei8TWwzaMG635Z2MrB2fHAVa2uV8d2L9VjbAQOjt90npampGx0aYND6THb6+ttFdFplrG5BX8i0wsmkk0U8iDykv5Z0M5lOmjA5ocxcNEM3a2vrjLGrbrrBIFs5T+K39k5sbOT1o0fYS5XN8fL5CrLFDdVvMvvUSgpXVxWxurof33wzF5U6W5l/HeKVjI3iWTvf5yVfiPGYq+QB2qMtqMNR/Cmtely7x6Cu8sEsZ1c66gdIJz7/0qaWX6ALadoXJFO85BXtvfxe0Fw6Hz0vz7+TG0oXpvcDbXIw6UzeKTjRQ+pWaa1wfnq9nx6X33ITWP4upAU/50U32Qf502Z6njau9/Fc+dkyLT5DGaqtbPv0YclX7reB4CgS4rAzV/aO4gQaNDtWX5a4ydUUPcjxC+zix1Oj0QROGxvvio7+Unz0xaOoLtXEr779Ib7+4S10dwG/P4rz62qwpnbQVoz0W+kAu7hmJfp66uO0rJ2Pfj7aR27W8ZydmJt3Y/Y2hH0POB35aGIH7agH/3e2tWdpL0t8uUebcxypQy8Td80trsbY5GRMTd5DxszHe97JgK4K4zbvwUdvZ+fi2+9exd/9w9fxH3/5ffzq6+fxN//wq5iZX0zsZ5kaS8O6UljH7fb2Rrz49uuwDN7HYAxLmOh3c/5O4e9m6HZ1ew+5xfzXNNEcV5zdJB3u7+/mOD9//jJ5a+r+g5i+Z1nOtpicmrTx9HGRT75xjdeJXa7S/3EixMmSvSO9PbmHyQWy5xB+WtzfiZ3TMvYpcheaVSefgacPaPPK4UGcQNsGHg8wcvdog52vhQb0KzrPfrrHpLSfL2jPxLh1eNEyLq4QUt9V0kf12sLiUiyvr8ELB7SzMhN9YLJYXF6MXeSiq8zFIvpFtre2syTjKvfyOkVB+rF46/NoYUzVO5Yh2qctJ8h1kwgscYO5CwneJBY+4+9TV6aDiVBI2KHYJcy1CX3yuX4bx09ah1uS35Tb8pl8kz5K5in5Q97imC9pXp5wrP/xmEOA1Mh7IMP5TbvSPR2qwXcGkpTzhX+kmHv1pDXsna8MXtAeA7XSjOOW59LWXInmueCpG9pvSWztLOl2aGSc5yHr+d3S1iaEmfjQCG5oR8DWizlS76nTixWE3Dl9Nx7Td+iefZmYnR21/8oL5RByhsGnO/SXH/lN+WFAxsQYAxOd2Elt6LAG8GAJXOpoNGAbqrOVHc1tXWBtbNFjdArtyMRp5Est/faBzpUy0bHTx9TS2hyt2FaoOc6riXrGBKqDLiqwPwK7F3mLsFJymeXvpy6iTOwFY+k/aMH+6erqTJ/t9tZWgc04R33l3oRiG+dP5nAe9JdeYh/quHdj49aOnmhq6+R3sCJ8kPqkvB9b60txtLeePvbm5tb0vbjCRT7RN+indFTVPzr1c+vBOvjFZnznaVjNLSymc99NbRQ2uxis52eXaHuUC8zvwBpxM4pnRqTg1QGXKHX0C6qYEfrioDEIjKH1bd1ApY4Rq601w7Uaw68/7iMk+vsGAdoN4WYktYIFDCk3QDJQUEX7mjCau9pbMTLnYmp6Op0cnRiKdsLBM0KqXWG7BJkO8rMnTzEGPkrB4iYeOq91tEgoKg+VnBuOOOISQxJVfive/v2BZ/6T128Zyf5KaH7PIx8+8/d/vLhQmh9u9E+u9aUS9WVk0kskColdp/8dk0rQnp0Mz3kZ9Qb0SLQCOQG3GeJmhlqqxCUjAmkdQF1d7bnksa+3G8MFwxphZMa34NpM1+++/S6zQEdHR9Nx5c79DGk+V4NK52c6pgV4jJlZxC5DlemkS8dQgHNqJLu9LT569izGRkbzPisryxiG0s1ZOix0lOigyaAFFxfBmKK2eTqYFZzQTZHpDQhgTn2ChmwKPFmfMTD6rXPU8VHZC2QV4LU35/HkiWUVWmNrrRwLMMGnP3osOkjmvb6qjdcv5qGPq3SuPP3kSej3X8dQrLkxex4lxBP7uttjZ3M/OrobAfA9UUX/3DB1c/sQcF7UjG7vaMN4R/mgmGthdIWVRoeMKaiyXzKubdR5qaBqYH4MzDhmGmawdM6z4+67hvnUsBBcG9iQRJx3M3PSwKHv1u8VwBlZ1ymW5UwQujreM0OJc3y2wtIgTj0GmhOVc8gcOBfOo+Nphrif8oJvMxsEWy6B9rkZLOB399EonB+30dHaxn2qUngriHN+5HU+bWPWK2MuFDzOt/MuuBaoCcQMUHhfz00hDw3oVLAfd21DgsTTh12F4ESwVmZW3S00K7B1TIvosx2VTjLLhU/HJ8GvSos+G9TTeLZ+osZpjqECvKZYdqt80uHijZwnX+lMlZYYY5VgbqrGvf09Mx5oc8o2ZJoC2f44ds6/RpvP9a2x67zotPEax0Ua1JAzS8eXv7tCQRows38bQ+cffj2X+5y414LOWutG6njWUD+APg8Bj25IuAvwueA5Ok52N3eR29bEPsNI3AVkWNO4HCXG4qdfYrzuXMcnz6YxQFpibHg4btFO796+jpO9k7g8rY1ffP06ZjfX47oRMAb0styHziKkZMzMzYWbJa6vb8bR0R5yoi9mF+YAn2/QD4vx8Ol4LK6+gVgwqg72MWorMY4WYnl1nnE/jk8/fZSA2ux7s53NFq6pLsXBnvTrBsofAhhcZwaIS7Gtl7+9tcNc/KOzP/XLh3nS8ZYymOOnx+gTxlNnzNV1kbFswEHaX13dQcG2xyZgXEe+Mqy3tyo+ftYdn3/2LOZmt+OojBC7tcSS8rcaw839XLp5rpsGFTvoSxoZ9GRO0phgXiyNJt3Lz3sYndaG9rg86/HMwoNGlVk6N3Rw215ltNF4edTVL5lpBa3cZRjYL41IjTezr9RNZa7nrmngSUvOQ3NrY5ZR2WTedJIIogUuZsWvrm7STugPhaizGzJhzIr2uIzx8qIiGjGYG0stAOCVHKP/03//M+h4PxbmytHe3hAN1VcxMnUbays63mriwROzzk9jZf0s5pbeRN/AVWwAohcXjmJwrC16RjuisaUT/V0R05Od8ezhJ/Hv/v1fY8BfII/b0VU68hBFt+cYSpPxl//hm1hf2UtQVlNvcPM4WltrOdcgpTXJ23MO6EGWhdFx34FcPgTMLSxilDe2Rm//EPNAm1bQZwBOM6n6+nrpVzPjrSO1KfXNwUEZVq+Ehs0AxTgvuzcLgGtnH71bk/S2vraFLsHYgo9mZ+cZww3GzCDkdXT3dGYpt1aAFOIdo+A4+vvBHugbywbuHxhIMhjr6oF9QGZz1DViSO5sYQy9QJYLjN1EsRV5IE3pDN9LenRzdmBqTN+foB8b6VApg2eGhwajt7uHubVcnUZARZSaMWo7WmNleSvHpOJWeYYeP7T0EHLVPSkqrsKNSxubO+L1zCpjoKN2P1rbe+AJ6wFvIzNcRVIH8K2Onr4O5gQ6g0YswyWgd7WgctcszvPzk1xGvmkmCjrMMRsaGslMGDddff1yK8rnjbGOLBDrzc+vx/YGfHBWD49zX+atCv18cqSDtF0WCDedKqM7GUja0IiMO0SflqDffWjaLFX3aGiJJ58O0aeT6GHeh4Z6Un9ubx4h507i44+eMK+bcX58gK6riW7Au6sl5Nl2dNRA72gc7VzF7DsNB+YO2rTkkEGMJQy5mxp4oKUtfnj5Nuslu/HzEW0qsqgLB8kVMtD9JMQj8rCrewToygIxy+MnDzLArdHTjJFrwNpl5fVNxWrLzKqE/lqaW6J/oC8zXt1Lpg5GkMbFMWZm3skWsZ9Lx9087Bbelf81lFDBaUC7UlPHnBtDK2cMHjJJzIMbsatfC2eJ2E0cf5exbQBsEToVs9nedfCeiTIuYXcFoMkarvrL8hS8vFcGKqE7nyM9WA9YDKPD38xya1x3dJbik4/uQ1cYjxgX8lkZOes4WGZH9C8eUr+JNUasS027dPC66qGlpSnuPZiEz86hX+tnN2XQ7vLqDFugjbm1pFUZ2XoaR4y/8kdhLHYTET96NIFMuYkD9FNNHXPP2FuqwuyAufklxrsxuvuaYni0lXG5jD1o9yz1t7Vzr+Ltu9nsn3uiVNxUxeryEoYc8hJ5tzi7H5BZvH09B02h3y8rY2PzMDo7+qOtuQ++X6XN59HV0wvG7o7VlV30gPq4JpbQmW2lqxidRF40iN8rY6hfJ6K4wiytutjaQ1cfndPHGmQRc0lfzSosyte54WOx+lFckZnxvM2KE+d998PzxNanPD83sOU8f3P1YToBNITR/WJJ9aqBArFK6h9oW7wFMeR8J01/MDIzgwy618HiPcV+aYRzT+c+gxFcIx5N/I4+Eme4asSM3MRJ3NnfvMf+ng7r7aRH9xpTZavffJ44yPN12LdhBIvpdEhqb4jp/c0+F45C7ks/PCYu025Qv6r3MugAzds/gxHiP5+ns95MfOWyvCXNqV99FXizWB3g9bYnbQmuNZtdOaINeXd/x8bztcPSjuB83+LEDMoxsMNDHfHs8f109p+e38TiymY8f7sQC8vrsba2kTaJkchrMIYBNbNLv/32m9jkc2VxMR0rVeBSx0V88Pbd29jd3WYsHDTnTtv6A95Gb/iyzfr7lBtV1djY6F7xAhOQ4+yc6IyWlzNIwBg6CdqeiYs/YHohMIeTT5VbOtIPsPcz+MHYJjYXe8h111zBBZ2dYi6dpchx9IdlC1oawUq09Rjcxo3TcZq1ztGV+7sb9N0AVV0c7bu55Q321Fm8mz+Ijb0K6L8CWrqK1Y3dOL+8jZ7+YXRpsZn+AXzS3t6d8k4ar6028QiaQraVTytiaRU8dlgbWxuX0AE402FAt+zsgknXz2N3DwxwWEY2H2SgwsSu8tF1/OabFXi2Kjp7hrJckEHujfUT2rceA/1m916jN8dp40XMr5QZP2gPGWswrqbeecTuBXMpB8x4FiuYuOgedL09g9hIrgBcK3DY7VW0g20++fhBdPUWtsdf/X/n4v0r8Dz62OB4Johh55ydQGc8e492X18xptXY/Jgc1oY+ZkzkUf0F8oY0Kr1L//wH/jNRz3JEPtNjzJ2gRjLiLa6vRq7v71oq8zh5PGkavpa3Cue/FC0kKGRJca1ON49qFxZJatKfb1/aZfKJP3BVwbd5Hbz74dMfvYfvpF1/4/meqGyR771OWWDCW+ETKVaYycuuLFWriIPT1uS4vGAGsqtKxCzSsBnDjoOrWQy8ykLiZkvavJqZjzKfu9hSV2C/M9p9DG+7mt6Aeh267/2LH+Lp9Hj87Hc+jZGJfvD2Dvy6jW67BK+00UbOmX+X12WJxJ3NmBxugf+bYnA00LFNsbV2GntbyKiqusLuGOhBZl/GyUVdnF1Ux8vXK/TdwXKFTXPWzVe+mQ1sm03wE8sb0JcmDrABTeSZnpqOJ48fxd//4h/oEzIBfrzUF9TUEm1dPbEEjl1Z34Xmz8DCw3HJlLRjz+R+ToyH+7RYHtbkDRNYHtybiMnx4Zgamwj39TOJ7xxaqHGVKTaDm+5fgTFrG1tSFpjFbK17sd4333wNXx3Gk2cfxf2Hj8C9nbmqSjvuu++/g8eOcq7N4ne1hvNk7fKkDWWUOgT+0Z7dAbdtHB/xPsT+RTaBqcoHboy7Hav727GLXixzH2BFJklCbNnWeshHGanDtQ45p+Nfv5crohWF0rO00gxGUrab9CmezpItYiWuEe9JR66wk6ZqpSP62Iiutma9NKEOkh7Vn8UeSj6nLvWViQ/yvn05Qx9ulvdj78SSzPAxwugAnjs4PYaOypk4uYZte05fLHeDJZsBXxmuhP5TXqtPZRp5w+ckn9AP+afgtUL/3B3/LQ8yJr4Z2t/ymD41+St5XF6mn9bq11mvXWJJwWJ/A0WS2LbQMzqu5TnHyIRhEw1M4LSdalH7ZansqKzJFQKNze20V5/ObdLtwCBYD5pzZYeVEPRLNTDurrazIog6NmUC/9l9k371eWWCMW11P8QubEP76Um2ybYV+JsLuE46Egeq3z0mr5iAk35K9IQ2+SF8bnWLYz4PoKG0PaBLk8HEqr5y3JDrOvtN7uTuHFP+2Eb0KwOqTJJmbD+NzHmy/fmZAw49885yXIyQrG2AJP1mnHenN/R1mDC0s7OTfnIuynlSx9otn63fSRnv2/4oe0vYdAbfqmqbvXvq6cvz09jZWovNlXn4QFv1Fsyk7lH+1WADn+UcOD6WA6sav/f052b5mn22DhG+m1sCqGzkRJ5xIjAoBUVBuJVx4kPogM4o5rsgWAQp8iEJKh21PFSBZTaP2bjpuKdhOu6xsSCaZgRRf9ZrbIWwr5gAy2V0YnQoSK4RFiUIQmdoAxPgkg8jQjKg0fLV9Y24Pz3NYF2kMeOGtQkAEUQaPOVjgLSbZ+iQhLkn7t2Pp8+eJOEbyfIcCUXmzXIsjjLfjZBLrHdLyHwlwMpz+OPDsbuX1+U7p+jDi/45uR+uzv/7nLsoET/lffxIYudEP/29OFsCk7D9y2cXyjCv4FgyN78r0CRACVtnpw5NI48q9syq5m0NZAFXcwkiY/J10rZ1tOXGnoL2c4hf402GtIzHwupaDAyPJoAowLiCtFDALgs2SmQraxEUxvZtoQLXwIpKy+g4N4zBvu746idfIBQREgiKn/zk8/jik/vR0VqdoKjY/LIuCVHnzdklgLlCMMqzuFfemT4mwuFZWY6FNjm/AptrOcnGOZ58mrmtcqytuonH98ejtbcUO6t7MT87G598+pBzeC6C4OK6Pl69WorDAzf1sS7uZIK2mfcLKKiIfRROFTTb3dIe+xiZrV1VMTZpJA7jFkO0s2sg1t6vpnCvA5yPjkC/rS25HFrg5FLNFBw0XWGuoHIsVUBu4qVAkBYUAAIip9euquQNwihIFDrXgAij1IIyHXRmkesEVUk739KpGXvWFvV3DRKXj0olqQAZwxrGSFF4BTDK4UqBC91AK75zE2Do8BilZMmAMjxq1Fa+zQwuWmid83N+l18ELK7+UfDb/kIRVWc2okEEn5HlQPhdwK/Cd1d4N3GRlM0kMZiio7bIFCtqBbfD8/KPGdO2p9a2Xp/Fxw/7o9qsqJvzuDzE0Lgw6xZDHzniciU3RRVgnmFYpHEsqKN/whD77NJP26CRJpD1Jb9IN1zGVAimoGvaeHPNGNFfAYkrIYqyPJfMmwqE+bix9mVFzrsgUtmgI+MMGamDX4ftnSFoRqOBR56QADbHnlZp5BulrQOdOCYaWw3yLc92/KsADms7J/GL3yzH9t4uwnk/Dk5OY2N7N7MxLKd0YVCNvq1bbz4NsGKjTLNa3I9DGe6mR/7WdNMYf/BVbfyf/3to4roxdjbqo7UDwx79sowMXVxeSjmNHkTmryIrztL5usS7qroBoLoSjdBuQ1VDvH3+Gvlbyvq+BhRWAIA1dZVRPjuI81vmhU7uAuKumPc379/HKcZZT0tXXMM3A529sbW+H+urm2EZEpeCu3mpTkSd3UwRvHMKXbksugLePKLvOyhkedRAFGMKn1yhe5QdGayBHwy8aPArn69AtO5KrzxoKNViTHXDy5vcW8eumV1lxr01akun8a/+60/j8mQ3fvE3rwDEPO8InYHBeLh3muW9rFl+fu5+J5ZJk9bdIN2leID000vkDL/Dq27QnMqaNropts70DEJIG7QtV7LxLnibQWa+DdhYzodT0J8CJpdqqmcZBJcFykfM5zV0Ii/6ysA6/F7P85UtZoK7V0Huf8G1MpfZ6tbVtY69pV3qGkooep1EZqIXKxMEIAZElJfSs8tPzVR1fBsx7v00C18eUS1ZTmZkqj2Gx9DD/N3cVhdNndWxtLgVXc39MTndEpOjvdHV0QWAaYxf/HIvfvWbOXTvfvT2tiGTm+Kv//q7wlCtvYmPPkIOI5/dmOjo9CbeYOx0tnXH08dj0dvdiMExlMF7zIzMcOzt62XujjL4dn1VEe0tHej+NfRXB+N1G+vre7GyehD9/ZOxvbuHUd6cG9gO9JvtfRNff/s8HQdmApvZYaBLR7+OyN29o8zqX1hYSSf/xhr05kbXm3txCA9VMFdT4wPx0x8/jgcPRtNR5f4z1TVXcR/9UlsvJnLVFcY502SG5r2H4zyjAaB2nPM0OtKVjrTFlW3G8jp6uzqjt7MlPn00HFcn7qUj0LyOEoZeSwug9gLZgxTagjebAYSuTltbWc1sTcgQ4NsSWSdfvHNWyVwr79ChF9dZfqgVfnPvjFKpLTHNLv1ZWTOLqzp2Ty7g65V0YPV09cFb1kUuao0uzK+it6VxS5egl5jr8ytoDJpdXFjNPT/Mjvb3NejDTe37+3swcvegqKpwH983b2fjwdOH0dCMQcA8ucfB9vYhrGFZyHIaFw2lrjQMNzdMNDBBBCOiqQ4DtSbGey2BcxXr26vR1d2HQdaUwYDV1eWYGBtCHiwjiyvTID48Qo4gtHT8j4x0ZPsOmf9zcOYuemJr+4y+wc/71bG5JuZqjU5o1Bq0ZtjZh1kw7hq0YTZWd1d7fP3rXyCThqOzvT3lvokLrp5KXQoPqVdcoSFIvytFYrDklslvAktVc5/dg30MbubfjFKZG77UgCwc25YAc8PNrjQ0FAAajaljFcC8kp+hG1cfaHy5wuHokH6dHWc5mzOM4CHk79OnT1N2rq4uIaeDuWmLiYlR7nAbm1vrGPZt8EJb4vMG8MgpsmxucZm2X0BrrcgOkAdiq7nFjdIuoYeOePnDc4zlqny3g33EIAY6btC9FbzPzspRpQHM2zk0c8qgXSNq7vGD8dTN6vrNHWgd2Wj2GCZMGteWrXIlBAdia2cLOYesZq760AHiOZ2lBuHaWjuz71ubq4x9bS4vt9a6++K4UuXyHJsDPOheVTp2OjrMltIx2QSffhLv3r+JF6/f8oyDpK0nT6bRUWcxPd0VbWbV7y0HJkdYZ//Fi9349s1CrGyUsy6sS/AbOffjj7vi6YMpaGQnlpZ2masqsN0W8uoytpCVp8j+9gadFtfxy69noLOGDIhcX23El5/eix5rCO/vQnN1jD3jqK6qdKWXSQpmX0NXdRjy1S3oop549WYJOq/EYDuBJCqY56JsjqsyxWDqHz8d7wxkQUvH0KCYT+e+CU/NyI90gtMHkz10EqYzG5yQq1418ME7Bk5VSUCuDOb4d9o2oEaddwaz7pzYadMwh9b11tbwfMvqiSt0wNcyr1mnFxnhChkd2WKxIsgN7gFkmEVrDf0NdLlOIldei5GVKzbIVT6WUrJ8hRiZC9FLrmas5jk6nWg7fOZeRQYWLddgxrLBDkQU7bHEAHiM89SvltYR0+tQslfaLyfcx7er01+8eh3zi0uxvqGOMzHAUjmHYTkGbSEzUm1jEVDHAhF78LkPvetktnQEU8Sc76ddKQ46LIudpffruO/G5/fvxyI2hysGZ1ePYh1sUb69iAsM8cGhEc4FO4CRriquMtN7YWEO+whLqvIa3dEM/67F69evcy4OoCNLRV1endIOML9YAZ1hYKwoMal9DQZijHw7LjfMvZu8Oh5pb3PM/QBMzLm8OE1Hr0EkbUSDMdf09RL+Y0DgyXPsDxiaZ11coHdNjEd3Wwbr7Ih7Y18ntqncj9//g+741//H2vjZT6GzY65Dxzz6aCD+h/97b/zXfzQYi3N7sbrFcfB1fVU9uGqdmyEroVVL/B6Dy8rnZu9XocOPMvHDAAmiKe04MazY2lWW8rPBRVcMnZShSebC++rM7x4cBCtfxeISvHmMXXWF/oFferrc9L0ZWWXN9pt4/sNKdHd3ggvbkZ03sbMDPm6ZjNWdW8b6El09SbdrYnVzM52aF+ALbYGJycGob66PP/93s+Aaxgj7+fq2BD3WQ2cG0UpRgQ7Q56GdawD4GDnhPnCWDDGZrrBnoaeKmuhB/kPltDWQRxVg4tM4OatLTKy1VgmBleqbCv6lDWJN5UvBC5rD9UkHzmsmgEHHOjEZikKuw6uem45++Ff2PpPP5RjhJG/5+VQnP79r68nvacv51u6xtTJY4kR4mr6p/zyUh3lrC2WpHeROJq1BF2LEDFp/OM+HZeCRtwe8g85GZUv6PXilP4R3XvfhHgaolD3p5PvQXlcStTQxn/v74J/2dAQbjPQcZY760k2YuUU6c0vQmKUK7YN8ar/cM2nvCFuFuatqsGb2WepIbWzHtLUTLHVzgnzDzqUdX37yNDq6W8AVV9hlG+j2GjBwKZrbLUfWHheBjto/jhP00sBAR0yMt2RZmqtb9aTB/1K8n1mKmnr1FrbReWVsbFzG/MJNvH61A22LK9T5ZlC3JE05zvLysTYu4yqtOODntO+E+T0sm2izHNMPHtHHZuh+NYMiXBit4IAmsMymJXpqkNWMdd/oYMpc9Yj8ZFnuM+5jwkF/T2d8+dnHMQhmNtu4o72V5+lf0Yl7EW/BSEvrO7Gxexpnt1WRaZnOI3NTgX2zuDAbM+/ehmXfDg4P4g3f18Br79+9ixdWjdg/oFlVEkXUMs7y/j6yU7uomj6OgskGwOQt6LoGcKKrXE/ABrvMV1epNe61dUZPydKl6P9aS4TXxSFyzYC/9NIO3rf8z0BdU3SgB4dMqIAf+8zY5p6WU3E1eB3k1wJf1tDmYezk0c6OGEFHDPLsXnTPVKkzJtp70e1nsX+FboXHb5CLLfBVbfVtTHR2xwTPGW0BZ3V3Rx+4abCNa7t6ogIetZKJAbXcoBeA0Qmm7lGX0J66CngRxj0+PYoBcOpITy/Xt0QfY92JHs3VyMyJwY0TA6HM4xnylFmPRq7XjtGPYTKr06wuN/jmd30y+k/kgTzOOeoxbdBCXzCbzFVWfeB3mesWHrcSi6XYzbo3QarYiB1dwpjKd9KgeMJguT6m5ib36BJfVCXeuL3xHjyLtz7iK7DO1Q04l+/KbmVNpUlDrT1pe5mcUoMeaYLn3LyYKU5fbyFTtI3Bmsyr8qzY8Fe/xjk2a2u4IbK4gtanPMuNf6U/7uOr6FZxH8dDnWbyjHuvnNlH6OqCMczANudLN+Ieg7aOj3uV8SM6D1nKqLsfGQ9IuekTtJV9lP446d4/bLfjpG87nfx8V6Y5Rk6MOM+9KJST6Qem/frO3D+omfGzVL5+KRPBsmM5t7y5r6sjXFGj/atP1fOUdT6zubkN0dUUFfDJEfOl/2t/azUONpaQO5fYTz7bUqHQHzYU1ipd4z7It/W1+ZiZeRNVTz/72c8VonNzCyifYgf+bAQNdSAdXP9WMPuFIczjdsxOOhk6ZfxdAtHRYY1rHyy6lOl02pca66MdMGUNRetzWo9JhXEBAHGiM0MbQOBgXUE0Zvo4eUZqNax8tsaXYG4GgWINvu7ujgSqZmi4JNF2Sthmonp9OqGZA0vL6PDr7e9HgU+lgnAHcUGb4NJe6fTW2VIA4ELx5GR96Of/1uufKi7HKQmRfzmHtOPut3/68lb/+f3yvLzof+N4vv7x+N0hQbPjbvaFY+9bg9Gfj/bdNfosBY5LSKxT5mZyCcwRcqKDjrYmxq2R8b7EIMeo4j5m4lhfdmVlNcGvy7ddDpz1/Jifu/7KNMWcmwFcAEcjotKCbVUA7QF2Xjx/Ed98/Q2KrCb+5I/+MH73p1+lg2QFJWUN5bvabhoGe3tH+WngIqOyPKfIQCr6ntFBAQbP9IjMdSeY/NSp1QjBP3syFk3t9bG7Vs6N8T79/BFCyGwZmPa6Nl49n4uzEx2F1/Hw6f2orK+JGWjfzC5pSGoYsN8o8fbuupi+35dgqpL+VVY1AmQ3EZoIOASB82UEcnpqKlyio9JznwgGBiOtKcfD7G3fAjCjlzr4DFgUc130TeHmGErL8p9/+0pHvzPKuZa7se6vhpt9lWc0BM0UzowseUhewPj1OjOS5SMjigpJDSnHVv6RN3UmqiwEbPKhBpcKTiPKbC2DDymQ+R2myGeZBZ+RedpvZqL9unvZJs/VoanDsBDK8hLDwflFME4QZz+NirsCwvplgthaFE/jh0iymRqV8fhJXwq6m8oLgBJGpqBMEcr42RckLXcuAj3y890zHXPbIT+kwoMWHaMmgxucr3PBsjgqIPujrDIzyv467knnnFlXX8sxlxwep3D3nsohPw2O6VB1vKU/jzkHvszqsS3Oj5/+XgOwq7F0Bv02uyqdwvxmlpGOfo+puKzMMbt4kpssnTBeGj1G/blFKl55xRF1rh48uBejg8O5wZIOCwW8WY3OqXNcXXUZX30xFaWq0/j48e/Slt4o9TRF/8g4iu88vvzio3gwfT+DCW/nFmMKuVhfgo5uLmJpaTbGRwYx4iriaBPQdobRC/Bzo69Xb98CeDszG7KyugKjZofnuifHVTQ0dmOQGTipi+P902iub4mdjXKsLB+lI8yakVVVDblMVTptarKe9D7XFqll1zeu8qDt1Tq2DcLISshwlKHg1/GTdpJ3GBNBrC8NYGva1tbeYjTXxaefPcGwaorZ9xsJsuOqgTkH3PBsleTQRH+09XYgg27Qe2tZp1xalmacx9w4lflRQSvHpSs3r7f8laBImtOwk59tg/JOeSsd0KyUyXfBOAGbNFeUS5BGADjwn6whz3tv+dTn+nyD2i4FlR5b2jBOP9CKtOeeBhcY7TrqdEZq0BdBMofE8m7Fih/vYz8NEqpTPe6nG096rZsDZcYt9GsG3+XVUexvM/6X1cyTXFYPsHBsG2PsgTra8a6MtY1Vrm9LmdHUUIuRfhtHJ9YIPo03b46573GY2f/pR09jYWE7vv/hZbR3tsbI6DD9sHTTOfPSHW/fLKYM7uxoQXYOoRMOAT97adi3tHSlo3hhfgnw1QYf1uUeNUdH+/H02aN48/ZdWMbn629nMXYwmiqb4te/+h6jtym2XaasQ3l7L1c3tLcDONEzd3pSg1pach47wB/WNdcZbQCzATDaVHJT6Xvx+efTtLkHmgKHMMYGgTW81bn76DWNIzPzS421aXScn5VjaKCbvlcyJjspUwxm1tYx5wA09wawFMXW5jr66V70YvRbQu/e1CQ0fo2RtMZ81iBXtsO64fKW9XWr0DOnx2fo7KZcLaBR4YZWLut/9fpNHB+bkSOfnMN7Gq3Qq3x0XR3bO2U+0YvwkRvTB98bGzSYOQ6vml2q7HFZ6+LCYhwdHjM2VYyD+xsUWEFgrFNRzGCg0xI86QivkgfMyq2N2YWl2CsfpFGhs2wDGhkfG403r+YYWwB0Z3O4kaorLSzDYCCtuaU+JqYGY2t7MTrRsW1d1dHR3x01jRirW9fxp3/+q1hes456XfQNjsL7yJcrHSeXWfbljPtK44eHOzE06MbCzHFVW2yuX8eLHzZjD1re38KQj47oYp4X0O/Klc3t7ZiZn0vcIe+6R40rrpzP5z/8kJsppy5VP3J/9ZwlRZQtyofk7w/vDCLzXJ3R6jf3OjLoKz45sKxXgzIMYwzedtWNMlvpcJd1adDP5+uktE6/ZRfSwYr+Nwu3zDypFCxndgDNmV1msNNNzKcmJ5KX3QTafSQMWDy4P5W0Kv/rFNKgMXnHDGLlphlFPD43za+pgU659vz4KG4vTzGG66OEvmuoq4pO8IxYw01pO9pbwIEtzONp0r9BPZeaK+PGp8eT/t174YcX4LznrzFEGqN/aCT7tjC/DE0XOKTQ+244aKDHUhLK+Jp0RLTC41tbW7lypLEJPV51m05mr7EsUSO87v5JrrpqajNgfh5DQ73Mkc7LMrh2J549nKZ9ZzE2im6DZl0FMzKMndFBv5rU0Sb3nNPeG2RYRXz33U6UTwJMUB+fffY49g/WY/JeOwZqmflQSjDvhwZYO+P08AbZY1CnBczUFPtrG9HfK364Bgshlw6OM8gI4o3RvkHmXadJbWwwZ2jvdDYvwyPtXSV0U0+8nzuLf/jNRiyslOPNOwy1mua4OEMjoxPdV+pWR/MHGnMMMqiEbJcW776re7SfpFUxS4G9UZaIaY95nfukOFFFwPqGOZSOTcQobDpxUaEnCgeP9717jvdUZhb65JhzwEb0w/nzJU+4ikw60JEsnlTXiWtsm/ff3NrMz2Zwl/xpwEKcoD3nKhJxsmVIDWDYBtslNtY5Z7a7z0wHAHJKXuvNcqOl5FsdvrbFdrg3Vu4NBd+YtCbm1IHgigHPUy/bL50IrnQw0cw2Or6+HFPtHldHH4Ftc0Np2u25nrOz44oXacqMTjAcYyX9Orje3/GynMT0SHc8vDcVS4tLcXZVFTtH5wHKYR6ukRGWqO2HBmuzlrNBEwMFu+BI90WQryw5YLKWhr9z5uajx8foHei9cPDwpl2JR+CldOj4N3Puy3FypYfJA46354k9E+NyTKeDQRh/c+7FLLehU9FgHveuOEUOgXlMALg4Qfcij8Fh55du8i1dwPe3danvPn5WHeNDBiarY+peC3x2gB2ELYQsPNh/lXudvX0FdkOflEo10dPfHrc10CDPL6NnTH6xVE0V9tS++8mgo5UPttWXuNn5ci7Fv0fMsckmN1cGUCsyw9sVe7e06fSsMt7NrkOfEe1ZMxsLDtnQ2lrKLGwz+F0Z29iErBoZQQ9VxvLqWbyf2QWfvEPuNqMjq5Ex8OT8AnSDzVyvkWX5QbAY4zvDue9n9+KmogV8LH8WgRY31K1hTh13bRB1JoPOb4XdYdCm0BWX0d83BM0extrKOnR2xndXYRZ0dGdnyY9OqN/FjK5ed3oz+Yhv4rU8l2POfTI4b/nEvzzHeZUm8178Jt1o04l/5CP5TNveFdXqE2U0D8zx1wdT3NdD3Dvnnd8//O09nRt52L+VOd7fl//3WF7n3/aDT68pWsl12kvZruJc7w25J77Vt5NXciPtIXGM/3z5PBMV0sYHg+TGwsoMjmvj+Szp2j0aLEssvi1kgtntvRncMNHRoEHKN/p+Bvb3vsok7aXbivPoHSrB9/Ux0NMGruhGONzGLjxYARa+rWyI1+924pe/muH5BlFucnW/mLGhriEujm9i9s16bKxUgjdWoxXaGxnsBJeCvxnCGuRMFefNzB3QD1ecKt/dlNR9C11Nr353tbMBBOxQ9KyySd6TlvyE81O2uQG3papPoBH5wBLO4uQq9M0BcrcT2dWKbu7sbIr2lkbOX8lMYisHnMAobjLrqlH3SzHDf2hwKEvt6rky4TCrL4BHdw9P0GMH0CHYBRpsgMarofn3b16A776PXnCHm5SaEV20/yzr6Kc9CK3Jz77FiUenrqziO08Zb++OaezVdvreBV93w3MlsDJcFZajm+rqjWn3jUI2NiF3WzivFV7ZQufUgI0diSpk6LO+4Rhpbokufu/FNjU4YGKO+4cdnB5FJ3bq9elF7nXgqoUStD/BfYfA5N1gpHYwYRvX3TL+yztbcUPfDSxXgLlMuHG/gG7w2URXT3RV1UQn8qaHdraW2ugrOgj91SxeghY7wG+T3LuHtpTQnQ2MVwc2STX8pX4pgd/G6Hd3NTgaTN6NLe/KAX1L2gJyS1ZqUAdeoX/BpQYtmPjk6cIvCS/Idxy74zNf6SxOPvD0IlNce81gnXytzep3k9P0ERi4NvAmTW5ubcAPBlC4mPdvefj2OnnNpCMDca6aySSPa57P3waZLElkMrXlR7d2dpOHM+GV9rS2dSWPHh7sQiNYlNCJid72x/Kf8p5SodBthbzQ4a3OMnB3h3Hsq/ex/b7S58J52V5ets3vnqd+VL6pp5XHYgB9wPp/rKCS48j9vbcvadTfTTIxkOHb59+9XB1J88CW2gP6p4s2O8ZMGN8cdw8VY3bXjrtXSkCOe62rtW2XqzaU0yurq/mbdhMPzec4J66SEEsZiHAVsomsrnishU8MlLuXp3c+2sPW3ViJChNVwbdWTdBnYClNV157PzGL5bbeoozVV1XXVaWfLwJQjIzYcN+elJOuWobAHTRrvdkviSeHgz8cWC8wW9ksbp26OtFc5lfH4Bo1vH9vMpeBDw32R093F8YjgnRoKAWvRpAK0o3QmKl8rs4cJ8UMKjeFcpmqdfaMIKrodBDqoH+L0e+mONbulygU4ukApy39/f1JqDqBJEwFoRFBo9wCr+GxsXj49HFuyiLD5qTr3KPd6Uz6MN8CDifKA06kh51wjbuC4Irx+q0w5nsSBJ93hHVHlP/09Z8f+k/+5hrfHvKJfnrIV/GThJV/ZRuKZxRKVcJ1aZSRQKP++zCgDis3lVIZKtgP93cAHt0oGTN6KjC22xj/JoAeRgFtvoTx3dDxu+++DTemcImyETaXhMigxVJQnsvz7KP9y3rnMITLQqWXdIZBnBNj4zEyMJQR4L/7m7/NOrzOazvA1hI9bhzh8jRr6wl44cjM0vRtZo0K2vvlcrfsI33N/gsMpE3mIb8jQ6SZuIyH9/ujpQujbKOcu4B/8eUzmOZMxET7auP5925kAVOitO7dn8jM/tn5pShjtEk/N9BCd0cHtHkT9c03MTHRiUHM/DK2UVUf8+9WowoloZBzdYW1xjN7D3p7+Ohx9A0MpPPSXdrbddYJqjS0ED7NKCaZXaa/Mz6kvWr6pCA1M0vgIPiwVppZN6dljH7OrWd+zKzXsJJO5QUBvBmDOusNOhj0cox0CAkWzTAXSCh+NA6kGSOLTYy19fLkW69NYa5whBe9XoFqSabMymDgLYshX0hfClRlRZHhiNHA38oHy00UoMX7mPlXCGHbKc2oBCwHoKCVh836c/mcznHrkelMKDKRdATXxqefjXIfjNNqnoWhn6WAGptTaLvJlgZRZg5ABzpS7gCufCgtJJ/wd/7GeQpNQbHMIsgq6m2qCH2uqyrMRGxATiAzKlBmGFkZBOGtAFcQm+klT1pL3NJlAi8BZcrLDzSowHUMNcikTBXtyspW/C//619g0AlGGnM8DLycls2IrEQJX2Z/tvZPY275JEqtrciqy2jGeBmfGEdgY2ggrNs7AGQ8yMzLY3g5y3wwJxpilhzRAM5xUIQxdX/41Y/jer86zg4uY/JZW7T2AagwTuaXX0dLC8bX0UF09w/E//vf/FmWpGhDFjS21ACQO2J9ZQEAexn/4k/+yxju6Y7Jsen45Xcv48agD/rph+cvaXt1dCIf3K9Bo3phaTPmZ+YzW2GwZzC213cBuo2M3XmM3W+K86uDDBbpMKqqqI1HD6fpU3vMzC7Tr3r4wWVupeyP4yd41HDKABLjZDDZV4Lg1BdmxkgzbmBqHcSjzI4sl/fgv73YWAU8naLU0+i6AJS2cF1dfPf6Hcb4Qayu7MXVSR38eQGdWM++cMb7n/RsvWE/zbb0oKBMp54865zbJr8nDwJ45A2dW5mJCT05Jl7vKpoE7/mbPEybzW5grjRg/OxExnqvE4wUM6fa0Wu76ibm2rJEGv9m/Sira6oNfBcbtmusOVY8GplSgEDBUalkSQAdBcoIjAdo2iXmOsX8bjY/TeQelcyFzobWPP7xR59G+WQnM8fLGDAX55aJMRvkJl69PIBXu5Fl/HZSjjkMl9YON8Zrjuc/bGKET8TOxlY8eTwdSxvr9Ocmda9zpcHagI5VN337zdsM7P3rf/3Po7lFmYLM4nk7eyfx8vV8zM2v5v4p6RiFN+4jp69ptzKtu3swdneOYmDkk5if247j8i28II5o5LdedMdBWG+/plY6rYz9gxNYviKz7Vx5JoA2mCkdug9LX19n/PjLT+PevVGMcFeDHMTIeAd96Yi9vS34UEO6Muudjo6MM1e1sbW5xbhjmBxuxEfPHiDz+H1tOfpcBs733i7mDoDvikgdrwbEMiutqzPK+9vx8OGDlEUapZaNkW8NalVV38SXP/k0A7SWKtJZ0aeubkDb8VtXd2ts7qxnZo1ZWhfnN1mfsam5Jnr7WmJsYiz7+923b3+bQe/S5LaWXmimPra3dnM+DEoPj45ET08f/RFDVGFoXMA7BiEsqdOadKwTUmcHU09bLYnVyjOG0XcYLyWMl/ERxmQs7zW/uB2rq9BDK3p/aiTevJmDRkvx9Nn9qKX9ljoy6OleA+0d0HDNRdYuLjVZdqgmV/TMoFs31s9jbeUQQ6QlDYjWFgAuMtuyLm9ezMCH0DXz0dbVGOc3x9yrH8PDoNVl/Om//xp9W4raqo7oaOvFgO2MhZlZxqAxkzve870a3swyk8hf5bdlRtTDZp6ZmDCMEW3dd/kISYq+uM4xUT77EvOoD8Qe6j51f5b+gL51PionXFWZS6Nptzo9dbDXgI2le52KrhKwfI7YQHxT4coe7lnIcuQA99VBLw5Qf6nb0jFjKJU+DI0MxeT0RMzMvQNLKxOq4q0b9zH/G7vl3PjSDdzVq9dMoDrXjezQSOnMsyRmJ7LkIXM4NTQQf/y7P40u5qWZ8zZWluPzzz5G3hhoaonhkdFYWy8ckfJyN3S8ixHRP9iXDtZvn7+Kk4tKDN/e/NuVUBqVGvfKJfGEDuRGZLv7b4izlPWMbpZds3Z0bT3GcWdzZk43liwjaI3T5nT4uxrHursG0JTR6leDe65YHRsZzA161d+z7+fTsTXQ1wVWqoiRkS548Ci+NuGkrj32dy+iARp+/96+1AasgRzYSf00PtkXAwOd0YtBfkP7OtoN/rkqCL26fxV7+9gIdVfx8bP6+BJd+vlH7fHjH/XA8zUxPT4JmVSA/XpjdmEx1ne2wIiV8cnnH6WzuKd7iGs74/tXe/Hv/vJVbB3WxfYeGCXqoAVXtVmPX8zsxt01jJd2lDaYjmtXBJj4ZEZ8ofvunNWOqbaHGMfvzo10oszihDymzExbAloUr+Un1zhPBSZtZo6xraC7wpg1ILTPezev9XnqunzXFc5/7zE0OJi0qYFv4oY6S52nc1q94twZOLQv2o720ZVOtltMr06UrsW66j+DaaIrndaWdtNpk7iK+4rxNZAhP/pY4AFXixQOUPQKPKWd5vXKLXWu4yBmFdN5f8sxtIK/dXTKj4VzVmeaDgITiyzlVyTE2Eb7KK9nWTMwaoFxCyxZjGfkfTxuHyat2f/kIfhnFl1Zhf6DB6Ila89rrLsZu5bzCf3EqoxDdJA64m7Vsqt/rJNfA6ZxlaO1949PTKwpHKFi7wLn6vCtgKeLVYMMULbF/hpYcV8ZZZB6n19z/OyTONbTtZ9MAihsWAP+PBu8XVtjSY3jmJrsiN/7ajrevXodh+jjWldX02JtRZ0i/QOXMTWxFw9Hm+MQOllZm4mStY/PTqK5oxxdvR1xeNwWz58fx8UNPCx2os0l9EId9I3ZhWwU+4C10Tk72wcph3MlBX3SUWjbnBeDKq5I0hNxeXaLrHS/HuwH7JHy6VWsbO6CQ+hLdVts7WLb7uxBIJpLlylX2jsG482rZakiN7Hf2C7H8upxrG1jn52I57B1T27BecrISIdMXV0pS/i0t7nqqSmzlauQza6gWVlHnjKrV9fH6NT+xGbX8L10Ke84z/YjV4JgB9gHx1zMYN1k9XWxb5KYGJoGrxWOfFfbWOZSB5RJkh/uJ15iLNyIW7r3fuocP51jbRKDuyaE8BAP5Ut5m7as50PDScuCdl7aqfK8p05PTyN/Ch0hn96dm7qPt//SxrJhHuMZvm2g5/m+e/ks34UN9o/fPd/zxLxuopnf4TPLnqQ97330TPHSXrJ//i3dyt+2JfmRf/oVvMbkPW3oK/R4Yl/xJfaoPggDhjqcTXBT7sgzJt5wC2jpNO3NdLjdoJN5tljnDCPh6GQrfvyzj+HJ7WhlvDfXN+Nvf/HrmOdzfmUd22YvXr3eBudux+LyURzsHEct/CMuMSVvfXU2WttuY3LSGuHXsbo0g24wQHwWPZ09UddaR9tqefYUeIX7b+3xt3XOmTv64DzonxHDt7R25HjrzC/m2zFjDhkRsZ+boM7OL0T3wEDaj66sQ5TFf/ev/0V0NtfF1vIs2Kchnjyajv/hf/i/IU874tvvfuDa6vS5DA+PoZu+yASxXEXIPcdHhzN5wQoQh8gBAxOXtG9hZY1xL3x/7S2lOMe2+vrXfwfOrYiGmqoo1Vans//q/AJZd1xgIMZVB79zm8GZMlj7+jzqmIMx+jbZ3BEtV2Aj2t6Abr+F5o/RG2/XFjlWFffR+SW54hwMBWM2cMyAw/zBdnT0dkdfR1fsr61HA/TUDT65ZZyqHEdk1C5z+WZlPp3ULSj4A/BdT0dHVF3Tvn1kAjqoHTqqZzz1b1xwzdrudiYcDDGeVYx3NXNgFv4R8k3bzoBOHYLr9uYsrsD9x5fYQnMzKYf7TMzD5miGX12pUIK2uQi6vAjLvlwxRqs815VwnejZRnizErujDlqt5lnyonu6HJ5iozGJ5cvTXJmbwXn1nA7/Dy/5Sf/CHd9pH8n0dzyiT8xzaBgytHCKoyQ4pdCfygu/VzLH4nplv0F5nf354r6/vRe/63NpRAbT8dT1OqGD+eIW6es7RjYb/KyBVqwsQKcTs+onaW3vhLZNljxKWtHZf5WJAZyDPXvn7P/tM308/zcLXr5W9qsP7UP2g/PUd35P34rfed+99GUpa+7wimOnHPSYulNZUGrUqV+sJEw8gi6RTlzhm8PGfWyL19gv5aJtMk9fbSpvOvSFbi3GNYPvyjGuTdnF52/fnJyb73Ou/tP0A0AT8rV2h+3M1QqcJ4+ZSKdv6fT0OKuF6IPyWU1gVleQGKzzmuODndhZX4rrszL84lzdJWwEOqgROxF5A0+ahPDu7avcU8hS7lUV9R0/T8XygaHtqBnuzG/RGT4UrjbQ7A4dZFlCASa0JpHd1MGs81QDuIXJHh3ujwmER1dHWx47o/E6ZcwC0clpfXkjjS5TMMpjFn4uReRZWV+OVhtJEmjpOD2BYDSqmIlsn9lU1i8zE+KLL75MxdqBAaJ6uETo6BSSYFSWKmIH1M3CMmOIh5g9okE9iKF8795UCsMtiZ7jKo5i6uATCFIA4kuQpXBwYiQI2+Lk+pw7BvHlBN/9LbElsfLdz396jq+7v3/78u8Pb89QwXnG3Xl3xO3lvjXSfRXPgyA5qJFQZMTDOBCGnzqpJDaDHxq2ZvJbCsJamQoTnbwCVpdIO086JvSve76bva0i8Lu7u9NZYVa1zl4Bqv23jz7PZ9sowaT9E7xrgLrM/kdffolQa8Xo+haluYRwuYhBjOp2hLAO6SK7B1XG+GoQKJ+KDbz2GQGzm+qTYXPcmNBkfuizcPYLSBxjFEzlTdyf7o/OvrbYXN6P2dnZ+PjTh+nsV0keH9/Er3/9ghFx6fVFPDTLcrCXfpj9uJ4GNjg4eq0VdgFELF3Fg/v9WXO4GpBwc1Mdc29X4kZaYIDuNpqxfY6F2cduLDM6PparV1TgGu69fX1pZDifAo5iGa78YiavxkJ99k2QKHhzPAT4lrWwjzrPBdoCdsGhjkCdgy4dlUocezN+MxuGI/KD9GAd3SLIVdSAVbFr8LsKQCUmvdt2jSJ/83qFoYLYrGHnz0w8+yDPFs4MDSz6z5PcW+AOiKhcFIa+vE5wKWCzLZyM3i7un9lQGEk64tPBz7jJi2aWFsuWMJFQrg/vdUWlwrUSOqqqTyfW8zczCEwUUM6FPC5grM57JN9+oD3HIOvA8wzHWYexBqD9uuM9sxcRz+koVtnptFf5ucP+f/iLv4hPvvw8rpUT0I6OOaPgd0DeTzqc/dNZK5/QiPwu/0iTKksVm31VhGxh1AwMdiLMPwQhGbMa+DdVAbQkD20BIH94tRHX3Nvazdb4bm1vj10UgwEJS3iY+S3d8YQ05s24NWPLVQA7e/upXBwL64nHeUX86LMn8PNq3Nasx/bOXPzyFy9yo8+o2qcLjPntUczM7+Ryu5Or01jZWI6nT6fj4YORWN/ciNNLaLzuJmaWV6O2sz9W9vcyK8vSKpeXFbF/WA43PrLeqA6Oxw/uxUePHsUldGxd9DVkR2dXc0zcb4+R8eF0sr76/m2UD9yA/SA2N3QqBG08wehshv8b0/mT0XRouIiqZ9gkneV+d27vyl/I953trdBQmXE9jmfPHiHPXep7HUN9U9x/K+4/bkJ+yT/13A9dwNRbzsGszRPaIbCQzg3MSZcaFD5H4KDDX5Ixg9A5U/9I0wbPpC3loqvTzMqUvu5kkiUbVLi0MOnf8h1meN3Vd/WlIaVOSgcCD9mzHAmDobGvPFZX8cS8r3rNA66Oa6e/trHgt0L2y2+uInBlkIGsickRjruskz5xD5fwm9Xf2ga4KZnldZbyQ/2r46e5BWO+tSiHppOhhrmsqD7CaNkD0A7B6/Xx/a83o7xzGD/98WAM9SIjmN++rnbOj1havgDEluJ438zCiziHH1xqvH94AC2fRHMJwwd6b2ttj+XFNQyOIXRCDdfNMN8HPLszhkbHY2llg/YrzytzHxnbZ2Yu2iiXxbc099DWrvjlb94wdpauO4iJiekPY6VMsgQMIPPCVVXKpgr6Zz5lpJ5Tdyk7hofoAzjFPQKWFmcY/9MsKTQy3B3ffv9tjPD7ITKpuroRsNVJO9eiC6PtnGdqCPZ0t8Qnn96nLW4CiOHBfJUx1oYG+xjb0+jq6WNqqmNmdg7e30oZbsKCNeq/+e77LGMhsNPBMNBn6SGXg/dlHeJf/erbWN84TFoxY9/SX13dbcwN4wrtHR1fMp7tjE0dshBwq7pHTrqk3Fr+WA0cb0kQKz2eHJ2lfD+E98yQXV5dQW7Ux+jYaMzNzaXuMhu7ocEa1jXo5RJj5qbzyKnryiwPtgnW2tJx2VPsVeDKkZ0tjGoz1KCvb799i84w6cNVeYBxdI8Zm1s7m2C4E+YXQxHadJltXx9tr9WpcQ6/3ouWOmRh5VVsra/E+PA4uqAcj5Ahk2DIzbXlqIDX+jFMj/bQWyfVMft2KUZH+qKnq4tjGEyNPQDaytjdhc5P6zASenNVyNI8xiMG38bmVswvLAKW64vEEHi7rcUANnTG+Ihv+voHUvd9+803MX3vHpSEHkWmSVXOrThUeZsOSPhbfSpfysvqDvkjS31xjsFM9ZKrs47Kx8WqQPhVPjPzVl2iA0en7GEZucBYalyYiJK6FdpvwViytJvBiQqu914l+lRVVwpLml1BW6WW7vj8y6+Y99tYWN6OxbXd2Nk3IxQdXtOIXjGLvpRyQvoS65k53t5aBFBGBvrj93720/j8kyc5F67KGcTg/YYx+Pzzz6DbjcQuZmqtrW2GG96KBaorb6Mf3NTb3xPLK8zZ1P2Yn1tHJlbF7s5uyiP3ZzBrueK2KrNYdRy7GXdmXVl6rq02Hjy4HzPv4T0oyDIb5dMjZMBQTE2OMp7ViVPd60SeFQ92dfYljnR1jXtdWBbPRCHLjjx+8gybYAN5v8059bnKZnCoK8u5XSIPrbds6TKDlxdnNdDuLu0rggYGgtuQfVsYUC0N7VzbAJ0eIxsaYmzMbNCGODiiz8OV8Qe/OxT7K+/j3sgQRtd29HZZ7z9ifoZnHx9EGRrfxFAzoNiNHnJj46rajlhcvI7nr/fj4hY8xfydnIMVGC/lt4kxlimrujXIXTjjxdl+pi3GXFleRn3jahCzxwsnej30WOhEMZB0KuHmZr7Qjtf5PXEQ9/KY14ghfWkXnUiTYjReykhL8/i7zvO7+/7WCSieY/7FNQpcZXM60zCaPdc5lj5sxN254naDE2blIzhod2ETGTzTflSfqmd1+IoHfbbn2hZ5Tn2cmaLgNHlHvZtl8/jbbH7v5fXaZ+pM7yt/+mx/E183gRfV79oWYm3HQpnsCgP51z64l4X7Y9he+2G7fFnj95/e03FwpYsvDXFf7nkyhD549PB+vH/zNq6iPpY24JWKEvQgLqpOzH51XZHlNcTrR+XDXLFWm4krrk5vCvdakXd8/l0ZH4Yx8Xk6MGib7co3fdM+td9ieIO4Bm1cum/pFXlK+aQdbTDGEl3pXAUvabsp99T/begkg7iVlRdRx+/NDWAeV7O50iu066ripvoSGXYTtRX1MTJ2Gv/sD8ajuVZnz3k0tw9EdS0yoeaKsb2N5o59dNgN8uAWvKmjuikdqVBgHG6XkdFH0JQ6vTbW13agF1cpm9BQrIxNmoWmDfqoHw2GqDd0lNMQcOZp8nFFVS10YBD+KGZnrDstP5noEDE4OBIXjMPGVjnevl+HGs18Nnhc5tgB8vYmV1IcH5+Bc9wvrh7b7ySfKWuUSmDKtgr0S0OMj3XTqDK6tCuev9wHDxdB3spbg7aWWbpgzlC/NTrBQFrIHXlMW0YMKP9IY/aTrnEv9CXsc1dGSxeudC/Bq18SQzI/joGb+vssdYLyO20qHqadovPT24n5bLf4Rx2kjakPRRrzLZ1IL14nX8pfbi7uXwZO1tY38rjjblu96Z1N7cvv3iefm/dhGuiAMqHoEFd7Dtd6jzuZ4cvvXpP39nzHSRrkb9/+ludri/ncxME6zfgdm8hneG8xjHzp+Pj3h6fCN8XeOuLyOyef8kF5Jq94U1cgaVOI7dUxJu7MzM5wL2UNdledeB5M0t8W3WAby0w2oTvdE3Fj+zC6h8aYsgbGqjsWFnaQ69qb6GTel2fga3DV6fFujA61xsR4R4xP1qAPW5mLq+jpbc6Vrd988zpmFrfi5Q/n8Zf/ASy1gy68veT58BettJ/aIOrMFvSZvCBNmHTpK8fDL/TdJDDLkh2Dow6w5Z3Lf/Ev/jB+/KPP4sH0GHr7I3Dps/gI/d3fO5jj8rd/83cxv7TGANdGWRwBv+ugNYnP1eW1zMHIUH8m2pnZv39wTJ/BbzRudcc90OrDffhMAPvNL/8GAriIBmUKc6QMV3ZbDq2MLpFWtaud06QXWm7ZwRI03dtQigfg4k5oV4f6XfDnAp7bvjqJxa0N7ApL3dAue6wIpj0mop6AGRYOd7NU2WBrB3pwL46vzqK/rSMawZr6JC/gvdnNNeTXeUwODgaaJvbRv8Pcs5X2u5JB+upsbs4SZjQ2N/5dWl2Lhpr6GB8azlWZlvGZ6B/M7PWN/U0wflP0NLegn6FjZPm7vd3Y3N/m/MEsJbfB9c3wXndbS5YoQoMn/crfALHYwZbf493OPSw5VMXc+zIYcME41aGXjmnzAXToXEvj0rIyybJk0sYdj/n6rb6mPfmWPj5895xLMIR6xEx5DkFrygIu8Jhzwqe636CXyQiZmFLcMPnRZ8n96iz9UHSFOQBvque51hVHzou0iCQEl7aAsUwCRT/yIOVzZ29/YiBL0jJk4EDkpPzMfV1ZaqDEtuXLT/44Z+zkdSs6WN9eXrUtOY4f2qZT3/MLOXAns4oxy2PSlX9zS3WculN5Kj3yyDzXNirfsi2co0DOPYc4wWPiC0daXeo4XWFDMqQcK8Yxx5MzPcdVMI6HMtLnKpc+fKQ+SLwDnel/tT/isf8fWf/VJGm2pWdiK7TwUB5ay9SqsvQ5dU430N1oiBnYCALkgLgAL2ikcW74G87/oPGWZqTZGAcGNEDMDFr3kSWzUuvQWnmEhxZ8nvVldDeHnuXlHp9/Yosl3iX22unsZ9yRiInNvXYXbO14ag+6v4BJxCkXedUzFvWNzdiM2IDY7atL88idvWiG3i0Rrtw08dK2SCu9vf2JISzdU93fpd+u2GHsGtsHf+Eg2Ti6mw1MhwcX22gdRwJPPx3lcxg9u21GLIyi818DrxdBOjzQH6MYrEZxTgHpOulz2Tn3Vvnp9M+lhgmaVF6nvHXGqWStZe1uyoUT0on0mALDpXvpXIZYigF109NuAP9ROq917kCTgPOOOAAM2x8d/Tou3OwslRWgxS7kMhaJkmOVym4aYGZY3b17J52rOrpzOSGPKZhKIrIdCjEZrphU6zr63ZdN8ncB+NXfOaD2gj/+1+/89Yo4P/x99cq54PW35/n+cMyPq+MakxJ/8czivtkeT+K4BmN+l8H9x1eXjCj8zJrpgHD2d6pRQXEIiHsAuo0wYX9fdwz292E0H8TO9mY6nwTwjx+7KdgyCnEgSzG4JNG50sBwoyofkOV9mK9sI5OuQ1nnreCjf3A4PvniSwBcR8zNL2SWnRsiDSGInUNBiDW93NDXANGQS6Mx0lzenZthMr5mv6Qw4l8ybAqiAphIzHHqhjND0TtSjs2lCkb8Ujr7LRuiCAbexPOn79PodMzcHK6uqT6+/eFHBFFdGpZMbNLxBVNf13gcE+NdUdmCYUpmzDTF5mqFrsK89Ck3HVaI0A6jpUbp9w8OMnpuFpvOKjMfV5aKneDbUBqCk4wWYwhnVh/jJB/oSHcDF4MkfjfAVsd8OC+Oj5Hyqw1SDBjII/LOB6KAPwrHqMJPcF8AJ8aINpq1qHNicWEBo7Yz6V1Q2goIUqqnIQ4/updCrkJgDr2tSz011BRQZiQqOFOMMtbShPf3dwGh7VKwGciQ0ZJ3OOan8sMMwczs8nk8x5IKmxg7tlNHscLQ4FOT/F5zGjenoEEU5Mm5AcFS7FZP4i9++ZuYGBtNh5njJqiW7gS7Bf3D4NDF3/KQgvrDGKXjmPM8VycYj6G/GrqCda5F6No4FdfI6Cjz05oBASPaPisDE/C8AY5iA2X4HbDpo1yRIH3WaPXTDsff+dNJIR+0YGzOXB9DuZpNchV8ANABKhx3HbE+Y6d6Gk9ebhbOfut9YqB2YcC5bNONYz57cD+DJtLbjoEw5kHDtcTYavhs7yLPTjCGMEAuzqvR2lSKdfjn+vVB+GQ3BgZcxbSftbybO5qzZEtj8xFGJwbDWX0srKyEGy/OXBtBUS+kc/jwfD8+/em92Dk6jZfvVjHwjmJzzQ0iGzBYrZsZcf3WLWRCPyASemK8zw9OorqDwjpEHgAwp6bH4scnz2N7w8zquvjDP/iK35DRDW38rQO0FBvbG9Akhh2grwSvma3q4KpSNS4Mlin/03HFvDLM/GzA4zA+/fQBsruT8T5IXbBhibYKIG52nsk5jf/L//XzmOP7KjKhq7sUN29OIAd+RH84ThF7uwcJaFXGRWCsMLrMEk2DBLrwWRpc0r0yLx0mzL1OgnRcwGdqf3WbRoXOImuiSp9eq2HiRpn2SRAhKJZevV8ah/CJfJhyDJrwbzMKLHGljLNmteWnlHsG07g4HTUuJ9UpLJ2bwVyogIvo7ulIh70la0qlTt7QM4DLZflu2n7r9g0MkXK8fjnLuW0xNDSYmbMIQJ5frCrq7e6JlibGFcP01TN3+2d+Aar9Pc3wzjo6c4I2nkRDSxdz0pJB5SYMmAzUY4S4WalZbYNDY7G9VWFO9uifQRWAL2Nt9q41/gcBhs9fvYB+SmloKKscU1egWeOzv689usuWRbPeviuWWuIv/uKXzL0bGEFTpQ4MoO0MyKyu7cTa+hbXDMXS8mrqtwbmVoeOq9zEN+IV51eDS8fj+/cvMNQGmdfgk+sWdwCobdDHZe5R0NTSiTGzmzS0tLgKjjnKlQDnlwbMNC6LRAJLhbkfSamtOZ9d7u5NEKzeGkRv8uisbbmH3tQZrqwxcJiOY+cdnPHoh5foO53H7YC7MiSm/jaYssJ80qYj9So0W6lyraD1MiYnx6KCPt6tWJ4H2oFOe5lbS7yInZTrygsd/a6gU2b4TPcA2a/u5soCy87NzS4wpnsxOT3MOK9jxJkx18z4zKZ8McjqMvfT433mBZMG+WZ5mfkl5BO0N4zxYxDJjbUa0VfHAP1d8IZOiGu3xlLeulR5ZgZZ2IwOrfIb+re/pytmkBHqp/r6bvDBAWOAfIBWursGY33D8j/N3K8dmSQukK7lid741d+sxm9/+y5m3yHbjlswEjD+0L2LYIzm+tZYxIB89fYtY9eQ/IwYzXJ1OonNhBVYy4uLS4vhxlbqstevXsfd27e5HzhUAccxX/Kx+ENek2cNgCs3HAfLpsjjOt5c1myN2Xq+p9NpYzPnswU+aWnrRie4/0577FXBp42t0Es3z9+Mi5qmWFjaoP/r8ePr97Gyvhvr29VYXN2Ot7Mr8dvvH8dvvnkUf/2bb+M//ekv469/+0N8++hN/Prr5/H01Uocnzdx/17GR9lSi55VTkJXfLdcgPTv2GxZ27+znLp+ZlrHOvi69jyd/13lcnz73Q/xj/7pPwGzDcRvfvObLPG5D58dIC8tT+QKs/0K7UWeGKhb39jmXudRNVMW+jaLdR8sI0Z0o20zxR3DdvR7Y4MBufOYRL9Pjo9ibG7nuLqCbWPLzVzNXG6AjuApcFsFedDTM5D6sL6eyUMetDTXIWsw3OM4rl2biJHx8fiT//ifON4Zz56/5P710GBbDCA/dvYOeSNLwcv7xxXk2BsM6Np4+PA62HSfZzVGT19z3LvbFZ1tjfHdb57FYfUy+uCV1ZX1cIP+znJfbCNH1zfexif3riG/dtNRUoc83kfOt1nKCxvm9ByduHcUN299FM2tPfHixTy81hJzi1sxt+AqLYzrLR0pBVbKZfWH4MF932CvffAyuEEnjxiwwHnFhsY6q5X9XlfoG2QsGNLEDcfPt/pRvvazEQNRZ7kYxJUBZgirNKVdf8d+Td3jO+0jhRP38K3O81grc212vvdW14m7LAEm1jHYpwNAHOsKDlewGBj3Wh1zOil1WCh3VldX85iBNvtlNqPPvXIo2h6/63wwWcE2eG0677iPTRPzqBPds0B7xmeJt8WWfq8yP74cu8SrYGbxFZfm/S2loHM/x4gxtS1l5JRBV/nAskJZsohnqNOLspXaH+7xVpQpVRB7zLHxb+9lu8Tz4wMdcf/2rXj3+l2cXDTGwiq2L7J478hg3nHuT2BpNvedUKeJO3fAPNKzxrgraf3dYKi4wcz+c7Cv+EfdJaZMpyfXm7gidpAelEfKIDN8NfSdc1fx+PK+dQ3YrtwlnRoOJC/nQp1irlgr9pjZ5hfnyEHT7s8uYmCoPb786XgM9LqZbVPaRHVufBuVuH27NcrtyBEOV9DjwKzE7ta6Nvu/pbGLcV9HjjTFo2/c5LqD9tTHyMgYbWjJlXcMArR9Cu2aFFY4sdOBZNvo65V9ruPTRJak0VMTmnSMQL/YhdwCumI+T6E13o3gDrgDvWsA5xQs0YXchOfOrRxQjmV4+f3cQjFejXUxNTOVKyfFD2J/72lyhMH1qfFB5qgCpm0AAyHvj7ehmYuYXTiNzT030Cwl/jw6BuMyR/a9pWRWP6KW+fTT8ns3bl5HdvVAH+oGE+pc0V0E8dQVYkZpwwQ9jzknzrFzq0PJfd+0p+X95E1OSBuHuZb+pP909HNMmtQXYHDQZ3i+96RjIAjPd8WQdaCL/po4YxBidWWV8wr/gXwuR6oD/zajn5d2fcqAfInH/y4AeHWdn77kf3kkvzPW/nZFq2Jmf7+6Lm15fs/25pPlL+0wGZ7/6KfnaUtdnS8v6guyfTqytYHNSGcAwtXtykOfbz89nolc8LeOS/F1sbG5JQ6VZ5bVMIiwH1/9/GHsbW2CG2Zjcngg1paXY6tSifXdLXTUIXwtvjRpAhsAXHOKneLYW++7tekwPrrfiyxfiq9/9TLHTxyrQ/AEep1At5W6WmJgeCK+/X4Fmga7IIAv0Q2BfmFEU64qq5VNbiatbyUdgYyddr3fHSFGkWPaIheJP7Y3N5BRxaq7M3Des+evYmVtN5bADFtg7r/+61/Fv/+T/w92nvZUQzrCe5FFHV190GZfbijbCl4fQVeKNLU1dtG1J7aRZy1iSzm1B5z3/be/ZYIOiv0f0afyrb6LHWSv+9nQBGjMsp/KdldVNWVwmhZHL/jw7uBI9ED39dCTDnGxqdccNdTGu43VDLBMgMHaxQD0WdrIvbJqoFv6Pru5mpvwDrZ00NaL2DnYjaaLuujFRtb/soluWFhdj8HugZgGu1hdYbWyHSO9vdGLPjzFXtiiPfoZWtDd7iW1uLWVK10nhoaih+Nuil7Ds4c6u7Ofm3uW+sSubO2M9pb22AHnPZ6di2Zo8e74ROLJefSb+m+4DO5lvsTGNLvQ18j0c85dQ9a0ck4fOrQeGeE+bE0ICksv5kpwaH1tZ4fr9G0VPKCc1ydlHXYnQT6RrlM/c84VL6XgSE2XpzGm8C7X8wjYP3/kb6lHvjJr3eMXYJTWtFf+f5z9XCefSQed4GPHwMQQE9DM7G8AmymrlVY6p12x3o4uNYiUvgnlBvPVNzCc+EVnfx1y1QSRWnS1rXRfusKxzj+bx/1z5U/+VtCPzn519JWs8OW4ujLcNnqjPHz1m8f4mufT5/znb/znT8X5yirlkroKjMw8G8jwvsqqIniPvIEP5V3v7Ocp93PTau32E87RptP/o//F756lrHV+9JNnsmW+1VnQMX0y2Jj+S8bTIK4rJw26+CzteMfMueEReZ0BSPfkExNlYJdxVl+sLy+hUyvJO64GddwMShUBiSIx2j1Zl7FntrbWeMZlXpf97hqc/oXEluPHBDgQAiiFSzFYOiaKTAI74DL1luYGFGhbZvA/uHM7Hj64E9PTk9HXq+MDolJxZmcF5maWSLgN6ewQ8GcZD57Z2V6CoDTQzELh+Qygy+VymSUDpNHqd4nOgVHIq9BcqqjDRUDnhkYdtEXnv1mvLodbW1tJge/mKzJRLhOESDLjGPBwpCBFSJnp4vIHCV/AJ+D66KP74YZTTrzZtU6+y1dTofLOMUlCkGCNqhi5MUhSKKb8le8Sk+DKvz0ugfr59xXj1fcrpXf1ujruW6CW/z4wx9W1ZsQngdEms/3sb26ww8++MxOAL4IF2cj6U4Jgs/33MHCNDLe3YvAyJzoKdE5lRinz5ZIPl3X1dpfTQN/aWCuMW8bNzDczA11J0dvXa2eTyAWQ9Xy3G4IJAajHdCo7XgoGWhHDwyPx+ZefMdZljOqX8f7tG4jWIEN/dLS3puJxA5jK9iq00xjjY6PM30kS79KyGz1pCJiNXsytJXAYmnSS1Zwex81bCO2R3thZQdCjsO9inJkBBJzk+Y3x+PFr5rbIKpqcHInWno747tsfoMe22Ha5Psd7Xdq3b4bccdx5MIFg5mpopaO9L2bfroQbQDvWZs778NxjANq1FppzYkTWWlkyuJkzN2/cTGf3Cu139lpLbenYN5vS7EyjnII3x02HuLXDVJQKVcs8mCGiobKxuVmMNedqZGZ2Dt+de5leoW0mrzysgShgMNNBY8ga9C5j1slmtFbnhLUPddB5jvyWwRm+J5j+QGeughFgWafe5zCV+XfWaOXTLGyf5bXWA7ZcjuWXFNryhfwlD7kfgoEbAZJ8ubW9A9jeSUcTTc/nuTG3GxE2N9bEpw+mUI5mIOmUc/O63vji8y+Yd9rkpo+QlXc+4LvC1mfIR2Y4CaTliTSOkk4KQ8IxUp4kz/ud4+nsZ7zkbY1Ye62S8TeFpMYfP/GiHXy6QkSB6qHi3jrTjuhfJWlfKjOoZran95LnkBopb84S2Fv6SV4Q2COT+F35Kljf2D2O52+2oxZgdIDCg7BiYGQkXr9+lWPxDz//MuncLEcV0D7PsG6ekfxG5KGZz2aLImWis9SPwdoADQZj+SBadXy9W4iJmR3o12z+2TSkr9+eRoZWYu8A+QYddvV0cZ8N+L8H0GAW/H6MTJXi/fvVePTtUtToJcDwM2vfmuJmUrsE8vnzZyCImjisHAGa96KvPBB93f1x4/p0TEwMIlN7YxPw6cZyA/2NcX3qWvSWJ9JZBNfQn0KZusGkGS5mda2tLUNbe4WsL7WmDjLLS5mrEhW8Kxtc7TE81BeryH0V/a1bd+L5s7cAzX34ry2u3ba0w3QsLGzH6FhnDA23ApQ34+HDj5IPlxY30AkqYzfYNiPFuT5LR4C0ri7UmZBAxnljvny2ukqac6WStOjc+rc86ZyqX7wm9RbHlJXKUGW2sjkNvA985v3UEVfGng4zlbyyTkdyYTBqoB0mAMz6u9CUXKCONdCbNA3v6TByBYlOd8GEukKdm/xNvwzIud/N3Pz7zJLVEahh4Oo3jQYBgk79izOzd0rI3SWeC1W1Yigi8sQmHaWZ+Ku/WsZ4H4kfny4wD8F8DsRQ30g8f/Uu1rdcFWNwX8MTUL2wGmuLW4kDBDHTGEDr60vogwFk9nXGRWfYAc93U34DE/LaRYyODGCouZHs25iavBFf/+4xc38ZX/7k5zE/r55n3OEhZaNLZX2W82WNfGnFMjaDg/3MQw3GdgEg3XDJEj1mU3Z2GEA+hT7KcePaSIyNdsd33y3E8sJerK5uMc7OhwZ0bQYnLy/rYnx8NNo60JVtNfDNHsbREfqxjfaf5Th3m9ELnlhaWs2VOeWungx2HB2exNLKZsqblvb2WIVvXP2gI0DZOje7DG8ep3PR/Rrcd+CweoqxWUmd9eL5bCwuGZCpR27uRLd6ygSKdBCdB5fmaseh/p4YHLAW+lI62jR4ddRbjs/VCpAJ7WyJ5eWFmJmZytUpSOqk3+vXxjlni2cU8tDAhnX769B1BhD6+7sy41kds7AwH4P9vdGErloHWJ7A2zryNrd2Y3llEdnXkBn6B0cVeK6H/r2jnScxOTXKswpgfwDf7e9fxuu3rzjnRvzuG5fJa3A2xdrKHnPYFi9e7MSTJ9vx9Nl+PHlxFo+eRvzu+8P45W82Y37xIpbWq9HX1Q02bUXPdsXKykI6IeX/b354lHxowCEzXqFv27hb2UGmMPbIcjdTNMsuyxYyFtLgj1z3MVhQZ5uoTp50fK6yC+VFiVR+twzPLnr02ctX8dvffhevoP8fnjyLd3OLsbK+FW+Ru7/5zY/xJ//xL+I3Xz+Ov/719/GXf/11fP/oZTwCj/z262fxm2+exH/+s1/HL3/5bfzmd9/HN49exF/x/S9/9QP9/DEeP38fj5+9jnXk5fzKdlSq57G9d8Z390towZiHrqFVHQkmM9h33QOnJ2JWjGYNMykHPjg5rqYh2YgeNtD87fffMgabcRucYiLD19//EO3Q37Xr8GXVLN+9zCZ0ZZLONsRjfPb5XWisj/kzMFPhuIFXs8etylvHeLv82w2K3UzMjKNiz5GOzlb4sS0mx7v5XTl3kiWW2sHwbR1d4AxwwspWbG7sxcL8GrwD79ImSynV1B7F1PQQ99mJr756iGwoNn19/fZ98rz8qo3h3hVf/uQuPLIRjx7Nwzfb8frNcjr4bswMoy/EWofcawSd8T46u8+i3H4Z3Z0DMf9uHdIHM50YwNjOwFClUpS9cVP/Tz66hSFbjjqMMMs5HiEX5pd3oqGlM3o7h+HZTfqzH8cXrehiyzUcM37IcgjejfFcCWMGt0lQooU4Q1/UgicYOxAsekF5yeEPuqFItkB+Q8PKCHWhWFw9YCkoEzKUcwaspPN0Fu1VEmcVpY8qaUzqyDYr7sqGMYBeBAPQXchax1G94e/8L58hThRni0l1FvqbdpvGsY40bSTP0QEh9jNQow7SxhLgaHfpCLUcqxtsmlyVyVzIFPcLkx9d1Sg2cnzFQPKpJVjMClSuqONcEa7zQdlqQN7kAHWwMsi/LQmb5bI+8KSYy5V01t936bxtSuzHHKQcQO6IE315zHIFYguP53P4zaC/zkTrcvsM7+0zxXzOiSs41fOWqTDDdWyoHPfv34V+5pDDNbGwvh2zS0uxuWupGWhtYoanYYs5B/Tp5PgAfLMUe/xuIpwyuB48ZVv9e3VliTYf8Twks5gCO8H2aQcrc8Sc4hTnXBvE9nV0dSQtZOk87qOcck8SeV7HAEOTQR7tB23UiwtXBGhrmGAD/4K9b9zsip9/1Rlffn4WX3xyFF99WRdfflofD+/XYlcxb52HgdnO/J+jy47jxTtsnX1k/g728skO+lAH/gl2Vwk8UIrf/hqb4Hw/tsH60ejK6Sba7n4Xh9knnZaZpAYr5CqEJsvAuhmkhTyKbFGTHHLT5Jq6pFnP3U96NVCCvj/RoRzgVmQNHdR5bSkS9bIrgrexJXWoF6XFXI3Zi5w8Tn2u7SZm0tY8PDIRrjG6Opuj3FEXE6NuAo2srD+LkbHuGMQWXVqpQOsAIMZUHO0cOF9FEIY5ahAPHkNDjfB9JTPnlU3at/KLVQychzr6YpDM15VDTnpL3uTtEW1+ZYJ8J494VBpshA/kd+0/yw9naVvO1fFd+GrELEV5LxOREov6HXmrDMkkSHhVvG2w2/uLPbMUBnShnvBle7M9toaDtsl34lfoK1vNdfnmJdZVp2cWLfcpfEaFHyNPsz95zOu1oJAjiVuZaY75SkcxfaMpObbSuzznmHgTg++2PzE29/NfVgPgZxMT20otue9MLfdz5Z74Rv50FZIJcpYfs8SlfRsY1IfRCc0cJQ9sb65is3RGf7erUC9zVVt3bz9j1R5Pf1yIfeTWIHZGT397tIIbLcN2Bi7uKzeCKw/jsy8moJOmaC4dgbcG4/GTXfgCPVx3HNWdS3DAfvz4I+08E69f+XgukArobXSr/hP1tDZ39RDMFzoPxRiAJV4Z3FA9QDviG4YoTqHpVTDGN988iv/pT/8q/upXX8df/vIbcMRv49F3T+LVa1fDl8GqYMXTy9jFXh4en4m+wdGk1+PqPrZlXQwP9BTBUfT4Dnbk7MJK7jtzxFi/fP483r56ju2nPKLN0lZdkdDmqvxTpi4tEebfwLIB4pbW5gwQaEs08R7pLMdEW1fUwhtiCHMQXNzprG+cHMbrpYUYwkYcBys3QA/N0Kf17vWJ+FZuLu9spc7oaSlFBzayuq3CnOtHOa2viTf6/eD9myMT0czsbIDxNrDLc8PcD2O4vA2Ghy66wMI7YJ+X87PhngeTA0O5Cevqxhp2F7KupTWa6OPR5Xksb27kxqiX6N6Xi8hs8NC1wZHsk4mdi8hwsWF/W0eYEmpOQvIwbXZ+UU6xju5Tp1h6UJku3q5h7ExwreP8NvpUB4/ucj8TU7OMjJiN/rq6TPyetJL8yQX85/+8vfIzaYlfFCXn8iB/pw9QXcxLPkFgpMzw/DP5Ax7awAaR57Sb1RlXzn5p0c15S8ylx/XRSn/ynXxsosIh9OKGvy2lTuh8N+fDJAOT9rQ1lFnH7vEFHbsf1AX996XfQ3vM59DwYqx4vgFreVxso17LcmM2O9tfvDzPl/LT/vrP+zgqfpo8mRiGl+Pl6hFlSDFenOOc5D28xscVz/dBfjreBlpz/KElbfBj6G+D/lUZpybownmy/464PrpilYJzwG1sC8d8Zg3XWu5bOtCXrK61FI+rf5dXVtKmN7lBf5Lt02dUVLhx7t1w/DJtW4M39qkCZjyGf/XoqgcKGc6FfDaBU5vgOcuA69fbgmYdY5MJlODqhLq2npFfGFV0QhXUgh+j0wpDM5eTsCAYQZ3ZlgMDvQCXcUDzdIyPDAKGIW9A8PkZTHzmrspHEFgRcRYUWYPJAbakSWVf0Gl27RkAbh+g6oZIa+FmKgq/dAjzOJesmi3nZq46O1x+zyjStsYEOblxAQNvrWsZQefZzVu3EuANDA7k8zVC7IujqOPu7PQoiczlSBK0ROuybZ2gLk8pdr3XyWN0vznG6ePk1EQ6MheXFhlUa3FLKAWIsoaSSk+6EZhnFJqx1QnDyKYzmJ+SeJw0JysBZSoygBbH8n6SHZ8e8+XfvnyG1yU5SzhSPS/Hx5OKlQ7ck/HVYC2chg35lgjMHHTcUwFDLAZJfI4ZfGb36cQ6OKpGbl6D8Onu6IyNrXUUh1FKSyg1ZSaCJTIGB3tRQkdpEPhwnUaWJzCjz4BLXw/gScMBAlWp2sgLly0yODoJDNp4Ho+h3xxnvNyo+aMH99OB8O79m3j/7g1C8jIGe7tjoLcToNUX/T2d8dnHd3NZt7V7XXJkWQBr+Wp8CMoF2zkuEH0jY3T9Rn/00N6tlb2Yn30fd+7fiD3aW9sIQsWoevb0LczSDNMcx+TkUJR621HCs9FSX4o1lEM9BmpXZ0s6JerrL+LOw2tx4XhgiF6e1cXutlm/TWmc1NAh64U2QkdH9N+xdlm42cXyiSsX3L/CMTPrYGxsPMuurNIPJEIaps6nAFYDRYGq+nP8BWVuqmyGnIyq0WK2kayrk1awJUnIMwYEBPUqHGlYcGR2ZdlN5aABla+OrVwdgMLKjQUVWAmsvHdbjqfL1Vzy6Jimkx1aN1MkFQwPk3a9l3SZxh+fzrvt8DczcdqwBPyU/zODljkXtGkwea1LkyGMDDK5YWTWJeM+LodrYz7bMMa62pvizp3hXO52eVobh6coEcbAKLFZy9Krz5MnXSJtSQqFpOMsP+ro1/mgM8M2qvDsi8JUAahMymXxjCGclpFXDSnHxUBXcho3ulISyiKXPVoGwvrHKkzlY2G0FfLOoJb3aOAaBbHz44oXx05Z49y42aI8q8GeishVECodDV7aW72si7/45fNoKw9EReAFn5b7++CN93HCHNfDRx8//ChpQ0ehNRhdZn1sxhPPFfS7L0RHa0fUNZ1leZOVpdWsMa4x2dbeHzVnlbh/uxx3r2Fc1h/GxjaA76In9gGCtU2qBQGCIBN+vjjO2tjNpQogsClePUUZ8W9qfIx7j3J9CaWyx/iBZxqgz9rGGOgeiomxqfg3/+bfxBdffha3psfg5eGYuDEdi4tzGTB7/eRt3L97P/7oD/7ruHn7erR3tcX7uSVA5n6ugpifs46gexBsoQjhPcee+VZHyS/OCRSZzgTpux2aMytU50ZDQ0s6R+YX5jijnd6cxeLCQWztVGJ0fBCZPshYmTFZjemp6djf3UGPXGDA7dHvGui0LelMI3BoZCidnVlCJ5/HmKDjNEjL5Y6kZR3pKWvRX/KCvCxYVz5blsigTCN0kyt+ANaZZZny3uzIwgGh3s03Fosy0z66FPLsTFmLXqXDRu1z2WvtRcodA0oqdksFaSBIEyjqpD3vu48Rt7GxQ5uZUa51vwz5QbnkijwduCilOEBnmlFjyRuNP/6fS4/7hgbi/fv32Xc3Wj3g/j0DXfBkbXzxoDc+vjcYz58+YyyZu7ebUd11WWoJeXQYL9+/ziBURxu8XB5kzOoy+2h/+yzGR91IGtnaUBMTk4Np1PT0lsETk1GC/ro7W+OgcoghfRIH8EcTRtj3330f6+s7yLTBNLR/ePQaAuiIFy/n0WWFXNM5sLqyHReMofsqWFdcmqlmEO48hunP1uZOrK9uYrw3pMx0BUYz478PEO/rbosmrI/mpvMsSTT7vhIusd3c2o+l5fXY3KjkKjAzLQbQL5e151EFe7SUupAtjZnRu7GBXkKG70FT42ODmU26ubYfG2t73BuQyLx1dPbFAbrUMRaUZSCnehqz84voo8mUt/fuP4j5leXMtNfRaekps8UFdq6K0th1vwYdV9JNm0H79q54N7eAnDgBFO4iWyM6yyXmvRRdXf0ZPDN1YHtnD3ngnjg1qafU8SZvHDBOBg66ulrhrQvGujudREXZNzfTN6u/CVq3lMYR81yNMeSAzjxL0nR2l7Ps2LffP88Nei3BZ/mho6OtGBlpi72do1hf2coapzeRBTuV1XS+VHbP48FH9wDQgb4+i//8P8/z9L44MTN9/5w5rYI7XM2GPjqnnciFMwQOl6YMrb04iJmxgWhrak2nn4keltHZ3T2Ir797hA5iXuET8c8VmDf7N1eHoQfeMcaOiwkB6mRLFrlyUZz89vWLeHD/XgocN6C7wnHqDZ1r4j8TJERxBlz+X//D/zv+/C//Jt68movnr9/Fk5dv4/tHL2J2di3mFtdjbXsvFqGj5c39WIOu1jZ3Y3kdnMK47JrhzfyqNw0WMeVxcMyzatBH0I6ZRerPVui9sn+CAVLLsRpkikE5vmdA0GX0rvYCY6FPlCP21xJAyhk33TWId3K8T9st/XYYy6vLGSQ2G3Z8dCJegOu+e/wYTDYbn3/2Oe1ejjeukEL+aYSJDdS9/QNlxq82Hbl9/YOMt9mIZo2KE8AxPF9HhEFSVwVqdDQ0uUdUGb5rjJnxgcRsz17MYkhtR+Vwm3lBVp1YIgkZ6ngcFfJ9t7IJfZzHIPz6x3/806yHfPvmSHzy4Cb0gSGOoX/j+hTYbINn7sXERB/yaCWGh3vjh+9ewO89cfverXj8+DkYqie+/eYdvMU8g0EnJts5vyteP1qO46pOuda4faeXNqs/e6Onvxxuar0LNj6jPZW9nQyora+6SWRLfP/DG/j8MN6+nYV8SrG5exSHzMfLN4uMfz1ywY1Wa9Gz1aQzVxprTJZKHSl3G+Dv9ubW5LHuzm6M+lLSloFJ7SfpVh53eboYrHDyX22oF2Dz4ShB9wZvpEsd4qmHwOLqBufL8U/9Cb0W2ER7zhVrNZk4lZvXg1Vc9SkGyuxf9QnP8F7aVT5LWdBGuyCx/M0EKYMLYvtc+cyxKztFvekzxSR0OHFQlsnjPmbfFskPRTnJNG6hex1/ZtJJv/ZZQ1wHnrxokoNtF7+JWy3DU8N9zTwUc3t/7Q9Lk5hwYpuvHN6FzQUehP7lAxM+dIzaDd/iU2XJVVnOdKrzJY/x/KsAn8/VKXk1Rq4OcuxOjvZjADq5c2My3r+ZA6/WxCryb38X3MrcXkAHY8OTtLEeuWW5rMa0fxcXZhmzwjFqKbc6aIGToeEjdNIO/GTN/sJ+1kHj/NmmxLOMl20SS3jM9jpmJgHpbHUs1O9XDtsM8tHutFUZD2WfbsYGdG4dvHmwdxLl7vO4cbcTPbkYh9BrY9Sjk+vQE530Q9umKQNfza3tDJoBbjfPZiyQRe/ebiEi0N0HyIS+7lhdWIyp6Zn47W8MMkX0d45Cp6U4Qc4EdO/KI1clZvuYZxOnasA29J77Mqa01ZVYZg8rJ5wDV40ZSJR/xFw6lVIm035xDoZaMTb8Y3CSnnVY7aD3z5BLBtoa4AlXNtYiM7aRxwYWXIXgijUDwLotx8f7Mlt7oLcuurt0hJ3H9iY2VgvPgU+fPd6lPXXwDvqQ53SDHcqd2MBHAcYCa9Hu/QP9HQdgQe2jemiryrXQI/1OXwvzkXjWZkuD0LbzidgssB79st98SV6xXzrwOZJ2hYEwA/bqtH30tuPkq8DJBe9K2/4tbfDA1C3iRsfWjZEz8cRnSFscTz7xz79HN76clXwnnRU+i9Sl8nzSn3xU2IjiV3k0v/PD1TtfHPO4usSX91A+uNI5ZRO8JF9qm+Z4cJlnFtjY3vCc5AWsEN5pv3F9Bsjom0EbN5nWD+WKLJM/DwCmddiMRQJLoae115qga4wh8N0yOqkDWrAChbQG/SRv98BjteDA1Vhb349TntM92B0tXQ0xNTWRfLy6+hqcWYrJGRNYz5nvrZiZQWcMNsSTJ2/Ax/vgve4o97bB75B9XVP89a+QS/XYtWAYbejsA2PGg5NH9VG1d7TGxLX+6OqGA8HJSC7a7/gqm+pz9ayEo9zQXqoiS5pNPALjtyKTWpHHnW2dMdg7AO+CVb0QuXeo3w1i6xscww4Yw35ojd2NtWjhGa5msB2Sw5u5xXiNzt+BfheWF8AzL/jNVconRRAFWlIeaWcnidJC7VrtBx2aJitaDqdBuQrtDpc7Y6JvIErwbjN4RBmvfeWcntPn2d3N2GI8B3v6owOeNqUqg0C8Ta5DnMYOMmMe/V7TyDzQPzPMYchYBBuIgy+gmbmN1ehEr46V+9Im3UV2b6Ozujo6ohNe0XFbgU62sMMusSvnK9tgrKMMxLWjN3Q2b6HfK9hAfdjR+tUuaZ8lePagt3Oun19ezQDb9fGJ9D8dQS8ru+4Rhr0IFipp80uo0Owxc6ayrOFZB5xXOdhPO0W/D0MOMSN/G5tyBT+DGq3trVnyx9UDHNScS51ngpZl6yzlnHsCQsfKArlOuy/1AHThEf2OSJmkF9lO3erLcwrMhw5QjvC3TmbLqec+APYPWpSmfJv22A5tmdTpb2ISsYXyybtKt0enPBGabmAeLPuWeI0x0k6R7kzEPKxqX2IPw48m9SovaWLqXOUSty7kA98dM1/qWX0kOvv1XRb8kT8lv2d/6bt+a76mTEifhTfjb9toEoGX+F1/jc57r5JGHTdPVO9k8MPnK1f4yJXRjq03ZkyPuO/Lt++Z95XYBcsqM03ssdyOb5Mc3IPLklrbHFfmW/3A1S4VZI3H9C+4L0OT/mbm3yDzykqxYjBXbfGyiop2qP4w59T2WIGlBVvWPWvdR+oCBaPekK84MfuiLvS+XT09zFuRbGFirfIke8kAOITaAXUNpf5f0M0U9owqJxVva1nrzNKRYrTUrHc3yx2QoAGPOrmMNJgRpCLer5pNopPd2rDVBP+ZNQDjd3T1RO/AcPQPDsXo2CjKsSszMXt7OuLjjz9KY+Htu/eAfYADE6gQFLRJdFKsdZ59hoRilpqDVGT5N+Yz371/n52ZmprKv3VkaIil4mFgBHfNjW7s5YRqoGkkC8T34je//U0sLC5ggN5gfgvGMhqez+Pajz76KB4+fEi/DjAEt5N4fIb1IwuCKpSOhGu0x4lSqRrQ8H4JxGi3mTI1l8XzfSXBSlC8MkBQfC1e9FkGKM75cIyX36+Y8Rym1Qk4PzcXS0tLsbCwlPsYvOfvxeXlzChYWlrOerUuGdFA2d7aiYX5+ViFcNc4bqaNTmEzdcym0ZGho3Z7cyt/13GowaERPcK89fZ257xvQ6wSldkdr1+9yczjEoLIzTqlLOdQpWngwX7owDAbeXV1DaMHow5mMHPHMZ6anIyff/VVzEyOx8Lsu1iam82VIv/8n/3jmBwbggk24tq1qfjs04/j048fRB/A08zupcXZzB6UUZuN7MM0x7sbKNuB6Bsdio2l7VianYsHXzyM5nIZJViOnb2DBOMVgI4rT65fn4zO0b548eQFwqgZxtyNetrea8kIjM5SW1Pc+eRWNHd2JU/Ig29fzyFML1Hg3fztkmnAqzLdyCVCorJrhpOgQseeDpTDDE65ysUagY7vHQxPsxFcMiaiaTaLH/rN5aAIuRxb7mWGg5tqugRRYatQa2JMNWQElDqQJRyFsU6bLJPDkazRyZg79oJ6hZqlSQR+ZgTI52akNwF0mxsxNpnjFj6bANAtBtcYyxaUsfdyqbaBsCYAuM5CS6wY0BFsusxemSAAsX1Z1w0FoYGpwreduUSXdvvu7irqjWssyYOWJdIBoTxRqRhhb8x2YbwDduoBaaencFitxqmrcOpzlYVKJ3mAMdJpn2V0eH7Kep6j7Mj9KpgzFYBg0ZfjYXt02mvQCW7tpM7/ItOEPxGYBqgU/ArzBJbcx+doNBsY0JmqAcDdcq4UwII050FMqTK1rQIanX+FMuVsztVQVxb4alAecYGywzpulepp/PhiPTb3z2hjW6xubHOtssCAA4r6/CSWdNwPDsZeFboCAMlv8kAub+ezu7snlylq5Ny6eSvB7dzcSjx5Ohcrq2fR3TMT9ZcYzafb0dl1ES3l5vgf/8O3GAzME/Pb0zcU7+CbmWtjUdu0j/y7nSt7XO63v18b5cFS/OSLj+JnX/0krk/fiadPH8fevrKjI7owbH/+05/Be8sxMzYZo8Mj8ezR03j78nn88P0PmV1pyYSZGz3Q/lq8ev0evmyN4fGxmF9czA28dzCQe8r9Ud23vvdBZtdbkkVntYDcvnYgl5wDsxV1aLisdnvHDW8MALoJaIV5dklbG+O2B8+1IHtWkr505h0dGjACWDm+zEl//xQycQuQccpzmvIZaWAa4OQZZj+lAwBasUb6+MQwc3aRzn4NTUGE2YoHGF3pDICWVPrqIOdNPaDT3lU00oFt9GbKD+mruPclPOPmYQBXaYX+6Qjxd7MlBG3ydDf840tAlBmWnJeGEG0zG0InHyglLPsjDaqP0sk/1I6c2ofOttN51lYyu/QYWimHS+mtz358UkXmN0Z3f0esr67nKo4sy0VbbfJPfzIT16ZrY2zoOK5fa49uZOr+3kUcH2zHzkYlSl3d8XruDfq+Of6bf/5foFO2kdEbMY/BZL3MKvK3pvY4M2OtQV+bfB0JcuT5z5G1ZtU5v0+evATImIHZEJNT03Gw7yqp4fjuh9exQbufPXvLs8Eo8FpfXye8XJNZmNsYDgIdN2w28Kicc3WIY6Gz3zIyZj5X3Rxwc52xRXZxTm3tOXKoIUZGB+Ov/uoHdISBG1cOnSHrDGSW0lmpnEbEIDcbEyjr4GxqsFzWZsrkMa5voC2nBxtx//b9+PZ3TxjDIgOzueSmSQbXMdaRAQYB93f3YnN9LcZGBpDDzVHZ3om93WosL27E6spmbsCr/vR8jXumnP6ZxXYSg+CpJfjGLEb3pmhCB7c0lRjD9riHDh2fmGA8qtCUpcA26A90yRx4C+mthf72YegeH5p5b/kbx2iD+eliHHrg9x3kcivHqnFojXHG9fz8MPm9t9f60OC96nFsgC9qMb400N3gbnS4P0aGOnm3x0BfW66U+92vHkdrkysDejLA9xi5MToyHqtLO9x7E7r6JHbWe+P779CJdRiuNWa7nEObhQ4wg7OGZxh4tZxTzXljXB7XxBS4pL+3nEknltywbwbUvvn2B8aMOWOMxVHykfhRPaWcFLSvb7jnAHKci3IFFufoJN2CLgb6+njWabx8/iJu37mTupgbQEfimyLxw++HAGuNPp0mneXueD+7CPAHB16CTxn30wv0NrLmkvbXIo9cfXHBdx1trhKx3M8l965D7+ZeLpdnKafezi4wP+hKMKMy6uL8OJ0Wbngmh4s1bUc6AaBHSxE01p9HWzNYC8OhDZlhgEB9VWRIwhMYXKfHlirUcJQ3aqGH3Szh5erBp8+fxq+++Tomrl3LRI5F5LjGyg5YXodMpbKfQePExvS/taWD+XoSOzsH8fbNAvTckmNdbChurX0THZDDGHmnyEaz5MdHeqH/3Rge6Itvv30Sz57PoxP6Y2h0OI6Q+a4ysqyIQS7nxv06xsYGoc++eABuurjA2NreismJoVhbX4zZ92/iH/z+J9DRiyh3NoFNzuPunXHkGvzSbFAI+wD9t7Z5gLHTmWNvwE3Z3NSs7rVsXF30gMvU4ddnbscZNNfX384cYsTtb0VXd0vcuD6CLnxA+3SunGDfnEBvB+jb4dTdn3z2KXKrC925hi7bh2d74AvGC9tGJ+Dqylrqale0ZuITY2mSkkFiM5dbGuBt5H6rtgkTamadxGwCiLLGAJ8v8aEZdFfZ5iaD5Eov+imte2+Pi9t9XdGp2EMnmnTuHBXYp5BnOqw9z8w9357vPa6++1vyD5/aM5nZTtt0xojF3JfCoIT3lU8Sv3KeNpPJLeLOrN/LcXGf99Z5mTwFNedzOMbtoC2TbAxKDySWFBu6qk/sZZBudW0Nfbyf93EjbWkx9/hBz7pK1OsdBzGWzgI/HRv1oDrU/vjyXjQ3n+UY2ydGPNusXM7SQMjV3LOJ6w1eiO/SYcozCtp2M+Mtnr+JrTIY925fizdv55C5x/C97gjLanWF5TJ6OnszOKEMymQbeKKDPg1C+yZLtSJnTfgwEeoAu8GSetq68qjjLjEUjv4Cc0ob4hQTqdRtZgtWoAWUNvqt2EdKp6/fzWh2VU2xardw4hrsNsvczf1c6dPRWRP3P+qHW6HNw+UYHe+zxHduurm6vR/Lm+ipw6b4+sflrCHc3u6cnsbSQhWe7o+XTzeTvk7Pd2N+divaO9yokbbWnMQOKnlmejRXbC4trtCXGp7t+BXy1GQX6Ukspb52ngwM+ZvvK4wkrhIDmb3pqjHtHOnAvhQObmgJvGC5r3Ow8sDQwAf62IV+ihUeTS0N0IeJQCYguvfVMVhE3gObozeU5V1d4KwuAwtr3I85AMe7QevWbsTI+DR2VmfMM88MXDpxapH1x0fwfCN2WQmeRndpC1myWOMwy3bytxnKzpsOc+fH746B0RDn0n5mIgg0Uvzj1+RR5AH9zrGABhysMmOZuF8aBQua8Vzc0NIRJ4kPxJHylr4R22Cg2KRK5UdmSzMe0pT4MZ/Ns5RB/+uXv/myRdIvD047J+nSifvwznYjtzIowd++r17ZD9qf34sD+bsyJP/OQ8X9k0c/3M+X7fO7vAo7JA2ginMM8xTPpd/K74G+XuZWW9CM2SZ4ydW9nUkHJo7ql1HuKEc//uR+/PTnn6Ej9pnjs5iY6IkHd68jV5oST715Ow+OP46B0Zk4OqtFh2ynP2VpYT1aG5pzdVpnGRpsNQBWoj21cXCyiO11GROjYqhSNJZq49XbrTgFX97/8lqs7ezH+jJtPrG07n6c1RxFq6URzw+io6c+Jq93x8z1/piZGc6kiVKLG8tDV+kjkAagI/Cr+E0VIX42UCsNOb5KCsfDfWBMqDMglTYoU2FpniryzKz+crmX+5zEQQU7kHOGwWXKTmlqFaxu9Yc5sOUPjx8jv6VhA7CFHa9tJUnIj9rK6ehXpoFlTEq0BJm0YQBaH1o3eF6fgnN1pG+MtlfOkFfM2T7vJbDBMW0vgQ+cyUNk2DY4ZZdn7lycxTaf+7z3DPbRljYDqLSjyrFtbLC69pbYSn/LQQwMYjtenMTW4X7syp88S9/AyeUpxy9iC7pYwx7YQy6uck4LfKRT36TJbWw9s/T3lUOJQ8DD6INdbCDvv4e8PECZW260AYyzubuDrb4X27TrWMc3bbK88w7juM+ztuFDV99be2CP8d+ifTkPyOx95mGNe6/wucR915D1u4zhPu3b1/AA6zIV6JGz5AlLNF0y7gYwtU2dBxkny3XLv5ybdit/O4bFi4P5/4IX/Us8WFxj4lIp7bIsm84NrnyVeTXtsKKKvpx09mNDyjPOq7hMR7M2QeJYaMDVn4lRfD4PsqyvwfMTfV8Xx9HcUEcfmD9+k4fzpb7j3ldywkCk39NHwrO0A8UJ9tVWZR/5n23we+p0G5tv/sfb65Uf9sfxsNPKuqtEgZRhXC9d6p/UJW5FDsRi3lv56+8mkjtOJta+eP0mV2kZ+Dfh2dKk2vc69DfQLRvb/H3APIMLt8B1W9h0u3ya/OVeipY+V0+7ksJAjwGC+YV5vluW9Sh2wLO2W/kmrcpnNvyq4oZ+eBPIpIP0MfGZI0L7TWzU96q/Tawijnc/0hwS7mlf0MJci+xobuv/hQrf8gXcVZmRDrhuwK/11GemJmJ6cjyGh4aY/MKZqHNL51xuFENjjJbLxCoVy0gUG+IZ4XeJ/u14/W425pZW0yjV2by+toKBu8pkNsf//l/9d3H33v3Mrl5ftw6oS0jdbKggNIW2ESknzk4WgQCNCowuiN8sBZ3HP/zwA4D7CwanPjuuYN/EmJPynGQBncQhTQg2vUcZ48xj337zbXzNe2xsLCcml+FB3CoLl8Ebobp18wZCeIZ2nMfzly8TjLVjVEs0EoQRQpcqOg5GWgpHXzOGUCVr0TpJbVkmQuNVY7EoGSLR+un/HFuz4OMMAAD/9ElEQVQnxzb78ntBntKxRMp3PjMiinDRye9zOTMJViDn30an3GjLSKXE6zMLkFicI/P4BImqhzEw00TjQgNN56AZFdZ2dQMpM0UE3E2Mh7tomy1uMMU2Gb3VAeCY6vB/9ep1Gmtd1i7jfLPf01DlmTKvRGl7XMJsXe2+Xg2/+hQIXe2l+Pijj6C3yRgc6IkSoK21tRGg3E2bqmEtfx2Y169NxZdffJblQXQ8v3n3PjccPeAededHcefuTAxNjMYeBuj6wmLc++JhHDme9HG/ggJ7txD72xi8DPzk9FiUh3piDuCmU0EmbuC4KwsuTgBoAMPx64MwNmCAETvgegGTTkFFp5mhltCwTrrGhgDTTCOBh/1qgS+uMu2LuYOhGUMdvDqm3CBRWneZb26q5JwglLJEBzSigBVApzGCUWWWs/Ous0iqcEylKQ0hM/oEeSk0BATOM2OtkPF+8pUgyWBBcU8+4d3cd4DrDH4IFcx6NatLesngAPdubOY6BFU6JemHDlbpWSeocsD69vKly8o1KlQai/C5RphtT+AOkVwICBD6/m4mfzvKxqWWLsGWJhNUIKjqai/i+nRf1ueTtpvdcK+5LYVvHe2QhpU1RqftS+GAq2d8i9U/0rbZMGZ4pVOU8xyXDLjx3ZqoZmaZDeK4m03n79Ye5WZ5H+vZOYYa3tK0ykImVR7peLYPCueUf8yxqy+KjcGLzJkE9IInFLNAyPkyE915FfjbSLNC6Xjyqry4e3gRT19txnljWy4Z3T9w1UNtZq4Zsd+FD6yBu7bJObTmBOQgyMyorQCXY86HBhAqKx3H/fCSjqFtaHdhZSOevNmIly8vAKA7fMfIG+mLlbV6lNNBOnYODs9iMctlnUZPb11sIUOXFw/gu5v81hCLq0sY4qVYXHweq8ursbayyzzY/qOoowHXpsZjbLCXbukw6Yvnz1+mHrmsP88sETOa61o34+6DiVhe3Y0Xbxbi8dM3tHE/usstjNkZumEvTg4xvpBHmQUFPTOcacwL1t38WuP2TMefArTG0bCEShM82Y982eP5NSjVHWREXXR3W5+7E/6tjZfPlmgzdHHUGF//5jHyZTgDC29ezmZwU6ex0XYdwq5SS/kEjThh8lOp3YwqsyCt2VwXljOSHgXK0pBvQZQO/Sv+c6m6+kC+VG7kfPFbGlzMjTrXv1uRZ9Kouk/H/98GNAC3hWPEl0BbgMRnjo2rUlzl4nflusEBadVa8eg8jIie3pYYn+qJ3/sHn2PIltLReYZhsrfrpt1FhkIGz5tqY3xyEPkNmEW/GjQZHsPorztlzpH/zTtx53oPhFeJutN2xm0nyv0HMXPtMj7+7E68ml0HVEfc/+gasuSAe5sZNR/H1Zp0SikvB4d7GPMO5gzwXt3CqG6P2Xfv4ua1SaaxGu/evOT3wZhf3IxNjBw6RfsHeNZprG8cALwsjWB2xT683pJZ0KcYa+4lZEb20YnOmrp0Yuo40OGvvKru69yQZgz0NKW8x0RJuarDykDr8PBwZqbU1QGC1wH56BBBf31zQctgWua0uOcWAE2ZaDDO7PGlpZUYGR5ivnYTJw2YnX3sijazvkrgjXbotwoPnWZmh/pfyKYedNWXm/uOj43ECjyVjvmTmhgdm8p5cSWeAHF93Q1yB5HNyqEa9N48/e+nPWYhtTA+W0pwxq+X8dmJdYzTSvUk5ufXoIUODNVN2oER2I5+g2+U8a7c6y53xDIY5c7tWzE/O5e8X1vn6os6+tKHHIdeQNWuouyGf6enRqFhZbBOjJZYWl6TO6TslGntGMt1NfDuqXVKxTMRqNAwO7fU3hD/+T//Df09j2vXb8TjHx/HR/c/hg/a4t/+jxwHO7oqSbqusfY8rG2gtyj3oBrneCDToeupcVeZ9tOHtlyOrE5S9j7inq6EyExq+E7+zGSWD3qgMBjUQ/5dg57VWS+IpqmcK9ReBlvpcPR+7i909+5djl7Ci0VGGifKjHnsGDkl1nJcl1bWstb+eS3GbUM7Bjb6/KI2jpmzKvRwzLy5ca7tUs84ZmYdibN0YLXCu9XqLvJNwwmAnvrY2sDH0Qvv7myuJn51iXfiPnEHv7vPTXtzTRztbzM2GAn0z6wk8Wot86RIaBd7WCoLnGJWsvjChA/LoiytLOeS497hQeRAU+yAt3p73Xz8NFyV4woy9YiyWMeJemluDl7cNBhQzeCiekdnoyWmHO+Li1P4uyNugpvPMN57MKzbS6KjXfTJjXjyZBb9W5S3sSSVQZw1aHS/UuApZVwHhvz4xEiOyRdffgrO/ybb3tGhMxd8vjwfd2+Oxb27ExxvBhdOxOzcU2TPHrTbFuW+7jTGNrfPwajL6L338Ec/hpg10Q/BYe0xPT0Tb9/vots26HtXPH42H1Xko/uDLC1sgeMYD/hPWjgyg7imJfVzbUNN7B26IWl7yqnqXm24KWh3/xjPWYA/GjHk4PkPQV6xkyWj3FtH3s/MXeihBO+aZOGKlCzXAzYRD7maREe/AV1Xi8kT2iSOv3aLNoy4I5MeuEZsIg2LMcQ3mQDBPEjzvryeP1LHGBRw9YB/qyu9V+IZaPvqrdM8neHqpK6uvN5kLvdKK5zyDelg8V5iHA1XnejqIrOPTfTSbpOG1KO+bLeOVfeS0q7QIa+h7bJ2HX9FIOA872nGnM53HZfyCwPIvLvnlBsHNuQ9HQ8d9epKnfSeZ9v9XpSXPMq3DuWCbpFZyChttgxMZHvAspxLM7KviRn5Lv5wD7fCCuPx/NvHFnTM1MFe4/1MhutHpz24fzveo++qRxxr72J8u6Kjqzdl9CV0AzfTN7O05VdXwmEjfsDj3h3BQFvE6uf5XHGAWadd8JCOcjfjtO9F6aIysrSTvrcl5hXf6GhTJ+lkE8NY91gc4sbh2ujOcVEqx8Qh6AB9f3JSZZ734/OvhqKlTf20l8kk+2J5xmbv6CKWNk9idvEwNg7r48Vby27WxEC/dlANsu44GrDVtrZ3Y+p6bfz8593R2XIW0zO96J4ddD52+GIH90THLK+jS1xp52rvwskjZjFo7Oqr7Dsyo6vsptgfnNZi6MTcrckT/u01JvA5D5ZgKoFz3KdjD746OxUvmfHcmPJNGjQTUzmqrK6tQye3uwLAEhPI7uP9uH//epwenWbJvCZ4urvrLPp63HtGmxvbFHvWTO5Xz/fi++/exa1bI/Hw3mh8+tEo56Nbjrfjk4/a4sHDi3h4fzAaz3uRQSvpMFXfmnykzEqcKG9Dn9JeltWC1hO70xfHQ3+CL+lLeyvPReaqi9MZpNOK4/6mnE26p29iHGnUMUlbDQLL1d7oX/VdY5M2WhFo0y7y/n7n9OR/7aLiX/GyLVdvX+Iez0vfAceUM1d8Ufxd3MMDSvirv//2OC+f6Tf75KcyQ9vUu1w9K3Wr5yL7tYV9pn3Outp8v7wEs2lvfpATyiTHUHq2TLO8rOzI8kW0tVzuQpcepS1qpQixt8FJV50PDvdGT58l/TbAXbPx2ae3Oe54nGTp3Vsma3z7KDFZCXq6NlNm7jvixkwpy75pH3WhP5as77+1RZuPoqPzOA6gQzdzreytxiU6YP+gLRYWdqBF90NriUOwHreLL7/qBWMgv5pd4XUe4yMj0VfuZVzO4+3bN1yznCvILi8MujpXyHLGStnufKtrDQKYDUyjk4YKugHL8xZfWDpGudkEHTYhK9a3dmNkfJIxbQLrvQVWVLNefz+Y0ZKovt5n0uh8zC4sQmvaQcf5zvGG1sRiiUFVXzzPl3Ni+TDHOfnT8+BndVHlAIyA3NxEnq/sbsVGdS/W+b7MOCyDP46haxMeTB7cYuwsvbPBb+vM0yL3W+TYDvLILH9JyfJsWVoQ+UwDYwdcqqO4jnE7A+OvbG9wj93Y5vcD5MWez97ZyrLBbpCeNdgZQxiAltcyH3uxj/yyksKRNOreBozFKjbExmE1HfZiETeYtdOWNtoF0O6g++zT0Rl0jIza2N+LxR3aS/tnN9djme8+c537b3DuCY13zwT3gliBd/M8cM373e1YRpd4rXtqumI/A7/yAnNqcFhaTl7kP8vNignUmxeew2/uDZWBM21lrv/bV8G+zBfyFosn8SR9dtpcEShuNqhczOMHvuWbNqnlzKUz+UvfkZVd6uuK5Bnp0JJpF2AWV6+ZKGvz5H75230P9duZnFIL3eZmztCo9y5kQuFn+dAl+JtflAv8ptyXnvRtKd/yKs713nk+b077u09+kd4T3xRPKOxu+izfFMeRL5z8AXIl3aSj3wRsPk2Ktd1Fcp53RD4xnp6vLaE/SEd9GV3gHgWWxWpBx7d3dkc7Or6lrSPaugz+9Rb+T3RtG8esuNKCjtrZ3csVIbbLvawMaLhJfxWaKXyDynnb6Us5+GGsxHbQjN+VjeqA9BvQ+ZwzfhBTWVLOlW8mEDpSykL7o57wvvJrXUfP0C8E/yqGjlIr4KIHY24iRocHUKSAAxSHzsBLjGkJQIfWFXCVkVVgdsCaeEaynSiPmfF/89aNJMIfn7+Ks9qGXCqtY9cyAt7vX/3v/jdx797t3FTrh0cYaBo3TIIdk6n8VJnrxFEx6QAxc1XjV8Ndp4plaYaGRlBmLQD29zEIULHzLi82M9Ja2goqiaaI7hQTmvUpYWANmi9/8hOY5yL+3b//d8kw9x/cp31FXyR2gaIlbyQBs6Bu30EpAPBevXqFQb0ea5sbsbS6Eq/fvg3rNZmdWjHbBQJyY1bHyxrCAkvBmwSaWQ88P5U7bVJJZb99ScV/75UjwUXyg7/km2vdkNBlRhLtrg4bCEuHusvqnYMU9oyTARiJzgimSkFHg44tjUs3c9BBrSJVkSezMU9GsGRwiSWjf8yb9fw1PgymWKt3yI1sjdAirFoZJ899+eJlvH3zBkDFvAwOFcT4oa9FN2pzjj75+GE+U0GDyCiUCUZfAhyOnwP6XObvRoS56Z3MzrgIwGXPvp6euHPrVnz+xafRT1u2tzZifWU+Pv3kfozeuBa76ztRWVuPiZuTzAWMgCI5P72M928WYm/LjI6IiemhaO/riIV3i7G/az1rRpLB7WhrjIO9Qxg84tb9MRgFgAGAfvbj01x2bcak0lJHaLtMzpgLpLODzLWOVoWxXRZ4F0uxdT6YyXAR1kszCqrwNnNydGISo6ArV47ofC53l/n9NB1RClqzaw0aCHgUyS7vMcItrUoXWSMMgWqARWGgE9v+yeQKdw0iz5HmXfrk3xpyPktDyIxUhasZvgJL7ym/STe5nJKhT4cifSqc5IUxWdCIThP7qlGpAxzwzm8uV9PxXIsw7e3tx8gvln+bnVgG+J5Cl3yFBgvw6thID/KIwce7AOrmfDbPrTHKijAWwNAuyxlIU17j6p4CBKgkdFLZHgyFD4D26qVM8LhjwBOTt22v3OQ42X/7l8ub8zJAJnN3oTNF+qV/PILflCM66+WvQqjabvvsWDretuEqi0enUjpm6Kxt1HFglg5smEEVA0UaVp5c29AWT14AEtKBfIlRVwY8djLnOplaGE/3NyloIpfQ0Xcexv00FizphHyFd91Q1fl48/p1vHnzCnlQFxMTI1HGIHUnd1fB1CHbo7kunj57F51tGKPRGK9ez3JtTa5munFjNIZHSmmEry1exN07n8af/8XXAKdDFHlz3L9XZhxd3aXhfxQ37kxFZwfyp9WSCkMAgMv4D//Ln8Sr2Rexvr0ej5+8BRgwhrXN8d33zzGUT+L5s6VY2cCgpr/tZcusARRr22NuFnDd2pmyoQ7jSz7I7Gxpi47qhHOVkP10DhgCxvc8pqYnktc21gzyMn/I1Zu3xlNn7GzuZ1ur+0bnT2J32yX7zbG4sM78ubGm5U7Mmj+JSsUlvYVjxUCy/OSc5bwhIKw3LB0o03V6WYs9s+iYF4M89Q1mE2q4Snc6VXVUfjDkaLBK29+TXhh5HQzyGxSRdGqQW3q0L8oeM4ClI0GBdJt0DS3Lk16nrJHeMwCCLq9rsExEK+PUw2kHGCijGBnj6O4LDMPWWFnayrIq1uPWYS/Py+Muaa/nWkWAzmqz5HsGzIStic9/Mhhjw9D65Qn4oDd++efPsjzN2FgvbdpCJz6I7x+/j0++eIhB/NvYXHfDVED8WU1sb1iXfT8mpkZy1YCb8rppn6VujphXQaEGhyV+fvObb6K3bzIeQ5fl/sFYd5PS5a1YmHNfiHdRqTIfjPPNmzez/a4SdJNcjT0BjastygajoQs3dXZ5pQ7+Y+ZocmocGel4OVeC40K+uQHo8tIawHeHMXYjr5pYWdkO97Wpb26Ici/8wlxcQmMG+lz90VpqTtCW5SeYS/W3Tp8Sv5lNVmotx9z8ErzXmsGU8/NajBSwzyUYp06jCJ10fBaNyLc7t+7Q5r6UOdMz03GCnoqaEvL5MoMlZrJWGSPnyfZ7ngGtxoZWztXworPIR8sUuGpla3M3x3tucZXnNWbmtbXQDRqtAe41fqVBSxu2txUZ9AZ9DEZ2l9vRz90ZuLUky872ETIHkNsvLZ0zVp08nWfqYIYf3ANAp2ZTow539BcGtY7Z6emRqGGcpVdBb31jV5wf7cfdj2aQOYsxP48Ohoc0ytcY66Ojung7uwWGcbNx9EJdB88p/smDV1k64jceHhOjvVnqz1qzSwurCZrli0c//si8omcwZgXxjIyX5Vte8Xrlvckinl/oDs6Dt/xbB6I86MvVjj3oLoG5SR+uHJUflUuuXHQlZMp/rlUGKi+6APzLK5vItW36Aa0FhhsdssyfjgZRnvqBwU0nvmXBCieOc7eHLG5CNrnixBV+GCucf8k5rYj6gV54B6PVPljOSTowmNyAQX52UImuVu5/7Dyi49BdqbOYs1rwdkv9RXTCc6eWNWAIzYAzGKYTawdDzey/weFhZDXygGs1lKwju7xkuSVlFXiZZzUhm5z3febdjc1rMYwvsZ4slan8cgzUszo0DYKrqw2aluhAuasdOqmJm7cn6Xdd/PXffAv9NmStfgNJ87OLyaeCsHTM8k8bRPmuXXLz5o14+eo5cmI8xsaH4P0SeLQu+rpdKSXGP0oDVV07MTmevL+1u5WfoKbMaJ2aAs/RZ1cH/It/+S+TT//0z76Or79ZidWN3egZ6o89+vroyRv+riKL+mjXBuNeC0/VxMu367G0XI0HH32WiUZuONrc3BdPny7H3Nw++KSUAcI17AIxgThHR68iu7XUBT9otJnEBGWCISzJ4AopNzzUoFc2pUMTutJhrVPQzH3xzlUpR986l9Q36gkdn/LZ1co3sag4Wdr3Je5Ipzbnm7HuS/znalvxaPIBb+ncT6/3Lc6TFwyy+/aZYl15RCe8dGubTDrx+YmheIYP9lPHf2JPD9Cu5D/6mEY89OU9K8jG3NgdXJPBIs613/ZNJ7CfHrsKJnifM8ZH+jCTrcBx9qjI/FWG6chRp3qt/cl7MAZivzznQ1/TuPZ+jg2f9sm++d3r/D0d6PTBFS3OiW/7IbZ1HtIAh/9vXZ+O69cn4t27OeS9yVY8E/4/YZ6VQ2hq5JbOg8KhbZvlm2K8CidG7joLvypbt6HPCeyCGzduZfC2F7vR5LmhwZEYGh6JkeGxGBwYBouNJeYw49PgqXsDuGJqcmI6xkYnYnJ8JsbHpzhPnhnj+v4M1uYKvnJbXJ8Zj0+/4Dl3xZnaiudpz+9Xz+Cdy1heOwGjmgjQHgurh9A7tMnzJseGY2tnP3r7J+PFyyfcYzq6e3Zjagx92WKwpT6WF7eiv9wZj75GR9R1xhb6z3JhWW5AwMqryOov8LUOflcFDg33Qn/Q595OBqntH4STc3fIvLs3QfofwNXapCYqTk6MYo+WOQdZdVzBdsO2dSPxA1eUFKtM3LC7s1M72AQMZPrKVsrCocGyw572TM1FJT57OBjtrZW4NtmfmNYArwC7tbkHW/gwTg5o+5klcN/Hz39yNz7/tDN+9vMe5nc5BsoNcbhnffai5EOW34O+xGf+nTQEXWkXut+GvKmzXz70Zb8K+Vk4ufzuW3zmuWJIdZD8Le7T6S0mMAhmQME9A9yY30BoD/riogaMzDNd8aeT28Buqb0F+e2+Z+pCfQ/c33YoaJMQ//9fzvlVUIABLz7z9eH8v/e33/z96p1H7QPfnUOfe9XHD2Twd/3Mq9XznqtO8cVJnOi4ORf2Vx0s76dPh0vUwwYvbWfKOu6lw9nKBSZmGKhVxoijT+AvA37Lq4tJc2I2ZYM16Qf7u2J4sAt88i7evH0bMzMz8eVnH4PP6uOLLybij//oZnz8YIC+uLHxXqytHcfS3G5cn+6Phw9LcfO6K6tbkeVNPHczs8AbwUbbK/XRxbgPDjbE/Y96YnyiCfuqIUbHSnH/fplPdGXzRbzFXtu2xN/qFvSFHDpFn6bcAP81mKSi/GAs6LQBK3GbvhN1co6eY37pb9gH0Jgy3D43I3MRjbk6YWSsSDJ0VVwjuHlqDNuwHVpRFnGXb7//IZ48e5bJrCYluhfnwOBw+ipcwWkQ60o/O1uZbc54u0+hL6c8cRLtUhabDJG2DvNn20wsFS9fMgeW+7Rcp3Iw93hhqtuh6TpXPYJ37YcZzMfoSr0fUE+SA0I4Dpln73+qLc6YWKe/CX4zsGlPduE3P+WtNrEZeKaZeym79T2YZHfJeLbSYDg8StCHJVdreeY+/dvENnevHZMiO/itg/HsQv/phNdpb9xf/dyF3mv3WuzqY9pxjLwx2NrFmJuQ2qANQDst+aOPQZ9iEzai/rjcvJVjl3weIQPN+hd3qzMu4U3HUr7LRAva4u/aP5ZqYkD5XdnIuZxjMqSbeucKb9qRq4B4OVz6Ovybw/l2TBsaW8G1y8xlsWrNl8+ThuSp3D+VZ8rv0peyw1t6jjLVfp4xT/bD0to+R72psNJGF29tbWygH8EkBpi5mNYySzrX5VvnsuB72yQx+V15KQYwUJ1+NH7IPiS10Vc+DYhLD9K2/JB4A9tjFxln8qyyrgLduaeCb1dcrG9to8uQnUzc3sFxVMCafrr/n/JBmaNMysRN2uqYax+YACYvNba2F8lfzJ12XQPfsyQeGM4gi/JF2rNNDpK6yxJN+m5sX5VxNlnRPQ53dqzaoJ9MvyE9Ur7ncEjnBX9r0zoejGryQvZTOlAuMufOZyFfuUaczzf5rggUcE9+8hz5UDqpm7p+6xejw0Nx/dq1mJ6cCEttNHAjl0S5aY2OeYWrYtcSLgprHbI61uwAvMujAgHlhqAMNgBucXEeYTYWv//7PwfQ/5YOl2Ca5jRAa7hfFSX+D//Bz+Jf/6t/CajZjH/37/8kXr1+m5Or8knFwltnvUaAoFFhYXZgLp1HKUtUEph1b938QALYxFBxWfu1qekED0ODLk+2lEiRKabzJNvPp/e3D1KYANj6nWb6/9mf/Xm8fvUil9UbMEigmASI0IIgzHZogHDv3L0TX/zkS5ihLl6/e0/7X9PO4/j8yy+ju7cvfnj0KOatoctAu5yqGWJxmaBlXSyLo1JPB3hOiyTM6wPhp8Dm7ffkASee9vqy306gTv59gTv9MSp6TDvd9G8TQC6oSAFvUASh5IY+l8znFsaAhN8OKBgYGQZcNwJmAAgQQj3PE0hkpjRtUsAoSHU0pIKl/ZZlsf2tzTqQ66Jk5vvIEMoRg/igmvQhOLbdP/74KMdEYWiARICsoPNTcC9YEcA7N1dLlK31VY9Cc77dcJHO0V8NW5QAzzeibCaeGeJmgbj85Qgwd//Orfj93/sKxTzJ/QBVMFF17zDOdioxeXMaZWlmLtdd1MXLJ28BOlhc0EdPf0fceHAzWhtaMWox6JKOLjFo6G9tY7S118aN2wO08whl0BRPf/gxrMn++vnzsCySwYlDBEYHBr4zKG0FXTGyCs9xREeAjjQNCJ5P/6RTJAPjguLWqIOJ3dHb7Mxr12eiq1xOmnZszEBX6KkcNAR9q4QWEdB7jPe6exggwLYQHG5uK6PLJ2b16Yz0uxmwLklKeoNGdF6bnWUNcR0eZns4ruko5zo3c3NzSQMkPsNPo+XW39WxblAs+0DfjCSq9HX8K4QULs790PAgQg1jHz5zqbo0u0cbrUVqtp3i2iVetuXsw9xo/BXGHIqyoSbu3h6jv1J/XZzXodxKZlIXmVsJdqBV7+8ZGXyAtlQembVFe6RfnTEarRoLtuuKh04OdSwzRjzLOVPRZeSTsdbZb1aaq3IM2/gA+cTl6C6rUvnZ14x4m7nAs5RLjq2GcMG3gk9BuLUVAZ0YPg6ZyqQA+4VzyXNpOW1szTYenNTE14/mY4Pxlm906JgZ4KoVldHlCepNXsFINNBptq2D7vO4OWNjthtGJQcODy29cIEsB3Sub2b9vZ/95Ivo6xmI1bXF6OgElCLv1tcq0BnGlpnelUOeyVxVDqCb2RgaKcWDj67F25fr8etfv+B5l9HEfcyCmJluj7t3e+kzIKsdIADfP3/1HSB8LQaH2jnvMuZW5+KisTZKZWQCRtgmOsIs+pqa1liY246dCvricDfqmy/jq59ej27k184OI3JaG5vrFZSo/TsDdJQSPBR7XNTExsZmArjcwMhsuEuAPMahmd0LuYqqJipm5EmQtccxAbjdq8hLTfCZmd5FzXaN8cPqRaysbMCnZvdCnxiDB4ydtVkVzwbdBBbOPUiVgS6WUs7Nz/GbTk8d8Ofoz+kMwmX5NmjWM80kSrAKXWZgPGnETC+dI9xf3Qo9S0uuajGz32xpNw3WOPS49FmXwQP5070vCvlqNl8CAo4pK+RdAwi5eb0ZCJ3dPOMEWd0YvX3t0OxJjAxNx//9//b/jJ1NyxMdQSMV5vd26iMzDyT3o+NqfP75J7Ew+yrGJ0dicEzn3n7MXK9hDmpifXktrt9sjZHxYoPuqD/CqGxHJ9cjs91zQTo0+7Q93r1diL3dSmyuHCXobWqtjbasI2/gHt64OI6+7jJv6XAVmm9ERx3F0spB1DV3RWNbS7hPytPvX8bBvjyLvqL/I+PDtG086WAHfdfe0Rwjw8PMZz3yqpJ6agY8s19FBzBH7aUu+MaSB8fx0YO7SVNmNFt3f2x8Inq6B+K7b55gyFdjeXk7Zt8s0H435RuJrh4Abm2V+UefNut426edwRzpzC02Qi5Be6PoQXVSJwaSGr2tsxzf/vAs5hc3GLcx6A29tLfLvHUxVs6X+kxnbKTj9M3saryffY+ubYoXL9/F9z/Cb5DcBnxwcLSfy2LdpN2sYOvh78CD1jW3Lni1ehJuYG4G4zZ9MBN2+tpMHB67MgSM5jPAHuIBsY9l4U5O96OzC/096iarO4wHhhoEr1O2B9yj3m1u6mIOFxPM9g11pzHnag9xgivDpGNp3nrl52f1sY6B2l7qjOHRwZyT5bmVKDV2uG93Zrrvb2/E8FgZnHYSW5sXjMlRnFYjvvrZFxgwNfHyjc5Kxk98SR80CNznIrUmtJ4lFi+P48a1iZgeGYt+9K4iwnJ5Zra+fvM6Hdfuo6PTSof51VLWQkRqQGpA6eRQJ3OQ7/KMhtSVk1Gs6DWuUC13lZF1kzE7NxtLy4tx88Z19Jh8DYZQN2GoHh+a2KEToTDkNBI2NndjGwyiMWtpHp1aILeiD/BiXFhXWGPFbFUds8jWhsvoaEEH77kRP6xFe00+iPPD6Gw1GQf+2BJ3eD+d7BiorW0YsLXRVHMan96/AS1tZubauf2jjeenh4zRedycGotP7tzgPGsLW6O/mmNlAKLc051OfA1QHaEOjAagtWF3wVBb22Yi6VAwmxDcqUEFPWXNZrCOq/d0mjgmiLuUr2Zy6VBwpZ+lQG/fmYHO3OD6MrOfj6Gv2bk1+Am9b1LH/g7Pb0UPgVGicOJ0WIeY57mKVkfy3Nx77tUGdkCutdTH06ffxcbaWpS5fyPjJj5YXdvKrKp3s+8SV7mBdphJfFQDr/ckthjo6UossrZaAeuvxts36/R7H1puzn2cdMa+frUAxn8YDz97AGCAxl9V+X0QfXUeu8zr9989Rp+5irEN28dMbIy5c/TWziE876rltixhVXu5F6OjPamHGCpsCDATOkWspvPEPbMuT89pHzTBhIpjNCS1SXTem4AiNtB5ID7yLW7oRmaa4S3mcfM+cXdnuSt5Ugyf9W6hScfNT487T+5/Jq2nE5776rD2Wu8prvFc9YaYTdvB+fJa9Y/Y3d+lgcSAYhju4bmujtSeMdjgPeVdj3nP1MO8Cid5sZrAf5nVy2865sU78qc8mDaOzweL6qT1HmIb9Vzuc4LuVj/6usJ1nuN3AyXaE/bPdl8FKXyestU+iU2zn9zPe2rce346CmG8Qr8WffW74+zvaTuC5XQq+rf99JgbUU6ik27enoknT19Ay+jFS2TDJTYfWMRNDNHU2eZjdFAtmIjb0iKOI4/UuwYB1F86at2Xanl5KQONZoaLocUUNdhDnizfu3rbfjsujpHYslhxLS4AezYg+6Jw6DQ0SQNFaU8zlBluZNsOmOMypqemGOdddO488nMh+fzyAp2C3liGP1yl1Iz+rGsoxezsBmPYmrL/EIximYJyTzk6W85pzyz2MzxIG5saLYF3HGeHtdHdWRu7+zXoN+w+ZLmJFcpedZ/jy9Ajp109Ag5qBt90t4BNXUl7kbTgyiHn0fHSf+CoSZ8mZugc9LW9swa9nKBnXfHTEPce3qLt87Rbh3d3VNOpriA9i+HhHnBtd/So1+FzS/dZws6ysMcn2zE12hb3b5aj7nInS4/VoG8sPXoGXHQFwfDIAGO0Hf0D9XFtejTKvQZCNpA776OnPBRt4JpHj96DD3rQXe5xxcwhq7McBi2QX4pVm67IKpz1Jn/JU/KCL2nOtxfkpy/a73g5h16jY9afpFdpWKxvWWH9QE1NrhxvBrONoNuaYnFhKTGqWNlkEEscXqJvfV7eH33hp/fyph6/ektj8q9BMD9toef6vUhQ9LzCrrKlRbuLe3itf8vLvnRY6Vvwb/vvvbxW3szn5b2KtwFM++t52vtek32Hd/RHFSUulY3KlXpwRxtjgKz5cP+roKJlLQwK9vT2JObuRJ9XmdfBoYG4dfsWmGWFeT8NyzzXQENnZ1Vs1Lr4+OFd7KNOcBx2YMMRts0z8MmzeP36NXRRE/3okLqGi3jx7D3Xwldg5DvXm5Kn5MWtnYNobG6Hzkxa0LFou1piZHQinj7ZiUff76NjXBV1lOPW1tUcbd3nMXmrFFMzTXHnQVeMjltODMy1ewAWsLyo+EU5qN1c2KJtJct+Mm/OR44hMkwbhP6bYWxViiwbaiCRa9XlvQODiVt3s9xfQ4xgNw0PDqVuUX6b7a3vRntvYWEWvFlJmTM8PBrtJqB1dMGj7egE5CjPkRZcgWx79AfIp+kbdF6VUcwX0hn9VxsjPGewuwdbryt1k/4nr9XXYVJXb3dXdKG7TFhtRr5WkZe7zFcd8mGw13JoyGLoX3tTH8qGpZLBU26mPDE+jq3TE23oz472jqhCN7uHB9FNe29hAw6CEU2CMoihbNkGV4ivRgd7aZcrRLujvbcr2pG52+Cm/d1q7qdzfXwyJoaHopdnWzefnqDn99JBP8AYT2CbdiJU3SOigmxyj8hedPF4X18MQHeWatRXZzJeW2tzdEM7lkXvoo2NYBMTeYAnGdCosVY/NqV7gh7Q/gOTobhW/57YQGxpAKMfe8ek2a2dXdkX/IaeYN4RA6lPM4ifvppU0/lOn4OYDaFr4CiTf1aXmfcD5vcDD/J2PvX7Xm2EL1XpsxDbnp2oZ/XVXSBX4UtkSi332sG20fdiIFe+L+vHAjuenRyCBWlfA5wJ9vV6sbI6IJNepBLbCg0nzXhzXvrNlPviAhOt1OkmbfmrcsokGX28HvE6k+r0V+4xVofQpQEg6dcMeBpU4HDGeg+ctX90xni6J5afF8yPfq2iXSmz8r7Y9l5P35Vy2jktnQNcc46+2c1Ea32hBuYbm92n0rK4Rek9k1vUb0dH5+iH3gwIpI+Te7t/4vLiEn3SDtF3JdZVBhay80reOi6+TSQQbTk/V4kI0p9vJ6I4lUnnXchnZXOBybxXJjgwP/5d94//6T//xSAMVoKZrKvkxOhw0HD1fjKHwCYzKWiYSiWVNRcbEbkEtOv01NBZWJiPhfmFjAT+b//Fv4j5+bl4P78UF5yfSo+GnxzuwbRd8X/6P/4fELzt8dvf/Db+7M//GoO5AJy+JDDPlQBUaoIxP+2KHRC0FqUQdHCYZazTHoEJwVcAyMMwQZeGAopAJ5f103Xi2W5fPsehlPhLLS6DrM+JMive7C03n/3zv/jLdP5fm56KMybQLGOJLJ03QBo31nOJ0+TkWHz56ecZLFHISjhulvB+1tqNxUYOLve0VrttNavOhrUjrBSsOXlOhFrLdjmBqbJy+PNbMYl85zMdhgJE2rO6Zm01HRooVH6z9ul7jFKdIBoJnV0dXHUZPQhzo4cv37xNQ68L4WedyBJEkMvjmHMdWj4/nZ7c+5IHyrwKa8vxaOBJcDp8FeYysiVeLGMjsVrCYNjarzB9ZWcz2j8YHm945uLSCvdxU7dh+gHIBpBrpEug9qwwCgsDIw0AGnTJ3Or0d4wExI6KtKej+gTAwmHGQrpwE7hthOIO9GB5GAwH2rmCQWlJgkto2eBMa3sP94v4/psfYUjAM88eGOphbHri66+/jYWldRrEEPB8a2m6eU1bR32MT/cg1HZoa0389pe/i/Gh8XTSb65vxebGDobEbgrNLoC2tGnpodNLjDnGMwU376ytzm/1LYBw2yfA45jz0FrqRCAMAM56mK+uBOzT16bju2+/iz3G2EyWzc0iy9SIpcprp7LPaLjZYxe8YMY3YJ77u3JGI+VqeXY6/LleoeQ95GHPyc1C94tNrqsqEo4539KKYw6hJX/oHLXExcWp865j3Wcw/tIx1+noHoDmDOYYgMuVA9CZ/UhA8gF06ByypIy1V61HXDhgmHnIWLhuG3Ui6WDQWS1ou3djkF8UpsgAQDmsl/dXmCoA5RPpxbfPkNakXx2ezkORYV8Aydxklbb+Le/w0ukrCFSuSL86gZL/UF46DXJzHv5ZK43DOT7yrs4aHf+OnW0z+OG4cmr+zUM518FkhrintKycUR5L9x53BZOZ47UoQLO2HV9p+uKyNp6+xzg91ugXEGMMwBtZWkneQP7S64Ineb4K18YZZDQi7GPthw5qn6UyNTCiQ9lsY+VFb393uMnlXvUk1raqsbJ6HN19Q2nAmcXkJoiCi9qGagyMtGWAstTeGxvbOwCKdkBGd7S0AxLWNjNQe+PWCG0/jldv5qJ7qBwPPrmOofU2dqtvAbC18dd/9TSev9xgPN2UuYV2V1HI1vUez8BFQ2tN1r0sw2tvnizF82cLgCY3/C42mjmFTwwCOqKOWW9PX8zNLRTznFmlsBgAe2xsCHDbgc6Zj7t378GX64BFDE8MSJ0mLplraW6Lnc1K3LoxnRvk7OyYbVLokr2drfjpl/fQdWeMRzmzXN3M8ujYjGiNi+ME3Oo9gzpm8Opc1fhXuXd0tjHXbvpmdnhdWN5H/aSjQPCgg0IiMdNToz8D0PxusLjI0BdoCJotMcZ/zK16SmdCoeOO4L7L1MXJE/x+Dv26mTfimmfoYDiPAeSZe9zs7ewnUGwuAbx6OrOW8K9/9QO05EbZncwx4LypJh48vB8V2uYKDvfhkHYtT9TdZ9AVObG7EeOTHTEwXI7HTzahpx7mzdrgGFL7JxiUjuUBut+lpBgW3HvuPbIYAT86Ohavnm9I8fB1ByDbzc/buL8BihN05gSgvJn2btJ/QGqpJebm3YT9EBq9RGbtxpsXs2GtfQM+o6PQaQvyFcCm/LqkHWY1udGsQYDDo/1ohcYyaFzfgmGzy5iDYZANBmeLvT0ETXUJuqSnRgyGd4wNNgXz4riDEZjjvj73/UHenKrnod1OyyIItpDD1e3cANh9fs5oS4k5Ea+sr69gCDWno9ss3r3989jcQn5vHcI7nchd6zOeZwb84sJGrC6updNSWp+dW07D7PQM+RsGnA5jcmogPv7kZrRbxqwRrKN8hx4G+7py9aWYQlxj+YEKxuU5WKxaOUTOWo6qKXncmu/KXmlSjCLOsYyeqz76GLepyRFoGSN0ZCDHY2RkJN69f4VcWIGWXXHEffb2cjNldYAOJPnJzMnF5fnch6m6j145MIufcQPcnl0c04YWdAN44GCDNjTEy1fzGLoDYBTvb53roxgfm8oEitu3byD/j+OHRy/TGaTuUq6eMCnyzsnxQTqPIZu4PjUSk8N90a3BhtxugWY3t9fpYwm5s5arKlP2ohPUYg30Wxmv1LcUoStYdSKYcYlo5LwaDJHimXBgyk2dJ74E6OPgwWloXD28sLyUjsO7d28npjOTR+ymvlH+6tA3w72/rzfml5ZjBXzgRvFp8KoLeFZiKOU0969Fl7i/QyM4Muhj4+VxjNM3N4NVltSgHWtrTtPRryN/emw4NqFb5b10YC3P+hrwSuN5fHp3hrEZS5m6DN5ySbz9b+Y+F8jcT+7eiKG+jlhjzlS84ntpVqNX3ej9dKCoO3ITchhSejOD6xQjS0Or/kNN/iujLLMhkT2uDlFG6lDL8VQmwjfaEbl5NnK4o8uyGrVR2dXBcQLNXsIL1peHp2wpY+JGk1F3jiwfjmvXxqC3S3TWGnNmaZWj6OxuxoBTL+xAv53g/J6YnhyFz9ejEZ18DM3sgrk728u5YndtYyXbeXRSE7/+zYuUE5b62EOvXLsxE7OLi4nh+nv649r1TsZ+OE4Pt8CxnXGwb1+a49uvnzI+roJERzCmG25+3dQGn/dgxGFbIDP2pf9DxqzUGBVkw+kROA+C67KcyXhbTI5yb/jH+s+71UqUOloSS2jHGNTqQFZkph+8nAYw15pJl7gVXaOB7/nStIkbyn/nTFyj43oXmtfwFZdJp2ecLw2LBX1Jn86b9Cwm8XfpRMd7UYqM+3Mvny2takBb/sH7aWyre8VX6h6xhGMq5pFm0tnIvTwpcRf3cH+RqyQKHpzOB53SyhHbbxKGuF46ShuIf5nAxHdxjtd6f+9l4NFghi+4hDZzL205nmWQ2ox7751BUOwS93TaRD6Ju0xasU3d3eW8l+NhOTQ5K7NG1WO0RV0s7nV8pX/twNYWy55YEq0n9W9iZXh+Hxyl3BBD67xRDytbhsA+t+5ezxJi2sJnF/DTBTTDOB7FVT8ZW+TRETR8DI9tVzZTZ22BMV0Z39CowwZ8jt5esIzY4DC85WpDbV1pQx5T2SNPkO8GbZQ70rND3Y49kfqLfpxfOCE6dugnDda+q6tFXtQdImOP4phrdEK3tLVi3+xmINOV1NJNqa0XfAdeXDUYWGJsTQCC7uhvXf1Z8rcr7o6OazLwPD3WGTfujGVgtrJ3nM7ULmyTzbVKNHXUxOzCWTx9ehENLe1JE46FdOFeYq7INBvdAN0B7Wgt1aSuhTqYr0bkcU3igAsdYOBmVx87FyYfmeWszG6Epk02mxjri529ldzYdOb6BHTWHm/fLSWeNaBl4LHcbR1ocZ9lurbpi/uDTaV+KXc0xN3rI3Ftqgfdesm7iTHXEYTuBYeW0MOo0pgcL8fwMDZi6ylYZQ7ZZrJOfeqO0eF+xvAgluZPkT+0te4YnkRm8mz3SdLxI41LzAb8pPtkMD7TVkImq6/E7Wnv85PJl9Kv/Jl2MOOnfpTvTH7xlXIBGwJQxH1OeRZ0gv2UqwL3dT4F4+tqZ12F59FSEq/mNEAfV/xb+FwKP4e6R731gY8/vOTRv33x9e9+s13F3Noi5YgyxwdcXSHfJR984HX/lk+Ll8cuUicVq2cYJ9qRq9l5hmOhHJE//PRvH+R9cjNzjpmsJ5ayY7bK1Ykd5U76go3GABwj53R8H4IrLBcj1tWGriDTdfr29ZvdfohecV/A3SxZPDv7Lp48/THcd8hydCY47u/BF5fVKJebY2yiPwY5f3igCzzTH6/fvkaWHsfqMjSwspfjvLXZF48ea4eWwX2n8c3XSzH71iTHWu51CV6uxPLCXqyuL8bUTDvzUUnbZ/r6YNz7ZJTrLmJj1eTLY/pXBCJPTvajSRnYAl0jS7SdLbervWjGsSu/TXrIQCFjXGqH7pkJy98MDA1znnubVeGdmqzS0IvtlDTIv+XllZhfWECeurdMJR233uf3fv57hYyHht3zR5niisoz2nXGmFoSWO2hPVLsvYGcbUJfcNxZTlsG+rT2vXXNV7a3okrb3ThYXWOw+JBPfRLKc8vn6Oy3wLEo4eLY5Lqz2IeO99BXrto5ZeKU/9KI9tja5hYyoBqryPkqOsSJtaSv47ONrFrjmdvcfwcZdaBNBbavg5ccizWw8fLmRmyip6ypn5ubQhf6PAwaW2JHutnj+YfQZr3y6Pw0y3dv7W3HDmOhTqjBfrqAjk1qXXOvTOirAm+egvOEehnIV1Yytnun9BGsxIAhGxoZp4ssE3R6VIzJCWPspz4meYoGp942kO6eI9K045wyHnqW1t1rDbbgWGFDyie+00fA9UxgYeehz1eWlzPQIjMXPFkEFXV0t4Kp1eUcyrkTh7lantugguCDKjYtMsKVh26Yrx9WWWvwRj2ygT10euQG7efR0+VejSdcbxfUv0Ug3XYaAEjfCS/tFFcoiHlOaL9jUdtg9juyg3NSRtEA3yJ8u6asRLtFDeO3Cw5b2UKvasxBF1VtxcPTOEB+H6M7xKynF+hYeHR7DxqCDtTz+j9MytQvmGPBPKjbHVN9s5dN7XFw0RQb0Nfrly9iY20pLEW/4b5v8Hhv/1B8+9238M3b2GYsdja2MjnLKiDygMll8/OzuZ+WwUHlm7LOl3gin0l/c0z4S9+A8+D0pQzlYDE7/KM9HlNfSBOJ7zz/w/3sQo6Mv8uRHEjM9MnHn/3iHKI/otNmocu0SVNcnNmTTJpK16WaPlxHpdEhgYIPs7a7mWSv3r6NtdXVrD/7z/7JP8EY64xf/+o33KceMHKYitWO9raX4r/6L/8ZguOnWQbnP/1P/zOCxIwohLDeWF5GviU0o/eCTAlNI3Rw0N3FewphT/scMB0vmaWrgpIwGIS3b17HjRvX6c9hZnv6uxnvglOdKQoGwZ0Dq9MygR/Xy9lDCMIvv/wyOju749/923+XbZycnkJYuhzL+r7W3WcyBL2Mp84Aic0I5R/9oz+MoeGhVAYrq0sYFm6mpjPwCPC0loBD8O7yWZcbp8LKqXXuiolykjQIPe5U/f2Xp3ien0bUrCOqYimWFF1GN8B4YbEAN4J4NwNzqVduJnt+GbPzRdar4MF68i4zsoa6grlYFuP9DWoUIMRnubxbo9YghkaB9dKsYe79N9Y3U4AKwP1bGjRiPjE2muNiFoHzIzB5/eZdPH/6HFDVEKNjY4VjifGXxoxI2ufMKqPP7j9Q1NAS3OgILZhUoCA9uWmJ2WAyr1kOzp/OskOEsorq5dMntFXHqJvKbceciqtywLwcojQ34hAAdAnzD40O8B6MZy/eMGYCnIsUSK302ahoc8tFjE+76TCC2qzrX/8Q3R19jIsC0QwfV2jUZnb9zPVryTuuWtGQ7sHg7+8fQFH2pDN8GLoY5Xk6iXoxPgY51tLohqIuuVKAYsQiEHZRDEfVA0Aj9M71KgtrCuv8tS6z2ZnOs/yow1MwpPJXUGiguPO8NfIVylnPkr8LujFrCYDIOEv/8rKZThk5leE5x9pwV07zqyVUPtsyP5KkwR8Va2aSwd/OhVkRBY82cK9i5YyMkYKfdig/nOfchNjZzTks6sF6wCxkjUizMGy/5+rQv3NjgOehUKEBS2ZYLkWQ6v/5o3DU0w/pp3gmvMyxAqgWcqugY0QkQlD6FODLc/bF51y1RVDo9YWhTT8aHG+Xyu5zvllU0HFHe/ZBOKTBLB37bOWJ7TZI4d8qyZwPW8ucpkFLe+yHc+A4pfMWMHYKf+gogwPjFIUocP/25XpUjuA75Iv8p9AXdOsIyHrVtFdQ5L1oNH9r1FoKK6eQ+xuB1zFZLIk3Gm8JLsfFzAA3mMqlirTRpeYHR6ccM0C3Bb00RXvJ+TAoFTGBotrc2M3vDfVd0EtLPPz4IYBnDZ5rjPXVCiDoLHarEdYGv4hqOvjbulqib6iJ67sAHk0x/64Sd25OxB/80T3acRpjk/1hoOCrn/0sNirrKOY97hdR3Q3kpkG79qTL3f1daJL5UizIzYzPyMhY7lViUFJHmgbwcW4w1xojwwPxEkV8994dzhbg7edm2J98/ABAspdOMJe2N2LgGawDlwEqis3UzwFd/+QffRX9g22xuLoQiytLzKt6ry4zKJTdruLRsHZupZVWAK/t0jEjEM+5BbgYBE/eZF6ls+Q15sG9GpzXQu6L75hXrvUeV1lrrlzznDPoTzqSPqv71Rw3S2IY2DAT+PzsCJrQCKoPN7u9qDlkzDtztVKptY7+wgvQSWNzY0zfmETuDMabV3OpV826cyNVM+qqbmS1V4EWdd4ZZDrDSN2Avtwz4TA+/+JmHCMbH32/EQsLyNfFY+T+IToMXoTWZq6NxpPHizH37gg5XRP9Q8q2FmR8TazMHcbC20OM/JPo6R5FhzYljQp+qwBdHcNH1QrjFnHvwe3Y3NmO7753hd9ALC5ux4sXAqcd2vBZ3Lp1LUGlbVJHZlAa2lcOKH8srWPwolLdY35boJHV1CE6BnRcKvOVZ9LBtZlxcEof4As6OtNhQdsxJBSDZr3duD6OLv/9aGiujbfgGsf39p0xDLvu3Kzz+KjCufA699NRbGangNCa/y7PtK6+GVS72wZSa+LN2+V48fx9rMIvZuQboKlsW1O8If7wjz6H79CJkyPR11fOmvgDA0Pc/zBu3h4ATM5Dg5Z42Y3hoV74EzlWc5arp1x5lc6fC+VfQ7jCUcPXzbzUG/K6S47FJ6VSB7y8kThJHaSz0M2eFxdnY2H+fZymISUOa44yhm0358zOLnPfRsa2lXHcSzyibN7eXocn+mJoZCiePn3JNW3o+Q7oGRDP+J1hMO/DzP0ZAHepal/sQC/LK2uxtHqAjt6P9XXLR3nuAfSwFW2tHRiejK3ZNugO6V49ilpPZ3g9+OT2jZmYGRuOLvhubXUlDQxXQ7ixtw42jS75ppCbyHraa+kS2S15DSGTm5FyQKeeq2nEDx53Gbj6LwPCXOs9zLjUgfDm3buUu2YHKrdMYrl3794HntXYQK+iazQqvd7sL51s4gLblJlx/GZbLG2jYyEuODezeU+DwY+e9ub4+O6NuD4xwjHHaon20ybkSm9nKb769OPY3XJO15D31dRBzU1oDq6/PK7EzMRQGioGsUwMUAcqQzWurPc/OuD+QvVg45dx/95t2uQqivN0aFT2DVCKO5HgyAN1t47+dgxKnYwuiZbO0qEF3ahLdMgop1y1YLa9wTaDmCaAuLJGne1m19evTyI33W+pMcuJWOLIzacb6or9m8QU6knxuPuDTMyMMmtH0F9zoFbhFem9BvpthB8vo72zLe5/dBsa2WOcxJdN6DBXIJ7Fo0evoM8L6K4H3mqL9+9eQrstcefOvZibnUdXuRcXemJsPDeEN9iwu14plu+3nMUB7S53NUKLbWCxpnj3eiUwIdKxKd7fA5fpSNmBt11tpUPF5ID96hH4wv1mkC+c4z4Y9TVr8eD2cNSc70VTPVgC3bG8cRbvFlbCkgoabJYgOTw4hV460RRgWHUK/JtOdOhYnGAih4559U3iFF/QTzrCmDOTNzIpCj3jv6RDflMuykM6KXScO28uH/eeHhMza2dV9/Y/zOnflXfU3hP4eK5zqpz1u6umDQiJs/zb1QPajJkQAu2or/yUL7ZdYQzv+NpF1pvQYR/UL77NwhNXFbjE1X4mcxj8KkoSeX/tPPWoHdaprO7QiSydZikGjmvrqG/FXVcJHu3YVvZZudVd7qZ9loLCXkLvqMddaW3/xYSOnc+S332O7fdak1c8ftXX3JeA9qWOd4w52/trt7hKZGioC5lwHfzxOrM459Ffjx6/jlXa7YaXbt6sRaeePaS/Jh/Mzr0P95Zx7ys3p3Rlm45XnUsGJQb6h6OtvTP5RJwn1rEfOu/SmY8dIgzcQcaYud/eXoafCseIAypWVfb7d+6xEq7cXE+HtTqM6YrxyYH45vtfIq50mJygQw3ctXBPN351PBJxR/VoP4ZHuqO3vy3cnN0VoLV1ZpCe89zWWAZDzs1VkO2MMX1VjwyMjsZ28lGZ49BSylx1tk449dJZOijPLgxKiyfO4/6DGzyffjpW4LOzM2z3TXQmOkb8l3KNucvScHANnBCT48iMmgt0Um8681dWV7H396Avg/p7yOwqzzXZqAN5vJcBPjeWt/yd5W824G9po9xtkpcBUGzOi2p0Ikfq6rri/fx2rKCvHEsdbbPvFrJ/++jkza0K7W3N4I9ByIPqdkxOdDJG3TG7cBlzy9v8jhxl9JPmGQNpL1d5wDs6mpKheadzxznjT6lRWvSPXOEFXXtcJ5h2eNo1TL66jK+yK39ra1gCoy4z03t7y/C3pbR4PvJqFPkr3+QGqky+uMmSsa5QUYaLL22Pjjrbgjop9IKyxYfYyg/ffaevwuOcI/+kE45zbIuyx2NXb/6XvbRPV/dKXctz0gnMM69emU3s+ZynPEj7zuOcq9xTtimH5L/sP/c0MU19p6PYMic6QZWFlvVoYM78zPIzPMfV8fUcq1QPwT+L6Qvp7emOa2DZ2zen0ZeWlLMk9BC49D52zCi6aziuZwD6DJv1El1RwY7vTt7c3SlWdv/ud98iexrhk764NnUTOtxgvmrif/h/vI/3rxjXo9p49ngFLHqamd1iTYN6Hcij+x+NxkefdqA7V6BTV7oexaPvVmKvchaj6PaV5S14TtzCODPvx+BYdXsb+s0BLzbQdQWXiX+N4Yaz7YyPK5QbkRvytLOztb2DjTOM7eI+UXvRAN+MgSX74RtpzqQmMYvJi7nCkzmw5JNzofxfmJvL4MChgQBkPAyKGDrPbHy9NQ3MRxO4rhm7Juda+uXaMnTVQXsvGf9LZToYVb1e/H0SLegcr7X2faa0wefiH/FarhQECBqsOuJ+R/x2huw7g94Rp9lumaPIbOc3rrOcjvRonXg5rB7CtPSiAc0T7BwxZgkcXhLH0Bx528JEFXiSYc5ywZcNyCDv5XW8rRhxqHzm+a7HcI+dU/q0h2xsgfYaaEwzx6R05YF2u3ZfE/yee0pw3wbHizGvBzs0QTMmEHlFaw30Ie7iORX0yTl2uWN+DljMFenIO/WmckMfjP4Sk1Y5JfucsoI/0mHsm75naRfok5GgQ8oLMS19pV3nvP1cBUd7T7GEA5l89+FcV9KbaOhPyiDxAlOLnQdv8Qx5TBvTILuBEBMG9HUq13KFK3rsBH70mrY2cYxyxYfwbFpVJI3k1KHTCt2tf+rgyD1iluPl23dxkbRbynbYJ3EKhJG0TiOdOP5GH3LwiPG3tJL7Ty2Bn9fRu5atQmPECLJvcWkZm+YNPLAeOwa6WjrAmd0ZpLKyidVsTMTJzH7GzmHTr8pjI+DJCzDrJjbH4sIsbQGroKccnNb2jujEnnz//j00Bs5xfKBrnfwTU1OM8Vq8eQ02hWecb8dT3JRykOc61jnu/Mv54njxd05p0qbYwZfyxmtyzv3RY1fXc14RHuYBvLRPxSuOmytD6z795NNfqHwU8gXY04lfCGGVqg8uvheAL6NNEKXnMORMzFHMLSzGKsalDtk7d+7El198EW/fvYZBzTJuA0B3ZySwxDO+/PRh/Ot//d+FG0799V//ksGfT0M0I0iMgs+xyYIswVVmcqMkJWaBnffMieblMc+5Amv2wcxuB3JzcyNrfJoxPDo+nnUeBbZmlagkZQgHVgWn84NDaXhIrN7TuofW/n2PcJtbXEKJIAQhEDcj07DU6ZqbaDAGKpd09EEklifoaAOww6SuCHCJtwEFs3R1PpiJ4uaVjp7OWJ9ltpngnoZ9mDC/MpEfJtPX1YT6z5fPW1/bQACcFwxsX1DYs7TX8RLg9lj7HYYUwAmZ5zGKNWRbGKeWxgIqmf2v8FFZOS4ZIYLi/+55NgNiQ8D5h2PsPPjWkNJZJdgUHGvoucGY1/T0dEVnewkgrKFxjDJw2eUp4/k+nj5/lo5GlzcV9ZVrs10qa7OVGQJeRbTSeoP+rXBOI4Z7qAZyuBx7nab8oTFhQMJyHxub6ygoATDXM68KZTOVzEwpMW+W+JB5Bof6AaT98eOT5ygXQajGB0Yu4PWc5zU1nMaN64Mcx2Br7I5vv35MH3Vy18An9fS/DcVYAfBtZoQ0xxEBtw3tnUC3h4CLbYzvxfl3sTj7Lt4+fRyvnz2Np4++j6c/fhevnj+ON6+exZNHj+N3v/yb+OHbb+PRt9/HmxdvogPw/+23Xyd9ONcuG/KtYDXD22wE6cq+WBKplbFUIMrgOnKcL8fNTC8Bchpx8LaGpMrCsdbQSWOJMU2FwPmeJ51KhQZZJEEBlMDJeUw657j86VI2QYVKeHt3PzeIlD6cSzOclQe+c6kqbT46sIyLm6YdZtsU+K5WcPWLANZyOGapWaP41o3BdII1NRgUgsaR4gI9G5T1Cbne+c6+8DwBoe3SQLySV55j3+2YMi4FqWQMXUs93k/6LbKqULZc4OnWaBNseHKWBOI6r+F2SasSuOPsOTqR5O2CjzEeHUdeyiavUdjaWdtjW66O+9yzC5Wf2X3IH4CFy62/froWlUOMWXg29Q3MzTRxrUvZAb3yJG0QADgnRugzSzzbYWm1D/KQfwP9librzPHWoBYQWkpKp8UGStDsCgNIBjaV5W42yim0rQlj4BzZecA9ekP7cX1ZR2k11ldVmK8ys+nGrcnMwv7ux/dR09gaf/x7P4/Nymb88utvmByM2oPt+OM/+FlMjPYwr6/g0ffMaRe6Ypd7lvjcjMZSQwyODCH/dei46Vw3BvAJ7dvMDAHLcehYcvQdZzN3zZhQ6V3NrUDK5doaLIsL8/AF/IBFOzhY5jwzxwBxGGI63axJfnm5n8fcp0C5oROrivHd1Y1BWGa+6i4SrGmMOqYuuRsbGwe8r3F+keFnWzxmLW/boQNhb6+aNCetGvDSeZjlejiokSi9pXOA476kqyva9KVS1gCTjvx0Uz5purp/yJxfhhvXGdRohS/cRNcyWC53be1sj1IXxlpHI4ZBb/w3/+1/AZipJD82I6MMuj5+9AyjpBLlnnZoPdIZ6yqtmeuTWSrKMjMGcDQK5A7YIbp72uLTLzB238/F8ycaIdZALcfi2n5uzDc/vxr37lzDqGyMd+/W4snj1egbpE91i9HTdxgLgJ/ZlwYTm6O5DYoEVRtoUm4Vmz3Zd8frNIbHRhmX2lheOoHGTuLt28Wk1yFk9D/+4z9CTh3k2DpmGs3SqsFEjRMDMJaac2nxobq8xnI7RWkxacgAroaFAG5wqBd5bqbOAfTtyiHkG/Sm/OnobIy796fj1q3xWFqeY/yY7xOuvxBgy4Mnsba2kgkEBxiKzY0Yy53llFsGY+fnVxizQeimgfbPIxcxEPaO4+WLOca0Dtrrjbbmy/j44zsxTL96elr5PhOLy+8zI/jatWvx/PmL/Iy6KnPcmMG3BNzQk8ZbEzLcFRFmNSkv5hfWmMeWnLvqYSUDxJYds+/qRZdQX2QGGfQMzQ4ODMbm+jrnazgfMw+tYJKezGx683oW/tpKx9YRbfe6sxN0B3RS7ujINstTOjRcgaYuXPyw14EZhINDfVE94PtBJVotF4G8MmC2sFSJb7+bj2s3PqJ/C4yr86UzuA9+qCYQvX79VmxtudnrfmI+s1TM5G8Gi7i57MzkaExhcLsxtgaKfKcT8enTpzz/ygleOENTzivL4Z1GZJmGh06mNHuY8KIEj6UBwBRnxzCeeoXjGVAHFDM2ymh1nXShc2ppeSlWMSIGGF/nexFMePe2QcXilQkTnK/j7xQM0NfrCqTZePH8OW2QyM26BGNxhfaOJeo0UXTQN+r9PzmIj+/dAKfuxzLGhGW2ahEjLeg3DZHPHj6Ml+CmrcouutZSSuoT8MoJNMy11tDu6+tNHL68uo6R8kET0S/3RpgcG4GWwLrQ/n//3/+fkZdd8frNC2gUWUiDpGmDfRrIZo15L2lEx2+FOTEYxnAmRpeP1EHqWvWMeER6E0u4mbLG4/T0BDK4MYNJ7e0tzO1mrkA5PrY0kGWx0P3IUVeNej/lWgm5dkL/61tOoDNLt3Xl5rWX3Ns9xDrKrblKSeeg2cDOb1trO9/bYm5+F1mL/GK++3vb6Wt9bEET1vpfXJqNseGxmBi5FgvwqMESeSpOoC36c//WdPQN9DFP9chx9+xoYt5WoV2MuM5ebImddAq6z5VJEI7rLjJnVxmAfN3aciNZ5A60hS0X/+iP7kVnRyUa0SP9fS3Q8mluPP3dk+UodXbF2MwUo1aPrlpmjhnj2sYiG49+it2Vh2JqV9PKGzrnLR1nECbxW+LkoiSmeki9Ie4ygCVm0TGuYe55+Ua/+LuOcmnUMl6WLHDOpHHnMWmXv/109YpBVXGbOEenmrSgc99zr0oEeb3f/fQ5OsnlG/lPW/KqzI34jB+kxuyHfVS/6Xh0dUNhR1h3vChRJ1bMVW/wrOc4Hj7XhIcsRcT34qWz/yixm3hAbGP7Zcp0YPBpO9W3ZtbZrqRZ2qJ8sUk+zzZqD9oGlYx6Na0wTpDOHRfHKe/NK21k7uW91ekmy40OdcfN61Px7OlzZDPzVzmL1a1q1Jfa4py+lJH9wRyfMxQ6U8QVbrguPkzMXNeQKwrEHEfHB9DcNrpvJG2MzN6mHbZf+8w2GXxLm4kxEQ9ZR1hbW1SjHSq+V0YUfeANjzU1m5Wv3HN1QiU6y/XwXR3y+Q2YojnqDT4xN3vYuGvr2/BCOXm6fxDZgF7t6mvIrHs301ZfHCN7dCwfIPPcqNEEJu3fgVw9ehmrm/Xx6LvL+Pa3x4whfQCLiX+uNkR35VwTMkL4415IvX2djEdRFnETHeEKoKXldeZbrNCUeiHHn76aVCF6cg+w1tY6ZEUZnXUAdthB5uzEygp9RA+LAyzpOgr/W3bIvqkL3TvAFdduCr63DzaGVqonW8jFstMUluKore/CVl2Lt++20mlbQgZIAfvVIjPUVT61ddi4Z9iO0FhtPWPUacLHbgyNdkUFHT03d0Q/xerIf/rvigRIL+e/SMjhlaRW+Ft04NgWE92kRf/IfRL56lzm6f7Od52J0qR0oDNUPvREg86uglRupMzl0TvgHYxpnlHLMeaO9hc2zHnyo7SlPSNeTcxLW/wujcsjV6+r736mnrXtfNo2dYfP1z6WRovPD22WBnl7ne+rv+2v7faY/fDYlf7NN/9sszxcyDP1XrEZvPc3O7rICj/PIJvBFBWs8yTW1HbQgSjGd7PWA53Myg/GtwXe0nbWuUfn42B/I15jj09PDqej8/hY26EtVtZ24RFwPmPtHo1LywvxyYPPua5I3jKhb21tByzeHXdu3Y+52ddJk+eXxzExORnVna5oqumHhqE75sMg/enZHjaWmL4DujXZ6Qyd2ZN7YGXQMjqYn0t01wI6ri9X3pY6wJrggmKfJt9H4Llu5JU4hX5xlf6XtqZSJtM0oyP3treik74wHTkWyhyD3Sbp7qCTG+GfkYHe6O3ieacFLbiqUxlnnE9sPTk2FiNDQzGEPXkCDp97+zZWFxbSwW0d9q31tRjoQ0YgB6xd34m+6OT++iAs1TiEjrjW0xtjyPcR5P9Yd08Mt3VGP/JujLEbRRcNl8sxCKY0kVB521XTENf6BmMcudnHPKEMYsuSTNCJ/jf9QpfIirqUg8Vb2Zf0Bc1Il8fQQyf6+vboREz09EV/e1d0o/uUoadHRzHe3Rs33fekqyf9Uw3IPx36J8pn7nMu/fIcxwGuzO/SmrSFqoEeaEuo82vjOm2d6R3I/rRhk0lX7nl0A7x9jT6Mg1Nu+NnRFSPIkWsdPTHNuWNd3TFe6ooprrUaxxYy7JD+NdCv1AuCYASSuk39qvzMVT1pc7YkpnXVqJjyQhkD3sva+GJKeMJqF36KEeQ1AyLKaqtOyBPrzJ1yPIUKL3nYEeSC6MRGMyHG5GBXT+mvdKNwf9cGMzCTCSXQislXVoGxeoOYRb+DOtiSlSYg6nPM8m/Qj7IhCVL5xTPFgvKovgyD4ef0fQ0MsooOnJyeSf+xtos2nCrNuaWlyL7C7+r91LH6QaUdE60tgyc2MPGlBK1NTE7H+7fvYn1tmbYfxSF4dmBoPBOhaQnYwgAVdGTvuK+joewxqVr9e9ncHqe1TVn2aGNjOZ/vyroj6KWvbwhbzgS1eWyFSuJA29TIWHifpcWF2N/dBssb2Pw72+Tvy8GizJxy39YUL89Rzhev4jxfnnmFRTzmOVf3EQ9enec1nqeemEQO1d2+decXRgMFZz5ch54OI51Jgg8v9AIvFzwIrOy8YFOBaUkRo5MOqo1obyvR6YXMsN4FYFnaxrppZr/tY0j2QgQ27unTZ1k+xY2qeGyhqHxWtqFw7ntMwS+DJZPxzHSUeA6D7Hfb7HkOjG876zIRs68cthmIReen2WwaHFdOa0G74E4FIgC0/z6/UCj0kdOsgTlz7Xr85KdfxZ0HH8XU5FSMTUyG2e5upuo5uWEKbTCalaAbpujp7oprU5MxPTEeH92/l46etdW1DIxoJMu/OjB1jicT0lf74fP5UsymwoX/X01iAr38Xhxzw9V1jBkFjlGtQwR1A0J2Y2s7x0qA34uA1RFoVFLhZDkd712GiXvo2zHgyYg2ZJXtSOUt09mGohH5LLMWeXLxfP45bipbDQLLg2TWNNda681a7JZTamkBwQFczWRz4yCjtzrDBXaS6erGZmbMCcI1LK2RriDyGT57F4NFYWK7dHSa8aJxbgRSAa9AsW6pmQkGFjRgulBYLtmtoOCspWvWmsatBlJzcwMKvI3rmmlfR2yuCey6YnBkIH748Qm0hIGAQcapCOmmjLbW157EnbtjtAEwFG3Q6xMMIAwfmNZmumT8x0dPMlq+t7eDkT4XawCBVZh+Y2U1tjC6l6HDhfdvYnN1IU7hgXr6c0qbVETb0KPZVnXwk0ERd/B3MxuzWm7duB6v3rzKuRDQaMglz/nifMdFp4wGWRounJfTRsOyvID3olPuY6GSl3c1lOQJ6c2x1nlbZMNr3BTzLt00M38uN93l/mb5pnMTvnFudJ5phOokdRmYGf5L8PqVI9Sa5AIv6yAXJTDoDeOl4DcL1vubCZ/BC+5/SpuzLivAUvqzRE9nR3vcuT2K4YCgRYJzKJ28Osh13GSmPDRnUMI6wvK0K1xUhoIv5UGuTIB+ihc3oG/SrkttpV/Bgfexz/mmb3Jcfa7eac3zZXCfrWzQoWE7NXrluQRktteItHIQ4K8Ba399OT++bItyymc71o699/NaFesxRofZ1pXDPcbvPL5/uYGyVynQD9pXGPMq+LPkaxtkpBepkU1U1rk6xPGWR5Sd9ldA4HN1VJspxaFc+XIVsDEr0Wj6EfIralT8hcxbQkZoXJwCJOPCrMU15kZDoAH+aocuduPhw5u0ZSNK7QZdBMPV6ID/2pmbd4tLcVYD//Bd4HF55ga883H9Jgr7Ej1wJDB3Y9zd3Nzw6BSwzYPrm05z47X9fTMSW3OOrL3nig51QAPgRKebJO44OyaF00Ynx0mCCMHE0aGZiuiwCzdrLHHcUjt1jP1xbAHUBwbb4v7DIUDEIKB8HZ3gnjAYndBTd287gOEgltboA2OvY0LjwkwxV57pzHeZpiDMOXBQOwHgOtF1Brm5pJkj54BvN9XyDPVo0hfzKL1d6SmP2S9p1LmVTiyfI2Dy+CDg2vvraMnl9Wb2lyw5BP0gWweH++krhtw5BmejuvgiHnw8xbxtYfBuxezcfG7G2tFZph8DAPTFlBWDQz3xs5//NJ49ewF/tUNz1aR5MwN1WKn/LPvS3tHEdQDle50xNIzM7KhHlw4wj/3xu+9fAOYmIMVmjGj0WTMYYHk+bt78LK+zrvr4SDkmZzrjV3+6Sx8wdJpPYnism/uUaN8C/Tfb303iC9n0zdeP4/NP/3H8xZ99Q9tXGG/0V38bbYA30BE/Pn6C/KmFfnQOXqB33AunA+OgLVfJ7VR2ErjtHQC2MGp18larB/SxJe7evp08Ip+6QaHlatxjyPIbe3sY9UA8S4yYuTg1PQQPvEOmLXPvFsbcUlBu4jcYqyubqSMsC2QQ0JWH795Zn9eNggHrOjSiIZ48eRGVXVeDRcqncrkdQ240BjDMHtwbps86KErImUaA4wo0YObkIXRUbIq7sWkw+pCxHo+VpY30EzfWN8fm+ibfkaPM/wr60/0FKvs+RxlZB97ajhp4exeZPzA4kA51V8np2DhEZmeJGvRIdye8iMy3xAo4HYPRvTeQ+dDb6Ngg7cJY3D/NMjw18J9OSbHo4EAfc2HpwEr09w+hP84Y76Pox6CRftXsn3zyAH24xby1xzxjMwwdr22h63bqo9wzFr/+zffR2NLOc4Zjcnwwn7+5WeHTzcK24VH3WDITBeMAuqChtKMnJkcA1Iy3xonY0teLFy9Sj5l1XZS4QMpCI/IWw5Dz7bF0WiMHx0Yw7Hj3gXn60P1DA/2Jxyz7aH3SPfSzfC5vp2znvr7EHMocnSMawqOjI1FBFmxiOM/MXEuZb9aYAlTHucElx9nNAZ89eZK6Tz1SbGKr40HjTJ2EFOe62kv4GyPhp589wFDA2F5ajD1wtYFxdbZy7b/9r/8raA0cgR50Kb6BXw09zJysLT05MZZ4aBEsvraxlfNupnAR5DiPwf5yGvTbyMB/+A+/CveWePDgHjS3SdsumafhnOcB5ktnq7KqE5lm4HFtbQN8i1HbbP1vJozOqF9NJFE/KTMs4SH1F6XmzuMnP/mCdtfDp5XEYWZYV6un8f7dMmNYLG1XpjU01eaGoaCVGOgHj/X3xvR16+YfpDG7vbGbGfdjo0Nx884N9E9tUY8feqvsHaX8fvpsKZ39B1WzDI/j2kxv7G+v5eaK8un8/Fvmfiz6ysPxN7/8Xdy/O5klgPYqW3Fjpj862k/i3XtkToNlG9ZiZ+sMOhnNVRz1de7705pYK8vg9cID+X0zIDzGpMRY1aKb4KeGZmi0I51Gd28+jP/wb38bE1OD4Nv2qG9pi7aeYVStJWd24uXzN9CMOLYlOkudYD/1dFNibfFBYgnGWR3vvDaBB6Qf6Vn9II1LRzrUPV9yMgNS28ryNq7sLOjrnGe4+rUu7SBrGV85tjXSpXF5zb9NdtKWcQWaK5XFaWkb8btOfZ+ddhIvP+V58YbtydUFvMVoKQW5h3pdB6360pf4yfvZJzFb0jDt9JiOhEbwXK5U5X7yhyugTViwlrN9MoDvsR0MZ3W/ZcyspWumu8+RZi054b0sm7e3V0mbpAiQWFKvI7/rGMsgHrLUxjg2jmcX9K48cH8UHUo6MpShJXSMe2kpT+SNXPHD8y2tpFw0k3V6aiDu3boWb169hRdO4uisIVo7B5nzviw7YVA48Sajc3pu2Sf3v3MPGuww2mJQzbk8OS0Sa1ZWVrKMj/rtCnuLJ3z56TFxBAIf+a7taSZmB3NQ2JNXcyUNOe9ukhg16Eaz+5E1Mzf6wG8R84vvsBG2kqdPkHs6nJoaW+Erg4CWaJXuatCVu9HZY9AomAsdedjg6CwdI81gluZSQ3T3tTGX8ER9O9iuJp4/u4wnjwyqS7PSTdGDdMzpgKJNBjd4aoyODILDTMJAlqBPNzf3kTu7/I3ytdTlRSHbvceZiWK0S8fJ4YE2UEQvWMIg0KuX8zE/t83cMddN6pTVTJLo79chu8y9d9IX4B5p4r6svQy+skTx6ORgOnCgiOjsHoq378AdPy5HB1jHoVanOQ5DyIbNrZ3YZw6jppPz1rFjrJNv4Io+Is91tB8cbyG7umJt5SAdic63OtL+q2uZnORh6Sp5ml+d16v5kzcyaYu3p3tuOtY509+TJnhu6irou4Y2ahdbmkbed3XfFvKz2fJJPHEdzKDjRxtf3SLvSkNXPPy3cofvygNfOpV9Bg/Lt/IhZY/Pt32c4/PVkR4v2s7f2T4/bW/xm/Lgqt2+8ljq2g/X0hb1jVfYHl9FkNEgWOEPsu+2zVtoF/vy3Kvgp/fRzrqq+d/d3ZMYIVcyg3/EFhfo66tKEiVs/XIH/I3N2dhwkWVMP/v8YdJbqdQDxqmLf/8nfxnffvOUObXsi8kA2kp18fbN+3j29Gm8ev2S85XHjdj+2+i3OWR+KatbdLZ3x42pn8atmfsxMzWZ9lg1cXZLTN8YirpGg+vasKfgvgXsiGbwgkH5pnj3ahu5Vhc3bg3Brz1gUfmsHn02nwFiE5fcZ+AEWWTSQAl6zwx5xvvs+CCuTY1l9QY3R2XUmbtzcO9O7lOlj8A9D1G/MT48GD303xUTYhx9EpYDqjI+29j/JhTq17HkD+Amfv+nPwnr1x+iB115aNnQYfDmsqskkJmjfb3RCn9Kt8lX8NqUvhptf9rRCk00Q9Jt/s33VujfOvu+tpDth+CbqY7umOTdAk2XmEdtwRUwgyvipHOTX0w01Bciezj+Po+PtOVzBQy4q4xtM9U3EGVsgmbO1X/pvay6MYy8H2vrjFbISt2jXeFqTO+rjeyKMf1XJonWcG84LAMqxffasJzo0elRtHLf2wMjMdTaFiV+64CmxEWb4IUmru9F75RoVzPH1BUmGDTzvEY+mfhc+dCMnbewtxXbzMERz/b+0rOnmFWfsp7j0r+8ro1rInE7Nkot92ish/ehLUadcTjmb71I8Bu/ufeSGE8+l3+tzGJw0VJOm+DpkxPsDvou78iu8rVt0tlveaxaZLx4IvEFvzs2meCBHrUt+jH1Iw6B3QZ6e9GhnZlY4n4F7tVm8MEyZuJQfVXKbrVZyi++KW+UAenfkE45biBVW9vqGO7dBGFm0o+J0u7RlyUj7R9vLe2iYgX34/ja2mpiLOfahGz14tjETJaYd881uo68COzTm9giLfDaEXNB/+hLPdc73o4HLUtZYRDstAH8X9uEvbYKP6AvaUPKSNpa7u7HFuyFL2e51176dx0XS3brFzKhxflwfvS1OQcp7/m8kvV+93X1/UpG/n1nvy9/89Ti7EL2Onb54qC+hJS50g3zfMbfM9euYZc9jLqbN2//4krg6xyyMQpLM9dUCGZsmVGio0XnrorRJbduEKQj8dnLF6kwNbAVKC61z+gTBCLI2GJgHGAJwE0MNRSfv3iedfHdkMg6yIWDjI7T2MLZbta0ZXMAmQA3l097zIxA2yM4dLmrgN8lozr5PGZmSGYvI/AcTOue9/X3Mdnt0Y7Rr+FvOSGjRDreHQjfZi8U2WxFaR8HTyCn8PNlP/aYtLn37zGW1jI65EZpne2dTGABqKxdf45wcCJUImb6mdmu8/mTjz+J3/+9n+ffGlsSqO3LTXucNZ/JBMnKfvdYwQZOvgpTZigmtSAGjkMkCu7jE+tanccRB8s9/elE1whrQXH3lHty3tx52xr4RnXPUHidGFGDMKUZXzrIGxqh/g/P1WlQEI+krmPdz0KhFkBDsGabipUUKg1XQ5gtYFRZ4bW5toZi3E5hMdjH+Lc2xahZ9H0AZnqZtS69K/fI8VxdxvgfpR2utHDJUisGeVeMDg/HFApyanIsJkaHMeKmeE8A1rpzGZxKuq0VwXEJ7R5XUf47sb2+mkvDXJqtg82NQczMn7k+BWOdx+NHz2Pu7QpwDvDW1RzT10bj2bPntAbmVJlhpA9wf3dtb266iJv3x1Ach5zfks7+Eww7M9G3NzczQ8QAgvsvaIi0tTSgNGl7V2d0MLeKNKN53R0t0UbfOhF8bujhXBt4WV/fzrk1IOZYC2xcaWLJDiPcrpZQEFonVMPDElouMZeJXd6mILY+sEaPWa0KSwNRLrPSmWt5J69znuRt61rqrBf0mVWnY7GnB+ALINBhal2+yp5lPfZiYXklDfIiABNp7Jnxp2GgkE/hpGCEdzXwBAk67HW6er9cFsZL8Cgob25gXo3Qc51j5qZZwnwFse2TvkotGs5nXN8ct26NAq4b4wRD5vTETQYB4Qh6n2MgQq1k+RqX5GnQe48rmpT/NSw1Xq8As5+2ExmeilghK7jUIajMM9hUw3WNACbvLe+7DE3nmtea6SLwdSWBDhj5W97UcFY+6lz0+4VlFRgawYdjBMnBL8q0YlOpq3b4UklpWKlMahoNorXGt8/XYuuIkZEUudjac1m2hz57XxWtx5UVBlEMfqh4lYPZV6dFanLSeOl4qwDGDIo9+PghMngy3CDQ5YL19oN2ms2lPDeLzBIIAlIdVA1Nh/HzP5iEXlFy0Kr8NTTSD90vQzcdGFZz8e7NNmDzJMbGytHRU4rX7xY5by+GhvticHAEejmLN+82EPUXWR92u3JAewJgu888tzBfEYsLq/HTrz5LnfF+dgkFiRym/WbF0MyUz0cHyuIikOXqLI1tjWJfzqegR7nRDq9ZCsXsGUuK6Jwro4gZQObnKO7du8Z5Nblya3nJvStOM1Ct0+MQ0HNZdx4laLKvdyB1jHTkRruW7JqfW4IPOnOsdOK7jNKyDmZAaaToSNHhbxasE6hRZzBIvla3OCPOkXJU+ivopFglo8y1TJR8masB+CcvCQyq6GJXn0k/3DT7v7nhvFahwwP4pDWX1R5jRCTg45xXz1aRZ0VJjeoe7awrNmiU9nR06BzRYaej1P7rrMqMrnrAC+PXUN8aR9WI1YXNdLrV1bt8WgdcI2DnLMF0/0BrLC2/iYHhIWilMx4/fcvfmxgItPe4CfB/Gi+e7UUJmUiX4ZOzmJoYgZaWU8794R/+Y85fj63Naqyt7seLlwtZcm1sfCgGBsuMzUH0DfTE/fsPoJGl3IzKcn7qG2v47rhJFqPqZvWOVR26v3/ITfXdQPcwM76VkfI5ogqD7VEMDA2gN93TgHmvuvJC/j4DJ3RCG2aXb8UqOmRoeCLnpae3NUZGe2N1bQmeov2Tozy/GjeuX49Xr17H4MA48z7E93exsLCcy0I3t9a4zhr4AsFSDA+XY/b9i9irbMbDT25AZ0d8P4rXb9/Dgw3RCVhUHVpzX6M19XepLjrLreGmhm4Iap/sd2upKR2OAwMT8evfPYGiNA6lIeRue2tm9tcjlwxQGQBxuS0kQR+GoAONsyIRQCxnHdrJqUHA8QJ9M9gKXTdrpGEYHyjXztLwM4Nf+aIjZnFlOWXf29nF2OMeJkQYRNBZbobQ8soi10XS2fjwCJ/gsWZ4Z/Eg/pc//RVs2AzPNCGXNtIYMAmkuzwKVrM2OrR5DG+cwzfyDkSjY2ZyYiLK6LiNNfcR2EEn1scPPzxChmE8cH9pwOw/Xz7vygGdzi7Gwt90GH7y8KP4/NOP46N7d+Pm9emcw5mZ67lCx41437x5l/cUE2bJCGWtcl7O5W8BvDpgbW09xjGYDaqYQeReCOrvJuSxRoJBO0vfGYQy4eXVm7fMLxiLtriZmaVf1A8MOnzmijyeAK3/0T/8eeKhlWUMCoSk8jCXNoMH3ORWx9UReE+ns9eZwekydR15oyPD0c9Yra9vxgp0z4NybFTDOhKsydvX3YWBvxk/+9mXjLF6/TI+++xTMF6kIWSGlXWtlT/Ot8Ztd08vfVwF85+Eq36OkEPiDINS6jeDaK6wKGRLI7LVfR8GoaWLePPqVeJCN0/Ucfz8+SzP1xHTEr0Yhg1Nl3Hj5gSy9BKcjKEMhjLA2gn2/+2vfxWff/I5mMrs4hMwywa81B076LJ6dMD2bpUxbIgFnStrFXhZu+Uwbt0YB/fajpZ0EFvH1wx99yk5PqnGl59cj4/uT8bb18+jocbyDS3x4KMJdNkqugxju2KWWx36DSxycYK8GAUHbcIvBzy/B7vgBJo9iOs3byJjqrGysomcVVaiLxnvC3TMxw8+ir/6syfx4sVutNGv3t7BmF3ciDezK9HW2YVcXMcoNFGgEQzbDVZtK3QF9JDjqJHGGHs/g9mpyU2cgaekQT8t9aKtpd4RO4nf5IDcnDHnpXCwq3v83fuqPz0/A8xwTWaSQ68eU9cpF1xR6KoAA1W5lwUvdZH6Sn7Ygy60h/xbbCeWE2u4otr694VzErrlmM82ccLf5UXP1c7ylXYJHfO3TEAQg+mgg+flP8+3/0V2smUymF9wQJY54jxxj1jVFWwrK2t5vqs1NNx1bpjprOO/DM3nvZEH8qirKHUK6/TPsgS0UYztvS2L6vOWl83+0xZ2f4j9bLNv2+Mq1wo0reNQeldONTXVxg3k6NT4SLx5+TY2dg5is3IaW/sXsYXuzpIpza05l2JzA/buqbGxsQMPMWuMQ9YLZpzFa+IY9xTq7e1PZ798VjhWtZG1rQunj3aCm8S714t9dD6cF+1iz5NW1O+ZFHd2zDH3xYIfWhtjcrInzi6PcjN4S/Z0drspu+WRoA/k7+72Af0r7ufeGyZa9faa/QseRw+ZqTkIjaBQoJkOZKJlAZvRq2exteo+OIexOHfJmBa+hY72npwTMYZjrw1ocoqb9Q8M9SH/tIGL5IiWZuwM8GF7Wzdz4wbEBkvVS+o59FZfD+fVp52ps9agos7aDFw1tYdZ7PojusziRX5ajkx5dPfujfj44X3k9Uw8efw4x6cZGeTKPUuwuhdXDTJha3s/5ua30dENyKvL3EdoAJ27t7cBvmTsJkZpS0Ab0Ey1BZ2nnYVe7kF+ZZIEthh8sDS3GbXnHTF1rQ+8ph2DRFUNMHviwOKbuqtIIPJ9xWfOn/aEuEUaMwiYfhqUq3Mt30gT8otA0lWkyamQhg5tf3eluiVd3BfOoJUreiu7e+C3SvKp85B2Jc9XX1qOS341CKZ+Uu9lNrGtLJg1adG/vc4J086Tf/zdtie98N3+Jdb1OlvmddoxH47l3zxD3p+emc5AnJgkqdz+8E5fEPfODF5o2u8GmeykAUzvrJzSoa8bNlfzcFA+7Ybv3a9RvSkPZ310eDvbl/3F3ocedcyVGuvi3s0bXNNBl3yW9AAfnddj70zHfXCDqwQskzi3MJ92tSvS57FbxkZH4za26vBIO+NzFF//7nnaRgO9XbEKFj7Yr2S/XEEzjF4cmxqKofHuODg9iqa2WngKPUib79wbjPHJllhb2oynT8BW++e0eZ/+GXzX0Yq9e+iKyhYwAjZNR1t89vB24oZtMJqlh/vKPXEOf6jnL+FTEywzy3y/sPUtl6it2lqCV+CzC353bxmxQT/XiOOkOXWt2MGVkv79BRihH/vx0MRMzl2cfY88scRcc9pH7gM1MQke4rMey3QYPd2q3OHaba7pR6f3m5jDmNZCd5jxmeCo47eZ86Q082QWt9ZjCezdDxa7MTCcQQBp2kbu8pyVKjaONM9TpPtL2uicS7/St/Oae4nCC/o5Gvm7g34OiD+gNfdylK7Wq7tRRX/azm7wWC3nm7V/ShuW0PUH9M29A3IlHLaedfbda60BOx4CQmaY7GOywX5cMHk93GO6uy+aocsStNoI0+pzlCaXsD/dmNgVBvXgUrgzasWn/MbNUuaZWopAi9fYDRX0l748+2jQ2+ThVmi9nXnUqW/VA53mNZdnzOUhMmonHeullkYwCLrVagE8H9JOzKCvUSNap7/7urkCNX2N9EN+2mC8DWArf/X1XQXaLbnTYXAp9RIYAWxQAuul4OO+GTuWR5kfk01OGe/q7lYc7u1ElTE02CSWff/6RbhPlPtQddDOZuZSPScP86iU6a56OkGncDTtIMt0q2/leX19PZ2laKC/9eg6CJxnOwZgdPpjW7RvlEH2yRUHq/CD8y/ONtu/jG4bH7+G/T4PX1nWBx5H745NXE8fiAHrVuywFv2g6FQx0YVEyjniJFfq16mLGkuxB+a3v53YWia2i9vKzH03Ntzmxhpz0Zj7iSmzlW1ZhpA5ztUWEJJY3gPKRvWyL+WcWDz1/Ad5KU1fydHi2AeZ6Zu/Cv1RfPrz3/3myrnG1KNWfTEZ6d79u/HLv/mLqLt976NfOPBepDJRGQu2NGocPF8CqauHewNnRNCSGc06Jzg/nf08PzfhRHCrjL3mCMNWR+jk5DhgAAHNcyyt49LgIqsfUAhl1kME1h82Mq1jTOea3/1cXV9LgS3gVoHryNbpp+NNJ6QgUief7c0BlIFgEInZ2q7jY6PJIIMDA5J+OlHtk4PmQGkMOuASmopFRZaZubwFNkecfwFzm8mwubkKcNFJWo4jl+5yE4FkChwdhkyy0SRrz4bFc/jdlQ1u9Pnwo3tx986tPNfMDT+dlGKckwWctbzGv4ppL/7/YW7/9qWws66jy7qOmDdESPQNDeYqC5VLCeFiLTgJrqivBfjcdPOwo4xemyUnG7vHghn39tsxgOez70l4tsV2OEi8i5r6fpUIiwx/W+fyZw0QyyNYj80yAjpu3cNhdXU5rEXcmLUQYTzmb5v532L+NRQ7AbYKLpVLb193TE9PQj9t6Qg0o0iH687WBiB8M7bWVzBKZ2HadzH3/m28ffU83mC0PX/2KGbfv0K5Lsbrly9jQ0c1Rm8t9KXza2SsF6PyWmbQzM+tIkh1xFtqqJT19WZn5+JgT8cu4AjyVgFa+qe7tyVGJrsRPijB07r4/ocXGFhm2ruhTy1gqcgkyLmnrQY1iuX5CAfGqJk+tTIWLg9SGPu3DrYuhM/C8kZsblcweEsItL7CmS7Y5NmV/V3A8xo0fsHzMD6ZawMKGv4aZCpsBaEBAQGbBk5VBxJgziCWy2r9tIRPOq05X5p3royS9vA8A0BG5AXimeHEPDvdgnCVfNbuxHhQFtg2A3xuzOheBrbDudthTqxRrcNfR6eBA42wFubOc6XZ7d3t5C+dH1l3DQLb2a1k9FZAq3GVGfmMYSoaLtLhcG2KNoZBFjf128bIawMEFyt83PdCOvV6VyF4TSp//r6SWdKokX6dZwKWVHD5HYXPcTubBql878jwu04kCDHlmeea0ZQrCZQFnKKMUTY5Zj6/EMLFknHHSTmmMrUdXpBBR+RBCnOO2DYNMl8ppOEha6K6CW499HFwcBY/vtmOlUqRQe5SQqARfFfMjbIw26E8hpbMcpb3NNZ1BF61x77aBo16Dxm43Nvbhc5naWslA6CujLD8muWtVJBGn6sYAidHB9ByfS7Du3V7Ito6jwFSZsX1I2cWYo57HB7txM3bk1DMCcZNZ5QtwdACMC91xfw7jPP9EwykBcDlaVSPmmIbDFLuGYDmLuKb3y7F7LsT5vsybt4YjX/4D34eQ4OT8d1338USPCFvLC4YjDrEGN4EQFZzHxX1unRidotz6hz4aY8dZwGLKR/lsnRyjJKbTkN/YcHafZb0asHQuxUrS2vIiQ0AiIFjx5Pxh7ZT2tImnctmclrb2XJce5U9xrsF5d4dy8sAFuRXGqTOI9deBcpzgrhHc6MAuMiQKUGbGk3qJGWlb7/7lhaUG8paZYf3NMhSzFlxXzP9MjAFvXrc/kp/6hnraEsfZuE/eNgf9+62Mg+ncYxBsLVZidmXXHdmCYQqPLaFHCiWQWugbm5u5fyauW7ZlGr1KB3IOvP7B3vh/x36sAewAdBipO7tXmRwIWr2kDd18fIZoL7mND75FJ1Ou9dXa+LRo+VY39qNTz77LBZml6K7YzIefVeJ9WVkOID59//BlwlK371xg9BAHnSgA7fixbNZZJNZn6fQ4j6y2k1p7yBjd9ABXdDmYQapzbKxneoZZc9BlgQ5wdBeg0cuMuBpnfCtXTfeFSgbjDnODFX1mCWpDqvHucKu1NKO/ljlfq48ukgDXj1gxpTlA6ylWnPp0tRTZKWbYdVnRml7R2vO9QpG3Ob6QbQ1D8Tqyl58882jsB7k6PhI3Lo1A8800H7kXsN5tGH811kwlPkeGR3LxIg3795DexfpuOzu6wTfrDBGh+CYUoyND/AsADPz+NHHD2Jt/RBaraBPSsxZH3SK3t/chS4a4v3cOvq/WO1muRIBo5msB9CG+23ovHBD8U740xVT0qzOQIMkA329HC+hE3eRp7Xo3eFcZdDXPxC/+uUPsb2lfi42vpucmIlZ9O7mNmPQWcYonQL/QfeMT6mtOb7//jHy7DLu3bubZWss69OJjDbQ7j4BlcPjePSjG77ZVgxXDBezQwXEjbX2YyM21vZiv2LAwVVVYjmxSVdMTk3lSq89dK790tb/4dEjeAiDA17Ishbcs0hQ+LtXylyEn7JQGag+HgUfWWdXp7LPFqO1wNvyvmWLDCDk5lf8nfrjg8yVF6/wscvfxVQ6/N0kWSxrHc8b12aSXlKuw9c6E5QPo+OT8e2PT9JZfgldnoEN4fxsu0FrA8GWoqi5OIwvPv2IuS+cl+49YRDLTE+DLB8/fJD0bAmJ9XV4kTZmS8WrjP0U+Lq/rz8WFhdjg3lyxZbtECufwUMTYyMY9Z2xvrYSP/ny8zSOVWtimOnpGdV/8pKbmyprXLm2ifz9/NPPc7WogUU9VQYychUc14pFxI1eLJ72+42bo/HVVz9B7i4gF9bQNxiN8Kb6qL6+DVywn3q2u7cM7dTHFHRngNyEAJMFdjZoe+Uo+nSsH57Ar0Vd7L7+fmRXNTHNKQ0/O2dszurTYWo5PHnAFRA9YMcO5ncTWm5tRzYhO/b2xeI6bsC9bRfolOXMzH/zehP9VYb3B+IJ9Dk2ej/qmi9jbHKQ480ZEH7x6uWHtut0NEBagiea4G/33CjDx2aFIfORqw3oDLF+de8gRoYm4u17MOtuNTZW94Me5oo39wdZW7aOfxn+QQ/WNCBf9/kUQ6JDoUsxirhIvNHfN5BjayBAHCNdt5vpxt/KQXWXgVMd8AZUBgf6Od9VeNhJ8LsJUF5vwFwHsnStkz9xkXJRZ/a+9ehP83nqKBOntLfEoMoTncfStdjr6nedZwZGrxzhYkmDo+o29bSrQb2/yUPqQlcC2z4NZHGXbRKzZCIG/OkxN6U0IUUZz59JVzrkc0WDMwjd2A7tQhNPtEfSTuRe8rHOJwMG7nHgKjb7r7PXl+12hbVtdwz8TVlu8EYMbQKY5/gyyGH24xVeE9vlvbhOLGiA04C7+js3TQc3TE8MxM1r0/Hs8XPkHXQMbD+95Fruc8l5ZvZrK4rFzeyXLywTksk5jH2WzWBO3Ci3GxytfBnKMj6WSZLHAvkCDvjbN/c5O0reMbFKTG7flTkiEfWyn54rPekkqqljbGmrTrbTc/TQ29fx6vUCMhXbq1v+2qUN7ifAuByKQwwKgweblIEnyJBhbErGmDlornfMsSEqG8gvbJZtV1Y08nkSJ4ctsb8D9t/c53dpAtqt0bkvztc9xMwyliYBWj7IzfflGWlmfGIUGXdAn6rRPzCcq5hOkM25RyDXuQ+dgTxXJeeqdIU09qOJZa64sayrfRbX+rfjurtVTcxjwMJggTTtPi9jo4MxMdUL//cmHXltc3Mr9wa/vltmjurogxtOHkZXWxNz2BDjo120oS350OfMLZ6BJTZz7Bsbj6OvpyPxV89gf65MNHFpYqY7Hv+wwzzr7FGXoB+gNeeoKMVZlIq6sl2yS36Bf9JB7mEOKJcNBEiHygLpJU/zGJ+ueLcPJnMoG8SxlR3mgDlUTkjT3kebUOeeMkIalnbkVc/Z29svnsvv9rtgw8LGlfc8z+fbf1SZaihtHI+pH+2D/fNc33lCcRfO4X/Zp+J99bLksDJjD91XOPfpMCfLL97D6/JSjvtcfy8Cy6UMqGuTitO1lw2EpMzgPEvO6D8QA+ijMdDn/c4ZUHGsiXeX2M097dYTP4Z1LsCIlcRL4+Pj8ezZ6/iP/+l/Sjkj/hSXj46PxReffxEV8LHjZRWA6Yle5mWTNp3Ewy9uMvbyN7Ixk1G0LVyaCX6hPXOL4Nru1nj5ZjneuIobHOtm9tvbW5kUcu3GSLR1oU+ON1MvHWIT/vDD91HqqInjg/PcP6oDTLm5uhwf3b8evZy7seoG3w3R3dUTHchFS0hrXzkG6hUDpMoYk770C4xPTEOb/emc17lpRrbZ59oZ2rLLK8u56ktdK74YHhjI4MLYyGD6jdwnwLHfAPeYvOveUWOMy/rmWmb2GwQ0GXELHbG8sYZO7o5O7RtkX84/syn/HyNTxG9u4LsKvnu9sgQt1cbtwdHoMQkYzGRA8Jj5WkM3LBztx5HynD7ZH6RfXHgO8lHd5Opt5av0If3qKO9C3g8hM5D6hbMfYbWO7NgDE5XpQxf2mtngJ8C1fe63iN2xx5i4ge+nn3zGOPWhN5fhyUvkUX8mFLWof2nnFm06rb+MdsZ+uLMrSmAYd3GzlDMMDr4DfyDjtk8OsDnQPehXBDBjCo9cgncY2wue3XAJNoDuX++AVZifY47pf5IXrCffzH2lT3HiyVEV2VxF3+tIPoEmjsAeFehQR7pJlybzwKeMW/r0GF8/PR/KTz6Wm+RVX5vomZQHzIpyXI7V+a3voxc9p15WIHm/LNF9yT28nmfnxr70xfJNNfxuvXoTSwwI19NWS3jOgJFb1B/aN8gkA3Dqn9zDAB50hRdPzDZKr+J4+yCv+HZFZ0lcxNw0wp/StklJtsf+uJJW+45mpBw7QsbqW7XctcHTQIf19Q/F6NhkvHv7DjmxxbxwuLYRPDgRDeKBlLFn6fC3f9Jo+ny8HDlj/88asOUvm2N1cS6WzOBnDgxQiHla2srR3d0XL58/RV8sg2OPMqnagIhtUoCZRGedf8WetJkynD8KGam9UsjQv388v9uxfBW/+fY7t8nzilfh9yquKeSu2Ob6tRtpB373/bfQyG7U/d7v/f4vNCYSkDEZOhAlEI0BN6U0S7dcxkDi03qYRstU/jq+dbw6SNAvE2t8SlNU58QZg6GQdQMR6zdptJ/G2uZmsbsyiltFZOaty6sV4Nbhs9EnDhSEZN1ly+4oTCRPI5eCMYFXKkyJlgfsYRQJVhU4GkheJwHpDLXEhRE4jXiBgwKif9Bsdzf3Kpa3unRW54kvDbc0vj4or1RKDiS/CRpLbQCv04tYWaUfOk8wZnVAZqYhxCGgNuvNdtk+s8ncqO/4sADkZqrpbL1563o8fPgR15znygeN1WJTDB+U1JBMmdnB/GNu8/kKB09y4QqNi3Wzdrn3BYSiQjfzygiTzmMz1czI8HgVRWjZmDKG0DAgxIhdK302A1SnT8ZKEU4KVpebKNh8yehJXI7D3zsms5ppkOCbYzoSILN05iqkpCXBmFF152zZZek72zCqJX3aAYJb8fb5s2iFiS0lsIuB+fzxIwy81rg8BoQ++S7eP/8x3j77IZ5/91vO/SHW595EdWs9dlYWYmN5Ppe9n53sRTu02M59OhGspdozFB7jzLwgDxDCtfHHf/AVNI1hf1IYES9+fAEjWtuVtnS1xs17N2JgqBfgVYfircZQn5sTdka5F3rnuu6BPpT6eWCPxYsXr2Ogpz+6O7pRfp0pDMudLTHA+Ua8jVymImwpRTtvQUdLs4GrYhzPa85QoiriU8AtNNHcEw1NAMpd6Bxlt7W5kcEYgw6+dZRLwwpB6cGVCjpja1Tk9NnawEZ2BV2wHAKVcQcou7LEOcyAFROkczdrrzM/l5xjFkwr48bwZFDF+TPzS4e9tMaf+RuUwLkoRM5px4Du7e5K4KDR1ILgHzCiqbMX0GiGDdyWNGUf7K+AzLJJ50eFUtYonMWYWWX+BUoaop0o3H7o1WCAdGY5HuXHnVvjtInr4F8NIjef0tmnPLI8QbHJjEFCQIE0K0/AtwLUpFSen4KWPwSSV45+BaFG7YdTMArMNFRyCWCRYR/6nZuE8YcOtFSMnKwhYHDSzG3BoxrGtqr4jHqfMO7yiSwsD3iuDkkek4rNxugo8hyNawOnLvUyQ78VEKVMfPR2ORYwktRIVYxBRDiPxkBn/P3LUjxZqxmgamTfsjW+sz48Y5rRZH5zl/lTDEHrG1/qajCCJQikMRrVZpEbXGpuak3jFiSWWRZ1yKSx4Y64O1OON6+XY3ZhC4DphoXLMTPTE10tPXF4eoluAFjC3zeuD8W9u0NxUpWOi2BfX285Pv30IwyfnvirP/8mhoZ7kMFrsTh/EqtLO/FP/+gL+roLoO6Pb755HpOT08j0ANhexK2bM9DveSy6sVlugF0EUzTKc7m+S9YZUTNSF+bncm7lD2lJeee4j42OMPcn6Tg7qO5EqaEmhvvLMTPdnzT4q1+9BAN0xfM373LPgca6xhw3s9p0LKizlhZn4VGND4OR9TEyNAw9I3sBXU08zxr3FnOUxlM06nyCVjMjiE/lnjwoAE2aYA5VyAZWMrisboIGlEnqVoGbhjW/5LUyoqXazIL2d1e0GcwwQ02bra+/G0O5JcYnMX47Iz77cjRKTSfxx3/8EHnXFH/552+QCzrQ6rkMuqZfltUy1UHDoAOA4iax1QOzdHUoFkF3SxBdnNGGGjetjGjpuozmdgNGB/H7f/hZ3HvQFkuzGwC3HuZ1Mv70z97E7NwGOrUSU0NdcXmwGd3Q6stHi/H02WG00Pa9o90Ythap4wedQoXRCHh69WqeuY3MkNEIHxsfRL7An02X6Xg2i9tMrrqatnj9cjl52/v09XXE0voadA5vnwpsLtIIihodVuqhOsbLTJO96EFG6TztQGavr1eY31J+WnqpAR3gxp+jPLcG/risRX/BgzsVgDXYwIx/Mw/fv3nJM7vi5q27sb97ib6qgfYcu8uYm1vLgNQ9DK+pqYHoG0Dmt9bkZsMGr5uadU4BVQF6ZtG0NnXyzDI46BTssp8ywnqhLciajk5wCMLD+d7fP4vZWTcyFpccRWOzJf/g0xpLL5kssJuOFGnPrPqZa9OxubWV9NfR4SaW59GJ4TfYV87ste0ta5CLP1rhES6CiNzofXt9CWOuPfeAOL8wU0pHqTXazbi9iKmZiejqac2SV80QwtY2cgWZ9+DhbXDXCjxQg+zujDUMoo6Oixga6kAvGSyFFy7BfoNTsbVbG0srVeRXUwYK5FFr33ehP9c2t2Jj+wys5wpNN0zszeDnIDrr+uQEOqecAQNr8isMfv3b39Gu88wa02GSIFc5r5RVoPMW8PopWxrsFzHJc2OTk9GOUeY87yNjXGVUBce50b+rxJ6/eAX9NDNXinb+lzxbOI8y0Mpgu9JKA1WHtRuFD40Mgz0PYn5hLrO9Dc6bBWUptB3wbjdy3f0p5t6/Y96QY15P+8RPzksom+E7l8n/7NP7cQxNvJtboM8YJSjiRvCRePvu7ZspA8QEK4yFeFPdpIHiXjiueOnp64kXLy0pAL9WaUcaGGgNuqIx7grZ1y9fxFdf/YN0hlpL30wnHSIGC27dvBarGNwGhHQ+uTrg+s078ejRE8b8JLOddHqoQzVONOo0eK4SNizL1dx8EW78bK3WL778LDfUtS7xRw8/ie29w3j6wk1zm8JNhzvamz8EcvbAlI2xsryejugBjP0j+Pqbb56qiZEhnfH2PWMClm5rL8N7a/Gev3UEujJtAGPO/joW4iY1+McffeysxzZ295//1Q9gs7ZobXB10gZ80AGP9cRLxmp4bCR2947j1Wtw5+y7ONRYXN5D1hyBW7eZB8uGYbRvgDeRXXVg5PHJjlyR8OrpVnTCs+qC4yPoDEO3AX2xunKQm3Kn/YFe2Du+iNVNXROtsby4G0e70O8BxvI+wg+9N9jbnzRjxqArbrugFzcvN8te57fBYFd8GYBxLnPFDvRlUtJVlq+G5SE6X1so6VT7i3mSP7xIR7sOaxMxNO61fVxBoJPUVckm6HhMZ6KrhDIIzfM7OzuTz0yoUi+l44gx9q3jXCxlqTnxhBs6WgbF88yEVTZZnkA7TztGmvL+vqUjS9/Jtzpy1XOuGq9hzLL+OTxmu3Tgm22cOhQdVgS/DHi7UrsoLVRk6hf73Gh8Z+II52hXasvpQHJlnIFPbV00HHioPm0vy2aaLOHzCmcDvA1vZoDF8aWtBjBMMshSrdxLp6tjaAfV0eJn9yW6eXM6nj9/F9sHZ7wvo3rWmAlGl+hts/VdxXtpCmudOP2Qe4AF4OEaZECrpRYhBsfVsdYh3dPTTT8a4S1oi2c418oEMU99PdeBBWyHpc105pixLz6wj6focWsyuxr2ak+6qMXgryswysrGerydXwUHlZBpe3F4vhf9Q320oBbdoh75/3L1n82WZUl6JuZXa621CK0yIkVVZlZ1dfWgATTkNIDhGDF/g0Yzfq0fQ6ORX0gMhzDMoDEA0V06KytVRIa8Wutz77la8nl8x8kucN/YcdTeay/h4nVfvnwpd0xf6X4JzZRxFFMTA5Tv2Fhn8YI054bz7fHg3oM4P65C5l3FYbka/X2EXPJ3MC910a531XZQH7owX43oHJ9w01ODw5wsvEEPHMXqsht4m7LJ1ar1adOcg3XFgQYoaNu7/55yrxG77fwE7DE1Epvo143N/egZGMU23sPGQA9d1NFGo7h1fFbHHnK1fHiCfse266mLzv7q6B9uC/d6cmWdq8r2dg3WqOfErj6UF/Q/tCLfWqOt1b2wjIJ2k+6r2FoHcx/VxeRUX9Q3n+aq6N2DHWipDflei369ib3Sefzxy/UYmxqjjw0egyfBnPokTM0nD6WlLz3ROZB0YXvzXUb0015/M0BKW8/v/N2NPzOfP+NpTm8xss4hx9xnNLVQB/nQ66mLssDAH2nZyTHxqfxajHFj6pdictzUTwUutDLag04OFDpH6MA1mjOUp2NRmhS/FpPi/J7fyR5OQvAMv/ML7i3s0qKdqbt5zawRjHH6FmiT+lEbqugL2kn/6JtS5+gz0dlYZZ/wPJ28popxlZS6Tv+PjsQWMLAYxNQc+jQMHjmmTZfyEp3I/9g7DdjpDemE/Is//1mujvvlr38Tx8jrg6OI757Pwe/IFXTYm7fzqQO++OK7WF7eyqwK+qQuz24y+LCtFTyxsRnbO2vR2lkdRxen0QvGeXD/PnSg5bZDGUfxH/7Tu+jsvReb0Njh4TV8sku/ge9q2uDDkzip3s3UZK6GrQIXdPeMYmt3QEencffWJJi7GkyH3t7b4r32anNcaBOdIyf1w9GWk/dyVJmYdq8yDWbdh5blpTF0fSMyxv0HbEN/j6lXulImuw9WpvXielcwXVLWxMho1EJjNZCDY9EOXjVg0FSSXuMeRiNDo2Fq5DZkRV9nV8rdQ/TiBu0zSGYIW64RrHgD310yTg2MsXZAIxh18+woXq4uUX5VPAWjDWBX5sa9kMwVY6d/6whMuQF9npxcZpCt6VUY8JTzSiPLlLbMr0810Yf8xptu8Fyv+15By5CfRBUr2IQl+GAEG6ijyvulySrG7DJmd3diT8Oiyn3cjjN95/raKrjiLPq6u+Na2UtByoVjvquDL7pqGmKiF3uM9zXIdwMpjU5vqEEPY38fMwa7R6fRQt80yQNV6E+eedXgxD48BG+e0MbFg70oI6uvwKOZage+0j8klu/p6ooPHz+Of/jzn9PXAzEGbrl9ezI+/OhJpuHUnnSlihMSMpqZUcTX7jOkX8Fg0e4+AwEaGZuq6Opoi4HuTuy8K/jgJno729K/ox/DMXZiVxxnBHsDtpFZNtzw29RD+mTl93Rgw2vut9TWYhAA9kVrI5iXZ/NqUPSdO9PI8oqPEAyQOpRx1TcBZgQNgG1MNc0YGMyJnelem6a6NoilE1nVR931PzmxfcU9yoU6bHVlnoOtX1Z9fnoB2AvTJoOrwABdPYPYI0NgmPZo7e4BWx/kpFZfTz882JPBgA1cZ3qgRnR9Bm0nxrqmL5EfPMd0mAieDGaUpnY3N6K8j3ynjrpU3K+nH9zT094Um27ciwzWf+4YaMeN0G+uVhXjmIWllnLV6dKqwjTxDWdiFa4pJkqLSVv1opM9ykv5CUDJfcpQbTN+B6/5nOwPykRgJJ+LkSanpqOjsxOb5nW4mbibaddMTt36hcrDB2rYCDYU2oU6N8oWQQxwdNZdoVzk7D4EDAB6J8ZjEGYYGR4q8qDSeabqMcppfHQ4HcsSnALcSBANeqMdM8oXghJcKYx8pgpHIS14cWlQoRAKR6fReT7PSEedOjo+dZo486MySIaHiSzH8gYydY+bSzBAfJ/RJwf7OelgFIEbCcnIOxhjAlAdMj4/y0UIOOOtIBE4Vuri5IfObCNUnCDw0BnhDKdLdjwEgQoN6yrAVcEJhO0/o+0F3EVqEYFSXeZ+ffToEdejKEp72dcSQEYpO6qMAoOQbXRMilk5aa82FZxR/EbA2m7L57JkpotThGJ5H+LGiBLYQpRONtgX5s4ySogC01iTEDX8jExA/GCkFY5ND26rvLUaWY98z6unRGZb8jr/+M6yrF8qcQhfgOYkhwRsigujtYzUL+2v02+1KC43TemIBq756PGdOCltxtXRnskJUNRGLHahbAZioK8bhnP2ugXmbYMONBbdELg2QU8dtONsn7m6Hzx5FI8eP4nZNy/j9sPpOG+mT5t03Pfm5iSv376LVsBAX29rTN8dj+a2OoDYaOxur9GXJzEw1J/9+xLj/96jp9HfPx47+xexMLeUjK1jpgPhxlCipAUPRlM4SYUgA2DcVGHUAOBN/3OOIr/mswC/kfrXNxiljxF36s74R4zOJYIS5d7spFoXgrMLOm/LnJLdXT0ZrScoMXoh6Q/ac1lqG4aNs6Tt0LmGrCs0TGWiw9LoKZW4it9Zz2oUyhVjYQoHBZa0TWdxPTwCTck/rsipQ9hYntGPbaZEgXaNsLM8ecFT2jRHmxE2RuJpEMgfRpbl8Z5X2pzUQWY46acha26/TuSDqVxc9ePEmrzqhIhRDUbcSv+Wo9FpXt262guMeCwG6irQ08FiNGRuHAytGd1OtyRdJ89k04poMOlP48/vrbdKVeq1rf7mdZKzcs0j2Y0rFPQacMongbGO/GRD7pFPCx5QuNbyCscIShCuGssqwIInOKlrpknh1VsuL2kXfeXzlbUZjUY9c+8DGlDGUJdfXsxuxqvZNb6rS/AuIHZSR4XvzLATRyr1+jqdmrSR8UZ8Q1u10dwKcG3DcOe9DqJG0J/6wCgPI7ZUpkaT6VxRdpl3dHcbuQOAckOgw9Ihrw2Zp/3P/2oQDoQ6KdxVAHPzKzEw3ANdVwHy4I2Xm7GwsA4YAVABdA4PGuNv/uaPGJ4lAG+xGd7jD+5hnCGnSxhwi7vIv9q4e3eI71y6Owr/dwGAFwHP29DcKKDZlTnzjHUHshQjD2NYfeGmZk0NzVEqHTAuDakDnKhYXlllCJQ1KuMiAu/i8oxrW5Av/BYn8eHTp+Hqg8npLvjrIm7dmsDgw+CpH0A2XafDVONPBdIK3zlp7YoV04s41jowpJyVtXUuYSzhkdr6ppx4MnenGxMJLoxgtG656gb6dPI0J90gLMuxbr46np7SpZ/tp6Sj9/coJ9NZySEvuN+G6eKcjDhx1UVDXfT09VLeRZQA/KYtOj6qQdYdxNLsTXz1xXIcHdfFwnw55Y/pNoo/nTfFJFdGekC31sP8lUbrpqP/ylV97iXThpFs2r6DnCB+eP8BMvsoFmaXo7XpJu4/7Iv93ZN4/vUmBvkl4LM//vznd+LxgyFk8Uk8+aA7hgGkX355nGlALm6cgLuJTSOWMeBdUrm5sRvzcytZM/X6yMhQLr0+R44+ePCA8W2HHlbz/v3SaZi/9waj6fbtCdk0tneNJj2lj+hfeMIUNrdujeUqMnWwz9nf26fNzfRBQGNu+KturYOO9pN/69Av3X1t0MYotFbmdBO7SINR0OhEgDpGPd1Q1xRzM5vQ50Zu3rkI7R+US9B/VYxPjURPf3usbS7GyFgPdHKO7G1O3dzIffJ6fz99MtITz797AX2VodOq2IX/lFE6ZdWRYitTFCg7GO6kzbt37sXk+Dh9NY+BuZ8pr5AuOXa0JnGMmEJHn6khXAFVkxGZJ/RBCZrS8bIZo2MD8eTJXXh/j34449nb0IebS3XCh41Zl83NY+p2hizroH+ac/mrMjyXxq5zHyhdZ8CNgPoSfXB8CBjvBAO2g7laqedA6uMxxrK2/jLTH3R0DcX/9p9+Sd/qECj4ScPbQABpX3ywtXWYqxWOdH5i8PXyXNs8hOGyurpC3XZpR2385re/hQ80EJTBxen38pFn5bBc5Ww6UZDNCYTps5GRsZTzygs36tMRp551sslVcbNzc+nc+9PDz/Jw4lPktHrDQ3qWJ02tMwrWNUXAwsI8ffwoDRtXp6kTxI/Tt26HexDpUNJL4r0ZqaoM4E+sfQXd/+jpfej5OJbW4OEy2EBdBL5QP3z47FnuESDmFU/mSi56wmAZnf7j42NpvLx79zb+7b/9n2IdbKhe1WDUISNuMY2kATqf/vjHlKssQr6CGewPN8bXOHj85APG9irWaJeTwqZIWJifp97IKsopHDjoW+hAGaSDReygg1V59fTpY+pijusb8PUeemMh8fHL71/HN998z3gVjmVTDq25d0eVDkvlHIqKZxTpgpDfB4f8Vh1upKaeN5BFjORmubkhqUZ8bx90sxtb6xu5D4VOUZ3e7u/y8qWTkFvouNOYh1fbmk0jU58pFenwAneUtpO3y/Dj9sYBz3cD+OOcyHN12fWVeYvPYx85o3M5V5DQ+K5uJ732491rnaVGyqqbkdv0jcFCbkoobeY/T/hbR3UJOrOtF6emVDylLMYe2jK9i5vCltFvpR336Cj0vgahkcmuaFAu2w/SYWIP7hX3Jy2mLHAFtivEXA0LH3H4uxPe/p6yHtpJ3UNdHC8xvys+xWHSlL9Jm+oqKy/temRgFYc85vXqKp+jXJPXchKBU170Xr9TpqddRhucLLMunt7rZ3nKeqQM4PsKf9XRBm1A9aNOeMsTv9kXXuNzxVTiNvWr8sjvK8+wrfZD1pX2iil9pjab9pmHn22vr9qJxWafTqybxrEhy3cC1Wf52VQbcn3WFZr3vj+d6DDicmK4O+7eGo8X389E6cj0PRdxeE7deGY14+8kyQ2yzXGSSI+p+wH8lROWycd1iQetj/prdcUV0QN8bqfehaNV3uNdGOixsroY796+ht/foRd28jfljxPidYAyHfQGiKnrPfmPs0zdsVEo7+B4L8rIb8ct0FeNzXU8ry9XQh4e2o9uzizeBH8i66trTsEBd9KON+DtDOzk6iv3dRoaHAdDGWjiPmZOPqCb+exeQ25iKp7RtjQCy4k+ncFHPNuUcdKAdrg0X4+udAWRKwqkdycsdGxIq7k6mP7RRnLy4oi+01HSjj0xNCi2a40xdMYMmKK6timD/9z3JPcdqKvGXulEr3QlLSnfXF126zY6ZqQ7MXh1VTM44wxZJtaS5gyeMXUUfYOsaWqoSYduc6OpTy6QxRsxMtgfSysH6Lnd6B+GRmifTpo2MPjNjZO6V9TzOjp6u+L52w1w00Pk20mR1g09YEodRHfSqnRe2CTqg+K7dH7Td9KM75W/yvPKb/4lz3I6kcR/2U/qOwOVkk5pp7xj2dKv9OxEogFW8of9keXxm2XlwzmVCZXDOhZvitPr85W/yn2FXCn0rgUoCwr+fl9frrN+lXp4WpyOxeL3QhZUDoad7ws7zcdXyrFsMxb4Vl40ANLf5XPrXI891NnlXluuVpykfHQ9WN50bkBz+sWgtGKSQX3lRLzORfdyevDofrhXk3rrj199h34op4PODe+bGtqQEy0pW3Vu74Nh5E2DKi/hqfb2+nj4ZCrqmy9iaWkL7IltcbIbLW03mcrmMgbjN7+DVpaxjTuH4u9+/XeJ1xrrOmN9Bf3U2gmGBMufHcU2/FMVDbG4WIryXk2sLp3Fy+eLRXBhl/uE1UdrY3tOrp8cXsbKQhljAZuyFkxyUo7m+nbw+T59gLSA1uVjZYGpT0+wKd30tAG7Suxi0Kcb7xr054oQZalpfk0vKe675PqhgQHsQvufjuaUrpRXrt7eQvYoc8ZGx2JjeyuDHU3PqL3uhrpr/N7PePW7yTZqRQmmbK/RLoFmnfucWVtBnoOTBkeiDzyWPIFcYbSiGlq+QM5sudl1eZ/38IhyB9owqMf6yBPpG3tPP9IODBJQVnQ1NUc/ZTpZkTSKbtgE55fQbWNdvdHD71QoTN9Ypu0rpb1MMXwF7+uw99AJbCo5A3WlRvVSroJBh9iWbvDPSGd3Oo6hekzS2kwJpM5vbe2IQ+TYRrmcAUQ99EUduuoGmxvSjiqDr1zFgGyb29nKVQVnYCeDGfVDOLGmrHj48IOCz64u0TsGnlzG1uZGjkMvGM06KhOcFGhHdxmE0cjzRoYGE5/52ZTow9hqXuvkqj7b8dGhDFL1HtNk35qeQMbVxyBj2GdZ6HFXIrgqQT9sVxu2IX3lvjZjIyMxMNCbfDk8OBQjwyPgKvdYuYzJyTF+6+Na7FQwzdjwIOdQBvG4mqkPO2d8bCztK/09+ozFqMWkQGDLTeWep/ozDTSbmBiFb1rBYtgOHW0xPTUFDzTFKpjazaFNz5oT+vSnaWldsU4383x4HTowCKe0vZ4b5WoruQemPig3sHZfqYPSTqyvr4IXTQFUpP0yBdMafaxOcrXLEjakKVwb6gy+bEjsbVCoaZbN42/wpasZxNRJ6YyvGFn9op85ZR90kfqYQ9pBeGf/yVPqNrFGqVTKz8o8+9rfm5rAI4lNkJPQhsyYgeqMiysdvTYxMuM4Rr+q12dm3mU73JtDWV/z9INnv1D5S0gaEC6hsEArKiAxQq6iiBSOKqsi0qkAvkaRcjMDukUnmK6kIZ1TNty0Lub8VoCowgSAluFZAag6hx1sK6sjSxClErfSAh9Pr6846VT4NsTPlidYEnQlaOP7BF8CNxjFyHqjQ3RebG5thhvqGaliWogEptTLeqhAFOLOLhu1XFFG9omHjnLBhwDTutken+33glajkawDxSB4XHpTzNy4SVQSG21z4sFZ6FRY/JMAFBgS/i0I/enTD3LwVlckKMCtg20fcyrMrIvM7EOM6jFvnJuxOS51PNN0MfY/qCkaoYUm3jY7HvU1yfSuyJCRJFCdv+i3jL5yKWSmKoEpFbKOvQLZQ4hWKNi/P/z8p6dEqZFjfyngcwaK+4pNdAXRCD6B27nLZBuj7qYul/h8+OROPLp3J0Z6BlF4zTE/Pxe3J0aisfY6WsALrdTbSPaD3VIcYUjvY/BLY26+u7W5G+aI3N0uxfb2XhxieK0sLWEwH8ezj5/Eww8e8ryz+OKLX8eth3ejc2wCJdxMXQMhNZQpPu7fuQ1jdeas5MWlztSLmJgajbsPbscY9Ri/PRGbML87aesQ/9//t/8cbhTnEvFzl5OdljIi5kLgUA/TtwD8MSTbOpujs7c9+od6YnRiiDLHYnxqOKNHR8Y4JwZjYARgeFUTM7Mr0T/Yx0C4ZAtQArDUwWkEgnyT+b7p/nPoyCgGaVrB6yY8jqU5DRTcubEIfeYs4MX5KQLayI366EI4u8qgBdq8gl5aEAqDCGnvN61BySX79LFKgNFMftSYO0Mw6HxSwDt5YaSQxnEa9BfIAK6RJ71Wg1AwYdQgRSZfSUPtnW0pVKU9lYIbVjcgIJXkriJ4cL9wYhmtlDwIHQs8FIDqt8cPJ3h/lisINMKcuW0CoLgpMNQroQLYUUT0m/e4RFN6tF06xuU5jT/BrG10WaF1k04TQL4/ExDD07mixzIpXzq2LPk9zRTaJ4A2J6nyRnrW4FLxCohUJhX+Vi5Zhs4L5aR9krKE51iuz1NWpExNjpJlL+Dn45Qbc2vlODq/yaXc9rtOGUEbV/FMo/WukVtujA3w4dWl14fHB7F/vBunl8dxfn3E59101NZxXyt0eZGb4F4AxJCTABYnmDQaLy5Mi+Ks+1mMDtVC5/sxPtEDwLqJv/nPX8X+EUYLNPhuZi129y4zCvagfBUvXsFzZaQESue4XBuvXm7E6upxvHtj6p59QKTLV6tjYeldPHt2G+DQHFPT/bT9EAA+FOaRXYeHVwGbPb39KCQjIl0mpwK+iLdv16OMsWxKBDeyMxLZJbpuzKYh7OSszinz+NfWKo8x2gHtGpTmXr11a5TvTJVQnQAZEYry380IsMFBnZuQW1WhnMu7sB+GWTEZas7qIwB8S24w2Q4Ad8LHvP9qgsNjV6ccUS/HoUjp5D4t5uFz1Zs8rDNHWZ25Re0F5KF8Iz2lwQYtqKyN2qtM+kir0oXRGNKFpzStk0WuzNQQGCyuQHGzMuW1q2nu3h2Oh48m4rvnL5GD+7F3eMwrQHYLQIDBqxPfTSt1JjlRJG3qeJLRSxggJ7RNVjIqUz6sTLQLIB7cnaKex9HZDl2fnMWrF4uxtQrnXddH3wAyoaox5l6X4uziMJ48G4U/d2J7/S36pJkxNbdjVfz2V+XY3S9hfGmcVUN/HYCiozBVzszb+UwnI40L/NIAo71uvGiO3noMq82NPdoMaHm3SP3d9+AY40lnXRXjf8xYnNBX9DE80ttXGF0u1ddJ4JLmxYXldB72QWNG8p8wfkY2mZasCVnkKquf/PQTjLI9iixwinjGSZKmprqcVHZywFQKy8ubsTC3GzNvoM0DeJm+HJ/oj8nbIzE4hjGEvioflaKvv4vXfdqxj/66ibm5Jfr1kufVxk///JN04uzslZEB7ekwNECiqwuDZKAH7NQRv/nN71IOOFGhMQlxxrOnTxn/Y8DoduztmIMcjIJ+tU/TccF4tQKa7Y+D/SPkOm1VhjP+iR3giZZWncsYAMYp3JyDOSbhrZO8V6dNU3N3/Pa3L2Jj84CRMNoPuYC+Nl1UuXyMAehGfwYuHEcHoFve0djqagVzNV0jf8vQs5sr7oCRMMQalXVt0EdDvJvbwNBpR2a4WSN8Cd2LteQTJ+x6ugapE+N75KbNfTE6PAq4H88UgHsuNaedf/zqq2yrcj8nxOCP3Hhe2Sqe4TV1GDwmH4ori2AP+wkiR9abrkadqs4o0VduwmnKRaP6z3g/OzMDPdFwu0j9QFm+JvaiH32f+Ai8o75IOU5HbW9uJaYw17eBJdO3JlMPOSkrXvbxGl2m8RMHG3iibrKcWuhLfmeQ4meffYhMK8Xc4lyYFkaDpAHjQb3vJtOmpBwEL/yLf/5PocUZ9DQygWc4Ie0qkpHhAWTxy/if/u2/jY8//DBXkmxurTOW58iLNnCfTqr1+Omf/YQxqk96FWvq3HRFgzJG/DY5OYm8norn330H1trEaJI34Enqr5y0PhosBleoGw0YUX55v3tizczM59Lp3/3uiyzXPQYy5Se06SSYY7RF3XTMiGXdYFQHmxHH7vPy+t187GGsaWQZqWT0n3J/b2sPfatTuC4n0nQKKlOdaGlv6YDPjCo+hq4vkG03sb13nOnj3CDY3Pw11RfR3SqOKSKSB/p74BdXyBxh2LrqVTnUAB02ILP6GH90J0NzenYJvRX4wOAex2thfgWe70p5Ip/aBmWYEzc6P8wNLM3Ig9oCufoQlWBEd7oEKE9Hfjr7KTdTPMqLlK09pB0hvat3TE0gzjDIShmlHnASStqT6tP24MkUluPgNdbV98U4qdfMKy6GKmwk75F3bIv0bdrFCl7S+aqRaFS+z91Jh07hGLRMXz11mHut7w8P3TdB3XiUZXlub29TtgZvodM8vb+wM6+hga18pnzlffK0zzLoQZ3n2MhPpjTy8HnWI3mT03pbhpM/TqZ5ZHn2zfvnaVNZD1NYyG/+bvvT+OY6xyQ3uOVecYQYzihR99pwotNn+vyN9fV81bmoHtXe1A61X4EXMQaueHDbtE8rsXsSsV0+i7MrJwcKnKftCQhM/G75Br65UsAJl2JMDdJpS/mkraR9o51amRR0tbs8WyrtxLfffk3fGKThZrtuelyf5ds3tlOnhTyvbeG9TkoCSKDFK+QSdgLy98zgJB1L2OrqrMFBdaQT6NBnjSm+xDJH6A3sSuT5wJB7T/TGu3cLyK/zmJ9dj7WVbXhoDOy3SX+JX1uog2OM3IMHjT7U2V9MWhrVWIX+bogmdIZyqwiE4TtwvAENTg5oz2knXpxfp+zQ/k3szak8Fy+5qe/42Ejyinsz3ZoawXbaj4XFpVha2YFvG1KmwxrJZ8WEp9HqBmNdI1Obw9Vv6qrjE+xLxnl35yTWV3SMmNq0WHmt4//C1bVgua6uRvSUTp7zGOnryPQvyt261o5483Y7amlDI/rbvYQOoZP6WnBdzRlypCs2kH0v31zStjN0xA64zA2/TZFT2OOQRfKFdOKREzv8qcdSp0Hr2RjaIXaU5wtfgLYOV3ImrysvuNc+tTBTRZnyTEeqPGo7igkvyka+KBu0UcSh+Rv330ivlgOdpka9oSze+zSYLu/lAX5K+Zb1en9oX3nKm8oW6+GZn5FHHj/oan/jc9EOizQYQLkF3qT/lZl5QT5OGwiZyWmdTU2XdeF7ZegRmMTJWDGQNpavZ4yPtDE1Ppa0swLuur62zdbRehT+FenCwDYnzxrgo3/yz/45dAr9HDkpdBNj49gS4EoDJ86xox48mMI2awIPbsAf8shZ2qY7O1vR0nkDXTXFm9fr4NeutPO3di/h15p4NdcU37w8xE6DN9B1O+D0qwvzetvvl/HwyUhM38eeqNpnTGrBPe7pcRTzM/vx5vku19bGERj23t1BfkcerRkg5SrKq3j1/Uoccr3o4vzoIK7Qg67QPYC+DUYzX7/9r7P/EJkxPDoerZ3Q5cYm+rgxJ3/cl0uZaHrEbWSwjkVlvz4iN111El15aZ/Z9646W1heim3kv/zjRqor4DX70IjwK8ZuB321hTzqammNjiZXhtXHCXbGNX1+BR2fYou8296Iud2t6OrrjYnhkaiCDtPvAf+4CgM1jrVKWYzBKjZtpieEhLVfrUcR3awrhAsrB3QhnRsEof9BX2INY+SqgnOevYTsLNOu/s7u9JOcIhtPKO+Q9q2W9+NYvgZbOFGrnyNXcfHE4eFhdA28TZnqjF1sUGWLmxv39fSC80wBDA7iviOebaCceOCC1330hKuN5GnT/1WBYahcXCMHL8A4B7DH2+3NrJfZT/QBqftTXyJHnfDQ3lQHdXfpRz2ySukD6mxvz5SJ7iUkvnYvBicCjt47esvYvrMzb5E9K7nv1fLifGysLMfKwmxsrq0i95bA4wextDAXB3s72Bhbsbu1GYtzc2CubWhrP7Ypf/bt23C1qittZ2bfxtzsTKaFNBjk5fcvc/WqKcG3wJjfv/gWLPp9LPGbmwBvoT/L9Pvc7LvYZMxNjWTdvF9cOz9HXbjGzXW3+OzzreM27zep98zMG17XaMe7WFxciNfff09Zs9S3lH6sOer+9s3rxGWmgLukv8RQKVeTrrENL7DbwcDyvLokVx8bSIltbGokV5pd8HsZunUlsftySN/KI7GEK+8vL11NrZxy1aY+J7AVesWVH+4do/2AeOO52N3Q+wU6Vpkn3lI2OWgFjjTF2/sVi9CrgbfKgXT0w7PStvJQH7p+YicGTa+d6exPkE2Um7YI7RNDGxBgHU2lrW9hZXmZ8V7lHicsoV/GpebDjz75hbNDCnyX1FpBK5pL61xOBDCysj68BaHo0kudgxK8EUPmydS5JkC18jrVjNxx2aJKKMEOvxtVr2BxBl/lZXSKUcoK+3T4oZSMXLYBVloGExDJbAp6QVcF7CXotPO9BuCYIBNBlgCQhqtGBDvOEfk8JyYckK+/+S4mJ6YoG0YfcElisZu/4M3NvNoxWhJ8MzDuL2AdHSA/+966aBAKQHW6OEjWXWDsIFie4N+66zhP5yzXaJwKOl1KY/ucZXXWToGkQWeUg8DSfQ0+/ezH2c+WacoOqlNcTzleqzGWy2BpnznX7Ev9N/a7sfmNSGWXl9TQnzrVzaGmIWEuLR3aOoYlOWGEUaym8XEW3AdZ1zwQYL7XMM3vfP/+1TZWTr+zPTqT/Gz/K4CKyNTis469TEGAcHMZ9g5t7ejthKkQrIDFd6+X4/XrWcbyMO7emoBLzqKEsjEVzBWS/galpcO600h3hHNvV28MDk/Qn+a474qujr4cO2cdHz+5G/ce6aQC8NPehYWZnKn/7o/fx/d/fBFTo7eiHmXfAU0LGGy/M7YCH/NsqczOzqSvMrU/jYePp+Lho2mA3xZWWjluT47GEAb1xK3xuPv4Xtx+fDfuProddx7dial7EzE6PRqDk0MxMNwbPb3tCWwbm9wEyvF3Rg6Gq0JZ3ZwwvmcIyHmUFUY3wHJheSUW1zfi9ex8vJqdi1WEq0qzvalNyUFb3ZjMaFTTjDhT6yoQabUAwBre0mruHo/C1vnd2VHkq3bzNDfUcvJLQecEnpNW0p9pu4SWzk4qA3S+OXkkz8rfLXynU7CItiry/ykojYYSKCoHkk+gA27KelmGucSVGdKeE1ECdCNXFfTyr8unHWMPwZ/1tn6SmSskpsZ6kD06ogV/Z1m/c2hURahg0wngMtVc1s2zsw6cTopUojw8HVOdFL5XeBaC1/QPxcodlzrqmPealBvwmLLFci4oh+7K+4rIGWm6yIdqKpecJONanfU+23GQN+ULeV6h7CShE4g61ZRJPlN5pBKSpzVs3RekvgnZR1+8mFmLP758HZu767FV2qQDTCG1jXGG0MawQwXwDJdlOzveRT9cR11TdXQNAS5H++gT2tLgsrv+nMxyokCl1AANdnVBD7UX8KOzwLS2+izcVKytBeV33QBftMaDh0OxvLoRx5fwOGNs5L1tEMS4X8Xm5jkgUoOuFlBNu6AP+X0DJa1MnLo1mVHMWzuljIZvM9dpV3UMDrUnKDWtGUIhFo3m7xvgHvPqbyB+quInP/lxLM5ux9u3y7QBHpU2ea7RY/Ko8l8DUrnOf9CTk8lG7mpgWMeTos31OtEO4x/95YfRQjnVNy258a+bIZ4cXUVre2vcf9KXqwzMv7694+TFYTy4/zg+fPYhn81jeJxyf3pqOt6+foM8FThiHMDDroLQEFLWeY001VBfTEAbselGVwIE6UBAUfBHdY67eq4wsgp6rMhRy5DO1X2pbzlcni3fGUXEZdm/OjgFdNJrbf0RxsdoPHp0P7795gWfG/neiMqrjDQzhYYb9B4f7SXNC36cKFGftNEHdHm05R4H1hFwfVHUyTo7cVpfexj/w7/+GUbHJgbMBjyK/O1rjidPnsT9208AV+vQVVf8j//Hf5GrQmox6F3yecgQ9zC25XJ7zM4uQG8+qyb6ewcoZw5gt0wbq9Nx1u9GnfVVcYz8N4LbDQnfvJtnLK+juRUQy9icXxj5RofQB+pxl9tTRWScurNY3Wc0isC7A11AF1PnXfpKeQaYpw+PDnQCwgeMV09vF/1vBDEFVl9QV/Q+FoSTBiLsQXhHDKNxohFcR5/+1//ym4zmz1zyPR0xNNoZw2Pt0dPfFo0tjbmXhSkxzINfDXg0WvLW9DSyrT4dN/0D3fH23UuMx9vo+otYXd/JunR0ohuvDqHJujTu6mtdiXAag/09yIPqGBoYBJwvAYjdKLkb4HyQS2pzGTEGqYNYpMtzX4Fi4lUaEnRqCDuRcglfdHe3ML4HMTk1HGMj/dSrKpeiv5tZgQb66PcuQPM5APcMmaJDpSodtG7O6ooWZZ8Ef+fOJP16A3DXkDyNiYk+5EB9zKOzJtCP7e0N8e3zN/TpZPwv/5/fY7RexfqOKQ8KB47GorJXmVikCriJ0aEJ3gNUO/ticGAoJscn6IutcKM4nRe//8MfwQfKvAJTuJJB9pN3bKtON2W3WMSzMqnrUUyYIXLgm5HR0dSj6j6jYHSwybNGtImnljAiICXufY9zqKu/q7sqMltnoXpQ+a5czEld+lpDanrqFmVgAEN7Ov91+PssMaU68870VHz+2SdRD53pkDsFU1RTf+n3hjGfHu0Bk5/AM/QfOMc0I0iL1Bt3oKVtjOnTk3L8y3/2V/HR08c5JEuLi8ibU3ARNH15Fmsri/HTn3yWqyV/8vmnvLZjAM0i66bjZz/9DLquzVU3rW3W6wIdC/1RP2Wq+ssx0SE2MT4Wjx4+yOCTvf0SmKAKGsaghQaMajL6SRlk/ygD5cOOji5kkL+dZrolI5VzpgM5qWwr+L2PswddAl5mTHQ9qStAinx3mRHCq+u7jI2pNYvlzK4Iujr7+xWQ5uLWCeWKrU0wkw694aFRvquB3g7ClZE6gKqh//XVJXDycnzwwQhtv44+MP4psuYG/akz4+qqOsbHpuHdhhgacRLwnHE9RgeuxcnhdWJ9aUUnlAaakzAb1C+qpDmMe+Slhr/BP46HuMggKfGCdO7YGtjjBvuZA1nNcaP2SA2SGODBnXvp8G+nvzqQy9Kv5ZrORnvHgCFXJm3vbCf9S6PpVIMeC/oCI/N8O9p6dHd3Z13Fc/7uq/XI1cY8Rye65apHpMssi3J1gssTvhrAJDYV1xQr6bTnnMQughXEQIn934+/E4FFyjod2115uiqkwE7F6i31mvdo0Lrhunxr+invl46U3/KZk0ctlGeb5EMj3hKrcU1FX8qH3ufkk2WankAdZyCJfOo1lqchrIxwDG2Pq0xc2SXvVtK3SofKFqP4VtbXY21rM1zh6rNS51InJ3eV1xBblm1b/N2+tV9GB8BOt0bj+zersbR7kSkNtUCPqac5v7WZNbNMe6u3yqAE93/TWS9/WI4r3sUOTuIYddvT3Zt9L1256s59dP7wh9+lo1+729Q40o9y3lUu9pHyXzvgCDmxA71ICwpL7QQDupT7OuR2StuxgOxInYmMmJ9fQB5dUo6pZfbAtJFOws5O+gHM09hsXwb45iZWl0uU04CMuE0ZG/DXETrtPEq0+fpSeYvOPREDqYfASz775hwdgy3UXBOm9bKOrsopUo1cY5OcodOKfS+c+HUFqpsaK5kqEzy5LxP6ICcqyweMfd17fNkcA/1dsY/tvbvriolL2l/YK/KtutCgqMMDJ48M1DKfPzq3tY7BP0FutcfGqqn9xLVO0pri1rMhcaHRyiMjrrq+Ri7XRFuzAUlO5IHpwNu/+916zK/sxsLSZgwPjmDHtCCnmhi/jlhZWgHDVcWv/24lynuuOHTloGm2GCfrBn1kih3aBxkU7YRmK9H48hsfUibr6E8dCD2p7xzX4tX7/I9LuV6eczLN39VP/uShPsvgIXh6vwQmVFalv8J0bMjCxNrwOM8DZGXZqUV9/vtSfFq+w/bMZ3KkruSUL/y1eLUo7C/Gy8/WXZ7xTN7krLQj5XDiYu5lzPJ6mEW5ZHulcU/vldbb0AHqaPXimVgHntIm5JLkJ1OZOclqnupdcIQT/tu571PRJ9KDusnVHQZ3yBvibJ3hL7G9FhaX6Tf5yk1xy5yHGQUtL7R3NsUodlZprwx+OkieNAWfq7DNztBU3xKdTgasbPPMkXj9qj2Oz+7Fr36/Gqtb2KWMtXvQHMNHxQqSY3i8FhxZFdP3wHFgYVMxi3m7eL24qIvlBdORHkZHU1uu0NSGKxyCl0WQCHR8Bb+cH1ZFDzpYR7jtGxoahIfpK+wtgxmOucc9Hqdu34kJsEpp/yDlYF9fLzLXFNX63ZRLu1ENjbg6xnzso8NDqZ/kvRw7+lo8sLSyGvvwYfnwMAbAqcpPneviYH0GW+CGPfTwBbbZAZ/1/awd7MX26VFG17/Z34rl88M4gZZcteZG/0tbG7Fe3o/5ve1YKe/FEmUs7e/GJt8d8XyoTb9lpoIxFZfjDhRI+pMcpZGKba3cdl+cA/T9BvdvHOzGxt5u7GpnMeYGUa5sMC48a8d04NDRNvUso6edaM9gLmgYpkLeGsxbOFTVO+p8U2RrSxWpbcqxvgVmxYZZp40b2Gybuzsxjw2/yftzyj6nzjvI/WUd67aP18VyKWap19vSTmydnuQYXCH/TFcrQStNUwYyLrdu34179++jG+uQQwYnDIOl+pMXRkfH0lZ99OgJcrEhhodH4t/8m38TT58+SR0wOTkRjx8+jGcfPInb4ND7d+/EE/DdR08/yGCipx88jp989ml89uNP0HlNmbJIX48rqO7cupX3P+T6J1z3hDKHR4apy914/OhhTE9PUMPrXEnzP/zrv44nj/luajK6Orux+frBoZ/HJ598BP4eiTt37+Z+EU+fPgOn/jTLe/oBz3/2LD7gO99//tlnvD6JR7R1Enzw2UcfxU9+/Fl8xG8fP/0ofvrpZ9igH8Tde/e45lF8/NHH8fHHn8SHH38EL3SH+4G6OsMMEGIIV0foHxD7tqAvCiyjb4mxgw4MWlIfiX9pSPa7WRnEQOpUZZorJrp7OpPv9E9l2qTEG2AIaC4L5EhfFrwjJkk5ymG5yiZ9S8os5Z7+8sQz/OCzLUddr66r+JL1a/mbNxvsUlllbB3VDeKnDCqHXuV35b64QR91ac+sNYWvydVN6r+aJ27Qmw9/P/PAzQJAha4z7flZoNPYkIQuR1mAEenOahjRcQgjdfUATDAwNK79XQWWQjuFdaEIBIaCGg0wG25kmeUX+dhUyjAEjOg9glU7yO+4JO/zsPP9zg5MRxOELoPbrZahctfZZ9kyvc5Ry7OH/N4dzvv7+uikK8D9IID+IB1uWQYDpiLIaCMYz8MyUnhQhsBZp7KHjiYjMc2J5aALPj11EKTDhPKsp/c5MIJ3D5WVTk8HyCPrCHDT0alydLC7u7oxqu+gXDozL6lGr4JHMJigV3CLADcSyAjPXoS1Gwa7TNHI7QFOl8QM9PVnxIaGoMzb7TUorZFBl9QgKAaNJsSQYXyso8TlqwIshTr1K2j/vXLmve3xvYevOoY80gCuXEcZRv0ahQ2n5SzlCcrImc69U9qDQJydncdAXs/yTNMzPdobgz1t0dsBwMTg0Uks4NeRr3FZD6NKb84cnjg7R9td0uWslRs7dvW0x5OPH0dLBwDuushJevfebYxcI4v7Yublm5w0cKPS5eVZDGl3IT+GHnYzkt0cYi4X0ukASaHMjCBA1AKQdXino3+oD5oZih5TH2AsCwZ0btVUawQJsIzAB5DK0HwG+aKYUJAKAs/qG8rmteoi9vcuYnlpPx0rpxfX6dQ6gkZWXZYOjR6iDIcHB+gLU2pQJ8DHtelYaLOCRLDlxtfyko4KnSJXDJAOeB0RzQAi+UbwnxFm8IF8LPCWd41QOqOOGsV7KCPzRx+i8A55dQIrlSYKT+OpWBYt3ysTXMZYToP7hu8El/Km8sNn5coY+FAQ5eSYmxMbAaOAc9llbkLKdQrF1hRWRrTwx+/WT2GoML01OYDwc5JKoUb5Th4gUxwc+b5J45H2mevVunomOJTX5F0bD/WmsOY3v5c2bUNuBkjb5D1zs3nIX4LgBAnUzfKMenJm1UgD+brYuBv6ho5zB3vq7XCmUOR6nymf+5xCDtZmm5KT/I3+KPpSxy/9Qj9klLjgDAUtoH+3jOLfWInaptroGuiOsenh3DSwqxc+gB+kudqGKtqPsQ3+MKdfXWM1AOUoSsdGL2M80jHOZF9Aiz293dmn5mfMfq6xv+0r+DguUbr3o63dGeJyDCIvOjtao62jN94uLkRza3O8fTNP+67j3oM7sbi0Qd8Whm9cm7t3HwV7D0WjA7SNNrpp+Fb0Ue/RiX7kYkN8/c0rdMRNfPs1xuShBn0LdRqA/jA4twFWBxoxph64RFY3xddfvaT60G9LWzrvdQYeYkQ6WXxyWjhWdKRoqO+VdqmbBo2Trii2WniiVWdFA7LwJv7yH07Gk/sPGfvmKJ/sQT71sb6xBZg9jHez7wAe0wCQQfjeieWj2FjfzMiHMiDT1CZf/OH3GLYbOeHoEtnPf3Qv9whp1ICiXu6RoUO0Dh4xikrDMB077+WpDg75RaXs4fhLV+oHv1f2yZvSiJ+5McfIw0l3aUaZbIqbY51XXK+jRhoz8vDq+jhXMdyZBtRDLwKu2Xeb6Sjf3j2ExpoyPUr1tU4So7Uvsnxlif3mBtwtHa6+ctLbvNPn6Xx3ok+d1Fh/Ez/7yY/i1vT9+PXvvouS+4yg8zrbkUvonW++eYkM24465Orz5y+57zLB5n/9r3+IxqbWdAAsLSDXjtG/MIoyan52Ndtrn0wBCPv6zbUvrRp5Bi3Iw8gv+XobPcFX8IgRDsh8aFYdrGh1FZ+pqDTkZC+6PPp6e6AD+JLvZucWMEQOizHgXpf0W77dqyFIt8I/1dEBaDZiS+eBacx6Aae5fw5caWShjkOujEUMwLra6/jxZx/E7XuDcXmzB2htjr39NepXQtadxgj64frKVIVgnQaj20zVYyohHW7ip6v47W++jcbm9uwD00XdvuUKphv6oRvjcC8ePJjgfuQ2hqntNOJDR+ry0hq82R/ra7s5sW8Ex8TkVMzMzuayddOEOdGk7MngCWihGn0xQJ2chGlqktaQw1wnyHVjSTcbvTBdA21dW9mgT5SxyCX6Sf1QAE31fXUMDQ9mmrCmxpoYHuqF/8+hS2Q0+npgoD82d9ZiYNhVDUcxN3cU37/ci81N64FhBG076aGItOwiv3ZzTjpr1FyfC6Z1JNfGxJib3u7nsllp9sULN7flfmUzfFeJEPRV+W171T+8QAu2sTj9Pk/5C6NQp4rBFO1gCx3+0oUOM51fRukY2TP77i0ypHA2iGHVNd4vz/gsda88ZLSth69GKcujGgGbAO37yJuNdYzHre148uhx6jX1gGXuAcBN+ffxs8dgsx4A+XYccEqU58jvqeHuqELmLc7Px//p//x/oc1V8fLVS+6tjqmJicy3PzLcj4FzNycKNMIGh0Yz/ZC47qc//TT5Q9ygweFKJfMQj46OZoTek8cPYnJiLObmZ8CtzRkBmRGO1YWOso3qe+WUWLgbPPn4yZPEq6ZTeoSxmA4c2pQORjA/3YMsAgswtso+l0vbX+0dbflcJyxsxyhytqvD1IRtsb2zjjEG5qLlrsJx5ZYbnLV3dMfm1k7h+Ds4Bvdch5syXyKXTEtlndVvGRgk/rOejEk7GFzdY3SbabCky3ezbzH0WjFmH0VPR3V8/OF0dHe2wedb8N1e7lexvmVKINNImULzEnxdEwOD9fRpB+KqKoBD6fzQkLqmjp6mlGtsQDdd3ORkWS98qAPRSGV1u/Th6gKIJ8cgcRR1rIP/dSbZz5Yj5vZ3UxwOgt/FQm6yZy5tHe7mbfb0vTlpzcU7jOFrn0q/OsRNC6qeEUdoD5lmoMDhylvVh7ZboUeUN9pUykCXfVdy72fQBmPq2FuGY+i1GpEMKTinsFsyHRayWQelz0unOq+eOgrlDVcNSOfe76s6TcPasg1ecsx8r7NdOSAGsj0+1/e5j1viOZ01haxPbEm/Wld5tnKttpV97XMsVye+1/rstGH4XpyrA8lrDeSyL51Q1iBW/xipbpo46+iKkfnFRXBrYfuZFlM6UwYaEGMgm7ZIE33o8yvPcHzt3/HBtrg/PRLfv12Pmc1DMFprbNFO99fgwnR6oL4YFsYKfjg92kderEDP4u1i0s0Us/LOKbhzd2cnbTqxrjjbyYGXL59Dj8eMA/KJ73RUqGPULTonHLtK0I+YyP53ssy2i8e9R351Jejq+mpsbm9RpyJoRQefe8ksLW6GOZkb6otgPfG5dKNj3Ym75SX0Tz39AF7twaZ0Evr0HE7O1DuuIHGFj1hCjGOgnc5m8Df2lAEmw2P91FW5eZ62uCubxOC7u6YHMopVelLWartwah8wDk5oSrMKGvlGW9CUEeqjIezYOrDKzs4BbTpizLEh0jYo+scxEhtJq4nt+ZSrXBqQcb0NuRJrdmYFbCt9OynN2N7UIp9L2e9IRmjkJh4/GqXvlT8nUd9YG4dG19Zdx29/XY7906poRw/rWLnE5kCURVszuPocudVSF5989AQabop3M+BJZIMYzVWDGWGvTZHmirpG+F7QlvQt/jWq2gtSt+l74ftM78M1flfY74WvRApLfwvlurLevO/SlPRapATxHzxK+70+AzygfbEsv6bt4O/KeAWAZeV7H+Dp/TyXF9/4/w+Hz/Dk3X/zk9dbB2VE8s377xJnaGvyWxacMlN68dGOUnHIbxXfhNjG9uZqUL4zY4OY0aBCV1vLu+or6UNZZYYB0+Dqe5IWlCP6DkwX1oY+ck8UV8C6gs7VSLMLC+iizujsbgPzdEPbZXDMZjrbLdOgqaGhgUwBfP+ugTaT0dYKjuxULlLZm7N4+Hg89vdv4m//thTfvjiIudV96qWNWk/bsHmv9UnZp4Xc7eysh0eRfy2mwTqJHTC++bfNF35+XhVvXq5D+7WZmle8NDk1Eju7rpa8yYnE6clO5HF17GyawquVW7W/jfi9QdcdInHoydqG2Ed3mrpwaGQ0RqemYdm63M/RlLxmhdCWV985qaysTD8BuNYNeqVB+116M3DJPTCWVlczv7/OSZ39G1tb0Y4O6EcuGAS3Uy5HCTyo3W+60ANkl7n2aVJsHZb5jH3H+wZ0d7OuRemQcff/C+yFM/rH96b60eYs60cC42qj31hf4am0zmd5vKC9gg4NwBAnZ7Crdji0pR8l28gpLXbUNGTqHdtqRS647xBZrF+pAYzq99Kg5RuooIPb1VDqjcMycsagA9qTepu+NEGUQYCFXqdc+Qc50cg1LRjr1ciGg3NXfMFr6LlLBPIJ/XRM3c+41tSHkBhyshmedBUWNPG+Dok7oWP9GW9ev0A/gDHREU7YrqytxVfffJPpqb99/jztoo3t7fjiyy/z8/dgSINeZ7EVlpeW8z7Tgr7i+5WVVbDdWiwvL8X8wnzSoyk+DQQwxaG+AzGdgcraYzNzM/HbL36HHHubNvTrN6/AP6V4/Ph+LC7Mxa9//ct4/s3zeP3qTSwsLGeq8bfvZqCpXe6ZjcXl5Qzu0H/6+u3b+O3vfs/v77IOX1FXr/nqy6+4/xU212KOp5Ozb95S3vJKvObaV29m4o/ffEddFmJudj6++vqb+A47YY7r5xZX87pTZQvj6R5ZnmIUbWj3G9MeMc2cgaL6D52YMkvAGbx1cnjM9cgRrrEvxBYGsOojyBRe0K1HMTF2jq4zONg0cNXYEKfcA/1Cp9Kjsiaj/hlj5ZKrZpy81cesbjbziz4mg9pdnWif+73PVQ5CeNAyhMGhneu7lJ/KZD45OaA9ri00NDyS94izLJMr0VmNYOHBmBwdyzRNNR999PEvZB4jEa2cgl2j1Jlxl8ArXK1cRpNbESpuw62EHaUQFHwavW3qER9m/lOj7WVywbpLMhUIbqIFaxZAUuYE1PHoPDTGfI4OAZ12AhbrIxAVDKQzhKM5AZ+OcVWECqyIqC0iF4sZ4O5OhDWnqxJy6R7XGqEx0D+YAMMoCx0DGsg6ve1smUiGUpi5YsDnFlE1go3C2FMRagRaxxxcrvMZ5sVLoqC+Wxh5Akk3vyr2AzjF8HfGiD6GcTx8hvUvIlVhftrms7zfsivPdWPVJ0+exi2MOhWYmzbZLymAEAy5sRbPFqyaY83IHZ9rfTXGNAZ0/KruK8aIQlqDoABMkAT1qChv2+Tph2JYABj+9v6k2B/e5+/5HryDoCsAsIoZ8MGYXDMWKpkDmGhjeydW1jdy2dgpALidut2HAD/H6H18G8XT3xJdTYCYk1JcnaFUrxXqboBYjvNrjGlksbn4tbEbW2hfHeD69kQMYEA+eHwnHjycirsPJjGKjLKR0F3ejIKgLqYWcNOQIQzA7t72nJkfHOnh7Eqg2FBflREYXf3d0epmtG1uqNeSs325hPGK/qt20qKIIIgbAZirAKjPzWVUA9qc6a4WhKCcjAC2I1SOAmudzNkx9LOdZpoJu/igdBnPnyPMAHwmglEBbKNAtuUTrtVBcAvDvFMalnm51w1NLMtd0SsgSUHiMkKXmXMJ9OaSpFOeUyyNVjmpkHRmm9NMwSSNyYM6+hV+VYDAzA8ncGQcPeUlx1869dVx1fnv6XtX0rhZoZ/lJ2lax7i8KN9nBC5AWUDTzHhLt0Vu82LG0sktlbHP0XB0AkuDUgOe4uPB/Ul4uCHBsM7JNEhpk9WxDGVUbV1TAiLz/bsSR3miE97y5YNsB83QuUUTsh2OR4IY+s0+tizbKO8r62y1fWPzNaCM8PJW01mYNqgZYKRwreU7HRD2r2WoFC1DXlfoKtg9szzKl4/8bP/o5FL5OOGpXJI3q+sK438BQ/H1+mJuGFoNfR5dHMY5ALIBsOcki1HJOVMNGKrGaDzDmLipuUa5XfBagwLoog+gH65RHpiLUCO8p6c/TqmjSxovARKmnRkZGop/9df/fWysrlO/6/jv//onlFuSJGNx9TC6O4bpE/tbx1pNdHSYQ3szDveRWTrpbo7jpEx/ntXFKqBhfWMXmTXAmKIILw/izh2XvA7Hl1+uxd52VYyND0VpV7rfiO3tQ+TBceztQv0AW3Mxr63uxNbmDiC8KwYB1CrIsxP712WtW9BGYSAV9YH6NYQgFunaPnQFjQD93t2huHu3h8/7yMHL2CvvwjsXUYLnhsab48MfjUP7+/Hm1XwsL27F448G4uNP7tFQwHLDOcC9Kv7yL38KPdXE4uxq9HZ2xYePpuOf/cNPogOjYGp8Mp38W9u7MYwcczNkjaUca+rk+EvX0lrusdHWlssv07iB7jy8RrpQdvuafAedphMEXhEsy2fqMTdjKpVc3m6kSUXZQ83IJyPAS3trMTGOHB26Ff/pP/6B32ujo6uTtlehM9bi4lQZxLXDA2nYpEzgGT77puYiZYIT+xRN31L/pB3l+VVOdiwsbgLk1esAJuzbwtC6jh//+Cfx/MWr+Pr5S+TvSKyvLmPYDsTPf/5X8d3zJWjOqOGOmHm3GaZZWl5ZpoMwWtzIHBnr6qfmlnoMqxZ41iX+TuDdRG9ff9zQf4LpOowUaU+do+PBtCKm4zHVyM72Hr8B3D2RzZ2d5jHthEZXo6WlHX3qvkKT8e7tTNKM/exEeC3ypLOzLYahf8QLcqQafHIQXZ09sY6eEkA5+eEeLVub22nsGRHy+WdPYurWUBwcraF3JinnKp4+e4Dx1xNb6ysxMTYYTQ2Xce8eAGtyOPXHCsCzjEy/c/cB5bbFl79/DY9Amxh2RsarT4wqU565Z8WzZyPR1V0LyMdguoAvtlZjmjaMD0/Eb35thPt1bqaqA8bc/kuAZ/GG8jQ3f3UMEXdOjg+N9CH7oEEMQaRPHMEHfT1d6TQx+tjNTjc29jGYS7ELfQnolY3mkpb2rLd9pPJ5+Pgu/dNKnx5iTKzHOIaAuG4bA9k0eOfX+zE02oERehJ/+GKb8jDgWnvTAaXsdxxdGm/EoRuRCnT19hr908BvOniGh8YSPOtEday+wWjI6Cn+EvIm3Uv51qhwaogVfVW+qhvlQa/ws7+pb6VpIxpNDaQTzGjt7a2djG7cp/7iWnHszMxM8m3lfsdE+hIvqX/8QZzn4eOoYnGgT+VfdcD62kbcnr4LL6xAn1sZbaU+bndjYG64NnUadTC6/umTR9BLbczNvUGOHsQ//vlPwD9H4Inr+PjTH8VHH3+UGHAeI+2f/dN/Gg/v34XHe0EL8Eh3V+ruoZGR3JfETXYfPXoQDx/dA+MaeUv/MIY6Kgcow9WiN+gbc6a2tjcx7mvJkzqExGtOaFf0cSXS0b5sbGnKwBNX6r3EANtYX0teTKco+NU+0lHqBI69f3F9jmwwmt00L0Uqqd7e7qRz0+mIB1xVtLG1mUZ1N3qpA75zZdHz5y/gwyPwah24uhW5dQ4OM6K6AXmovqc96LLDw1K212AW+9QN+/Z2TfkFDqVvpX0dpu5dce/2NHoMWXsJ7sd2uLg+zja1tHdDH+3QK7YJ8nt4tB9j65S+fkfbD2J0bBgaaIPea2L/4Aiecd8ijbVraEJdjv6Ft8S+OhXtb/vFVEY676huMqJ2k0FBTs67UlfdDLVmvXW46dDubG3LMXc/JfGDxrVpSOxf01hl+hj0gfhCuksDkd+0wUzRYR1yiTm0Kr1qPzh48pCnh6/iFvlRDGK9MqgJ2vRV20MHofc5mSyPWAefqQ6SB3Lc+WyqHfnPOnlf4ZAvHM7aHjrV1C1G5Ms0m5tbWVfxlvVw4n4KvtBpYnnKGult13J5hnyrfvA3+0k7s7AJHdfCoLZ86UraSHsL2pUW7SDr4LPkY/WgkcPapRr7vg4Num9QEQlnzvtN0wnBu6aLctXa9O3bmQJTZ7Yyx+hG047pqFhdX89x0Q4WXzvp7r5Uwz2t8fThrfj65VL8/uUifecEpavNikl2I71d8WVgUEeTeGmeOsJf0I5OSVff6vT3NGWIk4jmE09e5L0pF3W89XZ1FAEZ4DgnuewnB03Z49gb9e7kZtqoPKAM7dId2b59MIvBTvvlPWT7fgYn6AR1IskUPq4Mo6qMYz392pz9mcFr6FH3SDs5OafeuzytwKLKfyfDy2XaShukbbQpfROJcXV65MQo8tfNG/sGzUvelXrFCdwL+MnVCzpNjsEW4hbJ1cl6mkI7XGFfOB2lH+WR8l+sb6NMk3aE3t7ZWUUfGj3ZEN+/nMdeaMEGKfhF2pRWdPG7Aj1XElCWqyK6u5vj/sPxxBwX57WxvLBNn2EnoYtO3UBb2tauAH9ri6jXG5pdfbSbG0S2dxu1fQxOaI35ZXTrQE/s70JLJ0UAVH9vawz1oS+u3ID8Bv5vxhY+ThwuDbufwPkpuBE5Ic3mIf36Cg9RsdRDaUMW4MyfC172DccP9hp0apl2kp+9BjGUzlPfO/7KRO20js6O6Onrzn6Xt/WnGAzh5I66Uh5MfwePVK7ZP9YvH1k8Nl+UAX5f+d2jcp1l+Cxfi+/zpTjyGsrlGeJZD+toeR62pWgT17z/3f8dN20kP6W9iSxTnun0N0BSm1N/jzrMCUODN5rRb66ENwWLdqkTt7n5KfdIW4o8acvr7Qvx+vFJOUbG+uGl65gG7917OAHWX0JXKZOO4s3b5/H29UtoZA/sQplNh/TzSk5WO+HgBs/VNV3R0t0TNU2dsbFJO3NVo/jdfnMyxuAvbYFanlsbH398J27d7o2V1blcdeLm0Hul4+jpHI/ZN9voncsYmxhCvzWig8G37VUxMNgb/X2D9MZeDI90RGnzKL7+9lVs7uxH+fgiFpaWcu+ba/iptqk5yshY+2hweCwGhsfRSa0p1xvQHwZU+t5VCjqAdYSeY78r23JfR64RYzoQpkWpp/9N42MgqnbsyMhoOp07kEtjyBNX6pd0iB+pp7E76G/HypRB3T3daTtX0f47I2PxdGgiprr7YhgcMEyfjTKW/S0dMYSOnujtjx7Aso7bLQNznZSinlifcU0f1twUPivlDwST9OdKZfV0K7KrHxxxq3cgboEzRpE1TrqaEsVV048npmLCgNiunuhqLQKV9/RVHoPR1NL6yKAlo6Kl2ampiXSUy9s61JWZuUcEWPwJGH3CzBPghE70SBdnH7JxhHKnO3tjuLUrBrBrASBxust92ITuh1iPPesERltDC/qB+oOdzPPvql3TaZma2Qm5U+SV2Fm7x1z49+/eykkGfTse7sMwgF4bHB6CRqEr6u1qE3V7M/XzFY5K/6l6Qyysf/IS/pL/tQedCH/15nU+y1Uhylox5jo6b2FpMdM7ueeiOeGVJWJK6+LqUW5Hbp6GaRqHh0fhCVc6Fn6nInC7Gros9kiVB2ZMEQRm2wPbbG5tM3bVuYG0fhalgHTqPpX+/nZuJpaoww66+wC6WYQ+D9DH9ovBAcqBGjFiPmM/Tvj+BnrQItc3ZjssS/6X731+QS/Kx8KxLu0bTJ36gedXo1vE/H5vkIEYWRtSJ78pw5x80i/tvdKDhaXtTrnWSdnryl4xizpUW01cpP0gVirktgFlxbPtJwP8vN6jIkdTjvsn3+V36oDCl+xzxYv63Zvb3QQYfY8dIRaQKsTLBoJ3tbvxclPU/Nmf/fwX0ovOfoU2NUph6LIa39uIjJyAOC1YIeshw+nUN3WAy+01J/1zBkznnREkhfNQJ5a7qQN2soN1BhfRtTrlimj/hjQ0alA0Ohq8J4Ee9XGpFe1NYGn9BCAqYc/8XSc7RC2hOWviKThykz1TtAjKlFBGWmfueoCQaQnGJsZyAF0S1kb93SxHwpYpaEbW3boJJHU41lJv62/H+52ASGfIfmkX4YFhxPXZ+Qy0INAIaa/RgZiGJ21VKFm4g5UDzJnpZOwbvnfGXnDrDKrKNpXZqUvwO1AEUxmF6gaUbiLhtYg76gQBwrCWmUs9UFzW0Sfp/EyQqDKjTRVlan94FuCgGLccV977vXDDkwLzao/8ho95CYfXVwwcHatJFf5On57RBgXlTvk0Xr6byyWjLYCmMYT+rXGN3LG4PdwCATrDLaiAcQFURhL3Dw9Ee1d7Ot9NiTMyNRyj02MxeXsic+oPjgzE6MRo9Ax0Z278FtOW1BYz7jVXxzn+cpqMZR3tT8gq01U0tRup6RghxGm6Rr6AsgmaVTk4BhqlfFBWFp9plMvdLcNlsHUwkK4Hx9Rrsk/pX371Q9KkfYEe4h5+5TdLyQNhYXSAIZv7JXPtLQN+XapX5Gjb3ANwu7EV750Zfnb3XnRD/7t7G1FrX10VUetG6QhWXbUiHRwelMPcYkbLWF8jxxQazvonzVJXwbeUkQ3hkM5/EB4KHWhd41P+1RlkxJkg2e9cTu71yoECZBZRXK7kcQmwfa2T3fpIf06KnMN/ppKq5nQfjyZ+u6Z+9dB8OjKlH55hpJxph+x/QcQ1n10yde/eZMAW6RRSHpye+8q40QdunmPUn6kmnCF3TBqhN/cScEZfJYmwQFg7eYf8om1GLPjeZ/Gm6AOudTWH4MAxd2mufaJx4eSHJ7qANjNu9IPGm1Ek9uAV8se2yqcax8q4ZowzJyuUTUbOarzXJp0Uz5WvNc4Vyq5W0KmmMq9vVk7Qr8i+t8ubMbe2Hu2mN2lp4hm0A2K6hMaRyACp4TjFgDOy+cwoMYwc65TLWekbc9i7kVRPdz8AriMGuV4nm2k/jPLSsX6wvRfNGBr/+l/+K+rUELNv56inzlJnixtjaXE3Xr/eiLX13ZRpO3sYQXVV0dnXHK0d5hzsgQaRK7TJJeUqpL1d5O2piqc6dkuAvP2TdJKqeLo7+pGHR4BYGlDdlLPmF9TVFpnexbQsbhzVSFuK6AVl/EmMj42n48dJhf7Btujp6UVeNocpJORr86OaV7Exo9BcslcfbW01MT5aF5/+eDq+/W42GgE2O6VSThwovKQ3SCampgejyiXnV8hy7mtpvol793tiero3jvYP4KlzgGtXrC6tZuT8P/yLZ9HfVoeh3oisqs3I+dNjDOlreE4FCs3kRpUYEDprdAS5YbbGojJA+hNoOfbSTMpP3idPQXduTJvsSR11Hqkqmlt14GJMrq5iXDamLlS4mK/P33u622JtYzVB0vFxVSwvlThXKRPw3lZEbu5s7EKHpiNoiV6Mg5NTeCTpHd6srYqO7saUY6asUl85gWy6p4526t9dGx99/tP447ffIy+h0VON0tNYW1tKA38HYCW42905iA8//AA+h84BVTOzuxgMh+ipM2SXdTOnIQAdcH9TdZF10wfQ2aWjwvyS69lPY8MjaWjIS6aPgemoJg2lY9RHbgJFN2dfuneCkxReq6Nf+d/e3hwTI0Mp12dm5zEq+vi+OebmFpEHlIPsq0FWaNgYuQnrUc4edKweaMg0JAm0DwHJkMvK/FqCJLGcUfwfPLqbsq2uUQBnGpw12qXjB5kLGWiUj2B0dXRcxmFpPS7gu4HerpifnYndfQwnZMzZ3nWMDHXF3bvmEe/lWowMxru5SfpujZFhntdEe+nvw22MAnTaP/r5n0dTTVv83S+/AtSCpTAIxBjv5uYzKKOTevdhyBwf69RiTJC3He1uSIrcbdDhyLPhmYHuruSr/hGd8Bfgnt5YXwNww6+uzOwdLJaAu1pRx7/7Yqj01SX7GHU6qevpv9WVpQSspuHawADo6amLe3fG0DU6Qi5j5u1hnEB7pfJxykSjbvd3DlMX6WBwL4MbZFFzfUu0NqKXq9up/wC67SLWVtycvDa++OJLxhc5zD30bGIlxbaObjVw4iT4J/lI3QJPqVPEWdZZ+e8kr84LdYtlCKYPkb/bGBk6N1ZWV2J1bTVK+6Wc7HEjPY0BsZwrGyzfU6OiMCgp25Lg0YrulDZzkpj3AnZl4i59NYHx5yoil/bfuXOX642QNUoXGkTOayDrfLp3fzqGXdWxuhwfPLyP3PoYuoA2GWNXOLpRmZuqNdLGO9PoRPhkx3QB4HH1uysS+3s7c8yVJaNjo6kPjpB3J0fm2ccY7WjP+zTQdHR3mL+f/nSDdnumwPJHOc7qeh0Q5qE376nGmUawDlJXD7ip2d7ONjRVTJCrzxrhsXP6yIgogyTExzpdnCDw2cpJRWQjek5j0RShpkFwU+i9PTdHO4KXDlIO1btSkr425ZYTp10Y/pZjPtUmaMWVne0d9anz7cMa9Rl06irX3t6edNDOzsxRh1bkp3mHD8ASt9IpqCO+troxenqHY3lzP77+dgnDcTMmJsdibHI4Bib7qMN19Hd30q76+NWvZ2NmfjP2yuAfeqV8fI1xr2GH7EwqtO/EeGAj+u6v//qfYxhv0q/7UEVhVN7Qt07M83Night0lrSk/K7gUzecFPvwS06+OBnmSmoay5i5UowHcRhV5kpaaakwRFU76EFkubZZBniAl5Rz2lfSqLaJqzCle1M56AQ1fcPO3h50iM2FrrhCP8BoOQFoDmSxnpNTrhqWJnIylVMadxNnHeim2BMnmiJAY9iJFJ3W3uPn5A3+uUm06WAMatDOM7e8Exymd1HWGAAi34qtXXnspL23SlsZDUd7XRmaxdHXTugoT9Sh2oRiL/WczuPN7Z3UCXRD8rE42v4zklcN4qSL6YWcuFGf2D9W0n5zVadL/nNihfJ0cLj/hF0vphPnG9hlOwwiUs7ocKfnkIvXMT7YFw8f3YpffflNPJ9ZyXEx/731cYzL4KTDg5348SfP4i//u8/jq6/+wPdXGQnaAK9fnB7G8cFunJQNeDqJJvrBPYdcAXB5WkZ+H4BVzgJxjj5n/OkTx1956KodA7lyYhN5YOq3E3SPgRHKI3M4S4z2mXv1GGB2cIisg07sOyQXfQnWhud0pNdUN6eNoW1RdVOsWncS4exM/CQ2QyZUIcuuXIFfBDI081oHPtEG1f44V87Dv0UaGegftpmcHs4xLHR3MUHY3z8YJeTAxbky1ajWhsSM6kSx1Bn1Vt9bd1dQOg50J4ylDe3kn5iIOtE3jfXt8fLVu6hnfM/OeHZNfY5Tb68Tdfsx1D9KG10VLl64iYH+gdja2AH/rtGuGmgI2WeKJWyL2qrCdjeVkGn6OsDFNXWma9nn+TWxub5N+WKo1vjtr2e4FrmCfNROkTd0VrW2O4YXsTy7ENN3HsR332xxbyc27nhsb+7QR9wPPbtizUMHa9pl/NkZ6i/5KB3h9Jt0Zz94SLmedEfab9qxdEniE/EdsDp5SRvGCVcPJ210UBkE6N36TUyp5fflozLtox48z0lifS1O0lu+9VFe+f5PDz/6W9YleamoU8o13qSjqvj6h2tsj3wrf+fvfC6uSY4sCvVE9ygPUzZA7+J82+dKj0ydx02mTsmgN/qNliY/eli+uEE8rsOfW+Hl/ZhfWEo76QS5oD1syl6j2vWDyKfuKdHV7cqdKvhQH84eMnGfspxodqKgkXG9iaHhsXj48FmUsKNaGN+xgYa4/6A7Vpa2Y35ul2tq0Rlu+g9u2jPF44EckO1xDJ1ccCXw9Y3jdAltNSNTa9CVVXFrcjA62tzXxkCjcrz9/jBKW2C15l744YprsdPps48+GkP29oR7pZ3RMe4D8pMf3Y6rmuPY2C5WSZeRn3WmAcY+qoI+jrBL1Ae9Q2Ock/BBa5gv3Q3Ge8B70oE874SoOe53S/s5WeirylnaU7ab5td2LIOfTI8krff298Xq+lr0gEtGusG0DOXefjm2SuWYxgY1un1/n75Bzitv3RS/v7U17vcORDs8d4P908D3TYy7fgMEfzRe3ESzuom2Hekf0Y7jt0vaq/aVTpESiV+kITFJvkpJ1hU66YD/R9rboo3vG9/T0EIJu5Q63wHTdPo9469v8Ji6LZZ24oRynKTUcyNtSM/H9JtOcYMr1IV7GLMGMBs82wLfTLV3RQtlN1BvLPLEBA3cV3Ou7q/NNjUxpgY17mM77zMWBuK5J6Up5iaHhmPnYC9OLl0N1xqH2rjUTR+b6af0J/WYNheZ6Gq8OusIrhf36O90Alq93wPGdw+KSqoZ9bGrOzvA9J0tbXzuyohw07GbHWF8fDzGwIyDmfKpKVcJOyHjc6VTJwCnb03DF115nWWpI6TdfmybZw/u5+oJdWcrcsWJITdDd4WTE9lO/rjy9/7du8j6gZgYnwDP9kUPz+kCZxnM4sbqHdRrCDrR9zM82I9dRF2xQ+/cuY3ObQMLd8TtabDy0FBOFOkzffToYYyNDqN74Nn6JmhcXwU4Dzlew3ttw/T/SQ90JmxDu8RjkDN9Iw7/U0yvbBFLie+4Kek9J704xcWF453reHVw0gfLe4q0gLyXYWJcDepzQrKWMnw11Xkxqa8viKJTZqmb/U2/luXoB1TXVuSkTkplYvFeXSAbFvLSdumbE9Pc1DZEbVNHVEOH7l+Qqeu5ziDJkdEJbnXlM895/PiDX3h35iREmVqQAMloCIGUr9ZOh1ulEmlU+SAZn/vssHw473UOZbQ7rzK1gtcCKpEfXitA9vdM0UIZgj83pTNK3e8zcpayiuWDTTyrUIY+X2e6Tsi8j+tlRI0cQaDKuaIM7VDraSfLkF4noNMwFPy6ue3dO/dQqFXRCkNI2EUKE6MEFRoMkr3LobHodzlxwbMS/NH5Lpt1AE3FYT8VESZFXkwnJYzGt90ZYU0/WLaK1mjoYvk05dE262e7Pe3fYqapOhnYqBYjS2RomfHR4wcolrs5G+isqkpN41SB60y1RJTETfnWWbBjv0iEqT651mdUTo/i/0JJa4ik0n1//HBN5aL3v/m916fhg5B531MUorA10vgq5hdX8jps3JgY6Ik+ZwVH2uLjT27z2hm9g+0xONYdI7dHY2x6PIbGMSiH+6NT47WzmfFvYqw1YlUuPo/n+MrzFOZXAmkY1JUAbpjEUGa/FnWs1Fu1QI/w0W8VXi65t38dmyLnOIxKedKdfZdt5ixKKA6/l54L4fC+fyi0+MuS86t8z7+8W2aqXMvB7Txfx4C7d1/Hd9/NA0wB1nxfPsZYQanquNNYr4fWJhDAbYBshYlRr46lxqD0YR2lPcfYSSEj7YtIHPmxNuk0IxesBzThcsVcWsZv3iewMz1ERrnQHwoZwV0addTV+kuvGpV2h/RrdJO02o4Bb12cINSAPuaU3nT2O0mg4G+hb83V7wy/Dm+7QYeaSkYlZySfPCbgVHaozBReGvoqNHO8A7kAXeWsjzSZhgT1NeWQBlw94EvnnYLNNAwqUnmwGCv4tYH+yTsxUmij7UmDMfsImuJ5Fb6zPckzlJXA2QGDRgSVp7TTMdE4cYJAw9xrFfaCTZ+rzLMPlQ3FRi6MM/cLKmuhXzqBujpRUIWhdRRLy+sYB118nRZbCnqjBBY2DuLd/FYcn8HHWEiTY9PR290Xuzt70drQFhcnlyjdqfj8Jz/DsHkdJ4cY6IFhcmHagbOYGr0d92+hBEfGEfoADgBde1t3OlzduMbo+NOjixjsG4oPn34SL757w/giaw42E2i6fHkJcPrFl7PIFGSB9eMYnxqL0bHB2N7ZCHNbNzfXRxsgVeeKG5DW1dB+6O/07BBA1JPAoFQ6gp6Q420YOBh1C/OLSQdOKOkMccVMZ1tPAkqdbwIRjbHrq9p09H/11deAU6P4mqCHXmrhGJ7F1uZWXJ4VE0YaveZU1dHfhczo6KjLTXilgaV5Hbl1sbq8Gy2AXidInj//NhYW5xhax6wLYHsWc++2Ym93KzY3l6Kd707K9fHVFy9jfW0JHhyg3yP+0V/+HJqqj1/96juMv7748Wc/YVzaY3d3kzoFfTMeGwBfx1dHp4DJCehU5NRcHvO9UZfSRurP1GPFZol+l+KCQydKYbwDTqF3V/TIm+of5a0TfQ0ALiNl6wHyF+cYBnNbMTe7Dn8gw6G1E4xO6Vijm2IUAamjnNw6B2y6Qsrxc0MxI+Jz4pNn6BjWOfYXP/ss1tZX6MPtjMD48KNJZNAF4H6Dugo6ik2G5udWeY66/hAQWh2fffpn8Tf/8bdRsl9nTEcAf0Oh55e+IlXo9/6BvpQpLpcuH5QoB+MYOeDSf7Q2+vk4Li4FyQ3JV/aNfKS+6UB+TE9NhWkHBOLKwXS2wtdGmZjzXaegxl17h87tS+q8G0Z2FDn5jSw2F3EHYH2fep1FX98Acq0pDsvnsbK8CTZYziAANya+d2eaMWqI7p6OnNiag/Y1MszRPsjz1Ja7OyVowQ2oGSeMNyeTlGltbWKh2hjon46v/rgE/51GaecsDk9cxRfQV5n+LtIZNHc05mqXhtqWGMUYW5pZikH44RmAtrV9KL59vRq/+cPzdAYYqa2zVFBpLk9zMBuZrjEnfQwOdgGi3c/kELo7TAzhxJO61Ijy3I+Avl1d2Ui5cER/t9Kv4pKdzXXk+UGuALiAVkypo15V74hDrq+c1MUAgbY3N9dy8m9wwA1azxnP3vj9b79PZ//1dSM82ZtOI0Yo+86oPB0PGijNTa3R3dELf17zrMFcXm5aP13533//OsctV3KJwxh3dUW+Rx4lYOYssGSBZyxbfe7htfKXv+n4kO7NXdvV05NlqIOcUBBXtmFU6GDS2DCyyf7900M9IihPTMBRwYc+m6KgzfN0sBjgIm72uzN0xObOVty+fSsnE04xvO5i7Ghoq2vUy07AFnWvDvOWTyAvnaRzRZNG0CG/m+qh0ahwTnMri3nduL2N+vsc+clIRTWcMtXgG/usEdptaenIzwwp5ehUgN9p4xa83NnVE+2dvcgJo2aRqhgm0pEbwRm8o6GE5cBY2SZlxil1gxfpw3v37iNHW6C1o4xUr/zu5EhOpvOq40S1YT+pd3XeySvu6/LmzbtM+4OFwjhCt9AfEI5+vIa3TfPTrc0KnRUY3NSC5+duqo3OuFEPmyKoJaPqKBrjsjdK+zrXwQ+0UZ1bbMZ4QZ9gnPPc+jplQ0/29eLifmwgk777fiO+e75IuV25XL2pAZuk6SY2GK+dzeNYQAfuH4h9bqJvcBiZZER5LbwKz2LAHYG/1Y28hfbgDWTFq1dvqK/GGrIa+hPn6YhUvmf06I0BAlQaOKDjQPwgjtVItiCxqc560/1U9iKRzsQ03q8NYAS8tJ72iVpOeoPutGs0ZL1Hu0TdYtS+to7BDhqeLlfXWa/dxoXJC9K7jmkP8YuONZ8nnevwNpLRQC/TzBynHVNsYKeTMG1Dx4jP4hexkN/Pzc3Bz8X+RI594jyuld5zhXfShyvLWrK8xN3v+csNZr2+wme+z1zt/C4tmeonV0zTFqP6nWySj00LYDlcnrzv6TPlbY1zJ+Ctow5ZMaT3+Uj1srRjf9kf1qMSua9O9EftTCdlrZPlaZv6XhzpIT4fxmb58PF0vJ5djDeza9HEbzrP0tGK/hYCOoO8scLvL7/J/PFn8JARu5fvo/adODbNWuJX+kVL6hIZHGAe08FUo5tPjvbT6W+EseVCCjwDvkOPOeFtEIqTzqZndfWHclqsYGOdAGIIorevE55xlTiPoH0ZLEc/iEWkB52gVVVX6VRK5zhtcTLRVB3iUDGktKUszjG2DdCNvK+DwQAZg3GkD8dZp4qpT40EdeXOAXivAZ5xksEVdOodhkZQkWPrJGaB14uJLGlAvJ22DIeywfFx4tGJ/o52Iy9dedoTr99iUzU4IYPsov3+3t5eH8MDvXFcBjfSz+3gUfWZtuTc3EJcnlaDfafiYGs/yruMWVUHz7iJukb63zZc10V7ay39cxnPnt2OrQ03utylXCcuq2J9BdsbWdqJLhxwYgFdLOjr7mqKLvq0uZ7y6PjZ+dN4u7gbNehr0/GdHmuHYc9Ct3lI69I9bXa8ikBFDpotrVaODDhi3Lyu4Fx+B5OoB7K/vJhxVhY6eacMEUPJT0VwiStpikwCmY4yea0IYtSWsn8rdmA+KF+KV48Kr+bh2Pz9T+9HqLj+T++pvPe1wtd5/GlZHBV9bknyfe6Xw9g6/mLiDArlmrTBVBzUW34xaFLetK3q0XTS6lzNVYMXYC9wkHIOejzhs89QLiinK4GsrqgxQKy/rzfcX1LH/+h4P3JwAZrdi/7eQXTDfiwuLIG/dmNkuCdGh7m3HnzVfgG9lOPRs4lo626JsVtjcXTaG3/3d8vof2y0atP3FH4kKp7NLhx28AbP6elRrhzDe7u5urgZmt0vVYGnFpAT8Af8pANUPmxovIwPnt7j2qP49//Lr2J1tTYOS9XYXEfgsab4/jtwMTrIFD4np1fg9s5oam2P/bLZNpB12FwGXbW3d8fu1hZ9J327V0axkXupvB930fNldNDGxhZ1NBiqheesoEsaUifrq1tBV25sb0UZOdZDn62siJuxCdHjtnNz/wBduxtjnd0xQh3Mbb8GLjIqu6ulPaZ7+6ObshEUaX+7qbCBgNJt6jbGS3q+gpYPkDGb6B+d/foBxPumqMr9b6QH+5P6e+q7MNCumbHtaYQHkWM1F9hS0MQlfLKFfpXCpnoHogUZlvTO5wPobbm0l1kW6tCXBq0a8Q7FpowzJVwzOFqc42q//dI+dEPfwTfDtMfJihr4ybG13nI1l6La4T3kM8QFtqqPWvpuA3o6Axe2UPdJ+qELvbZ+sMM464cCF6l7uNdV2KYSw8KKv/rp53HDADa3dcR2aTdXVwxj7+gA7wHbFf6ZuuhFxw/09GUQgb6JEmPQw3dO0LhXlCtO1cuebnj74sV3jLtpcMUsYEraM0iZQ5z6lEyl6avBBvo29LUOjwzBD+B7dLkBJUsLy4kPXPFP07F/+5Dl+lvob+xifZXiUCPPq+iHoQHsavCkqRfNWHIKLtAvdUD/I4Gw4dzPNXIlt/VRbolB3aPA0wkF9/UyqNsAjFP67fXbmZxgUnKJbU1Tq6xInMVYKBtsowMkPigwvLpFeVfIJNtf0JGT4/Kr8tFXGsU/7xHD67fVDvGzQSf2j/fqY3BSY3Bw4Af5nX415Jft4JI8ChlXvBanNk4xIe8pCP7737iW33+4HhmmL9vDic/a+uZoAPOL/w6gi3Nku/Rv3QagDyf9nbypefrhx7/QyWZjrLDKViJTAdnIVAh2FRXxGpWBilglLyhKsJQdphBHaXCPgE5Hdy4n5beKAFeBCFaNLPC9ZRu562aiKiOXJihsuDjrYcSAz6CIfLbgqvJsD52NLhX2s87uisGnw9C62C4/q/QTlGTnu6FdW+xg9LjE/uH9h6kMjFBxeazOS41hidQ6+txK3VXEDmxlZkdCMHpbI8zfXPpq+d6jI0Sj0gkOQa2OHttR6Sv7urKE1ldTokiYXJFtlLgt12XJKjGZXuXmElqN948+/FE8evIoDU2jZ2xvprOAoXU6OA65oZRULoE4pvzn861IhbA9ZaqMNvKi4vIf3leO4tr39ecviUeAwWfvr/xO5+cj1/b2Ym19O5l7pLst7gwPRCfjB/aJ+w/GEVh1KCCMIGfNMYgyQkqPL4Kxqoa6UYZOfSGMzG/bfa5RstfSCO31SQqwOrvtSsODf44Nxw/1lS6zznwHM8hURgHYB8UNxakQSKcz90ivWYZ/lsN7lY99WggIaSIveX9Ylkfx7Pd3vn9f/Jb9KR8gimzX3v5l/PHLN9BSVZxDQ2X4YPcQAIbQMrKyjms7mpsykrixCWZFsdUCXhRcaWTQLg9nOY0YczJAQ0i6dQJDx4+fjSjXAd3X05MTX/JCOvkVJlybS5ssiz5wKXnSIB8VOPKkp33o8zLSg363PPkAoksnh8uN3dVempBPnMUuNohGqHI6C+uznCU1LYOvJRQnX/Kgi4z+E8xVliC5GmVktCc622tzRtdx1ijU+Sc1uNxax52T/hpKAgXrnU527pcmEgzU6/ApxkFHu0ZLOvKpd9JxtrMQyMoKoy5tqgLUuiXwZuQTI1K+91rcFXJHJ5J1snSfr+zROFRJWa5yS4PeFRC1TjpgPCkrjaCdnVuM7757Sxv70yhLVGBEA/WdWd2Nza2r2Nw5AKhdx73peyjGEZToeZT3DqKnY4CxHAZsnADmjmJnoxQ3Z9VxvHcWHS098aNnn8GCADLk2Nu3CzEyMk0bnImvjh3AiakcmqnjYF9PjI+OwqMb1KE5+jobAQ59mSqkoWkofv/HtyhQScG85u25w75y5969uyjaNuTpUW5A2tLUjhzdirl3K3F6iVyGl/v7u6D3mliYcwM6J5IF4MUy0WLDxe04PkTmU/7W+m4akI6zUVTmLUfipVEuzay6WTDPqqttjP4By62OVy/m6YMRZEkRQdrW6l4mR+Ey25rqi/jk02cArGuuWwHc7MWbV+8g1XMASnvuUeDmk9eXTTHzdjvevVmN1sbO6KVPt9b2qYd7HBwB4q7jzvSD2Fzcjtb61vj4o8/j//r/+H9Tp1aM+dn41e//Fl2xGn/1l3+W/LBTOozV9c0Esk74qoxNFXeQqyqOoBE3dSr2kVE+2LPKfeldx0M6S+A1dUfhqFRWF/KGroQmi0lbN1vWIaMBDWdT9kmuqtjdLZbGG31k5HnfUB9ypDWd3A30nU5CyzQ3fmdPW6Z4qUL2np4fJXjxOfulHXjDCSv6sqsuJqdG4z/+r7/BgB2Ippaj+If/6Cn02xKdXc2AsBLg7go5tou8qY7uzibAYT91boyZ2Z349sUsOnU0ytTP/Ug8pCNTEMj2RpDs7ewkbVTqaTTiyuoavC0QA6xRL/cAUb/JY/Kbm9KfmLeYPr5163auAJC2ND4EnVvbO8lfxxDv9vZeLK+sI/fcePSSdtbnBIMRYPLp+YXOgIihwVGAWXUsL6wDfhdjeLCX+lzkKoFa+8gN26uuY3ICvYXsMU+pK4jaAf5G/tNpOWEltunpRecjr52grq9zIvUwRgbvxW9/OQcAnMy+Nhfw1QXADH7+5JM7yG+XoWKw7VfHd1/NR2NVE+d1/OjR/ehu7Yl3y8fxm69nYnVrP2WMkx06WQ8ZbzGHkycaflM5CbIB8BOw30DTLTE1PZJOeJfgunxXY2BvZ5P2nIPPtnPDXo1aN0wVrzRDt23NYKbjUkyOj2Q/WWfTbCmfTX80OgLYxqBtbjFvO0Zjh4EiVdDiQXz+6U9if/coHYKmfXByuAsjtQlZ2NPdA504iYCOv66JltbO6OseTIfSPiBdR5FpoVxmLRYsJoR1pppKgTfokoqjU3qtnOrW/B2eEpvJQynf+caJGSdFpP+H5tCH93LJLG3KlTbwmoa+vy8uLWV6CiOf5FNxWB6WRWGFzqAEnqc+kB/9LK7SsGnE0NURXAudGVW8uUP/IiO//968puWYmJzECBGbGklm2gkNyRv6tDMjoo6Ozf1u3Zpj2FVN1NM0SeotneAaRa64cDNUHoNOK5y4mcLO1sJYaxvb0d5lahw3a29F/hyBBUxR0hY1jIHRqzo+qqrBhvR3fUNLOvjdWLeBcltaO+i0utR550bo0kYjrPeRbzyMp1THgwePYnh0KN68eZtj4kZohYPKSCnrhBE6PJRYQ305NjKSzlJzpecGwOg6HYY6yXW6yTemPxjlOvl8a2OdcdR4cgSRh3VgiLZG+Lah0JmASPH0yfEFfYYNwTg5GaJYTVuCz0aOHZVLOZFp8IGY41e/+SKev1qOmYV9+qQ+pm/fj6nbY8jtxejvbuRRZYzXCDcpPUdOTkwOpV3x9OmP4Y+Abws95LLpU07pW7ymLeHklCvSLi+qcpVapmS5dkXTSdS6oThyu7rWaGyEX50rmMEF1FeZ7CTHJfdLyw6jGESnv3hV3eFp6iOdXdKu9Kd9oBZxYllnlalHE8PynZMfTjJJn05iOTmTqYE4nZAS/zlu2hd+FtfoPC9sLjeDr07DNG0p3quP5KvKBIRRbpVrdIJoe3iv9dHBK9bykIeUzTr3HS8ndNVzriBQxudkg/gS2vF+9aPlF/xbOO21AY04NyLfAT48OokDZIv8Jcn5nTjN/PPeqx7wO+0kN4+0P3yG+sL6a5NyWT5D/evkWN17e6+IvNMRepa41uAD5aV43E39tcOUhdKy+b1Ng2lbxZwDyMWPHk3Gdy/exvLGHpihwJoa/A0ZkIIedvIHOmiuR1+CeeUm03i5KrUdDNMhhkd2UGOwjRGcNdHp3mDoeVcPtKlXsI1ukpaQczdOLl4wTurLQL/0IbeLFLtO3GsbXzCuvrrJtpuBupLClJAn6LSkN3uL/vj7STpz/Z8gG13lp7Mfu4tqO+Hh2JrG0cAJHfTymRORPX06dgoHqs6eyzNXnRRBDtJkY1N9jAwPpv4uofNMaZJpgi6u0Sv0I3rffZqKvMbadVKSsr4BBkFewwfaFRKFThb3GTCC0TGVjpzEMiWYkf8HB8cpFwyGq6WvLuHjyyOu4/XBvdYYH+mMEnjJlA/2iZOO0xNT6LHL+PADdFqjK+f3qYd0ZTYAI8sP48HD/hgYkE4O4sefPIgfffyANlzH4sIiOKAHedOKvuyl/J548/ot7W+PsVH65Xg/WtGnDV3orKbB+M3vZ5DDvbG6UgKXuBKUpiIP5RV5LFOqKiNoq7zn+7RvOKXRnBijP1Lf8dnvchzp+xu6LaOd0QcZDMX4+Z2TOY6VMiajSbnWssXjnunQ4ntpOydeGGcPalG8cm3lcIx9nt/9oAs5HTHr4Gerps3oax6+8TfGslJW3pdl5Mc8/O6HE6ITJ1qwGEIZI7+oMa/09UBXxcppikcGHR+BHyjfye/0+aDnnMhVRm9t7iIzTCnXGK0d4HvGVRlunxeYvPALSegGjPiqHnYfnYPyNmN/K9zMeWdrLe7dmYBP6bs6fVxODhyDpZvog3Ig4eL7F1vg36P41d9dYn81xfaO+45B69Q594TjOdosrtCyK2yT+ws2NzSBf09ioH+YK1wdfB1//GIrVpfRf9gi8vrRIfyydZiZKfSHPHk6FktLK/HyjXsEHcRQnx3WES++28H+dsXtHnyB3MgJ3o44hDd7+4Zj8tZ99GkveLAr004pj5qwGej2lMklsNj49K1o6eiKje1SdPX20UdOvJ9AU02xsLRAW6pjY3MT/t3OVSHDYyOxsb6eUd79YCkHbwW8UuK3ibbOGONsB3+UzuBP+n4Ym2IQOVKPXlZrKbMcA/vHf074SZs5KQ557yCrN46Q+1ylsJNGzl3JBP9LVx7JExx+gvXRuxE9YJpu9F8L9TIV0Tn3rZX36f/rGIYWsHzSXygFHKBTVpAJB/QT38YZYyR/0fvJTwb+iR/7sOGXV9bSV6mvoRM8MoQcRBwgqws+tCa2xn86+6lx1vlKfsPm2SgZrHSRKYacCKmG79aPpCfTbHWlP0gHvBMNVZdn8dGt8fjHn3wSB1u7me65RkcauuWKazZzhcUGstc0dWVs6s10/MPMGXx5Cf/r23F8C/+Efq7qnDgzkE5Mbko9fZbb0IyyU7xqYIYT6gb0KX+93vGwoJWVlQyOcRWXe/CYOcBJ3L6BQYanPpaWV5LHnHg08l79rg/WPpA+TLXuCljr1oxucbIusT1jqg/T01U32tC8TV/vDte7L5b7JagTzAQDwabcvAGz7u2V45jyzqFV0/oYMKadVuHvlDf8FX7g4kisQRkpwzgzmIjrpL30ifJen4Pv1eViHvWYwbXckfdYb/Wc94mn9Jurm5S56l6pQZ+T2CP96e/pVPlTeS8tWZeUramW9S8XvgCfocy3fM+iToWc1e5oaG6jjzvz3tKOE9rgA8ow80UXtoArODLA99mHH//iXEc4FbMjCgCGIldYQxyUmUogBdX7h1Qc7g6klfV7DW1fBfNWPCvo7zRc8CQDCqAKBzGNAowUEfc2xG67yZkhjYZclsP1hQK8oqIFwK08107wWf6uEiiUT+F89jkeGgR+OgTwpQOSTnMA3QRB4NnS0p65JP3NpSQq0c6u9jg6MEpIx6aRvILW6xQSKhAPCcXnuxxdJanytA8yXyhl2He+VgxFXz2N7rdM+0DCKurOk7i3iGArDKYE1vxmhIwA3udKjM5WOxhFP5xDbKdJWGPjY3H3/p10mGxtbWYkj/X2OUbseP0PB8/ycwVE+OzKZ1/zWp4FXedvld89Kq9+ZydXyvBQ1laYRZqBxmJtt4TC0iF8E7fHh2MQcNuUhuBVjE4PIfwu6FmeS3GmdnHZl+Olv98z8xSmAnhfB86kFZ/nyT3STU64OJfntdxSub6oG1dbHteqFCzDz8nIlmVhXpXfF+21LR7ZziyPw98do6S1Sr/xPb+/v5zDur4//pvvK4Uom3X0MyZcW9q7ABgsRmdPX1QBajcRsocAlHMAsEtjyygdYX8nwtgoNQ0Lo0wEJ/LAJXRoXe0nnV8CXhWDEXLOCquwzX8mXxpxJb/ZTh3OUGycYVzL6/Kq0WWOg6BS+su0B1yb48k1/m67fV7x7ItUctkFKkTKkx4U0BUA5th5jf2qg0pa9XkuJ3cXf3PRqpguEIA6PhSinRi9KhdnkO89GE9H0il8YxnmVzZHfw1gwxlbla99a/sLI60K+eEmSoHx2wKfFjlMrZdROip322fV0gCTD5MGijamDMr30CMK0WXgRhAYpfcf/v3/GgNDQ8hB05MZ6VQI3lSa78vzWbnvwDXygUIU+OnoR0HqMPB366ls6e/rjzt3pulHnQEoI3jfzUBdpTC3Woo3MyVAkhOYVzGFIaLy1SGVm2hWNWLUjSNPGL9LKP8CsFjTGMflU/qxJe7ff8T15+mYOzw6wzDthwEwEgGTB/TP8eEW3XYed29NxOPHD3JTHnNalnY34vatyVhZ3YqTy7r49vVM1Et71E1WMr+re26sLW8mQGgBQM3PL8Xy0jo0YH8UjojBwaEYH5+Md+8W09FeRX2PoU+Bp6mK6mub6KM6zmrowvFRwduHGrS10Nc5Y4mcPi7Tv1co8H36xfysjYCLvVhZ2oCR6gHH7ZRVnw5Gadr7R8cHo70HcNfbGe78//2LGWioO8YBouY4bGmtiW++/ZJ6LyAfB+P1i03ANGD8xgjTi0xdYJ57naXjU4MxODQM4P46Hjx4EB998jRevfk+Nzo6hbYGRrpjdKwr7t+7FTMLC7G4sgNdtqTjS93pREQqe8ZQZ0TKE4jv72mvOpW//OxvggBBibojjXXkvZNr8oL56wVifq/+kUekBxFtoW/qwjyLfIJO+6Ox1XG7TN7u6eqJ1kZz4WPEYTC4oXNTs5umHsKD1JlyzJurA1ojxI26Bga6497tgTTSv/njm/j4w6cxNdkdw0Pd0PNFPHoyFfNzmzE3sxmt7Y3x9OkDDIemBH9trQPxt3/3LeV2x/EFIFAnMsBOInKiorZB55GrPVoY253sI2WLTv2R0VEMme2kBxk5ARAfPDvQH+X9g3Qg9vX1UdZ1RuXRCdlnRhbrMDZ6SdDnMkpUM7TuJKApz2rTodqQTng3Gj9GJlYzCyTp5QAA//RJREFU5h2MVXusr9Ke2bk0dEcY26nx0RgfHYxPf/QBQFpg7+TaQfQgr43MdpNBZY/pVs4xRI55htFgyf+co2PUkf5U15h39f/7n7+LZ08/jvWNFb5HNiCX3QD53p2BXKE2OX4nlua34mjvNIZ6+2O8vyfuGG14cBX/7j/8NqobOnOTK+WFkTzzi4vQlo6exhgYRIfQR4JeHYzNTTUxPNKL0dASQ8MDyJGbePnyTfbh4eFe3L09Hu2tGEK99WCHSTDEYG5ypSNmeHAQnumKfmigbBQp4+aEoJjDyZLennb67QIea4l7d8cYxwbqUI0xqQyGjjFS3GPCVZumASsfHMejh09idGgKo3sbBqiJibGpOD2+wmjuhiykc9M/SB838ebtu5SZps4RZDuuymXlp5pUI1wUUGC+v8cg8lBGl3Ot38GCeZ9yXZ0ln72bmclNv+bm55N2FjFajUJ23wNzkorp5EPpTczmM3xWEXXzHh+8f2blVA/L2InlrEfqEPWhkWoX0dXdk1FOMzOzec2TJ4+pTzERnBjqvRHR2OyKVtMzuW+IqZxMHwHfUp5t1iGsg3cTHjOtTqu6Ep5Rz7gxXksrvze05H4n5oxPvMMhrTa3tuRzChyvgQe+ODxMA0p5sr29k7J1lv6Zm5uP71++iq+hh++/fxmvXr2K16/fxCx99vr12/j1b37L+NfH/+t//ne5kunW7Tvp7DYfsZMXOusSb9A2J/C74K804miHGNVVCbbNTTDd2NbVIkbei4vOzo/TBlCmW1f1p6lddPS7sqa/r5PxvKQub1MH+Rz1g2ll6G5GQT2BroO/+7jeFTDmFXfFWU//EH1ZCza6ie3dI3SSm6eVafsSRnI5BnraYhQ+qqtuiK+/+xZMdh59Tgy29MTUrSfUqxYeepcy2xWK6nhxZXGYmkLZLBY7z/fmYJffhgb748H0NHzYFnu7q9QTuwR519rSkdGp4hIdPRKP9+mwzMh7vtDgdsylxRvkudhMzKL8NGdwS7P7CRV41/6SXrVNtJm8T2Nbu0dHv45aHSjJQ5bJszUg0/HPlxVD00As6dqoPp/n98pEX93vR4e96b2sg5ODiWkpR4ynA95n+psT2NpUOozlB/WM7UicxPNd3WFKGWW8Tt6kcWiFSxMXeo8Gs472iq1hvzihZhCLNmEluEVsqbPCvvF9Bl0lvdHn4MxMAUJ56lD7xUlx9Y7XHSEbTIF5UHJFAX1D3V1lbnqK3LiU8fE662RaQl9NNecEk+mobI/pYrta6uPPP38a5ze10T00GffuPYj+/uEYBod8/MnH0U3b7oKvHmKr/YN/8PPEFM8+fJarepQJH370YTx79jT33XBV5M/+/M/i0eNH8fSDx5nO4Mc//iQe8vnBo4cxNT2VkZWffv5ZRmC2IAucYFKmPHv6SfKF/fLTn/1ZTqyYoqG7twd+cqJKm9IUWCfpZHEixZW29rH6A1JOvW+O/o72Tsa1oIve3o6MbL0Eb9KdtFssA393dzHOtWmfOBFZ2t2PtibTbSHLkldqGde21L+uYDOSH26nb51c0DbW5oKPwI/2v/hcOSJNOZHkUaT5LGxyMbQreJTTTnSK05WRzS1tsbN9xFgENvwFTzDVHjIPrHN6vB8T47Xxr//6Qfz5n9+h/4bjyz9+A9kbhFRD/3SBearjs5+0xd2HtfD7cLx5t0zd9GnoMHGjc3jtGgywsxWuJO+kf4Bn4NSDzEne39cF1oI/oKfTkxvaehl3704gQ8T/4Jzay5hfOYud/db421++ArsWqaTE/vZpHrQjX5AP9rl99oOu4bNyI4MwU7kJqfzMtVwnRjT4ic6MTEHq98hB+So7lSNXPvGqTeXqUYN8lCOOo88Tbxb2YGHLprOLOvmcyuF1lc/6JSq/F7rW73mCToB89f9Cf/pR6eNnfS7yo4dytFLBLON9HyQN89Y6GUhWpMNEn/Gl9oq2pe3Qidbb3Z3yrLW5pdAp0Ly8W6djkntSJmoDUu4xdrL1yXpQ/wKLi7kLzC520/eiHDg53Y/R0QHOQeTBIuXXxr/4Z/8ADFgbs29fYpuNJ39cXZ0y/mK/E3QROmugHvvnAtvKVYWH0VjTFWaQcF8vfW1FkIDObNtHXbCF9raRhzvH3Dcf794uRn/vVHz7zRZ2r5OX2NbYP7LDNdeqQ0p7W9hZLTExORBH4Mnr86r4ySfTcQHtvfgW+cfFpqaWfpWTTvyfnlxGfVNbNLd3Y+O2ZpDB4f5WdGb61GIU3AB4fnEJ+2cKeqpFNh6A8dpTh7iXVu7LQn+6YfA6uMnJdfV7R1dHbIETjew3OIgHx8beduyhyyfB623QjY7nWvrYle2umu1GHpvex5Q30m1OdkE7+o/MauuR6diqb2KH528gf46gVVO/SuPSkzKgoEdueE936sS0t6GV3ta26IDW6xhf9V+Z8V0tu1q1JkawjfTqpV3F7wfYkEv7e3GkDqNcJ0qkn2Lix4kF5SY2Obh8EztFh7orKk3D1tvQHM3KJsq1/pfpxCoCIQzKEJvqLTjhu03k4u5BKfq6umO6A8xBveWCdWyyQ+jW/sk+gKYNYqXH46+Q9aPIUW2O5+9m4u6TR5kKSdq/Ajf193Vjy7RHK3rGNG5GvrvPkQGYbS2uwO/Cvp8O0/qoZ3Wii6GU+z097plkgIp7+oHRKMcMJO65o740CMOV0O4b9+bNm9hCX8pD3mNu/scPH2dKzyb6OnGQ+IM+T9xJn7jKz8CtfvCYQXzKSDGnuf8NHpSe9AWbalEfiqkg3VtqDHvQ743uX8PudjWN9TLA1UwOBpkavCVtzy+txjY63JSEpgiupm7KKifi7QOEU8Hn9LPyQJrRLySdKAsq/kv/7BNe8nPewOF771Emp3Of95eMj3aRQQA/lIlMEVeL8d0fR/7zej97TYHhpFdZxD4sfNvW1SP9wPRf8V1xXR7vZXHWiTMDUSlPUd3W2YOea/MidOAmeNZ0lZZfi24b45nIOBpS89HHP/qFM1s5W2Bl7QAIyjZamZyZZ6AqDmpBkt+7lMLIEAGVArPohDqAQhOC2Iq7nLQ9I7qK6PYiv6ObKnmP+egkZu+RYew8n2NkhkaM0SqCs1RWlGUn+bvLLX31ex2EmUOR3+wgXy3bZ7pZqCDVwTOS1eVsGcXMc4pZEstrjg0ElJu3mCLGzf2sizmE7UzrZ4cKUgXBGko6WQSzOlwEe5lWBUCjgWh9FKw/DBwjkX3IZwfJKBUBkJHY1svleJZlfkKNFAdX5Wf/2Z/2t+Ba5S4wkohUl1Qp5VqmBeGDwkrB/emnP8bA6c8ZMCMfHDMnNny2jjPL88g+8JXv83P+//eff6BwDr+rnJXvfVswR/FeUZX8xOksqEJ4H2G+uw/gR/iNDvVFO319c4agrj6OMcAU3ZZlSs7mdc+y39OhTlYLK+pp3T01tvne2tIf9skN/Z8d4f2cxdXv70tG4Xxfjq8JNXiMue9zbwPK/Ps2F/Ru8cWzuPDvu6F4JuOZSwrzvuJrndtFyZ7eXrxmQXn8fSEF6KGuVKK0fx0vvptPB+E1Y7S5U4pTlHaxnP480ye0A85bAGwuIczoZq5z0kjBoSHt2GedOYyYP+Z7I850mBrJoCHmaGgAnZwb+VWTNGPub2uV99Iu+UW+8v0ZglSlq5CX9lMYcbXPLARcsfrGugja5DudhEan1ipQaZuwSiHob/aVzm6jAgRh8nVHh3lfu8OIoFbo3OfqyDPyz2XjGiT9fUZJHsaBTmL4Np2nN3WxvlmOFtOO0DaNMlclCOzc78GVLPaJdUxAhfGtoXB1DnCkwW42pPtGPpYX5BuFsTTgZ/tD2aczxYg0nSZ1VfWZxkQ509zqJAOCm/Kd5VZpeV4iJyr7g+jk0fDVAS1vC86Vr+ajdtLTDctdWo0mxkBpRhEjvygzQQsSenXvJF68AUjQjiqeoSxwkoGC6V9zJ08gV3sxYDSqTWNWk8p9fWUdOdwUt+/ehxY07p1pP0Yu9GWEJhgxFlYWo+ryOBWBucTv3r4Xr1/PIHNRynEeg8P98ertTNQ0t8c3r19F/7A5z2vSyK2qUhlfxf7ucWxu7EAv7bG7XcqI077efsa9mufuZfSuTnOjC3Xotnbq3Ijo7G6Pna2tVNal3QPkXUMcQxOCKOnKvQvcMT6qlR4utS0jV+lLxt5cr719LQCEg7i+QJ5yvcpeGWD6D6RPdABmzEV+cXOSu/SbR/7mWiUXgPIJDJiI71+8jtGxEQzt+/G733wPqN6JrY1j6h3xbnYxJ5FcaXN6DrHc6GSBlqCPk+uD6BvoiNHBQdq+HU8+/Cj2Ge937+bg5ToAWlWU3u+1YeoNaUgQLK+6QZVGkXo0921gHI00VRSoawvZai3BdcgXdZiHjpWcXIIOmuEZIyLPzoocsunIgaaPjtAPPNPZUWnX/NZG2JVPyu8NRvgRceMmVifnR/CcUfntyZ86hNKYo691mClCh1x6CN+6CfSTBw8yzcvy0gp9vAtIbIjN9VIsLq6ns6ezs59rBb+XMTjYxtkaJzy3sakj1jYPY6+sc9yVa6ZhamT8ipUa6jOdDsoTT1NOFPKFcQAcKR805OQp0w+4mZ2YwmttozrVTaraAKzW2+vk13QYMNpFtK3yXZ6GPuC7Qp+KTZQPGlrgDnhOMHuCnjo/NTLsJNNW3MNAn8SAGuzvRvasxf27k9HZ0Rz/4C//In7/5VfpCNW5qBHqRKd7AcnPt2/fSSDrUmeX9nd1AW57BqO85yScEfXIvHb6Znk7Tl3UdH0a/+O/+icxPTYUZwencWfsYfzNf/wvuWn2P/nLv4zL4yPA9WH87//1K/Rooe+WV5eynW7ENbewSDukm5uYnp6gDfA6+CWXcMpDtLHFfqY/FhbWYmlpLR48ehA7mytRX30aT55MI3/UjTcZ8Y9JGIsL27QFeY6BUVtP2RgxThR29xilXY67d6ZoF7KC+6vQ402NN7E4N48hcwEY34z5d2sxPXoPw7gEbwC+Ny9jd/cMo/M03r1ZjNmZZfRGC7LyAgNikvoVe4q4f4BOQg0FneLyg3QvfaYefq9sNbbESdQ6acGjgq0Y7jwK5Mq1/s738oOyvLKXUYEvfKdzyxRtRsnqEDU9iqk3MA7UbT7/vXGQOIX7KljBZ3qtGMhniH99le+zbl7PjfK3q6duTd1CZtXGK2SqK17v3LmVk3g6Wc7haR3S3M0f/A8wKpePs36u9tCpr3GzsrSccqT5veGt40z8KiZ0ovXEVGrgZh3ptvQIwH90CH/AP66GeYuR9sevvopZDMXvvn3O+LyL3/32t/Hb3/w6vvrjH2NuZiY32F7HqPJ6Zderly/h2754y5g8//5lrrrRsa+DX+e+9LeOPDQ9nCEMGnbmtlXXaifYW+rJ3BPhGJmATtjc2sxIS8f8EDli8IerrtDOtA8jEbyjI0rnbTcy3Xz3ph1TZgwNwq/ohelbY9zjpPoV5R6lU9BNX402rK66wqidgudqoofvxBjqgxP1cV1zvPj+dXQgu5zk6+ioyVUnnzz7UZwxHv0drfQftgP1ODy4iIvDmnj4UKftdPzmt29iZn4eOV5g6sQ2YIZMW9iMwY8MuqBODYyJslosYIBCGRnVAi/+03/6KbJhLva2CwdPBgtRb/c8US64Yb4RfSn/oR8xitHUyi37M1d38izxTcVJpQ61k8Vj4jcdoGmrcDaDK2QdsZz3qZOVkzlJAf36DGk7nW2c8ojP1CDXltDh5YbV8op2m2NpNLsO36GhYZ7fmO+Vx9pjxUS5xj/6nXv70j5UJxjZVhizBd4qeEoniM4C7SodDJU9pQxSsg062JXtOeFBvbTZTKeoPNM5774/mxubycOJMfnsxJ79Ig9oO9r2Tmgo+4r6Klfc00S5Lz51IkIHtat66I5siwEn8rnjoD0nLqxvcu8H9YpYpSZtwE7KsE2ZmpYBujM6GM+e3I4vvn0d3yr7dsu5ysyVOTu7uzlJZPTxGvphYWEhUz45kbaAHDcdht858fiWPp+Zm4219bV4/eZVvHn3Nmb5foOyDJJ5i7ydX16JrZ3d2Cu5QuU89g6O0JvmYu6Gry5zUnO3dAAGqI1Fri36P1LO5EQQmO7svHA+2CdOhtpe22pQnw4WbXv7w3Q42iw9TvL6Hrm0Ai5wJV463hlDV6Wbps9+Fve0NxdOH21dJyXEIVsbWzwHPgdntLc6qQP9cYp7jeA3zQhfFPTBmKa85WmObWIkP0nPyExxlOk7THeB8EaWHkIb58gC8AaYjYdz7Uk8fjIOZr+Mf/mvn8a9aeTiKbqvfj+Gxpq59ioQd9iQV9HR2xQHpTNoawuZURP78OzDD56lDeWqiR9/NhqPHo0hG9fj9OgsyqUt2tWJLMBOA2cvLcxHFbxsOsIS+H17R9qtAesfgh8Go772GhxYH7/9fRlc1AQWr8no1KszULdtyZbKkryKyXhN577t55TOPKRnWpdj6HXq59RnvM2gCP/ytbBv/aOXsi/VpQZ+FX4G8DVty8AtaRp5pEZUfmTwSI6B9xb9L514evxQF2jFa4qay4O+MFae3F/RlTl2nukgyC+yrEIH/8nvnJXD34o9R3SIQyfIVVf+DiLLe5Hp2nnX1FuZq3PQdKjaBEYYpyMQzGeKtQP4zUmorD9luQeEcqetrSMatSd5L361Xmmv0Z+uKhcvygOmKt3eWUdm7FL+ZTy6dz/W0MMzr17H4weDjHddfPnFJnwFRuquo1OOo7x9HKPj4/Bydbx56Uoc7DvAgLSeehE84im0EsfLG9rSsA9Y4AR5cgOt3YWfe2JhcRPsh/2A7WXwjpNXWAF0kHJzP/qQyxOjQ+monnu1GiMdjfHJp1PQKXJ6Ayxe52o4dJP+r1oDmsA26Jvmzh50X3dO6B3vb0RrI3YuWFu9Irb/GnwwMjEZ1WCR9a3d9Me5at5VE0NDI+isuqgDY+6AFdr4bXBgIHUfAxXNyFnTs2g7b6PvTVk51NudtFQFrdeDGwzw2EYO7x2Woqsduxr5ekK/u5JRmeMedQwC9EEn0eZr6rYNL+0iW86hB532SS/SBtdU7KfKIf2Iper43jRanS1NoRdRXXfIHcvlvcR8I9296ezP8ee3fXh4cX8v0/mkXHKMGJucDIO+5At5Rl+LkeyX2q4MZCt0NdreRX+7RwhjxEBfZv0om7ZeUU/TzNSgl5bRZ9+vr6YDfqiVMbiuhS4bwlCtxT30xdFBppuSNs+MHuf10fR0fP74YTTdmFb9IrZzQusojnPC9AisU0V9SoUc5vpZ8JopE9OPAx3bV+/QI6sry+k43waDbfK7aauM0C+B6QysUL+ubmzEH8CDTmi7Iki768s/fJF6c6C3LwO3xOHr6F5T725vbvOsrXgLNlqGHmbm59I/ot2u7nflh/J5C9tf/6crB9URm1sb8fzFd+BFV5uZ7g29AI5y5YHXfP/iRawsLyeGEl+YRsoAIPGAe7c5IeBqBX0/YvdFdNL+4Unu8ZIR/dKAGA2+kUog7TxSjtEfFX0nzUsXFVzlZQUuN9CsoCX+pV7SV+SR9MZbA719dQVG+gZTNhZlqwvFb+JEC634rC0v5bFy24I5vE9y0RbLV/4r/FL+WshGMZzX5b28WncPg9qaob2m1i5+w5bf2YyLs0Ou9c46cNgIY9uK7KF+Hzz98Bd2vkDbwixE55yn0bFZU06jlDSELukEhZOCKgmSzz5cJeKg2XAViJ2azi8IQ8PYCpsPzQF3AxCdcZ4qF2c8s4FcJyMJlhXORst5jQyWS1pSydkZdr4OAQnqhHoY+aIC0dGnU7xYtubgWa6RIy63FZjkKgHudXAsQyG/hAB//OSDNAz7BgdorpH75iktcilb/1SA7x+uQPI+nXc+y/QWxYSAec8LIrKOAk4/S0xGWBmtKRFZlvVSKftqo2xb0hCfndXOFQP8JUDyudCo4DOjmLPexWALln22QM4NP524+PDDZzFAO0zrs1vaSYKT+JKAJFiGVOFVPNn/i+d6+D1y2scVx3vCTrIsaDOvTYOWsri8eM9FEpuHQmb/5CJTWzgpMjHYHz2tbe8B4mmM3RpIZ79Xq8RyQxbaRcEWlo+RD7JGvvF0LPmYp21AAVY3tYYbehbXFDN0luFsMET5/urif+nR++y7BCQ+q/g531fa/8Pz+Kdyrlzjd45rOnm834bz6iXFWSgejfS8yfvtS99k7xQg59p14rT54PAm/vC71wHEQNHUpLN/FwDosuzMkYsSGUWJDnMaaa4hbVVy81zoUsNMWtDwkL50VObGWShMd+B3Sa7Gl3Sqs196N9eehofRSa/fvk0nrhG1CiJpRB7WALLKttV7CsBPm+w/KpCTbNyTnWMbbSFjU0ShYGwljxXOEoWmrfc/HQOCQI25NRSKqTlM1dCuI5vD/k/jirbIJxPTfTE91oMh7UQj7UNp7e4dxP/z3/37GB4ajJGRYUlFQQAN1MQRSqCYYCiWRzppZx7XdCBQHx390pB100EifyvvMuKZ+47om0wvhvBMWoYJnLmvph1G52nw2D6dD+lEVeZB2ynfqJu0oHyxR3S0aoSmPOA3ozl8tpThJKSgO8kq+4XvkUnJ1xgWS1sHsb5bFesoOSdTRsdHAXOXqQjHRyYYX/reDVeqzUVbHRvrm/RpU6wtrzGOTTExeStTyXRgjFZhDNU1Arzg4RvA2bLO/jDntuDfXeY70iiMqsvY215LB8ibd/PR3NEVa9CJ6SE+eHY3Hn8wSR9Bm2XA4k0D1xmFPYCM0gEb6bibebvAe4zE5s5YXgIAHyLn4FEbab7lu7dvRwt1KZdO482LpVRS0pqyS2Ojsak2+odMLTQUS4vLKPDD97nAjwA9pfj4x+NRwoi6desxfeUknzR6matXdJj0ASiPTg+jdAig2DukfPoaGZQ8h9zJJX58vn17nP4qUieo4NdWdzKy7eqyITY29gExbljqxNRl7JdPUx+4ZA8qi6Z6AF1je/z2iy+hxUOAzAEgZy2Ozm7gZ4CGMps2CzYE1jfyf1Whb9LhDO84aWTl5SXpXd5RB3oIIqSn1B+OlLx74uqP6zg9RtfwXkPXyWJTerlM2ahQ+VT604GkrrR8V7CV94+cU8LoPEMmbEdLm07BQ+RAEZmpk8VJiMI5VfD50ZGO/8v47qvnXFMPuIv46JNxjNNd+vAQ+dMSmxsnGLXn8fr1Is9GdlydYuz0gA9q4+3bzZiZMdfzASLC5ZlGdjppblSTURbq0ZsEi8q5AXhrcmI0FhZmMHCka/moNtwU79atafS7++gUKx0O9g8BL10Yqmfx5Zdf8z0lwafSTxpr1BeySnmoRlIviVnaaKe0Vhhz5xmo4Pc6jsQYrkjY3FwPc92PQH8urXc598FBifo6GVoT87Pv0snuuGhA6iRUuh/ul2NipD+6uhujHcClseQGW+ZodlXQyWl1bK6X487U7WhgzFaX9qO0tRcff/AoJpFh2+tbyRe37zzK9ty+dSs+++zzuH/nXrydXYq61h7KHoyOzu54/e5Nyhjrtrq6Cq0gMxhtV1KZ/mFiciJB+dLyUtzHMHVyy71BWnQm0v6ujnbw2yl81Zkpsa6vquL75+/i22/excbaAe3syJRLZcDzxvZebFDP1s6uaOtqj9L2JnR6guztzHQFbsaskWHe6SEwh/tvHB1dUi/AeYObqrbz7B34i/IOTpHPZxjl5uk02nkkOjE2B/oGU/cY5SvdakTohFZvOYYJbjnli3T0oztss7SeoJfTazz8XppW/iq//xQYV/S+5fq8dGxyvd+b7qISqKJDRN7x3gL3Kb+EEgVeq5z+nrgOulQXe6+YJ3UgY+HqmKwj7ycnJqKtva24Bnk1M/MWvXKSE1Zn9LMGtA5S7xcnqNd7MKrcSNAoO+Vbi7lXGXeXdjegB9Tz5tJVv7nsWjy9hfH28vsX8eqN0fjfx/Pvvo03338X33z1JeP7Tbx98zr2dnfSwNN5kS3lme6f0NfTlYEuncj9nu6+mBifjBGMenWq9Xv1+nWu2DJ1lKl+lqG9dLKhZ0zDYb3PMHyzb/hevjMVpnjcTYHFvom5kXPWVVysHKhvMKqsPfoGumMauTwxNYbBKZa+jIH+wSjTT6af0s6wjMlbg+i7+Rjqb0fe1Med2/2xMLcHZrjKCVw0Qo5J8kT1VbbL57oB9fzCRszMLkQ7hpEyzP063MT6wb3bGWX24ptvoQknPJvhgW14eSC+/GImc22/er0Rv/viedKBfa69olwrckOrv2pSd+oUMfjAiOkTxi2d1PzVI/vGJjtjdHQ4drZOQHzVccrvNcgD69rW0oaMv4rOVnMdY1PBC+p+8YMrHTQaDXaQ7rJ99J3l+lzpUD0i/pdm7fNiY12dKpaOQUhZnsfILXFREUh0WRj58IOHz9XgdxLK5xiI4AoqD6PqXDFcxmiXVnVcq1e1/cQ3vq6traYT3ffaLxrhp9A3bJD8Jh51hbTBDeIVU2lAgNB1bbYxMRP1tz6Wrb1iPdK+pL3W3wkGn+2RNqJ2Eqe8Y2Sz/a/kt9/FVZli530/yqfiTfPQy5fqXFMoqv/4mJjM+hQBYvqa1B1n2fdGSGbQxXtel0fFLfah9aQi0YPu+vjju/HF1y/iP/yX38X8ygY0txprW1sxr4NwdhY7czEWwDbv5mbgIR0j8zkZID8tLK9wz1KsrG1gC+zmPRtbO7Gyvh3rmyV+34jV9Z1MS7e1W8rr3kHPr97MxfqWm4i6OWE5Xr58mW3RWf/q5atMueTEyNrKcrhvl6vrWlqNaNeJq/393vlI+7RIu7s70vY0WITORJ+VE1e4V5PRxeoMN9gtVmIVqXcv4D953pUe5rF27HWiGlQkZravpVu6KemhxRUp6m1wr3vySFNeI98o5x0HbVf7mMuKPkdeJ+1bz9TxhZ2pDe3/pmSSbqrBsqaw+9GP7jNOJzF9qyse3x9G5m5B+/VxenFMvepjaWU75hdN53Odk1M7G+4jUB0T4Nr52dX47sUcpV7Fkw8G49697njyaDTqaq4zOraqyhWKl2FwS1eXm+wXq7Tq6pqpg5NiYCg+7zAujU3Y71VXjPlh/PJXG7zvoH6tYGltEH0SdSkL9XdQcH7WprKtOoQLWuR3C7bReShnxTdqOrvr/ffcz7/k+5TFfuYnx9Prc4UEA2B/e186q3hX+Aaq4cNj7inudaCy7PdF+1rBp5aR9fEC/vPyyvGDbcwhn6VvwHrw4Qf7m9/yfH+jr771U6YH9qTx2un2QQeYuRXa0MZ38to0Pqa+MsjCldYnx4cBREO3R5yCEXXvoewzcC1XBiJ35GHpyUo5Aa0c9LN+ouwH2pdpg7nVla+uAG1rb0rsd2d6NHa218FZtXHn1hPa7iRxbdyabIrXM9vgsmYwnn1rapv++P0X2FpLXXFx7cS7DkHGOGW1WKVI05zy6X1fZH+Cka+uyzlBNTF+O/7v/7e/Qdehay4LuabcdH8nfQfckLrt/FifVz1YbSNW5tZjuKcDrHseD25NxsE6tiM4axRbWfopH52GqS0b0L3t0KyTTEel7bg4UQcoL4qJTftLh62rCl2VaFpABo5xq0OGgueRmRfYsN3um4NsA9Qn/pS5O9vaoV/kqPoFOtlEdzv534m+bdBmY5Ddy7Ga9hwydnvwojZTHb+50f4hMgOLHd5Cf9LOY21z7jGafxP7fIvnXiX+q8pgYe3+wDbKV/rkhn5VJl8ziO55KB21IrO1nSUkA7dM47OJjrPKXeAqJykTa3H/Dm3ZLB+kD0beMd2g9K6ekR7VkcpJs4UkXTG6YgAdzxnMCk8cI0vL1OME2WpbD8FFJ/IQ/bKN/H2NneG09mhff7RJsN4DjWxhl3meYQOoH6VL04y21FXFzz/6KG73D4TxN2XKEA+KmZvdd4y69IDP+wc7o1QuIR8NPmiGDtpzst0JfrM+mC/fjARd0I2BZH7f2+vq7aYca1ONq+/Vv/p63dx6fHQkgyiUs+IM9enY5FheZ4CC7W2zD8Gjbv7v/pO94MR9cIL7uOlkbmnriKGRMfit2PdnbGw8Hn/wwftsKuBuxmdsfOJ9kJeB2fXRBg7R3yMt+XyDtFxtPDSIHYTdbhogVyqoWwwyMKp/dauUfg6ooSgXHs9JYbo+ZZCYiVcPZZB6P9/zVX6tfOPF8c228lq5p0qfMVgtbVfoxKPYKNn9RE2RrM0gjxfvxQcG+viXPjRoQQyS/iN+dxJC+VnIfGQO9COOdGJFH5T6z8Nr8nmcPtX+9nPlLGwYcHRjS072y0el3a3c7F+ep1bg60H0KvKeMmuePfvoF0YaZudAnFYkjWOIIGeQ87hB2MCwDIybQphjTADnQAmijCoRMAjMBFpFtIPMUhjuAibLFvAJDszFaQerPBS0Eoud6my0y2RMX2NUQHYUjTLa0Fkiy1AxCTJcUqJh7Y7sClHr4fNdbm9HOKCelqVRIpioGIMC9mICoZioMGJJ1eau0DJ/d093Rh1ZPweV4t6X6eArsAuCSWVBnXQoZt9x+p2Dmo4oGDEnKWiXAyuA1tjMDX/57LO9XiOIoeUslGh+pgyVueOSz0bo5ADyPp2ItoV6qeeNOjFyxckKgYvRThpUTz54lMzpxsO72+b1Lxy2Sdu2iWemAKtV6RQE5GeBdypzvlVBe3h98a5gHvsmGQEB5Fj/qVL3ykOAzOauKThqY6SrA6ELc8EA9VXnMX5nmPFCgPBZd7D35ZGV4uTIYugjCdy6eYlnfrafRYEZdaKRAE2hGDKigHHJqH7HKW+iLIqyrlk/O43vKCmf5fd5vH+1TwRInt7n8nN/c7JZAJuOXQpIQJP3F7dacvHHQddlOdaDARL4CUotj1KiBkW2V76OP/z+bVzVml7lNLZKBxnx4bLYycmJGBnsj36MNpeA+VxpQmBsfZeXAe7w0v7BIYKiLh0CGkG59B9FIf/lhmLcU4k2dBNHjTydIi69cvZdYWV5GuSOo84+eVbDSX6xr9OAhJblYwWbgtB89dK4DmN51KjciiD0Wecn5+FeHPa30W/nCjHKkU7tK9MOObatbhpJmdbd5xkFLBCVHu/cHorOZgxK1+UCli8A8y5LvHtvOpqoy8WJ6Q7qMgrP9EHFJEjBKxrKySs5Lpy04xQZ4HjpbDCKLCcHpXUuoMUp3KVjZ4+91wkCwaY55ASZRkcYed/Y5L4BhRBP+UI7nfTjK2RFI+3AUH0/gWHf2U5/NGrDZ6isNG73MdgELCpgDSiV2w3GxhJK6+9+OxP79NH58WmMQgsdgLObYx0gw3F8Rj9FfRzBXzr79yjHDf623UgJhdPTO4hyv4ze/sF0NJ9fwR/2AwS9vQXQKG9Rj8Lgam52R36M99O96GhtzlylO9DhuUYZY+tqkt3dpejqrY6f/vQp4+WKpqqYmOqnLwBxnQ2Ag4b44nffZi5JlfLxkRsBG9nkptAn6eBgWGJ3ZzuXDe9s7MXGyg40CjDIpffVcVDei7bOpswR38XrGSBn4tZ4DI22xN37HdHbdw6g2Y1Xz1dic+WasnRWYRhVt+bznHzWWdXV3Q3oAAj39sXk2HCsbywB1qEnlOAmbR8eG0KuGUV7Ge2tdTF1qy+mb4/GFnU/P0NRltAx9GlDTRPAYoD2n0Nz+3FaPsFYvI6tzYP4q3/2L6iveTMBwdW1UQZAG1UmmK6pdTmsK2KqM8LC/ncyMifT4CHpRt2pbFNX2PaMJoDOlDbyojTjd/6mkW0k/PW5G+61JC9JmxorRmycMD46SHJSniKM4pFPlc1e78C7iZ06pr7pOqamRmIcw0XwUYYGBwdG0tGto199r/Nag9eI8Dr6QF3X2nEVYxOtMTLWH0NDHTE+1hu//K9v4/l3y8gd6Jv6uHFzc1NP/P53r2Nudpu21sbxgTlSdbzUJp7oApga4e9Eg/URENVgUHV2tvBsZfgJgKVYzdBkzngAy4OHd+HHI8azK/oGemNtfZ1+OUMcALiP5TkBaD1yVj6mL/ms/NHZ4SSemxUWgQYYguhxVwiZMsyNBu1/J/7FIxp+A0N9KQMFv3XUx3QvOuEaka+ffvIJALMr+vt74+Bwnz7bTsfEGf1/Z2oSgHoTU9P9mR5K2ajh5DL/65u6+MOXm/Hq1SpGF2CMcZ6bXYFmD+If/+O/4v5r+Ne9Fq7jNd9fXLpSoja+/vpFfPmH57G8ug2AP4nN7VLslvYzArShsYhkyxSEOUFTC001xOqam5/OxfraNjRUHX/xF/84lpa2YmsbwwZrbHCghzE5yEmjdvNP1zfFzLt1eMlUQD30TS39MgI9g396h9AffWkcimGamugnMdnRHvzcSXuN0AKrIZvFNOf2w61b9MsObZ2j3J2cSBwdvoXBqjHZHYODo7lJWAdGSL8RegD2dAoxRmp4cYt6wEgj9Z04ogDRBf5SkmtsFhOqfl/gO/FRYhVxgNiAsVZHW3ZiMsry1ULEiBUnorq4CLAoHCfyp9jHMjW0fIbRheI4sVZOOEFL1kU+VZf6nIKHMfpS16MTuFOatzyj+McnxjIFnHxsDnAx54vnL9K40YGek83UUaeckbreo45ywtCo7p3tHWpCoziNqlfeGwHs+d3z57msem7mXayuLiN3S7mq84gxy4pCi+KUni5X1LoseiKjtBsba+G7rhjoG0Ju9iZdGy3VjfHX5ca91RpZXam3XaXy5tXruHv3ATJvD36vjpn5WUQf8ue9g02ZZQCAuNSaygM6N9SXRuQXfF04lT1MU2JqQjeMrqq+Rld1x8g4sqi0G+sYw+rDPfRQKTfhhcYZY5eRR+1hTE91x4O7/XHvTgf6fzfefl/KSL/unr7Yhi+Py+c58e2mnR9+9EEsr6xybsfG2j5jiByFXje2VumLAegTo7GnDfpG39ciR9CRne3X4Jcj5PdZHJ/Xx+++mKVvj6AbN7wFJ5keBLnhJo7iNPdRsM1iqDZo3rzYBjxcXjjZDc1Srr6Ivf1teH8hzo6wPcpHcUlZ9egPcYur4UwBdo3i1dbR4DMoQLqVnnXC64jTea4NIs1Jt/Jerh6DdzJtqRdDLV7jCqcMvGJsMiiK9+KZU3is2EsBQxkalN6UkRr5lqP9Zso+5ahy2qg8saR8pk0hHXq9S9R9pjjKSQRTtajf1GU6GSxHTGgZ2khis3RCpK1ZpGhxAsPneq2nPOWeafKp9CI9Sa/aSiuumIJvfabOCvm/gve08cR6BliII3VWOFZibmWKcsE+VRe2UG5hyFeh2wtdZLvtIzGxOlSadkNF5YP62vzAYjUneLRh5WGxuDrFid8rPg/1dsQHz6Zidnk9Ntw/qac/Ay3qeJ7OFFfoqJNNjeMmjaZrcuLOvTLcTND0RPVgMlf61tQ3830z7908vJVx6qU/oNPmtnRcmmahjs+d8O/w+HS0YOibpspN1peXl1LfFjaTYwg+oP/F8I3w2wXtck+0euwBg+/kQ2VTOiJ539YihtFxWvTRYdkNdE351kcfFTn2TcGjvFVXtne1pw7tg//E58cuk6S/dMD5uxjCcdXOl55zYhM+tF5+l5kEwNzqMvdesk4ZHMCYKxdzHy1+c5NBdXyxd5uPLwJ1CnuT36GHxlqzCCAm6s/jxz9+zLguxe07A7G+sAGu3WJMjKoP9BOYtnsg9vaciIcfjhnvqwtkXlvcxu7o6BQrgHWRac0t0M7ZAfqqOTY31qh/kUJxt3TI86FxbJObqoMYGOyGDsvgz2369ibK4PWj45u4f9/ymtHd6vCWWFzYjXLpAhmjIrGuVD/5Rn30fsLY0aPt2kHaMtoQpjfJi/jN39Mpb8vz98Lukv3z1bL0MUC/5gPJoEvBTWGK0J/U2VfpnOsy4p+KaC9mmXyv78GxyUpm2cVZcVj5vvLq+cPh9z6Er5R/f+ob8ChqbZULWVGUXpyWXSevwZ+2ITMyMK5TuXl9bexub0E76OOaquhDP42PD6ErS1T4KgZbG+Nf/fzzuIWu297Zh7/gI2wBnck6AQ08yrzlkLn+AjtC+vMUQ4kB1HWFnVuFTG6N+w9uI+0d/0N0mCuWTjkvYml5O+rA9tPjxcT8H//oBE9/vJ29jLXtuljbRCb5iGqeoUyCnhlKnkFf2X/UV+wpRkhZzPPhCL4/iQf3biG7ruOrr2bDjaLlufp6ZF3uFYP8p19AKNHT0YmsNDXhchweYFti5/3086fRibxYfLkR18fYmi2m/sNGPruIEnwptqtHvrR19cfuXikO9zbRQZSFLjPljfWpx4Yz9dm3375IR6qyw436zTigX8GNa0+P6Y/GuthdWzGvL/YSNpM4SPrh1T6/ZGy39nZTXrpvkLJ277gc6+Jn9Osh8viYxhzxTDdV3UPuLzOWS+VSbPH89eNSrByDebH1NrEjj9RhnMoAc/HXSSDVV9F8ra2OvOF59qI0I6kZpOfq3Touu0SXbu/vxTr4wlQ9cG62x723lnY2YmV7M9asF98d0VfNyGTTC4mDDPbxhCxS77uXov4Gx0RbBXKCVrF1uXcPnbhGG7aPyrF9WI6Ng/1c3eAeAbtHh7EGPishf/UpXtImN6MvHZZikzavc88xvKicuwZDnJyfxBn9/GBsJH766HF00G6f7aR7V1tHykYnNbR128FXDdgs42Co0ZFxZHiBCwwWkcNM4daBfSyTufq3CfvEsXQfP31Ie4xNXs8pDmlHX1UjW3fBkrkfqOwMjW5hK7r6eXlpOdrRVU4I6NsVm5mtQdv7gjK/ef4SebcZs9hDs0tL8erNu0zPubm1k3bK+vZuLCytUrdqyi/l3k8GOFxdYQswPvoi3MC3kzKd1DD9qpjGlI+Xrlymbk5cb1Hem5k5+G03V9ArrtyLSlmjFBLvZMA3zylkVYGbKphdeeu1vopjlAk5ASf9+Op9nB2d2EcU7uoWT7GZeEFdqk9L/Unx9BG2uQqIAkxBJA6q7IHk9cq3dPArGqCh9Av7THSldS2CVaFb+loZyE8UpWS0PoW89UF+px9P2e2EVBU0Yx3NrLELfj6BlvRZ+f2AqzDhX/2jNU8eP/1FptmgI+1wBbUzDDrbLVywmBtSwsgZ0Q/V2zlGy9tQrxFMmZfJ7wvlE4CkIgrC+gm0Kg5IDVOJ3VkQUxJkqh9+swF2hI1Q4dlh/lkG7SyuAzwIHDUkBIHOFgkKTQXgbJOzQBruAqqiYyymGFjT7Xi/pw5LByCjYgBZEtXzFy/4LiijPUGcm4pq8Ls5VjoGKc8ic8KCdnukg5BToKQRmU4d+4CzmAQx92aRt1+ic5IhQQ+nyjQZlmsr9fE7Haj2gYRmBLJguHiGG5KZwsXJg6Is+0ZSsD8sX0Jz4sWyBMCbWygl+vnxkycYneMZmeVSN8fDyRoekSA7Z5ooM9vDvcpRG1tR0j7DMXCMKq9JcP7CxbKFYCKv9XvK3MOg2QAYCpInBnqiF4GkULy5OIzxeyP0FdfafuvvUHFfceQDspzs8PfMkZ/fHwXAk3EBpLzFJM9nV5gjf6c+xSGzF8d/U4bv89rKdcVRMD0/2Qe+Fg/gs7xQRHH5U97n/T4nrxWQwWCcSXv8nqCHullYRpwrNWu4DmBZOq6Ob7+ej5vahjiBpnUOOutuuimX690wRk2OO0LBXGYKXZ/hGGogOGtqRLjL4V0yd8lzM8ofPjUqvUEa4nHOQDvzrBLUcNHR44y0xkoCS9qnYPR9KlLGTtr1kJ8LJz5t4BoBtf0mgJBONKykmSKXfWH0S9/pjKSMdCBSPvII8IUQduYW41+HubnWBD9wdw6zjhyNgXT6I0smJ3qjq7UmrnR4Yjgrg6R3+bMDJWOdnVDJjfBS5igE7XbokHpmlAp1cyWSeaQ1dqy3ss0d/yskIv3rRHXiI5Uw9bcfnPn19CkuSRNr6xh3Qs3DyOqz49N0gjkB2ohAdU+FU+qa8obydB5ICzQ75aF9sbW5le0WtNq/brBtBzntVd/SCC1Ux//8N79LmjNSfnBoFCO5AwXeFX283yvTH1fwOz3nuLvMzaWti6YYYKwePnka7d0YhyhhF/909vSmEajxuruzSX+UAA0Rg70DKPVu6oHMQ1nr2CkDuJQ/zhL//vffUu+m2Nk6j8XZ3djaKCXtqHTdCHdqajT6B3ozZ//25j7G0CAGVC/G4Qlt3En+UCZLB8rs8dFJ+rkqjspG5r2XZYyNzg4nbXT8OD6XUY72HsDl+UEMjnbG4Eht3HnQHMNgleGhgXjx7Vbs7QDYjkzTI9QShOkkP49h6uNE08HePnqAsbs5ic8//VkMj0wxfm7UtZ3y6NH9p/H1N6/i9ZvZGBmbpt/akfWbabjnagTG40QnB2C5hrrvA04mR6eip2uQ9kf85PNPY2JqMuYW5ulj5UVVrhqQSDRujRhXHutwVAIIYDR6VMZGc6oj5WM3jfWQXlJucUr/9oN0nNHOvCZ9wmNGwuvs0ImjbpHWzo2sAXjm5uZVGPRclytH+GjKHlggOrqao6e/lToP0Sc6PnSGuBINAHNk5GQtuv882pE/6jbzo/Yzxt0DrRgvq5RrAMAVBtAVfbgUZ0e1UdrHUDlGdp1d09/lWFsuxdqqOX3lMekeGYCKMfVV1h2Q5kZV6kpzWbt3QEtrPbyNYVZ7Fm6Kq7OlBaNNR5nOfqP6W1ucjDxEHowwTohPN5Ytm2fZfIjFBGZ9A3KMvtMhZ/3lWTcmzH0g4G95r6uzPesgCNJwNJL/9MwIVSMB1dtF9I48WzrYgd/aogNQrZHthIgR87W0IyN66qqQCafpnDiA/zLwoQ7ZACCcX3wHoG6J5eVZ+r07/vZ/344Pn/0cGhxEz4JF4FsjjN0g7YuvXsarmdX45tVCLC7vxMz8JuB1Nebn19DdpdgxFcRmiedjDEHT4iMnByfGxzOy39RaTgSeQEemMJAfjEIxD/Kr1+8yormtvTsnN55/+02uCDDH5+GBhg5GXs+t2No+ixcvoePLenj3HOPEFTBGzF3nSoBGCGgPUF1TfR0fffQwBgfawCTX0d/fEe4/4AapVdCdGzt3t3L9TVssvoMWlnbj97/9LvZ3juPHn3we4yOjsb+1GVOjw4xpUzGWCCIndnSe7dO/JfpZZ5XYUK0kwlC2O4Y63JXLykw/q4vEVdKz7x0/ZXMCZuoultLh5/3qgZRDXK9xrR73e/WHBq74RaeXRriyWVmc4JrfpdcMiOCzMs336hJ51nK9Jz8LvKmL0YGuvHF1DF9k7lQdw/KxBqaGllHNX33zdaxiOA0OFqsbfJ6OSfGlG929e/smFubn4vk338S333wVf/tf/ktG67+dfRsLyB3z2jvJ50bXOmG7OrvRjd0pF4ygKtJgmuceudzVB18xNkafQTPdvYPI8p6oBnsYYavR50pR94gx96eT/erqvfJe8obGWH//YE5G5KoW2tTN84z4Vueoy+xTMYL84WcduqbGNH2nwki+3MFwd2UTt/C8s8zByi2JP53k2d7eh1fho7Oq2Nl280yjpMAuzeZub4iB4cb46OMH9M3zmJt7E48e34/Zd/spgw/2j5GN7bnBrim51PNOGHyH4bm2Voqe3mH0Vm9M356ED7qRFYFO6onzs/1YXpyNob7+mIA2T4yOc9E/crp82B5zi+Crq4Z49PBRuDkcQ5fpAZwELoFv0xaS9+B9J2PE6U7WFBg10vDqaGuKTz76LKbGbsXIwHD8+U8/j08//hCZ15+TaYm30DnXOj2hS4OZxHJih0vtL77rxkaB6Ojv6rRNNAY31pwYuYKfWgo6ROdoo+WklH/cX/CKuL6YJPD08PvKq3X2OR46232v8e/h72Ik7aS0DWiX/CYv6cy1HtJu8hf3+Vle9ZlOJOgItv52h440V2C5EbYpJ7VV1HGJ097fKx8lnnzfVmnAyQf5xOcU9tdZ2nlGr5tmyoksV79aBx3d6oK0xbhXfGGbtbk62tpzbHTa6+DzWuuGYHk/eVukulSWiBENRtDuVJc7GWl/GtBhPeU/+dW0jNVc39ZYGz/6+B4yfC2ev15FHp8j09yo/AgZST+olxjXpGlovB5dpfP+EkzUCJavqUMGyI9go6hCr3GNq5eVee4RUYc+OkW+14AFqxpa4vgKrFTVEIfI/vuPH8eDp09idHI8pibuxfgk2GR2BnrcoV/Qv0aSU1dXxwwNGQSCfWqgzFlhj9r3BfYwnU91DI92o6Oxyanr+ipl1Bi8V5uTTabFS5nB+DjZKZ73vXrY1YQ6Fh0HcaKv0oJYXCxkP4qRKDbHXoe//ZI2BXWz39XZ+hNu3bqVY+21XicudRyVw9Krk6+m1NI+krb0AdTXaz/sxe07Y+kYcrWJecZX1nco8zw6OttiaGAk3qHvOtuH4+uvFuJoX/tQvU+9rus5z2JyqjtGJnqQu99lm+0LHUt9A6OxurYNPjimfOi/AR24uRoX6A7Tj0aNDidkQL0rR8fpK4N4zmNoGOxxbu7+fvQ2MvTwDHnmZKXPK3SVtoY2g2fSpAc8XeEN+85+9nrpWlr0s9dWeMVrK3In8STvLdtDOaF8KMa5oENfLcfD7/+0PI/KigGv8ffK+0InFtdW7veoXEN35vuKvDGo0as8/b5S9z99duWs+BDyPfeq053wNrhGPcHXyZvamK5Ur6RxmxoeiH/y5EE0gxvfzbyNo0vLQobD0yoccZz+hypthYvr1BFZf3Q8FeFZ1sugF/fhOMLW6I2Rkf548/Y1PNQaY+N3Y3XlIObmd8Bi5+Czk9w/Z7T/Ooa6L2Nx1WjxduTCCfzSBm10U7YyCHlJO5xoUN4YGOZkpKMi7+mQlgLt8m7sp/GRyVhf2wXzme4VvoL3E3vQbmXYJdjC9DIn4KV9aO4MOd1S1xmt9U2h67mpqj02lw/pJO1PbAjkgw7sG+TLGWRVg+zoHRpL5/TF8SF1vQnTtnWCF/RH+aA+dL2Teqak0xDVlnQ1Yiu63NrWwKftyI8S/FVFW5qgB1qQ9o0rjZ2wYdSxN/fSod2AXduEHGiQNuFb0Hq0Y++3YqecolD3r06jqqkhsYIOZINl9DNWo/vTL4Gsdq+qOmTQUHdPtGKvuHeDWML9AAaR0f1g1bS3z09imM+mZrtg7N2Ytw8529KoT68R7F4bu7RbPhrmmt6ODuzgVnBZW1xBpwcnR9FJWa1c6yoKUxa5iqIL+dIJrmqDPw3saKE9XdyHcIoG6tVD/zXDz02MV1tTc6b0ydNroCnTvjqGTrB3Yre0UI6rDtyvMn0jButSJyc2TWl0gmxu5PM//9GnMdUDXqF/7UNT5zVzrzb7m9k5+qs9fTblw/3EJysL6B5oQxvU1Ruu5tSuL1JFgo3gl3XGTb8m5J/6TtkpD6hPvUdGFYObClA+zUwZHMrldu0isCQEBn3UQdP0KTbV3Tu346//zf8hvvnuRWzvHQjuYTvtWG0mC6QFNfUZrLi+XWZ8BqNEHUrojMnpydhzIp7xlwcNMDAVsUEc2kxn3DMwMBCT6Ddt07Z2g7OK4JQy2GthdS0DFDODG/yWcgaeK6SL7K8Pq5B3+oaUK4U8VM7J+8V38qnyUvxl4Km42Imu8YkJbKITcOlx6n79RJaZfcOg5r3QaMo0TlcgSLe725tg5a7EovkcB4BDOe1hfTxd4Zu2B98XqwWKzA+Wxw9ZvkFOTgrK03anskuZpUzUA+vKb0gJfLOH3NCuxW6iHCfy6sAV6ex/9uzDXzhwPkgQZ6ekAZVROTDue/AouLMhVsKHp+GVVU7ayAZlTkA6yYpYnsoiIx94laicHBD4uJmQSt4JBPNOKuBttBW0UzX+BBJFFFekcqkoAMu2EioyZ1TygMntGH/LWRa5ikq5SiDbAxAXtPpeA9FyKgDXJRS2xUmIWQBSH52j8dQH0BOoODPj/RozGksqWuvu6WFf6LRK0ETbBYNWUGLj/3xvPRKcKAR5lpEiSSTv25URQ7TBantYT9uThCAYoiwPn+XY2K+59BGiNGLa+nuz/SoA1Znjtbnigufulfbycw9CoxgzrzW1kc5rCIjfrJf1lZh5SNYra//+taKE825eFO/ZBhWRs5987725KgDC2i8f52yb1w51tUYnCuMSBVN1dRyTOvu1AWUofs/W2YZ85QvOfBb1yDO/5vP7QxAqLdoXvpe981cuzfrKVZXyKr9x/GkZleP//7ssk1eGo/js7/7jOY6HdJOfHZOb4rdCZCgcfO+N2Tv5m0cBUooLjWSrQlkenNdgyC/EdXVd5otzsoyrMs2CEaMqM3e2NxJLAW3/p8MQnujoMLergrSInEoQR7/7zB/oi++SbxyffHbhsJCXrahX6yh0AsAJJR3z8qjXykfyi7yvo0zhVkySFc4XjXnLpavssLxG4amQ0rhSqfreyaeM4IUuctNb68GRDnVeXVJtPeUfeUOnsJ2mw+bW5EB0t5j/HiHL86y7UblGdWgQaBgouN20zWLlR4VbZR8L6dqJDyP63cjpHDmUzuTLIsWX/Gy7pJ1sq84J6qlhkXKH8fV9FXKwWJHAQ/iuGGdgHGBFmtAQ1vHvM80nV0c75TXJw8Pvzk6PEejHSecam4LViiPXFA/O5qeBjvGyAch7BVjzGjexHRl2lcd4EeXFubsPGOkdjM6u3ijtH8TO1mZuJLi5uk5bqmJgeASDoyo3fj4wyh6DUyfN1aVLuZfiZH87I2zbmzujr2sodjFiP/7kw/jmmz9mxLCOUHO1v327kBOGPV190QSY1AHiLPzGxi6/LfKqE9IVQ25QNgJ9GGV/yjiohExlI41E9A/058TszNtZwN8+fdvIaynqkQfKOXXAxQXynvF1M92N3bWoa76O8+sSZewBZm6Qj7vUuTvTi5T2W2J2YSdaMNzcfKa7283gXDkB6GyoisPdvVxm2tVR7ANjigYnbU3XYp5PozlPjt0zwNnwXui2JX79y+fQRAEIJscnMeDpr4uD6Oloi/PDnbgzNYwRPcZYjMXgYD9lHcaCG33OYTTSNg1Kx1AHvs8pNmSW2Y3sLCbIXdUgn5gyr2TqJGWFAoMxK3SXhpckppFc6Co/56QsF8ujGe0GbyjjpSMEAnTQCW/VIk9rMk2PtLyyvJ4RptK5Udm1tcqHy5i8NZl5jre2AeElIzneL5WX7aAZ9a/RFUdHB3H7Vnc8/GAawHWBEa9RcE0fmD6rN+pbTAXQHcuL5YzgaWlujc8//bNY5rluUqkz5ubmItq7dMaYHxRwWGWaiMKp2d7RmpGztXXXjHlrTE0NwR8H8GxVTIwPx8vvn0MPpkAZiw+e3I/XL1+qgKK7q4fvhuKQuhspp3PfPtXQUH64Z4Wy0PQLThj6W/Y9elDHlNF7Akpz6+4Dig7K+xlV7Ca2CnyXUpvX/vrmPA2VXngIMRMvDASorY/lla00nBoF/RgaRslrBF1dYyTsX4EdhqJM39U3VkMnbXH7fl/MzuzFb379ba56+NUvX1DGRmCqxit4aHlzJ7bgTSOudACoLy+ov2kXrKtjbwT+Cc+cnJrMFENb2+vx5NHD+Prrb5G1Onl7AMZuNgxecrKCoXRCSGwgvRSpL04xAI7i0cOHWeeqG6P6N2NmbjtTV8nLp6eXSReZv5oy1laXY2p0JB4/uBelnV3kbH30drdHc6uAE3xRdR0TE+MpE5WD2Guxs74brbX0y95VdLd1xNjQcIwPD8O7rbGxupCfXX5rYMn65gZGSDmjuUu726mLpD9Tywl4LbcemlcnOXYCXduYYD11lLhH/JEsxPXFZLSHorrAoBiqyOnErXmtvwugYSzBLzSVuIvvpBMjp5S7VCSLlC8tQx0hTftM9WgByNFX4CzLygl+CEXHU8px7hNH2B6djm6G5iSeutAIcHlUrKwzbn5uJuv1y1/+ijF5xzkTC/MLuYeN+svTYBjlh2mkXL2kE9Jc4z28d4POzGc8YFo7ZAC8yOOpYxNG+xA815JGm3tTeJrz1RRw4keDZbZ3tulXHb+m5yin8zQdpaARJ71GRobiD198mcaEUVYrq6vxZz/9aYyPj8XXX/0xsXJBazpCi3JMr6DB3oFus3+dYMnJEPrInMiMXjpXxR5GSTn28u/FuegJPG0KNIZIuaERZJSxcr6zRznaFr/7zXfQM5ggwBi1PfCf9LpD2dcYsjuMQ2387M9/Br51g/cD+h4cdXqVDuy19ZVc8TUw0B79va1hlWuRTbV1l9Bqf2yubCP7TWdTHf/pb2ZidcMVwDexuDCfaVzOjy8yms6VXy5lN3rLTbudLK1S1nONtKfjQm6UFhvrqhnPk3j+7SvqXeZ5gQ5y1dwe/b+LPOzCkISGNL6hBXGWKW/ETWIp8VFGn/LZsqUX9YN05HeOl1hGbKrTVJzqPV5b/AbYpi5er0GfeCxpUdyF7cP7XDbP/Sf0kQ4X6+A9jm/iGRrivV4j1jNwS6xnWUV9rrMvfH6Wg642x7/P1I50LCv82wM/VFbY2KeuhFC/GcHX0eYeLgZhvC8H2WYb5DlpxGtMHaC9toEuMyjNTTl9ljrXPndSIW0o6mkfaJe4olKHs+VYbqUdOrKsh8/0uzNo1VzFOlMK478K2XyczxRrWh/EBv1Dn1FWOxjBtAM9Hc3x6Sf34+Xb+fjPv/wqnRquPtN5YpopHeEyplHWJ/wmz9WChYzkN9WBm3JXYwvr3LiEnqtrGtAz7VFb3xat3RMxOPVRDN/+cXSPfhj9nGPjH8TQ2H3k8SAG/TjtrIvVNSfAa3OzX1n622++pu+MljdSn/IZ0+aWxtR/8qo4xvqkUwHOq625Qcb0osfAPRdHyJl+cNsqPFiffVBYGGLkq5Qd7pEhHtG+MaJfe0AbWdqguDzE+PZ7gS9M/eReCdKN6TTNEW+AQjMywiAQcHUT+ly5zX0WUUzuUEdscLGKE/LicgWENkgG+4BRpMH6urPo72+Pjz9+Cp79PldsRjRhh7ii4bJwtp5cxfbGUYyOTsYYeMb0e+fnJzmZo96tq4OvAB/HYET3/pi+NRQ727uxs3MWS0v78fz7FWSoKUfroPFSHCO7SiXwDjhSmjWwoq62BRn1Bjq6jm5wqhPjv/rNXHz5h03kg5tfurGk6X+UH9hLyOJ0uEJzbr7vXiXyQ3vSXHOx0kb7XGEipeZrcUjnlaPytTTvKU8qN7QH7Tt1kJd4jzTvNY6JvzkWlc8eFX+A11We4fMN/Kp894Ne5Uxe4fSelOJ+Vnfy6uF3ll2UUbyvHH6X5XBtJY2QdfGzh/rFdudn7nV1hUFO5h53L7prdPH+IbbC5WF89vQufHcYc8hWRH6OqTa87mdekmakPWqXtKR+snb0GuXWR3dvG484YVzqGd9j6C7i+PQ63r1Zg0ZN7ap/1xWh9ejvrrSrPnzWQ32qY2/9JGqhbWVDVVWRKeMMfXfJNT7fFVxOpjqpmEPl+CAf9Y91tHeBPxri/8fWfzVLmiRpmpgezjnnLHhGskheVVnVfHh3z2CAnRFc7Apk8RdwXb9iIBDgAgJgRBoYYGZ3SM/2VnfxrKokkZHB+eGcc07wPPrF6e4VwCM93Y/75/aZqSl5VU1NbWFmGfu0xm+kEfPE3Gk71ccXyF0VOqqcn9ZjO1sb6qK5rjFqSiujC4zV09Ye26v4jsfGYowP4IfxW5NByqvrYxPdVV5dF01t3ambzo7Qa7VV0dLemr61uspFQGYfnkEvgz3dcShfK4d10D3thLRCRrbBcDA5/YaOb+azAiJfeD/GtQ3G2cH3Henuiytg4250XWdDY/Q2tUV3dUP0NTVnQHwdHG4y7lBbV/TWt0Q777uQka6GZn7TFG31TejTI3oVcbV/INqwOyaned7SQGdXdOEDCdQ9a7O9vi4+uHItmvj9BliynXve6OmPZnRtG9ioCZkyk70KffTeyBXu1xit6N4WbTDztcP8dGOf2hvr4+LUhKyjtBGtzcwPYzt2cZfrepmvPu7tYvY5tBnu6Io2+t1SWRttVdCYNlvr8O2h664xDOxhL/5LD2NuhYImxnSh9xvglRqu1R7soEM9c3EXf9gdfiPM5w9u3op65KiOdpQ7aWpSQCu++i5tWuqwGvr0DPQWfcVPMVYjbvLMO3VMX28fOqUtF65bWk2EFsNW587SejCavOUufOXC69TR2nIP0LVf7uI0lqi9s0yb+OfWjWvoxWUw8CG8Uhq3b7+TZ8n8zc9/lb6Sh2O7UGXAvwI+qgErVZhsgl0bu3IrfZ2JqSl8jhW46QJdPJS2X59HXFvLPLkr3vJA7iTzTBuTv/p63ZXteXiHaTt3wV3zK0VmP2g9bZ0SrQ5JfoQP7bv6RnlUnsQh6qC/r3fyPf/UaVm5AppjMtC/yBcYenFpEZ7bT9xkH41t+Bvbzx2jXKPfbka/CzqW0lTWtbPGlPXFC5/FIL/+QuFj+BC3ydvZFy9QP9JXX50rdbF9fnNTr+Rv/F3u59/6Rs1vEjyLRHX8J4jgbkHLSxpjF82V/dEf/fGPvaGEMDgnoMuAJhf72tbSAvBpTsNjQw5OwCTw8XoZUGK5tVImyy1hADivMzvFjvmfRt3tnr43GF1kAKA86FiCMwM2MKvAQKbyuwxi0raBucuJMTB+ueVbAOHKrwsNOip+JuDLYAh/u3XIgJVBRB02iW3g1Aw/DZyOl5kXModgwEDMOM7Xe++9ByErM1NKxWwmpQEDL5Tol8bO/thXHerLXQ4+XQHTsZCmjltaXPZf25IBCsblhF3S2yCPxsf+ywz2VTpd3sf+KcD8kU785WpV7gLgKSDOjAvGotL2O6/zPmbOHgOKdJrd0tPV1RmjV65AewzWxhr6GmMEc/s0GCM41nhzK8Zsi/SBfzp0fsQ3Oed5PVwko2qkBcsa01yEoKu7OJcGqAc6WqIJoyKILgsU9LVe+kuLjPXCNmg3GdmHN+XpmBlE8cyPvXPxSDr6an+8HLpdLvDkd/TB9qRBXp//L767/CxfL9/n/4vvBSVF235ijh9z6mfQ3vn0kB/57nKxq7iMdk+Lp1vQT3FaVXiW2LGDKppUKBelcY5jaWb/xmHEva9eBi4i37050AM+shZhAzKhATM7X95zDgSq1sRMh5q+mO0rxQx+Ow6VvPybwX55g48NPEiLarezaaSh9TEGwmx0SSRPq1ykhePwXmbcyQMGRpU7AyLKijt5LhWmY/HV8h/F+N3uXImTaHkgQe+bbDFpRt8NRhmcTHoh054ir5z71GHUcdPA2KbU955XhjujrdFyDB68xg+5t7JnmS377BY1g24G9/kq5y7HAk8Z9FfuDPqaiVAFPbQCgq71tbUcuzIpDQ1EpHGUBjRkvW0z+L1psS2rcBSOoEXS8E0gtlh1LsCz+sdrBGWO18w0nSDpZPaUOysyY47xqkMNLOnwWHZpw62FOIJMTVTW4vzVtcY3z1fjDKfEw2IHe4ejH7DioT3VgAgzxlbXNlO/GTiZn52OVoCJmegatbr65iwH1YTR3tk95Dp1nIfcleZKcyfK3wNbmwFSHujmnA8O98bk1Gsc0rUYGuhL53ltdRvD34wzbUab2eDH4UGM1m4c6LsW5SU4KI0d8BK6bldnB1AMLbUN0s+Dg3Z2NjOw67Y/Mw0O6Pv87CL0qct5tKardkW+VvJc0d/bP4xhHKyrN1rizge99Gk+TuCfsvKaOES+HjwE4B9WY3+q4KP1WJ5bAeRtR0tDa/xv/9U/iIaawxgbbozPf/B2NNSVR09XGzjQIFE7oPM6AK0bMHwcbThWN27eiB/98I/j/r1pQMd62p+drd2ogVb4w3H72hVAX1l88M7VuHX9SnT19cdbt29jVzYzWPnk2fPM+HLRdGPTMx+KLfGXi29FlqGBnf3kEx3+lAP4J/UB/Jo6B17yqRPLV8hB4YBpA3LRDPmtRlf7O+2X9kd7WwX4NmhUhoNaW18ZN29eSfpPjc8haNiUknKc2iIjXiC7xdjM2NlY34IfanladspF7KLEhgA6SouD5s7Pj+Kjj96LXug3/nKS+ZQHPNS2IWbn5+LJ/d3YWMPGHXtg80YxJvTVxqZlRwCLjQYyLLGCDWNulwBLyrE24/h0j+/rmOstHFxLPkQ0N1XH+uYsfUaG6JMHJd68fjPm51f4dXVu+5yemov+wR54pj1evZpBrxVyW+E2Z3CHJV8koKVh3KqtPlDOpLUL0Na3NDhgsBlNgS1sjoamugR3ufCJs6feagXvuNPIMw/W1w0WejjuUiwsrqfzs7O3k3Pa2twGL+7H/OJCrFouh/Eb4O0drIfntmNkFB57qy/HvrXuwmlnbCJbx2dlaR8NDlpiR70o4K9Bd+rcK9f18LdBZBlHO64d+Wd/9s8YngHMjZidnoVH68FnzbG6MB+nyJvlnnKXJJbBgGl9XXPypOe0VJTVY4urkMWF2NpAX52U5cKhAWIDZgLHXJBCNzXXQ9ezw7h+dSjL/zx99jjnpLUFp6KnMwOWZp4uA7L9vOSiLFrqO6IJ3dXe1B0f3flB3HnvTrz11jvx/p0PwBvd6KDt+OyHvxfzC4t5COWz5y8zm9uDCj0LYB8nRh157fqNePvtd+M6Ts7Va9djaGg4rvFqpufw8EiMDA/H6OgoOmsQ+vL36FAGpOvps+Vorly9ktde5dX3Q30D+Rtr548O8xwZjrHR4RgZG8rFJN+P0pbfjXndoAc0D8bgQH8+DeZ5IKmLFGPctx8w7y5JD0Uf6O2N3u6uzJYdRG/29fZkEFjA39XZkZ/XoO91aGanp7LUjouzZpx2drZl+ya/mD1vMFKHweCuJY7qcHqtmVuJg2Q5CYPt9TjK9TiIOmLqTLNDDdoXJRyLch0Fr4hN+AfPtLW38yeOOXrHBSrxgw5bfZ076Q7oD7yJDZqeRP9vFbvOzJ5y14Al2kag12+++B0OS3c8ffoseqHFv/5X/038p//4n5h7S1bVZTKJgQntocFYMYdZ/do6AymZVUZfXIBzMblJRxo+plv03wDncbbhmR4GwjK5ADqk3NKmGNy+jI4MxstXr8D/W9igPnh5IgMklRUNGdhbRweDiKCHvzvPLLie3n5wvsHW/WzP8inVVWXolmF4tiJ3g3VC5ywldrIb+5agO7qIr+8+Rue10hYOU10btFK2cERxwG1jYXE+ZWvJMj7YW4Pbh9ho6Z94n38GArQFwpcrV8ew22sxOTmHrZ1B9rDhuwc4qYfRPzCYuzEHsC/iKHGQh2abFJH+FW1pD9RNOqu2L3YrdkoXdkG96veWpFnfWM950T9zYbkcfKn+cDFKR1Ta+pvCcbWER4H31Z0GHbVV8mAGeQwCwE++pl6lH+IXsdMJfoNt+tsM+mKvzHBWn4grxHWORf/LedR/SAxHG2Kt9JGgoXZSbKQt8jOTvcTD8oyYRjxaC5/4G/mTNxkcvlws1wdSb9oP23cO5E1p5kKGSSsuKmUgmT6o68Q0jtffu/vZIJefiUe8t/QUQ+qzFMG7wufQphgIkIbayeRrcEML+vr998bi6cup+Ob+a2QPnwu7YfKHmNDzZyx1try4FKhp5h77CX8axNrnHqXaL/jeIMnu3gG2qBab3piLy11DYzG7uRsPxqfjxfQ8PupsvJp8Gcvrq7GyvsJ8r8GHSzEzOxd1Dfh3Pa0x2Nf1pqzXOva9Nnd3dqOPLD3QiM3VbjlHjjmT68oNsJciLx3Q1SA8eLesBry2ASAxGQbagUeZRn5TkslJyrI2XR73M30iMYw4wLalV31dAzJTlGwzYO81LjxIW/1c6S8vagXFCe7kMfvZdtyh70GYLqjrZTon3k8+86G/LP9Jf5MqwgSDJgMx8BR8fngC9q52sb/YhWTZLTx27PEO9NqK0qpTPmtNv8idaVCC31VFA9eXqUf4vK21Glteh34pidnFQ+aqKuelo8PdNNvRPdgXLc2d2C/0WcV5Jlycn5XG7bfucI/51DVjV/riy9+ugVnwZcBk8quYnIGDYYrkQG2v/Gocw6QasahneDSi4w00eY36S469xI7SzacP9YRPHylzzJ8UdSep+kK/0DaUC7+/jEkk7Xn1Ybs+/DvbounLe6lPL6+7fEXQ8r1t+8zP33xVvC+wjfEQg1d/v7+Xrz4u71G09eb1TV/sa5Zsog1xseXZlL13334bfwNdgZ3yIFpGH+WHO/HucE/8UIyOHnkJdjyCVY7hswoTqphPF95cFM7SxXQxhwlTexBze0cDerMc+92RMa+a6gb4ynr8m/AY83oKr/Hbs1P6cwg/n1wge2Xx+NEh/MHclDdDbxcpq+F//B3slipK29HT0Z72UFumT+sOwIwh8H05OliesGSPZ32deR/6LL9by165ERebVGYm+Bl+Vm97a/SDMfo62qK7pTEGkO1z2vVcgUrLiTJeRpc+rAFRM8c3kaPKuqaobe5IHXOBr99QV5mLS7k4wP2cwFevXiMvy2C/bmhsUpq7evCT0YuN6DzPTDBLf2NpIQP//kz9btC3DD2gPhCzLG9vxNrOVvQ0tUUj/SlnLlXfcmkF11npQL/GmvmeXeKOSOvYN3K/MmT8jL/zOv5e3trC5pxGb1NztOOvy2/re9vQH9wAfhdTNfP5nSvXo4Hr98HZ7hxsBVN1IUcV0pOxnePbzYN35L8edGI1n13w3TFtryOTe9u70Y/Mdbn4ip1wDjf4TFu/Qx/0K/ra26IVXCC1VrmHiy9d9AvNE+XqQSUP3XTInK3xG+1xO7hmBN+zkvtWMc/OZSnMWZa6E7+O9vewr2vgwR1jBtDz+2+/E2M9XfChC09HUjrmsa/GiWqzdE9NPHs9w2+O4unrV/DoIfrEMnzbYO4O+O44+c2EApN9JiYnwYFbcf3Gtejs6IonT57EwvwCGGEjZa5I5lsBi21CT89dK+ikrnfHrdUlTrAb7mh2zhf5rX6Quz5HrlyN/9P/5f+aZ08a23VHlIl8+9gBF5wM3O8z3puMaRV/5JX9Zd5NADH+4VMdODkxiW/wDIw0jc83l78Vu5qYtQaOttSQeNKzaxbwPyaweZbQ3ZC3mWsXoR1L6pc3ukgdInZJfaaeVIb4TDvitdo/H8Yv1Ttn2JHEFshyV3c/Ngg/EL9W4ycG8WHzyqj6QPl0LPoNYqqJ8Vd8dsKYS8Nzr5Rjd/huMG7xlhhEebFDvqqa0UbZl8QX9MH+q/O4Yd4v4GnxU+JsX/ncWJdPz6prazepsh2/owecjA/EU1xpjMkSbZZ6Khsbu/JjgZqGxjIB9ARiFCVksmQMN9RQG0A/xwBLPwnFWPPmBoHszjoMI0Fd3fChUbENWd9BZMd5LyDV2F9m7QsEBWL2wes84MuH710sEHhJFO+jAfJvA262JSBwVdwtnV7vQ8fJCdeYGUj0fhJYQOkKVgaz+czrBAR1gGony5Utg4Qba24XO8VYv5W/d5XEOqgKkIxiUP7yXvbFtpwYP/P18n721bFrmGQKf2ufk7YwVwbQoLnj8jeOXwMhnaSNCwi2d2n0vE5nzXYNzjgHOnquuglGVQbOic8iy8eVXRib77N+MU/byyASr37uQYWDg4NJP7ejut3SQLF1inOFncac/zcyk23bm0uGdCyujPu3W7gcb/7H59vQc3Zhid9cxGhvZ55YbpmTcoDYwNUe+s7V0J1GMtif9fZpJzMYst1sLe+a9M7v3vTkjRBIw/zKXtGG7y6v9f3l4+/e/d1DWvj0kd9fts9/jjEBrK/8bUjbQ4QNXssjxU1x5qD5Mc7h8Q6O3tZBHGwexP6GmR5bCdYNDiscZtR4L/tJK4zXzP7S+O6bVxiFwjF0vqzp6dazKtpuxHlxLhKUwbO+Jr/RDq0lcMmMSuUm+6eR13krDJSLZ38Hsk6hO23xmyJrDGPqoBmc16iofHjQtTIsWZIGjNnfmZlVAMmCv4tsiIJG8rqlENQR8oHB/l2Us6VvbNedPVnbl59YX8wDp63v5kq+tNHpl7e91l0o7lRxfvu6GgG7KF7asaSA4NUtVUVGOJDdIAiOhKevC6KyjBR8kw4hfVTmBD/bgAHLRBnEUuleZnJl5hC/9b7ycWakMRblSWeVmwLCzDxUJ3q/4mBHQaIK3bJLOSfoCIMctmONYh1J510Zdd4MLBrAaeA6Se4Kb2tLa3guiLpPI1aBMnbedzGk5xW18cvv5uIQ42yWtNdWlVXFAfdoR5lv72DspCfjLBFMrCxn/ca56Zmcg+7ePuhSH/VNrbGFo2TtZ2ksSD7c34me1k7AzWlmiHR19QDmdqMagDszP4GjsQqddBrKY356BV1hkGg3abO/5xZr5awE8LLMtVsA3BUMr5lwhdGzNItSY1aHGWQlZS58VGZQzi08sAl9dndFcX5JLk5goItFWuf9LBqa6rnIALR68CgGunpjc/kIR7UxpiaXoWVztDa2xNE29mnHWtc4xszLyHBX/MN/PBa3bpzF9z4foc1J+NbMxaq4df0HAFRgKUBqeWE6BnuGYm/3IG2CAdHdg4uYmJpIPi09r87szZbG2hhyO14cR1dHM3xwDG+WZvbV6uoyjvROzMzNMo6GaG5pY1xlsQhAtowGQ0W/FSUONPY6EylX6Du31ClfGm2f8qT8r+4pwD9yC19AhHSY5SPLeslz8pg2WRn0aUkQroZVAa69GPru1gRD2+t7jMVsOngZna5TfnRyljUTzZIzY8es+Gqe8pDf20fLZbQz1rKKkhi7Ztmi8lhbfBQffXwLR2E3fvbLuzi/dXmA3f27y/H5529FS1NtzM/uQ4+DXDDxzAu3WTqP8p2L8R04JJarcCHR7P3q6lIcZsAH8rK0OA9NyuL4cDP6+q1rXB2d7V0AiLLY2dyLX/76LnTexE635GGzZuFdv3I77t9/BrtAaOilTlWmzUZyodvFN2mljCvvBnIMDJippZPlWQLdXV3R1mkdS/oLELLevHMhH+5sb6Ir4XlAtLsfPCQ5NR6/rfGQ4+OtWFyxhrS7UZDJ7aO4du0trruADodR34isNlfG0tx8NDSfxNXrfcxfS5bcOYQ+7gRx4cWdO8q+9zJo6ZkP6i13udCTDMh6WJwJDjoMH3xwJ27fvhX/+b/8Z8Z+noG7JvTt6uJMVDKPBmmsIVzfUAMdsEk6w8fKFrbnogb5hyboOBd51KWWNairrUJfb+RhXD/83mfo3fYYHuyjX+fMI/SrA29BvyNo0dLSFEP9A/Ho8RNodASHgsPUg8yfzqA14V8/X4i7307FV989jXuPJ+L+k6n44qtH8Wp6ibn8Ih7gYKysrqUcyMONOGIHB9vpNJhF1AFtzAgSz7QCYNW5BiDztakls5MMjHd0tqcsdnS2JV89fvKwmF90+ejoGDxeZDhZismkDR1a+TB3mjTTBk95oLmxITra2vLQL+uJm7FuiRYXYeXddJzQA7du3KCd5gwY9fJ3J452f09vBvc9g6C1pSUBfWYeg9PcGu38mAUl3ayjWp2ZVvVcZ1Z+S7TjsGtXxKEGbuVXd56YRdzY0olcgwl4b8m+SpxPrbKLUKBI+K4Tea3PXVKJK9IeFEEC8QSmO7GV452dmUnHd2ZmKqZnpmN9ZRXMB1/tbeIcWNZpC1lbQ5ar4rNPP4mhgSFo3JBZpuL4r7+6m4uELmx+/PHHudj529/9JmlgBvvOLrzMP+2d2eLukkMwE0dr5NVt4g4XaLXjzoNlsLRJ8qoHhkqDTuYDlZH2Xt3HD3Ns6nfLMKjnmttdECuJ3/+934uOpm74bR4HdT0WFrew19pibXWBF6awidbxL0MvmBxwfGp5sBPmpRa+qIim+vI43N0Gl56m3Ha01zK3DTE00hFDY52xvHwSK2vu8lI/IZfYdreXnzAuMbTnnsBw6ciKW8zKE3+oqy+D8NKh4hznMnZjwaBdCXLIGLexRasb2AbmzMXvfewEiL3Q/7ShDRBP+b7AK2aku3h6np+L4w1E+2pw1MCuMujfyod6UVshz+isFrxxTHcLX0wHt8B0PN7cz7/FmOmQem90jH+rSwv7VDy1Vz68l23pJ9XD87bhb3xo2/XTDFbqhxSB5cKB9TrtoVgxyzMwLnGWwQEp5jX2IX0M+lSLDtd+ZFmgN7bStsQpljPVjirrJk+JqeTF9LHQezr2/kYcaZk6dY6BIrGfeEy8lzscDHbjd2lvtRXS0nuIcZUp25Bm0sL+Wt/b77XxdfiIzfXV8f6dKxnsv/doKk4v3BFqkAPbQ7/6+/qc3Qz27+tH0wc6Ai+dZXayONkA8BJ4zh2bHsRoqY0GcNzC4mpMzIPvLkyG24qjg+UMdG7tmIjBHMDXLiquLi/FW+98hG1wkQM709Yc8/OL6KQ2xlUbf/RHf5DJF9Mzk2m7XGA12OCYil2uvlqGqTwX3iYn5tARLo40vKGZfjgyzbxUm5iCXTAwYgA7aSWu4X/6ry6qG3TUl3NuNzc20fHu+CnmwDk0KFT8zgUxcOobLGIgwznNhD96ZcA/z/WDXtKSn2Z/vPbm9esZrDKDfQzdDFfmbsTKqjruCQ4ARxztHIGTV+La9Wu0URH3vnuGHLuDrjT2t4/BE9diaKgt+dizeywb49kODA56n8XWRml8c28qtvagtUG63OXYE71dHTGzsBmzs/PMxw74pdD9D757Dr6vxTcB23NtWdlRzC80xsuXe+ljFFmbqOeUZwOeRXnhYsezcofsQ7dOsMUMuts4AZdhj+Qbxv5Gbi9p50N6KtsydX7Gq7S6vManeimvg3a2fylHzocPZc3n5TX2sWhXXFT0iT/z4edikMv3Pi8f+Xf2hWve3Fs9xpts4+8/Ln/r0+/04y4/92F/HFdmqSPD7qhwwVG8Kq7bRmbOj9xVh749O4zhtvq4AqZQN//y0Uv8KWyCbXJ/+1EkSRbjs1ykvqyVCdw1OTDUzjxiR5gzdWrJRWVsru0gA2avNyBntGHaPEOx9G65Pgp2ueSs1uq8cVyJnjhw0dOFXvUGT+TAnSeD+GXaBnGO8pCLiPBsliJmnoy9qWss1RMX4CpkQZmAIvRVWjD3nknFuK1Z3g/uaYXX6pjTOmS3Cvxo/yqcwxJjZug5ZNwZWkefBLhhHTkqgR71zZ3czzgEeoKpt9SIi04Zp4LWJtNq78UX6kZtgLE2Y1nGENQ3lsVZmZ/FrzqAHoXvm7EiaSwXI5vT+EkbezvR29AW9S46vYnXMDjm4DwOsUeWw/HeB8zFNrSRR1vQ0y4me3h2BbbVev0rtGOwv6sJPEQfLPFzrs7b3I55sIv+5PXegWiCTyzd62+WNvBn4ZE2Y3zSlZsfQrvZjTV4viy6GpuiHJnKZFPaWkMfbu/vgoMa0l/PiA26zECyCybMPjq1JTqxr7Wp349jbXdLto42/MA8twCZOIenjhHRJfTzNDrZ81EsP1QDz4kdUr9Jhjf/P8Uf2ec3m9BjlT5YtrirsTl++P4dfLD65A8xu3O4ur0T9fiYYnLjMsv4XUee51Cm/1YV9eiSFvjfc5J6errQm8ZPDGJ7TlNz9PZ1gSUsKXYMBm1P3OXivQktvfCoSdzaa5NJMgkFXNoGXhP7umO4s70pFxKuX7uWyUbiz3/+L/5lbCMvX997EJ7z5W/awbzyi3jABKlTdOmt27fBQMv48a+hk4u9xQ6GSnBunpGKmH7yycepJ1ykEhs1NYOrpTl9GBoYjOGhwez31s5elgFaXF6LdROGmI/qmgZ0numdPJhrX9E+/gVPFskQ2qPUc7yq09QJlwufYkbnT5xpv2tqm8H3/fjN2NtDeJM5lX291t+JU5x7Of7atauJhV++fMYHxpVM/DNOU8SulXUTKExmEJf5mXygbCs3tpL9UYayx3xCH/Rui3HQX9qy1JN86edpFPjbzyEYn5Thi1pibj/jMcbInE/luxv6lb39zvs/zvpEKIp80oYHEGamOo3A7vnqIx0JJsSVHgNcKlwBiVsfnTxvLngQtOmgCrg0bL6aGSyoOATY5ARAJQkiCDNIKQFVeGbbG1CSCG5hllntFOojjZ1DzUCaHbFvtCMhCwoJAItVYAkqsVXugk4zzN2qVAeDJliDOB4M5DY6t616cIXOiRk3L1+ORx/grKOzM5WC23UNBiSQpR1Brv31XgLAy78NFhXGslgUcNyOuaBeAYAdR47lBDCpQqfflmYxkGy/NWgC4Vys4HpuyigNlAkEmHLuo6E6OD5KoCvTOC8GUc34ky6ZhcGrTr5PhaCysijpYx/NnvUgC7dB7cJ8TTjNV6+OMdbSWF1biQuAZ2a/cG+D+BrgorYt9M372w/ZD3LIsMwBH/tHKntsTGxjTOZxKn2MdGGYDBhz/zIA6+CVnijDdy2HOXVNVUTST4ZNBnOk8IAH60ggBZQO8F5mR3lBJ42FK9H8P50t+UD+T75AecjLhVB6rYDD5g1qFcJkP7lxnAlINag4ZBfMnW3QAPT2DWNBMcqvOg0lGMcLXq2zr0JXcA82jhhHDTwFGCiB7qdmtJdHOQqvEiFDs6acuIuBWbRxDHZZ7OJAPvzmBUoSmmG4HLplJE6P96NZB9gVb+XG+nJ0SrmRvjBEzoXZSioDFQSEgAeKbJxSnBCDH5mh71w5TF6VS+fTYJb04BuHl58lAEJ2XVxznNIoF3K4m7/dRqnu4NALUgTsOg5mhBqkSsfMgBX8Kp/IpzrF0lZ5tV7buf3AoORCA9fZF/m3vNq6oxE78JvlBZSdlCUM8pDb7FuKLdeO3UC2hxQxnbSHnoIvzJyTcLmdifupprxeY3+0sxW7G2aeHkVLqwt66B6M9hlOA2yT83+KYbKMUJVAkdcDS/6kgmb86Igie8kMZe4rr9FXA1GCchdUrDFuVkYG/dFJglVEKFeey3XOeVbXAwThF+vgK9uuUpv5L+cuLVuypjraDFgJvrQmpXXxdNqauZYzO46+HgBMUzMc6Un67YCbTdyZwkk0s1vdWw+PTky9TGA2PHadwVVHNUBQGqvHzcBzG+Ds5DQyaC3Z7RxTDw7L8vpC7B/v8vuHce2KQa3RNNavXs1lVpQLF+pFF4zW1legOfoDXV4OsJU/97Z1QIrAgNkM1qOub66J3qFu5LwvFlcW0C/NccWstvll6GPZs2Ocrb2ck4P9LWTVgyDd9VAa9YCbvb1NPsPRRf+tLq1lALCk9DhWFsrji1++gpaACOdgD/3LGKuqmqKlsTUamp/H2FAFjuoq/SuLgUGcryoM+EFZzM6t5zbBro6OGOgdzJI8G+tmaJuVjx5cX0d+ID968vhwN+rLcQAGumNvczk6mmrTqdgGyA8zjtnZ6ZiZm4o5Xs327MJOjA1dyexHF4rMJDo5hPd9wtvaGm1C2lFe5fEs04B8ZWYHOtrdSTK3Ol4xF3Tr5GVpBOREwL2Hg+91pRVAF69HbxS176sAbdaP34K/z2J6co42uadtqS9gXNWnAShBk2V6EEX4uKhRfHziYfSHYX1KF8UO97fj93/wfgz21UZPZ2U0N1Xkgdmt7aU4RA1xBxD64YfvAggBhczRwW55rCxbbxwept3+3t6oqXTh7jjbVy9VAKZ1/NwRY8Z/W7uHO5XGLoDYbKrmpiruVR1d3eUZYD06QD4Wi3r1dTWdyI0HIuF4rx2Hh3AW5ToM4pdFQ30RKBXU5mGL8IRuTp5TAo0a6+tyl5/6y6BGC4C1pNxFAbOqqzLoqO7NRafz0tjfxT6m3kFeBdPon4Z6fuf2evpuUGRseJQ+F9lf+zse3GT/KjPoWFbRyL3Qn2XVsbZ5FiuLxzEychVAexiT0+uZlbOeGR/ai9OoLFVvIz/SiTmzHBVqgd/0RiuyaCa24zS48e5778aLF8/CMi8C+1ujA/HRjYH4h9+7HT/8cCw+fe9aNFSXxWcffxY3b96KlZWNLBuRB7ejJ91BoGPc290b3//009R/OrZm/3d29zD+w9zduITtnltcjE1ksayyBJDfkgHOpWVrEtfF0upGVIArpJHlmRobW2KJuYrKwfiPf/0wHk+uxNzafkwvbsTM0nrsHZ3H5o6L0C5SCcrRaNgq53//SN1fCZbBTmJDzEp294BZKeOvx+FHM5awTXxnpm4ZApJ4RGwAf5vxMzs3nfYxFyH5e3p6FnkCu9W3ZsBNfWxwMGWLMZvQ4GGpLmZn2TttFDpenfb69euYnp1JfqvF8awRT2F3rK2pLl1ZXo5vv7mbuNLgjXYNIUvbJuYsZ55yxyrfK8PihK3tzbzOnWi12ISbN2/mwoVblqV/dVU9+sDzLnACkNVy69bC01nCgj7rbNv3xqbGPKTXrDvpsLAwmRl3S4vLKWdmPL96/hxe28QGVGPrKmJ6/Fl88tF7MTU+hR4/ji6cp+999HbcQqYbqg14bccB9G6qrYje/s64cm0s6nEYPXhZZ+yrr77JBRrn2vJBv/7NbxIfjI6NxOY2/ICMmSls0owlg9RjLgDlIiP0kD/cEeTCometLK8upSNnndnj4524OtYPf7Vhq8/guWn0QyV8eIGDdRjNYCiD9CYqHp9uwQt78fb1t6LkpCoW5/eYC8vFgPXFuhAu/Q1oKGZ3scVgnYt1ZuTp1JrRdnS0Hdeu9iNph7G4NB8envrk0WswWnEuyeLcSvzVX97PwKhlP/CdYnF1EwcTOmFvtYfu0soSI9jtbB/n6ghsKmYthZeLgCk/xB62oV++/70fxONHz/ApLBkGRodv3CVwym+72zrT1xHnuQvyiDmX99zWnwFA2ywxGC8iA5OLceB/zz4qAqMmHhTJDCZ7GICW1301mOXnJvyI9eRTcYoYz8QD7ZBOqr6KrSt7Pvyt/VQelA374MJx4Ve48H+WwQNp7O+ccxeqTGwwcJkJGMhnJX10wT+xGuPTjnn9ZXKQOFZ/J8us8bl6V34XD3rwvSUIXZjcMQgCbjA45tgN6tuQAQnvZ9acZ36YNVtk/Rf0cq4M5FuH2YCv3+vzSUNxmFvd9U1dLNFXg9DJc/qUiXOlFf0yiGDSg/T1vfyuH5o1eeHJ08Mt5vhO3Hv4PL59PG6cGJxmQPEYW+iiZk1MzUzjPwAQ6bhlLX3V9zMzrxRddXyALkU3Nra3R8/AYHzw/R9G9+CV6B+9Fp9++v14950bsb2xGpZDLClzsb4my8SUnB1FZ1Nd7G0tQ69FcNJrNUlcGeyP2akpsJG7hqrDc4XmwGBi/5JSSyFs0gX8buTMYF0eBlpVm0lfB3v6m1XYdv1vdaQ+mrwNT5UyU/CVARD1nHTUT09fhPbEzJWVHthtprIHIxvgNBZwnjovfTsmeQ+/Qv9UX1lcr42Tts5/nkXGZ5b2ymQhZZsPamvq0s4nFZmv0aGBrKk9NfU6hkb68v7a7G1s7drKPtihLbGCeN2SBi3tneifrVjELlWW1YPlVtIvNsN1ZGgI/X4RHlx/eFQSDS1NsbCyCe6+GvcfTsYOY1FG6+rLo74WfgAv/fJXXyG7ZdHbWwuNwFPnFbEDBiktO422rvZob6yJ0uPS+J9+Mg3dmjP44iLGafJ4odvVH57f5Pj15XMxgC9MiNpRH6ADchEV2jgH0kEfzuvTt4UW0qPwB5FNsbgN8582UzlTB8jbBuHlaXGYl2T5Vz6zDXegKI+26zV8TPu2pSxxHX/nggvv00+zvfxQifZ2b/5dtuc93jzVNwXn+7/ienlAXvBD/cyij2++Zly+pp/vD7Nld58XizniFA/NtcytusqzoUotVwlPDzQ3Rkd9c6yuLcfEMv4SxqOkHLuADsRb4x7KtD6eNwNzoCc6Olvhj2rmtTo+//R7+DUHySMlJeilU2gB/5uYIaa4uMgO0VWT+aAl8+VOTZPZznBoM8CJntEXUl9ZCi13uTEg+XBzQzxXJIqJ+LWb+gDqHEjNJ8ZXpD9yZzkvcJ6JOe4YMCbkwp47uwzI5sIPdDtEFqwkYAzjEB46BAvoW2+Dnbb3DvEVqrJ8TSmYraG5DRnfgdfF/DXpE6kP9RasSLBpsh56qxo9acKZZUzUvdbst9pANXxvCa+ZmQk+N5kE/qB9uA+edeH7Ik6YvxXPYdrdjQ6xjJMIkZRceUZf2I+KxR00Dbpsh/5YM19b2AIeqjqTvyAxZPbQXhd1etu7oWlFnPGFPDwH/pBnPEenkT40QKNy5mEX/TSLrmwAj3SDZc7RT6fgD7RKrIJdHUd3a1tUMFdl3KeUfltyaMdgP/6EcmAcaY953DSgzz3sCz+Plpr6qC2pxG/GPoGRVPYdDY1RRr9h6tTxm4xlamUZXjmLsd6+aKH9cu7l9+KUMvCCsRmT8Q7pr3uXZsCtm8yL13hGgPKgTdvc2IlFbNoi2GN9G1uDDbpgrk/QsSXYoKnZ2Whq6UIll0QrMgHETj1wgM00sdM5ocmow+9Q3l69msjFHOMKZ/w7PIXu2NlV7KPZ/e4I9Zw5ecAk7iXwrgvQ6oQ6sOvK8lI8uHc3k/3Eie+9/0H85V/9JF69nkQn1mHDPCsOP5fxGTU8hni337uTdH/18nnqFXGl+EAckGceoQv293fCg6PdzWuH1YNWmNBmLy8t8nvjD0fI5WpgFmIDv2tqbglsXx/lyJLxTHGDWFmdU5STlX/diYAsgZFMIlCnqL986ENkwipzZyngjPFCI8sNWy7bXRTz89Npx8tc0VM29WnleeZBO/jO7beRxYZ4+uQhGF4956iNg7soabwJXx79rUybGGQFBOO2dI3Win9nyIxyYbK72E2trVxo9wqNwMX83hgUjXIf4+fYaMYlVqYFdINl/2oYFHYbGojXDpB9k483oF3Z2++8+2OzimsZVCU3MXBloyoosy4llp0001xwo7GSaP5GwG/H/EzQpaE2+KFyEjRmdoYdpXNZPwhDr4GREVVSrvzYthPjZ97beygMue2Pi81okSQGEX2YNaqBKoKvBmVVGjAN7QlebUti6mBlrVf6KEA3AKDgWafQlUszncxsMCDpw4MsLCOhE+JhMC+eP4sb169lxpaHoLldcBnmbkCoVYz21XtJJw+Z8+/sN0yhUyfdMlAG8xSlh7b4TkOOesfAeDBnccBQMVkGg6RxZvoBAAX5TpbXC/wFnq5y6rhecG0NoMd7GMjRSTY7HzJnVoK0kUH8fQEkcDgBVsvLC5k9IpMIptzaYZ1u6efOBoMZN25ez6yNLWihsBtotw8Kr45DOgEyG59nnXOY2/GmI8tn0tv3O7S/sLrOb0pjpLsDBYoTwThKzg5j8GpPlNeaF+ivFTj7a5cLQ8D/ivsidGpyAxKJjmBxS1NcIBBmWKChYQieCKZb2DXcsn0KCrTJtpQRrnFhx/cnGAzro55DM42SgZCTQwTTACT8cHB4Al/sJWATXLlSnitsKHRri5dV1DI39A++PxMAlzXGf/4vP4tf330Sv/rqcfzqi3uxAa2P6PsItHRB59ygmooLkJKGnH7snJXGd189QdEXykcHRifExRRPl1cJqugsOZVBKhwGqSS/2h/bMHhnRplbpaSXzr6vBp7lUXmvWJzx6dwU4Ew+URBVePKQ5NLhSseOP4t5dEEKp4o2DXhoNJR5d5OohDOTH5lIIIdc0Tx9Pcjf2W/LzCjjOnfOiWDV35iVoaIz2GPA14C0juOlrhA4uIA00NkYrU1mM58k4HU8HiB4BICSP+URZc+AHz1IwK7jlHNOGxoTaRYXKH5oq6wfIQvSIfvJP50ajYx6w/YN6CqDDAK2ElAJdpBVaCRnKXvS1v67lVGdIIequwodVgDgckC6GWMV6EFBhLuH/NzAh9ls1obWbxdyNlirkWtPDo6jFkMdOCCPpotD3Twpv63dwxUbMtBmXbY9+FTwL5A0k/f540dRBv23t9bT2F27fsueou8xtm7jO95jHk5iZWk67n7z6zjZ3aR/pRnIH7s6xD020E3rMTf7KkYH7ct5zEwvxXePZ+lPTQyNDsQegMZF2KpaD3xp5R4jcfPWUJbZWFveQv/XwjPl0YT+UGRX1pcxwGXRiCNaAwhfmJ2L1aXVWJibx+luSd7Y2QHUQfsf/ehzjKoZmftx7dpI7hoouThmrLWxjlO2v1eO03ZGH9HfJdWxvgW4ZE5v3BqGrhf8FtADll3Eif3wk47MNlhaW4uzskpotZv3a2yoj48/+17cvv1p3Lr+UTx8+DCOTrfjD/7kD2Nr5zgeP3sW82ursbUvAMFxYJ7NShvo7YSuW+j/LvqwE1urO/HhB5/AY6WZbSh/uLNiuL8f+i1Fe1dnzM4t0L8CwAsgrJuoPVTMMlONN2YNVnOPRnjBRQsBlMED5brQs2YZqKMP8zcGYwxapLyqg9W16twqhK70FBpgm6sMQgPoAPNb6y7AazOwJajHFkCdDrnlbjyUtqmp2FqffTnaisHB1hgatj69sngQ3V2tgBPtgUGR83j6/HU8fPI0ay3Pzx3H/Az2vKYsg+IN9R1x/fq78dNffIkdbGS+LUlSn4sP6uMG3lvWSefHGto66u76sHTH9atjCX46OsygaIyhQeSmYgvHeymz8vp7h3OL5vi4NBV7I28X5Vmu4JjxqYv4OO2TgXrtvnZMfWTwn28ye1qg5SKbc2tZltp6MEUJMsuvcwEFMnZ1d0GLItvCckYePr2LfnBB3ez39965ER3dzYDepejpbaEvaISSY/TDNvRqhOcNBuosdcbqRkms7WN/Txvhxcb4m19M4cTUwF+lsTKzBL9uRHWgP2Dcthr0BO/rsKV1OKut9ZXRXFMVHThytXzWAh3/+//uv4vf++EPohKZssb9L3/xC+ayOkaGx+Ktt94KfVZL29TUtODIdcYutGnr6oXHz+Ledw+ivLoBPWfWJNiBOb/kw/mFpZhdXMjyJ4LkV1NT8Xp8GpvGHNKOJVUSR8G/ZWViJwMPx8jvNq9m1J5FV3tLrK0vxOjYaNx/OBv/6S8fxsFpDXBXZwm7C0YzaG+GlGY8kwvgR509s48y408sxySozzVG4i953yx0dwPug0Xm52ax22ZoLsXM1DjOygoY7Umsrxe7Lj3gV/3qw92elqkyiCadPLxe42/Gawk0MUNsaWEhz/LQkRD3GezTHoh5JqcmoccxTsUSGLUm9nZ2w0NzLbGwxGezOFfSwuSKy8Vb6+3PzcwwniIDXFuq/bSsiQ66O0CKDCt4kLm1DJcLxzoUBhJysRk772+kj06Puw6YWvro7iUcv421WFiYY75LoruzI8YnXsRgf1dMTUzgeE+nXFuubXlxLoNgf4h++/iDD6O3qynqaypianwy7WFLU30M9LdHR2tdbIGDrR1voLG5sS46eztyR4XZui4GWnrzt7/9KmU9A5NgWjNpPbvEskkGXGZmp3Lh24wvZc6SA8JEzGM0YwPUTQYbdXosfdLX18u1nnOi9IIjuH5maiaDEuoncYPnvGgfxM2XO1Pr0BuVpfVxvFcW//F/+ClOLpj9EDnmRnuHYDNsttmIJ2C4HfhheGQIGhdBZ3d9NEOfigodKBf5Ij7/wQfYcrAA9/NQwu5Od3g059iraz0XqR39j211ofEYP+HiJJoYh4EW5cfgTAbmea/zV2RdYdXhZf2WM3GOgApZaevsjIWlpYI+CKznEFki1ay2nq4u6IVuo5/yj1jITHkzV9X9YnSz9gxq67gqK4UPVpR/zFd+o++kz1HsQnR3sLajNrONlVWxu/6atiV3BSDz8rGOrJjGdhxXkdm5jiwgL+JFPvPcD3/nLgG329uuuMFDgqWtsuAYxG/pv3AtP0wH/TKrPmUg+bnYlbCBr6JNU/7EqPZZbOC5Mn7m/TVq29sG4gtsn6WIkAvH5g6G9J/4TlzlonuWzstrGv924cK+qiOcNzMZ7ZsJGe6WEuunn/nGb7XPyrl10rew/dJF304a6Me5mC9N/Fx9o3y7UwbWjD/4g+/H3fuP4vGr2TjGJokdXZysLMVPhG/EwMqTgRp9ZXnGpCSxoLvL6loas5SjixvVteiAzcMMzrub5N69u/Hlb34J7fairak1Pv4QPHPtalwcgbNPt2Jx5mm0NpbFleGh+Pa3P40//4c/iuHetph69RSaIz/Mv/PqWOh97Gwt5CIF7JjzI23Tn61r4DtLqnnuzQW2sNjJIKw2fbmkjDkA0xSBXjGN2Zun0KYo92HAUB/Www0P9sETjhH6utAkDfWf04fhXnuMK31VG0JMlB7dOgOgypU+sQvT6b/TR8Fl2gh+a9nK2zeuIUNNma1qAga3T/1t0CYXRFzyOIBndw6gqfdxZ6W7RDzn4SB52SoABmnbO7rRoQvx4gW6rN4dtIf4cMhvRQ029DX42QCodsTSRO5YsMwZ/Lq7gfx2xNUr7dHb0xzDAwNRi65eWlyJReS9qRrZrWqLV5PNYASwK/OduxQYm7JoUpG8JO196oMqq/rRLqDocxhfcUGm8DGUA9xe+MdrLuUzM6r5O3cFKXs8LncrX15z+YCMaYsusabfXH6v7+dn3ssERCemuGfR/uUjr9d0o4u83qcynALrq2+9rnhJuS9+/Xff8Sv64r2yB7RPGzyZkOxHXuOL17/5jW2LqS0lom+sLzoI/j7HlqztrMVIX2dcG+iIi+ON+PSDd+OktC7mV/Dr8d0voIXJesUYuSd2x9v4dMfd2el+LM/Pp+9fWV6DvIAnsYvGDORvH+J6+TzHCt9we+YImUUOXFgXW7kAZsk9cYBjU/bEoGIK9YpEUX8VSQhFFQbjPdK3sbE5y6eqz/Xfs1QutJbcWWqMf8qCc2zyzC76ZBM/cRW8sIg+ncPPWlYngUs8KHVlbZOxox898wweKq3Gxnf3hWUV1YMesN2O35bxLNo2frC+vp7JH7Z/uSixj311zGIPXA9sUUW8ePY4PI9Om2TJGxG1YRr9ZYOvq2AqD6btYUyey5LxHsZjux6U6y4HYxEG78uwWdpx++1Op0bsuDbumHk6ROfsQDvxuTXl9avnV5fj9fRkNFfV46e0FiV90PHG/IyVmfW9vLWRh+g2VxUxizP6rq12p4Nz2Fhbl4mjxpEOuM86vsAqOt85cC6WwR5L3KcE2rTj+2ifxK/GsaqYs4vK8ljdZz5p17KjsEPeY5/5XsBm7YI3h3t6oqkCvx4e8iyDtIsws9dlWJj7HDHufXhxFlspLi6joY/efSfPN4gDE3L349ePH8ZvnzyJKXDo89mZ+ObJoyyFucD7NfBbY0tbYiQT4Zwjd2u6q9zSztoT7ZaL2tpm+Ul+tlyPOtFkSRNa0l/lWvlL+ykG06abqKXc6TO2deAXQH/jJC4uffL9z6MWDPvv/v1/AMmVRz39mEGGlsEPuUDPfL9354NYWl6Jly+f4/eWxTk6OuUb2ic/ocvEy57DmAkUPD/58KPkS8/QyqQYMJA7xt3lqk+xA10sgejuSHcTnKFPxYlqmUKfFDpKvWT74gzn1Oelrk19Jr8ie86L2KlIlPYz41Rik236tAcNwVzQwt9IH2XFeXz77dtp2548ephy4W4hPoDfiiSNbF/swmvaQt5YWjN1uU8+s03toM98r071VbzGfcUKYlTpfRnHM3HF+2tD7K+P+noXk8G4zI1Y3ZhMLt5qGOHFsrfffu/HCgLdSoHwoSE3S8ntxAb8VUwSy44pgCpegYqOsIZbIfCmfmGdx8LZRrjppL+VMQzSOxCfhaEqBuZ7CewgktFRLjpYfi54dWCCtuI9g4eiZqMo1F5nhqN900CqsC6BibpcoGzmiZ/XVNs/+oxAuwXTevW5vZ82nYj2PETBshMC5kqM+yLKfiNuXrtOewaVGnO8Onc+7PslMzneNH7MrJN4WSvdlVknTGWuE1dkyUhflSU0E/TTd50LaWebRV9rckuhbR8xJWZHCwo8tMKs0dyWy4yZ2SHdvNbtsAb8BbYaFvshuHXODC6VAjgdtwFJgW0GMlGq2wj8JkBd4KsTLwOW1VTFFYCU8+ohcvW04xgFdQqBc5qBfoacBtoxvWE4X3Rwdo/PY2F5LccwBhhrrqtJA1VyehD913qiopa5B3XoGKWBlyhc6/V8kG2d0Y5ZAoVg/l0QDIlJ2loSJJELvKeiLUdh+nNmgesNpdoeBgMjYWandYz39wCD2O2DAw0p9z8HIGEMc3cL16uApW0lApLZgzQoLxaLDxieneN49XQ8quCHZhTfRWlN/Jt/838DzK1g7Jyzumjv7ga4N8XI9TEUxn5UQahS6H4ZFLd80S73/u7Lpxg4t00VwE4gKz+a/Wyw36CTlPBkeEkkvdVjyh4dTXpYS95AmL32UWRiFEa7OOS1UChFIMRAIU4iRirBBu8TZNCOyjeDJCh+56mQg6IskE6tfOrcC0CcD9sxmGd2mXKk8svsdvqd5YTgMefKg6BtQ+PqCrNGRQvviqTyXgNv2b7iIx3sgyMZG+6IpnrmmHZL6a8Z7K0t7YCWhgRNzk0NwCWdJXSSGWECWIGzBspdKmZ9ZMD/1K2Xb4BTzq4HbNXwkdDpIunuNmqf1ciF43ZxRyVt0B/iZBaBk2D7eY+LU+YIutHxI5wmg6Mq5LJKZBcj7fZOPki+lm9cBExjgr66QD4r4G0uL/Snn+McuX3s+LQcwz6XQcttjLyHMrZ1dqTjax1+axvaFw3Q6spiPLj3dWzwauai83v15k14AhCng88/y3gcWiZjby021uYze7OsnLmqUe9hzABJu7tbsb+1HNfG+mN/+yg21k/j3rOpODzdi4aW+jznoxFH1NIZFVXlyNAa83aB7tjGMXTbKvyIATYQaB9cjJEn3MKqrqpg7s2m7cDZ1zF3C6kc6+9WzfKkH59//nFsba8ypgXmuTZG6UttXVM8ejwfjx8t5bO5vSVqGmoAgyfo69ZoaamJwZ7uWJzDKcfB+yd/9nl8++3rMEexHL5UZ9779ikqYof2elwpjt/95lH8xV/8+3j7vTsxdGWMbgO2TldiZsla2pvJZxclNXFU1wtAOo7phTlsSDtgri36uvri+titzBq1hMfYyHA01dXG1dFR+r4fr8cnY87SZegm2DnnW7uk/pEPUt4Yf2YywlcGKgwKqRO0a6l7+Uz9pZzZhrrRbcbS1fd8k3reMjm5RZinC9lmbJ+4dRifeHlhCxErx37XRn9/F+2id+E7wZD3NvijrHnAYXXlRdy4MZJ1SlNPAN6boWtrZ108ePxN1k3c3LBOPDpruyomXx/Fw0evGU913L83GU3NHfEf/8efxPLyBjKIY1CnfjmNuibGV6lN83yNPXSApWVcwEAHA5DVRwY5XABdgX8xDzghSGaZNuk4+ruvMiazs8x0xWkHKDc21eXirG2YbSgG8KFNVCcYsKZjqW/UV77qiBi0ke4GgbRbLs7XNxaZpB4Ca7aItq0S3j7Y30HfmnXbGJs4C85dZ3sz9DyIhZU5foNs4WgaENJRdVeg+qy9cyTuP5yO6TlrMR/kItLhATb+oiMWprZjYXohlheXo6sh4vt3huKPPhqLT673xKfvj8Wd24Px8Tv98fH7ffHxBwPxwTsj8c6N0RgbGmRubkQXvGZNzzr0lMGwL7/6hnHUxPDIlXj1eiK+uvcgvv7uafzm7uP41Zf348mrqbj/6Hm85DsP8brAmVFnWzInQSV8uLC8HBs4nuoY6aed9YDI8wt0LXz0+vUkurg6WpotdVUTA4O9fOeCahl8Mw+fnkOj5mhv9uDN82gCwK6uVcfdu4u5WFACP5tFZMArA67oZjO9dXydgwIzagOKOu+FLBQZOAaOiwMxzTg+hKcB0PDJIbqqWGSN2HSn5ekROqU1g0HW/NQo2m5tbUP09Q0wZmwoPL2wtECfF2JzdTUOcML2wDm7ezuxA5ZL4E6fbEMoYV1TA6D23eBfV1cXToc13c1ULUqI+N6+i7XW11aRDctXad+LHaU6VspvcWiomBrZy8wdtR62CVq4K0Q7a03+MuhhmRIDkGK3FRyjE/pTU2kt+E3mQbtYHl988avEBB/deTc+uPMOn1Vl4F76bG9vxJ0P3i2C71Pj0dXZxt93wu3oi/OvwzMdZiZnUt5aW5uiu6MZPVCdcmJ5HjO3rMfb0tGSDl1VZS3j2E079O2398LaqTrBlqKx9rklIA22uPhQg9y4YJnIyewn9IwlqLTdYmGf+hYuwCn3BgwNsmujXRQUm2965gk0KqOtkZGRzBpXF+tDiK3Vl/wsqioacXA3cVwx6wYUGbs7/cz0Q4tCHzAqusK2LZFnFmJ9fXVsbazlTp/WtjrGUY7sdPG3u28t91UXT5+M022z3ffSN1jfUif3IQs49Ms7YJHaaLaeNzQ34aSxAccK32jT84eYd3VJWZlYqJqxwofqeuayt7sj+rrb85wHg38TLjBBi7ErV+If/6N/Es9w4C0f5aJTCw6t8+cuOnnZUivqJPW2dBOv6EfInzrr8uxl5v0lTpU31XviKZ1k/xbrFbi9Mu2NNPVzfRp9BPnY3Xz+XrugU6+j74KUO8vERwbY/Y0+lfKrbXNbv5nt2iMDW4XseYYENKKd9GV4X5wFAu5IbFiUm1RW8iA+ri8SxAxI7KUdtG39x2oTyNDZyl/iVt57nQ9n27H78DqxZTq+3DfPtYIAWbaE75Vxk3b0k2xHOfa3jlk6ZeYy+k+sbGKNrz7thwvrGdjzQjCbvqFt5OIJr46RP8C1F/Gjzz+IF6+n4uXkUtSBEdRnTcxnU0Ndlh9wN4+BG9v0oWPeBCYaGB6LroGhqEeH9vb1Z4Z5XU19LMysZNDNM1xamcuWxur4DBnv6+qIh3e/jNX5cZ4T8fG7t6IW365e/uZ+VRcH8eHbV8M17T/80ffiRz/6QZahePr0Cfcuie99+n4MDXTGErJbBOnBqOopmFhdfXGKXj4Sgwh5i90indyzpMIxF76ztJAfkw747GLfokyndtdFE97Lo4cGP4pgpfhZXtIvMKPVOdAmGxQRB8vnGeSAPupffTd9mULvFr6yjzwMnc7+/g8/j//9f/+/i2++/jLm59FDJhWAA/Xl9vZcODWwjm2jX/q7Bgq1E/bR7OxOF9nApt5nZXEzJicXsIF1cezO64OjTNKZnF6E71tjEWwIATKO0dSMzKCP62orEwe7K/Lq1U70n3XN0S2D7piqgydL4Lu62Nk9j2/uGZg1marARIV/ob7B/xfpIQ/KuDhEGqjzxCbOTe4OwzeRbtJQWmpXLuMP6RfzO2no59JP+6Tf4e+TZry//M3lZ/p8l7ztPMvPPpQZr/Vp28YvxIzqER/KRvab31w+LvtRPIvPnPK//YNH3itHyzX806e3j+qC4nv7gM9nX5O3kEO+s83EwfzcWIzvm7AbLWCPCvhxGdu+vLYCLsOWhgHhsujor4ztkt34n79+HLNr6E79q1KwtreSd2lXu6SdkA6ZDLa3FTsbm9FQawlKg96eNYPvCwbUj9F30c/QV3fHWPIndzSGcIQdsVSJpcY2wJtb2FODsJb7dOHSpCHbYEh5P2XHuTa4WeicopyIukhccFnqQzqp15wzy7tkxYqUq73c+VaUM9lP+Tab94g5cweKSWHumDTQX4Ytb2jvjHXuv7mzHz29fYnF8/wVMFmeT4BuFIv5cEHS0iWeoZSlBJED5Uo81ICuV/7crfT4wXcxMzMJ3t1AcUAHnmXwiBnv9mMZjGainju0y0y8wDaeMY5j2OYC2huzKeH6M3SAAXKD53v4sS5KyBcVyOwp8rSF/lsB97qIUIcdWtvZjAnkvRJdMtDZg6/RmG2s7W5nKaBTOQz+38InN57QAO49gvDntGUAfh0dXKJ9AV+aPHXqte54Pz4s6uUjd0fMzdomIIB+6s9XMQbjQybLusshd/pjZzaOwIrQrJL78GnsYmtcAFje344LsEdLXSM4ALmVeZGvE15O4PNTxnqKfbHczxZ+8zL4b3VzI9wdfnVwIH74/vvR09AQgx3d0d3bH1ObmzENP53Ab7v0bZ+5621ujXeu4yehn3fRHfXguua2pvjeRx+njW1jXuU940XOpR6lMmVSSXtHB/ZH7HiS/FRfUxettOcuV+2ivqiLPr4qszOzM/h4Ljwfpl7fgYYmKv7Df/bnMT2/EH/5k5/GIrKzvJHAKRextJU3b76FT7wI/l4Kz0ApMW2SOc4kVPQ9QpAy7lM5M/nNZM8t7u2OtKwaA2b1YOFVxu/C2pUbt+L11Ew8fT3Oz0uQ+6Y4QX7UR7mDnn/Ki89LncQN8lX9d6k3L/XdpV2Rv8Uw6ecYpxF3iS+5v0k06kO1WsYieffO27dTpz1/8pjP+AAerkSfuHhukF097rXKuIlHJjmo+9Tjxte8r1jx7+tReSn7yKuyr64y0ZOL8rd+p/5wIddh+VvHYX+qquujGt3lzlLjazaSZ7Y4H6X87sbNt37stkfBkBmn1s93BSjvw780zHQqV9cZrIpIwGnGuAc56tQ4qQZ6dKrN8sgDQPmtSkwnxoyGfPK3xt8MPFfIzDzXCfdOWSebzmlIVJSp1ADA9sdVSDMf8/cIkqDQVSv/Nuinws4BM3r76yT7t466jFkQFGFn8lyMEPCaxW75GlfoDDpa5ygVME9XVc0QmZ6agnAl6dgYNNABUWhkCGki4VXIAhOVdRpT/iVT0Jesb8jYFC4VucFQsx7sg4yQWdL81qD1wQFKDkUsTdy2v7W5jbO4Cd0K8GKGk9tmpI3t6Ug4RsGw4/KAQWktEQXpsobGxL+zlhcOjzWZzSBRYSej8K2AtgEF2j80kOCns6cnunDsDcIODg1nBtwGjhL2NbNzioD/MaAG54u2pavbZQ3cZKgcvpUZdwGL80ureRNr9jfTnpl5FzhT/WPdKGpAtHqE/hcPLvTHb5g6O4jazq/hKU+iP2c+SzRS8N6BK3rQR4MlsPFyT0mX/gZh0l0qtfyKjs5ZbgkuwBqG4QwjclEJLT2BvCIqBFU4DNWMrxzn24wUM37qdVIAth6iKJdaumhjbjXu/+5BdF27Ao34HQb+tz/7CiOvg4sDCF1cYKpqrI3rt10oOonSU4w5fKxMZ0YB87l7VhZPv3tNl5gLDR9jVkDN1NewFlnBOjzWPnVXDU4RTmEaFYyHu0QyU8hgCHMijwuUBGbyr9nMOnI6MTp5Bl8Nxtm+2SMCFw28jwRSvCp70lKaJtDin7/lizQCZi14pQpGcG92uQCmqCEfccjvcvstQzxgrryXwXOdW5WwpRgMziMw2WeD82a4aVCUDxfqBFPWmh7qb42ujtowq7ME+XaHjQDLrcNmB3q9QSp3tlQwjkoUtQS2rQzg0K4K+hTjfYa8HBs44P4qdA8oFUALKHzuq+/gPR0PZeqEPkgDlbQOurKgo6hTmSumOZayNJKnGn6NFTxnqQi3UelAeZ1MKW9pPByz2UgGQqxzaLCeTuZ8qcvc5lyFA4GPEv/ur77Mxbuamgb0VHvUN9ZjzI6jvbM7g3QGec3Q3FxbjPXFOXFWio7jH7oykvxajfHWUFnqx1qW+3vrcX5ygCGHJmcYUGDD9t4mcnAcm9trMTbUEv/8T/84fg0vV1S0xqOJqTxklZnPYJALnbNzc+H5JQ3I7kcf38Y5moFWJThQuw4vyzEZsBJRGwBQN8oM3R3tcYTe3t7aiNGxKzHB7/KEeDrtYYrHJ/vI11H803/2j+OtGzeif6ALYIgRxxk+PHSxtz3a23vz9P7Ds61oAdCoD0vOqmPmlRkMgU3YzIPp7j+ai0aAgSV4nj/1HILSuPFWZ0xOPIi/+Iu/it9+8Zhrd6KxqSdu3L4ZS5tT6ER4eHsvyk7MSG+J+t4b8dl/+38AuAFon3yJI10ag92d0Lw0vvnmu/jmq2/i/r1vY352Kv7g938YXTjp6xvb8eTZy9jahbbpBChYzkvh2BsM8XBsDb78KUCj2QyGWErGbCX5TZ7RrnCztBHaNOexxuAZ15v9UN9Ul3rfAJnBEh3H1ZWtWF7ciu0Na//ucx+3vFdCQxw1QJ0ZCgZnlPtN+qrtpOk4xe4gNVlm6enjlzEzPYt+pI/cx39njNkySVXVZlMiI/DDo+/m48XTxXjyeA7+uoiuThcPCjmorGyAVw6jzYz64/0YGh7MgIXZRwafzFLr6e7IGsbz81PYMg+9OojRkSFGvJ8OdHk0R2vDcPy//+K/QquaePVymfuif7BVR/DD/gE2HyfdoKmJBDo9Bvt9FDa10IUGhszYlp7qxKQrYzZbogZZU1eoDwz6VkF/FAX8vBdN0ProBJ5m/GYl9/W2Zz3viN3o7emEvQWKldCkLvp6+sE7OFg7YIETs83Qt9iFC/eZMp3HtH2xvxHl2Odu5u2jW33xBx9ejfrTtYBSmeFfVXoUTRUXvMfRwGWoxpge75zGr7/4On7+229i8MrNKIX+ByfncffeA+RuNvW0C5kvXr0KS0+dl9XwRN/U1iGzFVFZa9mw8tjExrnLSMyiPTFYIXY5gWfMcjrAhpRAS3cLWTtc58fdEI2NdTiSOGvojZbmumhp74jl1WVotRnvvfcW17SkQ+EOi+bWjng2Ph+//NVL+raBQ7nJfK+HZ1u4eOSOuP1dM+dxBNA7HWbpmNUvntRupZyUZt1QXIB8dceHde3FGOpaN7F0d7RGW0sDMqNTfJq19tWTKLTclaV9sT7/GDqmHgdA3ekht8qI/XWBtdXsIPS4WVAGLvv6+3i1/rR13XGewVceXqd9a25uiVs3b+WBzQY1tQEGqyzx6HkBBsC0odrN3t7urM/f3d2NbmlOO2IWsfxopr7ZPyCelFuxVLtntqAHXLhdg07qr8G+nrh/9y6yexwDjPV7n33AGHWwdRT2kbkn0YOuMZjU39cJ3+3hHO4mnd21OXZtLMwKfPXiWQzRn2vXbkCTCuzELLx9koejQ/DcfePBzi2MweCXTu0u2NPs+46ejujpG0Iv12Wyi8G8X//qN4yvn7HUxfTMTPT393JtXSxqe7A1HfDLYF8vc+wcVMT777ydQQ8DiPJaJvyg7ycn3KkBMoPv1tZd4KuI733yPv6Muyn1JeC9ztYsFyBN3C6uwydde7p6MuA5MzEbh+hYgyLHpy5M6twUQUQP6xNfnxwWC+vVtF+OXI1Ar0r6eY5D7xkFFeUXOMLFwfD9faNx95unsbR8EZ9+/Pvoknls7Hbc+24rXk9sxsOHL9AHLfHe27fiozvvoLt60An1yMZOPlN+mGsXHi1FYCBdH6SyAkyM/vBgRh1Hs+hejk/kFneYIwN/7jCDreP2zZtpB/RxxIfqKfWX+Es+MtjqTjMfWgYxoUF4nwbh1AU+pLUB1Az0QR8P4/PpPaS5yT3ynnZER9b3OvvqBX/r77z3pc/ne/F+DdgzHdU3f1syUvuRNir7Wg79tdVFGVODIRlkoJ1G+mimq1jU69Mu8rDElZ+rA9TTyr/2w13U0lD8UCwQMG/ISFdnF7q3K9u51O3OsePNfjFefUplJ8Esv0mflXHot/h729M5d2HAz/UD3ZUotpR/tLXKeOJ39MHlori605rFyrqlVYqEspL8zPHaj66OpvgETPTs9WTMr+2hbzrTIe/p7EiZEBPuMecGBK1n3NXdG62dfVHT3BeDN96P9oFr6L2RlM/+jub45//sH8TM5EtsI/K9tBiVjGl3YyVmp17Gztpa7G2txsL0q9hcWYhq7NnM5Hj6sO58akVfD6Efhgb7c97NSP/2uyd56KELeC4Kunj68OGjxOn2yWQNA5cV5fKxu8bxecDqBpC1kYn7K7CvYG953cC0foO7keUl/RFuxZzjt+BT+VvnRgzoXEtH4waWj9R/UG4yaUlmfPNdlrLln+3IQ5Y28N7pDzGfBf/pKcFz3Nt58EDNn//yF7GG7GPZmSsX20zqM0gDsjkpFsic38tFWA8ztBzQxORELC6v0p66/xR8amxC22hiRDk2/RA7Zom7A/CrCw7Qh7FUgx3i4gh6r0d7RxV65DzW12biCDxdXsYYy86jDoPVAI5wQXBmfj++/nZPty9l0fEZa0hh8Iktc3ErfXZ9hXzH/+EtMcrC4kLKkt6ttFM2M54A/0oXH8qEvChfmmhlMCnjA1yX7XHT9PK43ASvXBx7g02NXfhwjrzE/9nu5WJBBzx8E1zuPT3HxbYtl+iCDrfL671v8Y9HjgtZp90sl3t57zdf5eubN/lqI4xb26is+af3tTu+Fn5tkRzqNeqJI3wNExEQvbiKz2NcyIV8z5wAAUdpD/qtuyX+w68fxtYRNDjT7oLL5bm0BWBw6OR9Ta6rgBaD2O4ffPpZLi5aOuXk1HgSl8PP0l0f25IjJhqi9JPHVlfXMgipP2I8bAffwjLYZsJ7K7Fo7npuaEqfx+C6/OkYlBUTLySCspQ2C9r6KGJJjJ97OXdFlQXpzGe0ASES153TdysdlEK3mvrGaAT/6OeX6H+Cj3W3zUyvRg97GPjy2mriK31dg/ouvhoP8uB/7+m868OZBCrPmTAlDxk/KSpxgH2xZ5U4nU8f3c9dvPrFZnPP4yvr85eBya3Zv4ivaL32rJ+/uZ5ldRZ38FOg0dT6SiziDy7wt8/Z9dVYMhGDebHckr7kGjZkjv4u4D94ULkBdg/RXaZvR9hJs+Mto7Np8ga4zWoNh4xhFV9nC7y0c3IY2/j2i9x7bmuN+69zr+3YYCxm8q/hOC7wnQHqZezkhjFGdNAedsydggf0m8HmPIsNLbFniR4XHbawLe4E2E09dkF/D2KJ8Vj3f4u+uwzt3GiTNgzkc68l+w6fLvF+hT4uM+4N/OpNfjsPrTL2yJh++MGd6G9swGdwUbMEfXQez6ZmuH4HXhIHwL/o2wHm+g8+/jBGsYvyIVoyXoy/igX8g7m5mdigzfU1d9a5w7oxY5fGfkyKMgAvL4h1D/fdCX6UQWF3yIoZLOUk7yrDJkLrz6kv9nbd4Ye+hzZWt9jY2om/+P/8e/D/ZGbb22PjMsam1OEe9OxCV2LBo/0sI1zJGC/kE3jJhGdlwQVK44riySrsmcmUZSXo0epKdPtaTE5PJs46RYN+efd+vARL7uG7nmC3YDiEQpksxd6cpO25tBfqWflYjJ42hn77uU8/95HxWh6p/3zQH/GEC9vubjVeoE/rdere4nclqQMtfWSSsTEYBolvKK5SbxTY3tijyQ8pW9wmd/kwTu2iCU5iFF8vdbD9zmvtI7Iu3tIG2N8CuBU6QH2b80B/HFvG7korwCjgGPSBcpulgfiZuNqbl336yWc/FgzVYVRVeK7qNOIEGNhzUDrRCTjpsEKtQfFvAWJmZQDMcyWZxnXGNSJpeOhXAbir+bwSgSiMh86+JX38fQbm0hCbQWKAGsZmsgRa9kMnzEF6Tw2bDpeDlJguJjhAgWHWAWfgrgolQPZvvvMhMX34t4csChwSmPC1h8BZt8zPNUcCHOuTOZECQxcRJsbHcR5HAIudqeyclOnpmTRK9s1+lVcYiDHbw4kAEKDs7IOrw45RgGH70kDBO4RJN1Awq2sbsbG+jUMOSKVP/ACnx1IEruq62kSfmHhkIx17BUZjx43SQfYQuS2c6tOzI+hq9p6HIvvbA/rhoVWV0LbIFCpOm9dpbczt1jqs/Thoo1fG8pDezu6uLENRz9w7H5Z0MhvZbK8rV8cAs5305Ty3favoXRwqtv1olGEmCYqykRENMO8cWX91lc8jRno7oxE+MNiPZon+qzhfDfCIP0njzStjvXwaOE14wDgvjs5je2EtjtZxbNdxIPZ0aPhW432OkcMJKofBS+HffEge+lJeUQc/YPTKmDOI5crfKeDvwaPX8X//f/yH+Omvvo4XL8Yz46Z3dDCqW5vSQLqdzIC6i0wKuxlrChzqlXtFHAPk9zf2ouv2taRT2Wlp/OZnX+OYboeHTtYCNq6NDfHeFUjAe7hAgZHAQTpDVdmOmf2H9P3Z/cnYP0XQFUyGrnFQ7Sic1n51qxvqI3Y1PPCDzyzhwlOAIjCwJqpKoZA5s6nMOLGMljX+zEwqniqGXKxzQqCFsmMATJ6Sl1UwypZOp6AuQRX/1AEq5nzwO4Mg+T19rscpciXRwHIVclNSZoAbvodQp3TKrcylXGtWrqu2lvexT7mqiVF3npRYlZ0SrbKV56y11tfTGN3ttcnPSo+/P9oTaDH3gg36adt5zoLgi9+7S6RgJsCRiyBHB5l57wIR+jgzFHbMroC+jsHtabkdnvd0IHWEusXt4ZZ0MMvD7YctzS1pvCx3cKEhgZZZ/5Fx1pgNyx0FABA6dZFGVcPlzgqVrDLs4kEVfHiIoXeBzB0R1i53Z4ZbNsz8LDUTuqox/tNffx31NY2AsJZoaHJrFgCQITa0AEIBRGbWNcBf+4CLk4PdLD9gv3UUegd7o627LWobq9Ddu7G8MhOLSxji7RXoexTtnbUxcnUYILYAmDkEiGwmWBodbIp33mug34tRX9sY3zybiYsTnLK9M3h7PQ4w8gZ6DXjfefdG/ODzj2N9ZZuxqs8KAFAGrQSRzm8TekZ97jxcGRmOH37/MwzjcszMzAGOd5IXq1MnteRzEzBm9oALxdZ65+sYfz2DQYUfkPe2zpp4+10c4oGG6HXxsKEldfFf/ZdvAXqn6LqyrDm+srHI7B9GX0cHc18TDx/MRENzeYwNdsSzR7sx3Hcn3n1/GPBjaZFTdNQEKmkFoROY4ZQD8KtqcNT73o3Vufl48ehnccZ8WnNS4Kq+NmjCDxK4GyjwEMJ1D4oC2MwurCC7yDNzYcauvKhB1rgrawb23Sml/vQw2vfeeSd6erth2/MCYKnzbF2e0UAnf7t4UgQ58DHy1QVws2KtpW67AokyvjQ7agcH2AVLMxIMitZW1+IAYhPRY9oXnQ55UgdTnWxg6qOP7sT3v/+DlJ89nNYPP7odgyO9qW/mZ5diZHCYcVbHH/7J1djaeREzE0fx3vtj0dS+Eb//o+G4cas6rt7oifv3xrknjiR9PgQo1aEjrl2/EY8fP0o+N+h6QN/tQ21tKbwd0dnZCpiyvzr4gGr8yJqK9qitaI7pqaVYRbdevzIaJhS6qOIOBnWGOsgFUMsTCCxdzFOupaGBJPWXAQeDOllPlc8Fl/XMveVCDMBocRqwHWYqjQx2xWBvWx7C1TvQBRYoHOLWlnrsRGfcvDqUOzrcZmpG85CL4mbvtLZC95p4/HCKvp/Cj3s5n5aL291YioqSozyIrL2pLnoY83vXhqOzviaa65Bx638yDx5g73kJBkUvzgW+JTE7vxzTPCcXluLZq/F4+vwl/Pw4FxgroGVnW1Psog90JufmodMmfMz8exizgZst+MAMLm2i48jFI57SzPI8BgTV5+rdYvelgUXltxJssQZfdmUproamhpiFBwyQnYM1tP/DA0O8VsdXXz+Ob+69iOnZHa7rTGdB57uhvgrM0BKD0HGg18B9Pe97MkNaB9NM7RNsrME5kxQ6kNcrY1eZP519QLv2Al2b+hW+NSv7HL1gpuxgf08GeyBUlkpxd4WOkgFGbVI3c+RZClvbZuNp51wYsqzhlnADmdLZtz47ej0DQMVhWpirzJTTDmpjDewa1PY+yoUYtciqxjlbmMcerGUGtFu4F/i72ClwmmeUaHPlyWLHq03gPEDnMwPOXW1x7dpY4qaBvv7kr+Z67Cn2YHpinNea6G6pi/bW2ujsaKAvB7mLam5mNg+vGxnu4/Pm1K0mJWyub8YKjt3V62KS2vjum7vR190dI1du5mL75vo8dDjO8mziVM/5aKff6i0Pil5Z1RlzUaU87UdrRxfzUJ2Ls8rSz3768xgcGo1Z9KG7dEZHR9IWulXc4HkN7YklHV9Pd29iYndSatM9HLfcJAue8vTy0io0OsF+l8SH792KlgbkgvHLDyYKHWKz6mobcl7kM/t49cq1XCh4+vAl8rUV//Kf/yn2dJfnPr8ry1Ie4jUxgrpAXOOCjjvYrK19fn4Qrc2NxT2w6+6ecHeWtbbv38M5nt+JiekddHxd3Lp1PSYmtuLJs814/GwCua5iflvAvavx9d1v4u69x/Hk+atYwskTE5jAk34B/JR88wYrVpQhgSWnONw41eDgDeavBF62LIhA0gCs2KYWWvV2dzKP3N+MdB7ughTUKZvKtsk96jFtgvyk7dSR1DYoP97Xh4sC4javTTsi9sGYqP+0OeJDF58MkqoP3Gkh9jPpQptte5f+nU/v5wKtO8PMkPQzb6Vu83f6R+JIg1DOqXZO+TBArE7R5llyz6Qt2xCzncCHJmtZzsLFwsuHc+JiwcraSrblbmT9Sm2d7Yhr3VXtdwajTCTTBqiT9CE1mvodLvxIj6IUz07KrX4q3cnf2nfblD9sU3shjpAmYig/N8CcOyD4zjEb5Hc8BUbGZtGedE8dz/3tR+nFUXx051Y8H5+K5xPziUU9oLPYharvAL2q8A8amsEdjdE3ciPqWvvipKwhsFCxA846wDZvr87HweZc1JSdxvLsRLRiM1ob62NvaydasFsn+E/WL3YHizrKeTbLd3tvOzFib/8o+q8HO7kZf/M3v4qX9OXFq/kYn5oHa1o2simWllfjy99+GYvLK5kN7Dk1p9jH42PL2vE3WE666ZPqG5uI5nv9o2NsWvG9/GVQxTnfLd4nfxYlZqWV86Y+FJPIl5bf1e+Xh4vv0KvQ3N9kWRn4Sb/V+XOXvX6QPrltyMv6xMmDTiaY39K09+8/yGCrpRM970Q+FgeYOGESncEW40AmbblTTMyvnjHoJcHESfrpZh5rK7Wd+7sHOe6tTZNzytGRO8iyiyE8wDXl5WfYN3XbWbx3Zzha26zF3JDJNLXV2hbLVB0xV+gAxrS73xzf3l1P/8jEjCwFA01wIWhXX0Y54HM/oLPKN8PJWIR0U/59KFfSQV4s5K+Q0Ryz2MEFMD6Xb31IJzFSBqh4urNGXhfziU/z8zdt+jQ+oyzzx99+5vwoRxubG1kBwIRD7Wxm4P7tPy7726f/f/Nb2+Cv/8VDX41++IB1eXgPLzVRUBxiAJ7f8WWhw/wcueY7n1maknFDRGi8h/2tj6amWq4FB+ATmdlc01wVLT3YlIbO+N038/QfHuM2x/Jo6rdiJ0tm74qxGaNnI9WiFyypJhAYx96sroqfzIo22Fckpjo+S7oZ1Lb7Lqyop7WzdQ314A9seUtrLiY1mSDAHBY75uV7S8iKcU+T5+lN0ts5dC59+jDD3gQ5x5/4jKd0NA7hq/ERWAg9gv8uLaGXC0P6sepMz2QzGKv/4DS4wKZMHKF7TWzrG+jXlceWFzvnxC+WHXLOvIc7WnM3gu3Qj57eAXjQGFPBjx7Sq+/2/NHDqIKGfegbd227k2lldR15XMsEQHehej9LcrnDUo5xJ94+/diFp3G54gy+3cVX3uG6Y/prFrM8qv6U2r4asBXPetCygeRj+YLvjKdt0554/OIYOVdX8PucG2RJ/aEsmfVuEN8SwO6QteQLqjCz90+wT1bOMPEF6+CMpH7Lz/hbneB8244Lo0go35/HMTzrOQkZq+HpYkjqUr53Xly4FI9o05y1Q/p6wlwf0Pd92t/D9u8Zz+E+R1zrOZrasb72tvjwxo1oVGdBZwPcqMJ4PPk6VsFe4oHMiqdPvW1t8T5Yu/L4IPXJLNjK84camct2eM+EMvFg+ubITmdnURK4BgzJREY5PNHd25fJKMY4cuG7tTnxvj6NssitkpbGXi1lVIqtaGtuCg8wb2ppzsWP33z1DbTEL62sY9zImfEe5iQFHDob/xTDW+HCksPFAqAYCZnmKf8r79XV5eDhnnj39o3oBVd6OLELpvK287GnLYIYE/gi+9zjHFpou475TDyUdoO2vGehjfJNvtO+qxdNvjPB0qdj8yHf+1u/871Bc/W9MSp1jwkq2vIC5zjnyCav+iiWi7a8o5iPP1KejA8k7n/Du/qdiem4Sh+rWEgQl9Jn7519QLPQvv3ICAAf+l6OTHJlT9U++UX+pW7ML/nWXY+QOeNxlm2qZC70eRmtpE5sX/bRRx//WNWbQIirzSI0u1yQUhhMVxwBRPzTONjx4kZ88qYTGolcBWZwZjMILAVO9skMXrNcVYo6cv5OZiiAbLFqK/CW+AbKNFgqFAlq62ZH+ZDIKkgNm6cay4gqf9u7LBNUEK2YOK/1GpWs4FcwYfaJARFBhgQwE8etYF4jyQ0EOgZPu7aut9tY5uZdJZuNTz/7lN/gIHJvDd78/DxMVoDb3V3rve+jHHdz67ZAYREH3axCdzsITC+VvAoKDZ39UxG4FWYbB9OJM3jkVn0n1D77vcEPHVvnSIfNFW2FXQfW7dT19TUZQLHmnKdvDw0PZzalJTd6urticGQwX3t6OjMTRYdAGvpQSbqK5/Yc62QabJuamozxZ8/jxZOnMfHyeayvrcX4+CucrfHYwamUqQS3OuzOn+DM+bo0yH4nI+8AGmcWlpM/Rno7MtifSvloPwauXQb7YWaRGHOWh94wgQXrvmFmHMXj0xKM1wF80YTRakb51SPogVN3EGsuAJwxz80optZ2cBl8ZdYJRuwCbfzrv/oNDtlpdA71AbbLor65PQ34r7/4Lkqr6tMpfOedtwAGbVFeX4Xw4rBwb+fAIMqzRw+yLq31ukoAdsxAnHLf5ZnlaLtljWQcqLOq+JXB/rU9gHwjYK8iBnu7EbryGL4+hEzRl1OUcQomBgk6KRh79O/R3Zexsn1YbB/DAVrfdRcMvARPbWzvZN25TZwiAxA7OAJbvNcJMgCdWegoDp+Szs9SYdFLlYiyaua5mZo+3DWgclbuPNyvGZlz/IJS51J5ZZTpANpHHTRlWvlUsWswVNoaP0H3inUBN7YSmGzvuO3PGm30cXc/A58qZmvye6ifitgyLmZhVuZ8q87QA8i4AftiVwLyCZjIhTfkbKC3KXo6rLVaAAYXJLWkZtqa2X6AAa9Az7i9TnnR6JrpIO9kWSGV8cEudOdH0KIcuTYYbf1TF/xcUDQwpL4SpBlQTx3GPwMoOhLqoybmVFmUimY0mSVdU4lzzzxLc7+QNhfMgwe2MLpcMLFPmX0IHTV6lvwRXFZh0A4PnVMPpkXXIs9mC9UBDo/OjmN+bSdeTeIIV9TE0tI6wLEtegZ6cBSRW/SX17tNfW93K1YWZ5FBjRNgFb3kwZ/VGPfSqtJY25jFWG3Hq/HHgLo1enUIP2zy3UVmxrvt1cPILYEkiKqvAmiMLkRv3x50740vvt6I9WXGfY6sI4eZIXV0zpiVr824cWM0vv76HrTyUEEzYUszq8QFMIOIWQMbPh4eHIxtA4foJvltenoOefYMigpASQ3j8kDOauaiWKx7/PxxLCwux9oq/L/mjozS2FgBdKMH3Q2xsbEUt268kzsQ3F1gTf/FufWkQUNDU3T1V8b1awNxtL2Xmf9rG+jow824NtodS4vbcWvs8/j8B5+m7uru64ipmdmYHB+PtvauePBiPjb3jgBatQDj6ph7+E0cbo/HOU7bITzhIZIu8LhTqq+vC511ljpaYP/l11/HN98+QG4PE4Rgu5EVZIsxu6glgDRr0GxigY9q4AxZ15GwPrkHQylb2q8Mwmrb5CKus3RKAhVkkamCVugdGK2puYKxjsQifKA9GBgYiN7enphfKIIBBrcMzHnAaS4E44xav1Z+NVDYBrAzk76kxEzMtZiYHIf2c3Hr5pXcVeZiwsjoMLLYmzXrVxfXormpJq6/Bdir6aDtbsZUnjXnz85WorGxMyZfoXsOLZF1DB0Kh9+M26bm+lygyMO9GLzyV1dfFjdvDhfXoh5r63S+1/Cna+I3v7gbo4Oj9OsglhZW4s//2T+irW1sQC32d5U+u7PHrMNqrtlLu6pN9WG2lHboAHAMObkfwE0gDl119JRBS9B4+NIZOml/azu6saFm4wEdM5PD8lbad7HM9uZqlvXbXz2J2anlWJhbTHwyOtpPH8yMLI0nj8bjs4/+INZXNhJkn57uxsk++Al79/lHd6IJOTvYXIq3R7oBstaTBhOV67iWhrV/m5BtS4A0NrVDm8Zowp6ZoT525Wp870c/jGn41Ozx18+epVNgkPPd29fjnVs3GGt5bG1sw+fH0dnRnTinGpmS3sfoFMGr/KOu08hmIseJmZnq00rAKfiIOTEIoi2QB8WAYpqdvR2cg4ZYW1mDd7ZzoW1tdQl6LGGLTuP5ywUcjP7o7L4OTQ5ieLgHubYO8jE8wv3OsanI7cHeVjTA+y7gN8C/LqR6+JgBP0uVGTTX6RB/2ceUgxN0aTW8BDZtpk0zlRCeDI4avHGOXWwzO93D0N0RqYPd0OgZFXX0dz9qGauY5wRd60Lb8vJiZjt5f2Vj/PUrsMQG/GHmnGciQEdsbCu6rIM50KbKRNLGQKCBfoP+v/7Vr2NxaSE6OtrTifrdl79L7OeZEP0Dg4n7HIcLSmJYYD99P4W/d+LmjWvxwfc+Dktu9CJbdcjQxtp8nB7t5SHqddiXtoYqsGlNNPJ0gVdn49XzV9EJnYZH+hPvFRnWBuJOE8NduX497dP9e/eir7s3rty4nU7O/PwEdC5DvhcUDuhTj0z3g1XU1ZG228zEi7OjuHrjKo5eB7Qohwes+Xocv/rVF9CwOuVO/a7yWkbHjKEb3KXjWRJmSYofdrH/i3zn4p1zYBkNF4U8S2R3ez8xjIvVo6MD8d7tqziO1fH4/t145+13cgdQR1cbtr4lA5ri1toqD4RbQwb34/wY+eD+DdBra305RtB3H9/5ILOZ1Wd5GCwyZKBDmp8xnoqKs7hxfTRGsEMuKm1gVzrR9Wtrm7BSZTy8/5J5O0J2SuGF1/FHv/dn8fOffxdTOJRYbeQCm44yd6eBgYTSinr0sIkCRdBRfhVvySMGEg22mFhTUYozW+ICD/ra+v84YCUeHojP4VkW7hrp7mrPBCsX+cQGggkDCSYMqc9MfNJpzG3gXOOuOhfLM/iPzJrhr+wq15ZbMlAjr186kvKqQX1xt4E+7ZH3EEPKz8qP+M+FMuVNXZ0BJsalvpD3tRWFLQqwmbsGDDSaQaZcVaVNUwen/6atgxTS5bI8kDvaDBIZbDpmXrLcGvd057SuLP9L3KfesVRQJps1ov+aLEFUnddd+nDpZCND0lwsUfRPv7BYxHDcBjGVC+9tGyaMJR7Wv6VvyvklPtZe+LcLffp72uX8jD6KOV04cGz+1s8MBhg8th8+nRPbcZHLQ9W//733YmpuIZ69noMX3B0mznUHQEu0d/bE9VvvRFtXX7QPvx9lNfgs8PkhmOrZkxd5RsLm1kpMv3wYt4Y6409+9IOool3LT22gr9aQARPnLJ2ZWYYX+OI8MxCMT9vW3hedXQPgO/XFTkyiRx4/fYUNrgWTn6YMic9zRxfPnd1dcAnY1TlA1iFjLkS5o6dM3oWWLlZarxyVm+O+gBfFKPJGHX6nO7b0aSqwm2IcZc7FEFWmu4/1E6Sn85OBZ97rp8tP8ol87fsimKn/yA/5TyznG1gy+c/5Mmgi1vJhsNOgsd+plw6Ym3LobQBXPjGQr2+vbjTgUVoOD9MH+UGd7SHuA4MDyNNm2g5rKMvfLhDpBWlPTxl7ebk+oYs1BqgMpFSnftrZWYEv8aO6m+njJjTDNlQENqoWne2ZboG+2ouu9uHE+X/9k9fx8tk+fFsEAXMHEL6DizuO2QUT4y+J/+wB9DAopyy4oJiLG14nQXhIf3ldWioH0jVlFj2Qn/PU59KXzN/yMIDqOJR/v7cl6epDOVL+lZ383Nc333lNBrmYS3WOi5rSxN8Uc+1r8fvLh+/zn58V/7156BWl1Od3RRC3+JeYmL6qU2S4bCPbNL5Q7Fjgv6RXBtSgi2e91NVVYK/w0dyVWXoS5+hfMU0rE3L//jg8D3ZZ3I1afqd99wwId3ZmeTl4Qv2gvyYOrOE+nsE1OTmZiz5VnkEFthfPyNuWFnRHn36Gi7z6ewb3C76WpsaiKpkTz+cQX5UxFGYUOulfZ3CQcUoB4z3OQ85r8kSxYJN+e17nXCEL8KK/L+aKtqBRJpDytFSK35kpLV0uF0xsQx0NIfPpYoM840K0AfjB4RHm2oIJyBOv7fiY2hL1pkrSSh/63S9ePA8PSK9vbMKv2YW3TWqB/ujFcgTi2YPvMq4z4G4PsGzJRSk4ri3jDO629UyOXOxEF1jKra2tlT46vWYha2MsB9iFXOHHw8cMMgPk7rgz+cM+6WOL3w+QZUQzsa3fp74vq4gD+imH68tb4sfFlWbwn1VKDpDtWmTNcjXtbR2Z9GQCibvUlecmftOEffEcEeeh6PN+2pxG7Q84yZKSkCTn00UTd/lrEyrBssfQ0/5qY9055IKJi23yhofjuqLQXN/I9TUp0wbXXTRxfl2wMF5hdrx6rTiH8SI+effdGOpoC9RLyusZ3x/RgQeTr2LN5EXG7FyXMYHD3d1xo787KpHLhvqmmF5YBvfX4bueRR++Qg/tuLtLe+ohu8Yt5UnjIJ7D6OLF4tJK2rrFhYWYm5uLRfCx5bzdpeLZWfbbh7Ivvl6enc/Yg4v3Ltq/mpiIyZkZTJBJxcZtwUjcgy6mnGZyAsYlSxVDdBMeiwS04swds9y9n3ylL9nZ0cKcVPMe3ACOctdoH3i6y4Q42lpCZ88vrXO/CjgbvYSY+HpZ9it3fqkoeKjH8j3P4pPiUdikIrDv96njeJUf88E4isA/cwKvK2OeZcAE5de5UJDX6VsyrjL15Wn6isY1xFqOWfufcszf9sEYgHpCPKMgFG2o+wr7po3K/mBTvZPfw8b87a2Ke8uL6umiz7It13MPf+fCpOWjK8DMlvS5MCHaBvhpGbghM/s9uM8A2rFGhxt5s1RQMoaKlY7nzfnb966e2Lk0OhBI5bK9v50AUkNN9zODxoxPlYqKKVfIuE5zkkbtrKjpp6MiiMyMECberawG8ryPgmSbKqEClFkK5YzvipplGbRAmVhv1JPGDSwWJThok7b3cTx8uvriYZWuVO4BdO2/BNOp21r34Fy3tVWizJowahg0xu/Bkjowlvt5Pf4aZ2olBoaHM/u6H8dh3NqujFGGyQMZGac0gQDZfxXYKX0pJgPrDzMYQHYs1uGsrcM5wlhtbyBQFwILxnLimAAACAXNYFgaMnOzpbUeRVkbAwPtOIojcfut63F1dCiuXxuOazgyZoa2tnTgxLWmsbw0pArj2upKLABAJ8en8oC2189fxKN738b9r7+KJw8fxPMHD2Pi0ZOYf/U6Zl++isXJqVicmor1xcXYxSH2eYYy8PhU3TmVaPolzGlhXFJP5jgFSUXgvzT2js9jboXxwpzDfb3RhnKE0Mz7cfSMdUVNC8aS9mAD/s//oKFZE/JHiQ4bX6iUDKJW1dbH44ev4t/+27+ML+69iv/686/i4ePX3L8yNpiDUzrQ3d+PMJ2AhVGgp9ARfvrZX34VY1dvRn1PZ5TTX5Xr9spOfPXlPZRNQwaeb+HcdvJ9RRUCDDCsqqhNoXN8zQi4QYZzhNyM2hKM1tHOcczMr0TvtSuZyV9yXhb/83/5WQaldOAEDNbUDMD/2K3ROL44iArGXAIPwgn59LEHTn5291WUNLens1aKQ3xygayhaNwGZ4DFQ7pKyi05RH+QRzP2DcDJn/KTwbycA2if9WxRQi50GIDfPTyJ9R2cOmh+DJA/OzHwcJwOvA5pHm4NyPAgO2t7u1JfhcEWSG9tbtBPFSG3QRHtH+NI0mZuG8fQbsJXBzRqLb6szU87+8jrLrLj/czu5yPADf/LOTnB2OMUct96M4yVY2SwGkVp8Mc6/q5wWhpMB1VgOtTdCIjA8aAPZQI0SHCEzFfXoSixP8qlq9wXJnWVo6h1hFTCfOYqqs6ev3G13zMk5A00A7Q4gp/c8ohBPtrjAuUOHmKOzGYQ5AkkXN0uQy+WGTBgvqrsO0DCWqMeBHjCPXQUzKjMIAPPoqQS/WG+SgD26k51oQLiookZpCeM/Wh3JwOCArcqeNByUB4CWV3ZGBcYuecTGL9G6+G2Rn1TfdS2t8XW3ib6bT9a2uoYw27MLU3E1slWXFSexdreRmyjOw7gtbnVSQzww1jenI7Ds404Od8AgFiu4yCdvXMIptOtg3d4qCHCwS0/j6GxIei8FHuHOOx7e/Fff+oWzIoEIcqmtfHcFn1yfBHtrR1x7eoAn+8DINZj5MotZLYU3jvKxTEDgeruNkBkG+BPvvvJX/08pqYWYnjwCgDNDIWLaEK/WeZq72Qnmjsx/OjBUmS6ta0+fvTDz1I3b2DcDWxam7q9vQHQuQ2Aao+Tw9O4+8WTGH+ykYa+prY0evu7AM2ARZykg2O39SML6K6h3t7oQz9srJagb4/i80//aUy8hj44q3/z05/F/g52Ymsrxl/MxPPnk4DG2tieexovnv0ianH46pnbpvrz6GUsw/2d0dFSG2fMdRl03MI5aIAfpmcBStigLWh6uI8WO4V30MUGuirNPoVmHR09ubh6fLwLL1XDhxXM03qMT7uDwdJ5ll9yl81p8os4q66hGplzMbtYRNVRQZECPA3a6pSjp5pxdrB97vAqK6uLTRzMQ8B5N+D8/Vu3o6+7J7NLm9stU9YYBwaUaOUCua6rRgfefCu2t/Zjenoqg5wXyO+3343HvW8eRXXFCXJbGn2dvehIM5424+6XR8l/K6uH2N0j5g3H6rvD+PlPVtAnEVewSx3tnbw386oN21qeZUsMaJTStrskujtxZPdWsw8DnR3R6sLFjX54qASQejuaauEvZPL2rRvx5W+/iw/f/yw+/uTjXPycmcWu8J2gaxuek0UNFmVNSPRaheAKvehW5HT8mpsTF4hrtL3W3R7p6YZGm+jmoxjuaIq+xgr0PTrvaDcOVtdisKs3zrAhlo7DNMdge0+0Mw89zP3tkT7ktyS6esyUaYynDydxJnti0yD4wjh2sgJbz3yeYzf58X/73/yLmH7yXRyhK/70z/8J4NvftUUZgMx6qlHmAl0Tzwb0Cvq9Cj1Q2RL/9n/8L/FwcibufPh78fjps9S1L15Pxgl20kXMH336SXz8/gfRPzIS3z1+lA6ZQW/r9O/tH/EEfzHTOpFigqxhjS4Ud+ztQkMc5o3VPeanDNyzg0mxFCNzhGx6bW6HFSft7mVdVCaE+x7GP/zjH9F/yzmgo1qHs6TT2kqxRVgdpb2w7qmOsWVZ1G9dXe3pJEWWe8I5aWiJY+bawIc1y0eGRpAJ+dhAmmgTG0UfDBSur69EEw69i1VFOUawUWtrrK6t8dkJjswi+u0kFzpq6xoBuoBd7IH6vSS34JdhO1xIO0dOZ3IBQ75ow6FcWF6KBvhDXXygDcugovqkjif6Cf0sFkh5hMdcCPKAytfjr1KX9vX3RisOycTURFRUV8bQ6Ej+lqaSFxlw4mSdGsGS0msd97GhPq7n+1Jw7vlurM08gRfP4+XEAk6jOge6oMfcXi9e1ml4/vRpli5yB2ZnV08GD473d9FpW5nJOzQ8gE4oj2+//g49NRpDI6NRjt6cx0Gro/8vxl8yr3XM/XYmhRyBo3X01uH3A3R+c5Pl6qqis3cgD/LzAFXl6Oe//DV6Byfy6Dzryi8sziQu9VyEhYVV9FkJtrMI7jeAZ5wLd/PBpXyn/StLfC2GPnarPPxZWVrFDJ9Hm4fm4ig+fTwFPNRe4mQdVMTOhtfUxflxedz7+mnUlDdgg8/j+x+9HWPo8o/f+whM+xI676BX29KxtAZ8/0Afen0/OsBg7oiwbvYnH91Bj5WgA+fh86pY2zyGR2tiZm4bnAJ/wE/VFS4GnjP2a3EdfP388cMoxxapd8Vn+kgV9MHyMbXMfxNYqBOd1gFf9rlA4aInWK0Wpd1cXR5dDbXRjC3vamnKDLW21ib8i+YMthiolIldxGpra0o+4kMlNSzB5nyL33UHc7cST7Oi15jjtY11Pvfn7pKu4VV/rcBq8retyCt8hC0oHEuDDe54sI7z8vo69DGyW8Z9+C3XK0MGOvMcEn/Iw50ZJi/p9LuYKtYRH4kL3RWUOzv4Wx/KRcHL3bhmwZtAYKKHB/RtrW9iByyJAc4Dx794PR6PnjynXzWZqGHwYod2lC0DC1mehz6Ld/U/UxdAiwraR/TBuXwOHrFUjPpfHzCTyUzAyN7pRyin+GD0xZrTlkp18cRApYEWaZ1BRV4dv9cp/yaEOXqx7g4AfXJmLlagg36e5aGE3YXvy6/oayZkgQNSr/L5Z5/ejuXV3Zhf3ouenv7oH7oW/f0D0d3bE/3DV8D1rcjgUjx4+iomFjbi9csXMdJWGYvzk/gwFVF1AS5DZ53sbsWrp49i+vWLOMSWv/vWrXj08Nssm+VOHLNI9633CCbr6R3MthvbDIa46FIPvjuNJ8+fMTensbG5Dx7qiGWTL8AIlhi03Ecp9DpHBg+4ZU1dQ+zDE9X17upvB3O24X+BMvAhxP/ypSVNjsDzR2C5DPxDJwMg+nrNLY3Jrx6OrR9ksNMAxKXNMfCY59gxNdJd30CM76I1KIl2DFIXQUrLlhj4dO5PGYcBRJPkMhuaz/QvDZhk0hltu9vSBTn+gj8MNOHH1Lg7vzwX52zDYGodY5Q1XJxSnjyM9+DwHPuM33XiwhrzelqEVPRBPcOmAl3qSE3GcSwmLrZ0NKLj3EUK/9acRW1jY2ysLYGjXCZQRzQi4yexPL/DZxdgrxFa6ILvLedh8hHdgHf0vQAX9NkDyU0+ghLoGntgoF4e43/wPzSg37im9AuaIx+Z1MSH+l0mZ6obXIhQD/iZGABCJC7K5ExkySCp43Y+pZF27e8CyfhHfC59vSe34nP+T3sG/R07/zE65IvmHKd65lJX+Lh87/1ysSB/8+Z7x5z/inbzme8LHXXJK5kEguy7uCAPe0EunvKZ33ttGfjRYOfZ+Qnf4XMgC7X4pE3NbTE7tRKri+vggvW49tb7cV7RkCXa4pw2wfGWq2lrbImmhvosJeguwzrw4DXsZhVDH+jrij/6wcep2zd3aR9sZvDOYLkLjM6NfRODm3SiznKh0PHV0EcXBSrBM+qapKm+InPtg6nl4aKROzFMbLUsJVzLPOXiFv68PG5iqPSwpIrEdmFcxcMUwycu1Ki7+I7rfarxnE99y+KMPviK92e5sGuiLfPsfbBJJosaDxsdHQXP1YUH+XrOTFtzZ5RDAO2AfGk7ltA7QIcb79FnccfV6OgwfTYS5A6LKmzkgwzQmoAn75ps5m5YtWo9+KtV35X+6lP0gvH729qjqxm6g+lqkd2xvsEYcWdjQ2M0Q/NG8JYxt4G+7iyNanKIybh12FLLPnpgqzGxRt4bq+sAW7qw3tjoztv+6Opoj8a62pxXq1q4uGAVC5MGOsEIlp623+4E7evhs/Yi013ZEAO0ugDf0Ym95j5mu/udsYDGBjBGJz5MeyaltHIfYy/N6JTuzk7uWZfnTmnfbduECxPAxK4mn1jW0QUHsaiJAuqnVttijNoPD0o/x5b0Mb538MONlWnvPOvOKgIn6MQX+Jcb+LPqjirYRQjh2WpvY19KwFp5Rh6yN70AfmzuisnFKXTGETbkFfNRgV9v6S9mjvlEmDKJ19LGzfX4hNzLOcpFe/zVC3Cr9FYO9H8amEvnXd3ZCl5R/xonOcaujs8sxXomuKEj6a/n1XkuiW1eyr8xHJMejIVoZ5UBK0/0D/Sjn0/w0zYSjzvXt66NZaLLBbZBTLmPjt4CH8yvbcf4/Gq8nFrEjiVn0zB6AV48516IWr6XxhJHDKINUd/5jbpNvXOpl1K/8VDPShOff/s5ShrNW+hTdRP/dCmlgUMyJuJ1+TsXvkqxA+jWvs4ufJga5GU74+jewd0kxowziakgR7an3IvNXBgoFgQSubzRBfp3F0USiDEt+40+SZvA1zZl//yNybzZd17FUofwiIsoYil1lItKxtbgjij75OPPfqyB9UIZ1JVMg1USTqNhhoJbaY6hpsBJIGa3TlQKdM5VLAVG50pDbsc88NT2XOkqjHNFZmjZKYGUysyBugpqVptbs3J1FI7QqfI7nXcVleCxqamFz5lcJ1Mi0580TPQjQQGModHK1Rr+uVXUV0F6ZuzyPrfeAHa8zjZl7Jx4iOjCgkzoyh4NpuHzc9t3d4CCPw5INWAwPDySQu0W8HGcDfvubzQ8TrwBFwOqbm30EDifGVzVSHDN7v42hucMpWXt1y7a640rV4djaKg3rl8fjRvXr8RAvzVZu+Ktt27EjWvXcNx6o7unI1pQOpZ/MKC7C4DeBPjPTk8DXGbixcvxePHseTx59Dif9+99B0B8kP1+iONy/7t78fLZ43QOzw5QLi7MAOBKGFM1812DcakF0BowqYU2ldzHYDg9z6xsXwXdCXR5e2n8klP4QEaFDDk/vt89vojZpTVA43kM4ei34pgg2XF2tB99V7qiuglnDwYSxHggh6VZsg3aXZxciGcPX+SBVWWMubSiJpZXNuN3Xz+K8cWVqK1CuQJYBzEUWW+urTm6+nr4vQF12jvFYQIMP/p2PEagX8sgxswvGOPa0mZ88/VDeF0nszRu3bwWHWb24+RqXEvhYYPprpaXoIg1riUZYMOQuuC0dxwLsyvRdW00ajBCJadl8Yu//g1Okbs0mjKg3eNuAIzQ2K0xmjyKUgHZscaX9hFKaXhwUhZPv30d60cXGZyZnl2INQ/z2T8AoG9iXNdjBWd7maeK+WBnOzrhu672tlw0OQfkKGcCXB9mXvgUHOi0ZC0/Zk0DnsF/A0DwjecD6JyZMXLqqjuyqHE2GGfwQF61f2YvustGsKziaQUkmYm6u2PWuwtwqFucexREHOJ0HMMJp+iRimpAEPyjkm1ELzRjeA32d5pxqY5AbK3LpnJ3NdzFAbPSXVHXEVPnmK022Ncc/d11sQ9Algsr6JMGILewwaNZNgcDU66Tx2caGReHXO13cU3Hbm97E36H109dwOP3XKfvKNeqDNVH6gZXvtUN1dXWnbWWa02u/luOR3lzK6OllqoBcyilDPZXMhYzQlwEUGHL+zo1luGgq7RVk0YxQRpfqtCtK2lGhHXdrGXtgigmKSzlk7uTcIAPmb9nU9tR2oDeA1jsHu9HQ0cr/FkaswtzMTM3Fa8mX8bMwkxm7e7gHG6f7McZPHoArx26cFhfCZirZ2QXYV1hZfCYgedCSH4qCK3ILG91YGVlCUCuK/a3p+Df+ig7Lo+f/2Yd/hKM6tRaCg0+KPd3LtbuR1t7Tbx/57344otvY21DvnXhM7K+56YLhDgpn3/+ObrbLFud+spYmMMpqmuEfc9SHxussBagQSemMoPW6sU7d24mj5TjvL56ORkff/xRbGwtcG1HLgbbl8ryupid2IzFORdJqrAjFXH9qqUx1OFu9T+IRw+ex5Wx0ejsbGAcJVm39/nzV4CHHfTJdFRXYDCP92J+8lUMdHUiFxFzi5vR1tENoGyKxYV5nADsWPVJ/PDT0bhzcwwdXBqdbfD8/gq/txyE2egrUVfTFKeM8fnkZC5gCqzMnpa2lpHY3dkIa/xZx14a9nRaaqQmAx3KVAkEMCibwSSAkHKoXdPR8L22yKxGtyxb576qGpmovMidE4szy7G9soqdaMfZ2Yz11b043Eam4Z+bb41C25OYwFY11OP0L+3iDByhP1YB4xUxMNIf++jkWcY6ODQSlcj0o0cvcGAFGy6yybsH0dXdGGuAmH/3P/x1TEzhCKA/tnfQpxvoq7XzmHy9HfNz24DhJhykE2g3gT11YRuHnDFrBw0S7W5jf9AWHR1NMXYFm3djGF44zLqOOxtn8EhJPH64zhg8IOo4HjyciKWFvXj3vQ+jZ6ArFlYXMuBtEEA5tjyb/CQ6yJ1myGsesIltlF4jI8Nx9cqVDE4Z2NReW/PdgOtQd2vcGO6Pq9jXTpyf92/fjE8++BD5LImPP/wgbt64jnzD0y0NcW1kMG5fvxo9bfyufygDXamr0P9LKwfo0uoM5Bl4bO/oSV71kLNqaPj+u+/GDrp9Y3MnPvz449g7iXg+PhNbmIT7Tyfiyeu5mFvZBdCvxrPJxfjd/Rfxu3vP4smrpVhdP41vvv0u5lfmM4NxfHI+qmsas91O9Ob/6y/+n/HLX34R61vbic3ckXR2Ym1Z5hj2Tqykv3hxyvdykYkT8Ae0sFSCmXENTWWA/QYcprEYGuyDp9HbTQ3R3q4Dg92+MAgDpis5zl0J/f0dUP4cnXElJmZWY5t7VkpXbGgeggfYt0b/5gbO99ICsuLZOh5eqO7dBy/qEBZ1kl2E7O3pjd7evnSSDdKpPw0AWfe2yHYzS64kJsdfp17RNuksWT/erCCDeQYFeUk9JJ4zAGjgQd0nXXQq5IetrQ3MMA43cqUD5iLd+jpyiY2sQb8bvJSf1FvutBBfpsZMx9uFOHV1VWZJqbt6enrQL520fZ47aww+mgVo8Cg7xEMZyKANuMIAr4fnjowOQUEDLKVxaCYVfF1RUoEcrqfDoINk1mEb/LS5tZk2d2pyFpvZEj39g9iG9lzgM1t+acnaq7vRPzyYuuLR/YfYz0FkezgPufvmd7+JDvj7xevXyEZjOsjqme6ursSRy0sr8MIJTir6GFzbzlzIY9sbLqSexd/8zc/RY55Z1ZI7XV2kvf3+e7G0upI8qQ09QMbXN8F7R2Klsjg88CDwBnQbjg9te+izttVs2/QTtMfgz7Nj7Wd9zE7txJNni7G4tM08z0VTQ1v09PbDi22xCOZbW12Pf/2v/mV89umH8dWXX8fkxGwMjYzknFge5saNa8jkZqytzcfoCDyMDdzfWcN5b+R1I66PjcCDR1GHLTo7RresLqOrKuH5rvjh978XH37wUXz0wScyaGyuzqKLVqMR2olt6+sqmbP6DBL1oTe6O1vjyvBAjA73xchQX4z6RI/cutkfb90YjI/uXKPNO/HJx2/Hx5+8G59++m58/3sfgfWHwOH3E98YeFGGLKFmgEZ8vY2OyACymX4YU7G0yQ9FKR19qjJksj35/7KklHJsQN4EJzHL388KzcA2bYjrxDsuOsm7Zqiq2y0/5N9myZWnPwamwTdKBxO+NOnB7GJ9JXe76uu5u8zgqX3z2sssY4Nu+m3e26eBDjGiGf7+Xl7VebZ8j8lV1vIvDnu8yDOLMlmIdgxc6qPlrmYxH/Ph52ZUOgbLxppNK33cNYCAgkeKhZrEc1zv/aWVMnfZP/VIsVuAdtAl0s9sRV916LXNxdi9tgK9dByvx8exzzvY7KPMfmWmkp68yfEmHRRUPisBi/3xH30WU9jiJy/nsUsGrz3MfClu3brNJRXxb/6P/+eYnJpJv3iXdnfXF+If/OBOvPfOrfQPr8BHizOv43QfrIC+P8JX/PDOB3F17Ho8f/EKOV1n3KXpjw4PDsNzV6IPGakoE4cWGcU14FJ3620hi8qdZ5fo129tb6Q8ZsYxNLZsjZjZxeoz7J07cWrBMNaEPkZWK8AyLhDZhmdxOXf6xdKWd9AImwG+SP2Mrtve3ouOth58lS3m1MxG5uG0CEC4oCtPGZR0PuWd5BN05WU2pX6//JIBEObOBSYJjZpIHey9/c75UqsaGDW5zLmS9zPRDOfCHbDuolH1ZgIEfCGfG4OQH8wAdjHWEr7ukLBNfSDlwBLEyhnsV9yDz3Mhh/fi0XPsYEnpBfavizaLDPKVZTBi1XEMD7Tl4sjm2l5MTMykY9vV2QL/bMXde5NR2zQaU9PLhU1g/PKgdshFC/0vd+a4oORO3izdRd+KoDzXwdc+DHYrBykn8hxPd41IEz/Txinz2j/prhxJ0yy1xbXaqEyGZFy2m3PJhFx+54O3+cjYiJP15uHHhYfO4+8+/tvH3137v/zStv9/Xt+89yf+TpuV2I3f+o1fa1OcW/WC85OLFLwvR1/mD7lC/9d53FzfYR62sGWM/+CMMbs4b3lld4YDts4r8RGQDfC2/GbZRAO/+qUmfljybm15ETxVF4PdLVxTBt5aTb8s+2eyGTx5GWPKwzah14a+FbynHshFFbp1aDKXMgZ9/fzAWItbFLlXURXBARZxAHnLGJc8YaZ0kTxpMF+eZp64v0l4Yjczh73UcpMNtfgI8Lll/3xtwm77bKyviZYGdDb+Qwv4raO9rVjkgTeyfBTKUTw4cuUq2GAsd7eZmdyCb88lfIccos/UHeurq2mnLOfcRjvG2wyOV3GhAUnv++LpA+wI/gF9NUFQ/Zt2BVmyjEwVv/XMnS58Ql8NkKu7DSTrJ5q8mD6Pssd8GMy3aoc87X0tpW1JGpNBWhqbU++5A1abYvKgtrzZhRuwUBvYpAG5zgREdE1jHRi2sYm/68G2zCntKSMuSLqbQJtax3vPZTF7X/m3dE3uCGtuAuvot3rmRmEDTXR0vuQhx+euYA/A9XwH++LnjkNd5e7tZsfAeDPWqJ2E/1wIcleI8VJlVnq5W+8UGw4jxRV8uQ5sVCv4u5y5Uj/CcHEIaz0zAZfrxLX6Osp0Gz7+bXyRcuRDrSzAX8TPqaCvZciJsasz5F18a2n2gYG+7I/xlgbvw6s7nFtaPIuTua4uj/6+HnSMgf2qN4se+LW07+HX2rprV68lXTxI3gOg9cVcQPZpfMEYjLQ0mU+dUugF+E7m8j18r97z4fjFMGJu+WCorytuXR1lTt3NW+wqS9zA3FkGaXJ2AT9nD0yvvTpIbSE/Z0KO2sP2eaq/nevcLcn9vEbd4ffqPB/qIeXNh/24/M5X59Dr/We//d6/Ux9zvbJw+ZntlCCflv1xsc/vdo2xMna0buoQ9bb2T6xjDNgdleoR73W5g+pyR4LtZps88xpolRTMofnO74oPjDvlkz9NgMgEEWO58H4dfHZi6SHubSyzqpzrR69e//HB7gGO+H46iGbXajBcEbBW+BbOwN6eB+MeJIETWPKdjGjmh9uV/dwa1Trzbvt1ABoZgasHdRX1v7ZwWHYYlCvxEpjB8OrqoRRU2TvxR0fF7gCzAV3pt6TGFk6yxu9ylUNnzPr4mkANXPGwT6cIliVqXEzQIHpQqIGUQGGobGRCSCMi5D/5zjIyAlhXy2XqPPmYDh1DBy+qNnuBBgRMz54+y5UTDU8XTpgZcBp7mdqMQfvcgKJ1a7NldK5cvxIffPhRvPfee3H7rZtZD9Tg8q2bN3ASBsIt4G4X8oAlQxf70HprbQPDs4yTvBwLM9Px7OHDePTwu7h/9+t4cPebeHDvHu/vxcNv78bTJ4/j5bNn8QIgePebb2MSwdswMOw8QHu3zqg4Pcm6BsOwv70Zo/19MdbbE92pWDviCFBldrWZ4c5bbmWFBmaq+Fk+IaQ0kB4ptDIV9LacSGGkFR6fbxiRx+7JOQbTzOKzGMS5bcFxtWzF+fFB9I11RXUjBpQ5lNV1eryR9dB5ExuvGP/CVgxdvZIOtxlWh5uA72fTsbyyw+1LoqmmPoXLzN0WlEQPjq6ZxgpU6Qm8vLMfTx5Mxdi169Ey1M1cF0K+Mr8Wv/vqIfQAIDGWG9fHor2nI8oAbwbXVFY5FnjvBH41u0OAdwHQM8B+enQec3PL0TU2HHWN9dCuLH7517+NzY29XMGtgyYeSFpWVRZjN0bhdzOAUeYoLY28fKpQHp6UxPPvXsdBSWXsHBzG8ioAHznzJH0DFgcoukNkLOvCMS+lvN4aHY0u5u2AfpXTlBmsWQcYGchsqJwTHS5HilPGQKxFZ0YXmjwVptnGbnmFSrSzx1UXuaXKuVxbXSsWAbwnjWTQBLm4MEuPvnjWgEE2g7QarnXA7cPn43H/+euYA+RPLSzFHMZrYnYuFhYWM2u9DcNVjdE5BfRY29dMPuVeGXNRwtP5rX+rw+bfebgt8thcXxqdrfAXCmsXJ/gc5y9XmuFPZdXMUZMG6RVj0gm1XAr8xDzrSKvot9cAbGZKQJ/UWdBd4KaEp+OIrrh0iC2bs7iIzM0v81vAITTSodPJbWhpzn6WY8R97kEjgVspbQp+js1oZXxMLPTBwHKDrNsHDa1Bb6AoM0O5rzJ5sIc+OzBrGCeDfrsK7eFtF7w/rq6Mf/8//SZWT2gzTmNrfysejz+PienXMbs4H4s4gYcnB3GAHHlo7/bRTlzg88pZlhTxFITKGugKH5VgFE/dXXHBLPPelWkXNXR6rHt7zmcuxp5fHEVXd30cbK9Hc3V9tNQ0xq+/so6zetrSbDiYrfXxB3/0A3hzA4MFINxZS+eooqIu5hdWcrFGXpFvhoeGAFMe+HQe9+59Fy/RT9PT8/ShPAFmE+DSoI9GXuD28WcG81cBQLV8thOWEpsYn46Xz+diddlD9y6y5I6AQDqvwS+nfDY8dCVmJhYysIQ5jaHBzrjz4QAG7hQeRb+14AhXnqOPm2JmejF19+23347J6elYml+Ig421uNLXHe+gZ6xD+HJ8JSYW1hgr4BZZXVl9iaG8iM8/eid++Mmt6G8ri4FObNDxRjTXnkV7E3bjbDvKeNbCS3efvo5J+lvX2B7n2EPls5Qxo5QArtUZmNN5zl0m6Mexq2Px8uVL6Anox2F3fixn5PyYCawpsuSUBkxHSBDW09Me17Erra0A5i7mE3s6P74YrVV18S//9E/im989i+XlbYCwILaCe/QxjvlcjDxHl23tWx6JOaiui34c1AYcnJn56QzeqxPkQ0uZ1NdZzkxb+SbzDk9ja287brw3AN+XRVd7J/IV8fg7QOiG5yxYx7M2Bvo648P33o7ZqYUsL7a9vcF8N2CHPMwQYA/PeABzc3NN7O8ia6XuhNiNvs4+wF11bK03Ada74GYPLm6J7757DgY4iavXrkRnd1u8mpjM2uPWOFR2nftTdKU0TWeQMbrLxq36ZvRf43fS1cP2dda0YcMD/eiW5vi9H3wWDei9q8Ojuc3YnQjWJ/VQVxduFYDzOI65+amobaiGJ6pjaXEvZuehL3N8ihP53cNx6HWOg8946ZP2SgzhmTwL8Jgy8ez5y1hYWYsSaP7Vd9jzV9Nx/+V0/PbB83jI3D2eWonfPXgRXz+ZiNeLWzG3fhDLu+ApeASrk4eMbe2ily+qYnV9HzBXT7ul0dPVwT3m8kyExiaci1oDyc0x0N+NfLkoizOHrNIt8JCL+JWZidTMteKPoaEucIplMi5yEen8/DDWt5dzMUx9XF2jZS52UBicrqutwIG0FGB5vBqfirlFxqQOP99NfqlC1qwx3dFcHV1tNTHY0xxXRjqjr6sOepvpVRWjw504HZ5RUZELF54JUVlWEX04D+pny9Woj83wNyCVi0UuuqOHDqCD27RzyzSA1kC997dsxQY4VH17iIPqgXIGtk6xX9oUcZ7zbkBoHZkXG1nP30PrrFvtzkxx4MDAYHgYueUlkp7Mpf6W9sZgkc5bBsugp7tG3MXkQcIGrxcWFrKMj45eS0sb9y4yjgXoOolixazPSR87Olpj9Mow32EXSovFsJ2VhTg7PIuJqUUcx2IreGOzjmlHeCi9+Pfly9fRhP1vbm+J4bGRWF1bSX53PJbK6h/qp89Vcf/b75DDgcQ+Zeili5Oj2FxZjCUz9cEbln40AOaCTm7XXsZOIkuW+hG3tvf0AR+qYg8ZEtf/4pdfJD0nkD0XZ7q7OrnnCTp9OhMAOpAlg9ZXRwejvaOB9uZjbnY6Axye+XRgOT3mWP9CvZfOcmVZ3HnnbWTODHLLhpbEJnK+ap3sMzFMaQb5//CP/yRfDeqcHu/FJ59+jA7si/nF9XRo3nv//Xj44H6WNvrks/diYfpZNNUajDiPWvi6tbE6rkCX/Z11MLv4rCzcun/z2kB8+NFwjI31xI2rN+Pa6M3ciXb9ihmCVfHOzcH4wWd34Pe+3DHwj//JH8cH3OvdWzdj7MpojF4djp7+nqLsEPNkrehO9EY1c63f4k7jBegqrpubW4jXEzPx5Nkr5GYCXtSHOQbjFIEDk2t0AN0JkwFpcQby7byqy7SpLriLIWxbv0reNoNLm2ngQoxhgEK+kU/Vhb4m1kF2rOXrwr2H7ept2MZlLeKsV5yyYlISOtLfGhgDS1qLWv1hEF7GN5vVIFyWUOF7Fwj0f1y09j4GaS8DdfK+OMrgQJbQ4LeWSHjr5lsZgDGI52KGnxlU30SG9Sfl5cQpgBoztz180NKv8oCHXxZlA/EPz+m/eJ9+66eurK/ngq5P9YSHcEsnOpI0tCzSGpgwd5j7O/pre8vMk/y9wqt8nWOEdu0dndE/OJDBHEsfOR6DxwaEbc/gh/R1Lk8Pd+P78N93j17Gb+8+g2YV2K8GeH4/7n71TdJlBx/brD/nsq6qJP71n/1J/PEPPgDfLsWD776O8ZfPY2HqZfS0Y3tOD+Mf/8kfxLUrI/DPDDRZRdfPhAcY9/R0I9+96FsXXqxVbkkLdzvgQ5qNi843W9SddIMDQzmeldWV2NxcRzeWZsCpotIkAneG6Gdb8km+wk9u6ACDtEO/hgxEGbCUtwykW7tYvOjcu7Dg7tr5uSV4pQ7abcT0zCLXg5PLq2jrDP1RnD9nTMHSlybCwFqpi032kJYmxPihekZ8ILPp2RtYKYLd7qu1bJM7PtCV4GkXh//sT/8MPLefdeQtVeY8m/WOhk3esG0XcLUFlu4wyMf0Qf+dXFBOP4C+mqVpcN0Aq9jMzGT9NLOVDRBq6/Qfyiv0O+R/ZAPZzBgtPLC9sxJjI+3YRvgLTHt8ZNyhKnoHPI+nBixZFyfosp3drpiYnIEuYHT6kbsY6K310gf7e+N7n30v7nzwIfczQL2HHGxnomVrW2sG5cRnLm5Jr7QtzKm+nnLmIra7+OVJ+dFFc+XY3QnGuzKo5TP9E6VTeeCVjmTAiX/Sr4jJYPO57vLxt8En6cpr8WR+ioksvnvz9Nriu8tn8Vnx6+J6P0scVvyZL9K+uLa4n09tpoEsYy3yjTtDxMUetO5CdXNDM/JsvEL/F3qCF+S7KujnTr5NMOwrMNbZqefQWZqqIndmW+XBHfAVzHEdmKitsTbPg3ry+CFY/SQ6sYm9Pf34pFtgCYPyLnzKi9LFTN/Cf3cxUKxhgFfGkpbKyim46/T4EBZy4cFEns044+/jo33w7UG+np0c5tNYl3rvBF/Ow+MBB7RVYFmThWprPCS8Bj1fh21qivbmugyENsKjjXVV+B/g6oY6MGw5Nq0ae+cZctBOGkGvUvqqzs8FOzCN+F7fpgf/rHdghPvpix7CuzXQxOQq5gDtvQNmt9zg6xfP0X1VYMYO7KnB7Uauo32u8/rnTx/n5xvrq+iaNfBod8zPzILrd9MOdra1055ygg+jfKI75BP5WNshD/qQb8VU7qJwV4F4TV/Z8sG2Y6k75dR582xRbaaLAX7ujor6KvtPm8yTiw3+3qdj9299DmU1z2EBr3i/YtGmiF8pS/6d1T0ySF8sIPp34dNe5HViJhdOql3A5LfJ2cy97booYOwxF4zps3pM/Fh1Gein39pA58DkaeXOuOj62jKO+1EMdhroxlehzRb4VJyYC0iM8wyaPZucjHUTdLmv8TrjIL3tbfG2+l0BUNDhew9qNimrDRwnHh0dGoV3+f3zZ+CoefyH1YzTajMNJBsvVId6r431zZiZm0V2NujXaiZq5Hvs6jZY8CltjL8aR3edglOn4wl4dGMHbIpd8N5IS9Iq41y0pw4Qx9D9lJ9il2QVn5WlPbfMk6XM3CkmNu9tbUy+3lzDjjAm50pfdGFtI15NTuf5ZQdc68K5PpD4Rn5yIVodV+ghbs/kSw5umZ87d/qA9kG6X+oq+c/4sZ/5yO/pt/xxqQO1fbTy5rfFe22gsQjp6vjUw97jAr1sUtsROkbcpM47kp+htbSgS294TalQJP4uScE++Or3Pi77lGPxc+ijTs97017uZOfp+2xZ/ePYbJt76b+4mJ/3ox3jGGU3b97+sY1qNPLUfC4WHNiwk+LnMr3KV8BjsF6lYCcELWZB19VWF44xSkXmN1gvIdxyrUBJGCfP3xgQ92+z7y8BrIIp8PPgNBmwWPlwC7CHVqj4DCoxOAywk3OZ+ZIGR6I4SN4bgDaoewzY82nmsoJhJq3A2cvd8tPW1oJQFhnc/kbw5n0bG+oBPQZkcHC51gMUd3fdxrmXTGD28zzCMDnxOvv9yUcfxSBg8NZbt8P6ryMo0dwyhBC2ANo9cFPDsLW6HiuLC+kEzUxNxARCMonQvH72PB7fux+P7z+IB3fvx3dffxevn7+KJw+f8N3LGH/xKtb4zQEG4xjlqxGBcNAZ0MWc1TJfOgiuOgqeBhD8kdHRzP5xp4W10/r6+zAYjTn+C8Du2zevZ8ZSE0bCmmSL9Es6W4NUo+8WljKVMIydipr+58cpRbzyv5wL7u0igF/6f/gr5yAv47l9eFoE+2lruBsHsqGW/tuHw7/N7C9HIfIfc3aOw4HC944Y5ZP5rdgHLPaODUdlYwNSEbG6sB7Pnk3FPKCyDGPfjrPf39sTdSiQxj6c7p52eAhDCh+Vnx3FEUrk+aOZGMXhbRroYlgZuYwNy/h8/SAaagG88Kg1rzt6O6Icw8owAXQAUrphsM5gvyU4slsWgYEXBQ9z00sZ7K9njuO8PH7xky9wSLYxyk1RT9/cMmZZk9Ebo8w/wJL+lCDYF9CWW2bwANsbz799HXs43+sozONTgATG1/UOKW8AwewMD7q1P+Xw+JX+/syU39/ZSSFXuRgIsd9m4RsQcZ4Ekh6ccojjYub89MJSzG9s5qrvzMJizPLUOWqsqY0KftyBPGxbYoox6yTlyuwb5SL/KiOWZTE7IgE7n7tTYHX3KOYxEFvH8EAV80s/IE8c01dPi29zaxvOaCmyX8U8CRwsu7VlXWTa28IBMjtCFhPAqqwcrLpgoKsxRgdb4tAyXMhebhfE2HrfEtqy1r/BfrPhPfgu687Ciak3AFyuDLtLxTHR3dRDzqLjkud8SONkXh7ugFC/d3X2pANrxpy6Tj1jDegKjTUGwwy48mqzQs5wNnbjCIPtoWmWQ6pWJnQcMPClvtcw034uUPDGUmlHgHIdQHWKB4EJr7zWg0eRvCgDwP30qxdxWote1Dhyr3X40Mz1KvqQtcTRgYIl50VamZ3hLpxTmKoZelfDG/gmcbRzGLvrGJ89+BZ5OoXmgtVy9FIaO67Riarib8ujlV6cxPXhlmgFXP7n/3kWfj9L5/IMh7KkFIcQcDoyNhitHa2xD5Dl9tCqFh0zFLNzC5kxYcDBE+qt22yQXwJYMu1wX2cCI80YOjva06l3vi1hYNkPgXJRR3WbdnrROxUxM7ERm+uH8OZuzMzMo/q4/1B/0swFOEuEPHr4ClDA3OC0trZXxY23WsIa10vL7nzCwcYZGx7u4/uq+PXPfo2MtoX1n+fGF6Khoi6W0OfLCwDU/eP48h7gZV/HkDGhx1c3luj3UfR2Dsav/vrX2LlTAPZZnOy5YGGGZCWfwde1yCvG9adfvoipRQ/jFZxay/ciers9xLca4H/IXKk3AXLQRFs4iL2Yc9EBZ7ixoSVl2UU3y5VohwRVe3s4FYAiAblbU3XsZgDUe7uC9LpYXt2JY+b52mBnvPNuT/z8Vw+hqVu6DwCf5XHnvbfQE/DWeW1sYW/X9zcAx/UAy8746Htjsf7mMC4n0xrxs7Oz2Pqy+Kf/9Efw11EGVnv7uuPVq0noXxJrK9vR3zYYXR37MTbaAP0OmEt34wG+ygC6KDjPBDk9EtS7WLGfdtXMSXfMmL3a19uJzGzH+fFubn/c3ziKvq5BZAide1gLDerAGjspT3Mzc8jJTrzz9vVcMJibXgGgen7JViYhmMXnziXFWCAuRjAjSOY2I6gpbd9hzEIz9ZaBtTpkqrerM77+6mscwol4iS2eZR7ml1fimwcP4+nTyfjJT34RDx48ydJXG/R521fk6Oe/fhLjs9vxenY5JmbX4v6jIlsatYbDAy2Zq+evXgGq0afofLOGBP/qRt2tA3EO83aCbj9B359VgJ2gywY6Qf1cgj5raG1N+7F/tJelFd29VAqPK/8GF6SnC6ftbY0A5vWwxE1pRUn09zfFjZtj0dbeRJNlyEN9DI30MX8dyJYZwR6MeAA/4WzCn3uHnqth2bSixnZ7Z12WSWtptg47dKyxpJk7tOrQOwvR1MTvD6E7cyOQlP4AkxjobS4WZ7Hp9VXH0d2Kg9haj205iK7m2ujvaMYxaYyx3r4Y7uuJvp4+5sTAZVlmujZgywcHhwCq5bF/aDkq1AbvDRCr1e2rjv4znEuzlJuaW6IFR/Lh4yc43AapjnPBtLOnOywbJd3ddp2L1ehyA5oGFS0nYsBLB/uyVEQC+wTxJfymA31hyRHtELoYLGCWjDvCtEvaFg/YdWeIOwTExAYJL3WeONSFsZZ2S8iIKZGq/Ey0dpH2yF1nXThiLp6IP7U5YuHZiefITkW8nJhDt3BPvhsYGoB3SrEXB9nfx0+eZGC5tb05uro7oL/B+MPY2tiKGeR2ZGwkM1cfgCe7Orrj6rUbCkVsr6/EGfpaHndl2EUfF7rb29Hj8LUlW9wVaLaj+r6zpxcbVhd72DQTIH72819kRt7C0kK8//77qR+HBwazznEt9vAq/Qz4qhu+a0Y/GsTuhoevgZH6wX5VpXA/fOwCzToyYuCmubE2boFFpybHM3Cyieyv7RxlkpElFs2eNIt1aWklJidn6J/2y0Xp7jwP6NGTl4mVfvqzv8ZvKYM/16KpriTevX01asrVu20xNjKAQxTc51oeFH16shc3rg7H9atD6LpO/ACzl9fVHPBNd+6gqKzai4nX34C3ttGf5/Ho0UR8e+9pLth99+2DeProQdy7/zy+/OZhfPnVvfjit3fz0N6vvnqQz999eT+++fZxPH8xg16ZLZ4vpuDzxRifmMngtbXzT5GbupqKTCYqMJW7iC2J6s4bA59mN+/QN7ELTltiGeaIedPHMshvyQCTl8R/ZnD6qu8m/8vP8l4mOMCnOn0GTy2Z6iKUgURrTqub3AVqDV8DErk4RptiSJ1hbZB14V2YNxHDBbdMiuI7mk/soY5z14fYUV/EhX7lxaCeC0jiSTPqDcpmPfw98dJ2YhDxlfjW7EnPQ/NacZkSeY7YWZbEAIJBAmmnrs9kD/62bKLY0M9cNBRnqOPFRvZZeupLKuMGu9R1KZ8trUkbx2mSgrrF5DXtsgsoSb83dNV5ts/ab4M9JsNkxh19kxYumqgeTrFz3//+O1GDHR+9+X68e+c9bM50PPj2HjJ+zu9dQEQv02/r3X/w7s34ox99GgP9nfDX1+CAmXhw71sGfRq/98PvZyasvGswf3puPN597+34wQ8/j89/9H38zesxdnU0F8CHRwbj2vUr8PMg+stMzJa0D8qttcev37gR7eg1z8CwRKDlNj77/ufw4AW2xIOc6TxjXVvfYg7bo6fXc8YiF/rMShbHqJ9cBHE+C7rBi8yL53Osrm6k/YDE0Am6XRTzbpmhVKs8tC3Wx84yv9CumHd143nicedHv6gIrJ2j1/ZVl9DWexcLNRlM5dWzu4wvtEDLO+9/gGy9TN2uDSgOxy4y1jOQ6ATydw321T6JFQz0iyc9SyQDf8y7MQ77ZBar+Mq+iLUQD/outrEPzHs5jApuc2fa+dkh9n4Rn5v5HmuFN9xltYMsNMXOwVbUNlpm1fGdx9dfT0Cn9ljCH7YkyMjoGDrpVrz3zjtx8/p1+M2EgoWYAUOro0vABZvIh7uD6X7uyHbhRp62lJAyqfy740Qcrl/kYKWndJAhsxStONNv4L98QnT9kCJhr6C3487J4Cl+SqI5x0k5mzD4XvgLBp3y78t2/d2bh99nW3/voTxdXlv8vpj7y6e84DNjQFxjfwzK6ccqm+oLozoZg+CZATPGyK9zwUqZxuNLGS92q5nExrXcUzk/v3AO+Qz9wd2yv2bJl9NOJfNYenYQb133QOuOuIecGsD97MMP+V1pPH45HWv4CQYkjVPJc57dYdKqPpiJYB7EeXZ6hG+MDmEO9/e33wT2wVjMi2Vn3RVplrO+QG1tZdTXIv+11am7m+EFea4Vm+s5RvnEv/dMro52ME5zQ2bxm7VvKVPPgTEY7/l/Lia4ycG4hgmU7hhHCqER+p6nODxpBR0lX54BCN+b4e0h4c2tnfidtWDp9VzMvDg9jLnZKXDMIvdBnzGOJex9DzjZwz1NNmxBhvUNLAMpvn4CHlF2DARbbWJocDCmpiczqddEG0sOGnR112HuvtEhgPZKaR024t333ssF5RVwtzpftlQfuMAjr8gT6rHc1cFff8t36B7epk00o1l+9btcxFUR8bc61/mWN3yff3OptCh2BRVVD1LXq6dkG/75t/eEdMyv8R50j3yjOuHH+Uz9wn14yMfKnW0WybK+F1P6Ldz7hv5Fqe+SxKuWtNOGzs/OxP6OyWKn8dn770U9WKqa8Tcoz84xLRzz4zPaeD41FZvG8KTBm/F4mO+1zu6AYqnXPQi5HPvycnIqevCl+TB2NrfAPn3oa5Osy7FBjeis/nj79ltJv2r8jbYm8T54APzpIu+VK9cTnxrLVCcYWyql/T7asYSveslYyLjn7+E3n6GvKpCzy920yoo7UmzfQThXORdgUXGsbTr+jC05V4xfHdOIzr0CZvS+3qOxpS3P2Vzb2Y+ZpdU4Ri7L6G8FT/la/SIdtN+24yQ6r8knEg+6ZIJN/sFcOE/MT04ND39rX+Vh9VBxHWRjTi8fib3o7+W9vE+hywrsYlt8g7wVuszPTLgQL8tL2yZVcpGLKy5eZk/4XyZWvLmfr3//mTR5c6/LZHbfO77Lvv/t9cVfxStj8XcuTlbX1GOnmtJWX0CfMqSu7J//+b/4scHv1lYPNmvIrF2zSXQ43NKr0tBQu13GbTZuW9VZaec3Bgl7ujtz60czDmE3zoPXuIXIGsutKJY2a13BlJdbdCwt0N3TlY6V9+jr683tsQaQVXres5vJtt6WAY6s+9rhdiSVYR1AzS021sFsRVGaZaZTAMPSlwx8A4YNtAsKvL91vOoZk9d4qJlbkPNEd5hXJ6EBxWv2kb/R2XG8ngDte51MCWwdMQ+RgmxMvCDkMF6/fpXlc1xF9vTz2WnrPT+Phw8exusXr+L5s6fx5PH9eHzvQdy/ez8eZhmdR7GyMB0z4+OxsjiXQSbr/G6urQAUtrg3IANHUkFRuZtB0Mm42hlzE/TNOWlujVYUZQd0dMwC5FaEwuxdT9ZugdbWTrPmnTVke6Cvq0Kl6kAErJ+/6zAgCrAssrSwEAe7u7lKKrO44JKHyWo8YBSNuwyT7+UnruFtKt8CuL1h3mS+gu38t48OnVtZR7mdxjDG1GD/MYDZYH/vla6osYyPCtDfcn2G+vn7jPsfz23EKkC6+/qw+9ZQJihUAOWrifl4Dp2tT9WCUrPeaRMOU0V7bfQO99EHs2ExdqcHcYyRfnR3PAbHxqKhvwMFCQHo7ObKbvz2t/eyPrD16K5fG40uAHcp7RhwtKZaKgmVEUbLLBlXVixjoEE/Py9jrhejc2QoM/vRxPGLv/4ig5Rmg1qLTh4tqS6LKzie56XH0B4Axm9z9REeUlkfn5TE+MOZOCyrigO6tr65E4cQQwdWMAeVmbCS2AM4GAjXqLfDo4JvD9Bx4cH2XNTRIdH4pHvCZ5l9BMAx8ORWq03ovgow3+W9BsHvVUS9re1RB6I1My8PrYSndOps69LJy6A/E6uuEUB5FkVmrm5txxyO+/LmbhxecA3fCVqtJ3rOfLmQ0w0vNkDXU5xbazankWSAlnWxBNAp421sKeqLFcF+eajgs57Wmuhpr4ZOh1zTnMZKp+Qc/jsGsB0xBjOKNDIn0KyqrjgcJ7PZUJBmz3vA2aFAiDHqsIHj+R5DgQIvQPNJLnroQMvLBm8sl1CHvnAV2mxMtwoK+DSyFShx5Wof+l8uIp7s7xXZfAasT3AcaF9a0EDKTWYs0edcSIVvc4EGGmtOjjE8GjxP3M8dRzpKAK9f3ZuOgzKuY8zOr4HG7XVLYeDYMn+OM+eHfmUwiXvtbu1nEM+wUjXtCUqca+veGbSyXqeGQ1lqaDQTzMDTG8DN2Fxpb2+qiB98hO5trY2f/GyT8VzEP/hHfxJDQwPx7NmzuPnWrTTmvQM9CZQ2cRDb2zrj/v2H6dxd8tXHH34M7UozO6mZuXsHR9XtZQJvg3X7h1vcV216lnRe21hLh8YMO9tfXV2OTz/5fqyv7cTS8hL2oD3+5f/6z8PDr81eg1DMwzlgcyo21sugiVmGVdHe1RC9fc1JrwsAyIvnL3Mho40+1Ne1xMzETHz20cdxugsdDnQCq7nfSVwduxpdfYPxlz+9G9tHF+j/mrh9823AzELScOzKQLgdu6e/FRAEAMI21AFmPQyshHk9x3btRU/84quZWNtGeyDvR0e7afD/+T/9LH74w8/i6ZPn0IB5e8M/BtVcUNKJc96F6tLOxXAXVjwI0zMvPCBZAOvi9OjIcIKg8fGZLNWztrQfi2ubeQ7GH/7grbj5bkd88dUk94b3cDIba5tjpL8r3n0Hfi7bjZdTc7G2ch7dDTXxv/kXvdCqNp48ncKuNGUGsYuUBueti2l5ADPVLeUyMzuPk3MW6xtn8eDxLDa1HruPnW3phK+64tHDl5iLknTUyspOwBDwcZllPOrj2pUx5q8zA1dmba9jE4Y9cJq5H+Dz1rq2ONiErw/N/C2LzQ30Jd86zSXwu6VLDg+24+OP3o0u9NP87FLs7x7GFiBKuTQ7SYAt2HKHktlDBgXdRTbU149ThxOAU7ywtEy/ioMg+7jvtdHhmJ2axtlZTX26sb6EzCKPJafhMlobNNjiszt33mEeq2J5bSk6+4fi9cRW4DNlrd65eQ+3OsVxaoffK2N1fTs2t6wTXxbNBnzRxQJrnTvPfYlKRoZtP9BJPyl25rhwt727EXvIhIGGxqa6ODzahlYu/qHj6Q9smnbDjO+l5al0Blqb6+L2O2OxtrUYe8fu7vH8lYNYWFiOhcWlzNa1xM3y6ko6o9U1F9HabibuWTS1VNF/cFNDSbR2MGfl3Ces7YyeKtmJ2vKz6O0qjdu3It59tyxuv1UTZeeb8dZVZPlGZ7Q1lkV/TyvOX02cI7ej2M+eJvAXzuOV3s64iW3s7+jC7vdHf3t3DHb2REsN/L6xG/sQz0NSv/rqaayuaWssqQFWMwsMW+NBbLp2Jghp/wxGugvJnZMeruvuT4OJBrCeoJM8QK4V+ptxr65ZWFxInerP3a2xsLKCnB3Hwvx8rK+vIc9chx11u7eHf61CHzFflo1Ej46PT2IbsKvYFneLmZVlW7apnUjgDEZ5+OA77mvN2CKr69UrD/rdBGA3REdnZ7iA52K9ttQFvEyCgRfNLOzBFg4ND9IuNoQx73lg+/oC+qg2nr5mfplbF8XdOSAuXllZRn72kIUZZK8LDDeAbDWg68tib2s3bYIljfqzZr+Hzj7ius4Yu3otD5Jzh9vx3nZMTE+nHlQ/6fS5K8HFDUvkuPiq/HgIdEtnV1Th9O0YCMe2/uRvfsrYa3Ksn376aQYRDSpbImsIp1KMNDzYG7duXY1rIyOxtbwZHS0dOLEn8aPvfxBvXeuP99+6louAv/3qm9RlHW3N8af/9B/F1PRE9A8MI0vrcXBaEgfo/2IBuwS6FnZ5aXEZ2+0utWP4tS2+ffgoJmfmmft1WARshNFrAwNWwMet7lDBoXbB1OCc5cH24Z8AG1rDFm3A7xZibvY5srGIPG3G1s5hOkYGco5O5pmXde63zvyWxPzydkzNqPuHkHHw2M5y2rLcZYKdUC61ZUwt83seDfU10BieqCmHnqXg9srobG1Enlqjp7M1Bvo6cqfBYF93lmvyAMdSdJj8mzYRnaHzaQBT3vG9QSxDH+pXsREXZeDZoMJlxs64ZHEAAP/0SURBVJfzqAMtfpJhdagNQrgDUv41eOiZCe4a3djajA0w/z560s/X4du1jQ107yY6fj0PStan8dBns+wtK2lQXGyn/fb+ZjGapb5Km2Ju/3mNzqYY0jb8vZjDoInnNLjQ4NwaYDJT0++0eT4NpPnd5ga6TxzBexeiXQjKXQjaTdvnXnvoa8cyvzifWfxiOMcEq+Z4Td4SRZopKqbzoc0VSxmkc9EU1ZJjlEaFfEMrZEe+djIvFwL81uBVrQEO/u3u7dG/swz6i4uZPPi5Fj/gOD768FrsIPfldU3x/ofvY8+24ttvv8ps1Lo3meVLS4uZXemB5asrC7EBz91/8gR+Ooop/EJ1ifdQ1xk0vP32bexLC3Q4hU89MP0wfYUp+H92diGmsc3qrInJaXScSTxbuZBi0HcRO9CBLLuYv8B1ZvW7oOUi6s5OEUgXz2a5TsZkkDmz8g/c7Y0MWXIWm1TsmtPHMHhYvIovXdBM7K6/om5jzpxLdZc0LPizJAOG/6t/8efx5OF96Oah4kfIJzgQnnBe/a0L8lo55UE+0X9RLkwWc4LE7wYM5f9y+jKFDrIso/f0cEnnyyQ4sYALE2JjfycfZCIPEy520s9wMcHMfsfkIo7BInnM4LlYobGxLsbGDHZh01oq4+bN4aSRcmBQuaaWfh1vR29PS9Q3niHvp+hBcAw+R2NzbSytLkR9Uw02xZJwJiy2wVcj8c77H8aVMXQyPDo5MYWevs9v9lKHWZLMg1M9PHkFm7bDnFlKUnlW18g78q59dmH7MsDvoePSQJ73Oul5majlPLlAKF0v9Ua+5kNfq/gr5dcb8Mjg2N/7p1+f0u33XoecZPD9zfU+bOf/31NeuXwaMFOXF58boC8C+8qnnxdBOuSXz/I91xd9LoJv3tdSGe4ks/yg/pLjdpzqTWcaEnC9AS+z1A0q4p/TV4NxBjL1qUvB1iYclYGraiou8txDy2Y+ffEsMd/HH74brybG48HL17ELbnBX3cmZi5178K462eQxfXgDi/CUmfQ86/Cfmxqqw1r1lkAxK9+4k8H7hnrwGn5uJ3ijhVcD/bl7D3tq6WdxgCWFi3LW8r22RFobiIbn8XddWPBzdaRxCv1I3nAN+AIfSrq5wKO9gMRJMwOVNIhOOoiZeXTNzm7UWBKnvSsaW7u5vjp372hrv/vmN/H08ePEwy4yeK/ZqckYAVN89P6dUIu+ePY0FzpcRDAe9uzFi/StD+Fhdy109Xahk2bA0utglD78iObs3wL22/N8xFIWWq5vaY3J+Tlkqz2uXr8R09Oz0MKzM06d7tT9Rc117aHUMfjJN/TJ7wt7w4O/nd8cMP+ZUa19yL+Z61z8UxaQmUO/S14oFgVykZy/paeN+bk8WciCdC70jjxW3Ehyg9doW33hfYABXMJFb/gzuZD3LrCLX40ZaCd28cuXrV7AnJmA6S5UsYYZ9afSrbkpPnj7rTiFju4XqIcvcqGGuWNiM4b2Ynoq9mRw+n2ZZNvd3BLXe/qiGh4yPuL4jDBNoQ+3Dz03tAl8uI0vWR1Xro3Ch5YpLnaX6XuKh+WhffSWOEl/wUQE+egATGpWv7HPLoPv8LUYZW5mAcw2jQ9zEtPzS2C2i6ioacjdDfpi+jPyTvIufcwSXYxDuyBdxdhiHP/2PtLcBBjnX/zpIpFlr6z2MIGNm1tazUUF7eppqYuR+NvOjzRmHi71VuoAY5b8M94i7+sL2gem3/+nrnAqL3VS/u7Nq7Zf2Snm2/bot1iAvsoL8od3Ss6C/v7zu2ImzsPdI/oQxpXkV8dm//aYB//2ekvyWtraeI26OTEP9Jd/bMfH5Xjycx/I/mV/M/bqYHgVI3mNvGb78ry+ja8md9TWN2Z8LBfn0YnlYNOyyvKKH1s2YYYJ1CFaWlyMhTnLcMwhhJMY0rlYnJuJ5fnZmJ2cQAG8islXL2KO3xisnocJp16/jEWunZkcj+nJ1zE98TpmAfFunbdMwfMnj+I1yvQlz1evX8UL39PGaxykZ08e53UztDNOOy+eW5bmWX5u2RyN+vPnTzN47vPZE1+f05b16QH93GeSez55/Che8v3M69exwFjmzKD3Hm6NnJmNubnp7NOk93j2OF9n85pXMTMxEfOz9PXpkxzr4vxMzM5MJhhbW12KJca5vISziHOwZZbUMQATQZidmeOaNUDMI0Dd3Xj86EmMM97pCeiGct3ZXcutMXnYFYJViVG/MjSQ4L++uiLaUapue2/EqTGTtA9l2dJYk593tLmg0RBdOMEeEmt5oNbGxsxocBtyfQ2/a6zP7SJ5WrpC3dQc9a0oWFjH8wfKdDJVdgiA2TSbm2sZ6KvhaSDCAzdOdvfjYu8oGjSAMJEKUGaWaZKRYZI08DIUjKP+KVboZX5XPVFKMtgbhuXj/PsMQOkBvXsAt4HOtmhkvKf26ewo+sZ68oDeXFSQgfllZs8pPAjC4exGrAC0e66OZsa9wbyT3dN4/Gw8XuDweucuaOKJ3W67q2irj96xQayEWe4wNY6eB0k9uPsKh/dKtIz2RtmFwLQcx3cnvvjdPRRgYwbHx0YHo627NUqrVP6CB4yMJYXMvkL5uSAkDUqYO2v2n52XwVsL0TkyGlXMHQONL/76y9z2ZxkfD7O09rglM66//zb0Z1gne5kByTvaKWh5flERLx9Mxvw2TtBFWdbrxwQlqDdTScAjuLFevNuFXU2vxQBad7YGYTZ7xy2mKidBYLGqjPIQ2EJWx6HAuzNgfXcv1pljg/AG7BlgAuZ2+KgcZeLC0ipGPmvU07aK2FVYFUwCN+ZIpaGCMjDj/TzcZ3FrN7YARKfQlYtzXort3obrSsLFCfk8mI/21qZw+51KubyqMhch3P5ltrtBOwG5te1U0joXXa1VOMj8Vt1Hl2saoLVGTZ6BNip8T7evRi4s4+PBLAn+uNxsxwRLAt837R0dWpPfUh07OExmzVhfTyNdbOmz717rFlq3Qm/g9GZmKHQ069EMZ2t9CtQt7QTJGBdgQuPGb5vgQ+9t6YkT+ibE1ljn4VIqZXjHnUaevZBbg+mrwVTLvxikSgeKFs75zd/87lXswstuKdRp39s5xBFxwQdnDJ4wo9LdAWZKZzYMIDFrx6rU6Zc8e8B4dw9x1OjdqcFjHJgj7lkKf+qweD+3V+uQ1UBHsy8GewN9tA0IWYq/+clB8hA/597Fosg8Om1ifAoneybcfvzWzVvx4P5DbMRKeOAmHJi7Nszolwc1jWsbq9HW0Sqp4pg+ncC/lVXWM21NB8UglvPo3Ho2Swt6z7n465/8TdaIVJbmF6eiv78ZuzSfGWejo904z57nUIPNQbZKdRjLAJvwW31TPHnyPOu0b+M03bw+lrKytrKe53j83qefRE9rGzZhIUsw/P4ffQ4Iaouf/vpu3HsyHWXwiEGYE3TV1Ow0vOBZF3vwSH28erkVf/nL1/H/pes/m2PNjjxP0KEDoQMhoTVwtcybmskiWSwWq7pqq6d7e216bWbHdm1e7ifYN/wga7ZvdnbN+sVMz3RPT1eRVSSTmcnUebUCLnChRSiIkAAC2P/Pn3uLbWs2cTMyAk884hw/Lv7ux4+f//XzXfuPn67bv//tmv3nL/fsd98f2Vffrdvq9rG1zzSOlBOTvunpC1uj0rQ/fPq16N3jQUlmXS9M4yL6s7Se8QPwkM3ZJxokNU7oCHiHzGkChvAL/Mp+BdiTmPpI4Bx+iyTCshEJDzBtFfft0dOi7tUtW1WVDBX0W7999FHaxsbNiN3tr/XanBzT/+O/vmTfff3E9qrUtZ8RWD8NHEONyWH1QDZ13UE7vH5YObXXK5QZa1puLGPFraKcHUq5lOy3v3suh7UjoBYVX5L1FpcOkz2JJ+3x40ey5S+MkmkEcdhUGQzIBCMbdl1dWLSjYsPOGv228rIkOynBOaOGuUBLWzqy1fGJBoDpnWuLlpKsfP/td+7glqQvmw3KdQUbhrHSiQ2NCMbGNYZsjDk7OeYTfyiRouwvddp96aMId0LW4knNRoZi9qP37sihnxfN9uySbM54ftD+5pc/ElDelPO3KLwdZHP2hpJ2wF4CZZbTmk9isDcE44LdIvOUdzg6aANR6aMLgqpR0YM68g1dTxJ/RLZG+p3kHbWju0eOnv7OF5JyCKPikagVstTPz9nkRMFiyUGbmslKR1ObdVg6KyiB0ieeTw7JZvefCWzL5oU6Vhg2Gx7vt8FEy/KjfXb9dt4uX0vY/ELckumm+L1pM/PdNjHbsbGRst292dEYNOz2NbPZsZq9fzdiC/Mdm5rqtvSQ7PbwoA3Ksb3Q+DK5XoglrVe8ZW05JL1xy0TSNj8xbePZgg2nhm1oMGW9crQrAuj1as32JWP767tW2Snbnj7r5YrGhiBIWPYlafefrFpJ5zEpNDwyolFibygmTFnJKVuB4y+FRokCHGGWj3sJH73RjezDQOAuI14iu2xvf9+DJNQTDfYKGZReZHPojNtUNnWjTnhcNgPHnlUerAJhcn5czin2gGAQGaBBHdGQl/JAFgm6E6T21ajSscvClmNjY7KHET0nZHt7+0bmMyVVfHUB+lw6ED1PNhz633GRsGO+kPEJVHDAmWS93qrbzuslt5kvXm1YQg4PtWmjwmmjIwWj9Ei/2vTy2bKvuijkhy2XzUufnklmcMqOvO/zlxalO8yeCYdOjE3YxMyCJ35U9reELDpyznbFk5RyUZ9FC0pEsCcOEx6s2qWExVA6ZTmNRY+eRwIKDvTXX3/jdpJgxfjEhD189MweC0Mfyzkl8WXp5TObkPFgEm5no2x//x9/bT98c9+G8ynJ7Yxwr/SB9Mhe6cB+uP9c9xbzdyTjFwT4mjYykrUv/vitl606M+odi24iHsFJAryU12Js/uJnP7Wt3U17qudxPC/clsuDd89EM8opkGXZdGeW/TIIOhKQRE+ed7PK8dj3WghHJMsDF8JsZet0CafulOzLr7/TbxuSp7rsUslap1UP9B02z+3rb7dse2fb/uZvfmH/9t/8wq7MjXlpqktzw3qP2O3rM/bRe1ft/XuX7d27l+y9e4v2k49v2k9/dMt+/sld+9knt+3jd6/brWvz9qMP3xVNLtnVxXmbn53V2B3Lh6gYddwdu4JJpAZx5Mh2Z0KJfoDLsKckYBBAgM/5pKZtVXKA4whNmFQlGYAVG/gAlGlinHDC8/mCY6ywsDMZgGAZVkhGxLPoRn5jNQWZ+kwmUQoNfgYHEYAGX2GzCW4HAYOWJxvRVs7x4Lgaz4QCe4d4UE3CQuBZXRJvdjvOwOZ7QF599YkKtZnjlFjBWSYIz0bEW+JX+nkoXc+keEl2if1B2Iya5ABKSoEd6beXBJQsZjMZyXAQzIEWZPOj/31TVMkkK2AIgjMRQXkgAsrDhWD/HEoOedBY4LIomQMrsS8LMkxJBLAhtaZjosnbUin4L47VhaPff++aLa+u2b/7H/8Xe/+Dd21ve13+HIlvMemLV76vCuPFRBsrrFbkQ1MKoSL+LhZLdiZZIhGFzbPJyJ+dYeXdsWRWNq6PskTyjaR/d3bLdgIWDMVEN1ZCqR1d/XZ23i37Stk1+Swah929XZdxMnfhkUbzyOkbFn44lf3uE34kOYwVHf0D1IJn5aC08Hnbynvb0lUtm5oYtatXrjg+IREDfzPECg7pbM4Fw0akU6nLTxASXwE8yspvgp1vJw3euX3TJ2xfvFhiOGDlwOfjhdmXnPp+W3oG2PGsgzSoP/yo8+AhJm+S8nlJeCI4Skbo3/3d39nvP/1U5wtviSZgffAUySxn56InQRcESqD81H0N2WL5HfivBLJYYdllJ9KPaobHeU49uaS3VzzUcyI92WVXr0441l7T2BJUBcMNhiWf8W6bnZVtHqD0yZ6ukasiP5LJKPycXCbqpcEi0aytrJ7Y/UeP1dYvxZNtW1iYsWn5nqOjw3ZwXLGV16vOl9s7+2pznydqERQGI1SQNfENOpHxo0/wUFt+Dt+ZIAqCkLSZFfqBP42/62OiXnlQS3TAF4GkBNe4luuCADH+fhAsY3ACH5/fg4Qgx6k6RgDM6Su88/a4B+/ffPLGZwGP8elBNJ1LkAp5eTPiLjNc40E1Hcc2MvbUW4d/g3Pxe9U+neclWVjh6O0JgrLcjHNZEafhV1tpA8FE7hnSvYQhNM76QefRhi7pOPrdJSx6bFcWp2RLhySTbXsl+g/0XdjNmwv+HZmMYiPlt7K5+shwzpMD8EdSKRJhhdc8oTVmWf1OgqjXype8J2VzSTQlwJ/UOZTLI1EVBnu7Aa80vI8n/Mpxp71ITyCXTxLjCPi6MPC7ugte8ACn5I4SUyQfsEoOWcDPZCWTl7gR3mBFIJMJvZJtfJKt/bKwRrfbidmFKzaUGRVZ+o3SvRH5Dq9fCceLb9ncdmS4oO/SSft7Nu4lnzM2nKVk4ZDrl30dR/aI2eWkb9l/jvKqBV1HKTb6NzY2KrqkPUC8X5IfgR5Vx1qSa5JAN8XnYPLywYF08pbkRr683vDD24AnfBzoWL2hC7/pGLbDJ2l1GjwDH6OLiJVwHlfrT3+LAVz3g8uDiQDxj/iJ8/AZ4TEuAHMGz9X1fiH3vtDlTBYQxAmeHyQlulbSC24OYiMEhClz5phePEj2vt9G1zJJvi18yIQDOLRULsu+7Ftb9O4Vdvng1k35IWlrylYzzowh5YyYMNBDfVXGNitHpf+Ik4hpPLYxOzxiM7LpXRoTElCgHSuBqeZQlq0Zm5xyH5NkjHKFhJGa7e3sukxg25EJJnqGpe/w0cPiA0r2UsOfRAuqmhAfYLU3Npbsf3AyKzgor/NqfdM60EdY8UK4n1ggJMHmi7z+NzrEZU+fXpZN4+F7KQjvxIjBaTwo5X7ROZHfTUWFmpepS4mvqHixsrZpB7WmtUVfGUf1kdI9waQhz6DPjAuJHegsxxW6J3qHZ4JZGE8feh8vxifQaX5QI4lMEe9iRSATQby4v8c9dQ52D+zAuHM+OieYqEOHqS36REy9z/of/EUQHluPP4Mfgu6ifeArYnC+FwvPUVve8jvP4cV9eD73p4QcOtjbw2+cr9/hQH/rWtcLb3jS2yE6sZIEOw2m042dz3r6u89/dSihqwj8HMm5rx1WrSphLuE4CexXxZSlPTncMkiNUsnrOtcP9V3nNQ6qOi7hljPbPNZ3MUdTf7dY5gSwaNfttHks+4lDLzBHyQAxDZs0UYqEmfCjA92vdqAB53zdh5pHGnyygZllJzOWkjynArYYeZRgsAEng3KmnpFN0JbzK4Wung5K0WWSUcsmpXhj7DQe9Yz+rBynNMpYSjkbj1hGYCWn4wU5+5n4oOXF4MPpuOX0OZJN+Yay/J6OyuHTtWO5pE2N5Wx6vGDjuZQc4YwHLFhCjYBitNn5e3ScDdvSUpJ5OexTNizhiErZU8Jkejhvc+NjFgVUi1koMRCR889+AEl9pya5bzSitpGVRjYJzijBHpiFjQcpXyEEJSaTcyMGb0lITjTQa1tSmLrmQowGI7GkBqeQrE2chpGRnM3Mjtv05TnLqm1JGa9UPm9tORuHW/tBENHZJWA0WBEmlJqV8HAs+MRg8hv/4xjfA4MjQ6sDnINjjHBul468Hj30zMiIDEghdZ3WbUTOUigFEAyUM10iYAq7AhZqmxWrNts2ImeoV04virRx0LQHz1dtdV3KSk8tMOmhcRkRmO2XIS3MzXiQv9Mlpj6jVMGpPfzupc3OTVtyekRjdKbnCZSVju1TOXYsA2Tp2+L8tKULAryDBIqY/RJYICAvBcpGxmT/q0lqma4XT3bOemybYP/sovWLd3oExL/8hy9tY79iSYGBQQloMp20E1139e47AukCXI2KdZ/VnDbMWgI2Op1+e/lwzTYOpeh6w7YvPmqJDixHZtWJ5NsNVUcGhEEgEJcWLUJqTFy8Sa0+ACrHfYZaLeTvfj0XIACcGMpk7ULfN+S4HNbbuo2Uh24M+KVf2ZgAvoAE+0+gkMmgxDFAWTOwyB5jDHAl8wVlBF+xARLlFnaljA8Ews90klSuWiDDB724SP0YomRWWEZcYxILy7AEZ7iTyvUtyXJbNEWpYbDfGglWUExPpG16UkbklAD4iegofhGjcG/ABECW3caZtGJNAwDQiYZCPhcPvKE1YIDNxgg0Uz+UkaRuPvJ3grFVe9GQyFmQ7Y5Sp0SZxltGOyX5YVLMszp1HgEIJijklsiJqduxwEqzFewLwg7s7FLPzCrBKgci4jGUP3sesMKjJQdUI+Cz+4A5VjUxe4uDwH4AyUTKvvhu3Z2pwX7qaJ/bQVFgX8+LDMZcD3b0xrj3v1lq3Jb+64lobESbeKTX8iNRrxlOLdY+yh8JZ4bDTFpQh1sOnWjAy/tLIKFHAFi0/eXP0tL/r2V0I/bkuwvbOyJrSrZA4AxjzuQTNSy9Rr7oxkQFQYrS/oHuwQqIugBuRvq85YGv69evuuNHwOnV0mvzDaXV96F0zLPIcXBFbtEOniRgIwdGffvFX/ylPX+6LEAd940XAaG722uyDVXxfb9lMr1249q0rS6/ts31qvQUmwmmda+WRaOskjizw/KBxrhPOmLArugeS89fSTb67ObCopc5er21YXfkgDaOqra2uW/fP1635Y2i5D+onYwTeyx7FqwCG/BsfmqZk9EAYDuXQaXebaN9LjDWsqPGGdbIxyKoM6vfRX+CFi05mhhfn0iTXAAiYRiAlAMK8Qi11Qd6OnLwJz0Dg+XxnsklHX8mYCcm9YAGfFirHUoepBbwO3Wc+1ZrZN73ysEva1xlM9S+eKTPPv7wXfv2qxe2slKTbY5pbGQvu+tWPmoKmF/Y89Udeyq9WirBL10C8rLrckZv3bgsnujY558+tPI+K3IASP0aN9msgVO7d+eWZCVqX335SjQKVooArJBGHI2MbGBYPLwvJwPNtDh31bZlZyhdhY6ixM7y82V7+UI6cK1q9SOBGumV8sa2dY7rVq8IKwh/FMtFgalzm8sVLNzoeN3wI+mdmsYBmjIZAjcDYHGOyYAaEJ+ODEUtnyaAxX4YLVvf3rI44FInk401WhiyocELuzKZkT0fEu+25WyLdlKc8tctKt4J9515xlZYOuzLz19Z6xyZRlYI+jasIiBdOzzQODV9FV2nu22RZJcNRtkzqGVjE1kNM5tkH9gFkzwswwYY95P9KV0dZlWiZDikceyVbtT7VHbioou9W0rSDycewBqIdgufHQhr9dhOdcsiCRy9C1tYpG6zNMNFWdgjZOl8j7DGmZ7dkBMmG5Fkg+eq9EhLI3AgvBLS2HVMZlP66Ei/S7+IR9lP4lj2dbA/ac2qOn+i/jUuLBbKW89JxFLhnGwPTt+cnNgZtWdY2LBjdV1TK9esvFu13Y0te/HsqbCg5EO6tlAYlo5khURcuGnERvIZmxhOW0ROVXhQOuOgYV8/emZtMTGmblq2ngx85I7yDQQEWb0D/EWXAHqLeztut1j1wsrQ7Z0d2QA2+m3Y1t62BzQpRzI6Pu6rLSjB1H2Bg4TdojwIJZ56pRtKrneHWDEm+4nDAa4k2EVGMlnSOJ/IFZPgTIaCcdionlU3ZOVRA5VVpGS8M7GwKYeV7wRCmVxAvmm/lzyUbLxdEXDRIUCasKnpKfWsS9jtRJ8XtrP0XLb43Na3SsJ9Ee+vb56WjNjhgTC2dMjS0oqXZswLt1GqkazDA8kIE0447WTZY8dePH3u9B+eXpCcDVhxh9U+Tc8GZrMzSgrkCgVf4UAmHwGv16tLFkvGbGJqxh0tnCccn2g67aV3NlZf2dRo1j78+CP7+rtHGh85YJLH3q43GY3SAbvre/bD998Fgbe+LvvrX/5U461zpBnREdulmn1z/5WccumSPjJiu21hbsKmpyeFT6ftsz9+Ld3Uhhyya2FfgcrkMHxBgH56PGu9IdnR3mCD77npUevvPRXGZt8E0VY2v312YbXWuSdeEMygRA7lE0+gf6jPjsRLzU7TS2UdCWNu7YreYTmW5bqNZaM2NpWTY75shcmcdNWRFQ9N+km6vVm00VzMrk5nLGwndk24cW581CYKOWHQmA3JLiVkY2MDXZYUT5LcoifbGasKOm2v3VwTX+1ubtj+zpbzckdjEo7EZX92PPAOv9EJ/oFDsA/sV3SsNwH8Wj3IrvcgnmjEJPkBvCq+xlaQ7Q+cEZvqHNka9LFociK7y6rTYfGEB1R1f3BcSLbbJ9r1XIIxWBOwDkFvVjZfCD9hizygJnzI/bBFrFhjM3KycjmfoB1ySv17sp9JDiCYiJOL7WZ1DraLMjaUmSJQ2R8KbCrBN/Q37QMDppJJx0LIkdNBMkEAvkf975HcYXeZoADvERzCVyH4SKCLiREP/OvNb2AnVnSD5+hvqVzxfrAqCEyG3HrGuPrFfeifB/XrdQvHY1aWf7tT3LMDyR9+ycz0jGNiMocJRjMR5jW3JasnrSN778516YmQ+iy8JVt0++YN4dhxx/3fSS4iojf1mkfwu3QNe2kRFDqWD9aUzfvkx5/Yu/fe84x1yiIhOV3yDarHbfkHNduV77IjP+OMPZjUn+ZJR/LftKNakAlPDXGy3wnUEbihxAt4HrxBxj+4lUkZMntZpdYlvV+rt9QWgr9R34NKHRQfdcuvLflk1N07t2VnT4V9wAeSA+mKkPxnylkGdJM91XeSEdB/jLlvwin6sT/Gj9+/be/dvqZ2yN9NDHliiO9tFo9bXH2ETyhxxApG3crxLTyqARNfSG+Cj3Qc3EOd85998oH95EfvayzGbUy+NkmJT58+Uh9luGW8ZT2kzwlGCxv0C/9LINCrfcJpYDMm4Jk0FiJzH4Akt5mJmGxj1N6/d81GR8Rn8h821ld1ny7Lpbsl1/JfUhEr7u4JQ8t/0e9JHZ+dJOGqS22WjB4VHa+yMqGoMYrK3+m6OFK/oxqXpjB0j8USEzY+vuDHNjeWfKU/kwvRaJ9NykamJQPFPWEKyREraNgnKMzkhnieVTiU2wUP4qNGWVWuseAfGZ30nwAhPIwN9X2g9CaQji4huEWGJ33iFZSHwB8DQ1GqSP0Wbur3vaM0lmA6gUwmRTzAjwzqjawhe3wnaMUzggkBAvDoHt0fPCsZJejE78gOto4gG7yIXHJ9EIwjIKjxYJD18nK0ui9/8jvt43p0AAE2Jp10yOWVFzEK3rQBP5LgKt/RU6zU8MCwnskzxEyyJW2Xj4j08zBxiaFg9cTW9rYl5ffMzFFer0vYs6W+gv27ZUPkU0N38Q0JOcSm2MOPBDzKAlHKBx8OX4+YAgFUvrN/HI/l2ax6p8lBuyEUbRe+Ufs8wZKe0mknIt/9hIAGah9yQNyAfvE7MkeyI7acUmlUgWDzXpLQaBdt4LqWZBZfuyG+nZietZp065RwQSY9pvb1CfNuC+v0ys6UhGfLNjc369U38M32xe8zo2M2JrtBGWKwExU6wD3E30iYZYUeia8EN8dHxuQLsuHsiQeFWV2IPmLVFT5ObChpe+Wyse9WW+3ZFCZ/+WpZeowJ/7z3A5/YeVikCGiFrBI1CPrjwU3RDFp5nOHNcecDtYEL+ftMf5P9DO/43oW6JzaKYGzwid+vL7oeGvtzdC28CX2R4y7pWT7hH32IZwn8i2dlTznOeT6O/lzGW7eRHLCKKAi+Ct/J527KxlDOhdXIrL4heenkTDKrfs8OF+zu5cs2KFlrHjFJyNiGaJXkQAhCz2MFVDqdtcWFeZ8QHpf9mJAOD6mtkyMF6SvxmbdRdFOTwM5M3m/t7hoblrNahMorjN9wXn6ZmIRN8Y9lcyhccaa2kERKMvDJCSWpWsJDRedNYqfodPbHxFk/aR853R8+fq5xJXYVVDEAYzAoXINdgFd5ga+hn9sF+V+UTmOvGfRFRDiXzWPDA91WyCXkq97xBGvHFOr79l7F9itHGktkCP3CWJFEhcwztsgkMYkAL/k4IP86zm/whOsX5xO99Dc85XpCr7el5am6gF4Bq3Aq59BmhtN1j8aAa5io4N5MepBsxMkeC5B3xaoVEr5YmcySDySaiTZwL+NJciI4CT2rwfW2wctM3sBznsSKzOoZTFbwbM4jbuTlCfUs+JlWcb531RsbfPqEhAilDx1g0kMY2GNXIdFb+pq46Pxw5lds7MEu3izLjuLcajBiBDkA/K26ZVJRe+f6ot26MmvzU+O+Y/KVhRmbn57Q32NvPvWe4T1pC/q8NDulz0n9pvNnZ8SUIzIiIT20z2cOCT6Pjw37e1r3mJoYsxnde2pS3yfHpSxGBN5SImrcrl4hy4Elw/ymt84fHZYzo/uwTJ7SPykBqajaPD0xajeuXrKx4Yxnx2ekYEYEyMf1fSQdt5EM9WP/9M6KmYf1W17PIeCfk8OTEZgZ1j2HdW1BxoDfmByYnRix2fGClyEo5IYsnRkS4GtZQs7d7OK8JXS/hK5Bj6TlMOXVRpyzaEyCJoHLp1NSgBkxgJwjOaVkzQSbXAn4kmUgZXchISFABvimjv2JgEVHTMDxMw00744YQqNo0UzKktm05UeGpaQX7NrNmza/uKi2LNjk1KQcFzlRoiOOMbPNYY0tGaA+267nSkzsaEtgdmcvEBjdm6ANjIj64/121l08BVdJuIK/Ca7wHfDg2doIHsf0yax9XSB2Tw79kRyUQkpOpJz9kH4/bdQsPzNig6nBILNf13ezHkovHBOclMZ2xQ5klIflBHZTH1GM2xLgfb68ZqsrW1I6HcsLTGY0LtlEzPqZzJkesy450pTl6KE8QuPUHn+/bFMyXqmZcd1dilCC36g25VR+L+GjjA81+2csPZy2XgmFvyTcGASC/WcC8hh3iZCES06WDJf8GNveKNnowmULa/wxCF/+w+cC4WUpxrhFpFBT6SEvR3T1nTsCZ1IGBPtPpUhEV2kYf0znvN+WH69bGfDYYbl40WfeoYc/kXP1IpPkTDxwIsc+r/snNO4RGWccMbIEUJoAGkpUIOlkrvoeDroXdfHYlHd5a8uOpYQIZvjMoPozqPOuymFlqT1AnAkkfsFpQrHBl2SUMdYoTma0eZHRRIY7QG7v8MgOZXxOUcJqNb911FZXrgQrJEdD1CmUPpmQLGCk9T933lm2DICjjAsK22VAAJGxZn+JoXiP9EdK+kfni3ZkYMFrKGZoQjkgxglnjhUMBP34jaxoWS4HIwRMWCZbFYjB0XbAqnZSe5A9CNi4i0CPZ+uoyShQjIq64UAWg06GGqsByHJmHIgW8q9+dOSlQk7VD4zGoJw7zwqVMQpHYhbSeHh2EZNGYhrfS6Rx7JmdHdGVTAycRILc7IwP7/ucssblweM9K4yPuGNfl34h68AGMTZS/N1yLNkHItRlAzHpjL5z0V+0GeiydHLAJrJDNjmeEn3Fbxo3Mo36By48CIoD3G4dy7hK/sU3Z2RzNzXGeuzYRNR+8ZMhGxvBCeu1+kG3PXrcQgFIH1BSISJnvi7dEZIzTTCOzabUbxnsvd2SDKXuI/qyQVZf36AdVA89cEaph5x05aGcaCZ4peLkZMnhHR7RrQUydQzeiciAMjl0IRl7+P19O9S1pzK+bAg1mstaNhqTUzZkv/zzjx1wtE6ObGZ2zr764zONX0zjXffyLCPDA5bL0KY97+OlxUv24PsntrNVtb6uASuwsSxZx6Uju3X7nr149twePF+x331x3057Qj4GcekU+kLmHw4SpZ3IntUQ+uqIY405m2ezUfMp7KZrWEIOoMV4O6BABiTDkWhYjlnc5TMtOzE3Px8EA/UbmzfFpcdYpUE2JdexGRv9Yg8Esrkc5IhPyd4i4Ehw5EiOd1j3zY2MulN3JD11UKUeOftASFedAEpP9NuFnjlq33yzZi+el21zryRHtS7H/ch29wnCJG11YwemE9uFxSfiYXWGDZyS6VM5BcPiZwH/nY7GatAmpbfrjbLoTMmOm7a2WrGlpZIc8QGN/7FlZI8oQ0PAH+DYLXt/6cpVOxavUCsX/RCsVOi3/f0DyduAJZNjVpGdGOyXPRPfdNdPLaFxYDNwAhNF8Q1LQt9dvGxRCcletWKH0ntH6GI1ltrx6Ep0g0+Gaww6+n1uatgz5SlPsF85MDYn7e3W8yRrbGJWkK3OhLvsvRuLDvSK4teG9NJwLid71CWnf8jmZrKy5wnrH0za2ro4Y4AyZ+e2S+3ymzfs0syMAOoHGtteO6jtWjzdZblCty1eygjPpKVf2HeBpd9M4Moxlm04H6ibuinanMsGsQxcgJMMZ40XtYDZuJKa+7kCGYMD1iJ4Jef0uNIl3DEpG9Mvp4A9HHrs6qVh9YfJ3gPhoaT0vjmOa9dJsJADlU/q/tKRTOaJecm8IiiDY3baFL1689ZqR6182G3pxJSlouKnnpjsYkLOxKyFLxKWGMjZ/vaxVY5OrFJs2Ou1ov32829teHzKxsYmxLdBaaTLc3M2Ucg7biwIb1B/VqpDmKPfs95w5GQUPOjHKqBXr3fEY6O+kg3ARAY9Gd9tjSmglRVpPkEmvQAIl6nWPbokL1HHLhHJDQ4FcsByZMqPsPoJ2zIyOiF7EtZ4ttUG8I7e6jdKHoeH8WDCeEq4lNJh6HPAMZhtj1In0vmsKmBSmtI8+VxAN/icCWSpJF+NGo4EeybBd2xIS39ZOcB+AizXJvOZcnuUo8TuhZjEl74nW3BickLYgMSMC2tKBx7tbQt3h2xldUv0irkNjzFZLsxYO25IJtv24uUr6dKcL6tO6TgvbAjl0kpyzmbmZ6Ujeu3x4yd6RkY6fdKS8UEr721Jj1x4hjROfFIYlQDuyOiw041Nbj/4+CObu3TFUho7Eg4YBxJIyBD/9qtv7azRlF0p2OLirD18+MCq0on12ql0esNXySy9eCKHWraqN2Q//slP7eXzp/bTT96zLsnAwcG+se/M6nbRvn+8IgdxwBrS1/Pz457RjfwfyX683txz3hgeTkiezdiYsHZE7WNh7HivfSRn8N57l12meqXb8AFqzSPJjZwqjc1ecV90P7GkZKhR67ZXrzbtnXsf2cZGWTjI7If7q7a5U7GIdEC9cSYMIIzdCtvyS8rW7Bp7UXRJXliITe11k51dWtpVv/N292ZaeGnUBtRuVqd2S6+0jmUTZJ+7OuwN1rbec9lanE3pa5xPgs44jWSfMyHjJQdF2wxjmM/5RuAEbn94+FS0CzAfeA47wD8mvsHi6IFjyTQBCyZgCKoyGcW9cGbFvgFml5DwN3zLdwJb2BlsBsvHi3t7HvQ9EL988/0PXgbr1cqqLS2/stXVVenzVQvJnlBmsN1qekCJoCP3jshfIfAPxj86PHDcRBkosD9Bf+7JxBaOMZmy2DNwHaWOkAMwJJmF0IQ+8DdYj77iBNNX/kZOoA/XIx8E5FkZBpZglbBn3kkv4J0gy5SKIFsupvPpJ89kIoyJA1YnwDvYEUoJgWuRH/wv9n/BDoHZ37aDe3M9kwanOkbgkXPZQDghjAluRFccSz+w2o+kqnAUn7ZbNqdhn3x0V7opYuMzV2xrZ0djPKJnEuzstd/89lNxVb+lhD9IOvKJR42h01Ztv3z5qsYZzIie6tMz2ra3V7a98qGXMjiQnJ13C7cJb53KDtYaBCek+8U/bD5LeY6h1JANJVO2cGnRJzTm5hfV3xErk0gk3In9Pdf5C1duWWF0XmMqWRsZl97L2sTYmNf8lyqz3q4zGxV/fvj+Pdve3vDSc0x6EtAgU1fEcvri50Eb6MQqEoJN+K6U4KBEK0Hzv/3lT+xf/t0vNSZ5+8Nn38iO7vvkAvttgZ3S6ZxkpdsGpTeZfKU8MJuc0yd8g7hoQ8AiJvkmWeanP/7YfvzJBx4zQP4//f3vXB/3CpeDt/OZgo3k8uJ3Yhh9Fu+L2F99vGAf3poTH3TZDskQZEmorePpsN29kpcd77LLlzr2y79iRZh4u6flk6RT0nfv3RsXbq9Kho8tJdqWSsfuU4cHu+RrD0lmXogTj21xflgYpke6VvJVOrHR0SHHuUzW5eT7bm1WrCF89vDrRxbuPrF3bk7bTz68a5F+ymcKLxd33D+ekV2YE2YmAetYegPcSflQxs7tifSyZ3BLB8DbyDeOCwEiAuv8zioJdALHwNbwPn9TqtdXoUjHBGUn+hA3t4UcT8TYaD0oG4Z88jz0V7D3GJiW64MsXR7LMWwqN0du+PSgujAYsuZNE68Hn7LpkkP/XdcEn8Hx4B7B/dAnvHwCzf3PIKCHTBPwJhEguEZ6lueDE9Cd0sckob0tDUbAUXf344w1JT0okwivsHdMjxpF4hWyR1D25dIrj3exIS6TDVu7ZWs4NtGT9HyeRaYuL74Hfdd33Sco0Qf9pf/orF4e9PS+S2PojV/MC53NBCOYx7G9ZNnHQH3iUnytIHNc/3QM+gU0hKZBQg2BTt8LRfzGylCd4HRjnwl8e7Aw/rsOe8LDfvlAtnVb/qPwsc7L5kalYynFemZHR/KL+sy211fdFxsfGxWfJ4QVDqxcLNr0+Lhl01mPuTAy6CxWxMB/z589c/1JyTnGng16fQ9I6Qj0CWW7GUMmDfCDeA4lBDNpgpBM9IY9hvfXf/WXduvGdXstO0SjvY/cEdrpk+F2ejDc6rsPv1rDuPl5nKODvr8LtNLfBIQDvS46C0wEtjWYYPLj9EZ08iCrE557BmPrf+p/gfQEx/R/P8a1XqpFz2NCy8uocG/JFucR6D9VO7ytuqopWhCkJckZHNtkwl70umg3LaUx+vjWLcvF4tJtF5L1Q+nYYBKbRhBLI4HwWLYVnwRsWRItF6embVRj0pafNi493Ud/RDPsHHx1KL1RkI+2sbVtH330od27d1fj0LRkjGSfXhspZGye/ZTG8tJRsrHSdUzaZNNDnoRHXC2WEK6VfWQvAiodYLfRw+NjI9Jt4/bsxYptFasWYpW52hYE4gMavNUP+MBg77M38uh7/ogGJAseM0HUUL9Oj2wkG7H/9t/+V7KfH9vU5LQtr6zb42ev7PXGvpcJYiRYoStAIIpq3KQ7GFdeziM8TC+e7cddNH0QXc8gl+gReBHuYAz5Di9xKtfDN7TXg/r65HLazLV8ul//5lpwAjEq7sGL1aMcR16DCTx4NJBheAVsw6QH1/FGr/KmhB7nwpfwEvEv9C/P5jh9CThcXYambz6Dvqutb/ordet6H1Z2HaRzfP8c+qH/4Dc21O75f/zf//tf3bi8aDeu6n1lwa4KzN/U91s3r8pJCdnW+povVeL4zMSwb7pJWRlqk0VlgKl5H5HwU+cYp47NX8k8ZiNRNouMyuCyaSlLNyoVln6e2dUb12QoZ21iXAZ7tOBv9gHAccLgs4ESy4n5m8z0bCbt33EsfZm0wDwgLyVQlvXlRQKHesbu5pYUtslgkj0vMCXlTWYmgCTiSir0p7eUFZ8APgJZgGcUWRB0xEGNi9lZWvQmW0HnTI1J8b1ZYs2MTSSetF05h72hhBytS0Y5kV4AvZBMNJawCNnXMI8cvOOjipSwHHzRBeFBAZCJhjKgthi7Nl9IgXvpHbW7T/QlMzKh/mXllOWkhAsT477xxsikPqenbWg4L4c55RMHPoMk+gC8YNamnChAJc4fvMHyKzYSpc4cQQeUFA5LdWPLDnf2ndGYo/JMGlgJxuftzMVnwDj8DeAPPgn8Ew8Mfud8X06k78etU9vYP7CaAPqoQOSoHExxuk8e5WeGLTwUBPtR2LC0LnUFCTiubxHsb3mwv0eOHG1tHDft5csNe7W85kI8LD5gLwMC4L1yCnPTlGxo6lwBdtGbkhGPv1u2iZkpG5oalfCc8RTPRPz0i299fPv00Lm5KUvl09aDoUTI1KdAegQaBAYIMHQR4GUmX3Rpts5tY3Xfxi9fsX7xZJeM9be//sK2d4syXkyWyZHQ8XMBpGvv3RVx1JZa0fp82bqkUTTmRuedINhflBeqplpZjiNL3N4G+QFgUMfre0nhE7weGRIdxQ8RtRVnmOkZsuH9GgExffFsFWYeT3T9kYS8UmvayjZ1nQkqoTpQWMwEd2xBfHSu8aAWOktAWVEQPP2N0mA8RQ/uj1LBwAEQ9OHOUOm4bmUZnBO1GyDoWRTqI7xwftq2lMYun4xaVAYMndCWwaD8C1lqx/oOz/sqAr0wCChCFCvKaSwft4mRQTupC2B1y5CJ7gRpmOWkpicGkQAqWQDMqCJLrmTF53q4/mNFkBxxxlwghkb3qg9kVhP0R9nqJxlIsoG6XPEykcYMNUF+gpLQCyNHm9EjBBX6pfOQoaYcPrKQPLtTbUFDo/wJyiIbBJqoFUywjtICgM0GAVCAgNrswEN9JzgJsGLWHzoOSLfeXy5aqV2zohzzSvNYPCl6yrlgE93ekJS+dNwFmcDdMjzqa7BfgnihIye7/8hmpVeXlrbloACaeIa62iVgf8aF0FGApC2QLFKF+yVfavfMXNomp9aly/vt6FgO3nnSPv3syDMiWeJ++cpVjc+Z1cVPTTEswSyCa7vbex5E4iHgWSZlWFXgmxBqTFgdFpMTUdot6TlnGjfKcfTqPscSsYYGvuEB/ojo0TjcR8A8MzuBrhctk2pP91nbPn7nqqXCvbb89LGlh6JWqTbt4YN9e/HkSOMuAyk6kv3K5G08OmQHFdFN7Tk96bU/fv7YNjcop1a34VzBSsVDa0v+ZuYv26PHT+z+iyXfbLUnHGQXYlvI4qXEBWDFgwDiMTL8dYLGjX1VpL/UTgIR7kBpjOBBeApeBvyjRnrE+4AwxgAFg2NCTV1f5Sa+RN7gF57JPVkOX2IvjP2S0xjR7oMX6Z861OnqeGDLM0ecj5sekGOShfIop+2O8x1lpXCaC4W0rW+91L2wN2qjxp6J5dbJsdWb6rP6xMovd07UfrXQV0wtiB8uumoChNP2+lVVrWRTUo2r+CybHra52cv2H//XX1v9+NQGw32iw4AcJ9rf5w4AtvnsvMcDErq1bUsHUYIIh4nVH6cnkqEmDqXkWePvq41E1/aReEKOLXshNNXXarNmQ9LP79+6KYB8YtvHVTsVTxTlBNebbQ/KYuAAyTh1YEIy+a5enlS7GJ+w7QqU7u6VLJkYspBsn/Ct9PaJZx2PjGasId33x4ePLDs2IWDGHh/BpCh7P2zLeX8te/Ri+UjPStj9By8lH+f24LuHtvLiud29dckSyX7p16JNziQsleuyVJogfk22uCF8IowRCuruxxNkxBFMaXqQP6Fjo/leu309bXdvj1gqoh/JGjut2al04HAhKie3y2ZnC1Yp1i2Z6oj35SQMtm1hRoA80pZskbF4aPEhsqtPffXcBXIm/T0Iv4rOZGCfG0u6szITeTs6iNnGTtR+88Wx/eOXLfvuaY/4n5UrcWufx2x3h2BmXPfpt1JJMhCKC3PMWC5V8H0gEsI2cxNTFhZTS/JsSDLQJR0CoByQ44C8AOrZqwnZxlZRFiskfEgwPpnK2/DojOhatOXXG56tOzo6pjEctIYcAdxKeBt+BY0wyUpZrHKp6EGAQWEogo87u5T5YOO5A6uKH8BpBDwKhVHHET4hTMaomAK9DqCnFjaiOEgALznkpUMA2tgOAkxMMFAvlIAIdo+JOfYTQF9jH1muTpapb9Aru1kYHnZcisyx4gD8mNR9KWVFFhOZwOBlsi6prUsWIA4Vm5Ej+0zgYUcOizvSz6f2fGndV6CASZk8Y/k/kw9tyfXLl0uWF+Ybygy5nSHwRhCYGtTsVTAxKSde+OD585c+kXj1+lW1tdeKe2Tv9Ql335TOm7cRPZuJn6Sc8XQ267KH7akJsxGAQ4hwsLb3dlw//P1/+gffOC6ZYBPnlD159lT6U/2VjHaftCzae27Xr8zLYb9mmztl4dlze/bsmXB73HU1GY59ksNitWFPn69rHMiE6tKYD9uvf/Opff39I/vh0RPhIMbZHBsw0Xmsfp2cCXdIz8aEFyvFkp79yJZl28Qe0mPdet5r9TFm5eqBFYsH4q+O9MKJvV5b1/j0+ITUupzGrf09e7m8bYmhjPhJDvFBU85ryp4/27T11Qo3E9ZkZZnkSY04aJBd22vPnuzZ2GTELi9E5aCW5VT32EC3zu0dUL9wIIVN3thz+I3MroZk4VB9YCl9t+yd1JjrdcYUvsDn8Aw/nMDzXnv5at0G8Tfc95AO1HHH6MImQS1+JjZZHSH/QnJNVj3noKPI3go2tmVVStl9HY4TWAcvgdvIlGsIp5HggJ8Djnu5/Epyc2w1HPBGW3zdMuqXj8o+gp0IWuFXgGtoFzJDMB9/glXIBMTBh2A5fqO8CwGmQfxB+X186tHeV2TrrePMNfSD46xawla+ddgJErGqgCAQ7cbekgUOnn3y4oX0eMmOmDCQXiYwQttu37rt7aSPTLjj1CPnrC6gLjw+CbSBrthDguzIHH3iO/3mXrQr2OiVVZOUfThx/MJ1BHLajaZjpyPJG/cmcIH/6P6O+JN10e++c83iyayFkwX7+rvv1G7pI+khAj1ff/OdsdH79OycHR9WhEGK9ou/+IVdu3rNFi9dkY7Jye6wSXJEfh97aMWEa0NWkT087+6zSDIjnShb10MwfVA9J8gJdtAxyWqwWWtduIJ9jvZtr1SSPAhHlA/lhyal70LiOdn3npDkflj4Eb9KsiW5Z1y2NinD+9KePvreXi8/96AoqxL2i3uSraoVy2Wr6g1O6JMu6dUJA6IjKwfwe9CHJNs4r4ghBkSzsOxBKt5nVxbnHH/8h//0T7LbTeuPxCTf3IfyBmGZ7W71vVt2hQQuAs7oGhIudH0m6XonJ13S29sRz/TbtUuXZZsIfjckvz8In6Onu21uatDGhnvtX/3L2/bhuyG7c7PLrsy27er0ga7ptb3qifQrNcpZFX1uP/1x2P7N32UtmzoUT9YsGTl3m5rPh+36jZxdvZq26emUDWcLdnaCPHVJH6xJfyelU7csnemzm1dmdL+WpeODeoctn5m0wxI6Xv5Jn/S+ICFB2Lj0+I0r0/Yvfv6RxQc7dv0S5TfkHxzuebDzgzu37N07d+zmjesaTZ7z2A6FnbBbYHiC/b56XgCCCT0SWcjOpcyoY3rpCmwWwWN8IuSA+IUutpbkxcvjiBeDTZQJeLPfGSsUg4A6v7Eag/sgC77Rr9pBcg/4FFvF5FYwGRn4gpz39sU5HgNQ+wKfTgyknym5Aa/yYlUACV7Iugep9N2v0zV+L/SAxgU/kldw/8AHRSZJvELHvokYuH5DrwT6wy958x0jFsQlyBR3GdUzqBThq7Ppr27NqjF0AqUAV17LjggXR+XjkUlNaTc9ymMSb58BrnlLC44FQf43cQ/6ruNM8vLy7ujtkw3qE33nQpr2NgOd+0AHXtyXa/w6nc/z0GPQmTYHtNAvuj/PJpOfN3aQW1B+ZUBvT3bTjYPWCAvKH9spluUD7KpvCdkL9qHICJ9nne6s4GkLY6+tLDtmUzcsLV+Eeu1s6j05Nmoj+YI4kMcHtEVno0MfP34sO5B2f5wxo0zc7ta26HTisb10KuV6iZJvnE+g/2c//zP7F3/9l+43f/zJn0kH/tzGx8ftn/7x195u4h5OW/WX+Ac0oh98h//UBNe/fGIjnRdEAP7m7QT0vgfHIA5BaAYDGvNyn9/HUTwk2uLXco4/Q9dz3G0HkzE6n1bwG7QHE/L723LFTmO/q9ro7QgmHWgH/eD7Mb69eA0c1BBepdRyn+5/59Kil+EhiVQ/+sq9UFh2SXJJRjf3IKGRGCExIFaLESvA7nigWffPsjpNv6MbOJ+Uzb1y0e0ze9JR3vyTT34knLQpv/vC91HsZwXxifwI+X0ErbsvZN+EW9isFx/U99bT/Qn00y7q6JOgzfmUbSRxi/KbO7IvlPHpSMbhU+QDmr+18/Tfk0dFJ+y9Dvl3ST25i9bTqcuPyNiPPrwjnzBmv//0a3uxtGq7lZptykevCcuxryNJ0JADTM9KRMbMkxygOn3W39AdHcFY8AzogV/Oi3gLo8ZYcK7Lmn5zHQR/oDd1IW/6wf0J+tNgPoNJFJ4f8A/38E2cg4F3/cmxgDeC+yD7XE8smd9J2PTJWHjbfwr45i2t3k5SMjHr2E6/sUoXeeCub/XBW/58qzf4m357n3SR616dy1hwL2QRXUkZ2J7/5m9//isC9vwRbDZiAnPMuOWNesUvXyxbQkB0SqB5WE4KjOg3luChJKPRmIBdsFyBDQhwuAikU4KGIJHPVmigWYq2LYe7KeM1PDnpgWkyBcg2xrlmNnVA9yD7RWjGuilTIybC+SJQNTAQ0XPIIggyENlAbUDgGQagg2xYQp18Bnh+dkb9EcATcft6BmT0Bq1LAInMMbINebOrM8sY2ZGczUIvutUvgatuHQ++A6zUDgRPxDoTsM/l83o2v/WpaRo4te9AYCwST1sSpScBYSDItGKmi6xdNnQ5aUnYW0f65UJKVsBLhj+WSlgqO2SZQs5GCd4TxJ+etIK+Z0cKOp6XY5W1VC7jG5Qi6IBpaEWAAweW4Iwvl9FYsCGRM5bojULGkMEQXh9cg34uJ/PstOmGzxlMYyiusLKc7dLGdqCMXXcRuEUxQnfnV3+7Idc7COxjSHmsvgeP/+ffOM751JR8vVv2ZaLTwznLJaPWLeNMqabcZN7C6bDPriMUEje/CLNIu+pbZSurP8PTU9YTESjVeY3Dpr1a2bKll6/dwI7KkJAJnBdtugVkczPj6mNDPcLYCai3zu3xt0teRikzM6Gj0KrHg/1/+MM3cooSJvVos7NTli7ImQ8Hmdw83xV5R4JSk5ESvTTMeklIxWPt9oVtrVVt9NIl65fyoxbkd7/5zLZ39x3oEqRkgupCgnT57g2B61NrlDat7+TY702Gnff1vM+WHq1bRaD1uH3mm+c0dX8PrOtpKIJgCRJL8cgQPLFMNGKz4g+vgylgz9CjBLzcB4ZJ/ED33YCJsMXqkZVqTduTgWgKuUBnFAdZfXwby6TsTM4LE2XOJ7oXAIp+4PggUygMMikxhkxQSTh4BANlhzLyJbWbQAHgk4aT3ew8orYPRcOWiQ3aWePYkjihuj+Ai7qZ6ISwdAfjhXJznkLB6oXTNzk6ZAuzKWseCSzUKronm0oT1Kbuoc7XwzC+OB1MGuBcMgEAMFJPfLKLgNDbjYx8YycBXa7h+Z5lLFmJyMHwDTM9+M9mkTE3/kcHTBCoQxp8nhEX7cm0bAkYQWRm2ZmsIkuDyQkGjMArDjXZq74Lv55B3VKXCRlrNvNtHB84HTCiOJvUqWMigaWyZLSxZO3XD5bsUDx8pDGvddqir/iiX+MsMMCEBKWh2BgJ4NuSA4exIiOMMlZ3b4VtanzCvv92RX1ET+s89Z8VVe2mRq6LgNSQnpsX4ErJucrZzNScpVLDVjsk27xoiVBH/e+1z75siTZBVh6ADR1NzWMCQKyGoP1MxNEdX/mhL5wLwIMgITZnFk+yORyOIjxG/XzKJ7GCrJAesMWZEZsZGbG+sxP70b3Ldmt+zpczx2RLJgrD9ld/9mNLyC5Nj2csIb2fHGSjq7wc17D95h9fWrWmZ2mMMG44P3u77JmyZ/u7JY1Fx+pH53o2Do34R/Zifm7B6nKi1gTmHz57abulfenxLgGXY7cFZ6J7WuOMmJLdGGwcR/+gM5NF9NO8nAj86iXl1Hey0KgJSyYGiB6AgU4lWIctYlktkz6UfmEzJF5vMy+RJa9DLL4slQ/EP9RkDmoQe0kBATD6R5CfMkyJobiX3KCOMatKcOQios0FwVEC+u7AXRi1yX/04Ue2vrJhE6MjNjs9YyOjBT25bbMzY6L/iBUKWfERTtCpbxpJ1kelsi/56XgJoliUpbhMJCQkhy3b3dkXjQ/07CN7Jvph/9H9gZ0noBK2unR+SzSuVuq2vbmrcWnI4Wxbq3HiGfyTAvfoEXRLpVLxYAuTFyzrJ3DQK5noyBvrDPTaJnWHC2kPfG5srllTsliW7tsW0CQwSXmHIKMEZ5LgEyuApHvi/XZwuCuddWEvltckCxdeHoU67ZQVYRVYbx9BTtln8Vd6dMInMCnNdXh04LJSrzHZR6m8LhufuGrlvbJnBlo34yJbak17773rwgVRe/ryW4vGhZ3SLNkUHpFdQKex18T4RNhmZiI2PR2y2zfjdvvOkM1PZ20sP2a96NueQ7s0122pqNqRCtutm8JahYhdvZERj2zp+iH1fU84ocfu3U5a70DJrlzL2UBvSzZJ/Cl5IyuQcmXdF2FLSLZz6XGL9A9ZKj5qo2MzFhuas6W1bvvjNwf2D/+wZV99v2+rOzXp7zM7kS3a2Tuw5y+37PGjDclOy4bzs3bj+jsWFkbCLjbFl+lQUjSgJFxQdrHTPLaIaI79OMdRVIc9K5psTMlSR3zMxCqb2fnkqINtYYRe8chZr31x/6lv5H9wTL3XYenrhNcCJTuqLfoR5AUkO9iWXKmLsgFBQgUJIdSH3S+WjLIHXXJqmUiT2Hn5OhxbMqq7ZDcY+wtwouR3a3vT1tbWXJ6mpqZtaWlZY4z+Jns5ZkuvVgK50t96nDutlIvDFocGmBRArnt13QtvVzyelG2I2vraum5BQKbfkomU7i9HRdegP5BDkgZwRShFQULLpLANDiSyQx327Y1lXXNiqxv7ul9COppyRSHZnEHpXDaFNXv+YkmOetJGhWkIzBx63VX28xi0peUlHZeMz0wL08zbxMSErygiQEvJBwKmjn9FB2wC+JQsSXBuP4krMfUjldX9hfGFy71Wu2hEmY1vv/5OvIVsD9iYsFRJdP/X/+ZndnVxWjr7tvUJ587pmWuvi7a0tWFl/X75xjXbPyjZ+PS4NcXjrbNuK1Wa9ujxqtrMKsozS6Q0lmGzeDZhQ/kgG5vVEuzl05Yta7QPRSEc7l4vWbZRObSVnRU5g6zskUN4ULSSZLVz2iPfomrH0i9sWF4WD4WlK9tHPb78/OSkbv/0Tw+srOtLx/seUGWfhN99+kx2TT5MCmxwasVaw06Oy0ade0qLtKo9Hjwt5OSrXBBkPrXmscZlcMhyBeFN/JLBqOsgJh7BYU2NIZPzvdJz2BV38NQu+IfsdwJxjAlOHzrz1dq2ffvDY5+gYKUY+8zwfFaTEdRIvBkHVlN6aSt9R9+B9alDzB45rAzjGjLv0b9k5EHLtw4gWIll5GxETmIUwYPV9Q3hCCZKyfSVjIofKK82KX4/l/1gUj7AY9wjcKQJWJE97fZNckAfOB5kkQoDqj84n+A52uzldCS/+AkEF+mLZ/yDHY+O3f7hiKoR/hzPjJMOpowPvInA0198x5eSyyA5hEAzk6Y9siUh8fm4T4j4imRdiwwxiUGfCWSEhdNwMrCT2F1oRaIHkyE46NAKmfLSmWoGE3Zeukt2aL+055OJ+BtkUTMRzD4BtBt5RBf094M9pPWkg+/euhLIUEF2dmzcDmTbCGCT8PH1H7+Uj7AjfdbvSXJDySGpNAJn4LmQnsPmu2yYXLfX65ueyV+TDWUSiGQOnar2gdplN8Hy6j+4j7cHNbvJOJX/KV1HICMSS0i/6Dfp4Ux2RPeu2/PnK9KzkxZJpK2uNoNdT4VnmXyoFnflj7XsVLq9flTxErXTkxOumxgHkVD9KUv39rqNxdYTMCW8hN8PbcleBOfgg19orH76yce+Cv7f//v/xT774jvxt2Q9XZAduPA95nqly1nd4sEQYaWIaPOLn/3E4xBbr1flMwtPd6TDOw1LRphcCMqBfvjeh453dnde6Zwt+/kvFu3KlUG7c2vY5mdSkldKC1V1TsXGR9qyW5Tia9uDZ217/LLqsoEvPj3aa9cWDmS/zAqj47KdJBs1RE/iGfD+uW2sFH1lcFdn0/aEGZvSAR99OGury89tajonbCZGoGysxo0kwx7Z0tUXZfv4w3tqm8ZDuIrkwN21Q/mwdZ3bYytLKzYr/Twpu3z92m3rl3wdVw5s5eWKffPlt/bw4RNjhdLK+o4nR1AOAmtE0Bv5ZjCQPWQMeYOX0ecE7z3oL94YEM+w2h4eY+Udgb+3SY4ch5fO3K4G2bfIMfcjuITewH5xHJkk+5mgI6PNb3zid7pt13Fk31dUSsY80C6dwu/gBn7D12NCzgNneoZO9mN+jmSQW+OX8s+TDXWA/gXtCFbbBAG2IJPWy8uqGdhO9CrP5cXfjBl34574WTTX4xKMue7NJyv6aa+XepLcU8aGfaAoIZbNU9KxITxe9+AtbdHtXIfpw2kLn6vxzrNgb783z9c5nM8ltDfI5qcNwX08IOi04mz8e3SozlFbBJJ0BH9fNIAOfr3ADH2hvf5Nv+i56LkBVmxLfbOixX3efjYKl60XduYyVq0TE+jWSVvC7KXKkY3ILyTmho1nZX1TOJpg/6OH3+kC+UqyIehHVpWw3wl13ccKBRvO5cVH+BmyFWo748EzHz56KKyTdByGXijo3K3NTe/HlPQyST+M39bWptqnsZefQZLD9evXfX8KsAUlv9DdDx48sH7h1xPXrdCj23mBjpNUdS66eGKj7o6vGcS2KAGnE6Cn0xTaS27ffOc/x3HOs0E8hbHDpnCcscCfvoBvhGMpreYU1/mkx+B3U13Dw626JzqQseM7vMyzOUZbkT9o4ufp3iSlsHk8e8w0ZG/xDdGRxG26dV983luXFi0m2RzQvcAFx7J7JAWQ3R0ke+ql3+q6Hp9/QLK/t7/nSY7g4BONVVq2Cx5yGVE7cMMpuRaTvScOtb+3Z8uvV+yv/vZvfIUA/g97s66srHhfKUuGy0ofwBflsmyksAj7VubyWfWFPXpYGRh1fi6VSo5xN7b3bXtfuhScg+3WG/mDPtgmr2UPLXiGGsVEB+OCvGWIm3Xqtjg7bD//yUduo79/+NS+ffTSNvbLwo3CPrJd0mQeezrRuFFCFnqTbIr9Rxqg81u54tP5UuPgzxX9nI903ttJGq5j3FgxyCvQn+iNQD4D3fanF9dzz7cv5JVbcoxYGv2Eh5gABQNwf3QmrwCnvVnto09snMfldJybcA9iPm+fwbmcwyd85A/SiybxLaBlcIwXPwft+dP1roc0Bjwj0MPgvpDHPHzC9L/7l3/1K2ZwqE1GvwBxbM5AKYM9OVLLyxsyFHGbnZ630WEBQXWyRwxJFlYfwXm9cR56/VjgULBJJQEhHAmYlFryBMbXduV8q4NsHDYwSN3GsJ/nNaM5v4d7RHQsuDcIn6V3ZDkMDMYc+BCQP5djxzPlDwaBdxFdPfPMH4gwPT0rQwQwBbAOyPYQcBPwASi608cEgd5+jBknBhtCBQMIWAG4QjCMwhkgU8ogmUvaeR9lRU5kAM/07rL9SsmZjY1vCez3h7oFusM2Npq3vADf+LgcsKkRu3J5zq7duC6HfcJLdGRGhi2ZSVkkmbCQzqeMjAfzERJ4TgOHElKrpLECJc/LB11/axT0loipXfyGcqH0jzOAhBLGISMIZqYfup0Aacuf4eWCdA+A2tHWrh3tFV2JE6jifB6P/tN/uk5t4Lt+cIDJJ+foE9og4EGGP7/rfF3F9XWB2A05YGzqOD1asALldtROJj6yk3mLZmNBljMMrqsweBg5xrK+WbKyFNnIFMF+Oetqa+Ooaevre7YifuSZYwKJieig1+y/EADMzU9JwClVIyNx1hD+OrUfvnxm6ULWRkR7sYsLevugZX/4w9cCqALREtSZ2UnLazxCcojpfDc8I8PUJRqeHFfFR6J7F0ZbwiOlRb3ZF0+3LMKeB+OTntH4zd//QY5kVUo4+kbJJk3IyhZuX9d9BZhqcjAvCKihEjH4vAdsRfc5Jgh73mU7UqJn6jsGCefAM9ad1kGwH2ciI8dhSHzG6gjX0KIf96Ld7riLfgA7FA4rKg7lQBzpeFWAvU5QWPyOrLNyBKA+mknaRTvI7GcyCT5xvtD9uK9nkmhQUSC0C/nwWnf6nWy2pt67hwe+3BEQ5P3SOAJNenSvdCxi49mUB4VaAFLRj7qTtJVAO/c4IRNfL/gWOcOJkGa2XEoylO31zP5Tls1L5rO5jOS9W05H1QMmZK6QUTRAdoZALM6xZydjtE/lfDdbbtyj0j8sn1PT3NHsqO9kbnWpfzUZ5EEBDowKtZ+Z4VbrdR68jiwyAcrsKzwv4CyQxUaGlKkhk+xEz6DfZMKg8JEFNjxDv1CihWwGxoQg4ql4n2wo2gBIPNOYHrGcTW307GodL6pvnz3fsP0jss16LT005KuSzkkPlC5krw7POLlQP04k9y1AufrO8xsX9mcf/NhLfpQrGr++lJzNvMViGWvUL2xx7o7NL74nsPWxzUzfkEMjMNbW9dLZ9eaF7e8n5cB0bDx3aJubffZ4ieXC8oTUdwcvzabzg9jIMw2YbGBiSMMlXumTgyUAqnEl4xQAzYqMfCEtuyHHcXpEjs28ZdPS5QPddvvqtC3OZOz6wrhdnpyyw+1N+/Mf3bRZndstPqE+6lhOzpSe3SM6vXjy2oobWxbqkl3ohO0///p7e70pIHXK1I5Zf/hYdmrI2HB7YmTChgXaR6SDWT7eEn9i31qiGcuiX75atZps7qOXS3LyyMwdsL3SkWeaXZyf2Ggu7Zu4UhufADulCCgXQkCf0gAJjSsTT76hkfocjUn3o5/hEQyvvgyIHv2SiRH1n70DQhp3Nr/KSV8x1mxGHABkxidm+8Ui4uz2kLIEZOuSNUMJqcZx3entE8XSedRoLVfLojl7NIRtSKB6KJq0sOwm+yuUqlXPpE5KH925ekt6Ztlr+JNVwubVB+WSZPLUanIAAOoEJcThoivZx72eCXbSlg2U3dzaEviSHifQsbWzJfB6LB1+Ya/XtnV6t+Tl1GUM4A7oYNK/LZ7snOk+DcnhSUe6pteDZ5Rrw+mkJmipuKdzATuBU4ljSKYrQf+q6M4Kt0whY0dygs8ld8Pii42111aWHslm816SCOCH/cdgeo1SqSbGhT17/uavfizbKxtcGLXV11teXzIWS0gXhGx2ctR+9N5dW1y4JHBbVr92hXWkU0TDjPRIITtkqTAlbOI2IMe/qLZWise2ub5kV27PW+OspfsVZUO67Gc/eU/g+MBKB9u+mS7Zhuxz8XpjzWp1Nt+UfT04sK5T6cz6ma2t7ul9aI8e7NjWetX1fLNVtdECE/Ehe/JkVTqgZEXxo9jHjkrS45ULe/H8wFJyrM4bJauVT2y8MC1ZGLT4QMbG8lcsFZvRuKTEt+Mat4JoHfHs/N6ujH3x1Yb9v/6HL+3vf79pL9bk4EnHkUUtBagxl17XuAOOWWGhJtqu2vvNo0f2288/tbX1ddm0pAcu2IQ5FInZsDAMexNFIyGnQbd0Q1UO5fkJk/ln0meCpbL/XRpvgg3NGnqY1Y5xo/xEKJqxdnfIfvfNIzuVPiN7npIzlPQ5brQlRH1e5uFM+pdMniM54uhRap0z5mDM0GBEbdt0/iOgypvfCJ4x8c4G0bqRUXIMpw30xPtA9qK4X3QnbHJy0p48feLBQnQ89rsoO0yAj9riSckpWcjoBew/mX/YRzDa0ydPXdZTSennaMxeLS3rN8mvgH8mk3U5wREgsALglgKVTgBfdtTfIfV3XM0jmCE7JUdwY31Z7W/bysa+O9DtxqFn0WfJIi3tOx3Y5JPgHk51NBH11UAE5cmM+/FPfmL5nHSn7smEGU4jpXgORDsy5BuSUQLQTGbHY2nLZAuWSGbUZ/E4AWthbVkXt70SSn3vctkDL3z37Q+iJBv+h+313rY9kN48lg5YfbUhXt+wV6uiofh+ZXPbmhqzqvDL+t6+bZaK9uX9H+yL+w/swfKaPVtetyPZKJkc6Ws5fcNJ6wm3LJSSXY2c2+LlvF25HrN33huwDz5K2o8+mZTeDNnG8r4vNf/v/5sh+7P3z+2j2wm7vnhi71zPy4YMWDK1bxPjJzY9c2o3bvbY9Vtd9sGHWfkwclqFs2anbtrcwqR9/JMbdufmmd242mMff5y3lw8PbV33/tf/55y9e1cYINKx/9u/HbR7t5J2baHXxtO99vE7d2xuWHZLcjaSmbGp4UUb7OuX3ihKx1K/nZWIZER2jP23fE8W6TxsY7smbCH+hpZMOLGxa0NjwSTR3u627YvXDmontrUr7EgpQvkicckIvgcZ7gTECOqDc8DG2AXnKeEJeIfAcTDpjp9DJq/8B/k2OIUn0vPgERIg4AkCc6woA5OwEvL1xqaX2GSkPSjk0nLhZRsIihGA4TqC9DrFkz/oa0z2hkQu7DxvyjARbAC7cQ6BR9pDZiB+Casr3zqlPJ9PJtPeJglUqwcewEQPUyqrkKdevTC9t0ttEL9Tqm1lbd1XRdBv/ah7Ut6o39gkG3+H1THUnGZVAft2uO/jdBdml34i0En2P3iFF7aKSQmCkLQVzAvOBctRj/dI+Gsok/EJdyaMomojOBIZIMjEqiWyFnvkH4DJWFH63r2b1pTuW1rd8Unm3/321+KRhv27/8//4HZ+XG29e+eOeJRa/pM2PTWj/snHVV9OdD4bWbJ5IwkfTGSz1wwT0ARLSHBhVRSf7K11INwNhoWe2DxK9g1GeoVzNQ7qV1N4kIS2/oGIzq077tnbrVhuZEyyF/EJ9Z6LU2sektlLwo/4Rp/syddu1Lw0Lqvmt8WnaE9WoVLiDt0SrN4Qf77BsjSYUpUD4svANxUuEfbfl64IfGzh0wvZadGtdFiTfdMzNCbQnAmk7a0tOxefJHTPLmGbq/Oz9lc//7ntrL+2wz35WhfCZAnprh61RHh9/fWyPXr0gz17cl/yVNHfz4QNlmWf9+2h7Oejp8KK+2e2vV2y2YWMDXYkI4Pn9uvPa7J/0gn9+JrndnUhbe/elM980mUHskvwQ7/s0tPHRdsTvlhb27OlRzXh9Lrdu5mw2hGrXFPCmD12Jv13Lkcik43Yofi5fXhq1y/PW895t22tHXsQjoQTVohGwynbX2/b5MRVmxi9Y5fn78p/OLLdLeqiF23pxTPb2dyV7u2RTVqwpaV1S6Qy0p+6LyuHxAtMgIOtkLWMcCF2leQiAs4BXzMmUfcX0R0cQ/ZZeYRvRnyDT/xT8NaZeB5dxSa2jAHX8QLn+apVnYuMoMcwCegAj2y63OrAGx+R8UYvBIF2Sa3kMwh4comO6Tttw7/kDGQNXcE9GH8+CWrje/r99MlxziFoFSR0UZpWeEbH8R8JHLIvFH1HHaAnvH9qL9cTOEcfEsx3341z9HAmWVllMRSPeBJOt34Pi+dISjppN8TXUdlyJkzOZL/ll4oGTAzhtwf3xjQGttHjHGoPfVLDnS78FbQFXQI1gj56sF6fXIuPCg2gGb+r97pUPiuhTeE9VskSmWEi1311XUeQm0+vTqAb08dQf6/6R5/wzwNcMTQUdYyIXSIpib2KkEb29mAvGxJoQ+G46NMrm7OtsWYlVZ/V5WPgdx/LF2g168IrrFru8tKro9LH4yMj4vdWIOv0X8+HD588fiwMkRBeOtKzTnwvoZ2dHR8TyvhgO/ANwLOUx2Ml5KGw1tUr150vuWZ0bNR+eHDftja33F55qV/opptAL1iPoCihby/TI10Z8BfxLWISosub80Qcf/M3AwM/of+dyn5tsBLEf9cJF9g40bZXdudEPHWua3qk00lKIW7ZkA6V0PiEAO1BZ2GHaSKjjW3yyRvQEbrPb6vn61d0NBvNs9cGLeCKsvwIsDZ680f33rGY7GdY96XU77kGf/+g4pNxTJAH4y2+0u/YWG6O7B7JXoJLfUV3o25p2aG3G3WTyEF85lA6vCAMSmUP9mb6/slj6xNv57Ij9vlnX7jNo9XsLxgXjkwk5bOBF4Sx8TN3SzvSq3VPYgx0h1PLsSq2KBpP2ar8v83dsvwIHRfhuF+AwwNeZSxZ/Qa9wdCU2IN9SAQ8lz5lldMvfvqRbL2w8/qu/fBkxZZ3hKlkD/HNSVaFjuAf+BhsT0PA3LQHWkN7aATtg3gtPP4mZiWKI7O+skAP9n1H+E1vXlzH7z6SuiFvdB7yRW/5m985jz5wLbiGv3mDu/Dj6bNn4ut8fofHmGyH59Bfb7EP5zCRhuy63tAb3uT34NkB3gJTgePoDwm0XEtn+M25XOf6h/55AN/f6ofOw6qh9wKe5NQL55XC8IgnovT8n/7uX/wKI+KMIgEiIwoAcnDMLtpH9vjRS4E7gtcjciZynq3i9ZN4Qxx9Ah6pB8ZmoGS08hvZGGRTUXMVArIj+EFdQOWsWyB/zI+zzNEzjbpw2DUQPVK07Kivdkg76BOGPHdnq2+ANoqY6gbLZ3mehlmn6Vpgqgjw+vVr6OCbjGDoPFjJDJHOhyDBBhtqnwjkg+qDq37wnX550FlEx8nUm984iuGhllthcsQGZCgonUNmfjqfteGxYTkS8zazOGdTMwJws+zwnrPxiVHLF3IWo/QHt0WZSzExc+uRZx0J3s5uwWDr2cxG0zbY1QXNx1eteNPmwCjrb/rh1zLOMoJSxsSlffZIAuVZ/zqVzFOUCYF1gpOsDPCZSZ6tmx9v7NrB7o7oiFEj81mGR/cgCBPYb3+Ck0g3Ee1Z8qQh9rYEDEeJkj79TU1AfmR/gYPWma3uV+xYCmOKgHsqbuwaDrDMT4/Z4FCcUdO5uq+ex3PICkcYarsHVjlq2vDMdJDVIOVaP2zKId635y9fuQOdleMUiYaskJBjIEWSvTSnu6mfup3R58aZPfp+ybIai2HxQ1dYoFNtPK427I+//8YDF9B8Zm7KchMj1q/7SU7FV3ROLZNRPhXg7xNRuS9GRRzkSvbZo3Ubnp227KgcDdH023/4zPZKVYvLcaZ2KFllKN/529esR35+d71o3e0DCOjjKG5UvyO28v2qbUrYj6V0t4plX67L8lb4kgwdV3ZSlBgqSlNQn21IypnMVWjOxAZBas/o0Fgw9gQQz/WdDDOC8McS/OOm5E4AgPuKcXS9ib+7ZMgzav+JxQXew+ILaAeNggyuXg++0Q8cJyaDqIPMhB5Lq6gnSSYdm7LBJj726gulkchU6dX3XIINr9nQs8/GBAQAKGREoxQDQ6lL1Me3L5cBZEF9LWQGbGaCDISWjG0QkGaZMpnOvvQYudV58F8imZSeIKCr+2L8Ja9kchFwbcmhJdAIgKUMCXXTyUZmwqtfoEZNcIOPASQjlKA5WXXJuECTlDXLGZGFuOS+r1+0EWg5lWGk2egFjADZNwQdMRZxgR81yeWcybde8QJ0rNePgs2T9LwTtYkHA/pY2eS9Fp0BNIWRgn21tGPFo5p4QE6F+C/UG7ZD6eKG6M24gEoIqPV0Uec+a+lo1nLxvE0NL9j+TscGwuOWzk7a6PC0ANiEHIjLanfWwrFxtT2m9oiPKVcgXgbQDUgH93ZFrdZp2qXLZfFZy778qmZffFNW+0I2JmOB84DxJ+OSUgFkKRD8Rj+SjUG/+tRB9pbw0lfoCfGCl7nRWLHJZH+/2hYSqNkvS47KdufmpM4/stJW1U5qdbt785INRBL24METz/heWJwXDXutomu39o7s6p1Z0bPbjuScbZcObK9S9ODh+GTY/vrvFqyo+6QSKQGDjvRH1a9jwlrDI9aUDRkcsmrl0JpndeuLj8nhFo9N5SydoPRIw5cSsonv9Ws5OWYx8UCv9AQb9sbk+A6JlkkBnX67dGVW9GCvlR7L5eNy5HO+cRWrHgjAM569XYCBsP3ylz/2pbBjkrXLi7M2XMgY+9CwCe7GNiXg+n0/kupx3Y5adRnrPs9aZiUFm0sySUWGJPVih0dGvVQDZUtOpUvTus8IK/AO5QDJTtbFM/GoZEH6n+Xa1Bm+fnXeVpeWzDdA1PgAfuDduZkF2fRxAcBhyw7lLJvJufPU6bRtUU6rGiIgmZczlLArVxbtz//8QwvjiGAP5NCyWs730VB72Ri3oHa4KIuvk9Eh0SNj47LzGbWbDQlZ0cAeGpQ4I+vn+qUFC4t/xqTTCpmM2sB5GbH2hU/QhnTPkPq/s7ap/tRtTMcuzV+x6alx8Ujcni+tGhsfE8D0CTbRncklAHFY2CEV7rIN2TbqhS6t7AnIkpEYBKjmJoctFVH75Sz4SiPJe0QylpSsmuxTWDjhRMcOqxUrqd27O9uyP4eyN+bBntJBzU6aJxYLddvHH96yw9qGdFlDNCbrq+6beg8PD/tEHfsboB+j0jVkj+4dNMUzk57RlBrqsYlp8WR1x8ZH42rjuQAyTuWg9IUc76bZQYka4d22sy0nPxazy5OjduPabZsdW9TzUwL0cTtu99l//N8e2v/8H76yb79asq8/f2Rf//GBlYrHwl199h9+/b0t7VStLsxAkJ8JlY50iLSnO/P87Sud5GSIIeV4yOGRLpPVUdsoE3Nq6xs79vDpkn1/X/f/4zdW3S1ZP3sN6H5CZnYmJ5zyKGSsHpSPpFvkHOq+jsCwp9IH2M6Q+rAr+v3686+tddHnqz1rjWPPWhqQI7qs8T4TX52eiw6SIfaGYa+Qi06Xff3t915aaUB8PTI949nJbAo+oHEluM2m5+hiAHS9VlO75cSK3z2jS2aVCUlKjO3s7avvF75/xtLysm3I0aS0FUkF1DklsPDPpUHEs71kkLn9CwmwN90GsqcGm4XFvU72kL149kI2R/yntiU17mT2ALY5RtIe9jGiPorwNpQessJowW0QxuJEenVnY9XPWVp+rbZ1SXcI07CqU7Ztv1gRL6XtvQ/es5mFBRsZl1wReBOv98jGsNcEgVtsMWVZZEyM1Z/YH+Q+kUrLfg159j5lM+gPcuz1ZvUGN2C7kF93GTRugD/2K4B5v/zqS0F6OqExePTADkSD/WLVtnc2hXtKomlD7R2RLhiyVzuvxE+y6rKLKenLPenxmctzlsgV7ER8XJGuIkjdF5IjmmWDWFYsxWww2mNTs5RMImHoRDhI9juUtpcvK7a2KRus9vzZT/tsfLFj2fEeG8r32sho2Ibz5zY/FbPxsZDlcmeiWVtt0TO6T21yfNAePdqxzz8tyX7u2Whu0q5Ny5b3b4ufOvYP/1tDOqDX/qu/iolv1qx60GfvzMvRFihNCG8Mp65ZJjJhg10xi8t2DPTIKa61PNjJKj+Xa/EE9XTVad/LpVKqWJSyVro/Zd0Y490yk6+n1hBPbu9tyXa3vATlzMysFQ/r9vzVulQqiT44ps4SoqVwTZxVU/que1AKwINF0vvgc/Q/m5zD+2DmXDbjk8asJMHvAWPhXIKVSSwgaEZwD8xC4HBjZ0cYUVhffI1zGix5P/dsblxVNlaM6fk4nWAcyg6xug3sxUoaNnvFzuDIBy9wImVWggkP7gd+wm75Su9oxHmOAIjjVLWJyQGy/dHJyBuO8kn71PGSZ+tL/3NPMOvyyorLNtgWrEHAjwA+AXSwFpgWWrAqwFfUCFvhK7H/DI42ZWTBdvhU4ET4nn4FznHg0LtDrTZCI/rD9Tjc+FXgYnxKMmKhLQEbAiL4a2Dadqtq7927bIMDMVt5XTKTXXrww3d25/Z1uyx7+ouf/9zeeeddYbFZGxsbly0fwyO0xsmF7Ui+9+QrsScB5aE8JUjPZOUFE0CD4ZjGG9tAuQzI0eNBC/QaPltPlzS1ho/Vpy35PUlhIMp0nOjerPxkNX7lsOIynZfP2qXztzfXrLIvOWiJr1it2jjS55EI27Jm7dD92pxwTUR6lcmS5bU1n+RCJ1CGgpUw0IWEKfQ8mBu+oywKtboJWLDpNJPs0diQdDXBRbVN40AZPzBOMhl3jPPOrXft8twVYd85tTtnr54/tWcPv7c+7is++NlH79h0RtfJPl++fMX18LZ0PxMwPejgeE5dS8h+JfXOSeeo36c4Xn02O7sgnVKx7kjMfvObA3u93rCOGt6UHZkdDdlPfn5Z51EnO2J5YbyBcMK+/qpkv/ib9y2bnrW11brokLaRXFz2tNtO2/323t1bFupO2Wef/WB/8Yu7aqeOH/cKJ4/b1lbRy6hdWZgW72c1LgOWjKWtkJ+S/5OxpRfb9sVn39rayrYnc0CD2YkZS7HSXHqnWzZvY3tP+Ceptm7JT5Jsiu4kwWFnvHqCxkQs7z4iE4HU2veVVyQZSSsRLzgXBiaJiJIlyBA8Dp4SuyI8OieIJ8Dv/MZx7vG2XCUTSV72QtzIZDS6zjetl4xxf2QHm85qEioYYOTwkWnY24xsbAkBQlbDIOuUzOKYLtfP0jGSd3QXf9OOt4EwrsSv8O+Sc1bXg0tZJYF+c+SiZ+EnsmLaS7dKmjjPN81Vu4l3oCeksPx3Pwe7pL/l9Op+BNPbbp9JwMMXYuUa/gblMym9pV64v/42wOe+O23XG8yJr+mBO6dnQHfP5le7SA7lPPRU0Efoje/IKi+1wSmhZ6N26a1+p9TeYJjkU/iz4TRgXHyFhlqDfOHzI7+UqAsJj/cOqH1doqP6ncnEdb38pYr8gxNoKX9Mj+IdiQsrCtdFk2lPKEKXMGlE+ey6ZL8i34V93Ygr9Oj5rMJmtQMl26aEN8ip97iBeAS9SJ++f/DQUpm0dALZ4C0bHRmx3d1d0aoj/2lctmDQ41BF+SzwBiU1a8JyRek7rgHvoufv/3Bf46NxEl1ICPR0KfXZyUScS28mT0VF0ROqSN70N7iVYzrZ9SVxCmyLCOT8FAT1oZ3GgfOd30R3LpFcsdm4BtJ/7xIWJVGjc8YmrUEpYVlwvc/0LNk62WzKPSKPnO/31PN53ttPJg9IYCRew9442D/8euJv8F1DeJROzUxO2rx8wrcZ50wI9AqnFktlnyDx7HBvOz3FDxCWFj08GaVc0ljGvawfgXMmokk0RGaJA3JNWTp6KJ60kNrKxAx7SP7uD3+wu/fec58E+8Ym+cQkuns67o8SpGfcaCurQ4blb01OCPvIdrPShbYxUTUun5G47NffP7SKdCijRfJ3wMgu3aLvG90SDI3Th/4js4xBTDhyfnLE93ZFrz18+dpWd6vWPqfUaFx0JIEh5G3vUx+8bO6gcJba6Lha90H/YP/BPG8D5MFECeMY4BnsJJNe2EzKEaMLGSfnEd0DTIl/Ab0ZM5dxKKj/cX+PR+mNLDg20I2C2Bh6ustxDuOCXIMj/GK1GTo67ped4bc3Q+n6gvOYnOeQx9V0L8YS3USMDWxH0rhPBkqv0hb0gU8K6BpwCHFsaAzvOG5/8wxiXrz5w/kfXtS9sW3YiZ5INPqrshTL+u6+PXyxbDsCput7Zbv/9IUY61DObsXB09josABK4Z+FCwNJwM5rH+k7hGWA9XQdC45znvrujWTA1rb2bHW7ZDkZRYAcQIaaYj55IMMM4+CUuSOqa8mcRyGcS8G4w6WOMVPJWHnGvgaE393IiHyvXr7UwPTZJTlE1DtCLTgwoq0EB2mP2he031sVvCGWPr39fozr6J/apPszKJPT43b11jVLZdNyNPKe+cUmcTyPJdIAY/oMU2DYAP8Evwg8swTKB1MDQEYzz2K0vX3+LIQ6EGz/zggHrfC//a1/fo3/9uZvGPbN72RyYhQ4jEHhHWRm6zIEjcHXwDNzyTWiBjez441tq2wLVPTrRBSq+osi52H/PFvPg/Umw5JjXoZE5zhwFvP67vO0CEMPY+pcwVbbkEN4VGvYeGbIRtMJN8CNYwFJCXk4kwwmIGiynss9LyQcCHS7XLeyQGJ+fs5nJOGP+lFbAG/Pfnj42IF2RqAxFOqzvIBORwZy9Pol8cSZt+OcZU+dLnvxYEWgddSyUxPWHZMi0a+H5Zp9/k9/lFKNa3y7fXLGg/2xqPruBBYratxEvxO1NeRsw4yzk0BA+MheLe3b6MKspUdHZJxO7P4/fmY7pX05eYNyWgfkVMsJlyK69N47oqsURF1Au32k+ziVRGcENWTL3y7bK5Z1CaTtFcvie2pYt90pQWgRWJZQUsIH4JsfSnqJLVYdhEMsvQzuhxJDLloCVcgCRoZMsnONz6EU9KGcTOqy4nyGpTTz6Yyc0VMbEg/36DlDMjBSH2JRwFCw1Ig3ygSF7csgJRss38JoVuWwNQWI4AqyoDAKkwIEVy8t2uVZOTM5GYpczgpy9JiS68go8awzAT9q9TEjTaABRdwWD5BhgLLG9sL7gLpsoteyQ2E3FAMaXza4w5FkhjfULxoIGJNxwbI09lmgvxhjZI/6yRjCCzl8GG3ACcsGmW3G8SP7a3Nn21eyEAA6w9hKR5T2Sr5pLbvttxoEDMQHOicrmWcvjM45dZhFc9EFh5GMNAwsNdbRHdR8hn9hFs9YVl9ZfRSWcWaiA55iUx2WT9N/n4WWziBjr3JQlYPS1rFu+6cfNqx+ypRQiGR+K2TGbCw7biMjk5bP5MQDSTusUlbgzKbH5SBFhyyfGrZ0MiOdlLEKS8BrZH11CTS21U+W/Etf9sU1YhHXh5hlsmXr4vH4YER/ydHr7Viy/9R6zh/a7OV37Df/W02/14PlgsmE9BwZNiFLJdK2X9yXY9Xrk03MHgPAqQM4IpBw+9ol51+CAt29DKpoKXqNTfXbyLhZef9ABlq6sFe/95wL7D3V+J7YrTs3LZYI2+df/MGzaMlyfPDgBytVipLJEwvHRL/zsi2vPtdzBWKyCdvYPbT0MI6v+nLUsHt3c3Z5scfmpkL6jNvCXJ9duxKzqwtxu3aNurox++CDUYGXmv2rv87LAVqTjJatMNpj84s50bRst+/GBBz25eB1qa/SNal+S8W69dljM6NDkplji/aZ5FEOYqpP3/tsOFOw5RcbLrtMHEDb7u5Tu3R53I4Pi7az+9rKpT3bEhje2du1aonMPDkZnQPxGRM0rH7rNjYinJma9gA0+pXgIoELMjgom1ejlrSA59zctI2PD+s5ku9yw25cvWGL8wv28sVKUHpAY8zE1uLCpLVqLctlg5roLNtsitbJeFrjJVn2wA0bebV077pFklFb21yTrd4U/yA3Zf8kC3V6ZtY++uAT29st2trapusD7CN1JjEJLMNl0ncsV3B9haVjMlGN1DW7rpsIdKoRdlwtSyVWpadPbEA8Tj7T/s6mPXnySOef+0Z1h3ISttbWJNdm6YjwhZ51WNoU/DZb3y5aQ/YMVy2k5+K8wZ/srXOi/v/FJx/ZhGSDTM6vfngmJU5yAQ5xSOOxYzcuLdjc2LDtbazb5Mio5WJD9vHtuzY1nLVEPCoHP2X50ZTNXx2x2+8u2J17s3bl6rxFZcfITny9+spEKvvRj29Ivio2NT1kQ5k+6Qo2smRDQYFE6YCM5KYlmWeTM0pYtDsNGy3krXZQtlioyzeY31hZt2wm7LopFk5brdrSbwmbGJ6y0eyI/dl7d217uyXeG7HrGmMCQtvrZXv28KVVy9L5/L1Tt7XVA+mMQdlV6U3J+3Gty7765onV2mfSRZTxOPFSHQMarBigWGByUHafVScsbafMHln6wBYCSN2AX41fQ3J1IBx4ILqqiR60ZG+mK1fGLdwX1nXBqqyOdBnZWxp64aGwB3uOxFO44k2yzGTHG7Jxj9Tfb5+tWks6HMeT1VXYk9ebm+K/IS/j0pKupna7B/sPjj3AnkplLJMfk47Lilv6rC1eZrO92tGxO1c4I9gsQD+2sVrFqSzb4fGBA3OW6VOCgpU68VTCqnKKDg4rxn5Q6HRWdgHyKf/BJFBNzi4bDPuKS90PO8LEG5Pem1vbfn5EDmxGdnlTfNpUX1k5wn4VBEd5kXHMahmf6BW+AYsN6fzhsYJ4MrDbJ626HezveabQrDAP9oLNczP5grGRXkq8w/dUKm2DlOeQ7QBXMYF/IhqwcpayHUPZvJzvvGhPqSdW2pBVS2Y3aE86X5jIHSCN19sX2XUAG3ArJSAI2oCLCFaQUdbV1W9/+OxzH9fR6VE7kINYrR/Y4hW1KRcXn4Xk5M+pHy1hBaE+0ZZVt7Fk3GZm52WLKpZIshy8x6qVY/Fr3dhE9PysZr/8u0U76ynbN99s+obhDx/s2sP7RXvxtGNPn7Ts2293bXv32GLppPULV63tnNv3j87t7//zoX31xYF0qOz0yZFdyHnsC0k/iPc77Yj0CzW5hSNkT3c3B+zbr8rWPJZtPzuWrMeFk07k/O7Zg4di1POW3bo0ZtEB9a2ctQ/mfmpnjVHrrs3pMyc9VRcuKOt+6B+CHfoUZgVLVGX3kVn2i5DEyI7IHop/cLKYDC+WpPeLu3qusJb8g0IubROFgnQve4j1iX9a9nR53farDbU/6joUh9P3TpIQsUKO1R7YaspzgoXQbwRUCZITaEe/MUlLYB+MhuMLdgOnE+RHR4NxwFWsWoR3CCoT7EfG9KfurmHXw8F/U6NjGptgtRbZuLw8cC6e8IxAnadbu9NLEJg24H+QhIHseNBcf7OCi+w3XpQcIDBDsgV6gs1k4TX6ij5mUs2daf2tljj9wHn0DXzLqjlqarNSJVimr7MEFgcHBi0nu6jhcGzp+E8YmOAH2BBMyUqBQi6vZ4H1WEkjfKNngQtZGUDZCQJOTE4yMUAGIAPhyShqK8F+X+2m39Etx8JDjD+0AvP4hIDo2zmtC1tcER17pVNOLCR5fPbiqQfA2q2G3b//wL797r798MMj+/SzL+yPX35r9x8/97rHlcOGOiR/VWN1JhLghrCyHT8Y+0ogzBOw1CcvTyv+wCdln5wg+HfmOM5XXQgbtkULVrxSkmhGvs/29rqVi5vqr+REvszO5qp0dtMGRUNRRPQQj50eWa9kku9p2S/KBebyaU9MOaoe+ngRiKrL/8GfJeAPnxDoZ2IVnUlgz0skSR9XDw51L9F3e1+KL1g1hB5KyM8iQQpcwHTy8DBBwbx9+uVD+SqD0vmSI9mItVcrsjuSq1PK+DStIFzYpWeyD8ann39l+3sVn/Dc2dsTVtmx/fKxlSVHFV2ytdO2Hb33tiRfD6q2tHJmv//80H74vqZ+MWEwbn/3t39judwl++FR2/7H/2nTnj7r0vdDe/qibpvrCeGLXXv08Fi4TTZzMC0dPyN5DksWonbt0jXb3ar6qreP3r0kvNG03bUDmxqZESYYtrHRScmHcHE8p8HEr+6xpedrvpKv67zPxmXXp8dn7PLCJQ9Ys8cOEdmIxvzhw2dWqmosZO9W1rfFYWTO4lMTjCcIqDEUv8Gr2DSC/5TrQE68ZI9kAL/k7YoeJqd4EQ9B0vFtgrr8SD3BKH7lexCkgsc8nqCxFOwTzpbeEe9hA+OyT8jO26zfzjl+jHhBv/uEgscOgsky9AAygi5AzvA7Cdzh+5yQxSBshB7hmXroP/9NJj76jIlMeL2nRz7eICudZLf1jkfZP3HAwsIvYbUNPcrfUfxunTeoN5s5c15Ex4kR+Mp18bNvCqvz2dhW6kyyjubAAks3njCJS5AxCPyRCYtu1M8eZwlsIrKGhgr81LeBvuAfOolICSMW0JVPUVW/cI2epWP0Hz3Od7CAR0v0HPR9j+zYgNrKlawAQ9d50FA3Y9KAIfM9CUWTgcEe4YK4dIbu2WmpL/JThmLGvnJs6M8eP0wQkjx4JP7s6ERPnA3HHAsSD6CcC6upCPCW9/d91ZePlWw4JbiLwiR9kln2C8yzcbbOpeHQAf/6+4f3hUtkI6U/iVGMjY9LdtbEX2c2JfxO6RfO25cdxBaAz5jkrVYlO2vrkrlntry07H72AHZK/IHdhq7wObFGkobh/Zb4ltLZ7Bmmbngc7+RMFBZtPJYAD+oNb5N9TlyQVQDE5HTY7bXHSXSuxxT1TCYQNLDytYWTBjMmjWjtrgGNg3y8bmHM7pSeExdWHLFwNOWrcRhpqWXd4w2PS/97GReNJUFkLymufxX5NwRyGTuPRWj8YKiU7DYrO7vph8b8BP4Xz7MaixWsYLd+2UNirrQVY0N5vz7ZfBI7ditVX6XZFI0vxL+UzKwhUzqfNkga/T5JjSV7aME37DPI5N0Psj9/9tOfWVFta7Ub8mkHpRcIiEvHSdaoKAEfg2GQXY4zKRvgaibTQ5KRiHgvbF/LjrFnI7HZtxOSMP1bWVDn/Zsnn0In9RXpQG56xU8TIwVLyD49efrSvnvywopHLY2x6Cq6nGicoBeTTtgUxxSSQb7THwLcJCFwzO/9Ztz5TtyBOChjwrMQNa4nToFu8gkfZFTfPbhPexgz/x7INfJJH7wftIFr/Hy1Sffm2WABrgVPcK2vvuH0N/fgD9qHPvUVOvoHdmR1EUmSfj/4k7bqzVjzZtzRg95+na+f/DjHYCHwAHrdcQe68g19WakF/kJ3MhbYBWIu4NNSWRg8EbeeybmrvyrKiSvL2T+RI1DWAFLn27P01UDqH9JwsiwLhWFvtId29TDevvRB/2g8J0KA4B0ILI0CGJLhslc59IzM0alZG4jKaSFgJ8eAgL/I5UE7eocg49B7IFCE6u4LG5vf6n9qExBBz8SB0XMwMmqCBrjHVuWAD4ppqdlPENo5VBYLJaGmBW3ydr9pHwcdKtJ+Pv70nd8ZUAwXGWKpVNQmZibVD12v4/SXN86fxlpCFwQmGSBm4nAOyTbT3YK3zoVODmphBp705pMX3/70V/D6L39/+3p7jHsFFwX0xqlEuaDw/ElqP7Pweqy/RSIHjcwgwjn8reGxIwGKg51tkVY0fXOuf9E9aes/v3QuSozx5M2oB0wZnMd3GJcvMHlTjLldOvRapGO5lA2nYtYlWjblLBamJyyaE0BBiAgqcHs9j4wwSY01izUHb2PXr1qfmBTFXNmv2voqoGxZICDkgeRBOeI5AZ2LyICNXl9UmyRUAh9njapdtM/s8ffP5XinbfjSgvVGBBzUrWM5nJ/94xdS3jE1tcumKeMzMSxnUk4iAoeSER3ZpKxVLclJl+B3q12Mn3itLZCzvX1sl+/es36iPTK+3/zD721jdy8AKCxxVdvauveluzdkOMQTx2U7bxDs17h4Z3Fs+m3t0Wt7IcOH8SXjiUxkeEqc54ouUCy9PrkRkuJOicdiAjCyrHYmwEQZGDZ9Y3aUGtIErYPa+TgJwIguNxTUxobP2ZySIA33YpVFREon0tdt2ZRAnHgXRenZC3p7O9ReZADZejtbSt1ZMrp8CamUXlyOKxNLx4cHdipZaMnQdOveTCKc1mvWOjqwPo3xaCGn1oiDJNNeSkry63Wv1QbG4S0QdGMpOueHQnZlYUx0kLEUmGHMcSwPD+s6X8BFIJaMOhScTrKogCh9dv5zfqLGsoCMjDxZ0ihcSa5nwHFNqVLy+0HjTCplx3LYD2VImzUC2ynryGGkXcwuQxeyxvgbg64PN7I8D+V8dBQExSmrgAHxVTXqB7PtlDLz4L5oRmkh+okSpixDjLIcupfX39MzqPVLSaFiM23Z4Rm7NHvDFq9es5mxeStuV+TchgVmIzY2MmH7O0XPGErFhpwWA30h6YAz0XZQQER07gTP7+0b1DtqrTPAHkaQYxgrShDVrFreF1juZ67VHbW7t85sonAh8Ndlv/vHiigpJ0Tj9dEH7zugA9wTaKIe4cjYsMWTMiICqXX2ZZBDRj3a9967687F0vIrARQBco1lpjBoQ7lu2RGyMAkKVGSYcPzFkwKpPzxY03kpqxb37VDysnBlzNIjF7Z4PWlTiyGbWGxZdqRthYm2jc50bPZqxPrjcjQvapYaiQg09VqoO2J/+YuQzUzXbGTULJM9s/ywrsvVbHi0aensgaWHTkTvC3v8tGFXL5tFEjU5sWbJITaWDdvW2q63cXCgLZ3fZ+l0j5xCOaUjJ3LcKSFTtfFxtSPH3ybA0rChhPhJNuK7+6tqR7e1cIAQQ8nNDQJJktt8btSDlfGhqGyfnI5QVI65nJaYwFPvoMUz/JaxtdU1dzjQRdTironW8NPwiGyvGLvRErC2E4Gilo2OMjnRkBNZEn+SRXNmz58vS0YPfezJcp+ZHLYhAg8vX9m++LtWb3tgnw0w90tlL1fA5AAZ0o12Tc7hscYkZNcvX5a+iFhx50C8TfmZbfvmm/u2srJuz6WDcSYcTEsYmIRoNlp2qPsR1OoRr1d3d+youCeZkxbqvvDJNQcv6sTEcE7OmgD+xYmFpJST0t+JaMhGCnmLyn7vb27J+Dfs+sKceK/XLl+dsw9vX7awdHEySomAqH395KXVJVfs34OLAA5h8olyRXbetkH9Xdrbk17etZdrm8YyYiYl0GU4F9Njo7ax+tIODio2NBSXI18SSK6KNofCPPuSx7r1hqVPwi1rdh3Y8UlR9Knays5Tq59XbG4xadfvZCwUafhmoLGUZKBZts3NVUtnUlbc2jXBOtkP6TnpRNqMBaWkT3Qgal2nGl/91isFsLe5Z0PpsPRnx6ZGZi0TKdjixKJNF8YtH89ap3Vk3//w2jLJrHTCosZWNkYyPTU2aePD4y6Hh9WWvX61alGNBRqQlZME0MnGG0omrE96PCFHsiA65yTvrHzISS5j/d0WFsnSTOLpeLjr1KI9Z5YKdfuEFhM2/Ro3QUPpZjn6LVYXdXt7FxYnA2dQOO5IuiSSjIgnCDRiic9tX3r3VPrmwdKq1aSP1vcOrdIye/x6247Oum2zWHH7BN4ry/aVqnpXZC/UdmqcklwQZMIFk6vpzJClUzn1SU6knD82ISP7uSydwUQaThU2CTpzHTaMQLqMjk+Et0+aFqUcl+wFzsGeeBI7T0B/UPodewGOIhiBzFLKwjNVh5LSp3IiZKvAeyyxx7G9sjAj2gblCEfF07NT4x5MQCa8tjXOGBjstCUdTdasbHGb/QnSNirMAfbxTCPJMqvF2DR34fIVm56fl/4fU18GPcMdfIxjyzqJc+mXSCQpW5O2oUxBziFtlMyhwIV11RT/BPGx6obsPjZtDP52paT2BbgWO4+j4zhP7WBS/79M9DgUr3Zp/H7/6R80Fh0bmxixM41JVTpj/jIrI88lY7L5DZ0v2WQ5/6Da0/G2dqxSrkt/HdvG66Kwic7dP0Ai3LE/PCpKNw/KzjSlv9QWtWuwPyO7kXCaUfqOUnpsFkg28KBkO57uFcZKqh9dNjpesH7pUFaBVKshW185sYOS9FE7akdb/fbyB9nj3qtW2Y5Jp9fF2912796CdeqjtrRm9vDJmXTJiE2M5TR2l2xoYMZ2tw9sPDqmNh1adU86JKoxFM1ox0BvSGN4agfiz7Z0HWWtCLgyycLy/rYwz0G1Emwi7Vi82+LCCKfCBe9EhUHzQ7YjvVLe3rJi+9i64Wnp+YP6qT1+sSr6sbosyMTyYK4+wRKMC4FUQEerIb9MPI1zBx4jwE+glTZiBwhYE5jHTvjeFpJD6Mo9wQhMvnNdS/y7u4+Ow4fhEaKbvois0iljRr11HFiy6Qi4s6cQ2dTgHmQEzIQcgBfI+kPewVJ+TPgYnEhgmP2LwIo429gZVnQQiPQ617qGFYK8aBt9IFOPCQXwGffzwJvklGDOytqa7kXSFFfof8JdlCuZmpgQTxGgwCeUbZA+YH+CiOS8Uhbu1rPJfuSTPnp2vtpJG6HrUGpImDDrpcSYdKDN7H2APcSfY4whEhmEjAkTCIwJ5YpoJ9ISkg2ivvydW1csMhi1Wks+iGxeSvdkA+HrN24Ii+Tsxctll9WYMBv7jpDcw4RliElgAirS3CKmT0bhv3lCiIiOPwDtkVswNLoNmwo2JmOZcjls+OurOnR/Jjwoo/Py+WP93hK91d6jkqWEb86lZyh3SuC0I314cla3nHT9vOzC9XTMbuYztiDbuDA9KRvf9M3K4aF+vVPplJ2qn/BJUn5ZTLoR/YHPjX2j7A9jim8gcgsnUvaB1QUnkvdgzzJ80Mah7Gxp3xqUSQxLX3TH7OFOyf7sr/6Vetove7gmf2LPdvc2rFrRebLJNy/NW1M42ye2y8LpGn82296W3W53uuX3kvgXsj35nIfH7H9w7Ik/B4fSP7vn4r1xe/eDT+zdd29ZITNiq8srdv/xN7byet33MMiNjlqx0m9PXpTU5wt7tbZvK6stfccvM3u1umOPnrGXAqtYT+zFi6duU0byI1bISm9Pyy6z199F1A7K0n2Vmu3JT7w4k+7oYd+ybhsrzNhwdkyyr3EXBkPO8Jk0lCAYyWuvJ1ewV82xdAz7SrGShU0wB6TrsHlM1sJ38CJv5BkZRcY8DiDZ9okp8SjHCMwjrwRxCYLCR+h7/CJ0PbLL+PKd37kn90A2SMJiotL3IdN9mOQHy8B/bwNtiKJuqe/4dnCw/roQl0ow4E8sEefBp743lHhPR9QmBPlN7Eb+KGmcuqP0gK7TRdgAdVM0FUaXTx2PhYO3cArvZGxQdoG/B90nJpAfEb6JkCSkv9mHkpI4BP890K/vA7LNlBolLoJcYc95FnENYh7oOSbPmPA7ka45x46pL9AVukFHV5j6zjFoQP/oPy+O+b3UD17oaiwh1/KdJxE4DIKHOocL/d66j4RqINRryVTEZco3SPZn47PJZiPv4gPoxeb2sWRY+CchHRnYCiY78wVhAflfRwfEBmQvZK8I8rMCtqdf2Ew4oFf+Y0g6gs2OmcwksI9eKUvOg/041Q7JM7qV8lpszkrp2W7iImpu7A2ORcd89+AHT6YEJ9AnSvLsbm+7ziTYz+bd8Bk6hGAy+ANbA/8SBKVSSEztge89MVUkEgu5nhDpPQZ4ogP4KnWNh1SljotLRBPKvMAgnuirvz1WJ53AZKlu7boT7IQPhtbkb87zWKP6C+YkEe+so996stabnLZGd9JOepKifVx8JP1nxHJGjD09AxtaV7slD+JnjzVI9rg/5XCYIMKmOG6S/0UZH7Aok9yU7fMVMeoP52ytb9qmaLu5s2U7+3u+8qF6fGw1yVxLtKPfp+oP1RqoPnAkOaQ04u5B1bZ17qvNTdsV1qiLLt2ykb6iQP0jQ5xVAhJQycebBE79Q15zmZz8nQ3brZRscmHW94+Ja3x8AkdtJMmUMafqAUlJ6AtWcTHpzt5P2P+4cFhFx5h4eba8akfyJWWhnL684HN8Az49lqRjxHo8UZSgtPxibPCgZOy2bOLY2Ih9+c13trVX8VJTSA2Z+9gPj3npWspK6QHOX8RvSK7mvty/6bpN8uAxMj1DbyQQecHO+DXIqC4g0YbfaJ+frzeTAugB9jdBV8HftB2ZRtQ5F3ln0oO/uY74FKsaaZTHtbm/9NfbVZCMAfxL+WN+dz2jv5Fp31AbG6570gd8CuSA5xAngj+5B7+ig7kPsoHuYLKK456oqfHysqMaO+6P0DDJ65MWb66lmgXjSkmupuw80cCeq3c++lVYgDUUYnOnhBsVHGiCSjIFGlyCMn0CxKMy5nkPsKlVkMMV0dtPmJ63B37VIL57gFCdoLEEoVnOuls5tOHJWYGSuAum1/V/8z4jSKLGX+g6mSUNlphQxENRsbwMj9NNAgKtZ6KIfXMNH6gLe73ySgTttbmZaRkJAqpidTEKQglT+kh684M+QBiuJ/jOaYFo8An9UMwikAaImc+EB/sn1E76+9YAMGtH5qIMhWf5othZ3iGHmP7TBgZUipIAJoo/YDyYUp/cw1sSvP//X9zLG/P2DH33K/jkNw57t4JgP890+uh3jD209zHSeTAybWF2EAaFuWnPsRRPdWfHAyXcG0b06QJu/+b5//yde0vQfSZLfYDBcEzcqPs5AQXxLZvSWOsCLmw4NZJO2GhaTproAGDITY9ZPJeUBDNTJ+GANhprIwgtB7VVrNtO8dBGr1+zbtHVA8PVum2wQe/Sigx5zDP7EZwsJVniERu+POeTB2di7E7rQA54l60InA1JyeUXBcQiUhIiTO2oYX/49WfGZp2M1/TMpOXGh21Azj2BaA92q08XAiYnRxX1EfaBF6RYRcuOxnt/r2ljC5esfyhuXafn9vWvP5fSLnsJDZY0dWS4z0XwWx/ek5IXRQ6K1tuhrldAV7fYF/229nDNnsshQbEDLhKJpDs8OLbpVMJioUHPRGF5Yp+uTXlJKN1A7SQTk42f3LGXXDD7yohSnidQGN1yWFoelI1LvimfwSa5+aGUDeoeUSnSAV0a4rs6GdI1ADtXVFIQLrOSPQLD8JWYwmsBBo6G+EcKisAS9c6ZEUZiCWoQ6GdKLioFmtB9ogJYvV0C5oAEhFE0hx+hAcYZbsOxQ6jpWkjXkUk1PpywsXzc6d4+a0qxyXnEIdItCHrjINJer8kmvkGWWxobdI5Mvl8H2MBhoyQXzhp0I8M4WMrVcaPiGQXiL18JJAPuS2E1zsEEidqk+/EMaEIdP+QAR5pyCf5MASqysDGUvjQyMyR61F1nUmaBlRlkM2CcqOGOM0zJIS/7o/s6CNF9KCPRo3csnbb7L1qSH41hR+fImEcG4rbyYkW6qN+NGKtSXrx4ZWyu65uPSw8S7KccWld3vxxHwIcMmn4jmzuayEinMgkgJwHh1PgRtO9orNgwGOCMniAoNDV5ZPl02KpHJmc5qnNOpful99VK6sjv7e/LgapZQo5ffqxgYQHuk9OGNVsCN9xX8szkxquVVfGK9Keenx0ZFjDZs51tVr8M2E9/Pmx9AzWLpQZtt7RpoSjc0yfA07KRaTmMhT5LjndbeqLHGl0Ve7X9wuL5mOg1YKs7a3YuuxhKDNnK1p7Fsn3SJWE5SRXJ+4b9xc9SFop17ET9YQM4glO7pV2fMCRD0CdD+wbtm4ctu3FHxjLUtnDvhfWHoMm5vX61b4tXUhL6Y1l3OSjW1Hfp8K62uEG83yegeyYnrk/8rt/rnZLaZfb8+Y49f6rv3ZIjZ3GBDhvwSZyXr57Zc72fvHxpz1dXHODt7pSt3q7KUT0UD0pfXgxafnja1l+viq+DDJQgc14taNRsfHzMgdOJZAEn5uSMOtFk9w3a+uq+9B77RlB26tjlluBfWOfnM4PuPDebDckeEzxN6UHJnLwoAgGDPeJP6WWpHI0btdFbtjg7acmBqBU3ixa2mMBZTOdHbfnVmlU09mxSzv3hO5lDtTGQE8afjPERycCIHH+Cn7l8zlLZrGhAeY8uG5KOmxrJet38K/NTdvf2dbt2ed6uXrnkdmV99ZX97JMP7cblRem7sOXzaRsY7LV3ri/YxEjaZiZy4t9B++3XDwX+L6QbAjq5QyQFMiiHpdU8tHduXbbJkZiActueLonHItRolfxKlZEFefPatOSzLD5uWW+4atnRC/GYaJs9smi6YZ2+onVFDq12vmW1zp6ddsumDB5ZIi8sNJuxpGQkmeqz4/qRvV47tLHJIemEmvSBgLWcf1aqAIrJbgfMsxKwDFjfqNhZWw5C41QONAFg6Rn1Y3J8UuMwYNOj0zaWmTJryTaXBawlE6fNoPwA8j47PalxOpNtkPMvW3ohZuvvE++e9HrWKBkcZxenNj6Zly5o2cxMwd5/R8BauvTP3r1mY+lB++D2ot27vWBjssGzk2PWPK7a+zev2qWJvL17bd4WxnP27o15+/jeHdmYsC1euuSZulPT05bLZb1MxPUbi3bp8qwdCx8+ev7Kg/3t06CMTEttqtSbtrxXsi+fLNnT15L9w5Z99u1je7GxZ883djzpoyn6gFdwhnzCSGPFZunoSGqigz3Z0wTdfHhY1rF9OZZln5BiQrBRZ3K2YsX9TccS4C6wCLaELHuCFIPsCyFdD1bAJvjyf+yZ+PbtqhOWjuP4kjxAFmA6lZK9jLvMcG3t6MDKlaL+rnvwkexWt0uHJQ9YRQeRs5SlRfsT4Q/ANhv27u/tWLW0ZzeuzltBtM6m4z45QBBtcnZa9qrl9pZ612wmT51tVolVqlVpD9klYQnKaIWjekvnR4QvWJLLKgdWxmJKsR/obTetoiUBAjonEnBAel1YRsc88KC/fdJbNAgyODlHSEFt8LIDbonQA2TgCXPVCNCZffbFH4zybFE5NCurkodjYZmzqO2sHws/5Gx/90AYI2bbOyUbmxhzm1GtHNmQ6Ng5FU7sJetS/ZP96L6Q0yedxt5NmXzWnj/bVVvCGn8y0YOJ6GaDyXEyt+WHyP415AgTGBuUTirtnNru5rFtrNXsxfOWvXxas9dPNc5dWethz4qTtA0nJiwXH7XB85ANCTPdvjFrH9+5Jn00aRvFoq3sHls6PyoZCvmE4GBMulL6a2tvxd65ckV4K6iR36dxZXKO8YCuyAB8yp4KWG1KQq1vbKnf2545RvbjlJ6RzbCflPCl+GBQujHyeNuOWoe2dybfJ5ex9NiwDQ/l1F851B7sX5GeAI/6CDrP8YLXGOQz9Z2sMncK0bHCfWAkAnIkI7hTLAzm/Kq/cTQ5h2xKsvlroh+4xZOQdMz3DGBZPvhLDyQAQfIOGwVOjA47rZELVkCyNxJBej3Wg2GsjKF8CgH1WCwumQmrbee+UTab97HKj+dQsoPj8Dft583+EqwWIBi5syWaHB36PQjA+4a54guyRLEr2D111m0hdhs8wSQbvhp8i61g4oAScG7P1MaqdAUvggDwOeVUKSlD36ApkxFkRNMO7BXPYJUNx/FjmCwEU5IcQgkTgqhgHvQzMk3d+7pkggQzns1eIJSvOJKPcywdcevqgmdtUlKrT/7zT3/+F75S76svv5LezHkpQzApgTwvsSGcFBoMv5FBYWrJWjLBhpXym5FR2Wt8RESZMfPVFHqmy7Lac6R74+9Wi2XPvqeEVFg64u7tO16C7tH9761aLgkH9lpHNEuwokb3wi9gQ2DqlPd1n9hfTk7ZJd1nJhm1G+Ojdlo9sFQkaiOjI74n1wWBOv2ezRW8bdCFoP607EFG9B8fn7B0Jqvfc575SbIB/hCrkmbn5z3L/0A0ZeKHPtZ0z26CZvIXosms0PqgPd0U76SHrVgUVmtLRpe/1bNOxX9pnVf3if8z0e30vNu+efzUYvLrZNDVrx7vczKVVb+atiN8fyxeooTuvXfes/c/+Nhu3p4TL3ZZUbr4h4dfqW374o0hu3ftpichNWpt6eqiff3lA+G9M0sJv5AFPKAxPDtnQ2Z4QjZJ2IpgT0q6bFY06+4atPv3X7qux0Zti6eZrO7vS1g+N27xcN6yyYLGSrLVHRU2oSxXr1WKVU8CECnc74WW6DjsKhNak7Nztrmza8ube85jPdINbOJMiWX2ekL3EDgF86CniVGgN/DJ4RNkHR+NrE4mAD1bXn61rzpSv8RZrlsIxLKCB7yOvHrWuWSJIJlnn+vNfQnncY9oJJjcgV/1v8Av1HfPeJV95flBnEAv9JXawMQ6HhnBYkp7ejkd+R4E9b3sjgexsUX8zjXCo/q72wODhD09EuRt9vjFxYknuXEMf/H8NFiFJ2Tvz+RNYIts9KAksY7zXPEbNpu3TnDZJ7DPH+f6xwayJC1BN3xwyomxzxAWkW46HdRHaKJu+tjpVP8uBeT34Y3+RT558d3p6N/VNNGWN7rQz9H1PD2oPsHkr3z6VMTpyIpe8DxBbL8zMST/p3E7F87pM+lSwrlnbqfPO23fFw38tyNZIkEHPUSItKF+dPdSjkvPCMV0Ta/w1JHsWTCRy7PZ64uJVvQcsYIP3//Ag71V4TD2BMOXZ1KREnX4w5TX/f7+D5Yr5D1TH308Njqq++z7PaYmJ0XHAdl/+dz7Jdcfvl+m+B/ebQgfbm5sCDdQxu1N1rX8Vvwz7BKhzUC+g4D/cfNEPilJoCWr6dn4z2TVw6uexS+bAbeywp83sXgy95GHYADBmYHfz4p+kjqxKyRPXEiOHy+9trXtPZ17bqf1QzuSz1hpVm1987X8nhfWK/4UatdIiId0H4Kv+D34jMQtGUlsB+PliVPSsawOe1sGmfNggqTb7j7ZMsma2ssqO0pdF0XDQ9mhfen0je0dYZE9vfetKl22o9+2ymXbkn1t6rlS6NbRvYkZ1TTGrNjFdkJreEsKy3KpIWE0Vl5JL+g5WHhWhn776IHvF5ovFGx9ZcVYcYNNHkpnHH+yvxOx1kRS12u8gCCUwmW8KRNJMiH6dlW4Bx1PnInERvxVL6cnSqACiLjC675CQJiYGF8iJswgPhIw999Zebu3L1zdFm31TPaKDaqRCI/qXugKfEr4DTvHpB8yi01EZzLB7/pT7ScQD/4/FbZGVpkUQDaZBEMHIOroDPSDi+yb9oH7mVhAt5CMiU5hxRx2GvnWD34s0IXIN7pK+lDt5W/a4PtmqE38hg5FXtEhxFJJ7oTG6EBf6aRjXoHFaUPMSzeHj3SNTwzofsTw0K3IBYkMjG2/y47O4e5qCxNwYMCg3cITOo9+MEmK38/EAjQnJipvQFhh33ru/ejnv4qGY7p5n5iYAWPZlhouIYDogN1edY66zRPUYHir1/ACeEvIIJ0H+73Dwd/eJh6jXiCQ1A/dFRghm2t4fMbYbBdHheu4B+AHBYyQBks1yWyQoMvxwLkJZp+hEcKsH/Q3G/VS3xHBhUhrq6908bnNz8w4ANZdXKCC1QO0ixdk4Zc3rzfH/6Sg9fZPhlLXq+3U2kqnEzYhx5jM/mDA9Zs+PetGnzAXS99QdAwiKwvYDBFAg+ER2+kaUUTHUe68/tkw/u+8gt//y/efrvHP4Ku/qNmPkfD9Dt6cD7B3461BcMCrvvSonXBx0AIp0bdlfGR9nSpOBnoe0Mjf/hz9rbFipmjQmSlgYmcBDKyew3nU3cdg1lsXtr5X8druE4WMjZIdJ6aEXumJgsXzKbwZtU8K6c2zmHHVbeziSM5I9dhGL1+1fvEmAY2j0qFtrm7a0tIrAfuwwGjMjgQaM7GE9VO7+tol65FQVyt71q6XLC6l9PLRmhzkuA1fvWw9A4FioKzJH379B1/mjqM0Nz9thclRGxCQQajoEEGjTqtpJ0dVC1GGRIqemng9GA8Z4L3dug3PLFooNSg737avf/OplQ6rElwpKTmIgBkmCG6/d0t8qDFvHQjA1t3mQEcmmDrnffb6h2VbErBG0AnkAfxRMik51QMaSza8IrMQOmNsh7NpzyCinAWbfjIDf+bAIRgpV05qI44Mho7gs48JykK8MKgxk5mQkzvggf5BnUc5n4jug9wATig/AAswE89sbpAF0S2l2yPDHPWleT1SbtSvx1nGye+RgRROsj7JYUJ0ZGKiHz7X39QwJ6sC2vszNMCUDnAR1vM55tnu6mtg9M89GBfuVz/O6+6Mtdo1taFLv0vhScHRHpSpB/TDAwIBZCBiWKUaRTeWJkILHOBgBYKeIx4liENtRgwvZXnScgSpPUotyxZLHUUnVuggx75hsf4hF9FEzAECJbgIyPfi4IpIOKIt0ZjgG0F3aIYx8iwz0VBdcX7mXNqBU4qeYmKQmspAWAZIp7h+ZDM2HOsn62ZHlGfoj1pH96Nm/+vVDTkfIevX88laIzOg1mi70x3qHRDvMbNLZsaA5AhTKvmUjDCR0i39WTmoB6U0ZD5oD46CvCerQ7su+BUA1JSz2i2nsW33HzR1f/Y/IVtjy4ZHRtTGiADouaWzObW9Y6cXp9Y4qdlBraJjSRntoJ5eWXqeFT39AzEbGR+2kZGcPXu+LBBERlxDoKMmkFKxrHTA7OKEZQr9NjadtKWVJXu1s24Xg+LdrqaF02F7tvpSwKbbopmY7Qv07AgMzV+9aeXaub16XRZISNrhcdENWj7Tazdvjllc+gCQwqZ/R7WyXbo0a9FwUrQRv2jsCKQ9eNCxd++Idt0y6t1tD8r3h+K2uly3S1floMmpwP75Cg3JdG+IiRcAa0g0ZxZ/0LM6D8U3p6eD9pvfbwtci96JkJ7NZFhHctsnW3Rhv/jLaTmeg/bBuwn78SdJ++Uv0va3Px2xv/hx3H7585D98sdDNpadtEdPigJ9coylE8iyoaYrNS5xymdmZ4xNxQCfA4MaO43ZRx+8Y2Oyyd9+9cwuLVy2xYV5e/LkhQMz9tlhCuXm9TEbzoVtYWrSbixetuuL12xA/HHr6iV799Z1u3vrht24dlXtu2UTEyMaPzm5ku+JwoRdnbvqzur4+LRVBPSevFhyp6HdwpYBH6VDPIOKevSSP8nYuIDk//W/+29tfm7O28bkVSiRtM+//lrc3mWZZNJ+dO+mXV2YFfAddEeVAEYP+kb3qhaL9v69dxyEUYpge2dDALhoTx58Y7NzEz659PWD1/b7rx4ZteXhZwK4wl5yDDqWi6Ws0S7bnRvj9tGHWSsete2zL5etqy9iQ5m0nkcW07Zdu1awe+9fiAfLlhs+tsFYWe0sW3+iZOehpvXEZMdDLesa0BNkO7D1x03ZK9EHZ2Rjc9uGchl3RF6tNmVD4qJdt9VrJ5Khgm3tb6o/klXhnGqJTF5KjPTYiWQqHs66TF+7tGBXFq/Y7Rt3bHJs2qr7R3KsEnbRZBl7ymLJYNVH13nTHr8oC4d125WFguteQLwJW5zJSQdfvF7ZsrVN6bAL9CABmT4Bvx5bnJu0eFzguK9j+Xiv9HO39IfsihxLJmZxnLvlDF9fnLLe02Pr6TRkF+RMntaskI7b2vprnzyoHeo5ogGTmpRQu3plxkaGh+Swrdj/8//973xScygdsWL5yNb3K1ZtddnmUdP+cP+5bZabtlfR9dKRm+WqVeXcsI8M+1aQkUy5HpZFs9EtE6Nk3LVkL5vSTbSPbPhm/UC6tiqbv6Px27BSadt2t17rt5ocUPVV+hO7QIADzEOwk0nvMA6taAFGIaDBEnc+RTTJmGxYNCIs0+vXT46P+p4QOLvYqW3pPfCcJ6Go7+hMyvgdVovWOBSOHUr5qqfGUcWOqjjYVdsv7trO7p635VSOHOdOjqQkq3ctJ/tNBhABGvR4XTQ4PDjWM+QE9FEKMiU9KkdsZMyDoGQ2ExzyrH1Jm9t53VdNUR/J5GJJv2wNxk52BH3Fp+NW9Y/xIkBMRpWQldtBP5czdCr9weYFAQrhRPERQUd+o43HknmOf/7p7x3zTYxO2qulVTuQLTknZiMbNdAT8TJPrGqkTA96mEdQ9qlbfFMX37SEn7HdTFoGE+phd+yGsqO6pqXxS4qP1eZzaSz1KzwQ9uAtJf/YiyOdJNOuX7r8ULzZsZF00kZSMRtNZW1ROuvWrPSM5CSl+47ns74/EIHedCJsedE8p2NkejK59I9ffG3PXm7ZxsaOJaTXs5kB++BHc3K+2z65NDebtUoVR1+6IJqQ3ZCDKb3PxASlHpblY7SEXw4Oj6Rn257NODsz68ENMktZKUT5g2dPntjuxoZFxfPU306M521ksqD2i+d6JUN1yW73hb18vW0bu2Uff/reEF7mRaY7IwX+Y0I3IuxFkJVkBMaUZdsEZ3zJvcaZcorjo2OOCSkhtLe3J3qz6hjfpF/jEtSYBdPg0HuwXzyOL4XfQKY9TiYbMuIkEiyPEXjW/YMVM0zSnLszS1CDZxKshkckWt7Gqakp0UsOvdpFaRHOYeKOF/dHLrkGvmPVDCsh4Rv4EYcezsUPJJDOi6w2/D+SI16tUsbnzPmf9sJjyOxwoaB2cwv1RbKKr0kSA5Pa7J/Fyh/6QkCQPZ+YEHEMJvkjgEkb8clczvVGZ9AWgmoih8sUuJTAzogwEIEDrvN2iDasHMbXJGv5+qUZT9Jho90nz17Z6Oi47e9uiV4ndl02tqA+z4yP6JqEcPOg7nXqvjUre3ylW49kp3Mi+guzyr6jn7skaMhR50QyJz14cdpwn6NLn5flu1xbmLNH97/TOcJbklsCqNlk1L764g9ee592MfG5eOWq+oZvIioLcBJ4G5BPM6Fz3xmM2uLMuO3J3o1dXbCs9E5le9t1z+PX61aWvtyT334qXEMAcmZ2Vr7wlOXzrCwSrhKvnomOlGTDfx8en7C5hUs2NT2rc3LCqht2IB1JRiRhPHxXcBXYGj2XSQ7J7uVlr4Tre1rWrKzY1vpL++D9D2xsfFI4btf37AEbS03Yq81dyUPSJ/CZXH8tG7Wl9g4O9trtWzftz3/6M8nknE9yPX362L7/8nvX+3PT83bp8qItCg82Gwe2u1NVv3bUhoxFxa9T0v3ZjPADWc/tM9nqQ+uVbYwJj85M6rcsAfsLG0mm7NL8hO4pu7ZT9r2GxoezspdZm54Ys6FYwaIhyeZFyCcSwiHKQibEL+z5QknFrK9AYSNOJn4ikjNkADtQOWB1VEK66tQeLW0Ie4Y0ZH2iPat1ouLRc7eZlColAIyvgQ+D3WMSDfmi3/iFlJTsQjjFu56pr9+Z2EJ+AxkO9D5v1/vYDo0jn+gY/FmxlN4YnDcBd8kwcoGNAINiW2AogvS6RHKp68WDXvddYqLWydRK5iVPiA38Sbb9kDB6NpO0KBn64sG0ZCI9JF9d+rognJbSMfbQSok2rLwLU2JHWBH/CluGPcfGMdHAJyEV2kVfOMY5Hm/hXB2jC+qa+kBMB49L10j/0n5WETKJQ5Y894gIEzCJd3aCZ04/oYnu9cZ28nYr68f4M3imiOQ6PKAhmhb9GthhDyzqzXcPCus7eicoD4TNRX7OLZ5g8/Nef35NfIje4RqeSZCcJK3+AXxqyXl+SL9xrwv5Zl02PiZcKX99d1s4Sbi3KftMchd798lxFV4QHhAvEijHDyOjmdUBlDIsFauud1nNwYrJe+/cc+zH35228C1ycUwZG9n2wwPHaA+fPnJMzQQocbKJiQkvi0bQFXsYk/9JwgXlQSkLxAt9SqIBskyZOiYJfZ8l6Kbf+WSFO20ks50VLgTBKZvIRB6rBKqysUwwkGVel19NgjCxBFa+ICcaTOkjubeiG3EVZAE7h61kxT++3YX0qp4i+eiWbJiV9g4sIb8unwxbMiSfWzgfmpb3d4X1jrz/8PK5Tj5Tu0V09UXjrPF3vtM48xwmd/C/GBOSSuBTbAt9he/YQHlOvhy0Yu+WrOxXPJHyfZXQZxpkEYnVd/J/asFm5sXDYzsWHVtyatt6LpviUtI8NBix4TH2Px30yhD+XPUZzywrHRO8aBxcT9xBeGowbPcfPrI78rF2i/uehJTO5PScQ9vY2rOqnlWXf3coTNeSrgkmWKrCClRYkIwzLrrb1q581fKBl/Rh4hCp9IRm2TR4pF/84RN88lG8rJae3SM9IMht44WMXb+yEOBuMJ74kIgJkyDw75n6StlxyrtSEQF7HCQ0UD4sWOmOTSPmyYQeY4F9Z5KfNiCPyDx8iKxBUmzs24kDgu34FcT72EeLWCZ6SyrM47bsdXImu+mbmMsGI/a8Ca5LIOW79elerETt80lb9nPg2eiEOHt2kTwvbML9WQlHuTuC/FxPnNjjhGIaMK6vRIywXxl7r0Rk/wnkd9tQXPZDDyVYT2Cf3+JR4WZhTO4XxNOYSGGlmele8hOkb5hE973SxOd90hVd6kc/sQ3xc8+Nex/+yov964Igw11vfZKZCjHLcl6YP5yS4z5aGNVJKDKxEFpOXzzorGtwIt5+/9MruN/b83eLJc/2ThdGjDIYDAwdx4DgHOF4AEiZOQuWLCEsgYIg2Md54mYHdAgTtV1R1BgAak+tr7ySMJ7Y/PS0ExL1wSwfKj9oFQ1Re/xb8H9fScCnlAPK5u2nuukDzDOZLcpmEzY6OeYZ8LTHDSO/ScB9hkZMQsDIszZ0vWdkSKlQYw3DwsYx/tZ5vimwXgG9/vdff6Lnn857e41/6j+C67w82A+9dJy28yYL462hoTYgm24R7IciCBPzAkGwf1uGBnHjXPoPNwTPCAwNL8ZJx/ifjnFv6ugRDCbj5O2svsTMZ0zbuvnmvoxOnQ16czacjns2CkI0NJK3pAf7MVTiAdqrf+JWD9qeH53Z0ustGxR4iifTrjQr4pvt9W1fdgm+yEppAurz+hzMDtnYjUueodoniQ31SAAk8y8fr0shMhFw2br7GS8pS4Gvzwn290v5qL3zi7M2Mj1ufRE2AqYNOMQoGRm54yDrlg1wmBXsFnNQy31n+9Ay4zM2kB2QMFctF47q1469eP7UTrvaciLDAv1Ju3zzimh8Yr1nDfW97goNf90Zy0K2/nDNtuQwNsX31AKF6iyvo4OsIGAZITPAwQTSmVGGxwVbn6lETL+L90RrDBl8R4khFCHOHfXjyeQBqLAUK8h47FhUSigaCunchhRAlxRT1CcYuD+8icHHEL81UNQuBPLx3Ld1wajnSf3jcxlpeIUZfJQ7SyipoRqW0fLNs3Q/lvq/zQbhE2fJaypLv+DEoZQxwvAQyp96/ijj0ULSFmdHZIibnk3NZCRyxwZsKFEHoihoASU2nY7KacDw4EQ0GjW1Vk6tDKA7mxo3MlroI8sQySYgsAivExTq0aCQzUWpMTIs6TfBGAAgjj5L8ZigocaeGhHwqGhJoJ/gFNoFvYWjSECFmWFGmBUpTLqgf6KxsE/U4FCSvUM2AmCEfrvziaHXM5DPH5bbdtCSXuuW89RLcCRqq69WLax7MAccEq9u7+zYoUA9m3WF+9kiE3r0qW1kfwMcKUvBaqlgArVIqn63dCKTAhgdtbPdOFKbahYTkCZznXZkUxl7/vKZ7R/UbWI6L72XslfLr6xYOrSjYzmUaktuWM4MIDweFhDYs6acUCZlWLaNXiUodSSw0CXnJilHrqfTbysbq9KPTaOW3DvvZy2bDrKnarWK9YUalkyL5wUGJhdTckwnbHevZK9Xdj2wxBJ4MqyOBESoA9tq9di33z4XDdXe4aRtbazY5csZtUHGM01AYcCWX20KwBRt4cq4xhA5wjHAyDPuCbv/oG1XLsvga9zOL8SLotn5RcSePz2w2fkhGUuNp2jKRrtnpygBAm9xyQXZDj1WqrYEegn8kjGTtt//YUXXR63eLlv9SAYbftV5J9L/UzMZ8QpZyJLFZkiA+MyWly4E5s5tfevU1l9f2PP1c6udJkTvnK2urjpf5fWdPjc0TtPTU5KrQdvaWdcYwE+D0qVN++H7B3ZxFpZT2XSewPmF485lQ7su2vbOnSn75c8/kAwN2vL6ru2W5OSWK3bUaljxgGzpqgcnStUDe/T8iYBk2wPvlAGi3u7yMjWl9durlwKdTEIEe5tQSst1kcCHBxGle71MmEDKl3/8o3359Vf2xRff2lf379sX333n5QBZRUOwf3f1hX36u39yffn8+XP7/Ktv7Hd/+MxW5VyQZV3c27cHDx+orftyemoWkS6tHx/YyvorjW/aPv3mlb1c2ZEzQOZPt08WWrcAvQB8Jpa2noETmx7rt3duR/TsZXu6VFH/pRfV1qb6fVIDfLXt6i3pslhTuqBHPDhoXWTQhSMCuwK2Z7I5B2T1ESylxEaPZKjmMggYxylhopG6mV9/u2lDeQFFyW5FAJg9fPyzK2QXLY1r6dgS/dKJfSEbHx61d2++Z7cv37SJ/Ih4bMDqVUrHtO3l81c2K1sUDiXVTrLs5HCeElSry7Eqivcv7NJcxu0Tq4TOsVHSwQPSUVKb9mqrovZJLqXDAIR9auOt69ctV4h7MGlYdpKJGQ2Y8NGAJYXBsA08++bVBQHDuvThoI3JXg/FQ3K+k9Y4lV6Qs/3i8apvQI9ePazU5cxlbTiXsO3tFXu2smUTUxOyeQKt/TH/+8HShi3vCu/tH4qnpAc7sll6PrVHD+vB5nch0YN9W7rEN2R0E7BwtCGbcSJnF4wiIjjYHRqKWCKuNkdDDnqp+04AOSmHMjeU1XN7PLOXACf2L5lCljI2JnoDqAk0kV2eSmY8O7IjJ5nMc2wyma9eC1063zct132gCc4CDv4gE9riMQfo4nUBQsulkzaaz3mwMpGI2NzMlNs25JRa7MgP5ZPY++DqpWnJf138/tIePngkPXdhM3OL0qFspJnxgBkZ/P3S4wwuNHEnRv3HtoCNAyeZn2XvZCeR8X8O3IO7pOexpbx1qrfbg0GiLRiAQD4BCG6iX4QTwDT8GWxOSJkGlp7zHOwz90T3nJ912+ef/tGDyIvzs1YqlxxjRCQrTPw3pfNx0ELSSZT2wGGi3816Vbr13N67d8vLzlGKj9USu9IpYBMmv4dTEfs//OVVu3m52+5eT9iNaxG7fjVu1+d77Z2bEXv3dtg+ejdq794ZsA/uROz9S0n76GaPfXRjyO5eI2M/ZpfnBu36Qt5mx3I2PzXltWApVzKAvb2Qs3ywbWc9p1ZtrFlDNu60p2OXrg/Zex+M2exixxauwnAHtl3aES/vyfZkpCeEo0RjymewMfcr+RXs+0DtYUpLzczOWTorDCu9ROBi4/WavXq5ZMX9HedBJtinJydtdnzS8UXu/ffE72d2tLftGBdsJd9ZTnrIltd27dmrDemssCcwUObFl6pr7ClDQrAfvOPjJFxCIP9t4AhswzjxPPA4KzIoIUAiQywe19gHmZTIUEeYgwCSb8atN5v4aXjcxxKD+ORCn+419iZ4TvAmKl0Or0lZOr7nXDJBaQvPJTBPshUBeRKKOOaTFPqELu7Pic+QR1+9qZdPxgn7MFGBDnp7Dp/ILhgc7AKNPBtSL/yJ1fV16WQiOWqc2o8PmBCOGxsOViIIBroMsC8Lk0Rp4QsyBzlGdj+4lmcSyKJP0I+28GzHZG/8J9pJ+08JxCNn6sexbBf4ENkAc3Mc/R9k5OJzaTxOm3aPPd2SMWu0zuzJi1XL57LCUJN+bxK/Xi89t4fffmMv9fn69bJnzSKrBJ40QNYRFhtQR+SqSLc3fSJAXrhdtI8t0tuxwZ4zy8ZCHpAaztH3tPRPj333zWfShZJ94avRQsoqxS3xSdHxgUjp+m1UtoaVGxHwv+QbO0wZlFS036bVj4lLk/b//eIfdN64NSol3T9vmzv7VicYZmDzsF26edf19qr4fVmY8MXSsq2srtlrjU2xIhwhLFEWVqCMpJe5UN8IzLEa+MbNa7a3v+0r4UgmrMnvYfKMBJhH339vB/vL6vShba0/tK3VB6KBNNyF5K9Ws729dZ+cJunpyfKKcEhNGD7l/MLG1e+9f89u3rzh+/yQeENt6q++/KN0fk16lhr6i/Ij++RuntuLJy/th6++03id2PBIzvGWCadRzpKyR9XKtuSgbaMau9lJEjJ+qWdfWC5Z8AD7kTBlOpy0QoZSj/KxhB3mpXumh3PWqclXqzUERYQXhKNCvVEPqsKrrPIlC5dgPBNOBJ0wdh5glR8L7yGfA9KNRMUr8ge/ebiEgPqGlaxgIAETkfAJLckLeh3+JoDPihiC/bz52/03fSdYhh1Bf+MrEpfwWI2+ozN8slhjCm9ruNyueOBf30miQPdwvS7TMXnB0v0ENJH3jnQ6Jsiz93UxnwTLWGlNshuT6aH+buEk+WfCFSQKsnLFS0AJp+CDkDg2KH8SG+Kr0tUnZJmIFP4d/iUBN55Pnwlm0m6PDek7LzZBdT2mk3zvABEJucReB4mIrgLVZ/VAttQD6/h2ehOvwC6iNzxJSw+PaAzIPGdihd/5hy8Lrd72HUo5Lf0ZgT6Gpl4Hnt+gnf4mOE8foJ1POugvdM7btnOdYws1n+DykPiKzTQblNskJqBLfGxQFHqx2qd/oNvy+SG9hWOkp3wVykCPFfIJ93O3NyvCL92SjaZVZMNb7QvhPvbykH4Mx9X3kPMGPMi47O1ti7awXaB3C7mcXbly1VZk9zywLewQUv8PKmVfuUQ5OWj+9MVzGxkfk8xUfWwKsh2snKe81bRsMZOx6PpSpaI+g08YItkNjQ26t67zYomExkxjrHew4S5JDBpD9RUdsVMq+cpYVhnA7/CkTtH58qElw0c1cEvdJwy8LLjo7PsVYn90Pya8vGa+/qG7Wc3c3Y2tUof1kFZT+r+Hso0h6c60+srExZHaKr9Atow4Cys3B/qEpbrk0+o4IxHEOxkQYpUBX/DCfpD1j5xDS3yjlp5PO8BcSdllsCaZ2yRTIvPENMC/YMFCvmATE5OeaY+tikZ1vmjUHwrLz9Z9NIbQh/4e6xm7os3m7raxZ1VV/llFn5Q8Z5KwPyxbhv1WPwak80+kb6loUdP43X/82JK5jGfrb23tepCft24vsgTlOtHnJO11BFq6pT9MPi0rN4hfEHs9PKr7pIyv/BM9wONMolPymMnCAb2j+pu9NXJDCd+ziJLRhSFKwIXk0x3JHz+VPqDyRNJpgox67JR4CjwvAcBHCZIMwMUaB93/rSxBZ8aBiQLagK112ZOMEuj3MUL+JIfw3ts4pVc8EUOeaIx80kDnoy/QOQHeCmT8LTbgNni8nMMx/FTaTkIpOBsU5TNM4js2fz+oVsWH4knupXZ4LFY8SxICkyOum3i++MKvER6mrB57r55rnMWo/tboSfz4m4E5E74mRg5Wkc+kviAPQfxNfwuHIAFU/4BnU9GIT5YWYknLiv490wt3fsWMPeUHqOnly2CYOdIQ6+52KOPNEjCWb4+yIWkgsU4wPnlxDObnk3/B73JO9OnZqnKkqY+1Lid+QwAiPzbhQViWEhEsZzkKGS1khsKITTFYCwKJkXCcEYj9/aIHMxFsQDBLQI/qbMrWFlMIpKmzG6srPoOyODevwQeUuppWO8SsqNs3TdZ4Bi//rr5jBPzP4B8vTuE7A0mWGbPM43LEe8W4vLz/ehZMiAH0lQTiPwYABYdCIzBOEITlaMx89UgZsfz67evtszBtwStohb8h4z///vZT33iuXj4++k5/YRZf5ikhP+1gbNV3XcPmJgNycLtEC4KKaijYQafr0+9zbrWtbatsbekc/a370CdeAZ2gX/A8BIjZXP5inHEeUWowNoKC4TiT4UE+cXq7usO2LUeful5jUiojMhJkJp7o/NRo2pKFpOgloZHhZWzEdHbK7JOe0zls28bKjsZ/0PIzYwIEXXZcqsjpWpdT9dqNUo4MSDnsV2VU+gR+s4vTntlydnJsfXKsKWmy9njZzuWUTlxedMBLRkxH/PP73/xRwjLokwzzl+a8Zn+vlCP0lkrRted2Kkfhuy8+tUQ+7e3u1XHrIvvnwl5t7NvI9KyUcNJ6pEDLeyuWEUa7tCgHcnrU7txYkDPcscPSqvV16lJ2jD7jL9nqFy+KD6zTbxtLm1YmfVpKkcAxg0PW9inLicTPCQloQk5rQoaIGvgsMuij7IZodtIINj3ldVRHSQsEsCRP49yQfJTkmKIkhqRcwwICZA3xyWRIKiG6yiEmk8YVigMzMsEJXEoepYxoE3xJNpUHXfQ6xSFxhdW2lgPXtmUp5yKnt1v8QAmPPt0rGuqVwyXZlahQIxGlBxhjpYHXqZWRaMhQE5akvSyNlwi60SOTgQm8eLTHZmcEsOW09Eg/Acgo00Nw2xWn/sXkjCJrfQLMZF3LbIuF21J2NFYKUfJIvWnAFZON1FOjrEZNIINJFACK12bVv5DozhLkjp6DvBAKwRnG8SaLgAx69Am1nNmc7Lh6LCNBVv+Jb6jjqwUEZtF1NfWzhwxy6c1u3YvnIG8xGTRWx9BXMjzZwBvZIYOB/UqAJP2xhH3/7NDqFwOiPkaUVQ+DtrS25DKG3DPOlcOKaEFtSoElNbRLsn8mPce+K2z6g0EGeDYE1k4v+nwDnGgqLwUlXpL8QBNktyFjPzAoAy31EO478w1bX7zeEe80bX5xQry+YdWjCyuW27oXYDRjgwKIeTnZG+ubOl4Sz+qeTNlLr2DQzgiWSpeTrTi7OGx334nbT346blNjcVucnlDbtqSr1DuN5Ws23mteyLbENZZ12YSKAKCOr5XssNZrLTYX1pgc7tdsZEIOlgzY86VD2y42LJzstRn2ABjPSg6p/96yJ8935YTWbHO7Zuddw3JKz+zhg6ptbXRb/SwscCSg8+WxbeyJLu207ezV7PXmqZ53bvfvH9njZ2V7/vLU/vj9vn3xXcO++qFuv/1jyf7p8337+99v2G++KNp//nTD/vGLLfsH/f3ZV0X79KuX4omoxvfcJqYils10WzorpzpJVo3Z/Qcb9uBZzb59eGhf3a/a41d79vx13b57XLXvn5Tsh2dFW13XeBI8PpOuO6hKNskG63d6kGl5eWHWHaldgenLN+Ztcj5nm3u74schOxW/DcVlzCWnpwR0ZMeBy2yOzBJMJpa+/vqhffX1E3u9dWDFA+kH6beNnQ3bkmOwurZl67IBZJXF5ET3dIVscmLRlpfWbWl5XePfsO3touRYYMIzq9Dx0g76HpPcxEIx6ZFzX+UzMBCztbVd8WdQUmG3cmClw7rawP4GCUvrnL/44J69f++GvXP3ti1cvmkjk1OWELi9d/cD+93vPtPxdwR4C/a3f/0Tu3fnsnT9gP3kkw9tYfGaPV8/sv/pP/+jVU7Eb6IHNUrPZQdw3tizIj0kp1sCdnhQknxl7X/+D1+LEmRVAAj7xZfSMedVi6U6ArsdixcG7Eg6/FDysrVXtVWNy/quMM8gq3kGrVypWUJyywSPb6CVyEkPdVmF2vK6X6PZZVvbJZuaGCUG7BvAS2Kt5zRs1ui2VDhlU7kxuzI9Z9PDYzYnukIjNkujBvFZnfrJUfHLkL18uSI7KadYNgtzzP42X2rc/v2//9wer9SEwbpsdjQh2xE4tFXZRFazncomHQosPni+YaGY5Ej6G4ulZtiVy3mXNVke6aY+8c+WlXf3jH1bWq2aT/gfHlVtYW5c/CMNhC7qyKk4a7hupDQLZZtWxJ+d8x7ZlQNhr5LNTBXEI3lb33htY7PzMINNT077Uu49OXdPXpdsaV82QjyAjgKznYsfKZGArfM9V6TbWOXU0HcZVz+OnsRpIIsHsE42M/aDPUHYpwK9dSTc2GpKvvV350z3vTjxDF9W+h0fH4g2Oke0ZQXKscaMmq/xeNJXchEwZcPvutpTUTuZ6GaTUDKucK6mJsc8WHgk/j2q13zVwZHGWibX36y4GSmMSRYHRKNgYg3Hmf0mtje3dP20bYu+lHJhdYVUrf2bf/tvZIeTtvziqf3w3UObn7th125dcz0sJpYwSXwkWzioMhqydQQR0f1gch0T/gj2ptI4SsY96KjxDzKcseHcRfhMX4X6fPxlUNwmcW9sH9dgh8DQBJcIdJAkc1gt6x6y02orQQv2gyBDl7GhhJLAj/32t78VH4ftk/c/tMuLM6Jt2ULisNGRUfFLx6amRywbH7SfvnfHhqX3KtWi/cUnPxY2oL5y3f4v//W01SrH0sM1a8iZ7pV++fjugmVSDbt27UK027FMYkcyUNI4lWVr9XdKTnWnZP1dNes0xXvtsjpCSVGCLCKb9GS7cWKR7oj1n0ctGWX/hqjt7q/Jd6hY82zXGhd71unT/dLS9b2H1jVQl8xXLVcQNugtaUBrcrCjFo6FpCdb4vULYfy4vRbO3JOf4kEz8VcsGbObt+/Y+MSMzV66Jhqe2PMnT+z5s2f2amnJaT7udc4lE/mclx5jFaVQjTXljFf//iuNqbBCLC1cWbQu6fnN/RXJRtP2ZIPXSsILsoWsGqV8w4F4j9WFZLF50E7OH9mXyIMHOMji029M5LNKhcAJASJkjMARKxUJuoPnPTgiBgG3cS48gbzhyINvyIhkvy7P0NX9Rgo5Y+8nJrrYLwHZQGbAxATJEsm4xighzEZQI6jtja9wJh16IF7iaQRlPfgl3sxkAzlg0gnsRm18JpPIGudCfIiy8BVBG+StdKB7qN2sYOAFVurp6rW1zU2NqZ4lnMGEQEjXx4UFRnJ58UnHbSOrdMBntAE6ZMg61T3LFcpIBFgLP4b24qeRYZ0aSgnjDfj51Oxn5RK0pJ4xk1mUrsLGRWSLCXoNgH2ka/qEwWryM9gwv1mTHpXyv3l1xvH2bulYPu4lu3rruvrdbb/5+/9k47mU5VIR6YcRu33jqs1PT9q1xVm7fXXOLk2P2b2bizq+aNcvTdo7su8//+Se/fi96/bxu9ftpx/r+4d37aP3b9kH7920u3eu2MLUqCUj/Vbc2bYnjx66L3V20hB9Y9Kdhxq7iPySTfd5xvJDFg/3CxIfC+9VhFlr4gXh12bZBlpHlpMKInj4xdJTuzJ5yaLoYBmGg8OGlUSvXvX3p7/4pY2Mp2UDy7LNw5L5Ubsk3+n69Ss2MzstXVDwVU5nrYZRPgId0dZzCNyiwi7fvGX3fvQj39BzKJO0SfnSE+OjlhmK2+yc+pIYslQkYoPiw8lC3EZzwhTCg9JYlk3JDheLNjw6a/vSxQQ4e+Vj/Nmf/8w+/uQjO9D4NmtV215fc5sJHX/5Fz/ySVb2OSPzsrS/K50SscW5Cfu7f/EL6ZVz4YqI7W+vSgdu2cLMiP3X/+pf2r/8xU/sk3ev2Q1h38ruus1NDsuPKznmLwt7LUxO2t/85c88aWVHzzuTzQoJ57PCnLgCyRD4OZTPQlezWg196i4UMiZeJbDHJBzZuF5WKpoSb7Zku2NWLh1aU/ZqY//YVnfLss/9lsgMiw7BxFpbY9xss6E0ma3CVaL3hdtBJgx4hnCw5JlVfWTUzgiXzE5OaDwO3LfjxWQVcQRkQSbjjb0IJuuQjSDjXA3u1vl6d+vd3ycMFSIrn2SmHouG+8RTPWp7n6XiYctrTClll00nLK93Tn9nNbZsGksWfzoV1d+sDGdlbJ90VJd80QvJR5d4hBgAE3bYNrVBz+7IphOnQGbFxP4msYsJSeILHmMQVYhl9smv9XN0JMio1ruH4LJwEnrLOyW/TjqAwDtj4cMhECs14K8e2TkmJ9AD+Hz4TWxuyzXdvecWibMJMBMmrKKoOw0iYZIUsMvyodVuzxrWuUx0ECvBnuIjck9iTGAb9n3xSQC9iU2B1JgI7hsg2/3ChofToomgo/APZako80K/aCh4s0f37x84t8JwQjLDRLBshjCO3F/ROif5Fo7dqkrHS8/LTp0Ks7VFmu5+nQsqDEfVJ9ka/X5+LhvbdWbbG9vuQ6Dj6B/JEYuLl21VdrAl3UYAMhFnskoYTH2qCWsOxiLylZ7a6PiEUd6MoOXo2IRvmA2WGRsbs7D0JmV5KJsVlN3ROElWmAdko136x95DZKnjo8AFvtGs6NQUT+7sF4Wl9uV/H7qdIIYA3QImFVlEc7AP9MEOVaQHKLlHghAb2/vm9jrlrCP5aLOJ+BFPcF15KlsJdmK/CLKppR4dZzCx99e//JkNJcPyTR9bq161sHAS5aNOhZepYuCJkeLV/x9f//0kWXbleWInpKtwFeEeHlpH6szKLF2FKhQaaDSAnpnunZ2eWRqFGY1razTyr8BfQWH8gbvk7hjNOGO2I7qnFUQDKKBkVmoVGVp6hIdrFeEh+P2cF1FAN2l8kZ7u/vy9+6444nvOPfdcT5Ui+iJqvFs4iA2r0dEMF3n08Tc4xlO7wV60gQDMiGQC+o+q48heXl2WDbZqmzuyx3Z3PSh6eHxC8nbaMqPjNjg2ZUPCnGQySUl/qlCVCT30BY5w9RUTOU19ZgVAUbjtxcqqvVpes+XtPdtvNG2vXtPTmFQTJpOtQXq2+w+eqn8PbWVrx16vbdtBqWY7+UPb2tU50cTOQdF2CyXfRH5nv2gbO3m/ZmuvIJtO/al+Ywzgl5Da6Wmh9IIXCMZkVSSTeARjMQHgaWdU16ZwTqkmbCM7lZSfDeEShvVY/Ab29wj/C8zAD+CJkPQtOOISS3x7ncomYJVArp6QMIYYgf1quC4WC7JioNfZqxKsT/odfLWe+kf1jFGGBj+ia/t0P/ZttL/f7yH4glWK+H74zsQNGIOU0KxMJejVJ8z0O0E/UWEHymVPkbTqFOc5er5vnO/X9oquUrpe9aI+BMXqN/YRI/VOQnThz1Eb2K8PnDQY59qwPlOXiK6P6PkEtuo3yd1B6TD2MiEzSVy4jGBVyibFN2lJCXpnBd/ESMZ6brz54U8BNxwAQkAaHRxsvMpGjftiqDMby+VsemLSHcAQ8//XAQMGH/QRTtR3vSNomRWFldkgcDsvpT0xLWEYCZz9UqJED7PhFRsTsRTFl5qpLmwQhWJiVs+NRQlyollgHBx+PBOhTcqQQYHQrfVljx6/urjozn+PQBF7e4ohXfmH1b6srmrr7yhmhLBPWKhQhIT/ojIQ7jj7p2anJKswxmhjcB/1R1mSs9ONNeqk98sNOVQ11ZUZJdVXP7N80u/n18tK+JX/9KX//ffg8+Xh5y5P85n66nlEdhNJ3N0b8ghnUvhgsHEhApIIihMJaZQQThpmhjTi1t7Zt4PNTXf2cz19RkWDZ6OQOFRbMcZlm4PHBsYmxgT3YIRTp0CoSTDKUN0pCWjL6AYEkMeZKMQTGSmp8YylR9MudF3EUz/6HENOhTQKddveKdrowqylJjIaixMBrqJtbu7ZsycvRMAhZySW982MjtqZwMP4ravm4hMFJmGPM2rj1aadh6I2ef2Kp2Ig3UGn1bFf/s2vhRAYhxObXZi2MQHXfjENM6/MnuL8PJXAPBJgTQ/CxPSLwAf7AUhTvXq57MDpXABr9dlz6xWgzmWTNj0zZkMCzbFYtwBx1qbnxsW08EDHlYPYyc4AUiKu89NeW3myYgf1phUljHF642R2Gtc46QKPxGF2FPBMDkOWtEck1BAg+iiByuQc7pRznY9ImIRd2SBQU6mkC1lAG8ICpxizf0SBsmzJIz8RdBLOACwfOykM+g0eYJCpC+PCz/yOsuICXwItIUKE2OXMJ84DjCJW2AAciVhhso6JA3LlEXVGdInTJM+CbvWMQFaYR9wCfJnIYVZ1UAb49CT5NEvuQI8IgOhmN4gBTx51pft6xWfktReCceXpEwd6Jl+QEb6sTe/wI/1TZ7JQ9WU2GadKRPXkGid7XcdMN3Xi3flZP1BvZmgBwTipiCiiL+AHn23W/b4yQdcBNHBg0X/M8jtAUdFN8SefiYIjXRMGOgY9Sp/nAQpYJxGRAvjq6aEdVI+ldCKefooIovXtVfVtWEqNND4xAbpdjQuKlKX9McmfsIMpgBO5ycPhqCth6LRPPFCU4cakbucYmciMdVufa1Yr5z2qib0ScKQ0ZASSPzfIp9mnfujY9lbZqpVj1UPGmJTM6MSoZHXb1tcFBsUTjN2UjApWOMG/3Qat9QuItO29967YyGCfTY1ndW/dnj96JZrrSF6P2H5+X3Ll3IaGSAtkMqyJ9g/Z4SEz8inb3yPNRUtAM2Xry3n1zamNjY3a1hbpCTQm50cybEu+qVk2c2rz4j+fSPKUEL22f9ASmDlRG7rt5euXAlmz9stfbtqDryp2JqOjLuD91YNDe/2qYmsbxwJZXQIhAiAqm41Dz9RfkVhK45lQ34rvVL9rc4u2MDnhynNyJGfX5qfs2sKIvX930r733Rn75KMxu3mDqNNR/TZsN2+O2nvvjtv774zbd95ZtEXJhduLA/bW1RG7OTtv8/o+M56wydGMT0whp5ueKxtnRdaBNHtljI2OOP3iSIyo7meSKWdH55aJJCzZE7bFyRmbGJ2w1wJ4bNKEfjk/7db4tj1FRqMhc1H0A7+wEdiojO7hdEbjwl48Q+In8aHoHWdmTUCMjYKxTSekq0dV7p70NpFpTF4R2c/4otccWCQGBNzZXFyGgoDI/kHenQF/9md/btvCD9t7pAQwm5+d0DOO1F+z1h/rFcBcs1XR8f2nj223mLdCueiArSU5zYqIHZXzaGXFXgmwfvr1E/v5Z8/sr/7hoe2VxdNqBzoIsAVPIgPFcgJS0neSn9vrFds/PLU7b92w67dzkssnNjoZsqvXU3bjRsr+6PtXLZUOWaPesd3dmviyy5LJrJ0cJwXUg6ibuniwI0spIn6VSrNyoy0jZ1ByKCyawrHG/W0Z04s+GdtNNdrndmvuus1PLGps5+3G4jUbz45aj4Btpyl6rR9bjd3rZcSTv7JLsjEiA4yUWC+kV0YyAqG9A+JZGVdE7Qh0f/TRdy1fPLdYuGNv3xF2El/Cx4cC40yg9ESSdtobt4dPVwT6Ei5/WeFRley8eW1Swwp3BTlqWZ2VHcThRl5yHT39VjgsimfP3Ghk03RW2BDRxYrPvYOqaI1VHiWXsX26HsPm6uK05POYbW4X7C9/9rk9fbGmcTiVvhy1/XLTfv3FE48K7dd4NsoVGUsnvhy8UakJZLMUFdnZZanBnGQm+0/Q56qTaPAy2o1Nw8Ap6KOw+oqUUdARRhw6BOxABH0ikbbc8IjoMCE63Qv0AtGQolP0EnJ6dFSyQTgSGvHNNaX7ANvD4jGP1NFzWQmAs46SK9WyjKaKOyFZis5kAI5KVgOgw9j8M5j4QkcQ1ZYTni37ZMfmxrZfiwMStnrrzTvCDg3xecZ5R62z62/clKxG94EPVCnXgwHG8u/oR5QxZ8FY+ky0lONUlBV4QvfwGf0M76FacXDA++gkIiIxEnAylIpFx6ns2VQTJkM/d4km0Ufrq2v2t3/917a9sR5gR+lT5DxyiImWzz77VG0xXwXZK8Por3/xd9KJ0q3CT5lsypZfPbE71+ZkSmLoHlm9Rf7wgl25FbMXL17ZxEy/3X+8YYcVjYXKOemUbW66zxZnU1Y5WLOBPqa1Q5JXXXbUUhvb3dYsSr61xePHwjQNps9k0HVN6X3E+s9zlo7NWSI0If6R7KkRUCM7Qf3faJXs5EzyU7iH/RPanZq1Og2rNIpWka7oPhN26Imo15n0ZhVfl+3sFGz9dUH6pmMjOdFZd9SGh8bs1o17duvaLRvPTQhr9dn+juTQr35ja69XxYsRyU7J+msLdufGojCu6Eb9SzQgUXiNquhciPRA+DpeaFt0PG0NAhH6JFN6SR2VsqX1TVvfb1m11WsV0RmbqmG8g4OCcRXeEb9ygAnBPAGPaBzFH471wCiiQSa1+I1JHSLtcG6zigc6D2ssWc3HJqk4WhrHR9JzVceb4AlRi0eHYXAOioc8clY0haELjoTPsBvA+NgZRLb65wu5S73S4ht4A8wHtmGCCTKGty8nIWiT5zlWP8HDBGw57+thYJr0YEo8mLWU9D3l4NxkUoEJr82dbQ/EQN4zaUsADoZ8Jp1yPgO7Y+B7QJIeDPaCv3mnfpcrD4gEpH5FVrdVq6JFVjwEKy7pO9oHbqL/eG5NsoLIVfBikuX5Ko+ovYbwIe1nMgSeJzji1vU5j6Tb3hWu6Yva0EjaYpFea9cqohXpb9UtGWcSP6QxCXmULCslcAQkk3F/MTlAkA7pd1gp0jkWTlPZxcKe5fe2JVtWbeX1C1sVnnm9tCQdUJA8HxRG2xD/HNtHH7xji3PT/qqVD2VrnNjHH75n7791R30VFS0PyY4fFt4YsqvjozY1nJYOCdnayxf2wXsf2FRmzHqEFb/84oGFSMN3/ZbdfO+7NjU6Y12i+cxQTrZOTuWM+kTLxMio9PqUvX3vnv3g+39kP/nxj+073/nQPnj7LXvrFnvFjHpqj33JA5yVV29cszfu3XW6PWqyeqHLhlT/uORRT0/bpqdHbXx8yt586z37V3/x5/b9jz8Sf12zD99/w7Lize998pFstgWf/Ll247qxYezY6LD913/2p/bGnav6XrB/9s9+YNeuzdjSq8f25t2b9v1PvmfT48M2qHZ+/5P3JQNa9sXvfqG+etM+fPeOsNqi3bo6647ovc1Vn5QlvSU+hHAvm7eHxAcpq0ofM7FUyO9YVmNFxObK0mu3b0nfBH5ikrVbPEcgC5sws68g9gZ6CLwP/ULv+DfgCfKtV6VnwvGQBzoeHZ1YTM9a3sxLPuw4lssXSlaS7mICzoMVsPmEj9BT8C6Ob1QJZWOPY097qqyhgP5S6bjtqs7IcvSGr/ICcQPwDMelsIFwOClXdZtkW5/oNCKMPuCTMVn4Um3kxYp1Ur+w6i+TinvKWZxrOPYi0vXYDSzvohxWIqKT3PmOpkRvoS9dtyG3sAORLrRD9dat/M5vwarwQN/hU2CSkp9xInoZevGRfsWmxbZye+3iXnAHdhv8ytXIHpyiHMgB16Mag0t9GqSR7VGdpbN1H7KH64P6n9qAaIe0nMfiRfwbHuSSiGmMVXPVg3KQd8iMYDKedqiXVbZ+cdvQnf2SM8E5XSdwwCqI3l7Zy7EeSyT7LT0U9zaolkaaQ+hBF7k8lWTQddghfZKTcY1vQjRB2kL8ApKTunR7+0CyjfQ/0KF0p+rApAUrshmF3tiA6skmvtJPfeaOQlKFVoS9kZ/sJ0RdFxYWhT23jD3dcG4TcAj9gQsIyiOFGZumZyQDSpWKy3Uc/9vbQepDAoNxjDJ2ntZQHUl/ME70B9c3VQ66iSAipwz0nfqGCQL2+DgQxsLmwE/g9KDX5XipKH8HN3LQ52BFeAr+YoIaW7/RAr+1hbg8fM/I2MCkLf2G74PxYHLCAzfED6wInZ6e1HNObW19TfwmPlXZ6Fp8KfAOdEy0PgGZJ9I71VrN8ZanXPK2SSdKZoBf0TfgRKc/PQudlJQuwW/A6gh8rkTlN9Xv9CnjziTB5MSky0uc+NiC+IdY1UdgCcGHHJRFmcPCrfhM0PHUo0/8LoBhTdW13K5bvlayJemH50woSKdsySY7UP/m9w8lV2pWkgwiAKAofMAeAUVkkvq9ILlUUR8eVqr+mRXerAQvlKo6J4wn25SVI7wzYc8KDvZrKak9FcnlgnTTgfQsqx23dnbUnxuyBfdsfWPLVvV5ZW1d5zY9Jeqm7MBNDwbX591dlVHVqyYs1BQNsjl4Q3Ral73V9JUlrGTiHEGnrGovgyU4r/rUhW+rupfr+cwqHfQEuJcN28uliq+4wg7gHoLJwSFN/d7WswhiZXzR/dAQaagIDiKKn0k4cAPYxfdm0H3Uifqwyoy2F4VDWWVBUBL3EyRGSi783WX1Y1n9Swoq+ox+Yl8f36RZ9/AdnMb+bpRTUH/mhT+Kei+on/kejIeeIZ5lIq1Q1NgU1Pf6/eDgQK+g3+nrbdlD1DUtGum5du+DnxJFAROJIt2gYAZV9C1GOrcDXUykBc7+qUmBa8QUskif/CUGdeOEr5cH35Hc/NOLsnHuHagyW3v7Njoxa71ShhA5xg9Mculw4ztKkWcMxINlpA4QxRQIIYAYTkqcSjiyAI7UKZVK+OZ+5NS6trjgwCpQLigRFMTvD1/O/G2FuTuQr64r9F+gksS2nJQyYhadHHJTRPbr+bTX26zfWQbCR6JDTmS4A6Zh9kC4UT7/BS++e4S9+vjyucER1MXL/IPjn37n+PYcBnygZfTqFoHKABBA9t253Yg7kRBlWWtEAlDgVe3qAKwFJlmqxpii+L919jPu3iYv3F8UzTk/9e1zg9+oB4LVl8Xgxb44UK4I3YrGYX2/ZDsiQmbVWFLCEu+z9h86+0+AKjrPg1Qqs/CS4s3Dpoi4Ygtv3rVIjk2lzq16QHTugS29XPHZPGbOmFmdGhslZNOd/SIeFdKyrnaNYbPNl1smkWwzd66r3TIC1GedRtv+7i9/roEguqLLZgSKJ+dnPCobbQlNdZoSdjubFus7k2CWMUREkfoH5xbLIon+SSUi1iXFv/L8qalQPbdj1XpRgvpIgEf3pQf0THWI+jgAMvS5qqh20kby0756+NLqohk2Dy2Jgfsj6iN9xnghxU5Mz+sTDUf1HcAVCpG/nbQV1KXbDUAoCVbjKaTuYHzgZ4xRhgzjIZvJCPSFBeoD442ZewQUfElOO9rsxpmGgbY5CBINeYSoCgf8oI5R3CgkzjkZ+Ls+qLMxWtj4DNAH79FfbPhSRqi2j40lTzHRBsqRW3r1XJQ6oAiDFmCGsQo9IYSTAt4sS0QGkfIrJCOJaHzqiPMDI5YXTnycsgAZQIM+qG31C/YAbJ07TaJcyTeK8kBmEFGAQ4ylkoBsXnyHhFAOGHI4WFg1FDSWmefAYa+SXQZhGNJ+9iBA6RKtj8xCTpELj+eTVggHS1QGLKW4s19jY/Co7gMwsMEov5HKh4mNrx7nrXYiGugReJfS7u0Nix/2/Dp4jmghHO2xCEuJ4W8BXdUJ46KnV/yvvmDjPAAL0RVt1a11pCtEkLpK9WO1gGD+cVXKsiADNWaJWEpAWrUQQBgQreQF0OqNjj169FpKS/c3TqTY2p66gM3PDqWcAHGAGDaFYrIp3MfMeUwGKMs6NbadHhuTYXlYXrNXKyxdX9WYn9vttxK2uVxxp1+5tiOekRHSPSjlGZbSqqr/e+1wX/K+Jyk6P7F4rNf29qr21tsLGp+O7W00RTOSHTJ6WCXT1x0SrQh4y7ANR49tcm7I4smoxrjLrlwJ2dt303Ztpt+mFvptOBOzruNza8heun17xG7dHpVhw7Jr3as+Y+xzIzmB2j6fCGKzYzaYYyI6cEAcC+wUBAYEGgXC+a0jOVZqttXGkv3u8017/PTQ7j/YtcfPDu3581VbXS7KQD+U7Nqw9bUlm5weskLhxB49eC7+a8o4fd9ORH/vvfmGZNwr9emJ0yM06gCm2nSHPJPf+YNDAaNNW15fdpAzPTxqt2YXbH56zuKpjP3u62+8P8l3HOkPy1C+Y7P+26DTITwGeE+IJ4iki8ZkzIp30RVs3MdeBISEI1dY0Re6MFq3NNYNAU1SLED/wXLGIzcWYtEBARnSV4Q0XiEHK0RibEm3bAjIed9JJkxMjjk/I+tW1Ibnaxv2YnXTDgSUqp22bQiIbguoPJcef/jqlX319Ll99nTDvn656atNtg4r1o0DR2Pb6dT1rFPxHHsGgBGOZIRGVeeWMIAAkQDZofrupfq7t6dpb799VQB6ULxcF820rVzcl64m+itq+TzpDiIq89xeLxWtKRmPTu3uCos/xA+xuNhCOq0pGRYdEmBs29rKlmQ0fZi2WqFiU5lRmxqcsNtzt2wiLZqKpD2VU7vaslK+YEeNI4uFopZIZS09PG4DibRHF0k66LkycKRDX75YtqnxIT0Dp1nIGuonouxHxG9ffrNmoZ6OvXtvVLyLTMKADInfZAiq3GJLvPpkRWCwZvkd0jlpbFIxe/etay67SSODnG4JkBJYUa+L9/Verrd9c82RbNZIG+GiTjyN8yyTHRFgLGm8Wlapd1SPMR9rNtyalA5nD6O/+8Wn9vmDJYHRpu3s7ltyaNh+9cV9KzYlqyWviDgkciosXfrJe/dsZkxlCm+w+oJ0F+mhrOuxAE8FeoUJUIy4mPo9Hk86cGdCEQM+PZRmaFz2Vip1YTYmN0PSFwlP27EjowLMiKGOHCSXJ9/7RfcYSjj2PEpM55ic9KXNktepdNqjYHB6wn84jrdleADCcSwSBUzkf0y6CD3I6qqV1VUH/6QTmZ6c9LRqGBhHGotYhIlv8Yp4jU2oT9sygIrbtrFB27vtlrDNmXCSNIQbrihr+oDXt04RhkI06l0DoNHhKav02XGZrkPz6SHuhPB9DloyiKTjfINBjRM5SclBymQ7TuQHDx64sUO0Eht6NqWf11bX7PGjhy4HBjPDngaKlCfVakl167ZPf/s76VnJHhkl958+sYb6FodUSbqTVHwVGSOTo6OO41iF1Ccd8PLla5ubm7ONlYI9e5i3Tz99JeUnWdEjmVrKWzZ2bjnSMkm+nDVkDDdZYSHa789ZIjRsg7FJGwhJDndlbCg+Zdn0vGUS8+KrnNUOO3ofEuTqsVDvgMaQaPIB6cEuGVaH3geki7ycFGJ1q0ZMspzc7CZ52rZquWWbq7tWOWxYRPU9aZPasN/+q3/2Q5sUHydUfqQ/Kbx6bksvltSONU+7cmV+zt64+4bNT43b8GBCuDZsvdJDp6KDo7bGRe339H3i6Wa1YU9WNi390Xt2OpYUzVasN6z6haW/VKMvH7+Q8X1me4dt1ZWgAclgjZ0GV+1Rv8AMeuGMYKzBFeAM6BmHNS94B17lIOjCJwL4XZ3C/e7cFg9g0LK3EVHD4Ok+0Tmr5BLCg0TdxUWvnrtWtA99ifKcHxKyq4iAZS8jHCOUBe8hX8BIOMl8jyThNngLur2coINmGRMwH3RNRF5H8gDdjcOL9uA8cptB9xMQxb40TCRD3weFAzf60Seto7ZH2bMhLA5zZCA4VP98YvJYr0RywDEXdA4mgoZxEvF8JrcCu5JJMCKV+/y5jnF1DTLgclKNPmZPJZwn6EVPe6gxJchIzG9xyUACZ9ALvgpJY3Am/XXv1rw7V8kr3a/n5bJMEMZtKJ1wXBXRM3AWAWJ5Dvjv0trEhnIc5KODU/LMJ+XVe+KLHtkbMcsND1liIKRy0zY3NWmTY+N28/o136PuIL9jC7Jl/rf/6/+FsMCk3bp+RXqwbWnd99/8q39hV2ZztjgzZtfnJ+3qwoQtTo/a9ZkJu3J93hZuXnHa+eaLr21b9PpK2HLwyjVrDmbtZ9JJPbGMFYtt+1K/P/nmieUlv7/4h1/ZP/z1f7F/+Jv/Yn/5P//P9uj+fXt4/yvfsD0Ri9jB3q797V/9lXTCjl2/ecO6oyH72W9+IdzEKviQMN2AXVuYt7HssDv8SaXZOSpbvborfPfall/ct7WlR3YoeZ4URnnj7lXRtWTGyKgdlqr21TcPXG6Oj4/Y1saKnZ+07MritL148VhyR3a6jE02cydCtEdG1y/+/q81Ri2Vpe/ivutXZ21O+uukVbX9rVXh0Ve2t7XuKzrmp2ZsemLUFmZnne9btaa16g0r7eelZ9g7La37F3y1wGGhoHYsuJz3tFSSgWBGVvtid6Ob4AvsbmiStkOfpPlBzzDpg+25V9pxJ05TerMqXn25ui25UEYZCu8nnFbBbeFQj+hB2C7c585nUuSE9U6EMhPLOISZiCW6n4mB46O61eol0ZFktuoei5HiS9hY9ms8zp5rEf+Mf2NY7RrRi9z5KZ2P61poLyq9GyFIjIBAaJOJBtW9RzYvNrwbTRereqHvUz7z4lq9Y4xB7/rn/Mdx+Y7MEzf450CX4VuAzYLVi5c6ER5F7gWySZpdahDZ4k596S3wJbaVCtZ1pKMlGEXyXjzlacZUHvYhZfmTVE4QBBEcTHAin9TdojPSzLCKEN0L/xO8hp1J2i+CgDrOmyH1OysmkWm+CavkCo5aJgqwa1mtjVzHWYvvgJVYrMB3d5RePJ9VqayYSKVCFov3OIalDtxfqwmrnOgJ1FsnI7L/mRRIpQmwEeZJD+j+c+kynPtMyLKiqlc4/lR4iWhv/FGkviWwTzhe9NkRXuoPDbiDnxX9rLog/Q7pWcDw4MKkdMLiwqLt7u4a6TPJvT4k+kDO4S8ARzEAa9tblhnOurMbOTk2Pm47ezuuq9jce0BYHd2Vz++7TqIf4AGwHSmv0XUpYSqXeGoHdiqIhhX8pJmrMQGusaPPAgrRyKkf3MmvcnwsJQRwzjIBwxjjJ0S+u+7ROOKXgBdIbUIayz//539qd99gdR4p8ljNH3WbBhoiUwCrwVi9trm5oXEM9u5ze14yjXkF/I/s08KKOCbVCc6bnZ/X/QQSNr2+0BepfvERQNv0F3XmiMWZbAnoEprGf1gXJscnQWYFn7CQnUm9fC8zfcaWJj0fgSyHBdkt6C89m3bCC0z0oLvoW+qXEDbz9MDqK174i9CFp6IrnNI4nyvVurVO1PNqFB5UovTJCHCqfmLC5Uj0R1YaMrJ0NDb4qI5Ux76+qLEnIPcwZXgsusOP48Gqehb9Al4I6FxjpHNgfVZ2kB5WV+qZaqNosUvnPPOBj7nwqp4FHUDTjCX4hnff45Fzeg79BQbBZkK+QkdsYo4UIVCCutRZKeCkgQ+q7f0IBR3xzkv14zrKpJ6+GkPfkR2kOucZ3APeYa9GDZjKkgTVbypGlwUTOvh7kS3YE9TJV1pKFrhdiZihPSoX7M31nOS51MWf73VQGaqDGuPP85UayAn1NfVkBQyZdqAZ9hAhcJb7kS1B+n3RmvrQV82oCd4MfW6LNlgdA8LAdzAhXdZz882Pfuq7qgPUEXQiDGaLXRCqwocSAszFjQ4P+wZQbmRAtTCaXg6QaJc6isMbyW9UQu8MPMyMk4elo+s7+zY8OumRqERMcB2Dq6s1uIGTn7IAWCxXYHaLzgqWeAczewhhHIQqkou9ziyN2FyX0pcgXhQgd2c/QtJ5jLoGb99+wLGldxyvHJTlL//mBXvZpOLB2Z9MRm1qbsqNvD88fMJBA4TjkcFziaAiEQSXUcsoO/oCMBs4Sy6P4NmX74Ei+v3xT79zBAKOT4ESocMhes+jzPLdSNwFIe0gJRP14PIuBl5GEEtEcCCKDVWWWXNbAmRr2yOIEcw9qj+CkvHggFkB1Hz1x6rfAObQQR/oQk9yAa4xCJSzhIsATV1jVmqKMVWRVlVGjkBBSL+xgUTanf2DrkSgDYxE/th9m7KOG6eeAmjurfesl0hFSZxWoSbgtWXLS2sWleIgTy7OCSJee6Jhy11bcGflWaduPcc4srts+emKFRttm7tzy8IClwDyk2bT/vYv/9rKEnq9UnzMYM+IXnwyQEx/1KwKYK7bmQzds6OanXeL6Y5arszxsRAhxMZUKSlaYSSbnBi2kdEhGx4ftSHOJ9IyShKu0HA2sGEqGxqed9Sj6i7o1xlX7PXq0WuPLlbnuUMM2kFZMQlB7k4c/RH1NfnNWLJcqZdd0COwGV+iRhAiKIhLpYgS8PJ1XROlrDpjINGvnudOfMMyaJQHhiCCDR7ls0dmqw7uNNdzXei3NSaiFzgUwAn9+TJVCWCUMgCMZVHk/U3IsEgnNV5qI8oa5cdmcOTw9DyJKpNVRJfPRKB6NJrqy+ZpKEWcxoAuoo1u3ZjVbzjYBDT0PBw3SBt4DXphwgCeKwv8UyasjGxACJPrDrFY13jjFCMCFAc8S8kDYQ3/9Prsarf4h9QnbLJL+3Do+BIyHdA5EyCgMwxb9hPBgcISXDXTwYBPOuh6+CkmOUQ0Af2Pwe1pv9RuZAsRaRjG3Aiv9WlcGSucyKFITADt2PqllJ+/Llmh2pbhKGNVypuojJ38tgy3Qe9H+HFDBtmA6kmkC8Y3bYD/UaTQFv3DEnaiXWtMuDSP1A8scQd4So6eHfnGkizrHiSiTG3z/TTi/Uaqp2cvX4tHZPR2C3z2hEXvQ+qDLgcNRNeztLJWbQkcsgqFlCNHViu1BKJ6bFeGHrPf4b4hyeKUfe+HIcsMShkzE16u2g9+lJJBd2DFg5K98/419V2f/epnW/bgq5IM0klrC+SRkqZZ37Qr13rtrbcyUl5bqt+mDF09zHPT9svYHfYVBYX9mkX7YpYVYD4739F1QQRAS20m6mFjeU99RJ5JjZ0A+uzUiC29PlDdkhbpI6L/yJ4/31b/dxu55VmtgBPw9BRNiPCjz/qMHNaVSsfKlSO1sSZAe9uWXhVtda1o+Z2C1cunMjCPZLC2REtx9dWQR0icnBERdGbh+LnNXInbjXtpzwOdyWVk6LUtmjjR9xWNR0F1mtFYddv2Ttkmpxbt8PBAz2vY4BAbDHdZtV4TOEBmsEHXmKUG0jL0D+yL+4/s5599aRXREKqtR4ovEuqyWzcXbEPG8JaMbqI3quWm9XX1Wa2Yl4w5lcGQ9qiFksYFGtljIz7R+B4RAwWiB2qeymRpbVWFCkCKl5gIREZheBLVFuknN23D9XUkkrCDQkk6AJl0rjKRMaJ38elQetAnqvYPi/bg+XPbOqxKPktuiXGOkd0yjIlG6SdlFs8RP3ZLPkQEwnOkfstGJcfVj1GcxCGBbMnboX4b0ueR0YQN5+Iy0icsK6wSkiyKZ+MyRtKqp3jq2TOrlmrWL3mcHZqwcrllsSQRsCFbX98Xj0Ult5OqZ0TGc1Iyc8TaTfGQ+JAVNbVqx3Z2S6JzycT6qY2mRu3e9bt2beqKXtIhuTkbjA0aeWvatWMrqY1giz7J04FwTHohKYNDetpkUIZY2t/vjjVxop4XE2DotWfPnqs/WT0j/aG/krDXhPQLTvlPv3rt0Xa3b0hv9p7Z0xdPXJ8AJ1gyvLK9bS+X8pIppJEackxAlNidW7PuNCsc5GXgVYxNY5nEgWeJCKuKfxnj+bkZ2xeNSCxLD0t2SYaNjExaodwWmIxZ4bDmMobUX2EZupmhhM3MTvheCyu7+3Yu+cGqxzKRMGAiGZ3syYQBM6D2ffjObfvzH3/sE/Sk1QDc43gE2J46mEX3SWohJ5lg6sWoZGk2aRvoo5D4EycJsg79nxINqi/Vn2BENoNDluK0wvikrkTtgr3QNfvQM/nm/XmBYQ52Qe8VCgXXX2Aq0h3QV5ub68bmb8gDNj9lmTibkRLRz2Q0qwTQw+Aj5H9Ceq+hvnn+ckntkP5hclr1bzYqdvPWFWEVPfO4YXt7efHDqd24e1ttRF4FmJYBQX8QoUVaSHA1OgUsBrby39QW8IFHcQmM8GIFAhvk4VwBj7Eyjki+lsa1VjmUIdJyDA9O/ff/7t/bN19/LT166gZiOk3O+TPb3tr0a5hUyo2MWVx9OwDeEEZA9v3sF7/xiZvz7j7xrvqnWLdqC2cEz9EYi/8z6ay+t6xdkA6oie/1/I7ek+Kd8s6Z/dmPPrEb01l7c37UfvLxNfvkzds2lUvrNW7Z5ITFw1kZpmE7aYWsUw8JK6b1Stp5u9/2dyR3C0xKHbrOKB0UjIhqcr4WNaY4DcAQyL1mnVUYOdkDGTs/6bfyYdu2Nw5t5fWuaF/0WTkTX/fYYHTMbk6/aXcX3rUr47ckp7rsYK9uV2emrLx1IP2Ut7XXa7a/tWMx6f8716+7Y3UgLF1/fiRS0TM1Fr6PU00y/ujU5ev5qegfW0X0B6aMjszY3A/+mW0QVLO7YgeNR9Y/fGCRrOhqKmnPlgr6rSSdpT5riJ40zhifYDWcGIw9uhwnIU7oAD8Ghj0yFXwPXgE74WQCd+BMJNKNz0T7oisw8Jk4dmNXL+wAnkUUOW0QTJTe1wnRFhOylB0TPmFyHycP2NInH1wfBg4WeIh6UCfeqRdOf8p1x5yuO5LhDbZAsLhs0bM3xFvBCu5G4HRXG7g/iHTHqQmGO7GdvT1P7XOk/sARDj+zIpUIO3AZTj0CU7AjfIl9PKq6Nn1FHHWCt1nxgLMVZwwOffAx/MxkF3Uk9QDpeoiSDHCcZNxR2/PSe0pZ1RMMRZoC9C9toY1c7xHEuh481WyU7Y0b88IhZuuby+qrE+kA0VyzZqeqU1i8inMSWxvHAf0Lbie4x21H6VyXbfqNlCIEpOE4JYKY3MXwPJHHTDJgdWGXJgmG0/1MqL5eeqn2dXt6PDYzJ3/v8tJzY3PzOzevWKt2oDoIp8mGaAnzRcOyEWSL9UR6bXl1xZ4tL9uA+q0he+nP/rv/1mqhmG0cNuzKjbdEVzgcTuzezWuS42/ZO7eu27u3b9gff+c9++jePfvo9tt2b+GKJYQr2vtF+/Ln/2Bd4oUf/tEf2cHOrn3xu9/af/0v/9xuiH++/uor++Kz39qwxmDl1Ut3Fv/oT/7Y3nrvhuRIl/3k+3f0mrQffmfExgaPJYN37fHz36o/e2xu4a7df/DInr584RtM37hxTTQkvNYs2ztv3xVGGhTPLtvM5JRHdP7mH37jE7FPnr9wenj77TdtYW7OaYAJzteS1euvliwk6h9MpGxMsm92dkE4rmy7son3d/N2enTikztM1BC9//67b9m1q/PCvwUfE4KaWDUd7NkF/tYYyQbAMVau1PW7Ol3j1xdhQjnlDiwckzhNke3gUvRzW/LEnYWtY4tKd7SEPRtHHccyA9ItRNVPjg/bWE62Zjbt+pdsA8O5QRseHrSR4YxwDZNLKRvVZyaYWGWCE5/I94yuicXDwjhRYTDVRbwyEJNNFNO5mPTnQFjtlJ0kuiMVq0flSx/ywomPcx8GZtIA2lOzHaOjX13wupTCmsd2xA+AncILeRG8X8qGy+s8RY94irvVGf66lCHIPexFL1fPo3QOdHzg2IRPwAW9whg4O81lDeUS4EbKC/QnE/DwGsVjZwVBmIFO9clCeEu/4Zu5nEBExKFn3S+lfujrIx0TMgrfU+CADIvRQ+EeySVWQh45z5JuGCceQYs4/rgfexTbD0cUDl4c0OAk5JmnFZPg7euXrI11W3owKjtQF+v52NessmQ1JU5n6GxggKh+0gmFRD9Brm5sv+MjAmRV1x6i5HtFm9gc8He3Y/r2sfokFJU8VN2ElUiPXBPmC4nfmCwihdbO1powblm03O/4MSe6O9g/sGPhQFYHQS9MctBXbCTNPkZLkhsRyU5sfJzSMeH0VaLhJXfnZmfN9+6RrN7fP1Q71VANkve/+hw8Qhq0hLDGmcYcXwbvpA0+LFdsQ5gE2x3nMeMNXfhLn7H5fdygDsZOfYMs5zt9zh+6CScxNjCro/A7+WSp6rihOqJL8bl0SU+T/oR9BpFxBMdNTE64HiCQC/obHBIWEY8zJjs72047oajsYrWZTW7xIWC7F4sVjRmR4R3JpWCzbOgJ/YN9BPHjp2GVU154dCe/JxlR8WsCrMfToJVux5p7+bzjxW09c1/PITodPek0qiuha1LJsDoIfwI4GQcwMotAZWQWPDqcGrQfffcTuze3YHOSccNqb1hyqciko0oK0kMFEzHoUXQl6ZbJUEC6GOqj4fHvgbNeX9T/TOCQQYSsJp4OUGW6f1GfmTzjMvjV6+zf4Wv9rn6jTPji8jvvZ+Jbwn+7xEsEnBNw53syypYMVsFIjvazYpGgRskB1RlB5L+r/1gxd65yumiDPhMIyuSHHmXstwgPIXd5IZ+oH+WBc0jzrZ9Fg6oU51UndKvLIr3ALWB9bgI/oYQpHz81/Qf9+bPUn8g60o1FZcewUp/28ywmYNifjAf4pI6u5wZwPBkZuAg8x6py+o/ru9UHBGGwRxv4Hz1CXfuQYTqHnaeG6Z2+VX11LTIIu4rAYtJjEYjM955bb3z4U4+kEAFhwJNviY4IZj3P7TC/7+BiLDdsUzKk1ffeoEvmQ4kGL67GOcIR/MaFMB6fURN5UrHIMBwen/Ld9MslNrMjBcdF473yQefRcb4MVZ0I0/jsmCruwBNnIUJU31EDdBZAb2drXeeO7er8vEXErIgDHBMwkFeH//xQ/agcn5y7VE/a4FdSZ77TSVx54eyXkpyen3bCvjy4B6FFRDUOboiXeyEGCISlv5eK0Guh6znvleHwSvGGErys2++P///n1KMQALpVfYaAgQLJ2089LmeOwpGBoB2qJxtA9IqhfOWGt//MWjJCiJ5AASE8vAFS6F4x/vc6Xoy1Pjrx+0+BwKVdXMLMJGNFEbSnL5IQ8wq0yLDsEy3dWZz3aIG2lG96ImtD40PfOvsxNJhlIwoAxui0zmxjt2gTV65ZiJlQGSRNCceH978WgH0pw5C8WcEmuIXCvmgpbjNv3lE5avNJI3D2qwkrT1etedptCzdvu9Bis1hSBzXKJZuambQb1+btuoBbWEq0XN61k2bJinubVj3cI7zb0/ekSa8BU4uZpHdd0bPvAjPy8CdA3Sdw6DdedJc6io1SUUzwFRvZInwRiNAVdK5uUf1WrCKF3i3mxvlDnnXGjEgr6LdP/TiWGfa0CwihXfLw63eMyjP9Ri5INvIBMzEnjhLlGTi+ffZTY87GsggporJxRuBkYX8MIlJ8Flzlodg86kBjyDB4rIXIFOBKWT5vqh8wxKBn+sBpwgUSo8c+Al3ujMfRkVfZKD/yh8HPbKiIYvAN2FQOdIKgdGCk58GL8DD14DPLTcORLluYHfbUADzBZ+IR4PS37ocIfSJL9cCJzl4H5FFFsDMrjkxriQ6YvcdxBNDa25VylcwxAWkMY8/hLxDE7ygtagIYR94w5iO5nAtc+gsDmll5ymOSsj8cRNTTDuQGypoccbSDuhEpwOFKUnX2Xfw7AqMMlq4nDQ7j4ilCZCgw9vAtBsPSZt2Wdw4sHhMQUlm9fVF37rGMkg1R2RgbZxS541gxweSGR/X7SoCw+p7VA0xuqG26v9E6skZT/QhNivMxUH0DSMCbDEWxvtopgNppWkL9zqZvD54+laENWFH7NEiAqEGctdG401LpsGL7+aL69MAjzw8LZWuWj/zZR+JXnONDMkbefPfE5hde2/hYTTrk3GYnkjY51rbxmXMbn9fzuw9sbKLPDg/LNj7ZY9MTNZubP7V33ktbKlO267eG1NY1j0hOxDp29arAWVT3jw7Y+ustjeG56qE6npY0NiW7eX3OmtUzGTBxm5jJ+qz3P/xqUyBi0HpktO0fSGJ14vZyRYB0MSVDa0vG4KbGHMAyYFUiXsSPTEQRgQhYR64CpJDrTB6fauxwjOS396xXjBKWTGX5MtFEpJ4aHAzZzRsyHOfjVtg7sES8y65cG7TJqZilh0RXI6pN6sgmJzKWyUou9TC5uS2AQcqlsK1tHtvmTt3TGzVlpFdqLRl1Q6LVILWJL/mUyImILgr7JckAZL14QrRardcFDvSj9CCO+JFc1tbW16WLQmJZ9tEgp2FE/UTqCRzoWV8GSPRGUQCTCb6adCzLxxF4LT2PiJt9GcBEE8AryDlyMRIBxgtnW6tdE08IlIjuy1VyTjet0q7oUnR2wwFKQgYoOS67+07tpPvEYgLR4XhMAO1E8lkyQbo1RV7XdMx6wwDqkAyIU5ucjFs8xT4TbTeySEuGIxtH+NhoNtisbDgt3mqrzi3riwmkJsM2mOmzmbkhm1/MWW4spOtIoQDIbFm+tC4azDnQZJ51Ynxe4yy+2thX3++L3gTW2xi2wiQSKrFw0qZGp+3G4k27MX/Drk3NWzaStD4ZVxhOK0tb1qwTodvxSQMMBJxIpB1ERhKZjrOpIeOrCxAoOVEvH/pEMgZbp+vUfv2bT8UbMuIHhzW+bA5aFs3p+t6off5ww1Iy9G7fylpJOvT16roM/DHJxnONufpfBtjzpQNLDmZdVhLJSy7ba4tjkjVMyJ2IJ6Lu1Pb0GxrDHo1lRe1En0yOjTnNkGKOqPRUMq4xidt+saHxicgAq4r+pL+pv8Z0ZDhlV4SHHjx5bEvru3bv7fc0HmM+ydsr2RgfSHhaEI+y1XNiGs9BGVo+wVqu28rmnow9Js5YqksfqE4qGfp2fhOv4Uxn8hmZi9EdOMOk4856JLrOROek9Ojz9CH9vWFfNlxvVNVnRBJr3MBHjilY+Ui5OCW7XQ+hg8AvpO/gHPIYA5EVEPndLdFE25fOouPQLzyXlDjkPVfX6Tv6h3Q3pGpj5UDY9YanROK5PE26stmu2503bqjOJ+LVXfHxqOR22p3pYfUv6cEuD5wb4AQMC/aWQT/TD3xvNGqqN9HjLD+u6V7pwlCfztX995cvX3p/FQ9L9j/+P/6tff31Q1tdemrJ5ID6Cjza40vsCQpBr2GMJxNxd/YS1Zff29WY5iydyYr/0j6J7Uak2vCzX/xc7ZMxLx27vrbum4yxhHpoIG5JjfWp6pDfWrN9Xw3Za9euTEv/yVjsOrZ/+aPvqo4FmxnJ2JXxnE2kpEMl58i53iU9fNw6lo6KqWzpOrW9x5JWLXV8wrQuvYLMReYMprMyytPi4THxJqn0ZFxL5zBhha5JSzexaTirFirlhtpUM/YOqVXaKr/fMePCxIxNjszYW7fetonspIW6IuJB4aJa2+4/WLL9vaKlJVt6pVNH1A+juYzNTIzb7NSE9IvwnuivI/4Ji3ZY7VEX7YJ71blWFU2pAuL9XncE1EXP531dVj/XswcH7UB9s7y9bis7LyyU6NihZPqT58f26iVBGeIo0TQp1NC10BbYgheYHOckn5nIAv9AZ9Au1/Ibm0DCP75qWHgDwx28w8SWR5yJjtgAjsAKVgwQJMCGeNAbwRlsIkyOVzbNZ98V9pdIp5KiUbCRMI742Ffb6HrwHfVkfDED4B+3G3Qw6QCPsVyda/0Q3mXiH+c4WJjAi1dLS1apV50HPViH82oXaad8ozoc3yqXlJpga/AovOCOdvUNvIjdSN0kzS2i+iHbhofZfDvpmJJnsmqAVay841jjefQBZcPr2DSslKEcsBgTkzg6wLnLa1s+QXJweOCT1KRcY2KMAA72yDosFT3gA6edO+9aNbsluk/KlhjKpGxqdsLGR7IW6QVvBQ4P+sknINWXTFSeCzsQwYus4jfkFWOIvmEDUxpCW9FRpKf0SElsC78OndJ2nLO5uW33v7kv/ojbB+/eEyYkb3u/ZMJz0e2pXb9+zfU1soSxCeqBjSC7Wtj2YO/QvnjwyMrk+EajSP6vbx/Yl18Lcx6fq/9Ew8IMpF345sF9++XP/t4nz59I9j95+NiWXyzbFiuWpMdwSsxNqh/Qwar7oOgqr/rFVJ/5iQn75JNPbF9y6OvPf+fpcNh7ZX19xdM6aCh9/6+jxoHFQscaS7Ox2ZTdvP22Xbn+kT14tGqfffmVMEHCXr1esnfefcdu3bgqGujYW3dvWq14aL/79DeS170u00jDszA/b/NzU3bz6qI7v1ZFe88fP5Fsa9ro5KTNzczYhOThxMSk9BFOuaatvF5x59rVK1dtT/iNdJmjoznRQ9ExXiabljyuy345dvtjnLza6SHMCjVBMkw0xv5fPmGtPiF6s1/yGpuAieem2lxSXUkHVSwduj4+OiVAJGSJqDCS+vCgWLct6TPsN2Q3fEQqWSZxiBI/02dSPZGuTFyocRZd6XUm+5bPge8DB730putWjsCvgxNelVdlxVm8dD1OKWx5ZAYrDuAXyuIdm9PvVh2CtDv6g8n0OXCuSuzA76orn8HK/uHyndcfHNzr9+tQ9+m/4DMSQySjFyeDG/mdZyBskB+Xjn5SqvAi9Qy46gRbV3cgR3zSWzzJvThdOby6ekLga8EP46f9O79gU/oGvfS3ynWZRgHd+DnIGx74pMBzyN+I6ADMKqtArwsfiPoKY5U9kjwaXQ/F/qVMdPSlbIZmglU8ulPPiaiceJwVF+KzBI5W/CjCDuLHY/Efe1jyACZmSB3Ur/JZ2YHtCM47LDKRq7G2PiMt5UGBdC/Y9sjJiPj81MKxhPQAl4BZEroeexq5SZ71iG1tropeVa4wN363oUzGbeVatei2TUJ68ajVVP+GhQnULerf1c0NO1b9SeuDLY48JJUh0fRs0DsgPcgEDJP0vkeLDvAUfY5dRRRzWjqHVDUV+En0RCAQgUbYMegQ7y/uU/v5zLjwncPpSBznNKiT8FYwfsjVjt/D9dJavlLn+9//I7dd//pv/sZ2dvc8sOlAts/e3r5tbG75CgT02/TMnOvTX//m17a7tyMaaro84PeKcDB7PW3v7LgzHtuoproSqEwQB7I6cIL3OVkzYesreyA4iEQHcpgoe3QZ9hK+A0/vpe+0jXtJb4Q+DRzjonv94BP3OnD6QjfByhC1md9pt54BH+gm9zu0he0gb9KsXp2ZtazKHZFdMuE+pSFhkW1riQ7hB1ZXnXdEZ/pOSJJKcyzKqlB0pft59Ez8VGCQi4oELx1gL+xO6nUimcdqAl4iHR8Pd0arjtSTPx+XizojV4LxpR6wXMdYA8BG9V3qP957dU2P+IsAi17uFf4XZwnbqbmSiaeiwS7RE31IGfg7u9WWAfEsCZ57JO9i+tyj9vRShn4Pqd4RXduv8egST3ep/EAcgAvwlQT1u8Qd2GyeFcVpTOegM40YPE5bmJTvVt08qFllRvQ7q98v+wifWnBtgO3wzTCwwcQDEwt66ZQEicw1fJnCnGdHFtXJsOpGqth+3EvCSWBUfNuBDw160DjpXdWEI7wc8CIBvH0qoyEa7rmJs19KJmAM3aRO9YqpEJ5b2M/ry6nvTj89NanrUCNqsL8HghjhToX5finE/aCDdD4wfgJnP2l8srkJKeykmKbkCo5H0scuGPXnQFcdiyEFgTND12wITKsUhAQg1V8IDg0EUS/MaO/tbrpTbVGGDClDRK7+51WiX+kJryVf+ex97UdQ+4tDN8BEvMN+LIcbGAjb7MJMsMO1X6uXfsfJjrMOww9lAhHQGnLG9vVHfECZ9aXzmZxwpvF+4aVLnbqCegU1ujzo0z88e1FDTnLKXxoDdIjOHbc1+Dw3HOUqV9DUC2OAOyFCcvb7RppeGUqTMbB/aIXNTZ81g8g4QoP5AAD/9ElEQVQxBr/tlMtH88GfF9SZFA48Ewe4AxH/GackEzQxj2p49GzZcw4iUK9Oj9mV6XEn0qYM0qGJYRscz1i3+pi68TiEtgsGjesxzv6tgk1ev+qRJzjDyturdlQ7lEGSsPz2oQtJJgtyAmoxocLJOzfULAm6s5adt6o0zVaerdmRjKixq1c8Mu8gv2XnR3V3OoyND9lQgtl/Ip3qAmWH1q7vW3F/T2CzJiMW0E7qC2bgRJfQgroI45IZXZgepS1zy8ecWUN+Z3ETbSD6QT3uTOg5C7tUIfoKgaJ7j0+6VL8VK5TY9EZMqz4jahbBwisiwRTWc6BjhGhdRv7OwYGeyfhJmYjmGW+eiIKqtRvuaIIfURQO0C74o9ki/1jT+RTgEDg4yHUYRDoxlhjVgH8ULkAF5eVLp/QUDC13guu+wLgkJzSGJwpKAlN1QcG7ISpePdZzmGVko2CUP6OLA548xjhLiYykfireD8onktqVAc+UkBvOxm1+JivB3LaaQDEbJuLsoFxP76VnkT6F2fZWq6E+hZKQRQI21FFlsgS95TPsCEaBXtWfnOInUsqAKQyogHj10hhguNMGQB2rdSiDSFYiPwFWHCh2rgPc+h4Jp1KQOjAkuSZwHMnwVjmkQ2Ay4FTfUaQYluSG8ygzGZY4dBhLeJHVBsz6Mim1tF62nWJD5UelIJgECdnrldfeR+kUm7qEbXVtxWamptUmFmqxGkHtUhuIVADQeF5J9RMz4CwFA/ARPQGPs+QXulRDxI8yisNSMj1tXdO20UyPZZJ99mJlR9SLoy3ioA95jyM8v1/wvHJEGx8W2ChTdUrHjTy7lXLTQTCyU6pM8tLsrXd7xLMRy41HZYA3bXZx2OlGVGad86b6KSaZ1LBsttc+/u6s9EyfDHT1ac+O+unIKqW65HrL4gMhu3dXeiN6YJkMAKWi/jm1gcGGPbpfse98L2wj4xU998hatXPLb+HUbNmwygv1CuyNJu35K4E1taFYOLT9vbDNT0dsJNttU5JF1unyzVXZaCqNo1JjyaTegIxV6NQngPQ9NzQmurwi2ji3Rq1lMRnB6XSXzU3FbSTXtrfeSWhcBHKbh5aMC0yrL+/cm7exqZQ9ffnY6k3VPdRlo1Mztp3ftu5+8vEnLeGO2Jo7hn71mzXRVcLIIUtfHJSaxuaipNkgN/fwKNHeRwIqfZLp4rO6Rqo7jJ3heR3RnSxbvXvrtiREjx0eVDXe5HkX33cjf07cQQpYuP/woT19/tw2Sdskfm3gGJa8QqagKwD1RJixNDJwMrA6h2gDJvEESKUP2ZiqUjmQrFE9RM5sNJYYFP2n+nT/eeA0VL0np0ZEH902PZvVb2qLMGP7REC4hwmruuinqH4uSwY1TGrErlyZsitXx2woG/OltaRXYnkwEXyAxdqFcUHaLnI1svqP5dynAo3RAQG7c5xiki1nkiG1imi/X/SclL5IW5hVSAK87aMTW13dk/FuwiPUoS1ZFtdvg5aKZzz1zofvfCBMccUmsqTnSUrFnHrqnt3VDXdIEsGXy03a9Ny8xmlQ/aF+EA/UKqz+EUBFV7g+Jk2YwKMa54YK+8DoXFTf+yUPHj55YjnR6/jYpNNXuXjoOsW6Y/bN8y0ft7u3xyXzWPlxoL5PWPWw4kZc81hj+XjDas0jl68QLdFfN69Pi6+ZcJCcllz0vVq6xWNxNplir4AuKwiHkX6tVjpU26PiLY2fZNfJaZftinb2xOfFck2yrd+dqZQ1NztmE+M5+93nX9nyRt4mpubsgWhpezfv8ghZS7R4RDiPPQmajZIVD6u2s1e2sgzSepO8+DJGulQnyWxvKPLJ9Rmymqhk6WfRGdG7yCYMa5xlHSYUoUf0jG4jcot8le6wV3+jB9Al6EqQ54DG2p2EqjipXdisF9mNEeM4V9eysgyaogb1RiV4nr70h2OWSQ9JjuQk45KON9IpUh2IHzVuWdJQqFyMbmQEOrZfuDWj86RI2dvbtes3rrgzEqcL+KFYrNnE9IxF4yljE3cO9Cj9jm5hshSaRkcTzeurjFRXnADgc3AkztN9GZtLL1+6A/6//NV/UbuSqueoffHFV5KXKcn3li3MTvu1BAa8fr2q9rEiSNhnkA3+4t63rAw4kCHLEvaY9GNC7WMz+WqlqIp17B9+8zfipx5LZ2JWKeY9v/X8WMamRzKWCnfbwmTG3rw1Y3dvztnkBI5iMKdZfn3LFqayNjKc0DnpPOhCRgeT9nkZ9YwZtFKrBxMrtTobViJXSfURdj6nzehcnBbQ0erqum1t71gqnREOSFhsgPQ48PCq7ezsyojf1bgx9sKG2SFbFE/Oz8yrrtM2nB6207rkUaFhX35631aXt21tfdcORZenJ4Ej4V//+Z/asGTNQIjAA9ESmAD8LjrTFeIf0Uzn3FcY8NwzycrGcV2y7NSd072SZS3RQVv39YqnNvfLtr78xCJnTXu9vG5LyzvSUzN2WIvY6sqJbazrOrXVQfBpkOaGlAGkRGT8GXd4GfzKdw53WOsZXENkGZM8yB1sIuwLnPtcy7jjqAjKEBqV/OcxlAUt4ggeSgb58cHeGBOnkkd8xAGBsUiKASbbwFDQNs/DceUBH4wyeE2f6TvkDjyAHcfzwVhMGJDOASccjjL4l7z8w6MjNiw8eDmRgZgDN4CdcXCT6pDrYqwUVYXQXcgkJiZw4DNRFRMOYuXe7NSUzsecf6A7HFlupKuuQDuwKvoMmYvjhT5hEhKc1lSdG/WGyw2COhhD2sGKGzBrSs937K+Sq9IhFfEKmKcpbEHhYFHnS/HolbkRYY1z+9nP/s72Swcu21mFwOQiabXA1MhFciWTu/fpk2fSpWHHnOA/UoB5qgDaoHqCWbEtkGOs0mYFlLpZ/Q99B79hY7JSZ3t7yyfxbl1f8PEGQz97Rvl9du/eXfExaT+FYURrmWxO49Zl7NNEsMJwbtxu3X7b3n33Y7vz/ocu95c3JLfefs+mrl61x0vP7D/93X8WRMbRxz5GAzaYydjijZvWJZslOpy2ivBkXv2DA+mZsOrXD+7bw2/u22dffO6rpd59712NQUd9GraPPnzfvv+9j+2f/+mPfUN0otsnhA3u3btjo+OT4stNYYluW91Zl16aFn1csV/86rn96ne/s+zooBWFR3Egvv/Be8LU57b66qllUgO2ub4k2aFnvfOmzUvupVJxl2EH22tWLR5YSbZdv/phWPL83Q/et4m5SU8x26xWNPZ1Y9VkRPp+d4v9sHo1ztgWwluSqUXdz2QUG8EnJDcxZPhjop30JdAK+iUmmY++ZUUaAUREDJPycXt7wza3Nn0SYnd3RzRWcZrCbsJuIFAoEU9KtqCnQrYrubFzeAh7uXLAAe+mu+SNO+jV3x31J4Zu4ODXOV76jWsDBxo0c+L4A8cUfOSrEVSeO/f13fWirsMGdJyi3+CTwK+jFno5ul40iFzloEoUFmAYrhVN6sxlCg534ul3HFjYSegc6I06XfqH/F7/829eD4rnWf4Evgefvr3H60jdJQZ95YFebHqJPqHskws5R1MHhE25n1Xo1A8OBle4fEHY6EBmUTbXISuCfcpUPl2lk4EsYrW2bAiih/UZ55ke4Sv7SYnEhslMujBRgK0F/qRV2PM8jz7x4D7JRS9Pss5bowf4qnY9K8Rmv7E+8dSAzuFAxFaT3caKGtEDmAFbNS55x+QGAQzIeHAAkxmt1onoLCWdmbSSbDD2MGPvMmh3v1AW1mr7JDkt7ZG8wNlfkfxhhSYb76I39vdki9Avahx240hu1IMnmNzuEnYfcltadrb+8BGQpmptc8uxjjvk6f8L2qO8qQnxlmifMSkcFHWNZLHO88Lxz/ma5C18Q9YPAu/gPybXiOhnHDyYT52FHnE6vNAp9CPlXOpD3pGh2ODqWG+DR4T39rteYdKBNFRLy6/tufASkwzsX9YnbEdwXDAh023f+fAjm5mblW5o+gTIw8cPPVIfjIhNXdNnX6kDHeod+53gLMoD/4HdoCnGngk8zz5ywW+u46iviMv7QLSCnwFdR5CkqE31FuWo+kwauN5WW2l/wNOsdhO/63d98fLQu/hywMrw+WVKdCd4jbbvrahiSRE7JvsxIxlDcAdR4clY3PZlP+WF+aF9VtQvTsvemhy3cdk+npYIf4vKiep3kb870fEBUTrjA9d3EUCrP1YksVIPhzfBjXqQ+T4gElrYikGKL8kixg49fYEfaBsB3LQppcZfGxu365Kxi5msTacHbU6fc7JVRyVXR/DzqR1zI6O+Vyerw5qysZgEeGPxit0S1mMldV36ISd88NbVK5YTRmyJ1tOya27MzNriyJjNqIxpYcPZXFavYZsQ1p2RbTkj25LNdfGVMB70vToVc9j7mn0dnLzUbvw8HPA1m3CDC/GLDkk3LkgfTA9nbSo34v3n+0GIHgP+UG+pndiF4ChkDn0BjVAyts2ZxrNP9BUVfXwwO2Xvzs7bvckpu6ry5lTnKeneKfULcoX8//jr2PsDTAAZ4cMgUJGNtSeEs77zzh1PQdpz+91PfspyYgx5WoeA57MrCz28Ui4L8HYEnAc9R6s7OXUdm8D4jDADzq30ghrrDH3xTnk0gushXBwtG9t7NjQ8IkMnIWISOBZTuQMBQQsTUYxuhVmJyIA42AiBmXRn5qA9XkeGBObC8RsN99n25oZ1ZLTNT03bgAZXLOXPZrQCJUIVVTc+X744vKOD37g+mCnUfXrRByhWZlPnrsz5s5zIdZ6IfiIfVAUZQ0n1Q1jtEegkagOh1EP+1wsGRPiLMEISjt43+ucDzDNd2V5U5/JFj/o7T/KqBIdOUk+vAefUWQhPiE4U6FEFIHoED2NIRKUe7ils6uWilFGft8HbJYFTzx/Y7sqqCx9ycXkaH5V+UYng3fsDxSghqs9UnzHjxTM1ahfE32UVjen2XsFebeZtIJPTGEvQSDGODcadKdnkdmh82IbGcp7flb6+aKE/jemvjgyv3c19m1hYtH4xdOuoaWf1gkWPqzag9rDj+mmnYeHeM8uSS84EYmP91qruWzwk5mpXJZh67PmL1w54N1dfW35jxeqHBx65xXX0xamU2PEJM8jBjBnpaEYnMjYzOynDNqk2BcIKg5g+IMrwVEzkzmBVlxzo9L16R180LuoHAA5dxssBDGfF3IAlBt1zGUohdonn1p6sWbmh7/qMo4pCcVSTnzOmMQpJiWIg1Ro1GZTH7nhn3InYxwA5kZI4FW16ihzxBuDBl/CoHN/Ypadfn09lpNSNCF0i9z2noMoSRahNUkKufFQ/DSploNiCCZxg/FHcKslzvLox5uQQRPnDj06LLjN6ZeQKhKgr2EwxHI0F9XADJ1BA5L8PhH3A6whHPdCjFAHQIfV1RIolJsCE/Ts3n9N1Uk6iWa5h6fWxR2qQB6/liofJhWiCDXEDgUzEJwrUjTv1c8eXtPVK8fQJxOC4DQA6M9Te56rXUaPtEU4ewamCPPpKdYMinbcFFli66LlqRd/sj5EkklAyCnAHkMZgxiD2lT/63qc+gDeoOz3YLeXny0z1PPq0UWmIjmsawwC04eRn5piUVDuFju3p1VE54ZCM/m6NoQxQliRDP8i6arlkGdUhSDcD/aoPzlUXtYHNPo88Wrbl97HEjYkX6tnVrXrp90RMRvtJVcZQXv0CKCcXcI/duNq021fj9vz5sedpl5CXLI2rr06sKHBw0iMoqjHp7jtWH/TY5PSJffzJiF29krVXa2sao36BiS4Zbgn7N/+bEd/0sVA4t5dr8Nu51c/Em5Ejj5orNXptvyzFCeghjcFBTca0dESevQAGZKA19dw+G56N2MiIjKrMme2uS5qdkyvxWDxCVFW/5QaJUDmRwX9i6WTU2FQqlWRDKvYTGLDccFTjUBBoSNrgxLmlhxL2ekn1jyLTGnb9atrSWSLS2RugZiEmLI7FE8JWxULJgQwbq3aqbauov07wh1uvnWpcxifT9q//9bh98AmpRRp6bsdaNfg7bJGBkKVTfXb//peSKxHLjcn4rHd84yGkXvGgorE8sonJYNKIiZWTrqKtb+IoFnAY6rGf/OmsvXiVl17rtVwmZZlh0Yj4qK83LjBMjnwxivhsYXHBmsd1y+9XJUPg345HuEUlDweE1Ng8XCTqG+6H+kJWyO8ay7pbTdL3tG1KQIiUN2nxYUYyNzs6ICCvVkYk3bpCVjys6L6IQIikgXiIyZBEkqWOotuuE9GbjJkz9YGMrLkrGfGkZLOviora1s6h6tlvE6zmsqYdlLbtsLxrLOMlijMeiwqQh2xcAGZyPGuLcwuWleETyIeOO6nKev4KaTV2D61aqrtTjAgvDJPB5KBkZka/FcW7bYt2y0gQX1XKNclByYqW6GaraoXDI3u1um+v14JX/rBpL5YP7aB8YmwAjpNfZpfaJrDbE7eoXlPDkxY6C1l9XzK4VLE96bVjyYCQZPZAPG1zi1dtZHTKUzKxMXCLyHbJvD7xIiA6IvDo4FY44YS0dpJZ8RibYKLDxbuSX0Sl1zQGD588t/nr6nfRN+mDmDQ/pkz10eNXu3YsWXRnMWMHu1XfwyMxkLCEZBNRg1sHdVvfk64dm5bsTfpzQ6Ezu3HzqsZAOkPlpCSzo6r3YCrtG3GyiWhV/VSTXFpYWLAhjXtKQLgmAOlpmiJxyxcaotlT8WrLnxeXAXd6XBPNZm10csR+/pvf2K70fVv9jOFXKB5Ix5xaHR2jMceYYqnxXr7gkwbbhYpt7x9KNgarRgC9jh/ALOABcJPGnVVaYEZS9+B0xaEhypfcOXXd0CvhTCoXVkyQ3k4CRLJXVwgTdHcFS/nJizwylPGIOZzFrDxJpIKVT0Sr4vBHXmNwHnWark/YZ6YH/vHoPr119VtatPXWm2/a7PSkeCNl6YG45YayPpnLKiscmkRKM1GSk5EMXZ6ckq6ITRVP7P1335Fc2bJnMjSfPlu3//iXf28/+Mk/t5gMaJ4JdiKFYVWYBAcSS5FPiY5SGzxIQHqsUirav/2f/q19/vlnxnLxhGhvZWnZ9je3LaHxLxYOJIunbWRs1L74/HMbGpQhVC/Zwsy42tpnIY3d6vq2Yy4cS+TqZbIOR1xZfMIKLQJv5mamfDKMnOOtakn93LR8/pVduZ6xWKJtt2+M2NR43LK5hMbnRNi8KtkcE+8OSHeDNzVaak+hfGD98S5LDield6TjzoINo896O5avaPyl72QV2pn0Iy4rIg/7ZYDGJL9VRc9jWpYcZ/8Mcu5PyuAh5RTpCtripUq97ZGFa1vSL6UD2RMx8XDMJjRGbNw5MTZp2SHhT9kc+/sF293dt1cvl233oGAF0V82kbbF+UV7+/ZNuzY/5xPYG9tr9vG9e9Z/0hYddYnfm+7MxUjHgUyUvGMM6fLOmXi3K2LlVtUO69uWHOu25fUta8uYK0i2SaP7ZPlXX3xj8XCvdbprtl2r2K74mtzPMdkG8cEeYbuErWxIz3YJvwsHEBCA2MO5TRR+RvzIO5gJxzg2EYY+EeBuV6k+/I7DDoc6TrxWgxzOwoGqr+f+Fy8iR8CMpH4g6pV9e1jdx0pojxgWhiR1F+eQTOTAh3aJ5KX9lAevHBzsW7Mh3V0suhOdZ4IFPQLR8RJ8I1knnUT0/Ynwpm+mq9/Zu4PABya+cMDAv2A5j/qDB1R32kQwABgSrAaOQd9hZaiJLpdAZp5KRHweCfV5n9EnGM+tBqtBcJgTiIWzlr2Y2qpzwzc2ZGKEc6T6wqFSb9Yle4UzJItw2hABR4pCX2mkctyBKvuXiWVwNxMEPMsjtrHpkNHgQpV/bWHUhjMJm527Y/OLi+58T8gu7JPMZYUkjnyCXTr0udqpJqiPgsCH1nFDbQTDBmmYKJdAFegAZ4JPZqsdRJ7jjNrb3xXP7ll+Jy/peS7+y0hVtpxeCXKgbewzMj465vzOqk3sNT3WMSi2C8FFAhHWG03Z8va+bZUa9vjluq3uN+xEuPM8krCN/aIdS5ddu3HPbrD/j/iQVUn0Yz6v5x8cqN+lhyVvenWeCYDbb71pd+7dtXtvv+nObyYOscuT0gekoxmfm/JAnI70DtGrN27f8lUQpcOyznV84rUiXk8MTQlj5ey3Xzy3R08f2xtv3hBPiU5Pumxre9tyKemnjWXJeD13fsI3i702v2BR8cnjr+/b6qslvFM2Oq5xyQ5L5g3azMy02g4tye6Q/VKWXirIBmbfEej0iNV50t8EQBLtzwQ96SEi+o4MmJya9PGHTrAJxBU2mBlCQ2lcSTtXcNztzlhhdYIcyAxwKL2I7YQsJ4o2rfYTbIWu80jePulJ4atd9XejLfkmetstld1OEZx2u0nc7liCiF5sTnf6a0CxWbBjMDHdKcqDuI7a6RwrCuBn7nPPFdyBHarfKRP/A5NdOKPgOWjQnXH6TP2C60WsvDj8FDyI7tY7jKmykBt+nopQZz778/TSNfz5T3r5xAJ11a+8Lnmfdjovwx/cybtebjPqN+SE3lS26qay8W8Q7Okr09Xv1Im0FynRgh4h+6YmPEKf4FgVfqAOOo8U8brrGUyQBim2WP2DzuWzsK/6kQDCgRg4l7pStqw5jXuvAAgb97L5a1h1iOOwF16mHu70PRU3n/VgPgVlqt70Hw5bD5hTHztOkB4Jhc/FD+Tgj+ka0lOz8pzgENnI3WHdpns1vj19tJdV6LLFVZtQOCa+JjVXr+TTsW3vlW1L+HhPdgVOf9JosvI5EpWuT6Z8YoCAF/Z5gw7YAwybnHTITJSzepAVoAnhG+QGqSjJxIAfIq5raYzb1eobnP1bm+u+VxETEOiNlGQPchBZzT4i2AjY6QXpXw41wV/4mljJXhOPe0CHyiaan81G2UyU4Eb6y+lBY+bOcek7HzURD/zgfkW995BuQeeRaboheOk4p8s07kwakyaTCQX2ACA1kqxx4ciwaJ4VGGRKCDa/vyk5dPPmDXv9ekmYqGQry8teFpOk8Dp4lGdBT4wRE7ScJ10sDldV1h39+AI4WHkKhfGdtnj6F6han31SXeXhb4EWiKCnT8D8XAf9+wo0yQt1rq7DB6W+12fKCPgUHnDu94P3y8kFeJ2ocrIBoA/GhodtXLg/qv4jECkq7LsqLLQteRXX+N1dnLXF4SEblj4aF+9ENZbPN9eEdaN2dyYn+ZywXDYpOdKSLmrIhk5bcjAimo0LU0RlF1ekV5seZBYWdh4flFwX9hyRnEupDHxo4AmPaoe3RAPodfzNTKQwxtDYnYUZW8wkbSwWskw0bLlkwjLCiYPC7kPRPstKx2REn0NJgoqPRLd5mx8bszcX5y0bFyYV7ljf2XJ9ck/PH08mRffo57ItTk/YlNo1Isw+FOuXrdpvQ5Ltg0x66ZXSeOE33pOsRr9jFwwJU4aFBR3X6HlDqtvQcMqyspVJU8W+a23JGOQ9jvusMPWt8WGbTydV95SwRd0OhPsaGttGW+MMPpPNAoYkMGBcduOgnhFXfRg/AgnwS0FB+MHuTo/ZovB4vEeIUjh6QGIlIdslJvqOiGYr0pVdsp0zw9g5MWMfhHKF4IJgcnhCNvhN6UbK7rlx76OfsqSQw2cbICwRGkoAYUlOTAgzl8nYrAwBv04yHfkOg7m4RLlcHM5qFwpCHKrrVBKASURWFrOtbmzJMB6zdGZEYEzgR8/2WTmAKsJYwozoA2bNeKd8n+lSJwQOPACSFGNUghHBr8YNCOiTK5sNdk5FjNel8GMSRkSwoIjcial6cFy+c/jnPzjPy5UOT1UbaAUKgZlbZkHn5qYFkNTb3k9ieNWHGRSYPyICFOu5EGZGj3IRZEFPUG9m32S4uDP+sr/0fvGZ/rw864d/v6zD5TtdfXkV+TwhQgCAeZ7wpoTSQCLl1wFSECIBoFBXqQ5HIrr+SK/1grG7BfSJmN/atvVXL8S4SWMzCgQQbfZ+uegbyqM/AiGLMtTt+o9fEWRB7rgjj4AmfQsO5lKtbX0y3nAkDYsxJ0SMRPJjxCZyg5YQw2CESIS6AkZo0RaVrLqf28bGtozXBesnsob8qK2idSp7Hl32xq15e+/dazI8J216LC6BQyRRW2Cy2yISNChp+iQSD9v1m4t2dXZSgK1H49KQ4g5ZKjXg0bFZXkODvuyWaCE2LoIOEcAAb3WgfyZiA8Kj75lBJWLjsi+CXgj6yAftsu/8K58v3nmjUhe0Y90hW3u6YQflhkVliDdrLdHTuS8Z9o1sZajxbG7FKeLLJ9U+jA3GwvPI60eADnwYkxAkQoQyABwIVZ91BIzoWgBUUB7GVTChEyxhDnif3cc5+M5MN88FOF6oJx8fxpiIMFLkAFq+5SVdd2lUsbybzY3IOYehAo8EAozchoAg0nqw+RFgR6BZCuL38kM8o7KJ5owN9NnC/KiMt7I7+Vka785wtdc/qy+oJ0YvsoIIDpyf0WhcpTBOqruASx/ARqMZ7J7fo2vUPskcZr2JEsNYZUM/VhARDYWji7pxALj7xCxsjAL4ZzNDZtHpf7rNc1KKB7kXw5ZIwxPxebDsms2G1b6yDEfxpon3maBkWTrjySQFcqLdbLizE9lLug0MspWdtm0fNMWf0B3Gv8asH/HPcncpJSkZxpc+BXSwKWo4xPJOyUt15bGMyc4xm15KPpH6RHUhKo1UZN1dbFjUK2O7XwBrU68V1bNhvacNGRsVKbcVAYG6PX7csv18S9/jntO/91x8LmXcOSn7LP/7783YH/3xmL37blaGCzRF+p1FPPHO13PzERufalpYWqnQOLbnzzqqZ86j66MDIRlXtN0slcza2squDQ8lLBkdsupxt61tnAmkn9jUJPsEDNnSclGKX1Kiu2WHlbBt7zMxM+Az15gsozP9orku21xhEganRNsnFKIDYRllZ248Z0e6bHjsTGCvZoORCXtwv2HTs2n18YkV90uqdtO211pWzet+0U5OIGFhbtzaMv7ISZ1NDNnkyIj6PiUDdUSvuJUbBXv3w+sWTZasUHol+j63qekpz2nNEu/5a+M2Njcguu21eqdkuUk2K2YFhfnEU7N+JON5VPU9Vb+8VL8OiNajVi1GbGP5QAZqr92+NW6/+tVjjWHH7ty9pnu7LSR6eS6ZfX4KjckgEGhIplMCy3mrqq1MMhP1RX7KCKtXpHtZAcMmnqHQid28NmrXriRtdLTLJmcy0mnH1hetWG68rj7vsdGRsLU7m5ZItyyaImpQfCEaxgEbOC7OHdhHw9LNrYq9cUfjdNKwc/HGYDrsUfl+TWpUOqFh6xpf8h8uCj+Q2glZNS6jOS4QMz096zlCWTmHs5EUPejr1jGOjZb0PnLkRO1ICDxHLZkUaB2fsYnxCb+eNCD5nX3b2dxXf7YFwsYsM0QqpWFrqqNZGcNy5sJh1Q4KpJcQrwrQMQnZ1RWRoSQ52WbyJGrF3aq1q+e2vbRlh1sF65fB9ujz+1bYytuZMAibuE5OTNnk5JSAb1Zgb1CShYm7slVlGNVLJetHxguwqxGSUzE71HkcL10yLIhMDrGJpHi5L9JnjVrJ5RcRnayiWFldlnwSD8aGpCdF2d0R9fuJbeUr9s2zvEVEcwsTohEZexgjEcmmeH9UeiulNqXtV5+9kDxgoyd0VLdPvF1ZmLUT6WQcUtAsGOFc9/f0x2xfBmFPPGN10ePilRvCVAPiAxyQkkPq2zP11er2vu0VKroPDCRaUtvKpQObHM/ZzPy0/fZ3n/mEQEUy/kzGL879/j71qwA2ETLd+kzeXCJm+R50Tb9VJEt9Yhy9ItoBBGMEdmNE92FEESWPzAT/dRy8dsmwCyGHCKIQ3yPbjo9qniojJlnZhWOsIf0k+UseYzbXJ11MvVIU9pCRrt9xfLHROasAIh6Zx4Q5q0VDrvslfoV38fPpelWWvMdJ0evpaWDUH7dlzGqIVW3ZxW2NPyBfsrtVc3CNwwEnz37hQH1QF97otx//yfds+fVzGb0Hul/jub1j733nQxlMQz5e4J7TDoa4MJr6aenVa9Fl8Bxy6W5vbHq//cMvfy2ekwEymBENjovm14TXNC6q1/7BgY2Mj3o6m6+++trSCQyzhm/UyT4r3dIPq6sbLjPRAzjGPJ2DsEOrXpfhvuWrZ0ZHR0SboikZKqSZIqrv4f0v7aRWtU61JlmZ90midufQ9vJbkjeHFkv02s7eqmRb0XaLJTsPn1p8uN9GZhLWOCvZq+1XFskJX4Y61h3tsrWDTTsNn7tMDJH2JtFvrbO6aO217Ryu2/LWhnWTw1gGVXJQBpxwBqnIllbY6H3FSqxeki7PClNev3FNuHzBZmbnnC/hURzRBBV9ef+hPXzy1PYODmXwR21mbtFu37ztUW5xYYY5GYNnGlcmVHaLbXv67JX90Yfva1yhXSLTggk7j54TneAwxrHHxPmRMGnz+Ew8VLX//PNf2K13J+zFktreHRMPnQlHCB+JXtfWtqVrhSE6dZ/cbLbL9uYb456uKzFotrxMnl82UJRMEL+Dq9CzONDBUQQQkJIG459zYBPwI9Hn4DnS3lzaBGBTIk9xQPRKxrjTTNeQ5ga7I9i7SDhC14PtgG/IJr6DZaFD8JAHjYAd1e7gmobzIxMnHl2oMsFw4DmuBTP6PSJSx3X67pMNuh9nHE5Un7jVQeoZCmVM/dB57g9S7QTlYlMQEU1dcW5xvTvjVSeewTnaTP8wmYGNQ1Aa485Ywds8m7qAS+mry8/eXn9sUB8cXjgfAmc/uOnEHRcExnAJm64yCe9L4qmH+BPDn7ogs5CrHtUpfXX3xpSwUr/0rnhHY02ABNHhOHGwl9yRySSL4H+tWrcXL19Jdg9IZwrP6Vk49915owfzLD7TH3znM/1EoBGBL+jXdCrtY8rqBtI7Tk1NuWP3csUuKyPAGfQrK5VUbY1zv16k0NTnvrid9iTsb3/1pX3zctUer+7a//Dv/oM9WVm3oy7pJ130i1/9WjS6bC9fPLcvv3xgL168st3dLWHnqK+yY4yevXhqXz18YGs7W/bNowf25ddf2/2H39jjhw8l95Ztam7G3rxzx7orwhACj1XVJZaRnSOMRVDSM5VJ8Aepukir+R//w3/0lVFENj9/vqZndItvDjXeosO29Kjoeen5A/vk/Xv24z/+ri1Mj1i5sGM7a5uW394VZqu7E3NaGGFqbMzYT4XVx031+ZHGn9XlNY0xTv687MwzjSG6ATpDx6H72N+F1X3sX5aXzBsbHXUeaEm+41ipeRof0bh4YER2pDtvROuNRpDmAzrlQFaAP6EpVtpkNVZgdx/fi3HmvE9495AnvC65QlqTluVlO/gqcl2PkxN6hFbdftThfhW9Oy2rHM5f2mT8xtiwN0tU+gt6pa7BPeJ/3i/uuXwFtwZ1UoH+uij6Hx3ffnV7/fLKwGdyWYb/zxe//58UcHFctoP7/vB1eXAfL85d8gV9Fqy0gT9xfiMjSAFG0FTgjCdlFf4fxqAh3mSjWqpAEBilXz7isp3wJo530m3BN8hNn8Bw+850jvOyG4meVZtVA+kffCwEK4BNsSexpVVcj8ZTGB7ZgN3r/epWtOwK8T7+I8okEIHnYEuTkocJBaL7STWM/dsrO61zJFteZvlAhEA4+DbwL/WIh+2cFV3kkD+0wwJBLYw5q7oIckCtk4+fFbFp1ZG91uLeH4VC0djofHJq2jKD0mXSLWQQ2N5aVXuQvWw8Lnw+Nu45+7FdYwRGqO3u16Ln1Sb8bZtr674Hxmgup35nU2j27pN81+8T4+MeVIIPgFU4wQSQxg+bVu1gP0Gc79jy0CR7ljGGPB9MjP0c6BNhSEDZxRHQAGUFn8PCm04zPpQBrfAbvc7qHH7HPr90nDMe2PC+0ameS/ngP9Leffjhh8JGSV8lSD3WhTnQGehTisfZT/noZMpzHXDBRwTKuV9F14AbwXHoYsrmmVxHv9FGn0gWbXmfXNQZ/U7Fg2bwv6A2NK17POBS9/NMrrmMKkdPwuPwBtdRDi+u9QAS/HmqA7qXoJdhjXtY53kKq3SX8qQyOrCQ7NZF2bZIoS6NS4/4hU1vX2+uWzYZ02+DwtxnosEeK7U7wnlVGxIOwo5nVQ3tZvUaK2zj4ruIaGVyOGvZlHSz8Lyo2CrViuMJPEq0B7r3+6Sr0Z9g9rTOz+m+Ifw0wmC99DdKS/1AWpwetVHUIRYTDakdL5aWfXL23uK8Zcjvf3pie3rO0ta6T6bm4jEbCAlXyM7Y2NmRDgjbkLAwaYDU4+In0Yl0s3vAxCME5bLSlgkQfDSsfk5Eej3aHxqoyxZNyX4ljRs6iMAnJuHZU48N2Ekbl5VtPiv9QP6XfvH1puyAbekDIV/JgyDVzrl0NxMDBBezot9XWck+OVG/M7FEACirZUKiwbmhlKVUp06rKfmmflCloQ/8ufibN1XXpvo3oraShvBMtm6pVGUkPYA5M0j6WdnCLcmbxVvv/lTc5wWwsYhzjYCgrhXhmJWl9FiOODyUFjieplucoJGFEKqTpSuvgFC5Sb86Q/OrrwzQD8w4tGSwrWxuWyqTs+GRCQ0YkV8hMVjKBgVMkukhz8fHDtd9YlKGBGXLhjVcMzIyJoCfcwHGpho42EMyfohSIf/Y3s6GK/qFuVkXPB0pcRiB6tA+FwT/9KBy/vb7d/6CayE2MakkrnjK5hbnLHwRqReUpLaqq0jDMpBih25dpL6AKVEgHjmhC5ltxtnPSggi+789eMZFnRgckZt/uny5MPDP+v/i2uDdP6p6ECjCk1QhTKqY+iTpM5rcy0wa4IV+PAekYsCo7hiWxwJXjfyOdXb3rb534BFUMBCR+9SE3gh6JHi2PxdEynP5ftGfOJYxBiBEcrTj4AAoHzEb3Rf2zUjGxBzjAne+8Z9AUiyTsqHxnJ4lQe5CElqhYBWtPiOC4pHAI4C2Xcnbxsv71hSYm5kctbAEDBtDnpzJqO4QSRuzDMvJM6KHkJ4p0AUZw8ypQRnGw3EZ1TEbHEnb7JUZy0zmVAYbpQoIhZhkwlmqtrIUUm1BGdE2QIX3hbcZBUPz6VP1ocCEuj7oF2jba68PzjcXvaZ7OeWA5+KUC2TVi+O8O2TLj1ft9dou/lEJvyB3HpEILIXzjbxEV+TOPlWZbQ0umwpDW4ECYJSCxwDueQEsWUpIHX2mUUKTGXeUHQZCMJkiQS5Byow2gtQVAu1TeYBB+NiVkrc9UGAooksDC8XhUWUqCwMPZQjPYHShIDFI3UjrlcEhgU4uWK+fzlFvZqThSRQ4xinPJFUI/clEAIahPgj4x2xyZsQiGp+2hB/7BxyprmzmSX/Rizi32WwS4MDsPcuLVYTqKZUAONI44SDyiUE9E1rF6U89SXdC+h+iEqLiyX4ZIdQNpc14o5BZ5cLqBDbbo/1MHqZkoJDztl9KjHQ46imVzUa95KTlXilTPYvl70QXC/tJmZx5JD5GKNcwOQHIQCbEJaB5h38AlIz98l7Htvab1gN9yujCmYNRv5ffZ8TVnzj7KuKtfRkySRk2TNAEoBRjCsdpMiWal2IaiIedX46Pq5LFe9Y4fCSDtC7jZsWqxRdSfFVjYURm6EzvR3bryrjqNGFfPzwUoI3b7OyUTU0MC/xNBJMnkSP7X/23H1tm9NiyuaRtbe3a4uJVtTtkKbXluN6ymam06tWw+YWIzc9flfF4YMVSlxXL+1L1ab2XbDgdkeLsMXLODybTdu1aQnKjaKsb5/Yf/t9S/sKzs/MXSrY2Zm9cZaNTs/EpGdqnTIp0WbV6YvuVc2udaDwbZzY6o/cq9BSy/fy5y+SqxpgVCWc9AqGRmg0Pq2+kLz79+y67uiCjrbJhORV8+8aiPf5qze5cvWXvvUm+yY4NDQ3Y3u6u3rMC4GbXr81aUcC11iiJ5o6l/Ft6Zsdevn4uw1VyKDNmRycVyZuk9N2Zbeneje0TK9bM6pLFtSbpSLpFPxEBbnTrgfhFfHd+ZMOj48AYdx63G0SD1eyTj25KZhZ9We4f/8l3bDg3ZcurW9Y+adjWzrZIQfQp41PDIiAloLNP9HdbekgyTH8YuanBuOS6zvWTOmhExNiy8Ymw3biNI43z+zY2Y3bnXtxGxss2NV2yxWtFe/veqV2/Xba33521z35RULtFj6wKkZyYGBuxqGRtp1WxseGI6pazW7f77OrVAZ9Ibbd6bWNjX+PcsdcvN0WHOV/SOz5GKhQBMKLK1b5DgSA2Ot3dXRdvNUWfpGI59mgIluAyUZdMZtVfg6KDc/EUmzoGqcE2Vjdte2NLhgh0zsZbg9YQ8Ds7k8FckrHfG1I5bPAnY+OwKmOIjaulN04AXceqp7BGJGMH+bqMlWmL6VntatNkell158AiMqYy4vMP33zTfvzDH4jGFyw3Pq0xkq6SDOmSjsVoIM3HsTAHEasSCQKk5ilYukMD1ieMgtMMJzvR0oJq1h3HoU4eTxGFhFW1TIqjU4sORmxV+CU7ErZ0cshl1W6xbjvQyEDGHr7cNvKpvntnXJjpyMZmZyyeGnEebR5HrNjosodP133CkUkFIuJZPkuQxtrKhh0KAO4XS/ZafVZrn4gvzlTmmv27//z39nx5wzdeZXLk8bNXtqfr8oWSbezt2/ZB0eqyJPf3ywKPIXeiEAWMfJ6bmbDPv/hKMi1i3TLOCtVDm1u4KhLp96j2M8lelpMfq51t9RWToBhZrgGRsTjXpANIjxDqj3kQB8tRwUG9kieeggDZ5gZ8j6UT/TaAjFMdULPR/lP7+J2c/fijYfsXP7wtsC9Dtv/cRtjAULr/uM3y8X7REmQrTIaxLt3F0muM+1r90DGiVIXLZnATDvYgPV2XZD2bYvf65nR5jQ05m1k50jkmElgQWzTcapYlXzXuXaceZBANC8An4z6RnE4n9fwu++7H79n62rKMgrLK7XZM/Pbb7zqeRd8SoVw63LONtRX7P/+f/q/2+OETnzxKD0T0jGATU/Tc0qsVyWjSL8VsbCRr1ZL0gWRBv/h9d2/PJqam3OH/+Wdf+KTkUbNmb9y85rooFEvY8vK6ypGyEp6dmZp0441NbhvCFWw8NzkxYUSxhkSvyaEhK6pORKEeaQyvT8zYaDyl58d8QmFKuhmDLxLrs3vvXrPxmawNSh+cSXBXO4fWPXBs7S4ZKPq+XZHuCx1b8XjH2t0Nq5+37DQkA2Ww1yrtkhXqBeuO9lhqJGEj01mLZpN22nMquSk+39q27Z09q9bFw5Jz07NznkLk5s2bNj094UEawBr2T1mXkf744SN7+uSRkZ5lZnLM7t65bX/8ycd26+Z16SfZCp2m7yFFmh72biKQic3YXizv2W6+aN/98B1P+SG1r7EhOo7AnQBvdfSddIqvN17aQFYyV8xelEy6/3TJspPT9uK1bKXuftVHmJiNx4XDDgsVm1dfDyUJPqpLR0RsMidc1B+39ZVD29nskQwUJuoR36fiek6AuThwKrtDWTIEjEZ5TDiAX/wQrYJZAgwYcryvakp3ind0HweGP9iMizwwJxqRzOhzfEN0cj9BCVJu3Ec/kBooLUwBImdjWnAhqQg52EsJDEc9oC9WPOKkdztAPD42NuZ1Y98IMGMwMR5zLAturFaqXh82HAUj8ZkJNu4hUpw6cT3YMIiCVB+oHBxGpMkARyZ1L853MFsQjRs4TokIJYqUdl9ORIBFqSv9h7yJafwDJ70wL8/XOw4snBAB/weTFdi3BFWAo8HQ9DkYnih86MIPlYfTBzuLyQ2iKK9ODVomEdgEJjro7pFcFN/S7+A3IqiZLGFi+Wc//6Vkclm6eFz4J3D2k67R+1J1gAZog07rvPCnng1+R1eAn3GuoSuZjOBagkRoD4Ed9AHt9tQO6hsc/TSANI+npzjaTiWfa1YoNu3RsxX7v/3f/0dfhd0jvsfB/JO/+Atb28vb05evHFeE9fwT6OVIsibcbUPZhL3/0Tt2RZjpg0++Yz/4kz+1n/zL/8r+5M//zH70L/65/TN9/uSH37d33npHdnrCfvG7T+2XP/+5rT18ZtPjYza7MG/5hvB3jYm2XhtND9t//z/9Dz6RcPeNuxrfAdHCif36V791WYPTsl4Tr0puvXn3Hfvl3/+N5dJh+z/+7/6X1tWSTG6UbeXFc+nhY5senbApYamR7LBvktio1t2B0t8jG0RjcdRoiueEoYhy1mB2CV/itElI10Pb7FfCZCwbXA9lM5JvUekLHFMB/RPwwOaP8NH+YcEyw0PCUSnb29mySpH8+02nY98kXuMEbfKdlQUjOeEvHdgRBGARbAV+IB2fBxGJltnPplhjk+9j6WvpC+mfM7XDLUwEnT7B8x6IJfpwb4WewUH9fRJPn6EFbBZ4C/qpSR7yO3oNueJGi1OXytXXiyL0HpTJE/njksvy/dBnbDX/qPL8uPgO7XJl4LjU4e/BZ37j+MOyLj/z2x++OH951T86p7bBJ8hi8L+61z/jP0BGiIE9XcuAeIB9qXCeEcnNKiMZ3M4P8KY7j79tF/YdZRHEyGec8byrbIlZT2XpDgUcqEEdcBqLS1UHgtMI9kK2MLmqa7ALMQPBeiqLLAoJ5LrKIZe/29t6FilzPa2Q5Aepe9gAOBxhIpYI6DPp5COrVyW3hGePxK9MQh6dImfJdIG8ol8ky3vjki3Y8AQunFupLLx1dKYyI77qNdhPi8CnuOTVieUP2Ih/1Fcdwdfsn8H+Y+VqXs8lhVuXp/xAlh/KvqxXy77aPjlAmlFWpoN1un1V1ubquk1Lfo0OD1tS/IO+IKMCew2ODo9Kj6SF1WuyVXbVdslDyUEi7HkRFNpQvQj82ZSOhz7pNagEmiUQhIA9xgibGZ9Dr3jBx0kv9OQlfwX0cu56l8/Qi9O9sB9p0jia4kvkPKmBwqGoymY8g6BGVg3wjLffftuxEk5+9OCu7DfGydPSqTyu8VVn4ci3vMV5Dr6TMs2fzfVORxACtBvwCbx3eTD5Qv3hU67n4N6gLqIVvaOH0K/Bwb3QOpNK0FpwHd9pM7x92W4/704tdIX6VG0Em44MYvMEe+3A/y+2toT1i9ane6/LnhiQrut3euy3iuTP8+0tDxQZkz0LjtUA2to+q3jPZLsPqr16jp7d19UnejyyY9lmqo0lpJuvL8zqN2i5Ixo8kk1Wk0xD9xFsA0+prXoxwY0eo95Z2eGz48OWDqmN8LpqiTRjcgBc7mMgugir7/aEJR4+e27znnpoxI5lk3PtVqlkKzs7LqNGNIZsrE+axK1C0fdHmR4ds35oRDzM6h3s7R6Xh2qe7GmxkC0JS7MHGhNaPepDVv5UVM+WsD8plFkRi6zpkj6tVWt2ID3Owebmw9Il18QTYd3XI5t7s3CougrbiNc93Q8rdWU/IYJIqxojgIrH6zQZMEizDZ0i08IajyustghHVQdhEo2pOEPjLUwnOqTMV7vb1lR5QyPDsjvSkg1ty+fZPF5y6rhlWemmmYkRW13bsJ7b73z3p+QedQJxYoOBLonz3CrqPCJdiICem5vRWXWUfkeYkXvIiRDJ6CQkRQL3XHzmj03EmFnmPMtwl9dk/GfHdC7tM65dYkgceUSCsPybFCNEQgAefQZNDK8HiClQtszGIQAClynxt76cR39scrK7vSHlXrYFGQQob98gQgOF49Nro/bx+keH15e34N0PPnOZ3s8BTKfk4jTP2Y/BTR9w0AcI7GO9oupoiSUq5PXmVxdalKHBIVcuL2Ysvz28KvrP60Q7eAWl+xN0/vef//G5E70zCvQNP5LnlXHzTbL0TDa5IG1O5XDf9rdeW3Fz2Tr7e9YoyOAq7FrnIG9tAZrBHgnxStMOJWz7I1HoUOX7k/x/qsa76Pri+0U/omTVVqpA9BNK13P26QSz6UWV2RWKef7STCJi4zLAMSDatboNDKdteHpUz9IoiouZBEFQu7NUjAfopsxEUoZn/5G1KnnbXFs10iZUpbxJe3MiYcfS9IjoiA0MpVVVFyhCh8rx3oSJRbs4U3E0IPSIPpVkdOHh13irdIvoH+FMtAYKOJjkwXhCwV4ITf1hHACeIH3vB93uZajtXp7Oe5F+/veHn2ao/Edd2dVvmy8lbA+r1oPy0TNwC/MclskGQErCUAr4WGXXWyxPDpQZkQM4xrnG94BQkRgRQX0D/sVwg/ZxBLDyAocJlYAXgHMu3/SfHucKBwDoikY8Q6ofr48aw/M8x7qehfLxJdPqK59RpxOpNcyhguhDDCqALFHn5B0DQNSrVRes8AJ1pF5E2Ht+Qz0D44QUOW6sSvwSvSiKtrFcQsJLBqKIj0mgPrWbvQqI4Mdho+I8atrTwKiOGCYsDRT5iBwidqa29KksaJLr+iP9Pj7QuE8wqZ9YzQGIJ5pODfRzjKvvXaH7WDKJ4cT1pJrAMUWfEVHJpmUAf6KqWd3DRpNEEMI/8IbnxVW7mnWAP3sNpFQ+0Rndel6QeojrHBxgXOrZTASsFc5se78uuhCAkHwk/ySbwpH7E+M4KoWzt78jY/HAo0pCUio93SxZ7FU9Wra09EoAa80OCnkZ3mwstGk72ytWONiwZovNU/N29VrS0oPdVjrYsyiTNo1dmxmP2PrShpREzr5+sOuRF0Tx5vc2BQDC1mzWLBSTQsulbell3ra39jX2rIBoWjxFFHPF0yGE4h2bXAxJAeVkhJMz/sj2tsW3RzLcW3Gbno7Y1Su9duP6qJTdgG1vbPuyQjZg7e2v2fxcVsb8sd25fs3WXqsv9nBuH9jZkeRpj+THoK7tPrX7X/TZp7+Qulb7kU/FIisxcASeqc9D1htr2O7WsT190LHZKz3urDk7afgGOl/+esB++MNRu7F4ZKOpqMVCA7a1UrGpiZRonZUGpAE6tqGhhMa5T6DUrFbbsXu3b9vr5R1riWfC8WMbmYyIUmUER6SzzkXr7S3RD5F03fbqZcE+/XRX49YjPt/zHOVEybAvSKQv5pvYFYs74ueQ580lahieHByKq/0m0N1nExODAuLH9vjJhhUOT6U70+JNAVeB5VjkzER6lh3pttxoRGPdtKaKYDKafU4weBIJwHHH6qcNq55U3MF6Ihokd3qhdGob20XrFg2X9ezmiehd9euLiQ9OQ577fnc/bP/hP25K3kZFW5IVR227sjCl/i16zvb5hYyNTuBAYTPTUwGQtm3tVUVnUTustJw24Etym6akB4RvrFDclRFAjn8B0JERy2YFSGamZdinJWs0broI5z6GAkYMefHJ00t0nC/dBlOE45YaTPtGuBjJpFA5EKBjo63CwaHtHxRtT99JrXfc6RYoQ+4LqPfHbFT4Y2F2UWWI3mWw1MolK+9vC9SmLCIsMitw9N0P3rP337rrkd0R8R+0w4oAxGj3SbDZNnITAAqfIw/ZKBQjhQ1qI+msyw54G0MAGHOua1+s7WmIT3xywwWYziOPC/Uj2ylUnIbOTkI+Po22jD/Jxs5pxJ4vH9pAIm1zE0ndH7F8OWK7h932H/7zp/abz1/Zl09X1T/S48JrdRl4RBpiEA+mkE2nVm3WhRkC3BCJyvCT/ihVG7ZfrHg1EknRo9qK7FcnS6irHf0RyQBkTsgjlAG2++TkPz0WDcxYOqHrpevHp8aMXNZMgI2Mjdv61rrGu2M1gdswUfFqo0/kdktvSja7cYMMRgCK3tnoLpeZdJo+6QTLwMldjOHge9jIoB4eitrUKKlizn0vjJtXRm0622Xff3fMrk/1WLGwZB++94Zl0zIEtnbsRHQaUjvS45JziZTGqOOTCRXJMHGD5HdDvDOg66SLJNuR0aF+6a4wkbOkRWzKkCcQJS1QTjSp5LPAMxE9DWEYojXVya4zgtQngTOBKCUcVACEvj50VMfeefuuDEeBct2jFouv0/b2ex9YLJ5Uf4vOayV7+eSB9GafvXj+0kYlC3KSO2M5GVS94mPpPbDlk6fPbUDGHythxkeHhe327LRddzzARPDI6Kh4Ysi++vq+ZTIZX9Fw49qixrAmWZWyV0srIgDJDD2f1WHxeMwdUUCNjfVNybq0jU+MecRtNJG0knQHS5f/9i//kzWKJY8SGxsbdX5mZWIsNiT7j/RnB1auFHw13zErIGJmuVxGgqjfmkfdkgOS2WnhkKj0qMYPXRZLR1z/Dw3lZAsk3OCDv4mi3diSscXS62ZHfEXkc8auXb9uV67c8OhlgiLA0tub6/bkwQN79uCJrSy/9jGfGhuxOzeu29t3b1huMG4Z0fVZS+MtY79fcvG4WTH29SKXOpuwFQ7Lks+n9mxl02p63jt3FoT5WYErnpeuAHdhxItMRTdnVhbfPnz+wo7O2xZRPz189kz8G9Fwhzw3cS6TtZZk49TolOqdEl1WPB9uj+gA2Y8MHIypvAYOokHb2T21fKGtviIogVWl5OQPggHAXPAithOYw6PecbyK7sDL4JQT0Rx2Bk5sPoNR4TX96LgFTEZ0LytACQYpSY6Ct+hrJoVxJuCQ4lnkGW436ur7hsZlSLSu+/Q7y9kpH9yLQ93tGjAS94h+4AVwIxH0RM67k0syj2uoOEYuQoYVTOBmgoLAlWBMgp+oI4enHwB3q1wsCZ3xVQ3UmXtxvJBfn3bSxrbGhnLoFwxk7vH9qvidvrs4qAeTiuQhvsS1PDP4zNL5lteX4JS4FL2vJBU+pT+YYOA6rsfJ4jVT2dillMvL02Lq2rdujNnESNj7u8P+C6e0B/wM/WDgBw76/YOqPXjyzCeASZfA5Ar+RMYV+UBfEUjDc2gfeBn8yerRiy5Vv4sWkKOSC9TN06KIErkHBwv9QN2wX3DYqBjVQXqwcWydM2FfyWIiEn/5i1/Zbj5vU9K/YM/V1ddBkMLGpsrvU1siop1+XzUxMTNv/+ov/o3NzC3Yq+V1++yrh/bbz7+xJ5JZ65I/u7rmt19+ZfcfP7XDsmzLwaz0dsXe+ehDu/3GG8KL23Zaatibd+7Zruz0ZGTATomIHIhKDy+Ljuo2OT5q39z/2h49fGgtyTYCVtqSBfgH7ty6Yb/59S9tJJMWD7fsR9/7UDZs0XrVb0PJQcnJpPgr4XZRWzrQ7RX1/eZuwfLSWzhUzjr6rdm2lPqecT3vnOp7y/cDyhcKYsMe14HziwvC2VFh9gFbXl1R/wW0eixZjyO0UGJlU16vXdEbOvvIJ3EJIvLJJvEvgThMiEGrTGJBbO7U1x8TuJ7/XeOC/wX6ZMVxuSbMXW35nh8H5ao7SDW4fi8XM/7QBIe/67vzmT7wnV/4HzpwR6TO8Rm+ZCIAWoImcThfHsH9//j4x2eC8jkoH1rmWVCcn724mHKC5wef/a4/+O3y8N+49rK+/Mb34Ef+98/Q9bfX6cVZ7E+MblmNzgfseYBTztvJRJpOxqTDWb12It26v1+0Fqs41bcIH+5RwTwieBRlXT4TfuM7zjjRJTYzj8O8JT0duF6t1+2MX5cwOngPuXMsucGEHBM5koUq7+gYSQFfwqOk0ok4f5PGkXNEiWPHEhg0NJz2jAtMMuAv6+uLCMN1JJdM7yeSgW29H1uLVJBSvewz1dsnTNAVBNASBENKml7wBnJEsok6oiOY7CDYzfepUxc2JOuuS5eCobE3yoVd4SzSl5WET5rq1y6LS16AA9ictlGtyDbr89XdpKFlYJDv0NHGxrpsgDF38vNgaBrZGREWZv8gbNy65PWB5AKdTX+cyfbCFiZbR1l4kgln7Ezon/FmnCnbs3jos/uENDzUi3HCv4H+4YWPA/1zSU/UjffLiQACfggGhs+bREarvC71GdQDNTF54PdpPAg6feMN4X3pbOQnEyUv0POS7YFDHzrEISv9pLq5TNZ5ngN/+d5S6gNWc1A+9cNPwnEpx3km13Ov+yQv2sMqbOqMftEV/pl7aDtO/cssCl5XHQEv4LeBxiifsdX10hHwNWUSOMiz9KP7qHB6j8gWSAuPu9tGvPBsY80O6tjMXXZV8j+K7Uw3qpyisNAy9pN0AoGIRcnIw9qxHVTK0osaa2ED/MPIT9KQUh64Nx5PeApJNgU+OCxZSXZNVWVVRc9N0Sqo3tMHQsh6GLKS4GD6Kx7t9yj0gX61m/6ib6EX8SJtB6+c0h/SRy83N+xQ2ODGlauW0n2ksz4RPzFJvVUoWbc+54SF6zXZLJWqVaR3Sdk3ks1aQjodOUGwAEzhqfr0nfJb+r5RFN6QPseP0GmR9q9pDWHEVocAUN2nPiWdN3qkJmzLKiz6OqR+Y/XEbFa4XfqC9MkruwfqY9ljGinwKeQMtsAfBs3QLl+JqDJJ4VSXDcQqExz70XDIroxkbOjC7nQCZHz0Isigpa+rhQOrnol31CYm89ibs1Jl7x/Zf6rDsGzauckxe7n0Gmf/Jz8lUiggIAgqiCbBkMUyK5eKHv3CAM5NT4kQ/XkiSf7nDmoBIL0gaKiFM7RKnyFEGsR1FQmTJRnXOPvjSSLhme0TgEEgqvJ6ooxdF6c6D1gScFHnA6yYkSPaj6VuHn2s67ieTtRTjFxR25srvqSefGGpeJzKeTsQTgj5S4Hxhwff/uk5v1Hn/CyMJOOWjYDmZeCGo8wUBn1FH7Bp0pEqEpVBqeq6UkEAcQlLRIOZNZUhMAD4Rjn5wTP9Abz/4Ss45b/ou/CiO4l94xzedQ4WR9mxSc25QM/ZUc1OG0Wr72/bwdqSrT/7xnZePbba3po18uvWc1y16OmRxWVokf+bfM7ceyLjg8jhra281RFgOCdU7w696s/TizqoLpcCi8PbpPOeSgUBoRqRAgUiJRK6JUO/eSQhI+OZaHSWAmVTojG1nw3aYlJwmalRn0QS7zsFOTQPutWND3IgDw4mxVgty+jeyckZS+bGLCHFOJAalPGY9P5l9vZU9MDKETx+0J3PnnsnIrykkMVY5z4nhgCUUEXr8SjoVR/PISZ1rk9eqTIu3HWOaE3aSFHBOKpvJPwvQT99QN2DQihTL13rqx44z+Gn+U9vfhJ6RIiFbevlju0UqnaEUJaxB/0QwUNvEDGPgdXAWS5hcKS+dQNUhirAn0geiqMNAEuW/yEAfEZPj6O+gA7+LhWSG4niU53QO0C4x1geiHFCJKm3SeVCp5QFD+IoInoqMByDPkB5YlAxK48hgaMcMMtseKBgiGZpB8BMzx2QwcDmhih/jBDqjGClPqSHgDmpH5FYlO/O8fNju/7GomRP03b29z21QETPo8dJU8E4hvXsjspiOAGwEcKl9XuPZArn2PBWveIyg4mJpsCNpwlSFaFXHDtE0uMYQ6Ex+61qXPQZribdqzIYD0km0RoOHdJZsOT+1Cdl1NsOFIgeCbkDn8gpCXf1z6kUWUjyoCkA32iRkoLIVvGg6ieo4TKNXNLMijOJQVvquqfQCtvy5qG+s9KhT8oBI01K55iVCP0CMP22trkq5VVWn57b7PSwxROkMqrZ8sqqO2OYJGk2ynpJ0ZX2rXMk0Kbqkabj/Lwt4/LYrk4v2NrLTZvK5Oy9Ozn75O15ywnUJQeytvRq2U4FXGLqO3KgD6fSNiue3ZOSXV9es7jqcab+nJ2YspTGvuusau++dd3B4c7GgS09btnSMyne1V17T+UW9g5sYSalCmjckEESmq+elKznNCkQeWqPv2patG/Qxgf7LRk9t8GBIdtZLdjLp+dqU93Swx/Ysycn9uVXvfbZF+e2s550Z/nCXEIAs2lj2ZStPq7ZG1cnrVtG4oCAb3yAzXaHrFZo2NjwmdWKMrZqkg+NafvNZ+f2xo1pmxoatkjXnHV35u3dN9+zN2/etIWRKZubSNvkyKDduj5lmcFeKfKmjQ5GRRcn9mo1z36+1h2u2F21OSo51dszYk8fbdnc3Kw70noF2IeHp+3LLzUep30C9EOWy4xK9HZbu4zT/9Q+eO+6rtH4t3BgyEBJJSy/v2ezsyPuiOzqZgk4mwbG7cWLqmiAKMtuX5p389qkzV81u3M7Z2++nbUr11P2+tWh7WzVRY8Nn6SOhfTMsRObXZSs6C0JjLECh+gKolXgO8BLQ3wcF3Cv2NJSSbqgYoWDhqVkfHTOjuznf9XUOMHbcQH7tF2ZnbNsJm4LC9OiuxmzvpolhiSrTluWlFxPZEU/MpwP6irv9YEMdoEw0TEbmg1lcdzF7PadWVu4NiWa7xPr91giHtVzN213Z1f9K7rS9dL4aCEZ0GxS23HnJSssMurDaCzpALglw6qhsS5WSsbmXmUZ2tQTmRTTNaFI3EbHZmTIj7tcPBI4Y9ky2uAUZ7vA0aGMwZB4fWZs2H708Xfc2d+jPmY5OMs6MUZWt7btl7/9THKy35qVQ6sc7AjkFYxVQuvb2/bN46e2u5v3iQ2i4HcEcpfWtu2JzhcPiwK9BXu1vOzl/F/++38vY0J9L/5berFkK+LXlbUV9f+Wbe2yUTDpgBruOGtUNVZdpL/ptydLe1atNW16NOZt+3/+v/7Ovn6wrHMtjW3MquqHaChhrDqT8PZNV2nzzOyM9cgoHRDNxAbjbvSQz5xoX1Im4TyND0Ts3t2bMhDQ+6gigjRIBUEuzoZVi1X1b1OyKFjiDYA87bTE2ytGVtL3PnjDJhYW7NWrdeG6ATvvldwSb6aHc56OgdytKY0JjuvkxYRPXPQVizL2/eKXiCViCcn9koX7jz2SfnJERuQAYJjUUAlLRHosIqP6ztUR+/idMfvJ93L2wd2E+FxGRmTa0vFRW1Z/kprl9u1pu31rRHJn1laWa1YvHNr5UdEj1LrO9XwZJ30q15ftdojCqtviosqKRzwKrk80yMbsbI4LXhpKsmqw33LDwxq3UzuUEVSVoVopVWxIdMnqRaLT8tCS5E5ObSY9j288Jxq5d+8N/bbrhgf7aMBvV67dUNkh8SpOH/Gh2sak0+b6jmR6wqbGBm10WPpUshonACtgHz5+4ul3splBzxdaLYkGZazh7M/vH9jIxLj4I2tffPWVJT0NT8luXr/iuvlUY7e7W3D6j6ivk0PCUMLI6K1yrW77+QPLCFMxvpF4yh3+6I6w8FXXWY/aPiG8MKB2H1ux2LDV9V179PCVlcttG4iqTskxG83MCYfHrfs4Ipl7arubDcvnj6Uvihbrjku+h2TEDZhYR/wbkm1RFxt0295OSX3ZFH+eShecWLgnZnduvm23rt21awu3JO+GghU95bqtr6zZM/XD1uqq7e9u25D64fr8FRuRfJ0eG3FHz2gmLdrul6EmA1/4SdrfndjguZNj1+poeMkYYd6Q9LDuIaXV2uauvf/WFRmzpEXoSLaUPc0AAQBV3V+Ssbiyu2sPn76yfo1RsyWjuFzxSfh7d+9YS7JqTP06IhkXkm1DxPD+XsEmRrK+xBzjhuALUksd1028MWgr61XxfU3lkQa0LYMQZzeIW3yoa8GYpJfBgiLo4jKi8PKV1DiBR31/EPE0wIcJAbA4v3M9Th/wCHIBhy4ODMfvwmqk1QH3gduC/NP9xt4cODzIz0+uepywnsJEeIBJCFXGnRocJ+AclY9TB4cijn9S4oBfOU9KQXAjTlBwXyw+4HjJJ/9UZ+Qr94F1sZscG0tucQ4ZT5otsCiBI9zvaRf1G58xlomS5rOf0x/lgN8Cp2bglKGOgoNqb4CFcaRfRv9z8Bv/IS99FY36kxSoKtjLB2eT9k3mhRvmHlWpculfqAmblVXKdxeHhUMCGdk6kWSUXsGLD3rE8SQudt5b2yzYZ/cf2F6pbHOLV2xqctodaYwxdcVBTV/QLo5LvE0lcVAgU+hfP3QJgTI4O3yCV30KPeBooo3gbeimRiomVfSFcN2Dxy/s2fPX9vL1mrU7Gjs9azCbk96M2+NHD61bzyIXMU4QIg2TqZR9/wc/sA+/+7E9ePTI/uN/+mtb28hbQby/tVPwtIJHkqU7kov33n3fHj19Yf/w688sf3BoT56/cGffd3/4A3vrjz/x/jqsVG1gPGfHkjuxVNxevnxmG9KP8zOTwngPNZYl4TrhStl9rBKJidcS8Zh9+uuf27/88z+TDkn69d95957wlLCMZG292hJvBwFP2Gi7e0TlHglfh+znv/7G/vN/+jufuCEqN5FI+6bm+Do4l5d90dXfK4TPfk5p6fGKZSXr2Sg0FGVfE9Gu0MiQ5C68eCTa4DfGqksGM6vocPSDD5gYhC5Y2YUNgfMTAmI1MLQHjcF7DC0r7/iM4wxaJVCgqD4pVKT7RW+lKlgOfR7YIowH2EVdrWshTzdW/DMHfEI50A3l8pkD/uczMiGwz3Sv3x9MBPAevETH2Hi6F9vx9wefqXNw3aWzHxvUr/NXcCUUy8vL4F3lcfCd1+Vx+fnyesrj8OvoJ32nrnynjs630oHwiDdA46HHe4o0JkfhU3Wuy39SlMajrHAhYp3oF2SBrH/JXdrnjlHKpoJ+qEx/XmDroW/ZkNcd/N3BZwIO4GX4j/uI8idv/wmpMXXdwECfZAclqT/1rGbjWHoBX5oX7TIXJzHpdWS9q776QdcnhYnnFmYtNz5i7FPi/Ng40r08J6bPOMX5rkKkw0krS2AbdEEKXPYbOTgQDmgfSy5ofNVfLk/F+xxs7EsADbgGvxmrfK5ev6rnC7O3q2pSU3K/bKUSqxwJUmXlcdyGc1k7PBR+rwlfCPuwjxeR/ch/10vCiBvraz7xhR3MaEraSU6D6UlZyd5XMfVDy/YKBypWfas+h3YINCFPPpPPvAdphwMnuBqpzypf3/l8KbNJcwLJXNLRJf0gG4P7uJpHMOnBpDkrLiJeDpvsnmns4MuAntSX6n6+U1cm91iZf+vWTdFUl9XUZoL6nj977nKYgF4c0lAd7b98HnR5+YLML3nbVwLoGiZ0kEfQMjKd35AZTuvccFEXvnvwrOpzOcnxh22kfJ389hwvrsFPS6PpU5389jwY9dIfC++jO8mswGbkWdmY+DHwdT3V+JVke4bVB9cnJyyhcSZ1DLKhJf3/QvjqRPTPUByp2PqJEIrrdj0bE15jdyq80mnjOwkCLplcwTN9IHoq69qy7L+mymrK5iHF8UAiKlzPJtGBL4j9JAkOhitS+s6GvCkxUr8qwb5oNBE16qt5VU8CrgrC3g+lY4ZSQ3Ztes7ONb7Ix1ZXvxWKFVvbP7S+KPuidfvquT1hmLbaVFN98ROTZaRfv3n/0F96ndJ3qsOR3tf3d6TPO3Z7ccauTpKOiL0ez61I4BNUrn4469C3XcL00quyI+G7iOwF9pGZEP4M6zv79GyoPnnhfva8HEzJDkrIzlDboSt8ah2N1bEaWUeni7ba6C+dZ+TZK2BhNGsJ9Sv+WsckGoxujRMBe5WjE1uXDVLpnDhPFaRniex3/7jKILhlWDY5K1yHWLm3eOu9n0I0DCKETJQrBiFCAUapsUmX3ocH0zYtgoA5oAaYSU8WkcGEvOscp/zQB/7pHMKS8nG4VVWRl8sbUvAZS6Rz1pHwUp9JbFOMBLIIHucy5VFhgBtMxgwoG9X487wbxCSIVX30SFxmNrrPLL+9IeFEGp85GUUylLjKif7iLi9br29L4RzvfPr9EZzX/ygFvdhcrE+CffbKnIANM1oSTnglNfAsjTzWi0goIidoB2BDLOxL/pAqbPDExiXk5ybymX5i1spnm/U0ZI/nr6VBPJdDlXZFyT8RRJfGhSiuo1pZBl7JjiuHdqrPR8W8HRf3RfBlOy4XLHx2JKaVsFV9Y2GBjTAKQs9Rn+Kg6iB0BOb7BmXsjY7J2InZs4fPvd+JcPOcdBJUMA+ERSuD6gSf/hEIoI4ql1lEHMcIzz4ZE3BnudZy5oD5cPaPCkRBgJ1606KZhA1PjyCpfcxJl0NDoS1KD76p36AbnWOSJxQd8Ho5GFGH6bTAj35XHZltoy49mHX6TF3pT42eCqIdEryUyW+uWPR+8cc52uTlXvY3v2jc9QD/Hec6B/UityMO4IBOLyknKIt3nfq2r/z4Rx+D56nSqlvIVp+ve07kYwkNZuVIOUAEOukUWBpUkTLE2d+Qkm3ruQHYCbhALC9hI8NYYJUldSkpXN5xWOOcj0mgUO/L+qN8aBM9jOB04wnegjboD718ZQP8omvc6a/+Z6UDZQQTALT33KNViIIi/xiRKhgbLKOkqdSLSBl4wHeH1zOgEWQABh7RUjwHkI1RSY5dnBW+aVUi5Ztr4WRJJSM2PZ1VvU4EwIdteHREY6cx1riiUNwIF+Bp4kwUHRFRz9JZUmkl0oMeHUw7cFipAi5/PI+tym7jxBDNqgPcKQqPnmDMCWgx48zSaG+J+qgiI7bdkSxUv0QlZAdZkqnro/38LwARCbsjBl7xdklhETGpxqostV2dgrGF/Ar1yxiXAkBhdYkPceZ77loNKhMYerzFE4O2dXjkm/b1SkGQngwZyp4cq+urVhHPkwLl6LgmMHNm01MZy2YTLqfZsGZ790DXy1j0iYFeN0DiA2Gbmx23iZFhO5EMYROoXHrI0v0py8VHLTc4YbH+tFWLAj6tpDXq/TY5tmC3r920t27fsTeu37LJ0ZxNjY3a7Pi0TY6M2vTolC1Mztt07ooNRkdl5I5Z31m/jQ7OWrQrqXMqOzln8b6syh+1KzM3bUr3RbozFj4dt1jPVes6mbCjZr/KvWY9Z5N2dpyz3uNBVS9mqfiIzg1btHdKsmPRop2YlF7SMjqf6huzpE3Y3auzNjEW82Xb7WLMBnp0PkzZk3oOeQaHfHUIaYrGMpN2uHbbfvlXFVt6FrNSJSlwMWO//C+v7cvf7dvDL9fs1eNXNpLOWI9ooFWW0XWwLyDTsOzggKcPmc6pr4cyMsKqdvXWVXvznXu2sbNn2zs4yM/s5ZOqR6fj3F1d2RefpG1/v2l9obg7YvZ3S9ZpkgMwLV4FlEounfRDRba3e2zFg2OdT4s3SaMQt/X1vL4PS3al7fWyyoslRT+iKQkAlggelvO2sla3Yqkj0N9tL56WRXNRNwjYlDo7PGjZ8RNbuMVk27ll0302Phq22dkBW1xM2vhEv42PUZeUaCVnY9IH995atEEBBDsTUK/lbGdzyEZGZo2l+zhB4NuDgwNhhKIdFPZkiLDktdtevdrw1AC/+HVJ9YnpfN4mJhJ2542QjIsBGx5L+ERwZEA66LQgcNVRPxUlOzrisaolUhEbzsZkPKR0bVTtzYv/R/TsmGg8JRF17MsTl5e2rCmAc1jekzwTSJccSCWpW49996P37e6dG+q/fgF25HREdS1pbCq2v10UjQ9YWL8RfRsWkNwXr4S7wzY9PGpx8XNMZbx+8dqWt7atLiPx3bffspzovi+WsL/6+1/bJ9/9UIbPmQ2I3SPxAUsNZ8SLx/b1g6eS2/0WS0p+pVJ2WK/Y5u6ObW6v2ehY1ubmJyW/hmx2Ydo+/2bb7r191TJJMb1wRFZ6ODeWs8Ur81Yq74u+4nbnxjW7efWKjFaNWzKqPpm1p8vb0hOn9pM/escWFq/Y8uquXVm8ZcVD+LlftBQKluBqfJDTOKPJC5lOR3yzeYwdNlUj8r9YLLsRiJFF1LektGUzKanjjke08GKj2kbz2CqlmgzDY6tWmsIUIfUfk5ei9/19297adTl39caM/eZ3X9njlyueO5JJ9R7R4M7WjhX2Dq1ZrlqnVfcodiL+Sb83M3HVuokKQtKKt5rq70/eWbC/+Mkdu3otZXv7bXv3zYzduzkt4yBmLf3+nffn7da8cMNJ0zbW8vZ6qSYDNS3s2i8+NSsVBeplXNarFZ0nYhMQ3m+Ls1m7fTNm772dkZ45sr2tA/vud27YSE7yPNMnPh6x73xvUWM1YjvbJdEO0cnk0CVdSJ8vUdcJYRvyf0q/qT9w4mDUDY+Oqp+O1P/sIzXguimXG/Glzm3pTHI8f/TxB+qrDRkGVTfcxAZ2+947KqvH9RHpdooHomfpi+WVDcmKARsbjksPCX9JxzMpzAZfT19i4AyKV0WzM7Ma+4KxqR45eMm9ms2NeprLL7782ie9WOV6Q3RFOgs2DF9d25RePnL9k9N1tA8HELSyn99TO2NBesx4wnP2N6Rr2Nj1iy/YFHjP2hpDNiMegmZHZ2xwMKc6xqxebtnuVtG21gvCksu2t1601aW8FfJHur/PxA7ivSExvnR0QcbU66JP7Mb6JKtkA8TFp6NDOZufXrTZ6St2ffGmsT9HvXrsExRPHj+3hw8e+WbpRMGx4eYd8TnRaNPiz27hf7T9ubASxhyRY451JCeJSmYVIWqWfu+TDGD/B2if1Tqn6Najtm3ky/Z6fVMy5A09o+2rKUNRUoJVbEu8zItNp8v1umhzT7JzwtLJYdWzzzbXXtuta/PSGy03DDNJYYRz4WHh+4O9gnTvhIVEK3oUyErYLCm6Yp+NlN1/sm2be3Uj5g2sw74WbKQIdgGzHUm+YEgj35jwwMnrDhc1LnCQ40wndaPaIvngOA+eEr1yDU568CjfuQ8nABMZOC0J5uBaIt7B3p6WTPRJxDipHrEJSfMDRsEhyblgYoE9m4Kc4GA68B0bKvsmvfqMPRPgGtlFYEXJRurJ9dSPlZjuaNFnAh2oA9Fz8AYRntSXdzAn9aGeTFpQHr8xaUaEP4Fk6CRSAPHcE93j+8+pQAIekIWUcTmJgMONa7kOJ7A7mHQfuaUZRz7jMKZfWSmAIwqbgM9EdLNvFk4g6gEOp2ycBZ7iQGXemSNdqfCr+KhjAh2qC0EcrPzuIgVaaEB9GxatFWxlc1O8H5JumLOxkZz0tspXe4gg9zSxeq4jcdURGnbbSjQArnZLQm1k3C7P06+kWyJilEkSbHaPCFVdkVeiJl+p9fNffmqPnryw/mjSlla2bFc6mFVfo+Mj4ulRy2Rydu+NN+xHP/yR6HbBrl2/bW/cfdPxdf4gb3/7N3/j4++2itpH9PPVq1etUqnaz375K3vxcsnbyj4yTMCLOuzr+9/Y1v6B1QS13/jgA4tlM1ZuN2Wvb0kOCe+pT0OyVR98c98O8rv21r1b7hj55sFXdvfeW1aSnCvsbdn3vvuB3bp1XdcUbHNlxb4nfU80JRv9HkrPY+cwecR4EVXPPn9EDe/ul+zHP/5jY4Pevb09l3lMIALOCQzY2z/UWJA2WLheY0f63WHJx4PCodpQt4nJSWtJzuIT4YXd0z5u+YqsI/HjosaQ6OcB6YR+6Y0gtZL6RmPgdpJomAkm6NInwDSG0A4HtI/pz4pL5FOBND44+yXvy/WWdERgmzHeyDS3wS7MWrcnvYTA+vR3XaNf/ToO3rGbIFh4loK4i1/9Er5fvC4d/X6f/39xfPslKIcXl2F3++Xf/u5X6AjOB08J3qFj/+z3XNbaT/B/cPhvv3+/vIcaI5N8vzWdVzVV1+CFQ48rmJzEVxMNC6MSrKBzbWEANqolAh6Hrpeth3r7KUT/vF85ox+ZMAULhaKBzmDfI9LyENwFN/qKWV13LBroC8nek0A/FvBgFUEkTGHiO9lcOJmbwh7NFs7YIDiVw7MLSJaDJbDpu/WMuvDB9u62sT8ceIFo91JNNufxme4/1fm21YXDWKVApHCP7kE2EtjSaLRdHpeKwZ5KddE7znbGmVRYRFqT3paVO/AC8hb5Mb+wKHmjeodNUupINokw8mElCFgTNsCHMzo2ZgfCeKyeQsYQ6Y4uop/xwxDkyWpC9slhs3Wc1KSTxd4lyAFHLulTSuWKbeztqr9C6odu1RG+qRurT/EtQAPwBM+4fA8c/8jxgFLd76N+5+XjxpjpGe4EvzgCGsePEzj7SWWHznNZfkqaSFIzasx0zWV+/cvP8BfXg/fZ6+H506fCLUe+uok0w5Trvjp0KszK86ibnkUdvqVnnSP41HWwPrvjXr9f1hNd4TpNFzMWXINfgkkB0g4T+Iecxd/Jb8EkezCBQ9/ogcGzLr7zTNp7eR56RvnSRz6xxDV6MSZ0WkwyaiyT8c3yqdHL7U2rNHD299q16Uljh1T8Q/xf01i/FGaNpOOWIOhWdeoXLaFLqpJPyXjc4voeJaOG6GZ7d9d29vatqvFlvFjZgY8Dx7TrUOFOdCcBvGnJSfxW6MaibANWeRAQNBQJ24x0YUr3kJUEPxaBux7cKh5CtPXougevV2Rf7dob165bSvhERrTXmQln0u2sySYfJl2P+pPMIr2iZ7B2sV6Ufj+xsaFh8UnA8/ov6Df1I0HDp6rz9t6O7JwzuzUtfciEnHByTdhrO89eUX3Bikf0n/q91gr2EmLShonebGLApoazrpfOpHO3ikUrSA8OJGLC7uov7DS1m70KSJWtjvU6uG9W7/gBGTvPyKHypnNZG5QdiH+VoGRRrdM3vq991WlJOvlQNo+v1joT/YueITD2IiCQdWQobfPCyaRV7Xnnk5/8lIhanBHMtuCACEm49SJUNEDl4qEbCxl39k+6Ie2OVBVIB1/OZkGA9JrTFd/1xhWqgfoRUdkjwmrbq5VNiyazlsiM2DkN1QvC41oGBAGgtgbMzDMoQg2H+X0SgGv1H795FIjO+LJFCcLC/o4v35ufnvHZI5baB7JBnaD7YBoO6nv55xfw7+KcM/HFu3rdFQiztzj4ZxdmZdBJkUsheJuJ3vIciE2PiqANTJaQRxkdBIBUjwv4qwwpCGrPzuPkYO+SEcpsM3KA/vF6isDt5EjPPbLTVsMapUNrCOTUyAe4s2GNvAz+0oGZQEa7VLAuAQ42m6B8drd2ACFCkOSyE4SJBHe/gGwkNWRRMVFMDBAfGbdEdsxiQyMiDAkV3bL++JUrohB1QHaopvS3z2bCbGICF8J6eS/RbQhVCSpPD0PLqTtjJaGIYi0JqBBT5fm9pDyHUwkpGAEaGcaxbMpy0yMSQoBblcV9FHrxrjc+0CEaYyI8JYL07uOnCjIDT34t8j36yNJ5uouJFg6iRb0Vup5ffOz1cqDABx08hZcPPxe5RLx4USlOcT0f+K7P6OzzIwlfMaE6yOvtt3BQxsVbQPffntIHvujlk0FB+84EAlaerdvadkF9y3J/0bvqz0w9SzkrCAONAfzAplUY+Cx/ZhxYpgeog0dYRUC0d694AyXjS3ZFU4AjhBKK1w+9oZTTqZSETtp5Gt7F6KVjUN6+nEg079HsIuAjjWPAg7pZ/yiTcea5nMP440DBoaxQrlxPzmrACOcwKgHfbujphYIENLDkn2gm36BFSo1lZmG1TVQrfiOnZY/NLTIZ1eWpCeg/Rozo+TONPxt+H3XOfUUNdIjCjMaT7uQHTASTaaID0Qgv7gMkMWjE+7OkSgzj/QdIETX7El/yDXpbVVfyCvq+G7Qf5cMwimZZAkY0rAZDsixlZ+qXYN8ACeWwDEzxOrITZVsjql9CmQPQx+aXZ6pb30DMYlKYjCNRaUS+Uc/e3oi92tyzrx49tIOSjInjusSQDHY9e21tVW2WLJIiig/0yyCK2GAyKmDStLGpCdvazcu4Ofal04BgWnUueZSMx2x6fNz2tnc1difiY9GK6rOztGH7m3nb2tiz1bUd++bxsn3zZMWePVv2KNnlpWV7+uyFPXr0SODz2F7pHJtH7ql+ROyvvtq254+Wbf31ni0/L9jDL7fsq9/yvWQ7G3Xb3ahYudCxl8/27PWzfbv/2arlt1oy3o7tYPfYDvdaVsgf28ZSS9cf2e76qb182m0vnpzZ+nKfrS2fWjF/ZvmNmu1v1axV67ZWVWPdisjAi9jrFye2/ipkrx9H7eVjs72tiC2/6rEXzyN6Re3FUwG3x4O29DRnLx6O2erzPtvaDGsMYlKGHRtOZ2xzY9f6u2U0C3DAE2MTbOg2aNXakYViWZEdqS7EH+cCDJKVQ+kRAZms/fqLT60pozFfOLb9vQOPkq2V+4wNK0vlstVVz1Yd6QHwF6ARPRy3emx3p+iTL/XKub1c3rSNdY2t+G9ruyb9dazfWYIXt9XVgjVq7EWTsc+/eiCDY0D8I90rct6T8buzVxE9kLYlLDo5FTBt285mWfQj416KPiI5kBxMqdyWffnFgT142LbfflGxz7+u2jePGvbl/bI9WzqxtY2G5Us99nK1Za83DgXGezTmJfvqy0P77W+LtrJZEYAr2crWqk84kdqCiIaxsbgNhDH0h+ztdyXLxTd378zYw1c1m5odsbff6rHxiWP78DsnNjvTZWHR4LbaGA6fWyYr2uwnL6nKEm+1WhVbmB+2hdmwypRxPRO3hw827M03piXDWjaW67XcMMtJZUSoA+ZGEjYcj9jixKS9KcC383rJzhtVe++N65aOhWS8HNtXXz8V9UunCfAxSVorC3AJ00wMD9mV2WkbHc6I79ruIM8KiL39xjW7cXVBcidqOqvxqdvMxKjv95LVcz79/JF9/P3vCBCfyKAMSadmpJfYTFj9X6iJbmbs5p17ztO5kRGbnptzWTOcTYteIgK1ogvp8998sWZzcyOWTnTLgBJgDsUlc7tFP0P27MVzGx+ftKmJWQG9uAy9mmQ69Gr2y989toNizd66dd3GJufs8dMlY9+B/XzR9TQrlroFnNiDBJmPwzqZjNnVK5P4nNyIbHVOrFpv2PK6QL5+J/UYMn5ze8tThm1t79lhlWW3p75k/OCwanukzzrpsqPGkQ0mEjYoo4+VWnECBvrCNjGRtbfevm7PVzbs0etlm5yZsULh0HX9ofjitHXiwH0gdibsUra/+LObtjB5ZtWtbZsfb9iffv+q1ar7Fjpp2o/eHrcPrw7Y0FCfffZZxf7Nv8zZtbk+yZYVd9xfvRqzw0LBXq3uWLEZtqX1pi2t7NnI6KAA7azGmxUZRFMOeCR6f1/cHr3asa++2LJkJGe5VMhuzo/b2HBUNCn9MjdvT5+ua/xkkK5I5x52JA+2xTdDvi9URPgpHI5J3kv8S7fWj09taHjUo3mYJGZliusj6aW+fhlqMmJYfYbTrN6WsJAMlla3d995w9OhEQnVp/HsFs1cuX3bI6Ew2XDo1yQzcJyuS0ZH4gnhbfoXR4GK0TNCOvfg0TP1e9rabRksohMm3VqSKxHR0ebOrk3PzltCNMEGveS1L6mvFmbYtDMkvTRgL5ZWHC+zsmBIbYyrrjguSsKSeRl+rL5gNUYiPSRbQHRXLbuu39vetrj0Wk6G2on0HCkxytWqbayt+cR+OpGR8RYXrY/Z7OyC3bhxy2Zm5iUjZuzWrbccrwyL3+wkpHKSHmE/oe9XdM28+GZ+bMLC0tXDg6PCAAk72K/aoycvbWe34CvM+oVTry0s2pv37tj1m1fFX4M+2Y577lj1OFMb4jKIyHEKzKKNpAIk7zp4hVV8YEjSI1g3gFu4T3QSTUj/Sodv5Pfsdw+fWFmY4E/+5B3bL+zY8sa6ZPep+qZuS9K76HrwMk7v89OWzU6OWDwm3NN9In4wm53ISGp0WVIYKx6KcavLH5Z5T4wOC9OcuCMZRR4bUB/oWnGt/ear57ZXal6k5cQhB5ZnCgzsKjkp5r3Mxe94j+swGvSrSEM8rFJkPLpTUZ9xGBPhCfbB6RPkAmdioCPscCQ6xd7SnSoHwx1cEcGIx/mk8ohAJiI6sK1If3Pq+CVYhci+AAQ60c/YBEFKIerBZCP6SVV0BytYCBuCukPH1BH8Cs5k1RI4kwjqUrmke4X7xF+0C8OZsknfc7k6gHYQrUoZtJHnMb7U6QQ+1HPAmOggXtSBZ3tKIPEUcpY9qwgqCa6jM3G0CAVxsf5RDo5bJhXcWcMleg7BL3Q+uJ0VlWz0iq1MmzioL/l0TyUvb8yl7Nr0qHV0f6nO6gT1r8YPx62EhTBeQ9ef2tPXr6VLW57Cbkg6emF+Vr+pH2RXuEUroOF2kMYNPoR+6RswN/3hz1Y7cfbj0Ncw6QAdk3I0CAAihZuv2Bcd4MjG2d8jGXVfMqRbfFAsC6PX2/bWe+/b//7/8N/ZB995V7x1y77/gz+2Gzfv2cjYlOTYlDsBmfjd3JHM3S+L39sSa8K96n8wJiuVbl2/amsrq5L5wu6iXyaTSSWADsIOePvt91SHAemXoj0Xhvzok49tZnJCemxU17fs1cunti37tiy8S4qzSqmose6xmelJe/rimSWiffbmrav2zpt3xOPd9vUXn9urp0/tX/z4B9YU/XTaR8JgeYuLn0fHJ3wlAulsmdRj/Ld29jzIjkkZfAU40RYX5nxFZTaXtfWtXenKQRudGJbOO3DZyapx6BKaW12XnGvXRTttY2N8fCNsxEvqJJw3I8NZ13dSvMzfi376nCZJx0G6FMYNW5R3+JGxZw8HJgE6Gq/2KXYQkdnmOr5YbQhztT11hPsKxDM+xioDXkYn+Al98JXaflx+DmQELw9q0zWXvhSnKd0LyXt+ehVBsVzDh8ugtosH+HnnFQ6u1Qu+uCzfT1/+rsPP8+flX57nWvjy4uvF4fXinS/86K/Lz7wh34I/PrsPSbQPBsTpzkRK4JC/iNZWP+J3icfClhZGIYr5+PjMdvMV9TcRtJKhGi+12nmZI3CYEqHPOIPlsIO7NfZMHV8GBepd9lbggCagC7mn974ut3/hTVbbkkaaCSvkGy65UrklOcgEaEh1hB8JiJQcjMbdmX4ofX8keiHFHdkPsIPPpJeOoCPxF+l5ShXOi4bPAjncLZ6gv5isPVHb0BNgM6J5nQpEb/hfkNHoDfWU27BsaI/MZWKVgMCZ6RlrlIuWi0lf9chWFf5mlQ4BZ+hJAulGx8aFtQ5lmwvraKwCWUv/B/IWm3t9bcMmxG+p1KCTDKni8P1gmxP8QnBEXbpjX/xM3UqVqtfF90dR3SgXp7fTzcUL2YsfgYby3WWvE4YOCItzF185/OvFvf5FB3ifVMJc1xZNMI6egYLr9Ez0Ag/gPPyErmBc8ZckhIlwkDNh9+rVK+9v0i32yS7ol/ykvhycRzZAF5cveOyyDpe8Q/nuh+K8Xu4jQZbrz3WUGCo1mLH3P/hIOPo9Gx1lZepdu3btqtMlq52dXnVvMBHCuMLDAb97+XrRWB7PmF/yOmfxUXkwrH4hkHEqm3NnO4joxcaar0wMiz6vTI0Ljeh61a+nX9hPKuvR8pJ1xYSr4ikVH9AWNgkrPFhVTwBD6MIvV6rVrSn6OVE/sidPVvjS0z3qt3bzyCfZGb5kMm0x0RJyhEDvgvQ8WQ9oW1L8PDkmXCUch7Ht3KrykFccvbLlSqL93z5+ZuHEgN2SjdVzMQmP6DvTGBdEryvrG8Lwg9avdiJjRbiWG0pZPNVvpYOqZSTrQ30X8k8VQeciT8BgHX1fk23Cc8eHU3YuWj2SfbYvzL8rO4/JNnBAXHYBmKohrBQEKgiTCBcMCuNMZYdk87Dqi81+i3YgmicdXGJAmEXPIUvHoc6JhaVL2LNRekntY7KB/Tp81aMqh4N/LpuxrMYAS8IDSHTN+Zl0hTplS/hpOS+7QtdzzykBH64qTi0iHQ/2HRyI2JDG49XyqvXMXL37UxQgoIxZvEa9KpAiIaNXXRWio3qlwTD0ZibHnbDoe3fyQ056KITlYjmgNp7mBzRGpAIECritadD3CmUblMGUGpKxzOUqj+s8QkQNdAGsz5fC3cGfrmEGzqM79AyUF4IX0cTj2K0/JAF8RH4lEdX4SM6GhwZ1fwCaUDZ+eP2op94uvl8Kfgjx8tAd3gaXLao/zkc6cH5+XgbSgJcptlD5+AvJ09r6dpke4vhUAqZLA9ovo5MNHrq6aYcAvYyEWFTGnq46E8OUyOckwuo5k4G9t2rl/JpV81vW2N+x6va6tYv7ZtWS9Z20rf9coBnmlrAlTy6Od4ijKgFOprXuRFIvGUEjAjtjk5YSWEtOTFtkKGf9Ot8diYvrQ6oLy0l1r4CZ+8RlOK4/fGG4bX3jWVrGpEuXiEfjQLRLn75LpAh4qD9ccas/L/qOcQjSyPAjS6JOrdZoqliBXRXKjHNKynN6jA2TRNBi7IFs0iP7u1zZaqxdU/nt3rcID4wN/nTCn+MCjQv0+fLP77n4z8eEmYr/H4cPF/Xl3f/joKUB7f6jA+LQOT9Lf+tP3fztfTgJexBWXj+d47yX/XsCCmju4reLz/69m0gowLn6TGOw9XrHVjf3fEkOBrmggwustgQF6giFipLngA+I7KKvWe4FaFFB/jsRnwXRfUPXNFrHAggddypXBBrpYcohuonIJjY/xulNl2NwXRqORNwHYCaYDXfhp9+ZDWeyB0UBWPFoDrXXx5vR0/O5F56kbJTBseqPUUUUHisSWK6HfMDxXyGySv2Kwm2pTqRGIFLQU/6o3KaAOMuVkumYjc/kZCTonGgm2NgRR+aZL6Ptiwy405+cwQAMcunhmIcngskByQyMSAzQC3lBhLzLBGSdlALOEJajEwmt29UutVm8jnGLwYrTTP8kA6X8BdqJoGL2Fr4gWqBXgLJffM9KDK5FHqJoyc2MoC4XSzLCpUKlQJmEwFHAJipRyZB+3cuSQfoX2tjc3LZEKun5/zcOC7Yv2RtLJ1WmjDcBSYyDwn7e+79bfUdeYfJTs2R8b79g6+ukQBH46Ap77u5oj5S0+D2TzNj8zLw1q5I94bgbDxjiE1L6fa0zi55LcUkx9KvtmJrnAocp9e2w6tnbQ52loNQGcvEhxytlKW2R8Gn7VIpeRqSE+Ik+957LAKpXrPtUNH4k+SG5woqrjup93JRsZnLlROfd6S3l3GkRfmf9Xf3WKNXdMVjReJCnlZyUuzslOzxo63kyjhod29vb1LigWDtWFTDN50vGrvPFYsHWVrdkSJIz+tjyezXb0Wu/ULf8gRT/St3W1iu2x6aBahsT2uTlVAfaYJL0Q0cW0fjHZBBLQNrazqH99c8+s5ev9+zLB8v21cMte/Rkz7748pWAqsByLCFw3rTV7bwN5SatXG1azV9VK+wWbXJixKNDFucnPdqtVsa5xqqThsBkJtifIMpE1rRduzknnu7YrTvz4s2OlQ9rnq4sNpCw9Y0trytOx5FxjYV0XEyGDHR8/cZ10W3LtrY2JA9qMsyHBL4G7dFXj6Q7j3xjnpjkSb+Ml1Qiamm1c3w8YxNTYzYiMDkg8DoicDd7dUGfpTPIvS6jgWX+8/NTxqbn5z1RO+sKyQAes6nZUXv7vXt2XfVNpwSkxVO3rs8JF7SkZ/tsaDSmuouXc1F7uVWy9HDUhlJVq4rm0gJYZMypVntlzJ/btDDE4vURG0yTqzhhMZwnvWei5ah0Q836JSO7u8P25OGOff/jD21ufNhmhgE86vcD8YRo+q3r1+xabtjmpefPJU/OhVnivWapUK/oKK/ryra2smNXrtxyQ3/x6hU3yCQdLCX9i4sVvVxkJZxkxPBgwuZnR2QQFa1wULDVraIlNQYjw2lLDg24k/zTz7+0Gzeuiq9IM9a25ikbop9qPHft4YPHNpKbsM2NHSsVyyrjwDf7vP/NE0+R91p12RQ919q9dv/rF5bNZq0lY/Cw0LTdzYLtHpREz3VbXdu2snh3b0f8v1/0zZgfP18VZmrb6q6wjfQpESPV1ondf/BKvHDiKxdw9J9LPqIXgtWRfW4oDmVSdvP2VU+nQGRlWTphd/9Q9JVycL4jfgNw5w8P3fDcF4/kVaeixo00fPBds8GEb68MwqbnlmYFFvI/0Gnqi0rBbt+9Zi9Xt20tXxauG7Z6rehyqyM5GlVdEjJS71yfsr/4/g2byZbsT78/bR+9NW0fvBu3a1dO7aP3x+3GfMKuzfZJXtaFVRL2q0837PZ1ZNip+nZYMjxmH378jl1bnLKrC3PGxrKj2WHrlTwfGYr6NZlsQrK2aeGooHOP3mPSFdF+GRSnHkG783rFFoRDri/KsEgf28rrpr1crllc9N5pgisvDHXJFdJPofiTknsYImJAq9RluKrPCOLwiGO1kgg69pbY3t1zGc9qMAzcw1LF95lYW1u22ZkJW11+Zdubm+IBcsR37OnTlzKwyyo2LFkn+pCBUpJsffF63c5lABzJAMBoqtYqkl9bMl5G7MnzZRtIpCydHvIc0zuidZYAhySvi0U2Bs/I8E7bN9888ghdJgMWFxZ84/pj8fKW+AJ8xgqEIfEUOfrJMYyT/Nnjh8b+NXHS+0j2s5SfqGlyioPHtze3rFyuSw+khH9ClhsldZwwp3TC4pWbMnwHrFpp29OlVXv67JX98pef2it9/ur+E9HxhvphXQZ0RPJ53yNgrywsSsfIBmiiI4INCdfW8/b0yZL0WUl6csjeeftd+/jD9+yNW9cswUqoLhmZMl7A133iSZzrx5KDRIyRapSVCqRCiCbjrmvJV/z/oeu/gy3LsvtMbD3vvX+Zz6T3VVlZVV3V3dXeoQE0fAMgaDCg0ZBUDIcxMYqJkTQKSPPHhKSRJkJixEyIM6QoAiQ1HBKER6O9LZtVla7S58vnvfde37dOvu4CSJ2XN++9556zzzbL/Nbaa69thHkGIhhUpI1R4cqKvSLCEN0/Bu0PTUzHxMpuLKztQEvV8PRQGvs70Lyrg+xLoyQb6xtyUsENoDvBLCXgDpfAuwm2RnXpfnnUY5DWQAOmgto/KI1pdHNnh/imCPwRa1UzHhqCW9Db9Q/A/FuHaZi66ax2mE4A8ZfBO/K29KcTf4/n+ZsGrHhKp2KBx+F52uk9vOUhxtOWSkcHMkPZkOVwTixhPWRgz7u6U4yoFWdEYxHFuZWGvKkaM984zxHTiX3Eez5TTJ72IA8VSxYpD/bTuS5W9BojJrWPXB2kk/Uocs1UCeJZ62E7/SwmtCwdA4XTpyjfwIt0yICjFjCeTXUpn3m995o6yKh279VG9N37jNQtHCTiOoNOoBPq5zmv87M9KUbWSa4T1vRl1U4KgIENnBEPGwynY8d3Jzhc8eBhO3Use253Zz8unuxAj9XF2o5OA6MJqSP9Vl/flAExae/yaoB2nGyyDu5Vo2359T/7U3TqRXTlZq5OcfLGTWXta3G2Eww5CUEBOQkCDYg1j9p7NB418IDIXGzpXnhGNxqxq5wpra6NW7fvIuNdIYMuPnk2/tpv/W1k/XYMj03FyNgssuNu3Ln/MG7feRgT03O0v4J2NhX7hHR1xItXr8ZLV5+PK5cuwJeX4gpYpJ4+M3Xul3/qi/Gp116L5y5diotnzser115Brm5jj/fEufOXorPnOHKrLR4/eYzsfZArvN5+/Qcx/Ph+nEKmu/HyxPBo9PX2Jp/dv3cPnquJj33kcrzykStcvxUTY5OMWUXcunkrPvLCczE3NZH6yJVqOs0cUyeuTCslD0izW9hD7cg6JyacANS+ON7Xixxeg7/dw6Yq9zGBstGbc4nxV8Gy09NTyFD3WgI7ymfaEHTu6cGTaRMYPandYSqxfeyG/eRd/QLqYuiXz7Kj4+O7exGa/ifTMGkzOVCUa0Q3xYEnTN2zkXp6DX4Rjxl1TEFFGdgYH7Zw85xeLg8rVnx49iqOo0/WgMvz3ZM/dkD6G29+PvpuWUf3/fjcs8N2HB3+8uHfs4ziE7yJrPX7h35P5+qz75bz4d/9P+3+Z6+ivkWdf3zwxdhCJ5kynQ4jlo5bb07fCPgOeeUm8k7KraPDJ8GMm2AZV0goR8T4BqD6KjE9HgVW1VTyqgr3w3EltHufmToVgY2tVJFRuaat8Vo3+c8AOWyIlCsHptdF7jc4iU/p5TXwZWWm39neVXZhP8GD+ly08w1QW13fjtk5I/kP0UOAOurvM2rrKYPqbUNTTujv8PuuaeeQI66A3XLzTtq0jv1hFfThuI+Szj7tT+116d1+Mn2MTnmD4JQ1ylzl1DnwQDc6fm99NloqsBPASbvbqzE2h41Nt5jORPvj+PHjMTs9jU2/lk78zBQgLYo3kOm23Y1s3YRdOaguUlbqvLYRVA3eko8MLhmhPTu50kfZqc6yLo6vdCLPFmNd6LCkE4eUunj4ljTKb/lDnixeYrBnH7lI2nAfGvfhMx1S4Uvwfp9h2V7nc6Q76cznmw7J/npw/146bJ28M/ju4ZMnlAOdMLDaZ0bcy9P2r/erD+wHddBRmT+m52fv9llOKvuZdydg1SWNYDvvofj4/Be/hH02kJh9BplrZpUmcJ4rihrBn2NgL/Wb/Zb3UNec+Eoey6JTNnjk12e0maKDl9fk5CMd1AM+7O3sgrJL4+HTp9js4Hr0+wlktHpHfyalxgK09nByPCqxDcugPzdLzr2/lkwxWvg37ArtaFc5rW7sxJayCDpobmrOifW1DQPDoGVsf8fdGlpn/TKbe9i74K8FynKjZvV5W11tHKPvaym4WAkJr6GnLFbfzibfbz8eiicz03H54sVo16cJr5ju/QDI7/o1N+idAWOXQwPicKnDCZyrF47FqxdPx8TTEZ7nav3mqAFBSrcIh+QTJ+ZR4zGOvbRKH5scaAG+m8beG8auW4H3SpEN+rTd1NjVitKFqXisp2Pdiq0/CDY2pEKZ44bGY9xbDl2JWzbpjyX6fIP79hlPmpa4QHx3QB/nnrTyKmNWRR+fATu2VVekfjG4OYNtAZv6H1ep62Ow6xb1N21w7gWC3ZX2ybYTfvDZ4S7j3YENOBdlx09e+G1HYVeHdtILAgPr3FlvlxbubpmrFUOaDhvo70sikqQkLuiuIPx848mekLi8QgqjQAfba52JWIWAJjBijcA1usVIfivokWXwXxKw5XJ9LmfMcorfE+zwu5MTvgvUcpkqHVBWsh8TI09jenw8TvX352AqEQumgPgtg/8KJrA0Duqbf9bbf9kgn5UXZz0y3/4BAplOO3nmZFQjlA/4wWhMFbGzSgplNxlzRtPy3cAOsUdJe7lEewsAsW8O7flZXjOxMjUaa3NT8eTmnXj7e9+L/nbA5cJ0lED4VZRX5YN5rmlvtqn/Jm1dVfkDGKuM0segLuvsjFpz2CMkGrqORXVLd9Q0tgH2mlBi1dSlUGz7eugpTiNdOO9KgFLKtA/cDLAUg/7RzbuxtLcdZQAsGWTPzhKsQzQVlcWmLwpeJxhy9pJ/6RjmOoVrsbyN0/4Gw5hPbgHBteKMOmTRUledaXxcJbG7sZVpfDr6u3NCBApJQ4nC7PhivH2Ar/ysAFVB89mH5Jk8++PP+Z+3/AUo9JPjLwjgZ2UePePotw8fP77+x3XIwvP5MpGR/UZnF6rj6Hj2Od+s3U/+ipO+pF+EKeW41HXk4Vg8HEKQAwbML78O35nrTPCdwh2GSHrlXkGNUQR+dsmTVdJpaV+78kXlqnG5g8YWODqjfxQRkJEAjHm2hZdOdmddC/BK2So03n1WzojzDP/ksYzaz24AYFFvezjH3Ku4x9lN66JjwOF35tMfzQ2rcVZJOwoQoALiPp6pksyJJO5RIGnkuhog86PyAO+pBYAPnjkGdRTR9UZNSoOUAo0XxjyFpaDX8LFswZzX2UbrS48l4LdeygoezRCiLKFBUybYlkro2w2OpHH7wVla216BcLZsI5gEcwKFIvKjLMzjmRv+YrSX0RadH/Uo5ZycRLFpWGrM7sKztVxjlJFypopnLS2v0DfF/fvQgka17fZ8W0dbrgx4MDIWwzljSwWpWG/vsWzD2soaCrk80wk5oXnhwvlYpt/oIIxgl6ejJM2rvLwBnR4is934TYdVE3VyLKsAmMWGQ4fwZmNJVTSV10aT/Un/ZW4/xqSN69sBGyqNFnP4o4TNW23uRvVAe6t5o/mOEnIDU53mgcxzs+CSfepQivHU2JArD6DMqKdO3S0NcbyjN9qbaqOOetTTrzqodSJW85xmntnWhKLnGeWHZdFc2xyNPLe1qTr6jrVEc3V3NLopK33ZWFcR3e0N0YWB1trQgYLl2pr6GOjFmMTgq68uyd+Od/bzfGiytJiwLt1D2W7uwV9G3JTHR669FI8fPMr0D+aW1ME5OrMYk3Mupd6MmYWVWN8xSmc7zI2+tLQczz1/Gao6iGXAeEfPYNy+fS/qaxsxXp9iiKJ4N1diYKAlrr58LPr62+LRB3MxN7MW7R0d8C+Kft4VLxXRdawj+gaOxfTkcvQea4+xkUnqSf/T/v7UswKvzTQAOjubAN/dmZ95asqd9iPuA0wPDzDEGePSw3IATT1yfQ8D/EpcuHgm+o73Mn7lgMZ6eLowcl1NIx0kzxxuxxw6Z3UVIMK4be/Ay1sHce7s8WhrAyxvqjPKGRcnGLYwbIuNxxaXzSNbFg2NFRjY1rcmphc34smIOTjL4vrdlWhqORUr89uA5fXY26mK+dkSjK7dGBtbTBnz4PHdWASUjSD7pifmeJa56atyUqipaQDw1BLXr49CK52xPLEQD67fjfnhpXj7+zdidXYrxu4D2NaWEgRrAGyCUQYHBzPCqAUa0pBaXNuLxtbuGJmajbrGlpyI2oMfxTKm+tvQGQCvKgeceEdyonIxthnzienFdGwcHrh51HrMLy/F9XdvRW9HV4In0BLyc4c2zMStm+/y3Kboz0jrKeTsVjx6eDfGJpysqabfAfj1DVEFre/AG6vr63EMfu5o7oz6plba2xYtAO3W9u50Ag6cAGNgeJraoR66rqpqiskZjID5NeT2TpwcGIBuTmcu/fb2TmhuLCdfEgMhZ51gVWysIhdaWuvjhRcuQcv0B0ah0YJG+Hd0dKZja44xaDDt1NwCxmYTNKFx6lSI0irCPVgWdG5Dr7vrG7kyzElfZXa6yKBDTYhrL1+JO4+G4vaDseju7Y3t5enob62Jjz1/PD7xwom4fLIpOpv2kC8rsbpYQf9OAj5n4+7dxRibWoztlbKYntqKicmNmFgoi6G5/fj+O0PR23I+lmbqYxwDqKSiN2YXTHU1A003wK/bMQ6/9XT2xPNXLiP30WWl4DR43SXjB8igptae+NHbj9F/5fHyRy7F1NPJaK8/AY0008eHlLcd8yubcenyqbh29SJ6CcBcXh/zi6s5qae81NFphGZFTV1OpjdBY05wK9tdZmy/OYnukvZ0/9M3pnhSXpgiaW52Oj712qtRX1eVGCxXHXQfjzsPHiID+uLsuYupN0yL1NraFrfuP467D59GtZOtJQcZ1Wqk2cFhRXz7e29k+WJex2RkfCwej47EDXCkq1RqMTTU8+aaNVrIvNV10JIG3Nj8Sty896gIxNhx+b86HHk3/CRlxCmwbUcXRmBpEX1oZHjuIzE+Fe9R/q0PHkRDa2fUgT/VS0trO9DlcmyBL7/7w9fjrXffi6fQ4vbuenR1tufGg03QVi1jJe5f3ykF34gzKjIS0YkCU14YHfjBw0eUA721tMepcxfi6tUrcfLEIH0F3W2tYMWt5L5U4oiUY8hha68xaN+5H49RzpnuswrDCNk5DZ24WXhNHXgEgLkODtcxs2AaTMbLCK4x6H4CQ2x0Fho8qIsRZNHVCwNRI56iQp1gVqOpTPlVXY4chCfcqNBULO63UI3uLD00Cr8yNrbEYnXI2hp0mA5Xg5HKkAPT0dvTjR4/zEke8ZrY0dSfq/THm+/fjYW1bbjJ9FDb6dw9cqZrCxm9p5EoFhMDGIGaAIuX1+SL8sRTXuA9XssPKWv9zEfGu8jpr/PdyX4dFLlClD9zKxd2WmGrGf3py43Hvd/+0sDPtD8UrYFr+wrMqPO0eF5GdXK9YyHey5Qqthlc4USAkdumbxBDUek0lve4JycRuE8MaD1N/eNkgQ6azD+tA8I28VT1tnJOnvNa6+B3acP2+vmoX3Taes628jXbJr7TGST/qI/F9IkRKd0VrTrPfReXac/4nB8/I/u5WNWdUbX87jWbmwYhbMblC8fieFdbuJl9fUsHBVbF+MQUz6vLPnr/xg3avx416IPv/+AHMTw8EqdPnkDOlMaje/fipRdezEmrEtoqFj1qk1hA+9qxMpI/xxEZJ+b1+dbtqC/E0ubrNnhGB2At+GBlYzveuv5+/PCHb+Tqzy36083UT529gB7YQg8s0ZaSGB2byMh7V+109fRGszKIZxwcbCc1mwMYdZa2dgWyqezQibo18B4jw2ejMbEQY3t9NR3zhzsb8d5bP4izZwajs6sZm586Q+k7m6vgxa341tf+KJpqK3Ny7fhAb1x/6+2oQf8M9h9Dzk/HMrbyb/z6L0Z3Wz24qdgstKWtOzd9vH3zZnzq1Y+AH+lP6M19R6QN5V8GRdF2+ckV953YykYkt7e35qTF0tICNLWdTv6VjYVMeabTx7SEnjPNj5hcHV/f4GbN0ArlaSvokOloa+O5O7EJLUtb6v+Cd+B4+ks6FePpGLQ+0naWSb/npBjlpteEsdWBJh5zk3AnmFc2dtDTyCdKMb2FDiOvy4M6HNG2rzS8eCs+f/govud56MPLCo1eHEnrR2V6PLv/w+X82EfCcfS8/P1Dn70iz33oPevDKEuXnjviR5//40v+0j2+f/j17OSzt0KOHZ3PYCeqnrYor4yy93eeV4NsrUW+6fTX57NJny6sYI8dUAf1HdcBjyiUunCvHaEE1IejfX3A+OiY3MOWcdWAwWHa2Gk70g4/5x910NeTNjRlGnDVqr+JItc39tH9uzEztx5zS5uxgm25ir4z0n9ldSvml9ZiemYp5tyrj7ocYLPbFvdPMh2ym+RCUvxQjvxFPu27SgS7DZrwnE5Xnfy+Eofs7CUu1AegA126tR3Sig5W5Y6/KT91vPd0dWPHgdv3lqOrDllSYkT/Zjydhd4p2wlKcWhPT0+Mjo5S3mbK4gMqZUo/bX+d1dLx5NRUtMNb9od2fbFqDLqlXmnjohvm5ufBMw84x/3IUqqVfXYkT6UTdYDj67lCNxQ0Wgw5ZdM/R3LO44i2PI42ObUsVx7oW3CS1oj+DFrUx+FYW0eu51vKyiP6tyx1Qf7GNTqRDTi8gazW92aQgLxv2eopr9MP4ySbTmvlsoFXGWWv84LjqD754oajyQzrcPS7ctyJwhdfehnsdT4nfVRxZgLw0MfjCg1TQrr6bXFhHjrWB2RZyF764qgf8mW5vAweNL1pHlznYz3s88SftLUX/O8+qXcfPco0Zcq3geN96VPRj3RA/yxBnKbxMd++E01O0q9Bxysr64WO5x6zG7S6AhXMNb9a7FfGSKYvxCCFBfS9GMA0keIL2y/m2IDHTIm4h6w0KFU5Z2q4lrqa6Md+aKqtSTrLNE/UW2y0zzgsIB9vDw3lpsEnsfeqsFe0RXV8O7GNIojR+YWYh85PnD2H7qtzgGMbnX+qpyGunOzP1XVPp6fjeO9x9FlVOviTDnkdoNM3GOvJheVYZnxWeP4SdZuYW8oNio3IN1CzqbEuOrAhnOjSt7Zoek7aZps7wYem+3UvGVeNTtFfYwuL2S/uWeA+LOpjJwegkuQ5actVn7n5M/a5ssyU6vW0s6/V1MX1xeBKi/y2R1N3wY/rtP/B+ESme3PCIDGA7jc+o324xZSz5dF/vIfxwz786Z//1d9ubcVIpuJNTY0ovjre61D09Qlu52emo4oOdcZzsK8/FY9E5oBnRDbvFk7ZeUh4fvX33CyHDrKmOvaX1zbi7Ru3MSbqog1D1RyuOu8kSK+XYZJBbJmNSobgfsq00COCluBlIB+pwDOtRk1FaSxOu9RwJs6dPhUtGDBG6WooeZdFFAed7PP4E6w585dCBsLLulMP2ydwkPmpHRfnUMXA6f6obgBsY1xQTX6j7D0UswCWwVlfnIuV2clYnhmLjfnJmLh7K8bv347l0aexZd4yQFgVA27e2FrK2FjaiHffei8uXOjnWbaX50Nwe76qAYwd3dHUNxAtfSei/eTpaBo4FfUYt5UYXNX1ALFKgUg992JwUJVyCV7hTpURp9QbAZoNt60IAAWSp/Wu8x07JsrQIe+//m5cHxuKJ7NTMYaR5G7W8xvr8Wh0PEYBh3WNzQmQ8367UKFWdCKn6H/owxUAhYOVKkCECzI4RpFR5s7UdbU0JJDd39yNagRER19H4eynr5N07HsJwULz4F3BBfPluDwr31+PIgs9ivrkR44s6S8dhTA8+pz/53eJ9yflfPhI0Vk8KG/58RXWA3rTuZs57n3es/ulp+La4t2X5ywm+cV3HpkTWPSHRvXTD0bi6fh0RlfuAjAgPRT0ViEYFerwj+Da+T9fZdYH+nEzsJwMov+cVZVHimWj5Sg5FSrX8Z0TKfztR8GnCt8ULgIAhUYRQVZM4Kg0U+lxea6s8QMSRKeGEQ86gZNHqZM8etRtVsk8l+YC1EDSUS8YkPflKTeGkY9si4e5Mj3v9Sp5uC5aW1qiAYChweRu+ObxNx1JVw8gutSIfSMjUOYIRJW5/Sn/69SRdwVJhfMCQxTlYhodKpCrJYzWdyUMnQpgQQADhA5QGrZrE3nkBqjmHxWEKG90cJdWupFaXbjpyTp84LJdeQVcFk0drVHmplDIMCdozJ2mkrQco/JcuWM5zmwb9aWDX8Bv/5svzuXNGpPmfa9HMUjTG9RjZXk1mgGMZTx7EkD4zo37GGU676tybJ24Me+aDtiaiuow53IzfXX30RBKqAQDvo7yzUHaEqsAXDcIFPQ4U+zyecfYSR6dfW70OTcxHc3lNdFQVZMA0b0oBDM6Atzc0RyHbkwunanU3QjLz6780mGlYjOlhtGOjXx3bJLGoNtcPRE7KMXa6Olow+jbQbGWRVtTa87EtzS4qWARtVaF3K4BLNRW1UZNZW30tiNrGNP25lb0C+2iTHMDVkEHTcjeptqKaEW2VzLYTlA0N7bEPmPpqqFudIrprBYXFhgDnQYtmaO8hGdsbR/E/Px0lNaUAjQA4BiHbqI2OyuIMmLGvTF40V+r0MuJkyehy+aMwDAKqAEgoqPnCz/1hejoaonvv3kd2qzGmB+jbqaMc/Vbc/T2tkOFTkA5yVQak8ML9FsdQGmVsdiA/o1SdlIKYDI8HJur5RkZ9uCDx0WqFPpoGeP7Ica/tC4QMO+5+TOHngzH3Mx6LC+sJtjqOUb96IuF2TX6uTXqqg/p14iRqfGYmJqg7QvhHg9Gshrxv72+DA9sYhTBs/RrDfK5orwhNgEf5n43F+705Ex8cHM4xscn6aPNXDmxjHGsYTs3sxhbGKPmgl9fW0BWbcCzJTEzY573qphZ2IiRyWW6qwKD2ogjZNhOeawt7dDeFp5VnXm5e+mDU30n40T3YDx39vl48dJVDPpuxu94rK/uxdTMRjx+NBJn+/k+MxXl8GsZYOXy+fPxwpXL8TOf/1ycvnAhuo71xpUXr8YLL16LM+cv0B994WZ+49D2GmNpOpKnI2NxcqCP9qIL0dUDvV0ZNbi7uxXnTg1GLR3W1Vwfn/joC9HZAf8hZ1wOWVMRcfH8QJy7cCK6e47He+/cis9+6pPR19GUGxFv0pctzTXR1d4aA/0nMd7Qm2Po/fXVaG9viXODvbmB4OCxnmhvM1JoA95qjLOXLkZDcxcytSlKatDzhwA083fXNkRNfXM6C0+dGIwmgGsDBtOZU+fSATr85Elisa72toyiHB56iEyOWGJ8dDIYVSh/HhwAuPluqpmWppp45ZWrGale39yYjlc3zFX/NDU2ppNEUN0EHyiXzUNvZKsRbKYfcBWjjlUV0wZyqwGZVlWGvEPWKrtN8XcIn196vj86jrdnIMe1a2fipz45GJ/9SEdcHNyJE71bcXqwLPqOl2IY1sTZU2fCXPRtLTXQEQB+ZjO6W05QdkfMLZTG0mpzzC6Vgztm4iSAvbIUPNrYA/o6jPffvxMby4DwhbVA4oP3lmJpbjnG6feHT+7Fk6GRGB6djzffeRq37q3GBw8348Z7M+jNpuhqawOTuelxxOZOHYYvPFjXQj+6VL0EmbHD81fj/RsfIKJKoFUMj/7BlL2m2xEBrm2Z67sm02QY8d+gHGSM6pGXLoE/d/FS9Bw/Hv0nTmLs1qZD21zPv/jzP418WcsoOQMXmqDLGWT5IH3R39eH7N2K0adP0H0tcefew1xh4VL7trryqCvZQN/vQl/L8cbbN3IDZCNqL54/DSZCHyMDdcibEuT5q5cwHAfj1vu34ji8sLK8EB95EbrGIH84NhXXb97JNEOVyFInFI/BC24++c1vfSuee+GlOKioid/7o6/FG9ffj9P0/dvvvJOY4d3334stsID5T2/cvBVPwbMjT8cyJZQ6xX0Jmlqa4uOvvRIvP3cuzp05EVevPhft1KkTo6q0qg4ZVJ6TcQmpAEJi8+1t5GE3dPLCC3Hh8mXa35RO5u3V+aRjaXDVVSfoYCPtlzf2o67BvSWcOK/JCS1TIrhPjo50o2+N7tpBR75+/a0or62E5utimUHXwW7e4gUM1hHkw9TsErJqNnZQ7OanXUbWrayvx1c+93LKx47WjlwhVVZSi0xt5Lkd0QjfloG5y+FT21RT20j9j0dTz0CU1LfGrYdj8BfGalMT+gbZiBwZxbDUptI54grMHdruhqgLGGhrmDY37w/FFnrClFjiGp2SRjgXjo3C0b+lk4VxzjQQYB5xUmJlcFUaf+htndRG5wuC0gnNb+nQ5pliXH8vHPyFTaZzVxyiY14kq94WP7kRtSkgdGCI5g1UcKWjk4Aa6k4c+egCA/oqnDSi6cSeAClxpTl7MzVG1qss5ZH11UHnYT1sj+1wIsAyxE06aI4c/Ylrkc86S9WDiZXADEZsGsRSYBTzU5uiUYd+SeLntOd4aZd4ThrWvrU/jJhXrolBlX/WW9yWaQ+5x2AXsaFl+2wj/m2r9U2nIPgABF/Uic/SlP2xs7sRF890RUdbY9y+PxoNYLnDsqr4/d//wzh18kz28dj4GHSAJGGcHj5+lG28gB7bpc6L6OobN29mhLv7Ypinv4Z26ahSHq+srnB9YauKax1o++SoD62fh6sn3ATQ1Q5aDa4Wuo48WNuiP2nsIc82TejCwmLqzRqwnbl9pyYnqMNSfO1P/zgmpyfizq2bYCnw78pcrC9j1y5MopsXY21xNhbmJsDUTtxiu5gCZHoMHl2OrbVlMPUSumIhdtYXwXmumgOz1ZUhpyfi/es/orM34gk28eH2GufL46u/+PPgnblYoNxWxujsyYF4543v58rBX/jKF7huPWbBM3ubO2CjduiqJd67dT9u0qaPv3QNG3I7x9fc0NKmDnknmOwnJ6IcQ4MXtbtMj6Te10bp6OpErpeBqafT1nfzaVNH6ehz8se0jNozyn9XaBqYVNCFgSzwNzzpPmVr4MjGhnpoDRuHemhzO2ZpZzMujnHhZzgoZCVl6mDTUSwd6ehSd7hiVb0jblEeZeQnvCS1eZ1lSWfS8188/qIN60f5pPisNSqFc3Dvs//yIh3Mxb18tb7e8qx8f/lJiX/xeFZCHvm5eOCPv9tW7T0j71NGfPg5lv3s5ZHvNurZ53wdfebeo/Np2/FuHyhp/Imvea1S0kOfUC203QSGcUJYjLNCPy4s6aTjAuthuTkw1tMX35UT2FjSjQFY1dh97lNSXl2ZjsR8GC+frIPU1eSugnSvuI1NVykVKRJn5maxLxZidX0XXbLN7/pain07TKV1UFKDHHV1kWmCmsFZDeiWKuyqBmygamSREdTIWINuNumvA9PwgkcPq8JY08oybbAmxq1Iow30QhaB92mzE1XKd/tSH1AN7df+luacmN3aKSaPlcvuOdFcVxFdDei4Ks4fbGV77o+vYW9Ci3w2oEEs4p5l2kg6LpTNRr2n3IZ/XJ0yMTGRzv5S+k9adQ8S33Xyp08B+epK/idPh+nCsuI36lHQBf3KNTnWWbdiQqIgPPmooPv8x+8MVU4mSC0Z3Mf1OWnAb8pAeVEZ39LamrLPbALeK/8XjngDAwq/htdbB4/0KWV54v7d3KTXiYInjx9jN0IT/J7R1tRH3eah30VZbNCFB0VnvfKB/s8JXz5DXsjVJ/xmfVMe8DxllD61j732KewB0yY28pySTLdkgGVbW3sGnzipawDYE/Bh+l6yTdJwMYHgczwK+QDv8Qyx09H5omL2n3pEH8lh9HR3ZRaBuw8fgXnAONB+HZhlemE5RrDpN7hjfHYuZtdWkavVaJFy+hOMZIBUTpLWoOda4vQpA0TaeW4JmH0tNxc38NDJ6DYwrn3vZPlR2j55sqiOjajMCSH9IU5Y6U9wn9VqaOuQcdCxvrKNnU6bN6HJRfj73vh4PB6fiNaO9vRRZLpo5PUa9u0q2Hx8aSmmFpcTW+/b1/RHHXaUdrsr7moxmJwovjs0lm0BRcYKdLyCTHaCYJbypnmfXF6MReq9wnP3Dkppwz7lmbu/Idqw7QygcYW1gZwb2JSz4HUaRxsqog173DQ+KIu0GyZX1mNiaSXK0SdOgrkfy96u3qxS6tSevhT1gn5q9bkkBndgG7nRf02uwnHPshInYgzWpPt20FubPG8WDGnAiv4KfVbaruo0ZWIptLSHbjSt7Umw/iS2fVlX34nfXsagczmQG4gt09BljARz9S/zMp+2kQZunDnY388YuWyQ0iQsBjkdk9TQDeCKPOIHSdAuS5DcBJMyec6EAmofDY9HM4RgTiUdwfRnMlEKJ5jcmdWMqnjGYL5k7txI1M8Sjc+XQa0IHeQSB6MO1gEMS/NzmeuvC2KkdsnYzngquGU8D9guCdHfPFUwRpJhCh1Bn8JEQAjO4vcDPh/E4MnjGaFVyrMPGKAtN0ibmYo1gMzm/FTMjz2NnZWp2F7g+9xolO1vR2tDdaZFqKylHhCJedk2N930c58B2Iw3370fn/jCp6L11GA0DpyMxr6BaDKVQ09/puAxyiqXmiBAdVzaZOtnahWd3lBO1s0d5J19ybYctYcxKHScZODsJYLAfqX+Kvd0+G4cxNs/eiveGHkc8xg3CxurGEc7Mb++EdPzSwjrdZi7PnO8+iz7LIU/DOlAGJVSRJo/m22kYCMVlqGbFQDm8soGxnxjHNNJyvO21reitq0hOvu6wpREEgndm+NcDKz1VTA6SsXyGoWER0a48Odl2USOD4+dbHJ0/FjYffjwnP/yN0HQT4Tlhw+f++xD3mPpWT0/M26ZxifrV/yeAO+o7vn/h4+junlYP2iHi/YZk7nR+ahpasXoPxsDA/2Z/84Z1hN9/TB5e7S3NkUXgqMZMNlQi0AGgJjvzGV1GjIq4IxwoA4V0EapfMYTih2+iygSaUbHs05cFVQ+n8YUG7oVS5FsmzxiGywzDTp5TmMQBZ6RhVxr24oyius9770e5p3X4aSCcoLG6E8FluDDzy6lEizL53u8uxJAgNaKktHo8lnLy8uxtLyUDgjz1A+c6qFrjfzCGENw5qTSs/Zq9Con0nClHk6WuezJXPyuSNJRTRPSSVAJ71i3jOrn+SvzyDtzb1KvqqranF11Wa2d554lLl0XgAv+bLSrFGob6qLCMWhpioZcpQIIoPGq8SUEuCBCZ75KOCd0OO/SdXnOGWrlieBSJV+L0mhA2QpCTOtgdPbUlJNqtVHXUBMT81vxeHQOg7Gb/gN0lpoLMTKSgt6MqvLqcAO0EcCW+bfNJexST9Pu7O9Co3uqEoT9vpMjVQDPzVjbQBFLJyh2IyDbARhNKBBlp2Pu4YqTPeov8BGQmL5kHxnoBKT58qpQbjpw3TzG3KUa6UaRzczMJAhwtnoboFRejowJI/pKqGc9BqVLpRvpz8OYW0TPbC/Rvxg+LvOjXRRJv9lH9h1yrhRZCcBxltqloHRA1kkZWOxvITBkTHneHvSxur5C+9Yzh7ZLMtfXtgo6AyWrY9woy6XcOt9L6KPMn4t8M8WFS7XhhKRzjfl9jDZzFmvQuUw7d8HXQQ5duHLguUvnoq27Md5+/zbFNMBN+zE9MQMtVcVA/yCAytUptIGR6ursw7AdAuRvRd9gD0DyuagsN2qhNFpbazOVzc6aG6mXxKXz52JxdhrjejWNdaVOf98xdPJynDp5LMYnnlCv9fj0pz9L+ToJBqLvZEtcuXoiRp5MxenBwWhq3AGEHcSZ/pY41lkTp/qb4+LZ7mio3o72tvK4fOV4nD/XHoPHGBMQQQ28WXa4lWmtQiOksiQ6O3j2Xkl0UbeeVmQQuuvkse7ocDUePOsGRI1V8IIyDCM6N8xGoO3yvru/Getgh+fPnqFfdmhrxMsXr2Y5HQDxYx0dce3speioQJ/AU131zVFXCpjc3o8NANMuumZrdYs+rImhh3fiix9/IQb72uOl5y9Th644dxadWGP0f50B3PA1/I3eczXINiDNnPX3796Nx48exInBAWilNBbnZ+KFi2cRUMtRj6K5fHowU8Ps7azRP25YvYKsrYsT/a2xsTYX83PTOfHT0doQZ870MbrIi8WVGB2eBpw1xuIMuh05lXv1AOKmJ6bjwcPh3EhUh11Pd29GzmvM7eyXx+Oh2fjeG7fjGz+8HW++PxRvvn093r5+O95567341g9/GN/81pvxrR+8H9/89nfihz96O95+493Yc7Kp5zhtWsHouI98rIorl86n07fd9ITw2PrKAsZgGbJyPvWPjrHUp9RY3tVZV3K4TT8YGYRcXVnKVT3uL6QxrOxrbWwA360nSG2EtxWYOh1AR+j0hpRxB4zNjkt06V8nBWqRu0UUI/yKXDAC/KVXL8TSxlJ8/wfvRX9/W5TtzcZx6Kcaebq5DMbbqYrVjf14dH8ydZnL7JvAUT1tTbkxq0t6nzx9GjOubjo2EAfldbnh7Kc++WqUQZv15bXxysuvZF777va26Gxrhi666Bdl3kE899zZqK+viQZA/XPXrgXmSzydWYp5jHGdXN09Hek4721GtvP+iLFcRjYfYOg2YGQpo02l5OoHV3Yof/agaSOadAApv9f5bACDE6fKbCPxF2ZmkVelmXLLqOZpDf7FxYyeHxnFoEBGrsIPV6+cB0vPgE1nKXOPOjTF+7fvxuDpM9HTBQ2CB91kVkz65OlIRju9cvWFeO5Mb1w80R790H5Ta0c6+y9euZRpp7rBU+MT42nsTEy62qE+03mZMubd69fT6Sl+fxHeUQ6PzSzmBtKf//zno7e9MSP2XHngCg+N8WsvvxoDZy5l1FEpOuILP/VT9Ft3HOtqipWFKfDCdtx8/9043tNKfdoZt7o4hUzr7WpB3+zkCq1rz1+JRpkSPhwZGY8fvfl+/Pm3fshzNmMXXKlsaEe/XTozEM9dOBkDfT30dcT05ERcf/uNKEGfrM3NxCYyb3x4LBbnlosNuVd3YmFhI67ffYCObA03z7aft6Abna1GS6+CK019YZ7rKX57B/nc7dJ4jMkNDMHtncNY0qEPPS8hYyqrocOWjsTXrfTtxNiM8DY+/cqVKEevlCGX3Nx/67A2/vm/+pP44dv34ntvfxDfe+d2vPH+vXj7vTtx4+aDuPtgJF4Hw//Zt9+IW0MT8NoSY9qKAbuJAbyEAe2qGZ0+pRlFvQY+WVhFByJjttHTT0anoH9xl9ABRQimcNJcZ4p8XBjMOsONaNdmKRweXiP2MuDBEzoUMo0OBTneOka0m3Qa69zUQaOToHCq+Dz1PEoATCAOE1OKWZzIEr8pI4wOT9xo+TxMR2XuBYCs+XDeeg+xpuUaia+Nlo4OXtbVV+HkABdxTlvOtH7+Lqa2jdZLRJ2ODA7xnef3aI+/ZfCVWITr/azt0lBnxLxGchGRK80b4KAstG7KKScPxKxHEyL2qdd7Tdoc6HwP4bsBSz5dx4Pt9bD91tG66pzRlvJ+n+uEg4Ec4tHdvQ10eG+0t9TG6PRKnEPnuO/Jg4ePMmWVaV7X4BEjXLt70edgOR05586cjUcPH8Qw8m8WWrly+SL6rT4nYmxjriygHkkH4q1nkyHi4exPnu15Dz+LjzN4QzpAX5s6ZHpuCXm6AB+Ah3zxu7Kuq7sNLFoBxliNJ0+eRCuY9N69O9BFxAaYyr3prtCO6oqDqKk0lRBYtISxry5D92IPHECXJerSrajjNwMEW5vrIBZ1yF7Mz07F1OhQjDy6H8OPHsb4yEjmQV7BVu5oro+zJ/tjanw0xkZH4qWPvBDjvD99/CB+8ee+GCcGOtE1gd5Zwe6MONYzwFCVZhqnd967FY+fPI1PvvJi2v3aiqWMrY5Jx9Q+0smpAz8ndsAIOubMtSzW1dYYGnoaw8hoMYupNVyJpRyRFxyrRmSlWF3n/rrBfPy5x1gduCX3A+AZy6umKlzNqG7t74KewLDQiv4PacwAGu0p3zNXP30v7+n40UpwDJ2k1M7lVO5ruC0fIcss7pmVmjzkf0c+DI/CkV/QKYOf48+HZ69nR9Lxs2s4iksKOsn6+pX6/uQWPljW0bdn5R698rdnL+//8PmjI220Z7x9dPon359dz3H0bpuOXvl7ntTXUdTPez3kXdMuKs98+Zw8eLOoGq5rqCr2ktDfo85eWd+BB5Qb9qUTEYBSxtLVRr7U39pldDk2M6TGM3SOa/8ZgSx232BMZucXcuzk+bkFI61XYx470kh7J4SUl9q+5qp3EmB9Q8sA+UWZys8oxc7cVYbq5dJ2KU1cVW3aSm3kkgrsDWhgC/lERUoOqadpT7FdqivquAMbrLIG26syfSgGkens1+60DQZdtWAT6mOhRGi4IQPWdFTb7pSTfN7KFTer0d1YDv7WRofmNvfjztP5nAzcoy/MT2/wgHLuxInBnHyexT7V72QglzJafeMG1gb6ORmW9jn2pBPDucoAvqmqqU5+fQrfH61CcixTlnONtOm5IzrKd0mRsTqi2KN3Tx7pG+ngiJ5q4HvpRp7Wf+LkmyuwFej6HpWb3mvZGdBLgd4vlelPyvr4WVLide2Fq7TBlJpDz3CDk276OYoJ8+KeQmcd1cOX/csj8jlHR7aNe5OmeVm+/9mv6jR1+fPXXi5sY+x8bVT3SdDZb1ox66vO17Z+8OAu352QLnx41vfoUfmcZ6/iOc/qxbO8pDhHx3KTaQ8N2qmpq42b2EqmMjRryNjUbIxMTscIeukBcthUepiEmdZJ+ncfwA3tYfC2/g1Tvq+uLIPdJtN3Mg8m26RdrgwwjbKpGkdGhlO3KAfVZY5R+hzV52XoZ+he2bq75Z6r7oV6AJ1Nxfj4SIxPT8YD6ObR2Gg8GRuPD/g8io2oz0X/qataR8G/49hrT6Ym4un4ZIzRdzreM+sG8sFJ2wnuX1leAkOuxPjkWEyAgydml2JhaTX9myPoqBlw+dTCXExAqzPg6QXGfx/bkeFA/2wmnjVgTqte3LKiLcV162DolY112gBP0duOT6v7I3a1RTl4Xmf/0PRcjGEvbCFgVrjHfWSc3NuHtsrQzdKNk0ziNWlDOtOvq33mxIer0MxW84R23H86Fg+zT3h/Ohr3sBU2kEcH4D19v6oDfYsQWOysuapyK3ram7AVOmj7TJRduHT1t62kjjJ3HTf/vWCsinOHCD1zLhvZbyTY4EA/Crg6Ba4pWUzdwEcqxyArUnSWCKxQqM5COcjm2lZAGu09j5CcmBhDKBi1UJXGq+kBDnchFIzX9VWjeIwQYMB2NzAitjO6YGNxPpYxApYY2GVeC+bRW5zB0MZAnByOlbnxzB07NzFKGUvU5yCmpyECAIy5QoeHhnjnBfE9efwkRoaf8hqOhwCQhw8fJmM/5vzDBw/yntGR0Rgdn8BgG42nw4CVkaGYnR6PfcBABUp+aQIinsbAA7RsLc0h8DcQtEUuz1o6xI1GqxHG2PpxYAdhrFe4pLmzM+o6uqOurTf2S2viMWBjcnYmWju64txzL0ZFfRMgT3CpQx2FRJ85dimQYPwjhSgHp0rkczrFZeQkEq/2xfFMEKSg8ZzjxSsdkV5iGaUw3n5ZvP+jd+MGbTEapRIB3VjdCHHup/B39s2lZfVG19ImmU3no+kJFCUH1FHlaA7zTYjL33V0La3twQhbgMr1zDvWYl43rt+Bgxqa6KsTGHqHKmLKoy5W/UgoZn2zzkVrsr559tlv+S9/4c+bi99luL9weGNx2bOX//mOYJQz8sF8VlCnAuArTGkdsiv5TRDgi57Pvs+VKrRdR4eCS3rP1RPep2KlbDdrMlJKBSeYs4LpFpYTVXSUVsL4jj5RiE0iVArY5mZPjXU10dLezKstczsbgaLTr88N7fraY6D/eBzD+NfhYTTv6UEnB3pjoLszuttq4lRvT3Q0dUQNCnt7UwcvgLUc5US93CBQv6p97hJfBYrmWAljrdfV3ssoJ9rjy40DlQsajbmMWEtILSPNIRMy0oHmudy1BjrRea2RqpPNpY0aHEU0wG7mNBc0mPtPo9G+NdLK5YsTU4XCcPd2033Rc5S9H2fPnYjmFiMn6+GNBrpPB3YhHJ39tX48hH7fzpU9jqNjJ3guh1Y1THWilBn9s7Uee/CvQtCN2IzgWsEwFZTYDp38rhAoloShFGmzewtUVNdGY2tr9pk5lEvlZw7HS2PCSQSNYpdO2l6fb/oHeUAiWkD5KF9NzSEV2bZa+CE3dKRv+Cl5bASjv7PrWEZtTS1uxxtv3gJoIIsBLMIRJHPMTs7yLMaFNhUKbIPxcmWNKQUofw/wUwbIgsaadX5BS7VuHFVlNJgTGyjZg/Jo5Lk6+l0F4Vg4QeeqIlAYxnITbSuNucWV2IaGkRAJ5jRYVlGCkyjWHQDd8tISNLQXDdDh8VP9ceWlq3Hl2vNx8syZ6D3eFS1tAIqa0txsbW11gf6up63VmTvOFQ27jLMrJ5RfLrezf1zerBHkuGkUZ7q0ZC0j6LbTmNdoN/pREMUQQW8lKMSVWIN+bIdL1LcBpNvQq4p4nt+US/ajXFiG3tmGJzYAvBrVOqpKNero90PG0ecLRGuRV8JyZYWOMfdsEOSeO98TjY3VjM870OfJmACYrAEcSnV4baxCX/Qb7e1oqI3WOicABjK6e5ex0pk9OfoEHTUXPW1t6Tx3GfvxztYYuvtBdLe2F+lSAAlNPG+PsnrbWmNzaRYA0R1dza3R2dwQi+i8ysPtqDgEbKDE54aexCuX+3gmsrZqOc73N8S5wXruKUdm1Efl3nJ0tlbFlQu90Vyzl466Jnh0sLs9XrjSn4a3G3Bury5zX3+8fOV8nASwnOpqiZNtDVGytpybBNVD0rXIzBoM/Gau13nfAU+YsxfNEKd6uqObfuthfE9Q3+cHT2NQNOTGT40AnPXZ5dieX4vtmYVYnp6JDfDA1vIqehv+12CAJkxT1QjwqUXvD5pKZx3e3cRQpo+XZrlvRj0/GYvo9yXA3eLMUowNj8Xwk6FYQRdvLs9HI33aWMertjxO9LZHbdkW8rM2+tsaow650tVaj6xsjiqAa0ezjufqmJ2Y4BlLUc3Yu1LFyI3x0Ym4f+cRGGM+OtDfm0s6bOdjbnaRcQRcwrMrK1vIjwpoohn85Aqa8lhd246hsfkYnl6P7751Lx6MLQU2Z9KgEwI6k42GcqPWdDo2tzzL2d0ULc3tsUAbXYX0wnNXMP62Yx2gvbu2HsfRBQfbG1GKwfbK1StxrLMlLp87Fc9fOB1nT/bGmRPtcfXKqTg50BanB7qiv7czNtfWkL0LOZG0v7URK/CjDpQVMNTKzDT9tRQrC/MxA6Ce5jU1MRMz9O8sOG1xZjJWFxeT/usAk+ZLNzLSHOk6FNWJrvho7gQPYLD82dd+lJOiyvqnQ/NgGzBgdMT7dyZjcnonGpr7Y2VtH9w1gux3s13oAfBcU98a7773QRw/cSEOK+tjDUP4PpjtyuUz8fTxY03jXGlx+fwAfXwQT0aexuKihvh+vPTSi/RhGbhtJOpq26O5fTCm5vdiZAIjY78iVuHtU/2D0EFXdHU2Ub+aeATeq6a+fd39cenCGWQ2RunyTjrEipzJG3HizGlUVEmm8SlhnJSNKxsrYODjYE3wKbrUiU2di+p4czGXoEOwYgpHKMZbhXIb+eFk1eLsZG56Pj29FJPQvysXjPx3AnxmfDRu37ieaSxu3MKoAwOuLDDmG9D7rBNJE/H+rYfxZHgqnbsa1Ob9nJxfiaGpudwfoh5ab2+tYMw7orXRdFbgTWRI38lTcfryC8jayEmKj37kpWhoqIzTp/ujl2uNyHcfnE985ov0Y23ce/A4cx1ffe552rmAvthCvs3Fa6+8HPNTo/H5T30iXn3lRfBGS5hP21V4OtrdFLy9syc3ynz/xi1w8ziyVJ1SHecvXgEn7aATmuMcMvNnfuoz0duFLgX39/T1JZ994+vfjuPdXTnWTmQ50dLS3h1Do9OZ7qaisSX+5Dtvxqs8X551U14nqtbXGOedTcaoNKPov/P6m3GALjQiy9VwDx8+zr0NJtE7wxMYdrzrmHg0vhAPh2fAAtvw6w6yQ6dISVy5eIlR0xlUF9PLh/Gv//i7GGloxGrwB5ivir69cPWlGDh5nrHUkTGN0bgW5fDuLLz1C1/5WYy4jVwRNTW/ETOLq9Fm2iz09DK8bJSahp+To/vU8/7DUXSZ6Ync+FUHtyhMnA5UhJZ0jBhdrgNaB3g6q9GBYg2dH2JSHfoUwn06vsFF3L8nFuGTK8BcFZDpLyhPp7hlinF0MJryRPwnvvOZRjYbJLALjjM1nNHlOh+03czvm6lukP0ZLUn5YlsjHcVLOjMtPx07/JpOTvUiv2cwCX86TnQGabO4eavODJ/rSjihpe0y0MtVfz7PFaDl9FMGoCRuNUBlm2eA8SjTzS1NM5QBQRSkA73IaU+b9sXn6vBS+pf+42XfOWGX+p4/0wzkxAl/rhA4ctpYJ9so3hTTmUJBx5r1MsrbQBC6L430HcZnbWU7LpxuA4t35UpNN1Evq6yNsbHJ6OxtS5tnlM9i8MOyw/jWN75Bvx9CbxdjDAwxNT0Jrol0svWC4XMzbzCt/ZtpFPQ8II90EPlgMbf97OG7/Uat81/mOYa+HGMnC9566614AEZw0teJQVMpOcY6lnw9efoo3EDelIzu3SGWN2XH2vIscqUUnn4a2+tLYJsleG4ZncdraREsqv2wF3193XGspzO2NldjanIE2f8gRp48iHt3blAf8Bg6wxzoZ072RX9/V/T1d0NThzmxIP5388IF8MD85Fhcu3AqXn3pudTJo9juYqvj/X2xQd3XwSfaW4+Q9cMTi/HaR15IO8HgF1d5ZgpT+Ew6acMW33H/IjSQK1PX1ldjGb1kP+lsmpyeol/X6LsS7gc/SwOMNcMKDW9EJTRvyh5p3xSPpsZ1RYm5qq2vk0FF/uq1DA7SHjZ9p3QvDZmH35Uu0k/aRbvUBRp3wt0JdeXTFlhzF3pO3Mr4bvN5GZs5MSx6K1xKTHk699KxSL1zvCVODvlJHVx8Kg7ftWEzBQZf0nbjrLTgJzlWmio41z/uzfJ4FT/+B48M5KTNxZOQMBBrbl5tGeg4i8ja+M6XI+fjh18etuPH333Ps9KwzlvqC11mRWiretWy0krls8FjlZVYVjq3fC5/9q394t4S9chQc30jpGIZWtAHMbuwHqv09/Z+CXrKvt+OtW1tGfDD5g56fzXmsXXWNnYY3x1snTXkEjIlJ1voR+U1Y6HzX5u/1JQ63H9gaiA62BSZra3V0dZeG028V4BFtBv2kafuLacFZS+50TssFf3Hz0Y3etJVzF3tPdgfyEnkGRfG5rY+g7poae1F9lflRJK543VeO1Ggvetqul300/Yess2+pF/qwJCuRDIQox77xtXlbja7Bd0eH+hPx+fiivaaAX77UXu4G5eVSeXbuXpuiesm5or9BPZL6GPwS3tbe+yhV3s6OzO1in4t+W8RvOi+OD57FtxYhy3rygZtaKOtc588xsPVEVMzU2CB92Ntcw2ZWYoM20pdZb8epYFOcsoeKlwL0oC/O+5pv+uj8HWop4Lx4FptRoNMq9WVB2Y1iPjEax/jxv0YHhnK8nIChzoq7zMTBGeLzViL8/p7OJ00m2wFDavzrl69iq6bj9GREWxE5b9lUbR1ox65YoG2KnN92VZ1jBN4TgD4su7KGetdHIWDWzzpOT+7h4/j0d3Tm+k43d/MVE2uDnESqq29o/AboAOeDj9Cpj7MsXNs7Tv3J3Iy18P2eFh20bcFT6vzxBAZFEwjbHtu/g+flFRW5wrHdWzqMujD8dLnZwofV3+V1VRnxgn3yXPvI/vADAYVNQbYGCxUnpOhpgZdRJ8sYt/q2zCY0IknU/O68kM5mNkeuKfo5j3sXp7BZyfC9AGoH5yg8N5L4O4Xz5/F9uuKwZ7+6OfV2tkR2/CZPodjXdg4/H4SrDjYi94BW/W2d0Vne1v0dHeiB0wptJhO9xPt7dhT8IYBfLRjBrvq0Ek2ZK0y/4Wrz8d5bPPz3cfiTG9fnOobjNqWZnDffGxTQ1dawRAZoF3NR1dYmMHAVDvut7GKTNikDVsbTv4bdFYVXY2N0Y9djHJJXT0B5p5G74j/NukLdUwVY1JPf5udQH+OAYX6FuxX5TZgjcHMzsKer4xubP5GypZuarBtS3LCvTLqDLoDs+/AzyiMaKXMTuyV7sbCBq+Hdky9bHpQbY6Sj3/yi4cud5NQZLTM7w1AE3nUoABd4ueMRgUVMoJbgHfk3DKKVkKS2BRqHjJEEh1XJtijcbmMyYbAsDrs9hmQzBvMizuS6XRmS6gSdM4E8ZubYiXj0BiVjeUazW+ki8IGxJWzH5UQSjUDKjYy+tnUEG565maQbsojeLRxAl/70Ofo6LS9OpVyAGVWzumAzKhlWYPvOsx0yGwszsT5kx3x17/6s1GPPjGf78bWupl+oYKaqG1qylmwjLGoZCARmC0Y7hmZmsYi7YNj7KsS+tfPOiQ3Vtbj8f2HcfL0qaiHUOyP4rB+fraPiuNICNrTxW8/OfK3Z5+PjqPr87N3qZx12mYJ9PUhwHW9NP7Zf/dP4o/G7kVVHaAH4b86sxxTgPtNhE8149LX1hbPnz4dPS016TR2iUhNle1A0DKWAiRnlorIIYQ5vw9N066JuZhHEbQ1VcUrly9EJQbhIUR57ERHXHrtCsbsCkZPRA335JI56qogz+OofX+5zXnePqEV2Wbb5a8cz2jo/99xVI6HdH3UtxmlSEkZ0cw1gqkEhdIx5eWLS7UntjbXGc6qKMUgtyz3P3DT3mKjuN10LGo8mcdRQ2BPoS+/pDGjkeVsHs9j7L/3tbfirYfzUVLlkt9SmLM2aitrYnFLI3GevlZQR9TXVEaLjisEXWWVCltjDBqSt3iWCqu20ih8jJKtfZTVJoJag5I2mOYJJeMyrInp2Xg6CV/Q2jR+6HPvd/gE94XiwkjkmW4y2oDANOLLzUVVcjpbjXYw72sRaaTQqUrnu+BCZdkEEK6rq80o/TpAgVFGjlU6/fmcsoJ66yR3pry5oZaBQQHKJ4xf5heksykiPvuFjyAAMaSrASD1TTxvJ/ZptxutargpX6SbfZSF9XMzXvvX/MqWbe7FPSO+ed9GIWnYmD/V3eHdjFqj0LExGq3aVEAIWWWMke8qNyMjDgRWAHQnKjRydXLt7G2n8hCk5SbKvK8CEE2H5mZP0qORtfUYAaZqERiXq2C51jQEnccwXrjfcozk32ZsfvCDd2LwxCDKvyVuPJyIP/rGm7EPXZj/2bZ2NHch9+x7U2xARzwDokG28OasrpIN+epLZ4bOf9sCpEmlUwUIzNl1JzRQTCXw6I+++yOMsmH6ui5aVYqMdS67W11LI7i2tiHaWt30sTFOnBwIc9XNzs7EyvwSoPV49B7vSQeOm/5Kv3uCAtrU3lUHPfKZNu7vAiIZ89///W/Go0cT9CH9iDxN5wMvJ5aNunJvGGkj88wy+EknvMw/aDvcBLMVfaB8Nn+kvCmtbECTTlg44WjaGyMYjWCTDtYwul3h4oZXpttoQLbUYNAu6yiinSeO98O70AZyyHQJRuZIY2403exYQlvKBTGl+tf0Lx/95AvR0NoY/+p//r3oOzmYUbGL84VxaD15bOYPr29A15QCznQAQs/mos1JJfhbx1NrT0fylgC4nnJ1Whmda27+6Uk38pzhd/ga2jfacm7OjQlr4K1GrsX4RGdXlLem0W1ar6Z6lP7WGv3ihNtmTiTRbHRePX1hdCY8U8W4l25x/QH1raKdyJE0QAEclS2Zh9tVNkblgZKRJevRTn+5YiiBZYkRotVh7k8aB/3Cp9Cn0Qo6bY424s5IMY5NjKdScIPLEaXXBupuVO7exmrqDPtHMjaySVmmXEhQRHluNKjuNYWHkYMGIqjPG+kr5bVREowKRhA0BOAxUmWDa/e3NKSpQ4Wg2AkcHgRtusFxNfU3RY9aw4FypdAKANKUYeZ1PNiHhuR9DDkhg8Z4XYOTX04y7qGrF5OXlJNGAxbGKDqCcsU4dFJsco9LvGeW1+P67Qcxv7yduMfUDBpiboyY6S0oQ93gEnL7zOidudmFaAUD7G0sR3dTZVw5fyK++LlPx+333sPoWwHo1UBDpdHSWA224Dr4ZoO+tLdzzyT0QktbS8q+NYzavYNyDNlV+gCZRJM10nKjK2S9csE/5YZtKIMedGrsMRYLi3PUsSxXa+loO8AgraCtjqEGkyuWXAlaan9yvrJhPV557ePxP/7T/yWeu3YpZqYnYp32DwwOxsc/9sn4+je+iYzcjc7W2mim7k7y1xkpWmUcBONS24a82UuH+9AUxi3w8/07t+O1V16MdYyfZnjghcun6cNS5FhNfP8HbyPL1YEl8aWf+hL9UhJ3H9zLaOml9d344PFY1Lf0ZITk0sJMvHrlYvQ2VsaF070xPT0Wj42IAfe89uqr9FddPHgyHb/77/4sWro6YxbZtkL7Tp49Sz1LeYbpZBpij05+MjoUn/rEx+Px7TtRAe3Pzs1muh2xnGnZEE6JA7swVA63waQIja2VufgH/+vfjOnRR88MSFPB9cYP3roen/zcZzNtRSX9cffm27GJnv3ej97FuOlLvdrdVAZoL80l0w+eTMa3X38/c/k72Xnx8uW4/fBRmO99enwqPvvJF6O301RpTVFT3gxvVed+AeLug/KapEknbV955SXwxD5jiF4EN89iBKB+oqfvVDQgX/+H//Gf5SquX/vFX4jJpw+io6ESuYIxj6z+sz/9s7h86XLy9/TkOGMKvqfPZ+aW0zDsOd6HjC2LTnBK97FjuSn01777wzhz4TnqOBk3b74XA73t8bf++lcx6vpiDTozf/k6uPB/+O//h/j1X/xpDEHozAklFNtBRUP84Z99O6obW+LaK6/E7/6rfxn/4O/+Fvh7N1YZV1fczM/PR++xbmRATUZrOQlyrH8gpsbHcyVBA7RjWoN6DCAdQk7+O9Hz7pOF+J1/86fx2U98Ir7/xrvwy16cv3QJoyri8a3r2BENgXiEdyM62zq5txy7BSJgjKfmGffjx+Jkb2/cvnEzI0iNCt0p34+/+zd+I/ZXhmJhZiwePZ6OevRjb09bTM/MpIwScyg7TXlQXtUU3//uu3Chm6uJgXVEaDhq64iDxKmFw1rbRMwlD6pnkhcZE1c1qrfFstKFqbXUqeIr8+w7GSVi1uHvxn/Ke3lWPGL+Wfd62EcH6UDwJYbjDV0H9kOOuFR9aHiE0nkmZeTEA7QpnrOC2mo6VExn6IoWMZmBFNbRjRvr0Wkb6+uJKcWPplhQ6GvYVmFraCm6t4n1VvcoF12er5z1JQ5QPxgZLd0ZcSjmy5SBlJP9yeF9R32jvj1AzhtJqIPeKGyD1FzS34TcdPWfh+mn3ENFLKxOcfJEHZSORRUU/Wuf+K7MVK6adqXI8W2Pg+V5pqulDjb24ze+cilefq4/hodn4sK1V9FlJfE7v/sv42d+9gvoi8q48e49yiiP46eOxZNHw3H3zqP4+Z/7hZiemoppePWNN96Jl158Ib76Sz8PRoXneIJR5Mpmo8rVF7ZFx57pgHREaataZ21zdZIOZVfNOvmo/SHmMNhuCSzmhusjo5MxNTOXdq8biDtmkzPTadMMwjf/6nf/BdihgTGujk+89iplace7WhPcqd2OTGzr7I5+5J4BfcvYKfcfPowp2rCsrYetqANcx4s6r6q+Knp7u3NiTozXgD69+8GdeO7K5Xhw94P46S99KT64fTMmRh7El9F1Vy+eTrtwdPRpNNQ3ZrrKPcZLPa3eXISmbz+ait/9t1+P/+a//HvY/Nj4hxXgGcaJ8ZPWzUxgurOV9RVsl+UMOJGPUt0xZhk4x7g2Nzfw20rSkHxi31ag95aWF/mtjeKq6eOjyZZDyp3PVGPHaI/+gsmJmRhCpg8M9EZnR1PaUBl4B84UYzhe+Vj+08lvIIkb8LsqcP9ZtLk6WBtEvOFqbzfHNze2KSV1TGmP5lhr5z2jcbHv0eF3j3yitjP/siwINNNmHP1OOX7+yfdCthSf5ZkPleWPvj/7fuR78by0dnToC/PKo+vFysWhRZpF5m9Zrq9n13kcPUu+85B/df5afr6Lq3iuZSm7fLfVFRVFJL132685CUixltwFD7RqOFLW1PISOHspRqfmwAXYFdCtk4Q+17StTgY6SVkEYWHvcp+YUzKqqTGNKzZTpT4BnlepjbiWNpSyytS5SBbofwu+22fsq6K9zcA15BSdv47imFtAFu5r82ELrzihjAxZq+C+Ru6pw67qjJ6u4+CTRfQLtgY6lwflfg0d7V2xuDibKabWoEXtsaa6ptwf6BAeNLBCHL6A7nt4927amK3Q5dkzJxLD7pq2ig7q6uqJ+dWVGMbmfzJUbMYqZhwEC/3Sq+ejpRw8i706Or8Zv/+j8Vh1QqGqLi4993x0tbWjPxfj4sWL2J7gCWjQwKYbt2+lnJRk3nvvZuaUd2KqubkFLHQy7t67lwEAJ0+dTHk9OzcXj0eeZoS/E8vKVWki0/Ey9o73h2lKGpEnCprSnirozj9pWtnrCiN9FjAYero8Po4OdwXG177+Lbqw2HTV/OdHtKdfSvpVl6Sv5xn/5Hd+z0kHZC0/xt/5238n7oA9r7/9VmDd5+95DQ1O/xa0qA2q3rN86y7tKms9p4478hvJ/0eOd/W5cthn50QBA+SqxGN9A/Gx1z4b+1GJfNlgrNdz8lDHcktTXextr8bXv/bHuXG4tVRHatUb0JwrMaC3oz48emYFdJt+TPhE3CAWcP8S66nedoWukwCmv5Qn1NPnL5zPuhuoQjHx1ABn7FRljpNd8pgT6ZgPuXJEjsxMCfIo15ga2KARV84fAxe5394o467N5mbZ+mHFm/pYXIlt8MkG/7k5r7xltoCelvr43EvXoh0btpp20V3pO92EZr55/c3Yxnb8HHZGqz4W5KO+YFPiIKJji7GEuOLWyES8fu9mPHf2XAaczYMxJ8CqXtTb05UT6Q+fDMXo5Gy88MLVON+JHY58l7ZK4cHH6Ivv374RC9gAB3tgUHB8VOxHK7zfBl3b/+KqGejZ4FQDSw269FxTbXU8B57/5HNXotwAFHT99YdD8e6joVihMU4gOG6urHDvQf3q+tqNATZoehn+KKWDl1eWo4zxbEInv3bpXDzX3x113EvvCeTAaAbI06TS+hhBh7/+3vVM1/Oxq1ejWmxEnVy1O++kPH1b29MZ7959FGXnT5757coyDFAGwVyqfq6uKIOJqjC2EYAMlI4wMY9OK52DEo8gM2d3aYREppPQtBpG6EpACQI5V4aRLZMYpSlIzMgOXmWAknIgfdnBLsQDE/DuxrY8KmezjCKrRsjqwKypctYEAYxhWFdVgrGiA0RnhyJ3j3t3aCT35fWqnIN0ymbkL2U7Gy9Dp0KUfmCABHHU2xn5etqpk1KnS0YfI/QV/p6v4NpKXuUMUmdPc5w4ezx2DgFdFFTS0Bg1PT1R09UbdZ09Ud3aEQ0dPVGHIK9tbOUCcy7CHRjdptZwFjdzximpIO6MypWp2ztyN3gFimqrEHRH7370YcXno3M//u1Dx79/5sPXQbR5FH2QV5c4lgfx4Mb9eJSbNa5guE3nzHUJANMcYntYOypUZ4DrAKzmsquorIX5EZSltIvyTc9hZNWBjqaDzdjcX4mlvY2YmFkLN8erqSmJ06f6GMNagNxGVJszrq8jx7sKwtdhmvW0Ypb3l9r277cZ7n728S9cSf/95XtTch2d451v+a6g8lodjvmrv/ESVBVfKQsBoNJU6eQ57tahn8v/qPMhfbezthXmW19aXMaI2IZpMRAA2wpNyIbD/vYJvvj8bGLNSPGZ6c340e3JmFwvi0k39VmOeDK1HtMblbFW1hDbFXWxtgvQgG4Oy6pjFwMe3BBPJxbi3duP487DkRifX4W8atNYXQOQmsLAlCRukFrfAIBAkOm415k+NjGBQNkI09KYh14DxjqZAsFIodx1n/HIaCt+yaXc3GckocpERaLy9ZyHPGUTBf32pQpAB5ogzfda+MgyaqFt66AckK/Urfa7POh+Gzkbzp/yxFUkmYYnACUn++jnIspMGtxDAFcwLmVcq9L1Jf/o4PVwqJwwM+9iYbhuQeKURdsywo16a/BqIBVj4f8Ym/C89VQZOmFQVY2Rwjlps5qX5ToBoMKz/c7Qm/tfBaKz1o1QnQClSVEOSLSs3T1FezHLrgO9p6cXA6Qp6yBtLS2vpAxtaKzD2NiKkZHJ3NDQDW86kSVGGHz0lVcyPcvp/r44f6o/Xrl2KS6c7Y9zp/vi4tlBzg3Emb6uOIsyON1/LE5jdJw+eTzOnu4H+J2KC+dOw3cn4sRAf5wcPJEpovr72nOFljkB79y9FxPTc2nwbsOLmyj1ZfqfAc4JoW0U0BZKd/DUKQzEyRh1OdnQMHJiPcampuODe/fjjdffjuvvvBc/+t6P4t2334+3Xv8+Mn0+Ohqgi821nAgzKkbnZGNDXfT392DANUf/8c7o7WqO3u6W6O5sjL5j7XGsqwVl3BJd7fXR3dEYpwa74kR/V5zs74yL5wZjgGtyY962hujBuOrpqYu+PvOat8eFM11x7mRbnOhtjNO9dXHlRGtcPt0SFwYa44ULHXH5ZEM8d6qTfmqOS2d74/K5vjjd1xYnj7fzbH6/cDKunDcCuDkunKQ/eT/b0xqnjrfGaa4ZONaKkjYNmaniptGPgG647dLJnniecbhC/c4N9MQlxuYsbWxAF3UDknub0SWlW9FWdwBggP7hrTZ0TS2ysgV9WAP91wDy25qaowyScuPkrZW1aIRHG/l9D97bW92K8gNondca/L6FQViF1tycW4/Kgy2uAxzBMYcYGS6GdAMu5d42MmF728lANOwG/MXQVpZUxuEOwAEQU3ZYHlUl6OStiKnxuajAAK0GrLn6BY0dVfCXm1nLb04ibawi29e3AXDwKZ+rNYap7wa0vOFyTfS/0YqCMHVsTbl5EmvRMfvwP8b30lqsrWwk/6TBRZlGuOmILKOsbcDifglGU0MLBkM7eAJDTn6jz4yqUu+YQ9IIkuqGJnQoPFqPUV7ThO7RCItoau6Kmoa2KK1owNhSP9Ej5tmmHu6xYB5lo7yiwtQalFldz/XNvEOwWX491wFOMa5qG1uiut7JLHQ1fVUGGCynHSVc58tNYNcxJMsq6mOduq8DwMwJOTm/HLceDsfU7DLtKzZlbWttSVmH8gBjFJNZKU+RBTrrnKgQG5gyzwjZ3ONofTMW4TWdpUuMAw+KemSE+0hkmivKUl6bm9F0XZWUlZG99L8Gonp1emY+dvbKYpUx2nciCyN4dW4WPbweW2uAbPp3aXY+ZjEInQQqgUhqyvejHqzlyoGOpvroBIQLdNvbmuFh9AO0a7qYU6cHMEyqoqOjJfObn0Vet2GouBqlt6MNOqyOmakZrgcDVANXwU1Gq5qXXcO6zok/+nR1rQq51wu2pA0VYDCMYXXrpXPnYh0wW3a4jzwbiIb6sjRM3Bz10YPhaGpqT32q082lu7kUeWwq3IDbCO4tHWTrq9F/rDmAHPR/kSpudW0lmox+Z0yGR8bRpzM5ZgZfOJGtAaXxqhzfg6jsZyckZ6Yn42Tf8VjFQBfCOUnaBAZMxQCPOOGpsdmADkLsJw8d7KzFi1cvIuNXYmEJwx1j3hytNz+4G+cvX6IOXEt/z4wPgWP3c8Nwo+rKK9DL6M1ODH8nb+sY8+b2tjAtWUdHO31/Oq5cuRIz8wvUayZ+5qc+HycHuqOjrTNam7ujua0jTiC3T585H33I/sETJ9MB52ZdGmLm5HWVXQe6prW1PfWbeajv3X+Qq/LqazBqXN48/CTu3r4Jr1el3H/w8GncvnUv7j94HNMTU8iU3ZxovHDuZNLHIfhffT08PhaPhp/S3o3ECctzi4wpxiQdZwqx9cX5WFhYivmlpZiYmIROxuP8yf5AiECHZWATaKW+MZdan758OVe+vINRc/7cKXT4Ksbvatx/PBRvXL8RLZ1d/N4QpuwxZYD2x+2bN5Dr9Adj7KbydciXWl6utDCaf3ZlN+49GI3PfubzafiZXqfn+CA6GbyLPKpEpqQcgAbEcto5GcnKwM7Oz8EPzeih1kx3ugFvih33xQDo/MuXz8TC4kKsg8cW19fiGPrAiC0nBPahFeWXGNtJwrHxmXCPnUzxA10qF9z/x1eBTQuHftpYyIsiEAqMynepzjRTYnvPISmjhnHMSQGNV+432MLAA+93w20xjlhNGlf+JL2DT4zIFLO5gvvIEWNav0XkRobFWBcwvo4KnYCmvPHI58J7prGynmJI66azgQ/ptDDYynrnxAS0rPzTRrN+yi0nOOznjILmrkxdYz15FoVznTYk5dHgQmaWJG/LkxlIQb0LRwy9TxliMZ9tPXw+l6fd6ooGZa2rD9yoV+eGz7CtOnpdZSPO1FlT7D2kjauzt0iTYztNkanTw3q6okB7Nh04lHHltHvRdMcyxn93/0DK8hvv3wTLXaJfsJ0Yb/e/OXOmN6P7nJAyonx06Am02hvXr7+T/fKxj73Ke+Fk0tFsHXyObdXJfGTj2MfpaMq+jsSiRw7NnLigTtoi9oW65+mTx/Hk8aNYAL8szE1htyzE8spStr29rS111NDDB1GtMw2bzgnB2mrTgFbGKy+/GD2dHWkHStumu7vx3tsx2N8bU9gVFy+c59pKcGY/mOxYdHehA457vRt9P87oytnpMbDGdsrFj7zwHH1wmCsd97Y34m/+zV+L1saaGHp0N+ZnpqK5sTk62jtzPxNTRdLw9C24isiUa/cfjcQXPvUKfbGbNO+Ql1WW0rYZsCp2zupiLC3NowOd7NnMCSdz6yfG55wraTbhMSeEkg6kb+0R+k27SCe/G00a6U13Jv06CeX+UsoDx8IUFUaFNzU3cK4SzC896KRCViQtg8mQN+6R56SQKVLWwEtiAp39OqlcKWxUv/yV6UT5bAqfTOvD7zrwKUVq5ksx7vLNhw/HO+PHpfNn3yHiok3PXkeHtHp05HXc5M9+ls5895q8r7gs+8yS/e1IfngUEqi4N198zropG3g/qnM+xecenePIc3z/8HOUfUdHMXFR1NVrc1KLZxTvZfD/Pnp8J/eaWlouoqL3kalGIc8vrcYMrznwphse74CbtxCZYk1qiAyhTxkDAxmUZ+pXVzA1NNbyGax3gI7GJq4F2+SKhmd/OnTTlyUfYlfum8aqzGhrNyXV7rYviv70GoM/LF+n7t5eKdh3B/thNydS+48PRB/2mBNhZ9HlXejh6enFOHb8FP1h6tVd9HJHtIIFTDd66eLFDBJzoq25FX1X0wh8rQX7uj/HBm1eju7e3pxQcpWdPbkA1rt17248HHqc9K+c1efSXlMRVwa7o7pkC7pzb4OIR9MaB7SXOl+4eCmWF5bR19QBHVdN/6gbtJOlfVdkGTiwgO5rB5M4QA6X+uXh/fs5nicGBqK9tTV1lmlS1Emmx1KeZQo5Zbt4k86SpqS5pD2/K8ufnfswjSiX9deZOcEV2XLG3/3bvxW//Mu/HN/+1rdjBDxSVomuZgwMJvO+wpHv4bP0+0nLxeHzPJSRKSf5/eoL12Lo6VNw8yzXVmR98mVd+PMeJ7eVmbZJmvU9J785lCUfPvSLeq9yxclp9WWhM3WMuw/ffNrfLS3m7a9BH1bGADK0sro85fT3v/11rplJOsznIt/tH+XMFthUfahOU2dbl6LPignBo37zvKvrjrIS6NtwAtHUt9vcbyCEqeaMyO/q6IgGcKFR9CvIt9SD0HL6T6l/vZMplLrLs9VF9kOmFZLcoR35s62llT47xCZc5n73hbDvrRu6nf5Rv6tz09eDvq3A1nFlVntlSZyDH2qhUSPpfZ44ZR4MNTw6Eme6euPCsWNRsrHG4O2BS+gTaFo5a8BhqdH/YJ3J2ck40d0VJ+CdFto6AF4280WXPggwtX7pSWwg63OcuurhKaN+6oLF7U2w6wRyZAurGUxEWw2Uc99BbfH1NdP2HGVEcBwK2eDKlSqer83gvkfuzbRXWRHjM+BzeEk7Rd+PtKS/LPsOOe/qCJgu2tq7M9PEKmMijRskWEUZJ7ra4nhTXZTwzEN4x41/uZEyeCp9/WRsBPw8GtcunotjzVy3tZ6/GxTr3lCr6LK2nmOZvrLkS5/4zKEGmERS5GoGWFp5CJ3xoFIQyTOikaB995yDagSB/KIAdKl3Lj1DmBoFqEPUJZ8qu9zgjAudiTLS/yg3IsUmAx4x3TqdMAIAMnqjqQnjWAZRcUJYEoXRa86suguyRl+jG3I0NeSkhMvuoXzuMR0RBEl7VPQyeeYOp040i7ZQX84n6/Lcisqj2XIIjmtsn41SeTo7CE9mTlXTBF28fCIuvnQhSmtFFpRdUq6/PHZTMenDp9R9BAPPE3QqzIrDZxWCwvrQIurxjBltPwRT9IVPzxpwrb/5mXuKU3m/547eP3zkuWefj44fX88zsxwf/6wOHoelENvqbvz+P/nX8Yd3343dQ4yOgy0IxdyIG3RnRWytbeSqiab6Sgz/iujtbs+otcP99eiDMZtQkkb719ZVR9+Jntjam4/q2sNYg6H+4N99EIszNXECo+uVq2djZ2kltmfn4/jJzvjoFz6CUce4Iihd7u7A2OtH7bKWeXyozXzIUwozG1u0mc/ZJg4VCEdee3SoUHyzDPraMvIdIZFCyGuelZX3QbM6RTR+4URr9Oy5XAv9mQfLnP2llQhXyH1pej6XQrkxRh3Krg6B6bqQnYxehQYQImhUmsfZEmg4jA6Hh1A63/n2k/if/viDmIuWWEZBV9Wa/5brdCYh7De2ltAe69HbVButWMlrGMimmthC6Lh03YktNws5f+5MzGFcz6KgdJKfrC2PK4zTdm61otFWFrOrazGHMVzT0ISANH/tCgYIPU/TnNCjBwo+g26d9a2trokqeEO+QN6mojkaA2nW8XJ1gY5uhZcTby7r1ahJA4vyLEteVT6kzOD3BgC0CksFaTqdDYxVHeoCTQF2yg7ZtnwnvvjlT/LdNgCQ4PEcCp51gCARMNiuCuSBsksaMEebY6sBl1EwAgLGeQvgb3SwssnVKvKbz1fxqyxVho6wS7SVKZUoO53+Rtxo0Hmth+3w+lSo9IeRr266aPhOGpsI/HL4wNlfN2bcoTyNWUYfeqpDgWxEQ1MzimI3jWg38itBwAg6v/7nP8z8iP3wUGVNXS4z1Ym4tnmAQb+RUfXVzmhCQxpc1t2NbfjKGPJsjXbquI4Mnl9YiOGZxYzgmp9fpF0FwMqlqRquOX5uTka/oDQEXi5XLaKWXV5YGJnS/qUrF+Lhww9SztZjvE6YY5hx62hvT3npGAvM/XPFT+nhanz8lYH47CcuxwKKbn3FHNCAxQrGqYy+oO/k8809DCzoQTpRDu8zVspsUxC5d8wRWJPunDDRCDfqXsehYlXjy34wD6ubKKtTBKVGlTn5aFoxV2JUGhHO51xeGtU8swoO0TlYCZhvpsx9jPyt5KVtxtJVIqVI6EPG2X41ckHHqhHRrmqRFp0ME4TUwmcNlF+6X4bug6ehozV0RWtbZ0ZxGI0YLhUv2YD2BWYl6Da6vqIh2jpauXYbY3GZ8uuS7uTBjTXajgFRynMOTdWD7D3cKcm223fuMeEYuU9CWal65AAjHZ5m3Hdpi/S2xvgYDbi5i1xubEkAnFHv9LGrQozuqUdO2Y8H2/QxxtMiRlJ7R3fqf8d3dcNUJVvR1FDHmFTENjxXWw/v8hzIg7oVckCwZ+Sl46IxZB+4asboBPd72YFGjUxtBFC6gsY2mnZK4OP+HBv0l0rWNHFAdOrMJZQrfe8LWniYQFMedeMpDX+/mzrBSQzlqd1sPdwHwmWR8tsWvCce4TbojvEGHCoTnHiSF8QXVIx6F2UvA0xNKSMtm04oZYi4hvo79tbX1AcCQu046U++MZpW2bGcdIe+BDM4Yby6uoXsa0df9qRDWCNS/LIO/7k5ohHJaQSU67SnJfxeydg2NbfEIr9tQYt9PV05vuvIEu81LYvRqUbH0OXpkK3kcxXsrCxvMv0QNF9eVYDQfYzbzR34s6IKXi2N/t4eZO8644nBSz84ljrpBJ46HIwOXd9Yipo6sZA4qiplh5MuCKWUa0YLKcekEVNNuGeCK7jKeT90JzmAq3lrjaoHfcMz+zE0PBHVGHoljKcrVYr9Z5AduxjpWxtRWteCYbDO84q9ZQSx6lO6h/6lHaZA2IZ29t2oNJChLYwZ4+5SevlDvcpzjY4bHh1nDPYopz7btgOPDfS15f3HOnvTQF3fkMeqo6sHA3t2OT54PBQfPHqK4drNbxuxBV108xvElavAuDiX5E9NTcTFc2djwVQwDICyqamxOWWBzxIHOkGsjE89tbkGflqI//hv/jXGezLcl2BlnetKKnPPj89/+Uvx3JVzUVOyEw9uvpmpmm68fzc6uvujtrkemduU6aPqGRdXn5y7dBFchd6UHuhf89PfHxqJP/r9P4mv/tKX4vyZnmhpxDivaZG00Z3wOvSvA0AjZHFhNlpbGmMP/ipH5mb6Pj47ybRKu+WRf/LP/kX09h6Pl567FNNDD+KQNjx+dB8KP4ip6Rl4Cn4skRZK4jK4o6+rE92sztiORfRsU2N7HNC3BiGsILd+8MZ1DJn2mB0djs998mMZ2U+twpRbG/BCKXw1M4WRXnqYG2U31Jg+oyQm5hZianEpns4uZQDNzOJK3H74OF6+ejFW5ifiAFpy5Zb4ZLC3I/GHA6at0tXeEfcfPYrBvuPUrwMaLY2aipqUO0CxMJ3WzaH5+MM//078J3/nb8Z3f/BGvHP/Phi2NT756kfj1ltvJC2uYPDtYteYhtK+3IEHXeExMj4ar1y7FoM93fHBrduxgWx0k7RFAwvAZZ/66IUYPN4ZT59OxtLaUly7dgGeXkyd7rjIm7vo3erqxnj/vQcY1uCOxibOo18YD4MNMi0gFx/hrrSZYAh1orIunYm8dnimKwjL1ZcSLEI9nel8l19TJyGbdAIrUws55n0a4Oqt3bSduBz+qUgbT1pZXUYvIV80yJ2o0Bniamyan8/KOiEjfI4r4oz+sxBzWHu0d3Qk7xpEUhi2Gqg6DnSGoruphzTl5IJ5acVP3i8dOhFla5zw8Lx2pm3xmTqtxGPqVp0jGVimjUrfeN6JBZ1a/uYz5BOvUeZbz+JZ6iqxL3qVcuwT65VohGfYvzo0lMviPZ/lakPHJtN0co2IMfcM4rP9XoKe+Mqnz8XnP3ElHdEDFy9zT0v8yZ98PT7x2kvI9tL4xp9/n/qvxOkzprzZi1vv34+PvvLJxMi3b98Cl0SO1Ve+8nPoJydmrCd4hb4t0kKgj9BrHkba244Cv/J82lKkRBIruG9QgV10wNhWc21XuBoZm1UHiRjdaE8dhjvYJlXIy6mJca7bQQZu5n4gOmhMF9DW0hR/+qd/gh1YGQvYEKYQ2URXei0PTx120nRhp8+kI3BkZBSZsxUT02Nx8szJcNXiqYGB5EM3hxTjuNrvB9/9drz4wnOpz77wuU/kXh2Pbt/JyNMTp87w3bRzc2mfrFHGNn0M88Yb7z+Ad38U//v/7LeQZxXRWtsYc05gLC0mfRjNb9AeFaQfSqFp8Dh6wFV02jZuCtkIlhHviwvNve9KbAOBGsG5s7Oz0PohOK4jJxVLwYqu/PN8C7L9+PHexPr219DobPQP9ERnRwPPWM1xkiIcK2Ba6mL3mDJXOyo25pc2GB9oEmwmTjDoylUorsBwBeoa+mZDh2jKbcaP+jrGcHa+KFrK/PG7TkDH35UxmcOe8ZdfLc9DeShNS98e0gf/8nV0jqvys9dZavqC+F2gpwzynrR5ePe65BW+K0+8J8u3dhbqATbMtyzvP3wc/Zb1KT7kd8vN8vwdfvO7Noq4Yh2s4L5oTtaaXkRhLg4V31Viq7Y31IIrXE0P/oI+jZR1U33T3tj/nneVqquaciUkda4Cj0jnTqA3N1fzTK4p20MuGaynnSmGPICXTD9cn3RlTvcMqjjYwG7Yic72SnCeWRHEhY4r+gDZtXeozKiLyenlWFgGI85jDqxiZ2CD1iH7q+E9ZdSFM+d5r4k33rkZvf2nY2VtB7xUC75BZoJ5Th7viktnTsWdR8MxPjUTp89eikfolukF7BWGcAXax0IHJ23AiwUOM8BtdQ1enBxPGtOeqUOWVKJnTzXXxs995ELUlSwjc0pieG4z/uj6cOyVY6Nhp/7MV34x1qiw6bLPnz8bvV1dGWnspJllmc7q3t278fqPfhQ9vb3J3+qg7u5jcf2dd1P2fvYzn0Xvt8Xc3Fy8+e478O96rkxwFbC61FXAZuhI36J05ZjTbwUZKM+gLT5L25KC18nP7g1yAB7s6GiLL33x89HZ3Bg/fOOtuH7jTmyBd0voR53gtjNL4ubMVsDtha/Rc+gzaPdIXmqP+tnJ47/1W/9RvP7G63Hjxg3opPAtHNGkvJB0y8v7bKd11hbIZ/HyGmWM755XThe8os6yHgUvSWfSUBVlnD5zCfo1OLMF7F2Xuta0bgszEzHv5ufSfcp5bKtnPKedpl5Qd/nd9ujw99gx0wHPd78Rg6/UZ9l96nl+dyWbK5m0xxaQaV2M0ysvvZxpPtvQx2ZqGAWT3b1/L/W/8tm0VI5BC/dZiAFJORFNX+Y+PxCifMboRu/xY1x7GPOzkzy7SJMn5rCf7SM1fz0YxdW+9ourGp3I7W+si9deuBIt3AvFguNpZ1V1Ruq7h9fPvvqJaKd/XO1gQJlDsQf2oompO0vQE7fHJ+P9B3fj0uBgXB04kUFITiSkLqRM02DOYnP+8OadXKn5uRdfinY7Bf6urGmIodW1+PO3rscC9THLRhkyeEefC32gd1i8us2DNxgPVx/linfxB2U4YeD+d6bhzZRuFSWx4T4cyH8aCT1sZbacQ+UQ97m6rrS0ImnFFJHadFxGPZG5lF9Gn34S++Bqf2+UMg7KFoPn9yl7D9kxhhz8zhtvRje663OvvBhlW9ig3LfLM0uwhR7NzcYUvNmPfLn5cChK/rv/038t9aZSTLCUn2VAFACV8P0ns2TF54wugHBMS5JCmfP0ZQp8l8ruIJzdsMkZU2esM+qF69CfaUBDpxDBds4eObO1uOgSn3UEtJstrtP4ArC6IZIpFQ5olEpUAndmSOa1zoJSd/A/1t2JsO3O5XXuyC0wtPM1XmRgmVsmyfqnAZmIG8Gog4522T7qJtWkwKGuXMpBx+5tZ67C9cWZeOHq5Xjuoy/CLTAQZF1ZVhWltFUAKAOkYuW7wsxnmJvRGSyfL6H5/BRiRhbyjGKTV+6hXdyafZwFcXD1s+8/OWRqzxXvVvgnR5579vno+PH1EI8l+s/nHR2HpQBllOCf/u6/jT+59UZcev50VLXXxtz0WvzZn3w31pa9pwQwvR5XnjsVn/nMS7RvMxYx+o71NAT2OMoLxVRRn8t4NjCoG9vMSW7uyda49R6C/rvDcaytLy4ZBUjnr45PxYlzx+LVz71EC/fS8HTDCjrFGtkJReU8/PyhNv/kN4jNj9lmzh8dcsqzI6/PQ1hOXyvoU4EoaAUtPI+X4s/yFYppKNCvGsHJxEnRPtvx86sOksLZb5oIjdK1hdVo6OxEkHId7UvnDTQ6PzESzU2V3ASt7sNbmVKCz4cF0NiGNr7xzbH43e8CUiu6Yw7gvZ7X1cZ+GUoEpbqL8q4v2Y3Pvnw1SrfX4/obP4otgKmTDjolK8oO0nHT3dkeS4vrjNc6QmY1PtpaHl841Rcjc6MxgnFT39oSo7MzOds4MIgAhH/HJybTwZTLwxVkCCGFr4ygQ0daLrMv+NORJ1/Ypym06VplhU5YN0mzb6R3vkYtiEcnkatENLRaMdx0QNmXPkse8GXqG5WhPazTWsWRDjbGx1Q51TUl8aWf+zzPWqZK27nyaAdl5MSCKxfMeb8nPSg8GTcPlx7LuNYvjWHkSQUC11zq2wh4nR4CyKOVCEfUpBGtMs1NvGl7XVNL0ok0cCRrNDi9xhQ4+Yfx5AazTuqpjCkijckyHcOUkzPwPMPJDy5JBW46JKModZZpZKsElT9VVXXx51/7QfT2HovBkz1RVVsHoFylqtUYJih1jADzywt0SlyNY55C6ExFlxESjhF94vJfJ3EEx9vUP51dyFlzj2oQK1eNCDdKTEe4dfTcBoptF1p2VcqqaVboJyc6zeNnyp1lNwGlsxYWNmNsZEb2yYgPZ+h1wnvCCdWGilre9+Pa8wPx4rWTMTc1Ha0NHRiHWxi7xdJZ6UgwpghMJzr0q2NRGsqIK9o1D0As+BOQDY0o+42mcwwEf5sCfSpkfnCYK41xgYvjl04f6FXD0CW6srvPdAw3AInmSD1A+RqprYGrst1CwTt+OsNL6V/lxcr8fNRiBAsObKfL7BzD/VJoh3dliU75lQX6Y7csV/UkIEIZd/YcB2gD9hmfsoNF2uQye67ZoL/2Khkn6sRz19Bt5pXWOVgHEDalgv2wDUChMgAanZjUF5qTLu1nr7c9GvRGFlFVfqefBBD8rvHg0vzKyvo0WI003oFeMt+y9bdPud50VpmLFjlSST8JV81/LO9YjkAUywrZLu/TdxgormbSIaRk9TodO05aO5GnDrN+YgdOpiPBVWC79AEd5nBRn+28rvzAiCfkDXU2lRUfCxkE6Ns7MO6vNPFAPfdbvk5cx9XIOduqrFrf2mTcoWfbCQ0eANZSzlCmANQ+SjkGf5hLUfApJ0/Pz1H/UnBDK9DUviuMD51SW9CHeMYIcA+XSmuQiGOUWRpRmR6MZxg8YL8oL3Wm2GfSnPXVWaIjvFXHQHcvMqAmddPa9mbcufdByruTJ0/mxKeregTj4hRznOrsF7+sLa9EZ2tzdHZ1xnu3b9Ive5yvSidzYgvaSJemo8DJDw19V4holJoORK+49dEhJVZwsiUBK+fLuVYZat9oKCu3NL7EgDri3TjaDVmVYzwWw6Apo4GkCa8xGjjpiHobMW+6N1MYmKKCGjEmRUosB3YZnTQ1N59luKm3hjVVoFwBsnIUcNzckf0nHSm3t9WzfHZpb06e8FK+8BDGQKdVGfS/D39Xp7HuBBYKuTDyGAsnncy1L4iGaxlvx+UgFhcWqFst41GriIAfNDoPc4IOYoEnMEaR6+LVTOEGfRvdts7YGLhiZGdzU2NOrEkPpm4zut/IPXnHfUO8z3z5NCzWV5ZyAvE3/9pv5L4Jo6NjsbrJuCHv/+DPvhG/8uu/GufPnsy9N4Y+eC9c3erG40OjU9HV2wPvVkAPTblht3toGVk/xzMbG+upRzP9uhjjM4vxe7/37+JXf+Vn4vzp4xhedfCpjgINQPSLhgf9IF5YR453d7bluBzav4y/Ol/p6D4GSysb8ad//o24eOFcDPa2R83BRnQ0NdH3GC0bS7nydXZ6mT6tiqdDj+L5F68gt2piYvxJ5lJ1lcjmFrwHHpxa2Y3hmZUYm5zlmR2xMjMaX/25L6OLF6OV+isfXH3hGKhHdTIrOsTn9XUtGXk1xXit7KKTwKiPno7HrcdP41d/8cvx9N570d3alLwmbmuqFYsw/hntvYc9scT41+fIV8HkRlEri90/bP1AvtiJhe3yeP/Wnfibf+WX4933b8Vbdx7G8upefPKjH4tVjdTtLcaqcFQ7sa09g5SJ2pbGePiEtl+8kGl8br53I/HCKJh4iT6uggd++ec/FatLszE6Mh1bO2tx5nR/Ohsz7zK12t0xDdlmtLR1xwd3hjLfuzquBN3iioYaaKpC3qQvdqEp+Vy8coSdkq55tzRT0RjZzIAyLspQVyrXwR+F3SO/bstXlJ/OOcpSnjmJiSqB3uhzH8C1rn7USM0NMLl2FTlmxKuyQblnWaImZbGb/lsnda+4S1mojaWu0nZTFzgWPs8+tF7pmId3DNhygt7NxuVlMVaxKhxMS90sVyeADqLEn/CedddBkRuPU6YyswZZpaz3Od6TuIv67Dkxznc3Z/U6ldUhjc3VUNRI3SDdbNF3TgA7Waf88bwOEvsh82j7IA75R6ewaNhr1J8OjvepU+n4jLj7zIuD8flPPRcPh0Zj8NIl2hvxz//Zv4pf+/Wfi4X5qXj/vbtUZSd++suficePR2JleTNeeuHldNLY59UNDbTFXO+7lCtmlp82c7zE0tqS6cjnz3SO6jf73XuM7hRDO0I6Gw18cTLGe+0LJ6n3tVVtFHK3tq4qf1/f3Is//NNvRf+JM3H23Bn4bz/efvvdePkjr8T3vvutGBsbif/yv/gv4r/7v//f4me//DMxMj4Zf/bNb8ZXv/rVuPH+9fjEax+NB/ceRDs88vobb1IvMOsyMgIdbeqacmSz/Xnp7JmopB4zs9PQoqkd4Pu11VyRZB7qnc3lmBwZjjb0lBvc74DxEpuuLGLjuJHjOvKwhj5qia//4J34X/7w2/Hf/Fd/n2uRdfDSLDwrJnPiUD2lX0CsoJ0i9lXPuuectGK5dbXqOHF0WSzyDPHs+uZaBuBoG9n/9Q1NmRrMcXaCbnraPQwasG276M8Svo/H9MxyHO/rjK6uZvDUUvKx+az1j5RVHICtwAkGUyxvpHxZXUMWgz0NnhCvSjtVyC7LN6rfAIlNeLPgT/Wzsku7rCBG8ZU85Zj6kh59Ja4Sq0HryqoMOOSzto3vXuOh3PA+3or7+O3ICXp0jYc0ph/Ecylr+Hwkf46cm5btlTBY1kl5kgd2RL5ZKIfP8zj67vHjz/yUz8prrFfhKEVkPMNGYGz6xDGQvsWzeS//9KWIxayHmR7qKsvCfWRsnLpYjGiEvDkktgzqoU8T8/EsZaP95cpEZVAd/NDWVg/9KneNdtYnge1BW33cBrRhSrL6Bvec20j8s7e7jlxDR7ZVoP+qkYuFHBKnriKnqmpawSZt8XR4JuZXqNNSWWwuZbHR13siutt7M8XU5qqbykJnYN/ymsZcSdozMMD3/XCPjIMNbP7tjZjmGh3MNClau05EfftxhHlNLCJbDAra211DbxxAYwtpfy+vLccw/CsWEcs3cK+r6s601MXnrpyIqr3F2MAQG5rdjK+/PxzldU2xW14VP/dLX03f1nvvvBmvvvhCtMFLFfSX9tEu+Eh5vIyO/b1/+2/AInU5Edfa0hwDA4Px+o9eT7/eZeTfq6+8gvwYiwePHtHXVWDZ7ngyNJL6RFyyQ/uUW8po7Tf7TuzGh/ysrJL+fHmNjmgGEXxVF3//7//dePVjH4n/9v/838b3f/Aj+gwMDwHmZsxSEvVVZ1BMgVv5oCw4Ks/v+Qw+O/GZqzjh3d/6zb8RP/rhD+Ktt97OiY8jfrHMAnej55Qp0IXl+/mIP3yYetLVttbXoGVXgPgM9Zk87j3SuTQn5nc1/6/8yl/B1m4AWy3GHPSgjepkRgdY4/G92/HDH36P8pCZlOtzUgfwLOuQdfPZHNpF1sf9UNWnBgiIVY+CK+UL7Rn3ZHHyWj09PjoMtiwCN9bA6WXU9+yJwZjFXrx5+1ac6OuLwZ4edCq6knppxzhpsAB9PXj0GDuiMgw2dZ/Sfey3J2MTSbcN9bXRiD2mD0R/xwh04MrI3mPHoxEbGTZT9PEfWAI8pI1gyOknrj0fLf5Gk0z3PkMffuP6j+LU4Kn46KlzWb8oQadre/Jn4CfUHdt2P3rmDs+/NfQwLg2eiJdOnAQvrFJv8UdFvmu7rDEOd8Yn4sHoaHzs8vNxptXAN+zQ8up4srQW33333Wjp6IhLJ09FHXS1hd3qqCljTRdkstrhyekYGhmNvr6BOAtWz9WJGDbWG82cuGQdPPhgfDzmtRuw9brB7PWMv0GWY+DbPeR/S3tXBmducE1vZ3vugSftzq+sxOziYnzmuUtxqRf7CJ5BhFE4MhuMtV/REN+7fzcePn4Sn33hWrzQdwzzaIVnQ9M70Agy+MnSXMwwbq30+TfeeDtK/sU//seHRsek9ORwiYOi25uOln/qwPScoE1gmI40LvcqnlswT2llGg0qXGemdTSp+LHTALzmrWXwuG56djYmUZrZQBhcZpAZM2dyVQPPQMFzXke/Sl+jbWp6JEGoh4QuzE0lRuGZ69ffEGjm73dH/i4MZHfm7uzqyBx7lq2TzGtlTNtQfNY5YksRBBBwEo/lwah2SSq2nQ0MlKVYW5iMS89djJdfe5UfEOr8br8JthzYdERpWPNHp2VdHfRUgxq1Re9kv5VAQDmZAvEU98KIvHMZB/cnA/vG5zyKd8fiiLk1motz/Od1z5754SPBfl4vlSg6i7+jw+Vqjsm3/vUfxB+8+804f/lETK5Px+33HsXuJsJvu1jWvrOPMVy2Fy9cu0R/rEYzjHz+bHcaj6ZpaKrvjOHheQT5aFS5w3v1QXS3VERLY3csTu/Go5ujcRFGbQd8r07MRt/J7vj4lz8GYnezKjoygY+ImUrZFl5Zyx+3lc8078fdQ7t8z9+yf49+KATz0eHv9mt2rIDGl9TDuLuEKpfTYBgY0b6JYbG7sUUpCNrebpSRHiiEJWMkAMlVANCqS9RzOVQFtI2EcZOmjhMDz6LUBLb01/xCTI0+jv7+TmwwywRAHMJD5dKgRhNgDmH/p18bjX/6zelYrumLeRTpAkZt8hEKfBea0IldtbMczVxfhrLfQvAZ3VBdyzX7WxjX/E737e1uAlTLo6KkGtrejE82HsSn2xtjcmk8FmhxQ3tzzKH43SxNEJyAgbYKdOUdl+/L90CtHAd5wG4VQAm8zF2sI/aI1gTLKsbmpvp0TCnwHT73BtB5K725sZBlGAlhJFdzU0PymwaLS72PIq5cZmRZ5mR3DHXE6MyorDyML37lcyiwbfphIyooY5s+EIAKJisB/uUYxQf0uRychqz14xmW4/fN5S14DEGNIDYvnDlnbZ87s3uV1yhHNA511ApAmtraMgoVMZSyLHPoIp9sp+ByaWEJGgB4dLQ8c/KXIKipO/eb+kF5pwPRJVpOCBj97soF5aHRxi7nyhQbgIKcnKCT9gFc77z1QTS3tMaZM32Mf2nMZ7RGBe/KoiqMECdVqCO/MQK8A25Qkjr2XMKmvNS5a0Si7befctNk6q+SgvRT3kgDjkvKfMZVR5pjWkJ9nEDQkV5hbtQFQCZPNOKwFuBrlOOjx1PxL/7lHyCTa6ITg8fcjEu0/fHQUPZDCwrIaPjG+rLo7W2k7SVRC3gtnKgq2iIiT5Di7LNtcMJVh591zAgMaMNlcgIU87xS6aRHr62pMqrGiJC95EnBjfztBJ05+J1I5odsYzqhuU+eVz8J9E1TYqSbwtuJOp0/TujswaPOmNtXjp1yMw/Kdbm3DmudNRpQldzLsNKfFbG9V+S9Lt3HsOX5tRgaewf8SF3t1kNTv1Qzvsg5Vw7wA88sTYOuptqJHgAvdGFkvA6o6joMBmmSOpsSJyeWGEcnEKxSeQJjjA/GV70BG6DbrA86lDqWA7bU1faf0WQ6euWZiipoBCPXMReE0mPp/HVMGitqoUVkPW2dnp+lvdCBTn10t3sBCJ1Tygqi7Q+dDDzDHJw6H5swiF2NkeVxpQ5YJ2bWGLtV+mwV0GgeRyPBqzB8mxprc9I3Jz9TFiNXy5AJAMM90MzmtrnQKXt5JfqO9VCfQHY05Riqi5J4OYxM1SA2hYbBAo1NAGFoqL4Wg4W2yqOCadvTDU9X8sx1zk2AP2YBloOANFMoiD3ScU25jmGZIBwD02fpCFpBVogDTM1CL3Fe2WswQr0DDG0z3tCFDjfrHAc8Z2U1VtcXox3+0FGY+3MwxkbL6OxwL6I+QLTl5iQn/KdMnjNtyvRkbsLuviSNyKG29lZAKQabfUw/LMzOx+G2q+905jGuyFFlihOyuZcLALOsCtqnTU08Jyc8DqFrvuvQUibYL058mrvavsrNuaC3zKfNednIaMjUpcpadF15qQ4EnWlO+ih76CveWxn3quqy7BeDP+obpB/lD+PW0lbwGv0k/Tq55iSI+7sYmaOu1UFomiC5Q37WWT6/ikWMPCnnHp39xSQehhXj66Zx0sDOphMuxeRe5iXFenA1iTgnU09WORnD9TyPAYo19wfaQ65sydOmQdIR5FMxVlfnMTLRtyXqfAwx+kP0pux2omh+dTnpxLQ3bk5pmh2dZ7VOFvInltuhPe7ZZCRuFWOhs1j+mpuBp6QZZNIW/HBY5oZayHf44vRZjBfqW18FHS1PMd7VGBk9jJ/7p1THMoZ+KfxmlHddWXXU11FvrjENkmO5htW/sLoVv/PPfyd+46/8UrS310dLcyd9XZmTqQHfeZ2dv0VZbrjZ0oDepP9WMNZX5xbDPVjk1Ul4bmG7LL71ne/EtWtX4lhbbVw73x+LU3O0eSmuPncOfLEfH9y4B7/XxQePhuI8102sTMe9ezfjsx//aAD7orGyLZo6j8Wj6aW483QY2qoBA+3EABjk2pWzGGvbYYrQmZzQNRLSXMDj4SZibR1duXHmHDrWCbiGtpbY2C3BqJqOxZWtuH77dvziz3wm9lenor+zlTaJB+hzxjGdW/CeTiFTbxwHw8XeZpTRdifclRWIyDhAPkxMzcTCTkX8+Te+G//b//wfxO/9wR/HjQejsbi8k87+qaEHKfs30eHKYXlYR7f7v5gvdGxiPPrQf/1dXTE9MQEtwbsr65S5ngblz/z0x8GVq+EGvjoFO90sFF1t6p7V1U34uC2uvvSR3ID4v/2//KNYWlxFfkNf4DrUQdKeY2ZU9c6mK5k4dSDuKuwXD7GLk+dO5DbW1yU+VQ9oXBfRf/Ytsgk+KtLOHKYtZYCBuZMNNnCyVf2oPSR/uUqTr2lrGX2mbHPlim03ZYnO9gwUoLy5+XnEnnXQaaYelp9hH3SHE6HKByff/E0aPHKQqIfEhO6DlLKANlqGz8/Vz4yfskontc4I73FFnTKklvqL2Y3I9ppa7JDEX9iL6snEtWmzFk5MnS7KIe+1PFd1FZOSyCjqpGYzMj833VW2UWfz3XqvNOOzdUbZh3s8V9zq5IvBGLYn966B7sSOJdhSX3z1fHz2tUvxje/8IJqP92aKkTu3H8ZP//RnsEtd4amD/TB6err4LP4qo/211MeJEF0ITjzovAcLQQNiYfckKmzj6qSRo1Uae8h5ZZD4TTxunb1P2apcFyeIKZw81oYxhW6ZqxlzcnINOe4eXcgdbI5vfvft2IQ5jvf1RN/x7pz8+iu/9hvxne98K4YeP4r/9B/8J/GP/tE/iq/+8q+AeQ5iaHQ0XnjhhfjX//O/jL/39/5O/L//yT+Oz3/+S/HGG2+CA5pjCpn33e//KOV9HfpeZ78b35sKwVRpmeLPNIhAMdP0dnW0o6Or4typE9HR2hRrS0uQvysU0GXiVzDZ4uIiZaHPahria997MyP7/6//9X8KfZbF+NDTWFpeYKzcKBdaRCfW084lyhHfp56D/x1LcZw2e5F+Ta4AR/AM93KYX5rL9EHWX93a2Nwa07Nz8Il0EsjKRepdh6xqAa+UwQMzMTWJPZvO/sYMKBI/5gpZ9VLlflQz7uLo6dm1WFiE5nfK6H9TWx5k0Fiu0EBvOjmjhb6CXhCXyjum/ZLfpUt5UD4qVimCnPju4binjSYPQw/iAXV7kaWh0K9e42f1WdrpyAAA//RJREFUuXRuWU4O2g+e8+Vn6cjrPDirFMrfPERd0rzfxeYe/pITrvAH3ZVONx7Gtc/u4fPR/R5+PzqOfhOzaYeIZ/WfeN62u7+EtK4d5uSXPhPHRGHoffab7VXH+70SPpSeXOkuvzpm9psBNTr7nWg1qtw4iE3uUQbR4nDDS+2ZmprycINq8527V5aYZhf9Ye2dEHfT5gpkVeJUcJZNOYDnq8o3od+K6Outg5aRp9DSrpP2CJ7yykbsgJoYHl6IyQX6e7s+poZXsNur4urla+jDl6OG8Vian8sJsoUldMjKZswsLUY1eHPw1GnoEcy0tBCbC7NpaynDTF+0dVgd1S3Ho77Vza4PYh37fnd3DQy6EGNjTzLVnEETm9vr6RerpD4GzJVTt0voo09e6IuKbcpFBo0s7sW33n0Uga1W0dIeH/nEp+LUidPxg+9+K547cybTd9GZdj1tx36kf91H4Xd/95/z7JJciW1au9OnT8Ybb70R69i3DXUN8elPfQodOBVjw6PIglrkS3/MLS7Hw4dPUoZuQm/awOI+aVgMqh9CJXREN8VEm5wB/TFiblT6/KVzOW5Ov9/54Am4z1U/+1GRNjB0JJ1wyCNiTHkLIstJcGlfW0RaT/pjIE1fXksf+fnXf+3X4/Uf/TDu3r0bSPqk+79Mt8lX8MJRvf2ejnZ1HeUrZ8TYBiqri3TUZxG0y98Knjb4bi9M7fvTX/555GZbLC6tZXBZKTbnChi4kTaOPnkQ16+/wbVOwoPJHQQOddMRr3oc1VHdVoVs1f+gHNQPkH5Ae4Lr1WPqD+WA9vv2xmpmPugHz6yCBZ87eybOnTgRjyam4u3r78S1y5fi7LFjmW52nzrvIdtK4IF3bt2MyanpuHLpUvT39PKsvdhH979z604sgZFNI3zuODbOlvuNHMZ99MgN+tRJ5HMGhmDz6UtzT6ldcPc7N2/H7OJsfPLa89GKPpS+Dsqr4o0bt+Lp3Gx85hOfjFZsdgB9HDqpRj9kIE82G/2ZjS+Pe0/H4yZ9dvXs2bjU24tudwIMuSdNiD2gkX36dxTb9c9/+MO4euZcfORMH7hEX3RpzIA3v//m65lW7+qZs9GI3DFHEWZqyt0N+nCL8u6PjGSwyJXLz8UrJ08lvjfNQvpTDtF34l7ssNfv3407Q0/i+YsX4yX42b3PVqDzt+7eiXH4vAw7cmpmJs50tsWrl65EI+NiQN9dMPF7D+7HJ7nvXGdzlNJX+9gVm+BnJ87GV7bj9974YXRgi/zU8y9EBzLtsIwX/VFx6HUHcQM5sLi3HfXg6rfu3ouS/89////AhodQeYgkoSPfjkxiesYQFq4CKWaUIF7aU15aDciB8EohKF77B4I5DDBAhQyXS9LW1yDgpRgfn8icYgpeFZkGWioTnilgzOHyHM+1k3LDJAZHZ4Ub9KyszUK0CHYsGGcXjbZfW1tKxSrjqATNz80Y5ISES718Vwk10Jk9PT3R1dMdnQitlpZGFHaxFF5l74yeyy/2dxDmthXCMWJ5b988a7QfJjvYWo7V+ZG4/PzFePXTr9F21ZpMpMKDGDiOhNPRIfP95JwXForsx+eSSAvG5WTx/qHjJ9cevX5yLtWpkxecs49kXKPR4OairKwXV6UiLZ6dR1FM/mb/C9wPd7fjX/2j/z5+/4MfxInnzmYkZ52bE3FNFQrl4d3haMXY2SvZiXtDQ5xFOS2tYqB3RmdrJ4boehqDltrUXBedPdXRfawxShn/1lYANkB8d7Um6ivrAG4bsfZgPZ0gn/7Vn6VfMY4wovcAneXSEnUvVpXwok3WV4PZD4J6x9Sxdkdv2yW9OujZLJuJgPhJnz876JN03gEO7AW7QqG3OT+bS/xrK2th0MiZtXTUQXvtvT2F8a+D2+IkLOE35ew7A21/I5R1GM6NzkT7pfPUjVu1lFAcmxhCY0OP4tzJAYCqSrLgLSQOGMuI74rYLq+Pr31zJP6ffzwcC00nYp1+nQIEHh5iCNXaF/ARxmxr5UE07S7F1IM70djWHbvyKfxVwfXllNVUsRPzk49jHyO7vL4VOl6Pl0pW4uXqnTgNAJ21TW31Mb2ymDmanV13sgCGyZzcGkdYKlFWVZ6rM4wuNurSya/CIYxCRkDa74InlZuCuLOzEwFZ5IN141K7yKWuOmaMaik2H+UZvGu0qXTMtatBpmxpaW6iHUXub5dwGR3pci6daikHqg7j05/7CDSlQ2wtZYsRquY1Xl1ZiTrAeq2GjGOLADXCSuPA51GDzK+2b5Q2YMZI5xXa7iafbtSpo8zlvkYiNgIAcuNgI+NQ1lUo3Yo66qBsolGZg49x1WiQz6z74vwS9Stkl1FZTmYakSDwdeJAYlSe5hJ8gKF12wTACk5NvyLoMKrVfPY6t5vae+ON12/lLvWXzh2PHcZjZR2Du7QW0LZMHXajvbWZZ5VnKqdGDKjceA35USxJLWSAhr6gWRBhdJHnMmqOcfKzfUMVoH95SlmJgVyFItE4R4nY1lqNT3hgamIyurqP52RMeW15TM0vxtOxxbh5eygnFdx4SYCqk92liEYMtDDO5kefnVvBOJunnToad9IRmnwADxp1Zk5F9YGRdx0NPJ/66FgGpiWDahzpCHajVqPxBEb2dT11UxxktL/Xc3mCNsqVv1XW8zxbw1YjswQ5bZ8bHWSaj9J9DepDjOcagLgbFmtIaOBD24AIaV2j2pnxNITg+SonupUFjM3Q/UdxrO941EBDmgpu5qYzUkswZSoFOiG0II0AQM0RHbCatCBtHOkqJ7pKMpqoLqNQdboYBVJjui7ov4Ex1Uk2D8jPqSx1pPylTiuhfxdmaCMyEYQj/flyws2JNHnPSM4N+xQAuwi97a6tRF/HMfirIjdEN1WCkbAa/tW0ua6+NqOghkbHowk606li3sBDDKRGnfm0v1w9TxtdDm2U99DIMHyIPGnrgKcxmOQ7nml/NzTXA+ICA3c5c9pSk9zAr7O9Obox7HPyCRqQP5wckn6Vt+aRrKltjBHq4ZL88xfPhtFILgXOSG94TEOiiro3uTG0Xc/4ry4vxcCxntiknStr69nPyi5lUUbm8yxp0JVNu7zs8xaMeqWywQU6INaQP0trGPN1DFhpRTRi+BhpN7E4B0/Bf4ByU5tZV2WYWEi544oJc5HWN2C80Ifym9fsACYbMXikB3XKNHV8+PRpjn0PmKYK/tVxLn513xG6togqBORZ/4H+/nSIe+7uoweJj5rBLqtLK9DnVvK3q0l0LOznpL2R8kalGZ27z/e93Pz77NnT4T4LVCSjedyvpQjWKJwE0l2mZOC7Tt/hoccZpaWz2WcUcmw/ZaF97US5/e495m42T3MR2QuWggaKnKUF9nAywImyxGQYGblBY72yT1mqjHeZNIa15M27/SqOMcpVA6mMtvBfbjpspLNOdFPL5aQT/cEApCwzMsvUWW4G5qq3LoyJWmS9EemuMvVenXSWrYw/opEjOnHMlI2m/9IRlrKU54ovnSzZ20E/2m7asAqedULL8lxp1oEeNDe3gN0cqEVaAfErVaccUz8kPWBo6AhTJ5ruT5xi5CsKA1raTLlrPlCdqkbJth3v+rFzRZrXKa4OKvAfNMO4C07SsUOb18BgjU3yxEFOQijbDkvRSfSB/Oukn+mWXIWxu+HeGcgnxq0JGezqvAXoygmp9+68H8+Dc5sY1zPg5vUVN7fcy9Qa0v/E6GjKMGV8bWd7/Mn3vx1Ly7Px137556OD8teXMMTg4Xtj03EPo17aOT1wPBqqndQQXSvDSpANM/RPJXS0E3Pz0FGDqc06cl+h0mr33NE4hYbgTTfwXQSbPHg8HD/3xU8FnBmdjfW5XwiXpGNFLK2jy4ngJdp2AjmtAaa570oT83Or19bhHaNsTQO1vLYVL7z8Qrz+zg/jxqPhmFveje7uzpgfm0mstrWLhEA+9HR15FhuMValEKt71xzv6oye1tackJ5bXosVeHGr0gCplfji5z7GszZjAd29tnYYJ08OxtzCfPQeH4Qfr0LP/TE6Ogld7Mfv/NN/HIuzUznBJK1q0EvZpmux3jq1pDXxmGMrnboHSrG6SP6CzzPFDHzGOMlPEp/OB50aputyZYjYzZUPbdTZSDsdwNiU2W9OLovRLFtaddJQPnYSQbxiLmaP5GFeOimVHZZp2i1XNmkryUsF5jjMax1n8ZkTr9KO9yjzk9cYM/Gauly+typG2ztp7L1iTPWZxwZjViJw4ZzOIKP5vJbBSd0nJvMePytTxRBuyG+Es5PfR6uzchJYjEj9XbngpIbFaDeoW5zAPjosK2UL500PSGWS/3y++0KhaCm/iBg3LSOPiZfOd8WXPn4tHk8MxXPXXuQeV0WuZk5kVzPotFe2OemnvFQfOxbKCj87SeLKB8fEyWbHWJ2iXDadgk5W77O/UM/Zf9KA3WTfZj/CUzw4x/PIuZMyFllbjG0RVOF9zfC+qxR/5/f/KL731vX43Gc+Hyf7BuN/+qf/r/h7//F/HA/v3Ys5+PTK1SvxB3/8+/GZL/1MPEUXLWM7feGLX4qvfeOb8ctf/dX44Xe/FV/+4hdjdmaOPon4//6b34+hJyNgJ1dWFnIzA6agB/W4tGkEpA13QrWK78c6K+I3//qvR3ub8skVs+hl9QQyfm3NfeAOo7WjG6wNz/ybP4rhsYn4b/6P/5sYfngzHUA6+aUh2+cEuvLRoAdlpLmQ1btOOvi7bXfS28AKNzPdRa/sV9BfYGB9AzpK5QFTHc5OL/CZvoYWprHrIPBcbVeNLFtamIVmlqK3twOZ3QTZab+BaWizKWDKyxmruppYXt/jVRLb+zUxObMI2RpEQdVok/rFftAGMvjD/WbU6+ngppPUUemcQ4Y7numb4b2afnPiTH50I0hXRVYjO5yUzgAfZIv9DaHyKnjXQ7qSDvzJ9xwX+sjfLVt8bDSwutXAIoQK5CimpDz0iSsCxR8l4A0xevodaK+400Aen6k8oWgZK5+hs9a0fPKOwTNOXou5vQi2Sh7MiH3KS+zPeeW4GHTHVXeUoz9pk/scP8t2Vap5qx3fdAbToWIwnfnqbfnM1ag5ccYzLG8j+U7cjr3K9TU14OwadeoB+KEp2toaoBv7SLlBm2i+K3xcza8Mqa2tTj6Wf0z5tL+PTq0BoyEOerudMOAeU8nY96XYbyU1sbVfG09HF2JmcZ+yKtLZv7V8GOcGzsbZE6eim+eeGhxM7OZEn/tQGeX8b/7d76Xuvnj+XJw41huDx/uQg8Wkj5uafu/N9+I7b76bqUdgsKQNVxQok0yN6LsBjfu0zRSA7lVDc6KRMbzQUhuvXuiOSuyhvd3SeDq/Hl+/8SQOwPrNncejh3q98PJL8f4PXo/zZ05GFxjHTszVmFTRiSRp83f+2T/NNKZiBCclTp/oi4nxscSs4kk3al3F7p4YG0/86l5FK9j7j58MZ0DdpsKCMd7lWjGpm6jbDgd4h/HNNJK02RUApiUSp/z13/gr8fnPfjr+D//V/y5GsUFMuEaVuMXx0pmODoB+pSNpJemY+ppxwNV+4kp9DRKAZUv/YqI9A/fox1/7lV+J73z7ezExORN7lJdqBlo1opuaUZYGdOGPOppUts7Sm7zjkXoCfhI7iEEzvzs3a8epH22i9pf3W6ev/NzPJ5eurKyDvbuijDYYFF2LXXXz/Xdo52P6x5Xc4l1oXd7hMAjTz74Sy1J28aKK9JlIkcfnPeIUV2v4IFOgihWsz756vqoiTnS2RU9zI3YiWIeLHk7Oxrs3b8S1ixfi6rE+AD+YmXJ30d2Ti8vxo7ffyzz/l86diYP1FfjuIHYq6uK9B09iYXkxTg70xOnj3VFBHzjMu/T/73/rW8iP6vjCSx+JamyWmlInAqhnfXO8cetOTE9OxmvXwEe1lcjNhhiZW45vvP5G7nn0yvlLUSVN80o/mtEsiLQiOI/OAB+YLvjm6ETcfnA/rl64EFf6+mLPQEwuZbgSJyvzD2Dy8saW+MNvfjvl12deeSEqGQv3U5pZ2Ig3b1yPnt6O+OjVF3IPKlNBJxbVnkEorEIJ98cn4tbde/Hc5efiWk9v7IK1ainXiWnlpqyMoRw/oF0Ph0fiEy9di/Md2FX6sJHzE+id71y/HrNg/vb2rvipF6+Aa8Eb0Pku9XgMJv7B+7fj41eei4Hu1jg09ahB4lV1sbR9EN9/+EE8nhyPL1x6Mc73dEJfZglQ9jNU8GlHV2+cvHg+dUUzWHh2fTXKfukrX/1tlZ8jqVHu5jHm5NOhryzVobTruRREFdA51/HaptLOTps3u7jHCP69mMO4f/B4KO7efxQPnzyJURh9GuFliglnZ3UkpJMBw8DPAi2d/k3NzVGPkNBgFJgJfBQAtDs6MSqMonBW1VyGtRCDuR5rIS7hgA4DlUgu03OWGIVWijIvUeHDdDPLywmuH1Kv3Il5bDJz8dkuZ1F07B0xa0a8pPBEOFJfDVM3FltfWYwuOrVvECM8kYoH96YI5dMzBvzw8RfOPfv4F6/78cni/S8dxbVHr+LIczy+ECyFgJPadZzK3LRI7hb1QKTWToHl+PKiLTK+Tn6lgGXtAiYfvv9+NJ3qjKb2+uiB6d0YZHt9OSaejmYE3cz0bILWchTFKkbX+PgUxFUSIwC6yYlZQN5SzPPaXt2K5akZmF8H9EQ017XE7MRyzI4vxMLkXDRVAXoPMDAx7I6dGUylqOFoXTJvIZ8zSoD2ZB2hOedVtOUEJBpuCmfzb6nIpBvP5T+vURr9B45cpsg1tl2h6D4Eq9Nz2NkoGdq0g6AoQ1lVd7SlsuCiNGhU9txc9DkMbv+6rD/7HJ6xDybGpjB6O6BNjAsEZxl0VAIw2gEMmO/ae1IaWQa3WZL3mzN8ZGwjrj9eiYW96tig/avcV6qTX4P4sCpqEBaxvRyly1Ox7qZVxwZiD2G5Jd/RBwJ+zANA53TslsMLGMlUMPqqD+NCVzNGWAll7sby7nbUNcNbtEnA5SScHWZEkxFWAjU0FH2kkCqcWTpMk8aosFFXxZK0YpJFZ4eAVgPUXH1HbWxtbc72aWiY3sC+FmQLHjXwfD4XpkJyHK2LUS1eb2S6hqOdrvHmcuf+wV76zBnwArwL1nUi5ZJ/BK90UsI4SBuOkfWVXzUunVzYwQjb2nSpbk244WfeQw1U8r5bj2KDR8eGzgQwO41SVdsA/RnMANCgf1y2WINBXfRHSbhRkXUpFKtKFt7KZxvxoBHmZORqofBpo88SePjdvUZML5OKm3bp2pY3N6lnJfJVwOmO/DvQ/tr6dkzCT45TQ4MpZ5RX5hzHuKU8J1WLybHAsNEh5ESDBp5C36ilZ3/0hU4DU6NAYhgS25xVFgCidw4BkXs5M14L2HPDJs2CDx4+pJ06AIxgM6JkPxYW1+Ptt95P49M2Jj8960MJRUO9ps4IqZXM+So4NgrKjTrNNa7D1ej8WhS5EfrlpRUxgKI0D6DyPDcBbWmlb6tyQsRNy9UHtfxuRJbRWqae0BCXlnSS6sCqd58E7tHY2d7SwXMY/X29mcve5ZINACojeXR6mFZKvWMkiHJBudHW3JCTT/XUV4miga+Dw/r0dHRl1KnRRqbtaOAZvZxvxJCt9ZnQjOmLjJ6ph/907h7oZKa/3KhIg0Knpqs+Guhf+8kIkJbW1jQmC11XTnuqooV6tlfXxmDXMerTgt7rytVGxwf6o/e4uTE3oJ0G+n4zmpvqor6yNqPeTemhw1Onqo4f+0dD14nuSnjj4uDJ6KSNOlXr66qi/1hPdLW1xAEAt5H21HF9W1MLfVFEwTbSz7XQmzzsGMvTOh3sc3W3E1vqZx1COtB0DisjdPZoyKs/zeGcNM/LiRo3NzWKU2Cd11GG5enAMppFvtdp5NJ5aV5QblS7Rrxtc6WVE0s+z31RdAbKd67GGQNjtCB7XIFj6i4nPpQ5C/OLMdjXn05UI67LeM4icsxVeJ/57Odinc8agdXIHp21Fy5djI989NWYHZmItrrmBJNOUrz4/PNxEuBoNPKRY2oUAPc85zsBxzplbM/s3Gzm4v/lX/01nlEeM5PoBmhNR+/88lLM8pu0beR5OnWgPfWc8kHZYNn2txGJGkwpT6jrOuNtX4+OjcUv/OIvZKrCx2CrHANlHTLgzNkz6dgzglE9qBNAmu893pMT2a3t0r37PSCg+GeEujK4ra0tGuBb+UJ57R4qTuCYm9jUOebWNKLdyLkO+KCjvSP5yU3mlPlIEegHnqbu8qcbseuIT3nPOIjLUuZBY65Qau/qga/NS6p+QXbAP+vbu7z2Mm3KKp/nlhgX+n5lYzcmZxdiYnY+hkenYoTX6Ng0nyd5TYPlRnM/gIePx+Lmg6G4de9xPBoZj/du30N+PY3rt+7G7ftDcfvuk7j7eCQejkzF0MQc4HssxsAwbuj7dHwyJmbmY3x6PkbcqHduMZZWtnhtYlTvxdKaxuE+n5G5ga4pd3PhRmgJ/VZRkzk5t8EBVfXIuSY3i0aWoWvq4Sf3XjElw7H+QfCtfOoqCHgAeVbX4Ao25A7XdXV2M94tUEER6SuOXYFeXCGyhix1NZGppdzIrNgEG7qhn7YwiH2J4dR3e5yTn2DjnIQ3t7DjvLdnlNlaTE9PZCqhSdo6Tb+6wmgCo25uYRm6OczVdcohed10GNPQ79jENNdt5WpcV8SoVUxRQLPSOd2KjGtppG0NmCrIVKWFE4obz/j//OlTYEo32txHdlfkRqCt9I+bbddUN0Af6PxDN61upE+QY5XK6bpoAlcYeNIK3ld+SksjT4bj4y9foz+kuWrqiWGEMbm8uJY5kp0Ul+fnF5cSDzgZLW6dX1zMCanOnu5obK2LEydOxdlzF+L8pQvR2NIQFy+dj1c+/tl45ZWX49TgcYyrjpgYH0WGaqiaPqtYgaejMp13lKlBr15zpZ8OSJ0Lm2AvZVX/sQ54xwg697uI+OKXfy4uXX6J9vXGwsou9LycE4mmJ3tw/36BrehPdan8kpOhPFG9oENahyDikUP8i3YT93CicHwVmNZAFVe6KG/FFsok9Zj94LmU4wgaJ0B1eitzK6l/6kAe5sSAK3vcuFb8lXKC5ySO4F2M5jVebHk+M+1GDrGoaYMMQsnv3GNdC+c7eJk/HffiKd/FaDtgUsstnP9G1xZR2X5W/omRxSviR1d5uGrWslIm0k9ionQ68V09IoZdWlqmT0yBQl247yh1oc8Xq1l+BrWpJ2iDbXGivcD3BUazLOvtOZ+VK7+QpT6L6kIDrlhQJtAXyF11m44sI1572urj8tmT0diO7AbLOQ7aucpCdZXOvIImthJPqKNzcod6OfbuUeBEiXS7Ao2trq5ldLPtdhJdB7V9bj116OYKWepU6FH3JLAsx7zQJ46REwI6KsRB7nlj8JS/S7+W4bPfvXknJtF/puEwovGHr/8wPvPpT6ds39xcj2svvRCPHj+OF19+Gd1lSruIj7/2WvzBH/xRfOzjH49tJ9kZsyn009jYBDbRJHqlI2VeW1tryn/T5CjvxHWdHe1gqtbcwFN7XgeqwYO3bt+PkZHJuHHzXjx6Ms77g7h572GU1jTG9998N96/+zB26ce3+f0YdW1uqo2bN64nPp1bWMzXKM9PWcVnNy+fmp2LaffI4eW+OivQ+BJyb5m+dd+suYWFeDo1T5n3wzQg6umJmdmYQtdPzy2AZVdzonFheYt792JllXFTLyArXdno5rvlyLKlpTX0+wK/rad95Wo+NydfAddPzG3G7cez0EtNTE1OQnuHiX/Fa07AmdJrB3p1Y2dXTuhXyVXFAgPkvnvgcIsCIunVQdfRL3CQboB4jGVkigx52n1pIPnkrwL/KzcK+196cWWm71lk8n8hS5QLlnfkKJQrvF8ekl20n06fORNzs7OJ99Le9iIISlpP25yKGplsdLUyUXxmSfp+fK4OSifynIQ7ytmtzWldvM6VxJeuXMnVOum0h26VCdJ1tgdZIw/k3iLQvedcmaqtoPyzI3K1n69nE2jUnPrpUOZe6L2zqys6utoTY3qLjmvxlsFUTuK4WlY5UeekMzrLtGsGhTTUw9f0o3Z/IVdM2+urHKzsajvTMyEfKHcLfbqzL2ZFX244AUV/7MM4+67W2otL5y/HGfSQdpH4TDpw0vvx05EYHhlNWavt1IoN0whuS0yLLFpCty1rX03OJIbRzhD/rcADq9Cd/K4daJ95vshMUNiI5la3oxvQn/3dLWBk5U1ZzIOz7oONtmHsSm0YMID59dd5Tht4T7qxgMKXpE6AGDjef/d6GGC2t7OV9ukgdsqFCxfi3LnzcQY6aUXXiy/9fur0mejpPZY4p4VzYmnzvlfR/jp0fU4A8uf+j1BgdIH9L184HwN9x8DUM7GFLnD1mhMAb77xRjx89BjacdUY9Im8d9K4gvoznPTnajqfde5anqkpO8C/7ueA8I8mbRs+2/emp3FzeFe/6h24AiYYGRlGPhe6Tn2ljX7k49B57oQSg0lRO8/6FD3Md1fDQWipZ62LslLs4BjIJ37WTnActUHUMer2XnCJdKzuncGGWAOrmaLOSZqxkSdpO1kP5YV8n6vfYEizk6gfk/l595xla8e56b4bzqsHxIbpI4Gm5TV1oXykjXTAdS3g+0vgtHbkdBn86d4mM+jSmcWF6OruSjmtRj+AN5Z5/o37D+KAMs4xPvXyIf3nCrk9eHoKOetqNO2xLmyK8n10ZCk6A11FtWN8aDRXsLcwHhkYSn/s0AfDU9OxgEzuHxyAHhpjDYB5+/FQ7iV3EfpprAU7KzM4f8j1ykdtOgP33Ous3MlbXiPg2tmlxTjW2xMtlKN8o4JJ03R62uYH8FIV9s0cz5sE06qLatFNUEssIrcnpmfSVu/p7E3cqv2mPjeCzXRR7rE3xXOmp+aip6s32sDzTtYVOAdysH+RCavIjMfI+03GQDuspbGROlfHAa8nnB+amkzHvmkb+7q7U366mnIf22h8cTVGsUU6sdOrwZxO3m1DL6ZKGkWn3XjyONq5x1UYBqtuGwCNXPKlrDp7+mxMYgutzy/HOHpseXYxyn7hZ7742zprFO/CMnNeoctyBmNjFwIE0MsGOtHdiGoLuvWaPRq3hkU2BygZp9HXb3wQNz5ASWNIzQCA1zDcVKqZWqKuAaLpja6e3jSCbLCdokOrjk51ubmbUpVw3kkBl33oCBHAaeR2tHYjhGsRBQWT6eAVyJZWSMAllFkXNfWAKp0+dFyjAAKQpRJQuOtEEKzqXHRWbxVmGp+eirsPHsTdOw/i8dATFP9CEeGmUIQpdTIZDeosvMxTcrAd7RDosYG+rIeRKSoRRaCczDj8e8cRiPQolK73fPj8s/f/0M0cH76/OAT5xTs0kncXzn6Fkddbl0K5HaDAEA2M0y5CYSsOd9YRFBiKXOsMkcLBe8zNOwdTlXXXxMzsWNy59S4EvhHHulpzU7Oxp1OZD35zbTfWVvYQpvQnzOvsfT39pEPVfQrQatHK95OtbdHvxoRtPbE4tROzY+sxOz4TTRVN0VLVGYcIIDdn6jl1jDLsVwQXzJE5ebNtHLTpaIMhuCiFwqHt5EC88dlLCievAjYZjI4R3P57B+f9reh5yuXDNjQgwzUPnojqY8eiCmaXDt3Uz8g+oxfNlyuId9yO+txSdPYnwKJ+rjRZwdBs6e3lN9QM9FxRhQKyTTC4qQR0PKahlXUzsreoqznAxya34vqD5ZgvaYgVlPYaxFdWUQvvOYsIPyDcymMtKtcXYtvVE62dsXooOCpAVgVjXLKP4QHYLq1tQwu5VHg36nZQ0lU8r6YsqgEMbpZYB0+4UbYRvDrrBUNGGkmTi6srgEyMRX53qbbOH5WBQMzc7jpS04kIT6hsBSE6rQQ6KkqNocYGHT2Fk9+yNbh0aNl19rlGq4rOKFgNMnkx853CzxqPghuBrIZjGlaxE+cunkJBSgsOcGEYOh6CAnlDQ99Zd+stqPScz1PJSRSbtEvQaDS5Dv6tvS3qAN1wnUaWCsM85PWNzSnoD0tQ3JxzwseoQ9NXKIMEdjoo1avynVE2OwBVZUSm66ENAlijxtZcdYCiVgELVjPCSgAPzVl/nZ3Wzb5wk2Ujyo22nZ5GSSL7WuhbBh7FWDiWTJ8iYG3v6EzntgaUzsKcjIEHc5NalHAaevR7AudsF73E+KXj3z6RHhn3qqoGxgaJDm35HB02xhktLM6n08FxcZnq3Pxs9KIwHX83+nVj27Hx+cw1q0xtbmmObuS5+TSNbtJxYU5LI00X6AMnHy5euIjSPU7Pwpv0YUtDMzTEdfDaAbS+tb4dPR0dyBFkNXWpQt4YsXeUikB+drmnkVlTGHBtjJO5q1XguWkq7TMlhClaXJXlnwaLMq2jrTkakDNOBujMNUrZfNvdKMj2tk4Afw9GZl3SqdEp5hyEqwFARkuZqsAIf4AFyl4HnM9ztYM03tbQGO2ABY9S+tFoHjdLdQM707uUo7sWMNitnw5u5bLplZxI9pWTXdRZmpSRNexzfDjXigxqRUdqAN7FwG7t7ETvtPE7+nRxOVaWN8KcoQODx6OMvtLo0bHz1JQZ0HQj43KAkFGfGw24inFwHNpxUytpX1p4TLk6FF5+8aVYYGzTWcQdDx4+ivMXL+QqOI0jAc7k5HSMjI7EZz/32ZQJGjrKsjsffJAOtK/+yldjbHiYtpbmJNDrb74RH3n1o3Hm7Ll48OBe0uzTkRHoZDV+6Zd/iTGuSJ3RRP+99c71WIRW/tbf+TsxAfARFLuU9fadDwCSF+Ov/NW/mmU7pm5kfPPO7fjUpz8X1669lBGHRuQ/eDQEQJ6Pr/z8V9Jgezz0NKOEb7sMlz79q3/rbwPKpjCypwCclZz/ICMzP/u5z+UmYxocOgIe8Zyu3u6cVJkYGgNc1sc0Rv8jsMHgwEBOgDx5OpTyT4fGMNdfwSgVgDuZ4DE2Pp5Gfi86ZWJ0LBbhCw3MHeTbwvJS8qZOSzde1UGugawjSEeXBqOrjXzX2aWhpKzM88hso04F5y9eexGA2Rmvv/4GfOhy39XEN3//H/4D9PxhjqG6cZl+VW/+5//5f0b9VrNMU+SYlsi6f/mnfxoaWEG2GREKrVNP04s9d+ky4BEDAB51ZYJyLzdihxbEQhosB8gxDQtXUpjSzw1kdWA7QVBNnTJylr6Wh5ULGuWmIHK/Byen3HvAdnmd59Ql7l+gU68SHdYEn7thtQ4iec8l4W2ZOsf0CBgHiUFLo64Rg6GyCOoQn64jY11tekj7dTY4Kb7KeJgH3Xz0qxs74L458OkKgH4uhsElOvpHJ+fi6cR0PB4GgI9Mx5ORybhz/2ncuTsUdx8+jZsfPAQrDkM7j6DB+3H95gfx/u17cZtrbj0YigdD4/E+580r//jpGO+jGAOL8XR0MuaX13IiQ+f3HMazG3E5sb+0tpkYWeeO361/GX1lUE35M3mjMavzuww9VIuscmLKz5X8LkYWM2dEJJ87O7rQHR30p6lNdJ5DU+p5dIOOQlfi1TFG6vfmptbo7x/AAO6CPg9jDv5xr5btTXVEPf1nMM8B/Wl6uwp4dDuW1rcS188vr6bzbBMdoQwxqOEQPvPzLDQ2Cs/MwKuLiyup7/gvFufn0kFq/u/ZuZkYhjcMCjIVl+PpWNcz/pMz04mtCmOcdoLt3RxcneBkx7GO7jTSTTFlPnnx0dbOAbTTzv3NRfuglUadixia2gbSoXw2NjlB/edy9cP9+0/ia1//LrJjOD5ABty9dx/DaC4W5iejpbYkXr16KVcpPhqawWgzmEh8j+IXc/F8V4a4IrAJ/pyaQK4kXWK7IGNdAXX+7ABjsJ3G4OrKLrJrPf70z74XP3z9Fs8cyRzGDx7ej6ePsTvmF9Apdei0kmyjhzA+MRO6WD7RSe3EnTpJh7zOFp1qYjcnCzMFxjOMWdgYz1bH0P+paxjPxFt81pHvdeJb9bjj4r2WYfu8W4ew+kgHipjC35389v7c1JV3H6Pe8LsTAz5DJ4TfM7KSewwIENupNxIncdPRhLBl2aXKiHRQ8Fm8tLq2lrg7tTnlu9LTyScjaU0/JP7zn3v7iKPUDb7sP2WmjXAVgXWSLxw3J75st7LaSSlxrQ6xoxUB1tV3+1q5pkwU0/p+9Lv9os4+mpxVj4rjbZ86xPRpp/u7YrC3M5o72jKVrdHA6kSdc6ZwMvCEy+l7g0SQf9SzcAxvZkCVzn7bb7/ZTuWk+kYdoZ4vMJH2Kd/B446fDlfftXtFxl7ruNjHYk2vbQCXucoxI5+hZ4PmdGB5aNXcQK/KfydPnci6vfX2O/HlL/9UjI89jYmJ4fjClz4fN27eiBdfuham9tykziewnb75zW/H1WvX4t1330SuVIErHkQ3mHEUWdqEbK5WhkHMjq3jqYNL55ifU0fwu+2yroelYI3p+RibmEHerFHGDHyzSn+Xxkdf+2Q6ZZbom5//pV9Aro5nepAXLp+JU/3d0dHi6qSaTCXS1tocpknq6urATuE7NruOs5bmxtzTr6O9NVqNYEXPi6Hq0V81ja3x3p2H8FdtPHf1clTXwm911fQf+pf+1E6prG2Kp+j9kalp8H9V6uRc3bYyn6twl1e3qdco2KMa3NweHa08s602Wjpao76lK956/1EMgSsGBk7SeoMLqySgxItuaO4eUk9HJ5CJBk7CL7ykGaPRlXUGJ4odjQQuAivQF8iLzIwAXRgs9O6Nm8kLBg14XrmvDpEnMwAJ+lpCHxkktLG5Dp/uc32RscHUZwZUOqEkbx/JEmlfJyHVycne+/cfZBCM/OZvylb5ITfRxe6YBk+aJ1+fkvJdneVkqCt/1tDB7sPhhKbyLR3m0PORHBFzjk5Oxs1bd/iOLt/bpq/oB3hffvU6/S3KP+1J+dFJLP0JBqloYStrdEjnxCL9azu0g3yQNpeBIs3YWGfPngn3RXNjeO03J8JqquAvKmbbDCDdRP9tohNN/2OqVXnXFI9lpU4sFCkzlWfSc5GCqNgD6LDEdGedvLArD7HhwlUk2ml1sS/k57qu9p44hg2i7aI9o23tPnTasaa4XgQvnjx5Ildi6bPZhPZdOZx2JmN8/d0buQpE+8PVU+JD5ZX8rcM/dQPnM+Uw9oA2iHZk2juQTH93O/1ruu2SWIKunozPxQ7XmHqrBuynXNDs7j7e7wDxrzzlvnrCZ+jHuHv7NuWqg/bSHhVjLCwuxj1oZHhkLIaejoCJJ2JcxyaYaAIMvgQuVSZLO8o7x11bVXtRq78FWeXeCw3o+I2VJc7txzHqagCJEz+zTsSB58Xw8oIbnh7r6UmaVCcfM73esd7o7e7I1fCdYEgd/a3YzR1tLWDUhuhCPrt3UQ+vhlrxd030gqlbm+rj5GB/pgwT8yrppQflk/QlVnV/OYNUa2uQXcjRJuqrH0ucYooY62DAiytvXDlZp18E3S0eM42tkzDiWPeLUKdL0+PjYznBIDZvbqHveea7713n/HBsbaykQ12MbVrPRujXwLTmxqakDdulXdvU2JABc828S0sGYIm1G5HrpiarBxPVgI9q6+tSrql/xfLas05e6OPZxsYEMqejfRxeX2RMzNTiCoBlaGqK70/AaE/p/xr9SdC0WMhJzhV+NzXlGPzviohK6rwNfZpVYQ1dOEZ5bmqrHTKzslw4w8Ee8wacgCufjE/GroqCMtegx4fI2oecq6TO+mNWwfYL2MlL3DNLmUuu0OTcGrywjB5fQB7PoYeVz2uMXVWt2SRoC/S1SN0WeF+lXXPgWPcjWNiivhsbMbuIvoVv9Hkv6OifW4w52nRAPQ4YQycblraQ79R9EfthBt20QBnjc3OxjGwuQZbtHO5lPZaozzLPnreOfJ6mnFHavU796CyurYh12nYf++sRfLEDjzW2tCFX5xIvl4LtDVWcox4P+H2Z5+a+g4wnyim2kElTPP8m9vsqZXb19qasVw9t0NZtx46+Nk2o6b6ateHg55c+/ono7uuPsq/+/E/9tiBBke0yhh2Uq4bJDp+92Uh+IHk6hXTcL61uxPDERDyhwndg6rsPnuSSOmfMVUYaoNUoMF8C8EaMtJbWTgzNhjTEVF4qG6P4jW6UYLxH0KJji15JISoYyNkyBoIrcpMQ8yLWyXSAeB2p5tfNdCMMioZtrgqgPJ10KhTz6ykQzOPfUo8xQMMtW0Ft9JRO74pSlBFCf3ZuPIafPo5R2jUyMhKTGAdGigj03Qj1YNfouNboG+xLAaCQU8jnMn0O6fQvH2kgcKgMj/733NF5vj17+w/czPGT644On8sbL8fs2UcOlCbtV2EdlhhNvBF7W0uxuzoTm0sTsbqEkJ2fyc3ijK7SSMykrtyj0hy5eTP2W404w5hYXUJAYjgiHBrrWmNyfCmmpldREkWeZydfBHGmqDjYQKmjkFsRmD0ArkuApxdOn4iTvV0YQjWxvGDOsgrqAhA+3hdN1Y0ZkVbP9V0nuhPc5yylSpnuUSEp/FRQGv5GbTNYtjqBu433bx+m3Rc8Iyi2YCiFY1k61YreyMPPzzorlwPzOY0UPppXWSdBFYDU5Yk67U3pUgqDCCI1iI2Ezvu5oZjY8cncDNNnRAP1OjBXBa/67u40JFyaWKozmbo625aKAUVAJyDEHHeNGAwLqwWtj01ux1s3AbWHLbGOsNlBGJh33yihkgPpn+t2lqNqG0OHtla2H4MnBerUlTrV12Dw0IduzOvGPjq/nKFuOgC0ITaqWhoQYBsAsPnYp+1uTvl0eCQdM0bmO3lhvTUEnb2U5zR2VHQbCPYi8gHjAOXk4QyoIFMwpNPO9ABFG6kmxpwTHLZVI4pBzYkADe8jpSL4zGWnybMCXh3qOmGbUhnZx4JBjbOKytI4ceI4ssGJD4fCqAJXM0izRkfxPO5wZA6eGXU5WcDnInLLKAB4F1otloi6/NnoC/m5ht8x3M0bDv+6ua0OlApo2vIRUNAYhiB0ZgoFDT+HzLZpmKooGVA+M+a0xckFAekWfe1GkF6bEx18SIORz4Ivl9YWkbUFuBFAGI1RCS1OT6/E1ORCMTGxWxJtXX1R3wwgg2ZMe+NS8F1AlXnudGZryGvkKbclr5RD0OWRM0i5qnPPdDBOOKTTjd+UeYIBwbTgSwNAnm5qrEmnYH9fX/LiAgq8pb0TMq2KZZTbQUkVxoArIkqjBzBldIzg0SjsIjevjhcAO613ln9peRkjsynH00ig9uYWQJyRyxGNrR2xhnFiZNsARpdgRmeWkw+Png7nKi8dOjpKS8qrYmJqHjC7EpfPn4vVhbk0GjUoxnl2L+DO9D6mN3Hyx3P2+Sde+zh95ARTFbJ8Nu66iVxLawwODsY8bdMYuYVRYcTaJz/+aubkc6zdWPf+4ydx+vzF+MxnPxsP79xNxXn30cMwDd3f+Fu/lWBpGTC+y1j+4J13sj2/8JWfjQkUtHLhycR43Lh9Jz77mc9Fb2cH+mQsdaMgeAqw9Nf/xm/GKIahKYRmAEePnwzFleeeo86vxZMnTxjTEuTCjRjm2p//lV+NFfj2zge3AATLce/u4xg8MRB//+//r+L6j95IR4HR5EOU8cK1l+Lqiy/GzXsf5Io7DSd55bWPfSzpYwUQsYIB8/6de9GMjH/x5Y/G46HHSIrDeDTyFKA0ESfPn48W6nz3g3uM3UY8fPg4DaaBwQHoY40+WgfgrcXDxw8zd/mJk6diBjygAeLmUuNTk8jPBp67T33n4cG6GAW0uTJDR4TLr2GDjGK6++B+ps9x2bJR78qhMa7Vya4T+/GTRxnJ5CoBDellaGkY+nCyYmVpAcNhNVfqOS7v3Xgvo30OKytiDoNiYm42ljbW47s//H4+y7oKmIxg1CD9wQ9fT1nQDo0XKxKXMhf3G2+9lXzpZN/MLHS3tQ5NPo5HjH87/Kjz2UkU+VnD15RAPch/aXUF+nGz65t37iTdGwWf6XLoXx3+vptKsCuj4+sSwOuA0ZHWST0yHQ4yzrZbvivg1F1ryJVVjT3q+/jhI+ryKI1CAxeUeUawPh16GsPIdo13tGE6+5eg0cnJ8ZicmE6ngnW8cfNWlvfc81dzIzXBtxOF19+5no6X/+g3/6N48uBBGvbKt8dPHkdvT2/8w3/4D6FN+h2+VmaPMR6XLl6Mv/lbv8kYLaYMUsb7fA2Mj370FWTaDPRZpFbTaViHvujrgfeXFsEEmxl15SbMO/RxuHoLneRmjL7K6Qdzqe4gH6uQoxrFKkRVr8yaG5Y31IIzK1M2NoM3nNBqpj8H+45lHmgNHnFMM68ujL5O+l29pYCurW2gLLAFBVYiayroAwMMHHeNbjFiMRmnnjJpF7IVWeTGwDrITRFgft016HoR/esqLCNLDVaZxWAYHZ+Kcfr9CUau0fF37j+Oh8MTueLADTzvPx6JoVEMGuj3wZOncZ/3Ow8exW1ej0bH4t7joXgyhpFsOdOz3DOcm4JNLyzDp7PQ90JuhjaJkZ97ZO0e5gSGTvRZne0YBRvwpAE1RsCbEk0M76tcpYkcp1GMW0m21TRITe3dGWnU0NyK/umN6vom+qYp3ENg1+vRH+XgeDf/CvBRJX0OpAfLN2Jk7MTi2lZs7pfH+tZ+TM+6tw20iwwBNFCOK7FMW7JKWRFb1MvoW4NuJtEPOuJXGOtFVyLQFvlqfQVDEuyiTN7lnBH+C5yfoD8mpxfg42Xqrk53Lwk3IV9L3Sg20mlpdFk7Br1OzHMXz8aFS+ejveN4fP0bP0Cujcfo2Fyu+J2aRAY/Go4HD27EEvLrpecvhhuYfu1bb6WBptNb+yIj9Gj3Noamqw4q+awzU8NS+plEztRWl8fAQCdtd7KDhh7WRN/x/phCru2AvzuaMdprIrpa66O7oyVGhp8mXklHLoSpM1m8mZgVpkoHA7yuE8voebGV33Wue205NpByQaezGMnfxVbynDzJSfgYnM0XZYuOoQxAACepJ8Vj/q5Dw5eYzEhQzykPdBgpwxLU8J/PEjM4OefzMlUK58VAYnefI1050S1md2WE7fI+5Yzt0rmoPNCxmHiIG3R8FCE54DP7nPucBBSnWG8nALTvPMR2On9y8pnneb3yVgxqm5yU5KZ8ptXWmaaTRd4X9+rw0tlkX3n/UYSwh/d7n/2bEc5+FnNSH/FWOhgNBBIrP3u+ut3o4P7u5jiDfViOfWNQW0YCg8OaW9touzKEfqLupiA0slt94b06Cl096F5JYmwnOaGAXBXmOFoHx5qHZb+pL3SAOC6uhhVnib+so33iOJiaz3YWE8pOCjCO9IkYXCxgv0sz6o4R5MgQNm//ANgPk+v69Rvxuc98Cp29DI9NxCsf//8x9h/AtmbXfSe2bs45x5djv84B3WigERsEQJAAmClSkjWjISXXyCPLkkoaV9mcskdVmvLI5ZmxFahQkjgiRUkUE0ASJAIbodE5vRxvzjmdm69/v/W9C2FUUtnn9el77znft7+9117hv9Zee+0XY25hDvrB++jtO7duhAfcfhsbOjh8Iq7f+iA+8tEX4vKVi9FC/9//4Ab8YVmbsnyOfc7dKkxGEaT2M/wKxiYv+nkJH8eghYl6TfgDVegLD5o8TZ+eeurJuH79Gv3fy7MCXIw4fWI4nn70bGwtzcTW8gI6zTgB9KEtFx+VTcu6MaPYl61cOGxpQvCwM5aGKc4MqMiFCysZXL11N7PKe7taY2FuEsxf4GzPNhNDqa826d/y+mqcODVMv/GXmxuSJ9raujJ5wRr+QycGGHsV/fCMC/zNcuwF/ubNW2ZrH0Z3V38GOZUNS+5lYBr/0+SvZTCsGMCFAIPaaObEXgbsLe8m3pYfUh7ArwZ+xbG5Cx3bZHldS+4Wux6RJto2gO41JlgacDfRR/9WPj4OAIuRlVN3qxiTyQA/ciIvZbm4h31wgdm+eYaJvMglvKA5/pOLtsrM8soqdrRIrpSvfb4TrD7Qh1X2tctmLVv+UQy2j19TzfX6KkxFYiXPXbT+frFT0DMe3CFjNrY7jEx4KTFfjsN+HuR40pflLa4WH/m7fq1600VNE938vcS83r5zG/l3ftfT1+hsV17xA+EJky/WVjfi/feuMT5lvyizJMaFMIm7RrDr4kDLwurjl7bxl/fdQXcEBkCG3pwBq0/n2E3QcYfdWu4GcRdeecxOzkfZQXk0GWxFv6h33Mlzf3Qc/YoviU+mj9iMr2HJMZOR5LUVsJNnShhzK3FPM37VKjZVX0c/20VedxmbLW/W/JFxB+Yld8Oq05CNTuja3gA/MBdbW3uxgi81u1qK8vqG3LXY0NxKHzaztLKJM07zJs+YAR/PYh8XZmdjgZ9TYEsXHXUYzUgXf4obl+CBWfwwz97SZzFRy8P4PefFnTTLjMFxGJszscgEAHXx6RMnkdndmKXdLnzAFhNs7t1G5h/Lz6cnJ6GLCwT4/+DMErrTBYJ1MQX3S0PthYusLmaZvGYCiP6buEE/QL/UA7hnGMMcdDTGsQpW2kYf61ufP38+E2b0Ndzlfqhy4qe6Oxe2UibAkJgt9W2x094EuWKR2MvVdVn6ib5soXvsjyXYXLB2nnymutmda8bAtHXKhddffvRK4qVr16+mbnLXxC68kFUYuMaSQJaO2wTDi8Xd+WUCgP6Bf7vYsrK6nD6EY11YLHY8ZUB5fSV/yovuanY3iTKijV9cA08xPwbL7xkXQBdsI7uZaMdcGsQfZz5X0F0VyKGLNMs8xzmeYm7vTUzGBP6SpbY83HYNHr56725MMt8P8ENHmOMZnongg/+OCsy3uJIJJOIm71OPLdHXGXllFfwEv25D35n52ZjBB56gjWl8mjHbWluJcfprlvsEP0fhuwf4di6QlqOjPENzkbbHHmbQj8GDU9BiYt7Dcbl+ZiZWmONqeGwROj2At2bkTWh5gPwsM+4J2hsFn07xzAf0d4z7xqHfFP1dpv099JKLHJM8fw5/axR/5x70G+X7Cd6TD+lxAP+4UHF3bDwx/LTJMuhPk5xhY2xEOTqjBG5nTPRzhHZWnW+wgvM8zt8T8OrdpPFCfucin/wxxTim+U46TCJr44xhAr/7xoP70d3fm/GllsoGsPRaVHz5M5/8FQNhCf4wzsVq7EFmGNlJFb/BEbeN37nLG0fbmrrzGDZX6bgcJVRbrCJlAL8jFY1K2YydapwqHX2zHwQ+HTi1XpflN5hMg7qZQcwE6VQVteeqU8EpYhru9sbK+NxnPgrY2Iml+RGM+g4gG4B1QJuH2/wNELNWnhnRRzBNmW8UAe/93Q0UXClrkLag4Drbm3g3A8oxyACgxuo9nMtDjDP3GIxDWK1v5UGo7g5YWpiJ0fu3orOlLnp6O4syPig3ARhagJ96n/7Nj//oVVxz/CrApJ/9h88f/vxP3czrf3t/8Tr+TOWjsS4AMm/maWVuOpZnRmJzcT62XT1DqVQK7Koaor65I5rau3HQUN4YNN+CoYrqsrj6yqvxYHMuA5zW5HvxhU+msp7EGVpd03HbRHA2MEoYdRhT2tXqcNdUxIWBwRhoa48TPV0x3NOOkm6MbRhsc1XlFvBCB4rtIPqZ97pygAOAo7GhOvrPD6aiA0akchOECyocnwBIoG3mso7cEQBlbxOFh/O3tbQGuEMRrG/FAVbVFX8D/dWNOgu0IX3+N3R7SHeeUTi4UAwBc2tNrUEpFTjPrsBJ2604iPn7Y4DClgJkS2Vv8WfRevKjQQFrXXognCv1dV0dCWwVhjLRJjJhqaA8lFOQ66Pt0yFGgrb2cAyYFYR0J159D6NT3hErgNBtjfERhh/a5gJWTWXuxpDDdMKr2nDGcaDNYnZ5rsKhoUya6gHIOOgCst3NteirBtQjF9vIw30UhFufrCe8gWKCtLllqA4nsQqw6c4IQYIrhDpi6bwik5ZvqOR3Hb48lFgaCajkEeQzV/etscTLQ8GUGwGdn7s1N4PgOp70NVfJ0SeCT42xBsat8G49dAVfh9PDbPxbns7a0jXlcfbsMLQ2+8pMfVkcwjJuS/4I7CSs+qMOHSM4dQulYxDQ+HxLKNBdroW/yqqirhpwzpirAMbqGSMVBvjzsNXtXeSBZ2GQy5kLs1cdq/QwUwzlmPygIXfxYxXQ5sKItY8b0RPbGgmeX18HgOdzHTWDAxppgUoJ49cIcEtggI4SsB+D95rq+lhd3sVge2heRNfAqWjpGYhrN+9nGYvWDmTrxAnu3YG2grbIgLh0EDCZLa/urKltQNYNqCMz9FseoisApP2Ym5mP27fvxgaGRgFwccKxLfO3smHAq7WjG8e0B17RCbTGYk+slvbivWu3MzhlEMua1+p6AY+gWhC1uWXtcMZtkAXaHMILGm1lV6AwPTsVn/rYx+Li6bMxAdDaZJDvXL1BP8rip37iiwDBmcyO/oDn3Bmbir6BgTh35kxuZ11Y3oAO99LB/eRHPxLLgDT7PTY5HZMYwVMnT8SlC5diAWNn7dx749MJij/x8Y/FXWyWQVwDbivWQ4T+3V3dmXEyDli+f/9Bgn8zJRSMbcaxCR9MzC3GFoRzrkvc56LJzft34xD9ZL1DwZR14qfm5wAJU4h9WcyjewVt1p98/9btdOZL6IAlgIo8rc9jBrk1/n128jQcJUgTlM0DDGZmpjIbxEWZB+MTCUZu3rgV24C0oaGB5JfFxTVoO4/z+35U0aZ0MTNXmRJQ37p5E9tpWaid/NyyH7euXot1+LSruyez42YBLO7GeOutt7nvEGDkwXH7uZvgATS/fedeypDnd+isKbPvffBe1uO0VIhZbWYfmWVz6/qNsLa8su+29w2+G8VhefBgJPWIoJxvAZhbOAfTCbB1Ug3eGGTfBDQtAFDNahGgwoxciyxBy7m5WWQKGYOOeQ4BY9H5dYeDGcWC+A3mzPI+iGc6KIJu9YIHA+vo6ah5UKOZoNu04dZ+A3MZ6PA+9IV8Y+BRwarGEVII3WmiztqmH9aZb9ZB5p/ZUJn1yn0ecGU2jcEVd4noUNonD0V0Hl0kNBiPVYg9eMlzCAxIuv4rxtiijzp4Oo0CdvWlPw3Gq+vM1Nc53wbwHwe6LIOiLdFGStd0MOi3pc7MlNMp1cn2nA518Sw09FwUs7RdWJL+c7ML8eabbyL7SxlcUmfOAlI9TPbdt97KRUCdfg+PHgMEe/6EiwZzAF7L0CwAvMfGRtBJw3Hh4vmYBkzr5Omsv/fe1bjyyOX48pe+FNeuXc9dK9oWdz2YffWXfvkvxQg8ZjDXrF31xPBgf/zMT/9U2gBLZRkU9G2ZiR/97GfRXYwBx6QWYK5eNora2+OZMWYeG7SpQieAfxxPG5izSrq4Vbqy0NuMz2u1ZcqL82fJr/oGd8XspoOcBzFD3zpsm+dCYR55F7hEW+ECn4f1KshCFc8BEAMYeDV7FiLSh4rsi4sIBuOYotTRHshs0MBa/mZ/qT/z+dDLrO6Wxtacs40ND2OFT+HHKK9lzPA882ad260tnEP+nlmwHNRa8rHOkgc6Tkwjhy4eoFd0akanwKy8J2YWobXlK0djdGIm7j+YiHu8P0Bm749OxtXb97lvNO6MTHH9LM7EeCbwuLBw595I2p5xeGF8ei4DPS76rm3ucM84MneA7GLH0R0zS+v8bcYwvFnlzoJ6cH4/erMlWjo6sRnuRGvMRejKGmSxkfE3daBP+byea8CljS0dYNHaqKlr4nowB3bQv6tor7KmMSyVYVk5D/0uHZTFwsoGNKqO7u4+5Bh5waZZFs8a3MPD/TE00JvZvO6sCrC9i0PugHMnwCvfeTVp6cJ1liTEaauuaWCuwBLghPOnT+CkbcTXv/1eNIKr1BOZKYuTaxDS3Z8N/LQ8gMkyWPN0jt3tzPTHQF8rfDybutrMfsucnDnRHY9fHIhLp7viZE8DeLkVvu+Nq++/z1jBHeg5zxHL3cXwqxhCBjK5ILPfGZ/6osiIhwHRcQYMzWxV//ABfOwOAwOA5ekkqjsTS6MXaJJXgcHUXeIl9YWYx+fnM3nbfgZofSa6LwPc2j1ocKx3lDn1Tp4JgCwZzLVP3iOeEXcUzzzMRZIi+1U/34z6IiFEn0/MYMDNIEhRZ9xgSlGCih/IWXGYorrAYGSeD8A9mSCE3TJoboakfTJgIf6TbmZZ+ixLLWp7M/hJH9z5Zb+LID40A3/k/T80dumTyRyuYtFrg4n+7TOkQ2Jg7hdfucCUL8bubsih3rY4d6IfXwsfCL1d2irsz4JBkpVVPoN3PRwXmusPO1iTMBys+NOdXwaztAPqTKfZL+1rJjvxcvx+bkkp58a58HvHZZAy5w6eSDzPP7NJpYV85HyrWzL7G3m07Sr8nnbw5RtvvhHPf+TD0dTWFK9863vxE1/+ceymeGMGndoWf/i1ryVWf3DvdgauDAK/i64fHBqKwe4O/L6GGOzFj5lfjuvv3UI+isOci7kugvsuNGj7DXb5u0zhd8eLKvKsCxf2vRzfSdr3dHbE2Qvn4zo4yLjEydPn4t/9zh/Eu+/z7L6uqJf/mXsDqGYf66Omf4ZucaHTjGzPpHJB0+A6ShtecCHB3csmMR7G8vZBvH/3QbRjU9w5m4v5yLILqIf4bO4u2OZ3a727cDo0PIROb00fqaWlPX8303dvbyvOnDmVY6lG15gVe4A+weON996fYDxm37anzFgqQ3wgbqODOY/aYeewsx1fHXujH2ppPJOUnCvLNfq782dZF3maISb/WYrTWu6dne25GJWCJO/Iy+g5/0wsgh7w7JjcGfKQd/wpaDeI6A5ur3WnfSHrRZxGPjYIbZxI3yoXzaW7vIkcqY/qmHN1jztSTIAwGG+yl2ORVsqzJZDb25q5Vb9OXbePvqiG3rTB/KysFWWrWtstDYfNwJ92od9n6oFrVy0Z5a6tgYG+aMDvlyY+w3EbRxIrtLdjd+y3NEY28vxF/s5d4DXQmr6LE5qaLCdXlcH+BvS/9HeR0bOG5vAD2tu7ko+VHe28ekIdIY4y67YVvq+tNxmrMizB2tJaGfWNtTE5sZ68/dTTJ7gPvQkf6bWL7Y/wR8dHpqOzrTOuXLocJ+AnF1DEk+4yN1nmzt07me199vSpuHDmNPZsIHckuLDe2dOTJQ/vjukjFItkBpRVF8qm+CQXdum3uDM/4Fv52kSKHuxWh1nljGXHEoWMbX4NrA/9yitqo66xOXGbu7Ed7+2b1+OtN16L0fv3Ygnst7q0mDtrHZ/2U/qUeK5nDbUjry709PYNpK/l7lTL9rR3deVClOdnmr2u//75z/9oDIEhv/fq92JocChODp/M3TdiJM8/FMv18feXfuqn4sPPfyiuX7vKM5FlcIFl8IxXGow2wcIdwgbol+CNRXC2NfdNCnA35SS+7wR+6Aw+1jy4SZ9wlt/dgWRCjwHxRcbkAtLTTz8T33n1++AlMC1+hguyG/gdZqivi835adxzZXUNPitlHMOfvt2lteqiDt9bxld/xBJjfm6SQ/oxzJPfea6C2NNgvYmVBvpN0DmLL2vy3NtvvZPnXW7iG7roYzDYxSqf43xrFz24Xp/IA8iN7/jTdy6GYQtd6LDk4g7yVOK5lnV0EcnFS62bGFYdoX/Ujs+i3jWzHwKDw+qjpqkhdzZVosNcMKwEqzaAz7Sx2lQXJt1Va0WWGnimjbn3vAFxsXHkTWwOQpmfHYlNjNOh96wy0dRsWdu2xMTuYnVnWUVZKjPkpS6TwWvgU2PJmbCDbDSgT0ysqIOnLNtjoo56SZ3ubl6TDLHWxXfwpibTgHo5vH5EP6x8ccRbDGp1Bj1TcYN2V5+wqbU1ZcW/PYfLBCnLpO4gAxXI/j5t0mH6h+5EVqyeYiKpC4uVtKsP6OJBNff5XBPl0/ZIA2iaiZvouQpoKybW17VEtGPIMuA8V0RRz9g9o8gSgCbL1aEPjuD7AzHTw/axYi4FF8nFtHOAvQNgZ7JbJfN2BKZdWJiL8xcuxApYf3tyPir+zI+//CvbAC63FrkCrVLT2XQ7/DsfXIXp3oubN27mFlsDBq7oVFRpzKpToQ65HRjl09FZKKl6JwKw7iQaZNqAcWUcDwY140swihZOUJjgiQ57Or9BZAFcmeARgluFhCGgkA6itnIjLp4fiC987sV47NJQPPXo6bh8pieunO+LJy4Px5NXTsXls31xerA1TvW1xNnB9jg/3Blnhzv4rC0unOhEmbuQsB11NfvR3lKJcmmLxx85FY9doK3zJ/n9Ujzz5OPxzONPxKWLF6K2QdAQ8cKHno69EgK9shjDQwMxhCOQNdDoL3ySzAnP+P+HLxn24evhh4Ku/MlE+5ur2cXrP9yVrx98XrwS1P9Hr+PPoFTS0S1etm9ganVyJmoBMM0dfdHUORj1HYNR0dIbNW1DyJyHmRoEpA8YUExggkU0Tky+fTUacEbWcR63cOjeeetG3L11HyVuGYcVlIZbxutg/DUAR0PUAwDaUAwe5tGKIJ/uH4iBnk7mrCyWFuYTbOt4LKH4Oro7Ec6qaK2vCdgVWlq3vCb6HzmDwnFxBQ6AsZ3/HIeDox0Btub9YGsnVlHcqwBmM/qzbi3AzoM73Srk7g4Pu6xEkfzn6GowxKx6jXS5h+NiKN0W2YgTXg3fV2AP5UEsW+yj4GtRKG75y8OBzbLC8NhinmwOvRLgIHjoPOi1G/WdXUXfUW4Z7OfzbZS79f/MOmCQ3s0bgGugt0LHoSrm5/bjtauTsXTQzJgYNs9MAaZDGcz2WQYeuLMRZVp5hCPFPNfZHjJbJ4BOHjBouJlAtLZsLy51NUb5zmrcH3/AY8sTuGnI0vjTR7ONpb0HJR351ql7CBAtqdIsEKBNnTYdXBe3WlGEOr1ycNY+9dkoFGU4+0r/dfCcNx0oQVZSDf5UXhIkoX0NnmjwpJeLBmZ1mwXv94Izg4C2J8+cPjsMH0mPYg4LcAp5ud5AsvOk0+p8qDsMvBhckZc0CiWAzPT0EsBrCeDcDR3q42AH/ba6ko6w2scgi9mc8s4BxtODeirsM+Mpw1HQyXUXUNbIpM+5g4F7rMvmWK3Fbs1kJAs6Qgcnn9/VkzBO6sQ1gIELKjpqyqxkkX4N9c3wT4m5243xyaW4P4LsNLTH2NR8/PEffyvefu86bzNxS1l2ZvFh9oTZzzop07MAr5VNHMUDDD8aocKSNS30OWJp2cPRNzLAryPpgk9DQ1NUwX8e9lNhZg000qAduY3YMZZVx537k/HNV94AIK3F21dvxPs3b8UNdIFlrgz+uX1S0O1czfL86zduoycMNNQCtgzKOn4c4R0cSp5n8FLDevfm7QTIluVxlXt5vZSUeh0QWTiwVRmM3MMITk1N41TeA/gNZb3oecCY83393XczQ9eA3ZoAb30L0Olh2A/SuXCHhgcJK7vf+ta3GCM8Ay9qj5ZW1qMEyLp580Zuhdxlru2PDtPEyEhOWzMyJoicXVpJGzg1Npb1qHUet5AbOcAsCyNRllyRHjr1OpqTk+PhwbfWH98CaDn/lquBw6KVPguIDWZn3VDa68dRkTfcfu85KOpiA8H11XV5ZoMgzqCMO6jacEh0ZgQEBg7MBncrdxv3u8tBcGjGeRfgugQ4tU5/ZlryrDpkogsnwe2uBqoFjjp13QBwHTYPOcvtyPRpg35YLkWnzK2tPdh1gaClsGrR3wa7G3iO8mY70tmA5TYA2AUniJnz7bga4W13uhhcEILBroD39gxkiCMMxOsgSEOdALP8dGB15gxcqB/M5JXeff39uagn0PUl73kgsId0S2fBmYEBHdMKMIzOAmRPneDZB2KMzOjkb4Ph9j91GwAqy+zQF4Grh8j5qofXWpALMc7s3FzySxNATp3gHOgoG9jPnYQ807d1iZmuDORYcksH1O21HkhlZqh6zbEb6HUhwHmzHJeBLLGE4N1M+3VAu/1X10lfF1JX17FJ9o9xS1tLpZlZq6OlvezCxlrCxF0eBrLtg/X7zaROvHAgF0Yu3rgIpQLqMJPNrC3xAF86x/JlBreZhxYcrSz7g0zrrBxjv6XFxbSj7rZwMe1rf/LHWZaFj7JW+vTsbNy8fTO+8pXfz8UtS2iJVcykWsZxMRvUWsnW2nQh6A6yaz96egZicnqGybW8RX28f/ValoJ6/sWPxsiDMRwh+BoauCjx5GOPx9/8G38rFwYWcMilqXKhLv7rf/1vpOxMT82kbLkLxfH9+Je+lAta1mp2rt1V0NHWFH/5l/9irCwt5I5DS3y0NNZHR2tL1oqtQX+4i7Stoyu629ujx7IQregOaOWCo8FHt3Kb5e1BbJ754a4QS8mIb+2XW7gNwFiDvg+7297ShDw3wl/KNfoakN4Ir1m6y8WQWniyAvmtrIIHwAiNLgZAH0vGuPuwsaE5+baBe7o6u7PkkiUz2sAg9ejFSuiqZbOcmtmiOmm1ddxTaY37Pei0Evt8dlBeHWtgsS30nnWFzaSaXV5MfeZhvZl1j5PsrhzLcD0YH49RfvdcA7c+T8+aDTUTN+6O8Pli3LkzFbfvTORZXbfujMTteyNx10W/iam4NzoVDx5M5aLtyPhsTMyu8PlszC64aLGK3djBuZ6lzRUc6R0c9xIOuZlpYJqdA2TChcjddNI30Fc7YDbXQyxdoaOlvd0pbWZm5iXwfE9vRyayaGqPDnfRaa3YHRf3D2IXRv06tlWcqz7c2UYfio2gl/b/EHo+8+QjOKhl8f3X38cmgme018zvURl6CVleX1vB6XUOarAh0+lkGoxeXttEP5bHJ196Lk4O9cbi7GI01TfFS88+EkM9zdHTBv7bWY7KPUsy7KTOu3b9JrrxIdaS3/jM3T9iTXWCel7c5aHoqQ/gXeXPMoIGTM0gFNeJmRyD+F58Jf7OID76Tdk8DmKL19RD6lid/sRpPMPvDe75D3FNvGUyjn96jdd7v8/Qh1P/HX+m/Tapw6Ca7avbDOj6fIwJfyMfvG3L4J76zk4Z4PBZBt3ymbRhoC8D71zvYoP0MBmnKH1gtm5xhoK6StXmODfRmZmEwbW+DNZl+ULacSEvA5Y8z4QL2zDj04CM+tJnSsfEZr74W/zoPWYLG4jWvtj5zOSkXfujPyTNDbrngbDM3ZnB7rh49iTydxSehWGWoXXdxUvaDIODx2fNqOPtp7bWIK5BDRfW3eFgIFK6GhBy/sSKBhoNromlxaTiGufMAE3qbq5xJ1LyQf40qC8GPczvpZuJJwY8tX8moziPlsA14HD9+vW4fOUSdr85XnnltXj++cfBSq/H2IgHtnfEq69+Lx575CL+3UIGbJ557vl47bU34vOf+1y88ORjcef6+9EA3XY3d+Lq+7ewza1Jy+RN3tKYWc95l9YuDKW95h75xlKI8nTiCK5JXoCHevp6orOnN37zt34b3XSYC5zXb48HaiF19eL8fPbJBEQPv7WW8ji0v4kOuo/emVtci3Hw9PSs+myR90K+741Oordm8ZFmY259Nx5MLWYwaGx8KoOAs+DIJfTPLPpyBh21sLCKPTOQt5kLN55nIk41IWF2xioALkivcc1CZrsugm8nppZ5xlLMLe3G9AL8cwgGONgDxy+nTXVXjMkynpWStfvRwS5+yzOLC4tZNtKSItpcdycYFHQ+lV/tu/5UsWhX7NjyQGr9nwzE8nlRvgrfAD4Xm1h/XlZ2ocFAY/pk8JcxH+UTccrFBRMt5HsTPuRdcVdbeyc2eCvasFEupB8ngCm4YigX6t3Fp17Y3TURaj+Dmu6A3Vxfy774cH1NF2Bz5wG6QGyUpWbQs+5s8XyVtrZOcE91bKytgrkOcleG/VZu5F31tXhPTCQmUY8VY0HdiGPxhd1pYWBTWXLBQ/2pLhFTi/NygZfnSgd1g/dDycyexvymX7QE75w7ew770Yb/1R2DAwNZIkp5dddkd09ntLS6OFJClpXxGvgY7L1fGaMP0C3ltXHmTDf4Yo253Ur5doHJRMjdzf147PLjcerECex7fdEXaGNw2T7aD4Oqzz//XJ55k4t3CJClF8Ww89jocbCQsROxn7rPOXe8zl0u+jKOYmHXGAF+O35uO3rmdFdX9HJPI3xgENIM7kn6uM3ArXs+OHgy+cGyjE89/VTu3NxaX4lz587E4uJ84ld1TGao4+tkiUn63gpuGhwYTNpbtkZe9Lw1a7CLmx2DekBdpE7KuZRH1amM1QNar1+/kTtCbXN8Yjxl7I3XXhPMR293T+4oNZhc29wEz5THEXPZAO5phi89X6ALXdE/dBK9MRS9+I9tnb3R2dsXvfnZQC6UdHT1xMDQcDz77LPxsU98PPWbuK2vrztOnzmTuyvQuhmYlR7FmRlwBzIknjKA6w4t40LS13izujgXN9H9hZ+vrUOv8Z1zkzaP71zw0ZoUc6X+diFP++8O07q48sTTmYh1584dG3hoG7nL+bQN55K/tUHaWneWpB6Fx/1cfWBsLK/jM3EFQpFtaAt9ibfl5S5k2kEVB2YX8RXHJf6ud2cY82K8wxK4yp8yYrUDf1pWNs/noO1K5FbZNfjucysZ7x48tYn82acm5t/xuUhpAo301B9J2tFGLtLzezrhPMdyQlJS22EipZhYW+luJscBiyPz7tiyooI7bgodJr5PLAavyBu5mEo7LjSY0IlppE1k0LnhOSmPPtA++Zaf6JnxMn3RPBOB/kn3TCjgb66KPe0o7Up3XyaGaceNMep7+Wz9VWlhn9Vx6jd3iaKpMmaZeg96pd5yzLRpX33vIEt8hAyKCY2awnt8IIU8cJc7wP0MRvrJVmJU5kwfO/uKo+rB4pYhVte3N2OLS7tR8WMfvfIrHvp3dChBXHUvxf37o5mhNY9zdnSIUw3DN7QjvCjAzg4cFxyehiYPKtNZNVvWetESDxLgRFj/zTptMkAzDr7BGZ0jZykNBJNxxITuA9DLsp484Hd/K5pqj2KorzUunxuMDz11IS5fGIylubGYHL2HglyKxy9fiO5WFBska2+uCeuEW3+rD6VrOQe3b585NRwXL5yJC+dPxfmzp+LRKxfzoI/Llx6JJx57NJ596sm4fP58XLlwPh69dCEunOiPsydPxFlXTz1ABEesCWDmSu/6+hJ93o0zQ4Nx6cRpxl8TvVyfQgdDMPs56Qq2QlawjpPHzCDlMnq+jn/64nfnp3j90Oe+fvg6Xj+4/4de+Zmc8PDl35JdxbIwOh017R1R0zsQ+5UYh0NAt3yvcMHhGm+zMM1w8oRp7zXjbe6DW/H23RuxNi+oMBMJxtvBQFY1Z6DQoKxZbQaMKmijirnr1CnGSPV1tkZ7a0OsLi9ktqXBYpXbAQ7ZxhbKAgY0C6qW+a+Bl3Z3NnPlu+/ccNLK7PQMsjwcU47v4bCTZeDyTRx9LExUeVhFJ+PDWNX0dERdb1cGZDTYrtbnjou8+WED/FQwbNrVr4Ly8DhjtOxUA3yDmkzFUmlgROHHecqFA6eYcaezxPeyrSvhxZIEX8LwZjRsbwJQO7pgBQzWkQthOp+RW0XdTqeD6M0GyoQT5TifAhVwXyyPbsabOMfT+9bzRuHyoCPkIBUfdKhA6Mv3cWR2N6OGv1vMdtleiRquqdmjfWSn9hDQte+2UCa6HCB1uBn9Nbt8vomyK2XQSnBlXUO0YtTAtwMDPRgZA0EYE8ZsNtw67SHIydONAO6t9a3cbuUp9BoVV7JdVVdha1iktGVTNAyyu0BP8OkqcpbmQnnqzNUzP3s7pXRApZygwMm2xp+LBo01RV1R5ceXhxypKw72SnHq1AA6RMXsCmoNho0+8+/AAGUaVJQpfUm+9mauMzMqFajP4J65+dX4/d/745iZ9qDC8jTyOs1He/RF4aDPyXLcU4P+0+hrJFyEUsO68lvwJE/mMw+XdHrSQYHfSgBSg/2uwtuPrIvOlPM1IHk7gwolvjODVoMtkNZhFvDokKXOrKqNhfWdWNw4iD/85qvx4ME4Dqz1IjFm/PTwrzffeDtrWXpw2ejkfLxz9Q6OzWpMz6zGtRsjcf3BZNwbm45XX3s3vvWN78Rb796Iscm53KLtNsr790cA0kvR0FobPcP90QGwGQUsfuf19+Le+Fy8e+NubuWeAHCZ6a3TV9vQGFvIv0HZXkCUDqqBRnl8baMU12/cYYzyvYFixinoZtzWf9609ILWlXkVlDN4SG3mYpGN68FnrlabgeIOAesVu+hTCeBx664gJIPQzLMZ0VUVtXlYjYEXSxEcwidmu3qIbaO7KXBsC+cD57m5JTraWqK7vRl9BJ8wzRv0yewZS4W4SHYEwNC9MdOsr6Mj9aJyoiNV2ixlaaCOxqbUDRpYx+JhPb3onsxOA2yYlScQMrDgVmABRe5G4jMdV+tDw4Y5Ru7OfquTlI91+MYAvTKkw6L8CwzcwmzNfXdJWFbJAEF/d3safbOj3CqszsuFG/jRTCbpZMZ9P0DW+sAGFpp5m8WjvjJbyXG5G0RnWmBhlrQA1u2u1rQ1AGqWiSBf4Idhjg7o6CHEnkORQR4+b8LeG8Qs4VBlZjW6W+DfAq12AF5mihqkN4BgWy4W+GzHYia1Dpj0M3PcBZMdnMR6rj+k/wIp591r1dbHtZfbW9uzXZ/X3PTwQD8+N6tevKJ9kscMACl4uUhAn9QDCYTtN7ysXHs4oiBLHZAHQvIzz5qgHRdyFe5a6F9ZQw94hjLt85Rn+cXFIYPJ7ggxIKWzc5gLaMU2bOVd++Kha4JGD6GzbJo2RPpauid3H8Fv4gi35QqofQl+3UWgni1KdbjzqCod6cxk5Rk6ejpZllNYdnEAR3qddmGqtHU6F9JOQRTPyaPSNdvCHrnI5SJ2C3S0tJE60uwrdbg6Tqzn/Ouk6TinM5398mBo7D4OgotbHlBorfKu7t7cMVUPLyvXHoKoHVFm1JfaCxcCF1c8BHYnF2qlqch0CX1kNqfO3a2bt+CF7QzerTImnWlLn7zlDgTk3zJvBvTcTbK6vh63796JWzhEZr847vHxSfpbga6bi5GRB/TJ80lqYhTnsAZ9cvmRK1mySvvh8+emZ9EHLTizV2hzLhbneEZ9M87sItjxQvzyf/VLCZjnaQ+lFG5jPznYHX/5l/5LaFYbd27fT9nU7ooyvvjjX4gLOMOWU/LQWXXYxvpqXLp0Lp566vHMiJOXq6qtqVvCgV6I4b6+5FNl2rcmRxMMsmA+Cn2kXnEnZVOtQef9dH5y5yxv689WlcPjzGcemsyc5sIBuq8dntauDuDgunvAcyKst21t6ywrh90zo9HM8Mrq8qhWT/KSVmbgW4azurbxoX0vAqDqqvqWdvRTNfJRz3iQLXRPGX+bvGBWmHp5j/743mbut7YPY31zN5bWN2MFfT2PHp5YcOu3OxOWMnvO4JqZd1Mekjw5GyMTMzHGZ7fvjcUINuzugzEc8Im4eX887oBxr968n7sPtFX3Rkbi6vXrYPS+eOmFpxmfZzrAs8iKmKep1fJ8EBV+pMOxtVqK73/77WistnRWR3RAl070S1NdZXQ1tqL3y+OJJy/mwsujj1yIF154Lj750Rcz+PniJ16ImZn5mJ1nLqvK4s/8ws/EJz718Xjpox9NObt27YOoOtqOZx+/FCd7u+PCmZPx7BMXY7C9DuwcmUThWQS93WYQFwc6v/Ldt2JxaQu+sCY/jqF029qE3ug/+Ms5zIx3ZNOFPAMj6gl1qrhEHKb+V36dDxWNPO6uZHWtOlCr6EueOr4uA8oZQIB70bm2pT6yXfWnukYzoBOrTLoTJZNt0OviGHFWZhZr42lTG+fip89TP4lz8lrahNl8Oo75VvaBR6YddyHDt2U4fa46UVyUfeKe9LN466Cr39SD9kfezRrVyE6WN0jnuwicHPc9k0bQF2JGFwocnyVzLJ3g+NXN0jh3BfEM21X/2c/Csdc/clwFBvQP+2PSgYF+nXrHrn0xa3gfnT/c1x7nzp/MxePy8hp40F2oRYDLlotD2ekpn1sK1YC3wVGDGmb9Z/Y9ekC7aZBHehmYUa85Jm2cgc3Er9DJGs7uEDvC99DO16Hf036jZ6xvbSkaE44cp32vwQ/TrjXhQ1tbXoxxAL9u762hG+/EwGBPrC2vxze++Vo8/cxJ7O00PFsbXa2dsY6+euTimXju2efQpY/j42/Gt7/97Th/4Rx8WhVjd2/FAXhX7fX+7RGe1ZR846400Y8lB1xMOwCnebBlWe7Ahx8Zs2+D3YsLs9DHhCJ5SlodRF93Wx78eefe/cys9SyfW3fvYmNL8QS69Qq+fndHa7S2NfNuje7envBQULMvDdj24wv7ewd+cbe2Cjzi26oDZhxv7Zfho1bCT6uJ5frRyWbqezBqa2sz8+tCi5mZFSmPXWBQdxtA5gzSDlifv7uFnx1x8tRgnhHQ2FSHbUW/dJ0scBY6embJAP5qxikMNItd5FWzoA3CigXFNpaz1P6LIXO3LljPxS1jHXmWCTyeZzlAW7Gx+C9LrtAhd07qJylg2g0XKMXEBT9Zgq7ICE7/HJpvgeFMcrLslTZxN+UI7MN9sFDyp/1w0cpEUOXHzGnrlLuQZLvKdxG0K/CJcqYek9/93dIi8mxxVqCBtEIfmARnsM4FCvGFu4M9vHUeu7CGv+/1NAiWKfSGKsBM5cxcZhxiEXcZmLhiqSWYLGVSPaJNdTFBHaMciaFMDBPTDJ8czp0BLsJniWa+U48p38q8mbwG1FfdiUP/XChRZ1hO0vInc2CFDfGJ9eSZR9iCccDj6IDdHca0UwF22Y7xsU26VBbtndAKHtvbdoGWTh5iKw+Zv8pmbDQ2oB7sjoyICVxczNgRL0smL87PxpmTJ9IWmYznTglxukHK5rbOHNP9kfvx6U+/nIF4M+E74E3nw1YyGM946uAjjXMDOOZkf0+8+NSTUQ9995BJ65Wv8HN8cTUO0IVV+BUdyLs7KM12NpHXUqfr+ACXLl9i7BtgwPbkP3Wb/FIEmqWF/ODh6bsZjFX/GSvRvsgfkDj9CH0j+fDlz3wmPvaxl+Kdt96Cr3X0D9IfMZvc5EIXcV0Qcx7ee+edODM4mDvoNxnXOuOam1nIjHyTZFwUswLJPLbZRA9/+p1n0Rm7MON+dWUJvAw/wif669uldXCZu8rF6ibyVIQ7Vd0N0NAIhsJf7MLvbevqzMNQe/i9C/+vE5/T5GXP5hoaGsqz6/r7B5gn8ARvY5IextrFvLXB0wbZpZN+09nz57Kdhdnp5D1lNW0eNIR4ceLc+bT/o2BVd0anvVSWmFDpLH21j1nGK+WP+2jbt7+rD4rFOj7h7zy3grnRBhZ27QAZ2UdLY3/lEfjO6w2Aa+fcxV2CH3MXALKmn6FNEnvv8508dRxM12+H2TJh1B2O8oaBexMtTXzTR9Qu+8pFNHS+MqMv7QJiHjqLHtne3co2HdcBQ/FtEliWNOYZxh88A69IaFVWsPnwUMKCxA/QEN1i2wdgZOnl2X76zHKg1T9yp6R9QRdrZ8VSeY4jY8pYD2M3jmhSZ+IO7nSs4pDkYj4zXnZ8MLp4RF0hj6s7vcYixtvqUfrsnGr79NfcVaHOyoUAaJA2UIwAdUyO24UOqT8Z0AET7TyZUGqShwe+Ow/u0Pfa7b1t2uaZ0GsXG+mcmdhjLEu/UvkBGCUe+MVf/HNx7tKVaARvnvvoh6Pif//jT/9KJQ1XBZ3ZXwXMTsZ7791IopbDpB7C2tGKg48x7caAdbV3YfDq45lnuuJHPjsY505XMzOL0dPRxLU4aotu29a4uqWpLrPArb9aBziuYiB1aGCzSxvhtFMDnXEFcPTR5x6LT7/0ofjEhx+J55+6AEjuw6BqqNvi9Kn+GMeB8kRqM+sULgm9k1vsUKLMoTU9N3hbH2xleQ0BLuqjuYI+ieNw7879XBFcRAFMjo3FGM7ggzu34xZOwm3e169di9defTXexrF847XX49VvvxJTI/diBwWyPjMVN997F2e3Nk6dQ/H2dCdT6jDnyg59OoDoGi8/LzInChCumBr8Sa7MT+gsE5IAOF8K6X/mxYT/4Fu15MOXbduWdZ78LbNPsu3yWMdZqsRBq2/r4hkA730+R0EYoDRz3dPXPUTU8jIG2m1XBh//4GrMV27gvNJGaSkz23Y295k7FMfWWtQyXy0okfbahuh2VbC7K7P6WxoAOyjBRQygq13WO9fpzAx7FP8eAGGVeWlubsC5AsDAZwZ46nDCBi6eKGgGaY7Hki9/yTdzy9uVP2uWt6JY6zAAbtERoKucBLl7OP4qo5p6jQU0l9T5KhrKdvmfCi//Zn6QlQxG1dJeGTRSyMw+VuATsHK9Qdu8Ne8t5iIBiIbUthirCyjbpf2o6+zK+dJYmVnntTsb65kZCHdkezlOlIVZ45bqEYxsTazG6NwMTnVTNFftxcnWijjdVBF90Gqo+jDON+7Hlc5qft+PU80VMdRQFn11e3G2uzYuDbXG2a666KjZjcHm8hhoiTjZ3Rinu+rjdIfGfRPg2wWwqwJ0dmBomIMGjWgTzm0zTqcHyhhIqI4TJwbiypNX4hOfeTmdj0Wc8TQi8NYqQEBjbXkKszktDyL93Dq3ggFVgWU9QACqhsttTZmlDB09UE5HxYBBZkFiBAQIBiMNarll1GCZB47uosSUJ53QBCk4KqfRDXU4725hdwYkv/xvVovOnH0yqCRwdT7NroO6PNea7lvoizIcolZkfjbm51bj6rVbubWvrcOdSD10l/kp0/hZU3EZJb1DH80uRqcxZ2aBGZwxkySBIErXgI1ZIm6PzOxOHS+dNYybQFM2kBZmKDt2wWIXytbFB/ssXc1kMdNhF4W9vLkTv/vVb8Wb793NGtBu/WqHL139NVg8ODiAHjXAWU87fRjzBkYIb5ZJ58ZoZizWYZ9CBt2i6FZNT/M3sGP5FyV973AnTp47FR968YXoPTcc1YCOWcBbbQt6ohYZqG6Mj33qs3H5yqNx4fJlwEx3fHDjKqx+gK6oSWMosPdlVpz1mT+4cTMPRt3HMjsP6uRiqy2Ajr81tAaWpYlBBzPCzTJ33q0Zanav86zTp33oRafUwjfWfG+Cvh6W5ZkQlj6ShuoWgyX1zK18JIjRydc+dQKCy+irz9DZ0ZE2C7YJ3m5FHwmMzHS3zm+5ss7zXLTQfrjy7U4yM4kKYILzBzDQIVIPCpade/WmQEmQaBkt593gu8FLAxY+Px3yh46UWymttykUEwgZUJCG6unMpmLsG9DArBl3HFTTZjnPyexSaCY4EVjUQcMT/X30BcAPXymLZvZq/IsdNpYhOMpMMDPx5T8/7wGQOhwDEkUwFweBeXeEggkzrq03Sc+TFio6nUF5WdBQyU8X/dx5oxOobPi5esyxKKdOtrrYslbHdsmMBoMS6s997lMDy0e76RyiMxlXDfzkgVDe4WJCA7LSBC2dd3WoNDMo5gKzi5P2wQC0C3FmSAuCLWFktpK0MJhh+RXn3TmvQXbc8eShyb4N6hn4U6Wpc3SkatB/tuWBYC7uuzhiULW9BZzT2o7zYakwAxI6MQXd05HkLZBTH0l7ZVpnPGvl0yflOoMFAH23sHvf4gKOh9lRzJkO5nEQzhtcBLTUjo7D+fMXUk9aR197Je/5LH/K8w20J+BXb3t/AaALMN/YAD9D26L0jMEe6OK1zK28Km/moXbqaD73zADn3Z0DZrEU/QGbMAadEMseeH+WuROEwkfKjosVmQEEj3tdS3NLypYZgWaYrcLLBtnUf0WN7CKgJTDOnXJ85zPkJe2FoN8Fof6evvzMhVHb38IJobOpa7kSHUPfobXfSxOdbp9n2QX/XkfezOKfAq85J5Yl02poywwMvvnmW2Db2VwYcQfcvdHx8PDlb333e3H9hiW6qjMBIA+TGx2J77/2Wly9fq0IrJVXxfjEaNwDN6pj33z3PQC8h5kd5G4GA0E6rrfv3MlFh0YcRemDlMdf/Eu/nHrOkmRG83VkPWDur/+f/kY8++yHMrPbpBgPT3PR4zOf+ZH4hV/4hTy7Q5nLzGQI9ou/+PPxI5/5NNcYbJ6DImb5LcVf+qW/GC+++OE8T8GFjpw7BMtAmrrW+XWBQOyyg0008N3dBlaXPjpY8I58KS82oFuFLF4vf3htGdg2y2MyGhettAfynIv4sFoh6/xiwFnbpnwp59p4bYB2q1wcydhNlTArzmCrBwGLxSyNUQs+bWoG28GHia24v6oWvYCcWnPfBZ08k2rPwDQyXw29xJPQvx1c/nNf/Gz86MsfR+eLrfawZ5UZ+LAutGWnPAPJvshIC3NL8fYb7zGmauwR/VBWkhWRC8ZVg5m7ePk0U1WWCyDVldr2NThpF57ciBt37sUsfoUY4eRgbyzNTca9mzdjAt4QWz0CZjnZ3xlIXAYxXVzWLor5fVsf28UvXU9LGL3+1lX4CB2upmSeDYKod8yONEjsS1+MYUN3/+cnRYBN/GKb8p8v5UA9rl5SBpVpdWIRBHBBoMjuT7+Fl3Lm/QYIfBmIsc0MrvM6zirMbHHazqAzP9WDyrUBhONxaVMK/AalkI0MUvC5L3WPOic/oz0DOdptA+7KvLbkWF+ZBGL7Ygh50zZdgDLYZh+O2xJHukitfnL8JiDo9KsjXMTOHczIgQExFb86xPtb2tp/EED3WT5fmZE+6hivsR+OW/r5u98n3XgXto8x0kdtXs4BvG1ZEhcDT58czDZNBoAAqesL3Mt4acf3cSZy7nqEBj7L5ys7vhyzC6NiHn0Pa9VniSqDgrytJW+Jom11pJYIMhvQsFSEh0ceeL3BADA1XIBcGTKlv8hHY7OLoOX4ymDi+fFYXhmPByPX4v3334zh4e6YmZ6It9+5GZ1t2NzDUqyDK071Dcbjl8/nwoJn9hi0vI1PbTmwocHBuPPBexI3PvTcizEwdDa+9q3vI++VGbBxV6T888mPvRRPPHolnrpyKZ5+4ko8ceVy7hR44tHLcfniuTh16UJc5u/ens7oaGuOFWxmOXLb09mWmdS3bt3JrPpzFy7F62+8m25VS31lXDg7DG0s+8dY4Vt5Xb9bu+KiiztRXfTIHRUoNwM9YvHMMIZW+xBPH2JqdobPKnIBtRJ9p49s8hhONDJcgRwVgV29bbFpRfk+dgs901LLd4fY8XruYS7A2nW1YhV0MLNTAc2BADEx4Tk1+9HR0gjGK3EP/IdesB49QC+fo7S4Q8xniNttQF+msQn/CT2WZwTkPceHe6KvsCeWwfIwTEs0evaDPNmGLtL3K85usLwgPjI6S7kxWUQec0HUuu7qcOWhDv4z8aG2Th8IbAONDOAiBQ8Xbg0e7/EMsajYAt1if5A9s4kNvNlPk0ykb7GIxjy5sAG/ukihTfIsN3/Xtpl57MG1pa3dcNehSU4uHHu+Qj198D79AilvopjPEk+qLxppy+eIp8UajkNdYoBQ3Kl8JtZCXtUp7iw0ILm/exBr6BNLl7Rg0xI7Ytc8yFp6dXW3pvzU1Cmv4uvDDPT7u76AL5NcMyAnXfC5xM5bGy7iGyg9itmZbeSTuT/YiamJuVhZ3ckyeO5W2+PzOnyuRy6A92jTgKrYTD/H3Y0mHKyvLGGzytMv8dmT42Px9rvvxM2bd3L3idnn1uqe4Pr+3n7kciN1Bp1N2yx91eLuzHdRSPusb7KHLGzh61r+Siy1ja5YRadML21EGbxRjm1yd4JnJDRhf034sKa+Z2RpU1eWl/At8NWwseJc+dO50PNT76knxbzSzLf0V2dLf/1o+Ub7YCB/cnIySxXNg38NmErfNssUtbfmgkomxTEI+e6Qdk4yzo2VtdQptTWNUVrdyLbF+jXiD+0Wf1cju0B25h/BQ8bdxYnlgh+1P4raPu+D8LBuF0VdrDEZwwXUc+fOxde+9vVMeHZXged42U/PnVuE3v607OrqSnHugGdpuICwg74x8QNxSLlXP+t3DA/24cP3ZtlJz1q7cOF8XLx4If2LATC/SRguMHa7sIDf3dvbF5sbazEPRtT+iuNcZFRPHGN37WpxpmSyYvEDXvenNDepR73g32nTH+IPeUOs5rmnVeID5r9aWTK+gk7yfKwj5sgyxkdgRdRY1NFIGfbGChOWOecx6NO97Iu0rOSDIot8J222+EB5MjZ3pM/t97R5mO0iOxnohk/h90N9ap5rkq2luip29vjb72ifflvlxeuOtLXcm6WVvQf+KfNcy4f9qlIvOO+87aNoptxrmVeT+mD6qOC79K+VNcbt71IITwpfEr7lWZ4NZpzS6hk70CJ9emSjFlof8VxLxFfJT86ztDCLEN2SlRO4f4e32MDAfS7c87syqJ5Vf+UOQdoUt2YckL7l7kZ/Zxx8mbTdwofaLqEn6L9Jwzl+nskNmQxiGy52H2Hfkw7ce4Rc73NfPX3d21yNjtbm+JGXX8bfWY8Vvh9Hfsu++Xd/Ggmoj+rmjrg+vhBvXBuN9+7MxB4Kd/Ooki4qyEw0oBpdiCLxkM6jOH+pIT7xMkza1RRzU6VYWtCx74tX/nQyNkuNkIF7Kxk4E6PS11E34KyBcLLraitzZbzSA2x2t2AOlDzEckVQo2EWkatDriY3AroFYa5uGtCw9uoKnVeAzXwptqvtpnOkotG6HhPZ4JR1tXQ+dHwlpoIuYyo4GbhBMKyH5SqxL7eatTXUxom+gXjqsUfile/+aZRwIn7+z/58XHjsCsIj1gBE+QsClKFgH8hPAapTrIGxVEYGkJicLOfCs8wgZYAPr9e8/6dfMk0RQOH18OfxZ9m+DdgUik/Q4qrH6Ls3o7l3IDpOnkLjVOfhtYLDess+IJm7W6u81wEPGExmyIN0DvY249rv/m7cqpqCcVCwR6V45vIzcfuDmfjGV1+NVg9pK6tFKRXBUUdncL0RBdTf353Cba1cg6DSwjqmCUCYv8X1g1hAIV+6eCpaGPLO8gbXrkRnT1s8/+VPQKMdhI7RMA9CtBQNx8dwXV1LBxEctLmyGvUesKiDyvMEO2pUge3c3TsoHMBWTwcUKuhZ0O2YthLJz7jhCJMEX1taIpWitfa3oQT8Ut2IcVT4lhaYroPkU4GDTp/C6DuVlfxjW2k4y2N1oRRdlx/N+d3f3ogqHFekNFanx6MRUBhlCjHCTRNuTqrKpuhQ1X7MvzkTf3j1dszv18fs8jLgA2facR/i3MJbnklR6TxuudoI6DBDoGwfPt3I4E7WeEUpGbgqYTwPqjyE8Sg6Gugb/Cyjyi3SwzkRwGh0VWLKX3d3uwVSc2dGF47K5Q+/EG9+5434xle+jkKriLnlhdhGLs0MMLDk/Js56E8dNu2HQMW+ZCYJH+TWb2hbB38IAAQdyhqdx3DxAzoKbGgCJwTQCqhwx4zGS5Czv6fD7iLednz0Y89ESwdgBaAtYDFQsAug9ZwBnXdVqFnQgmNnPPknDRvc5LSVzBhviFdfeT9uXB+LuYW1WEYmLH/x/HPPxONXzkUXIH13dznLABjUMktJp1sgZykaM3vss47DOmDM5QSDTHVtAEWDeShZDd3i7HSCHq9PZxpapJMOb6WTBzgycKTyNUjkIpanvd++NxVf/YPvxcZWWZ6TYu06dWIBlopgoA6r2UlRBu+iT7NO4Bbzgeyb6ZHBZvp1yFwdHqJvGXt3R1NcPHkijfvZxy/h1Ng2Cpy+mwFqX2tqmmJjdTuuXb8dH/rYizELuBkfm4jbOFa+M1tz7ygz692dZY1t5+zgqDq+/e3vpCzq9BrYdo61FQbyHbe6twFeKWNeN9U5jH2g06x4gXJN1gIXCFpKowr57e/qZgxlcefBSLTynPo6QfxBNLW05QFD2sLmBoNWAn54madNT89Fe3MLDmFrZj5JL8v7JOKCxjpT1uQULI4zNuv6WcLJIL2Bbw/X1CdXPl1EkCeVGQ8Nsn0P+TQ7xKBGMabCqTBgK8jUiVe2/F3jq/Oe5VS41pq88qg2QoBdj/Pi/dKTqWUuD9PuyKjOtbpdGUmbAu8gMdBnJ9vzMC1Lwnhb7o7I9g3cWUrCTPGymJmayTkS1Ovcq0f3mR/bNrhhtrQ7G1YE0fRXJ4snZsBFumUWAz8z6wN+EswYkHcLpo7zPDwgoDkG9PK4DrTAspl5ti/ypttAdfKtP2k5kryWa3RIzULQWXV3gDRVp6iP/Ck+MCBin6VF9oF7pVXWM0aviAtcSDSD1J2BBqls2/qQfmfAxLIr8pV9tk+2VQ2/mcmnHJtVomPrgcCCUemaNORznSUxwX5pL58h31mKxjEZADMQl7uL1HO0JY2ltQ6idl95NBMuayer39QBOIDT05b6wGEEzzRyrbSTb5yb3t7ebFfel27OiQf45WfcX9iySH1rADRBO3Pj1n51ug6uB5aJe8Qb3ZmtbwmPfRz03Rxnhc6b+hkaHdfzzUAT/fhBG9DMuRA7SQMH0IZTr4MshtJvskRUltCABvPIhfNpppMLYC5KGZwdn57KQ1bVL93tncyB+CSy7qn2R8BeDa3kczNx5hYWMphj6T/lyjmvoq8GXxRN51DN7sKE4zLTXtqbuWzZKstR+BqZmki6GgR1kcXnixPv37mb3zs+A42ecXKAjfEcgtKONEBrwYvWEDVZw0PotE/Kpk6Wu5kM9i9jC9cs3wK+qasqskY9GHjJzDIc4OOdIr3g09aW9nzeyNhIOng6uc3oXDNJZ3EWPfvixz7/uZif9DDqhahDL7uQfvXa1Xjhuedyh+kH773DHChjlZno8os/99M4hG3xJ3/8zRhVl6GfFhbn40c+/Yn49Kc/FX/0R38S3/3+G2E9Ux3NkycG42d+9mfi1VdfR1d/F75xR8EWPF6K/+vf/pvY09r47/77v5NBOQ8RMwjzwnNPJr7+vd//KrwAtoZ+6xvL8aOf/yzOWGX86bdeicUVbCB+gY7oEZjYxXAXugFxyfuNGbDE8aqpTH6ybKKBz11sk4tY6nRtlTtKDDqZZeuCYWFDClxmppJ872Jcb3dHrMODLp5Y/97FJINEBvYvnTsZP/PFz8aJ3ubY2VjFCV9AB9ZG71Bv2j31qUFYRcYdg4LGu7fG4lf/4a/D3k1g2wYcXRd/0TPYfLiPnm3Fl372c1HvblV4RPpvlcAX8MMuePnf/8F34oM7D+CPsvgLv/Bl7t/JBcnOju5MRMEbjcojfJGSh2wXtt/nKreO10xXZc4Elqhqjr/79/5JLG4gu2AsMY+Liz7Ta7xHekjHIoCeopu00YlXNagvfR3bEH/6Ugel7uP5+jvaKN/KgAsgypI6xsw2+d/2vVecJY5SDjNASh+yPCHPdeGgeHYREEclprzZT5+V2JLvj6+xPb9TvxjwVc8fL0S6U9WXSQ3qIf0lbRodpB1tkDpS/ef9dRkcsr+2J2383kCgL+2hi/y5sChOhQ/pWvZfm6DuVN+YaGT5AvHR8uJCjtn5OO63eIZfsk0T3TxHSB3iM82+l2dtw7GJuwyUOkazDLfgv6cuDccXP/8J+ost5JrcUQ2R5AMDlF4rP/gcZSvnhHGLCwzC+nLe9D9ycU67WOfcgAP4XJ1in8UdZrLaD237Mb293kVzA3zqx2KhUhulLOIj004Z2HIJvTE7OxlT+Cj7sfFQViPOX7wYayt78T/8j/8m/s9/+7+OM8OtUVpcirK9IrBjksfeQUXMLpbi/Zv34ntvvBG//Ev/ZQy21cW50yfhkfL4wz/5dvzWH74S1fXNjE22KU/d3YvuMogiLnNyXGiRL+QjA7i7FUXZvlr4wZ1+VTxP2TVBafj0ufj6K9/luavR2tETv/5bX+HLsvjQE2fjpQ89gp87Bw23seHgfvqgrnPnmQlHbW0dfFfEBcQKLlS6EOauvV1oXMKnmpxbjpt37sWZ02fSry0XY1pHGDsrfrf8Te7eS4zA3NFvz+2orDqKvt4WxlLBPOG3gUmcBxdogKjoNf0xfMRSGbTyIG5sKnhDO+eCqpjDlzKpLPkcFywMVovRNj0bhHl30TV9UdrVA5dDnVN9PRcqLCtkCU4XIYdOnswg5EAPvh3j1nAb7DNhQX7wpW/jQfNmr9t+sTteXI2PVSafmoGqT1X4y1sleGZ1EyywnvPW39MZ+9iSOnSg4pIyj8wd4xUDc45DmrtIV5wrBl2dU2WBtwkaysOBWXs8wzO1PHPMs2Q8ILa1ERsDDKnX98v7sOHwfi4QirV4lrxj1u/6GnOh7ed59trvjeU4TumYJTUYv2cauJMAU0v/ijN8evCBLb9nIk49/vqRZzdWuqjoDmTtnAlLRxnk7e7upo/VyT/en4tpee7AFjwO3oBXt9bxbSvr4513xsD8jXH2XDf4SX8C2jIQsUc5fNrV2B0vf/xlsHAtOHQncajPM25jsNddrKvgjc6ONuhncpMYtAy+tn77bozOLMQSPuC/+Z3fjc986tP0F9+egRkXM/hq2e1RMFFyGLaP27GRllfaiXbY4OmTg9FeW5kYcQPben1sPvZ9TnUD+MZzI8BuLnaje5fFOOiMc2dOxQx+22BfTwb7TZJyp6g+gSVm1XGZ7a98w2up99Vl8ETqbuZTXVz8XpbxOOMW7rK4cOFCvP/O25lQNw2+sYyq8+jOcrEIDnr8FDhET3cW+lh7/cG9sdhBn2nDtD/afHW5GdHiQuMUe/jwOk7aAWNGu8ixfFENP3R3IiPIRxe4bGJ0FH6uii9++Sfin/2Lf5W84hlmJnUc1393EcTFL/2NjOtJWthXGfAC4youDOrjmqBhnMpSf/KuSbfqw0b8Vc8Tc6GdT6EZvo72EPmwZnt7Tz+0rY6R+/dyHsVEhSwiT9x/zN/aDXGC90vj45d04JPslHZQOUw/ieepF0xAGEAXD3d2RD8+cD0+g8khBXZAVuy/Ngrdlx33ociadsRdIOWHlbHjdehS5Vd6WH0Dtco9yl/Ao/AvvWgB87pYZeBbjGjZUtuUNiayqR/0e45xfwV6L/svPXkpg45P+c3P8+0T6DM0Vi84DX4kLdRfxtiUI9Ec3eNSLkSPSQ/vNyFUzCKucDHNA7lzRw19kbrqYinoGQ1cmc9q1iYjWy6Wu0cjE6f5uYLdf+/23RhfWgc/ciky4TN9jnhDGsj7tuHc5+d8esJkaXSoftMW/IV6idy5zqWwWDFGPoNd7Tnjg97ZCt+DaVEEWYWiu7UpF+28zudaitQEF2NpVjp57iMfjU1kp+qoNjZ5dsX/8See/RUVt4p0afUg7j5YjLmlTR7oKjgE4QlNdRVx+fL5OHu2OXo6KmNi5F6M3x+LMr4fuzcRi7MrfF4TcxNzcfPa/dhaWQPsLsfaEo5Tid83Fnkvxc76QqwvTsXG8gzKYzJmJ+/H1MjdmJ8YjcWZyVidm8tTvudwjhfnZvg5hRA+iBWA2fIC/cIBnPVQjZlZPh8HsC3G2vIaDuBs1u1zWxraN8xU0yg4+dJNhmxDyRi8MYuwjImVWIKKeoymq1P+86cZTwN9vXHlwrkY7O9Lx0mlu8T7ymOPRC+KTqewYB4UmZOBIBlMO0zDylfWpsFoWn5ld3M1NnF+F1C+Oyo2DJ+B3OLl3f/5V8EoP/RiwopPYEdmnz9RMAwQ5jMQujo5H1WW32CsyexMNL1KI69xFby4MuShTMnYSJXKf+HuzZgtX0Bhj6B0BLVHgMHR3D7W1dYT5QdmTZpRr+HlodBYp90ME0s3KPQ6gwbCDPzK1Du8sUV5iFuzh+g4ZATcFXzrPw9eOlWMR8lmLDJzvhyz//FTJWagYu9hAK9GR1Kh9HsUhpkX8xPjKfQGGvIL3scC5kuhzutT4FUCBtNxjKBHOcAY+VWu0ulwZfYAhVNkDpitypf5evhMmcl7bROFYmZwadPM/p4U5jxkra6hAOrwC01ym4oXWtsUHaXbxfxXHcb22Hq8d/9BrAGm1leXsUQbcbS1yHiX46C0ioHbjNX5mdjdXom97WVAwwSezVZsLs1x7VZsLM3G4fZaHCK/h3trGXRQcR6V4RjjFDtWVZdZ7jpEHkLowYgevmMgsQLe3gActDXWA8oWouvkUMzOzMTr33kdXnVb1lpOzD400RnXiFprT3p5QOc686KrqXNe4pq1LbNpBFN7sbC4EvNckyvzOkPbexhO+AbaWZvO3SbWYC4ODFNJoRyZ2wSwuyrssjh74TTXYbBV+vBKGjbmRmvgQbHSvII2Ev6mDAA44UOdrKI22wF934eGy+gG60kKHFw4qchDUkfHJ3M1vbO72Lbo6wfKmbn1cETHU9/YFLXwdS2OFQ9JAGRwRifMOrCWMTGoJaAtao4XSt5DK82EMfCoAXHBySCw/a6uqc8FSGtAnjt/Op547GI8/dTFePKJc3EBUHXu1FA8evlsXLp0OjpazTJej1Xme3/PxQ6cAYDmFrrlCLA5j9O2ze/1oOO21oZ45rmn4rlPfDT6evpw+hpi+InHox6nx/qFtS0dOD2WYNARjZianI6333493n7jO/HV3/u9eOe1t2JmfCr24RdrfKtjCgcTGUY3CuDWl0vx4O4IdDLAqnNpRn0tYzJ7zQy5PfSgdPLw5WJhRtBgUCTVB/PpwmwLMtvVWdTBNotbHWBteheh2lobw0MV0zGmTR37DBIwt/KhIEjw4NZggaXg337q4JtlkbyL/rBd66pqJN0+Z5ZHGUDddp1pHXUPPXWxSkPvorFAUWfBA5cN/JnxYQZQA46OpcxcZHSbpgtbRWYW+gL+tQ37oiPnIpcZTNa3dCu9W7BdZPCgWDOVXIiw7vwQNmYIe9OIcR7s7cFJ607g71h1LAWpjleZUj4MZijLuajN5GjbBDraL5036bIrv/Gd+lPecxFAPqxvbEgaFfagCMIYzLQtAYbZ9AKgzNQFfElfx6XMC5IERbkFlj6kYYWBdDDc5qydzDJeAO+iBjZ9R1as++lilEBamvhcaeT1OgqZwcj3XR1m2QCFAIb+bRZxBuuRd53DDP7LIDzTetw6FS6g5U4bHHQDPfavSWeDfz7fIJKvBHY8UxugHLrN0gOdXah03OoPA9zuTjOg4q7AdCT5fQO9p+pWZ6kvpXXhaOP4Q2vlwoxkg7+5m4fx2W9pMocudVeMASKUTs5H1tlnbgT3BjqlrXOiGcwsMWlNuz9s+9MR4DMD+C6m6dip673GsShL8qpz5uJpOsQ8w4xonSYPk86SF1xnVlNHWyuORLHtVjnQWdPUmQWucs/+QS8BsFnxZoDBAEVmN7JsppnJEQa7lRlteC6ScI2ybyDLgLv9cC50ApqQZRcZdax6O7vhtWKnVy5QQT8XXKxP75gMeOYuCOioE54LYCpN+mPyh/ZbWouldExsxzIYzrcOfC36yB0f2gu3gfODF3YEXSRWYXhps+xrpZnqfGfQwCCL30lrsyAN7ih/FeAGD+D0uqwJily688EkC9tQNs3Ydnt30fZ+cVYAY/F72zHI5LZnD3fzALnbN+7EzMwc9mAnFpmfxZWVDGR7jsi9ew9yDrQRHtI9joP9wdUP4vvffy1m+L6+qS024NUl5P3uvbvx+htvxq07d0EaOhiRNt4EGO39d77zPfjL4IW7EJbSEZOm33rlO8UZCY4JvlMO/8yf+dlYAEffunU7aauTaM3ln/jil8JazR+8/wHjMTBdFeuM4XHw8F/4C38+7rvNf30TmqP74QsPBf2r/81fwbFvy8VjZbYezCn+fZJ7nnz0kcT0TdimlqYCL125dCE+9fGPxtT4KPxmRrzlwXbQs03h+SLyr7tEfVUCpj750gvxE1/4EWD2du5GdlfDPG129nRE1wCYletsF3FMPalcatenJhbj3XdvRx64yfj4KHnLA0GluUHDC4+cce0CvqzhXcd8FnPX2t4V71+9m3SsrjqKjz7/ZDRgc/fAV+7SKoHFXGysoB23aSubRdAeWYIv3GHmmWaq7szwr2mI737/3VhZ3wl3P7pwoo63U8dlKtQN6gV1q7JhH23LALHXuXAu/x8Hv7zG35UreV159gZ/93P1ou2qQyyhpXOv/NlW7rr4IZ3pPcqimevq3+Na+bl4QBs+zzbdDp/6KvvmA4tFukKPYPv5mQto2k/ooc617Vw85tpiKz5yg6wwytTtYglxmvbOQH+WnvIfbSmf6l91rzvUHIPlUlKOxXg5PnQan4vV2js6GVdVXmcd4kLHW9YR/Y2tV59nSaOcI/jEfoPN1DPizlyE4nl+rr5z3EWApRir1+g7dLY0xcnBfmTHhZvdxEDOnThRW/sD2kBj6SPtDJBqU/w9Aw3MS5YdQLcow/k53/uoYg5dAD8EH7UzH+hQ+EbecG4asEHWEReXaJPWkEl3XYqp3U107+49xr3MGI9SznyOvtlgfz9860463tUt4I/OOHNiKJqYq+21TXwX+Iw5sTby/Xsjsb62FSf4Xr/rpQ9/CNzSio+LjeHfO++/x1weRVdXe3R0ekhqZSwsrcbVqzcyO9/SktbOt1zX3ZGJuHNvLG7euR/Xrl2L69duIpsfgM0n4+LFR1JHr+OHWPKxrb07zpw7Hx98cDXu4jPF0V5cODUAdmtEVjzUfoN5gs+hsW/1r/ytfJfAfertTJSAjzbAdu4IUYbW8As2S55lVCw2agP16w3mimXcHa/Lof43EUkb51z4t6pDh058lmxDe1maBpr7stzdxuYOemktz75zwasoE1oE8MQFyqHyoD028ClusB/qri0zsMFN7urAU08dbSCn2OVR2H3Lo6onbUNfJEtRljbBQdgs9FKREQof80zPmhHXm5giDtja8FB6x3NAewaCsa2723wmP8PzjEN/1TGJFSzl4mJuNWP1GVobd1fafhKJt0lm+pyJnbOPHrCNr8Hz9L75JvsqXlCGlDF1UoFvDhJvdIAFxdi2I15nxMiJeg1dlXKifqkoEgT42/vdPaB/okwcJ5/pX6jPUr54nrvI1QvGTjo6PSh5J5qa1SEuhBj/Qd9VuIPNXQfcoy5llHQ3+yr2Mi6g/IpFy1wYqBDzbuXfLkKrS9GMMTk5k9UGWmnfnePqqmr0u5n81iAf6OqNHvyxbXxmM3khSvKkix7Li0vojL3st3EJ6/ibTZ6+MTQSa9Y1teYi/Y3bd+Jnf+7nUr94toD4Rz0zOjaaeCJ5kbFr5w/2GR96rplrulvNoG/hmfjIyPcSOOOQcVla1ZJtzrMWxnKbG2vryX/9vb3okSnsb1lidXWetHdhooS8SWNtkfMgncROxzbHhBEFxsVJ59psectQnj1zJs6ePh2XLuL3nj8Xr37vu4lftCd5yDw0aUavumPPMzoOjsBW20VwtWSCnsWG+a65iTF1tWX5rL7edujbDc7sih78qd6ertyV0M53bW0u8rfAq+pyD9PvSXyhz2RVirNnzoKp7mM3wNzw7/rmRupb+UwqJt8yHpnC+10IN7ZmEpP4u4Y51tdxl7L+nu6hWDqxADbfUlWeF6it06ZYDs/29IXU952dRRmgsQf3M7ZnsDwz4dET7sQUD7hLWr0hRlD+1VOJ7ZlL6aaOcN7NvvefZSe1qfbhcG87+tpbo5n5a0aeGui3SdZV8Ewl7yroUslzXbAzu77CMg7IjPEfE5/2tw8yUchYyuYW/hv+swcPb6I3DJAvgxctKyYvpx7gXvGyJU7FEukjbqJ/wb0o+Kjh7xZo3dvaGt2NzA80a4F/2ni38nkr9r2Fvjdji7yuHTvfzjWdyKK/N9XURRv3dYE1O5pbU7eqyy2hbBzGhQjnmq4kbtHXYUpy3vTrHRsXpn5UlznHlitMTMxnZtW7K6COvg+2t0UbfehSv/DTHaYLy6sxw9uFZG0MEwD98XvgF8wN78J+68Py6HxmL/Q/3d8T9Vzj/Lhj28Rr77EyRiaTMm7xtOVILdlpfEnecyd8M9cMoe+eOHkizqDHBltaoq+lORdwTqIDBltbohMabSBHJXDp2MhoLLho/9r/8nNHbW0NMTo/E6++PxnXHuzH+IKZtSh+DHVzC4xSsxu9p/vjQy90x9BgdcxObca1DwDxqO+tncUYHOqIgeYz8Y2vvxWz0ziFTX3SFiZAScBwMl1uCYVoKkRrB5oxbZ2hXZSdK2b+0+A5INRxXmddOJWeB3KoPFTiCqTXWSqjDKKaReEBLhosgys7MLMKUUdFxnfSBYYKbDr3fKcjoSLK+rF8pxbKEiBMFi3xwtACHtqYFJWRmce3b9+ML/7EF+KFj3+E52rmXAXTGLiCBK0UQFd6S+uxvboUm+urUb4N08BoHtTCLEYLgKVtcDCzhJJAyXb/6ZcKOwH0D72OP/PnIQ6Pxs9o6iECaz3pt/7429Fz6lwMPnqJpqEfykMaupXRHQV7pTWuK8FIms99BNq+7cd7v/f7cbdmMYa7W1E4K4x3N3p6m2Py3mK8/zoO6VJxeKVGz61StRpZx8XbYJb9MTvLAK2GUEW0x1xML+7G3NJG9HU3xdm+9jjAaKyubOM0NcaHvvzxVNKpADSyjk+iOD6GLeM7GYcArLmp2TgEMPTA3Dr7LjzgUSm9sTE+wTj2orGzlRaOHRW4KWl3PJsoHhx2sw+KYLLzAr9gBMq2NHbwSyPjAAzsICA6Jq72l0Njs6XRAtyP0DIuLBetqcFr0FXlsTy/FV2Xn+AzdBfGqR6lU763EasT96IO4FBRoUMDKECpHCK8cYhjZJ9qDmPj+8vxT//4lVhCYQID48r589HTUpey4WEnuFIoSZ1na2DDZ0fyvRk/gFB7IfBjUpSVowpkeGwp3r1+K3lDfm9taM850bhm7WV4X6NgZrSr4WfODMXhylJ85vnnYnZuIk49/2h09A7Fv/r//MuoLUOhdgOIytxZUxPWS1OBq+SXlzy0GSfMSD4vDZ0gwpXs1macWdrWSBen0m8kAPIQE7NIWlsETMw2POOOhFqQVzlzaf1gZd+DIFWKFVX78fLnPhYV1dtRXa/OaCjiPYDVfcZgAP4QHtnet/Y6bfhPxMW8o04yULd/tImxaI37b9+Oa7wbmzpiZn4t7o7CMzjxlgKzRMFnP/NSXDw7EFuri9DXIICgpTF5Zn3bGoIeBl2b27SmZ+fSYVwHiJvleXJ4kHnfyKDooYYY3pL20tsDMg1ieX0TCtjPrfdagw5bN+gCXZaX5+CzYkHGreiwYiwtlqKnry8XAzTwqBl02i6yxTwz2jIcs9W1Urz97tV45Ikn08Da9pUrj8QWuqhroC8qMSCb4/OxOr0QA088GtaC02mbmZqPmenpuP7ee7EOsF5enMsV/xYMRl2tY3bLchVytomeMDuiOsYmxnG0ziL88CPgZ3ZhJgNRHia8tVsRW/tmUm3F+Nj9BHXaT3Wu8800p8zs48RopJoazAyGX5gngdHli2fhGUCRos8cSjflxbqnAuS11Q0AUxX25mZ4kJkBE0FO6hvmW4OscTWIms+DXh5y6iFdnuLv1nEPG9oobaips+5gociqYmR8Og9g88wBnUe3f2p4XWmfm1/8gc0RzOqg+ExlV3k61jFFYLcICGc5HHtPnzJwyD93ZZg1ayaL9FxaXMlMdVW3mSfW4VRneuhjNfyvg1FCl68jX8s46x5+pMdlvXsDLmbFSCmNv8/LgAt8qjOmvNVUAkKgi+DfbHKDsgn0mI+BoYEEaqs4Dr7kmWoPkOWZlgiw3y4y+LnBBv5Lm432ixLfOZWeZyAtDMJLD8evI+cWcIM32lADtVs8twreyQAx8uN4PdTX/hoEzSwmbQnj0zmQ/6ynbyBGuhkolPYG8FxYlNY6wd6fAVh+pr2mHfHCVi46H8BH2lRhpmyHg4nT5o4Uedcgl/NSzCHjQk/qNA709mFDGA+d1AE3MGIQeVc68JmLiO7ssa8+NwNwtCO9tVMCbp0cA2A+02vMyBRfNCInmYVJX6VkNXZMe5l8w1hzDIzNPpl94/2y5w645XgLtvzmmNVBljE0g8jt1M6T+Eia6YwYFLdWfDeOjsHvLWy/81COnvaZloxSZizx5HN1tpwH++LbfksXnTaxjVnvucjL86uQTRcSxEvy1AZvGkud5A4QF1vU+evwZ1VdTQafdKB0dFyIVycbVNvFQdhC92n3lZVcyOF+F/S25GH0h+UDSthg+yGfq/iPg20eXuWhdNKst7+v4AOeq2ObZTkYq31RjxmYnHWxnPlywULZUS503A3eSjefIa+Y3egvZhzJA21tLZnRIy8aVHDRxzNJ3OWhnNZrk8GFtuHbLCZ5toQtyB1f9Mlguwf76djZ93acyjn4eWR0NGrAAuInZcasr3L4NOWS9g2wFHRrTRywsY6Ogh6WlnCRo6mlgznYzQxdP0uzZ0CwvBo7WRcbLvphT8StPAJeLMp0rW+u0VfsDP8MCnignjrOhc2JyTHaLnZmedCdZ4LIM7dv38ldU2Z/SaNT586jOmvig7feSae2ra05z4QZPnGaR1TGzOQEY9qOFz78XNy4cZNxNKDj2mJ5E6cIu/PX/upfzcSX3/ud34m+/sEMSt6+fSP+7J/9hejr641//1v/Lu6NYJ/552L23/5bfzMee+xK/Jvf+PX4w699Kx1q6/J/4TMfj9LKDPyOnPHcB/fvw1N78b/7Cz8bbS1FAk9mRMlm2ESED1mtivffHYt/+et/EGvgviawVjX811JnqTe3SMMLR1vxpZ98OQZODuVB8vvw0cGeQeftWIN/vvq178XtkRFkoTz+iz/303FmuD8d3hEwRQM2y7mzxJgLGeoF66JXoZOLM4vsg464fMTzW7vi//X3fz1WS3SSvu3sbSH/7sRqSR41SGwtc383kUYdIDbO8pH0x3ZMePHz1I/wkq/0C3ilPoQv0omFbupFdfyxDlP3pQ2Al1OPwWPOubbbNsXB2hz53Z/qY3GLi6K58IlcqCe9Xt1sf1Kv8yp0CXqLv+ka81GebSor9tMdmX6vf+juKPG1+lU9lAEN9Bpdyf4YwDOYJ46yfRewvdf5VbYMapuEof5NPc84vc8+a6sMOCkILtAbDNAXGuz3rBF1625iltQvyJ60tobzLv061uX2PRdn0R22lbqSfoiltf07tIkYxtn+zvj8yx+Lzs7GWFpfhuWQNPw+A4eOXf1j/y39oE1yztSZLrL4e9bZR/+kXuL59sOzINRlfq/ONqFEmrsor93OAAF9lLfs7z64zfCoWHVscprnVcXElLtOLZ1iIKosk0gYHbQpi7UNk4hW+LvILq0oa4pyxmmgyVID5bzdVWrtYRdrTO7Y2WFOwGZclPZFa2uZPO1rGbxeDqYwC3Rzey9+9Z/927h5eyLxg5mM7vw+XviwvwZfDAg11TO/2CsTBdD2zKNnFm2in0GF0F8echHjp37yJ8ERS/jZK3FyoCPOnuiL3W2Tl0pQW17i+fC8OwsNFiavIw88Blrpd8jne6lfsxrAITYfwDc1M5f96+ru4BrkBiE+wPcz294gv3INV9MP6J68yxwBWtu7WtBJ8mg5tDcJA51DZ3X1xD6eV7K+VRavvXM35ueX49SJoQzuWYrQPiibzqEJF9oCBs4zKvP3NXw/Az36NWIc5VlZS2L4DMYqzxtcM7i3vLQW7d1d8Gd5tOLPmtSyu2ugHB6BX6S3Rk56ep80MqgpPzkf2k2zVrMcCc+sKDNJB10DfSwRNLewxLWV0dXuThnmDBuSiSK2yfXKcuo4ukdz/CzLg/OVXTGuqpiH53figXxxzTbzYUzRc8AWl90xUR0dra3hOSfyYD063oUZZVNsmwuRNJLPoD0POW5GZ6b48xwXddQRXudZWC4aubtXXK8PLBbwTEbAAvdhx+lYBvxzV7f0QqdC28oKk7fc1b6b5fPasO/HfOvB6CV9Q8tT8z44xN+D7u5+2j2ojvc+uB0t7R3R39fOc7bTD8yY1GFl1Fc0xZMXn46Gmkb6uc6YyqKzrY3+wrcbReDW9rUZp8+cilawiLrDUjqbJq3tHsUSPxc2t+J3vvoH8cJLH4mb16/Dg/A0fbVWugdAb2Ej3GFU29AMnnQh5wDcgj7CzlxCV3U31WT5H+lzfWoqDpmnCuTwaI8xVRi8PIwTp06hr9ZiCZv9wnPPxo1rH6QMt2P3TVZyGmenp2Jpfj5tgosD6iMXCNR54omco6Vl+Hc/+sFskzxrZ9eSTdg7xmryyYmh/uS9q9duxOr6Vur2gs31x00krYjzgwMx3Ad2BYx4/MEusrV3BE7kPjGK5aINJnuQtXEHz3aawd8SZ7sArF50Aa6myt2H2DP61tgIDmppRPa3wXvN8fwLH44/+vo3Eo/tIvcm51UwTs97MPgqfZfXNuj/Nn0rY56KhVzjRTKg5VhM5nKRynPZyuHZXEBXpoWw6HJjkpvbG8g4c8L8JNZmDCYQnjp3gXmswZceLfw2MQDj0TeqrvMQ1jIw7WL6cxXibgPJKLe0pfRHmosJ1IHyrkQUT/BLjI+Px9HOVjx94VwMtTTHRWxgi21ib1NweZn0aGIUlE3/pdj1WJ67KUbggdWtPXQ5fcYXUZ9KUxcpLOdkP3LxiO/xnJIemXzE/WIk59fP9sDzVhqpgh8aIU0X9O+kPyoFk/XUdvyR+kIZVi8dJyHYUfGNut7xMuq0NZb81hdcBuPOreJjo1BMTPEsDRfE1TuJqYzT0k+xjzR3YdM4jAs2dk/dfeAZJeibbXjLuEsz31uR4xK+VycYz8WXTeZyYb8s3r59N67eG4Mn0TXIi4fw6tuoF01IVU/5XG0j/0Ulc36ysy1efPxyHCkDOwcxgWzcGZ9J32YX+iW2QSZdPM79H9BETN2CDjndPxB9rc1xgvf5/p6ohYYuBO3ytsxZDbJnjFZ/YNtYCX0ZW1qJOnRX2df+L588au2oxyAC4Dob4tbkZvze18ZjYdnMWQhsD1FWZdUHMGJL/OTPPs+AtmN8dDmsdz6Fk9Dd1xdvvfIegosR2enBucVwGGQ8EJAK3BAAAKVlRypRjJkZ7TovBDO7nI95DgThb7dsajKgeU6mgrDNINx6YxaidZ8NviQDoKUNGBo08qA660TpVOsUyxAGnd1eroKG2ozDLaRm+Dkmv7O0kFnAh7nar1G0P06w23e6MZyXLl2ADnvxzttvxmc//3J84nOfwqBkhwtDTVtbM9OxMj2OQG7kta7yVKIcapu7o84yOIBk2Vd14/Yh4CJ/FYz8n3vZZ8f/w6/jz2xH2fR2h5ZCB+3ufve9aBjsj74L51Fu9BDFpFI10AgnMD9bMIa1nu0LTCJNAASv/st/G19/8Fb0w4TrpdVo7kApD7VFc0tbfPV3X43D7UbAQ1fMTs7GUFc313Uy94AaRq8TAo9nYNMV38zkQdlsodnuz23G2vZRtNQcxTMXTsUOTujG6g7tN8RzP/4SI0BROy7+KXg5qpz4YnCGyX3Nj89GGcq8e2gAGpsJyjMQLndooNVjBwGvbcbRymD/Q5ol7XwX1BIwGyh1xnQkdKpqu9tQQiguaFcNWDVrfNfVyz1L07ggA41yjov2XFQw8wau5fkoRIR9cb4UvY8+yUcGijairrklt3GvPrgWwISoBGAruGYqGDIxNGVGwAFD2HhzMf7+7/5JrNk8fF9fi1MtkEBmlBsN7tKKweb6BC+WaNFwG3iX93QODGAK5GqbW2N6ZoGGAPWNyDNGNBdFAOQ6GHkwJTQ1mO6Bl3MY50sXT0fFzka8/MLTsbM6H/2PnkFpVse/+If/KqrL6+LU0DCysZ1yqwOiDAoq06AyD2sYIgGnBmx5zYOXm3ObatB3jZgHJ2loPejHutSCpra29ugALFpXsKm+Jmu3WlsSFYvzZbBK47MDRXbjw594hrHzewWKN2s5mlWL84kMW99xizG2ApL4NPtTqcFlaqz7Vg0v7u6sRc1RVdz+4FZMj81HU0MrbFWLE7SAg70f82ul2NZRhG0+/fJH44kLwxi4tdzauLSuMddhLce5KMUK9BmbvBfLG+vQA+ezqyHOnT4Vj5w7nUrbw6kze7nOw6sKZ94FkAxG099GDK51qA2wGbS2BrsBDQQJ1kkoz9w2pWN1/8FkAu2Org5oW7TloVVm33gopnQ+oF93bozEJ3/0x3OHiln0ZiOW6XTBa2bbLt6diDmMyInL55nv2Xj/jTfizdffzy11DQBDA+GCFPXnhctX0un1MOXFxZnkq9xWDV9+5zvfjRdeeCG6e9oBE8hp1SpGCsC5WR+/9lvfi8USRh6QvLa8E2MAinT6kGfBsW1srLoVfD93UTUB3M1uyXq0PGMYfWWGifyQtd9px8WAzJrnb0GCPHfz+t0iuAoPuytFR8kdXGZfaLxdKJHP1ZHuHDC733JAj165DL0M8Cm3CDov65KapXb11q108srgER0psyvaAOgG9BYWF7gfp0a51wYyVQYWzAD2j2KHiU5CUaJAsCPoUxc7/zrtOrH1luABzGqPPPDJ7Ajr65tFZ81hFz0ywL+1oUnhGfvwfG2U0J/LBh2kG2Bo+MRwgmgPE82sJuhlSS0BPRY05duDzA0SC349BMpgjLw8MWuGeXl4sL7O+XZpJ3evmS17yLMFxtLOQLC0NANEfnRc2m4zJNR/BjkMfBgwkYf82yCCwVCzWLahu3K4sAKwh0oeuiygNnNTq+VCQ27JpC0D09bK1DnSEfS6YnEIW8x1zqOZ4C7+GAQ9Bv9FPwGgtK/6N1ibB7ah0/1O++pLx8rdTY6nEZ1pMN7sPxdaxA2IB1hhD51bW+z4M7OWfi6iF91GbOBYJ1QAZuBExeKW7gz+cJ0B6KXFJcwqY0ZmPPxYutsPAZ5BLmscu7NBuTIolFlmOBG5EMZ4vc7Me3mpEnlXX0hzda07JsxoyrNI6IfBWW3e4OAQgA6FBZ38XFmbmpzMeTKT3mCQ9f8tFWa/vaYJnaqdHXnwIH+qYyWmutlxmplb6Kki6K9c6XAqY5n9wsvFTLGU/Sox3h3oKs6qY850ZLUNYhMdRMeTWCrnC7zDvQYD0lln3scfjGa72giDj2YOO7fyi7sAvFedZ2kVcYFJIS5oe3aEW6qZBLCBstWQvCoe1La4qOc8DQLKlZvM5NdmQ2cdfJ/v7y6MGeAWF7i4waNTvu2wIN1zjHRADVIUtTSxJfaV7zLAyTwmhkQOtae2nQeFM6czOL59PT1pr21f+ySK0fbqVFjKxvMb7IvbtN1B5veWV9L5NfOTTsKvBtaKRTqdbRfWctcef7sjRAfdRdrUo/Iz/xqwC5ZryGwxaKKC8jkGfA3SuPhg1qqlvvJgZtqR7vKB2erOVVNzU3gYsz91HpQFs6oN9DnPA0ODqQ/uoDvVAe7EUk+7CGsm/PTCHHK+TvueteEOMuQF7L9On1aXV1InK+8m7bgjR8d3GudfHemCn0ENF7jlw6Wl+RgeNnu3LW7fus198jF+yEBPvPyx53HA0MWCT8Z86+Z15qwhfvpnvwCO2IVX0cv0ex8nSQq7YAwjxh//wTvx77/yrVjbOYwmnmc5oBrwapv9oc/llXvxUz/3Y9EBNtSWHYGn1lc304brpHpQpfVU3RE7QD+sGy0tsywfzzF7zDnJICa8reOsflc3iDuVU3kNzgZztsT/7e/+g1hYw0mrb4Jfd2iXbtJP5TaxPrzgm6lJXWaiijZQntGptiXbN1Cr/ZK2uZOEa9S6vtSpPlRZkh9sV7/Kn/kc5LNAucXnLiLzSPTXRv6tA26gO0tyMQYzE9W53iLucMFOTKgOcMGoGK87fZBLHOMM2HKx2XLKgC9pJT30tRxfEUyvy76nTuB+++cOBQaeekq+X7DUI9fwJeNl/rnOci08OoO4OvwuqjpOeS9nhfZ9fj386cKFn3aDQQ1CbGyspd7Vn1S2fLb6t0gMgtZ8rh7UTrUgF+nbqYt4lmUndbK9vgj2t8eXPv9p8AW2RxnkmVleCPk0mKB8q1fNkFXPyFPqLfufdpJ+OqfqH+XAzNVGZNq+aPPkHXWjvKUNMnvZl7ZH2+q9XqfNrKDP7iLxcxRE+mkGybdLy9HX3Y58uDCKDndO8StWN7bi3ugMYwaTYGfy0HzokZnozK38lgk56g6+c0z2xzJsO/vgNRhX3eJ5U1kuF1/7N/7tb8f7N+7x+JqCntheFwXkNOUheZHfDRJlyUj+3oSWnuGmfTabuQN/QT0hLRCueOLypfjJH/tktNZxL7K9s7WetqUcHWAtfXGX8yqd18RU8F5jZ2/yjM/L0hb85JF5jxmVHo7t4q90dc6lf/KxMkJbyegH4h93wxY2xMClgaNy2Fnfzvr9JvuJvzbxR/f39SHdnYidj2pw5hK8XizyN8NHZnSLN7ICAfpRu6/NUI+oP8SOG3CQz/R5uaONvhV6Bn4SA9A/P3e+9SWUJ2XZ4Kr+T3GOlDMnr+EjoZflD+Vqo+ROhT3kirnku8R8XO+ihsHuXLxD1yTWYpAr2EyxUx343cCrmbC5+4p+S9NjnAKrpf/hy2dvbpQSe6lDpFkuaEBO7XPyMr+LPwzKuwN8ecUyw03JF9b+btamK4foM8eR/fNL/peYgHuXllejFZ/Wl9jKz9Q1aj3tZJaExofb5aeYwLPS1Afu1M1zB6BVRxcyUSddeU4GmC0peZh84u5f/QwPYfW+9IXxq7VT8rxn4RhPMWvdRLzd3bJ4H5/TYP/Jk0OMcy/9LDXPicHT0VzbHm2NnTn3LhCoL+U9E5Q8u8bB6/PI/+7MNoAr3UBFsQ2dTFIbm5mPu+OT8errb8Tlxx+Ja9euomuKBRUrOmiTXRR2+t3JbezLQ6gPtjejs74qTnW3RoNjEB8xDzdnZuMA3VlZa2KAeM1Apf7ZUJ455W7yM6dOxuzMdO7Gs6RqLbymPOjPzEzNgc2OoqunKwO88o+cJ/9YmsvFaROJmsDDI2OjKZ/LK6v0FR5jvO74FN8Yy1A+tcUeRu1Cj/N85uQp9FZXlrWtRHdZSjl9CPx150b9Km/m/CEvflff3BKH8OUmeHVuEVyCfzQ9NhXf+t7bsbKxH83iYvTOwd7WDzDcS5/4ZPzzX/s1+o48we8uMNOpDLw31DEX0NVFMnfgOC+W+7Q8oxZZe2tM0RiRYyliY+JJ5JhrPVdUeRPzmKBnkp/2Wv0nRrMcZ9/goAKUu9F7+7qTvoICK2poL0wEu3brbqziw2mbfOsD+Qx5xPaNiynv7rByZ1sd2MIqFMZqrcn/1LnTcRrevDI4ELXQLZOn6a96QbmRhof4+cqafTG5Yx763MXPWEPXb/G8/rPncheOiRsufBqT837nO/UAt27vbPE3NKmqxafzbK7mOH3mfNTSn9F7t6O0OB0d1WUx1NYS/Z3Q0HAzc69MqV8yE/+hDKeM8Lu+hX7UvosHKRFlMQ9OmQC/qhNrwWM7XFiCbLXgK7G6c+vBtmIUbb20yWA/4/RnnmnGuOUz5cfy59voR30cFygaK5mno904P3Ai+sCM7oxaZo4Xtvfi6p378e7te4nN1GXGQdXL+gmeb+VilbjEhDwXjU22PtvfFZ985qncHbtCG/em5+PB9By+E7qGPrpg4vjzsH4adQexsdU2ZK4PXjvT3xNnwcQn8eerkV93fCXPQ3t1eCa0o79K4gnkZBJ/owa9Unbn7/3M0SoCU9qHcTpxTk91xtvXquL3/ojJ2OHGvapC2ZXRYPVB9A1URUNXCaV1Ks6f6MG4rcfC6lo8dvZRgIlbzxriX/+L78b42AJCi9HCiZUJBKUyvoDRoJSGwFhqOglIu7XiHG1mXsngzmxxF4BKwFZkTuqU6/h0tLc9BJboJmbIDHYNisyfRlkGyd81ZG5fx1BA8KzZB/ErPE/ArG2mV4Do9j4NrFs4zF424OrJ+o8/foXft+Pdd9+OT33mY/GpH/kkQIp75AoYUxacHhuPxenpOHX5bFQ1oUAqUHa0GZsFCLGunmU3zOp2VVTG9VXQJX/Jyfrhlwb+B98/fB1/VlzpwDFGMJOw3jrwU2/fjkr63Hn6FHSH9gixq8/NOJxoA4A6DqjBfhwc6xIeORdc8/5v/n587/77YZ3mXfq4vr0WrV3N0dzZkgqosqw65iaX4hAJGurojjqESqAoQE4BQSA0mDReOKv0cJu5nVrHgB/C5Kvz8VHouLm0GBsrGP/2uvjwF19CEAsXw+uPx5Vj9kP/hnnTWK9sRjmMXYNjqbORWQQqUudUULyxHLVNdWlMi5t9ZSO8sdZJR9vHSafPyc8YxPrerhTS8l3GguFXWLcX5nmGIJu/EaTCTfFe2kHAYSSaY/IBQLBKzM9vR99jT6WAb26sF5n9COnavfcDtZ5178r3ATrl0B9ZcLvUYSBLGLXVt+fjH/z7r8c+SvCgFoUD/5UzJl+rgPS6mqaYmMO54fkaf+sDtnZ04bRbs99DKxHmXRQtdNJoGcDQ2Te4IvDTQB0wnzpMOtpm4BqA7+rsjgUM9OmTfTi6e/HJ5x6Lsu3lOPn4pThs7oh/+v/8xyjx1Tg9NBQtHtTBvBpgNdCjUdLIedDgNs5pDQZzYmYx3nz3GuJbFufOnslgrpltUs6FtCPly0A34OXuvVEc/qYY6O6I9pYmpkWDZ7jyKJrqioU7a+C3AMI+/fmPRjU6xQBwtaky6AzBuHQqyidYP5N5h9edqcaOduSvMfZWl2J9aQHNuY7CrYvZifm4f3uU+zEP8HJZWU2u+N+bnI19V6qPAL0tjfHk+TOxPDcekwsrsbXv1jtXTHnW6npcuTAUZ852Re+JwRg6eSGaT3h2SVmM3b0Zm8uLUcs4WgG11fCFQTMdQmfSWuVmhVgDsAVFXdSdrI7e7l5oBw9b7os5SoDK3Dc1tkKjMfoojSvQy+sZoq6qb42Ovr4sOaRRW1lcj3vXR+K5j3wkygBFBlDdUaFT5Irw/uZW3L95N1773muZTbG2spAyf2JoOPp6+5W4dNreefsdnrsbA31N/PRcBvWkda/rH24ncwtZTQYRzV5xIcAaqEc13fEn3x+N62M7sYEjZOB0C3qNqQsXlxKUDQwMwrN7me2Z5eCQsbaGhrAuqkDOQ2+zxAvALp1waJiLPvXwLXObegWQWgQpdLDMZLb2MyBRueVqOpW/5yHfyqVvgxuMQSDlwUhHjFsNYC0tbUuLC0TYiHWcwRWci51NA7TO1kM9oR5AlgTvBsQtOaIzvgBAW1haSfsiID0GD/40liQ91dHyp9u9tXctbY1FljrAU701Nj6R9LFOueda7MAfBpwTdB+Ux8joeHQAas1W8IyINXRKK3zd2dVVbKOdmkwn3xJqHuBssDh1NHptfXHZUabjdXL4RMqH5UEm5maQuZa0rS5WWJrj2aeejHWcpC1kzSCgYzXYJi0NTBt8URerdxbm4W/uNePEOUv+QpeYRZ6LivC72fk66y7AmcUnYNG+KweCM8GuwNU54hvFnuevJCBWfgVeBhkyUMw1mkOdQG2CdFQDa2t8C6AMkprFp6wZMCmy29xxs0pb2n13XhUZ8Q11gCLuW9/YyDHpjFahbz1oTt5K+jNOM9/lgDX4q7mlOfVVZ283sutCK3MteIM5zLgUIJoVpd3TBktXedMts/bbxASD2epgF1My2E+/PMjOMSqvgnPf6kj1WxFEECMVNtUxaxsFrJ4LYFvJk9Dffh63KejWeVI/2kZ7V2c6IQYC3OGkU6sjMjUxUQRw4N908BmzpXhcdBDv5NZbGtaeeJ3OPB/mM8RaTfWN6fAbXD7gbakL61b7bGkvre2/wQbblEecd513xyToNovIEoxFNpE29SiDacViP9JnB/jPYNoR/CCvKWuOXdvvYoIB8EOwnnPvvGn1fZadN6PFA8az9rh/0x9p6XicB9s38N6BHfVl3ws+t6SHtcE3skRSBkW8l7lNreT881niVj7LTB2+sW86/wY0XKzS8ZU3HLPjUT8kDRqb0n7OzhWH67oTxrkxo8zsMR2QtK84//K+OMOMcGkpHxqINzhgeQQdOudZPjRgYr98KaP2NcuqyNfQzJ0Z9kceMqM4Fz0Zfzu6Q4xsgMCzsTbog7bUdl1ItASCc+hByMdtO4fW9Be/Tk9jB3iOdCtkyHsjZleWci5Av8V98I0Lb+6SsXSKi47e7/WWKFB2nQOfpf5R9uUhFywyGx4l0oIsGtyE1Kjw/XjmsQvx8ksfjrmJB8mXPteMwxeefyI++/mPQ6NlsKz1WM3yRMbQWdoxne2v/N5b8dU/+Tb+DDJhIBa71YwdzsUssFp9Q2X89M/8OPJfz3jNvhVD5Uxi95xvKIzNtsSjW64z+cEOQHexF0PjZzEG5Vc51RGX/uXIuIvQYhj9gpqmtvhrf/u/j4nZNWTJsWN3wAny63GQz6SPbIsp9vN8Pv/8XbygLvQZ2qcdMBadzYCXcuA8uFAtfxgQcJ6UA+VG5lQP2Y4ZmRkMfSjrYkcPMS9tFuXMjncAZH/4zsStnHd5lWcb4FKGigQs7mc+DYrILzv4WI7Le5U7SaW9zPu51vsMbNuP9P3on/32b9uWh6WjNsBEiCPaErs7RoM8To2latxBp+1xd4JZnMpk7iDkGb7czi8eaAGXMprMkhNzGlTK7Equc2e4+twx6ie6CLatDUH2TALrau9E99A+86fsuoPQ3VcGaq1Hf364I778hU9HW3tz8jutpn53R4x8qv5xfFXQQXmWMAZK9XEMlphYoHx6nYvIGYyAR9U1x/KnDTUoaKKPY1PnSq/jlzRzrtyJ5Hf6wOoyzzbaKq0yV/go4I7evkF44TDPW3MOGptb4/e/9kr8w3/yv9LXBt61SffijBf0MXNcj03xmT5PXSdPr65vMtbCp3Zh1frbBmmVlZJ+Fq3UQGuTqvaRdemVnbSv9NOFZXlDva5eMqis76runpiaip6u3qhtAH/Wgcehdwd69fRwL3OCjikvEp7kBc9jMqjIHxlwE5u7AmPyX1/fUOoXeU6+8vl2wUCYOMc5UX6lm+NzcUwZ8dpjvpdnfclD8kouqjFX+qHOreUkYaW0F1sbK9C+8P3NJDbITzPIlQv0+1kSzWBoCXwn7+nfGGyzHxkjgReU1eOOimWkubrRbNEdeDHlFn71WnneHejySyVz63dr4D75VWwlT4k9LYss8HKMYgN50Gfy6OyXC5fqrqamhkye1J/0EFNLmVnS06CS0pTlbNO7cTzqJZMMzDr2D7GMWNxFQmMBCj9jg4bOgc/zp1jJazbgK3qQ82A2rvrPnW7yljQw2OYimEEsyxypQAqZBhfI9/ydi/DQSGWgTvM+aWHiAE2Ck0q5E91dNv5d2lnNcs4egOkOmX2D9j6Ht7hDWruAJmbchYd9jDrOxUhpleWN4C3LNcsD+v1CJf3s9cShR+D86cQYfQN99BWfA12vTzDcNwyf1kcZPpPjUIdqr5VV8ZzlD/VsjEEt4WucPHUa3i9KdbkolzgPenuu2OjYRPzGb/5m/Lk/94vx+3/w1TwjyCQpKy8ou2K6CjCEi9RYJWgu1jzA5z+IHuS0NpPM0PvQcAadUpRxY8zyIbxmXKy3vSNL+/1g4Vc60VoVfJSJu/RrY32L52L/9OPQUyjbpJP2wIXeXSOvtKceVJ+5O9ydC+VHLh4VcQLPJuzr7YuPvPhCdJnkxtwVi2HavD10Qln8q3/9mzE1A+4wKkp76gh3friIYKkor4crklfEuA3oPLGX5ZN62lviyvlT0d/ZGv/6t/8ovvXG9TgPbVFLib88e+kUf3/+C1+If/yP/nHOiXpXWtA5uTj7aRlZdx9twFPFeGoTj0kTxy2viju0XtJGPtSeSleJ0o3f72KBZW2q1BH0OGM12jbmaKC/P2k3PjGW47FskTSwPduS0RbWNgOXNfWrdJA/lBcX/ZRppga+pP/8U8c1t7TDC0cxPzsVextr8ejJoTiFT3oav9KqDSJZn+BzMyPdX5ALfTMD/gfM+SLyf2N0LKaW8W2GBuNDn/p0fPub34p33nqN57prXgoZo60PS6aL5WbnpmN7az0XTYxPnTn3SPzYF38Kn7gr/vRrX42pux/EUGNNUXqmoxPy4VtCw8SIkhNdmH1CfxwntIh2it16Jn0i88jCDM/407ffjva29ujp6491JvWouj4++dkfyySW3/jXvxHj4/ehSYFVpZUPkJ/FeMUu0MP0Z00m18a2tVoCaiga6xrjcGMhNhYnox+9XUdfxFn3lhdjHVqtbu7EJP60MYIWZEp7WY2tEht6Zp16QZlTF24jB4uL87k74LFTJ2MNf3OhtBtzWztgwLkMzO9lLEX/ehe6bcURusYJ9YyMVrDLALJxqq87eutr4gJ+Xi12x8UWk/BSF6KsxCoolsQu+4x3CV470ncd/Xs/f7SFUjAcUtMZsVGxHYul+rg3XYq5la1obe6LD67fiXlXGdsa4fvtqG7mjYF76spwPPPk47G0sRodTO7de29Hxs+3G2N3rS3uXN+NBxjs/T2DfjqEGlWVCP2SNw6hBMrXuse1GCkP6T12GA0qqnwF/AkaAArNDU3pJLgFsgHnKYOjKExPUadF2tfouRoDoflcEJYrjBABFQATu/qMwvMz+uOngii+yO3ngmcJtbaMU8JnbS2NGey3judbb7yewf6XP/9pDLyTCHGZRDHF3IMZnI2b8cynPxZIflQeuALHM8LDcZtlz/BgjJ11mIJx6oj60tg9/CUn6odf9vkH3z98HX/mlUVgS9WmoBpwKoL9FSi17nNn4xAhsD7f1vZmZk0J+j0IOdxupgRj4HZ4u8/h2r/+g/j6+6/nKdYZpGE+tg+3o7ETBwSDJp3MZauCEcvRLzX+BYiprBSACiYLRQFcymC/Smljez8m1/aD/2JvaT5+5MPPxDY8NDe9FA1ttfHilz6OYLhQkTf638NxPfzDcSKUO/BMxQ4GCbpV4SC78qgyKkOoDPaXAQ6215ejtlnHTRBw/FJd+KJV2+Nv1CW60e23BooPogFDrPNTTvvl9TgaCNkezu3e7kYR7Ae8MGLe0hxGxZAawTLj+zjYvzi/Hb2PP519t/ZeQ3s7yABH4MEHUVdmJjaK6wCVXr4fh/CfddGANEYBMtj/D3/nm7Fd3Rz7GKQMBDOPvpYxJrWNrTE1twSYZrqYl+2tjehD2N3WpWLS0GWwH6NQWd+YgEz6qWgctCBPIGkgYmVpOUdiwMSAlBnmF8+ciKqjnfj0R56KruaqqOtui6v3x+ODN28xv8wjz3Wr6u4msoFMujCnvOkMqSSra303xOLKZiyuWt8fDgJIlONAV6PcrU/uqqRBN4GcWcTzC0VArRX61jOHiDg8g0JAuZXBmx7AatbVyeGB+OgnPsS8cgHtCbA0uW5r07gmgBQ40paB2wOeV4myzSAuCh47inOxgC6oiZmJhXhwezI8r2pn2zmFo+GVJcZVjaOy56JTcx3GojGWJqfiqLY9vvfmnZicWohmZQfH6adffimef+JE7FTuxeBjj8dhnUBNd3E/9gRCALWF0fE4hCl0KnQ+1XE6ItJgdnExhk6fy0O0dPpPDg5HJeN2G3Wj2SXQZpv+bKxtxXvvXIuO7r7oOTEQ7b2Wh6APFQ1xWGXGHbIALSYejMX43fF46sPPxj7k89T7EiBig7HPTU3H+vxSHkproPajz34osxDLkDfPRXFLNmqSfkV8//uvxwDG48lHTiG3AJWaCgCYQQvANaBG4G3JNGktGM3sIrTG6n5r/NpXXou9mjbA4Eo01bfG2Mx0XrMO+Osd6I+THhaGMzk7NQlP4NihFxrRD/UYrnTiNYLQKHcE8RxLshncS9ANcJFX/dv50rkqAkGWoiqCTDqx6muvT2eRK/09D/2DPyEJvKKj5PUutLrV/DADIw1NLYigAU8A8UFRn30fQylgEuj5XQZFsCHOjZnSycd76AhooeNt4PU48KJR9zqzs9wJ4mKBz+yxJmRPUTbFZ9y7/yAdLR0+bZ46o6e7K51pt4xfvXEj+vtxxGlrDcdhFRDe2dOVgPb8mdOxPLfwEADvRkNLW2buuV21Bdu4gYyblSAQHxoYxJbWxL3R0VhFb3TRpttR1+HlDfjk6SefiJXFJezUTgbKpYnOijbGTHTHJyiSzlOTM/l9B7pNZzZtFW8dj6JmZRF40HUwMC4xrLNsoCyz2emvByJLV/WHCyvysEF1A5FMSs6VbzOvBMaCOQMlBm0sv+d3BhK0L/ZJkO34pKsyZs1wLdWquwpoz2CNAU/BV4uHr8IdGUCWTxhDZ0931vN0McqAwxr6a2Lc81/QkfTNw6yl64WLF7Ch6HF0rItQ8vedm9hZxlGUdcIuoufsh2MzIGX2qdvjE4PQN4NZ8pb9tuyYr+QtgTpttgC83cUlPW3fa71Xumi1DIZncAWehvBpJ/w+A1rQ12e468XDa5UBS7mkQ83zDPorYxlMYFzSWwuTwT1oYZmA4+zc7BMvt+WKo1QSXmvmcl1DbWboiKnkERd06rLEQBH8ce59ZjE3BWB2Id3vrPfswqHBORdIDETYFzOgbAsTlf3MSfLFvGnH1JtJB66heXQ/OJWxKhs6YDBjtgMB8nrl0gUgx2UZIzPK1dCFnEZm1csbYsyzZ86n3EpD//bV1toSS4sLMTczBZ8Bjh0TfZQXdTKcHxdIXAhynswGNSDgGNJhh4/kpdyuDNHtq/pA25nzgdzL0/bB4IYLAZZzcIxiKPvjHBvE8Cwk58g59Dlen44c2M05VwfKV/YxbbL0ZAy+JaSOu3NnAoz3On6DNc6HgWR3hziX4ljLPS1BG0sh2BcxbWY/0YaOueOXx2zk1OnTOQ/ymzTIMxxyMcIMaDOaPetlK/nN3QDiaIMxR9zr7iMXJaV3LlyAP6VRgePRt4xLGuzgrOXzpDqy6ty6MOrfpc21+PynXsL3OBcHpQ3mqSoXmJeX5uKljzwdL374SXjCWtTQkrEYBJNGBvYXpufif/5//3rMLOr84JjBK/XYYBe2HW99LXOHDfzEx19Me+miV/JY9oW24FP5IGuw8onyKy0MUOXv6Fl1PsAx+6w9cC7FfY7L5/kz5x8/prWzO/7bX/kfY3R6OY7AKQadDDB4TfolvPxdmUqHnL5kH7hGWmkPXRTxOcUOM3f6QGvboI/2wbdymDzg5/wtv9qmr9Q18DC9zWf7t3o1g5r4F97vPPq5Mu0z8xwS7IhzkzYUvlJEHWvRL3ViUX5MzSBWTJ7iu6Ql17q77Phlf7zHvvNL/vTv48/loePFA7P75Rf51L743OnZ2eR3x7m6toqs2Yy7EYpArrpNerhTTP+rlntdADUomQF2x0zbjicXwPh+k3l1odxFMP9WP+vQW1rRxXH1izu/DPjYB7RAnOxpjB/77EvRB55yd6AUPrZhuZBOP6SJOtD59VwMszy9X5q7eGZ/kxboPhfdvN+x+rk/vU+6WFJJ3aL/ktnnfOY1mbzE39LaYJjBT3eYteDfWHrCt7v9zpw9n+UkLfWwOLsYN67fBHP2xP/y9/9hLG+Ab7Dd8oA622xbA9N14nte9q+rs4vngscZj761eC39QPmUeUmbzfeW4DUg425Wd2maJMTtiRkMsBTzWMiY56gtLK/FkbqB8ZgYMQiOcceW8QZ91gP03vTcfIG9TfCzQ/zPeKY4Vb2TgXKeoXesP1uPrPN10uoHz4O+BiLlez8Tc7hr3L5Z0jAPDkdPpb9Je7br7jd1nPQvFl5AHMi0NkJcnmWY8hp0qBIr30kDdTvPEvczhAyqO3YZ1R4YzHS+fGUffZ760N7xXPW1SWryobTYwx9S74hdlQvp7EKdMqD7mDEU+Livq1iYdQ7ts4lAzpP+onbr+Jkpn7QvVnZ3kbRz54c2K2vt05404DE/eKtTpamZmwYUXeh0ToxJ1NFPd505Hw34pbYttvAOaX/Mm+JCfUntgz6du5fFiWm7GYv9kh4uHun7aX+tVODLeJBBNxNfxHqJ+XmuNjN3BtC+eFvskbvH0BGwQj63r8Md5dhTBiAeVMYOGNTymokwa2Di7eS7QUsu80+bpV5390PKoAthzOfO7lbyhPXtnV9x04b+ODjJWJL6XppKx7JD/FLspIdowjjwE7KFbTpivhzXsc7zZ5aiQmYSC8MH7giSU8Rk7ja0D77UW0tgTc8c0xPWR3Fu3DHr2Yxb29YMEEdD33r0BX4JApg6sBK5La0tZb9pOtbxP0ygE7u5m8DdxcqkNcMd19LKUvKluMNFD21BnuvAT8/YO9yjEfpV6CIxFrzI/eq+QjZNtBWX84eXIDMNtfAJc75VQsaQjavXbsbcwiL0Qnqgg0kVGYyF/lv8vQT9DGzLL2IeQcXhbiGLkI77pJe6r4Kx6Ku6KMHffN7GmF969pH4wsefzbjmr3/lT+OA77p6+mNxcys8K2mguzde/NAL8bu//TuppzfcsQ+NXdDj8bgNPAueNkt+Ycl+6l8Wu7mVYWnvhwbwDfgbo9E+6FNubRWxwN4+noff5e5Hz3ZRBI3bWIXBMk4eAq3OuHv3Do1pXw2662vA2/Ig+mgLFlreKMGzBviPbQY+obyD3CjvuUMeP9t418DQKeaijDFOxwEY5dJQfwy3NMWZ9g7mt4oxFj4Jk5M8Jh+qU5LL+AwSxzY2fxT/YmojouPcuTh15cl4762344P3Xme020kbcYfXe+aGpUQnJsfpC/Yz5b4yegfPxCc+86PR2TUQf/S7vxUrk/fiZHN1nOnujJ7mpqhintJ++Vj4yjitc5+JW4ydppn3wjdgCrKvlrldRam+ksH+jujo6o2Fdfi8vjle/uJPxPzycvzjf/qPY21hMm2hfKL/l5o/eVVMBJ/wHHWeOlYePXP+kbh44ak4NTiMcMzH7bdfjda68mjledqi127diCls2gZYdWpxLs6eOBkvPf98nn/TYOUA9ILnvniQuzvMZ2cX4s6dkVh0FxK8eL6/L/XBLPO4tHcQc0ur4AXjGOhyuuhc72xv5sKdux+Nkbdi8zuwHQ3wQ299dTw2hI9/hO46xK9GyKTdrrakHF3LQLO0kXrXGJca9NX/7sePdpZL0TNYF5MLC1Hf3h2dpztjr7Y8Zpa2UMC7MbuwEcvbcJhKH+WwvreUB0l0t1ZHaWM35lcXohWgY+ZAZdVBXDw7FGWbrfE7/+pqTM1vRH31AEZ3LydcZWytXA/qPDzU4GucDc5g1DSITIBKzEwuX66AmZ1+CFE7mUyDDo0YBOtX5dY/iKLzp5BrTMzC0fBo8GzX4JRGuVLgJ1CGmNZQbGluoK3aaEaZdfR0YSBaYh6BnxyfitvXrsf2xhrgvyoee/QibLEfr3//e/Gpl1+Kl3/05Qz2Z111mEc3cGVsPt5592p8yNPC65pQpEXG0m4ZjiHKOZ0ZJqEEnRrrMM6FT51M+597yXD/8ffHn8Hz/GS8ZQ+BLIJ4BC2n3roVlR2t0X3xPJ9zHYqhtLOVYF3NZxkY6/iBRWgLYeL+Cpjk/V/7vfjW1bejBZrJLFW1GMrDrSiV4+jBBx4q0ocSagBYrMysxPaKCwauZgIYBCUoIlrkb7Mvi7/XSnsxvroLr9CPjZX46OOXoxzhnR6fjebOhnjpJz9J/2FBGNQVZEdajIvf/IOfhmXRdrG/sR37MHh9W2uCgwQe9DWD/RjybdqvbTLYnzc+fPvyJ60i3EwYY9YYmblkaYayaOjvTbBqsL8aAdUp35+Z4BlbGHBBvIF95lpaQq9EanwmeMVDgvcCoLwVvU8+m3NTQqgbUaCH21uxdOcdhJrnQpoisx/6a3jgQcx7nrOw/u5S/OrvvhIL+wg5Tqf8WYWhEyhsAmQ1+jOLy2ENTEHb0sJcdPZ46BUKj3kXqmmrDf5ZSzPLsNCpZjOJkZOZmWnaKOq4GVjLUhsYFg2lh/Se6uuJppryeOmFx2J4uCtOPnYpHkzOxb/5l7+NgY/oRWGbHWXgXjrIxwZUjvnQki8acrNqrNVpIFSerIXBagV0XK9T6Mo5X0UtwE8nVw6u5joD8rX0XeNohp2LYQP93XHq5FBMz0/FY08/gkOiQt6LPZ1Lni3As3SEhkUQlbsXIPLxOzOhdHrh473dBfizNh7cmoh7t0Yw/GaTA2Bq3TqHo0J7Feijocun48yHLkVVQ1nceu396D/3TPzGb7+C0f9DjBa6C6X8+GBH/NznXoj6nobovvKIe0zTcXK1fGFqOqoAcWb2G2i6g6E+feZMcfAKc7UH3yxA796BkzExPZ+Z9d2d7bnCPz09Hi1N9VoufrYke/3RH30jLjzyeDz+4jPQthSb3FsOWKyta0796Ur5yJ0HMfVgNJ598fnYgZZTE+PoLwCtGd9NjdHT0hfT6PO79x7Ekxcvx9bGaozPT+bBWmazudDSisFfX12OHoyzWzNrpAttJaAGtK9gzJzTuoamaGvvZC6ZI/RwXUNv/MZXvh+vvP8gavjcczWqDqpjcx+w3toaiwAht5B39vTEAjp1a91a1C4YHsIXgBd4wwNu5F01hxl1+gmeFYCEKCDprFjqA/ZIIHEs0RnMgOf2+S6dBtrVUTcQn3zJNVnTGx2kk+VipADWDJw2ZCKzKLAdzksGq+FLXJ00zvKUixsG0J1HHVNP4bfdZTPG6V9VLXOlHKOXBFk63wKjGp5n39yuqBwa/POgILcHD584AWAvpeNx//6DzMbPIDT84Y60oYGBLNVhNubtO/eitb09Qe08sm/WVnNbMzxbG6eGh2MVMCxAS72m48lvkxMT0dPWmYfx1DCuQ+bPkgMGiV0wcCm/sqE1tpVHeFa5uXD2bKwChHKO6auBh5bWlgQ7ZooLaHQqzIqam53PBSd3axiAmJmaysxPx2+gRydIfeD4BMdiPh2oDrfm0kYGQplv6S291F86AVM48w7AALQ6ys+Pg77qQumucyoe0L7X1xe7C3QivEhbLs3zcHBkRFsriLZtM4bcOuzcu4hicEQe0OHwp5n9Xm8A1FI7lqZYXJj3oalDdbBFgV1dXfTfrDAd1mLOx0ZHcZys14peRF93d/bkgqq2RKdmZGwME1GJLLRkW5Yhcuz+rjNu/zJIBo/LO+40aWpsThp4OJn8Iy0MRBmQ8pnDADtpZ5DU0k2C3uNFBOVAnh2lX9Lb+dUJ8PMM7DJnBqAtHeBPs568Rh73lQE02ml1tyTOs0Fcna0MdCSbGaDBYUTHm0GiPjfQ5S4F5ci+Ot8GhsVgBhZzXuvRzfTdTFVf2TfGnIFr2jH4IE5yF1gHeNLvBazOuztCbNffpYeHA2apAeccmmk/5X2dqmpokpgjM+yKHRxu1VdODYaaodSMoyVvOw/uEO3rG8g++bfPtU+WmNlEzsfHR3k2Ms19Ra1jHfeizI50TZvDuJzPxAe8nYecH2hrYMI+2rY2c4NxOi51t2VC7LfPdH4spyZvOvepu8AqLmBUVdRA560ci2POBRTmiyHlfWaIK5upF3m+c5kZ6F5g33FKBnAo/E4n3SCUc2zmoOUGU8B4OQaTPuRFywimc458HJczMfAiTzMryRO9g9hDvlvHSc+ADN8tzM1knwonu9ghq+0Xg6hvdbJUtNJMOior0kvZPf5psM3n+LdWgWnnXmitzMOT0mhpeQ77tREvf+zD8fjFM3GwvQ7fryH7m3xfEZ/6+PNx7kwf9PNgSobuAMFtBvwPzGybW4jboxPRP3gCfwNHnHnU/mgjyip0zItgfA03m/FJx+BrAzGMHbomjjcIA3YwOOGY3eIOubOvJiwY+FOnCzmVUcdxhP5xjF5PQ9B1J/Whhyz+9f/27+AsbuKbdvJVsYCah3RCK51d+UIamhCRvIatEvvbHv/RnyKr36CIGabKiws/GSD0ei7wpyXkdsHKypEBGsfkvBgs1JG2TQ/Fdfy27VhdhG9oqKc9dwijc+ifcy5lDbYZ4HAunfcM+HOfjrnzLHul/oYm6k3lyQCP3/lSbx7TxDn3ucqEFlyacTefMS/03f5KY+XLa1349LnaNzNgi3JL6r1IvdwMPQyuZ8Ap6XSQwfdKbQ+cbL3gVq4RQ4spbUfK8qS8XrrT6Zh14U9bSDup++ij47AP4oTMnkd+TWLDW4iz/S3xxc9/Ivr7umIdH6AKrKtMWu6ns7Mrda7y5llP2ivnSHpqH+vrGmOZZ/l8Dw91/KlHC6WADl1P/effBtukm3Noe768T3pLQ+XWBU7/9lB+d7vVVZYxJDArfZ8HQ1x+6qm4fvVafICvOwt2vHntZvyV/+avxtf+5Btx/fYYfWyiT9gF/RDa1BYomtpheUN+86XdMSFMPhKHaV8dk6U5DPbqFbrz0CQfS/yJ3aWv85r9habJA8yDcz+/vJpy6Y7aB9izk2AneTDtccrZTszMLyQP1MAfdIb7sKP65GXaZ1qhTcQsdV7aXGgjL/nKIBa/S/Pk15x7F9SKOIFtbYBX5Qb7JW/4Yth851Twix2h79qFQ8TBRQJtsXySetxrND8AXAO6JkAZtLNkEFye8uzCjnYiacXnxaugibRRHqRJIRPHyqz44W5xMVDy4cN7ENHURdzIc8C96FLt/MG+yTeWb5PvK5LeNI88aV9t7WE5HHjLYKmLIMX32r1ikdFxKIDcmXJon+C4fD4kYG4sF8vIdOj4vIHnGJR0HF57XN7LtpUB6WpwPoP8Gbtw0cdgMH2B5/P5jgG9Ih0cvuOxv2Ixdat13A0EuoCc+pvvbFsfXh2UNprnFYuRuxlgFZPZXl9XMxh5N1rAvBkj4jr5rVTaz3kUe2ive3t60yfRX8kFb8YrhxjAtS/uGsvFBRMmuM7XBv2z1KxBYe9x0dOYg/SUH7VHmfjE9SalHuwf5U4dzydzLuTVSuiorXcMBZbDBqWjXdhy+23pKGXM/sDhUYmNFNPmQaOMRXygXtZumzDpYvAROled34J/WKfeAZc4lTXcV7TE/9UpjNMxugDpwq66XyxiX5Qr+dVFHEvZSS9jeJZClV+dvFyUUoahsWdfHh1anrAo0+aCmDIs7xjUt5wULmXMLa7Fr/6zfw7e0P+UD2XlYqeFfd7eBm/Cz+6QlH+O5dnzY5wr+5+BYO5RHlwslCfFvnn+CH0909caf/lnPp+leP/Xr3wnGjp64vyly/HBrRuxie/U3dIWTz1yJd54/fX0BzexbwZNa9RZzJOY1dIs7nwaGR2JhaXlXMwRuyyvLGc/xYwujriw3tfbnbjFM8fcEd6GL9Hd1x+TU9Oxxr2e9WDyhguI4j0D/i4UOxNXr11NnNaIX67PoxZohEccX2nnKOaW1xACMWJxfo1B/ULPqaikBWIDjlE+PU9JeR8bG4nKw724PDwYp7AxF7p7o402i122XM/8KUdMcZTAPcqf+q8Ejy/v7sft8cmY3CqL5qFTce7xZ+Pqe+/GO6+/AtYFI0InIznqdvFID2NdXvN8uo0ox4ZAjhg4dTkefebD6O6uePN734zNmdHorT2M4ZbG6G6Gn6B58j99cBzKmLxkfFPcoIzlInHOLbrCuBS0n9/ejHfv3M2Sb21dfTE+j81u64qXv/hTMb20GP/oH/2j2FqcpG1jV9pJpUIcXchlEccFR+EXWNZOhPL4Uy/EwPAjMdjdH3vz43Hv3e/HQHtNNMFj4pnX796OJfS459I8mByNod4+cOnH87DnloflV7UlLpKpQz2z4vU33oUX1qIL2/yhK5fS3k/gf0+vb8WCFQZ48A6Mv0f/LAvtWV0uG7u7w5haNz74ADiiBV16urU5LvX2RtWhip9JRsZNeBSvOw9ZEUX6wTvuLNtEpsq++X//8lFHXVMMDvfExPRk7EPckdmR2NjfjpGJmejvH8YBbI7FjVIGrA4qj6KhCycWQdhcmovtjfIYOD0Qg2f7YnlzLOpbqlBGNbELAO9sPBnf/c5o3L62jsBgUHZRHBuAJjM4cwJV+DK8wX4NlBOJceGfis5JVWEcHeKAAOqsX2RttkOu7ertTwHJ7R1aB94JetMBNRtFJwGFj1LxZzOObBoXBKqzqwMn0VtwPni+jquZuA/ujcSDO/di4sGD2F5ZzGuuXDzPc47iu9/+Znz6Mx+Lz3zh5ShHGZtEnlmNTOXqzFK8//7NePrTn44KlGA1bRpUMbvTQ9kcx+FeKVbnZ6KeSXPl5//Xy3s0lj/8Ov5MRqX3OcnHwf44qozJN29GWUt99Fy8WAQSuNC6gjqsZtEaNE2wC/2QLKw2xgOavP0v/31869qbUQfddPzrKhviqBaHpPMoTlzsi9WN5VgFAPX39ETdYUPcfvteVOy5gICRYE5UVgpmBp5hcp/nQR5jK5b4wOBsLMWz509HJ0z+4O5oZvZ//Kc+Tf/3M9iPRKdydFw5ZofNz30Fm7dlfI4a6qKuGQDLdar2skqD/RhODJFlfOo8aAfj8R9e2UjyUxICICjwVClanqW0Xx7NJ4cBswCv9VLUIKAGCHdG76H8NlBIwvcCgKb6k16+ETyD20c4e0fM8+zEWvQ9/gz3VmZQswGFs4eBG3/3OzHc3fgws9/lIowWz6+GXpjfDFZsvrcav/p7BvuPopQZezgzLqrxvI0dwWNNLJgRgwKwZqiHPls6wUChBl3D4oKOfOG86USqVP1ekDU7MwvYL4JapU2cDwCTWXcCZ7MdPBG8Ajn/3GdexGDtxvCl87EVNfGb//zfYbwE+YXCqoK3BLFaEOmhUWtqaUa5tuSBPNJjDjB1/8FITE5PpbPRQN80ANaKFyhk5gc0k8a5kwds1MKctuu48cdgTxfsvB393Sjs9uZY31mP5158lkfieO5bW9+6xQUwzdqsKOl8YRSUa2vxCzoreSsT9tuttGU88971O3Hz/TsJrvbQIxCMOQbQ8Nyy7VL0XzoRT3/m+Tio2I3pWzNR0X0h/s7/8E9i5O549AMIypHlnpqD+K//zOejprUq6s+ejMrmutjZLMUSBnBhaipPz3/66aeZ2X36YG3CFpybreybdfZdsNnYKYu3v/96DPX3RUNNRdy+eSeWlxfiHO1VMP/WWZc3R6fm4tKTT0f/qQEctZnY3yoxB9WxDxtOzy7F1OR8TI6hq0s78cwTT8TC/HxY399zUhqadSTXjDvE9PRC3Lx5O7784z8O2KPfjdZARC9Cw621pdjf2Yj1pflcQd6GxpllCW3cKuwByHv7lbGxeZBbtecBYw9G59HHEZ/94pfjf/rVX4uW3hNZiuDO7Tu0twaoGAaouqh6GD2M0a21dzHCy/TPcjhHOD5ykPVEs7yDgJ75M9hvySxL+5hp5sKWmQyehG92WRV/F0GGIqiSgQg+1+HL7bUAyVz0hS+tg61TL5/ZDwGgh5YJFgw0upou7xjAVsf4z1qi/iyCnwYhCtCqw+yWwm6Ai7XCFwEvJeaHZpKH1jc2Mgivg1LD3Ki/DJwYzHcbu0FTgf+Zs+fQx3u50DUzO5OOvqC9q70j+9/f1wtIUnbLYmxi0mFGE4Z9AQfZzDTEDjvcH50d7RnMMKAkEDtCByqLS3ML0QTd13DiLw2fCtcYLYuUo0MpC9wmuQ+3HHBCnwD358+ciTn0w2bJAGqRHeN4BVmzs7MJWJR5xzAzMxednZ0JXNUJ09PT0dXViR4+zHqeyrfg20UUwZhBSEH20PCJlFX1gYfUHmfLuRDnPHqAnaVFVpZXErD6nbvQpIMOh31Soek4mNFfADXoQR/r4C0duFys9Zm5TRt5Zx4MQGhW3JliaZL6ugZ4pa74O3HFYVhnXz7y3d3RmY5jgl1oJz3Unxl4M1js/BooonF1q301AO0YfJnNrdMnJtJh9UwV9aPA3Jf9lf8MelfX1+a9BosMLtAocmKbRSC0CPZtZR8Mnhh0lKfPw0POu7TKrdj0yXYFx9LN6ycsl/VQTnSetcu+ypGvOuWSfpv1s2/QvDCP0KvAWmZ5Wy7FILX9dlE9r2UefJkhnuchCEZphw9yIcrnuevB+bKU0TZ8LJ8Ioh2Putg5sn/ST4fP50m7NRwkd5VYUqYLGU39wzsDNPIk48qFPNqVdlmzn467pbtCx5ZrrM3uwcqZOUk/Nre2kb9NnHf6TR8yY5a+ubBmkN9npyPB4O2DZWrspzQU6BvQK5U2sma9fOJigbZCxjKj1yCG2FIdoiNiGzq8tin+dPHCrPxusJJOgeV6XFz3YFP1chFMN+sOnc5zu5EjMap9KxapcUyZA3WJbyfJ9jM45Z/OPWPKBRvmXj1i33TI+SMDGh70prNqwFNMLSaT9s6Bu2PcJWeGoeOwjyXmTH2JaEGrIplCHWhQSjum7rK/PkeHQt1LN1OfZkYb3TITyb5Y+sH7pKe0MThu2TDl3AUzZT6DBg/f0sPn+Z1jNYBmTV55QDnoQDbtUy4cbK+Hpej+/M//JF7RRpYhsNbvvDuUNhfj0596PjpbPRBOUsAT0PnoyEA/beFQ5QF7YGYem/R0EVBc4vP39h8mCjA++d/5tQ1lTr5MvMH4tRCVlTjf0F8aq2ekh6+0WXzgTjIf4qKJeiXPEeP65BmuFUNl8Lm+Jf7Wr/w/YmIeh7jGMhgmMyj7hV6Sb03UEfNKK+fbNuy/PKQs+KzmhiLYv41Oyx1w4OBMrOL5ZksrR+6sES9nwOphW/60HUsqOGfa2NTPPK8IqKgk0KPod+XA77xfvtXHomM596l/6Lsds157CYwlFnWcRQDGVixFU5WBBZ/tqqf8of5JeeQtfVGMfC9fOVazmouMfMssaAcMmMnXGcRh/LY1jR2zSeliGz3d3fm9gWn7ZrNiaMvyQL1816AvLDmgz6LMFX0oS3wkT07PzsUmescSrCZr4KGmnndR3wCLpdvSRtF+BmuRofODbfGFz3wkerpa0x8wW7YLPWAgdQP8bV8N2rlwIzaR3wwiiWldFEh7TX+kS7FbovB/XVh3PlzAE+cYHPT64514Ls67U9D2pY9j1unPeeF723RB3aB7Cd307W//KXYWfIfsDg32gV1vxSB47bEnno/f/DdfibffvY08ggGhdyYW0K6+7gpjsD+Fv+fiUHXyJ9aNZ7gYj67jp3yn3a2prs+dqurku6MTsQOdtVu2oX1NuXk4zyL2fca0Ata0/MYW13iQ+cmTJ8IShO4q3oSe2/RjEd+8zxIGyK/6sLJSJCImcrc1LdE3WIPvAlyKbDH25FmeI17iUTl38kvKNXSX96WfyUTiE3cxen0u+CLD1XUuPCl7zpH60WD/QR4Q6q7AafCkSYjiR2Vpd/s4MUkd61grwnMArZtuaps8p23ThmQpKXiMJlP/2EdZ2eCiOshzJQp506tBT+Inakftn7R0h6ELhe74K4O3tDeeReYi+uFhEfTNnXTez7izcXrhHNiGr+Qd5s0sUufWXW5+r0006cbFU7pd+N9c6zV67Gsb7kRkGv2OPniGoulchQ4FMzBG9b276Q+8iJf3GbfRVqavxsfSVFlX76tDTaSyv+IYMVk+nFcGABmPOkJsbvcTZ0DPxBl8psJRPgpdXuw+UU9Ka3nO8qj6gc6DSR7Kaup47snFf/7WDxLHaItzRxT3Om7bsk3pov63vz5fWuUiOfdZltZubCMvVgFwDLK6dsyFA4lpEkXuCN0rdLD4spBV9aEjdQHcHQVij2LKqmlU+bLsZIHuLeWCTMAVKjKTkXInNOMWpzlnGcGA1uop27PclLXneUryghng5byzVBkPTqzAt4kr+Km2dOyWRtPPUU7Tl0ce3QnuFS5YHB3obxWJJ4mjuEcd5ssKBM5Tc6MlXD0LpFj0XQb7qZfd+TaHr/Pe1RvpKxujMfHJufQsTfm6HFkTb/T39dPXon15enu3KN8pjzl+58GHqa/36bs11A9csN8rxem+jvjr/8VPxvjI3fjV3/pGzK3uZNyvvgU8urEep/uH4vELF+Obf/otzRPvStqF56prE9cYjHcnowtK4kB3XmTJZH5Xb8kbEAG6F/LRjc+UsTCwzxq8UI1P7Y79Ff7eA8+6ImhddvX07i4zxVQ//eRj8MFh3LlzOxe2XFCS5+VByx5blUEdt7gKHoZu9kE95PNSlpgRD9k1Nqg86oMPDJ7g98oYfXA/DrDlj5wcjEsDZvc3Ryt6RAGWl5ShAiuWxzbPFfP7QqvECnJye2IiS3P3XHg0zj32fLzxve/FO2++gl1ZRkeii1NeK7KMj77k/OIC/QZnlhWLYqcuPx2f/NGfhNfb4htf/d2Yu381TjZXxrnu9uhqQtaYN/XZPv2BK1IeUh/CK86x/KoP4ufypjIgLea2NmJ0fr7A9y1tsXVIv+ta4okPvxQz+MRf/+Y3oqyEj4n8Hb+kcSFVjBMZtfySCYjiJzRBnHv0uejsvxADvUOxOnIjRj74fjzS3xatyDpsFW/euxNLzLOLVQ8mx9If/fiLL4LnjcO4IAAfc+EO/Gny5MTkdLz15nuZJHHpxHB85OknYn5mJsbX1mN+W/4pxTZjySoe9MqSZR7InTup6ZG7cXrx/zvAcd34FJd6uuNcZ3tUijVRJhWMGdSUOkpbptxuic3p78K6fif0/eVPP/krHha6D2NoFFcxzPtHFdHeORDDQ6djYXYRAa0HVHugSAXf48y1tMdA/2CcPX0iVpa2o6bebKZSnDrdH929HQyyFPXaYTp65vKZOHtxiJ8Nce6RM8hhCw9ujua2Lt7d0dHVH+29fdHc3pW1nFrbenh2X/7e0NQenT0D0dnVzoS4YgbQaACkwIxDZ87ElSuPxeCJk3Hi9Jl8n8Yh7h/oixPDQ7kNa6CvL/p6e6O3uyed/LbmVsaCEycIhrET/DLRAggF+9btOzDbfm6zNOPKFaaOdrMdI4N5p04Px5lzjCEBLAIIT6kIsUuxvLQZ/afOJZFVRAZYKhDQDC7k9PnGMGCM/f7/n9exIf7h13/4TDWrcNMH6CEHbkwt5EJIPUAls7xUqhhFla9yS5fptwDCNgBIec1hzN+4E2/deQ/A2Bi1TShjmG8P5l9c344qDEMbwGrnaCvWdhaybiMjwNfawWFEsfHc48BD2od8qcDLYbKd2IEJj7a3oqe1KeoUJBga7R+DF0/AlPQDZa+x18D4yvH5Kz+NqeUBdsxJGcDSVSqZWYfABSIHX4YCOEApStfC/B2/jjvjRbbpE/iMe6WN/ns14EwauEPAAKFg82jNMhAqYOeouNc+SW3ffpaLS/ALqDLWl+H1rsKxN3OqQlrw9cLYXZQzzgSC73kRLrqoYDTyHuIs5Xand+KdO2NRUqHxOAGoClMD4nkFZoQpbx5wZZaMRsVVeGddwOM8avBUhgIOgbyKUsPnIYRmxBQ1gHFMNJh2TDZkogQmnTgL1v0/MdQXrd0osu6uuHHrbvzxH/0pxr0CB7EZ2a7DUd6OJQDtNs/ahUaC8R5k6xQy2MnPlvbO6Buylv3JaLI8Cc4nbAU4qM0DeTzN3UnWgXBLqFvyGwHBTbyr6muQ/VaUErODzmhorqeLjKe2Irq60TkYa51Kg3waH2umFk4sRoixCswQQqclnVzrYhpMnZ2bibERlOnoVCwvrCKjhQOCWgSAt2AYLK+Fk49jV8M8DZ4eiLLqsliaWo5/8Ku/HnfH5qMVw4H7woTtwbK7ceFUDw4Hzkhfb0QTjpRMtI0Rkv8AMd3Dg9HQ1hxNKGUFzqCFQWJXxr/7vTfjT7/xnZienI0TOFaLsxPRjDPU1+WBRmae1met6Xbot7i5kRlQgtLKCoAgU7a3gcEYG48P3r8ZkxMLMTk5HwvzK7wX8vluod4yALm1FfXQuLu3M1roU3sjhuHxixjgumhKZ3sHPboBj2tQIzPXPPTJ4HRljeVtumJ96zBu3JmIdz64Hddu34/J+aWoaWyPiTkdp9ZY2MA4AdQ8+Ke8rDjEt6uXcdfjpD3MSnRlu629LbfVr6+YKQVJoElRG9lFB51Bd4qVZ+Af7ZF/K0fHwNwsEB0hAwlmyvhSqp03WTn5GhCgQ5GBWO6VV5SF46CGv2eWN7KpQ2FmrnU4zbpP8I5cCOwMtLhI4xZgg+HN8Lht9mA7DJSoBxaWF3FuisMazejwdTxWdb19l6YGnjMQxPP9263JLvpklhH9tS9uj7UutnbI2vH+TCcNflSeDZzTAADsCDmpz0wJSwgYYN2BPi4212HLDMqWAI4685bx+eKXvxyPPPVknDh3Nk6cPxt92Ohzjz6CLl6PGesCqvfple0ZgJQe6m5BmnrcnwZWzVYqbE1ZBt0MkmYGCmNYYU7zcFRo59sgb5ZPgZ7KuADFIKtlXnz5eR4+qo5lXuQR56YP3aET4qHd1ki1dI7bh9MxoR/Sz+xCs4J0VLS5xTZd5hl65QIQfdRBk9A6aHbZcQjO01bwcl7ljSKYLIjVBqgziy35rcyPASQdHMfnfbbpokE6q8yDZSf2AeRmkvq2acs1GWQ1uJzOOPcrR/KSdta5tH3HbMA220X+in64iIPjiYOSNpnfXRBxF4B0l2/NxpImzkEZdsSgwuz8XGazOUe26dwc/yx2G2I/aC93VagXaauw+YWd1pEuACQDgO/FBTqP6o88yCrn0kNeC/rpiDhvLlwabPdeZU5b5eGzA2A3F3GUmwyQ8y9LOkBHx+H18q07Q3QADNoey63z7Lybue1c21dlxLZ9bjqO/Dwer3OmU6z8mRmd12PPDUQdb0WWrn6unMkfBqBcFHSxygxMf5c+crbBd2nnc5xvxyt/Gdi2/XJonll/9MdavPK6gT6dvWyA5yiP7iBxzr3ftwfPeUg+rFBgI3jPUjd5Zg5jsY8GAA0Ae+aNpZ96e/sLPgF/Z8Y+/JR04jNMZ9LSRS1DLNpxt/O7TdzFFoNJzm8nOE3buLS8kn1yYVDBcLzHCyY5ZuyLwXcdCrOO5+Apt7Evoz9cvJMPXZDy+R3QLXfzaffhRZNXpKnMo77LXSPQzBJXZm+2YO+dY+VfHSq9nd/MnqLfBgfleRMOzGZ0gUl5dMEr55v2zNq0xFkT+qPgDWUVnM2YBvt747mnH48Wg2iAKWlo2SxGGI8/eoHPZIIiOCXespyIwX7nXl7c3tzJwL+LHZUo0V3kugIDYDlEsYCLFmbmWepO3ZqJIczJ8SKO33nwr7Rz4djdnJYO24Sm66vrWSrKwLSlU5Qn5dLdQ/Z9Y20l7/GgTM9dKqusjW99+/VY2UDWmCP5ybqy8lahHwy+uI2bvkoj3rmzwPEwn764JfuWOwq4zs9N/smsY+bPv9XPqScMODzUrbYhT8nT8pPi5+tYDny+geVjPSAfFbJVXCdt1SHKmHbS3QxFGRR9IxffkH9+prV5aJPlJ/Wwwahsktexzcln8r3YWjvowNQl6iJtjXKQmJfv/GmAXN63f759Lpcnvxyf8SBtkhHyJ2PV1vF7caA4lpDxOIrV9bXclSQ4nsYBdwEyhQ76i5LUO8qe16trUj+rl6CPi2seWqv30d5UE1cungFrgSGUDXSV47LPzU3NSSd/6rxLcHFToY8YLy+vk07SqJAbzwqyNr4Lz44xL+NV3OuCiC9p6HOcU/WA8i7G8gbnU9qYMShocHfX977zHfi8FE8/fjmeevRsXDrXE50d9VFTVYvvux8f3LyfZTdzgQrJSuwC/vJQRA+XdRwZAOcz3x4A786HPE8Pm1pVjs3QjjuPDNWFHxdP6FiOTz3n/fbxGHv4Vq/qm9WjP7SRW6WtTCrI0mjMtfy0C93cKSVPWCZUz2wTPJvVArhfHbKNDDlni2BjcdX+XpE9W1tjGBqdvneALGMvj/Cn8PMsV5UYHuWxtwPGLcO2NTVELf6pP01OKm2uojOXo5xn6A+4684kFYPui/OLTKeljXqjrqYoM9XUqH9j9YGytIti25bm1gxIOY0e5OvCstmk9smFSOlhENVxGtSrqzZjvDioPfsuzepro7O9I/LcK3SppTHto0FI9aU2oQX6WbKyv6s7djf3oqa8lr7WRTlOZnNDKz68iwAmixXzJK8bQzAeYtmTRvByf09vdGLfW/EBWxqao5W+Ww6xsaEJHm6NwcFhcFsnfOpZUNh07nPxqn9goLiuyUSwzkz+0Q90TrN0Gb5erbzNW3viblKxlzIrz+fiOnxsfXrHKn940PExHlCuxBoSUZ6RZvKUMikGzZrxZS6e8D38oUz4EgtpQxLjcX2t1/J9PTzrfVn6h/bEFoljuabg1xo+w87C44e0YekXBpU23YoS7vByx4YlA8v53Gx1ZVt+FdPV14p5WjNQfmC2Frq5hnnF2UR/HGYJPZMXuCF1jbvstnbM0kVW99UU6B0c4214WP/eQ4zXt/CB8c+X1kr4o4dR2gWf4oqu4qdv8N126QB9qW8Sea0LMrvI/yQyOL+4EosrpZhb3oyZxbWYgncNHE/MLsfk3HJMz63E5MwS78UYxVcdm16O+xNzcXd8Jt/3JufizshkjIxPxf2xybh9fzzujU7H3QfTMTI5HbfvjeI73o87D8bi1r0R3qNxe3w6bnLd/bGpeP/mnbhx+0F8cOte3Buf5bPpmDKBbXaRMaG7lHXeTEDGGirg/XLsZO4QQ+e3d3XwPbR/+A/NnIs1xpuMWVUif+6oV5c7FSY3GO9zMbaxviKeujyE3d+ONz+4mfPa39sNVtqMlcWFaEae2lub4/qtq7G+bbnJ9fRb8pwzfhc1pq8JaHZhXfvsYp6+rLtz2+H3gcHBxJpXrjwSjz/xRCZcLoIPPH/NXeHGSjz7zQU0F2TFa9o7TasBcc+Yc4FnBaygSZb/XUCX39Wnjt2kSUszyY/antSh0ECbq4yYGGW/3KUrT1vyXJnQ1rvw4qJBG7qpXv7Gtlj+ySQOd8MeMTZ/d13O+KcYQvqWECjPZl0Xtza3R3ffcJ7FNz52m/6CpzJKbYysLOVVPafet/R0PXInZmrt6I3hMxcZVXWM3L2TyeJtteXRhH71LBb3WbrAad18D9OvZWzqNRfMDKZbxr14N6ZP7c578egBY7C0Wxd0b+/tyl06dWDPS5cfTR1x89q12Hm4M07/Jwmrn8QPboU/wEKM2bclw9RN9Yyxsr4VvVYZc9Nj4LzFaIDbjsSE4KwJMN4afuDWruc6aluN2+GXMj+LjHkNWV1b3ULOlmN2YTEWltbAeaWc976O9mhtqINuu7HB/Rt85u4bpjR9BvW88Qt9E/0ROywmcNzGX9uwJx6QLc085Nm50j9Wf8iTNJPtlNB9JhV7phGqJip+/kMXfuXOvfs4kUtRggAbMNy0204Wl5iSymiqqIvt5aXYAaDulPZjanQ5rl+9CRhejtJ+KXr7ugDPpVjbXIShl6O6fic6ujzlvCXuPcBxWNmKyckRnD0mq6knbt/WkWqHCTFqlfVMWCNyXc8b8I4RMsPlyFrwGBEPNMWsZsDRAz5Hp+5nsFNheOLxZ+ORxx4FEKngdZoASbU6DDK/wlNkxggWFShXEHXaiq1dBbCAMunEaAhdmNDxEUAK0t3OLSB0W4bGfWzkQZw+Mxwnz59C6WiQi9V5J2ZtZjnu3rkXJy5doC91mYFrINBSIdUY6XwUzGB7ubKb3MYLJZ+/cb2/09jDn35+/LezX1xTXPvwnvxeiAmo5QMnfHMO0EH7Tb0wKs/ar0D5CU7TAyqC1TblX6gHxr4Fg5bFxvRMjM/dizNX+uL8qdYYm5qIsh0cr/JmHMH5GH0wGnNTSxiNg2jpaI3mnoZo6qiL+paa5IOdXYAytnGvbBPhKECp27G2DnDBoPsRwGqoqwvcbVYQRgxle/byOZ6NzGlYHUOOB3Wa46e3CF6uTNJTA7hHKP1KQIdb0YwKlwMiDIib4X7IfJXXeKUj814phPZMtuclgQA0qYpoOxccuKYKh1lFso9DV2nAEd7YmJ6GLVyt1xGCV+RTxEgFn6uojMfMLttzNW1pZiFqO7uiHMCzD7CqbIZ/AdLbOM1NCOQuMlJRAZ+gJKrotwcblnNfOeBga3o9Xr19j6aqGQtAe9sApJl18D3tC/Ssr30E3QQpKl5rlKtwMq8CvjQA5GyWoQzNXFK5q/ilgNcbDDHAngFylTn3qA7qkAtX6DUAQ709yP1WDJy9GN1tQ9Hd0BmPPPJoPPrEk3H+/HmAX3+cOXMmLly4FD09fQnampsxusjrFsBifXM3llY3cZJ2+AxA19qODuiJ7t6+GBg+EWdp99kXno8PP/9CXKQdS414iGRjW3v0D/fF8OlTcf7KlTj7+ONxCgXddfJ0dJ4YjMbO7qiob8oV7DJAU1VTF95cW1Q1dvN3exxWu8unBT6jHwfwQ20Ln0FzxrxbVhNlbfBpN3yHMX7zvfdiZmkBhQvAmZmnz670lmLnaA/wWRtnz1+MLeZ8fWQu3v3g3WhA+TbWV0c1IKN8fy3ODrfHxeGBVJ6tZ09kDcQd+O7AA68BCQ3wZpOGB5C6imEx4LOIAVqdnY8SQMFsCoMMZnuYVW2ZIyQURbwFAJvN3T6Nba0xibxtbh9Al8EsxbLDPXNTMxicmahEYw8PDjEPl+FBQXp1PPbo+Th1ojP6+jvitDusBroB/TjIlRoug7pNsbm66qae2ForsnXd6uzWrorq+jxgZm1rPxaWd+Pa7ZF49e33s9RBDWD9kWefio9/5oX43I8+H08/83hMw69zq3vofRw95qWO/nlwqDqtBgAyOzudRspSXgZ3OgD2a9gOs5GtX+fClztUGgDkTQCRRvgoNRg83YSB7WD8BlstNWEmcgZskO9iV4g87T8+45/nRfhbC0ZdWdYZMIPbDAPEizkFzKTR1vFHl8EDtqt+VwdY79YAleUNWjra0jE30OBPgxqGQ60/b2Ag626iWnbcgbON/CBjvgXwnsxvIEa9Jh8og8dbwlVk/jTImY44dkdHeRs5N8tR9W62TxN0NHigutLom1Fof/ehpYCgua46hvp7814DX5Z6EdAebzE345gHZT3bYeTNZ5awX3vbm+hhHAKecW9kIpYN8B3soHcrorO7I+fLLYOGPKyPnltSGcf65hq0g/70zyCLtLKskFnK2j0P1m0DMNKhBOHWNZZugrsiKHKYc6FdlvY6b5s4HGYyeUiZTry0Mciv/tGGCmxggzwoXc2tM+XivPZbMOoZI0sAJxdSSiUcQfRM7sSA18yyNJPFuTALU0ffDHUdNXeoCAptz5IGAlGzbVKvos+tb2qwiE4jGyXaLzLIDWC60GAgW92rw2pf5D1BuVFyF/0NTurUG/BwW2kj/JbZ1Tu0a+BMvhF0MSf7BuXgVR1BHWMxig6cdDPIYWJALQ6uASjPzVGvm/lpZpMBYOdA2tm+25ltQ0dDukI6gDJ8mPaq+CdANFAkw+uo+Gwz5pxHZSTLSKBb0zYy2fvQLGssY3Xts/ZS2XPcuZiDXBjUzoVI+lAPTYoD5Qy6mjHnDgfAL/2VDwTayoSfmX3q2UsugM6g4xaYyw3ovl7axkndALvh1PGcKvkeXjZDrtxMLW0X86wl1yF3Lh27U+7Lubav6wBpA5yeQeHhmNLMzw0si/G81/E3Mf8GJZVH8Z4vnX9ffJ1BZqllcCgX0s244rvEevzLRXTnmvFqa71Juti/Q7AU7kTOpwu38qd84/2r2AODzTm3/G0QTtq4/d4zFjx3agrs4S4ZcaqZ3ytp2y2l4nkH6FXmUrwkLnBO5DEz1F3Aq4D2LrIbmFtdswwUc68AM3adQbPsxFbyobrabGmD8V4v38gjqfWkO7wtvshMJ/jJjCuD4C76qIO0IaWtHYhfTIJl1nyOAzOrzEBe6qaHbUkrdxMwEeBs9Kc/wSGiPgOI/jTwJS9muRR4TXvZ3NicCySZJOFz0RHnwAWdjega7PjE2CgiUp76b6CnLR45NxzlBzjhB8iZ9ZRLm/j428yhwX9oAXas5np3RWiHlGv7rH5ykdE5NyDuockFxgr0mtfC/zhVR/uOueh/7khTn0MzcWMV3+9ubhQ7LaGpzvhROfKFjT08RB/sHYELmCvLHeDXlPbKwUx78Z3vv40cKBfVyKQ404xLF6FdlFT+6TtjN4Avn2aWKP1Rd6ib+SqDibmbkz4ZOJM3MjCkXpHfnD/mwsO1txifPOZihmfHuAi0A1+awe6iYGLFhzo0d01DA+nvgrYH0xaLrup45g3+z2Ahc6/98B6Dv9pYF1Vd2CzuL/jAgJs7QeyLTrx9dkFTeTcpwlry7kSQX/NFv7Xr2mHtbREYKfSyNkwcIY+JtSBHyrd2qBFMIq96r8FndZjy4Jgtw2DGrru8PHzUgLY6zGCnyTRmhdtOA/KhrXCM7mYz2J52QB3FXEmrDC6rA+in2bxdzbVxarA/+uHRCnUkNkr/rxZeFtNX4+PWgpssC2FJS2s4e3htrQFfxqP+Vz8apDHj1Exxg6R+rx1zYbARmbCmtrLrvBsIUh9bPtGzXyrQo34vbrEUj4d8t3V2oBvq0IFt9Lcmlhfn4kuf+2T0dNQjc5bh2MXmmaB1mDrz7Q+ugfPB3/X6W/isVYwVk2dpU/1teSD57WGfk670+ziQLwbc2fTsIGQWGm1g9+RxJo/7PXummBf5KDOV6a/iqX/lQqtBX/WaO0o6O7pSlxQ7lFww2ud528xZI/eqR7bjr/2VvxzPP/VEXP3gOrwMj4IJxBNPP/ZY/B9+6ZdjZORWzM5M5/xt0+YW2P+X/qs/H63ggZvXbqDnGvIZG5vL8eTjV+Knv/iluHX9OqKuzquKlZUlfIBSfPFzn43trc0sm4gmTZ5eXpqK58HJdTzz+LBjfeqjve1oqDmKkwMdsba4AHOaWAT23tmK/e2VeOEFzxbZi9nphYw96DdoPdpa6qKrrYV7FtHpdYmBrSzQQPvnTw2hK7HO0IFH5EK9O51aW7BHSHoNtNQPcYfzAXa++sjdS/uxtuk5FuoBxQX77O5O9VXaD3Sd88T36pPaGgPcyJZzwmcGyHaZS4NUln10Z05iC+0/POXBkSj3XDw2C1dMLDbb3cG3glbqX+UkM+15K0cy0yG4MYNsyFZRGhb5Rue5AOyZCQ3KDuNoaoZn8XVqGXM9cqetUpbq9T+4Zp921Of2R/5Q9+QiBnyq3jYLXDxnXf2eru5ccGm3zC18a3BQbI7SA283Ig9d0d7SjD2Tr9Ct8Hdjo8meBlIrkj/d0SWWdPHL+EsFfnwuaPCZCy/W8dee1zEP8noXstffg4/Bczt4fmNLa8pjU7N+Bf1EntXT7saTFrmrDTu1nTGCAvt4/pUl1CpoT5zmrgZ1NxY16hmLMTOTMuHIlKuOtg7k0UVyKzXI2+5mxa7QpgsD9fh2MEBiVxfomhl7c4N11nuizYUkdI3+RS0/DYgbOwO2I6/KfB1j1+9AL3K/lReqoYHnFIiBlHcTJ439ei6e0R37ZyUGY0HVD3+v8iffSSeImvZ3E/mQluo+v4f9GDddZQ5RKokt9BO1geIxSJO86u8acnczi1nKjO/QDxfa3LWmv1WJ/m/huycuDkdrR3ucf/RDMXJ/JIaHev6/fP0HtKXZdd8H7pdzzqlyjt1V1dXdALobqQmABAVGkRSpMBpZIilRlGRraaw10lBe9hovr6WxvSzZHlrBkiUtS7QoiaBEAiCARqNzrOqq7srh1auXc87vze+3v3oALWt0q2/fd7/7hXP22eG/99lnn/jii5+Kwwf64uixfdG/vy0Geprj1OHeOHV0P3QBB4JRXeGjzG/gI2xumXwyn/ppDYyxtrKCHpjE3x/PhAmfvYwuWViYiiMH9qNLu6IKm0TDuQc8AlbNPTbEZ7ydjNWuua/p/kMHElYND4+nX6J50Q8ohZa50od/+j+z88voauQKeTSQ7upfs9xdeb62tpR6TjmDCZDTej4jSxW5V2k1+rwRW9JQ3YCcbsFf+Ii89V1X8NMsGScmd/XzwsoSPv9cLCC309jZVbCME1DGOu49vIstGYsa2mhClkl7JnTUOVGK/MmjJlBUlsO7dKSmqTOauw7Rnoa4f/uT2FiZi1r0U1sDbUHuxQdZMhufR0xgwlG1OTMAAP/0SURBVI4BaxWXk6m+9vCEHgEkSbwt3h9EJ9fhe+njraygn6rr48jxM+ibiPc/fJcxou/KkOYa3bfFGBb6UIyFPoKZfKZVZ2DsaOneF40dfTlhubM0F6Uri9HT2hQtDe61Ux1T8yvQBnwDVlpYlie2M7A/ODoWj0cm4v7g47g79CjuPXoUD4eGM0kw/Sn0bxu2q6u5DX2KP86xRXjbfSuc7NopQb/A7zu7Jm4o97i4yFc1bwP96jonbHbF8+hmE3qMNy3TFrG0CQj649LNiXH5bQmdZHnTsp9+7uhvnD19Omum3hl8GMsMsJncZkhMjU9GLQ/p6uzIXcGnZ5ZQZAALOtyE0DXUNaFADMJAABpf39SSm5fRpViexYAsV8Xj0ZHo6KiLvr6+DBbNTHP+Lo4dQu0mqc6MyugOhEJtkEihcjmi2bwq8bKSYnPS8ZHHGVhy2dDx48dj34Enu+xDLAGuM7Kyg9en4kfZ5/fEjpaOEGRYysQanyqTnZidmoKQZVky4ur778Xc1CSsjFFCgFUu3Z1tGOW1GHr4INo7WqDDvpx8MICe7KcDvIYhnFuM3mNHkmH5HwyLMgY8Cj49z4CxBjgNtCPoCyPrj0WA+99758/+vXfeHzpWXMR/T4LjSICMuzJusB8D1dVqmcDYpt+lKMJsq5ozaVOAhLxlKfRCEDfnZuPh9N2oatmK/oHG2ETQ12ZXomK3CuVZE7Uo+JodFMZaZSzOLWUNsoq6sug9ZJAbkNFQFVFTGl398E0tvACIXZzDiV/bxrhgyDfXo7+jDeDC3zqFlSWx/+gBhJX20K5C6dmg4qN42V4PKYz0A+VUDaB19lLhNBPCgM4u/LrFeJZXY5B/cHFxrS/pUxz15o4Z3AFNFA5XQHBDxm8DY1/MkE49uGf8CP7hTJ5VGJZi6Z5LcIrsJJfHQleM5wrKsra7K4P4O/BJZa20BtCgXJbnZzLbzY1uzR6zXW4ElMaL9/Ljhfjo/lAadjesV7mBgGQplAeKB+Di86xLV0w6ZC84xVrh8DL8nMu/uF6nXWdIYOXL6zzXLG8dGsFVGcdaUPztgMmB3t6sBb+BsXJ3b+B5dA8MxMjoRMpmA+CkQeDoczGUZujXAbx8t7b3IuvtOSnnqgOBBqgHudD5sFZqdbS3FxnRAnc3gTRgoUwePHgAHhuI5pZWDNvBOPn0ZZTy2Th04nSsZbYDdCgFrFb3xMp2QyzvtsRaaUdslHXFZlV/rJd3x1pFT2zwuVvZEyU1fThW3VHV2B2VDR05KbDFOLth79Y4yhSdtTAOWEfX9AFmjh4+yPMOxPEjB+Ik8ur+AJYswXWGH+jH1GxcfOpcPIejcOLU4Tja0xFg6cyAaqjGWYUvWvbxXHSAAUE3kR0bHUW3jScg3VpaiiWM4tL0LLy5GR0NzdHX3xP7eJ5GdxaD29zWhB6tjCY3Ij60P86cPxstbThq6Cbr+g0OTcfK/FLMTUzGJPe2vuQmgMMNzswGMFA1NTmGwa6IC6cPRUeTs+DwBgZsZXEOI4qenRmFh3TkMQKMuxkSu/BTSWVD1oYbmZyNG3fuxVvvfRA379+jP1Vx7Nyp+MxnX4of+bEvx6de+nQcOXI4ml21hTKpqm6K4dGVGBqfh88Cw4Tcol+TP6HB9ORk8l8GBuFtM5Id+8nJqcxWzmXrADOD+GahG0D6oWzKr0WwwGCmgQwdRnl5h+cUQfKc3qJPReBUm2G24l7AIoPl3Ex7YPDXrBszEnRklAidEAOFRUkKEABKUPlWbxqc9GIdTO9tuy2rYtCuAeCSG6rlfa0LvpR/20cdfTMa1ec6wQY+3GPGe3g/z5MmOuY+d2+CwAC+GUkGDKSBjqYZsu6vsgsQWQFQ6nirMQwuaFPUqfZfPTSL8+lEkM8zU2F2xhVXlaknVmfmY/ST2zE9OBTDd+7Hg5t3YmxwNB5P4ohi85YFroJpALdL7NW/Op00OoNd3DABnzWEnTzlZ74vZ3vNpnRywqxVAyYCJGlm9ov091wDmupnJzDEEPZRfjW46ThmZji6qMharGesYSZeAmePmd3pGDq2s8jQ/ByAkPYauNmjl/TIkkK0x+CEpZPkF7NupZGBcfnCjNfMmuQaecNx9pxi8mEp25LlYThueREDVGbmel3yIONowF5nS21q8EoAntnWtNGx3eJvHUplYMkl7fCwAWfHyeCVjouYKFdZoUczgEZ79mqh2x+/e/9cjcB9DfbaYCdtiwBZ8RyDXP5uENDAhQEWJ7uy3AJv+6qjZvZoI/rarHlXsIgYlT+zCX2e7ZZDHaNmzhNj2S7PM0HhD2fDyZv21Wf6PMfBsZYvlV1gZ97bYJ+TQo7nHn0E+D5Lu1qMs8/ejpnZmaSrbfC44+u5fkpfV1Q4ISG/aKuLzP5ixVDRNu6Tz0APcX8DO5ZO8Dkec7zFfuoi8YaBP+/tuEtDA32OvxMQ/mZbva9tsJ9FEE+FqljQQ/jEkm3leGGt2LhGnIFq7HkVw+R0paX5TOZwAiIDG5xv0FWdJV/Jcys8zzar4+yHfcx+o5MNmLmfjhn16rIfbArJOwNofJdH82/kz3srT2a0m5Gs7VemlTt1TGZbc61Zp3tZ27ZLOTFQZnDJ+y3SJs9Trvfk1DEvdEsVOBg+1RGE9mY1L4IXzPxXRtzIUKdQfhoY6M9+OsFXyNFOTHGe9UrnsIVz9MtGdHR0ZtabG7jZB19OntgG26dOkr+UB3k+s9GVaZ0b3nXouAvnz0Q9dq+50Um7suSN9dXFOHl0X1E+heesYeC4GzyA4S5BB/GurLKsVlXsgFMMwu+UmCzC2DtpzttjrqT0XeW+W1xrAtJuSUXMoycXF9HJuwZ3uCeUUTvv8r2Ue1RWGoCojU3uuclzfa9ul8Xs0noMTczEzUcTMTQ5F9dvD8WVm/fi6o378eHHrpq7F8NiE/q9V3NePVKUp9BfqSqCbvAMHnbKvryqfnKsxf9O6HlMO6COUQ+k7eI+nJDjKq6Uxk6oyEN79Pal7MK+eQ+f+Yf1g/Ke+BWe8rg2yucZeFW/GVTzXv6uvGk/Um64VyZc8en9lSkzCH223x0j+2gJCnWeOtz7pdl88vaeOYnGOyfJbCdveVScL/bahg7SxDIx2lz5TplSpn2W+tWJMX/THugYq1Ok6fLiQtLX4KOrbnyWspn3p09OihS4BZniu7KrvnQiy/ZJj8K+oDf5rr/a0VQTh/b1Ric+o5Pm7rmziN5wMmJyaoZPdM7sfIxNjOeEnJP2MzNzkiuDcgYOxSQGv2CKDIrx9OQNE5wqq2v5nfFD/zjRaLDcydBihVj1k0/HrCZ51yCmnwbcApxeXmHZw434+Nr7ceLoALIOjgHPmtxmINCMyOraxnjng2uMpSuHGhiMIvBpcKoVjKqusiRLEYhC1zzhJ/WCK4qUWcdB26DuXYeuC+gQ9wZKLEZfHUvpxx85fvJEbsDIVXu04ITEX+oJsaJYyEkCV9G5QlF/oiYxz1pcunghPvzwgyzDq82UD9W3X/3yj8Ua+uX1V79frEIoMb7gviW18YUvfCHeffOtWAJn+1B1oBORf/pP/99zD58333gj+yI/iC3+4l/8tTh79hz4fTHefe899El12o8/9ad+MT730ufi1ic3YoJ2aUfhTAzTRvz1v/7X4siBfXHr5g0wFr2TR/ERf/Invxo/81M/yTh8knta1TJeBorbmpviv/xbfyvb+v7b76asWe5zFzz4l3/tV+MXf+5n4/bNT2Lc52xvRPnORhw/vC/+s1/7c8hXSdy4fYtxhoC7m1FXuRt//Bd/Kl568bPx4QdXoD+4FTq70unQ/n3xV//Tv5T9unnjxpOx2oaeFfF/+6VfivNnz8frr7+WY6x8WjtcjPDyj3wJ3p3I8krql6WF+ZifmY1nLz0TvX29cePmzcT9riyAmNHd0RqXn7kYd+/ey9UyYl+xtKsqrL5gotCDhw8SxxpnMi5Rzv8uPHWW+87EzDT2Gdq4J93a8mK0NtdHf29fPHzwIHW/yL6aTzeKLSbswKrKOOcb59ndWEtbsR9/U55z4k3ZYBByosFJW1ewaRNtg8mIaB3wnFjHFYWunnI1mgmbTlZvRQVGvoZ7y/sIILoEWQP7lO+sR/kueI/rxF+WJDVLuAU7tbG2TJ9NhiuwpvrLfUVqTTBkDGdmJhODu6pLejshWl1p/GxRgJPPNpbjZp3GUHye5V/UtZabyiQd42cVidhjBxl31UltJi7Qb//Gv1tB54k0nYAwQaW5sS7am1uiA5xYZ/yD+zYwfp7vZuTtbe1pc5UZMUwz/Om+mo6HG9tbFcBJLvdA0ReShupUJ6iKTZWdIBS7m43cmH6fAUtXn1h6NW0N/VE3Oz6ZeMCzLU9mNnpmYSv72gp4Rn1iiZg9n0isYMUEZVd/zHvkxKB2Rn1Of7Rr2k+Pt+PIG+x3grm5vT++//3X46XPfjpe+PTlOHUMX//YwThx7FBcunAuLuKTP/PMmXjm4vl4+ulz8PHTcenS2Zyk24c//9RTZzj3SAbyO62jDsaXB/XDaGjqTOXGBA43Sa2Frm2cZ4JTtjeDcDvwhPtM6QOI4Wqiq6c3dbHlXLWP2mYn9/S3ZXBjXqv0zWCuEyvqTnU0v/Jbap6ktxtAex83WrdCChAyV3XKN22MeQt+g8lUBpFNaGqlXfoOyqgYWVnRfmpP3LNvBxw0Pjkb69y3huu6+/fHo8GHsTA7BQJ2EqfAAoU9EIOWp79k8KuqknbRltLqlmhq7wNTbsXo0KNYnZuK+nJ4iP67B8US/u+cq+yUFf5e5voNaOkeZdLCJAQTv4xnimm06yvg4Fnw6RS2RwycJbl24Vls376DR3ID6CtX38+VWb6057nSQ4rBG/7L8ke8vX9ihqq6bGdrh/vFNMby5FhszE+D/cHq6RaUgOumYwGZcFWtJbGVq6wUg3xv0aZSxsWgvHuS5PozdO0Oxyto99G+/jjEW/u2Kn/S5o0tbIO4kgE3SWiN/q+twBvwvnxt0q4yY5JoKzqlv701+ltaosHKGI1FcmT6ZMihdpSOYAuhAz2VRk4Slv3xl878hsJlELKmoS5WIPCBQ4c4BcFDdRhU7enriXGU+vYuN25pziWvG3RUpp1ZnI2b92/Ho8mJmGTw3HDSZWazY4vx+OEsirIZpuqMzq6maGiFyCU1MTHhMi0VspkZxj0FmOsovFUeK5grAv7OWvu3CsYM0Znxkeikg1sQ6eypU3H46MFUEGZBCnTMdHIjOYOL9x/cj+lpGBHlceXKlfjo6tU0bh9+8EG88sq3Y3j4cVy/9lG8+eqr8cnVD+L73/mDuIchNUhv1kklitMZO4P9MuIM9zpwYCBOnDkRFShRxUtlJJguxZCvrW1FG0bFDJwdQFRuHCJ4QmkKZL2HdZmtmZYA0ReKzHFJ4OMf+f7hqzjucP3wVRzLv/7Q37JsxNLYdAp8fWc7YADm4Xc/FQCZ0fNLUNAaGz9h79jcXY+VqdEYWx6MjfKF6Olpieaq9pibWOZaGId2V8M4tSU4YlznDOPaGs4ifXZfgoamhgScE5MzKIZSDHJzzE3Nx/KCu5kXQexthLdHoIhh3lzDmUFi9uGcaQ00Ttn4J93f65Mf2V5+W+dZOzBuOc6kmaFO3BpQztqMGIEtlGplLcomb+LNfBev4nbeTAeqMNAK9+zsYjR0ducsmhkX1nuT55fHRuEnM1YA2jzLzE95yHF2vKWdDoP0tDzPAgC+xfrkVRzfWImlyUcxev9G7CzOpRLU2c7Nena53mHne+EglMb6+GrcGJqIJWi0hBLwJbDNE3U8eZ6BK4P5Bj10OHImEqXkBpoGVXJpMo6BSjonzVAee/ylonAplPQwS0UuaAfIViNPZr2JvK3XfnSgL46cOBAdXZ0osfHYBTwsLa5E2baAG5nSGXaVjZan3M2YMOQ4vRv2ib5ZF99d0V2Cp0ybDSE4tO/Kkc0xg8LxNMiiojb42QPdcjnaxlZmjHz4zlsxDZgcHx6O8aHRmBofi3GMnhNto9aLewRthx7HGN/HHt6PhfHHsbOCAZsdia35idicHovShdmogB/quX9DOQ5KfU30oBiPHj4Q+wZ6ExwJ5uulF+M9OwvQKtnEGANCGitj7fFIbh5c7+x3S23sQ5Z6ululYC4PbgTU1kInmXB3dZM2TMetjz6O9cVl7lmNnprNsio6IU6mzM8uZfBvGmB88/YDdEd9XAAcG9Rfp99zc7Qf4+Py3ccj4+kUfueVd+F7dKJGhHHbgscdO7MtOns6oW81gKMrDvVb73kpFpamY3RiOGbRxW6SBQRIpW9AoqahJSrrW2IV1Xt3cCj+4LU34ntvvB4PHg9FLUbjqWcuxI/82Ffi2Refj+MnjqVDZ1kPy/3kahTkXz7b2q6J3/3mOxnQqKiuK4KyUCWdNP62NIt2RBAsH1rio4HvbkzjW6ddgG5tSEGgGT9ZExyaaoC7ujujr783N4E1Y03AUhivIribehYdnytXMLCZrc3fBiYEGMlknJsZChg3dZ6BNMGBhk/3UyAxPDaWm9YahPXT3wXNOom+lDdBj4ZYflXedTh1hLcdEwx6BkPos8E4g2/22fIUBq8NgpkhkI4wz1fea3FqdHR9mZEouDXzToBR1EXcAQQ2J6ApBTwXG52WhNni6dLYBmhpdk9J6XZOIjbCAxlkdrKTdzXj7l4sK2vw3MpsRFUpemU9xuCJZXOA4O91HAsz1wX+NCv/TkdCJ4bn2gdl06BtPTxj4MGMBUuXmG3o+JkR4cSTgJAO5Goks1CdUDQoY58dzxYApRNa6h5LXPiSVv6mEy2v7JUf0AEyqGe5F8dDsGhg1owVQbug3gCjjrcg0t8MOMhnlbQrQSp6Tltr+SPvKX9k9iHj4OSsWVS55Js+GChK3ch37+f4Fk5ORToKZlKavZlmiTHWgRf0Zhkq7lkAW/V4UeM5g1nyENcqEwa+vc7lv64ukR8MmvpMx9b7OTHgZEBOVthPeMGkBbMkLRkjP8vfvgzQpCPzZHyypAftthyUmZAGiHVypZW0Tf0KTdXdBlMSjDLePjcntDgm1xlMSB7SjuQbuiqTjKP87dvJfulkplAGojnPccgAO3+bQa8Tqy+SNpI72460k7TTrGvbbhDODE5lWRo7ESxtPNcAsOd6T7PtDYQ3wz88Pu/np84maIDxQ6Y4sNcHaeFzbVfKK387HlmjPO0bvMqzdUS1MT57lbGQPgbz/C1lWZryTq3mA7m54+u4aIftexWOTm9ze9SAgRrLcGw5rZoxNbhh4M0sPHlAeqvHbE/SjjZopzNwyTvHhHFyUlGeMDilPBoUl7dtt9d6nXbdfhYvcfJ29q2Y0IJ/4BkxjPrSPskXTvDsPTv5Fp7v6OxMfahMiIPNpsz+2j/+OXmg/LoHgnJiQoEowgkqcVXKkI601+RgF+Mr/Q0ycyRpJiN4L3lQMnrPogOu5GnOQIhtle5OYrjiQf6X5q7KlT62Tdn2MnWtXODNzLI7tL8/ZiZG0pGmIRnQ6MBOnz11GNnHraqoAosu4YfMxfziVszMraHnt2JpdSfmlzZjfgN9tAltt3GwcMP8XNniO+9NxnWD71vgm91Sg6RV6CPOw1fZ9hjYZ7u0MlcazoMZR6bwccbn4taD8bh262Fcu2cw/0Fcvf0w7jyeiPvDk3Hv8WQ8HJsBV83FOFhgieevgudM8NiGZ+aX19JBl1aWkzSD1qC8tLF/ZsqZZCIJ1D05EcDv6i0xluOXegv9o45zbKSnK4zVr46DEy/JV9AVJkwd6BjJX/KI4yjOthHJD/C7bdA0KXfyizpTfaE8MfSMjU6ok2SODweSF9CBtM822B+f7bkGgDxHmycWTizA+WbH5uoi7ut9vCZLx3CRcpo2QPtuP7mnx8ywFCPbJp1fm205NYjC9a6ia4z2trYMBjsZIj+pG9RBBvANavZ0dSVOs0/yWMonsuN52if/zj49+b+6zDZnYhJ0KSYckA6+2+fCv9vFN62Nw/t7o7u7A/obdKrGzlnSpJF2NeXka0NjU7S2NGVgSCd9r7SZdtP6ylmvGr4w2O8kkMe0BWY2OqapZ+QTnykv0AeVR2J/qVFlgsUMtqU0pnNyYRFbs57ZhnfvDsbbb70dD+/fimNH+6K+zlVhyDOdLAHfO3leXlEbV6/fBf9bzgk647PaT/eAUJcvzLuxsCu6N7LcrThJ32TP9tqPvRURJgFYq1g8VodPoC61fFWOCeMqj6ctAfdkKTTuo+03kK6OMylC2y//ywviP4P9JpvZdzeulI+u4NOPjAxHDfQ2eGUbSrZ24+HtO/HRh1djHV1peZoqx4rnzk5Nx4fvvRfT45NhOUXLRqjrZrE9Nz65Ea+88l1sgxOZ0JexF9+cO38+3nzjzfj9b3wDFecEaXVizc88/2yuDnjn9TcSD7qvkgHOZTdXhJfee/NNnjeT49+FL+EqCj/v3LoVb772Zj6DAUQ3l0LL1dS3/+Zf/07MLyxlEE4/04QisfnVKx/F62+9hc3fyMCpyVs/97M/mZMBv/v734zJOUuzIZ9g6nMnj8Qf+crL8bu/+80YHHwM/fDjabMZwF/47EthDehXv/dKyrdyIxYf6OmJn/+pn40/+IM/iEeDj9K+iLf12b78lR+NQ4cPx+tvvBHDo+N53Hb1dvXEn/oTfzLeevudGMJHy+czzhOjI/HHfv5n4bMj8dprryWmcSWb8YS21pb4S3/513LD0Du3bxUBRzCVqy1//Me+HD/y8uehzeuZKKTNMfhuYPq5SxczuH7jk0+4j764Mard+KVf+Ln403/mzzB+U/Hh+++nTlMuG2rK4y/++V+OM6dPxwcffgjvPcmuBQ9bQvaX/+yfyZVcN27dTB3aBE7fZAw+99nPxNe+9uNxmzHSlrqi0kC/Oc0/+xN/JFeXjY5NpA130iCg/+G+zvj1X/vlOHToEO37OOnc3NyAvt2MUycOx4999Uu5MvXRo6FowzdyZdnmymJ89jOX4+XPfyHu37+feqwcX7oSv7UcXfTHfvJrcXBff1y7cSN26A8gEr7eiJ6Otvi5n/mZmBgfjRl41jKUVgTYQV46sbEH+3riwd07cNVuNINrq/GXtvDzXR188OC+mJuZTjveZpC/CjyFn9DV0QT+mI4lcHb6x7X1HN+NhbmptAPa24yNoatRvkmL3Y2VaIZm7tfmZIV8ZJCzXLsAbcSW6ytLuULPclVOAFiZwKoZvsSdrkAoErWUM/wiMJEJKMUE7UbqfvGSmE2d4t4knJrjr+pTPj2+99Lm+d2kMLGSehGlnu3uaKqL88f6uQZ/q2tffPvb34nurjZouhqT44/h+fvI6kRMwruVdHp1ZQ652YBXrFbgCglsWHUp/amK55+7FCZJP3PpEu/L8cJnno/nnn0mzp07Bf0a8VemorW5KY4cPZ7+n/6LdsV9PJw86enpjUMHD8aBAweyesLlZ5+j7fh7WeKpAt3WGG3tnalTXdVlxQRLmDtpGxU1+D1uAouPgw0VU1vGCLQGZsE+MT57CUJWIKhB91qWbRH+T7yN/OWEFL9pb7S94vhV9Kz7uOyV00tCl+DPo1fXt0vBUe7Bia6nPf37DqJXHsTE2GhOkhokl+7adMfLcTVOtYG/6CqfbXRmQxt9PnI2GmpbYnRoMNaX56IZP7W9qT5pVWZ1Dp6pztdPtkKKvr4rbB1Hbe+endbuLGO3nUieN9gPDyI86Ssvr8Eb1bXgq/IYm5iKwUd30W9ribMt1abNK1atwjt818hnTI9niEVKy6B5Ywc2tCwsYb27PB9rM5PgfycD9Zd3MnnOzHlr9Lvitgld3YYc1sKvzTU10cK4tWATW/AP67hvHbTpwPYfVgbRs7XY9mn0wQomG+plSaAs5bMN1uC+xop90zTGzERJJ+CqsWFlyFx1dDbURRc+tJN/kCXlOX0LLki74VjAH668MdPfVX1lf+zTJ3/j7uOhrCPVgqGa43N8YjwWAQkjQxM5a1IGyH77oyvxyf1HsbiFA2swph4B6GmKjfLl6D/SGi9/9QvR2FIZ5y8cjsX5sTSoq0swz1ZFjDwCbG64hC5ieHCHv+szK2iJZzk7uL66gEGZjir0yOriLMdnUFAlKJjZFMLKMs6Zn+WN0YRwNc4GwQS37t6Nf/31342Pb92N9z+4Er//+/8OMPNWvPHmG/HWW+/EJyjJDz+4Grdu3Y5JAO/eZy2KTEXtrFgXjubKwlxMYHjaEFIDLC71FmhsrK9ET2cHPFQSDx/ci14U+lEUt3XhkhlhOhlwfW45BamJc3PZtvyjw8w/nS3l0GA/XCsuS8EojDxfYM4f/P3vvVRkxfEfvotzi1fxu6+EebE8NoVTglB1tefsqsF+k/flBoOHnmdgyRlcDqRChb3i4dWrsVGxHg0t9bGNEMVONcZiBOaB8U1z99lcWsI4VJajkNyYl/EcfzQRM6OLsTiFMzW1nsHPFsBmyZrLMSMW1ndxpmgbQM7MfmelXCK9U7odB08cUo/QziLTp+ie/eMzX0V7kSsUEH1G2dW0tNEVnVWcAgRJK7QLI+9gBCtqoandyz4++dy7l8rL95OvCs/E5Gw0MPalCMQWSq4Khe75ZbS1vMIgHI4mSkYga1kSQVdmmNhG76RAbqzHwgR8vroSQ3dvxdLww1ifHo5GyFMPzesFHTokKBQDXTBVCqFDolJcndmID+89jiUU8QZSKth2dC13sOKkCIbYIIFGT6ArLTLninZWVHIf2uDy/lyyD1hxPCWlJ/ip0yYAFfy6OsHJFuu41/EcBDOfo9Hc39sZBw7vi7qm2qh3093OrpgcHocuPA1+WoXP12m/pQUMZBikMkN4u1QnALqUO7MvVZw15Z4oKTdjdbLO5aICsmIDP5xcaGYQUAA3PzuTIMu67Pdv34Q3FsMNrKv5rR5lXF3hcu81ZHI7Whp3orWhLNprS6K/vTq6msqis7E02mrpY8ka93F8nFHVMViCbjoVlkRYCzc71iBMzy+gYBfj3u1HcRdH4DbPnJobj9PnTkRbt5ulrsbW4mIMPx7EmVnODOslaODeDi39/dF9/FTU9+6LbQyyWSNm4WEucuVGW2tbHDl1AielLhqaLeWBQwBwaenqy5l1Jz2bWvqjHZBRgqH+9je/He+8+U4u+1tDJqwl7L4Caysb8fH1a+il1jg40MNnSwzgHHS2WzYJgJ/GSZ25mBM1AgeDIwZmXebtctQtBGthdTdGp5bjg4/uxPff+jA+uPpJzGMYTz99Mr745S/El776cjzz3IXYf6AP2jF+MIzOQ26YzXgL1JR8nWOXxF27NRxXbjyOirqWmFtYzNUCq4ypgUyzeeRbMxN08ARcrhSzFv00dsAyPr40WAaTlHmza1Mi7QtGu9FJQ2RjFbom+IOyi9xLh8rNoczOsJSb1zhZJ1A06GFJIoP4boKUtRUBpWv81sSzrQ3q37bXoKpZEQbG3ChNnYg/mO03WOX9DHtZMsCSHy7F1fF0U2zrVitrljhJEMpzBKHqfjcktR1VyJSBBjPFDc76u0FjZUwn1pJBggmBgi8dfHVdZoDTL4PN9tVSCzoYpfaZ58DM/LfAGJmZjb0sNWtHHY4zUV8Z9VUl0Qr4rCzbio62emQYJ6e1Jla3Acf1SB5qLaq4dhMeW11OMFIh3emvjo00ExSbUSA4MIPEFlYCajUiiwAdl37X4hyZgWIpDXnCYL+6I1cyqGxUSkoDfOh3N9asxKCbSaZ+zBfHDf4ZXOns7MzgjXpZW6wtc1m4NDLYXDhS2E/aa7aqZXx07P1bR049NInTbxkiA942wXrC8pD6UPssaDTw29nVmceTZ/gnELYdjp8vP82Oz2W5tE09Z5DVTV4NuBc6Gx3GWAio6AjjWwSHi+/FPex/Th4/AV2Wq7G8ns68w55gjIbWA/rm5ueTZ83INFDipNcC3w2MqFvT6aMNktXAiBmVBssWcJTc7DGTChxG9ThtdgmubZS/bLM2Q8C+AM6SNoJjgwmCZm2FwRRLq2hffDmCIhYjPxkk5hzpl4Fu7rW3kZgBcMc9g2LIv7yio6C8GeDO0jTQxuCcY2Uwy0k/6WOWnuOq/Iq9pIffc+NL9IJ6wCYsIkNuyqisZ+CZe1muTn2r02jblDkDeElT7+O1HDMg6nVmp4vPpHdmnKlTuLc8pOPoxIJjra7a4wNlUXr7UiZcZWM7Xc7s3hY66C+/9Hns5UAcwdk5dID3wcPRs28fcGg3Hk9NInfFxHVHR7EpuPxroMq2ZFBFDMBzpKn0cWzUiZ6rXnEcbLMYxf45KZbBRdro2+MG9OcYV8QjJ+bUO+ISAxkmNMzj+Ehzx1aeNVvQzDP7q05zpYl8oK1SL1kGJIOqyFWWMuG5RXkn/qMtllfyZRsTx3BMutWAJXSqJyanws2yDc6o79NpTPwLHbmXOsGb5WQteGLZzC30hhnFrjaxvz7bzN18Hv3zfHWob/8Wx7Q0Vsfh/QPR1tyQ2YHKjYGovq7mOHy4H39hPkqr6uN/+Dv/IP7lb38jvv/6+/Hqa+/k+5VX34rvvvpm/MFrb8a3vvt6fOM7349vvfJGfNs3v33r26/G73/r1fjmd16Nb33ntfiOxzjv97713fjmK6/Hq29xr7c+iFfe/CD+3auvx7/l2Hff/jDeuX4nPrh1P9+3B0fi/vBEDI3NxKPxmXjI3w/BUTPTszE7O59BSvdGcEJrHFqNgB2z9rj8LLHUH/zfQHuOJzImzxtYdtyVBflmb9JIubAsjceVTYUxf+ce+jjqJ/Grmev+Lf4Tg4kHLeukDs1zGCNf0tpx1eG1TQbDHWvttuOu7KgbnAA0KO8KAldnO9ZOYBv8U2erW82q1FVxvOVbx9eJfp+bK2Npu0EGJ9FoYt7D3hvUVk853hnQ4x4ZvPUfbVGOlamchORv9YA2SL7VoDpxayBde5ITktKD/klHVxOpQ9X183Mz0dfbk/3xOZ6njCr3xUs9hy3ku8+TzspFBh+hjXbFPhT8iephAFuwt4f290R7SwN+1BpcizIBn4mrTMHQcdHfrQLDCeMsM2I2tSVZTMbRYS9UkIIHXkJWxXf6juKxDKpwAmaY/pkHyIs2ufJTTLWLjp6Zmouvf/3348adwXgwOBr37j2Mx8NjMTI+FVNTC7kKtRw/rq2lFux3IH0Ox80VwmbZuqrlAX7dyDB+MljSMXdM/Ns9u8z4TFrzsmyQ9DBb2r2FzP7Xdht8UmeJu0ySsCSEFNAmK7PaNelmgEVb5KflWxw//Wcn0/100tcgXfOT5A/tszZSveeYuopIeXE8fbarLpKXGRd5Tbtihv/a8lq0NzdHB3rPSSKGg+fVZSKFNHeSzP2TlhdXsnSaWNFRsK0ysTbgrbfeilt37oHRLFkEBimXDyvj+9//fnz80fW0bZlRDj0tHWKy3+NB/IglsQ00dEDhAf2gKx9+FDdu3MrSc/qBu7RzHfs/v7wQ71z9MNbtAn0pKcN/BB9MoTtef/vduH7zNmPgb06QYS+h9ZWr1+Od96/E6MQ8cgO2YJwsbzM9gX5h3N94610wwAp8DTeCiwzK3rt7Nz766FqukLBvxYRfeSwxXpYoMjmyWG1TTCyKJ+4PPozX3ngzJtDzYhsTlcx8n51biE9u3ox33n0vlhgfV0PKkyYHjI4Ox+tc83hkLP3IXNnBb5M8d/Dhw3jzzTcTKyN+6QNZCqiutjr9n4+ufJQ8oP4yWeTi0+djoL83fvu3/3UmGTiG/s+s4bNnzsR3v/Pd+L3f+73CbsMVi9jHwwf25W//5uu/k/rWyTeDp4xofPalF6Kvrwc78dvZR5OB5KXl5cX4qZ/4yVwp8tG1j7M/0siYiUH6L7/8hXjj+68Wfhv6s1I9gNy98NylePHZS/H7v/9NZO5ePsc2PP/c5fgLv/arSatvf/d7ORbyv5jgucsX4s/86T8JLQbj5o2bORmpnjRz/89x/Me+8iPxwbtv49+Y/IE/AaEaaqri13/t13JD7ffe/yBm0e3qbHWmE99/+S/9Om0qi2tXr6Z+8pgTFSbd/bf/3d8GT9TFdcZeeTGgv7GyHJ//7AvxK3/hV2JsZCQ++fhj5MakmMocw89+9jPxa3/hzzMeV3IlkhPG6i5XqHzp85+Ln/2Jr8WNT27GErbcfpk1bZnev/rrvxaf/tSz8Pl19IW2qyqTaB2zn4C+6ulbTvQgu1k6FRpvwM9iLPW39iD3GaQv6hbpJ4+695PKUR0pFhUL7vmDsoS6Q1uBKss4nKsU1M2WFOtua4rzx/fB7xXRc+BYfPOb34oXX/pUnDt5OA7u74uDB/ZHb09nBp6d8MDh47MDHeEKu9qcOKmvqYzpyRFoXviC2nI3PH/33beg64foUmQA2ty8eSNXAv3oT/xYXHr6XDx19kycPHYY+9CXcc21ZWwlbTZh9PHQMNfs8GyThQ3eo1t4W8rQUmqNDU3gtAZo1hU1DW3oqo5ob++J7i7end3R1dHN3725EW9v7z7s2gD8sT8GBg7iu/aB3+qhjaUbq3LCxzJhrkS15JnJRfpPWfYSPt7IagAbaSv1Y/Sv1EcLa1uxsM75tLOlrSMa0f1Djx7F/Ow0ulA9bpCcT/jGMs++c2UF9msHR1vdU1XdGP37D2G7a2N48F7MTTyOmvJtdHMDNC7NMVK5W4q3eItHsNfqW/RkUW7NfU3KwK6N0MIE8tZMQh2dmoo6vrd0grtL0cU84/zFi9i0kvjw6nvY+9l8hoF5V/S4kkqt7KbX6qtMQlt2UkLOgs/aeqOi1uQU/BBLMo0PZiUFLkt63Xn0OGnXVFebNfjrsIM96Id9He3RDq/0wN9d4HLfPfBsX3tb9PPbPtpXpR6EtpZcWuF5s+i+ZWzqurodppWvtuAhfS7xgLZIvFOPjbR0ZA2NcHVRh0kCtCf9d/jIiQ59V3Xtuvac69RfTsxbraPsF794/jdKcbJncSIlosZqR9C2VQJjHI5HY2NR0Vwdxy+eC7gvhqanYp2HtQ7si106f+Lc8djaBShtr8X8/BTCBqlQLNWVtQh+FQZ0B/DTE0ODs3Hz2gzKZCLGxydzxnAOQZmdHo/FhclYWeQYjGMAcGF+OmfG52amMAI4wLNTMT70MJoACN0wRm97MwZjJB7SNme7rDvtbJSGwsCTNaE62rsQipawxmFra2c0tbRFO4LhRhpmWsislipx8FcxMqOP7meduCqYxAxaAxuW+3G5sIDjwf27sf/gQJw8faIIgDMKe5ke28tmt61GY5cbtVZiOACJCjKEFsjoSLnUzGViKp4959JXOpj/f14/DOb/8PWHj/37wf6l0WkYvQj2Wxfe4JY17ZHANGQc4VTNGp++ud5AxvC1W3GH/u0w5jVb1Siz+dhYcDa0Ps8UbO/uoHS50mxvN6N0SaI1e6t2UUy7NdGKEqpEfDYAQyXbZoGXxtTSeioH60sNdHUk6DWouVu+GwdOHOTxhdIu+Jke0Pb/U/94InIIYEQAnM1sMtvP7DbBHIbF6xG8LXjEzUx/eKXU4PXkQC7TsSMeELwhHBqgpp7eMBPPjXUrMEZmuZYB1La3VpAF+BgFY8ZoQbcn9/TeeTON0Xo8uH0zZsZGo721OWf+5P/SMne8r8XQFGUsvL4MMFcmSvVK240imxieidevYuQxTNa0dGYb6IBRq4xVwNReICsz3RjDNQEY45U8hXJK5xwNIfjUGduC53TepKGgyqAA5AprWNpWA/A6CE66iNjcAEcgfuzgwahvqov2gY64e+NG3Hj/evLA7GIRaBUMWp5JvViKo2D/otQgC069QfWtZcZ1DjoCPBjb2HGVzjIf1s0FnPNpAGQLQ2LpKDcH44RcMbKK429t/NLYhP9W+bsCBVqTitVld211ldGCcW7GuNar5Gh/Gc8t2eQZ66vojfnYAjTvQCdr61mWaGVpIbMXhifm0sm5c/dBXP/k47gLCBsZHQKY6GSXxdFTB+PYqSPR1t2atLKurxssV6IfmjCgrV19qecaOjqjygAJusQhNGDirrnqiqq6xlzCPDE7CWBfj2mep0GQl2ox1OvIy5tvvR+vvfYuzsKDuHXzTtwBAM1NT0R/fwdgojZWoV1Amxr62d7WHF1dLXH0cB/6F8MAPa0TuEg/naHVOXJFi0Bkd8dsbGvS42yVVqGDNuPKx3cA/9fi1sOhzFbsxPhf/tQL8fKXvhgvAtxOnDoGYGpMkLpjoFqeh+cqcUhSFWGg5cFES/Apoxxr0OV7b12LhyOLMT5l7Wl4AoPmb2oes/nkLwFCUSpiNUGY2QOjo2OZ2e95Lo215qKbm3lvHU0DRjrVZrm5WkVwJn9rSA0GFM5gARIdo9ywWZni7fd5nDnBf0lFWa46awDIGMi0BqSZ+wbadYr26owbiHCCLDOMzUJIOdFJ1G4VdX0Frb5tv2Vksm0YS4G6QQMnqgWoSrM6yECBYNZsVQOvBtcEpmaH6zQJZLUpnmtfncyQ1JaHMdBv7VQdxSXGeBNZUZ7qa0ri0vmj8WmXkj51NJ46cyR54vJzT8eJk4fi/PmTcfH0kTgPUD1xpD/OwMuXP3MpLjx9Mp56+lQ8jb2+cPk8nyfjmefPck1XPHW6Nz51+Vg8fRZA2GXN0sro7+ni7xbGZDPWV2ax/cvwA4APurr6ZxUHsBwlAnekTVtHds2uNBBk/+VJlYwyIdgzKKV9M4NR0KuzLVDPjE3O19kWgBgM9aXOcim1zr78YWDRjFADldbaNkgp7+xlYavfDAQJanTrnHhX33kfN9E1KOL3IrulCNwYDNWptGRDUSalyJR1LHx7vgHhpcViw1YzNuQJA6lqennB4ICZ9f4t8DdQmcFUnpMrPehT9p9rnTCSb2cXFpLHzcY0QGSAMrNm+GfbBaxuMGW/q9Cv3tvyNR53okie9J/P0YkxQ9ayKK6iUf/npAV9lL72Q7pmlg595GtOGvldvtepkg8dBAODvu23Y8IjUoas92gAz9cPJrQ4w/MMMjlmjoH2QGdNB8v+yM9OkElzA8q+bY8BHx9oHwzq+xzlQ3Dqk6WnDbVZWQIEOXeVhk6vn05smuklbb2n/Kdj6zsdQfgg+8TLVQliqZyM4JhLzjMwrami/eojJ0b8TZlPfuGe3mPPZvqyrf5uEFtnUeygY+7qs0qcgLPHTkYF+jApY9CO8XVSfpExH5oYTToWz29mXIpVBdLB5BH7kX2njY6bwX7bZ7A2f4cWe3TzHHkwHfknY+Fxx13M4iSdQXL1i0vb6SVv+s4xJ4uKVRTaCfpEe8x0puc57j7LTLPcFLsefcy9vac0SPyKDbCdYg/fZt76bIOB0tv2FLTGqeBvs0bzOE5FjjMPzZUmKgjfvGyrvGgAz7JAbqKvHBrIzglg28rLUXBEpfvehJM3UW/s623PsnsGQ8TeIkdX1mhDuzpxylwVjGO+voZtP3w6Tp86G0ePHY9jx07EET7Nsjt09EQcOnw0DvI+cOBQ9A/sj/6+gdh34HB09/ZHb9/+6MFm9nCss7s3uvr2RV1za9BSHLKdWLKvu+AnM+zKLOdZDen9rpzDFdoqPu27ssHB7FDKCrZH3soa3dhQ6dZjFji2S6fNYGX6FBBB+fDTl/Jrso48I82lmZN9yn/By9LDAJzZ2Dqu6q/CtjlurhiRxmazKcfqKe8j/XJylnH1u3wgzXXe5TttMQCB8w1iuurCYD5egM/nPhmQkSc9xvUGfrULBugM7LoqT7tgu/f2cTAwL25VF8sTOQHEtcqj/KE+sK/aQ1dSWQdYveD18rO0MBnL7Enb6jVONqlj7Zc8bFtTp9JnJxZs414wX7zR3tqavqdtdfLBiWRfniO7er59VG6S3k/GICcX+DvLpmGv7FeBu7ejGlq1t9TGqWMHoqWxLhbxY9dXFmJrdYkbYkewhZmgsbIUa+AHy3psYeuta+4xSy8u4f8u8l6YmYyleWwx+MyM3FVwgb+7J8S2K+ncVwY5c+J9y+/LyNIq91qaB+vsxsef3I5R8PvyiiX3LEG1GHOLKzE9M4eNXI3S3c3obm/KzF6TGYYfD8kJubq5rr4lxiYX4+Pr99BL6AzxIDQtLa2MGdpkABP2yuCDusbxcwW0+ltd4NgbSJSO8iEXpm9sAEI7oS12/F1hpP6rho6ZXMFYWuPcSWrtniszDdBoz9Wh2s9Ct9FfnuHkdeouxj034WVsHSt5yckp2yTfGsTa4e8OJ6OxWfbFGs+iXFe9W0rGJAP9K/1KJ9sZ/OTbvQl9Vzwqx/bHIG6ON8dsp/syGLAXA+kW+kyzUcWdBooA5shBeWbYasNtt3XLrWywhK/simh1rrysbi/kUjwa0cg18p0JJOpD8WkTPrDJDGnHpIeBIoM5jE/aOehqkoLJTXceDOaqO7FSCf5y2ibGZR2eWQXHqqMcF59vkoeJOqPj44V/gXwbnFcO1CNisqWVVXxQsQj2imer803OGRkezWQ5jxlwsv1iIid+nQyAKOnPluqz8FD1vxnu8on14H0+TUw9UvhoI3xH3+X9ir00Hg8NxrVr18Boq9DTFbuF/l+Hnz/i+D36Kn+j+HKs7I/3ee/DK/gsM8lbWbscAVbf3b9/D7/s7bDMVgnPN9GlxmxgxvbB/ftx9+79mJieTX2iHlLfiUucJHG1irbdsXFc9KmnoNvVq1fjNteZxSz/Svf7g/djaOhRvPLqG3H3waNYBKO6Lwo9i8HBhzGF7vrWt7+LjzRHX/Aj0LsmrewbGIhB+vzeB+9lP6uwM5bOFgOeP38uvv71fxv3Hg6Coepoox6cVnI3hqDrB+9/kPbFpJIDB/Yjm9p2MBZ8+btf/3r2GaqjTyuQWZMvCuz8/dfe4NMkkcK3cgLh5KkTyOFCfPeVVwq5RB6UY1cL/OjLPxL3796L6zduoTvgr7TLO9GC//Wp556Nq9c+iLsP74abDcv7KtLFhfkYHRuP+w8foJcWUmeLe22/E23aHcehMH3+Hz5gTNyrS9nWJ0vbgMH0s8Df4hX9iu1sm53N4Cd3ddwMbFtSpb66PA50Gw9sivq2YqLnwMGB6O1soQ3IDbpcu5krlOCj1XXLfKI/eUvdDXS4MasF7EXfwL4sRdzZ2xudfbwtjYRO6MB/N/559crVnBB65+3X4vHgvfT5p8cf0//pmODTci/ahMXFaeRhPqYnR2N+1hLim/jijBVMZQmq2qqSqKnEhppAmfJYJFY6YVVTXRZ19Kmh1tVU6NE6V2WaPFmbfGQMSv1cZtlJMGZjnTGVhmjmPAPfYlz7ZHB/fQvcvq4/WvikmeiIXZrnbdWJRWRwAx1XWlGTMjmHb1PY0xp0kiVb9d+q4Udto3vUYIuRYX1sJ3CyHFelGKQWnluN2anhWJ4fj+basmhtqE8eFR+7l6AJfCn/YhwpAnMAvQINUugm7mlSk/6GHsYcmMLNg8t5tqWFN3Z8R5bxcfyuXf8g409uYG75otpK9Cg+fTs+gith2lrbEy+b/OCqOdvQ0NoVDc0d8EpzVGxie+cnYqCL86qwXTWVMTLlKtztOLwfvIgP5z3b4Psm6N6CvWqCHnXyMjZEWanHv7OkNhowcYw6YBK7PAIOXkFPrPO2lM+Oup0+WT3H0tt21zFX17hhshMV8g5aLsuH6q/Og6nX1pXhtZjBP9TH8n76Bto/J6iX1+HtX/mFL/zGDA/1roIkdz2W+F3tvQhXbdx4cC96ju6Lbt4zAJR9x4/FhzfvxtDUfFy7cz8eDY3E4UPHUd734969+7Gfzu9iyHZ2cMoY3OWlqdhex8jxwJnpZZxOCFZTlRsyNPGcpobagqmfLLN3cyWZx030zAxsZIB2eG4JRriDv88fPxLPPn02g6sBGCmVsTGAlRDYJV5ufCSzW6/IjVRRCQwexg6FnkYUBnIDkS0IBZRLoi0BKny7/NOJArPG3SBhgWPOplhfTUBkGZ/jp44lMODyNK4ajiznsbCUwX6BOBAcRkfZwIw5m40y2tsYlfGC1EWgpNBl/u8//HKQ//3XD47l597vOokoUnc053hjTzdMgfHkOSVIg5u3mS3k6T45/7QhGCXbN3fvMYZnKEpdtjK5HotTa9FY2QoYNSSxgVJNPU3bEWD6hK7xG//hoHOGzCwQsm01lQhcLo/ejunF9cxYd7laX3tr1naTDwz2HzwOn9hIlOcTamSf/Gebihf92uZ67uHGq46zS0t12nVMMngG8N1aVtB1gH543Q9Iw6twJDnA2GSdbr7JC7XtHXnMLAzrfUmSHcD1xtpi5E7mtgzhsqve2uukWy6d5ctuCUYGZbkKeGloroe3K6K1py2qAfu6CAlCETaXVYbOvDN5AKYNeMtloGNjc/HB7UexjrzkhjY7WznjWIFhnwNYZLCBVhj0h4WTxgWdszfpfMwCEpQzHQ/pL9gUFKuIBYf2T0AiEtWRtE6gwX4Vqku7zIjs6WyLu/dvRUt7XQx0tEdHY2u8/+HHcefRSLh59907d+I+emBqegIAhFGadzXDQjovG2sL9N868QuxtGB99vFYXZlPQ1ZCP9cYG4PyqG76hUOIITSzyA2nGlCarbXAju3VaK0ri/62uuhuwWCVGwjZjspSlNr2elRAF8s1bWB4rI1qBt/Cwmwui5ycmszlxRMTU/Hw0XDcuvswbt8fitv3hjHS1mSuzI1rn7l0Ji5eOBoXnzkeF547GUeP9Ud3Fw5AR2tukujeA06yVOIA1bYwhs3tAPmGrGXvPhglSUv+g4buEyEPzExMx/uAuHe//1ZmpfR1d2G8GHvO0ckyW6q8XJDZkBsc67QuzM/kprrHj/TH/oH26OtrjdMnDsRRvvf0d2CkS6KzrQHZW4aes9BzJgOLrhAym6cK/VZpTeGK+lhc2YoHI+PxOoD2lbfeidtDo9E+sD+e++zn4wtf+WJ86qWX4siRI9FFH+tc+aJp3EZW15Fp2pjiZ6egr5nFGeCH57b5ZykSgbxL4SxH8OHHg7GySfuX1jIAp2NoVrugN4PftE9HRgCmc1Zh0INnmPngZu++dLTdTd8VMkIx7U1manCegQFLyejEaPTT6eO4joCOfH0DdEV2M6iAEdVYChQNiBncr8dmeL4Z+Ro4r9N452y3Tg7dNEPAjWIzkKdYK/s69vTZoEAG6ZENn93Y2IxRNrN/MXWNG+U5MeYzzTDzWp0ds8IMnJllJmjVKXLCQIAu+NQBEow6YWegy4kQA85m3xp0M0MkN+vdoc2llvcpiRc/cyH+6E9/Oc4c70M2sWnlO5m13+zmQLWV0dXVCp/Aj+uLyMgOtrMEmkPvwJHkezVjt4mTt7U2j27eBnigftYmY39/C0C8LNoaDByjg/d3REdzCU7EZjTWrMeB/oY4frgtDu9rjnMneuLU0c44cagj9vc2Rn2lK3MKWsk78zj+mdmNPVDv6IwXm4AG41FkXzupl44ijqWZ/L4ysApdW1pb02YZrDFAaHDW38A7OQ7ygDUQLf2RAWSOWaff4Iq6z2XuuRKK8Xd8HA9rvBqgUhc6GSMAzQ0F4RsDHupF22UgKANkXGMgV35uMuAAWDfo7wZqBkcN3BnY3wuCqVPtZ2aKgxEsnSHvWXLGIId90XblJs30e4ExcAm4NLDkwdTkNCB5LsfePhscMdAkX+jQWy6pCKSBU6CDelvnYgNn3oCgYNrSgrbFQEfqe85X1pQLZVL+tA1F8BtZgQaZLcbxvUDtCvyr42rwXBCZtoxxVT85qWXfpCENT0crX/xtsM5xkQZZNsbxxx6a/andmZyczIkJA/E6TE7Q+LI8k45PTubQJgO3yqqBCV8rK+CNnFArHC0nM2QkkzJsi6Ba2hoMKKe/3mfv3jKDEyuZHeYY0G+vcaWVNLVP9t1rHCOdQoNBuZkz/FoEdHQa7Sc8p+TSJ+XVfqkDdukPN44qlMjU49EYvHMvHuNoPxgEB4MLr9/4OB6PjWCjaSN6TTqbPe+4+ileMcAh//gcx3Vv3wrHWzttW6W5eNKgo3pIPedLXjFQobOdHZY/6IvjbEa1WfyGWORTfzag6r3ldwPC6lnfvuQJA63ynjV5vcD+yhfWVbaerQ5vriSBxxwDdWc61LTf32yn+8s4lupK76k+lSfkD8fOPifP0c7kTelM+7xWHi0wMe2TrvTTZ3i8aE8h06kgoKVBWWXthBvogW0NdDou6uSmpmb4aS36elo43wDKaPyj//VfIFeL2J7ZGLe8KDbIVWLz4ATrbDthZrk1JyRMlpCG62ubtMlHPuEFxkU6i6GXkD9XOO/SBpQOLYTfyi0NhYOLvySP5RJxbEihG57oB2iu3bbsnfXYXXln0KkIEJZnpn0PDqTLteVFx1fZMoC5J3/SwWdII+WvsakJflhNHSG2caJP3Otvjqlj7vXaoqQx97BWb7EhMfpX/Mo/A/X2M/VscobDhs3imHpcnW3CS57LGKuf0+apM8AEjq16SDr5LK+1746LPKx91+mUv1294T1c5SNdDFjJ445v4dhr851UKAL54gSdf8s+WAPbe6pX1P9mYmtr5UWfaR/EFxmU5H7qWgPHrpiQdrbXc7Nf6PqsIc3vJk/o16m3lC/5QiygLvG+6lRpqn4Ux9tf7yd9Pd/fM2jNmHseZI2KkvU4tL83OlrqY1fbXsZ12GIzf11ub0Cg6om+NLvfxC8EIB34csvV8t0a2CZi6BPpa+nwe05uNg3eXpqb5hNdwVhvI8euojXQn5MA6k0w7J17j2Jy1tUOZkyv4scu5Mp9V9NYgs8SgEcO9NIHV6e7ugksh182PjUBnfS/auLK1RvYmKac1NXWuPJPnO2KPmli5mv2G/mQxq6OlKelj7pGWZ6dnYkN6N7Z1Z3jkaUTkTvxkgElJyyzNBDvAhutC8rsedpPx1Q+kPfVn+LRTejpqlJ1nBP4qZPkafUHbZEfHMf0BTmevAWoMLZgXXsDyK5+X0fvqFdcra4dyyzWTQNI6qsiwC9G0O7kKv/ko0JeClvEbxwzCKWOs9xxYkfOtR/aNM83aOUkoOX79hJYLNNhYGd5FdmFZnXIDSdnzEB9qHzlih34R9/auIH+U2Z2+h2+oKsZ/JHe0kteMsi4tQ1NdqznDT+ha9QBBr5d5a9qVs+k3jaCBh1sM0TI/hsc5eE5Tv6tDpewyqoTCK7S8ho3ArXdnmNMQBlyVW+OHb/TskKf8M+G6tvqu3iudsK38mSQGhTGb/AL1+jb+kx5R7o5YaLf67n207HWN07eQA9nIg/9UX87aZAr0Bg7s3nF/fLsEvyur22meupk+pt9ob9O7FgexX0tnIyxjbZ5BVkz+O4EgLwkXlDfumKtwJ2W7KzNTH91mrpf/h0eGYGU9N3JH/SDAXADknfu34/pWexHKXjSYHXK3UZOeN+8dRf95STacrZNHjDwfuXK1bh243quVF5eXI4ShkIM7DWvvfF6TqC5f2Yd8pl7ETBmBsvFYGI7ba576IiP3Vds8NGjePvtt8Gm+iba4mrGyvEws3wo3nv3KnJYlI8US+2VpLz24dVcQeAeI8q3vzsW6vOrV67EjU9u5Ri6H9wOPpwyJS/fvPkJeuhO8pVlf+U5MY52eAb51zbIHsqadtKJJnG+wXx1vHZ5D4tp48TGXmDAFsNIG4rVWNo8x0h51I6lDuI8J8RkRXW5Cb2u9Kku342BzoY4dHA/+nElvvOdV+Lys8+AHdqRE/SI+JkxEBuYKKNdE7/rH1iiemPDoOpKTI5blqsxdVtOoKGTxCUnjhyKtrbmDMB++9uv0JrS+OznXoizJ4/GMr78py5fisuXns76/1/50ufiuWfPx6kzx+Lhgzu0dSu++IVPI/PqAfT6xmKsL1tuaT0aapBTbPHi0hy0WIySXWzC1nJMTT3KgPka560umSBtovQktJzCZi3G5vo8tIF3SsW5+ImV2B30RFY/QP/Kg5Z+9e3QVlWjdzjHUrElHq/B/rkyBPnchI7GTcsrC8wqzjYBVFveDMa1zGyW7sUuGDh3n7qWptZobWrJyXU3fnbzaOMkIyOPMjG0p6MxyyxvYr+cBFpiLJ2IckJsAV6YWV6LcXD+hPYC3TCHjE2C3ZYZd1dFK8PL8MboFH1fh26MsfHP7cBPgYfcDHuS38bA5sZtXBXsqg0xQDttdTKVmyRvqNrW4LnmlrZodlW6OK2mPmOWk4/uQO7ZXBFRI+bCHj/ED1Ar9+DXujLBWIpVEUrRu5axKjYNr8xJFyesTRi3VJn7OooP1cez8Ngc+s6JFPvhhstGQxELbCpyCk+6gbpYX/xrQoEbi7typ6e9Iw729EPrIknMzfitQKKcFdVkioQ4J6Ld68d4Ytlf+Lkv/cbM4kp8eAuhpcPNKI0Htz5JoszA9O9cvx5zKJoJCP1ofCTeevcKAwOTWL9yCyHnmmuf3I7mjuY4f/Z0bg7ynd97FYC3GYeO9sbpk/sygHX5mWcB3xoMl+hBAARLJSqAUtnn7BMKVONSzJhbq9RJA4EQxh9FZy7l0YHuONTfhlFwAweMqYbKTGiNF8zE/9JQuBxDZ10D52yQwr9p4BhFt1ViXU6UFm91k8tcZ3HEswYgBKuodgd+FBJAyRrfGlknM/p59vGTxzAQKEmepDLi1hHruzjyM9HU1ZnKcxNhQtLyb4UI1Ea3ngT6eeYPgtIe+I+8VFR/+L137AefPtuvNEZmMwt1fXcr2vcP8B3nFmaDENl/6ZgZagg4ui/bpkAL7Eev3kIAx6IRkOesdE1pdRpSDWYp47xi4f0yHTKVqM/TyPM3tLcB1ht3jMwOdumpNF2F1tNLZoMB/jdWorfLWmu0BTrMzY1H3/7uqKxnvKQRY8WPdAJG99Ox4T52UBDgksEtDII7z/u8rQyiQliU9+7KUuysLdA8QAfXeR//JVHyVYyUwLAIRgpIzQTcjpq2rpwhLKOvbhRNQwHQK4wnip5rPM8SPJax8DbFONhGn1O0ta6xjr70RVOrm9rhCIpOEFo3Rs4JHunMOC+bVbps5uQydNKQlWGAh+Lag4XMPF71Os7TUdEALtFWgwKuZHBJjiDcjIY9Z0oHUYdjDTlzeaLC7XO8JoNE/i14ot8GsTRmOhBOPjjJJiDkNgCDxbhw8SwOQEU01pVHdy+8/vhW/Lvf/W6MTq7HDDIwMj6eGzPdf/gwbt+6g3EazKWA165fTaN+++b1uHf3ZkxNjHDtwxgaHcIgjuKYzEQtw9Ta6Ix3TezHIe9pq4uelrrobAYsNdZEQ62ZfeYVYazp0/qSRmoV5wNHHMXv0loNr+BZ530K5f1o8HGMDo/FvfsP45OPb8XoxBhjazBlPjo7yuPIoaZ45vL+uPT0wTh+9kD0HewOaz7W1OBIYVzg0HSkCrAPn5mlBw+XYsiivA6dguxA59yA9slYy5ty0g5/Qnh0H44sfLK7gjztACLRV0eOHcqMaJdnWd9uAWPl8v01J48qS2J+egr+WI9nL5yKjlZo0l6HQaxnHDYBU3P0byLGoaGb3aqTJidmMZTd0dE9AHWqMH7buVrhvSvX4/X3PoyrjMUKRnffoQPx8o9+Ob761a/ExcsXo6+3m76iP+HbcuRNWK4hoofoRpeLK1nwm0CMZwverNuuU1TiMb8jqxUYlihrjNfevotBXYkxaF9drcOOJuZ+M7RzFafL4IJBM4GXL7P3dcgFr9YLnp6dRp9wf/mR61yh4i73rsLSAVcGDTLVAOR0njS6fKQsJ9Dnn3rcIHCWDshZ7CI45X4hvpUZAzVO8gqm6QVOBv3g03JU1nA1YKbzVzhc6C/u7bkaVYPKTlLolAoi5Y0ikK2OBASYDbhs5kkF/FhstqkjZfAmg5HqFGmHfhGMTMxMx8jEeEzhyK6sCuyXUx4Llb+TgYuaGuQZYFdVshr7uhvii59/Ns6dPRRHD/QA8MpiYWZC3ytrPubyfZ7hZLzun2woqNV5laYGXtwnQhC3MDcB6B9inLdzMn1jdTGXje5sYis3dnEw7mV7Hj54FI+RJe+mTqhwRVJ1aS53baZtzXUV0dfZHP3dTfH0mcNxAVl69sK+OHWkIw7vb4tjB7todyMABB29DCBzhcqOekkH0eXrOi6CFWgPsNJx1zbAWpnRtovMLS4tpC5TPnWKE/gbWOMaNyWyXwbxpV0VY6udM3hkhl/uYwAd9oK1BtmtmStkEqAbEHb8EmPwbFd/mPGwgk60ZJIOnOCozXJu8ILnakN03sy+EMgaQHLjVDPklAuDJ/KHmYPWErbsknbFgFo6/7zNnpRvi03p4E3GnLvn2Bgcd+Tk+wyWw/vKjUH1XMUCDQxGuVrGvpvBZLk4wWJ1VXm4GbPX22fl1jsrK7V1jXl99oFnF5ODBtOxG4yHMmSAxWszOJ820gm4mqyZ70RYA6Aw7TrHiyALWA1wq8MonSwp46erWwx4ZXkuvrsyTro4wSnIFTy7OewCwNzAcldnVzp6xcSMcmpAfJv+4ZDRDOnlpJ+bXRk0csWLv7tprf032OZ9dOhsu+OpQyVs0LY5saE+kBzad+/hihAzmhvhayc17Lf6yGw19V8J+HFzQ3oUZQxMLqErjB+OEX+4/LgBAC3PyWu5itDft+U9xjpwMtGZS5s4J1ursY6ztg2/r2/DEzh/liVzUiUz2rhWB9wAq7bb79rfxJHwQ+o3+ibPCOwN+FQD4h3/zDCjrwbQzIS0xrTBJy7Jawy0ueGezpc8oeObAeO8l7jzh2WZ5A3f0lce6ezoKgLL3HcFR996uv6urpVvXCGgbLgCQDzhYeVTmVCG3Ky8yIZSvovNYX8QLOW8ohY5sueYMda2Qbk0KOy9nNhxBUfaUw44gat9VQZ8ZRkXqfME71w4fyz29/czJuL0mphbWok333k/ujpa4sj+Zvq+ExPTOGIPJ7OOcdGeJzree0AjyKtEwBOWE3PDbnhnBflF55jB54Zu7k925+GjuPfocdznPTrhRsiMOzyeWITxMHgnXyzy3UCNGWTLnCOfG4ixtrhZ0AYy3Vzamse5Oo9j6jeDBsrawYH9UUdfdIodVCcC1WXWLW5tboVXK1InFSszwYnolMZGbatyYckUM87Fd/pJZs/rA8Gr2nj5mH4u4cfp6BrcdnwMYKj79uxcKmVe6jt5XF2lfa/kemVBmc59rZA3n6VfpL5TrnRKnXQwgYCLkEU+5UN1oRMG3Mt+ygfqDCfK5R/tgphVvjYQq27IlTtpI/DTxOo0ZonxELPqm+V9uEb74cvAM82MsXEz+83M1g5WZeKYsu6zLVWWiU7QxABTC3zh/d2g13vqRBu48p6WfZH20qHCtkEr2+eqM2XIjaW9rwELZctJewNT+jxmXtZXlcaZk4fBdmBIMF8tfqQBLOVSOdOeLYAHMxApHuIeBqLUR5ZXUZZdPbEFHxvwlWbqUplWTAwD5z0NAIsLLAkkjtM+KCvqD4P9N+4MZQnV8hp9GmSx1BUo8ryBpE1sfAk6uTGa6qqzTndvbx/6qhkM1En/qsGhi/HOhx/HLn6FZWEMlLjRrvrX/muLbZM2Sz1vmNiJW3WVk4tiowrauLTqpCMy3tiQ+DgDxPb7yflOAu+VxK2AP1fAffoarqwzoGr2tjbi0KHDKccb6Na6xtrkTWXXDFLrExvwMChj2xwng7pO1hs8NlAoBmrtaM+ymlUNDTyXN9c1NTeCrbv5bKXvrbn/nHpbXeW4q7+cSHVj5rSnjEVDQxN2sTqxpIFJ4yQ+0z62dXTk5Kibi2o7XV1ax3G/OxFqMpGCWUyGFBNKyqQlHG2P4+0xVyu5Cic3/OQ56kWDyOVm7WqjxUF8V1iLOtNO8pvBq+zwRmdYBtDV904sZNAXCUgep02OtRNq6mJ1ZGFnCrtqbCaDusiVq2jVB05o+fy9jOecwOQa9zqAlYvgMNerp7LUrfqHTzG5MRhtinhKuRd/54on2l0kTRo/oB/wlrpKnWDporRVnGYGspNK+sHGdbxH6g2en7bKZ9BX5V4X2gbbFidgfI7tqK+uAys25fMs4WmbPdcVWu5Fh3AkhhdPadeknxMa9jnbAb1L9AmhZ3WlGGI5aurgMejRCB3lPScI7AuDBMmhJ2129QS3Tb/SezmxkskH2jee6WSCZUr0bX1mrpZOfLDDuLsnVzWNVEcafNeGoufVaYyx5bZKcqyhDfZQkpokIabUHzCjvSxX4aNzltZi3tXv9KEM/7akFIzmvRwLfT6Opw8h3aGniY7i0iLpxr0kNlKfZ/egvdhIflulc+s82L361Ie2weY7gWs28S59bGhszQBqT09fyrpBe7WWE3aZvMhzvLd2sR45NelG22wAXZwjP1kWSxuqrpEXjFmpV23fKrhP+rnHhn6dNkCctbZRlKgUmzrpZgJYe0td/MxPfzk6Wxpj8MG9+O73PowDBw8jHyKwXXSsq5tXYyXt9WrMzs3ig0/lM3zppysj2vjcKJi/LbW6Q1u2190Y2sSFavzi5Xj1e2/GM888HX/iT/3JLBdX31Ad45MjuZ/Dg3v38ebRcWjOrq6+ePuN9+Lgwf3xV//yn49a2v+lz70QP/HVl+NTzz4Vz7k6+6lTcfHC2XjpU5dif3d7zE8Mx3MXz8fJ4/vjxOG+OLyvKzqxOZ1tjdHd3hxtVkRoRC+v4bOAM7bxy3aXZgHaM7G54qTAFBhkBhs+Eat87myBt8GwyytzMc+5Zvlvo2vXoHuW99nUh0P3VoulypFzbdd6Tjq6n0GDusv+wBOwR8qn/pY2V9yVsUfGoIprq7FD1eVb0dpQhb0si2r4tIpj7tvqpK721yTUDfh6A5lYg4eKTXehv7yHPlhlnNe5Jy2IBWNjyEldM7arpjF2Khsyi13/amR0PCYmJ1NOLHfU2NDCFcqeiWgl9I3nwKvr+MSuCNUuVKOPTRhfgX/n8eGnRx7nnqPqR8Q65hnriYW1GJ2ay9I7Zfhd2racUGXs1AG79H2N9m7slGUJbEQCnjQWbJKEMRh4DR3waGo25pAtVyaYxGxi4BoY1dXzm2vgJGWZawsdhj0wEQLdW0ND2tQ94BJLQRljtFy1k27aLlcipQ5PEAi/gifmGMey50+1/YY7GZfUusRyLqaHh+P0/gPhkpDqZgwmDs/Vu4+itq05zpw7B5OgmFAWLvEbGxmHSTZidHQUhaahKsNhbIDx3YW7Po4c6YcAU8kAS8tuHlgekxDpB0qKxskYKg6VaoWlf1DqGbShkX5mlhsD6q76qrp9PW2xr88NkHAM2zpienElZlKR0TnZS6XDZ3E9DjbPyCx/vmsM05DIlBBQI2Nd8Q0A9BSDaraFzq3gbg7AL7MKDl2C8WjwQQzs64njJ45GhQ4wg8YD+G8ndla3Uym04Yh4X52+rKFIQzLTmjuZvVEYQv7mk2Y5ivzvP/xKY/kf+P2Hx57c48lLw7jIOLp0o6m7DyZA6fK7Gylbosa+ygQlpQYK0t1Jx0omXnk8HkMjwwnqhWJVT2oFzs4vxcjUTFy7dSfK6LN0UMEpwDrYGi7bICjPYBR9LYB15OTL9CKKdhfDi9Ixsx95jl0EcRPFWFlXGV19XQlIcsaff/JC9u/J278NFGl4d+GXahyiEu5n4F4Hw01ptpfm6eQKfYSHbIxEz1fx6f897mEzCQQFHjOgWNPSns9RYJxs2tk1+x4ho30a8CLQ6100sUV79t6+NEguW/MpBiTyHK7jSvoEXehb4agWQR0zCHbkDd4bKJgHgPLbQ8gDdOdr8pLLsEpRctMz8yiQIrhhgzNrEYdCbnLTamd6c3MtnpFOPadloJ+/7ZNvnSF53Yk1HRqBk7XAE6CjXJwQy8z+7i5+X4szTz2N4q6L4cdjcf3je7mMqRzHoAlaO3vZVFsVLa688RPD3NGB8kHsGhnLAWTyR3/kC/Hipy/HxbMn49Thg3Fsf1+01VflDO6BztaoK2eMUUoVMKfG0dUAZgwYgFlA9ywu853xVB+NYzBHxqdjeGw8BoeG4/7goxgcG4oHIw9jYm48ymtLY/+Rvjh17kh86vkT8cyzx+KpC0fj2OEuFDvAu6k6gwI6Ebvl6JVSQHJdKx5iI0CnyGpwY+EyjLMKymEUmHo8N3WF5glg5RvfjLIjq+wmqMWw6/QuzyzF46FR9NoE42ZQ2hqli5lFVQ/93QxnYKAbo94W+/fti6NHDgJYADCbLuFezAm6iYmJXBY3i2M7jTNYWdWM0gcQoSe3MELXb9/PzP33b96OifmZ6AMYPPP85Xjp8y/Gpz5zOU4e3RdtABjvu72xDHAuMoZyk19kRSfSgIfyRVeSNzNQiI7akxcNsvKbvOR56Ev3s5iYXo033ryFUcT5ehLU0VkR8LjiQEDW1taWgRTL4+gIu8zdwKB8Nzs/C2iCl2mDqwAM7ElHJ1GzHTxXBz83q6vnGsZAYGfwQvrqeBsQsg8eM5PUIKJBLQNcgmM3bZLfDV54TwOAZlG5YaY1XnMSgz6aha+TYvDMl7pZR2mD5/hsa51ac9Dgvm10ZYZjL/BrwhkUXGq7FrA5ThaawbPKp5MKLp9z3IdGRnJizECQwNlyA2aHN+IUuleFWRTNLTiUyPDuylRcOr0vvvKF5+PMactNHASgLudkicvkc2MmxqAcfezG6GaS5rJ6gL/TGDvKErrcuviWoFmBn1In8s7NvtAr1oVdWCiW8I9gp3PfmsmpDJgbEOvHZrmizQw+g0O+tBUdBoDhX8da2qp/3Hh6FX4VbJi5eKCvO44g40eO9CD/TblC5ZmLZ6MLwFlF+8p2acfcdAa5XZa4tLSQbS0r477InTxhqTyzSeQrx2YL3aAu2MmVDvLAWvJPyiLtUvfqwBu40aF3YB1vM6sE4k5a7PXDVSXWkffl9daXlrd1FNub2xhv9LFBXRwMZdoJNvlLh1fQpLMon+f1yINKIZ1NzjV4q4MkDxqsF6Tq9MpP9sPa9QYEfa70s0VpI2RQXsqngWCfpbOi0+014p09+6I86rQpZ7bVCTT1SvIyY6v9tdSc98+gLbJgQG0v08n7KM9myIrH3Hg7a517bdqV3eS1YnKD77wM4Op8KUvSNMtUcA+1hBN26uupmamki+fRwHSq5BPH0LZKY8fCvhvwVBfkhAbt8zx1jW2Tz3Te3LRRObc0hgEIJ0m0mY3YGG2zuGF1Gd4Ga6aOot3Sz0+dZJfebmFTd9G/rg4yw8XJw2XkoRpnRJkp8IVOvm0Wo1kKQPteZLJpe51gSmROOw2MoTLRT+hO/q2ChZzQcCWdQQOdycnF2VjEJs8YyKc9Ttiv40BUcL2bta87boxRJbRVL6pz1YlF1rSZPjU5BrKrOlAaO7alGJ06dFVuUM1YOtFhUFK2EPeaMOHk7CZ6vgx94t4oEDXHUH3chK7xlUiE+zsWmYnKvVJ+uN/eeCWvcY6ZzfKuD8lsfT69pq2jHZKo32ZT50GlxJiem/zFc8VoOt+e76c86KuYjOJT2ue5fIfO8oK8IW+KSwwA5evJM7UjnmuAvzjfPXnK4kuffx45KmVMXdW2Hh9cvwF+WY1zJw7GQE+xX8db73zENSUZBPR+Bl104izb2dzaFm3tXeCWrlyG3zdgyZ4+cP3+2HfocPQf2B+tXTiNXGuySSWyYvDOIJeTlZaCU+fU1teFm8jX4BQaoCk2o2/KwFwRgHSFsdfwrkGXP/m7uE9RAsYxcczbsCvqM/lW1nOSxICdo1dMbrtU3pJeJrgY2Cr2LZHu8pEkdlyT1jCS8uH+SmKZnJiDj621LI+reqSRDqljLI3NTFQXeL16S3ssxtGmmuSkXfBZ/uaEnOMjLTzfMZUe6gf7o31Wj+akPm3yPtox7azn5rPpmfyQ/Ez7cuKU6w362GcDtl7nvZxU4crUxbZfnk0dyu/+re7UDkxOTtOnQi9IX4Ol6llpJQ2UiyxRRl8NJilj2h3xszSx/Z7n2z2lbE8mRkmLJ8flWfuozfJ32yANHFfHT8zvRPmZU4ejtdEJdnAYdPA8tb91c/UQarBPuZqC8bSv3kMdq16w1ERhuQpdRQN4llhkKyd7fetfubrJNu29ttCLOYnIdZW1zXHz3lAsrtMHnoMWTp1W6DETslw9UILMHIn9A13QxjvsxNQ0fjrYV3syPbsU73zwCUfRkcietbxn0fvaJsfPJA2TLlwh4yS4mdVmDMuv+mYGxyxl5z4ndsSMS30aVwvJT+p8M4flOzGKurqwC4X+kPfkNflkamoSXnGiBCoyWOpz/XjHXN1fjKFB2CJIrk20ZKA85D/5yGC85fIK/FvwxQa6BTWRz3WMSqGtvxvcss0GniwvJM+qS3JCiuP6v+I5MzYNzBfnFPsKucJPW+dqv0ywk955n+KYAWeDhN6bgU99oO6wv/KR/GVb/N3vfZ3dufeRdHJiST4WCyt/BuBzvxXe3Crb7v2kpWPkp/KQ59E27ao4SXl1cl/MLo3FPrbZ54kDkob0U6zRjr5sbnB1hxusgmG5tg6d10R/1FuuzrSt3nPvPtl/nuX3nNh9IrfS0HNti89ypVCuGuEcJzXqqq3MwDnyAtfo39uGnHDhnRM5XO84em91raUxDa56f8fMduQzeYbHnKR2hYa1z9VrDAd6sZhQV7alkwG4nDTgu3rUlzrU56kXxCzyklm6KXv+Bl6VJxfn5zIj2XPVLa52y1Ic0F0+SruWfAv/cr7PUPeoQ1LfwjfqFY8bQ8mEPHCBk2sZH4NBta1oQPQRGIf2OIHqEWWuyPRfSBxqcpz719hPr1dH0VseD/bAF1h15ZoqFn9B7JRtQ5605bZ9T+/II04EyE/2w6SW1IfYfuVP/ywnCri9PpalmSwhZbxImyMPmzTgCg1tzMoaeBA51Q67p4NZ/Wb7S4OcaObl39q55Bl4WP2oHXRMk37c0wCH4yut1Jc+p70dmeY4zaQ/uwXGZfz9TZl0jNSzOVGObnVCqbO5Ohoxr2VlO3H1k9vxxa+8HEeOH8iVx+5Zqtw0WQ62WX+wPlfSSW/lb20T/xX9NPjgUfKxG3e7IsE2Yt14ozdo/+joVHz3u9+LAwf649Of+XROEnd3d8XRY8eiv7c/Duw/EFYsmZ2ZjVsf34rXvvtmnOG3p8+dieFHgylvuVoG/6DaKigNhT/YwX2akIV/9k/+SSZWv/D8xWipr4rertY4c+ZkvPj5z8aFp8/Fpz7zDPc6ERcvnIlnL5/HJzsdL73wbDx3+SLfL8TlZ56KZy6d49yzHHO1wVPx9FNn4vSp4/hyB+Lwwf25P0ZDvRO1ReKMKxaqzfw3hrO9Al8sgk/BxItTsTA9Gq4qWF2cjhU+3X91bXk2VpZmOM/95zYyEcy9WWN3I6pKXM3majd9vAKfZjIJY2RVFVesWJJHHFYNTzgJ5coV8deez6QNyaSFCvCFsqnvznlWMckYLryQ+s4VOOhQecsJTnWJOsJVoeqP1DVWg1FvqFsZbyeLLTdkOSkGFX9Xu4efz/jP4Utv7aLvG1uioqYhtsFqc8jd/NJaTGMj51c38AdW4xF+whg2cBK5nFpZigV4cBm9M7e0HHPIxCx4YB752UE2nNS2HeK8TIhy7JEl/SMnxGVwx1/96Et6eX4556PgY4vz1sUxyIKTAyvohh3usYrucFJhkefYtpK/8Sef2z1//gTAtycGr12LDh4yAOB9OD4eE5ul8eqNR3Ht0WhUNJfHwcPtGPC1aK7vYkC34/33ruQSju6ejjjxdD8GAGWNfLZgjJy9aWjECNcrcPXx8Yc7ce3aBApRx7pwnH0pvBJUMBkojaz3BzDRIXeGjy+xNDUVi5OT0VSyHS8+cyqeuXAMhsDQdwzEb33j+7FYAtEr6tMBK5QUNzZQto2yRABVRi6lhJI8AkWGEnAndzctKd9aiqlHD+P6W9+Pnram6Gh3hr8xlzY5QXAEwTyI0H7vlW/FZz5zKX7iZ34cBkQhQcwMrPKE7bn1uPHJnTjy7GUMpSsHUIwqNIjtSoF0dnA4K1EKgpa9LCn7/R97afj/8GsPYPupIt8tdGW+6E4M33mQm5Aef/75qNgG4HL5Nk5mFcrC51pD2fIg1ZVc6yTH7maYlTL46nvxrW99A2NeW8y0Lm7BMOsxBWMuouRu3L0XF1EiJ/o6M0ilK+JLACdAy+yUfBdgSOd6ZnUr7o0vBaIdW/NjcfHUkRSaMozOEorgqReeirqupmhAaRpQM4M+Z9IZP4G7b49Lww06slFWFU2Hj9ChsliYX8ysDH6Jpcf3Y2tmPJq5l2BMwSheUp1/9EdC7+5odOE7jKiGcmkRPj58Msy03MZZr6pDqe+uMpYTsbUwFTVGeVEi2/z+ZMrIAfnBmDgG1ojd2V5LEOBvmUEo86HEsHZZQ94hcqZZw1pWXc+FGLbVJU6vjfs3H8X/8q/ficWojBUnRaBbrTP45ZbxwbCkU14ViygTAYlgyU26HDuX9GgM1lAyztrsQL8ioLKD0sDZQJlYP83frOe2sjSbstkIKO4ExGXtcYyvNfM/99KnYnriMXyxGj/1M1+M+w9vxdLKNnzTFtvct64ScAkFBFYiZA2fwb/Otk7Gh/bQv5Hhx5nFLahTKrbXis12LBvU1dkablYseDDzYI1nCwQMlK1tlGdQZnll/klgeCEqaPc0hlCj3oJMGszYv38gdVQXusayXyW76z4EMq/QRbMikXPGYBO6QYR8dkkZoLsWfVPXio1h3NBtO9C3FJ61tBACQdt1Sp2IAVyof9BNlvrKiUB64kTjD3iK+wt49JB2KrZi9MFw3Hj/Rtz46BNoXhXPPn+Z8arIgJdLPJsBvoKeLfhhBYVfUuKqI4GmtdjQP8iKgb6R8Um9DoxIaQaMHz54mJuP6kC5FO3oiRNx6uy5OHr0eAZyrLOvPjObjJYg2074mFElCDKoD5/uGrjhV57HkCkCfHIc2mQpItGaulf54LiADrWYn+pMDYmls/7V11+PW7eXoV19LK+bqWj5JEuPAHK41okasxANzvkYQa2BEIP5ApxrH38c12/eejKpVziqgjB3lncljEvEBRMN6FQDSMrQ7PRM6hMdbpeLawfsp4EBs4ctraMTYGbZKnrKgLWgSHnxnMwOhnZKrZkk6/CEpZV0cnQWHsOryoqATaDuZnouyzQjZQOecDWGgKLgAYP9K9GOTXS1wzzGfmQMHYGsOlbL8JEbHbmkXodIGe1wQ1iuhayZuSC4raG9bmRdVoJuhc87AGl/7pd+LDrrkSeM/3YpziN8X4pNcszNGjf73azxBkDFgsE47qUK2wWomklUynPzGYAYA2xj46M8pwiuWHvTbIHJiemYQ1+68b51KXWy5Esz4IvSIuoLQBAOvOCoyKICbKdKo73oZEvgGAgw+GhGpFl5k9NT6bjKjwaBHw0OZvDMLDZXImVdV9Th3MJaPHg4CgirixmuvXnrNuPipFoFdkC5wAYBqpoBT41NreiAuZienUnbukXfBfHSQAdRR8PSfGba7yI/XZbNg5ek+RD2urunO4PgjquB6nEwTF9fX8F3OCjDY6PoBP7G5mWGBG+dI8GTQM6kBR0+6wgbXNIJGRsdT73nM5yE0HDX1zWk/rRd6gbvod4zs0+bY1avOuLB0KMEZWIZwZv9WYFP0pGBP7JOOp/Dw6PR1t4Bh+ftC7rTJieTFaopsI/LTvt6umJkZCTtjW0ysCHP6oiZ/WVgyPYrg74EtbbPVUzyk0EhX+k4M+bKi3R1ozb5yPsZuFdPGDT2N2VSh3Bw5HFO1Dnm6g6topN33D4nDJRFz/ccHa69AMONW7eio5O+QSNrv+vgO9FU2M8iEDOJAyh9Ozu7MngxjwPt2PUPDOQYOE5jI8OpB9LZ5u2DreWrzpdWZtObRW1QpgH5t8TdPHxSbfFTXj5PfWIgSL1VhdOrE6XDAWOnbAn6dVhragxOVEVLa2MsWg9bR48214Fr7ZsOYJa0QEicTFxA1qZmF3B+oTP86oZum1zjknv1saVJ5uGJ0alJbIsBpU1o3pC2ZR0MIfY1g9vBdjMz29rQ1JKTjAq8GYI6/9p7NyTUOVdPG+i27wP9A7mqx/FTN9s++aBQ8UXAUjrKV9J5Zm46OuFVM1PFK06kujGjtJP/1I25TJu+qsssReDeK2KpLNPE+epw7+dz6ut+uImw9s1PnSuf6TvHmn8eN2ClbjQYY+1RExjkL/ujXPhcJ6kdD/nZPi8hd2dOn4w/+uNfyEwsy5Q8fDwGrQ2GrMYLT/XG5549DMZZj//h7/7zWFoCx/Hb2mZhy1BxyBm4ymduFvokN6xEp8lDy9BujndORtCvrAvLOGVtbM4rbGJxjwwOyVD8T92k+aS5eSAD3fSVI5xb2FTfCpeIPwMOnso5JlfUoW8vnT+Xk6jawB3tOGcYMF1eMnscLM7fjlVRYxfZ9Fpk0yCWGGxmFv6E5tLTbDb5zQC+ExLKjRNnD8AT2mhXjbpSxjGybJPXyR8GlBwbbbZlEn1GZhdD+73+HD50MPlU3avuc2NI+6NjLHUM1izie4h35AUDoTrmhkDUceoRx1ZaGWRch7dNjMigEy8nKKRLrhLE5vi3ukRdZd/kaSduzdSXpzIIi45ZRK6ufnQd7Mwl0FkZdcJ3b38RA/FiEycOvO4AOsUEncmJMRxodAF9s1/iBu8pJvZ54hvHygk+vzsWJjRp76SZ50ozZcB/2xur0d1WGT/945+P7mZ8jOV58L8TBEaWymOWcTA7vhqZwgtN3SeP2Caf3wLG3QFLOC7FxIBBRVewGIyUK8S3PBMCZgBQfAQOlGflh8JWQ+26zvjHv/WNmNJnsp3g/9It2omeE3/X4QTsrM/GZy6fiNMnD2KPFhnDihifGGe8xEM1cev+RPz2770edU09MTs+wXg1ZPAlJ+bRH/ogmdXP39pNeV/dqg4Te2UyBcRTth1ffRjtU06GQ4/UTdBd+VlHtxT6QV9vO1fWZA1/nme5qsfo/b5ucD+4zSQ1now/tBLvvPthuA+fge8t9GAl/lq9q1mhQ64wgK45fsh1U2tT6kh5K2Wf3zzu/Qz+JC5mLPUhnMz2uSbH2F7bah/U5zZSGVf29E0dtxpsiHLncw1a53gzrtNmBWO3/W4APHXBhqtMiqCvttAJ34Im+BwccwJd+fKlXexstcxa5MSJ8uaEVU44NjblqsU9nSk+2+OjPdvvb+pxx6UIfsI7vMULHpfe2mevcbDkIe05zJWf0qINnsyJBmTDev3qJXGHex1mMLXWVSDT+Tyfkfr/SZu85w8m8ngXv/v8Qtdnm9BF+l8N+KvaL7G9gV24Gr1RlINy7yKDvw6m5VXMCK/BnqqHbYNyqq705RiIwxxb+dSVd2KNWrCfSaC16AUD8p7nDS3l5K21AYVMo6e4ry+TDPRPHGuJhXTxRk/SukV8IFdZGnj1/vpTi+gN21asLAYz0S8z96W3+F//RR6zjKdtt2/SVkzjhBoNyBiNMRQMQepYYyv2UV3oRIwZ1vZNeVJ3O6aOo+WK1PueL209v9Cbrlh3HLaSR4s9d+BBzjV5RN4W19gON9X1HMfQgKM+hBPx+k1iLMseIi680SWMo/ZTHCPeUffmyp1K7gvf8kBsMfaL1rkiwVrvyrZt1WYViYvYdp7jyzb7XP0zsVLqN74bN6E3qR9cHS2P742RJb4N0Isd9H2UHfvr2KoTxRDuUei+J9I3y4KXbsSlkz3xZ3/2jyQG+tv/0/8Wf+Vv/pU4NIDtpS+uhtnaoM253yg0r5f/6a9vewNW0x98/OB+tHfg4zE2+u+uJnC1ea4WZuxfffXd+N1/+414+UufjZ/9o380cSbaDb6tST6yvno5tHKvhLHH0/H/+hv/dUyMjcTP/8JPxcjwcFx65lKcOnMi+cQEMVdu6Ykax3TT87/0F/+z+HN/7pfj5Zc/kyuqr1x5LyamJ2L/0aNgQjAVPtXJEydTZuQbVxFJE1iGexjDkKWxMIylY5crThkDaa7/l7yJXshxVza4UeIn2rMLLZ3EVYe4knEOPbS4uAK/76LTVmOBcV/ATvi7iS+Ww3ISKscJWZUHTIbxeY67Lo6rapwoRhvQMGUTfUhfN8VTjIkrd9ynQP6TZRQR+dL4rOGZXLGCf2l5tvLaStqqLUQ/0OZcPU3HLfNl0ohldNSJrhZ08kj74YtLUxeKwaq5r9jPJL4l2tzQUB2lyE09fq/0WNW35ndXE7qa31UQrvAQL4kRlLMNxtYV/saaKrhPGXbODYjlSRM7jHWKZY1H6oND8FhFZyD6yBRyzz/x2hq4wvbKn2b6u7Kf26S+tnKIGsD4leW/czKOt3Eh6VuKr1xVU08f1mISv7rk7/y1r3ANggyQbIQo544di8qmunjvzsO49nAqBqfXYmYdY1a7FV/7mZcx/PXxybV7ce/OSHz80a2cmT127FAcP98DKJ/JQEI94GGgF0W4MomgOpNyML75jbsoa+smNTGeUJYGqsRzYBgUGQ2SFILOXzoTOlnpWAKMJx49isaSrfj0Uyfi8oXjUVWLwLf1xjfeuhIjizuxBUjZ4NwmDJFB/81tlNcWzLqtU6JTbEYXDADz62SjgyCmSm49Zh4/jA9f+VYMdLfnhoUaYh3sagh7cL8zXfviu9/9Rnz605fiaz/9Y1HVYLkPlb/CA+Fn1+LWjbtx8MLTCXgEJGUophxDBlZQq7Jw52edGC+U6fMG/5FXYZR++FLpeSw/NR88W6ic7eDf0K27MQ34P/6p5wJoFesw7gbgoQaAapBtY83NoOYBxAgQ4Gh9dx2FWxmP3/gw/uD3v5HgPME6ysJNHzYZl3kA67tXrsRzz1yIY66oKNlOR1mwarA/Z+MYqyLYX8x4a3SmEYj7E8uxVVoTWwvjcfHEIYAm5y9h1Nfm4/kvfzoWdpajC6VZQdt2uee/H+yXSLlBz/JOLK5tR8f58xwoi9XF5QQqW7som/u3Ym1yOLoPdRdZLD94FQ7mHo2R1RRgl/BYD24Fx7zx4LFi9cMS92tshbYoyunh2F6YzNpmUVGNijZu433kWdr4ZEwKJ6gI3Fpew5dKWSWpQG9r/AGWlfYJgOG1Lj0yE9cMnq21kpgZm4m/889fja2a1phCIAWIjbUKM0KOEtMgatyyjAjOoBnTbkikkXA5bv7GWJVx/go8rzG0WQJMQa2fBoIELZZSUlkZ7HcH8WVn3MtLYnTscbzwqcv8vhrHTvZlXfuKqsIpURGVlnKv5c1YmJrmb8cEJ4T7ym+pwHyGhgKyWNKiBENhKRbOgkdcWeIy9zkUrU71Rjpnt+7di3LAgcFSNxerrCqLugaDdFXR2tYVBw8ezXI7TlIYxNWBMFCZpOdZbiK6vQqY2FiMXfpVhr4xe8AsFkiffdYx2qlvjwr0UXkVxlurAD+Y7b27ZRasTohuF7K5VTj6JSpSV18kH9F4mGYbXkmi8hIApYPHGG7ubjB+czE6OJzZy656OXDwYOovx81s8nR6MF4JavlnENSXy2MNsG5hDF22fO3jGzE4MpqzvmYTDvR1ca8DcQjj3d3bk1nhmVW1WSh2aWDA3yxulzunxeb+ZinnJtPyG8/V4Un+l3D8ZxaVTgujyO/2j7f04HIBjUv1BJBOduyU18U04/73/9HvojZ7cYK3APxuoD4d1hqVJ/V41NXqDIMyOuLqczPodXD6+vviwaOh+PjmLfQeHEEf3PCaAeLZu+hqs4zcoLTI6k2wgQ6xjYLaidHRBB9Z8oax0hird6YmijIN0ndubiHc4+XAoYPolRWcpRlAlVlS1bGEPJqdPTvlTvxluTmPzxseHcn6lq1trQlsXNnlZI/ZatbldCNe5diJiFzWicF3UsESaZZs8O3km3bCbGz1ZrNLUF0qDJ015hLVPjfQt0QoPH8T/VvDn+vzk3GwuzH+kz/xtSi1tiK0LK1sStlZRQ4FkhnkhvfkObNd5rBHTuo0tjRwzgo2Dn0xOkE74EVAggEeg7eCBQGJtQrnZxeirlr7a3ZEse+B2SGCuBUD+DQ2V1PwXAMnGZABoOw5Psq2EwCZLU4bnZBZxMZbDsa3zrLXlmwDXOCJ5pZG2uJ+BNgc5La8CjAFYH7z7Q/j0LGT0Q0/mKW/Bh+PjEwCUj+BlgAq4wVYrM6e3hhGHgyWQ+qcpFH3ql+c3LEGoSsvnFRsbbPsQEs+X3kzCH4EeZHd5aeHDx8mODWDzWxFef/+4IME4+pknSE0c07MeX1uJsk79bp6jpeBYTcn8+W9BHEGdnTEdbCdUNBZy0kIaGdmkOO1xD099/7gw3SC5Fuzuy1NoeNnLXTtW0dXV2YGjY1NZNaxKwEM9iiuOlzFHgi0Ef5ra2nCVrbjFIwlPSyFouOdG0ox3mY5Pml2XqOjnWPDd2s5J7AGWSujTsYZFDMQ2N3dnUE0++e4m8llsEPeluaZAYyMTy3MJCbq6XI/IAOXRfBc4N9U35A09HwDdGYxyk+Oz7WPr2fwxsCb5WPs+xoOkgHfomxHZczQb9vc3dNTjCf8PPj4cW6Oapca0JWjfLdPrlIQc5j1rbxXIWuC+PoK7BFtqtG+8YxW7KUB/5ZGndvytJ2C5472jpTLBObI08oitgm5FAs2wSsV2Jw15Gt5dZl21zBe0BYsVV1TZAw6aaSeNqOuoqoURwZHB5qJXSzp4nJyS2E4wWMWsllFBoGmcYpm6f8d+NJl751tHbG+tBrjY5OMjRMXOt4bua+DDmR5XRPjo/OEM6k1NfOxmjbQT5NVuHUGptSbbubnJJxLp51gcILJ8VC9K8MG+QyAWd9YvncyzQlSA10uWXfVgZ++9LW0cZaT2X9gf2ZAeZ0bKkp3xSODNdoJPtXT7W3oK/7WwZMO8kYGdPkuJtExEX8rB6lTGBePG3Q1EKvuSt7jHtJbuVSGi2A/2AaM8JUv/0i89NyleP/qRzEEzaQJvcskhYvHW+M/+cUvIxvT8cabN7g/2BA+N5vR1YvWjM7JEng+V3ei08SClk+cn1+KkYmJeIizbcBAvatja7A1dQHX64xKQ3W+TqT0MTFDzKAFzGzgfCltnld8Kh9mEBsMMFzg4XxzL4PqVRUlcezAocSN8ucimMYJfnWLtMh8E8bLDRtNqHFA1VGuCJBuCrxlMpVjfYwMAKk3eG4G9+ED+fT+g4c5sbO3Qa/ttF56rj6jQQYdDSI7ASzMta3KYXtrEdjWtnciN7NzM3mtyTaOkxhcXazNkVY53ugDdWQrsm/gx5Up2kspVc591IuSVWxsMMPMNeU678GznNzQPnF6ZrIZeDSb2f6pd03iUMc4mWQw3CDCVXhCB9lAoTxmeTfblitbabE4yBUA3vfAwD74dhMMMZrZlQavNNpepw53xbL01+ZJG/lUe5G8wMvgT4EdixVKOUHGT+LxjsaS+Lmf+lJ0NKDrGcvKEuyiuplzy8QBYizu4epa5dOgl/eQbk4muHpFWTOI4DVm4Fo+TH5zTMRM8jWkSIxhi7Q33keS+dqt7Yz/7V/8fkyuY8u4vhY8u7m0STsLP8KVnxsrE/HySxfj6XNHYnQcPdvTmXI8Dq6qxmZPze/E3/2H/xJM0oyehN7QQhkyEClG04e13QZCLb+hHne1sLRSr/vphKAJKAYWc7Kc/sgXaccZb+umJxr2foyb/TQOoN+it+xYGriamJmJg30D0QxWlHWzFB/Xf//1t7FjrbSB566tojPU094DWkEM7fLe+FnitRo6ZDkaiCaWkSesUS1PSUfHVNkpgsdLGSMQy3oPx56fU2592Vf1n1h5G/oX8h5p4+Qjg+qWQDMgry9s/y1HZLzDBJ89+ohlvNbkiZzkga8dB58nTYylyJMpq9KF4+p+E1G83udrk7SX8pM867GcLEQniF/F3OpSj6vX7IL7BOkyZHAVOVL+kge5jzR0TNXZYmxthNnt+lRFFrNZ/+Bc7uc+JNaplz+z9BVtlS9y1Qbttw22y7fn2AYF2+/iS9tlCY8qaODKOeM9DkbKF2MhtnYvgAwo84P13pcZu1awkgyvXnUST37Stqu71VVOikhzdbRBfr1VsVQjNkm5smynI+n1JqXkni082+ft8Y/7udh3S0RZpWETATAWtbG2hG2cjtbmxpxUXMOG65u5cbFBzizHw5hoB4vVh4ot/EOfbbN924Vd9EvkhcSf4Bd1uoFIcYP3c1WzSXV+dwWAk8Hq2mJiCVXCtcpiPosxEadb/k8aa3fEX/bDsRBz2kf9Qn1P8Y+BXs9zdY5yZXzIl21LHkYHSVcnpcUH7j2iDDqBnHIKPyyBUyy9pd8injUelfiMZ+VKTP6VV5VHZa0rgYpJJ5MQ9bOKuIYb1C7i35lohEzxu33dk4E9PSDeVS8YmE27SPuVIbO2nVDxb69RlrTJ3ltaZJUPg/34VJkkUroRpw93xl/71V+J3/qt34rfe+W1+NVf/8U4e6INP8zkFcYXvbm6jO7C/yivFIcY4HWMsUfQ1PJLw6NTsQ9sJIb2eSZAFCuULOdbHe+8/Un8d//9/xwHj/bHn/qTf4J7QAN0jWOYJcTAdtvoY5Nwlhe34j//q38TJtmK/+K/+Otx49r17Ed9E7Z1ejJ9yw5wqStpGppaMzHor/ylvxq//Cu/Gi+9cBkduxLDQw+jBVtdhS299smNeHR/PI7iCzmY8pKTbwcO7odn1GNO9K9AR3kFmQSPZSKXtEoG8H/qvILO8pU8rf1WB+xY+YJz/Vu+Uw84BWaMxRiNfOmdjEMYO3Ks5b9MBgAHON6rTqiCPRaQ+fm5RY47WYNdgt+3NqAJfp8+ohnrhr3Rhownvi3jXGFpKpMzaaNVOpxk2AQD+c5NwLWL8I7jlRMKXGPyuDjQPqqp7ZdY1tLY7tNhpRYTJV0h5gS2ZcXtr3EQJ+dy1R1CUoP8KEdbXLeL7nYSIhNAsEmWmdc+5r3BaNJBbGisr4R7b6Gn2sBkpfCU7SvsTTm838A1Tp4hLQA+9ftMTqA4sV6D/CNX6h91gX4mv2u/slwXY6QPvoMcbaPfeCDnlIJXeAZ9dSN442Lip4nZ2Sj5vb/7y7vLK1sxMz0arTWVcfb06Vjkod+/fo0TVmN6GmUKIR+MDMV2xSYGoiVmpmYgTAVgsCX29XcwWNMxN7McrZ04uyhpazrV1azEl77wXDy8sx7vvzdLR5ohM0AUYbdOmUZDplY5pSHi7wzyQghamkPsTEYiGxhs+vFwmMv9madPx8Vzx+jEdvSfOJ2g5u4UjhSOkgNt8Bg+RMFWxqPh6bh5h3ZzNxqWgMVPlRn0gDAY6AoM49R4fPTqt3EYd6O7syMDoWbSrMJ0PTjDJ44eiTff+l48//zF+CM/+ZUfBPt15lDbsbuyE/fvDkbviRMJAg0o7gX7y3iIQFWYZ7A/wTb/PZGp/+AraQEd/PzDr71jkkjg9H8K9sNkj289iLn5lTjy3DNRuQuAAIDuYLRcDpNONA7s2sp81Ncq4CipUpw2Gnn39ffi+9/6ToJxmcRSATL1CgQziHz12ifx9NNn49j+7jBRrgqBM8tTsG1PNB4qUz810rZzDkfr/iRKpawm1mdH4qmjOI7VGGSM48bmUrz41Zdip9bSFJXp3NGxNJB/ONgvfXcZq/WZ9ZiYXox9n30hM7TXAWQ1ddVcsx2ro4OxNjEUTb0tUb4rmNh7JZHS4KiQS7IkFP3Dq1jDiTaY3nTwOEILT6JoahosBYKymX4c2/OTuPdKDkCSD2SSbwW/7o1J8in31uky0z7BIYNRZPujKLnCLOpdlJ0yIU8YwdLo60rKnyP3H8X/+H+8Fi19x2JqeT1mFuayptkO8ra4KkBSoQHeUDiMOgCjOQFIUc4Hrub3+qoGft8MN9cx8JMOBH1TuaIjsm0q3mocyyZovbOyhMOEwthFYeyYKbAcp04cSaX04kvPxsnTB6G9y+9chqwR4L1aTCJUA+4yiA49NbCZpQGBVDzODptBoIl2KfTsTFGrXDBj8M8MDjOgN2hfOQCuob0talBCp48fiLY2QRX8Aw13N6Cb6whooy+XZgnCBLBQhnOQJORzfX4qGMjY5i1oQvNih13OBV+gFN0wqLSqNXYBEZbr2WXANzEYgo90trw356sHtrhHBsm51mC/GfZCHwPqDveTIc8x0Ej4stzPxMgMhvVO7O9vZlwB99NzSbOWljZbilEV1Ntm7sv53kGH/NHQ43TAhyfhNe/HOFoi7fS5s9HV3YOcVKdDJX8ZEClFge/AR9JCYJ/ZFRzXOdZoKzPyiga6aJ/BBAybhojffGuY5VlBb37nnESiXCOf6DTmxBW8WlJeHRu7NfHOtXvxze9egX4tmV20tDQT0xPT0AdewnCpmzOTEFA4PzeLY2iQiftjHM2obutojRu3bsed+4MZbBfIVWN8zPJ3Zt1+dpo5Cl+YkW5AagPQNjM1mUAzgx0MUG9vTwJNHTVfE6NjGQSQnpZ8sP71iVMncNyQqZFh2lQB+OmI2eWlzNK09EY1x+qgn8FGMznHxsdyCXUFMiEPuFmXq0qcKDbYL73U29Y7llSr8PiaPCKtYQiBg/LY2tKUQUVIjWE2iKw9M4CicwzIA/Do+Fn6JMvQWQ7vYE8cHmiM3v42wJQlbMxmASwCBkvow8qiABxAy9g20O8d5HR8eCQzlq0jOWftZ3T55up2Zj7plBowm8QZMAPLOtSZhfwE8At4HKP9+wawaUvR4oQ8Mmh7zdARgBkc8W0Q2YmEXHlCv7TNjqlBo67O7thcMwNtEfsA+EKWzfSGJIyhE0WOh0HYVRxi+tPYHI2NbfHNP3glHdaTp07miqzu3v68dnRkAmBUnTjjlTfei/nc5wI6rwPuV9AXi8UGUuoFN3wSzEHZLHvV198DjnCJdg28N5/964XnlCXbfOfOnXRmdcBddmzmyPj09JPxNssHHaFOwtHSUTBYZPkjgbHBcHnIVYbpBKIneLDSz1gUx9SvOl46P76VD+WryJ4qgNzg46HUXQa/3YTPFVDyjQrFcdNhuH//QU6eNTa30feFLKegznfyzedkcIdrGhgva7MvzM9pibLvBjp0QtXFCRh5dsov9y/sUzYbMcVz4asZoin2tE/e9D4G+3Wy5CEd0C1tiTzPdx1GAwsGwFZxeB6jtyxNZo3OtHE8cwxZbW1GjrwfjGBQR/rnSgeclLv372X2u89Rd3mOpQXNOKKR6LmyWICXDHT079sHXYtzJibHi4xSeMvMvznGbmnOlRXFqpOqqhLGtzH27++Jjo7m6EM2GqG1TlMd/FJqH6HhBn02OJMrRcEsRfABWwJ/q+PdZMxgljhuGXtlgAzNGq3wTh3OfK5AQ0caSNDGTU3P82tpjKCDKg1EcD9loQgOBvLQBI0sh1CUEjDoaoZn8jTY48qtT7iuKs4cO+GsXD67pQn6YSNcts/Ap2O7xrhbX3gSOzoyMROTs5ZCK4nRiam0ISU4ndbL78rJmg54BWcaPndljFjE4FE1OFveVgZ8yU++DPYcO3YsaWng1OXkBqIcH3nDANjM7EycxSZpRwzyjKMvCwevmEhS7+/xWBvPlwc9Tzrt6Q3H1LE04KUz5fnqTwP+eS08lBNQ3GPPidcelkOHYj8H5a3AQV/58pcyEDwGH6ylDJWii7bQz5Px4qVD8fNffSFr3/5P/99/yf1xcmGSLdq66gQ7vooriQzul6LvDF6Z6WVSgiZQehq006nNrEl0U1F6BKzD78q6dPiBTKVtoG18VSfYFhpJ3wrMon7xT3Vc1iinH4kb83oxBNeiL92w9dzJU2nrXb04t2RZwwX6TBvpo/01wGjw2kCYtNNG532gk7JpndoxJwD5Lu0cB39ubWnNQIGTq2b2uyLF0lC5JxQ8bqDfQFkGHHVUuMjJOYN/6guz/LVljrMl3bS3ZvGaeOGEkisHHGf7ZZKKe5ypE8Tsrq7Sx6Kx9NPxFRUa4NpJXWL7DPari/d0lZhBGovl5EknWsU3ypGY1kkBJ5C4Cbct+lmPTVAHf3T9I3hvVU8sx8x+2AbvIR96zwyu8qyD+/enPh3Fn61DTrWP6nzbYZtnn6wq8jr1ono2g2fob+2J9DD72vGxHb70xRrwbXo7quPnf/rLUbG9GHMTI1wHL3DPTmTUeyfWe/KS133DHCkzyoi8lOUB4R9xi+0yKLudJTz0G3xtp67N8hTosbwHL+9vH+Y3auIf/vN/G2tlDeDfqrRzZVvW3XYj3MUss1BbtRWf/8z5OHGkF9tk/XnwHjJdZFDiN48uxf/zv/q7YHCD/TWxiF9iHWQnFg242FZ1hPbeNmfpDcbQAKXfUxfgdzrQYiT3RjAIi2UCl9TkmEkJJyXTHiNrTsA4dk6O5AQJx2aRhRH03YG+gWhzJTfPXXPyDHq988EVdK2rN+oye9KgnmEm8YvPdVyT0Xhl3xBI+SDLkhhsROa0AQaTk+e9hud7jdnO6kLly+Ne7+oqdbw8Ka21W+r+DfSG39WtjoU8AwlieWEl+1yohiJBwPspI07qixHcYyQNNO+kSR4rVglkYHTb+utFJrslHbMsMdcrl5mcAX+4Qs+X17qfmS/5Ux7W5jYh906w+HxlQB/RSQgD6E7y+9ZGOF6STBJo/y3PbLtNtJH/k7cWrS29y3170vcvL3cvw0fZVtuTdIBWYgmx5N7kxZ4d8JiffqfF+b2+BhpxzcbsQpTjS+qbiUsqBdAYfwN+W8ZQeMbYzHSsQ1t9D4P0PsdgtcFWaSINLPnFLTJIqdZRVtxHcpm2N7bAizwzeZhxNXnERATPV8e4clcsr861jU7SM+Cxjq60fv74mOVKZvEb6jPY774esFxiLkvPLnJNlr5knLP0GvRMnxyZLio6FCXWstwPNJW3MnkPG2GwXX2Ukyu0xWCo/G5yRi3HHb/lpWJ1kpMZe/pJbJkTCFxTjB+6gb+5KbJgbf+6nFhT72rXMsGW8zLrn+ebyJSJPeoneMtgo223DUrP1sYqvLyQ8tWOr2N2sue5SmmFthn0L0VHGCexTKZ7UFjBYn5ummduREtbC20Hh6yAQ+ARE0n05bVNZqM7wV5bo//vRJkTRq7KgUbYJXWEfqmlhvVb3VfDZLq9tuYnvCJvZtwIOnhc2mg7nbwSzZkwtAHOX8JOnTmxL04c2hfff+t1zq2K1sadeOaZo3EA7KlvUYcvVlvTwD1dRYUMgB8rwZruuWNNf4P1j4bHo7enN/1V5V4eN37gpF1FZQ2+x2T8/b/3T+PQsUPx1//6f4rcrfBezySL2VnLWrZER3cHeqcuZqaX4m/9zf8a36otfuNv/T9i6OGD2Hf4IGOATuaeM1MTTxIyljlWH9ev34jf/M1/EL/yK38+fuQrnwdLL8bgvVtxaP9AVHLNw4dD0d7FveuxjWCfR49G4jf/57+fiW1f/tHP5WoIJ0mcxMqJZUYZdpDS9AF21l7zhzyh/6u9k6ab6mfoLI09LoaT7v6mXjLJWZyjbdDi++nvYiInQkxocQJOve6ka8Z64EXHs/CzkFF4Y2ZyKm7duh+f3Lwdo+ANs98tYeVeGXXoCpNSeWrGGy0zTAv5hv0oBcfDf+JneUj9brhd3zV1A/9sa278DN+rO5xE2OU6w4bpv3K8BplSA2mr1QH6zvKv10KRxOSgFXSTk0zcg+fZV2Of0oYHcz/kPM8Hw4JvDdS7er8Zf0Jlr47fK0WVepxP9U5iamzSIrLiKmEnshC8HB1X+YozDPanT8999RGr8SXEBaV+xydI2wD29Vjum0Er1mmfq9fKTrRU/ca924OpwD9+8CAWAAdvXrsdD0anEGaAPgqmubmVxkUMDk7kstETx0/F/MxMHDnYG6eODwAa9sUK/uG1j29l7aL1rdV46ukjsW+gMz65Oh5TE1bwFdgYDLbmHgaRhmuAkyHoQGb387eEk5mSCWUqfnOAF6Zmooq/BxCSDpxAMxWbAF8VTQ1RiYIx6NLV3gTIKysczvK6GB6dzT0CnBFxtgX6q994M5g8R4JXGlzVWZubQnCKpUAC4/b2jgyg2saenu4YG32cGbeHjh6MKoCuL8G3QWkLri/NLUZdLjXUSbF3MDHPUnlqWHywgSuNvYz25CTOyo8fvjzOy+PF33vCuPd/P1VwqDF+z3+0wffUyHjMAeh6Dx/WltJnwBNKzj5pZFMZYigMmEIC2sobhTL7eDge3nnI79AIAdR51TFyKZMGcRJnsLOzPTpR3BWW8ZEpeZ7BO26TzJfd4X8aWz/1seZWuQdKYAuF1N1eBAR2EdzVzbXYf2x/1DXXQxadbu9SXO/bm6m87Zugd31xPZVk21H7hbBo3FGsJSVbmZXtZJDCLe1VVApzQSPuhSLyfnSM/nE+/TPrWuNU1dKOwqB9CLCOMqYtdtcWY3tlMQOASBvP5w+Mhf3N+3lnb5/P4BRoYVs1rjw8ttfM0CtAocuMEknk87djdWkus1CMNPtMhXVtoyxu332YZXu00d7DSwz0SWczDFSEznoKQJeWF1EESzhcM/SjCEYbmKqpqEY+KsIsyEYUeYsb0e4C7rZdveGk1m50NNXE0QO9cfzYAeTzVDx3+en40sufi0tPn40Txw5jqM1AcXLBEjHwL23b2XqyURj3N3jt5rNm6S8srsb88mbW9xwcHsuA7q179+Pe/fvx8cfXYgJ5NUttk/GxlML+A91x8fJTce7CuXj+M8/l57lzJzF89ZlxnI4iPFdV4WZotblHhAHPVFswqvwtSDJTTHJDKIAAnffnaq5HbwW6paS2oaidDO9qIEoqkXVkwJnPtdVlxt2SF9w7eY7rGUeDCq40MKMKdkyaFryIqlSeGY80ZPxo7XHv5wYuv/s7347f/u2vR2c7AKEKHeBSqdLKaG7rgG8q4K2a3LtidHI2bkGf1956O955/4MYAjRaquXpZ87Gj371y/HFlz+f9Ojqas9le3K+G9+Z6WW5HttatIE+0zZ1ZBGIUKdAF9v2RG/aTv9Z505AbsBfnvJ6aaze4xIlqzDe3lcZ4dNgoE4l0D5mFnbjldc+QrUJOjD+6AwBoOPgBEZPb2+CLzP4LYGTy965GbdJh0snbhpwrj6xjIzAyFVEWaKBthssMBPCtwS3rdaAXAH8CVatrauDnYE4vnegfwR+Agb7vbiwqITDBTqXmwnuLRFieRuzjZ0Vt707tFVFrO4RNGv0tTfzgDetjM71LLp7GqdhDJ6dBLRn7T2eO7u4wL2doILneUZ1XW3WjBU4GXh1cyJn812tUwOw1iZlwB/d5Iou69mqB6ZxvtaQ4xZ4uq26Ik4d7AZ09kdLZ6uzGZkdU1oGLeiztWPlc4H+yvICbUVHLE0BEFah+1YG+eehkRMIaygxyw7ML6ET4G/raguq6uqKTQilcxfAzxUUS/OzmdlZw7hk4JN26YwKmNUtZihqa9NG4Niuwt+byHmWDigxEKMTjENNXy0Hk5lIOhO83UzUCXKZSJpbE1ugWVYBvZBNHRtXYLgxnOfUVuO4jYzkZtRmUZeim+oaq6MZ++2qM5dIq6vN3N7A9gtM3QDP7J/kV8bNDSflaTM9ncwxC007Z21Hy4EZeHQyR1DpeOsUymcGgBIwcY8M9EM/eUjQNYOdU9ephotloMh+0tFJERxEjutYmaHi/e2XIFDAb4apAVaP6zi7sZ+TIgaLdGQsRyVe0Lkx2GTJn4npmRibmMzALg/OYL2Og23wvl5nxpyZaF7bWN8IPXBioLF0zjftUSkoGwI672Fw0jFWzxWZOegI9Ri/K29po/nn/a0xbgBBHs3MZuTBZ6djSn/sRwYg+Get/8X5eRwJMJd05RwD4OoR++ln8hO8aCCioaEJ0SvJYKRykVmwtDl1z5M2S1PPtcxZC2M8Nz0Va4vz4YRuSw3jtb0WzZjm/pbaONDVFM+fOxRfuHwqvvLiRT5Px1Mn+uJwX0tUxlpUobk2l+DzMtrEdQADZLESe7YCP1vqQNxQFq2tRWaisuNeKavodFd8GPhpRc9YN3SFPotdpi2BBQ5cQL9NTs9l9us02NdAm5toOiHpJEIb/HdgoD86WpqjET3jypnmxua4e+dO0q8Wu+R4mVXV19MZbThcm/BHBXxuUksJend+dip2aYs4tKactpduZj3WA/1dcZD3saMD0dXRHMeP7I+zp63/WpS0k4rqwKIc3jJjB7ah336ajGBZRQVHPjBgL18bMHGi2LbNY7fkibQzUE0+EZd1d3VxPedsFJtOy3daTcd9T1fkKhn4IjEXFysDBs/cLFAaeR/vZ5apcih/qHuUJ21RYn3up4zpMGbQiPYZSEz7i350VUVrW2cMT89GKdhgE+9saxue5rwFHOijh/viPFjCFVzdXX1x7uxTcerkaXDOyTh69EScPH02Tp46F8dPnIqu7j70DU4j+Nna/7XYrjp43Ge4Sk4MYDBcveEbRknZSczAp/5AYgLe2iEnyDgh+y8eSZtEv7Qb8lviUf4pU9JaDKcelzYGQdVhrlxoQlcpK+qoHAT+ZyBTbJeBSp7v9bl6UfnkHANAboJoYEhauoqI26HPN7B1BmADh9Wl9gvcTaNP2zhoMNVxEg/YRyfe1OcGGJysUlc5WTA2NpLjpT+gbnEcbb82fXRsPFcUGPh3/Ipa4rXYwwp0uPW3XZnpap4VxgoaMM72RX/Ce9hv76cecXN8dZ4Ntjatz5QP9FkK30KuQ7fhj6b+g6Y+UyykDneCRDvgBKOTa2Jyf9RhN/HEyWcDuL7UO+vrLo0vVhf5XHnM7D3HUL40KCxe2HunrWSsfBftbclJbvlZ/OMx5ay5uSYuPH0a3L+DXFaDS+kD45WrJmUTxlH5s59+ZjYf9zaAqrBWwY+ZQIXNzVBBpdfjOxswZMzUlwl5abd2NwN3vA0SmBxhMHpueTdu3hmMrRLlX/2ELENvg+lujmyAx81+D+3vwobK15wDuQwOu6JoZwe9v1kar719Ba2CH82zDEaaES1zSVtXEDkh3tzamrbQiUzbbSBnwwlMcJzY3UmvvdWT0lf7XHwWQWrtQSV4SBxhcFm6q6PS34CXDVC6+tfM1lyFwfFyztVemOFqyUCxpjSxzIg0MuhCgwvM+4R3zBaFWIXvp+zQEa/RfzII68SQetxBKsqqFCugxKB1jKEra9RFWeKK+6ol9c3UsfyQ99N3EXM1i1vp55aYjmfYBjG6dtyVNvZdG2/Gq3KnnCqT8ryy6KpUV1O5ord3/4Fogn4tYAXriGuzlCOfm5nrtEWZ4vLUSeqc7DM0sMycY6RMFn6UfL+R4y+WzYAbffReXmcJLi5N2TR5y9+LFYSuuIXHsA/qH/GFAXJly2eKGXypI22PZT2hVE4K2jDLxqStVL8gP9oik8Ry70Bo6Hjs7+qJiyfOxLH+gTixf38c6u+Pg93d0U2/90EDsfgyY+KEi357UU4PHxHGNXhs++WbXD0GpvW5rjqR35QRJ6HkHTGXk29OXqT9Qf48ri70PivgW3lKPWCQD5IllikC5CXx8MF9dMlydHUyHk2NxXO5n7LrBu/6EgaJTfAo9LS6X3bczZiF4+SzpGNixjXLYiI/yKXvPIGHLoOFpJl6XH9Xfla+111RzXUbKV8FDyo3O/ym/bc97hNkkLuiwngIOjCvc9WeqxMslcR40R+vly65GgB+sc/6K+olg6XeS3531YETzU6QMFi5OlW+sWfykcF+8bi2SFl0ssL7zeGLqHv1yUwSVLZz9YfXcq/M8EYPKZ9iC2mlDKgrkxGho9drL/Ql5EX1l7plz35KE8/x+pxY0ifidzHL3tjtZbArpeI6k7ne/fBKrJvQV2bpy4g790fj6seDceX6vfjo43vx/pWP48NrN+L67Udxe3A07j4ai7ev3IzbD8djYRU6MdZVVcXqXMuKGits72jD36hDJ7bE7TuP4sqVGxnfuPTMKc4tibqGmkxas1Sl/vIa9NlEVm5cvxnvvvN+rtq9cP5U3L17D30ET9HuRbCNY28yiL62+//cufMgPrxyPfvU0emq+MqYmhxP/1h9IjbY3gFbgEHVxa7cfuvNdxTR+PwXXkItbscEut6kMSfA9NkLO1fIhdfn3wb34R/tU8ZmGeW9yUw/1QPyjN/1VdMThz98p/7NTzAQ/GOigCVntraQYe1Fjhe2iLd6W9uUVQXwpdURnR2t4LVjceni+bj49Jk4f+Y4/vKhOHZoX/R2t2MPwCe8G+rxmbFfjQ110AhdXYVtKqO9O+jvEnhgx/K93Nskz911MDYYYBt9sY4MZPltsBC+gQmj/la67TnylSuhwQf4E8bQdvC9+R8038yVtSYgOdGXCc7YhSb3NoDe2mH1nHqtCrut31yJfncfB8v4ZiwGm1xd495OjZyrblX2DFE40V9MdHueE+8ysXqIIci/Edvk1yxvxR+urszVN5yzjOymXwpN59H9WWIYWRATzi2uZhm4snMdTb/xwnPPxfOXL8YdlBldjjc/uB5T8ygVBK6cRg5PTaFotwB2KyhFHBcEuxvmbqzB6D54EHQvM+1qYOgTZw/HvkNusLMb8zPjMTyowmhI4bMeYGZY0+ds/B7DaBX5FACqWD1Xo2YvFdPtNYDM7Fwqr/72luhtcQOL3Whsa491nLdVFF4uLUf5YA9hO5TNwmZm9a+hKBQIZ5tUJHsZtvkfhDZQtrnmxoOTsbQwB2htfLLktS4dQYF0b093TI2NIpAt0drdGnUaXv4xcuFGXrurmzEzOhl1COyT5iNwPpH7Izi+FRDBgJnfGocM+P+hl8bE48XVxW95zHb/4Jh/8UlfVbHOHBfnyAU7MfRgMIZHx+PIqTNchrLHkFteIWdqaY8zVyVmoUsjGMX6W9vL87GBc33/FgAR+RBIWSfKGTWXszhDNYZz67LzzpYmjmG0aKeZUqgkb5R90SGhFQlYdAqdKJpbgVGdlMDB7XGiABoYDLdO7aHjBwF0KA6VCNdpfPgf/dlT9vzNfTbhA2fjpE3d/j7aiGOc48x4u8nH8lysLMxmmRkdklRGKkt4J0G09+adWY1KiocAz1u0q7K1PWfh3KAzN5hBUfAFmiwUoBHBlFgCk8z6SNp7x/wreTUDLNw3aeDfCJlKLhU2L1dTbGMsrQuOqwTgZDxxVM1YcxO3no6B+PjGnaiub+KmZl65TNXMWgwofFtVUY1AFwAJPJUG25rCBt00vGY7GkhcnZ/m+0JYl66ueguFiNJsq4n+vs44fWwgnj5zKC5fOh3PPHMmjh/fFx0djbnJblNTHc6KMunzyhP0rSLjC/OrtCMwbCsxM4tTt2hN8OkYm5iOwUcjce/+w7h560bcu3cn7t+/hWM4hLFYBiBXxrHD+3Gwj8flZ5+KM6cOxaGBtmhpczM7wC1KuabRSR6VMQ+AkMUSVz4xVuns0PfdUpwVZNUlUhJdkLjLuJlloGGRRcx4N+uy1KCloBk9tM01VdUAXMYulzvB/wZjPF9jZoDAwL68Ia/lzDUPdxytfZhBKM5N+VBe4BMBqatokjV1KBjDiZmF+Ldf/z76oSSeffZCBnBa27oDjy1moNn1G3fj+2++G2+990E8npiIMozBU5cuxAtf+Gy89MUX49LlC3FwoAeHq8geUqYLUMlY0BZX3lhqK0FnqkLk0Uk65E1+tp3ys78XkxLQCj2j/PppUD2XF/K3DoqTjj7HYJ761kkEdYkbSqVWeUIDrGRUuCn7x6Nx7eYoslQXJfCyxkhJzSX/MGKCYtvE33tLYc1eyLIfnsutfBngnXLFA/pEnZnPty38rvOqDKiHDcoJ4gWn6rIEIRxX/28AYLt7u/O+mdVK+wV29t37GNyUR9ycT/mfnDJoWwlwqMlgh0DUQIG/mcHt5sNLyM7U3Hy+Z2d4L1h/fyOPezdryUpThiAdIjOgms0MAow4VjSdfrg5NXynDuT5PseAQ2bkTk/HOHazvbU5jbIbb3c0V8fh3ubo77J8UWPui7KOnq5vbGFs3fRzOVbQZ9YALCsF/AJkLNnlxvk8MhbRU3PLq/Hw0TD8dSuzIXPVEHxgWRPti0FwMzEFJLXoCfXJvoG+6G1vy9rPllcwuGIQt6m5BeChLOjUVSH3gB4epMMmK+xNBmxBZ3V6sSluXY6xKw6sV7uJDBtANugjb2q323iWk5LJKxAwM15w0l1VIRCxM2OTUzhxGzELECkCqthgwH+u6EAX1dXV8Ixa+Kce9rce+1w+32CPnGgmlCDV79Z4z2wvxsmBGR8bz3bqfGgfDcQb7Hcc7afy5R4G0jmdAfUP9J3Czumc6CTKU2ZA65gxuPlMQZXOhDyn06YcSCidnjQL2gwJR9vq0XMZOIJ+JhtYk1kHbwGQrbNsOcEZM+jQV/LLMrbYyQNvru5x9ZkOs7WzLStgAM1Ms0UBOv/kRwOEbpaYQUbelg/ae6UOoT2pU+icMucYKhN2yH4ZtNPZTftFm/0uH6eTKkF4ZWAGmhm0c6M7nTjbYbZgZioij97Lc+Q/es93J9sM6FQhr1s4mMsZHM6VP9DA3zLjBv5G2KEPPLc0Cw6fi9qy9ThxoDM+c+lEnDvaEy9cPBXPnT8Sz547zPfeONDbErWVOIgmZ6xYfmYhA9y2x3qv7plkORwDpwbpq1xqS6PcqyIna+FReTAz7BiX+sa6DPbWNdInxt5ky0X4bHh8IktK+beTQG4Uvch19tGJPp3slhZLZFVFBzJezjOcCKl1vHmgk59ZKsZsMHTlLDx+886tOHzkUE5qNKGrKtDbS9hVqaaMKGfylvbfPQPSIRI78M/MI+1eQ21ltPHcbhy9vt6uOHHsSJzBGTp39ngcPbY/9u/vhTediFKXWA7GkmtryLGOVPWT8WtOm+s9dYh9qwN0INRvq6tLRUYu42cAx8y6Ze6lFKiblTsdQAOJVciAATM5R/kwmCTPZOCFZyh/9ks9Yl/kq7Sr8ib9kffkNINfBvzV92bNmrnk/imWcayua4zy6sYsK1lV2xSllW4sXI7jezezvQ4f6I7+/s74Z//kn8btm3fi0cOReDA4FA+HR+MR73uDw3GX73cHH8XdBw/j8ehYTpgaONKeWIZpxwQg2kX3+Jtu+jefexNrYhHbrE3IwCb9yUA58qTO135ZhkHeFlOoa+y/2dD23bd08e3EmLJTa5lCjhuwzrqtPCPHG3oZ7DaQnBl0PFceVkazJjV8oY6y7QYvpKe6wwCT9tSXzuaenGdWGNfqD3BJ9o9L8pXBF+js2BZOqnazGj2nri/saZYHSR2O3EILx8r62WJ+bXJnR2eh+3heETAwy9G+wDfYLM+Rj/Z4xDYZqEr9hEyaTKXecPIh966gbeoT6eSz/VEeNYAnZlDeDT66Kau21TITJohIcwPw+nk+T+fZ8dJWqAO959z8LH7efDZXneRmfvpGtnURbKmu9bg6ztUNiR24jytdHAf35Zmbnc0AhkFU970pcMgO/LsTzzx7KUyo0kcqq6qP5vYuHP466GcCRA2fvMG22/Cbq0u2sP/qqk3ey/hGi8trWSKgzESRxP1QDb4QZ7nX3Yb+kwlF0NBPYyqQAElKVMw9KuIe+HwbX8LMcfW+G+BXgwPSBqMjDcCcPNILTu9PzCRN3dDQ1UWra9vwlIke70BHJ4HgGfEF7RBHyo+J27BL4sX3P/gwMxHdyNvJC22QNlx6W57KSRF5bG/snBw04A954EWxqwFrjsNbBskxY4w3fMHvZjBrd1rR3fpT6kjlUr5/PDySts9xh0gZ5JQfnbSyfrGrOMS+YhBlzts6YeDbDGrl1BUJjq/BSbOOPUk5M+DtS/4sYhRin5X8lJdsC2YgP+UdOd891DKoz7P8TeydgXV0b2IHZMy+uBrLSTIf5qSJPJUbQsJXbhjZ3tWVSSUl0MzYhUkcm/TZyVMn/V1Vp27YW3FS9WRSzD7mxBHn2o/5BTA3xDSzW5lQH9hWS2qoK6SVutlJA3WuAbgM3NGyYgIKOacPlqZUj4ljpIWlJXMjSWkNDU1ssHzk3qSDz2CE0t4agBZLSgPp7P1dPSku0mfJCTb0Xn9Hd5w9ejRakI+2JuMv9dHJ9eLt9u7uuPf4cUwqc8iZK5hSh+aYlqSN9BmZFctv4h71j+3V1xD3q3OUH8v42Eb7YVDbvmZpU/72nG2cPIOqXmfwOAPu8LLnrGATJ8ZH04fV/ptcYgKL+tBVwZb/dAJYGS8pRddDV30kdYfPUv/Kt/px/qbObLCkC+OX/reBR561srye9BSrqKgN7tOw7Jfyp2zlJK1jxTkMdfJF7nVJ59ZMkAEXOaHp5I57ISyYyAF2WV1ZykC78TvjCFYMELMs8M6kQn0qsSiYyqQ2r80SXnyahKU8y9e2w2D9HNdk0hHXWO7UvRN8L7jyGLygLZOv1JEzYOtx/GDfYm+frR9hYN5JZvGbfOwxx1k50XdzlLRX8ozB6z3+VlClkXTZs63SxEGV5vJZlvLxdM5BmrOEygYH3I9weXkz/QlX9CW22JJvXKXuPh/0b2ENjIAfN7UYj0dm6dN2jIzOx937w3H/0Vh89Mk9fPtrceXa7bhy/VbcvHU/J74W15bi3fc+ig3afvr0QBwDwy4vT8f05EjMTI6ChefRc+W5UsnyvCZNvvq9t6KKtg8MdMcIeq2/txe/EX8B2hWVIIrqDtqb6cmlePMNdDP+4b7+XvTsZiZXqoT08U3EMxlHO+pYyf+vfPdV/If6+MyLz6JnqtL/a2lpSjlxnNzrbZG26wuYqOGG4iYd7mEK+U19k6V9oGdO5EI3X0lZ/s7YJrTN79DbGIM6wjFR/3hN2iJ1J8czJsG/jPdynTo49Qw2qr6hlnbg79TXgJXrorvD/co6wbvdcfDg/jh2/GicOn0yzp47E+d4P33+bFx6+kxcfOpMPHPhTFy+eC6evfhUPP/sxXj2mafj4oVz8fQ5zj99Aqx8Ip5+6nS+T508HKdOHYmzJw/F6ROH44zfjx+K48cPZELNMd4njh+MkycOgrMPxBHspWPUgk9qcl/JDvKAXthcX4pleF6sre63D1vw6hYA0/iK4QnxqnrFlQBbu8ZKpQsYEbuYVON39YbJG2XYXWXBt0mLruioBDfUMIZZTpRPE1PqwMXac1e9u4+KfriYsaa2IScY3NPGeJD7HziuJb/1n//qbi65r9+J8amhDPb/mzc+iBGck4V1nH8cK4FpfWVTNPG27rabS+jgfOnll2Js+H6MDD3EaaqKxo6GqGlCee4uxdmzxwJaxMi92njn3VFAurOsMgEGuAJQyCBnhgrMkYobBnEiAHWIwy4T5RRGBvF3MHSzj0dworbimRNH4gJOTXlNSRx56nKs04kxBKYo0yLQQwHAUCub1fH2ldtx7ebDsLSHwKWosaTR0jnhOXBuZSkGeWYsVscH4+GN6zBVd+wbOBBuHHvj5q1kwqfOnY6bH77LYPfGpRcvx1MvPJ+DqqHCU42N8fm4/dGNOPj8swiMgN7MPAcbcADtNDRZEmTbSQkHnL5yXzuvgPgqFNIPXyk4T47t/eSpKSCyRwn0QYC8Oh16+vQQhTM0OhXPfeFl2l0ZW2W7sQ6AFbRDGuiIAp6biIWpYRSpNZsBVMuz0VBVG9/+xlsxObMcTYzr/OxcgklXLCxi3D+8fTvOHDnOeyDKd5YzwFRRWZdlKVyOnN8F7zQ0s0y4dmF9O/d7iAqck7nxeOrwQFQbgVrdisXN+Xj5a5+LmgbHw/YX2WYG3p3Vyg3SfNO5Hb5vrGBMcZ4bjh9Ox3MHR2NjYSkWpidiFwOkY9zR2ZlBSsdlD6xIvwT/GIUsZcCxXZX6JkJYBtDbdzg3tl3DaNc1t/NsnNGZ0dicHikmMsoBtCggaceg5XjlmPDOcaONBkiwxrlCYnVmOjYwqhpfTzOzRUBWfHf22yydragqNTAN4ODKqZnS+If/6psxt4NTWNsYszMTGI3FXIIuWBRciujN9amrrYhmHHVnJJsaqunPJp+NALLm6GkFQHS2AURacdbM3jXQpkyZkUY7kSXBtU6NbVP2dIScxJNP3WxHg68Tv4xzaBDCUgXWCXRn8nTSeOOe0+ed6O3rQSlXRFdHWxxAARqAqa5CYdNcMynNVi3qcAbGB0BuphG8UFrXgszUYsw3MlPKoKz8oqFRuQlmdKRzQ2V5nXuYNaUxN+guSPEZJaX0ZXUBMIGOoj+1tU18PtExgAcDHNYNNOAimFbpCRZy/AC+nmf2uxOIMprAwWC/TrtMJL3kF+eIMsBcJTjmTOhXyvdPPhmKf/QPfidmZ5fix378RWSsFKN7PWZwJM3I6+7ti4F9A3H8xMnodONQnSP6Yca+QNeAXql8j7zowKj4k+fRFdyeoXV5payljvQYMg6v5hJHxkgdZxBcMJhGEgCXq4i4Z+pV7iF4NOCZ9X3VHLTfiSa1bNbxps8VXOcgpeZVR8E7a7s18T/+5r+JnbI2aFWTy1sFAwIzZ+adfc5AOHe13qJA3qXD8zOTsUD/dZbcUK8dXhS4fXLzbk64CGwZZUBuHTZFvsTZwGgZYDJbTgVnZu8i91JuLH2i0zgDD/Yf7IsG7mnIwCyR2alpdJebRpUluFSf9g/0Z2aF2bfLOKCW4nCi0ll1Qam9NHgwPTeH3M1mkDV16i79Vkb427E2k1/5ls/azarAxuiwOrHkZKNZi02NDQmcBWNmE7o0chG51UlwdZXPMRDRTXsMtDXVlsax/tb4ygtPx+bCZPT29Ee1+4TQx4p6+HV1LpZmxwHRZqAXzrdBcIO7D4dGEvBaK1lb5v0Fc3U1vGmLQQ/b5wRRbmi8oVOwlo622fw6wPKUwMB7F8EjdCMOmgF+5c4A2zjyrgOXwSjGRX0nWNtbWu9S1k6ceoG7gUCdbZ0IHVVXcWQ9XnjNpaLyg0DRwJhBDeucW2LI9255VU5Ku+wSiYTeOtN7WbCyPPIhPuBbRRnOKLbMDbBc3bW0ZD1PgD7YwgwZg046rG1tHTyvgn5vxePHw3HgwH7FOvtpBv0KwNcAuYEsl8VaCsiJfh10x9w9DpQ/N/01S9WXpYscT52WBK3IqiXuzGh0YkAHV6ESxPocecb2a3OcnMxgp9+hrRtGzsFzZuFY1mENnbtOH2exY/KhDqUNNhiuzKMgkr5OzkhjJ36dNMg6wIBGg/+osGyXusvn5gZj8iT9kR8EeOn8MiYZROS+yqD6NrP4+e5Sf+kmoNdxV+f6uzyxF0CQJo9HR+B56M24Gng4dPBglrl5+HAwncWG+rof0EFQazCo/1BvLl1+PDyGYJVFT1c7ehcnDN40W8YJLTPHDnQ3x4kTR+Poob6cLK7GKQMixhr0sj3yuDX23YdhA9t9+OjxtGM6Q1V16DfaLgXm3NibK5w0dKLEwMMq+MU+OF4NTjTnbyY/MO5ct7K+knR0Yy5Xa7nZmBnyjqE2xKXojdoPxl4dVdgoxoix1qF0zJ2YaVQfcD83YpYWLml3lZClI639OTk5HRO8L166gOwgF/CdS/S1sfKVvOfkdGZcM5iZ2Q7f7DKOVeCaXF7PfQ0KVCNnZgW56aUBBqdRzVpDjNIJqMReW093aW4lJ77u3r0f9+7dywkL29DY0s6YV0HZ8lig7a7Uk082sE3qba85cuRIyr9BCifKpien7HL23xWdJkOYDAJxoT16nDGawomXluqPlAF+82Xg2OuUJT+lmbJo2TWDq06suZpQP8DJNlfzVKFfDHZtbJfAfwPRgnyn/YM4TroMDd6J9ua6qNjdiBefOxM/+iOfin/0m38vVhYMBjH2tMkVaVNgOzdPVteYGVq0xQlSg/jYXXhfOifNU5ZwO+Ab+yovG+zXjtLz7IuvLKchXuD+nuNqrJQZjvldGeSDEw1kFqt09mRKB9vrpN9AX3du0Gt2mSUQ68B2GcCBF5U95dHgu/SylMpeOZ3xkRH4y+xjzoFffKYTmj5UXpKPzAL0Ou3Q2PhktttVafoPPj/bwVvZr0NW5V3loq25JceuATnBMGZfxBaOncHWvQz5np6epIvXF/p/Bj21mH+LPV2pYxapAWpLTXjPaeTBDf2SDrafa7XzbuSfGxQzHjPIsM9sgT8sAaneclN9r9fu+EyfYd+0xQYzzMrNsh703wC/QRyThIrx244a6KQ+9K1Mo6ASI1tf2sk/nWSfqQ20PT5D/aYtTD0JvdR94l91nJMCWV5NJuHtWNNl/MaO+OIXX4i7t2/k+JrPou+X5yU/cB59dq+zPXsiLRJL8emN0jbzFg8a2JIfM4PQ8/ydmxoocWycZEv54zz52LJin9x6HG++fzU2S611XnBtFY3TP7E0ptcuTI7GpTNdcfH8YZ77JDjBgyw3WVVZHwurJfE3/t9FGR9XYmVwbxWdRwfk5Zz0ry9KvH300bVckWjw0mChK4P1R6tpmnW+1ZnaKvVnBnztB3fapD2WX9Q3cdLXFXeVlkaA/paJNNw+5iov9EJvd080ORnBeN0bfJAYYujxWLR1dEdTfWNsr62igxcSs9dpJ8HvliU12Q4Fiawzpth/A2yuNpFmjpvD4svxNevejHb5bc/e50QAY5PyhW607wZVxazyi3ImdlZHqv/lc/W3Gd65rxU42EdkFjrj46Sh1xXZmwYpnRBUvhkT+Mzsff0UszMzgxl5sMSEkwLGQeRXS+bBCMn3Bk7FDcqlfXGfHfWbz3kwaPLeVhyEj90Tr5Y2y4e5AjH9gYKf1LfaWHlaHFGBn6OMG9j1ejOW5XlXeKpLxM1tjLV91sZOTU0mBiuCtQUfy/Pqd2VHrGBfpKU6zZeTAOofaVsK7UuRNzRE1HFPE3y0fWXyI9h1nTaOgavX4Cc3uXcSTZ6SVurhsfHxxGnSUZoar7Ed6jJl37HLxAyOu1rC8VjBxhtMVt/XgSHd0N3JPFdVDAwMpD7WB1e+DLzbl9HhoRgeGgTr18e+/r7oRBdbHs0JX3HEBnyR5Rrr1GM7GXSTrxT79J3pY+pz6KCcG3CVfwqeWgXTbab+ccJN3W6mrlUZTFbLBEHuk+ETxlf9re+srbZ0pcH44ZFxeBTciOWrRDc45ib+mPls4NkymvKS+qehFn+IsdTn8X5i/cyehy8dR/shTxps14Kbfb1Ge9wPSd53wtMkhgns/Rptcb+znKjn3vo8xjgc32JSx5gQNpYOyE+JCfzCy7Zo95zUQYsmbvR5DEzSTpm1Zn/qdfUC1/9AT/KWfvKQfC0/yl++lV1tg8eLpKBiYsrJw7HxiZQd+2ogudqYCv3xHCNr6konDg1mG+uQj7RZ8r73cwJnHeyYpUDRp/qATnD0tXdGfTU+1NQg/m1TfPVLX4gTxzqjrcV7I+smtKwtI2dLGVspLWuK+paO+PDaYPz9v/8vohNs/Eu/9DX8RHkAXqYt9s3SdZmgTL9dRfD6G1fi7/zd34wf/erL8Qu/8EfRtYwD+lw+clXA9WufxAufuRy9vb0ZBHYfgv/qv/xvoq9/IH79r/xZ7qUOF7dKaeSdMZCe1s5XjvQxxa6uxr9w6VKW00osDb0cO+XLuFTRngLbIIaqJFpc2EIxhuOv8dJ2pP3jWKEfGDd+0+Zp7+U9x9T7ZNyHc337LN/ZTm1eHt9jHe6P3dZ25CQasuenEwpZTujJ9Z5XTOwZaeMcnl3Y14L3ci9F7p88xSvtqs9BF8lf3lO7ZT990cSUd22yPLSIfnOPLieeTTAcxE8fejyBLkfflNeA3avDMkGWwdeH9Skmlsjf2QduWFJG3+Czsp0iyUGdZXsyCcYOowu1e/ZRGfE6cYP9o3e0GbpxWJ3pBEvqaq5X56jfrVLjpskmNZT8N3/sy7s3bw3G/sNtcfb0AQS2Or75wUdx5e7dqGuqiYHD/dGO8z41Mh/3rz+Ktvae3GwoM71wtNzwB3Ma+/e3w1BdMT49Fu1dvTBE4CQ4OwiQ2gEocY5ZV4pUmUJiZ2mQzdfQJ3HtrIMrVQzA0CHJsrE4HzMQsgZ6XDh6MM7TpkqE9PD5i7GI8hyZx0ktMXAowQAclXQ2quP67aF47b2PAS04ogYaIXhFhYE/w9RmmKBIdzHi1mhfm4s71z6EmUvi8MEj0QyDj01MFcQHtCxNjceLn7oYX/mZH4vGgW7aWygYl6ltTSzGrau34siLn0J5CJIVVZQVRs4MPs9DWnDu1lAmya2paH3lgNr3/PbDl8elSfFD8esPjvkJx1nGp3h5fWkM3b4X93AEPv0jX86g2jZKpoRnliCcM5NjOM+TsT47Edur1n/FQQVgb6wtYnja49/9u9cYO+vatcQS9DRYW7KOk4GS/eDmzTh1+GicO7of58qyCxjtkoqoQXhzpYKTJgiBUw8CUwVsHiVzf3I5SqpwfOcm4sKJg5zPb0sb3HMuXv7a53FaUeROxhrABNz+X4P9iAF9dOxnJyajaaArhbyK8fVpWzivLpesMSuvtQWKcxSS+E6K7pEH5eIyIQOgDFcG/Dcq6qJqH2BXxwSwUtvYgvCtxPbkcOzMT0SVw6PAImiuIkkN8eSWgmuVhDyss12KEdkW1MxNw+OoCn7XcBmQUHVIDwWwGh6kISh+AxFFxsb4dMR/+4/+VcxtA4bqm8LNZzU8AmE3+jUoYl3D9tbG6OvujG4zdNtbcICbceiKQF7WmqU12VXGOjP14FlpsLPpeOym0dTBVYnIs86gZ51/FK47vFun3ECW9XvlXmVS503Q0tnVmAbZDSh9q12KjVW9/yoyDZhemoPnNjMQsLps9muRbVbZYLa29YShZVlNVNS3RWWzWUAqKKcwoKjakw+dBOU/V8LIGMi/CktwKC84aeIAGvAoLdmOzXWNJn/LV7s8fVUXwQwmg1TINzInyNTRVuGb7S7AqwLgOflnmapU/vQnA2YaI9qkHtLpSPbhb8fQ/UBSqhNglMb1Dz+J//2f/S6Ox0Y0NtdGa2dL9A/si759A3Hg0KForLdEBspeY5J8w40Yo93twmnYc9RSh/CTY5jCQBsMzm9trKDPPK5zpHIvaJSyb5s1tAC4DKBwXIfV44UR91GFoy6NfXRmn0nfjWL5pkH1Sviqq68r+6++lS/Ka5vjzqO5+Af/9PejuXUg7YEZ6K5w0pkz2G8Wi0bPQLw8JrAQ2A89vJegSMBVS/8FyTrfd+4/yE21DVwIvqyz7jgICAwMWDrA1VPqNidopsbGE4wVK5HkaXQn47zfDZARQycHpgD56/CsxLOfZpT19HZHd18vbViLoZHRaO3qjFnaOw3AcnOvBT5tn6RUDorlcvDOthNgBYBIPuOf2SZd6JSOllbsTgEgMti/oQ4vyjw4e2/Gthli7to/Mzub4HB4dDTpJQCur65HXgF2FevxtS8/F2cOdcYK+rDKpa0NNehoHkkbBFHz0xM50YqBiumZ+SLYTx+nJuZyckQnziCL7TdIX4VCa2triTbaYEDX4I0TJDXQ2cwN2yyAybIaOA2u0tFR0lnWUdepNdPXY/bXJcWCBYNu6gqDHmaSLsNjIjqDzgMD/RncdXycZDW4b3BVQKxu0GFubW8FPM7lZIOO7cTUXDwaGaM/SzkJs4Ed1qF1hQUIL1dR6Fjkyi/1luyIrOikOWlNF5AbrUtC4AwMLsy67NnMrnVoANCua6DtFdg5HBDu5eSv9JcGI+OTuR9HAmdEw6D7mpMO8Lv2XoduamYuenCcpLMy6XmZtYYztCdHfpqxbZDbbCYDTDolBp98+XuRASMHKduFyCoj6lGf6WoCEwC2+XFmYTmmoJN9MkM4e41irKBNZr0Z2JPXBXR+GnCaxA6OPB7OSQCzbX1ZpkJ+rqvBSeO7Gaxm/9ku9bxlG3L5N3KrPrRNewFYA4hmxAsenexVVzpZ52/eQx6x9r6fdAudVBqPHg/FgQMH0mEdoi0GCrRrBnWkkzp0Cbt8+NiRmHxSl3URPqsrRxei/5qxCR3N9Zlt0wWvDLTWYF+aoM9SuMGUkzCWuXMibejRUO4V4ca6mXGH/Foiy7rHuVRZG5M2GjtMm3UA5dtsrOOAbDlxZjBLnha3Wt5pAsM7M+v+IyZkVGQARKffCZPc5wbb0dlueZGyaNBBh7LSUNpJIzmxvMJxU8fvhsvXzfhdmEMOmpoTI82od1Y30IVN4Wa6ZscdPHQwdb9yJl2m52bQv2Ae7iuIn56ezbG0zdYkr4dnm9vac0JInak8WjdWWXCiXAySWb8pOzqUOMjIQU5eMsYuoZefnSQyKONG1qNTM1nbdWRkGl2Og71jhic8TDvEOerJg4cOJwm1tbMzUzHFNT7H8bW/VehOMag21UnjGnTMIyeEDGI8GRPPlc88X/7yuJ/ykkEonU5XTWiXHDMn5c2s1KZbhs+sqI7ufdHdsy8nBE3acPn58PDDaKnHxlTSQPDSF196Pvq7m+J7334FGWhPZ1X76GqZ6dn5mEXvZAkInlNkpYE75Afart73uBNy9i/rG9tOxwOaJhE4BypD88LWmCig66Udl+4ljJvtr+S+8ks6wLRVufX+e31O/lRP813HzE3dDw70ZWAta8mWmnltIBt6InvSTWXv+W6MbyDGYxkQ5e3PM/PFiifpbZt8Rtp56Oe5OtaWZEunHtkyEJU6SRnjHjqy8rKBcOtzG4wV+2kDtAlN8F/2UTpxr+npmWhHH3jMe2rvkiY8ywlexzudeR6S+/rwm8kP2geDk+p0nym8thSNQRP7Kjh3DNTn3s8+/4DXkDH1svK3lw26d07xsm1OrhYTD4vIlRnM6iHxRq1Zzeg0g6I5iZbjbek960ZPJu18jvczkUAdsn/fPvRtQx7znk4oyL+Os5jUv9fx7zzfyT3rMreC0SsqS+Lf/M7vgBHw+wAr0k3+ydVi0EWbZEDXSYYMBvIzw5jj7CvpSjvlN/FcEfCXbzmP7ppI5jWZ9MEfNci3l5aASfRlZhdWwTrQaRu+43f7pfui21lVZ9ko+HZlPv7MH/9ynDvRj/8HjmCcDeJaXqCqqj42dqrjv/97v4VP1c9zdmJqcioWGBfHyFVaTrbJF+r/R0OPYlscZVsZE/Wa72btT0XBI01NxSpQA27Sy/FH9OBX/ikn/G3A0lUD8icjn/bx8fgYfS2Lgd4+OowM0ecJcOvM7ELMzC1GV3dvWCptCyyxsjBb8BK0A60x7tCL7wbIDJ6Kg5ww1o5qq5Rog2rJQ0nnIhDvSx6W9+SLPT02vziXfTRhyMQ0X2Ly3E+N/lfX4ttwrveyJJxlXUxW0O8SJ5jgp10V5zgJID8khuZ4I/pc7Gimb66eoR0meZg1Xl5tciS+G3xnvXQ3ypZe4lgnxowvFPIjC1lrHrzCdXed3OXvQ9ibStpXAz/ajxWwgPsL2XbHxsQbg3DKVm4CCX+Je3KVJv/EHCZT+ADpovw3gje1KeI/eUG/0RVM0sextca2esE2qgszsA/NHF/vY9xFussPojoT9nblL+TagLcSUS39kXvclViCXmu0x8kMJz6KTNYi8WdS3sRe5cp6np82invUQVP9KHVplqZhbEy4MFC5tmbsxw2aa7KGvxvhO5HY3gHe9xz4yT7ptyvnYsnr167GMjzW2aH/3ZYl7kbxMdQxbswv/m/v7MAnb8x2OK45tgb9oQEnpu7w+UknaK8/ZcLC6uo8dNjJxKna6oakl5PdND4z6w24qpMsRWj5UkvXcPPEW339/fxdlvjVcm3FXjAVjPlu1FXXRp08zv0cU22b5fRM+BAPyDM6WGKnlUV9oNL0FeQLx8e2LtNmg/2WqWqEViYsVoOR7NPY7EwswBPu9Si95Rjxv7xl3Ez9pj2kG/ks++8xlZnX219jdsahnHzJIDf0LCYeC2yr/Huuk2HaHzFQrpSAht7XsXacfGmvU9/yKkrKaNeKiVV9C2NaRblK+TvQ1/hIO5tZoaTVSS8v5V7aY+6UOFNa+HxXj/i3XaFnOUY+SltgnKfC2u/waTkY18ScU0cORFsTeqFyG+zaiI3A1wZPukrJBLy1Xfi0qiG++72r8Q//138ZT184G7/6y38MXKV9K5Kf5ucW0pcFGMDvDdHS3hmvvvp+/ON//L/H5774QvzCz/8svAQG463MrK5uZtC+tbWYfDeRYujRWPyLf/7b8cUvfDF+8Zd+CvrBafg9VpbwOmlZYADlLhkCWZiLv/3/+TvwYk186cufT55pa21Dd7rSujHPVxerL+Vl9ZHEkB4ph/CR8SexhHq7SN5SWr17SSbYGNdwEtCVxuof+VMZlcbec++VyZjicfnmycvf1de+fcm33sMxKTVAwLjLGz/kBRkl/+SgWq3AbtIsYyn8nOfw0qbmBAV/pxyrZeBHj5lyK18mb/Hd+6et5pGWb3bv28HB8Xj73Q/j1u0HmdS2W+beHSbiyIPIDSevIMvGDeVzk+B3Svi+iU2EVuqbfC7tSR2Cj5EYgOdlzIFzHDPbb9tMGgLpw/t2kVbbdq/ln6sfJcQaPqflfMq+8Mzp37hy62GWwrhw+flo7+qJOzdvxwEU34VD/fHcycNRs4FxADDvCG4QxhQA6OyGhgY8XPLb1lgdh/r3xTNnLsfww7m4d3cWI9SHkAL2bTQdcIANBtqm7MgTguasoN9pWAaroL4A1O8ux9tcw5jDgG4suq+zPfo6WnOmoqmrOzZhkA2dFYMn/F3FcQPPmVUHYR8OjkAYAYazyj6TNgAydVrNjnfnYkgYs6OPYm3ZIIaADsCJI6LDJDidAWBYl3kfSn/fvv6oam7AAMM9KAYDRLsM8uTIeLQMDGDcDZRwXCJDLw2KAysAyt3u1Si8pQcNkL/ylYz5h98/OJac9ORYwQAy4jYO3Y7A1cFGaA1mL06PxfryYrS3NsTSzHiMD92J1amRWBnHIR8dZAyno3RjCSVUg7FyJ/46DIKbRNTG7TtDKBYD0ZUoGvov06B0NniYmyS14yBbd996lCrcjZws05nYLoB1trFQfs7ebSBL00sbOEIwM8Ldz/OcCNjG+d3A4T90bH9UuCM5jKqwCZiSLnt95a3c5uYWi4sxeOdO9GFgzdpYwei5fE8nqwGHIjPe5KEynkVb0smyeQiFdRlleAMHGj2dU2QEgIpSAShqXDYw1BU6u/DD4vS4yDPb6iavTjy4aYZGvXDguJh+23Lvu7WyHFs69ZPTsYvDtomStraeIqghq+MZ8p5XbObms16JQ7GLs8Yz5pe24tqtO5nVVVtTEb1t9chRZ5w/fiheuHQ6vvTZ5+LlFy/HZ545HxfPnY4DPe3RzTmVtMm6ZJZj0RCvr2wCvAxO0U9XyOzgOPG3ZbfMbhwem4ihkYm4eftufPDRtdyH4d6DB4D1oZicGKcrBl634vixvnjq3NF45tKpOH1qIC6cP4Lj3xe9tKmjuzXaupoBezg18I2TEQLpcrwJFaCZCGbsu7rFjHqXNDopVFpZHxW1TVHe0ITHUc+46aDILOgExl7ekW9UahpvpbRw9FCo0Eh+K2FMU2ZTP+gYquoKJ1OZUO6kc+EwMA7IsCDZ+xgsdqzSeeel7P3/mPrPWFu3JT0Pq5VzznnnHE+8fc65sTPZJJukukXDFGlDgCDQNgwahg3rj68FAzZ/yIBt6Y8kR1pkUxKbTTXFDjeHPjnnnfdeOecc/Tw19mr13GeeOdc3vzBGjQpv1ahRw03PHEpnk4tC4t5c74vhTR6RF+Wj0lTkV7nmogpAiUHpiuqj+Na3vhG/+pvfjVde/0bceOmFGB5y07NGFG2xLsnOtDUfBq/nzZ87Fd7bE5Kb0oGwfX63uRoT3mlsCs/Z1zQEyocv7muASOcx6cd5OksaJ/ubAQaOe7a/LS4txdLcOvwJ6KL/3qu5o5VbF9oe68wd1sQPf/pRbOzRfuUJsCU5pIXG6HDPwPpWOt3eW0CvoVbnrq+ZzV0cGDNODK7OLyygDwGB6JTTJaBely/aaNDDQEPaBjy0DL4CcMpyVQws7XSD1G1AsbUwWwAbZoI5eSHYsCb/vvLOOLvpWEdXd6xubaJ7NmIRYDw+MxvTi4vI2XYGzMy6MtjqmOaScO6hbk69Stu0byOD/XHhzFjWAdRJlgIOYR20dv+LOpxYnUaDI2a62B0D4hpq6eGnG1UJZHo6+7OWYFtjRbzx6q043l+HN+S7ytjcX4vtw+1YXFmM8fGZeDY5E0+npnPvgLmFst+MZRqkURe0HB0aAIyYDb0VHeju3g7kkeOCcAF+F0DSILCTEbmUHhILvM1m1qbpQBowcjNlQbvBRu2ktM8XF7iXgsGj3GyPv83yMbiSWXmMkxnbBly9XwJpQRZ0M3hmltj6Js4fvy+7Ogy5M8Cv/VhYgy7oJOttZ7YzD9tj7Fw14jLqzBbJNsjxjg28pg3mb8uNOPkpnxoIPEHvGfyJKoB1o7rEGtQ4TvTZDcc8VmrT1+TKJCd61DWOoRKdmdm0WTthn3SK7axAVprJlzK9/CCoEgDKi2ap6VgnQOStfhfbSDPbLI8qZ2YQZTYm/KJDlkueV1eTz1stQfgcm7h6TrrJh5bf8PeWFvQj91LX6EQY1JHXDeBLb8fMiR5LJZU2lMCD7XI1otnS3scJUh0vAbBOuv1Qp+RSUp6nTNtWx9U2isuc/NzaNXuOYQBbuGLPwIQYx8kUnTUDQxu0wX7r0CvvTmzpWOsUaPulhfhBZyk3295Zjh4cn7sXh+Nv//Z34ju/cifOj3THzcuj0d1eF7WAXScD3P9CebfsiOU/zDI0204HRR1jhoo2JktWoV9rGOec8KA/Oos6IJaJa8YhFxNkcAXaLeD4uJeDk+uWwprESVcXer4Og4EO9bsy21hfk7JkRtxAX0+uxtLRO0IO5XsnYU5L9Hmt9sXne710LX1Hr/DeRFeCOGhTB3xbGe3JX+gZzIDOuSWCdMBRejkeZutrj8xq7h0Y5j2Ye7vU4hTXoEvaO3s4RwdZrNuUb67ibzDnAbbJ7B/GMOvpM846/HuM5+amG35bwqkm2lob48zoQNy4filefvFOnBkbTJmanZlIPnNFkEEYJy8UAvHX1sZ60tK+62jwlNJv5QIaICAZWNyETqdZ16d2wMloP9M28VbfynOuKPE3J8/su3rZckpOornxX2VNQ4ycvRxd/aNxwPUb3HtqYjLm4Sf3tslVOVDXzNA7N2/GZ2CaH/zgF2Ca6fgCjPP1o8dx//HTLOPj/kEZDDF7DVl04mXZ1QpgoKUMkjgRYkm3ZXTuYjrKToJ63AC2smtJr+TBdUu9bKWsn/6dNVI518lQj52+nQTTHthPP5VDeUn7kKWu4LEzw8PYF3UP+AhMf1oyqEzgFLukntHPEoMaOHeZvZmV6t0yOVGcYXWJekUc5bPUQ9K7jFd1fnpe6jhfnOf9+S8/HRd1nmOvnVCnqF/UIwaY0umkfb5KHw6y/+qk0/4ZqPS7uFk9UQJc2HKfJYaija6uMlBswFO95rOz5MBhwTcmPtgPJ388x6Cf1xugE0Hr54kLzVI201I96H1ss2+DWdLK/rmh+FBPL4629fWbkfHWtI1Oqmgj1ISJZZ6fz81yQk27Kk7xWU66OlHrJF6uYGSsDaQYrJNmBkwRAcawJV586aW4cOFSvPrqa3H71p24deeFuHHrdly4dDXOnLsYl67ciNEz52Nk9EycOXs+zp6/FKNj52II33l4dCwGBobQ7WDtnr4ss+eEXwuflgKrR6c1MPYNzW3R2KIPir/rkn4w9Q50nV5cwbZWxSH43xWV0kc9LX52kJ3QdJJnBxv9zW/cjN6uJsbbjY6bcgLHEgGu8tncOYgf/eLdWFgxu/gg8d6OPCYHPb+fvGTgW3nNSfXnfJUIFp2QOB270Yav7NjI7+IMbUL6ztoXaF4SLgyiVOUkk/ymv6xeF4dor8xm9965pxPyY2LSPnbCkrvJs/Jc7m/EdbRPX4En0EYnp12dsQ7fqYlLEofjansdbvk6kzx4OcmX+J7ffanHfGk7TcCy/F6uRIWnXMlkWy31ZBA6N/iXfThmtn3aeb5rBxw39aPcC2DKdhl8EbfaH/ncY/L0qfyISVJ+lGHOyzbTDmVHnat8KH/iJnWCfKyfgXVPGVOvqqNcgVGPLpYuBs7UByYH+FJHp/8A/dUL6qYMdnH/DKAi6+JD8YS2Yf9AnWIZPuM/BvrQAzzfLGrLdqUPwXGxhytnxGXuGeekrsc1fAfcw4SHE/xfz7MUr2V+XOnBmeD29XwfMgTb/J4rjbm/jqI4sOwxYRsL/rfN3kdsJ97iodl/2+woSj+H0wCsEynqI8fNNnuR9zqgPWItV6BLX3nDyRUD7OlPwgdTUxNggposT+TqEHm6TKy4gT24j2cps5ZNUg+XlVbFd91DdhxT346LGMrr5F3vZXKqNJf/FZsSL+IY95EF5WsnOUwkcZJDvtImmElv4tUx/dDHt+x0+tKMi3EsS+gkL/HMXWksHzPW6cvSR224E1PKsRsjuzeWE5cZo1LCaYzj7ASdK4TVrR3oH7OnDcyrEZw4UmYS93Fu2jdodxqAT++T79I07Yf3FPPwXftiW9Lnl1a0R3qJ97SDxaaVslNpF3mGE0/aBHGSk8DueZH90G7ktXxnwOVb8am63Bic5a5cDeHLMnS2TExm8ofj6KpZ+zQzM58b0Rug5gSezdjtmOzmflwl4cUqGmiyMM/VINXeznOfmL7tMn5Ww5gDc0zM4nvw2+zSOpjkUYxPzMXc/FosL29HFVisqbUj3n3v07j/4GG88sqNuHihGxw8n3zeCp31R7o6uzNpzjEVu7zz9oe5OuH1N74RV25ehQ8ZG8Yt8X8LvIlOtJ/qKPdL0Q/78KPPcgXMyXFZMeI4pZ+ALJWYgtrS8Su8Jn1/9pNfQNu6+N3f/WuccxAP7z+IH/7gh/AZvG4/kZf/IbGp4L2MDzhWyKUcJDOf6iX1u/TNGK0rWzlf2UqMw+8+8/SlfPq7L3WvYysBTv2utBvJ52lteDMo/p+2qL98eH7kZYwVb1/+X90ujnW1lRtDV1baB+VPThU7+QxpAc6FT08z5uVhy0rKux7XbqrX1Lj+ZszJxMW+3u64euVCnBkZzNVmJsrsuXoYHVNV6erptYwl+y9XYkOjTE6pRMfSfvVCjgfPLPasxMaUxXzxqQ0Xz1vhwz1UTw53otk4bg3UPtjG/h5ip7iFEzroV+PO4p2qk53d7y/oXBkQXFqOH//iZ7ELoPnmjSvx6y9ejw4YpJNnt9TUx1kAys27dxKYzwCKXUY8ONiXy2EOtiHENk7DsyWA9wNIUBddfUMw+xZgBEHUwKNQLLsgA0h5CW9HDMIl0zwHkg5SZs5zfgn4w1wbm5nxNtLTHYPdHdz/MNoA/fswxSYC6fL9An4NEHB/iOJymcePZ/le55CksvHmkI5zMaIMgIERN3ndXlmI1YW5nEk10GC2qkrc+mIGlusQqrHe3swebR3A2UBQHHQZc31qIZ4+fBoDly7mJktZM57+CdDN9LdvMp8BZ/nmlFnzpOdvf/8rf+ZL+kAxf31+sNBN1q5AIRzvbuWGdJYhWht/GMtPH8chdFqbm429hfk43lqNE/pVtbMeNfTxeGcz2poaUDKAC5h1B6fHJesy+4OvJ2IVJWSNeDesy2A/ziOYKsfa5b2DvZ1RBWNLS2tOmlVvAMQZV2e4FAqpa7v3OGnZ5Sw4sEcoCCcKnPk82TM4txtnLo1FbSO0BwDo3CQ9uD4/JQZvszzN0LAOogb/hGecNNYB2tujq7cPp76H+1tzsFyfG6wqFI6zpJJWtFe+K3XtGC+epWXeQZlXNZfsSGvfW+PK4OrKwjRtYtw4XmHWjAAGfipqi3t6L3jtAN7Yw7nbW1+L9bnFWFuw/Mg6/GD2iBurWQsUYeQekDEDPJUnKlIUXBUOTjX3hO+t2Xa0tRKXL1+Il29fjpdvno1XbpyPS2P9MdTZEm0NyMfJLtc6kQAcgqdclreL4Tk+rIztTQzN+n6sApAsVWCJj/mFpZjGINzX4X3yJB48fRoPnjwCDKzQFhRBY230wMM3bl6JW7evxt3bl+Ibr9yOK1fOxplR+LsFhVxzHPXVRzxzLep1MOBja49mTTEccZctAhkYMgFeAVhVdY2c0wwdabNLhpVDaVhTF3WtyExjB5q8nr6X0lYOkFkdBoo01AKcEniUYHz4qV6AbxI4ct4uPCxodGa6BAORLc50s5l0OBxzQeVhmWjzJUCwKajwlFevKI6lBgUFy30r4TEenv1Jg8IvgiqdG+/vW1DkzKrB9db2zjh3fiz60H+CIMvhaHvMFEigxrNO9UOyo/JEd/zDtljCQZ7yIn9XcmA0fucbLJr9On37qzrD81QgvqSdF3pfDETO9Ep3285bOuQ1PpJzNHgGbmanVmJ6YiaePBmP0XNj0dZlhgzaFFrKo/fRlx9/Po6sOQnAc2lM0Vdm3QPkAJc6EQIwQZ2A2MCG5xiglL8FHpbU4ckxPT2TK0cM9uu4nYLw1PnQ0nYJ4LkcWpX2+jbYbH+lh86ktBJQlaW4OFAADQO77hXgRpvqJPcX2YVXnk5PZfkeZUAQfOBYY1grUCbu8yCItG3yUZa7YsylYWd7a4zR7gFsjAF9OpRZNS6JNRvJzeRamgCYODvS1yBOgk/aojMnSDfYZT1P+Vtg5eqXiuOtuHvrTLx45wLXLPJsy0nsxeTscnzy2YOY4dP9cFZWljNTTOBpvczejvYYGx7KTT/bmuqAlyfR2doYowN9WRLNfWXa21q4/zHtaoROOm5m05XJkQQxPM3sJbOO5XOzomy3jpJjKqCUj/xbIObYbeYGYSWLxkwf7aZy4PgIrDcZT8G3QRU3RtxL23uUEwMG0pz4WAFkOqG6vXcYi2ub2JDVBL6WDZN3dNzLBlzlWtuSwXNGX7Y2u8Ulj7J7CaoybjyzOJDFeXQMDEzafnk+nWDoblAjgRP3nQbkph6Qj7nASSnlQL41IUZeMhhvP33ZV+kvLxsE5kBx7MQF0MSxTl7nPJ+hw20j/czAFtcY9LJNXm9QyGChvxkwaGlrTp4V5Nm/zZQly2kIgA3c0yl+8/kJeGmj8iDINPPe4JrHrKUrTlG/2HfbZYBXG+e5Bg18ps6P1zu+tkkH0mt82Q/Pt4arE1Pp5EJXs+aLDtG5KpNCbthZgHpdOkMGfy0zZPkC+2z5Bp+xzG+WtTna347lucfR1xbx9/7Gd+L3fvt78cKl0RjubY1mcH0T6nZvezX2AL9ukO3G0yKL6rqqqPcEgLFpGPLD8sJCjpna2nq+jS1NOFUGpUqpLHnT7El1eDX4xmCGwX/todfvQ0tt4vjkVOoiAyz2Uzo1wL/t9KG9uQW5rqJd6jFxIfwi3RjXKvhY3jQj63RzLJ1og23Kg3WMs0wD9HPVjPrmkKtbuvqisa0zNnflR7QsNFPXZDIFY/hofCI2sNuXLl9GDtvBCrXR1d0dbdC6uc0Ji2beLbnJ1yFjB3fzPNqB3DmuDmxxeIoDYDjJvQR0QFz1ZnkzeUA50W7sHbixPGN7gvOKIzIw0JPBuBs3LsXwcF/097XjBFYg0zo72tq11O321YcZFJXWdCVO1NvIngE5+77J+Lj6zZrcvuSxtAvZvuK0qXflEQP90k17avvUhdar1jH3fo0t6L1zl/nsyHJXJrXMzM/E7OREdEMf++jEq1ZhH/lxczsnmlpwnqtrm8ErzdHU3hYd3T3Y6Y6kbXdPH05zV2YkGyy3fnMLz1FnGUCxxJMrlFz2nOUYeBtEcyLMoIx6Xt2uPCirjoHf7aeBGGVDXag+sm/qSm3bqdOqLJ3qKX9Xr/XixJ87M5bZnf5uyTOfI57wHHVKeXZdrn5TR6nLnXjITej5LQPh0NZ7e41vX6eTp95XBpA3kxE4z/uKkwsuEC84piX4k3pPvZHPN6BXlYEr+V+bJg1OdYlj6stzrXGvfs3kGWREPnGjUXWsCkvHXtvi26CpOEC9YXbnqa6xzJzB+6S/ATV0Uhv9LiWqEi0lnTO7zu/17nvg3ixuktgV7dhvvzsm6md1msF+S2uZsGW/fL7BQWlceNMyBc25caLnizvkdTNBc/8Wrl0xg5q/tR0+12znLmRUGthv8ZkTsJ0dbbnv2y9+/gsw1mRMTU3HzMwM9n02y8adljFaWV7KlW9uoqotdhNOx0Odyq2QK4MdJmHVIxdlM1L501UzbthqGTn1bldXd/T19YNBh/K4pQpPqgxuwUPIQGbfd3akbWiH591HxvaasHD9ynD0dYP9eKZ208lPgw+W92rAL/rRL99jYOsze14/xr3X3ExfvZO8wXX6ffKnk6T6RZ3IWX9fDxiF5/IsAxL+7ngYNMlA+/OxdnxEYfKkNM1NGuEb/QiDHyZCqQvkwZIBXJ3Pc7WO5da2tizfioxyfyeJtQ9mkprpyKNyvErgpAR2lUPxisHcMhGPjfe58FXBg+j65zoqsfpz/vbz1LZ7rX6mbdR2SgvLvOUDkZMjRY37OrHsK/fQgvbqbxNNuFsG2Lbpg/agbMhoVia2k77ZX5+j3pTfbXPZUwLZ5N7iCScXpL+y6LiJ80zAUMbMApWBaDL3j+Q1JxSdjJI20tDnOjmhXKfu4m1gsNg0V9/it9E/7V6OFSKiP7XH2Itn9/bd7Fb9Aq9JL9rt2FkPPv0r8adJOzTYMn1uotnaim5ubsys+Gbws3LS0eHG1pXwZ9HBDfze1tUVtehcfdgz586Ge7vpkzhB1IBddxX7qY8I26QOlTbKszpJfSJfmrAo38jbTkbYB+XJwLU2PycfwJGWo5YLnYjyXVbpIM/cXKwldlP/i1OV2Q7k3mQMdYx8nQkG2LDMUKbdBmWdvJKWvqWtY6HdtJ3SXb53zwbLG/oc/fkdsI/t83xXQIgHxQk23PZ6nn6n+EFaGbgWKziGqWdpF5o8cYjCpE2UHuJffTTtbNKJccwyt/AlHIwv5Mq7PfjQ6xy7srnwabAz+Z53KWkL7/K801rwTm5t4xPJy2pmfQXHXzx5mgl9mnSWiXn87ZjJs+J9bYV+nf2Q59Xp2rkS2OQ6PtM2/eV4nyRu8pbaPBMKxfXa3MRmHFO/SENl0+8GvY1RaqvFh+qJrc013b6cwJU3DKwbY5TWltix7wbatVFj2ObcS43+uvp5dGw0V3DQoJR39bmlk8q+K+gL7mHiMYOJ72Pg/zjmVnZiZmk9tnYD3BnYg414NrESDx49iU8+eRBffP4kzp+5GC+/eC1uXhuFt4r/nn6Evit+kInM2gDxy5Onk/HhR5+AX5rAPe0Zv3OPppRZQGWtK8qkIX+rp+pqG+LNv3gny1N951uvYed64Lft3NNjGZ5W56gj5V8z+aW9iSO/+Pmb2NPmeO31l7GPdej4lhgeGo5L164w/rvx5z/8c/oyBd2gHS9xX/qHsK1yJ69ajlG9JlPqr4lJ5HV9E/mzYIqygsprDfir83wXHSeGkh7GH+ABeDZLuIo/k0X0b32+PF3kJ2OJXKNG9xflw/My7sf35D9lSf7kn3xrecNm7GwmP4MjxWGudvU86ah99x5V+P05SZD6FP3LbyZoiJk8Xx5XduV3E4Uunz+byYniNcum7+25IXLhN3VAXvO8T2UiQQvhPVW6STXwE7LCt5xY4HtOomNJjo92OK6u44rD3airoq0HG7TL6howOL9btaahvjJWFhaz7+jkk+9X1zXEOgOxecgbRtABqKi2Rm4JQtR3tsXTpYWYmVsGSHfFx18/jpManVYUyO52dGPYq08aYmV+LSbGp1AiAN56AArgROZxNlFFYaA/ZxYZ2CQ8xEmhR6AkJjT1MIOLPPkHHXNw3MhsY3Utavjej6EY7i9Lrdp6e+MIcL2BYKjwZShfBjmOK2oym3BibiWDiznTCAGTCfifBK/lGc5PHmKojnc3YxmHQsIa6B0AQKnstwxebGziCD4PsuAQDl4eQ9ZhvWR0hP7JdEwihGO3r0cdylhHyED1CUKjsvEl8NmH0c3MdAY/O2mb7PMp90IblQ4cmgxgsO0gZ5p4e78T+ohw760txOH8RKzPPI2t2cnYWZiNg3X6ifLdQZk9ufd5XD47FA3W9dfpW57PVQuKQH29s0Uooq2NFEZnyF1m/ujpAo7wLo42xg3n1OaYeeBGvXOLK5kxOtDXlcclYC4l4fu25/LPsh3eSxBv213wvrwFg9L/A9o81NudgLAC580NgM9fOQsI0jHk2Gm/8w1BaKn0STr5N/zRbqZLTy+CiaNQaxY+PKNiRRnqUFTy3aYpmKnNERyPMBR812ACzFCeztwZbF9cXs+MOzPmrGdntt4x9K2ibWZvuKGWLxUNP8QxTvkWoH/bEhBLq3FsqRoUpSBMZ9GAvstZ23Hw96CbGR7WsjzNkFS1rGIcVC6uFNjY2Yw1nHHZ4PKFKzE2JEiuidZGfoeX9/ZcrreFIlfpm93hpn878ORWKUkC0JijHZNTC/GVm9JNLeYSrq+/uhePnzyLqdm5OEYhVSD4QyODcQvefOGl27lD/GVof+78EIBqBCVnP83Q2WaseLaGFcVtUMNgt0HS6gb1QS1sCZBJLuIcxsV6yxmAqGsKEC6835FZ72ZvuPELSA0r0BoN3aPcuxljyN90ODMG6KPALMEBf/tOZ5Hfi/OqA1Rk9nAPxYbyOtpZ53wMiHzLtVkRCzBCg5MflTuzagTPtbTblRkaFGW9GED1Ccq0oZXzeA7PcNJPQCXnVAI23EglKu2rPOh1xfjmBABvAZFG6ITrKpDvNfihGrAsH6XxSYVNs2EI61y6l4jZlsVwQC1kw7bYMYEsf/Bdx6CWQ+oUed6Zce6SNyo87cSJQATzRLs1e5ynNrNvfCt3LJ/58hzOh3tpr30BhNc3xT/9f/9B/PBH70Crhrh8/SLGCL4/BoVw5RGO4g9//kWs7dRxkQE3DBzgwYxRnacVs2EBXG7KavBbQG0zdJIcx/o09s9LkviJLhS4y4sJgjnH7tqfHI8cFwMBVRhZaGjA0Ek4+E+nO4Om0ExA5koSN0kzy8uakxrb1bX1XEa6srEV68jJKtdMYdgW17diB3ofQJBcXaLN0ThrLKGvbdAeqOtreWYTst/b1RJnx4ai082BDOrA+2Y7CwrgQj4PcfBxUnBA9pFN7Zh+nnK5sIoxZSjMsFf3mPUuncx6rwW8tbXWx+3rZ3nmNmDtQSyursT03GpMzy7F8lrZA2F7dyOacOyaAaadLe1xBmB1/fzF6EI366gJoLpwppuhrbVbm/jMzY5y5ADC6ASdEGmnLLlU1YBG4VtAfWalFE5JhzYHoiI62lvTsTPDRZAlQBbgC7J1sOQh7w9OTnAsvzlx4HkG+QxanwYqzOZcYwwWsZd7PGt1ez+ezi7GV4/HY251B8eAAbEsD/fS+a0DYOa4QDudGTNupMVpiYO02bRRmUgbmH15Lo8pJzYHnlJOAT3u16MDdwg/m63lxsYZGKStlrjRmdOxcOLpEF7kqcm7WyDxjp5u+AtHttYakGWlAMKasq7M22fBsNlRVfUAUmgtjd3gMIM0NCc3IUSv6NBblsAMUNvqpmk6v91uUl/nqi4cP/rmknr1ezox9Nfn2NcMhCgbjIGBig2ccEiU8qAuMwstHWQcnHRauN59CAz223ZBqPKlk6bMlaWnJYNVQKl8esxr1RlmR2m3fUl3M4gcEx2xjnYcWNok/xtwMkNsASdBBzgdB+5hAMas+4W5udhZX8vJ6bGBxvj3fve78Td/9aW4frYv9rdXYm7iCbxrENGJ2Po00zonbvino2xCiOPh810Von03uKE86tTJe2bqNeJw5yQhY9Da1pkT9Vtgq3VrxtOHldXNeDIxnYHi2YWlWEFPyNPqmqZGN2aszRWCTuq5cWUFQNqkgm2e6/MNTBpgygk7+JkhlA0ZEx0Fgxsu68b2gaPErjrL8lhm9PF9D95raGxFtndi7Py1aGjvRU5cabcf24yB9vPe/cfYtYhz50ahq+Ub6rNkj8F9N0Rv6hqIptbOqMa2VoF3KqvMcm5grEp2lPyRy4lpUyl7tJ0B/Eqxxfo6b3Qgbd9GFt1MTHtrGa8n45Pw+zZjv4/O64xNcKO65dnTR+ie6njpxdvx+muvxs1b1+ClHfqwnJuNI+UZnAIUJP9qG83Ac5WFk3DKQht4Sn6Tl5UbJwmKrKJBOOZ3X904rf7txKYBJHneAKZWrbOrJ0bGzqQdz+w85MsyAmYnmm3tMXGkEzI6Qk4+f/rl1/Gjn/0iPv7yi3g8Pp5luyaxOdPz84z/fMzDrys6t2srYNytcEN27ZLlGyzPou5zgtMVScqjWELbluViGGtfTg4ZENIBUz8VHVUwZtGqnMOAwla8tPcGyrXBOqp+PscPyJmYREo4yWQWN4SEtvJSyVaUl1BqKZvysyWWxH7uV+UGfJboUT4MYBgsln5OxjkZlcEs6CMWEn8oIwasDIpmaUHubeDNTNeiA3kubfI8S/fI6OJNbZiT8wbHDaTYLXVHZtpzrfrPfondvd7giPpZG2MASfnxlZlp8IydUXflCiLa58aj8rAlYnO/Eujk5IBJQ/ZTnOwkg2108tFx8f62QZ1j0NKNMeVL27KzW7Cyqyws9ST/WUauyMpxJsM4Mehkic+Rly3pYHKTdaMNPK3hY6qbVEzqP+Vf/jBgoa3NsYP/5Hdtrf33071snEhrc7IBej16+Ch1mxtkKhcmjK2sLuNPWzrMGueuGnHDytmYmZ0CB0zF+PizmJiYyM+v7t+Prx8+jIfPnsR9Ph89fIC+uBf3Of7l51/E119+GV9+8XXc+/p+fPHV/fjo08/j3sMn+DTw9eYOz4SXkZd1ZN+awu65sQlGso68gaHN9fl49c4V5N9a2eKv6vx9fmYB/1EsWBPvfPwlyhmfDpoXesPfjIfyrR2RHwzOyXMmY4kxLbXmak7p5MSdvsFpgC73noDrS5BRjO2EgXIGreEDuBrZtrSNGAZ9xf3N4FdXaSPUF2Jkg9smEzjWljpz03j1wwH+kLJobXtjB8qwdst7C3/lnYKP7E/JRpYvxNQZUGRcDd6bBV9r5jJ8KN9mrIJr5Qf3N5HnaCh2vga9XBfHfNbQVy4ATYCt4LtaeMDyJ64kM/jv5Nc2vmcpH6J87SZdbB+np1xo+40DiMGMLexh9+vhzQw2IVOuYJWe6o5G+pGBIa5zFZx7DJmhrY/rih9LfxggXMJv99om8LL8XlZmocMy47MiMSw3Rl638rhl9A6wI3uWZgZPVdaAdar18xlv7AqPQMdjq+HzjvaWGB7uj6HB3uiBj86ODseZseG4fOl8DAz3xvXrl+PchTNx6+6NTIrq7GrN87q626KTd29fZwwMOhmLzDTXR2O7m1lzvL8n2jpb4/zZM/ndTcx7etyLrgc+qIn2jpbcL87yOG627MSbe2YNgJcN0qrfTODRp9CfqMf2tXAP4ycYi1yp52o3y146Ob4JRnTT1GN0d1sLeNRMWcbBZJCsGQ+NXHXgqq1m2mlJTze8lse1vfp1yr96xolQIau+kqUkXflrwNzv0t4ArvpMm9DqXmAdHbnKVv/Gic3U94z3JvdTrzGgyXvKUgbk1bfiZcZZGTqAl+T2E/hVu2zZtM6u7ujs7cuVovIV0payJn/XNemn1uWKUvslTQ1W2k/xXLaPfmu/XY1wwKfWTX2nvBT/Ez2APhQH79N/+Ur7g1VOmdT2eG950XNtp7rCfhkQ99N7aid8G1j1fN/SRtnOiWrthrT32Z7L3/oIXT190dFJu8FCBrJz/xP0g6vRtGHaVcfCCTAel7T203FQJ6ytb6b8q8vUX04m54bTtJf/pa10skham6TjamjltBY/Ur2kjlAfqjtMiNWmJ95hfLMKhJ2mw+o1x0aMri++v++mxtD4oCK2GcrNneOYmnavOfera0t8Jh7Xr+3s7M9kwsbGlkw2cwnB6hqYmzZ/+vmDnCh45ZW78cILN7g/2AGd7mT2BjjXxAHpkb4/+GxxaSXefPOtnMR6+eXbKTv2uZuxd4WJvs/05ExMTk5imyztZNJKVfzwBz/Nsbl9626WLhZHdoC7u3qdaG6irdtx9cpF9H1LLC/OxsrCXDx69CymsCEmZHR1NucK69wAHnwqM5h4K+Zz0tJycPqs4sdcHYS+3MZGu8+PmE68lZU5oLMYRcJqJehWyrY6m2FhbMRW8lLBXLBXyq9j4jU+Ol+cd+pTqjvFdrZF38w9GnymuF5OVrZzdQnn/6UcqPzyGbZHjuZPzrdflTgPtiOP0UarXahjavElR4YG48Y1dOHwQNSBmVvw8fUDu3t60IM9GTtzY34D//KXgX55wclIfRQ3AVY3ywNlM+AtBHAPXGXczBJfJr6gp9FvSHIc7q4zXq7QomG0dQ9bIF70nhX/+O/+xsk7nz2M3B++vhIFehS//d3bcW2sJ2a+ehIHWyfRhUJfhCAnh7Vx/9lirO5D5QYD+RHNNSf5Xpycz40MZbZKwOlxfWMMnD0L+NosxENwHTeFPVUIgnFKIH9PpwDBLDPFgFAG26USErSWz4mHj6OJG7xw8Vz8yt1rMMxmnH3hhdhHUFYQpKoKlG+OrIqmOg7hhPuPJ+Nnb37CaJi1bWCN3xAEs60VIsgaFYc4Gzg1X33wF7E8Mx4mdLahOIZGRrMmnruVHyO4fd19cff8aLz6yq04881bUYnCL8tSK2Lt/mR88PZH8eq/87eisaMr+yLj7QJWXH4poxlg31pfTudSwy4YT85VliWMxFQR6kBwTKVi390EDssURzjTBwj8Ic705vJiVAHcEvyquLmPQL0K5bWFgHzy0cdpLMvGfDsYMTNXelFA+zBgUWpZr5jvBvRrGjri3/7p+/Hw8SzC3EO/V2FwgBjt2oG2n335IDNMX7x1Kao5LiM5Y+xyUTf0aGqqjb6ejmRIwZLAZGX3MN77ejzWd49iBMF/8crZaEO5HOEAr20txq//7neipVuDBBNCD8eGjiStDOSL0AoEVLhU/ALEokxV/o6fAk5DZKrMdi9lXnR8DYrAZdKOuxwAgOpR1m545EYX9fXN8XhuKYZv3Y4aDe7ySrRhmHWUT5bm4ggwRkuS7maMyANm8QPN0qjU65ww7ja12v0hGLe5ucWY5f3k6bPMFLp58zrgoCmNik65BmNzazV5vcy0uyRTYyW/qrDoLZ/7e9D9wNlVxkijyD+dJ7OABNl7m3sZvFjf0bG3+zhGXKtT3NbazLuBMeyOFidnhkZzJtJsZpWqAqjyVOGlpMAHZmiYxWDWRFOnK1Zwjuizm79WwH/20Ux+SS2gsK6swQgNfOUxCpIfEmgmz6uMUYCHOAcG5JXJqsaobutlFBkvnlsCWhVFwatclW8cBgiaytbn8QUeMDhlViV8oWPPPdUJ6tkMtMDnTspkQLAS5xNaVtB2lfjBDoCWsa5pcuMh+IM2FlY5SEDkhAR/ZXsM7Fg6wszE2qaWaGhu5/HKIe2BNxXG/KecPjcWttFVIEdbOHOA7SYUd00DgF+jwDuXJfJPw6PukDbKeMocF/NXtgk3hxs9H3/42z7JJ5YXs22+9Rolibzu2xr6Ah+lQ+Dq78qz97CPOsEObupXvrsxuC9l1bH7P/3H/2l8/smTePGFF+Pv/8PfwejgBDXybGg4vbwX/6//6kdRVT/AuQBmgIo1dOVCn7MwO5eAYufAMgU7Cap0aB13n39msD9B0Q6GxewmgxeT09PxtRud2y91FffSOTTbLid3oKPlLcwIK9lAgD7GUL02NzmdgEwZSiMIPXTwLl6+mCBzYmomZhYWY2Z+MbO5revshE3WOEX/moHJcDB2BZD54pGpVx3P3LgO2nUi+xcvWEsb4I6jbJDM9hrU0NgbtG1Hts4O9WGom3A+WpH3hZhbwHHeBVBtroYZhC6BPcJIqzvc6DMnGA92YrSvKW5c7oqm2v3YWF9A3swStyGObMlWHhrpT5nYBIx2AfT6AAKbgK+eLgFBbW6EJk0G+vtpu1kHZWmwANlxMOhjvVEzJDyug+8qCCdqcmKWT/slgMn6qvRd0OMEhpkHG/RbB8rMHvlMe+09DSJ73AkH65ha331+0eCfdMXx5F4GFhZwWsw+VobcjHdyZiYm0IeuXtIJNoDgyqaO1jaOIQsckWfMVJdXT19OyMjA/nYqb+os//Z9+kopkuHzP7iKn8QWlkrzsx4MIh9VO3F3JE8pkZ6Ei4eOdUMyM89WV9a5WXW0d3bhzK8zfugVaHOaedqL82QW5iI8poNm/cNaxtmAtHR1ElyQXo+elZ6Ly0tZYsdayrMz0/mbK1ekkxtRugxWbLKOTp9bMLurOoOwBrx0Ft3/Qbqr49SDAmP3HnEyzD0qmuFvbZBjrd52lYWCb1v/Emfxt0FDdZ+8kVjj+Uve8JhLnPMZ9EFw3gZ2U6vsYicM7hocNwAvXZWf1dXluHbteswvzONALGaQVhq58d/qKngE8NlQdRKXRofilTvX45W7V+F3HN3NpTDb0lUMAnqDe65mMLitA2GmmLI6Nz/Hb93R0dWVbZcG1TzclkuDve2t6O/pTWfQSaIj+jkzNZVjPzM3l/bdAIoZM97b8hLaTTMbXRHaiiPfDP7Y5T4GAQzubTmpwbOFjU4mWHe51HnWRnM9zzXY6aae4itpZkZeThzQLifD5MmUI2joChF5z+trwRjzKzuxeVAVXcMXo6GlA345iIW5p7GyNIWN3YoRMJXtGx4aCTfePoIXsk4zbakFX3sfx1JZtz2Cfp6W+vD05XiKeVzpJs5wo9MZHK5DcNvjR4+S99wYWV08MYP+Rm+7JN8VQRfPnclA5BZ0evud92OwfzCzgXsHh2L0zFloDX9U1cYPfvKL+NM/+Qn2GAcYHvRlJrGTTFWaGwN2tKyptdQ418bLj7YtM6mlF3RyTP3bPSD8W2fawGQ9PO9KyMHR0XDT7U1sjlmxZr26AqIdTC1i0T7q3Dtmm6tLcbS7kSuc3Bx8Zm5SVQCvisnTwiIL2m1xiTqk6BTNo2OkzuFQyrCDaVDP8/zNc9Srnu+74CXvqKjxzQu5xn6Jg/Le/OZb+ZMGBhfyefyWp/P9L6/XFmGXR3AAxeVODEuvBmTbgJUZ5bQoj3lXa+XifPGOtEkGG8wW91p1RtIQJ9JJTCd6lM/kfc6Vr6WXuMRVXJY5NbNO2mfQguMGolJ3QDvHzoCjtDATuq+3L1fyGOhRZuRzSzV4vpMBtsdgkJnhPiMTfeBVZdhguXbUsh+pK9RJYGvp6Way3sMsZvnCPnS0d2SQRl6XT3xJA/uSNot7SWTpKe21+eow7XliBMYwS//QJvebShzGyVnaDdpaZ9tx13fxuU5igEZTj4rVTVJx4ssJRQPMfehYsYrXqrt0mM3ezklS+myGpPhRXOeE84ULZ+L27VvI3WP6jb/ii/MzacYABbyagQmulU/kTwNgyT+01Qkc+yanaaczCMYNKjg/g8C0XdYpvCQ+BYNyxgeffBaff/k1eK0xDriPN9EXEheKsQ0i19EesWEtvvrh5nz83l97I0YH2vH36+ChUrpkbXWTtlXG/Nph/Bf/4k9iuwIbsXcYS4uLuYdG2R+srGIzyK/PoZwYNLYP2i5XHDhM/j07O5P+oBtAl9Vj0JGxVxdlYI7r5EUnWJysqRKjwj/6CmKJJbCmL7GQOJqfsNGbsQyPL2G329u7YqCnP32zY1cdMAa1PFz0DQETB0oDR0LeUL7E1K7CkIJiOycPIWg+R3608ZklCz1csUMjiz1JnudvzrX0oLjU703IlLZrEizaj94Uc9qncr8anuEKCHxObRbHHXeDmfJBWeVdGTtgxXr4zdW+0sVA/yr+viVafY5lh5VHaWdgv68bf4qxVA9NYANN6jDA58vEg5Xl5bTxDx8+yP46Ka8dgCgZTFP+6uEVZU3Mqk6Qv9QTyr97LLgx7y78bYKNciydHPekDf2wPfKjb/WEukldouw3gxfF6urwLFdEmyx5lXswcn9L8/k8Maer4Azc7iBzBoppYm4OrsxrC3ymtcvVyf0DfTE17YTYeNK2raUtg7FpK6Bp7vehHqBNYj/b3N3VnkFFA45OFjtpZ0lIJxNrGurC1cLL6EInfJU22Dx5vugxsGCDq1W30BHr6INOMI04DXlRMqGLOtTVrLbVUmxOTslD1j0/f/586hqxuOOgPyvWUh/4fFGvm/7aNvGF4+jqW/GFe9eoowxC5p5btA+icwW8Cs/IeyaSOnlpqSh1pvS3/+L1es6pwPfYWttI7GSJH1dPph6HPia+aBvcz0H9fXi0G4fQT5/Mkl5iRkuBOQmdGfC0w0kMs+M93/E+gX93wabiRnVtrtTlGuVU+wV7Jn/4ZwZaOZAVI/yZ54h5c8IQ/pEfHGv38soJdnwnk4m0rPZTC5x4At6oA1vhKeYkiBNA4iMDwNX6jzxMuVIO5BHlTX7NQCp9fvjwYWak2x+fnUlmjCPdTTWA9uQe2jozzfEB4EP1rQFyEy2VRasGiEy9r29pJk7ZBidq59zwXJppJ/Qp9e+0I46FetaJzz3o5h4nrix1P8aWRtpXic2l7T29nTE2NhCjo4MxDEZwNYnJg9tguv/iv/xn8dabb8Xf+/2/Ed/77hup67Xzbq6+ueHk8i4+6TaHLaHWhm5ajn/yf/5P4tatO/E/+ff+nYLp+W0bXpDfjIkkxkUHz+NLLy1vxL17j+IP/uC/jRdfvBv/i3/0H2Z5mGeP79PP4+geGoCH3ANqFazeESYEufeNq1w/+fhB/O/+o/9DvPDi7fiH/+Dvcu8dxr86n2OSgOOR2OK5T5qlYNFbybv0o6YGXkF2LD8oL4vlPN/rHDttinrHN1Yz2+HY5IoC+N3fnbQRl6Su8p7cw/PUnTKtY3xqP/OD/2UwHJ727Wkn9FOdqNxlUhL/1OPugeWY+vyML/L2XsZJMzmINpooLYZUHnypR3L/yYqaePzkabz73sfxdGI29o/hgWiI+taBTOhZRo8lZuF+tTXwE7RxnEb7u9PHLLjBxDT3VTNJZR3ZXMMOoy/1ceC/Y8CJiWZOdmr/a6rr4tn4VLQ21cSFyxej4k//yT8++a//7JextIejp+HZm4rb11vi7qWxOFw7iQ8/eBYnMFLn4GAywu4+iqLFkhxtADFAUQVE5cHHCII75lvbEImISozSwJlzsbC8yIC55KgYcuhWlEHBbfnS6EtACaQwGPSjZ/zCoEL9BgZt/MHjaARU3b14Lt548QaMtBXDN2/GCYBsASV1gGLOoBP30JAJFh4+nYx3PnzIXayz68wbQk1fZDzUehzB4B1NVbEyNx4f/vLHsbe2FH0Yh+vXruJEr8fTp0/DDGEF4trlKzGMEfyVb9yJzttjUWd2DM6eAbS9p4vx5//9D+Kbf+/3onNgOB3oQ5jC7BV3ezcYqrOwtbYSddUOZrVQjWtVfCpBDKfGUSFgIPcQRLGaAa6TPYwzRr+Wvw82AT+0eXZ6MuoOi7JL5Y2CSOaif4c4Oks45NYxzNITGleNequb8EljmBvCu2lfI8cMThiQ/ekvvoonE4vpbJshnvVsYbwdtNjnXz7MZSkv3byM8ChAOOAI6D6YpuzE34Aj3s6QYZhok8H+yeW1+PTxfFTDJ80ne3Hr4kgMohz2lzZidWsxvvc3vxntvS2Ms7PnCoPtL0bsL4P90CVNAwogM6RQ2DKNilXrz9nQB4XCWMt3Vc6GIXB724DWVMTW55O3BNcqdH4ziwchWDupip7Ll6OKMdzbsBzSdqysLUfj7mbWrzPAaSkPMzQNClRyvlkrZfmcE0sls93zzNwweCQoMPsu62NhdQQ58r0GX6XFAKcxtkacgX75SiVnaQsnZfy+t3cUK6tbMfFsKrMqN7c3cvMgM4c0IvVVpX5pY1tjnDs/gmFoR/EcMj6tOTbyjgEb68HVNraigFqSBslp0EESJ6ii5ZI6nQZoVYNyM+ArgKlEBtV6x/Cv2aEZ2OYag/c1ZhpiHBJQ0z/7lhlu8Jn3NyNGZZSBbWSntqUzKupbfRBg1qwSZFolSROy9AEg2nvYjgJI/apHwwmpDw5jG7lxVYy01lEwY9qfBVyW1DmC551VVzGbkWcmhQ5VDUrTsgquvNjFWcjMSMbbGsW70PVobzuXaR/vo+zhsRqAexXKyckkg4kG/tzLQW6QVgIW264T4dLVw41SKqUeZewEgg6hDmkaE9vHuXQr26i8C+YluYrbc9wQmMHMe9lPl2qprJUFHQNLT9lnz+dmhY/rbL90oi06zp7D7wIO/udjeWkIq6ERY8jvvo7gXzNA/uPv/2fx4Itn8fKdu/Hv/o9+DQelnoHgvo098Wc/fT/e+XgymjtGMT4GBQ38ejv4htuvoSuckV+0Dt1znhaUS3ONs5vFCsZc1cLgp4GdNcNyYgIeKyW5bHnu+/IcYOlACs6sdWc/dAwFldJlElDvSGQdPvquzB1xTmevk0cVMTkzG7MLK7GKs6dT4YoyYYCz8tJex0RZEbjZDe+bZPI78ln2C6iKW1eu0MeDmAMEGujV9Bh00eiv4mhYmuQyjvzoYGd869uvBOou3n77feT0ODYP6uPZzHQu6TRjcni0n35WxJMnz3CScSI2V+PVF8/HG6+ci6Od5VhdWYp2wLgrBGrRQ65SMPOWwY2tPUAkY9TGs3WcdZAsLaF9tIa0SyUFdukUIHvr66v0EweXvrsKzWWejv06Ovl0I1KDFgZMXB6sXJjd2ImOT7jEtWZ4uoLP8XODOCeET8GVQR6DKf299ImxXpxbiF4cTQM7bnblxKn2do37WmP1CL5dwUl9NgU9aC9PzYkK5UZHqobfWxvQH8ip9z2ExxUIP0+zBdUlvhwn37ax/F1kRn3qq9TdfH6cNhjIKCDLZftl0iz/8WltxiMauAZ+2dnaj4Ndg0MFJK+tbUZPz0Bm3ulocDrAvOCQDEpyzwf3HyTgggXRkTyvrjr3ojDgbr9McLCkwgZ2xxqZMrayoQOnzbXJ0tk61TqWlfR/an4+V3Voiw6s7c55OuiWgNIu+NL2qOjU3dZ2la/qoGGCf/jFAFlmwQhsaa82Wd7wJc94P+lcq0zxt86StPa4AN8x53/JawYYpb/javak2bSCXcfDsZ+Zm81NKyeR5a2t4rRoY9sba2OwtzX6Ouri8tn+eOnGlciwA7a3rc3n6siiR7AdtsUA3RafXT3dudKtFczoUlfxn1lnBm7NTtTOSlMkmWchGzjUTgpaluuYQRqfnMySPOKCDeiwt6uDjl2EtmpB9Yrj0lBnoMl9nNA8CHYukaXtOvUGHsVGTqKpbw28yXQ67sqXZRBcsmu7XbWhM5+rHjhPnWxQQkdT3jXo6uSANNsH8KvzZ1c2Y+uoPlb3aqK970xmFD+490EM9bdEc91J9OgsIZ8NTa3oTPWXy9ClGTYJG5R2EptuIN/sP7Op3HDU4OipXLjhroE3zxFDjI2Nxr2vH4b79bjZtyUThgf70gl/8PRZZv86cdkFL96+cS3uP7gPfzThhHyITq6L8xfORxvtunDxQtauV5f/d3/8p+BAxqN3JCZm5rP+qxnz6+jG2pxMs96vmx1ifxkfabq8sESb4Gl4pzhoJSBhNqO08pX7aUBPNx03AUf66/jbtVzhpXPIvfp6B1JvyZsmbOzuwFsGjGBYHUoAS4659HcyyE0knZi0Leo+dYQ8n/yOrdNWyjfqpQyqKqAKfkqAFkddI+aE++hD2nF/4RSPpePoqTRULOJ9xT4ZXObe9teXY+R3r8lzeJ+Om3zY1tacwQH5K/EK39vboQ88lxMS+ZB8TOFVeFv+9LB9VM+Mjo4gam42iaxjm+2v2ehL8wsMf022AAD/9ElEQVRp++WN9CP4bp1xS7moB7IcGK+c9KA/OqqOle03I1WfzXHKIJPP5KVeMkB+WlbFdjump/0Un6hTbbnYTnurDky9zfXePyceONdl62XlzFZe9/wRecz76rwbtNJpF3tKE/W6tPRZBvPMlM4JHa4tbS9+iZm4YmyDKt5W2c7VDY1lJZS6S1qrl7yPq6QM8ktoesI9DqLpeT+Vc/WuffFtEMnnOHHuc7WV+qv7+KPugzY7Ox0/++nPUq5zrDm52CiwB7gkkzlokxOc0ly9nOfxuwObXznfAIT9Fdc4AekKYfnLJDBre6N8OQ+biu5e3dqJ9S1oZn/EatzLVe5iHNtoDfsK6OIguPS/vvIg/uHv//W4eGYQ8+IqpDLxn/m56umj5vg//t/+vzG+5F5m+EdgPFd46ztKA9srVrcn6snSo0JnA2hZUow+mCTR3dmRmdUZjKP9qDVoXGTD76evUrJVu6u94xk8ZwNZlnO0EQXvw/f4Alvo19X1zWjDP+rt7En/4HBng/HG93c84JlKbi6edHVcI8ckrwG3xIXQPuW/PDp5zExo+d2NjtVDrvbOySTopvSLKyyN5Dhm+SjOlS7ijqfo1WfPxnODfzOrtV1FHlyFgk/A850k0yYrN7kCLfWKkzLV4JGD9EO4IPnFMXTj7SP8KHGEK95SdqCRGLinty/5xomCubkZWmdwsvAhHUenuplwxNTUZE5uW8Kju7sTbFBW9igzyqn3KFhZ3Vz4X6ysjKjr5B/LitkP9a98aTsNcJ9+d3PWLJPKP3W8/2pqGpLuuQIZebbUkePXjP7xXLGpsQvt7O7OYXR09+WmleLYWezLFmO7tLqW54lBW5qtRS7mVeY3Uj+ovxLXcn8nJ+h8xmzUk469pR7Fca5cVec08zxXzcqbJnl4L3kMzyUDr+oCJwnNWK+zcgDjvbHp3hART5/NQtO1LBenrswMYJ6rrXIyRDZ2TyNp6r55uWKFC8+dPUcb99N/hzR5XW9fH3TCVkBnkzHN7Nduu++lxzZ5jvZf7G5gLye4aadjZIxDfSkfOYGkbpBmrnhRLztOPkNa6WtBjDjifUgbXJFpOWID6cqTOtDJF/lD/999Noyj1HGvxIacu8/v61vb9OU0cF10IBenfFs2UVtIU/LlBJQ4IxPOQMa2OV/KPF+Vq8RYHuI+WRoYvrYP8oty6PWlzJRB83r6atnCUkpJm2gyg/sSGkusq7d0aWVOjtCJ4jPzbPlbPa29RWOl3shVPfDrs6dP0m/S/xSr6W+rl/xdDKP+0RdXLo1x6A9lgiD9zSQcxoqeZB+SJoyFttLkM3VFxmh45ybP8Oro8EAMgW9MkjJpZW5mJhawzQsm/qJbc7UwegT1GN0dnVlBxE1+a2uRo9pjfLrmGB7oj2tXLqce+c/+0/88FrEx/+F/8D+Ob7z0AlhdTA+PYG/q6pzMb0594cbZxsneeefD+H/8P/+ruIO///t/53fi/PlztJw+okuc1BYn6Vs4bcwg8K6Jz7+4F/+X/+T/npMUv/rdb4ITL8bG2hLYrTUu3bhuaj36FvtHo7Vjh/RLBn/0ZD7+t//R/z7+1u/+jfj93/tr9HMmJ7/kY+XUyXwxfQt2XQXjeO8xltJQXjnEFsko6kbpL80TA9Mm/1YO0pbylo8dY+/Bn4zBc1sq69HvMvaMvj/yzqovfuVfelQ8w4knZabcm75rd+RRfkv5gI/EjbnSkmfX+nzP4lOZUW7VQTv4wd30y9KQ6jxtt7ya+h86OZHiffx7aWEd+j6IX7z1QUwvrCFDlikEf4D/bbj2OpMH+C5vm9Biq2u1n7RTrPxr3/s2mLgdv8wY9mY0wC816DBXiaiPoU7SsB5++Ff/8r/j+oP4vd//O1H1j//ea99vqjmJ+cmpmH4yESe7W/HKrSsw6XAsrBzEWx8/ie2junj4dDbm1+jcoZmgrQhhHcoUJwOGscZTjcSBUM7W8GNsomCswaaQOjgS30EQ7Mhonqvi0LiYGeBsowPh2Dgr4QaGWgj/NcPIGzjJdfzYjaMy2NsFQQ+itbc/KltbYgc+hee4F8acc7y/NT2P4HZnUQ5Pajim0HN/BKYEbDkPoh4fAGYZjJ31pVwm4YyKu/Y319fEujPkMKmENrugraEurl6/HA2jfbkzuyCRjsX24lq8/+77cebmjWhr7cy+GWgwI8+lMNkpGmi2s9njlVX0H+fMuvs8NI5XcHDnMSjTOLDTz2J7YToaYPzao7042N6ENqhObnEg+OHTIFxLe3PUtaAYaKdlY7boQwY+cXCsA+fSoHaE1WyGJmeioYkMIMNZU1eQWzb2PYq2jt54+HgG53Y7HW9nyJ3JMsgAH8fi0moC376+rlSAKWyCMhhbRasT0uju8bQN+IDyOY4d9O+jyXlUSBW0hH6dMDVKqGKf5wOMR88PR1OWkDEww4Wii/x8/l2ul83zkGNXBNHgago8R6xNt5sZhggFitZyT5Z3MQhPx3gy18JzZiSl8HJdKYmBE9QgeDiK+YnxWJ+ajorNncDkwGMINedDmpwVNEhgEPeEdvtaXdvIpcIGGFViBjshBcrHoFsDCrCavzmffqkIywZLljvajbWt/djatF61NYRXcJqX+FyN+bnNmJlZjMnpqZiYmkiQtrG5wnjtYdAjBke649Ll0XjppRtx4+a5ePn123Hn5esxPNobvb2d9AWFVAvY0hHhyTU19QkArKFfXY1hh/fdsBe1hlw1ZMA4a1trnHiAGdzOtlqyJ0u2ICNH9vf5eKScPDfkjo2GWj7a1qBA11R+KknoqcIVrBwdq3J4norMyRv4/ZBxEeBkhhSywf94pooegwEYcewO0T9Hhxp27ss5B4D47c01+mS9azOPcXRom1nFuhmWarBcixM5AgQVbQn+yYuRtYDVR5YcMyPUmpCWHnPTb59jwEqnEFece/B/ZVJZoZ1mndrXDM6jeOU6XxquVGY8xGBdBfoiHXn0oIGxdOz4XT6TZ3Xq0omhv/6tDky6SmLvlAaNZ3PAJbzy+6kzUAITnOV10Er+Quy4zmukgy1y7A2+OmFQZFz5ScfGh/gMDTnXv/32J4CFpbhwZiRuXD0bDU3QivasbBzFn//4PWjaFJsYYNADbTEzR94QLDfn6hJBtJkqAnszAZzsE5AbFLBk1/LqeliiZW5xHh2iI90Uy5wn0NHAasBOHcQMMtQaDJJODCu6xOCEQFp+0qnwuBO36iQ3btxE3haRwaeAprnlVYQb46ZTr8xqtPkUTKd+5xkaSOniO2/GSzDoWEh7HQUzf23L2tpy9jPt2vNz3QjObP/erta4eG4wXn/lFjpnGYP9aSxlKbAenOOjeDo+zt8L2D/sCfz88OF9HncY/X2d0dfVHE3IcV93e5Yh6unsQifW8a7P/W4sz9MEcDVAYOaPYNtggoDBlwFLgbZjql7W4bcEQUdbR/KSb/WQe5n4ae1VX8qDwQ/H5jTLRRl2+aY8qiOp7JoNrW4sGV7QS7sFXdUPOhXWCHUsXBLqRPoy9F9a3cDpZjwYl114a25lPRY3GJdJ7Bi2340DuTC2+a4dyX/cN/VpyoHLHc2eRidA+xwfXilHybPKiTyszi90SL3//O0Yp3KHJrI2V/LvVL58Ypnsc8ILFuCtfjYADh05to2t30K3aANacawy+4r7VqJnLIfT3tGeE1tmyWUGazrdvA0i2+7d4qApfgaY5TMDwfKwjrMB4A2z82iPk7++dc536adZMAuMH5ohx4gG82zaT9/lTf4MV2TpfBrQKDVKzZBsRC8bUDF7EN3IM2DcbJ/X5r4b6I/keb47ztJXPnLsfflbBhCQk8yI4e+kJdIgT5hdmllYtM5xkt8sI2RpGoOzLhc2+8y9f86ODsbVcwNx4+JwfPfVq/HClbHoqOf52L8enWzshpNUZr450aROdgPd3sGBzO4z6OfILoOlVtbXUscaADBwYVDAjJll6GTf1QFzPP+L+/djwhJ1XKe8T8/O5uSEm9yZtdrT3RH9Pa3RyN+aCjOnHO8dZLgWnNAEL5uJKJ3th6sO1D/KVOoN6JS/MU46rQaupZF60BUPZrs5KSEvWBpK/rf0lPztwFnD1ox4J//WwBQr65vR2d0bXZ0d8cF7v4y2RpxMnMFW5KO7rTuXB2uPsSQ8w42e0U3wRZmkRQ6g4R68amKKttOJhA3oabaybZyanEwZ3gInGpzp7O6KL776OpaX13Jptn10okl9NoseXt8wIQFsgNxYa1uMYnBiYnIafig1Sfv6+nAmehLfWAbrsy++jP2K2qhv7Y6O/sHoHxqM23deiHMXr6BM62OfrutguvRYp9msMVdDZuYvtIGzcmJKWmamKjpAPeX9/W6A21II8nUP7T863AWDgS13txIzuPrzCHxgjVmzsNXb2kUz+Qx4ygvq6SpscXMzuBe57OzoAou7XB0nrK0tJwKcWDBYss2zza41KC4uM5PTVSHKr20yA9PyTbZZPaxD59vfpP3GFudtun+GG7W6AXLZ10C96zV5HTx5mrHubwao1AnqY2XSv9V7BgrMBnMM8rnwjjXqtV0ZxAC7WLZRH8s9adyQcUX7y+9mRm7QJjegFne4amOHa444t6xgNSsNNaydQcedyrp0SJniewmYmxDkCpaig8VM/ubbQLv6pxF+NQDqDS3zIz2LrlVu0KfoQ9tqYMas0Cw3IT7DIbYfqZ94ZykTbZb3YQzst9fmRD4DabDN8VRXgHCSDuokdZHm0PPXkSnP3US+bJ8TgNJMvGIChVnoTgZnkgXXaGdMiLLUmHpP7KJO1G4q41nGhXP923H3GbbHYK+2xmQGS6etgnXU/bbJc6WndDBzWKzY0dUWb7zxemb3v/Tyy/HKq6/Gq7xf5vudF18Au9+Ma9evxyV+v8L385cvx8UrV+LCtatx9sKFuHr5alw4fz6GR8ZibGQUx34wupHF7v7+XC1mwNgNQq3j7z5aVfR5CbyF8kv9aHm8Kj7r6E8leqOm4jBQN/hezXH1fF+8fPdqvPrC9fitX/tmvHT3ZrS2NIQ11S1N5IpJ/Zc95OjwuDp+8PN38fudtK5LHrJ0iIFig5BOwmjPLN1k+SjthRPOECVleA+dKJ9pT7rAOo6BvCLNtbfSN/nLZ/Fde2mphGP8dXWFWM6/N5EFg+yOmTJvQE1+ty07yKyG3zEwcQ2WS2yhrydzZOIg7Uk7wdvnpE2jnfr/vtNP4NiJ/N/UlBn724zvLnJp0N+VBW1d3ZlgIvb2HO+n7lcWbI+TRvZnZV1sbAKBG2W2ooeasiSZAWH535VLBjV9GaBzMso2qrvVZcZCnDBUJ7jptrxXyzXeT/kUf/jSrje2mECxzz0sT4duODIr/ZBzAjlviuGh7ujpaUaXOk41cffu9ejtcc8Ps2vdGLUmbaX4yCQX9a2+hLX2s8wP350YSwyNfFjy1LHXJkk/k1NK9rSrbvClsE1Zg5oxVsc53vbP1QbqVcdJ/nJfRe2i8qt+MvGOVvA7Pg202Njai4HBEc7DVi2uoAsqordvmMvFospzIz5gF7imhd+C753R2GwsCnrwTJNVXFVvOS0TJUzsUmE1asORCbGSL8tgpm/0fFzVq7mnJBigBSxeg4/oJNrYhXMxdu5itHf1Rlt3T3zjjW/HGWxeveXquF4MqV/svQ3s+vcRbZb3xS/idqtDYKVyPNXRTlrKM17jikHtV+IQjqkj1XjahOJHO3kMO8NfvpIHaLMyySMy2KrOVgdpV9RVuVqJ6xJT0y/LyLoPiitXa+BF41ENTS1yfWJ6MYRUMaht8N2JAqs65Oa/jLUb8Kb8ck5O4OSV/EW7fRVsro8KH/NcXznJxpjnd9qkHPryTAXZ35Q9sbT98fnKYe6/xD/7oq5Qt9sH9Uv61NLCseI5+tbFzzGOWJJrCr3Qy+iATJjgemmZq1jQleoG+6m8GQ8ygcO2ilmcyLOcpRhI3eREg3rIeKGb86qP/Fu7qW/uii6f0dTopt310FWfCjrQGX3JjMVAm3Nnz2ZSiJjWJC5LTvX09GbZUCe8xEfuDaQM7B+cZFzJ0pNix6MTn30CNpuLz8F0v3zrXdpfEb/1m78R166e5171Kd9tbdznCPu0ughN1hMnGhPS9zbu8cs3383+X7l8gb93c/Wf2D/1JZ/6BOLfxBtoEldS/PwXb2Uy02/91m9idzpjHn9+fmEucfDM1EyMj09gP/Cdoa940omL2fnV+OnP34yXXroLPryekyf2tbu3D93TltjFJJ2ZuZnUF9JSvODA5sQgPOE4Jwb3E3pmEjPYWJkqvqEWoqy+NbHUZ4shfRn4T17lf/Jdcl3anRyU/Fv54tb5u3yjTMkPfM3x8nxlMk9WR3Bt2ix40riim147ySPP1je4MsR9lJqLztvehYby8HN5yP65+ka5s4xcmfS9eOF8XLp4Ltrx/bc3lmN3awmf05VtxqJNQl2Pg521XBVdVbETHc11UYe+rq48jF95+U586zuvR3MjPkQL2Ht3MxZnJqLiWF2CDj5Y5l7rUWt1CPzzn/3gp3FId25j96vOd259v7WpLl66cS2uXxiL88MDELI2xqdW44PPxmNmBUNV25RKw+ysxqbWBAXWgIKKWe8UKxDVfDeQKnGw4Rn46ertTYXiwPhyMH0b4FcBZ9YHx32r7HKAFBgpD8lKcBpnAQKapdQIQ3a3tsTYUF8OWquzpDDfFgxdWaGDCFEBGzpwBpYdu8fjsygRmUjjzjMwDBlQyyFBGUKkChzZ/S2A+/pyAofNtRWQxQ4GsieXmruE0KXznRiTnv6uaMeYmlHUqELQymwBELYxVBcvRj3OBqOcytbMbvtudxClqD7a4Q1DrCzG3tJ87C1Mx+b449ieHo/95XkGZz0acPpraFczwqpqzZIH3GsbgL+DkO6uWnaItjOAZeMUeoLCr0WB1qgwYMY01JxgNrSTFwJV34WxFSKNt4YQcAFD1za1xaPHs7lyowkgZ4mOArpRuIz7PIbX5Zn9vd0pABxOBQwhcb4A6rTX8dSpdDD9ydmuSYTfkHsHoHKotwMHjmcb7N/bitELw7lRcI5BCldK4PM33yFajhFtPTUcPJZjKAaUmRxiuZ19nAezccsMNo42zlXJdFSoMXq0I50LV3Z4AxS2TtLywlpsrtJfFEYHtGiEL1Q+ZkDLKzQg3OB5Z2cfB8zMWOiJ0AsO0DcFVNoG7u9yc89zwx4zOSxtlA45wuYGvBNTczE7t4Kzup/7Xjx9OgG9n8Ts7GzMzszihKygFCrj/IUh3sNx7ealeOWlW/Hinatx685ljo3kTF59Pf2ockmowU0dI4G5YMNsFgPFGjsDUo1RU9/KOfUMRqGlYErnyzqSgjKDosqK9FXRJnGhmRMbKj1NsDP98p5jriH1qIEqgbIg22XJZhdYdiCdJ85JJcetdAizHAF6QjDjvSBWuZcy7iP57lC7gsB6kW40olwhntwLAHiAA2n5HoN/3NcldJlNY7Cffu7A//WtHQleNADuCWI/zB4oNTiRIYCR2dL+bZkGszgPaZuBTZ9vfUSdxMJZ0sXNfjcSwLs3hLTSMU2+E3hAc1nU7NJqZCN/gW9KMB959dkaDw2Q/ePcnNBAT/g8X9IomSgn21w2vgd4KQ6xui83mvY7zxCEcmYOT4Ipjnnpqf4qG0+XAH9OaHF9gh5kLZ/9/Pn5hX7+4mdvxcLUbIwODsSt21eiqg7D2tAcb7//BTofZ7i+LSrRa3t7Bkt1NAQ3hU4z01MJ7B88fJiAfR0e56cce1vkKiYN45qBu+cya5agzrB0cfIss+y5yIwi21oCBvAgxzLISD90aKWRjoMBEHl0fnkl1riPdVN3EqBCX3jQR9tfwbM7/ucYcj63zbHSUU8bIjF4ZYDb7/CUOr2/rzeX6HZ1tsticBH0V4/y7BqcIieQzRgaHuiKv/d7fy1aG+Fp2KW3vxe53Ymfvflebn7tJLfL79rQdR3tjVmb3Bqmo0M90Y6xH8bIXz1/Ie1lNQxllntnh8voywa46omsQUub9p1soR1ZzgHaqOcNyi0sLSZ4UjfPzc3FyNBQ9s+SDE4Al9Is1vhTPioz6GVmkfpcO2SGguNoAFeekBb203t0dnUmEOSxhXcYqzIukRnJyrP6Yx07N72wkFn8UdsQK1vbMTW/yPFtACr3lg+5SU4WKy/cQNZzoKwTK3gTpDke1s406CbIlxeSyfMlT9AO/nf6dkxPP3173yzb53nyEa3zMW6mWgILOkglAxEjz3GcCRxZJ7hbsTstACV1QGYM0zcdd0FZLvHmTrbdcVmF7zKgAU3tl8rNcTC73lUolmFx9YX1vpc4134bpPb5Bgizpiz8LJg28OdkddbwxU5gOuhTwSluQpdOFHTKvnHQQEfqWnSJwX2DeGZ36XgbbLGMRF5CWwW6ZimVTBfpYWDAYKIrrQ7z03v6aVai/CDOK04V7eV8gberEXODfvpgX1bXVzNzfnvbbP5DcEldXL90IS6cc7PdrriBzfq1b74Uva3YkoOyfwCjDNqBfoxLLc+St8ysrcR2uGGhNPctv5lp50Z87TgUYkqDAKf1pt3k2TFwFYX21Ez7rKFNf3bVBfxuHdG+LjBZM44PfeuG1u4dok1xkq7wjNn6lumL5DcnHnKDLfRD1iaHTsqB9DfrSDmSPgYJDU5rH3XU5xcXsKPaIejGPRfml3J5/C58ZYDGbOUN8OMSz91Bf27u8DfyVt9UHUMDHdBtNPp7WpB/yxlYm7U7mtq6ssSDTrg8kjZDPQRdzBwSjxpksZygGM76uk6WmhCjo2aGo/xp8NgSUT29PfF0fJKxxJGgHe0dYFZ0j3xrkNtsRZ1bN3x1pYkOnjhCGps0YVDYUmFl5UeRg8npxVjZKeWI1nbQRdBjG7zT1TMQL7z8Wly6ej0dy4WF+dhYszb5SiaZJGaCvupb6W4mnXra8TA4Yj90KHPyl2PiBAP6TnBo25RZM/h1styLKnUzjC2+tzzdyaGryuAh7R2/al51/hqb3IyvKp1pJ+2kyQD2rhddbyB1YHCYtvdhr9rQAU3pN1gGR33Z0dGV42/QQ2fWAIABFN/yp4G8oqfd0NcNT9vyOeJpN7r0nYEe6Oc1tsdM4BJgNNGoOKjykyWTzHST37VVDrzH5XlxnY6jgX1l2UBjZnnTU1fGiHHU9cXZbOTvUtLJia/EOhzTNpp5Kb/mignGQV2pwy6fG8R3IsDJXO+rbrD/PlAs66oObXCW6uGYmK/Ut69NnSlGEmM7qW8WoeNgoEAcXZ7laqKtnOxzktlycX46oS89vKfnOWm3sLiErMrTpf/6T9p+vnI/9DTPsNyZtsxVKwaIzTrf5wSvd8LJLNStlA90NTyqjZNG0ld9o91wg/piHwpe0zhJ60PaxS3y3dTcmk66zyiZidv53WMqEdtFY7nv875lOw2i1sYift1PfvLzmJq0Dv94PHnyJJ7xOTk1Dd6fR0aWYhZ7aWDASR7v7couFbC4WD0sNnc1Vr18yLsTHNADPinvjuhqR0fhj8l3aysL0WUd9ebaOD/SF7evnolrl0bi7o1z8e1Xb8R3X78bf/3XXotv/crtuHZxJC6M9eWE47a+LvLjJIi0wNrQB4M27Uhebfz4rfdj6wApdJDkGcbVTG4x7Okm8dJMneSYaYu0N+pmMYb0ySxpeFb9WlZS1MYW+MFgGiTPcbJMSOJ1cGbB1uAD+EM9a+zA446buEG+MMiu/rHEinrZCcRtxsDJUIY79YNtU58YDNWH9aD6uQ1daIlTAy4wMVjFrG4wijzAeSfP5Ubd6eSPCKKTczOxjXfyE/xlgssKtt6JPvnBIKnJF/bL+t9miTsh4t44kk9Z8rMBHameF+uaLJClLW1elXhHGmj+xUyWqBIXgUFrnHh2Qgl9ia4DxaAjXLlmffEqdHVHDA+6UbP12pvRWwa/vN8x+LEpy9i46uvweUDfuIiTpFmvX5wCXSSRbTGpxz/kZXWy78QxYhV+c/LSY6fniTUMpCrnbpacuoPx03Y69paigWr87h5crlItm1ueP38pVyeYyNDV0RMt8HcHdqAS2njrDATje3RgH/XVizw2pq3itimLXeBgf1OE1SligxIvOoImfejVjrSL586cj97e/lz1evHCJfjQlbHt0djaHnWN6HLa0MZzLN/a1N6FXuyKilqwQn1zLK/vxgY+fD3nDo2dT7zrBFhda2d09A/Eeeze8NkL+Lit+NuN0cozZpfR17SrET2jLloBx5gh70S8+tPJAdGZkzba8vSFsGdlRYwIFp8JTGM/5BP5Q7prMyAM7KYf7sSXKyEsWVY2C/Z8kxgcuyyPhy1Qdg0yOx5OmD6ZGIfv9YXBYNDS42I9sY9l0krgtUyAKgs5ccyztBmnulmMon/AgcSqtq/oevgUm6xOVZsU+S7JZ+q0xJi0TX6w/cqNPr5jKs7U/ihbnm9APnUEp3lukbvSTn09msM4Gmh31aZ2t8QSbZ901KbpDxngzlUntF26eL3lZ6S5bfO35Hf+7zU+JwP76CUnULK0Hz/aI2V5aHgE8pmooM7e5ype9N2Jr8amlvQRDKDbQ2MA9dC3B2yaeKutPdwPQdwnprBqw9BAP5hCrKnisnwNPIGsS3/7v7q6kX6hlQs28DXnl9ehmRvkn8SziacxNTXFOOOzQRDxSie2wQQLn++KEyeun05Mx3vvfxx9AwPx67/2BnqiB10a6C7uvb6SsSrHwHHNyUjkVzv75tvvcs+W+MY3XomBIeQJfN7dgzxi+588eRoTE5NJLxNgxF4N8OLi0kb89Ge/jJdeeSX37Ch19QvfKKvqAzeUt7yQMqs9dJ8acbRlcU12aUGWclKLwddflB+0Ab6Kn6+dYszggb8aT0n/H3rr98KNKTte61h7nr/rB55eI/v65v/5d3kZO5DX+eSw3+WO4k3ZHvUqf/GprRPT6htZycRrM+7CqepI8bpjYJL6Kv7iKvjGOIj7KxhDacFfuXLpXLz60q24fGEkrl8ZiZdvX46X7lyJl25diTvXL8Stq+fi137tm/HCC7dSx7/E51effxRffvpJrqpxQqpHHAsWOKRd3t9nbu9uwesmbEf88M9/Gosry/HqN85E1f/8H/z69yem52Ju8lnUVgLkaqviL97/JD794lmMz2xFdVNHCpNLfjSwzSo2HpT17wRQvu0oREwHmbfG0ZIRXX3WqN1NRSUhZHQJKHOX4H7SMBnCAdIpkJgeZ8y4hmP8hqaKTUCvy/E6APIj/T2pEAz2VxmcdnbzeZAjBcZMEdqlUXjwZDp2nNoAzHhTM1yL8sLxxbmpOkax4CQd7W7GxspS9ODs6NQOm0kBc6po61Hyjreb1B1XHcfItXMpMJaB2Aes7S2ux+MHj2Po6tVoAPw79AqCDCe4P9nfic3l2VgYfxwr449i4d69WHz2OBpPDqPqAAO67YZSLq932QjMXMl1AOxcZjM/FxuAwyPAlIF8g2V1ONy1gBKBkZTLmql7R1nzKVUTzGc5F7Pd/VsSGhxQUcGn0Mrg/14aesfHAPHkzGqWxBBk6gyrmOV4Azxzc4sZtOjr6YKuBtIZa9ELRtxg0g7PcsmPfKASVuGvbO3G1OJaArOulsbo72pDAcInoHIz+0fOD0Vzq8ZJgEcfFNJThvBOfrcNyQ8KmJ9FeRzR9iOeazmQ/S1nwtz0A8OMklLYdbh0Shx1DYrjbjaPfAmLpOFxAstsoHQqoKvnbBm03z1J58CAjFlwZnE482rQW77XYJzOMuoIed89wLp7U6yulQDF6gq8tLHP9XuxtLwZn3xyP7784mFMzT+NmdlnkO0Qx7Mlbt+5GC8DyF+4fS6uXBvBmHShlDujs705aeVKEIPBLpNyAkPnrAF5NIhfDRjSGddRcGZRReaQqFij0ozsxjTqcCjnS19GEt4yc9VahTnxpsyd0pP+qsys7e+sNB1OOcjAKCZfB6TsHi5ogaf5RACSPgZxMkDIOTosBjQFGmYH2J4E3ryVM7MZvGPO3NKuQ2Q1y01xr4PcPGwtgXIGeQG+dciEWf3cNbNtzGisqzI70IzCk2gCjKcxF2TQB2dgzdgQWNfWu4dIAVQJpmj1gQ4EfKv+0AlvQFHmah9oq0yXbNRVzle+AM7oKYVfgCsYgcQpmxuMtZtNG4AzQ0G+TGUvvz4/Xz0kLctKAG9TjIXtZcC4RuOjY2pgXR2pfnT85H3GiwalkeJ+TiZwYV5rG/IYdIYBkzYaa+W7THL4PM/1eZ6r08apXPgeTtzC1FxcuXAxzl0YCxBJbB8cx+dfPcHxgb+aO+OIi5YBGmY8atSfPXsai/PzOLYrtLOaY1PZV3lIgC1w1AC2A5rtn0ED9Y1ZDOoNN75zkiWzl6CHNkIdrHH2rTzaTPtmzfvcBI/7uYzXTE6ze61xnplUyKyTNwYYko6VBjChG7yUToh8y7Vm9gnolNPT7AXb5qRlPpf2G2w3sGMGqWXODKIKLBpx2GyQgFxeWV9did/9m78VL9y8mGXYttE5vX3dce3m7fjws6/jwdOn0cJ9GqDl+bND4QagnR1uIFYfNThYbuR8jJM7jBPiDL3lzmgRvF0da4AuS4DxXwZhnUARvCcPo3cM3ij/uXkg7dH5tE9ugO1EgQFk+TUzN+mTS+ftZwaa2ztSvqUDB3MsBCnqf8coAxrQUdn0uzVam9DjgpXmltbkudwUkvbPzM3HOmPhcn5r8uvEmOGv7TVYYiaXDl4u64Wn1cFmbrsE2HaJzlx1Yya7Y6VddFwMwpyOk/xR5EOeLS/b5rHTV+IBXulCpCAoF36UT7RFftVWC7h9yaO+lTWD/bmRfE1Fgk8dTeUlcQNtzUlA5EF9kdkcvM1QyXbB727kKRi3/j435TwdzuOYmpnFQece9NlAgdcZcOwH0Gsb7Z+BzHVoZ7aUmYl76KuUaxouyPflc1JOON+XgQJtoXYnN5FnLLTplqmRz3dxTpQXA07qCmmZeoh3AcpF98jzOgRek7RWV3OOf5/qLnnCjSzXwBHWcjdoYyal49rUWBNjwwMxOtgfY0P94CbsYRzGd16/GzUne7G6MBVryKk6sxlHprW3GyeX9sFLbkypXXDyV23V0FxWwJWMtpo4YDxsvwG96anZmJ6egd/dXPkoA65OiLsyyICycus+Cr04UW5UONjXWzINwUK18JYTsMcHODubLi2mfxaVh16Zwc74oB2Svyo5Tz6130kvdKXyl6UcZBveBrDM/oJhE4upj0od58oM9FnrvkyegwUYP4P+bnC/Cb0M9uMi4tTsR/9QR5wH7+RqshN0JW2y1nNLl0txeR66wDFxUtLgNYITW1vrGYxzEzE3pzWjX16Zm5vNbH4xmhlaX3/9dU6AjI8/o2/HMTo2Gm+9/V7K7Cx0lPfcs8lAsSWmFhaXywQUzx+ENx1/A8oGJJUJs4nNtO9o64ytTHbYiy8fjsfsOnzV1IW97MrVW04k1GFfG7EX4ozR4UEcud4spajNW1pYZFzABeho2yqPGeyXvwuGko/FpWUTQ9th//kS166cz9JL4mtXkohTtanV8JYvcYn7MR2A2aXRAdgXeJOBNr/Mz5W9MlrQ9eoHHXz5X91vVmhTk3XxO+hnF8faOQ8dgIoSC1trWQdO3G8iizrRsSmTpuW42ERfKINg8Ky0toyodlxcfIoPU9b8znHVVOmjuqj8ZlDTyY70j2hflpJA9yuHOSEG/6sevEZn2RJFTgYYmNBBFzPr42iHdZ4tr2YAqZl+er9MtOJ8v5tFr26wbTr1mYFmm6BQ0Y1FL8jnZv6LR9TrCoPnZTAtz+HNNd5THWKii7ZmA70283zFjQFZ9ZZ8qUMsVhSXK1PaNs8XD4ifc3UFNFbHGWAp9XxLO+2b9FbuvAdMxLXgYdsAFhX/qbfFAq6YMqCr/THAZR+VD3WYdlMv3Ml976duN7jp/V3p4WSGfXFiTh1vO6SbiUO2z8mJUru8Km2B59oHdYD3y5JR0K0ee+5GvJY68zr1hzXBXeFl5vfKyhr8tZz4a2F6NmbGJ+MpfuPjB49i4snT+OLrz+Pzz7+Irx7cB499hdw9jC/ufRlf8f78q8/jq/tfxaNnj+IxvqNBg5G+rrh6fiS+843b8caL1+PO5bG4e/divPLClTg/0hXnRjuisxlctLcSDcj2/rYZgxtgMPgCG6y+kAYZoBYr72rjGnOl55/8+Jeoz1rOKLbIPUX0D6RBCa44keNmrq7YNLlHP7JkyTrRJb8q+46lPoSrvw3i6A/ot0pDg205ycl3J5kde3lCObSMrBu/ixnUyZ4jD4uHTLRx4tJx9llOiDpBKA/rAxTfhn88S9ssX2gjxSSW6jMZZR5ZMUDShP13UqUWm9QOtjJImKumuE4eV2fK/wZSxE0pzzzDmIi+gX6i/or87+afZlA7+SYd9Be1w8qwEwRi85RHbIS4VhxsTOSkUr3nJBo8iS+0wRi56rAaP7G+sSqD+s0tNdHV0xK9vU4QmkDQBM60VCBycayMIReuKMd2aHNyzwZeYi2l3L8t/0SX85muonDcstQq+luca9aqfVYp5KoD6Ox3/uMFLqF9bl7sODuO3s9xydVUHV1gnaEYGR0DG/VjR4ZyIlMcaVZvH8ecdL548TLfB3L/I/lAmy+tXT2oXdXeSK/ZuYXkM/1r+SxXli4ugXXXY2xsLBYXFnK8xbvaE3Gtf5vRLy9qN6cnp8ERZeXxJljVDOwFcOzy8nquCqiGH47pd20DuKi6Ns6cv4qP3AxGqYuRcxejo3sQvYLmoc/H+GUtXb3wSVscVddFYyf4D5k5rgXL1DVFW/dAtPcOxOCFs/HKN78Z11+4Gz1DQ9ExQF+7OqMXX8P41OLSArqjTJqI8xyLTH6BwilnYEa0ZdpL7aLH7V/aC+gtL+bfjI3BbEYx/UQHSbuhD+QKNO2BiXFiPn8zo9oVYLkRPmOrbyOWwsSC/Rvoaze2HB9GWeM5uWcEbZDXxbuJJWmbbaB5Se8q7mv7XFV04hf+Tt3AeTKaspJj6E/8njEdrxDTc1wMmP2krb7siy+xszEGZSUTeThsGSJjIMl70EzmVQepyy3J43GvzufzPtU/8qefOUmCbXA13ml2dl7DfbS/mdwAr6nH7aBt9f5pr7mxdsRVKq4UtByVsiM+9f7iMmXIoK/01O+35KKB/7GR4ZzksgyoesLVUNpvJ51oJljEDXrbs9SWJYocU3Wg9yn7MIklilzsgmu3dvAV8U8q8EPXV3fi4YOn8fCxJWOXaZCrNdsZc1fioYMam/HbluLt9z6KWzdvxtkz4r1jfnO/FROGymoHY2Vr62JDsBYDtbi4Ej/6yS+y5NQrr7yYugPy5SSUk3tDQ8Nx7vy5LPltbExctLSwHD/56V9kW371e9+N85fOZh+kj2/tvvpa/qkGr4u5MvCPHjDp6F//6z+OP/43f5b2aGdrN/nQlafa3oJVxO3FF8zvyUPlb/4rLxnAZ9JY8V76k/zzfGNMpaIEA8ffp79l7OH5DcpnwW5+9xxf+Tx/f94G//aA+jAfyfn6MqflQPM78uX4yyvaCstjyUh7+/IGuAGabW+scf5OtLc0Rnd7KYXe29ka/d2W3uyJoX5XRXTHmXOj8NFg7q/38YcfxA9+8Ofxox/+LN7/8GMwwcNcCWIMa2DkUnQOn4smZFy7/c57H8fE7Hz09+7G2NmFqPjx/+d/BgKtjceffR1nR/tRalWxuN0c//QPfxIPx6cYkL7MMDSgION39OC8dqgYLH9AZ83ENRgI4DFoqHFfB+jVd6LYb9yK5Y3VVEIZYMlZZR1MiJl0hFRSi6bloJld4D8MlscEaAbftqcXY3FmLnoxomPd7fH6i7cQvI3oPHMmOhCmRQZyl9NrqgAkPCtBBHdYX9+OP/3JezG/jmKrQ4lX1ONooZw1uNU8M3CkMSSbG/Oxtz4Ts4++iqH29lhCMd68fDbam6rja4DYSQVOJuBybKAnfvtv/nYM/+qLsYcDa1h/6dnTePrew1g9roo7v/nb0X3uXAJDNww6gXF3N9eyNE/l3mbUVx5HawOgcg3nV2aCYXRwzBKsrIX5+K0aoYB3YsfM2aVVI4tZ+qGBwXTXaINhZpU1M6Bunrg0i9EDcLdguFzmf7pruw6jWY0GOrOsgTSHJirQuckpiY6RQ2nW4wwOnY9/++dvxxdfPY1OjJigXafcGWqXBj+49xABH4rrN67glkJL+l2WIVfkZiBr0OISRt6VFzK2S56mlvbj/fsPooo2jXV1xLXhvmitBwxCk3VA9Ku//lIMj1gXm/u5jI82avzNqnUFiRvwJYHgAQPNKlaVheyist5eXopmFRX0dbPaE86tAqgWhoIfYTCzBA0uOWOts2b2lcpKLfvuu5/Eex/dj57+EQSqPTNx97f24yd/8Q68WbI1rana1FwXw8M9cXVsECdoU64sINdySXIQ/VldWUknSUdIR8lxUeC1eW6+YsZPDzTo6gWs9fXw2caYST/bVJsTFlk+gTZb/sLnC6SyfBBjLWg9TkcXo4Sjal/MHHeZsmNt1v7R1gr3BPDx1nhXGoRCKR2bJcx9rcvLwczWKgFXHS6UEjL7nMyIXAl45awhdEoTzDhUQ3t5xzEQhFtz2ns6biYluSm1IPFYxxtFBitnwOwA+tfhTB8j905Agcqj8og+cQ+Vk05bBfxPQ7gdz4BHN+ANA95m6NZhjJzsUMnucVyZMZvhYJtzLXkAeKvp6Ewa7Kwu0s5tnBlkBA5twJEXSEiPau7r5F+Z9DhBJjdyoqLBIAj921xegV9OAP44A/CTYL+pyQ15oB09NwOzGpruatxr6pP2u+uAIQyHOtCsDgGfAQCzcDKwxeBbIkhzoE6twIkQiKSec8w0GAr6cwNSBoB3fodx5DR/pzcii5Rf/+SlkfM8g6kQED6C30VTjIlATlpj96MKo5qOPO2oqqyNNUDuB+98GB1NnXzfjD/6N/8mDmtO4h/8+/8+PNMVf/Av/zgm5tdi67gamQIEPS91ZUBTntH5Fbjcx+lkSHM1jbr9xFVTfFp334kfl9ULKLrbkW8cj71tg3gT8BoywjhI68zeQX6dcBWE6ejkBDLH0rZwv/GJ8QyGK1eWaEgjDJ/R0ey/9PQ3X9qNLJuFzGinBG8CHuXRjaiktxsFGtRWNjU/LRhZa/O7cXY74ONAR0MeRybc18ENmvs6+qMDg/3v/p3fiIvnOqMqd8ffjZXNlXj3o49Rn73x819+mONofeyGeie3oL/BP0BfxTE8Sl/2t9bjxRuX4vKZgVicHc/6vnU5GWdm4RH2qwRpBZwGkgU9bown/25v79L/SkBcU3R0tqfNmJ+fi6HB4VjA6fFl0Egba6DBQKZ6Xr3XTL/sz9zsbG44aOBra2eL+3TC152xCn2cVG9pb8vAhKtn1G8t8LNBvSVsqGWdDOq7DFOQvwiwdAn+AW9XxciuZhUrUwaG4dZ0eHfRcWajOW5VJ1W0QxtUBYhriLZ2s1FPV0LtITs4uwxtZgbBy0VOClh3dFMs5Bs+lRWXeqfc8ILDkxcKPzgUhSd0lk6DE8qTtZfLxKNwnvtrY3iGK1iOD3HsF6UTziN9NgBi5mWdtkPdDJ9V1lXGzMxM1kW3T4J3728A1Ux0g3Mu5dcRFjzfvn0NR8426pRuIj9byKWrHk5iHZq634/XOyGinMq3TdgoX37XgeB2mb1ku5XBUhblKHq7u3KCe9MgAvfMUhJ07BS8et9cJs31Hpdwbc8zuTMgRhvNVpI3zBSWZH63Vm6WbNP2oHsNCnfhrF4DDznmYo3uFnDB4mS8/sK1+Oart2NjdSHLRTQ3lb0YFtdWGHtXi3RAZ59VFW2tLTlZZBkcn5XlU3CeLA02vwK2ZNwsuyhPybe54S520XrTY4ODUUf/W9Aplnvr6rbsi5uEb+XYijl15NVVjouA/lTH5v478Ld/p1xzfnWdekcMWJwCdUY6nLRL/KKjIW3NVDdgvMv9RKTjU7Op6y0jIb+ubugwwktgydZ2nGrk3gw5HaydHfm9Kpbm5+M733w5XnzhdtpWVx9uYF/au8DVvLVHJzhzrgxdh/ZmbVo6Z2XVTVdruJ8bmIEj4Rc3iVa+rf3d2go2aWqKx08fZXDelT7WZf72d74b/+Jf/CG6rim217dicKAb7NbDWNfFvUfjMTG9EEO9neiL7riJA7i2ugwdN+LzL77IQP/AwGgM9A8nb29urscGWP69z56Aseujtm0wJ12XlhbD0p+tHT2xd1IDj7RFOzjpeGctFqa/jK312djCpt7/8in3384gtUF1x1391lDfBH9hl4EvtfTxYM8guDKyEt09nfHNb7ycNdMdP7PhtDsGVBe4Z6mhzdgqJNiQ8i4TXwZeHWcdS3WlDjpihK7ryokmTUUtDqS0sZSiSRpiJOUJqJzO3WkGuXZlYnKCe5q4scG5+Dk8S/5Sx7kRXPIaY5U2kPswLMmL6pbUQb555TPgE8/HquRv8qEBlsHBoZR1250ZjdyvJApJK32YzbyNZY0c76LPLGOym+dt7ewz/m25r4yY30xr7V4r5/b29Ob56h0nz2rAuK4UNAtSPWEQJ3Uk9zcgK/2ybdhisZMBMK9X70hPX46bhFRPZ7apk2bqqgyI7xQ9xb1N6oAMQLu9bI9a0A2E25EndYsTl/KFgXUxrhjGcXVg9RFTf6GbM9mEZzhK+hX2PScuaIMrqzOARFt3wRx+99muMuaW4I4NcL06EN3PAW18GSfwGddwe3QD9ppnKe8GCOs5vwRB+J1n0ALQpPoYbAw+kFfkL2losNexPwbT6tO5gfjrr70W80vzYOgafudsbLV+RwlelWCdeEwdm8FjJ8ew/eIhdYw19E2c897H2L5N+E4/ztr3rqrqQdZMUqioUacxhs/3eNsFX5hx2ob/YEDcFR8Grg1Q5XjsWu5ULOKGqcfYpw146DCeTczEs8k5ZAUdSAMM9tybmI0D7fV+RSzggxosd9VYBkigsSs0TcDJzfX52+OuOOvp6UrcZYkN+2dmrHxX9s/SL6/LEioG3W2Tk0fiCW2fATB50ViDsup93Xx2G14R23i+z8uJqDpwHXrJiYZWJ4AZJ1f/N6HXnWD0edoAE5tcSdbBOTnu8pO8xm+WI6pDF+Rm8fCLwmvJwVVsuWjBBLZMdgATqQsN3FgHW3uhHGa/4ZvNjUJrJ7c++eyL6EWHjo4MQBPrsw/A064mO4LGk/StOyev9/d3cv+rNXhGXjzkb6QjGpucpEKfwe1uyt3RWpcBWLGcwSozp22/OEn+8Fplzzapt0wy8Pccc+6RugKOTVrnWz1kqaU67KslRMA1yi7603JlvsQHKay8HJ9MHhLgwbeeqy4rOAv6cqKBerOaXXlUy9gbAHSSW1vuZKgr6JRjeXJ9ay2f7cov93tx8tWA5M6OJQfRyfCje9f09g3mJN4j7BUHMrhpkoUbK/d1Gfw6k0kTZq87ibOFnOtHbq6tRRMycoAcazfWVxYSj9dCE5N0xA9WZ6hHDuSffWixitwPnTkXnfDY+ORM8l59M7KGvVrCBnd0udoL3MRAbriqDR98m7YZZ3ElqPEV8Y26U0yyB3+2tNuvsldKC3zdCl3OoBvULVvY283VlZh4+iRmsS/WcN/E53QCG3CVNDE/wRiHq5j0d10NKg5ugO5iTPcqcnWZyXXHjNVRHKBT4X+OKUNONCpv6h4xvnJz79691MPn6KtBSm2NuFNMrV+kr+bx0/HxPjnJKqZFni2zJ1vYp5xcRt+qFzOxFrtjAQH1mxnpTnw7gZETbeJIeIb/0M/wDdckRqUvDciCvJt8xqfPMaljF3+n2XJKjIXPUplneSn1OHpUv8Csb89X39jmUxzop3rP+IFBbBPE8vnK8u4GmK4kjoijjZd5vXwtvcyKd5LOlz6pdtD7yWvuxaAeOnf+PEYem2U/4R2Du07aKf+crMGj/8iSq3Lgi9defyPxpKsGT1cdS5PtHZO6eBb3Uaep452AcJVAlhKkjTOzM7G8vAj/u6JJnisT52ln0Vdmh7e1NEUrvFZ5jM+NLOiDjg21x8jYGDhuJP7oX/9xvP3Oe7mZ7//07/9tbAR4Bn6oqcY/roevT/aiobmRpoufrfW/G7988+345//sv4nXX389fvu3fyPOnh1hjPSZGT3GUbuF6KRu4k/ohy7Ajv7Bv/ij+Gd/8N/G8FB//N7f/R2uG844gKsf5V/5Tz5AIYCj4RXoJ9vX1DTG/++f/vP4yY9/Fv/oH/0H8fEn7zMutXFm9CzPcSWE5YCQSfx1x1g62gD5UXq6CtmGiUdgixxbtBd+sPpOfQWvwO/qLHnPWIHffakPHWM/T98CA9iFczCI3NvneH/PK7x8em1+8EV/Q21Y+MXvvsrzjBkV22f7vK+85X2UT22Y2KICQTbmYJUS+VPBrqqqyxU24v9mV5CiI/WfrTTy6Zf34qNPPsWuTGOjVzLR+BC5Ozd2Ns6fG0vf4eqVS3H37u1oarG06GRUvXSx9/uTs88Q0vXo6e+OH/3iw/jvf/RRPJ5ayhn0RmdzGKTixDsL2JhCaDaEgp9lMQB2xygnFa+EzDq9DG5n/0AGAU6JCVWSCDpljkouz3B0JJPg+agYkVw6+Px1Qqc355fCWvTtDHojTH5uZBDluh2LGIwmHJ0agSgMIOB0c02f50at8GACGTfnzMAnbSsg19mX7djeXI1dHBpB4dEB4AGF1oDTuINRj4PNuH4eokGD8SeP4rWX70ZdxVHWou2/MBA19LmSvm1htA/XcOK5u5tz7O9txersOG0ej8OVyajcWY7qfcvz7Gew2/qjds/aqAYbDWia/bbLwCcj4PTsb6OIYViXd3fg1BukUPmb6SwgFERVYEzdkEtatgFcvJekrIexdEpkSDPWzQrDViBcBg6K0jUIYDaDWWjVOF41Ta1x7+GzWFhcow+NsY6xYCjigL67aeTcwmLOwLU1t5pIm4pTY6CDnLOmjJ3gQYO9pXMG2NhC3qaXlgFmgDva1Y8SagTInMAbgvwzF8cwbAqtQV6dI0CGA8a9c8ZOoEI/UoCSPyqgbcngN36ys7bKeJXlz9ZcrAYcVVXgHNMfzA7jK9gpQF7H3rfK3wxUTCftbogP3vuK+0U8ffQs5sy0mZhLJawyNCNAMCFwd9Lg5FghO4i1jW0c7HEEbBkwOhnPnj6NqeniFCLLONztcenqcLz48tV4+eXr8fJL1xDAvhgahH6NBshxSgDoDGEaBZ1F97+ohu+qeNfXN+MAG9wpxk+nQb6opV/WJuSHv1QWKorMFkF5ukmVIqYTogwaHEwHCpAIgaGgwPD5TDGfZuZpsKSrzpV8pPEvxldVacntxlRQZs85C+84V+As1ANucymgSp/2qBOcNVWpmjlrwD3H0TGEx+AYeJJ2c05ueMyz09nHmfQ6A/G2U7BhYO0Yhm1udwKhJp04gZQZrPa9AsLZPuX82LF1lh1aWBqFjqXxtSxBPQDUPqTDiEWx7rEzqjQiDncFVq5CwaHkrB2MrQ5t8jL3bYSXqhkTN2XWkRPM2E93vDforEBV+zhkQH1idmclY+egalwELsooJE9nRjrkG1r/1bcvwaIZpn9pQKBhCrKC+ldejt/psfzOKyfy6KulxAxS+7vZUX46YZSAHD3srelt/Pinb8aHb30ex9D4zPBAZnYODo7EtesvRF1LZ/zZD38Sq1vI7h7OF/Rz+bzBWGU9ARF9KkGBbQywDkMpD6A9cGzcv6CpuY0+m0XensDVGW3H3qwcJ25zkzb7wX/SLrMe6U8aUiRzn/643H9pZRkDVvaEkHbyQvISY+RLgHga1LN9AijbmPfmJd+aSepv6itBnUDRSTn1lgZVQGrw38ZYs93seUGJhrkZ3WtwwNU1bso+PfUYx24lgypm56ygf8x2r61pyMkhg3INrriCJuoomg1gg8dxQB1fM3l0IG2jutzgZy6L5+nW8xSUGoAX4GvczYDY3kSOHG36rROcpRjgV0lgv9xHxcx++2YAwpdlAdR1ZvSYUSjIdOLTGtqpT6C/ARbvlzTEzni9E63SX6FZW9vI7P1ZxmwX+6tOt36ugWDrWqsXj6G7tihttaxpu3gOI8oYmPFitqn6xMAAbgEEMQO2BO8Po7WtAZ2m81IypstG4A5vwQp+L0NZvp8eO5WdLNPAuSkKz4/5tzoo2Sv5A9nTftAu7+sPHvc+6hodJYGYPCh26O3tiy5ApfrR/Rf20EnyttrTBxkg0WE2AcLxlL8MPLnprhOw8qB853f3ghgcGgAYu3JpH4cLhxQaG+B2UnffwDb8q2xkAgT/HFNtna9T2fV5CZQZI58pkJV3M/hGu63hL/jOoJz9tXNez/08po5wzFUp8o/lgKSFOko84P4zBhTXsHnykm0q4L0yRoYHs6SLm4Bev3YlV/SIJyz7eHK4Hb/+q99Cvwqsjzi+jl7fCOu9ZhYTetnJarPLBOwY6Tik3wLTZfhoEfspptSZdUWewQb5R0yp42O2fg+OeT/4pwfsoIOFv54BaPskL6fepx/22clx6X6qA7Lv+Xv5lJXUN/bb7CnHKXmR552OLzdKmqsn7P8G8mr98iPuoa2ZQx7EGiZgrECrqdm5mAMfbIAfoRpmgeehUyamZmN5DTmGNAYpRkcH49Lli5hhpIT2KTPNrR2OUMFk/G1N9rR/YJxtrjFb2clGj/k2YOumrI6rcm+9UMfTjFGdfDc7tlyNmWf37z/iGnSLvEObenuxpbTbLNSFheVoxbnTcR1A/1tOx0mIe1/fC0sddFlnGizX0dkBFnJPop2YnluIqfnVuHb7xUwCMEHBjf38rt5yY3JXeXR1IA8bk7E0/yRqKvdjoLcT/eOyenQF/XHVoM6sbXFCUedPxlSWDVBoA5txXocH+1OfOYFl2QfHyfJm1i93QqK3tzc3Q8tSMIypOFccpQ13fy0DivolBq6ULeVF3pKvtMfWFN+B5wzgaa+bDQKpX7Vj8IETwD7XMhBnzo5moktf30C4sbnLzM1ibeH5BrYsRWG2ZCt+iCV+PK+N68xodaLVut2W61FXmHHvxIyBRn93AsTnpX1FbsSmTnrkPh5oAicbi/yjQy0hgSxhDDLQrZyaTJEYGb6VRzKxAf52PA0QKgsGEJSVkgXHtQdllYKTR5YsyDKXPC0xHF/kEZ+BAHC0ZEXWgnu0ZbZJWfI5+eZcdUW+Uu8YiCy4w9/0Q9RX6jzbaAJNOb8EJPVxtCOn5YlyAs7+8E+d7dh5rvYwV46hR71efV0wGXTifNtsANtVBmIWZV7cb4sSs9B39bv3Eh+6B4LPk7a2y/tlNh78I+3UyWtbK9B7G1vp6oSiw2udJKypytUy4lydIckkBc3UNMP0kw/fj3/1r/5lfPD+u/H2Wx/Eh+9+Eh++/3G8+ebb8d6778e773D8nTfjrbffivc/+iC+engvHj59gp7YgPhr0VhzGEM9LXHp3FCMDXbGhTN9cfXSSPR2NUVPpyub9sEbi7EyO42fuIFaLPuWKSuO9RH0txxKU1snNtu+YsvWd+Lx9Hp8eu9ZfPD5o3j34/t8PoxPvh6P+88WYnX7MBY3uA86un/sXHx97x72b40xP11dYl/VsSWrW6jtcMtfRY86OVOJ/uiALugw2iEPeF2ukqBN8o1BclcjOjYe8ybqWeVUnKJ8eP30zEzaqebW1sQG6gKDX+oMedkxNqhocNWxRXjStzAgmM/lb5/VjZ5o7yolzrR53s+VM5bz1Adm+Ivdg36uuCh7cqwnD+Rz5CHa6KpJdYX23bd6y3b6O5JIH50QaEHnL8MzO2DqwVwV5QS0bbddbsprl92vbwfe2tlbhn7r4MaI3p7mGBrpjLEz/ehwcXNzvq2rj4mgr2a7659IMvWDGKlgBANG4lgUaY5R2jo7lvKuJJVj9sfrbE+R0aJXlM8sB6x0eFNeJnU5Lsqf91f+vGeOLeOQATPuqe7JUihcZwxCXtGuK6Py4+pKKV2hfGUmNZJiaWRpbBk5V/+KUdVNagXr77vJpPGG8ckp+o1eamyFRiWwLRazjr8rrNUTts0R2OJ+BtLF1B1mR4PBXUWpLXBy0VJYBlb1PeRZx0i+ooPwAbYcbLy4zJjsGAA/TF3opJhyzemxj33a2Ia3Kmtj43mShisTWtTf/Kb9cnWDiYSuptVvtnxsEz5U7jdiUgz/xMuuoLA80dXr1+Pm7btx887dOHfBVQQ9YI127l2V+3C4clafW5oqW5aZ28UXRWPin+1EYxu6VEEE1pZJ6DI+jot61U8TF5RP91oygN+FvVIuxE9ivbLZsWWfG3MDWW2BekwX0kQTsY8l3kxuczJSbGOylfEb9ah8kj6ocsAYOl7qfceTlqV8ySvyR+IcPm1XWgDuY9tss3pC+y4/nt5Xf097kKV4GLtT2fbv9HfgO3nvVBblXa+Xt32bwFSShnku/GeisX6I/bWNHMz72wbvZ+zO65SA4kseZJvkd3WY9M3kHu9P/7rRKz7XiWuD9SatqI/EsfJdwTmViclc2SI+tf2+lA8n5W2z/prP8reSoFWftLMN4pvRsbEYGzuTSSfqRPthqS/tkRl9h/uuqsY+mu0Mf+4eVMbUykZ8dX88PvviXq5kuXvzZnzjlRdoS0u04JfU10sfeXsHvbSc+pEuqSmeT0buxfsffJy0GB7u51x8VHQc3UnbqL6x777SNnCm8rK8sh7vvvdB3L1zO1568Q79bki/X9zqChzfjr88q/lUL7h6cgPb8/57H8Yc/sX3vvutGOKZr3/3m9Ez0Je0+PiDD+jfBt/FdGIJJwiexzn5J6Yr7UHb0ZG0/3aIZ8kDrmLxIs8pvOHvhWdO++HnX44Pnz7Xl89KPfqXn+Wd/cizfKtln/M21/ouv6NieB4/MXbqUexH8lJZlXLKe07sWmXCK0p8gjbjnFo6z5XANlFaGT/Y2XXPqmOwdU+8CJ1/5ZWX47XXXonrly/EyMBALMxPx0cfvhePHj2IDz78KL746quYXtpEoAei6v/6T/6X319e2Ytn43Mxev5mHNW0x5ufPIrtAxwXFIz1emVCQb2zs9abkuHNijKQ5oaWBi1LgA9i0WKzOzkh2nDUdIbtlJ1WYIpSMsiLoUmAphOggVYICoj1HGmVS0QFvAiENVoraUNvzlz1ZWDSevL9OKJmGgtUnc0VNMus7oa9sryaRsNxV9nmpocaCGdiaLf7DJht77k7KD43cTsChOrsVx1txQVA/gkg0yy6OzfORytC0oFjUHW8E/OP78cJTtnm/ALnbEHk2ZibmYgzgz3ReLITdQebUcvg1tIfMw92nYle3UQ5ucIAYWVAzdrYZxArobObhxqorjyEbQ5P0tloAADt4Nwucm+NpsoyN4fDaTFQWoeis8a+tLWEzxYG4gR6qnwE44IzjVs1CsRNRGs4v5rx1HjrOFTCTJZbMjj/4NE4zusCzNcCqDLr/CQDPI7FxvpWGszWNh09a1kasN8LSzoo7AaiNbu7Kh/uV4EDv4oQz2DsBSc9XNOPcadRCRR18kfODeQGI4Jmy1QUZw0jBb0UnCKEgC03lqUvCoxZQlsba3EsLegDZ9H2HZzwlaRfU4MzjVwDYDCADvvw6UoBN58skxECCjMg6uqqAOHvIXzb0d/XFiND3ekUm6VmwO7mzVsJBFy+7BLDZQEBgG1+cZa+HkRDS30MDHXGtRtn47Vv3o1vf/fleOGly3HhYm+MnukF/GCEwplLM8LgpwrAVg2yg9NW39zOmLTEcXUjNC6BphOXU9YDapCdSs7JOvCACPlaoa+qdjKA4xisNLAI/IHZU/B7NTR0c2LHXLnQODohYIaDzzejS542g89rDNgauDf7NunM/XTE1WgCcRWT8iePOdYGLFyiljX4abcrLxR1N7T2ixlGZheZma8ecNJModM4OdmTy/DhIw25jp0ZIF6vE7iLw6LxrPRanuWyUsuXHDLulQk8VJwVjEtn8k2We4I2iEiZdNDw0OZjjKfP1ZG1H9bhrQbA7CHXOSnJc3a21mCi/VweVokMnpy4quE4NpbmodU2ri3GAHrIj5oR6wKbLVWUe1Fvri7BnKDnACQe558ZZ7U49rbFrP7TkhEGeXkKoN9MA4OOcraXFpDkH1lzn3MdO+mkkfC34tByTj7BjxKS8nv+zV9pUKCrR/zAhAC6aBttRIygJT3ynKr6ePBwKv75f/NvYn9XvjqMa1fPxsDIUMyvbqfz90sc0bmltVyhcOKu7vAaapk2oa+hucZT46ou34EfcsKJhwjKGAA+NVbO3rcxxg2AymZo6nhqRI9SNxms9Lv3s282LZ13epD6ULAED7icPseaZ5ZAfwnSuOFXGltoWWwJdKc9vpJWOU7IAnrPlwZV/k2HhusdE5dI2obMKJOSENU2etzfy1JVngfo38ABaGurjRfuXoo3/+InGNudWFtZjklXKfAc+c7JtekpbAyASCBmHw2QCJyl/6FyX21wFyeBNm1tWj8fmcCoZxYPv9mWDWzP6NjZmJqeTiCuHvJ4ATI8Bx16CmRshzrcALBATQfOvmYfOW5taWXYv6WLkzNOBhlwtlbzMv3qwumyll8rTooZA9Z3dGJtZc3Nd9diB8Kso+O3Gf9l9P8S1y4zhiYA6AxkJiIdcowKePKY8oADCn2zBB86qa7O4CryyvOd5JAG1TXH0dnVgl4Kfkd+GQMBtT+aMOAYy8+em86tY845p0DLQXOc8zsn5TjyUpd53PHNoBJ6w7HISzieepPvnlcSE3gOx6STzq160s3uXNE1MNQLDfdz1ZZ3d2J1D0fPIKlB1qxrynGztMUwJSsWXoJX1XtXrlzCjm5BC3QyY51OnzTAKFlK8AAwp+087Zs6I201tLRf8qy/S2fvlw4B54jFzKLUOppJpRzoOOT405fUhbQj+ZNrlS37mZiNa7U1rqyz7MDcwgJAfCVpr0zpaEpbwbx1Nc+dOZvOuEt92ztaYmZ6NvmptbEmblw9HzeunWds4Uf0QRPA3lUhnb296UgvgItMKGhq74yZ+aUYx+m4//hJrEGvxH400tUQMzNgG2TCjRzdE6gPG2xGbH9PV3Q2N0V7c0PamW0c+pxchh/EO8qqk3LSTDrpzEuDMp6uEil8JE/at6y/ym/Kt8krHMxJWj/FCLnPAr13bJ1QVloXV1eiEXmxUvIymMoVCDswvStX56HbEfdtbAFXQI9j7El7lyUhGmJt05JWOseu0qiIQXipq6M9nUGdRydAXMEnZtFOyY9LSws5kbGJ06gtUEdaqskl1PKtcj49NZPBKftVguCV8eWXX4alNeUtx8x61B99/AnXa/OPoGtbdHeaVW/22X7WRnW1hquHXLHhOd5bXnaj6o7OHmSzOzGQ/Kssffb5FzExtx7DY5fSSTd4YJkUcZWTDi2NOOM4g5sri7E0/Yjx5PcKV4YY6Dvi+c3RR7tqcDBd8WLWt5ldOsC5B8G+GelmgJtRXRUDfX1JtxwveFKb7hiJC9T32hwnPJwc7YVP5BXr35rVmysnVn0GzjLXKFupz6Gpwad1np++BE9wwr6tCb7BSrs31wa6z1qr2nA3XDVQrJ7Q6TdQYpBefyhL/7S0pyy56tJJD3FnbtIHfvGzEntY9gdjDBknA+3qfeVXORRH6P9o95RTA0U6fWnjoLHZnPyQsiKPaNu9Z30D2AW6WVfcFQs6i0p4Bj1sL/Zf2bDfvlCBKQOnf1SC3WyzAVYnhAziZ/vht11snpndvp1IYOhpR0kGMdhuhrqr/FwNqZ7JZC0elL4COsnJeWXfMpinOkdZU085gaHt0SYapHHpv4FX5U8xdPydZHMCPEtFcL3/iowjmdDCQFUtfGM7sq5vpXSwxjoyyDGDU+JNbUD2j35nTJ5P758TD/CF+sD7OWm9ubVe7CP6VWdaHWsWteXYOAnn2rJa6mdLSpqxDNZFl+9Bjyw5w++nZQYaG2riV7/zBnrxYly9ci5uXL8cV8BZly+PxCXe5871xpmx7kxWe+O1l+Kv/86vx9/5vb8Vv/O3/3q89sYr8eKLt+LCubPR0+UEvX7wfgZET2j7JnbIsqzyf/JdTsSYDINNw49o6OyPmuauuP9kJh6Pz8enXzyJH/7s/Xjz3S/iY76bvOfx5fUD9NgWevgwpufXc3XS2oabJkMr7v32hx/E8oqlAOVB7bnv4luoU+2n359zFGMlDxXaKmdmEZsQ4eox90ewhJf2xTFWpznppa2Tf8zwNztULJJJF/zu2Dt2ub8D93STeYNsBvpPbb730e65v076DrRDrGGZCZMYXOnShz5oQecaoNSuVWMfXL2o/7SOXpvHPok3rTltyTrH1r6o78yaF9c58PosYjEnedQpiRFpu7SQr9y81olKM62dQJufW07d1IJ81ol7jnbRu2tcZx3lNWixzPEDeKEnLl7swza0RF+/K8jh9ip9F/UB/cEU17vav1KwpWVSBsS2JVB16j9ACtrixBajxN/aP32H/PSt7PCyzdL21EZqH/RJpOdpsP+QvvryuDf3b69XB6ujfK6yoy4Uc8oj6qAW6KOMOjmp/dzGzzIL31iRAWefK1a17G7qK56pPlR/GNxynwSYOPYUORPf8HXPnL9Af+FxdKj+pnpE+XZPRPHqxsZaTDx5HFPjT2MZe/T48cNYsUTW/HxiCvWa2egGtHsSk+AL028nBt1HqHdwKJot48i7vbsHfhmMocEz2M/eDOI7CdmFLVxGNla29qIGv9d9KMVtvm2vukCSmbCwyXlOFmS2Pe02GS3L6LqHXmUNWMeSwJbhlf8ZJwbOFZ6unu4eGKa/btZ9PW6/9GqcvXSFNjYL8OAX7KhjrA2j/a6MFHmq7/VBi/wV/aNuEA8ZaPZTWjtm0/gU2ngnydWvYl3lze8GYA2gm9hmstZpgpc+tnbAfYiyfj5dlm7GUFyNoT53zA3Ma6fFnOIw2yjHqRP9FL+KpzIOw99cmPbPdslT5ZCYs7Rd/0Vdos3QTmgvvW/+huwlH0I7J00sISPvn77kbd8MHX0Ql1sOSP+kkjHSrlSnb2VmvPLj39IosaO2kzZyal6v/KvftT/Swev8Lh2Near3jSfmZJgYRv3os5/Lo7EMdUQn/CRWsy/qUpOltJH6Z+IadWFOECFPrkhI3AahtJ0mbNlHx6odDOdkandXR7QasKct2jb1q6uJjQg5EbW8vhMLK/QRYVpcBAfBY2vr2/DAbDx9+hgZWQcnuWdZS7RyvzYTG7D/TqYY63C/Qstovv3OhzE42B/f+7Vvx8hwL/Q6jE18QHWliXHKUmJlxjFpD798fe9hriJ44e6duHvnBli+F93ZngkobXyKIdxnwLK82gw1t3jn2fh0/OhHP0XXHMXLr76I2BuvM6FkO3m5A/1/8+6tTKRVz2cpS9p4uppCvjemLN1SczF+abQ5lwuS76Qnwwit9KnVaeW6ohdL0l36S/RL3iw3Kf5Z4VX0pA4vL39Sb/7Vl/bIVyYQ8VIeNXopGzzPizJmzvP8TV6Wb7RxylD6MNDTmJwljvQd9tAvXs+V3Is2yPfwh6uds3LMAbZVXbuBP9/eElcuns1VsS9Cq5deeiF5ZnJyIj5+7+N486e/jKrvvX73+2+9ey9++YtHOGOAdYPSMEqWq8DRUNgkhs6tQuJsmMyrccvA1vOAo5m5gkqFRdDgcvVWjMJpNprOiKDQurYCXJk9l4rTSTtRFEYhQmZ88LfKxO8ujTKw5FLWzramODM6CO1QeSjclu6OOIY5DDBo+N2AxuVabQiKGfEumZIwVSjYas6psF7hIYAeQhmkX1+Zjs01nACM/jaO1j7Ar/IEA99cDyB7HWCAY7e8ymA72wmhVSBHO7GzvhATj+9HFwCjATrpyOWmiQO9aLrt2Fiey37rMAkmj+CNBtpkJnI6rAh2K0bSzRVUnrnEE7qUkhvQvdbsp61cHrrHp7zlcqBGZ/x5prO61h60tM/uOkZtFScQ+mkYrLmmYXRTnDmcbLQ69zMwQNNgMDuTG+VhbGtokwzW1z/MGFdn6QZr3Sbgh+bWxgR/0NZmjLKBB+vR7mHwUHInB1nGZxsn4ZCxOEZwDcBOL87Fk8fjcfbC2bh04XwcQNd62mUQ2iXDgrnh89aGNei7nxnSLlGUqTUKtt+gNyzHuMMrOHA5Lw4R9uDPY/qgYjYQiDyEkx/8CL8YyKuMJ0+nY25hJQZHhrlXcaRodmYNazzdYGSBNjpmtRi3Rto1Nz9D/0s2rhlPLpspxuswvvXtN+KNX30l7rx4M+6+fCN+5Y2X4sVXb8eFi2dyyVITvFJZKUiEx6qkGa1hIAQ5zni6CVw1Cra20SAsfG+2OLyqvJjF39iGc805Trzo1OVmwvRYMddA1CFreHgYGQM4lZkdrzMgP9YIBjHIKkF51OChgViIkYHrE+irMlHxaNTMUPFES30ot/KWQS2dexWWKwU0TAKx04xqnR8DFCoa+bQ4kye5NNKJhiMnELh/OpUYL/VCOgh8V1nTCvQEDhR8I0ioghaOsYAfPMxzkXflinY5E5z7DVQ/NySMuW12YjF1hcqSOzbC3+qTDORwvNTiB4x6Tw2njj/t3FpbRmbRTSf7jLOOkjyMPDFO2zubKMx9rkeXwBsCDmVWha1xc2LELMAGHWyen/uCcJ69S6eS/lkPdpt+1WCUHW/1UgkcMvY69xiZnIGGKWy/oOUQGc8MBp6tcyE4yPO4zvE1QJmf0FEjk4aFN5fnPU43JpU//QTqoXMBlvCaelv+293A+YaWc5MzsTi/Fn/2w7fi83uTMTO3iMGei9dxLs21+S//+R/FF49nY35xGR51dRB8gCw3NFqkLKc8ElDYPgOzOkJmMaifDW7bNoOXlnjR4GZpKa5T1gVCBmBodQaIBEfFMbHt6u/nM97P36lvuF8GGvg0c8/sFoMnOvMa57QjnCcolF7aIskjTaFGtss2+ekxeVUQcUp76SrdvNbny0/ez1U/gjsnSjPrhU+z+m/euBB1NUfpwAxZcx8HrKurbMpogEP5dhWCK+C8l4BPHePzfWtD7XAFcqLRF8wZ3BKMDgz00Q7bAG+hd7pxOswsEhQpZ/KiPGcmmhnYBnPU1WUCQP2CXuft3wIF+2XQ2bY5RmYguoJHRSqoNdhuNqpBjlbAl9lMBqO2eN7sAo7SymqsbWJP0DMLaxuxgoMyj+PvBu1OnLoxonZBGZC/BS+CIfUNvaW/ZXJB59RxbmgwM8fVVgLd48ycKxN+FdHb18k9DBZI/yN02qkT7WSUk/54UciBY+n4KgvKhWMs25cgOT/4t+MIPXxmAjd+l0+UWYnvp9/yRmCIckOdAO2cdyyOsBt78vjUd60dLbkpVU9fD7RcA6Bv4MQ3RntXa9rzrAdMa9xEy/GWdxIn0RdBuQHVVXUPD1YPSjv5WhvkknA4IfklHWv4RPxiv1O0aVvKOS1zwlCeUv58WUbL31xNkllO6GoxksA5J9C41j4V3WA/oY/PoCGWLNhGDy+tWo8fZwgZcvI1s6jQH+W6EhyFuhk0sQyDurQZh8OghgHoJoz5t994OfenqKuv4rwW2n+ADnD1x2puUHvCPScWFuKLBw8SU25Bn5RN+m6gz3uJV5x41QkdwrFogkcVF7M0jzm/jnuYQW5Wu8kOGWSEBtLCe2XglO++pbvdLS91h3/QGTOY1LHaG/hDOmjnXX0qljHpQboYBMiyIjx3y2xexmyT/tRjexdxiMWAG7TZfQh2kA8nJR0hdbETHWb9tne25tN14nd20PMHtIB23sHxGezvzaCKASODX81tHcgsOA65si9rq0vwbMlaEhfrDDlsh2AFMYMr23SynAS1v46JTqPOo85ibhbJ+J85eza++PIrrkXPQl+D4d3oK3/b3trNoIT0c6LRGvuOhQHFVvjVoK/22aQTk1K2tt2DaCl+9hdvRdR3xK0XwcO7h2CjlpiYmqZd8Jt2cmcj2qHB6vJCrC0uQHIcmV3bA7lpg6s2nWBubrFGfRf3N+Dg5J8JAvAydDdz1D7J+2fHRgvewA47RgYaDPAoL8q5Y81lSVtXtsgTGfwHT/fiXHd1dkZ/b18GmLTVO+odbTXjCXOlvNF4cORO7tO1tjyf5QyRnGiFFi4939p0xcsKmMV9Y3CC4WnHxaQXA1xm+5qlb+Cru6c3aSIW8RwDHLkSkZf9Um+lblPh0Vr/Vu7Wob3jp8xaQs0AwgG8YymrPNcgFzLu3iImq2j/So1c91JwFUBJkFCO5XcxsbZEPKdu9tlibe2gNDNIbbDir05si/ccx8yc5xx5wzEw+GBfrfld+gAOYEwsxaNPV7AQzEtfoGa455ETQOoRs0G11wcImrQwGGZ/3QcpV4kjB6mfkW/xvtdYtku7pe7xedLL/qYU8z8xnWNvUHZwYKBkqPJbYj10kn3RJpnd6ziKj10Sb8KGgXxLkrkCVh/xryYG7MKnToTJH6oM9+1xVd/xSQ3Pwh6AaQyKZckHnn2ADjAgYhkiMzjLZJklxdaiDky5hyxsb6/AG43otba4dfNS3OR959YVHPAb8eKLN+LimaEYGerJurzWXT8Gj4pT5U837tcnsQyK9eUdu0bxJ23Z2N6LGez0DL7N/Mp+vPfpg3j/8wfxyb2n8eNfvB8/f+vj+OzzR/Ho6Sy2fTdW1w+w57Rvj3bB31mWDnvhCgsDPL19/bSxOy6ODcaZ4b64cf1KvPnWW9DSsWTMwJIGoMRyjos0dww0EuIneSJ9VXjGoK4BKNurvTJAJT+JpZyYSV7h5ZhqZ8R9id3hD3klkweUZ97qM5NFnNh0BbxBL3WkPOErA/1cX56Nv885lrptN3jFp7wuljTAb1ayMqCt2KAt1m/Xx8hgHW/b3j84kOVOrAOfNohrxLplBbXZxPhN8JiT9mIckwnVmblfD469PrKypc609Ib81tpaDd3X4YUluNESRy25untsrAdbYMBa3b6B/MGL6MeDgx140ucVOvmSj7VdCoH0L1jVzOmCg/SzHIN8qwQ5r3wvf6QvzXdp58uxk+eluVhFGiZGgp5+cmXew/MLLtJnNIPacUUPPx8f7+H3tJ/KA/pofW2T8alJXZSlzeRhsQ6yrt0xadOJRif4pdf6xnby2dDIKM9yutV9CTrQg+gy2r0LVpqbXyn4Ch2fG5QbbEd9q/dd5a+sdra3J6Y02chAdW//YNoxs+M7Oty4eDDpYNa8K66OaMMez7MM7CZAbP+EdiLjW7tHMTW7lP4TTgyYAJ8OWWnp6Iq+kTPgwS7ahU7ADlm2yRLG+unqfSfby6ph4z27GZNwYtpjroR0ArYFe2/pPwnsZLElOjLb3WfzrD105S5+gX930+Yr12/GCy9/I26/CM66eCnjB1VVYDDsr36WZiwnYbR+6Ax9YWVV/nQMjdU5dvLLs2fPUnYNuiYfPecb4wLqBXWCyUAZ9K+tziQQVxM7EWfA3FVYrlYwKVe94GSjutYypNyMv2vR602JneQPZQ2iJ5/pPx7I0zxTfeD58p68pu8k34lnnLCVx5QtdWpOXGMD0xeHatot+6K8KgcaBfsgjyZf8lsGUG0D3/U3kqd5rvwqvvdlOXJjYF55qk/UTWkTHA8+va96xefoT9lu7aMTLCkP6AKfKXaSF+2Lz5auThJod5Qtz7Wcjiv+5A39JulhkPpUFnPiGvmSVtJNUhmD0vdzdYXtVpdKA8fLPmmLXD3rZu2uIK4Be1pBpeyXhizAS8ZanMTdw47sWpViT1k9jKfP5uPhg4l48ti45yb3rISHW7PkpokMbpL78OGT+PCjT+PO3Rtx6dIodHG1S236NU68WtItV0Ehy+rQopOq46uv7scnn34ely5eiCtXLqDjCp4r+kbMaZ3+vujr7U96uSp1fW0rnj6dxO68F1UoxZdffTk21lejz4om8PYxMuNKHKuamKzq+HeL8fCVfa4rsn7845/Fl19ZpsoNyl1NBc0sxYczoe+lLitYw3hFsVv64QqK2EvZKXzmpBM8zbHUgdJTXyS/q0PlGn8uvFf6VmI1vtM/5Vm+xDC+7bf3y3gP42ebnaQxEcUJK3WvcSqvU3caszUJRP1gSfXG5h74A/vPGO65Um99K2MTe7nRrzEXfUKwGm9jpCbXadOHhwfi9s3r8cZr34iX716P82cGo2p3be37X9x7hhA2o+MaYsXSCRowmE4FkDPcNC4D9jTGYI+NV0CtsVyDUjBYJuDRBNlBhX6Hzpl17vItGT2JDLH5OTumUeP/dEqnW4VVBM0lFzoG3Cg74zJKs+Kls89pqKsEKPVxHmAag9zaU0rYGDRAxTCIggAEnWdwKDpxQob7O6O7qTZaG05ioKcp2uoZ5O3lqDl0qR035plVnN/OfdpgkrJa4SAePh2Pd798EOMLq0nk/v6BXPZSiwM2fG4wmmpQ3I0NOMIup3ajmEMM1EK8/fZb9Hkvzp4bAfS5BO0EJqxDII5TMDOLAlqkgkLxbKysAiK3Yw/nCpvHOQYNABb7gBHO06gJLNx0VHBuIEyaZB01lB46JoF+iw5bE4oYZSxtNSYG33KJLopGpZazhxgtlXND7r3AuDOWzlK3tHXFV/cex/LmTmzS/gM46QihcDM5N2jSIV5awQBvLsfWwWr0n2mL0XNn4v6T8VjZoh8YhYePH0GLlag+LrOpbrq6s7yU2ZIakGoUkQpi+OxgdHar4HHAGFwzLjTmzi5bt/uAfpnJcozyN9tKJ8NJBzNujzE6KmB5SgfBZU0CIzMza1FWG5tcw++9/e48Ltg5YVzm4+uv7+cGgCpTZ/NnZ1ehuQ5DIwrlAId+I6Zn5mJqeg6BssalY7QXv/Gb34kzl4f520CDWV+qd3gN5SztrZGugTKQkZnQgAmNkXzvhqKCB+kokKhwqdW+gKsWeTHjjIuqzcrCkUh94vgqD7YbdmBszIIQIFVyvQbKrHQBldn4+7uAJoOuCKyzs2VDJoMqyBe/p+HkXjlrTTukheDDY8qmspeBcZSaakqAouJTOarA5ZssicVYyHPWRqzg+aoBg9UqG0jC385mH+bkDK2NSsZex076u4GJqzLUG9U4fNnHVHL7EdYcxdE1+00QYBabwX7p6CqW3VxVgD6AlhrDfcZOutRALw2q2fUGDAQ+ZiPkePiP/u9srJbVOxgnl/gLAMy+N9jiM+obMMK78BIsODO9iHE0cxt9w991tc3phLg5t21J/UffNB65l4Dtx5H05cRd2dCXrvG7DcygHe0yeJL6zkbz0kCcfmYd1DRAGo48DM2fO6M5GtoCg1XQj2Pe0+dqeLKP3p+BSCNmG12yPbsQz+4/iSdfP4qVWfgY0HtwUBHvfHg/dvbhy/3NeOPVF+Lb3/pWvPP+J/HOJ4+iprUbJ7kj+c+yXtqBVYDCJiA9J/tom4ZPx8vvmX0qr/E9eUuQiUQICHPlRjoIOuroGwyugHJ+bj51u/xgwDKD8NIJXqNLCZCT5/2QxzleLISixIP4ouOTmR+Mu7ZIkKojqqFV30oraVIMc8kWTCDC93RuPJ6E5jwan8ARvhVguZR7Y90NzuE7jluWp6enLa5fuxQjAz0xNzkeA71d6PrqGBrozexX5WlmYSk3IdfR4dE5drbP4IEPrqlEF2vLDuG5tJWlL8ru4KA1lTXs6DtkJ0t58V2HVMOftX7ha5e3r5hlDGA3kzbvK+DkOfbX5+lE21fpZRkKlzELCLUflgUxm8M2Wv7CzBo31col17RnA4Y34LnJM5HIDCpYakUsYMDGiUgzlARD3sOsV/nWSVo7nfzLGCRPKvvQ1qXUbjifm/Gin5zM2YKfkv/5r7OzlfErQWwnMU/LVxi0EfRb8keQCEvk+Oa48XaM5ZdTAOb71AEtslXoYUBJWhZAXxybnGDiL22oIMzWqt8EVgUoWh5Fh9LAvMvzt+GB7jh/4QzAuwJHdD3750QEj8OOiU/2wxrf/q29sA1nAPhmaivLZuSbwbPNucVKCUCdzPBOtFY9zf1Sor3J83447jmm/s0/z5P3bbPBICdu1LllebD90B6Wvnv9X2b3cb2T8+q8tc2NWF1fT7uUbof0krbc3wxI9Zt08XkGPAz2uxok6YJcKx+WcKmtPIo7ty9FR5vl2/Y4vsL47sdnX3wR41PTsYwTYZaeDribvxq4VT4baGstMmDArgOednPd1hb0jRM+6mdo5SonNwF0I2KDGQZRxJTyhDaMRiOblm7jK213LKVzTv7BS9JQijnuJchj7WnwHH0TdxhAMgN5CbzmJJf7V+Qm1NBtD3tkGSIdXvHIAjLk6lZL6jiZ6f5Fmy71py0GLXyJVevAHQ2NNcnvBkY2NvbgCRzKk+oMCl67fDHLDKg3M5uH660J3NDcyg3kz+NYWZ6PpcV5+rGf2U8zMwbT1XFlcl198PDhI/pRdJv7PJ1uWOmqN/GRgd7zF87F1zg+jqmT6DpcBtc9Xx09i00YHh7JYH9vbw/tL8Es5QUSca8OxrstZc5JrmN4qqaxNaaXd+PSrVeiGpu5srqR2M7l4IfISHMD+pq2ltrli/RxjbHS2S5BCPlSOsGlyT9uDtfpBpONZhEaLHLFq8FbJ8nr4sLZ87TULmBboJ8JQvK4+Fo+yOAEvG2bS4C72BDpKk/oIKv7DMgZ9LdEiJvfuVGxE3kmFohn3O9ic32ZcTKAgmnc3YrFxblYXllAN84lzpNfa1Q/tM7EJldOWqZtZWU5xzMnZWhnHc90ctV9E5xscGJK3G4/dMKVOSfV5FFtue3VqXNyma6kLHqOY2BARcznmCuT0iDtHr8rCwZQnewsgWZtdJkAkiYr+BIGNMrmseh1aLsJbit/u9GlG43uZD+czMlVYpznfcykM4M6+7W9A7+jL7A79nV1dZm+lk1nTYDIutu0w0lDv+vzuXKBwcgxUn+b6WqfDHwpt9LKCStXy7pSSlk0YOBElcEDn6UjawDRNrv3lboj5TJloJRRMYCm/svJG3gq97bSxnJ/J2nEmuIwxDLqkf92dExPZzvn7SBqR7lRr76kvmej+l4cK/fxt5MFypwTPvVglzb8x87WJu7p81xdvs244nfwbmutjfNnB+IsjvTLL9+K177xQly5fC4uXr0Q58+fibGRgejp7kicpF7OiW50Wx023BXJi0uLSRcnw9X3x/jd4tGTY3geQ7y2vR8zixvx9sdfxM/f+jDefO/TeP/je/Hlg4m4/2g6ZuZX0FGbMTWzGEvL69xPHxQ+AbNZ89zygHQs/aD+waEYGTuDPevN7HcDUfqijeiGiqPdOHdmlN/64sc/+Tm4G39aPxF7rA9QkjqKvcjJSmivnXU8M9hDv7K0GPwuzhLjGSRU72rfxTEGyrIMVis+KjoybR100SeUF8Qz+iGunlNva/dcsaY+zSxmXj5fO6ctz7Jn2D8n4C3dorxpwyxvpz3wbS3nbe5hSR35SD5TNxiwcjJB3uzp7c5Afwc6wvIy6kzxi+1TnrWxrvYwuJn++nM+tJ+eo53RV19B7+0duVJgOi5cHIqrV4aivQMMaemMVv0azq12Es6guderp8AC0EmcIp28l31yDMU+KonEWegHcYqD6XHPcTxK8lZt6lX1UwacaLun2rfTl8e9j/7y6evUj9DW699od6RrVmt43i9umXbRZ+dzOaY+8rpsKzzS1ORqnZro7x/E1pRVRq3YNSf8LIU6ODBK3xujr29IQBADg6PpA46MnY9ujrkauL1rILp6BqK7l7/Re9Ozs4xdFXi3hfuOxMDQSHTir9sP9fjg4AAychx98LJY10lzEz/7B4bh85FM0Bw9dzGuX78Zw6Oj0Tc0Gm2d3dhbdADeaWV9W3T1j0Z9S2ccgc/3jqB9TTO/d9CnBrABfkBlTaysbya2X0ffZBY2POcKXWmmf6x+XFeXOUkHZhCfWw5HzC0KEQ+KY1qeB/4ZnfxdFOgEWJYKgqeVM/lLX8jVNAaBxJUmiFRWN0RbV2+MXbgaF67eimu37sbo2Qu0tw7du1NW4XBF3t+xT14tq23Mqlafm9nvitSUJXw0+dbf7Yd6IMdSG6e941qTNlRajrOr3IvsWB7Uib+G5C2T9bRF/iYvWSLLPmir+DN5yDiG9tg9PxJ5+zdvviXPiCvNMPcaMbyyJR/6zo3q4S95zw2XfTn+8mHRQbSJ/rtSL+0dtij9H55b5LT4RrWMp3jTQLuT9vpRJnmKwxwPz9Wn1xZoTw2SGwvRznkP7yueXAcr+HzbbOKi16kbpLd0yFVk6jPGU1tkYpf0HhkZy3FWX0gnJ1wN/iuK2kl1oZNl2gcTqe2fx8TN+iDF59NfNo5TlRMs7pegHXF8R4bR2729uZpbW2YCqAle0tCERH1eaSt+dWVnZVU996nPbP+Jyal48OBJln3U3xOrNTZ1xF+8+UF8/PHnMTY2EHfvXofnt+g/NN7Yok9m0bvKrjmTHdKvpu2uFv/lL9+m3etx986tuHz5fPKSvzkOp+OW+89BayefLG+o/lhYWIlPPvkqV5krF+6dM4S90icz839zfSv3zUg/4ED/2iQGbAsYXT98bm4x/uAP/mvGw+TKkxgff4o9XGLc8Xex583YYJMJjJOoNxwfX9pchUf+dzxPPx1D3/atTI4ZxNefknMLfykb5ZgrRLChDigvz6G7KVvcIvvvX7Y1E9TyLO7CSeWt/NMOdHAGIjzGhysw3n3n/XjnvQ/iq6++ggZr0KMh90Xs6u/NpG/jvMqJ2M/rTtukLyVWtTQ9AhxNbQ1x7vxYVN24OvD9hcWddFRoKo63S8hLQ+yYBDDorwGXcGY5lMyOUnt7bbmAXjcVyhlXOifQsLSFBlvF4T3scNYVBFhmyRaEZFfwibNlHaI9GrcBUDPbx9k9Qajgb252BhBqUHMn3ET1zs1rcfPaxejoAlSbaQmD1wBY2jHyNTo3aK16jaECjPNYi1FsRhF3N1VET1tNbi7X21YXA50tcXawJ5dVrT6v72ZQsAaJ3YCwjGfMAw6WzWTq6I5u3g8ePEhmPzPcG5srcwCN2jAEIlhW6e5gpM9euBBXrl7jN2vFmSVQV4AVNBCwZxAEQdFhETTtb+FAIACZ5YvRrqYNgk7pYiDLJW4qowS5KCIDXirq5ur6rIdtRmlTK+CNT6xMrAGe08lFwTkOjofBK8GMQSMFRkUhEDuBSQ3gm4lgf6cBjb94+6OYpd+zOA3TiyuxCAByY9KF5dWYm1+NRoBiz3B7XL6NInj1bE6IvP3Bl5yDI7kwG65OGMXgYj5yHJ3AaMYxbIQWOqMytUvDRs4N57Icdxw3MC6d4DZA7iHOA89E0Vqyx0wZfkjeMrhWp/IGRAh8ZHbrDaukdaykX1VNYyxv4LjAwy67fvD4QUxMTMKjOjp70N8JhZqscfv5F19HN8rCGct9AFsXRtUsLZfyXbh4IevAdyBU586PRFM7z8Q5Y3RS2A/c3A1BOjl2QkaBVbCfr1ThD8GbMrDP2/0rnLWsqMPhrkXZYvwtdVQDH1TVOJtuRrbZlfWRS7jpXS0K3tUXKgfvpyKmgxgjs4kFEYAzhLm6Arlz/AwmwRtIbo63QUVp5tKsI/jOjFydaQFFLi8HzKhkcgYbp8b2+jDVoCUW7JDLxXXS3eRQZ1ant6aGvuLIm40CebId1gw9xJhomF1Nk5n9vDMIg+PlRq46lwa51GnFoNUmwKih/WkIkG8DuCXwSX9oi0Gw3KdBwwu/CgxsZG5cSV81qE4kqFdsTNFZAmPABb/vb6+X2WV6rqPts7GZ0KcxFnCifvbT9+Ldtz+PTz+8H8+ezcZDHKjpqcWYnVmKr+89jsdPpmlfNYbU2oyybtnJ3qBGDYaoimdm1nljSyr7Q4NGOKrKmJlK2R6Op5KHFgYlHEuVs/o0tXr2X8PA3/kC/kLrvB4auJoig938nite+J4BUsb8GBnZs7769GxMPnwWS5NzsfBsOnaXzTwDmHFeDdeZpfbeh5+jP06iv6Ui/v7f/VtxzPc/+cFbcdKAgW3qxAhvpeyZCWB296pyJeXogpNp6iOdKpvis3WsHRNnp112pmHWkRPgeL4GRyfITc3MrDSwYN/V/4IY7+N+FMqxgQK4GMOFTAAY5cPcxwC6nBrgQ/RYTujwt3RN8MN3J6vKEkhX0aBncAwzOMkx9WSOgWPHPTSGBkENCrm8V0AnUNygrwJNwZKbNJVJGABJc11Mj0+iz4bCFSzXr5yP2zevALJaAKAH8fm9hzG7uBbNbZ3cW7pAMfroM3XAlK2GOrPhCpB0hBOUMybSrrNDR7ApeXPPCUz0i22z1IZOthmeArU6bIDAVie1GVAnHRsbzLqRxgVsKDcCO++dgRvo3IRNdCwMpEhnLsTGbmdWs+VnDNTswWSWM1nj/tMLS6nrM4OZz1whhh0z8GQ74OTkP8fWiSxuzttJZOTNMedTWXNpu8FAjHBOTpg1LO3VuQbs5P2ODvgOzGGdd8dWuqRCof0GV3MyF/rVoes4necWutoP/19OFTwV2XLSr45xMyNPwZHeRachL9BSPlEnODLaV9ugw2zmZhUybjazgNA9c5Rz+5KTLd6i8jg6wAvD1uDfN8AFXqGN6wDmNXjHl+dK9wsXzieuMSNbHpfXDeyUUoXqCycKOY6O0z76abukj3xS2pXN5rnqfcGnZC6f0iqzWqG9YyKgVkj93ZcTEcXhBxhDAz8db7/zQ94zM3DhmeRTfpdP5C0D645v4hVoZyaOzxOAO56uRDF75HBvEwzUHb3dzRkU9fnj4+PI+lYGsbfc92MTTLS4GJ1iE+R0sLcnbWkLzzJrp8dayugUs2TFPPKTgfHcY8UB5mXbxD222U2+7KFyLJbQAfR4AnZ4QDkwM0394zXyU2ZEPaejDlNZkarMlU0g1R+CZfWt4RLxqgGiLKVH/xdwcA5og7KuY+0SemmobBiodOJf+bWUkcF+ce0Jhmtr04ktV9txX/TU7ZuXs4yPq22kpxMFHWANMxB1BHVYt7fWsxTkzMxcynVfbx9joHNCf+mHfD89M8vz7W9EX38/OKUr5ufmsHGNqWOVN0v5iFMdO4NVrbTPDUfN5sUC0aYqxrsZ3GMt+c6kmzZfbOVEoDXmtT0GlHR21aE/++W7UdfaHwOjlzKpw8QF9acr+pySrauCz/at42vAeBk+R9dHCW7aXPEFQ5B20BI+deoHcIQrIgYGuzITyaC0e2I0NbfGyOBg6mxIz3gZoFdu4f3Ud5YnKME/5clxtu2eYLtNFsj2K+/IgpjCiSb1uolLoyPD8G13DPMMNyVsb2vGJj33P8SbJhfxt5nhbi6/trQEdlyD50tihBMAPszsPXHO8pL1kJdpU32uKG7WhnGeJZJGhocYpz5sEn4TPKXcpf5HHykzyruZyK5ayCAk+EYdpM3PrHZ4sZ5Pky2UnYJ1tnIiOnUdmFfZVTGIr9TLyqqYD0tJe/2/NrxgUldhSD/5yiAeP/G342QgQQyiA2xiiJbK7GszjuFpeNC3Y6fd11dR53uBukaedhJK2+WERE7C0E91l0EWA2WWZNUmiQdckeymlCVQhP3Q9+Ha0yCutlhbKv8oy06UOz5iFO2mk0OWg9rdcaJgLY8vLc0jQ2vw30bsbpi9CWbkbfDfuvbSUmfZDV27cf4LZq/IY64+sxStiQlZ4hXejZNd8O5BdLfVRxf+ojXz71w/G29843r81m+8Ht/9zkvxve+8Gi/cuR7Xrp2P82eHGX9Xh2nftT3Q5tjSRCogcbNlr2oyq7OiqTXauvujpqE1N8z+AGw2M78WXz6ciR/9/L340x+/Hf/2J2/HLz/4Ij7++llMzq3HytphbO6qe+rALRWZVLawuARdD6MHf8Vsx6GhwehDRw+41wq2anC4P7r7OtMGJ+aHl1xZhkByH/rJOKP1oqe9OV64ezum55bi/U+/Sp/YwF5O1Klj4b8MejNWGfDg078LD8sv+M7wtjbEt+flGHo9PKLfJ295L+2OvCavq6uyPCHc5iqlZ8/GY26hlGExWcHMT3nQyRBxjTrMYK+JEeI49+CAMdNWNaMTXOEtfxtA0d65GtIkAmMWtlFesr2ugpQ/1TnKrQFjccspv3mOq1qcFCl2Gv6kT2IHfTyT9yrBBHh38PYGbdyK/oGOLN/a3d0U166Pck8n77ZoozmJTujoY5VVyvpUJr4UehpbKTGVDBqljrZfUAX6aeOlv/rBfkGGtPnKnPzrONj2MhmjjhXv59Ck/OsDqnt8aStTJ3CimffaeXGVgdeSBCg/+BuYgnsbsHUyVX2rXlAnZXIdtPU+6uaRkRF+L3GOrHePTTPo5iat7R3dYAY36bTWOddyvtnwBtXX8NE5PT8N9M3MLmZ27sPHj9Gd3ZmJb3+bGYMvP/8injx9zHNqo41xUb8eIEeOV+rQto64dOVqlhAcHDaw35Wrr9QTyokrWG2r2fVOBvQNn8tSus2tnbSxP1rau2No5EzuO2CZXxMkR8+e43tLdPX0Ii6FbpmkiezkBJcEhp7pdzA+TlBq5/a2SrzLgKXjIs5xpZVBY3WNcQqYknNAUrS/jNVJtlE75yAap9gEQxnsX+O+Kxs7sbC0Hovg9S3o2gTGun77Trz2re/GJ59/Hl9+9knKlpsCO/mvPhQ7aYMmJibShp85M8rnbuoCk3/0CTJOQDsSf8J/8n3Bjs9X5OsD1YMhMnloJcfe/byU7TLRhK3ZwceC75Qpkw+yLCH3NdHPNtE9/M6d7NMphjexVPnzN3nMaz2urMmv2hF/83+J0eBNz5dvPc89hdxbSJ3XQJ/lX22+pWIcZwP8VmZIvwrstkFfN6C/mFH7k4F47mk803iQ/p6ThCXYrr6iQ9qflE/aA6OKk0waMNHkdKWgOkUaeE0mLjLi7ttmO/macqEeLhM56D4+jfvJH5apUVY7sP/+rd30Ov0IZV2bKb195g401i66X1Dxc43fqH+rMnFl/NkkvslQrm66dOFSjIw6qdudOsV2aQuNs4lfjQ/Ozs2nz70r/4EUVvFj3Ify48/uxXvvfxpf3nsSr77ycnz3u9+KsTMj+KltObEgf0g/k4xNGNAJMxje3NwYvT19cf/Bk/jk0y+T/4YGetLGngbIkyapXYxPFVuSY06/BgaG4Al06hG4qVNMCu5ARtwX89Hjp0kbVzeK4S2xZQlE8akbsPuampqNDz/8JL73ve/Fr//6t9FJxha7EqM+G38W08jA0pJ4AZvOGBvLKoF/NLr6kk/HwFfqYMZT3s2YwXOc4++pKznuS1tgH8Q48qu8Yv88r0zeFgzqOEk3+aF8L3T4H158h0RiLieg3Jx6aXEFX2AxJ1c2ttcy4cSVEu3tTdB9C5nRNwZvGo9PX03/n3YnNoV1GVftYhzDk8jywb6Tyvjd54YGv7+ysAUgAoyhYFRaLpvYBVylYMG8gkprX9mB3NSTG6aCgBCWFNHR7sBoGoiAimkoZAIZTcW4B/jMDTJhAp0Ca+QfIPw7WxsJtM3etTb9Pn9zET4L96bjtRChDgI3IdwVHO8GmJ8Z6o9ODP4yANuZqbnpmTiBcWeePo3xhw9ims95mH+J31Zn52JhfCKWp6ZjDRCxvrjMezWOdgC3xyXw9NFnXyWhm5sb0vhr7qwpdQzgNhjupEMljvvls2PQI+Lxs4lYxzE7exajAm0Y6aSrCm1obChGzo3S/eOsrdVIe80MM6tOkJeZpQxMZnShTGU+GcZMtgYcnyYdR343OAFROacYEZeXW//W5aXSWkhQU+WSLRSR4wYtzewyIFQDE2hU3WHbrH3rFDbQj5omHF+EY2NtM/a3EXyELAGCgfMqgB9O6gq/vf/p4yzbsMh7bR3nbe8QvmD8DnZijXasMIbbR2tx4+4YtFmKh48eY1iHeffRHu7t5MWOM767YQmP/p6eAgagsUbiCN7YQun29uns1qfjIKBzQkfwr1GZmZnJVRRNGI1GQKSMrBNkAMzlgCfHgAkU3drmXqzBs25uo3Cq/Ja2juKdT+/HHMbRrCEDTGatCkCcDUxjwmcNoEPnzxI8LqF0RtQN5dbXljAOLvM6iUaEthHlfP7yCMYLQ0U7Mx8Uvj+uBAgxhioeJylKDUKzLOSgEpy3vbsHOBnNbQw7TlxlCeCfqAh0/GrMQqnlO22nXTo8ObsMOFDR4DNwZ94w2GlwJ//xW6C83Xg2s0MQ6ioUpYrKAJcA16CVM9hbO24MCRDAaLsyoLLBFRa0Af535lxVLJjNIBO8ZzCVRiUw0DnUoTWD2Ha44gX1hhwcpkwrp2XjPUyGipCeHyG3Bum87zEsLI9W85uGQfBWB43oiDfjGSguz/e49KANuZQZ3q9gbKRJLpfWUeIaSyZIG/nIMdAoJ2BCF7lky1JGPJrXSQI9d6l3wmULXm/u6mW8mpD54/jow8/iw0/uxfQMBmBXUWzMJVMtLR3RAq+aiVFVUQv/7Mf05EI8fTKBbtiNnr7+HF+IFBurG+gmjQNypSwyRhU4pe6q7iqYKnSmlZLUDYIff/ePMnZ8woOqylMAA7eUiR5oZRkdZ/1z1hcedCy9bwVjrCzuI+ezGOe1eXTa7ELswutY8lwCvo98GCAwY9UAhys8NEhffn0vJifH42//xmvxwq1L8d7Hj+IXnz6KDQCWtUYtS6FD6FLVbQCS7TEApuFLPqCdDfA7Ypx6n18YB/rkuKdcmvGII76xgaGayyCUWXylPqLgjX/wsPygIvX+vr1evXgKkPzNSUqEqRzjNwM28qUgx5PkLQFmgkloKt9zcvKBxlZ6CmYNvnrLdICkOW+f7DPkax0Zs6TlfYP7OmIc9u6pr6pOdMwiVpaW4szYSHzj1ZfRQ7U5sfsRTvGTiZkAFsfCssu1d9EdbnZ5hOPqknmdxKME+gJRS/dIL2XOiT3HJAPiPHt9cyfGZ5bT+dlE98wurMXy2m6srG9FhauBAK/W0lcHmoUmWJU/tMTKhnInTQRIBqKVFSc9DArv80x5amtnH7u1myuYXKJsHVsDmVPo223atoEtclNe6wQ6rJnhjEylLpJvIXjyOEpJ+kqjxADQtGQs6ADLL5o4QI30c1j42+8H+y57dWNy7dZR1KDzmprNdoE+yK20cAmqm3NnYJx/9RwzC7MavvYJBo5ocr4PBTT03+ClvGkQ2prJVVzv2AluTp2X5CPbnzzAxdn8AswEmT5PJy6BNjJoxr73FVRlWTT6bJY1XYme/q4MTlu6aYNx00HJwAe/ZmkPsMn27gbnC97RozoKPMPzdNq1Fdq7BJE2BVqqEtRdyWynL/nbZkMrj9suP9UfOg066k4qqDdd/WjfzKDyDk7WGgTKSVvakHXDkR3lJzMi6WtxvGQ/HZZa8E8zbTRbxpIFdfm8kuVf2qJdUZ9UW64utuP2tdFYXZwAf03GwwcPc2WjNUJnp+dpwEkur2/TgYJobgjbDd/WgiHNcJdX5AFl1ICKG4BmiS/GzaBcyp795zyDmOIInWQdDCVYJ07Z1yHVTpq9ZjDRDOpSjkQ5U5epM8Sv2D1uaIawvyubJhMYVJeLtun3jjaFJ8LhWapnj3ukTuRZlihZxVk0C4+HSzTOQ/fDn82t4idLvVVnZtIJOmNvvwInzDI8tWkzr145n/rm8ZPHsbiyhCxaP3cIsI4sc9yg1dzMdGIVV9PsoH/VSwYm3WzW8XFiTsdOOXTsLVFjyYm11ZUMZpmEIq+eP382ZmfmoGMlbarJQODQ0EiZ1KLdPd2dGQzp7OjGmWyDRshjBfxRa1ZYyV49dcqVV22/k1rzS1tx/e434LGqqAe/OuHd2dYY81NPY39zBf9hi7EGc2wu5eR/BQ6bmwNr59XRyi8MDE2wKzor8IWBs6jcxe7WRGd3B7+pS2qjt6sz+bapqZVj9I2xNzPKvSoca4NPOv9mBDt5qMNd9EGyapEX6GFWb44xulIbYBA6g+nQARZLXa5t0172DwyU7EfxBvKsOJoxDkmxbTuMzSK21SA6fEH/LPHj/i0G3S071NxIG5VBzs1kIWRcDCJ+d3Kqr68H2nflhtdu/GuwU1xs8MuJJG3cAXJ8RJstPSO+ExbWuHvE7mZsrS9xjPZYBxOuVW8eHMDrZpzTrvraqqijscpbM/yh49+BY+xqvJw4gO5iVXWcjnMLvOqEsSViWlvL5sJmBxr8NBDiefp+8pllLl3FbdC1lNJy0rIm7Ys+n9c2t7Rnpp/3UG9IR+maZfjgZUviWH7ATOwMeiI7jfqW0pu2mWSV1/AMJ1IMwOssuyzdZeqNtKeR3xRBM+NNuhCPWF4AyWd8wYBaY3jLjH5Xa4h96rnXacDTPhwdwxP72+gbxhDZ4THRjh3q7WyOs0PdcffGufjWr9yNb7/2SrwITnr17rX4tW++FK/cvhznxnrwERqjrQVb0WTCDXYUPWEwzVVg6hgn5sVqaZeglSN4XFmPfT2K+ZXtmFveik8+A3v98t14/4PP49PP7seDR5Px5NlsjE8s4NNYaq3oJUxxBqm20fP649oNbaXl5vp6+uLsuQsxeuZsBiSbWpozm9qNo8UXShzCzf9NMBHnaF9BP9BZQyYdd8CI9fh+Iz2t0Qgd1Js/+sVb3Kf5uTyhgZFdkxAM/huUM2Cp7TLBxokndbU8cbpvjH6f9IBF0mak/4y8+UCxlzwg75u4YykDMZq6xueZeOFYlUCWdvkgg2u9Xd0ZzBdnGOTZgw5Zw592WL7TwLwZy04WGfiQ39POQ7+RIVdkl4QRJ9czA5t7ajvUAz6jHh6r4Zlq/+1tV3eWSXT1SrkOWUOfrW+uYttXwS2V0TfYgg/bEoODbTEy0hXd3Q3R39cao8Pggyr3B5lLPhabGnTLRIic+JEKZTLIxIS6esaHJ4o9xRHSTv1bJgTFzdh/L+PtBEEp3QAWx8fQbiiLubLZYeUkcYDB1EREjKd0lPfF3rZFnzcn9+ivNBJTiU8lFwyc5+TDHHsOek7qTnjSawxwOs5O7uTqHMZMH8VgvhPp1igX43T39Ed7Zy9y0koTqnICyWBsQ1M7fI0OqXbCFp1Zj07guDZ2cHgkJ7GdiFxfR685zui+vX341PgT8vz08aOYmZqMteWFWF6Yj6X52fjis8+SBsZvHjy8H/e//jLWl5fRKyexuDCLXtJeHWdWt6WW3Zxd3W19//Enj6DRYUxNPkud7r45kkK5M9llBl/Gclrur+Mectp9aWaSHo9Mm2JZG+mnz2/9fIOS0tExdWJTXGLw1fF1slRbpv0Sj+UKdXgs6f38LZ3FN9IE4qfc6iM5tmWgygSr2cvvv/9+TDx7HFdu3oj/1f/mf40+OMPvAZ6YQbZcLbXM8yrRy/gC2BcDyF6bNpl7K09O3NbTlsRVz//pc4pXDcZnnXnk2D0xTKAQg1rySl9DzKnfagWDNfwVN1PWx3FfPnWSAUmfI1HtlzEMbbLBVmNU6ojkd3ExPCYOdNJAnZFxDNqS9MAndqWe7c1gL29LaOEcJCaS/5xcMtZiABvHCbpBCJ5tDK6ppSknQwygujLNiS99JOUhbQ6f6sgabGj55Jm0Ud63fZlJTlvL6hU4l2uMeTiOYkpXDYif1WVOKrhawSSnfvhZ/S2zOEGiT2FCgTjEPSaN29kfnyE2z6Q7dJo6zMlN7UhOosNDvuQ5/Y+UDXSVyVKKq8kh8qJjZ1KeG6Gb4OskwPDISF53iH9+6osD0cNyra6CWcUv3NozKegkJqYWGM/a5P95xnj82UTygvhSOepobcuyaZAHvgHrrC0wZmspf599+QDb9lW88MKd+I3vvpb6r6zSw4aJn3m2OsrJgSrGR3bWn5TGf/SHfxwffPJR3Lp7K15/7dUYGgSPdfXEA3wLJ7CcDMtJCuRHjGJZLxOqmtuawbvz8dH7n8SLL9yOodF++NLVktp8sUMjtGbc0SfzM7MxPTUdrn5UrzWYhIH+kc9LAqmTUE6qwnXyTcoo+B76ph7ki76RvOf45iQ4cuMJiZk5R3vh9b59ycfph/p7HirnytN+L8F/xwNMzH3lRSd45JuzZ0bj2pUruY+PWN8zM75BOy0xre3L/Ux5eRvbKwZQxtUfrt7X99eOqFmqzg4Oft+sZzuiAGTDvKH/MEzO1CsIKikBqfg9lylptGA4s4qbaGALqAnTkJ2UECo2hclnmZFipn0TIM1lvGZJJjirYEB4N8AABnZdXJCAlXu4hFIA6LEWrhHANcDkbQjtCOD60eMn8fabb+cSPYHtytIy7Tc4Y9tVBCjfA+tjHcBsu7GxtZczWAZQJnCGHj97Gh9++glGvDI3Knz05AlMa234svmZCtgZQY2EhrSFtuvgLGEgag0SoWAE4+0tKHYYRGe3Z6A/jYIMoAGUwGZ2uVTXJZUu/dJRMnjjLJv7Gui4WAOuCoWsIpOpDOPUoSS5cVQeVkVrYysKCkW4u4+SaUTQYQ7+dqlXBgufG2yX1iQTMoZm2AswaGYcMAjz0GAFJaeAVXK9QfQ6QKPBiMXF2TjYxjnhnvceTgM0ZeL6nPmWcQRSZiVVCTBgfgGnwfoLF6/EubNnAR4aF5QC9G5DgNow7F0drQmiZGRnKQWk7YC2xgYcCvjFEjO1JwfR298Rxxil4oBxPv2fn1+M8y7lhg8UDIXCwIXLXJ2Z/KMf/jL+8E/+PP7w3/4IJbUHP5zL0jtf33uCslqOmZmV3PSvsaaKttRn+Q0zSXW6OvmuZFhGqruzo0w25WSARu8A4xXwiMtUnVTRoa+NobP9YYxa4qnkqzlWg8LxpXI9XfqlsPuvZFQaMHPTu65cgZAZ9cpCwgUVHIJkEJe/9nE8QJThJrMGB3SWkh7ImdlzAjyvrHye+a8gK4MCQwN8ZuAbHBCE5AaQ3Lo4uMVg1dc1w3uMm6WD+JQ/NTgaiQq9WT5dNZKgDefTPnl/eT8NGPdyibeBBdvlLLXAwOXmGm7BSO4JwQ2PuZ2bFQpyDHA0ohwVRgOr0kXwL410EGzoIX8ngJUQ0OYUEGyvbaM3nMUXSPE356kYpZsOugFFM+sNKOhwGzx3QtFPlzDZLUtCKW+WkzC7/fHj8fjpT35JPzD4e8extX0MTwAOMDwGWg14eI00PKQj0ktZO+D75OxSzC2tAvLLstRHDx8k/xgIPYGe1uxXCVtb0Q3DdapcwukKC3nYIJZDrhFKPrCB9DWNALQxu/oYuqq6a9XDyHEFdN8DmC7PzsX0o2ex9GQiFp6Mx/L/n6r/ipU8y+41sXW8996lt2WyTFcbdjfZZHffIS81JO8AdwBJgJ71JOhNehP6RYIgCZIgAfMgYF4E6AqYwehKQ4pk85JsV95XZWZV+pPmeBdxThxv9X1rZzSpyIqKOBH/2P+9117mt9Zee+0XC3GGge7QoRSU0YaGR7BpPfYhgKVnGriANT0xBq0b48bVy7G7VY2f/+gHsb1/Ev/hr/8pKsir4UH5xbG6S8HtoeoE5b9utJQNHXcDboIQecAdMWbya9ws9ZFOmzOocwhPGDwsZQx0NsxwtzxKWTTw9+kA8rD9XMTi6Vznqrj2A2dLXpAvdE4M8kkr7y/oqvdLnhC8ykM6ZQKL+rZOr8lA78v7qIvqf9ff2w+DCPK797K/mfEibdFHO9iMg71SQzszA3FM5pbX48s792PnsCHmlzfyuQ2/1rBFgsxaze21W7GxsQVQRu9WawBzDzcCfPN0y/3+vrtWzNLu5e9tbJBZO6fxfGE15lc2osY9rXOuy72CbXu+sJg1ns1k2T/chVbwB/x1gI0ySALzJVC0j5ZIEbSog3bNEILXPcR8lT4Z2BfkHaJLa9iTA+hifXIz/U6hhYeXy7vWcVT3J7PyuUAEi8xtGsACOpR0DLlodoEInZGHu77UNwYb1DG2ZVknD5N058LmlhmaXtYUA0P90dfvzgMXa9RNlqHwEH3GTP9c6HIMBoIF7dpp7TpX0x91oArZ+5nJLX+YSdOFk8H19JmhIccuunJdI/JP790i7mKCuth6sY5ZxxSDzL2bYmRsIreLLyyVnRW26ZgMdqhbYZjccaQzNzA4zFiOEhSrr5UDM0qy/iK/NPghbykLgnjZT9uhIyJQVx8irun0KLvyno/Cp97qX/Mtf6uT4fdcMKc/BjjUz8qdAXHpqBx4tWUAfNVmq6sFgLngwn0zg5B5UeaS95ljnU4Dd/4+Fwrgu1ysoA0XEwx8GKQz43lx4VlMj8EbLUc4zPAkel5sOIQuVK4vXzifYN6tzj3YXndLKv+qe9sXzPqwXXGRhDEoId3sj8GjlEXe+1Tuchx0pgQpyud5LXSTcNof8VMpybObiRdbOEE7Lx0nHdItnPgdHKttMN7m9g6yBS/SH4iPjJVyQY7dBdpMyqBd2zDT3/f2w88tg+Rc+2hpdTsyPA5Lqh+1nfvoVsumMRxkxWydg/jud96g70d5fpKOoNmPMzMXwH198Bm4A5v/+NGDDJ4tLizA3gafDFKih7l3WRxrj2fPwVjIhTrQIKw6b21thbkx+/0odyjOnJuJubnFxJXO6+TEVAZgtc9Zbo0xmmTh4r9yK2GlrfdIvPWStvKfwVbPEngxvxjLlVr0j07GPjTIbfkH2NDtahztVOLssAZeD7B4Fb4p2URie3WpTlNx1iHjy3Z9FN2sDfA8C7PEXIgYKn1FXssOzFZ48Tg20H86uO7UdBFLmRFTmmmprcgFOvCBNkQ6yBcGJOQp/3YXoXzme/kubS7X2hUTa8TN7V0uCpl5Z9CgP4aGB7BZ4ir6CG2cB3cwZzlCxqezpRKsgYlc3NjGtppl7m7LM3ergvGsMyvOtFyLu8gMbpeFj9PowY9xAcDdGTq2M579BF7upn9ml7c3MY6zXbTdHn4TGKcZX6kZmpnYAZDQyWunT5183m1gnL6YlNQGjU2WMPDs+UHKnrJrcFz6qxfqdfrFY+o1PQ775T+DCr7Xv9O2pt6xTegs7Vx4ySQRaJjBEOxCJijQsBjNgI10Lk+TQ5AuZYq/83wuFzEYpwsqLh7293bjv/WGpVBpnnlHbyFXLYy1q1NfhoaRexcJpYtj7wdbdHFxZh3z2uXCAbzaD193wmuW7Rns8Sy1sxjobo1R7EwPaqez6Timx3v4uyPeev1a/PwPfxh//rMfxvffvhk/eOvVuHXjYrxy7VxcvzjDNe0xOdoP7dW5zCmYVr3izil3QLpbysMPLfvRAGY8PoUHec7Pr8X9x/Px+e2H8dHnd+J3H30Z73/8Zfzmw0/j06/vxt37D+P5i/VYw+Yvr1bBCduxd+jZL9vghCq64OT3wTCzQKenp3D2L8X48GjuSHFHzjA+hYdpGwg3+KB+QnMldnI+DZ440SZgGDQ2CHB4wAd8ro9/tI99UH7QO9evno+ZUQ9+HIr51fX43cdfIC+WfTVxAnuL3Jgda9vWQlY+XPxSrxkMF3vm4au8169T7rQf9t+Hclm3NRnA4lp1gJ+LB+vXqV+1Bwas7Ls2UT7UB/Ie3jeD2XxnMNDfawN92l76uvTVZIj0m+iHGNDgf57Zpq6Hl+2bgTD74ngOD9Eb/FZToqzYjrLbCK8cn7hjZIE+bSE/jXFuZjjL170Cn4yO9NGf4+jopo8t+toGPj0Ys4qsuHClTraNYk+VLR8FP6N46Kv/fDV+kIkFyi3zc5LndhR76Jj4L69joqGLwU7wC/xu4M7+5ntpxW8z7pA4BzXFb7SZ0sO21IvSxWtz4R+aZLPQxb7WsYb3zuvkJX5X/7309zrbFU+4C8vya8YlXLAUG7oLrrOjj3t1YFOtA9+dWGttA0zOdQ+ePI17D59gg/FrNssuSfW4vN6C7zSPr+P5YZ2dfSWLF/m29Jw8Jg8uL86hL2gfWrlrXHzhjqra5lYsLS/EyspyLgLqU++ij634UF1fj9XlpSwb6M7z3dpGVNaX43DPw0qRnWP8fzyvXmzA3m4t5c8Aq2dyec5i4jbsbn//IDNWdJ14wexoaSatxBnKmbuEpa+BRnczi2eyZAl4WhkxiCw/u4guDU14kPe1XS5g2Y5zKk+rc5UpF8j0UQb6eqIbme9EFoylGXv78rPP4sXs4+jDZl29diVLSB4bbwELXLp8Ke7euZNznckRyis0dC4NWqes8XB+lVtlMYOk8KhjEic6FhMwjYn5G5/aU+Vf+dLPk7+VR9uRN7Ubfi8elA71HTQuDNt2+snQqsvd8Vwv/xk78eGZPu7SwtJB93I/42a2bV/Er2VHGBczJwYkxQLiGv0Vd3f61GeT380Ul29NxnKMZqUf0FeVjH0SaxpLMNvbxEHttUmXGVB9qTNsW5kQk4i/9pl7aWXGvXziNc5z4gX4sfiiB6mf9QmcR6+X7r6Xtpao0yd27u1Lxlu4Zwn+ljnxqYyKoaS/sZjiZ2OfpRe8Jz1NMrJdebG0564i/ajj3DkwOTWVQe/picmsmW8810XZzepm2gsRibEDd+bS0eRtX02KWVlbj28fPojPv/wa/DmPv1nm2d2mluDs7TIByMvb4sOPPssdvjeuXYjvvHmV+W6j3+1gum6u70yeWF1ZxSeuMhfGjJhXfiwJ33/v4/Rv337rVrzx5msZs/A+F89fjGvXr8X4+Cj9KTGr1dWVXLRzZ0Znbx/3XIx3f/N+LjJMz0wyfPmp8JhJX9oAsfHU9GTaUxdd1sFkJiktLyzhx2zF6lrVWcjFSXWw9NUWO98gYfi47MjQ99KeiSEzPkE/pWfKGJ95X+dRnhFT+yg6XP4umLeOgX2kXuXJTZzOl//TnpXYmwe86wckrk4b4rzje+h3G1BCJoxL61/Ir1Zs0f9z7C68tbd3ZVzHqglNM+PTv9DJoAv5z4fwz6cddEVQYOZE6QxkplEbgwR4GfxX4bi1qg8HT4eTD2hcsK1TCtigJet5Wi/R35jxc5qAGNDKtc0MxDI73Ux8j/VFEbwWiNHFe7NUMuDPoAziaYzNvhHwf/r5V1Hb5f44LNbanltYjiezL+LZ/EI8nZuPZzyfLy7y+WI8evosllcAWOubfL4YazC5dVqtxeZnBvVVYCoYKangGEgvBhfCI7gjI2bjdCGktRjD0d8HmDSfCRwAmNCo2SwvFO4uRFdQ+CFKXSEC/DD5bRC+wyw2FRwKzPrWrn5qfLQeZvTs0fYe42xGkFphYrPKjraPopKZ9hu5Na1F4AIjGEjJ9rhW5zCDwNxWAJA1fbcPYmUD56OlLQ5bu2K/DcGcnEHoe2P56VOMhzsOmAcZ+0wwZyClKb66+ziO9HjplwEegYTzKRMqAIJvs/GtH/s14HWrsh7Xro3FVnUj1hZxCHsHYxyjOjM1mTVhfQjcDKI8fDQbT63vX6nG+emJGOjtjCHop+GWSVsBzWenTbGAc+l2a0GFAmdwx8HpWLij4+9/9QGKogPjdiNX/1YXl2JteTWDtjt7J1HZwNHHMfMQrBbPcIDn1rhmcXGeMRdFP4zycHuvQKAdYXALXw/0XAOAPJpdyIwFnU+V0aVrM9GLw6CDJX0VJGv6arAz61ijplzwzGA4/FOCXoBj5tkV6nR2vPdLZ82SL+6KMZDejCNx4HbkrY0MVGtU6GLKXy6oQXcay/nAMtH/Arx8tcyTgWZrtpvdaL/cfuhKuM5ym2VE4AEdFINW9gfhhK4oEnmTfrmgkQEGAAUtc0+Ui84MRlFj6wLEzlaNvpV6c3ktwMxgf2YN4XAY9NZoGpg5hX0yiMR1rj5miQHa1fgqwwI0abkDQNPgymPS0GCUsigA6GxVnxQ9ZJClj7lQscp7KjkNaZMO2M4W99DJBGyeCdrRF9CgHZk82MdQQoO9g5N4D2Ny++tv6WtXDI9M4ljtRhuK/fjM2szb4fZId2FUdw+jas1lfrsDOMXexd4JoAwb+nxhLR48mI1aZScmxoajB0PXwHiaoL/y4oFgzrvB0lTuqMMmjEW+T2XOqw/euzX0lGvlbRdrBOjNgOVTAMQJRreK3rIkTxV9tfrUXUorRjxzIcDdDzrH6mN1h5k7OnLcCj3jIp1lwnCG+dtt7c3MTT9G9/zkKNd2xHtf3ouP7z9HD/VkllTqjyazSHRs0eu0W4JKtIXT3JWGvSdBby7g0q6OfQGEbTlvOSbmpx8ZMrjgSfzWida58zNBl+PPck7Mvb/1ocG0QYOAZvmazZA7ZhhTZsBAn1zwgVf9vQ6NIMagguBN8CNIFjT7Wg/6aFCLUfVZwJMypY1TdtwJIvg1kGm5I+W2gFMAOZ8p12YjJggCwJu9YcbtyOhY4MqmjjhrbI8XC+4EOgD09DEmA7rdmZ3nwvLm9j6AHz7CTm3xvrplZipAz8OS9o7z2dM7HE+eYrPml2MdvttAb69t7vC6HfMrS7EP8K8xpm3ubW197ckaYLi3pzP2NrbQXxvYze4cp0FPgYfjh1Xyvotrm7mQML/KK/ev0I+12m7y+bILEvDaCkDHRfBtmH0POdhDV7hA7sKqB51tYV+rm9ZmtnYjn+fChltiDwDPHgLI2GjTzB5LAFkKSD/CHRoePmYwaG19K56/WEPucOp3arnwqr5YgK/dfWC2l7vI3LrpQslmdTv2oY88uVF1gYT7c++l5SrXVF/2aS+/W17dSMdMp4CJjYXljSyLsLTC+Cr0jf76m0UwQIV2/W2F35mxbLBlF5vR2dmfwf8t6CFW8LlKu9qdDeyoGdfWqN7ALpjlVN2s5UKGNZ7Vb9NT01mSQ/xjZokALkukoAPEEeo0M8A8I0Gbpq1Qv8mX6fCkzKkffFUuUKL5KKAywbE2QJDJP3WmDrCZUDpBypP1ZG3BLdPKlLo4Hy9lwX4ICJVhH95brCO/5O/R7wJZf2fmngEW2xb7bayvokvcNXIQf/Sjt7AN0AYneXx4LB1M5dw62OpEcU+/QLxdx8aFDYMY6EHoYTZnJidwf50r5U3FxU/QVwVr2K+UX2igfDtO6ZEL2HxXgDz6EsyVh+7SNjeN/sH+6O73fCH0B0/1Ydpex4AcWftdbHPIZ7uM1x1/O8iVC6SH0p+2lXcx2C52eEvHnz4aULYNFw88p8WMfhMDtDWW8Onp7sggtUGa4wz0O8fMH7almbn7ztuvo7OPYgkMor21PMX09PlcUHNMBoUX51+kXc7FBMbnmK0xz2C513EGGpZX1hiTGixiCLwyyHgZYOppcY2Z2FM4djvoH7e5D3i44Oh4JpOoH/yt+loMYNDCIFjyFvd1G3/dEc/FK/7O2u7MvXRaR2Y81LCjFzlhLOL4w+0qOKGGjTPDSBu8S3viQ3ANDojvk/f4p26t87R8nrrZeW8scylPiK1cZG1tol8u5IFhytb7snCjPG1Bn0ePHmXpBvlETCE95F/52L8NQvhqMMPf6Siri+oZhjq6yoK853X6LfUEn5QJ9L8P+bPda5A1D/8d5KlDrzPvmSue82XgngHHIbziTkX9AzFcOmjQcHd7K0bxWcZHh3JHwM7mJnrNQJQ7Ty1ls8s4T6MLvr96cSZuXr0YU8N90dt2HLeuTsTbty7FyGBb4JEgX9D5ECyFX6WfZJAbrZ9zZzJB3Ya1mO2Iz2VZKXlLvODiRAaRGJd4F25I7ODYbAP0kHRwkS/5AVqKAw2EqgO8vgQjuYc0Vw+Jy3l4jbbftrhEwuX14pOTM4MP6EH60sxcn+EzJQbmU6+H+ugObDDjcee3wZayi4m55HvpaNabKhIYi31Vr7oDfQe81RzV6iq8eBCtWGUz9KfH++PS+eF4/eb5uHXzXPzwe6/ET354K374zs34+U/ejp/+0XfiJz96M7+3NE93a0MMGJRobUp/xOSa7VqVObRUgeUPkAf0tgHwdnyn47OOqNSOYn5+Mx4/XYk7957EZ198Ex9/ejv+6VfvxvsffRnfPHwWc9ifnf1T7OFJbO2pdxgA9NrE53Txv5wTcpLZryYQ9IOPpqenYxq/Z+ac9fNHEpu4y7S/uy8DFiYfOL9ipLoM1+u7545BrtF2KOu5gCrep+/uOM4FawMVzINlAZqYY8fb19kcO9WV6AK7LuILv//ZbcaKbf79/dAPtKncuVNlC9/ZbFLnpgeZUaCccuXIQLuyrc7OACCvtmPCoJn8YlKxl7Kq/CtrYjmvtZ5+JnXIa/BWjoJrRk3UQu56uZd6CS2d9m11dY1+uuBfgq1e670NrPp3Pfjlq0FpF9zlKwOFmbzGe3fH+zlNpMyLTdUd+mfdPY2MpznGJtrj4sXhmJocA8Oqj8U8+mkevGof1ZlSAHnQ54LWiGNiGWtkm+mtHaKXOV79yRIEQvbQe86xizPqCj9XLxm8TH8AGhedhJwwDrGfOED/RlnMu/I/6eLEl098i0zze3lB+yMNnB9p7cP33sPfGYBVT0q/ejKBNkDaOVe+irVt3bnU/uovaptdBPK8IpNFPYPIMzoM0C7B++tZ9ncjnuO/PHuxGMtr64klfTLNMTk1w3Wrsbi0FOsVMN2aO1vFrQZTj2N8fDqu3XwFAkMb+iCNPYdF38/zv/qw88atzG4fGhxOf8FMaheEz4NHnOOrly9nGRv57uqVq+hBg2LH8LoICryzv41vgnz1djDG7bTBxq0mkEMTv4ZGxjMxwCoP6jqTRBy/SQHaaOlKd5gnfVpjF+AfA9qJm8AC0M2HPKkfrB+fuz2gv3PlfBgUlPY+zejVD1LnWJ5Nv87S1p4v47gPkbtG78vcGy9y19Lnn34aK0tWQhiPv/yrv4qR4eHc/a3O//P/wZ+jT86l72Vw1IUgA/fuyinzbYygPLX9vjomn6n3eOVCdGwl+2z5v+QL5t6++xv763szrj1nRV9QTGayiw952iRBd4pJJ9tx55jBUdsudtvgunKInzrQm4mz+gwefmyikLwnTsqzQqCDsqpeE0sZB8hFX/CSONrkR/WPGsSFsdIH9Z7VCPCjap6bVHYh2fe6HNk3rxGnahEtlSz2zzmmL1bPEJN1ZZ868172PQOyziN6Vd5J+iCvPvR/3aniHWxHHSped/HGsRrdKDi+xEBcILCvzo1905/Nvnsfxupr8V3lxwbwRDljJ/mlC58fnlX9u4Amff3c5C9thxUYXFywHyNDw3EF2RjFR1e3u1iX5y3STwP9fiZ/a58sV+q5FR4MPTe/Enfv3I7bd76N2dlZfMHNpFX/4Aj4uTn+/u/+MdbXVuM7b9yIi+eG4QeTP6Rp0TnOe3dnN3wEXuWelj+0xOImOuFXv343/f5bt16hb+ego2MVz6CDxBO8Ohbpabm6XGTEJ7//zTfxt//939OXnfjBD76XAX2D+QblmcCcB++tvpV+PuWViYnxOIedHaXv9+8/jv/qv/q/xQcffJI748Sk+j/ueszMfsavnKqLlCF1gPPvR95Du+qrn3m9u2i1yc6p/OC9fchzpU//8lnym2PkvbbWb7Xd3ks+bwBDO3a6QFvyMv/jD3fu2pbt50c2Ju/wt3rGJJnDQ3kMe9PQEUhrNF27eOkXOnEStq7cVa4aXVebNbIKglsiXZV0a7Y1I23UgKElRvpc/TQyz0MGVhk5SQpMNw5fD85lV3tr7gDoxiFxW7eH4TbRuQMY1oC+YNVsMLiDIcBoCJfbLN0SKzh3wgWrGkCzyZbXcXxwfl15WkPhy+CZWYLAQTMEsj2DCQM4RB5QdH7mfIyMjeLMb8foxGQqbIMTGgnr/lu6J7dKYfwFUDp3rsBKRY360NAAtOiEMTdiCgDS09kS7TDF0sIcDNIdzYyrE1DjdiYDVLbrJKqkXB3u1lDBCE0wkQyR2y8UYMAlN4wj+i6QMSO3nafKrobBXJlf5jLr1LplthuQUgCddWVdebU8kLsGBOQKt3RqNstkDyXR0hnDr74ZPdMXo3sIpw/Gbm1uj+WnjzBOMBN9tmxDexdgAAZdxwn9/M7DXACwznAVxbh/6IGlO7k9+ewUhdcmCDjKrcv/2b/9NxiX3jygapi2h/p5HZ7CYa3F/MJCzPH0EEjBgo6jB5EYGM4VVRwcD7ocGelPx7lS2US5j0CB9lgCyF24dj0VqcDOjFnruS4sLaeAD/QOpuNlOacLUxN5gJZZhDr7BmGWF5dRvIdx/tJEdPS0Rifzc/W1G3HplWtxgddzl87HOMJufSyDAW6lQy5yB8QGSgNOT2NyxvwYlJq5NJ7b9XVIVexZ05lnOo9wq4BKQU+jzSe5WqmjpWKGXzUoZ8zRAeAieZ071KpV2sNRN5UJ5+0YJ66NOTGDSVBF8/CQYLsoggz0AySzjjn387c6WRq0dKKxlcmz8gU86I9U3kqTCqoF3jHzzGxxHTvlV0daXs8tadxTZXSA8VCmt9fXMYrIJn1yJ4saxW1nnb19zBe/TWVyDJ1QJNCkBJzM+jjlfvSZz1wcyEUO+m9g4QgFr3OrEswgD2MwO0KAYPapfcgV8GbmDGdeGsNsjN3PisJOBce/UouuBLpcjFQo5K3MRuAqAYRZ9m7/+pu//yVgchOw6OKT2TuWdABEI4e13cP45vHzqAJUDbI+N8hX3YljDD0uBHJwFBtb8C7iCm6PZ1zr4ttPfvx9ZAG64qi2AvCSzsw3L9CnyKLjRNMmnxgkEvw5VwJ7X7NsEuM6ASRtL63F5vxC7CytxPbqehwgi0e1vWjmnmeA6sO9g1xYcEupWayeU9KGXnXxRWdR8M2k5hwoqwbovI86VXkTjOhM76H4/+ZXH8Umcu/C4ekJeh+6NTV3QHvBHU4Gf1vXutRKBXyjm5xHwYhjMyvBBVfBljxk0LJV/Q7gEEx47xwfEyGAytqBvDpHZhzYjvZGo9uLHPu7eoaxk5e7RJJrePCbXC2HV1yltx0D+gac1CtZmotrXl5cZIGHr9kH+u8Y6rLpez9P+wTtBUIaSXchKMcCdeXA+bN/Zkqot6yBbb82cEx04nb2DcxBzwPBg/avFaB0nKVxNqpmLO3x3XFYEgyJ4HPoCM+ZXe4CtQcmmWXc0z+UCwEVnKatXYAPT8v6uEDsak0Dc11Db+wzfut3CohcYDdL6Ri9uMO1yhYiCY/JbjgjAIEXi2tx/8mLmFvGhu4BdNFpBuz26YdnsWzwW882MdvfQP/Oy75u0W93Jqy7EFCtZWCitn2EU7WDY7YRK6s4cny2sbHNZzhvlVoG+m2jurmdwco8yJS+GmAw2KZzuIID+OjhQiwtGqjfiU4wgJm0z57P0b47lBpiBfBXBfgZlM0SOcfKfgt2xPrEHp5ZFibcHbG2Qd82d7n/Np9V0onUvhqwffZihX7vY3vsI9e+HOMmcrxFXx3fDnKvQ768WskFGOfH4KgH6dqecrDD/JgVYV9cgDDYL98bHK7x3kwYZfvalStyVgYKDIgUfUgT8FoGc+ErAadBF8vHyFt8mN/5yGwPtZq8/pKXy4scW2/HEg4lQCInq//lYwOP2lYDJgLzHehugICLs10Dc/bH39q275U1ZdbzlPw8D6nmftoiF4oNKHmtmT9u1RfHeAitNWB7sbMn8OOFqdF447VXY3J0ks96sGdbKafiROVJ2c8MRvRFZhzyz2BOOpA86vLp38q14Nq/xY8OWznUiTNgVF9E104or47BBQmdqj2cBfGPzom0lbdccPL8JHlCfSiAc0eGOym3kS93t2zDY/LoJrjRUm9ma7kzzV0peSCvug78axapWd+QMmlmZrO4mAmAbi46u/ukCf3RiZMN39YOoGMXvKXeKXazva0pA75PnsxmG54LNDY2kcF+wbi71cSR6tgKDpSOSupH5EM8IO4zmLewssx4zsoW52EPC8e+ra7mHKv/B5kf7YGBcDGNuyj9nZluYjqTAczwyWzfzAwq+rEEc8wqMxBVAj3/orMjHj5+Gpt7R2DYUWhoVthxZhia5W7w2cxINCZ9oBXsjLXSTejR/tkmN0kcVOfB5Dk+T8wEhpbLXVzWGQQZ0O9Sr1n6GZSyFI0+iDhlbW0tS0daCsfFYemujdEm2K6Bnbpz7FM6ShsxfqlvauahclPkSZyXTjR6xnNndNxKgK0l2zZz3H7aD3dVTYyNxcz0dGbIuQA+PjaSO5cNShukMKBfMrJoH5oYiNdfqayvxm4uAsIz2G4D/NLYwKnBxSw5uLsZG0vz0dVyGj//0Vvxsx+9HZfPjWQ9+B9+96147caVePX65biAQ3t6uAu/VcO65CbgKGpiQQOC7tr0/ATLpFquJs+S4HNlwVr57sDY3qowT9r1/cQFJp4YBMknPJ/BBZ7av3K2mvi97JQx+GTgRGzhog7GmfaRH3Cs2fdMfn4uLLPskJm2BvPdnd1ivXNkpzil2EsxZkoBftdB2eGrFjCTNRdNmAvPkTAoWtvaYAwGq+FfePj7P3g9vvf2q/Hj792K77xxJX7yR2/Hn//Fn8QffO/VeOvW1bh8fhRnviNGBjt5dtNn6/tvgF88CLia9+7tHoA/DdyoD4+iq7f4aY34SYvYznme9x4+j6/uPorPvroX7394O97/4Ot49GQJedzMxBDPB7M83uoGsosk8GcmZ3memJnO4liddHeeeUDuFD6LwYZJnoP4lV3YwszgfbkolzgIGqhPLcuozlPfKY8l0QabhI1VfvVj9TV5YQylpJA42HKnhY/1BQ/AIyZE1PgOSjPvnaim69cuJR/1deAn9/dlYsC7n3yFnHm+hwEORRdvhbnKDHFEuSwmGbgpO2pKAA++Q2dqg+pJGMq5+FDdpM4US9mWjarP8/lSVjc2mBNsqg91QS5A6k9wT7PvxWViZ3kSqmRAypIOBqsN9nmt8m2Qw4Bc3pu+1OXcPkhPM8FzDMhb4TMzkHe5Fl+3asbpRnR0ncb1m+Nx45WpmJzqTx1sYEmcaUnUvd2tvK9j0W65O8xgufzjTrtd5sVz5UwWtMSntsR54napD3mbfVFW0wfivZOnfsxFT+hjyccM/LzUXVJFOjmusqgGnuDzpD1y5TzYjA/5QL+vZPfnH6nTpYV9rmNbxyCfeU/b91K/S7wOzYpuNFbhgj1zwW+8BWq5XEd/9APdQdbdbQJY2UlqwHcTfCbP7fL0bJosawoPa5st5aMOUVc+efwoPxsdG4+JyZkYGZ/k+rG4ev1V+tMUc4uL4DuwKpjbAKuHNzv3m/zGuIeLUvK/O2v0zdp7+6NnYDgxNaYu7j14lGVd2rGDJp24IOHOTjOLXdTX1sp3S8vuUNyS2aOH/jVrL9EJlrtbwh/UNih3nnPlWT1nzgnEsAyzAXrn3b8tY2pChzKYQW+xPp+b7KT+M2PcZBzpnWdLvaSxQX39VmmdPJF4C/vMlS3cy0QKKzF04FdX1lYSY51CB/XzB++9F8tLCzEwOJi47unsbNy/+018+fnncffuncSkT589izlwtrawXlbFcjb6cmJQYwDeW540O95xyCPqXO2JtBFbmPilDlLOPGNDfnARqp5U4sHrBujN5DYRUl5K/JU88zI4Tp+Vl2L7y0KDSSXy8Bo2cn0dejN+dZglJbvAM2IWA9ncGJIp25Z8Nr5imUzeQ2/nQH1nv40XZhk3rvX+KTto5rKY57lJZaFfzJmBYAaiPrC/mehoO7y6u75gT+Yemsn3/s723ennnPag07NcnYnMNGTcQToqP719PS93Ixbcqry62Oi82pb3Np7nq/rRkj4mduS4GJO4QTlVf0lj51f9Jq2Me+ziM6qDXLAT4zl2586zSyR6Js7RF/WnOlkU7v1c7Hfs/fi0g/C4i8xj+JMyqyWHnCP1p3ZFHtGOKc/7B2B55PwMDOh5Eo+ePI+v79yLZ3Or8eHnd+Krr76JC+fPxZuv34xXX71Cf9vTD9hyp/1WDfpDN9SNY9EWmiTteVKWqP3VP79L2/hgg71x5fKFlA9p6I7I1NMmKzA+aeE4jTspI32M4dtvHsbzJ3PMjTJq2S9wCSLpIrOlCl20UOeIKZVHed7FGxd6LafU2NAS7773EXPVF3/xl3+e2GAePP748eNcnFH/57kl3Nv4VLHn8qI9cyFW3GWM4uVnqWuLjyP9nesM6HtzeMRx+b3P8lD//4u+9z6+ZvwLAvor/Us+pA3b1k4Uf9/kMXXa4bG814CegBc6+/BjOvFrWvCba/HRFw/in37zscH+c7/Y0lG2I/7Ha66kCsjoYJ/On53jS4fmoaUePOuKjYFB616OAFh0eOxBP6BhYnw0Xw3o9xjYh+lHBvpzG1IfysBtmEMoQEGdysdagN7LFUeBsquAGYBEIUgRD90Q2EubsZFhAPYw4K0/Ll2YjPGh3rh57WK88erVeO36lXjr1evx/bduxfffvhVXzk3HtQszcf3C+RjHQSpbpvbT2VpZ3gCslwCOZxT4auCpjFQiCtRPM9vMsQ0M9gHMYfraZsxMDUZrw34ePDtOW9HRGJ0wSvfQUE7K0R7KEpCHmXXGAX8YWcbUrINEm6eM03qPnl9QwdDs4MC4RV4lb5Zv1vLHKY2Dk+gdHIiRyXHG78FEADiE2brYBzswKwqvQ4WI8Fo/XSAjaGhkkg9PW2Mr2mP4xlt82BFNbV1x0ogAMa6DzXXGthetOFFZP97t6MyJ2aMffnYnA+HWa7ZO5AH97O/vicnxYeh7Mf4QgP3mrRtx8cI0TvUKQHc35ufXY3lhLR7efxSV6km8//FnGQCSec1ccc7M7suDvVCGCmV1sxKT02MZeNcwmtHZ1NwTS0uV+PTzrxPUuHK4vrYOw66ncVaBGTgZGXDrr/XgBFM1BHwNRjcIalZ3S0xOwhczI/Fv/vxP4ty1czE8PgYgQGHghOjsmFnqIXsvXszHMxTWPnQ+RFCacfa2tnZiabUKeGyLAWjC9MW5yxPwCk4hBiANG2NpRKEKqk6OmE9kRSOoQrXf1iFzfs08cDHHXSnWYT19WUf0BH7TmHSYlW8gluvNjINTMrCqYjXYZJBMp1ElIv80teL0tqFw4KsTjIGLajpEuejG9SoDdxWUTA0BpgZWHlSzCDQwrvR1a30tP/IwIs93EMHldTSxU6vECQpW3nYcJ2eHOUaNirX1BaGCJgOgDOmlAdFg2id4E+fSrII2jIowVcPT1GHgpj1QYelgZq1J2qLxnBMBhnpHcOo2aae6Afq3ozvMyFM/qFxdyLDGmosgUD3BiIt6iUAZbwdK2e2WB8yt4NJAkOdDKFMepOnOEQGEzoSK3uDsOqCngqwdNSEvgOzZpZVYhQespTwC32jsrZve3N4DHQGsgM9R5PyH79wCGDIn7dAYmidA5L45LplGbqVP/D8Ykagtlb5j0IHdQ+duL6zEzuJyLD54HEfVSpxivBsNXDF+M0X8vU7aLobJcfZCJzOkzN7sz4AOPAi/bWPI5uZeZOAgyyPBW3mYHvpCfu0DBLsQKr+++81sfPFgLs6QeRMv29sGond4lB4ajGzJHS4a4mIgS41kA5hK3zHtajTVMerS8txOHvXarIsrHeAFHQazeNWnLgi4fVIQleALGSggS+elGLkCMMx63cwAmxkafuYOG/VuPQCRwQf6YIfsj+AqwRxtaTzrTk398a8/85nv8xvuzXufmOosS6RZVdYEsy6UWKdd+6QDy4UJyAWL6qQ8RGd1gzaZA6ZX/nSeDOK7O8W6+Nb+ZoDJj+6W0CHUOHswkvDTYLjgyUWlSm0Lfj3ld4c5fg8fGhobwLGAVh3N0QOYd9eRoLCRPnZA217P4eD+lqo7weBb+me1Uosnz5Zio3YAb+9HDYDWisPzbGE1A/2WCHryfCGq8PwOes+dB4fH6noBPPN4eAqwPYRHPdDOYH3ZgbBVMxC5l4sRB3zuIrELHYhQylFm5zNG/sxFx8wIoZ+WB1MWzexfXTGb3gUiFykB0u1tgKqlbN9xH1kPHj534S8BJe2blTc3twy99zJwv+1YpXe4uML9XTOnL9ZYv3j5CvRui8WldSa+DSeR+2GHcnGS/tlHWIi/VVeWfVF3alNaY2JiBtu1mZk71gmvVrboY1suNutYeE+MIuNCt/PWe/uZ2017Aa2WZPJgQYOR8qW8lgcsc1HhPcAb7/OARP5OcAh/pEPO/BeuFLD5d3n4u9SLL69VXlK3c106Jvld4f8MAqDbBInytI68mSECR/lWfGVQRIcoy2RBfwObyrpBTbvhzgF3B+hwiZNcJDSQo3NkQNEedqAL93BCbly5HOcnpxLnWAfTw3hdkMxDw6GXDpKyZH/ti9nnjkOn0lf77tO+G7gTDNu+esG++rlOZj1o42+kq+BZPdAOBvVsGBdeXLRwbrV3yqCHiytTBu7tO2yf9dsNkHFZLgKs0bZlq9Q/Wd6G+TFw47UGjrSFYh875cKUGEX6lczMsoAJCTOr3wVxSzGgBnEUwIU9yO0Z9s+6pNDAjOYLM+fg43l+Y/mS7piamUmamGCiPahsWPt0O88rcveF5SksceJ4dVrUIyur4Bz0x7CLLuCqbuyBwecB8Pfo2Ai4djgDhrZr+QTrsotrIUzKiFmXlnVygSjPWxFJJG+5OwDc4Ph5r4OZ9WUZ5x7yLh5aWK9mGZ+h0RmcotF0Ci2bZwDXJJAauMEMfINhlmg0mK2znY4PzwxQMbfOZZ2n5ShrzjvfDQEx0WHN4UF59JO+WVLP4Ik2WJ1455tv4v6Dh5n4Ik+PjY1nsKRkxZasftsurwY/5RexAhID/yoPPeAd+czr9Tdc/C3Zz5avg6+QBTiH+5YSKXo90lPMkE6fGANeceHOfg2BBbQdl9E9M9jlyYlJ/BwDQNhPAys4uY1N8Dq2xEV4M/oN/K8sLSUfi+stu7YH/QZ7O/FbXo8fvPVKdDUdxtKz+7G/swlu4X783oW2c2Dmm9evxve+eyt+/MN34gfvvBbT44PR1Q6fdGlTj+gx+gDoIRZw55HnZ5g9aMKVGez97kThb3dSWzqoD/7qgy5u9XfRuxMaGGDSB3OM8qB01vb0gVlN1mqHjzvAiD7dwdMJDrKkaSfYrgN58PBja2a7izN3p2IjGsCpnjN1uA8uRp8dwkPaXneAG3iXZ06OdsLSWAN9nXH+3HiMjQ6AWQ/iP/vZ9+PPfva9+C/+85/Gf/mXfxYN+B3by8/j3/38D+PVC+NxZWYQOjbiH1XAxHu5o3Eb7KCPeqqRgrMGhieY3y4wi8EsF3AaYr1ygD1cjBVsxWd3HsRvPvg8fv3ep/HXf/vb+O37X8ZHn34Tsy/WY2mlFsurW5mN7IGZ27uHsbJRzWCkSUib2Bl1qoF7y5dabnZ6eiKuXLoQ56enY2hgMMaGkU93x+gLYmMO95lT7Ju4GnZMm6idEEup61zoyweT6a61otPwP/jb+ugGQN0lLWZ2UV2e1jhZP1qMZIBJ/aONKRmb7gBxx+5mvPXK9ZjCp3MHw+mhtfebEiv89uMvadcMXu5Lv1IBwvtiO4Na8oL+qUGYzN7lQpPi5BODifZbXKguUWeKP9X5PpVNr3ehTrkU15kRXIJ1LlLVM1tLO+JIg0GoGOQHfOU9xYHoMhfdPSzS7FSxcTd8rryJsUvGrnbrOPWNhzuXHdne3iQhdxHsxeLyLO1sRm9/cwyNtMel61Nx9Ro8N4bdaz1A77Zjf8C8YBNtg4vi7uYzwxul5VAS46TO4TN5Wp1hIMlgv36cC6wGrkzQETcbtM3ADmPLXTOM22BnM74rvYN33HVj3wtukB7aHechF835TGZxXp1sNSfqM+clfVOkPxeYwDzSPMdPf3y1Pe1q/XMfvopFDEiK9e2bPnRiDz4vi6jlt7KE1/mZ82vgyeQ7edCAnWdWmSCh72CbrfCnAb1D7mnykEFvE4HE0AZeBwf6k5ZiVwPo7iqdX0I3Ymtsux1dO8z8SmsPJ+3t6Y+27oG48cot5mwoRsamYmr6UrTgm3X0D0cz1zR39UXf8FhMX7gSV268hp/eGZevvhITMxeio7sfGWpKmcWRzoUAywsP8tQXPpZ3ePUsQHf8uXvdMwhcOLBGuPqwf2AoYxhSQzkufCoec4EezCx9mQt9L+2hZVTEbo34/i7ouTggdlMetXvbLrTCK86LMQFlS9rKDblYzn309b/6/POYvX83qvjuKwsLUcNP2mQct7/+OksXuaB2+fKl+Pqrr+L9372bux9MDFMXvHgxF9VNS6eA55FN+dNgvUF/9bo8VtncyM/SXvK3fKUftLaxlvLkrgn5Q151nh1bXaaVW9s1XmfgWCwhj7pwXANnZcAabAYTZfvGEkxCMNhv9ruHqcrDy8tL8KN+3VFidvGbySdnXGfQWPlxp6g7JSYmJuhLe2IBA7/Kn3/7pOO428qNpa93sPM17inmOQxLvBpjke8zOYU+Ja2Nt9BPY1PuClGnuIsmg8u8SsdMOmBuG7DFVh/RzhrX2d+ppSzzUc6Z8Qm+yLk2qaMua23q7uQV7VFk3ETekH55loP6Bdp5fdGDyDw8qdypX8uinouo6Ez4pN5/6VG/Psvn8hTj2xcXi+WtpDn6oz5n/q2ci0fFBp7L44Lv5OR4vloast4PH45WX3i9ustzGz/wMI4bwa9NnTGPXXy+CJ+0dScGGhsdhh6eRWAJwR5wbC/96qQtdaI75lyIVtv5gMZgqU8++QI7Oh83b16NcezSEjhY+yKNlDXnyP+p40r8RrwHLoGPnj9bjG/u3otbb7wef/yzn8Abk+mDz8/NpQ+RSUbg8+LrdEAvaCSOY2yWNPQw7H/45X/K+/6bn/+I16FcgHQh3nMv/+P/+z/G58gfXc6eqA/1aboYmzuR5avSP+RVJnipL7lB0lDfRl2tPUtK5meFJ5wL+yEW1D/07xQGfi995Hv9iBLkZ07BDbYBcaOJsbvbsLmtB52EXO5F3Hm8FP/83pfx//3Hj+K//Zvfxt/wevv+i5hb2oyma5cv/sJ69/XVeIMQ/suVSZrthXHqq/nJfM0CdAHbQQLCHgTDoFF9u+fY6AiK2dI/DtyAioMrA7STtu27rJHFPV0JlmlVLALionwMnpaAncS1PrH9M/g7CIi6dfNKXJoeBVB2RXdbUwwACIb5vK+rLZoMqAIq3eZkxq+/NcC7trEZy2sbALStWN/UGYSR6YeH2HpglaA9nVN+pxI2c8XacFOToyjWjcySWULJWl7oZz/+XpzsVqOXiR4ZGIhemKP/3ARKBGC57RYi4EnKCEINTc0IP2UyKytr4WFajdDKYPAx9zhAEUk7FZlOtwZFBlZ55WGfCKSsopGUcTUOLkR04IC0AirN2skDkAF3ZsPpMJ5iNK0JXeU5jNEzOH2wsxVbi3OxMTcb+7UNjPEhAtgXLR090QjQsFZybXs3HjyaL4qW+bJO1uWLM0nngZ7WaDrZjxEckiZ+u7NXjV//7p9h+sY0aDev30whbm6wfh6KX8cC0KhwmckU4TZxXuhLOsuMfwRhsqa7uyU8eOesqT02UCZPZp/F0NQg8+CWxVJWQ8fNLClr7FvjVdvRhnMzOjkS0xfPxeWbHmRxnjYHE+Dbvkpr24ABNLNcksq2r6cv2lydPMZ5XnCRIDDoY3kegaD26fwSgH4tV27dOdDV0ZzC39Vv5jMOK/2BOPSplf5ooFEk/O0ca9xS0Z8hRfytovaMAxWs4Nutn6pujY2ZMWZnwHA4JWtZdkigZiapTm5bJ0YO7bK/ZaZoAR5INh4soJ3f1CrraWj8G3cqI1gCYEGeTvMRQFNlrwH2kE2Nlvc71rAANFxBlvfOAMKpVuBTHS9LG0E8/sZ4JP09ZGUn5VGFY7BdPtOByKzHToF1Y2xr/JFXFbyBAmtpGwDPQDnGJA0MY9S5OMa5U5ntwCctnRhq6KOi8wR/GmNuGRF9Vc/4vhzAU1a47YdKXj1iH3NRTi2MkJi5Z6kCfgX/odh7eqITQHnuwvmYPjcTywvLjBFd1OR8HNLPbgDmWWY5n8ITuwC0Ko6cpX/cuijYNFP65KxkRbpQ03BUFvm+88bNaEXvnMHbrb3d9LvoKp0KgxxqadRz1lWXb93ZsY9zWHkxH9XnPBdxEOcXo53+ulBnBkc9Wyflj/vSiiYCJ3UoFzvHRkayTIW7BBg1sl+y212MteSSSXWIVxp1TaT0EnBnliF6+6y1K/76t59FAzI/MDgaPV29CYA7ANAGN5iiBOnqZcFhtYJd4F7pnNCuQXrl0OwNy2npZNoX9aXzoQF0Z5UAWBAh3xqss2EdFnlAGyHg0ynScdDZ0zYYhBSEep0OXWVjI8FsAiHGmDYi2yltaIs0rLlYwO8NwrnSr/2o95eLeS2G918bWAOj2qTclqxtgpZmOuQuFMZUrpJFy2+K/YKuBjbg5dzeSJ/kf/tlOz4MbHvui1nFLlZwe26mMyXAg/+ZH8w/T0RMewdfu7CeB+uiswxIaw93D3Zzt9XMhck4BrC2dpd5NLvMxTWDkW6tHO0b5relHqWZuxv8dt1dKPvco6kjtnaPw0o4i9i9PW6+ZFY8Or4BXZfcyfgEx/ZD3aeT6EKe3xmsN1sLUxK7+5Y8ATgf6MQx1/xOHjXwregZ3PfVQGn+zdhyG2NrRwb0+wC9e7SxurqNg4/8QscOZMcgqjuEDo5s6xSdJ3gpYCYz1ncNvnXH/HwFRx8bRf+kp+CwqREdBCF1/DNwxJwMDo1xvy76e4yTsZdOuosxtpeH0KFj5AX1sQ9/b2BfJ81AqCDQRIDKVo0+tkX/4ADjVMfYhGVxWhhbjjTlJHdMwcvKrQdIWo/SXXjey+8Fx77KV4JWdzy5g0Bwp4z5nbybAC/52rZ55V5OiTPhe7GP13qduEy953cpU77yK7c7+yzzCRZMuyOdzCx5yfvKAe+VVx04Dzzz4j3wg7hCm1ASPdAujJPLMrHA9wYTdYtsx+Dd1PAImKAHzLCDrOK87xrop/90JsmFrWiC9sfMb/YHGbF2uZnnysI6mNOsmn3sVPIK3+eCMw9fDXZkJh73VK86P+VbsBX812o97w54Hj21he5zjo4Z3xZOkAs/6nIXAVLfgEX2sYHcNk4BDqfMufX7nb8M9CuTtImSTOdSnSL/taLbDZbqkPqg+dQt6hnnfZjvxLFqW8+Hqm3ugVH3oqt7mC625Pyb/fzmrddjeHAonj59ljbaXYw3b77K+Eu2kPPuWVDqFRcrlC31jOXYlM0edL82Ujp1894sPsuJqQfckWAAykVDF2vFdNJIB8eJkN+1o86JQbnkCT5Tr4qPdajSKd+u8RsXZszCtiQBMmnAEJp4HtJydSuGJ89h8wYxdfANtOjq0rE+BL+sguFW+D0OXgP9oY108KVv9luZ9WmGU12n8uRvr3HBsjEXR8zm5vPmLvie3yOXBpO0Ee9/+GFY01z+9reOy2xD50S8fKzNoT15Q71m/5QZbVTaHd5rG0xCEENkiYQaWBm6qMuVc7NF5VN/bllJaST/SDPtUzl3idnmVXp6H9/rSHoPsZ/Z/tbQdSeYpRWmJie5RtxlkPEAebKuv3iskWss74DeN2MYH8Xg7kgfmONgh+6fZPmFEZxOFyBMHDEILP499gBwnh3Np9Hf3RQXp8DpF6bj9RvXMut/bAinHT+sH/1qCVJtmsJsEL0D/8V6zgalTfAxqGEZO2tAt+BLGeg3qGtmvZl5HjxswpaH8nlNV3sz14ulm/ncJCwwBNca4PYAbtsvdrglPNCvB5pbhqWTe/d0t8cAvqH4yYQxD8W9dG4szwC5cXUq3nnjaty8Oh1/+Z//nOefxvfeeQN4XIvjvY34n/yP/l2MDfbEKeN+cu9O9IHLPbOg6fQg2zk5wq9iLo6xJe3N3dHTaUkM8B/8ur1zHM/n1uLut7PxxVf34tPPv4mv7z6Or24/jNv3Hse3lt1ZWsvdcNqOap6zs51BJlB8BvCy9Bfz19wKvsXvNYnJs5FGJ8ayJvLMzPkMDgzhC7kQZ4DDw9rlEXW9vJ6BAvjnDH7JbHnaNIveUihcUmwFb8Q4ohLlWblm8lKf+/D32mb57MDgCzbHgKBJIAp8rVIt/Aj/w5TIvkkfBp3xExqOodlJvH7tUszg126sLcb2xmruvLB80DN00HuffJ24t5SMQ+eLa2lMm5Vl4mhzFx4sC2n61yUppQRl3KTubmz8M8arXVbmlVkxY1dnd+KBDMQ7YIWXp4Gs7C5PZVs5te+8LQtLfJ82jGu1X5acMMBX2ayEpUfd2doO1jA+oL1M/adg83sTwJSlffhma3MFWavCx55v1xDnz40yb8PMWwd63nu4i8JdTR4yvJ9YrARxm7OkoQ16rtAROMjFyZI9rw+O7Unjwr21f2njtWOMwfn3D8C5ekA750jF1bm7FH5yzNp0bbv2wbakHT9ivp17/CpooGLy87TNqDoTLS1H6d/6eOUn4u7iqxnQEztIbx/13U+pD7lW3INFS93ndRn8Yx7FK0WflgOU7Z/2wLlSx/lbkYcJD77f57WnR3kzGakPuUH/Mz8G1CyVrI33OmnJS/KDvKA9GhqdhN/ws7FbGdSF35TjXuTIJE/x3Qj+eZYe5HpLGbtzzXtp4jwYvG8A/5zPxsanYnRsEv40mH4KXkMvgYnkteXVVd530mZ/XLp6LfoHRpC94reh4aMNP2ji3HnaGYzGtq7oGx6Fa5rzANPThtbYghdcSBeXGKA1ViNeVEbFKPqUZZ6lE3xBX93FYNKr8TDPd3Me9Kn0/fURDe7L+y7sS3dtjr6APCwWFz+l78Nns08exeN73zIfZVF0d287fbA739yFV63njT2G3gbXTaxSDHwuLCyEB+zaNwPylmxJH+olb4mr8iwi9IbJBAb85RP1hYlclqxUlrWFLpKIG5UNedXxyycuGphlrm4S62e8Al4yQSsTJBmbPFowpSHyRsbMfCug8tIpfge/YZjYRA+V9wxL6OLijboSAbMcnVzn+Abw6Y2r2Ke6ftWOuaCgr2aiW5ax43PHnckEEMOYliU39dG1WdJcHGe2u5iIy5LWIk47pp8jPjNek3iwFTyDDHcgA543Y5KPO171w8VwGbClbeXL+05g+6emp1MnGhspvq96BhmFNsqpCQfiAm07t/OuyRMmvrVzjz74RywnzjTwnBUNkEl3KakPXeSxHr0C5r3V04lr6adZ6WJ67+d8GNh2Z7hSaNJHI387f35v3x22NJkAc7hzMTP+R0fBoh05Bq/ZwT7q9yEGyL2LRMw98u8Zh6oIdxY/ffo0S3Y/fvQiFhfXGVvhB5OG+/q6s6S5/N+I7T7Y2w3Lqf7mt+/BFyfx9luvxw//4Dvo6IIhxaViH/0M8XGeq9Sur9+RDO7cfvn5nXj48HGW97kOBspdn9BN/KUOcYyzT57xfBpLy8vhDp0SrO9KvLOGX/zLX/5jTIwPx89/+hNsswmXlvFtzXLkg/2Dce3adbB3T6whI3du346///u/R4Gqu5uz0oj2KP0+HRHsJZ2Dxvp8JVaVPOyYW9ClvBqPcQ68NGNWEpRXpg9dzAxhA+A+aOoYxbX4sdyrTT8PnXd00oRfvx1fgWne/+xu/N0/fxD/8NvP473Pvo2HLyqxto2dPkYmOoaZd8sPYndfv3HjF2vLKykMMkw6kLyXYRVSs1ncbpmcoFqDuGl0+bOVgZjJmivOMKpCoyAqGP6d4FtB4w8nSmbRwLitxDYM7rhVRWYzKOyJ+9Y8806uwgg4zA5VgB30MQrQw0lmxoawHCgkhFCFKZhRaAyqGcxUyRgMczvNPg7IwtJiPGSiDVzsIEQnEM4arvbNVVQFc3rSg8y6s0/2U4FSYKB8HoxkZoYzcRVQfXawBafvxKuAJmYxBsdHomMIJxZnoe2lMtNAVmvl1GeF2dIf/r5bIKXhhr4qK4Wzu6cL4zOI4W/LLeUZYIBebo10K5xGUuVveYM2+ujhTDqDhwA5A7KW9NChU+m6QqiTpNGsoOQ9gb62shzzd7+Ovfm56Ivj6AMguOvCusjfPniCIG3l4oEgaWW1ljXrbr3xGkKFMmw4jMuAolvXL8QgAJ2bIqSRzH/pyjWMxH48fbIQ8y9WolbdT5DtAY7WkxtG8bdDh24A11/+6Z/Ea1cvRh8KDFmNCYDxyEAvwqayNSu7I5p4zr1Y4vkirtw8Fz0D0Ip2Gu1HJ07K+FCMnZuI8Sme5ydiYAxnD8cBsxhrm7XMojLAs79zmHQbn5pmbPuxuLAei0sVXtfiiy/uxu2v78WdL+8yfss4dSL8Bhmbo7pRi6dc404XgUg3NHbbtdk53f1tzKtcBXcyJnlWkbFuq7wsWKttArSVCZ7W+nVrlcFXo/Yq571ayVTUkfJzM/51xgy6WyLHrfVu/UynEh5x4cn6mu4sUSbNZDS4L9+7GOFWNc95MPjPX8k/cdZUwDNzJCgXXKrAlWsXJgzKy28GeszM04hK+yy9o5HkntyOLiMXjMGdLVm7mWEcwZfWCqVpeNTyP55m35bBRvusepLv3U5kbWSzMJpRqA3w1hnjPNrZYuzINA6ku12ODnHMenq1MMhgASCtyEeOg7YEoG7fc9ty3pP+OxYBlfpKoKusaAgFtjrQBg3PmnFgAZ25UID8Oj1mQZ4CilaXAH04gQb5zNavbB3E3Eoly5c0My9m8vo7gbhAKwPY6gjmyrq6lrDobG2IW69cijbkwfJdrYxH42x/nf+zwz2ID8jFEdvDiVx/9iJqi0ux/ORJHGJYGpi/bsanfhkcG0kwIX01EA60F7nJ7Xq01Qd9HOtq1lxkfCfQET3nhfKHfOccrK+tMfYCwDQiZhAftzIHONot7ejX/u44aOiI32EMBkcnmMde+EZd3xwbmziNADmDU2bhG8A30COwUIfK62ZUqBctq9HT2538tL27nX3SGckVd3gls1jgAbM7BJmWmTDIZ4a+WftmhJghIjAxqF+tbubTz3UsDOyYwaXOzMwFRpogiT4I1vLp/Hhf7iF/u/ikrcoFUn6QRpXf2R/7bn98aoekpbxu//M73mvUpb/6VL3stepqnTbfZrCf6+Q96WMbgvJj+YJ2tJXymaDbwJHf5RY8GoXNuR6jzhv5W0DE5Vxfvs8zHnh13DpNW2av4WzSevQNdqX9GhxHjpRj9MMBjqZlfuRXD0R3npdXV2JtaztmF5dzV0pb50A8frYQy55Fgd2oAJQsGfTc8mY6EMoM82XWZe4Yg5/S5tFvwahEFBhCoARzO+580Y6lo+OA7LoYQdvOK09tKcPgO+SYN7bjwdP+7WKtmRjL6GDEFN4AxDA+dym5e8ldJzplDY1YzsYScDTTrbkRvYGjtTDvog9jpY95P+4tLZKO6C81RzlUGhsBSDXLXgfT7DqnQfDkHJpBaVedP3khwTbyrlPqlltlWD2UddOZW+8lH4sJ3B56ZDATHePcyOcGYgRkLq55Tk7VoDdtqqsE3OoQecmgWtZyZVxbyJifOZ/iDp8CcvsnVYsjVuibAREffsVD3rffDtx+SSf74QUGe8z6NCDs0/n1NZM0uKIe5M+ycYxf2RMzra2twqvOu84ZjgTj3sNuiE1cxND+6diYqWuN3rKgH2nf2+APd0UeYnPPcACkg/eUtaVH2SFzjJ1gHrn/JjKuc7wD78pHBksMbOT5SLw6F2boW+cYMiatTECwXNkiGFUcrYxUDZg2n0QnduzJ8/k8X8VDmXfggYdgh/kV9M2OdbFLJqgHn9cYawWnYqt2ADEs0WEmG04ydsByUdqNk9Mm+raf/TOrTDyrXAjgDTqYYYPAMiZpjm5ljlGL8GIbPNaCw1syhhubPMNFB6pggO++9XZmRT979ow5aMZpO4jh4THmDNvHXOh8PsNBUj96NoSH6Hd1gsdoQ4fRIIO0N6ifiQA4Flk6AVpC8JQDtyunrYQHzCiVtwsfmDWKnkyeMwvJ4AG6j7/VQW6t1jlX3zvnBu9SxzK3Oou70EgH7/E8uqMVe7lzkud+GDgo5WIOY+45dg2eScyA7ZBW4lXLmDmXLtroy7iYuQOv+LQEmguIZlU5D56rUa3qnFq7eBzq0gfmVFzhbpsNbISOmZmP2kux+vTUVNoFHWkfJmCIfZSJXJRh7OIi3/tqNpyybKarPoqBCxedDQr4G683+KbOUh6lixgg/Rde3cotTTMJARnIcgX8Tv3uqw678u81tq2eMfCfZ9YMDeXZFhloh5+di+rmRuwiE6fInWehGay8f/9+fHPvXnx972GWYbO0oM507nDwyRyjVfL+vCnOP/MmrehF9HV3xCtXZuK1K5Px5vWL8d1b1/FZJpBfdwaCU5gnS0mmbMNfLnp4NoTBeXGmz3YD+gbkcay1EZ4PYIC/k8/cHSovuwCWB/+Cf8S/hZatRUehdF1IygOKT7bpJzRBn5vMNQqm/7c//WH8+J2L8Sd/8Fr87Ee34o9/8Bq+wXhcnRmJqxenYgy7Zzb/N199Glsby/EnP/4OfbfMktiT/nX3Re/gcAY5PFjWxbCjU/2to3ixUI37jxbj24dz8ZsPvoxfv/9ZvPvpnbjz8Hk8mlvJDH7Prtncgff23aFmOY9a7gbyYFBL0TmXA2CwUWzJxPRkDOH/9Q8NZmB/nM96entjzB0c3N8EE+VR+y8eMJCn7lOOCl+KHcANzJMLi43aQj7NhSVon4ktCLALCOkvcK3yLK5RH7rw6S5a5daSTQbm5NcG+piBKfE78+J5Vesbq2DP4teKnMRqLsqIEy2ddLyzGZcnhuPC1Fgmrgz0dcURPsDy/EIu9BzgO3zw+Z3o7u1PXeLOtkbsrPTwUQ5tNniRf8F76CTGpB1SXvRt3aW7jz8iFjUjtgRATnIM6gzHqh0ycUFcrc4R+2j3vI+4UL4Wn/FBWKZBPeluPwO8AioDP9oCffgNZGbcHT7Q0pJqjlkLClnBOp47tBZ7O5YGOYqJ8f64cf1cnDsH7wzouxi7MDhmcptBfhOkyoJV4kT7jm1wAV+fnavRHdrkplwIsHSwtsCdbGK/DC5quLjS/jmPPgz0WG5HzOpHiSd5opa4BtlADrPkHY/UJ7SvfZFW9bYy69NPGZi23UVpA1km1XiNvxIfiSfEvWKM1F2Mo/5QRhMH85l+TXtbFzJlMic4DD7JIL9zqr2gc+JvH3WetM85n3yei6LYH/GC+tGd2/ZxG2x6Bs+YHEVP0rbbjPR5/mIupqdnsg/rGxvorSNseH80qdO438DQSFy4fDkPmxU/2n/nX98hbZO+J/zhmS2JVfhe1nRHpuVgxSYrq+vIcC0sPeJOOmv2zz59Eh66rnxpNw14d7R3xWZlE2yCX8Qc7tJWW5cZsowPzNnW2ceA4Sl0jeVg5T/pbCBcDCONtI/qe2mnDdBv0Q/RJ/Vp5Yht+NNF3BZwo3Ps9/qpVrvInTJJW2WC76Gpvo1ykTtEMoHiOHeDPX74IL7+4jPscS02tyqMaTaePnuauypMMFI/VPCzFhcN7m9CuwN8/e2Uh2LfCv84d9Is/TVtJDzh53X7f2C8yfllfCZupd4BDyujvheTuqsHUuTf2mOz3vW/B4aG4ckyR95vg/4Yi0tbgO7I82DgCReChkfG+Y26jHuAIYxvKGfd0Ex97oKl8uKimDYGZcL37hiVdv30uPgZiW/4LHc8A40dg9flmTnMgbIHcbO/xgdNIJOvxOK2JS9qv1pSZrgo/TbmT9tP+3WfzwXMzLyHZlZT0OaaBGkpaK+VhkV/v1zI5DFz7nz+3p0bxlvqn5eyMGWxQVm1rI4yrb9sV6W95zo5FvlKXqtn/GvvpaWvjinHx0Od6nz4t/JWFhbkS3QDhHJRQJ/OPlhRQv80/Snaz4U8GhPfyHfuLpI33CVgqUlfPUNidGw0q5/Yd3kKiqZvpRzob4mryg4zdHm04NMfxMLCanx7/3HcufstvLmcySyNyJUJBJaF6uzsiQX8wvc/+DhGhkfjhz94J4b6wRXMqw91v2WKWppdZDp+GS+oIuvqneIT3b79bXzz7YO4cvVyvP76KzlPjt95s58G9d0Bdg78NcKrcvro8WMw9zP01X48evIsPvnk8xzfrddeiWcvnuEX96X9yhJOyPDk+DjfD/E6muN3d62J7SsrS/F01jNhl3NhTR627r96FVOVsiCNpac+mHpa3O6isQuy2o/UJ/C72D3PB2pBhrDFYp08S7GpA53UHksbO/HFncfxn379cfzNLz+Mf/jVp/HZ7dl4vrwT1V30VjM+dFsP13fFMTrstBEZbzZJCkLh5zS9cu1qBvtVOkqPRpfe5SSqxKzT6gqyh0/I1PWVOhWXwS0dFQVSAdNxd+tKMWTFqBhYUOi4I0JZQLf/FDBXMzz8UGMngJawOiquGEtonXYZdxuFYpAjs3NQlIP9OFNnZfXZfqbxM6hIOwqCSqqB68y83ERRmpHginDvAID78hUUOs4yRNVB9um2dcsvmDGVNctQBjp9zpYHmmxiPDwwqQfwG4Cjq+fH49WrFxB06wiv5ZkEBkVVbAqQh70ZjjPbsoXvGgREMEgfyrAL49WIYhI86MSVE75R9Ai89YZbcawVFpVIA2M7a+2IDn7ThoIwuDowOobQYgituYaSVNm52nMGLS23Mg4DWoKkPRcQ+qMBhvcQ5F4U5nBvF47FbmysLgHyduKzz76OpZVKHr43M34ug3D/8T/+XQYIz1+8yJhOY3EOQ9ndHNfOT+dW34f3HwCyR+Pt7/0w/u//j/8ufvXPn0StchRrKxjOlq64fvV6Ah63Zk1PjnBvjM7mUkwM98Q4T0sYndFvgWZ3D47WqRmtOOU4BEcIKNOaBz6/8ub1mLg0FSNTozE0iZIZHshVsWNLy8APZqO5YnhygrHkeXqMkTxtiZX1nXj3/S9jea0aa9WtuH33QTx6CPi//zS++uoBgGOZOWpk/lW4giWUyOFpzrF8UcEYeMBZbROAeGbd0dO4eOkcvNOR/KxxbEFxqkzSaWbeDdYoB2ZpGYRxtRymRunA//BLBn890EmljSKqKyPlzVVLA0jygQBKx0DFq9LOUlo8XUn3Hq6wGWjxcDzhvAo/M0tpN7cCIroGfHRABIFmdJn5Z8kDMz8M9NimBsl7NtJna60ry26BPTnwYJ/tDGxroFNGAVECr8xU1EFhbB4K7cJDexOygtI1tNrTPwhd4HVX3JHfti5AHICqkevPoIn95uLUHy5kuKOkoxvd0jeUGcAaAfk6g420p74RnAoaMiiLUs/ghAZKow44qesZP1dmpZ1lUjr6aVPHgPE7Z5lljl7RGbFussamiXnfPjiLxUotZheWMhvbwHYL9OjuQlZ7ylb1s6N9eGENntVhOoyd6lpmuX73zZvIbyf3cuEAvYP8eejyztpKbM7PxQE6dfneo9ieX4pu9FIXuvQQ8NXGOFrpt85ao2BPsMJrvQROO68HyKsLdysrK8zFUbhTZRM9pAOq0YZxyrwkpYozcMC8tnRipHFUGqFbjzWdRwejq78vs0sEqz1D03H7wfMM7jtn8rqZbJvompXVlaSrOkMnVoWtvjfjQT0ruC5ZQoJWsykAoTulvI6ZK2ZMCFDcfeTCg4fv1LdMliC4i7BmB5jFYF3gkilgUMpn/b3B2+QR7ptgjE4ZdHP+BS9l8UGeN+BfFiJcNJEO0iV3mMEPdYcn54a2NLg+ynsdOwOsACnazEwbvnPrrTxfWirOp9d4D39vVreA1eC0oCnvr5zgIGaQ3zFwfx2ADPbzG82pRt6nD/7MPtCsJpF+F0cus2lo08XeRoTFQHh7d3tUtjZjDOe8p3+AcbWgw76NtfUaensD27YbJzS0e3IQHcxbC7ZsGT22sLya5XpqzO0G9tUyT4J+A+puRxdQpP5hfIIRF3rkoQxq0QdpY1a0AUYXmrMuYF7rgpsBf4OF2nBtvKOq01Ug42sByQYnczGIJ7fJg9PdFm9mkmpueBisgK/qgrTb3Nu7mmNsrD+3DGvXq1UDBDhw2JZjdLa0VHca8PKPevabGMPEAA/IbTcAx8dZOxdZcRHJ8ci3ObE8fe+86pDlDi3aqoMxr82FLnhfe7idPF74V/vjnKtrzMAzk0+722nwFdAqXtHJ1Wmzb7apXHsv+Ucnzprxgj11fS7q01fHJe0cTRlTedjdkplfQLuPXAyA/urGXFDxGm0A7anrvUddLuTFEsgvDrqy6ZgM0grQpbHzJK+70Oc95GcdGXtTnNiSeTnQO5BlcAx8e5ijYNxFMoFvHtgKHeyhMiT/Z0IDY9EBVwaPkBu3+Bvkd0HbEkraFLqbOkgbLLh1McodHHvQd5vfmiFnOSwTHTzjpLO3G7u+Dg7AgQGP3H/0Auf+MCo7R7GwhiOwA97g955HJG3dzrtZ2+MeZ4z/KEtxnDV0ICPV3K5/dNwYW/CYwX9LO27mggCYhDawtsi0mGAnlpY2wHqb8IMO4w46Dl5mvsVuBqzXVmv0w8VSdwB1wXee67APz1dwNEYyGH/3m2/QIUH723w2FtMzMzl/OmOWYJNOuWDjONHXU1Mz+TudHbWSfWprwwHr7gUv6Cz15atyqK7UKXTxxFckMflKHSOWVjdZEs4AlUkRyrDOpHwj/k27Sjvyqljc7+VPaxbfe7oQ8+Cqyr66Bl3cCt6kTbdaP386C/ZbSp3toZnPXszFArpnDbvqWRmegbSz53kgx7kFfG1jm/nbBZ/V0Du1WOTaDQ/QXttOeW9v7w0PLzZ4Z2A+D9ZEj6godNLTZsHDBtE9iNEFK8uBlCA/PMgY1KXybup3aKEs+L1+Qi4a81Smxc6+uovPh3pBOqysrua1Orl+r6OtXIn9dKr9vfOmYyzTqzdz5ya60wCcDp1iXAIr6qnio3idc6yNnZqcisnRiUwychHDfrtbetsxNxgQbgQHRDwDm9x7+BTeuZ8LuNbHlYf3j5Gjdua/awDnvTfl0rNcDEQ0nKFjzvZxt9ETzWdx49r5ePP1K/H2zRvxnVdficszk9HN2C254zVHYFATP1zGFLO2tKjbT8Ep4FX6LBdlEBs8lHaM/1zYATDmDoNm7hXg/MbT/Rjsbopz491xaaonrsz0xx/++M34kz/+cdy4fi0++N2v4o2b5+Lf/cVPYmKwJYYHOqMFfO1uacvI5g5ZcKqY2EWFK5cuxvUrV/m8BHG2kLN9dMTcOuM/a059YiDBw3Hf++jr+PCzb+Nr8M3j+bV4PLcc88jrYUNb7OFY1/CNtqDtM/CYJXjcaebCkvxv+avR8ckMzpw7fyEPtTTQb9DRDF75z12n8oOBOxe5xZrOrUFT5zVL8TD/6mZ5TPuqnRAXiM/NEjWgpc/nLj552ICTMmqyRpFdF1qLHi6Y9mUAmaf38G91+MOH9/GbN2PGsxvg12q1HHTo08CZ2bj6oe4syADX+locbC7H61fP48dN5EKKZ2rs723BqSWpz11sm9Dkoy/uMb/YLGxUZhPKh9g+EwLqOC4DPfC9PK4s2NcT7Lr9c8HLA72VD/+nP+RChnbWXTaZyUrfcsENO+F7f6981WXJ30oD8Za/8+/caYNfIlbxUFZp6g6ENXSXu/c9s80ztHZ3NunfLvO7DrY7BGN0xI0b5+LSpYkYHTaj1P6bRavuVsf76iLlSc6p783gZbrS9qo7TaAyPqDt0ufUpjmXGTxD3+ZQmW8XKNQ59k1d4LicX79rBjtIkLSx0MyytuooA79+L57SDrsI4j2TBnyWC5XKYP7OhWQXeH1q043XKJ1JOPptwPMlX4pp/Rn/nLe6HnTBTF2UuhJZUoepk8Q74hV1lXyYSQI0Kz6wFEfBSydlnnjYF0vzaCss9eYZVbaYviIyZd/z7Bvm2V7o3xpA0yfQr3GxxKQk6/l7SK9B6yo8bYa2uGWP9tbh2+fPZksf8DH0iVwwzyAl/TF7N0uYcAfjO2UXjP5eOXPMhYjc9YVe1O5Jh2Pm0HbMZBfTep27OJszJmN56iZ8/RFoYRC8BexQzifTj/FhfMhFToOVnWYZM4c72+7KP4sB5K2ntydpY9sm5HV1cn90l0l7BvdNKsnzKaH3iViRa+WJXEBmTM6Lvo309zBsFwvK7q/tuHf3NqNzYYCe8b3zb/zMg0v9rf6w/r3+hEmw2hSxnw/brT/0s1KncF8P1fa3lsTS9rkkoC1znoeGhukffZLH7DNtuHjDD+BL7WuR/bR70MUktdSF8I040PnL+/NbY3LG4do7u9E1Q7nYonDQRPJELkyBt1zcz0UGrpUPzNKXVhlcNyObcSsv6s/6Qre2Qb1jZQ2xgIt2uZuNfiAhPIuf4/gysY77KqN8nTKh7yg+SHmk/+os+Ve/x8+llTyj3KSelk4Ktu3SF8ebflEKbfFRpK0L/Cbr2T9/5wW2ZazUsasv057yGzG8Ja98iA8Tj+WclsTRnBto7TgstWdQ3XnzPnW+cVxe5+/9u95fH9LL7zMWy0O7V36jKgFbcY/0EcE47sKiRxkjtQ+O1YVpbdf46Ghcv3olX3N3BHTSxhhLMgbmIrf2x+QyS3lbHttMfs+1cffcl7fvx717D2IOO7xhUm1LZ3z0yZdx++79sET8d7/zVp7BWUXHe1YoQEN2SzxseSWz7C3F59zvoOtXV9biww8+jXnae+31m3H16kV4sQ06oHfot/Lizgt3wTn3Yj752kVHS/V4/tSvf/tePJp9lmP/Dvc3sdxd4vqUTG98/tlnYD8Xn4xLH4B758Dm43H+wlRMTZgQMJ367P/0f/6/xN/97T9A27aMDZmwJmaQ1sq5LHmGfmnAjzeRECvAe5G6cQTwmLubohW/vSFWK3sxO7ceX96ZjX/41cfx1//wfvzmw7vx6Z1n8WRhOzZq2MfmXnBNSxyeobcau02fQ3ZM9ASawTeeB+mOZu2YtrbplStXfmFwxoCKgCtDHSoNmEhBtxSK2zEt2eN2I7NAnFA4xZ7z3kCVDCXwMfuiHJyQjmIal24EBuccRvembrcTyMtkBvYNECkAKpjdHQUbhoYhZWJXGVUCB/k9CpNZt6TM5Zmx6HYbJ0xPV3MyFWqzUYaGBxK85Uo8/e8DxIxNjKdSn8S52gOUzC+tcP1Z/l6D5PalDGTitAvqzPSrK7OV5eUMXLmCebxTi8HO1ujvVoHvIEBmGDTkFqZefqPwdA0NZu24Jh2DZrdRwKTDbjMz4OZqD5xLv3KFHMEU4EuLdujq5HgoiNLfgtHWsHjojKv5Mqo0MntuGyNwjGJzkUUlJ8h0a6MCqkAIkqxXbtb4MUz+8acfx+LacnT2dMTOwXbe3y1C01PnY2v7MLfdXLt8PZl8bnEjjgDS7737flTgi1EA72XoJo07MWQbzNfdBw/jlbffwfFYiAH69w4C8r233qRvzAJAC3gI829CuzkUwmm89cZVwJiLSYcYpw2cdJyIzubo6u+MvrG+GJsej/ELAOzJiRi2rh797h2CngjXBkDWUgInjN3MdA8H26m4YLEV1XW3se7F3LO1ePJoIW7fm41vv30Rz5+vIzwdOJ/rMfv4CTQ6yrqqOocXGItG2VXlZ09fxL1vvo0nT+5zTRX6uTPhLEYG2uLmtam4emUiLl+aivGxfmjntuaSweOqseWSDAopBx5Kp3OigtFZ0VijAmMfGhzwbGLch2ZBI2MGvtosv8Tcp7OZbRTwDFPQ77IyLD8rf+i/VBZp5Gj7EMPv/Utm/ymfN2VGmAreLEizh8y+P4Bf0nHgXztGxACnQR6VnqV5Gk8xpvztdjJ3Jyhf1qJzp4CdMYAgyMkyBzhLZsKb9eA2xybk/wAwtlfdw9H3IN8j5OcAgOYCmTLfwxyjuFCWlgwRQOaZBfCq2ZAu3rkYYMBftlXrmAWVxoW7a+Q1HBpDwb4GKoMZvM/Vd/+DLsqbQQYDLi40CkSa23DO2ntydw3ClsbKxQvnST2lA7a3cwj/98fG9kE8X1jJQ74tR9WKY9yEE9CFeuuznMjRHk5xRC/8qmN6cXo4Lk6NxIXJsbh2aZL7Cs5xQjc2ooasbC0uRgNzcWZ2JvO6B4jx5HtLlmjMa4z/DM/VgFVbp7sP0KXoVIaSgSlP11fOBaaCFYGMNYYFHwbnevo9uFtV6iIQhhqw6G8b4L1TnIaO3t4YxkkdBGS4sJnZRNDmWKDL/OzsNMTf/vqDDIgZlJQWbrk9w7kTsLgooHoSjKhr5HWD32Y7CWrSmeFvy5n8/hr6KfjxkDV1uWDD3UU6LcfMjcotZYZXdXp5Co4KgBF4OqF1Z8QVbh0cDa+B0hLEgl/5TYIo/vb35Unf7DBtCwjlmXx4L/4JgnJALx/ppL58pHPD98pY7rRBr0LZbM+++igLCy/boQMF4OmIOyblU2e4gCrBunzu/JTtlPbBrris4s/U+fan/L5kYBS6OIvKfJa/4Z7j8JfB7wbubQZOO+Blb9csuIZ4OruQgUmzZlEC8FA72hZ5Qrcf0r11+M8awtXtI0AXvI6AeTB9cZaPkI2ymCw95SsX2Cw/pAOlvNlpxyb4U+48UJg/+RtZ440BQMG2AFH61x/1ubVdH86lGf86zj5cOFDnaqcyW5z+tncKcnSOAZaWw0LWBnDIDZj0APjM+F1e2sjdY6cAJPslzXQoUzd6T2haD6i4IDI8OQXvdOQivNe69dVHziH9FsR3uljJZ8qAY3TcOhIuDlgf3bZ1TP1bPnYHi1mELpbuqjOZaxML3F3Q1NCCTkNH4fRbukYdZsBPeS8cIOuYQdXB/Ruwv2W3gfPONNAv+M5xMNe+Kl/JlzwLf5bgZPbf5njVsXK7tK+OOxc5GQeaMG2/uMe25MUE6/C6GTFiBWVEnanikA90ApxXfy89nVvlUidEGUz5ZywTE9PhIfn7XG+g3+scU8oUvz0ywE5fvJ/BMX4GXuxG53A9ek47YpDMhWi3aZtJr+PtlmB3FxkEN7vO8y0YQeqlGrRaRjcPDI/FDnM0PDGZtmx+ZSn6wFmDo+Mxv1yN5dWaRQJjYaWSh0zuqVMA3GhzHBgDzSexBmYA8cHHjQDwQeyl2e8BHw5Axz76if3iWn9q5p9BHHf8mXG+A0aia9h7x2kZCxcnzOi0jJnZUmYVH8T6mpjQYJHlqcycKhmtFy9ciAn48vMvvkye8GBnMzMvXryY+NHMqmPGuos+LWV8TsFmM+lsGMTIOQYP5oF2LeLwnnQodrD3Lp6VBUYz6a2JepD8Xy9No1wbFNCWiwfWNyoZ7C9OoH0pi2E6TQZDUufCT5bFMlCz5Lkk2NONXXrePsCzDwy4nfbIXYIGqSoba6n/xSAe3ObuC+lokH97V/wO7Y4a8r0LK3vQ0NJd7uJQj6GmoCN4mOv6ewfA9uBecQN9zoUx+mpQysCKQWdrPVteaWJ8nPFr1+BhflyCWEV3azMcm462eqM482XRuP6sLxD4W/m1/j51LnxqW6lbwCaWXbFGa9lSzZzlP32Y/ZQ3763PYUBEXa7DrJNeAr7oVWitvZS2lrEQ76AGMwHKhCP1zSQ84s7ooSHPfDiFv/bCQ7K3t3bSiTPA7wKVCyT3Hz2LT7+8E9/cfxprGx6gOJx9sB0DTu52c1e0amUXDLoF7j4z4eTsIA+rvXxhIm5cPR+vv3IRnDsdU2MD0Qb+cXfqvpnT9Nt+FhzK3NNZg2YHOOANp/BJ4wk+T1NMoK9v3bwUf/DmtfiDt67GT3/0evzw7cvx3dfPx2tXR7PdHuzXf/f//A9x8/JM/NWf/VF0tcivQZ/wFcDpbfBUa5slRXvBMIPogbPY2DqI5Y2dePxsPm5/+xyn92l88uX9+OQTxnz3UTxm/M9fLGDrNrJEzyrXVuEtd0J4kLqy5GKAr85TL9jGXWzu0L6EPM6gS9wZMjw6AmYaB1uW8yFc0EnbljzCXPPUjzXYoT0wi9sFcXdQatnly+QEdTM8kj4aNlwdKt/6lCcsiafsiyEM2Ps7fczEYHxvQFM5lC+1R6UGdlPyTj0Yk0F3+HltdYXr0bPN6FNe3Ym1XdvEhm1jz9F5Zt7CPy7KWk96b3MtLk0OxJs3L0d3q7uuTBpC/o6x+8oHbRuIb+8djn/4zceZmW0SlOPz/rngDc6VZ7WNiYugi/6M+sWSqcqOPkrqlZcgQD9eWSm05Mnvkh7Qz8Ve5UOdk6VrZAiu1e/IUgjKGC/ysm2LUUqwEX9F22q70NT+e07IINh4exO//mwXvdAbV6+Ox6VLY9Hfhxw020cw9aljEEeKVcQwDfSF+zozjKdgVEaN+dRGqgsywJ99ZG7VVe5ydFzMZR5Sio5I/8a+O27+c3yOzfmmYejBPV1A4/tizw3im+Alnfmb3+oLanPV1fQu+5PBW+4kHyqLJvu1dnSEVQ8KJii7l9T3Bna5Q34uvQt2hT+ZR/WcTwPjPuU1+2vyh+VQ1G/Oj3Pnd7ZhprSP4geId8UrReclfuFum1WTB1zgdhHoJDPsXcjyQO0s4YP+VQ/aN21/ZqHDm2brduEDObfKnfe4fOVSZta6o87HyPAw8ziWc3ABec2gGWOQ5u606QanSRM6HmPYAVnGJBZxhpUPLCeifGWJrfPncoecvpHXifHNrnYeTbCRAzzcX5utXdoHjDRjwyvoEh9d4BflXd/MxLv2Dnfy6Xdq57T38BhPdbbzp6y624fpSf+67n9aUsuFAgnoTi75Wrr7SPngBzl/sI3fHTLW3PmFfC3MPY/FuRd5Xx/6u86bi+Hyk76bJVe0LxlMph8+EsNzv2Lb5Fu+YvaULeMZ0lVdlbvSeE3fJ/mxLenqn8bGTGCxXJb3lRe099LShzwjX5l0Kg9sbVXTLhszs51MXOQ6dYzYr7/PEs1iVv/uyLYkVktLZ+Iid3BoV01mhYUzRqJGSd2jjPA7FxMciWNNmeUCn+Igry0ld/RdmCPmw+Dwdm0LPFeBNCYyo8v4gTLmmVH6Qim/9pRB5+IfY1ZO1MXyqLigxDqdQnToy++lkdcW+XA+wQDQ0iQPH/5erG6/8w5cp650TsymL/rQRBoAEA8XNbUxtjcMr6tfvLc/Nl7oXBlDTZuA/pO20j8Zh6c8IJ18OPfpJ3A/28k4JuCsVGxxwUF6qQ/VPYUuLs5C7ZwvNBvv9UXLLhBpJjbSTxodGWYu+7IUt7scnWsTSnL9E3520U8cWanWYrWyyefMX2tXxop2wInP51ew6Xfi08++xg6PxV/95Z/GzRuXkf2+6LAaQbd+tYenr8UmNuzgwEoC7jQGC7aCm/ARjS1/+tntWFxahTeb4CcXIbuhqzsUSpw65wkqGTeR7vqAqmWz8EfHJsDEW/HRR58mPujp6YyHj5/E8vJa8qG66ptvvs3F/6GhPicefeeCfEQH7asTTNrs7OqNd9/9OPH8v/8v/33K2JMnD+L58+eJT935JEZL/lZfg2stndzR5WG6bVGpHcXd+8/idx98GX/3Tx/EP/3us/js9uO489Ad+gdx0NAVe6f4+mddcdoMz7h7ytgOvtMh98Rj497OITLPaL2/45THtAf5/B//5V+e3fnqKxxWAG0aKIgAUVyFk2GsWTQ+MkhTEI0RGqQ0m8EDHWSnoqwK42vAMmNYPAyjKjwejmmj1hCXqSwBo/CVTAEMJ0rW9jLowXuFR0fXa9P40noNA3Gwd4gT0Bo3Lo7HT773ajSdukJXBEfBkEnNmOlG6TkKwYH1/JqYCGfG1d4DHLPZuZV4OLsAU2rEPIxwP545IQiBGR2eTr24tJjB5VqtmgrCTJOpKcDxzFQcb63GD96+ESd7VUDzIJP5InYBb+dghkuvX4u9DoywCxrdrvIOYExwQztwXFBOJ94TYT3cwwlBGepIC6ad/G6cd7eb52omxvMEejlzTWk0MAAqb55S22yxLItyjOAyV70YTQXSxRIuzHlzq6mAbQfnwIMk7z16FG995ztpbDpUWNDMw2s++ephzL54En/yh38MwxzHf/P/+iVz1g4zNqAQALLHe8x/bwwP9sVKRYfO2nVdMTQ4jD8t2Cor3lUE+vnzeRTcEIYeIdjci14Ep6/fFTl4gpFqXPqGhzAag9EN6G5AcK1JrWEwW9/s5coczjtzNH1jJqYuTiD01v5zfDqPZQu3td5fvFiJDz78IjZw4g1CqMBcvGnv6IdsgGB48M3XLiHcOoFuv4SHcFQEyAKsluZT+tbJOHQC3M6o4kYwjnWUUbY8a1VANPzhFqVz1y6k8XPe0gIxdy7CoFbj7OQwM50MnnsArUpPQ2UyxwmGuhHnKI0ORqUEUOBp+EreVoF2wP8GBnYPEFm3dKFkDAAqBfsW3UZmlD0Pq7KchKDZLVAevuLvN9bXuR98hCE10G2mwhH8e3S4R+/gMRw19ABjbgIQV3MeUP2MdT//NsBqlqURdP9ZrsOt9+WAPHi5E0cMQ2yAYxVHc2lhPrfonXB/aYUY8SiZHwIfFejlV16LLoxdzyjyCMg+2t6I0/XV3GnSSt+PW7ujvbscdqQCdtuhqiT1BoTbZ5yCD3fsOLYChqAIfVRuBThmtyubAiTnQ0DZ0t4VLV0DcWrJBeXGrSKM0zkSQCsjX3zwbVS3T+LDL76NpXXkeHQYI96EcQAcnO3nrhPPAekBXE8BOCcnR6KvFzk8w7iuVaMdWgm+3OXgDgEXd0BhuaDRDY3P0D0uxh0xli4cd8uGnTDpO/y+Ddr3Mr+7mzVob3ZLUzo7LqSuL6+Gp/u7Y8jFF3WktZkFPmZLTV+YAZB6Kv1JLvZ0YWSlT3N3ZzRgoN1JdOD5AzgluzjSh2dl/luhmWx0+0kl/hqZ2TlS+aMPaRPtGzsngqgCGBLYQQuBh4DFPtRBiLpJQGAGQP0QT3W8elxmtrap+th7msnkfB0DJpyvDNTThuAjARZz7rXKrfNSnAvmkLE5nz69r45vGqx0wkogXp6pGzG3vrkVNAOYtgAfqFV1fLzeBUx/48P2/F77lM44fXDha3gAwML9XTz1kGX7zGUvf49E8P40ZYMH/2uyL7wV+HS0l8zt1BnIsDJgYNwFsOL0mfEP3UAXAmZFJe0c7eaijf3xPtzbm+q8DY64jdlyMusxNTMRfQNduR3yYO8Evisl93p7umJ8oicuXR6P7k4AiIuPO9Z5Ho8tePzLz55Ay5L9PTGBvgWMrVe2MnPU4LCZm/ifqRdcpMl5geaCWWkjTxpgNENDGsoCu8i7zgydTbqllVZnCuIgqnOkU+ur58kAKjJRwG3x4oZN7r++Wo2ezvbM4h8c6cQ+N8YR+tFapIPDrXHzlfPoxu0EnHs7jXHvzkI8fgDQ2wWk5QSgz9FFJ8iS02p3BI++mjF06dZrKYuLL56jA/eisroKHY4Lv9FvA4bWVHb32R6YwmCp/Oj45Sf18yh4RxsnaFxYmkMXukgCOANAevhjLgAxBy3RZoWKaDltyqBdw5mZcS7ewDvMtcERgxkmP+hQCPo3oaF9rYNrHSZBe0blXvIp3ZGyeY1znbyuvuO6BOrQJnf5oOcz2MvnOmAeyKbtd6w6J86jCQn1hWmDCvyXdPB6+TH5j+v9jZ8p47moBy2sGa7MKJvvvPFmPH78MHa2KjHS35NlPSwfMYDuGcSZGO/viqnhAXTGXvR1t2fWsDsTvb/lzg7TMTbAe8KY1eGMDX4zc87FH+9nP6xl6fkB6jt3WzXTziuvvoLdAzPhBGl69/e3kYnOtFVffX0fjKYOacuzVzzcT4fDXSPyQW17M3q7B5AdMCf39tBby6l46L/2whIxzoFbjK3lad8sf6etTccciW2Q3+mH86jjZN1dF5GcBxfifBwY5OYe1hI9d+58tGIb3NY7Aib96Y//IPXYvQf3E7+4pf/f/dVfxNjYKGNuzW36S/MvwDHVWNuoZsCiv9fD3UZf9kGRw4Fk7ssCVeFn519OOTzc5f/oPPhF+2sZhiJ6NAAA//RJREFUIj8XE1syJjEL86xjl8khvPqd/CE/+JkOiU6iu2pMeBFXGMhTlzyer8R7X83GfmNfNHSD+/jOGu7WSV9beh4rc4+isjafvOFuUPuqv6CyVO97BkBdn9eD7/lA7g+0L/S11dJ7XP/mjRtxaeYi+E1+xKHCnps4c0pHl6Gnv1eX2ZZz0d8/kIsMjluaKA+OywUBec/r1f86p8qEvOz9S9Cp1HOVnh7GLg1cxJMo7qjIQCbX+juDlNZJl+cMYiq7OpMulnW04WcwPrMQtdvi0Un8JoM3lhxxcdwdMHnQPX1xS7+6TIxm4LeUICilCBI/wmv2ywCE2Li6ucmzlrvvzOhW95o55o4A76udto5/G3Z7fGwwXr95Jfq78Iegm2q4NReOISayo2V0B3XuPnKGkAHPgzHoJt5z8WV9fTMeP3mKozmLbajG+PQkdO7Pg6CnpqbAKO15JkAHjYuJTo7249DdIia6wNut4u0DF2DAS/RtpQq2Rzau33w1+tD97i7e3nX3oq8HsbJWSb7e2NqJ1Uo1Hj568nLRSz0hjCt2zIxN9Zj6PLMwoWuaTfRvLm6A/zvQPe5KNfhmULgEQhkjtMykMNozyOqONfVzc2cJPpi5qe6Xj5wjk8wS1/FbaWVbyTfblhs8yOxA+cNH3bZ49ph+ACoMHjmGPwuecsHB0hU7vMoTBim0F+qExO3QXjm11E/R2bvJD/KAMl2C/9JX3t5Pf8+/f/7TP4nFZ89iaXEh+7oH/+0grwYmxRFZ4gd2HoAmb796FRyI7XThBtk0IWB0cjzW1zawy9VoRab2Wvvif/1//Q/R5KJLRw8jc6fLSWTpQnjHBQrlzn7ZJ3nP+ejGNuYZDoxRWmzt1tKmqa/8W19U3Jt6gXE5Pm2h76W185N26OXfPtVPButGR0bzd97T7/MahEf/vrm1K/lzZelpvHrzUly/NBIXLozxuXYHXQTfi5XpNP/RLk/lW6wi39tmLqDAF3V92tdnYKzorbzXaTM+TyUPKd93sRd+U2db1sPDGc3OFLNyadLc2IXYRNwnfoLYMij6VFsOPTBgbdDLMy70N0QLWbudv9Ut7ho4PUFXgqnUXfK9ByZ7TpGl7jw7IheYxDS0ZTZzHTrIb45DHpCv5HEXUcR0jtW583uf8ogBKBPhnA93N9l/Hy4KO/Y2fuccJwnhAxcwtI8OSh/UhVgXXyyDY0aqfmtvzwAyDb+CG92B4CGSpfSci0fYe/SdC2+5gAIPmdVtDEbfZXRiKl4BZ7jI3ErflEv1rkkFWOHMLHaXmztr5z0/EX+lYLaO6Gwz2ZJeoEM3KiY27Gegbh2d2ZZnNJQSK+7U21pbyYVW6W5CSu/gAK/MNfdwwU8daJBSOywfusDciG7V3+nsKp+Jx7QX6i2Dor5qP92R3tXVm+P2QPYBbEwv93ZHt7s5tIstvBqHKLJkMF6el03/JQht+Z498MyTe9/G5sZqnuv34Nu76P9qWK7KGIZ+02bVHYbarYbcOWCJEnWINt7kvmJr1aMlodZgvff1ntobban3XMc3d94NAKtzrHtucqS8UUHGbFP9KL1L+TqrOazlfaVzHjROO+68Q9AyYVM/VrtnEqg7O9WbMxcuIWPDyQvaSxMk5+cX0KcjyffdPYP4Bp2xvrLI77eYJOw3NBWXen/nMIPm8LzxHrgwedZSKOJzKSyHqrMtT+xDPjNpxziJZSsdk0kN4jnbbMZvlXYu4iiRzrP6++C06CXHJM2yEojYg7a0ubnrhn7YH5OixP76hiYweV6pOHNwsCTlWBZNGVQWpVULMuHOIPu6VdtK38sDivUn7Zv+l7rr6tWr6CjslgPh72NoqO+vnVH3lcWPkujgXKozmprcrSNNmqD5Xto+aeECqXOsrcvm4A3Lixrrsg35QLkXn1jeSjnUF3Du3TEmXteuOm7Hd6wMQysTfRhy8sYO2HmJuVM+XexTzyv78rb3cy4akC1pbcUJ9Wg79x2Ah4aHOmICH+LyufG4enkKnuiOnv5uvsfvQqfuZOk0q09gi7A1/r6xsTv+6//6v41/+Mdfx8/+7I/i3/8Xf5r+Uw0sAQEzWTL1BHLnAiiDSLwvfnNhWV/yd+9/Gv/b//3/Mb7/g3fif/4/+5/G4spK/Pa3v43XXn2N8R3Eb3/1m/jpT38ar996BR3UkTpLHWo5bOkiTfb2TuN/+b/4XyX9/3f/h/8N845cIecuhi4tr8XC4krKn+eYWgKwu28QWT2Mr+8/iq++uhsLJvDt4ndjl9rae+P05e46S1+aaGsSFAwDjdEx9j/99YbCG8iyc60fnjvxkbUsD5c6x2Q6fsPnTe+8/vovFubn1QfwUrngCKYygC4zjo4MhQcsKcAGC80st3yJzrGrRIJRgxYCSD9TUJz0U51xemUtXYOSu0zUYQZrXZnyNH8PwCngV30ksxnwyNIkOlYAuQyqMHEORONovffzE4DZ6xeiowVlheIySOc2UOt66TRmJgdMrcMimFUXaKAEWam8MQqPnswmCCvGviwwCEolnOUudnCOzYSxnml7hwZP0LOPUnoBeG7K71aWFjJg8OL5QtaGnx6bzMNAuybHomtgBIeoC0eB+zKWI/pQNaCCAB/B/C1wq+DQTEEz7D2w0D4KSEoWxVHS3tU85lOpzN96OJeOZg1mm3uxkALc19+b1xnAMaMFkco5sm8GnTyYsb93EMZriUsoDg8kXllaQcgAo8zrN/efxIPHjxA0DyasZo3n16Cvh4eN4TgMDvVmoNNtdW0Y4PHhkehmTEMwfVcj/TrdxcCj0GkfVZFzfJP7XLw4HVduXIhzlybj3PWLMXV+JoYmrMVqgO8Up5ZxuNLPeDUMBuuylilXWCds4sp09I2NQKPONLzW03z2bC4eP34SC89m4/EDHcxKDEHzSxfPx9UrM3Hl0njcev0mCn0JhdoYb906B86qxmBvM85Jd1y6MIISGYtL5zBkHswEsGuHwC7ArMyvxOZKlTYXY2Vxjr6t47ziLO7gGDd25HkBKm15ywyfPAwWFWL5Eg2aRlxDoWGyBj8zUJQysuTWsnQYUrnL53CmsoKiS4DI3LsKZ2ZeghuUrSv2Zou2o4x2ai+DtsiBWTwGxuorlPWT/DX8OkeWg3KRKzMQvEYDg7LPwAD3cRXWw2KPT9CY9MODrHftH7/Xoe4dHOJVYHMS3b0DtNWZ2VL37j2Ou1/fj0e8buN42h+z4c0kG0Zx9XX1RCfAVN4zi3xxcSkWFzzs+Sh63LqosYDOh1vb4aGcBp9b263FhnlG92zn2QNmJAiAigJTF2U2Av1KQ4RFkU+UV8cirRQP6WoWh4FZEEfKnrtqGpD1BPbqFvUX82bGxurcatx/MBv3Hj5J49rT2RTDPR3x6rUL8YN3bsZbr12OVy7NxIWxoRge6EG/QPfttVifn409QHEH+sBDLQ32pPPAbZuYTw/aPUBW5WcBoqClEQDsnCCk0ePKLo4P7iM8UlbYHZsBBRe1quvVLOPTzN86g8o1uh9Dpx4BJAz2RRe07MLZy11JADuNFoPMhYXcnrpaiWNkVZk508mARjrGR7R3f24jZhdWoxUw6uKcjsmhP6dvAtEM9MmbEpXxpHGkXYGSgGRpCdnAENYz+BPkcF3hL4MtlvVALyAnHTj1yovARfnQ4MqzzqnXZzYMfVO360j7t+9zgVgbpD7GcPpwvp1yP/fhPeUPu5kP551H/lYZRO++/IgxFZDhI/mGhxlUvvd+Xqhd04FKkM319e/yev4D82V7OgT8n49KP6RR9ov/OU8CI4FyPVNKMCFvJl253KwlZVaexrQlv+aT/tl+3QHRpiq/LlB2d3q2yg46aT22qgb1zNZivpC97p6mGEGvNbUcZNmxM347OTkZQ6Mj8eTRHI0ZcG6KK5fPc4+zdMDkC7f0eUPtvXYnM1egtQ6uASzpnkF9+u/OtxJ0KU/1H0PIsTkH0sODxBy3D0ibD2YsGrHZlpHRznq9Wx3VVwLFrm4cwM5mdEOnEwM/C7wbYgCQlPPFNYeH9K12gr0z815es+RB2Vrp7UwSkH7ZP77rwLb1Yp8ycAKoFYhKRxrMPmnHzcZIPrOjyETiAOhgXX35VJsqL2fmC7O2e7iXeqY0oD6iH/wrGdBt6Cxkk+bN3i/cVzhEsG5wVZl0gVx6qIv2lUuukSZmn4k5pHXyj/0sDfCgtZf8buBETGW7zlfKLaBZ58lAjK+CyrbEQOqm/SxvUOPeZjcbCJZHDXZ5j/qugUwi4HPb1lF1Pg1UuJjhXLsA6fXajp6+LngMp8dyZgxYPWGWnSDUBVezSj1/yeC8PAehUof5e/VbBk5hu8z6gU4e3FetbtNveC0PxIIneuFl9ID408WS2i5j5Hdm6vHTWEf3vsCuWM5mEFy6j42cBRMc0qiZhdbe3903w/0kdmuHacOybvyhYzd5oYv51VlvLHYKZ9ggZpYhYwyNyNU+NJJu0kWdkMFf+iatXLRTdpQX53cXcK7dZahgRZnSoG4vdsGFCOfhMBdM3n7zjdTl1hHWQXMhi+nOzHTHmTuBtH3cx/MJOrClPd198Dq8im40S1I+UkeqJA7ApWa2W25NHaGutN6//Us9xly6gG92vO/VNy46SXoPGe1knM6/+t02DXxz6wxw6ix003aWxWTMBmU8oPuDT+9ksswu49QZrIFx1taWM+C7sb7yMrMYXqMh9Wj+U1dwH16gOX2CNxy4mCh1B0/5w9J/9rGJ9zevXE5n2M/dbWxQzuQF9biBbp1z+VHM40NZlp7SwDad49/LNyPW1/Bv29PJt0/aKHVc2kV+p16wfIffGdxUvlMmaSF3yjAG2zbIJL0KH2j/xL9m7TquYrMMOpfMMe1a2Y1kUCh3LvJb27H/3ksZ1n7rLErv1FK0Y8ayGWJuxz5At3nouGUjJifHY2p6Cn5w9y70gA89+8AEkCbwTmsHfAJeffx8Kb64DV779kmsVXbABswzWKuzuz88wPkYWdD/8rw1d1G468p5q1VW4/RwO3raTmIcx/vVa+fjD79/K3783dfirdcvxbULYzE+CN/Rl6P9rdjaWALHbPJb88pcnK5kYpZbyNuZw9aefviWWWimX4zl3qOn8cVXnknwLH6Ng/3h53fii28exWd3H8TXfHf/yfNYAJtZr9ZdaSdn1kt2gctdOOoJg6btWT+/o6c7t+GP43eNDI1h8wZz963BgY7OPsZrWQ5knae2wfkUd5VlKHifdvaZP5PAnMesYQ6mcn7q8+SZQAZfnW/lUD5wZ5PX2w/xW+6ehaedx42N9dSt5SFvo9N5ZyAqd2ejp71Y/Zp2yavom7/w9z7lIR/yqrwrz6l7tBdiX/H/z3/2s/jxH/4Q3F6Lc/DD8NBALC8xF/B0K7Qf7O/D5+uOC1OjMTM+wFz2pGyegflPoWMuWsJvBlzMCFbm+9BTuydN8esPvsRHLqWLWlrLofUGdrWF2u7EZNKT3zgW+dgdpN34CcU2m9nMGF7iAeU0sRR0URbUn47H+7sAl4kHtF+3Sbbnw1evVwrrC9AmVKg/lO3MdG0suu34aBffD//v4jB/Wylgm35js8Ee7oA1CKKclmvrz2IztHPeyz6Jz8z6d+e1WFJc4OxUq1u8d3HAa73OBMLSD22+BEl9ahs8fe+ChHNrIFi8qs0p2Nbx0Se+V0/6PndpiA35M7UOcpncSlt+Li1LUFi6cE/GZXKHsQGDbMZBmui3Po71201iaGxwt25TzrW8rK6xPedD/aOdkPYe6mopFwNYBt6cJzGgOlKe8+l9SzKHUl4SdcrYG/DlTDhz5zI6jd96fps71wzMm8k6Nj7B9a15f0vwOBb5XH/CZMEM4PI7+2IA/cmTJ1mTf2l+CX9jKUv7XLl8OTGNWePaARMxjE9lkifjs2/uuKlu1XLnmuPTbhlPUR9b7seyRgbXDOaXKhXuIDVDvj1OIHwN/GQsRjxp0kgmQCTtsAHIpEmffmdcSvsvXjH5xd0BiWmgtbztQqMy484Dbb9TbHCY0TFXxfexFJi8mWOGHvK5dtp+S1vpoc9aw8+2xLYJg8ptJrehX3O3LO2Ws6lKhnvGEZwTxuLvDe6JVdUnzrk8WJct+Vqe8G9LzcgX1vm3tJYPsayLKgZp1T9ih7wh10vX5BM5lTbrvpa08bwh++dtEieLa3jKQ37ueA10HiJ3tuOitYtM/n4YHc5l6AV3l5vRbQrAaeIybZNtqgd8uEDg4nyWQgKzuOBo0NVXD/D1nDjL3JhQue6uw8oGc7adGEp9nZgAnlE2lC9ts4/046BNLnowNhMeleXytwuAzBH8KinqvrG0M/idPoht8N6FA/vmfJqU49N7+nvLfUv3TFKTAXmkXcu5NzloD/zXlXPmIkMH/p9VSTbF1sxv3pPflzJUynLxuW1bWSoP57n0N+vdQ2fHYNKAcuijrqd89XJZuDyVGfUDcpn4y7O08JHUxd6bz8U26gF1o4lgYnvnVlviof4jw0M8BzOG6A51aaW90B+iCX5pNYGWrPCg/OhzFz3chpwdxFNwgOWWHz9+GuvrFbC85yW4M6kzyyJ1dvQwfyap7GJza5nZ/3xuIS5dORc//MF3kDsP8DYhpQvZPc7dkWurizl+7y8udh4zBsv4FxaW4r33Poix0aF44/WbMTk9Ea/feiMm4dWx0Sn4pCN2tvez5PnSciUePHyK3z2JXrF6gucIGatrjF/+8p8Za2P89Gd/xP3xp+BXF3kGBkdieHiUezfGwwcv4h//+YN494Ov4ncf3Y37zzZicx+c2IK/yfM42uO0EZ0EjTyH6Axbsw8vWPHFuTGQL/1NljI+qKwa+3K3krbAg4VVbHluK2N1vMYvlPmmt1977RcGf1EFuVpujVQvcC6dTgnXB3AQqKio3NLU1Cp4NOAJCFfYaU3h0+6pGHVGZEwn0NVtmc7tNnZWhkkTDqEN3rnqbY1is3/N0DBI3dHWEYN9AAF62w3zqBQ0aL1d1p3viPHh7jg+MDve2smuhBfBVxk6wszSRJnathmZGnC33D+dXYz3P/oSJ9GRYSC4HhlNZS2Dr+IgW0IjFRltG6AS02yjULd44ntiKACxDScxc24sha0fx0wpX6msxCjgihExVgzBDgpeZ/8QAd5HOFoQWia9GQWejgr3NrBwjOC6ndlsdPukY+eqn3rAQ8lU5k6Uq2T18i0K+FcAZA+PMtsmQQl01XC0t3bmqpE16bsA9z0Abg9Z2qyZOTkGEzXmYbZHCPqDx3Px9d2HWDzG2dAcL+bmMSxu0z+OlrOD6MCx3N/ZTDq2d7oSGjjplWhqMwC4w3wfx8DoQExBi2FA9rnJ6Wjr7og3fvRG9I3irHbhSMILHnCx6a4AlW5lM42Vq6Su8NtXnZDe/mE+d95aMNr7WbpnaW4uvvrk8/j0g4/i9udfRWV5nXk5jZH+gbh68Vy8/urlmJ4E2PY0RG8HRrrNra1HgIpv4Z/mePs1vh+1zhi809kQ7U3mMWMg9rdzd8X+Dg7L5kYsLL1AoVkCRwFh7nHam1q7UQhlOzSyFH0jOEqD/fBTCcof7cNvOMEdPcPIxl4aGZ2FhsNjlBNK2kwADIwLMwJ7g14dgAADoGZvHR/gACqoggT4SGsmL1q7y/kXhGTdYL4TJJgNKMAwK8mHNTKVKQOD1hYV6CQAg9/lL0GNQf9D5NL634ggsqkDsRVtLciEp0rwnQewZdYLctppBoXyjHPijpJDAK6Hn7z7m89gagza/mmsr61HI0DRWmyNKKUWeOcky/xgbHAc21owEvCY/HuEo/bs8bN4cBse4/d9A6MoTfh5VwcafoIH3JblJiQdETPEMtPf4DgOnzTJLFpo5zVm6iZY5jPLarhAJ9j2cJ0T9JO6pb1vIBpwVtzmRK/ytyAG05LDRZ3N5eV0kj745L3k27duXYk/fOeV+P4bV2NqxEMODeiZ6cN9mA97d4xRgpGjg/Y8lNJgl2UHrC9ocCprT9LnFu7pAksGz5nnA2hpuYqawIM5b3HFHN3kVrxT5s+FTYG+W7MNPslDLYBJg3Y7fJcZjXzfPzKEbpmIdox+E/Kxg/weMIaDfWsNC/iOc2HK7Z7WkVxeWKFtyGdZIsbjYTYnjX3x3hd349nqZpbCMNP2FL2qEW8xKItOcyHKpxkXS8sLMT8/Fytrq3n4jAEFfpGBjczqZnrktyzBIuAW5ABgzGJUb2uA1KMCULMZBBY+CuD0mwKMtA1plfgkt1UzpwLUXHTgM693zg1E03D5PU9/UR66HPUH1+Z38N/L63zIFz5V1Ckj/6odf5N1zQ1SMi7thvdL55TfHMPIOif+3G6WrOgCTgwgaB+OATxmYkkUe+NvvdiAvMEE+UPHzuw3jFXOu/1wfPXggEGtzB70PtCBW6R9kv920N3paNEXRhLtXZYagK6ISW9/c0xM4pzAe/ZtbGooqujOubkd6Gh5CQH2QFTgrfVqLXb2sLPKt3MPEIIzin4CcGW/eRjIPOW9zpSOMQPL8Xq99C1unp/65J2X8JCc9tF5gohJc2vaH+GUuHgp3QS2nqczBLA6PtmPoWF4utnEgqPwDBcD6879Ud4Xsds6iMW5DXSDuoB+QFfHmgupfC8u0XTCMTEyjh2acOvxaewbHIVnjg2GG9hSbrkuA5zwqIftmnhgnwTaBvq1SWbHmDnpAuXBoTXEW+Bfd4Ix5pwzt966yIddxxatrXp4MHoY+lmiT9BrlpdjMLuvQXlBF3sejU6lWdcG5nWiPAg7H2IgaCWP2HeD8tLSAIeB4KQr/cyybfaBV2VE52YPveJCjQtyBv82cBAqaXPcNan9YA7om/Mrz5SDz8qimw8dbh9uqdeJc1HGa72fddHNEBFvnKATXLQ2kOPvdUzsmLRTUsVIh5YawWaYiWiguhv9JZ5zsdJDXmu7B+CY3ajU4E0s0B59M+B2rGwrG9pf6H3K/Z6urKADwT2Mo72vL7YZy1Oc/z2wFQor7j16GItLy8wPNrqpK+uYt7ZzX/DZ1vZB7Brkp2NIHvjSwBDOHXw3AD7pw04714PgWu20uDF3AMHLBip2rSvD/CoHKZB8fsq4BOtoInjZAK+BQWuJdudnLixoR3UynHsDZfvgAx3773znzeKEoksTJ8A/Zs2NjYLH4AGdavF3WXAD69o/D8nkc3fcufW9lNOyBnBnZhWXHavMJ9fYP7Mq1WnqYnnUnYUYdeZZvWYAujEXZ+zzpqUFlQf+eQigOyYXVlbTuYXkyBGOzMBQ7nTY3TuJp/MrMftiOQ/aV95ctN3C2fQMJ3eHPX/6NPnWhTNftYsGC1Pm4LnUr8yppDS71sQbhTf/Zn7ke/nfxc5LFy5GfzuYAvvoBa3MnYtduRjDOM2iTydV3tPuvORjdY3X5RlEqWdpj2sMOogh0imHz8RH0qe+CCi+UlaUJTWbDq6OoH2rB8ZKyYBA7j0fQcFEPyEPvjfwJGaxT+roXLyDp10M9GGANkuKMsayAADfcy/1jo63jrLz63cGQFCO+d6yMWbS0qkMaNkeP0n665dYL9cziM7NnMsDSnVgLUVm5qyLi/LwFhi1wuuz5c34/N5sfPnlt9hyAwj9+AITYNdB5gO+Q6bsM/+LplPw2QHyuV+LgXEXB3DAtwySKN/uRO1KHeEcWn+ZiY1t+NwAvSWtDj1X5s5s/P0/fYhD+3X87W8+j3/87Sfx4UdfxYMHz/PMhheL6zG/XsMP2Y2VjU34jLmAvw1y+jRQb5CiBAvHsG8TMTQynGWOLMfh2Wru4m5ufskL6I20xThyHegD5f2M/pgZVzJ00UNOO7JkaQF5rrWl7CR0HOpJedX5Tn1Lm9q6mpga+TlmHgxUaPXc9ed7aVAOADTj3IO9DS7po51lYCUxjOPhN1mPl7nStrlQr37IxXJsY+5CgF9deDdwKk94ILpz4QKqyWXuBHR6jpiAF89fxKcffZKZ+eemzsU//O3fART2YhDb6W6OV6+fzzK3wz3YeHy08YGeqKwsZCml/gHmG111Aq2393fCw1HtR2vzKT5YZ+wdN8V7H30RrfS1DQxtQEw9n8kZ2Ey1qZgog+6ODP7PM8B4706cxG4oR7OlvS79XB5pa7hW3Yap437IBgNSFDNJB/p6VlFKJq/yv3TzMEXpVhZfCh7we4N+23vbYN5t2oOWTUfo82bkgD43HEcn/GDSVaoG+8iT/xJXmVgn/hDXmU2uzi+JMcgvukorYKlUx6a/laXcwNZnp+gBZMXPSh9KEFM8lr+zfe7nYrk8fKZPxOfqF7/Lw5h5k7ru5dOEyMTHBobA32Kjgiv9ztH6W9tRj6kvsOmH8lbZXdjKOJmSFB2xhLbWh/OVmZ3cT/2i7KZe4Z+4CVZPvS3viue7e7top9SN14d1IhgmPolBpFJO2GC5elL+VoeJ5zYMOHJLg7wG7dzx4Hk6li1Vhrdqe7lzr7pVBfOUnXAuMqiz0gbQH4nWga2bPI+vfuFqXL32Sty4fhM5n4np8xfQUyO54OlZPraP6UWH6Pe4Q0p/zbiE4zU5oTdGh0ayWYSLsdn+We7+MmBX7AX8b2AYPm3ubKf9Yks9eLSnrx+3synPECg7R1xsxE/n1bME5Js9eF8M7Y7uUmKuJJzoI7hj3hK3JriZxNh4JspB4qCtySeZcMZ8w5w5f06y/ba7qVN5NaPcVxdiJe5XX3wen37yAdcxN919sbK+Bq1LpnVmZMuDxsC0u/zLMkjaIvrquJJfaS/nl/dieiVN/vLAa22TsbHNrDZhUhK8x+XGDlxkl0578J0JmBI2z5rj92JU+UE83Q4d+wbRJco033v+n/bU3Y6QBV9Tfzky0O9ijbE6fUgTJdfAHQP47NoSdxFaJphJiq2tCr9lXKfuMi6BcnlG/ezTdtSxohj5Ud3qNdriTEhS19DjTGjifllZg1d1tvd3IUxdbJv2MbEWc1DOFFNXFb/NxQD1uXpZPWRc0yRkdbK+s3xu4PqAAYoXvbcyZV8GhoZiZnqG35XMdnWdtt8530HHyDcqhwzyY9ctpSiGNH7qfeWMatVDzZX/k3h4/xF9xZ7ZDlhLHyLP4uvtZS6t+rCb99HWqU/dceEtLCllOS+Tro3V6o97xow7+P3e0o/aNLGF93ER2/niq+yH+t6SjargUyheX+CRXurALDtMvzK5gS/EMS5wW27MkpMzyPIYcuwuAqVe1laf67PY/j5tbIFNjQ1tbIM9mJsj5H0BjHD/yWJ88/B53Pn2UawsV+CZfbBOU/R0iJHxCw7P4le/excfeTN+9J13YmK0j/7BF8iAc2BVlW58ORNI5JEN8Ia7eNfWN3I+LY324sVifPrx5zE8MhTf/f478PJA4vdmSwwyhlL+i3HiU3zx9Tfx2w8/i8/uPorP7z6N6h76q2c8KtiJX/7TPybu/eM//jf8vjuWK3vx5TdP4+9//Un8f/7+d/Hf/8MH8e3jldg9Zq6OW2LnrC2qh42xsY9ENnciA9i73uHoGejKcvSWjbNUT57jBV6x4kZrSxf2UhtU7GtiBxk4Z0u7U3SKfxZMqo0ueK3p9Rs3f2G2phNcd/a9WPCjYbKsjVtXFF6Vq0Y/t1mh5BRSGU9F53ZmlamOcK4Wlfslo6sUFBivMzDqdmyDqwpjN4bEbf3dTgrvPWzHAGQqPvpkva4DFKCGTIegs6Uxzk0Mx+FuzShLOg8ynUYjV9H5pc6UilgSyIw+VtY24+6D2VjesL4rKpixmlFgdpgZHCrAXfq2gKI3iOqKj6u9K+uVWEIhmYUnIbthtEuTg9HT1RQDPUwKTNTJvRph3omJCSYApQrg9UTkU5ikYeRc9HrQGoC8metXH92LnepGllBox/E0vCaIgzhZn211ZTk8lMWAo0ZbkGsAohP6ZBkWhY7xzM+vxTjK00WKPLAXCeroRCHDGO28tmH4FEyDjbvQ6N6Tp9ARhTE7G//4699khtccRnN2cSGNgAZodLgXoURx0Dmz3fIUeQ3eMfNNX3vGh2L62sU4d+NKTF8CVL5yIwanJ/K7ExizuoJDu7AaPczhbmU9zpg7A9pdCNQAgjkwyFgGx6J/ZAwh7AnNWg0g4sGNsw+fxDd3vo0vP7sbH773cd67urYSXTiJ09B1AjqYZe2hqV1dMi/80IhiZjb7EY7Rsb6Y4Nnd2xqvv3E1vvPG5WhvNCNoG2C4k6WP3I62WeNv5rJ+xkELQnR8qNPmwR89fNYB8B2Cn9py5VwA61asfpwOHWqDYAZvVKoqv4XZF/G7d38TF85PA9Ix/IAxjWGWpaF3gjnBj9lyhcxwH2M4wuh4EJOrmpr5QwyjAQT5Vgfe7TryscYqnVTu6z01coJhHcQOlGc7DrcZBe7S7uR3KjCvUemk4UEBK/QZJKcDKojMHEA5u0h2iKI3M0eHki9TKejULy1X4ze/+TiePlmI8zNX4IfeqKxvZqkhAzdLa9VYXN2K+eWNrJW8vLEVc8vrgL3tPJxvY2s/59ZgwQYO3v37j3GedmKof7DU+Ucu+6fGkV0klr6dYYAFDhom+TYzK9RBzcww/UyHDqNjqSQNhU5Sm46INGVojSi9HC991wHNjEZofLSxkYfl1haXorK8zHhxjPo648rlC/Gnf/qzeA1eHurDEQN8Obdut9Z4Wp+3tQkegFfW0AnuWjCLwL6gO5E5dBUyYv19M8gEWfbf8ajfNJwCBB2ZRvSG2f9dBmR4f+g2W4y12RcaaTMd3IVDA4C0ttiH5/vGJ2LQ4OXMVOBDJ2DOOquHVXTxOny5yRzupd7zsLk8+BuAB7KMLz//Cvlph6cxKtvbGO6mWKjsxu8+/zr2zprz0HAXIiAqRqwhgwRbOLbL0GlhfjG3VZo5YP81IAawfMpL7mqxljRwKvlZgJnZTvRdKJBb/HhXNzQlyCJQM2Bs0LEEfdWl6m3nMjM0BGm8Vx7SWL182IaPBMW8r9soQUXaKfmaR35nr2zT37x8lt8Lm/yb/7jez35/h5ffCwTsa+lb6Z8P3pV7e6ljyk/L+Oym32V/+UL59PelSdqEXv4yv+ZD5Tjv4W+Q/fpvvTzFE42YaeLc1TZ0nHWqDES7SGjfdVItP+FW8Kam/czsn54eycCEB2SOYGdWVnZj/vku+qsxS08MDg0gg+g+dyqpK+hX6gDaqjtuEsQ59Gn/dGYNdKgnC7D270J7H/a5vJZ3SX87DY/+/sF7bZht5mI/NHW+1FE92MK9g214VF1HP3RetWXcc4t+Crb399BP+2foi23GYtvcg98bRMkzK7iVzoygW/BjfcvhsVHucxLbW5tRq1YyYCLuSOfSJuiWATwfBojycFk+NPg7OjqaWW4CKLNxpqen4XsXUSyV1wuwbyuBNn6vDubjWF5ayRrognXrmJcgu6AfJ0fZRzbUrWa/GcxV5xsE0JHIwKETT6+UG2Wj/N4+FR4VRPt5Luy6yPwyoKJ+EVO5bdssUMG/8ur36QBKHB7aH4Oz6iaBtXjN7+SyEqQw8IBNo4+lbeXQeSq7tmQMrznkPvbD+TO7rd6msuI4xI/+zrq8WX+Uv10E2TSbCt0mgN81QMDcmjhxzN81bM8en/X09yYfuktR3lOXPUcP3X/0NEH5DrjsxcJ8VMA+0tAyO5auSb3U2gm/4DhhM8Sah4cGco+w8dZJ7UpdZGDYZBGD+yP93eCIvuiAL7vc1YWOVGblPaQutwlbBkCplGfMzpG3HJu0K1luKd7J2yUwJc7UgbcPRY/YF+dV/nvl+mXencXXX32VtDxmfr73XZwK6GsAKueNORXvek+xtZli9ikTCNBp6lAzmwzQ1LG6r+ocecGSLvWsfvnE/jn3lgwxsL0GlnJXqA6WWXYucOxjhwwGuSN0dW0j56y6tRVXrl1L51fH1NIRv3nvQ5yZ/egeGI6unv4sLeeOiO3trdzhGpZiPKBNxmBCivfVDhq40IeQJhnsUn/QMcev/knnELpIW//2MNiZiSnsLvwFHYpvwUxAIwNOXiMP1u2J/CytfbhQJe+aQCMPWTZM7OS9HL/XKSd1G1QWZU7TZ1EC7aPlgLzeRQPLyHiN90naw0tmvBabyBhoP3dLyAfwVp0vvN42cqw8lP1iE7RN3In/vJf9M1jjdbZhu/me8coLtqkvlTv44HnVqjX4XSiUB4otUhY7cwFInVbXYeoqF4TU4cqLzroLkGeN7WC0jXgKRv/qHs4qjuvjF0tpF6pb2xnI7x+wDGdfLtj19A1yX+x9g/a/Hxqfct1RLK/vxfziRjx8NBeffv5NfPDRV/HeR7fjoy/vxUf8fefBs1jfPoiV6k7aHYMg8rPBeDP8PEjchAjH19cHP42MZLkWz9XS33Su/Vy/x4M51Z0lWA4/MCbp6RMtlXoj6+37hGfFJurdDEQx54lZ1NfoG+khneVtv6vLrPJQ5rUBWTKAf5IyqCy6UOZ30tv5E6s7vwbXaDR513v5cD68JrfOM1fe1wUi+VwblBmSzJ08V2wE8wcPy5f6236v7V9cWMgs1JQhfieDuPjhIu5ObYvfN8cqenFlZSEaDndisKsh/uRHb8bUSGeMewYBOu70cB/btBi9+gjgBwOkC9gqD000Yck5cYHahdxlZNiSr7tHjfH+p19ngEF6GbTR79XGJEbjeh9pB6QFsi1fW2rMXTjKp7YtkwSgkdelbDM2ZUd51TD62/o8aj/kd2u9S2c/K3boOG2t7w1qeY0YsZTdOc45d0EQ7QHh0SfAzzGwkCWrzC5N+XPOub9lOviAtrk9Y1CnZLCE+c8xcCndpq9ccOq4tNkeFOsOGMtNYa9MPvBWOX4D+mcleCwdUqzxuZJHiu1M21pUADRRF/tLGrBbvFVHmgUq/9LNHIe0yi5AI+nk/Kt7nAvlRtrIz/5e2ug7yDeWCjN457U0QRv+vtgHeUybYAKlc1hwmCWmoBVzot1fNshI28pFPZ4jbeRLg4B22/lMTMz9nHPnsgH/wUCUO9HUF5bWGBkdj5b2bsaqbofu0D7lU78ObOd5LlAdG98fYxMzjL87Zs7fiKY2/JemLu7TAPYazczsXIDPYJeLPZZ9KefSWAGit6c3sa102EFvV7DZVZ4Fgx/H2uoy/swC/OBi2WFUN9bAaMiZPETbxrTUP8qc45F33TUjb2ZiRaO0r5dDLgH9xKfQ2CBjLqBzrfypz6GvLi3dCWQChvbLeJZ2VnusDOhni+fSp2f+W/gsX9FrJkDq05bEPvHyaSZ1zT56FBvY7onxUegyEE+fPo7N6nraj7QVxhloQ77IpA/pIxPw8J654MR7dZ/8ZZ/zQZ/lU+VADGCA2QXO8r12pT2z/tWyJqfJF4kRGU8Gz5UBHmJA+c576fmpA9Wh8mqRZfQM16u/DT6Lk6WhCz+Wgj2iv9os7YOxOPnE9qobq+Ah5e4gPADZne/ynHyor+Z758DDxZUB8ZrD1ldxvMnDYmeul+/zbBLGarA/bTUXSbOS1V/3zcAXL3WCeNyWvE/u5GTcjl/yJLagff0O8Z/4TBsrz6Zu5Pfa7YGBQezaSN5brK5Nkb7OUxs6WfnUxpWguTs5wFPLy9BvL7GhfGBCkmcaZKlm7utZFu5YqHjOgZ1hHNpKdaI6Qjo7fvtqcN3EBenlwegG5W1bu2SFD+fOsev/+VmffA09pFPuQrevzKU8Lu/ILyYzOXZxnY/0IaGVN5VWtuG1jsv50DZqm23XXecjw5ZENqnKA5rVM+gjNQVtKB8mv/hUp+VOcAPbHlrrjsUn8/Ht/dl4/HQJ/2CZ75ris68fxLvvfxyt9OfKxXPx1q1ryJc7qjdTzl30c3FGjKovN04fPFPERIGDg+OsGPLJZ7dz12FLV2/cfOvtaOsZjMXlrbhz93H85t2PeX4Yn3xxOxOs3SnZ0IJ9beyIpTUXI+bjdx99Gh98/Fksrq1lQgSWIHdW/vJXn8Svfvc5eGg+qtvomPahOAGDnXLv4wboDFbJcy2hqz7L1uYufnwV3l9G924nzYzvqcMPpZMxA+ZGOpf5KLbYhzok3zNU5+P3cs7jAN7QJje9dvPmL9wCXACHRt7Jd/00EiTIXIJelYoC53sFydUms1gUBK9XeLO8CUymgNmOytGAgW1rzFUwKp22jtbMzLhy6UKcm5mK0cEBAEo/zvogzKrD4pZYFKSChAo5ZlAdODPWTu1obojp8SEGrbKhv81m0aIgBO8Q7pjfnCIkltMwsOHhbwYo3Ui1h/EW6Da0dsTlq1fCLFq3Wu8zNr5KZ14hlGIytkFhS47oTLnyb8mPkX6A9dleXL0wEdcvXYz52WdJG1fx+t2K1Aiw7BiIwcmL0TZzNZq6YCyAwxnz4GEtq08exukBwBpQYn2rze1aqkiBgrVbZX7PQxiEJmV3hLRWlRnkQFntmwnUG0uLlRidGE9maMLhzcOteoay5rtB9G2ue4bD/ODxbLz/8adx/+HjrE8rD+whRJYLGXLFGyCxPLcQ5yZG4tq1aeYcqna1Rtdgb/SPj2Rw/wLO6vmLF/Kwm16FWAMBbTZW1mNzvRJ7GKVdGNVDJFcA9zduvRp9k2PRzpx2Dw4nvTEXWR/90cPn8dnnX8dvf/1ufPjuR/HB7z6I2fuP+f1WrmZPjEzF4d5RvPXmazEy2MNnMClPWIZ7Qxfr7A91IrBd8AtOzUgfYNNsuMZi6E417CuxU1mN9YX52K5VoXE5BDqVrRICfdrbewFrHgTSB9/2810fCr0pNqr7sbhSjdnnc7GwsJgrbB6Y1m0GAPxsVmyzoAi+am5siW9u34nZh/fi1qs34ph5bWkGFCgj8I1G3fIQgjp5qmxX8nOzMt2ahCPCfFnzLLMqAExMN+AW5wE+zm2EvGpcMtsdHmzHYFpuAB3INc3IkwYOAed+Bpa8Zg/Z6YT2Klu3P8lfCWCYfGmsM5SruvRFwKFTbsmLdEIBVU+ezsft209oSxDfG33wyQZzZzBEALcHILuL0r07uxhV+GwfAV01S4vn1j4O5llzbO4exjrO3uaWZbVQaHz2GIU6DhgcdIW3vSV6R4czcH6a+gYlBt/L6Y5BXWTmC51M+m3v1NAz+xloM9PF31g65xCnaLu2g7JzsQI6oGjdtnuM83pIn6vPnsfG7NNoFDgw3vHzU9HMeM2eMoM9M1wAAwb523vgBUCwOxRODs+itgGAXF2N7UoF/TTIHLQy9wAMgR2Atpn+ckv6VjIZBIr79FHwJPHzsFfm3J0HajK3iTrPAoMEZPBPE7KBooxm+KQLYNAH8Bm5eDXP8GhsNTBh8M4DdgGiZ9vI/zKGGTDZ4q4AQY0BYN4wzw0Y767B/njxfD5Lr3muw9bOdjT3DMRvv7gbc5UaurIvdaOHYa4CGCwH9uLFCwDlegb9Nez2XaAg4JAn0sgzB7Kc8+GCjPqoGBqdEsYHHwm5BCjJZxhfuC5pos4phqk44fV6cvwsdZvteK1PZeRfP+pGy+u8V/0hP/vI7/Me3o/78Oq1eXV+npeVn+al5YPSXnkglWWM9Mfv87uX3ztP9d/kg49Lu+X5e/0Mv/obe1HGXpwvVOXvf+89pFMCG2Q/s2O0LbbB08XL3h5BLWAfftVxEYQZ2HfR1Uyujh7Lh2nXjmJguCnOXxgDRLdiY3cySD4+dg4w2RhPHq0wnwfIbje2ti8WdfSrW/BecQDNMtJu264BwOK0lDE5nswqB1zkHDNR+SrAe0k2XxyV48xx52/zq6SZINDAvFdIo/Id7UIQzxDp7NBxwunrLuOV+DrZAtbcsn6K3YcV93ZOY225BugVgJqlbIBPnqQ1GpULlDf7PDQ8lJjDheLKus6CTswB7RggFCCVec6D1rlexywzgGhHGmwCogWY0kF6uOBlcEYnKPmA3/o+nWAdOGyAgf5jQKNzpeNoIkQG4XkvrhDv+Jlg3AU1wbtt+rdAWnnQgfLVv+uf6VxYg9+yfsqlOEvA7ve+2ocCxA1GF1mQt5Q/+c6ntDIg4fsSHCzzpm71UefflEXe6+hk0IsL/Tx/x3tflX7by8wmnjpSRiDVcQZPEvMx33bFDDED+e4WO3XBFLt0jK47wQ6s19AxtLZ/2hgLq+tR2zWLif7yVD+uu/sPer0Auzx6OhcdOAWWLduyzBv/2tpxFLvb0W3ugDQg2gtNi6NTshB7sDnQC/pkwgrjFE+N9Pfm04ygThNK3F7ceIpDrh1gDhiPB4nV0OUGxnQ+czeR8ss/+UvHqR3dl3IMPzmPOns6+vJXoQttostTjUE8Sy688dp1+rgbs7NPkGf4kHtZmkDnQ0fM+Ui6qyy4oQEM20/Z5ykvZuCGtt26nPNB33R8U/9wr5Mj5aY49BrVXcYxOCSmKdn2GyZfQD/P2pGf1EF92Lsa9tNdW2IOMUZvXze/88wKs9ibM0v8o8++iHmw3i66w8UZedqxrSzN01aNfqs/rNG7C54q9qIEPMtTGyKWt6/1Z+qLDIAVXpN3W7nf9NR0dGLL1Ysl+OBwCl3lNTGVPoYOvL/J3/OZ+kkZlgbOVzr62E7nqAQ8Cl119m1UXrYPfqa820dJt4q9d56VFzPg7LdZ9GJHnXF1pgEZ5yBlnvZc+PD+XuvYfV/snIvzLgiACfm9AaVMBngp83Qu+58BbebZnRH1BWEp4xjlCf0Pcbf9Vg95yKw22M8zs5Cr1XN5cDO60es8wLt/ANzK7zyIE6mPjdpeZqB5wLKJGM1t3VFxp80GTuvDpzH7bCGTNVb5O5o68H+O4/598PoX9+LDT27Hb97/ND798n58/c1sPHm+WJI8lquxsroVi6tm6pvJu4/egh/ot5mlI/hFYuDeXv27kcykNWNfp9uM295eMBdjzyQxaFp2HiGf/J2JL8oH+kNZ1ieUts6xuq8LLGw5BLFflsSA/kqQNsaATmY28rf093f+xgfkSZwh39XnSdn1b+dUecuFKD43OCKdfajz6/gisz25zrZs29csrynPwJbiQWU5g9LJi2BV5FW+Sb54qePlidT5Xs97d0+5i8UyiFkOEd6z5I3js+RFM7bTXcE9na1xfmIoJgbb4yd/cAsfui168IPaubnnypg56w61tY11dOdudEJ//YXBkbEYm5gqCV7Ik2ePKKPS+uisPf75vU8SrzsHDCttQgbaeUpXZUZ/N/k9CQm+5V7KJgNLeVNW1adm2fq582sQSHlSFylryrA0Z8hJ94xP83vlJ/UHdHKBw3iDCxK+ZtIT91Q+5BVpqsuDpKBHm/BPh8o1/oMXPFPLbHxao/9iGuTPYBXjKnNadLz9kFGcp9StjF2Zkj7urNrDP9vHn7Fd50udnfo+++lChj4WTTAOGxLbWaO8VBcQtyj3tq/eK+8ll/DIjHmDyo7LhzTOndYQxOCXtJCHyg6TEjz1WisA2Ef1gIFYv09i2D5WzzF4IxcHt5B3kwHsnjGM7i4xVyu/bc/d5vWFac9Kkiflf78XS6Ru5tVnLn5DJ6+RBr39LsyZeOLhoC5Sm2yGb9BkCZAO/ObxPJ9P2QVlZALi4MhoVhhobOnIRER9oDyHAJ9Lv1psqNylr9XUGqPjE4kn3OWeZz+AV+UndfBGZufqDzaHB9lbEtA5MBD54P69OANDn8Kr3t1SOE0N2L/V5bSB1pvf2tyEl8viuaXWLJXjLDjP8qg6wkUx76/PlnrZp3RFbrwug6wKCrOhPU6+cy6da+ZSO6tuk3bSVQJaHlFZSHmh3bRzyIXtqz+cZ2MLxhDu3P6Ke21mbMwFAQ/nNsBtPx2r8yNPyUxF90Fp+NlYnfyZMuJ33EveKjqu+F9iLmM5fmZQ3f55nXPvAlHG72jLexnf8wYmtIhfcsGZcSovyoA7nuR7r/Fz20mdzpi0TUlL9Sd00BaKhaW5QXEX0rkR9mYfDNiFDjnF1la5qz6KixBlN5s6gGZ576KeAeSCbZWP5Gfjkx1iw3Lws3pDW24/jE065ho4MrHWWZnjXMBhjNkOtDdjX36SltLH39aD/Y5FWVMufE+Dea30U/IdvHg7FyCYE/1A9YKf2Y68ajs+3fla5Ew86JxwX9rrR2d7DprxDnnMw/mN0ziHfjegDNBn++DEeD7Q0vJyyox8oM+vvfAhf+Yr8+GOUn1Ex+o1jk36y2vSzrJWeY6Hc+hvmA8GmG2mLqCf8k/elEeXi4UvMZO0c8wmG2gL1CN5dgPXuvggL4m75CFxmLZJ3K3atdzP2MgQ+rngVOOfyoN4Vl4xu72CT1bBhu0dov+MLeETLq5sxadf3cvKJOq6P/v5z+KHP3gH/7cvPEtMzO+u9hNkura1wbxvpj9mxRNLGvb0DUc/eqi7fzi+vPsovr7/NJbBL89WNuL2vafxwSd3wDoP4t6TxVit7MSuotvYBUe2Z8B+/wwZaetj8J1x2tIZG8yD1TU2t/fBQptR3T2L7eP2aGwb4NkfR40mWLZmaelTsQXyrX8EgZMP4Bbo5QJgI3ppJZ4/nQWXVdNe+Uhf2jk2fqc8QUdxQ+6o4De+lnJXZX60Zbk468NFRl6abr362i805vkx18nEHmqgEeqCKfoATGUyi+MhCHDyVMZ2UufYhhV2J97glsxvOxpYa5lqTKqe0g3zahTMTrRza2vrfF7FEbLOWy2ztyylk9k8MD6N5AqTh1tai+4MR6MbR2/m4gzEBnDQl2YZjD42yaiCA5R+S19vdAJ0ezEsQ5MTMTg6TlvtuSpzYl2o/bIyd+HSxejV4eHedYA/MzOdK7wGDHQiBOUyu5lhBhq7mhvih995LaamhvltVzx9PIsFbY0eAw2ujPWNxnFrZ5wJwlt74mgfx75WjY2Hj6KV9npacVibTvP8gVLOpjszfE9QhGZIjA6PQuf2WFrAKG1sRBVDbVBCg9PYjCLrHYi2ju6YW6xEL6DfDBl3IJi18e0DmPbbb+Pbe/difmEORVBhnqxXPxqvXruWwdHaxlr0dZWDu1SmxqFbACQjo33xzg9uxYWrU3Hx2tUYnZqMDhw/S5boqK4vLsYWDl+NefT8gA4M8WBnXwx29ES3Bh6T2tIKLV2d7aV/L5biDsL43j+9F3c//ioefXkvPv3Vh/H44YM4ZS4HGP9rV67GO6+9FjcvX4qx0cEEsC+eP4uH97+JN16/GmCSDO6Pjw/E8CBAYbgL3tQBwLiewXtb8M/Gcq4CV3BmqzwXF57H0YHnABxmJnUXjk4Xc6Ej5CE+TQ062DoSPbFe2Y/16m48ebYYDx/PxYv51Vha34zKliVLUEQjg/HO999CBhifIBI+NLNbp1aRMpi0W92IC+cmY3gAOYFWbjtzIdGndNMwWrZD4KccKsxmkTcJcphTZcNsz1zR5pnlIOBrt2eZkaZxVWYN+uf5BfCQWf8axzYNo2Cc+bAckHW93E5pXXgNh8E0lYPb6LVNeViqBglFKD44xjkxc1Eg42+PkY0Xy2tx9/6TqKD4BvvHcl5HkCNl3X5s4/Bv7p/E8+XN2IWWh2dN8XxpLeZWqrGIk7iPzLvd0O2vcFeWaLJObJN1+BjvzWtX4vLFC7GDAe8ZHcqDu+yrhtHDg+h06iFpbekiad3K90cYKsF/vY6isnmGzKAsgsbikHlcfrYU25Z6wmHdePo89uaWopvx7m6uo5ibon9qDF1iZm9XWPPV7dUaNQNGrW0GN5pyxXwXA2uCdWYBoVjdwaThtI/655Y70FkQvPsqsHlpGtOQG3gSAFmz2oWJBowPg4kmHLgDDPcxPNAkKMER7hwajHZr3aE/2gcxDHx+irO8vYnsrz6MnY3F2Nt8Ho0nBvZWuctmbFSeA5Y2mJcx+qJKBVzjuLe4uwpdtASg7UYGh9WFnT2xsLUff/u7j6O6f5qLfvcfPYwXi/OxsrySPCYo1Kn0cMZ+eGdgoD+BVTpB0A84mPrS8fp3J3yq8ydIyRI9fsp7nRZ/YzBf+fC1npnsU8c6Axg80iZBN3/nSqg8oKHyHtIzG/BRf+VhANr2/F7+SCCKc2Bb/JnX+pK/95GfATztoO994T4+HFU+8p4lE9qf6fjmx/zTWJZ//9Km4/DzbIeP/Ji/yjh4FIBl4BR54VoBS/bB3/ia33ofHaeSPSTglV+GBntiZhp7NWgWpdlshxmYbu1wS3t/DI0N4PAwT/3Yoq6GuPXGdFy+PIOdWOQ+BofKDiXUTTy6/yJ5r7n5NCamRnKros4V0D8dN/WSvbHsRc4P/deulz7icPK9IxNEJpil/z7Vgznolw+DH2VQjPzl+Hxyac6XslDHA86xoDaxAd95uq1BWxczDCpYss4ggLp6D+e6UtlGZ0Wsr+4gdyWA7RZpSe3826730qER6PfBu9Ys1LEzQ0Lbp5Pr75yHeqDQQJI1XjNQTgP1zEt1nLpweXEpgznSwEMkrR27trYBAC8ZjgUQI+s4oJblEdKLh8QJJSh1HG4Dr7/qcFeqgG0XAehPLgrw3gwf7yn9U786Hmjr0/cGVQ2aOMbkKugnz0tzdZGOR30BJDEa460HL9LRSKFgHmjLufG3Pmy/Xo5AmuS88aq+02E148e5KvyrU8TYvB/3yPbhWWlj64LU1Atcb0lHs0YboIPbmnfht6WNTWzDahxysWUMl1Y3YkcbAi1r4j5oI85cWV1l/qy33Rlr65Xc/r8Jbb2Jtsqyaj29nfBGCdZnTcpTl3axQXviTw8u7kYvbufClvxo8NfD79vp89Xz09HT1hjD/dgQ2vN8FeseKyOOx4VP58YdVjvYFcei4lAmDMZKqwy0ME7LbTgnCJH/T36uP5Rrt7xbxsHPDTCcHu8i11M5527v39ysRF9fT1y5chn+4/7cQ5ssMwrgdbDEo2VhgEahgQEMA83aF/knS/JkH/1afGzGlplqOltbiU2YDaalLAoYtHRBdxtHrB7gdu4M2rjIxbDp30EmN0yjg3QC3SVhNnYVGTDYr0vS3dcPr7cgX+Ugvv297Zife0bf4Rvoqi61D+5GMjAjL8qXOnLpzCH/2S8+T51JP+QdnWMTKC5fuJxzJi3aeE17wvvEKNBAmsqH8qa8KG+kTDBO9VbBDW6Xhz7KEv90+l0cMxAp/ZRfr3fRQ93hXJqAYRaz+s7gdAZQoKtyod2yDIO+Sj3zT5m179r/oeHhlEXnQVoryxk48BoeGVBGXtwtW85FgG448x7gqA7IRQLGYFnCYjuLzNkxX+UJFyz1k/J67uUYDJS7WOl9zCA3SUE8aABDwmSmbotZtW1g6Mm4cP5CTGeQvS+zNZfAAGaQ7xwwphacWKRprQKOWt9KB/jzu/fj9v3ZmF1ci5Xtg1jfO441/D0Tt9wBsry6Dn7ezNIWYll5VNwwMT4S589NxRi8pCyYLNLXPwjvlGSKTrfU4z+YiKJPqUxJA3d1pQ71PRiYqSh/M17nws8tDeD4DUw4Xm2Sc6CPJI/bhrKhnq6XS9MGGPx3oc5saK+XftLK6/T/5A/5xQOT6/rSh+07p6mTub6ur+Ul7ag82InfptzbYXdfm0Di5wYK9w+w42JUaGOASjnPxWN5mn7YVzGoAfRcAEJGxAMm4NieQaGR0ZFYwDemyTg92ouZyZH4H/7Fz+Pf/uE78fqNc9HadByPZ2eR0bVogo8NChnU6mGeb9y8GR3dnTE2MR1Xrl5D14LFoWk9+OVuePVAW1sPzNYVv/vos8zA1k/P3XzwUeJAHBqxl+OTMh0dbZlQ4i4SFy0z4/clv2cWMRelfuKhbKhzctFMW8LTe4s96/SU99MevaS99DbIZnzBwKCL3hkg5G95TbvsHFhmxcxh9Ziyro026WF1fTtLu23WDvGhd3M3csVFYHj9GJ/FpIcG9I1BaLPGmRLa476OtwX+Q8c5GnfEmHV5dqbOsEyImdAuaHA978U34j9xVdpnrhFPmEnp6H06Hm1kBrHppzpMXZhlXZhf/UEXASWa41b36hOKbctn6n55UJvvIqXJIP5dgnGWt7Fmvv1obGqj/5axYgL4Ti2vLKkLbJsu5nvLrfIXvWvMoJ+Z5KlX4A11orZK2TCIl7R1TrjaBCDL72qDtnf2oZG6vDlGR8djbGwMfm2P8YmpXNjrRfb1DzzvUB0kz/mZ9JEPzJAfGMDvae+Kre29lOdyhoRJe6dZwse4kaUJ/Vzd4iKYv3UxW/0nBlM3eMBrvdyJ+j9LiUI/MYWBv94edCP8Zoa/CW7OiZnrlstz95qsanBQ3eBcWjJPP9syHp3oGhdXtCPqDe2Pgc0MdtLP+mKtOsDFR/WE760ZnrsyaNw5Vc7VFdpP+b7Mhz6M8mWCq4kk7iyK2N22/KQl8mbB7rOxvDSf8mCZNstYOm9lVyt2AXlw14Nzp75Ur2nnCn5zp4A8VwLa9sFn0WulD5b8S/znuJl78Z88Ip8aG5Qm0ksZl00N6Naxpb6j17lwIn78F71ZkkUSmzJfjk2+si3nVP6RDu6wUBakkwkH8oa+Tybgoe88K0Hco/6wX7nTBFodp51VDyPH9IHbJS7zjDHn0uvKQkzpk7wtNtDeaY+1N+pZn8qQf8s3ymg9q119J/2ku3zlHLtDKcfuuKG17WZZ59Rj6n/kn+/9rX2UF8y8l1fFG9LVOEa+R/ZN+rQPBsB30NntvE5NjSP36B1smov81prfA6tOIF/SwHm1n5azEy9ru5aXl9OvqTE+bZh84BjUG+rNPe5ncrNz544EbaNzZDA+acsclnOfrCiizdU+guWghfTy4TVpl6GptNXXsT3xivKRgX3oIn8lZkM23U2grDhHnvln313otm2x9+AA2KCvO6Ymx5FRz0fE300eVsc6F+C9TvAR41aGquh/zxWtgkf2cCqMxYg119dW4quvbsfci7mwLKD8ZJkq5dsdFp4hZFLknfvPcjfAvUfz8dGnd+I//fq9+OjLb0qiqouPbV5n2fPjODiBDq090dKOzsI+ujPypMFk6vYM8Ftb3wz9/SgLWsqAZ4S1dQ9EU9dgnDRxXSO6l3t3Zx96kFnllnmh39Jf+6ovJR4ySbUkAFbwacDpzK24bf8QvbVZjbm5uSwFPDAoBm9N/VN2fxWMr40puqTIoK9iFG2R+LLpnbff/gVzlVkQbl13YlyFt/SIzK2QqtCcdA3HJsDIcgEbGzhkDE5G8MYacoXb1RuVstfLkLBIMoVbAmVADyBLYM5XKha3dAoWawj/GZPhqfN5AI6dhOHPBBoKF/PglphXbt2MS7eux/CFyeiZmYq+qcnoHR+LDlc+GUMjwpRlCVQITN52bTcdnIePnmX2itkqGneBQRUHb7PiidY6a5o+M3GsMV+NMwyUAMx6cCODA4DznWhiktrpzhuvXI7X6YeZyDprw5OjedDl4vJaZqO1I6AGMVvbEYzDvTiorcSLr78ElHm4GRNqdpaKhNs60Y10VyNuDwQXbi3BrUxG7e7px9ANMbFuV9fh2I5Hj5/Hl98+ALyoNHeiUsWJQ8DdKtjf34txMwCH0aP9pgYc68oav1vluUKfI85fno6p8+Nx5ZWrebhTN4awq6cjpi9OIkSV2NUhhwZ7KFoPeHXdvxuQ3D+MccTYu3IoUBfoqFwU6NmnL+KDD7+IpYX1WF1YjLt3v449vnONdHpiNC7jbM9MjcY7b74aN69eiMH+LuYHwa25Pcm6ZB48cxbtrTjmV2bi4sVhhNQFJkHYHveooAwr8N1q1nrzoDvr+huczfIJ8I8KVoMt77Vn5nUPfDwIv3VAo+NY3zzEkdmJew/n4snTZRx8y9CsA5JX87CQLgDFpeuX4vW3b8Wrr92IV1+/Fu3NAq/9VDa2LwCTHa3DZyZAHO9HXydKGzCqohIY5TZMHhpr5YgrEUYMEcbMbzJLHSOg4pSGmf0Dv5qJ4oEcHdDYC82WFCib9SCzmOGmMs7sImRSxZkr0XzeCgja2sN5pX2Blfzt99EgiDMTwUOmSuYDKjJOD0pGj/dQGZwAbJp7h6N3YiYmzl3IOd6Bp9qacVLaOunzJrzTGuso29OmjnixUkERumJuhoZAoTE8sEjjKiB0PjTiGrKuXgwKcs+IcjfPAMp9D6XWOzaMk8n4uIYuQtsCKN1CrxJLt0Kjz4eN6Ai3Me3tHGQw/hC53lvfjMVHT2NzifkzI43Xro4exgYoOcK5Q+F7MNYe/NMzDIhk7jSMBgE978Ns+WP01x5OQK2ylbtLNgGWglLr4e5jIN1dkEFExpgZZgJ+5k6jraNthwVALkQ2852KTSNrhoGHdBkctQyP9fc7e9AL0DXBI4o/t9FxrUBCA71T28nDhY5qnm8xT1PL0dywGx2tW4BuA7DK+Ak8X4lV6N/dOUAfAArWqcVRa7P9bg8YZ27RAQfwtDVy/5u/+U/x2bc4g0vr3MfVYlfcMYSA1B7Ap1nWBpXNlnGOHJQ8m8Ha07JdswBDnRMNTOFn1aZPz2uxpqTXCAitZyyIVF7U8YIpjdH/H8B9aZC8xs98pAOUBE2y8K78sx/KXP718lq/z4D/y7ZKa1wDQNDueJWfK4opji/v52tp0/vYiP1/GWRNY8n39Dnb5ZK8Jz8r4zFYVZw4H/XPfPV6ZbUAV/rFmMsP8xbZh+wP/fM+mQnHQ2fIoJik78p58DDjTvhzH13igbX96JCmmLkwnnqwoxuebuUeTUdx/fp4WAbH81PakM3WZkFkoHufxPqKgPks+gdKaYfZ2RfFqaE3mWml3WEeCxA/STsvMEja8VTPmXkpwEoHiH5nUO2lrXxJzdRFPqRb0pbx5j3QV+5iqs+Pd5YSXqcesR3HZ/Zh1vRuNsNxNzOKvZf2xQCNBx9VKu7A0XlAX8qDOi/0tcwNwEl6akz9y+Bq8lSZF4MD4pLM1uEzfys/5u4bdJZgvYBYv5cfz9LB9aHDZHaN8p7X8zsxgZ8bqNHRdJ6z9qd04ffqB3GOcqKDXMYMLXhX5znp4cN+Zd+gkc/6w/fZJ7+nHe2Zf+tI5Hv0hu8Fxd6n9B8HjffORwlU5q3s0u8f8m4BmM6HfyvbL/vDuJPfee88J97zvfJAv3OLOfd0/gxSKJMGyQ26Zwkh6AOrpE709wbOq+gzyyC6u8jMfOtjejCvwZlcbOCpsybtLKXhQfFm7xp0NUNQoC8P9fS0wyce/N0afei3LnRrw0ljDPYOYQu0wYzl0DNxdK4tx4KNYmQZpKBTIwO9MTU8EANgHA/DP1WX00/HdXB0gPPgzk7QH3O3t38Ulh7K7cM24gNyZgahvMwzbTztGtgocwNdJCE/kGY6rKUM1V5cu3oJ/DMc7uo0gOd2bHdtvv3WmzQMn9Mu3Uh+0lFSR/rUXqZthh654C+dvD/91MbqPHpf589D3faw78UBPwV31ZLXO3Wy6LzZn7vYS4mSO0RwMI0jpbzTh/VqlTE2xcT4BONxfGVel5fWwLQrcUgHz6yPDg7gR7konweJ045nHnkGkZmJ3l45NxDowkPp/0H2q87T2gFpKA/Lg/JA8isK0kzhq5euZOlHOVgez90m0KDU2jWoXcouFd6EHo6Qvus0q8flPUv5+J3XaZN8733L38Xe2Kaybia1/RMLGYBIpx5bnQ4rY1I/K+/Oif6Qbal1bEv9JO9KR7MW/X3BPSVQWe+DGVfunDSDUXrkIjj98SwrecmxyGqSQf/JcdtGKeXi/OqAG9R38dQFS30tZJ9njWvcYS1d7KP8YJs60upumsmGDQTJHWadeoCe50K4eGEAS7zqIkLuSuJ1E51pQP6Q3y6Cj7f3jtLBrhlQz3t1wn/9SafuTg9y7MBBPoqLl85nYNpz3mxf/ZTjYzwQg/eAefUjPC9fShsDJHZSXla/21377Dw5XvGh8gQhcn7N+jRAztRl2SWzCLfAbc6FNsyx+ttsi2t8lSbaXYMY0tVAnPzgQx6QL5139XbqBGgg3pePnFcf0t3rpLHz6sNSSxlUw95or13QUQKcX3lfu2lQRP5O+8hDfScfiPd8GoRzjpWJ0ZFhfmug1R0yxY82GLa+vsZ9DhKvWnv/rTdejS78koPdau4mlqd6egfADQMxhA9vDXpl3wkX2w8y346XpnO80t3D1C1r6qH9a8urYMot8ONAfPLlnUzYUemVc0j4Ee3ImyVgd5IYLwNOtKNcijePtdV8ZgDfZL4SiN+HNyxByFiY8/r4fdRpKb19mDH9r+1hkTVsKu+lje+VWWXMfjhHuWsPHGqJ1G741dJte7t+5iy0hGfzHZ96EKQ8fcD3R7FarYGJa7G5YwDFRas9/Oj93M1i4pfZ4doPS7mt41+srGwiJy46YO891BfaHp1KEORRHkZ2JJGvZmGWRXQXxrUBPPlM/eBTnVJ4WbyonSi7ntwZYNBMDJTEti0IXg+k5Tlu8KbfGYRzAc0geS9zrt5uahQHGKtxoVCd6AKGfoX4nZ/xXt9E3Ok95Fszx+slpvxe+VdunBNfczEYuud5JMyNds75dpHP3U9ed3BylIFIDw917pVFeXWzugFPLaXNM+ni7PSAe2kPjtA/+GAurmGj3LHe3dkLxjqIsbFxxtObv9GemOQgNtT+j4+PpWx4QLt983wSdaK8bD9cABQHWsYnM8ChKRKbeMJgp4Ey+d04xfT0VIzS3sDQYGSNc+ZxD52mLlGfGTzsHxwGe7iLH90ILU3A007mrjDJyRxrq6WJOkWe1qbK0y4oes9cJOMa9Y4BfnWXtsQ5EBdI35xT5sXgn/Pk2V98DT328lDRVWzvFrRcX13EVlRy58Po2BR8GLGOv2rZWadXLCJuq9up+kPe0y7YL/Gx815fEPm93Gmb1UF0IO0Qn/uVgWPjerlTB5o79ypny3WVICO/9X9c7Fi0e8qoOMn2sy1+42tiypff1W2ici5dtI1mnHv+g4vILrA4lwf72E/emdVvbMBrfajbPD9JhWRA1ziBi2/yi/11VMcogDz/gra9V9oS9R+feS9jAN7fceRY+FH64i/pSaM5DyVor67cyjZ9qJekJ9Oa8uVvkr7IZcEiBUvkrmnmW9mmt9mOdFSnJ92kN73NhRP+VjaUfvn/5MR5tIxgWyb0OYfiwf4+F7fKuU7GaeuLBpavcye+gX/jsupg6ayv46v3s0+eUyZt87PkBzBd0tFyZehDeM6xyJcmEam/vFZecfzqXIstaKu9v7TQxoldDfSrs+QXx+7f+gTa5U70jAvxi0uLuYhoANsyQhk3BstLJ3WbMVAXQNSVHR3oNDCk9zdZ1lr98qXxJsfvQus+NHIh0S/krQZkdqOynedLfXP/cTzzkO+V9axwYjLv51/ez52Jt+89j/tPFuLx88XYcCH4AFxuJQjGNjoxRd8G4B90b5Nn0jbAW/AQU536G+ylbvDoMKxXyi4XxtH+dmxXV3Me28FE7V39fAtWV0chl/Kgdsypd6eHuk3969/SSBp75qOLlDvbqzAMupHv3W3rrjUrK1hOz3M1bS/L68HL6mLl2vKzzouyJ69JN+fSv9MG2fdbr7/+C0GlDRnkUBk5sSpGXzMY4eBUaEyUmRLWB9YJkYkltI2WIEYB4zJ9BhO4AayRDGVQwRUumWQwDZVgsQPFCjCEUVuY9K72Hpz93gyit+AwGATsxLlzks3Av3DhQgxYtqUfEAbjHmKADfztbe7EDmClughoWeK5uh5ba9XY5Lm/vRcLzxdgDJmjgXEhCEyigqeTpOMnuDZQa0Z/ghWY+hAH1c9VOK7Qel6Afbg4M8PfrdHT154ZE2b8laz/rhgeHY8ulL2C3AvA2dtajb2N1WjYpy+zswA1DGw7+gGqqBT2dmqAaxxlJltgvofDKjBptwZeV3dub9tgXAsLy7G0tIwDgVOHM+p224pZkO0tMTMzhrCYmetKMsa7SeYy29AMIoSwrTmmLkzHlRuX47W3XokL12ZiaALGEHcjuTWc8fWFpahVKpnB7kKBCz8GJvusbavShwc0KKV2oAfQ7ubBKg+/uR9ffv55zM3NxwKOYaWyk8DkFmD0tSvTcX5yJMZH+xHE49jZW+eeMDxM7OpGW3tDdPe1xcT0aEyeG0Gp9cITrbz2Q2eBiwZ6LVbXlmITh9IazJ6obrZ8KquXylYGV9Ga1dfRAfgJ+Ka1FyB7Es/nawj5csw+X4uF1a1Y3jgA7O0D9DCEzNPA8EhcuHw5vv8HP4gf/eQP47U3X4+LV2air7cT+rcgfBhmnOiDPRxCjIGKWIunU2rtd0sMtbc2RCuKtDONnODKQFUzgKVsP3NRQIHOIMnL7xJsQVOVmwcCujvDuW5EeRrwFwAoQ/Jf1nhOgAgv8qoj7RxoKKxZL6CRn1p6UZ4oB0sIKTfeB7FLZsu69/RHh1EDBsqKlsbinCvjZrq09A5F39SlaAfwC57Hx0ejkbna2lyjv90pp2ZIuxW8unMYTxc81Fsj3J1KLLOVkBF5cHpiPBU2phZlpMJdRA53odtpXL9yIfq6UFjQrntsLBcprKl4sMvcYoRLOSEz7gH4yOgRumb1xXxsIAPbgO/mE5ywwBjQ58NKLY4B6NLJA14sidOLjjH47Nki0qEBPmvoAljA20pzHwaxsQX+Q07aBAqAvMrSSlQwCmYSmmmsg6URdqHGw4fQ6OEhqVvVrVwIZWA5Bz5U0tYYNotfHihbAOER5vcMlOI2+s5ut47RF0EJcnuAHBtsUU/sW1vOBdSFhWhC9/YPW69yI54/vxcXLgnUrO+3lwBgxwUv9HJtywPErOXL2BDknoFRdGYPjshRPJl9EvMLi7GwvBhLi4BF5ut9HLjq3kn0c11fb0cGm3rhl/pWOutXN+RByR7Q5YqxwRYdvbLFVVrklkiuU2+dnljD0Sw+HQWvs6RCQxoiM7/MUjBg3Ymys2am9Chb8KEZNLcNnwkEBWWMWyXvwoo8xEVSNmnr9/4+bY1y9PJNAasFdKsLeFuuR8YSmvu7vNYvsZ0v28iPeO/Py/uXD67XMIriMpDJfArC+DPb9bMEjzzrjpD99un3jsVn3YH199kt3nsj3ydw8l9pNHnd+yqHgrGUd+ymYGAH24AaANwjl0POWQ+2q4IcdsMP1oisxdAA84GQe7ib/Wpq6I5v7y7G82foS/SfB8VPTU5n2YT/H13/1SRblh1oYit0hIvwcA+trr6pMwuVhSqoQgEYYLp7unseyJmeMZoNjcbHeZ1fgH9BGxszzhuNtGY3adPNmQZaVEMUCoWqyqrUmTevvqG1cg8dwe9bOzwz0TSeuOe6+xFbrL30Xnvtx189zVVBKt7SluNmP2xcGniMoe1PRZ02OgE8MeHSaAwvZKTPqTTQCb5z2C+OdNTxvEUl/MvFHBd5j4ZE3uTQAVW+cClP3wOmCUO1qbIfgc4SB0/94fzMSXlXUqE/II+EV4KPEXWi3M0Ab0CcvGwIOWj7jYYVjkb+pYIOMOW/wkuF1JaKE7a367ATLn4a+aUTpjhyVMqNtB2m3hIJquNFODlR6wSgSrVRJHaMErLPygt5fpl4BR6UKc5bfhrP1gM9ed1DGet7Gh1eS/zL38UBUpxhviMdGmFkHu2RlCVfPw+cnVxLekqIaGTQQ+Be/m7G6AZnxUNxEgrKT4Hh8t6MlrKEm3HzNyIk+YB9ypWgvG87LDU3HcZY0DGQ9MuzGXUNX/TdYWUWPHkbgy6dXPBc+Zjl+Lz90Jhx3MUxjRjxtMD7lHs6DtFx4OlNHQCnlzE3ORcj/Rj5Fz2xj+GrbmL0sClLjFY1KEXDqMXzD24vxkQD2UgXNSKUvdYpv1SvPQVm2/uU0Wtu0E6srZvbXtwEV9R7+EsYM87CrPu90INROvK1gkcuIXes0pQTzhdn8Qc//K1ooCuai9uo+6Ojw3jw4EEs3rqV7U448Kz8VQNLg9Bx746HBmPX0aahKuyUkX56rX2IocwpLZkCxFy4cjw3GXbSRH1dAy6jw3XYwovVYaxbPd/VFTq3lpZWwae+mDPKCv28D9myjN5pGswl9OqR2lhcCRPGeXd7K8YNsEk66aAbnaQDMPf/EU+NNJFG6VuX10uvaVPQ9lzZAywdf2lQTAPL4/6deznpbGpD9xPSWeqm3Br0opb53e2z8Eodh3JLCpTCu7RR/NS4FD7unyPNFAfxZUaT+rw8z3ZIdxqrOpV0dIvTPqPxqyzXwJXmpTODAEqqIJ6lHuk3D3HVNnHqSLZsbSq/u1rXDfhtfIFD5HjIm+SR0oeGteMtvzHNl+MvfUnG4qA0bN3yEWEg3nkt0yNQXuro4I0OpUw7g1yxz/YrbTAqFV/tT3GC0F7e39t3UsjyHZNiWIvDRuJriJ51ztKZPzE+hSyYBvZT0Wy0Ygw6s2KXmXewr3Swum/XnYcPkm6NODRgS8dkBjvYD8vWjlSnw6rOTWdTfy+BYAUPCm/K4Bd1aX7Lr/0uzO2PiJKGc173E95Fv3IFHLxWZNL550SsTgZxS0eA/Nz++U4GJDCOwkBatFB5m/jiJJrwFA6Oh+0xbZrwdVwdd3lVcUaXnPvKLuWNOqE4kCtwGHP7JD27UsQxMOrXPmrce98xEo/HqFP9WVvbdlpm7ssDzjlZXSKDpdmIxfnp+P5338NWcxXTXvIzJ1aMChzu59PAAcrd2d9PmtHhoiPdSNcBxkM+QrPBPeQ5z4nvFWRbhXF2c/XPHz/PFGzyC6WIdRvwwSuJq7Y3dSz6Zn+lDfmfcseH1F9MV5ROQp5Vl/Y0dYkyS5km/02bkvvCMYPHwD9xvquDqDebmsUVHPPz8xmwoPNL3NePYECRDsDGGOOlrQ38haFOf5qQk8pHbfcX05GLrLmC1sB77X9t7PbxeRzqP+i4ouc8U78dHLri7gJeqq6tvgpuHrvag/uUsQWPXNvYyXRvu/tHsba5jf3vXnD85tpORqHv5e89ZJK2nXWb5tNVUzqodao7OZL4l7RY5PU3AQrwiJTlOt3UIcqpbgHC0f/B9AFoAxwa8AQ/393ZT7x0bHWGyuONHHUFhKnY1N/8bp3ibDoYDaWSlzNu+Rx2u/TAP/Cw8CZx1mjbCXhu6kbgj5smdyOB5cvD0IKblIsfPuMKvIcP7qGbmrapNxbmZ+LWrTnKGcnUq+7NuL/rnoXoESedePL0q3j+8gl8+jiWlp9jv3zO+B0nDz5AVtYbRgUH46Tj/gxaHqYf4HLStM6tEjAgnekM9VN+W0PeVrHfXBEiPzVttO13Qkge6ASpbnEddxX0jeqoexxi1ws/VzoBj0yhoTMeXBZm+rfS3nC85E/SO9/td+pCwvZmYib5BfyjRKKrPxaHpvTd1ftsg6ttXfkj+aQPSF5oGxhPg1RXlpfT4S8K6B+6gM4NvmtMTGa7JyYnMjhFHurYyuNSV7TtHCUAC/tMnJLwaYuHHz7bdXjLs3LymmupD/O8vFN6LH+F7+o3U78WV31G2DiRpJxRHhe5BUx4L/Ga5+TPqRtBy5kC1soZVOWUkfslWASar47G3OItdLhKTnbkfncJ0+JfFE/lKfIHyxav5U3WYduUEfbDZ+TD8prSfnpClcoRU/5Kf7bdMVVGizPa/qBSlqvsSFrhHXEtN16nXwoXg/jUG5SPRrMrcxx3y8jgG9oqHGyj/BvURX6Op94r3YzD05QzwtNxsg3W5aHdYeT21XVJUah/1IwmjomB2CnceNNyLD9XFNDvMgmqI98U0GWlwKL7jcFvlUv2wTr0w6hHOKklLHKsOW1L+jPEH8bF58V7+yZcpRu7r2Pf++odBkzKswyWsL8GKeS482ef/G4d8m/r6Mp2adHUYcpEdSB5kDqe9p7jq9/A4MpKFfsGuyGj/QdrMTs5C0+Z4DnHFKhCD6bsLrp4P3R9EnvyxPZpTla34YEb23vx9MVSbu776ecv4tNHz9P/d3qFPMSe7Ec3Vp9141tXhJkS2TGVt7jCS14oTiib1GPcX8JA1CNgbIpCn/NIO/X4IPY2V9JHWEVPrjfGgYOTWepX4BE0KF5538CUzPbBDfmce81l4JCpfa7P4nBvg4rhlcCo0ZrM/jmJ7BiOwQ/V3xwP9RMd/uKf/B/AJLxNdyZcHEflvIE7vtD3+htv/KmbITiQMlcRUYRRyU2iYbA1QuzsiYo7legkl+nJuERABTaXEeKD6cwX6WUGphARgWykj2bFFKBRZ+RPa2w0ney17lnTmQlTqKl8GB0kw2Ig9mEKKFympTnY3Y5xgACXRLju5dJkNx5ro0CLeG7KcAVg3bHYpeSbu1xHsE/OLMSrlTUQYAcFrxOrMNFd3m3Tl1Q0IJ6d7c0UFGlw1o2ob8ZtmM/bb74RM5Pj0ZpohnsDvHj5Mt547V7URwbiw1/8KlaW1pNxN2jX/v5WXp9sjMR5Zycef/IhhulkPFt6HpMoahpHKuRuFOsu3kaTtSHIQ2B+AQavuwnqGQoGDLBHpQ/F+dbdhZicqAMTkBrFwaXwuyDn5Hg1mnWERsd0PQhvwHXZ42ad1Vi4sxAP33oYs7cheh21PQg4nYV723F6ACNFcPRi/SqAXZrUx/cHb96PvmHVAJgAyH6wexRbtOfx4xfx4Yefxws+n3z1NF4+NZ8U5SCgx1uNmJyejem522m0DA5dxZuv34rey4PoA3GvMQQbKKSTY/WYQuCOaLjTTmzKIjTp+8HuFkS6h3GHobq5jDKwQluBA+OkUaEzFU7BGIF/oNR1rxs0YbxCtAeda4zb01jZaMfz5b14vrQXj55uxctVjOoTDEEUWJd3lcmiWzExNR7f++3347d++/vxzrtvxcLiLMo7yk0PDO7iGLxRCTNVg0L9EthiAA4goKjYzYGNDES74DcGmgyPUXOJlA5PegPjkAH1QoQH0A9K13kxuK51HtDmzCMJXbg8UIPHTdfcKE/6qkLYLqc2XVMu1eQ+lUBDAIv6nARyjwqXtF9iXLvPg+PnChadAoOUyZdkRDJDHXi9MBwdzyrnCljT9ViW5fQMSJtg3RDMaeZ+XA+4SZJKoIbYMcp2E4XYST8dMkP0vxIbGwexg1L8Yn0jrqhTg64BY3M/iBHgOInyYcopnT8uzYWY0llwfgLMoK0Hs5Mx7K66Qz1RazajF1qBA8agBid8YoBnzveAHbiXm+tiUB5v7Ue9fzRqQ7XoR4D0wzzPgPkh9zV0ri7Mc9ah3CqM1hlnhTcnSuhIsx79NfhTgrAY1Wlkn6DUHxzDWMskg4riOLhRgfmq5Lmxlw6qXXBzuG84/v2f/0X85Gc/j+//7g/gazdMFJq7Fk90aMNo+6jX/FgDCOYBeEEF/gGAoxc+dAVunx9t8Xkc7d3d6Lukn2dONu5ADypZtOf4MD795FEMN2bi6ZMv4vWHNWh1G9wRflfw5tOcYUa1BesGY/vgFD5wHZ3zQZTmp/HV4y8yGqR9cJG8UB4s7s3PzaGEYCQ1a/CwURTwuWgCpzEMRldZjI1VY2q8GdP0vzlWS8W8WjUH7FBu9tY0srY2yLMVfldjljLmp1pRG+5HNvTDA+CVlNOoD+aKHc+xOid8qE5ZAxD7FbwA1IS/Y+gNqhyp7IAefBph7iSlaZs0aDH3Uk70KmwwKMpzqBH+5l73dAJWiWzErApfUeqKIupnajE+k/e85Cf3vM+ZEZbgXUbkec2y4Ekqgr6sciLdcyeNIg0olSKfV8HvHikLwfOUedakMsuh+LugDj9VdmyjSpq4o/qjIuu7ZaMuFGXK16GR7edQWZ2E/6OTJL9rww81HlSSjL5tNNxI3U0UhWFfvHhyEJ9/tB2728rvEi3gJMLs7HS8fLUMHZ5B9zo8inPRCFobpwIvnEp07hU8HF4EzRhRsL6xnn1XtutMTiehfeF9u2q/sq3wlvLNsVJuA07ByIAaja/WK730p5JoGfxRlg42J4iN8CjOXsq50bKqw9XotK/g7wdZvgq1/VInEIZdR6LwUvGUZw+kY9sxKfc1uNKxZtu5p5KaaZv4sx/ZJ55NJZ26vXZh+IoHgLVcaUcdR/wQnSg90aUYAKZhcpK9P6NshKdjQRdTr5CfptOeUyNPvEkDhDo9bUeWQtvEIZ/N5/O7Rlcx3EqvyuF3FV4NFWGlk4OGZtlpkDFeWYcnzyemOr4317JOfnumst9tE/V65DPe9zVOy8sv1Kmx0zUIdAQJAijJ11KhFd7d6Ky8Awx1KrnpvFGRGtMat1KKhoqGcS9jbX9MJzDCmEt/zbFWuBIuU8tAA2PI70ovOuEleuNIK+anb2EIb/IOuuGRq/qglalJdCtzmKJ0Y0jOTE7FJHzL1D1GrrXQVTJdBPx7b28r9o/2M1XQBjqOONlGbrk8+JDyzpCpjEi2URxT8baNno61ynT2XVJlzHUsOu5CXGe1up3O8mt0gDvTY7RhFJ1zNSfnFxYXgc8VdDmbsBd/xTHHTn5t1I5p/gSh+rhjYTCO6X+u1BnADfVUJ1Jd+m16RieSVfh1pLnCzhQrRn4aRWVeV8/V9c1YXl1LZ5ebr46M6IQ0shHZg7E0PT2fBrkOJzf47wAr7z199grd+CCePn8V/ci4w85h9EJDetXWVpcwhveBC7gk7UHDpiosExSuZiiOcg3kglMAjX4JO/FIvUR80zivIcvfffsteJwOdgx9ytEhYKCxeou2QkZ/atTLh7vvyrd530AQVJKMgHbCOfn5uU4Ao0FdMn8GfnXTWVD2cXHGpJPCcriuQ9bVFjpJfcaJmEwHwEDbFuWFxKARrVPYCVvLToeQfJx3dGA4maq+OooOYqS2DhXtII3iNNS55qSJ9bjKzv27dPZmsAD97eKX/M6+ptwQrtBf56Tsr2bbEhbUbeSXy8i7bdMpphNMWBswksY979gP8c0+bW9hq6C3lZU0ZbWAzkphooNcZ7E59l3p4nUdzztbO7kiwFXdOlid1OxgzwizaXBtGGElb9Q4zfGGZ2d6LxQwJ5eEtSuhSjSzNFLS7gh7HWbKAWnKvZFsvPIh+5+EJr3Zv+KMFk8Ld/NTZwFjBTzFt4JpRcYytGmTiiMptzhKai5lRpHb4qfj7Zgalaicl5+pAwh7JxN0EskHUt5TrZvlnhwdJI4Ld8ff5x1HW+TqUSNh7atjoPNGZ2AvdGuzDa7TaW/ebrmysBmjXfMzkzE/OxdbO/txpqzU2UJ7htHXv/+dN2O8UUUXRu8ab9Fnx77YIhVk9t5+2Z9MJzAvFh4NH3MD5pGReuKTcq4JP1Ie6gw0sEAb1L233Kiwg70sPZjX/xzYODYp0+QzApN/Bboc/gQeAC9lns94CnQdojkRBWz97MoV5VrKDH4b7OM+efIuHWKW6pin3GRsjDB2zLxfx/4ZQY7MoM/oiLrEttNOakMP7sd1rM1F3bojr3jX4IZe9CRXHpueTXiY7gbs4gQ21/Be3ge0jLeOUic44OXQhCmn5OEHHWyAvU5s7+rMx27fv4CXmhLojO+nfD+hvdfY5WfYsGUCYYfnD45cIXbGe23GxNXv6OrYNAc8f4It1Dbo55SW9hS9St3S1QNOuu5lfdgljG37mLNzxpi4meQeZbkyywl0g+hM1zpCnwxEcLJuGBw0WlQnnabHNfJWHiuvcDIBnQh8cGNKn+9BnvZj01EN/B86A56m8xGntPnEV8lFR6LOZGXxdvpPympJ058OD1XSUarDf2pqgvKBD7AC7NjtOqgK/Sp/dFq7YX11hD7DHy9Pj9P56N4bcCfGu9C0jl+zPUiP6lROcOxhB7oKJXUdnlUOy9cd0/GJyaRJUUrdXD6AFI4x5P3cwiy0NM+tnjilLxNz8/AOcJEy3afN1Qg5KQsPVr+Rf+R+CIyJPEZaUv+SH6gnuqF/ojvyzoABcVMbGrTOT2Enf9Iel7c0aIN8VzrJ/3KsrxLe+n564A85Ccu4nJ+VSRn19CvwEi03YT5YwQ6EuIbgrXO378UI9vYg9lvu7Yfeo34lj85gTODnmGX6R1dbY3tfOZ60jWops+jO6htF3y3yIW0b2uBZdJzCq5181j4QJuom8nVh4XvKCN8VBl26Tv5gmVxLWuSTIgv84GPdIAn5uI558eqCPpyCb6aonpyciYnWbPoUpG3pVP5mOZnqWD6NrJOnujJYmSieKO/tk3gAtLOO5N3wt2yf3wHA4UE7XKXv4fgqu7X3nZy2D/bZSQafVx91/PXXlUPYlHHOMvlTZimH7WTaHML5ApuDctM/wzjcNUi56SppV+W7zwT16juhLOVSZkUBdtZ/gh7g6mBpQTzKgCbgqJ7vKin1O5+Tp56cFdjKCw1gUO4b6a2OYFCER/JR4OiKnO2DvRiqOAbYpegi1q0NbeDeJbgiLJ2MlAacQHAsha39FhYGmpiizkkMAz0c6X10PwMHi90l93RSRp+XIEFvhpc6uaD/aG3dYBKDVV0ZfZzla5ul4IBHWa7PqStJj6ZNF0fGGqNx/8G9XN2zOD8XDXiN7T53UhNaz9VV/DZoVltTvu/+Ujr12yfozmfq9rROfod9oXzQVwk55ISJfVNeKrZGq6PZh8zcoR2IPQxbTI+D8Em7DDrw2e6JVGFsnVzeSZ3OyP6JqVm6VXBEP5L6obigTvE1/nNNndWJvZ6LPnQF5CLluN+ce2EZxN2amKIJwxlMLj2rt7khumm+XWXOxZhmrF3NJI20j0/i4NBgUH0MFxnUevfWrbR7+9577zt/mhtBwCxUQCXKjDKTaECUr5ft8Fvj1MNG2w3RwGdzhob7zujk7B2fDr0HuAgg7GxRtDTYh3neHLCpOFPWEJ3MaFLKUPlzeUkaQQDEqHeNOd9Poh50E4sqggZjiCEwN7vEaWdNgTCEMN9F2GztHsQSxs3zpZXM7f/sxYtYXl5PBq/iarSGTiI3q3CX8wYI5Syp0St+dzZ9bXUlXr14HuZZNY/840ePYwSl+ORwL9579/UYrw5HLnfe3Iq33n47N7CVUJzttlxni4wkGEbJevTVE8p1thrDi/q3thFe3DefljP+7k7fHJ/KqBkjGeYX5qJlvjmdEyft2Fpfob08R7krayuUcwQRVOPu/cWYXZiP2dt3YgqmMjE9CTJUgMw1huwBTNSJFomKsaF+Z5KqjWaMtkCQYfN9aTAwkozL4r3btB9jF4V+bWUlfv3LD+LF0xcpoHWWVBDS8/PTMC5nlFsYkhMoq8MIb5gNTOqjX/8cIjmPB/fmMfowKOsoAiqhELAMWkeAKXhkGBoM62trjNVO7GzsIJAgCgh0H2U1BQc4MTTSB1yG5dwZ9Z4b/ULYazsopU934lefLsfHX27Ey7Xj2G1jyFwjfHsrMUwfZ28txJu/8Xa8895b8fDeLcbnTZjuIob2PALYfSh04Ok8c6LrEMI2EgdcgqplpImvEiY4pzIjzhuBbqTeEQq+iqmGxBUKlc71C+AzAAG6nHawH1XDSGkUAg0AhaXjNTA4xviV1BgqMEY4VWA+Eu6VghQh64ZrvT1l6bhMXiYE2WD8lEiGzLmbhI5CDv56XYPKvF6pdEN2plFx1hNRQz0wJvqik9tcfwoRvYd9SWPUiYI71JyN/koRricY8pBvuJRSR9NIZTSWni1RZw26rMfG/nE8Xd6I7Z0jaBcKpB0j0K7k2N+DsYVBdIxhYYojV0SYPkghcHXO58lu3DX3+FgtrjF4auPNuD5BAV5bjcv93Tjb3orDjc24dPJxaz96oP068OhHGDRQeFRNXGrGwOXKCusxSs7I0lOUjja0NwjNzN25FT3D/aHKd4kQOoNuxCcNeVmgADVljhtBy99Gq9AEyozCogf46JhS2ZGRGn0yBBw+/eQLhMdlrgLR8LqWMYPTvRhdVfB8sDLI2CFIGQPfv0pmC6tnLDp723HZdpXRYQoLow37hnXKQf/7y7G58RKlcwdGDmyfPY0HD96I1Refxr3FgTjc20rF9+QCo+a4B+OjNz57vBVfvdyPtX2UjB5XEvVkJIR5/J1MU0Ebb47F7NRk1BC0kxPT8KE2xsgBSnklJyUHGHsnr4bhp034iLvZV4ZRPLhmTuwR6ZazDo9rjdVzYnai2YhWoxbVqkaYhpNpBwajNV6HF1nuSLSao/C5Wp7yCY1KU3DUfI5xH+fauOVxf9yT53XGTaIUT02MIT9G4Cnm7qxlWU48uOLI1TZeN0I2PzmdSJC3VIC9qT7qNfNcu8oJ4wOFx80inTBWtihI3RS95DVnbKAThan31cVzokE2yHUVeXE209z4IEIzZ+KRYzoNxQsGL+kqpRy/dZQr+aV5buS9VBr5U87I08SNnFjg0NDWma5slZCKgQzfo75Mq8W1nGjgPSNnB8FLnY8nneN0DjWRUYODKFPQheWY7ubjXy0jrw4wilzZpSGMcTM5HtPTE/Hq1XIqjspr20RXS9t56MJ2Uo/yRRk+iowxKqrhXhXX5nI8oO0q/yXiK52elNCdFLGN7inidY0kP9PJwHUNWdthXamGA56iiCuh+IMW03jggRpy3SXqlq1xrsMV8sFIxJiHvuVHtlVerAGlYq4TIvO2Uq7RVOKPdenY6X6OIPNV7HU+aPSkgcLpoeLWNWz8nn1gKOhIvm9bbU/3XftkXSpW9l9DLRVwnpXGNDR9RoOuOCHto3dLPUZ6yDfLIR6WMtRtNNa8ZhUFYhw0pjipymnlRRZpkOvcckLZVRnc4UXllnKj+1v48oKQzjbmtSxYPKf+rNcxKvV5P8eTs3v4XXxRibcPGic+rnGhcZDRXlywXWlsed7AL/O4WiafwsGybGP3sDwdpumI5LpRSzoOPIS3UV85oQsP7EMOTDQn4FlGJjkxdhZLyyvI2P6MJJyabKZifbiHPgHNmU5koEf9sjf31HEvB3Ft72A/3EDZSegTylFH65yCg+D3AbKER4AreElbpQdxTvzxlH8DoGxfUdhR7oGHhliBofCTnsEZ4GIKodtzE7k6YYd2aRjNodtNwZul2wFksXLbfkoTwtBinPSTNySfAjcdY1N/aaB5WKcPqm+q9Js+Qd1Qp+v6xlZsYVSaEtNITEd8dX09VldX0TuRJ/Rdp1kDWttA3poH2M2g19c34uGD+/DsMWA+kg4E010sr23Go6cvc3NeZZuGtvnj3SNJftfHKWzL+BdHgivE/BQe9kOjOPnFDVoJK387/toFsNrcW+nhvfsxCk/TkMuoO2jLySONQHmXS9VdfSsvU6Y7BkLdSRGNcvFI3cloQ5/xefGx4HQx+KV1g5mMpvIoE43QM3hUxZDSCBNPbZv01cVX5WOZONTRpFMZvKTtbtBrt8T4wkuv0pj1vS59WZ71es1PacfDwCqNfw1JHV+u/PC3h3CznY6xdRj1Zt88LTPpTHZCG9Qz/a2TweeFlbCxD/ZLvmYE9NbWVub31YnmREO3D7ZLPLQ9viNdaxeq57bzmmMp6he5ZP3yuozg5lqj2UwdynQWwib5Fqe6rXUXvC0RaElPwMAxKeNb4GZqzu71XewDHb2Ol+2zbzoxnHCxffZPWzLlGc8LE58RThrEwsDfTmb4mXxHPKPdwihXcPOcv0v5xXEkj3PMhbtlShs6hGy35TipJ7452aY+oBFvUI12k3avOp9yXz5Dldm+3EvBfnDaBvFuEHi2kOGurnaVbWW4N27PTsUcNtXy8hJ64Itw83LloQ6rMXSbKXSnN1+7G816NSf51DlKvnB0CL7bdnFHW35yarpEzANPbVqdmjvbu1m3uHd+If7J38AxbGH1g5HRVu7XZTR8TjAA56Quxi8jxKULkQCYOaaOU7JCfhepIowLnIWp+JcOKtqgY9QJRCNi9St4WLYwEtZJ0+CgpSgT7UeZJCw06njqC3AclRHq0K6q1/HWOTW6UV0jqA88c0x5TjwUp33e9jqe4pMRxG5grWzP1Q7p3C644Dib2s22lfSw4Dhy54R6zi+VUdqZlG//qc/2Zz8SBuVT3q++AgiyHdZZUmoh/+FLwlPnu/02UtQJmNwPiOeUO4dHrs4xyls8vo6dXXO1g5foeD196Puho6+Hd7F5ji+4jz3ahi8otzxhV5l+Apv6+OSq7IHjPgbrTo6DpzqOws3XOxlIsX/UCVMaOSGhQ317a5fre7k6wbRGblJcJkKc/L5O38X6+nZOYrhyuL9/OJ3XnWNpcBC9fzIdgzo3x2/2Fbvug38P16KOTgkHBkegZ3htDXk+MbsQd+6/Ec3J2UzF4UaXJ7x0gB3oSr1x7Bf3qxN/XLXi5MMU5ZZJOXiPUfkAW7t9b3f3a1khnqMlokOeQ3vwb+QKTWI8nLjoJO+Znp5K3EidBnmSq4CkY3VB+IErUjJaHFwSv1yppbwQp41SV0fwu2Oqk7ZeKytNcmWjIwUPF+/E5wyaBV8sS93G6wknytdpmSv8oAF139Qvwc/M6NAxXZk6y1nm/x4y9REwEM8NslOP29reSdputcZzg33YAeMPDYLX1uNkmAGf0mnRR6Ez+ueEe36HToShh3RgnzzF3y4v9LqTdjlBSjs9kndyXZ6cvJzvHr4rP1WPsS+W72/7X+SkwSLawNKGsrw/adLVxGPmuEeXUS/Uj3J5aTR0kYPKVlucdhZVqSOoW6gDWnVuCA6sDazp9iHr5lPZop5lZLrlOCaZfob7HvbF52VqKQ+pwzLte+kf+AF/sT7vO0ltZLXppOVLyp6czAfW4oqQsD9OwgtDUwNblhPlFfW3myP1PNogT/e9nOCkPOWYOpLDkvyP0+fkVbYn04WBq5btZLTprnTy26YcE551PJRn6g7q0e5BeAZdmIlgFDyyz5lu2PqR95atzisfV7b7XR7rp+Muv5TTDSeOAyvxH7iYpk390o15HWf7aGCPkea2XZ+fwSq2R1ipWwifstpjKNunbr23dxCb6K/2qRuYUTbiRzeH3zhxYN/dW9CUXNr/2uimBcvV8LT7Gh6Vujn1H1KPgafWVeyPIu9th4G4jlXqrIyBmQqU4fo+MBmA03Ge+nt4C6aqP6/IDMcl+0KZp8ifY/07p4ep8/cPuK9eC5hilyvTQFVpzYl+2+54pw0HfD0Sv2igPjtt/f39TdquLtsDTUyiOxX9wSAm+c1oHX2Tz5zAyzH6Rr+WHtwPbBidwFT0u1vr8flnv2ZslqLnv/rf/1fX+yhWy8vLNEaQoPwioAVUtToctSGVGztkhM1VGgGpWPKos7N2ttUEyQF6psFg0OBmCVxPEdaBS+QDgjILja8eHf00WKLTGFR56jjA3BfZwepU5u3U/p6z/vuUcRW3Fybjj373+1Eb0XnTlwi69PJlKlKmpzCP9edfPI49hJYbFu3BIJGXKEj1ePD6W7GLcFrjehOGkjObnC7TcYNXd2tW4Zb5u2Hck0dfxPT4WLz14F46xMwLfnFySR298V/+4x/GcB8KKsLy0bNn8Y/+8T+Oft59/MWXKWxGQdCl5fX49PNHcfvOw/jJT38a84vz8d5vvI1RMxCmBpJAdbA4aDWQVyeP+wjI2O2bDigR0rQ37uhvlKibcRrxcXR0HZXRkbj/+h0M1os4SmYo/BQ4dZiOAknlAjhS7inKhIJRg9Z0Jw7OANd3Nvbj0aMXaQRU6oHisBK/+fB1EGYsI7TNGeUqhIweQkeTQVquTM+c30abWNb+jvknqXu0QjvKLOMRQttNhkVCidt8YhcoIEUh0wgxsoc2ovCO1vpiCsFrfl9XkMhMStTGBeO1H8urO/FiaTu2qecKhWt+fi6j9F3FMDkzntEecxjQI1WXKenUxgAwAkqCPIUAk8kgQCG0DsxPotAhoFQccaYwXH6L0rXbyZQrFRTxa/Chs7cfAxkZgTF+YS55l4UehvnzavUWTAEGqrMbI/6SPp8DZ+njWIcD42E9A4yZ8FCRqY7Vs6z2kU5r0+k4qw3Ta7mhxyBjrFE2mjBzF3ZXopjfTM+qeYClzSvaeXHeSSblJMEVnzprdewI+2qt4BXsA3hDoypaI7V0yKXzB8X4ylRPwgc4Xw+PQo8aVlI/tHp5XJz9AyPAqxIf/e2HcY1iOVIZj7/68Iv44NPHGHZuzkVf3NvCtiCUhzBYRkcGo4f+VYBHa6LFuEwlrl/DNAMl8RiaMPpr/LWHMfv2W3F1uBPrz76KGm0agAEWIwolBaY8Qr91qO+BNy5/cwXE6qsVyqehPCuT09BUsa2j/PWC94NjjRibnYitzXVwQyc+fR+EzoG1vOrIVQP02xQBRkqoCFKIVlkMNRox7AZmwFhccfPB48PdqA7U4DMYBPC3aqU/KjDhc/qqQDCa+OpgN1fLqDIcO3EGsx+GIbsJXx+wvISeL48PMR5OA/Ycnz1+SVnH8fDhDDTVgQ8MA69x3qvEl4+34tZ7vx1/8W/+Rfz+7y3Gy2cvY3P/MpY2j1Bk3U/ESAUUDhRXNyOtY/DemV3M1AtzC62oN2vxi7/7OI1JeZ79HTSCE+L+659/EHvSH+NqVIDGcq/0S18V6F8rRrzrodM7FTRopxgtCCjw5zJctaFiD+3Sf3PDA0HUap3rRk6Bi/BQx0eDSuXWSRkFnA+mg5fvCmTrk/9nfXw/Rl6o1OgA0CiU/3tYjkf+tsl8Fnci9XfL8xptRdJQtkLddhXh7pk8jHb5rgJW1Vf+Y7/yOmUU5yjkRv1OBhiFmCnsMPx0bqSQt06uUVXBQWQP6Eq52cIs3+/ikM+pQNmuriMmFflUKKxbx0DBTQv0HagTcqcfwN7y+pEz6YxAEXHjyUazGot3Z2N8aihu312ATx/F82cb8R//7dM43B1AYdoqvJ7y3n7rdeiwEY8fYcSD85rrGqQqxamw39Tp5EPuUQPvdB+XySknbVoYEQfx4sWSrIrDNglb4edko0roheCi1Ju20/HiQAePgAnNpr/2X6cf+MX1vI98A6P4Dd27GmawJ6Zmx+Bdw9mOCy3XK4zLDsbuFjz/StzE0ENxy5RDN+NmdK4Rpxp1rj4YqRaFKp3L/DnupoVR0fJ5nTc6RQru6CDgTcbQcVQ59vl0YjFmGkrKurIP0VDCvmv0iKu8kHiqLBQvnBTRAe2khIpeOvL9zvOeVJfjf4PAfOoaElHKJQ9h28Wt8lgx/HxIvUQ8+NpAyzLpI88LU5/x3aQN7nVxMOv28NMB4Sg4Wu5173vNZ/zw+Pb1AfGFAXczZSfShuHzwiwdR/Spn/vaX75sZKsBHTr6HXsNBZ81V7/PqhMmn+HUQHeFn3qXker1WiVXGLm5vlFQ7c5h7ltRQW6PI1NuzYPv6Dru06Dyf3jUSQfg3NREyvzjs5Mwjc0BssJ7Osleu3c/Tg7bMY7hlfmFaeg6clUnh+kdj6EVN/VS79jdN5IeHQFaSX6UkVYD6VRTNzWCTHhoODlu4qpGnk4Bx0aYCmJ6x7OD0RgZiHdfm4+p8XpuIuYkg4642bk56HKcNpdVIerXGmFG/suD1H29ruEqvNQR3eDMsTc/p4ew07mqrDd9D0iHHtnI4BMDSF5DjxPuspYvvvgi94Nxs2kdvKMYWY3aaI63+uP6xmbS0ezMRPzB7/9+Bqy438Kr7f34jz/9ZWztH8fOAXIeOnLTOFezSdOdowP08+1iaNFvU08YGOKqLHlK0UNQdZDZjn3iEm1S1vicfE/HMogCrCrxJ3/wn0VHWQENDtF/nWRG9UvNrlZ7840301ktzZpOJccT2EiX8tJBeImwlO68L57oHOqmEug6GqVzV5Goz0rrbobuBJJR6jokddA6eWAudjm+zM5JLW0G3/XQkWmaP2nO/kj/GSyFXFXvlWc4fqpV0pITNPIm6zONi3aRzyu7hIn4qZHt+GjXVJXxwMXn5DEZKEUZTggkzoAvwtiyysaWOi2lf2Q7uCesxWHFrvWLv7ZLmpJu5SuuEjFgyT5Yj8a63z2Fje+LZ+KQvF7+Le+WJ2pbpP5O2eKR8l3HuMZmoQN4Y06kKL9d2WAanLIiQv7ru/KAXXRlHV5yNfltidRjfCqMD+UJd+FjNcLO8uybvNLr9sUxMZjKtuSmt3z6THlOB7v8BR6k7kwZ6m0e3RzO9lWnsPfsu+/Yd88cU941LYJ5xlUQjLw74d1c6capM81l/paTMIEYdFCK207i6rQHeDm+2tDq8JVh5bD652murBwDX/uHKrG8tReff/UcWW3fsFV6LmOiPhhv31+Mu7dnM3DhDP3cCSVXIl9fObnjREeDNpTNu7XddKCJ76aXdePKgf7h3MBwetqoz+JsUK8a4rkvvnoWV0Ot+N/+48/i40ev0LvRa3j3BOPESFhAz/iVdBMJVz4TVpy5osfB4ao6RepifArhnGzj3uT4RK7KKSukik6mDmkZwkg+qyMj98Ghf5miDt3LAB1TOfi89qRljYJf6mRffPlV0kXvUG8GhtHQ1F+cOaxURyin1ONmtNap3mZkurTTxUdxR95qe0vwhYFd6p9F56R5mTJn++CIftlHHaD2FwjwTOF16hvSS9GfhUmFctLONTpUDQmYmFrUiVKqpg7GlU9lXrWm8wc8ABeErNHdBlYoT5qtCfjXJXChH0NOcqCrQ88DQ/WYm72d8HQTaPO8F/vvLM7hd+lzoWbxRx47CL4bkCe9y6edADI9j8F/2rKpVwEH4ZR0gq5zAT4baez78qEOuKUdPwqdCXd1vm7aC3He9ELauwl74KPt5aqECzjoNeOI0hutMdOYdKC1OvzyMFdMnLuCAjv/WDuY9mQAJjLu+fMXcQ/ZPTM9B1/aS5w7wI6qjlQZ4h5sM+177YxB+HahYaOB3QtF38qQ6QOQ6TrS5TNn0iinME5djf6Z+s9oc/mqEzrN8XHG3tVx2O6U5eSPuqxOyzPzgwMfYatOI29ysh9Jx3VHGX0VeEsPKYuENYOgc0+fgLgoBqlDCGNX9JjyynGSv3T1OnVfMyoYiPnsyeNoH2xir+7FGG3r7RHufbThPFZXl3kPHD9p5z6TwtuIcSffh4GJAXH72+sZ/HB6rl/lmLpo03XRI4WXzFScUbezr8pR6Vt5pnwr8qTwUWlVG0a/j0Gcyt2cNAF+xXYskwT20+cVGsoo0yUmr4ee5P2OlxO7Bsc4Brnqhvvi5OLCrbh79wF87Tp20eMOD3bA4ZI2XJhm8Ii058QFdaQ/hPq8J+2Vdqir8hzj5jPeT8DzsbqyirzZTfwsjuZB8FV/WdkTQJqXh1mG+3c61u754Djah5QT+lJ4VhwozxkoquO6Cq5Op3xWjs7PzKY+K80IO2Wcm+S7Z44Bm14T72yzOKZ+R2tzgtqofu1ZeYvyTz3CIA3xTzmn7HY1hPzdzfbVe5TJ6g3aH/ZLfWkamBpU/fLF88x6srL6Ev16MnID7VorHelacKbIdkzEQNvZnJhCH5lIulefNrW3+oiwtM80I0zjtbGxkU55bVjp2n7Ik+x/magDZ5PeduPFi6f0fTLbm5Na1GOAdcGzi/RbGoGuD/Tly+fwmdHsh2PQTVua+OhAga/667Zom22Rb23vbMXm2m5sbZl1BHkHH9KnrD+hhlzI1YrgmiuHMliGtuq/EDnUD/VHWpi2jL9zhbI0qX4E7sAi85r8waDxAeSKY3RhiuWj7Xj18qtMH9qamInb995IP6t6qHqKupP81SAodRFlZfoTGD/H38DdHuT89eVxrCw/jYPdjezj/de/F+OtxQz43Nhehd/WYnQMmSAvZjydXDCNfFf+uopS+Gi7VpCLJ+292NlYikNg3vfGm2/86SGMz5mYK/6K4wShweDlrBVIYCOhjlwapJDtEn8qhTyXux3DBDTYRAQJvOvASIEAIakkOmipZNIxCuBfUciOAJAK/CECVSPZnEMHIGrmdlVxQeE4gqmoUE1NtDJSUQPjtHOcwsxZcpUoCS5nzGnvJgM+DPE9fO3NePvtd+LunbuxtUPHd91xumyUtr6+BmBXEskPqc/NZnxfJdYyjFxyw9jR6nDMoSDtYiyNUub5aSfeefdhjI83EBbN6DBoKlbPIahff/jrXDmgUbe6tp4RGsMyB5Bnam42vv+D7wMPCBwBIJxzVpGBOuL5l0uvOHW8r4W55Rw4rOwYUHDVq1mGyOcGnUbCG809gdHYP4KCTTtm52ZyGWgyLAZbx6n7D/RgxAz2udlEb6yjSL54uRQvnr+Mzz79JH75y4/iw4++iEXa9tbDO3FvfiqGc6xUIFBydrYZo0sUrirjLMGPJANTcdOYcalyDye6JgINZkr719dXYQLruZGzOKDiouHtpkB1+m20vJHt9eoowr+Vhptq5OHpdSyt7saXT1bjk89fxq8+ehk/+/njePx0FRhfxeKdO/Hd3/xu/PEfvh+/87vfibffuh+/8d2348GDuxnVV6+WGTlT3Jj6pBcCVfkw36W4KmFpNDpW1ygLwyhPEu7psZFgOi8qwKkIClmASltufsMwQO+87ywpDBoh0T9YiVpzOvqGaqlAPn3yPF49W4qXT1/GyydL8cVnT2J5aT2WXm4A63UMfZ3nCHTqVkgoSGCrhZFVx2DcGrUaCjAC2q2CovAXP1LxQ1kqeVBVNnlWRmVbuW8UubPW6ZxFuezp5USZV2jlhAr9vKRco3XkCT0YFz3n5g3DWKRNds5UCs4eCiGoMpm6z/disJjXtePm0IfH8Zd/97NoYlQsTLYwEi6jOnwd92+Px3vv3I/vvvt6bl793d94I97/3jvx5ut34s7idDSHGZeLo5iEji7AKfmN6ancp6MHReUK2u6FXwzSF3VjqsaSRhHh/jHfexFi1bGxdPq3URB1/Jyg3KooARwU/Uoud9JAqWj00kf7UkdYqNy6efI++NiLoqzlbVooHf0uU+0BptLVBXxnCIHWq0CRWdKIjOZGYRyojUYfgmh4YiyGdUaiNMEs4hge0w/TvcTwO+PMzYTgaW3gNITRds3722sv4SMbsYyQdbnx0Tk8JipxhILwxrszMdpCQWQ8DozGRoD0DNZj72Q4fvqzX8WLpc348LN16OE40IljH8VZ55RG0AiI3qwNxuLMdNxBQRKnjFgR359iKDpmdYQtKJuOqcbYaEb27x6g8Duu9FFcMGWLQkJjwMleUOomul0aAPGh/a6iJatSUe2BsHTVim/Sskv4pDsnrroR8lkO13X6uMG1Kz3AVNpjuVc8bz8QfEbX8+n3zMsNrgzTJleLuELGDaLlwaaHUIntp255jRt9ed92e813LctIEFeK+V1+hA6UZQ/w/NAgSvuI+7OoDPVmudY1DAl4rZYnPKriZKxK3SB8bwSlaDhXk7kCwRUOrnTIFQej4F3TjZKGcxXD2FilrEBouDIBfmkKpGYtr5nmyFUNrj7wvnLMFEoV6nN1Q5PnvVerDFNmIyOVdaqZo1ye3gL/ddCZs2+Ma1XG1NVsIyowyMDDnAi6pM86T40yNPqhlpuDTk80MRZdyYYxRl9Nt1U2BU61ADxgTGSW12BmdagYDaZzY/yM2NhDOZYnqsjlCjxgmfI9FS7lvO6sgi/iG+ZHnuKA18VL8agsu+WOZXEv6YXx0/g8xojT4K3TRxlAOvuhJQ0KHelGVOhMOj7W6Ia/0wYdcTo8XDEGN8wyr+mD7bM+J3PlZfIAqsg++9v6aHT5zju2SSeenzk5zLu2u5viSQemRrn9ULnOnKu8qK4j7tvNjPyHZyffpALr8LoGUBonCQf1JaOEbKsKMzqQzI625Mkz1u0kr7+zjGxrTqXkd39yId+1bJ9LIyjLsZ5yStuW54ft8fn87j0b5iePWoaw+/pd/qnAqpd1j1Tw+VShzIgUxj7HEJgJg66B5bv2MfVDnk0FlOv+LkZx9jD1Hsu0kT5fJpDsf3EodjrgMrqfk/30kt86tlyyKryNvhliTJ34cS+Ha2hoGJ1KZd0oyA10QvOWDqf+arPcS8Teb6LzndKWXfMon5zHyvp2bO0dodf2xDF89eDoOCFmqgdT49k/cUx+m6taaKfGVxqSN7JZMGlEaKzbF9ufnzpsgK3LaF2BNIv+6JLdQ/RMjZzZuXn4QBP+q1O5RLW6clDHgH1SmdWwdWw6R+3U5brO8i6sysRZ0VWPgJEGgYaMpwa4RpTtK07WY3TinYz21WDXQGtgVKZTjd9uoCyOG4FlZL9jZ4Tl6sZObmC2h7ztHRxOfUGD9gDjTfQzwET9WXqX32ucea04W0xjZFvpEX1JuNEg3W4ZIQ8sbZd6lvQ3iGG0MDsHY7jKKH+dVuK2cDaq2DHXkNQxJbyFdepj1OPRtS2sR2TUgNQ4t01O9JaJukT+LMdxtZ85UUC7jBrLvTloszjapV35SNK7L/KcsDOVopMK4qZ9zPSAlOV322DADgVlQIR6vDRiexxn8ch6/e3YONxGZ8tLNew97JNy22vCCGygDN+TxjQMA4N6J50GwkLnkbzLPOZls0h0rhu61PiXHnzOul++Wkpj0X4eQiPyWOlZo7ROe81bL07UG410fmlbGYDl2OsAMPjE3+KSuO8Y6AzQsZtjTJ3yEMvnHzCRV8nvnEBH/iLPTBlrncLTvsiLbBuoEe47le9z+ieH0qHoapJkXjzLrYRft9wuXfgpTLuTsl6zXB1MPvvtZ+QTluM14eN973XL634vDqoyIZyRfjwvTuwjFx0vHZ8+5wqI5GW8Z7qw4kAq72vj8GLC2qChCnrOyGBP1If7Yga9sspvnUXnKK+7h5149moZPfMK/Dqio6dxf2E6BnvO0FXEwoKT4oFBCXZCJ7KTDfKsbB/9cky00VwFvLy8ls4YabK8o0PZVK07aSuaHubJi5XYPujE+g66LO3WtpC3OP7KYszHMibCh1OaSb7utZsxSTuc+m2bDMLIWXFJfBF+HjnhghxxXMQpac3DyXG/i1Oe8lr5mDSTK6mpUzm7TZt9V0eUss1AOIMj7NsEdoA4Y/RukXvKWifc1XPFFXRL7HHbRe0JJ51o0rPpXrUblDv8R5mDwN9UPeb8BxcoRxnkBKJ4alStX4SJfLs5Np78VIeUTnB1cVfK6Di2reJrRhbDy51gUkY4EWnKUOWisKbTwFb6cQKDNvYbPY5tOlSPsyv0WmzF0YlZaHMq+garsX90QtvoP98r9UamZzP4SZuuUmtANyMp08xDLyWV6FJ4J13YPTjKvQc8N7f3sA9MYXccpukxhZeOKn00OsO1BYWNtqZOcdNCmZrH51wZt7VzkO+6V8IBtr7vZk51YG4qKn0PyvKyUkNbBX6GrprONHiV8njx7r24ffcuzwxm8KG8xFTKTmbmhB5wMgWWQYMH1G97hGFGxHNPmldX015xM1+kE3JqG/npJsLb9HMbmXkJXbjnw1hOKqhDJF4CMnVRcejQVTPQkbqOY2x50lWXn2iDl4kgU4aY3g1+w/eUS/BcI+wtJ23y5E/YHchDZYg4IfnJ3/OeGES5nuqVhQ+Dk2fXqZ8s5eQ8uAu9Plt6kW3XdtXfY0ob859npC9l6ZR1osj6XCmS8KANtj37odzwD5z/mm9SWZ7AL+mJa95TfhQaK8FK9sdDWZR8l3LUL9xHUJ9gjg3ySV7o+Fmmkxm+T+OzDTIIadjJcOHoCmRpgUrT6apskHYNenCvgp2dTcYRvGQsSz9sD/wTjC7yuMBNOSefk4fbTmGrDuIKp1xNRX/169l/g86UqfIGn3WCt5vj3H5Lx+omlknRCRfTsXnYr8KXoAVwLnHCbsnreM4yxVVhZLvcq8R2aCM7zvYdiKN7lFSV1u9z1iOc1KOcOLBNFix+CR/1PGWo+onOfNuU8kp5xPPKMScYlPvuQWNQqDhg+W5E7WSg/XE1uPsWqbfoJN/c3AHuyB0nF8BdJyXUlXIFCvBQ5zaThFlQxBlTSQpPJy2VZ7ZXXSj1Dfpo0LQ0YN3iiAGayiUDtcX71Ffom5lUhKMdl/Obykl+3RgdY2wc3+vkjwbYSafKj25AlmWLO54loEH53p92sXjVpIyxZjMDh1tmjuA5M11kBhjo2f6pR6Gq5phkgB9lOC7KRVN3UwPX1SOd9BfXvWdz5VkOtY57ykQuX+tzQQx02vtxgqzWJ6V/sNEcd8TBOyeSC12poyWO66PzT+TJA/ygLicHtZDa+ztp1+praY5PA+NRxszJYOrmP/cnFRfT/qNsJyLVl5MegUX6CMHJYexdbez93a0y4Xb37r0/daBEGLlQKqUgnu1gfAGKDYIAefmUzjk4IqqD6XURz81QugxEpb0QoQ43I9TK8hAd6xpwMiA/ZdYSu8JQ4eqMhct3HDgBoxA2Ekxhso/wUZkWEI1GNWZnXNrQD3CcvXcJPUowQsxZm9yoBKDpjHaDH40MI4V+/eHHMMNd6jzJAbF9QAQlZCiBZLvsbzqnQSIfMCfjvduLccYguorBGRSf0+Hw5tv3EeIoSM9exCeffwHTVakZjtdefz0Wb9/OlD4zszPxznvvoYwMx+rmRi65unXvNrCDIMA2DRBnDd04Y3kV5e7yHEW3L+qmtJibCzdnuB6hTvpzQf9GaqMo21P0G6NnyDx3Ebcf3kskEPl6RVwUOxF7EGFvyokTYL26tB4//vFP4s/+7Mfx8UefxhHCcoSxnkKZf/3BW+mUXlyYj1bTiBsj02Ge1OumNrPzszE1MxVu2irXdALAiDVnpXQy5XJfN8/hu4S9BJPepvwBGM5EayKFkstQjMocGq7F2TXKWy9GaH+V74OxvtuJX332In724cv45MvVePxiMzZ3MdZr47mB7pvvvh5//A/+MP7RP/mj+N73gO2t8Zgcd0kzxssgzBkjv98c4Hw3Is/JIqNBxOnEQRk7XzKaBniY8kWnukqZDEQBrwLuex654kSMgpjMGawhIxPpq4MnKKwqMMP18TjrGYq1zd347Iuv4gnnyQ4waJ/F0f5hRpteo7SLTy4DPTyUGR/HV4+X4tNP3ZBoJSYmp2K0hsAGTio7VXF/uJpOLlPLmK7D8dWRLV6pEGYuefoi8wdRpT5gIK46eSFOM/7QaFydweBOi4I8UI9eyqXwfN59CWhUYRQwUWcfzRt5Bb5Iv5YrrstMzVl5hZJnnrP1pbX49UefxOH5cYyNMrbg6b370/FbP3grvve+KZLAk1Y9asBV2Ga6A9p8ieJ3sLQaZzCcqm0Fh0wlpBFJJdRdhIcRjfY50wRgpFScQBxrxUi9GRUY+DVw39/ZSQdK7uEAnapk1GHo5uk3CgN9NgZQst002BliceNwazPWnj6O0929wCSLS/iDsjndVzJMo//gLZfwkxHo4VplGEE0AP4PwhsGzY9WcdPwKvCAN1yfxtbLZ3EF3e5vredEhYy6f3gwnflpLEDvQ9C6KbS+evppdC73oq8KHtVQ8sYQUsPj8ej585hahC4GL8L9OVY2j2JlqxOPn+3Gi2db8fjpUmzugUtnlHdlVOtgzE1OxP1bMzHZHI6x2mDUK3xSjxs0FYVOZ3Y1Xr1YY9zLvRZ41YSfaNAYefT01WYqdeJUap2AQVboOIhRqWz6J37RLyNz/a6DEhThQZQfBbpUIpNmDJUQuXyNqwpGFT9pSCgbhX2FQMwl1VzTEesz0qbo5nhals/nZBU/FHo6noSrS+XzOsX5rCt08pMzhXOOpGkMUBYx+Cxb1EPc8Z4CVIc/sHGSgOt9fGZ5jCVDnqebm5vOKNP8gFpOPmRZPOvkhNerjG+tohEq2fSC4zwP36lWdLQ4kSCPwZDMSQROo828pmMdZV2nfq2mrFHxH4zRqqt0uI6RP8r1MtkwlHsdOLnspymVdOq7aXqV8XLppwLc8uVTgyq/8N9zc79eiQ/1GKWN7hEz0cKgoY6FuYk8ZRmm1piYMmp/HBqhDlMttUYxqErKJCcs5uanuO7mvKZmqmMYg9ftI/qoMl7abhok+YTOgpwwYJxcndXfL0wZl74Ca58XJx0PDRbLMm2Syu8wn04cOI5DfDqB4WaqpmByIklezUfig4bSCLheByamLtKxO1IbSXw2FZXOQlMauHSxPgrvcfyzHY4h+EA7U1+gThW/k9M2bdJwk9ero4ATPKcyB4Pkuys3DCLQwQz92UeeyVQBnjyXqxXAMes9R07YBuWESq18T9z2fvLlxG3xXQckvDfrgRtzrzuxoAIoHD3zu5O1lF3g4PvgPGUr16RHm+S1dLRIg1aY9RR6ylMiy0/+47lC00oBXrZMnsoJ5XzKdygvf/DNcm7e9538lnWVtqs4a2hoJBV9TfjxlJ8gm/qiDh16Qe84vFf+5XMq7hosvt91mqh3eU8nj7x9H7w7Uw5xTScSXC7GkQnKR/lNpkqBx8orTF9m+gUjO83bKR9WZ9HoVW4rV4yE0tEvjxesBmm4mdfOPjKqzVjTFg05qqZ/jBXjI/8q+cyLwygNDjkO9wWF8lejKnVIdA2diMLRVTuD4JgTlKYTc9mxRqwRt7Ozi+DgBbpsK2V/d/Urgx17O9s5aSQupzMPWGZ5PKcerc5o5JfOaoNG1L+cxNjeQ8YAPzeod7QyUlMYamjRdnN5Ou4apOmQ4FlxRn3mEDhrbLp03k3bXdmjMWZ0oU4czzPKvOYdHbG2RZ3v6GgffRDdGNoQl40mGmYc3BNEvBJHrEN7IVcRFdRJ2yGNsBsDRhzQSJ5A5r/+4GEc30TwmrbDiK50iNFvI0p1DmoY6ujInPGUL04VA7BMzDlGGqHqSb6nvNOZlys+HRflPu9pXIrbuTqCT8tIXYv2+d2JPXmH8k761nnhuApDnU+22WfF2fzkz88T9IDuqiD5BAUljthPx6tMbhTnvM8XYxp9hntH7UPKL+lndBp0T6/5rONkm/0uX1YG+t3+So9b25sJt3RgSVXUoaPb8nQelNVhJ2mLODHgc57Cw7KNtrTvOQnEqVNA2ktnCac4rp6jbaZz1L3UzLHuhKv0bF57bUlxjsrTQeFh2fbfQzzUUSwe8kiBLXq2TjvLtT6f1wnhWFmW4yYMPNKxJK3ysv0THvbBT+lPeFhX95qHTvku70zHIeNiuTqJ5b+OT/JVqhDe8nLfL/xIOnECwbHTuIc/IUccY9+9hi8Moh8aIQ07iSPwJTf+RBeVV9gE++Ghse/eRrPTrZhFDvdCKz1X5zGDzK7A29ahtb/94OMwxVjud0L9iLz4L//Bj2KkH5lLfaYJsf/m+xc/tbtMj6qDRHvWuqzb/bakAYYzeasOA51Z7aMD+Cv2wd5uBjepmzXGxmPu1v345UefxRfPVuKQPpzQ50PKlEdkahHGJDc2BZb2SXySx+igF86Oi/Kh/HaiqxFz2LGufNIOlNiFh2MpTjqBKi7Iq9L/wOFoWXbiishh2xmnHGPGxJs6FLWfvJ/7l8HvhYORpwlnX+M5A6qUPTSF3+oRpoNwpUCD8aPt2srctF8gU+KXaffsnzho+gfttriGP8nXqa/gG3IfnqeOUcM+yIlT+LtyKZ1V3G+fmDbzUOxIPM2DT3FM+ehZH2tEpeZqDnQe9CO0Xfo2RDvAbcoyGKkGj+rDftamqI6Ox2UP4+dE9CB24UiN97Br4bWu2nZvgv39o5ThyiNhYKoeAVJW1cHrsbOUDwPolSUVEe1AZiiHlNeOy87OXjpKncg0CNTUGgkLcEEH/zFwc2Ji//CAPpYNpN27TTmtnU8PgfEouGhqjiFsEScKywoqJxKsQzvcFHIGDpiKr2W6OdqysbmZPKyecmgcm7ATX3z+We7NWEUHdMXd9tYO5Q6krDPQ0c0+jWo2ipjRAdd1OpcJ0JxcY3y1i0pEenFQ6xzVt2TqE53DvmeksodjJE6Ip+KhUcgDlOeRDn5oQZnkOLnyzMk0+Zlw9nvXISufkHfIN1x5py9CW81PccJn5JnirGOlbLO+M3SD0/Pr2Ng9zM2yDZRyD0BX0c8Ap4qBZMC8iZwWZ03P6wRO0iLtc2JN2bCxuhyL8wYVNBIPc8PhK3WSwtM8Ms0k/U36pczigLzBVz4LzyxwycPvnDqGlWX62uTx4rC5x6Vj++P46ztUlpha0XLSyeqntE0Z6nhdfq0OqI9PWGnDjfF+ygeni6A14ZK8Je1JZAVwlqxcdaSe5DjLxyyrG5wmb0g9jfJcbXTBs8LFOu2z7XRyW5ywncJAeKqbZODAFe/DW7yXk9TIy+J4BofUo7A/DAhUBzo+te86zNWlLsDVCjCoA2D6n206L3oX78/MzCTOpYy8Aal9sW323zp04Mpr5F/627SZlEuOhGU5fsreMm7KLyciTLmuPuokYZngF+biuvTh6sW9gz3GaiBa0NaWfjr0vAKz89RRtYsMMpA2dO7bLuEjLTl26gfdCXv3B9B5Dyujnpv2ZV+KfqQ/V13JsTIlUwmcKTq+do06nL6blFHOyFxLK2X1nyklnehVBjt+HuqkSVv095yzWpPHmDaJ37TfsurYsu5fansmWs2YnkSuTU9mH1xdk/YLY0+zSjtSQCDz4UdOlqvfie/qM+r/ObnE89plF2kPqt8Lb/CeOqJHvRZ8QR9Om0hcBr7ybWWNdO4ktjpw4hhnVy8uuuhQwkw7WLiqAzrBZYCP8tE+9vWhQyGD0qdmWVx3wtw9Z524cfLETf77xWPunwBDAA9cI44ODpIunQDu+cf/9J9eSwQvXr5gIGwATAgilHBsRS5pADACALRNhqzjVCgNUZq5n5swk2EYSTJaBs4OlfyjOntknEW5d8ZI4nCDtjqKyhQI51IjHToyVHdqd3bTNCkUlB3ye25OAgLOTU3HeKMSD+8tRIUB1cHsEsTz8+NEGAWUBGOEqbOdzsQfHp1nDtPTvpEYHZ+Irb19EH0CYERsrK8yViqG7tLeyWh8haH5JyuNamyvr8f9W3MB6sdsazQm3RmZFz/81U/jD//ot1CYzfPG3ePz3P3aQ+JSWEhALsVxQD9/9CJW1ncyf/h//o/+ODaWnqex5OkqCHMwDyG0Wi3bDAwl2mGUgEGM1LHRYqQA9x4Q+vK4HSvPnsfR0l60Id53fvM3UABghho5IN/RPtcPj5Khm0tsG4I8PnaDH2epQUIYkM4kHUhgGIJ2M/7qL/4u/uGf/GG8dm+W3rXT0BRJS4SBzMXoDpgjyJuMT5hjtDpm4kSyJL479o+fPQGxrunLTCK7yOkyxI2N7Uyf9HyjnbOFbuwhs1NxNT90vWqEqxM+1ZhEEZ6YmoxRlEQdPdZjTbZJpq2hqnBQyTCFjZEWts2ciDI585I568ZIJKGq3PTwbH/fEAzvIgZhUOJqRqTe4KeGhgrJFXjgipGK6XYgmv3tHZShOiVhUKG8rC9txBdfPolXSygq4JBRg6f77WCEUPhqwNkcn/RL5YCyJWojFWUCJ4c9cdBGyWDc3BD51sJcPHzjYcwsuMHtaDryr1Ty6U/m5q9Xc6+CfujCyBKVgSGEgBGA5sOXLmXoCngZlxG9nb0tDAKEgRwM/O8dm42BWjPOgY2R5v1XnehFaZB/ndHGvh4NKZRulTJo+Bz8HwIu7hq+g5J3AVybs7fjJ//2x/EcvHvru+/F3cX5GAdfo088p06MfldK1EcaMYBSpUK0uvIq89X3wzQr1+4SDmOkDXs7rnAo+yowSoyxeUthlua1RwE31Y3O/cz1Cu24j0FGU9F2NwUchr72VjdyEmsHxXNqYR6+UYs2cLvshymCL5OLc+mY7+sD5vu7sfX8GbziOJVPJwV7UZZM7THEecmYcyN6gLNOHR0DKbCoy3z9dDInfeR3Jyjwrhbehn7Pj3dzyaR57YXBEcrY1u5u9FfHYvfoMiZm78bde4vx8cf/LsanrqPaQAC2UbiB/+XFfPyvf/az+J0/fC83bXz21XqsrOxhXPXGw9ffj0a1Jz776otYvDWRq1Wq4HSrDp85BT+uFcJtaPo8Wk0ds+MIMQW9kVMuCa7HJx99AQ+biFvzs+kc1ok5oFIJbP6v//x/zdRYvRgJbsCmsiAeJUKIM/l/uZ5KGfdUfDVOFPa55wDCWB4nj8l38hN046v0l/cQ1CpO3jKiQj7XdSxm2h7u+UMlRoBbX5bBb2lbh5IC16Xe3nJjyjyyAKlXmeTXoox226wc8JEUrNx38tgycxImq+Iip1yhFFbe9a1StJ/88aOrBPt+ie6FhrimAuN7qbCoQFgUh2X6bBq7/lk/9GVbEibcs62+7XPWI0+zLuWF5RUFRH5WomPSycH9VCKArS9ziQOO2HOe9C/MT09LjvsT8OL6wjIwdlEcbPMkCo/Q29nHYOB9SBWejgHDe8p+HR+lv0Y+6MyMGG2iOFzYi/409oqyYeSREbQaHygQsM/d3ZK+ys2FbZxKuWNi/0xV5Kd9d1zKKhLHRjnpPd7hnkaz9bqqQ4UHBEmZI/2rvMrfTs9UuCIVeCGNPYRiqIMRg3YPo5r6NXBNAyQc02nEZ7aDdmdEPp8qhZkGhvsuIVa22GaVSk/vc+nGcIF/AT9lkJFDZ+enSSbqFTo9VEo1MiDqlK3dHMmuRiwOZ5VoebMTUWUiOvPT06bi0HJUhLYwUY6WsRcXEnmQnUb45VcH6ObZNKr5bp8StyjHZ8QXj/LsN4c4Kw2LlzdF0AY1mWL0eU88T8MW3E56sk4fpizLVbtLmcmfn7k6Af3BaF6L9F1XgfhiOk2o0/dSUfbg+teTFV6n/7ZTBbuXMZekMs8qz0j7GfkDzhTd0SWpgzGF8XAH43Wq1Uij6hR+3I/uo2GvLDo962QaH/e50Xl/cgIt8NcP7XaO3OuintGPa5tbGbXu5rNGrB+fYiBXR7OtTqCp28jnXLZv5J+rtHLPDNqorpYOX37oVChpmlylpFHiRKFBKBh14jdwdWXNeAMapey5GZd4H2W01d279zJqsQ0+i/NG4JzQpw6GWToSgVcaMheFB3g+efI0I/DNA+uqAB0QOl+c6N6gT/IMnXy7GnG0x/bKH9wXSlwSt+2Xm5ul8QZvsj8bO9sYcerN0D1GnPsJqI/88tefxKu13Xi5tR8dno1hN+8tufUNGrCdmTsc7uK+Vi5nFobJ0znUqbQVHPNcZcpYimv2LXENPBd31N9Mj3J/8U788Y/+MDaXV7yYjEJ7xNzN4kKj6are6Xj54mW44Z3BDOpYGrolQrMfeOwmrmncali7qlMHnA6qOvDWCWvAjs5sI3HVBw/gi8JFPpHOBr7L45xoAQPDNKfqU9J6yjz+SS/yqNwIEVxO3AX+RvNtbW183bc00NCtzKUs3jsW9kFbBUDQ3r00yMbQg6zPsTMSXIdA0iV/5vztQzexX+KdjnvtoW2MPR3urqJwHwtXshweHaAPVaPWMNd74T0auqbFcELJVKw5aUT7zOFssNU1upN1ek17y0Ap4bKLraST002e5W/yG/d8ODjcyzEFFRKPdOYaICRgHHrpIsedvpvWTIPUQ6eTvF0eqVMyHQHcM8+26TfS7qCOlMa02/0nxBP1SQ/5ivU5fsL7XAcx17q8VYR3XOTrwkn4lTYVniOPKfLcayUKU3tU57HRlsKFJ5IWnPQTRzys0/JcmXOM/p60Dm7rYFd+VKAV9+LSebGzt5swdWIqUziJd+jxTvoN8d4MtHXvzkwGEHTQTbW5M80DeHzaMxIff/44vnjyws5SH+Ujg957/W78N//kR7Gz+iwdSJfXyBo+hd2RKV+BhYFP7otmeiDhoHNep7X7txlY5woi9V/TK+ikOoZ3GpWo/e4qJoPgJuYfxv/8z/91/JuffBTHKAmX8AyDjNTt064Hd4SpYyJMhaU4mZhAncoFuglJ6lgrYySdiivqfnnwvL/l8alH8V7KOw5lRur81CG+Oc7ucSOP8h3po8h02gMOKYnax4eJx+6XpUxXBqds4nTTSV5LOSAtjGhT65SmPynroXWdk67IUCOUL7k3gX2z7R5HyA3RSL4wBJ3VDLiDlmfmZulbA/28HpubG7EF/zUnvqsgxTUnUMUlHXA62YSdASnCqDijoIexWravz8CQEfVE6sB2lK6AUPIvx+38CtnTW0EFG44zjE6DAHuxda6v0ZeQSwZIGOBnaif5jimmnAzXLjlFH3SzS6R6BgO6uhEAwCd4xv4ahIfMcMJOeCv/1CcMuOnAl7S9GKKU8/JXeYh6kDqkfNXJWDdO1akvbJSHwr2lDwV4jTXH4RlmOjiNudnZpGWjiNUbe6570DObcYVdvo+N1ZpZiFOArW4lTSqHXS1we/F26mKepqQ1EjuDl+CBrhDQHp5ENjiG4pf9c3wv4APa8tqXyldxvgYtXjEOOhWdDJudLc5w+ZwwkIZzAoi2uUeA/MPVDfJbnwdDgT28ngHUgSfPELeHgI/tk97Ve+QXtCzHXb6mo1E46lAV39OHQp3pb+MZZZwTJuoa5yi3a060u08D8DjcXo7L4z3KxYYdUC8P5G7RMV3N5z4PQ/QJoz0nD4+RASedfeTKbozVKkmfdVOaQCtHyLoeytSJbb22VXzViZ7yBviVaGepKxnmTX8on5/iSOGl9E78oV/uBZkp1IDOoQGGQM3VgfoOnYDMye8bmKijqKdbl6tATCunP7BicJP2ObBuoKMpI520Vq+QtevLsu7kQdC5uKtDXb4gPD3kJ+m7dAIV20Keal36o3ReC6JddJ0ySd6baWJSdkFDuWKU8Zb2TbXiWJoaQge23+X5To5TcOJ6Sil4jH4S9dNcGQSOpy7As/bfVJTSkXRj/w32uHPnTty7fw8a1beAbAGXLFc5Yvtzs1baoP7rZJq4ZVtPkT1m8lD2G+2ujruNLtEYbSQ/PuJZ0+BYj8G1RVai09DGvf2dLGeA8ds/3E09zdSXO9uHyIQaeO6qsFNgj03I804iGxziRJaTDspX9QfTzxwcthOPp9FlDbrw8Lf2izahzn9tTw/1jkN0BSdftP/lT07gOTEuXLWB3GTep0uwCyCnsPW11dje3Y4xZeiIq2ZdCWTb+hMn5PPN8Ykb/fg8Jx30vYmnw/BR9TUnKeVNTnTkZAs83LFVH7bulZWVXOnqKiVxg5upy6kD5h4Gwj1llLZssQ/l54m7iemFL4CGwFL+co7s30ufVIM+zc7fhYfVqVurQHml/QDWAPu0g8A3A36kMiUokhudoA9834/NtRext7VOWwdjfHqB8Z5GZgBXnhS2tjm/0y/lkv4U8dPJ3xHwwYncc2yhi9N2bK6+oqy1aAP7nn/4T/7Jtct+nz99Ql9csgDxw+x1ACQBwPw0eJ01NLWLAHEQ3Qh3BMI1yraFEt3Q6aAwY7A00BT2OutdzpjKEo2TERoZIbPU8JxojuUSQlMylGUHZfbXjjiQLrOSqK/6BuMHP/jtWF9ZjZMjN7cQKAdxCsO7NTfFb5lIf5j33qhe81WL9Ms8v3d4GlNzt2MDxrm6oeO7Qx9c9twBmEPRc1aMDx3LCg8HBggwYGNZxhkCYmdtKWr6xpFwoyPD8dbDuXjrrXuxg6I1OkH97u4OE9KYMZpA41OmBHuBaHvjyy+ex68+fBxnwObd77yRfTAafciUEbR5DKNjBGask9jadXDImc5BJg0hDYxzGFQP8Bzk+8qrV3GweRKb25vx3e//ZrRVelH0wM/Y3dqKjTWMJZBQ1cLoTR1VHo5PwknGWoEJ6q1GublmDKsS1JlKJ8YO9TgeChOZfj8KgrNJUrXji7grCrV4TEUirI7iYYT95toGZbg8+DJeLi0j6Hcykl1BaRTcda+5GFV2YCRGoWIMv/cbb0GswxgpXAcXHPv+Sg1Y6iBQeYDBAxcFqvWZ4zcNAAjRaAQjxdO4dSpGBwn3+S/x2ZQjvM49TuCpwJAwFeoMfOKfqz8ueHYIpmuk7EUboTpq3tHr2N3YiLGZKYTrcbx68jI++PmvKbc/qqOtjGJSsLlZUQcmaEqPIXDTzUdHZeB6pChD41ECHOh113ToAlpysx2j/HRmvvH2g/jO++/H/gZwgjE3wXsVk/HZ6bhkzPqrKHbA3Q2B+ijHfLbisUJcRqhwtu98jdO2KZ6Ooz/rxSgZn4mBkRZdpb/U1XO6B4zOMwIJRAVvYEI856bAItCVDn6U1tMtjBaMwAEE4uDMLEzzMEbAGzdeNU+vUc8KBifW2jDWfZSTxnAT4b2fAusSRjM2Mkhb6Ac43ldR8Bt5cglTGo3aRJO+XcWIUQkM0DmGze7mDrwjUB4wnMBJlX+ja+U/Ci0NCVoazz77FJpAcRqH9njWCPpNDFNXL7Ro6+jEGEqjS9B29NplPn35mfsi9MMf3BhqAPzIvOYYAH0YatcuKYW+xXuXDV6elxzK0oyHearbMHJntFWI//Jf/4u4e28BrOygRO3B64yc7IEGJuKiZzSGalPcn4tfffSv+DTnv3tx9GUe5M39vvi3/+FzSS/Tr8xPzsfUZD2mZydpWyUWpmfj17/623j37Xsoq9tpKMrTXCWiU19F+QTcee3hG7QRgKVBhFCGzhUGR+CiQtechCph5tBVkXBz4//x//Yv44znz+mvEym5XNMuSiPUk5Nl0ELSPfeSqXiTQ8VUB58KXNfok895SHND4JF0mMaayjD3VQaNAFFhUtiCxnkoRK1DY1Ml3euOr5MKvqty0o2IyDyNN3UoGyDjIhc4FZQefivlyKM07kVw+1Rkkg7gnAi4qT95BIdt+Poih8/mp+XRN+97zTZ5ehswZF+sw+9uBmkrNHJ9QBnp/XwXuvTo1ufhWAhLayor524mVKjTfx7d94Uhv/L9bluyP7QN7sF1+brjoJEmnGgr7VGOCjsVWJ03bcbAVHjZCohH2OUYwEdVNFVc7a+0lo6dgUved4KzBr9UDtgm+bb5Nt208QQZUs384BrkxQEqfAu8fV5ccQWbbZcHepZljd2c5/BnZExRiHW26USgfQCmRD8g18F3lXXL1NBPZ7xjC7/KvT347rJulWxxJtMyqQTSgJRRjJn6ivJL/NLZ7iSubRLmqUTyjDJXAz9ziN5MLGRgAsqU1zWYxW2r1rg6hjfmCi4uGH1puzPKm1NlVBxQNmlUOn7KR+WmUU5+Clt1Kvl6worGJU5xrUQtOUa0QWWR72XcdZowzpSg/tRtv23wUGHPw58i180hvaiLFRyyTAMcwBlhBoyTxrietEs7nJzTiO6WK7wHrVtk58hJcr76ywga2+274ppXdfbmxLztg+8Wp39pVPIEcYQ/h1p5LOxcDm852S7v0k9vOAFl/uM68BdPbi/MRR0lWNwxct68lDoKTV23s7cVW7s70ZqeQZnfRmeQLsQl53PNqe9+FodpZA5Q3vLqRhx0jGClbnin5WgQKVNdfu2kqnjoRrfpvKRtRo/adsfDDb2yH44tfUq+BY8pS3v7c4LCyeF3Ht7GbnQiriyBf/DgfkxOTeRmajo3cmUD9bhyre3+Lo4V7ZDPahS4b5L1yUPdfF2dUeNSg89UdTp8NTQ1InRqOUkqzQv3xA/aqCNDGBiprdNHXB1JmPSGm/mq24+A5zqD3n3nrdwc1FUQaxiEv/jkyzjDgDyD5ow6dJVR+3Cb8o3YOkU32kUXcEwZZ/onJxZW0noancBC56gTcPZfPqCc6WeMlTE6mHWk31u4HX/8B38YR8ipc+qX8x2ha/iedKzzV7nmigCNNuHhmImXOtycBNnYwLA5wojlvg4W07zpkNFxWR9rYdiWlE7S+/CQRjY6PvQmPFNPo/86dkoKACcTzzNdizjvmF7zO8eZfhnl5sbG9bpObHlAP22YiE3a4Hgl7+DZYAx1ZEgjbfRII551hMlzdb7adsuTRnTaaUvkcnPwwraXjXnRldBBfE46c7yUq9fAz7RKKV/AdaPx5B++k0YqfE8eKT64H4H91rC27evotpZ1DewdL/mVep54qXNvb3cv+fyD1x5S7jH4eAI+OabIbXEN3JJHOqbyZieaXM2cDhnxjv4kXgID38sV4DTSPpgHPVMOMHY+78SvEzTqZPJEgJb4qvPXSSNxyjJ0/GqsJ39B51JW8RBjZhQx9QAH9R+jAu2nMFdmMYAOUbbJFWE6Kt0TxBRvTtAIWx2/6t2WX6mPZRnikWMgfFxJdNIBV+mb+K5+KHMZhifoMBXO6vNOdugUMJrdwCMDf67PddT1xezMdDRqQ8m7DBZZXVvOVaMVdNCVrXZ88OEn8XJ5vUy+0d7KQG/88P23449+9624QBccraNfXg7F9sFe8hn36nIV2khdXR519+Ao4aEuqO1o5LWTFp32KXp3WaGUaWtop/a2/Fce8+TRl3H39Xfif/nxz+Pf/PVHcYI+4aqnS+Cfjnv1A1EM+AkLP/O7eC/i5cGn/6hXW1iBK/yEl/hp3anj3TwtjXQPbmcpiYfgkytQlEs+43seXZzS+eXD6dxDDmifTk5OIC+wncFnDx+RvsQ1J+eVq8qznJTyXXGBP3mUtmnSKzgBdgI7I6WhHekMWpLPqF+7Wl99OR28N59GbIsvrhJQ7ts+A8tsq7xPIafzMcujPa7EMWBnELk12oCXAdsh00aOVugn79IHackgBvFyuDIa59fYf32uhB/AbusFryZ5h+vILVMU3Z6bi7XVJd47B9dMmXuYE7rygg50ZqSo8uW8cxRuMu74pG7I2Jgj39UB4ottdqNLc3urS5uehCanrqacF/91LlFY0pUTROnEAhbqiWZnED4Tk83EOU8jh/2UJuWPqXcBc2HnJNfU7GLsHZ2gy/bEwu37mYpVlWfhzi3o1027O/HFF49p62DcWlxAJkFHtNvxEnflX65ARXOCd4H71+bu3kFOV2MSXryzvcXYuDKr7AthasxBeIhOzD30WCcqlKe+YxpnVzyZzeAQ/p+bkAIX9TylqHjgfQNvrEdZa/0624SdvFV9XtiKXe5vpD6dCAdOiBu5lxGf8rG0b/SHAWQDcZzYGOivpu663znFPq5klO5pez+uTw5jdfVVTvbpBHUSJlOdAEOdleeMdT/l7W2WANbqiL6Gdmyt6wu6iLPjwxw3W6N86erX8j/HpOiAtNOTe37v/s5P3+bTZ5N2xCdxHLlqOhn9KeKJvDUnunlWfa0EDvObl5IGeNZP+bT44x5CBiK4p4kpjgXVRGs8ZZD44USwDu724R79dcVENoV6XE2pDUE7aLvwly/YH5mMWTes11Rm8kNXlGjfmjvesfVZJyK9b3vkS04eJI/iTx3j+ExZ7QRWb+amL3xIG7j4RREBSSNyMdvg2eVXXR+kq66Es7xBPvr6a6/HnTu3E4eM7s/od95x1aCfyl/r9BDf7INy0RSnu3voXPzVa01kaQO6MaWpqa5a4MNp2vq2tdMGXxmfEQMy6ZgpBU3PaNpXfXqd46PUoyxnH7hsbm3GLnTy5MlXGj1JT9WqKcrHEqeF7ZtvvlV0NeSL/RR2+hCV4bZRX6oOdCdpHC8PJxzVxzKQVrpQH4Kv63ty4ll+m6scbmSEdr7848WL53FwtJ91L966lbI6g6EoQwTYpq3qr64aU+c16CNXyzAS13CSkr6zJ1NNKuMt377kagmecLJRnJb3r62vx7MXL6MD/A94T14mjOWr6onaXwZxiCP6TtWpcmUWeKZs0NcZF/SNcTjsHOfpSqmxpvsdFJ1QHqhcSRsCuDh54mSiPsCchED+OgFjFoFz6HR3cwUdeCvHa/7OazE2Og5PdO8uHhaujCkUnH0YUrehdHmh1G0Ap/hJNzKF6OHuVqyvPIvtw53o+c//i3967ezz5sYqgFPFQiCCrFfXdqQo7gWRdSxoZqKg0wG4X87cObMt8+k3so/GSkQivwqcxqxAl5kZTScBGMmtMFTJtlwHfxglZGKiFVPOHkEADo4zQW2Ys3nft7Z2Y56BXXrxInMZf/c771D+ZSy9XI4Ht+dislmDMNpATeEPMChXQGiz69Q6Aei/+uCTWFldAwgYbPVaTExNZbSN0d5JJAgzN+hdWl6K5eVXce/+nXj67GUyXqOJp8cbMcFzEwjlu9OjMWBedK7fe/hm9FcRCKc6szTCnR1CEeS3BNSB0JaXt2JjGwUVRvijP/kDGLHLaoGDvAPE6cWyS8MMxm/ub5mSjlaNhD6MZTdbAfhyW4RxOzdZ6utrxasXz1JhWF9fBsYRt28vRsNUCCiaOXvEQCQjo7wqiraEL8FpkOZn73Dsb++moeWGQYNDRXnqAV4uIazURtLQctwTtiCss5oilTgO0BhDmAeKpA7Izc3d+PyzR+nwVdF03CWMIfo7P78QM+4pAPxMpzA+Vs30FfUqBkwFRL5EuMEME78GTc8kIy+4JCNIR1rSOoKVNsnUzFcn71cIcYEyVKYGKN/Zb3H2JPvej5Hq2PjddxOXqeuKthtcqnOic9pJ5c7UEqcIoREYrumlLk6vYgsl4if/4SdxsL0XC7MofNDHxtY2BjTECufa4frRUScNJGGlAVI2EdJAw8ABBtfUb4R4CkoIXYe/TMAI/m1wfKJRiz/67fdjugUTHumPo9ODqE/CoKCLfpkh9KQQkeBliOm4BCYKkJyY4bppfHrBSyNlM6qBtlWm7kbfMMyXsXY54NnBJrAFDqbVwMgQxlcQygUKzbkO8z2UvY3NGOL6JfUMAIf+aegEoWUEzAACRJ4gz7jAgDHyyDz8nZ2DWHmxGnsb2/HuG29g0CigzBe2yZhAQwiQ/pFRlNYaZSiAqZpxePLVk2ijjJ5rYIFzd+/eT7gYddkVpOby17hLhs/vx599SguuYvHBw6ig0BlpsoNSoANuYmY2rqG/Peiu1TQVCjxHxyK42lupcw8YUt+ZM+vg8Bkw6gU+CqCjgzZCAeEPnTq5VBnVsY/SlMJB2PbGT/7yL2NhYSH+/P/zz2NuYRRldSgWbk3AM4diH9gdth3XWxhwk8EIxF//9M9icqoBjqzSHw3KMwy53ni5dBT377bitXsLXHeJJ0J+bAoe1UapvR+ffvrL+L3feRd630KxgPYQTAd7CBKMUCeMRHyjZtqH8mUjNKsoAOatE4dLpFp2EIApCM3bpyLx73/2cSyvbeemWEb3m4Mzo33gLTmLDU8Tth72txxSmb8VXqaIOE7e7X35vEqKxwjjpjLnId/J+3yXr6q4fFMezbp5R5mgQzAnIhFSEkjKED5Vhj0tJOkempGvJO7wrg5v+bP38uB6t04fs21eTAF9U1+3L913bt78+vj2c3K85H0clvv3TmSfOOnztrekZimHbdQQ9V2b4DO+46dPWYO8KGF+U4bfhdm3D/tb7heF3DYLf0vIMeov/ZMf2Ex5QFZw05TkReC7+KCj50yjE3pwnFUS5Zty2OJs0QjVoaVDH9nBUFiuDkH5lunxLI9m5lg6UTkNrelodz8WDWQd0RqqttN3aQGAsyW8xPj63T7ZZmWaMNDw0Dliyh9hlqCwnlTuzE9Y4e0CI5VDDZsCh4FyHV66u4Mxy2dpO1XxnyCwrfLiElEBLwTfjc5UF7FZOcKUZRSZ8jKNc45jjE+vJ27zu4w5deXzvCdvpPAuzMVRjXhhraNQfDhFOdcYygj3hLLmKEciBO/D23zffmVd1uP3FKy0O+V2gYV1euTI825Gn3CtlFGezwIYv9JuTtpX/mg1PMFnLdAx1wlmX0VB+/btAzDmGKnkWk6OBbCzbTnxyf0L6RJcsk7b6dHFs6R7+4cu0+2bho64JX4Iw4zg5E/46mh1kjWdQ8DIboib2VZhTFtsoRHzruhzEn18DFnCxV50lQq6xfTEOHwk4gCj2E34nrkP0xF89thVHJZr2weQX2eMP3xLJKEtuxjYIxh75iNW8XYlXa4kBPdM7WJEtY4a8aZimg7lYcKeVopvTlDRX2lEeIp3Tri4atIINh2Cd+anY9hdWsCxcfRb0zb6zm//zm+nQ/YcPFG3UR/bXF/N6N/d7R2RISdopCtXsNCFNLRmphdzTNStd/f20jBURzPwQLzTgaNxpMNfw0ujWBp4tbQC3zZX605G+elI1kHjGO3QJmWEOGwKv7m5WXS1udg5OI6v0IGXken76AgdmtFG11OvAUOAg1Hxu187HBks+q5+UCaOxC0dt8JRHVMd2foy6AMY5qoY+uV3V3jo7P8Hf/jHsbO5IRMNN4VWbumYdMD3jVDmXWFi1Jy2Qq7+YqysLyfqkfvq3vbPsdDRKrwG1MOgA9Mi5vBxKi+P04FdnFfyHyOhNZxc7i7e7aHD65hxMtJ2ek8sTR5I+TpjtB/SAG5N5AS7GycmzlOvhnrmpU4cxDDdP2JcZhi3kkZH55llCRffEWfWMJpT56U/2kcetlGeKg3u7Gxn34WzeqQbNmtPibfWP0q/jHA+dMICUhJXkifSfk/ftR8ff/xx9kGng4aoqaHUVb3nme2nvCEnGeTntNHoPttpBLM5eMUb+YFj+u6779GX4ozLlVCWQd22S/6pI1Ec0/lngJQM5BS92w0TczIVGtGQcem6fN50m248Kh2obwo/4WR5ecJj1BVNMaLBrNPOvtoeYeXEgeOaejPliSfCTzkh7hkwoz043iy5fV0FcgD+CLRqo0VfykQFVRYZqjF/eJCOytwUzxHgnxMi7qvW1EkiToKzVWCgTANt0iZ7/cG95AEGnVyKn5Tpd3H6ElnWObuOL9Gft3cP4snT5wkvpdjbr92PyfpQ/O77DzKQp4Lu3IMODTPKwKDLM9NqYqeha+uc7FFfgu5yNbE4RF+ctHDFrLDQ4W/6lA8/+jB+9Ps/wn5sxvraZqxi89YaU/HZq534f/6bv4gjxPQF9s/lFXILnmBfXX0j/pQxEN9u5CO/hZGwkLB8pvgOSuBaF+88Mrjh5ne5xov80ynikXiPXLBsj5Qn9Mff3uvqUdYp7rpPi/gmz3ISyvGUn6a8RsBlHcJShYaK5JHaZOrClpPymzuubJE/al/5StYL3OTr6rs6q33fDW1v3b4V4+MTiVOfffZJ0r7BDkYMe2hTZvuFCzZwpsLktzKMHnLZSQknknQYnUQNm7iGvdQ/oLxzk1ufo95OJ5oGa1VbMVQd52xm9OYF9ixWHjoavEWdD1jnhCrwoSLo7iQnKJUpZ0ftOGkfZmDl3vZGPH38OAO03BzePTlyXwfkV3V0TDBBowfwl63UaeRa4n/up2LbGRdTQEkjwrXsbQCOY287aTA5OZ00YyopeaL41hqfQpaeJkxPwEn9OgZUdHUr6VUb5BydanUTPjDWipn5ReBh+1qxvXeUewDMLs6mnKsM1cqEH7CxDfIsV7asry0nbpjPXnzQAahd/eD+PcbvCFpBLpx0ctWaq/rkNdrh+9jfOvDd1FPZ2QBOAqLhZte0Tf53dAg9oxuIJzr3bHO1UkPdKvqWwazii1HHws2xdmJTR744Ki66Cbp44qo48Vjc8x3TDzrB7IogU0ZdXvZGG5ly4icqln0/NQNE5zC2Gb+Z6SlgOwafH4nn8ImN1dWYwgaG1cTJwU5c09cLnleOZPuuzuICHrG3s8G5mSsH1UQzdaX4ySDYni69OcaOu+OTY8yfn55pM+Rz6oP877vqaN7nqrQln3ZCQnx0Iix9fPSzS8d+ihc+7ySb+x3qTK3VTUMCfwS+birrpPkBesn62np+b7cPMmLb8lJ+YO+qZ0r/tp8GJl/X2W/Z2+b7h8bVf3K1WN53RZlwPsy2GNWvY9o6xSlXo1imK9HEH+uSL9jnPepWbipXlIX6SNORnzaMKwfOc3JNOaKMFP9zogPZVXRn5J9+EmTH4q3F+P4PfpCTC0afCxNpwcAJ8cJ6rM96E4+3ttAXqrS3pLUz0Ek8d9JKfqVenQEjDEhOjp+XPU7Gx5vg7wj6iBM+18iJBmN1BgzMne9mu+6pUgPHDvP+8jK63ssXSaPe95Q/SGNulO1hIFSmR6NtBizwYq72E8cNWpC36ntQL1UPdVJIPefVi5e0uQTMKeOdDN/dO8gMHvLSDJxAHzd1uBN0q2srGbzhZIB2nHBx1YiHk1z+dsw8HMdjcElaG20UH5z6yTHwTpsEIWy6Na9Lq+KfsM49aeFnrl47Om7nHqv76EzuFaus72Y2Sce/cgsOYFpQM0Ckn4T3tCsyFTdj4CTlMXhQ9uV0ghT5Ie5RiPaU2RX0Obqi1tTuwuECOvcZ/c+m1NNfvORGv1vrtHk4Fu68Ho36OPe1g63TVe3QtLSdOmHBnTwYT5QmG5z0rb6wC8/Y31uP40t0n7fefe9PZZbm65RIJWKXPJmvSGGtUiURG92WihOdcnbcrptD2Jkpo1CcoRbh5R4Sm0LOh3g1mYSOHJfNjE9OxNzMbMwvLMbtO3dg7HMZ1bXAd5nrk6fP4tmLF/Hy1auMPNGIOUVROTCSgXLaCC4RWQNeRcmNY13u6AzSEUxO5qPy7DK6PRibm24egBzmQJu7dTsWbt+JRstIenNqY9TxnHlNd1Bc1zfXEChnMKmjuL0wL0tMZusSYB3LmV/u5dNUMhcX5mJu/lZGxSvw3Mjn+Pg0ZyLNKWcE1gCMfAyhYUR2ozHOAA/Ed37zu4yx2At0YcQyFiMt2jIXkRgDykhBmYpwNpqpg5H61ZPn8cFHn8UvPvwkPv3yafzi5x9mpIGTJN28VNPAVkVfQ0ijS0eJBrIOgrMzEPWwA/xQaE5NBYIiwG8dqgpykUPGnk6aXhCJPzf+ue6BWQ7AWPvNSQnMzjFGNvfjs0cv4me//DR++re/jr/+6S/iyyfPEFj7uXnX9NxM3Lm7EG+8cS/eee/N+M77b8e733k97t6bj/t3ZzF2xlBVUHivEYRutphpmDQQIaJrvlxr1BQCcuMZ0+uIf9AWR4qiZOISvJfMr+9VjQOV/4wK9Cm9GfYKJiihQw0FJ52E4IsMOw12CFejyxRI6eAFdqZPgDrj2fOX8eEHHzK214xhC+X6EqbjJijQQP8gyvkeRiQMuH84dg5P4leffhWvVvdi7xiGi436ZHkznq1ux9puO/aQ3sube/EK43kXo1nlZoXfF+f9sb2xEw/AuTfu340LDKBzjOeeQZgU+GOaA3uiUNJxqaBS8ZbIAUEavCmYabLNNlLf5Y69g6aCGkM2YBgqYNFC+ylT4dR/jFFwyHt7nTh8tR5njOkw5Zua6xhcPIOpDMB4R1AuBpvFuDDFg2p/n0LO/lN/r0aUOX0xYi/Bq3Nw2SVVFxgf5xcncQKtuMzWVAM9wOj0UscObEtjTQcHNH55An3BMCswUelFwajQld6lBUfZNucEIMzQjbOdyboGJ5CWibtGsshrGuONqLYauTKnkgyZMsQPaOEKOLhk8KJzkMZeKmnUqdNjCLw3OmIEgWTeYQ3/XE1g/eCRDmuf/ezzzxFIzXi6/ChGmv0xWAcfzvajDwXX1QUHR84Wd+LRYwTn+mps7R/G2t5hnNBfN4A2mmvGzYTPOvHag/GYGEM5hdGbo7K/pxYba0cZpbS5sRIP7i3STjd9cuJOYQ7/hd8o3BVeKs/SyfT0PEJxGiWoRIsoZHV6KHzdHCd5MzjihjrXjIGCzGWgSXT004kjgC2pMFYile4MlTx+87PQUTmSL4B7XYXVQ1pQ6GjwpPDhevfTN5ULF7Sr+/y3D40/xygVRei3KKDWTU2MlQX42+uWlbII/NMJIh2UVS1F2fSdnLyiPHEu67s5szz7eHMkvXA9u+unz9187x6WapEeWSY/cmIxP4ux4pH1CiMu5Ne8mLeyDIsUn/JXtkF8ztvZh6+fz/eRuVkX5827+YAF50Me2TJelmcKi+LQyjbZF5+4qcfyHR8jHtIY5r5R5EbU2yRPv4sC6Xjnt5NzUE4YNavSntHwOiigB501Llt1xdjs1ERsrK/k2OTGzJRLdemITSN8CF7FNcv2XYrK53JFEBX1ImesG+5M5fZZnBInhBP8yfZzqoPIux1rx98VcJaX73KazsF3LHeEe7ah1EnfuWZ0rxOGfl7Dj/rA3cynTtm+Z+5Fl3prNJsWxiXRXjPSwiXPQk+HptHZ1mfEhQYTXDifc6NodW3h1gucc1+I7m/KsBxXsjmnln1PfYx6B6mH9uZG1Fhr5b6O7dLHIZ4b6FNB5Vm+e9133BcCEuB5DQtYINeGh+h7P2M24ESKcOjFMC4rHVxdaNnudZAbQw7DP9xLgucq3HffierIAM/yDs+aIrHmXhLVgWigcDZq5o40RQmfFcvwHQy0qvmPh/J7hbItJ/em8JNztK5+iPJfNYcr3zVYRs1lOpLX3cDazavHkTNuUj0B33bfCDfAHm+Ncq/K9XpOHLtJtvXU+S583echo4ErOhYHUmZi9qFLwvvQo5Q3OhFG4NkahtKfy5w1DDRE1JOm4LMazWPUbV2e9XolneE5NtThhtyZPpI2GvHkvVGjovjUQeqG0kazZXSw9AIiuBxX40vn3xiGDkpDRs07Yase8/DB/dQ7jHgy/YbGl3qguC2/TkcVvdEJK8VrXBVDxtQs5mF280Fxy6CSU3gxeAm++54rpdQHdJ5mChW+6zQ2B6pRvso8ZUTuwUQt8nGd6erN1u/yc3WoCwTBPjLCyHOdXRub2+jinWzD2Rn6Gs/q9NQg1364dlJkBFkKTJRP3tcgsfx9jDp5kvqLuigkB33DkZQLnPbRyNgpjL57t++mUS/vdyLJyRUj2N1Q1tUJ6TznBXme+oBtk2mkMxZdXgdXygTrsVLoWlnEf/m+FzXwfV+j3wklvxvZLf9Rx0+nL8aiMX7yq+J095lSd8oITiO77KdRpKYeUH4JQ0dPeetp33QiFuPYqHRldl86pOTdLoVXlnnPcXRMNbLb2CDCO/cl4HlLzX4xxo65vM00Ek5UUjh60SG6wxp2x3Het6GucBL3jXZWbjnpYzus37atra7xmDzNIjB4gZ/4d2jEIOPmhrHd1QQ68XRmpC6CrjQ5NZXwcPX1zOxsRuolnQEa31Wup8yn/EzDCAx1WtlWA3EuGE9TIGyho9h2IyWlB/tqWdpwOoHU8y2vTORiNVBWRklStvDQoEaaZfsdF/vW1T1SJgJTny144ITKzQSp8kKmzWEflGunpm207dCSBKVdq8NGO8F+pS2sEKMuYeJFJwXN0YuUilF0uLPOYRi4MwpPMqDJledN+F0Ffo6ln6uue+AH7o0hjMzt22hOYtM9yUk1pcrq6mrK4anxZsyjf/v8wswUdtIl+ivF9AygV5pa7wreLy4hoRhfJ05tuzB0okMNQF1NOjHVrmPL27GAnbF4ayHxzzSQOrJdET6AvbCDTfAlNo8wNSJe/FVnMEDPPgtb5b3fJS8/8/e3zhyHm/GSLrtRuOVTfg1/9eS3Y+wYWk7aVHTAd/ytHWY5wrz7mRPzfHo6fvJeadMTcJZxTz6Tw5N04IfRxvxIGpPX5uo5/qxHGjPyt+hxXis4JH0b/SnOOOEqDchvDEB0jPbR94047/KyoqdQFzjThY8bj3okz/DgWfvIbdruqq2BmDCVhTTcPkxYDw+OpI3unoNOxoxU3TAb2/uMZ7CVDGLUd2HAg5MR0rk+f1c/lU2ZndCEnuHfjmDuFQOeui+auot+G+nXlBrZXwAnLA2EkL69PjkxmY5xnZYGrkkL8iieLnTFaVS/Y+nKprFmK+2s4ty6yuCSPWzCTI0mj6fN8p8CY/UfV9SY0sY9ENHfaPude/djem4+yzbITifaMf09Af4deNru4UG0qEv5poyQ1zkOX37xBWW0E/8dV/mF/MM94Jy8V05pm8zNzmH3uNJlKFrN8eSLi7fuiMT0bySdjiXTQpM2io/gJbxOnBFOTrbnxCf9cCK54FBJQWJbjBjWj2AwoYfvO4EgbjqpJB5J89JC4itlFrSA6sV72uAkQmDjmarD8eRG0qHBNi33+aPd5t82GM4JGlNTV3Vk0sbdrU3GSocissc2ga/6kHJ/An47zhkASX3f8MjSrq6OrQ3Bj+Rn4moO1s3h2OX43VxWFtl+T8dT/UPcT52E/npNHmM5ymNtV53B8idh5+S/coiakg7Sp5P1GK0+lu0yclz9xwk8q3XFqc/JN/zt5Jj9KKtqdexrT5aAltSLuKf/0U/bJ67lONCGLp8x2ER72rZaprzFMhy/Yl+Bh4ytz9txHezqUMrgLs/zPet2bOUrOebUq6wQTuKHfbSD4sTiIrY9ZShDs/3QnXhvPaY2MvLedpiOZh0c1wZzpal4bZtcbapOJFztp6s7nSD39zV1CGPbYCqgTXi7k1T6WQ1eUZ+RbtVBskEc0oyTM7dv30bvhEfTrtxng3dyyClU+qWCpOm0v2mz9/Wnac+oK+QqvIS3Y1N0OOnCCQvhNTU5me0VNpbrhv/KAnXFLtwsQ4e/Mt/mdfmZsHDFpfqK/MJxFEauarD9BY76ItC9x1rYEi3kK/wQujIttDLRe+KgdWd98Gc3tt7b3eH5sZiZlOcWO0F9Xtkp/smXncTQHjYziTxVXVNelBPY9Ee42ufsPzjccw2seUb7TlvR/TSdcDQQyuAYJyzFAWWYdrLn+Vk7g1/P3FeOuirgpf2XR9nHtPv9H9Tyd1feeqp7dm0H/WXawk70ukn56QV9eP3NN/6U+4lMCvz9PR3Vx3TSSGuNaRp6reErYDQKFdJliWxZtqPzKecK48joIgbIvKlGYxjFPz09GfcfPshzGqVQQj3h3jpK3qOvvor1rR2MkA4IuRsHKIPOMimenVU3r7+d8rfLT1zqNkAH9g4OUAScwbnAGKulgSnAhjFMVdzssMvlm2ONNHaMQNkFgLu72zA+ZwcxCHRbYoQP9ztL6wy0s3oogwgmZ3vu3b0dqxvr8fz5C66dJhIYhW5an8W5SYRhK44YyF3avs+AMSJRaWG0zs9Hy3x+szNpAGgI7e214/DApbOduHVrDoJVMBkdi7GC8OkcHuUMvUtaVYh3NzdTkfjglx/Ef/i3fxE//aufxuqr5UyX9PYbbyVTe/78GQxjNh48uEtbYPoiosQoKsAYNSIkjL2DXfpzs+RX3gOzBBfpq4IEomEcjaQwB+ClW5j2OmuFIOoXwSpx0L6M50vb8asPv4wf/+XfxF/85Ofx5ePnsbmNUQrzNrfrAn26fXcRYT0fb75zP957/w3aeS8WFyZjbm4cw50xqqm4wcxAvpPjo4BNoIChKPfAOMG9q4xWRmD08Rz45QwlfLKctJcBY1x1zg9EH8xBJVxm5E0VOTdVlVm6oQ9iLAnnCviiNYS53p2gUYhImJKDRO/kAF/ylHkYsTZYw+iSICjlb37yN/HLX/8aBQnmCnzczRyeRjs0QgczmlzGKCG6vPLwBANpbDrq47MxNDoeT5bBn/WtWNnay8idFoyuDgNycmBiajrGWhMwNxXgWtRQpu6CV/fvzNO6sxiuA4cKijJM3ygzlScjEPqoz6V75nmV2NPpL6EDN5maisFAP4w6TwRGKgIwByNz9w8DIoujJ8/j6MVKxA4GA7gZh52o8l5PZSg0vV2SNNxsxijKUe8I78PEITzwAnqnDgWk05in27uxv7YRVxgLl5SvkAfSMY6BM6BSBK26YqLeaka/YxZG38kYdVS5LPQo9ndgbPAaNyZ2hU+jWQfnDuhHYVy9AyjjCjLGcAV63ISGB1Gwq02UshlgqJMbZXmAa+bYN94KyREXJzBRaDKVGA12rmdUxikGJWOoUO6H6R+2T2JpaT3GUJx0WMAxYbjQM3WLI87KKpicme0u0565tRhrW/uxurkNrPri8Pg6Xrzajc++XI8PPngF73PVA8bB2SH35RfjMd0ciib8MJ0+qOB78KF7t6edV4vTNrgJTE5om7lWJ53p5v4chp4RWiAkXRhhXIdh4E7IDvB7EH40FhMYihWU8R345+b6OkqOeQ6Pw0lS8UIHROYpBaMP4Qc6wFRmDw9Q/hFYPcBX5QB5zfM5NPnF550o9l5yYK4VwVIMSGktDRouKJT8XqKRi+DpXlNtdMmiqUHyZcfH//O74AYf+OrzRjR52doVmLmaJ+v2SVvkZBV8HrmjslEit7LF3ILeeURlh5HKMkv7ZBGKSN8vR7duP7sKbPf0+Oa7BfIv+cHNwdfko5b5reez3dRne5SH4g09S97Qrc+j+05GhORn/uQ6feVed0Moy8lyecAn87cPWn95IcfGsVDpEc89fc4idWwYxWhEqtULZjmfbfKk+pTpWRhl5Xdr4sNvmU6BPsgvfc/x0HBw9dUFOKYz0fzDOmp01CXI7TunZcFVE6d08ujIt/6sB+KjWRzCybqK8ZuKyk1bbJuny4ATP/ieaYL45Ha2z1RaFWjYSGgjRpWfOul5LPHU/vtgUcCKYm55F/AojSGdO9btYKoYpXwwwIFnc+UXv5UHOTlhG4CF9abTiXeNnJI/ZaPsPGeBuY5IJ+ptM/jKI461371mW/iP8yKvOxEQKIWmr5NLOfngNaRf+U7V1mcTsnw+xfDu5Ia+BH/nNVqR4sx3vHdzOgGh4mkggZtW9/EJGVEGn7a3z7JsY9FBsu3cpxvwD+71OzHhZAP3KDtTUAw66QAtOgFBJ7N/2V9kKO97LTeTpjCfK8/qCAeelJsTF9yznpxc4bdtsgzQjPp6Sx3D0nt/Tk6YgsDNbmHw2U8nUtxEzeXNXnMFoalIXEWnAWf6Qp3y9dpwpgFq1GrwPicVmlnOxHgj7znpMDY6jJ5iZG4fdfdElfvubeRpWr56Ff7Nc02+N+qV1DmdKHByoOqESKMaFYM7dPRRpvjlpMlYfThuzU3A992kW+dIf0zNjMMPkXko/LkCgrEz77KTskZLZSQzfLvkom9z9woDxCh8xgz8c9NvjQQ3LCwrNHt4v6xmNKhGHJUGXDnQdSr7nvqCBqf8KXMn6xBRBjjm6DjqIhroEo4RjRvIZmWE+wWZRsYIzn3pPfmyk0fo8uivAzm55Iak6mXoD7TtuGPKB1ct6Fyjn9CZ5UpDGnspP7wCYssfQWfgdAtZuZDRb/Icg1Ukfp3QRoc6kaODxnQNGvM6JnRkGOkuXzCKzi868+SDyiPp3gjcsjybUqkveSYy3khM68iITOwF30sD0/7S77L5cAkeKg5Eo8WhEfGYdsyj62d0IDqWZerI1FEvz7FM0xPp0NCg17gW/uPofD6nwS9M7LsBMvkbmOhQ1+FkzndT4rSxGZx8QaKkcWhZjqs8xk9hroNFR50TFfLDnHRA5jumuYEu7W+YwhBic/WpEXLydW0M98Kxb8JNOBk1px7nNcdHnWELu3DbXMeMtbnJTb2gfqOBbvtsk++a19d0DDoVjQYUB09O3NPhOoM0xCxYBwOlvCqnDhRlejqZuKfOph7o5JM2gPAxSlyjWvkm3tt35ZE0Jo6Vw8kXjehSZlfOij+p61OORzpj+KpuILy0G0vknbR446jgXfFFJ4XPd1MsuELFYJCSp1nniKmejNaFv6CTXBvAcXch5iZHY3xsJPfruHNrPnmwPNl2u7ebaUXsi8Ffm7sHaTc8ebmSO22tYS9srK5Fc7Qed+ZnY1QbG8BNNcfSwbm6sRNHp8D9+DSWl15GC9vK/aWUweo+yiE/nXgxxVRGANInbZjuapLiRCmTRiU47jj6hCe8Y237ID7HvqMUVXzBZ5HZX2VxdyVXylhp1+/8L3zS0cCnp+V7aF8Ka504Os/U8cRDf3vd00PnlKsO00mlQ5/v0rr2nnjcdfhnOdyTj6VuQOOyHNqQsp/v9rfbFvG86KJahcpFnWrqOWAl46xUt4u+Z/vUpbqHzjOdg+lkSWBIJjwtrQBv999wUk5eJE+1TPmAbenin/9nLbaFOnLiiGar57VajcTVUWhG+13Z6zO1Sg2bfir15tMzLJc+NykH3xj3Wg1+03ADdX0h8BF4tgFWbvRr/5ycFV9zzxjq7BE/4RHyDx3B6kzpJ6Aug37SOQZcE+85pQH5rz4g++5pVwyOUmbYD/mQ9FavNYAZthjtN12zcsvoe1N8uDeg+4fphNQZre3uip19eA+9BOdOHXTKP41qo0x4HdHH3X0D3XpzlZQr57U5J51MpA+Oey/DYPlOPDhmRn3rpGsjB+yXq7VevnwZq9DQNDa2MOgcdXLicmd7J3a395JnyoOdDDFXvhM9rhBWoW4DEzNAGFktPbgJ8NdRuTyiHJLXqW86aSJuCS/lprgjHJXFfio3hFnR59GNKE//mb/FqcQJ6EE93WsZ3AmcpMmCM0UvlheJfabzc5NtN2L2GaWwrNt0x+LfCP13D0zEMXzJFDY1eP0u7TSlWYc2lclXhHRipfU7uNJo4RvSTCFdT8fYv//06Oq99sF35W0UXsriRWGu/1C6kF4NOC16hUexSeWr2ndOjkgjOmPlS07kesHxzQ1w+Z2rPhkb8cjySsqpMonrfgi2W/ja0tLuMgHjM17wvnRmX86AX2m3Tlv4C3IyJxy1y4Gp7dGutB4Azyd6J7hziEyTByk/bbv9NhhDJ33uzUJfbI+nzmplovhpe5RZ0rzvixM68ufn5/Ke/MLDug0iVf6KU92ynAwxAMNgbNsmTmrv63+SttQX1tbWwVsd/+h4lFUbNVigkzQjjzLtqiux1zY2KNONbIv+4MoK9Rnx17ZYn7Cy3VNTBuVOJz25ksQ2KV+lmdW11aQR0+ksryyjH2zCLw4zuFC8Nw9/4rw4zXvKGe03x9dxyKAA/6jH3+5LIm2Uug1AuYD+dtJXaHot2+VEgvgsjetTFf4Zfc9YiiuOhfI693ilPjMo6Mc0Rb0ZO4SNE3pO2krquToDvcp7TmS4StZAHVfhqTO3gLmppGanZ6BL+FTHtGOH2R/93k3sCJ9xhbqyoARUgu/cTzpSXkIT6uTydX1L2njajWmXYbgVPR2eggxJGYNdJp0eYs8YeODKEfep0meu7qrcMsWyuFZkYWmLMEv7H3y3b6aQdTVZGHB76sbDR8jy8+h7cO/enzooOXPUQZGn0Yo/cwEN9qpoQFwSBIru9YXGp8SKAQaQjGgx0iajpcaa0WKQnTGWGRvtYZTuxMRYIuRf/uVfxZdfPornr17GBshxyDVKSwbqLLZl69CT6fq8A54NhxiuAVAFY6s11YL+TLdzEa+99jrIchWzMyrPgSIzAqCOMQwOEyCjNRg67XRZmsx3olWN2wsT8eBOSfszbKRdn45+o2QxzgD6ztZO7O262ehVvPbGg3S8OWGgwvbGgzvx7ttvUsZMRs4NDKFgwGia5o2qINRU7iEaZ9E0kDRwTg7aOUu3/GINQqBcBuzO3dvp5EwjjwEWkVQOUnlgkLc31nLSxagbZ5Jd+v07v/39+P7734nX799JY3RyfDR+70c/ijffekjfjV6+TKPPZSkaLE6Y5Kwf/DUd+RrQIJpMGfpKpNKIMY/pCMRs5Pf5NYzobADiOo1Hj17FL3/1Rfz8V5/ET3/5q/j4889jcx+h4XLUN1+PB6/fj9t3FuP+/Vvx5ju345337sXrb9yJh6/djun5qWyTG8VcnoP8VCjzcNMTGecQBmoiuQJC5yoIKqFcXmPco8Sg6aezvQ8NVyGn81pnkNxIApdJSOByT4YslRMRxbp0RPk9ozjApWsM6itOxGcSjwaDRG/k2bWGG21y9jzz/vNeTiY4aUDjzNmmgnjr4T0YgFEx4BHGrYIrGaRLEmEqErH7PUB+cXJBPwfq+X1jdy+evHoVF7TdSYncdIh+j0+MJ/OXjmQYGmn7KGj9tPPhrRnwuYHCdBQ9wzADYHUNYmoA1TH+6Ew6q4SnDk9TRgjGYtz0p0AEMPQFYXiKUtY+j5PNnTjbgybA690nKPEr63G4vIqGcBJjKJXCzLEYrg9Hr5MstN29EfpRzPrHYNoIFkQxNEF7gM81tHd+dBJbK6uxu7QSveB5D7jnCpkWitcUBnBdZQyBVozQk5zYGOB3bh6qYnKpcoLxetpOQWXubZ2Lw0ZpQue9aiv0ZWt/J9Z3NmMPZjg0hqECLU7OTMXM3HQ0JycSPoO0MydtVKo01oG3TH7QyYUr6Ao+optUwZLRB8j/zGML5M6g848/+zL+3Y//Mu7evcs4GWk1mmBUuKURLDdm3HzXVSYuATW3468//jxe0n9zSkovy8sIp5M+2jWTDiAn+hbnbqVhOD89G0OUc7KHInEBT+JTeBnduruD4U3ZTmDAUGLx1gN4rzjqSKLYNsah9zlgRNnNcXARRb93kNbTPtBcvqMC6Oy0gl38VvHppntyPC3IpWgH++04gA4mxydROFC8UWAyZzTCk+FIISU/tvIr6CvRKUkPnBKzFGJeS1opBpyCJumSG+mQzQc0bIsx53GqwnajSOR9/qmceqjMSgvFICvXNLbtQy5Lpj0qjypDHvKOboSBCoUP+Cz/OCwbvmCbKdO6UungTtcYy6f4/LotHKXkcnSv5WFx33qufAcuACYFa17zN+VTp0q7bbFPypC8d1NcKqM3ZaUhWi7mPY9iinLcfAgL3/EodZR+lt+Ok+ZAUbhtns6t7AnXKf6mrnw8lQPz6tuYnLyXB/Ln0mJXQji60raPi4viiojgs1oZ9lXnWI6B7edJV4/56aSje0kI3+QPPC8uGRigHuGhcq9iku3Kmi1bmVQaaFvFHbuXpXs9qypl2k5lR4HBTRt5zzSCiLZcpWJZGRlE5WVypltG+Z74wG/zSFpI1pzleRbno3jsb99xLK1HmFmn17qTRrZLfmJki/jI7ZvxNsgARQueY/vEA2EkEJ1EsB7H1WvZf7/bPsq1H8IrnRN5vbyvUpf18ZyfKbtsEEeXXjy8lhMz9vPmWT/9rQz2uxMX8secjPEZ2qwiSs9S/nnNVTxQHs8LR9vIfT5VXi1HRVWdJScFbn5/u0z1KFuVRqW0B5PKVvIdIOT1TInmszxMMZzCvtC2ugof4Ixl6tDjpC25pwMF2Z9sA78tZ3gEPOO6svAchdaVmeY77u/VsK5F3QlzCszNP6nLpcTCwVSLrj7p6ZVPWr79us4JBicw+KB/6JXohm76bIo837NdOuxts1F+ORFRL4YqLCzv1yoGwbisvxMn7YOYmWgAPzdUH03nfV9/T4y16uCPeKOS7gRTMRYcJ/GkMmSkuY6DodTJTVWXjmMMOMfG6CKNATAuVxXogNDhnmlKxAv4wtbOdhpCHhpqGpMZnV8fpbxukACN4FNnswqjuv0FvNrUJOcOIaN3hmzW6eIeTwfoK26mZ3ttt9H8x9oN8HjxXie/QSbpIGfMNXx17CTPlH/wT35iIJE8QzlhfaL0wsx8tDAstUWM7Ndxbb9M56kO1GiVTXnVd5QNJfrvPB1IW5ubjHtx1upQ0aAWx8RNDSGjMXUoZH+pTDpSR3dCRf3SCG0eB4bAnbLdfNhUVfaR17ONpR/X6XzQMa8jTF3CgA9tnuRV0kLiMTTHWaLndCZfpvHoREjX4aljM/UMyvI9x8NIMg8dCuK6qw88TFUlry9OjOLQFsbJp7Of0Adn6pYaueibGtASh8Eb1itMLO/Vy5dp4GfADO/YRttA9zOYIR0Q9NMy7bcOB+/lQXm5KSZAMcraunNyR12YMozgk8OJF/52clEdPeFIuTohc58P6C1xEFoX/rkq7UYGyEHyO9/sxzd82/KkfWxSyrBuHcHKQidTjCq2j6bnEVZlDJQLwIEyhKfjbZ91GjjZIH1Id9pPBs64CsF7OtOty377jOMirbpnm/xH/c2JAldQT6LHj9eqcf/2XLxxbxH84x2zkILDjper5JVfriDXLrs466DDAFvafYku9+jZUuy2KR+bRHwwrdB3332Hsu7EzvZm6oNj0JzOSleSjzYnYmV9K/7Dj/88XscuNVWH9GAAlzaxcvBg/xB9WqfOQMJCmtABZ8ok9cRtbPAcY/iVjl0Do7R3948v4pMvH9MW2kf7+/sYY2gXjsLYF5nke8k7+O54+d1T/upnPirsfQZYdz/tm5++5zXfzWdl4F8jmEPln+Mljy54nXLz5ref4r+BeVZHaYWO+a6zJQc720h7eV751q1MfMhxpU7QM2HimGTktXoOn9JCOl94U/y3rcIgP6m7yF/pnPFiHL1u+V7X8aeelH1m3DK/M7elsZEh+A/1K3ucLCsTXsgw6NRVF+KXeeblK6aVkVdV0NOHhusxPjkbs/O3c3W5Y2I6XdMJph7K6cRkRzuJOpXBRnm7ekb+Z2SqTmA3h23UXZ1WRecv+zXolLQt6ZCjXdrI0qW8xXaIv+K+AYaeXXjkGAwM8xuYQds6w+cXF5KnOQGovSuMdKTqIBeu6lKpo/GuDkT1K1cqnF70xM5eO46xn6fn7mDj3YqRWgX8xfYE3/WNmP4uI3IpRxngoWN0aWkpJ3uVkfJM5YWfOhTlhdJy0jrjaZCq/GRn1w3p2xms5wpAZZ9+qxIZ3perGpxoorn0VX5XNlbXuep18SR1JfDEsRZ3HHthaQpd4SOc/O0hDG2XOCsvExbiZXdyycm2xFnxDaHrWIojjp3vmpZY+ed9y3Zlmis4LF9U7ECzBrKOqBOhJxgI00HvcINmfT0Gliqj/aQzlOLEQ6HFdKbnmNpX/kusL9/tEzXyKy+UTw7r9LIyS74gPeV73BA+ObHGNWGn0zVX7+VLhaalLXUZA1LFQRCCMRsp8OFP28G2FR5e+myFTibLi51Isv3KiBTnXRkIP86UdMDF9DQePudv7Q8bnpPUnLZDPPF0ZYqT9MJBWWAaKun1pslZp3KzwKm0xz5bl+1LnggsEmfACfFS2lfOZ7op5SD35WraQk7Sm3rP5/Wf+rwpfnxeGNhe60oex6c8jWrA00Hea8bo6Fjit80TrlvbbgrOD2AmDivDEx7gfU7AAX8j/PWtmjbM/aKEmWlu9sFr6csVPK6yc2WmE2jiqOMnDMRT6Ua7UEkg/q2vr+fYCRuqAqam8t5Nn69lec2+ir/SnuPpilTf8cyVGIy5aR5NkWPqIXHR9wouGRgMHdDxnd2yX4M6gHsPWJY6iv7nrixQB7Mtbgatw19dUz3ISRAnbXPiEZ02eTY6m/69zAIif3HcgZN5/bUjnMDRP+W4qVs7Uehqp1quTB6lHdAsY6YO7LjIg+XjqSOIY/TDAcn00/RGB7+/pTv7l2ndeEYdymPICavEd/ku5eqgp2zto4mpWfDBwHb1Z+QxOK5cSMc/7RAOSSeWLuyoSz1Xe4ZKKQ++erQHTgC3u3OLf2qFKmMSnUjupl/jOtYwUhpjVZjveCzeWYhb927F/Yf3M1r/zq1bGek8QG9NQ2Fgtgirs9ncdRsgg4OPGUWxg7GxuQ/yVeggDKlH5LlKJHTm8aSzz7sg7PFRbiJzDUK6dHES48jc9ts7GyBOxPz8dCzcmqXhJSrqEMXFdADNMYyr/tNoMRiTU2PRmnSjVIDCO3duL8Yt3mk1jcweQWkei6nxsZjE2JqZaMa9O3didqYFgjKg5rGrjWVajOHh3pibqufmaq+ZC7/aH1urz+PocDsNSvO97rij/FVvrLxaiUeffBqbr1bj3Nni9Z149vnjePT5Z/Hy5VqsbR3Eo6cvolIbTSIVGeoohyKyufV++Xd/F19+8nEcwbDrDKwTDItzcyhy9+OOkxOTEDdGrUZpoNgh8Rjgs+gc7iHQO3EGzEyJ4hJukUrHifpNOthRChSu4GNuyKmyOIAR3DdUAebn8WxpLX7x0afxF3/z8/jrn/0iPvri81je2o1DxqYx1UTBmInX37gX333/3Xjr3dfijbcfxu17CzG/MBVznBPAGvz7mjgS+UHijLanLiP1Ma0YC50/Ku8oD20ED2d3szNzPhvd5GoNnf5GvvfSPr5AzBABbdEZAXanAnOKsnyGQq9yYlSLRARCxCXELI5fmJ+KNvVd61x29q8sx9QRqvKRmw0rkDjTiKDdCm8Fag9CIZ2vEHyjJS5NxPQ8YzDRQuGuxebKmrwoZwLTSUm/hir13ER69+g02qayob/ts5KPE54FUy/Lp91gqEo/jVAwLZVKhwb9BIpPbbAnbk+Pxe1b0xA0An28GX3DVd4dBqYwn1AwA2NoScRWDLtRbz9tQVvlO0Yk4316cBwbL1ajvbUXl3y/dGMkmOswYzII3fRDWwPAzEj8OvQic+inTT2mUFIgUlffUC2uRmBqCMBzCK//inGkH+f0Z2flVRxtb0TPxQkGTj0qvO+eFsLhlD4aBahgNSXViQKG8ZZpyWAV+hqqoqfjeo6it7W2xticRw2DafbWTFya6Z52xmgtxqanY3RmPpoLi9Gcm40GxjISEfhe5t4BGnmdg3b2uR9hoUMtZ+kRoucYpBcomRnVCCPVmYZUS3rJSGDged07BF/aibXV1fjOd94pjiIec+XIMAqANOIm2S9XVuPLR1/FJ59+Ep9+8Vl88ejLuOofju3dnRzb27cWYgEcmZuZxvBrlUlQyjDiz2j78/Zx7K4hsA4wKlDmTOeg8WU6CGeO52YXoAHg1DOYUT3m47t75x48aipaY5O0FwF5gtAHZidtJ/XMO64zQj5gi3tQnk7hweeJL0YEJRygD2HvZFY/iu6L1XWU6kN44ESMwe9Uttw9XicOj8KXhQn0ZuQHp0Ily4F/SKc6VxOhgbv0kk5JyucjadBbKhmpJHqfd3SKKNxVHlSMJB4/0+BiTHxOZUmFXIGV2gVnrkbhXQ/L01etYM9IL5/lu7Srw8JoUssaRBlRMZIubUwqK5ShMMzv3bKsg0PFkurzSIW1ez2/e798z98eXvN9yvSS16VrFaebrpXT4+aVIs5vyuJmOanP398qOwX1zTtf18eR3ynTppWrN3DjT95hX8tfuaYDTTh+U0K57qGC4LtZWLc84coX2+OpaSws8swneND38h4HsHby3z4bvepxAb6V/svpLY8auSBefI0n3E8HN/e9ZiuzLjoud5M+87f3bZttTNiWM/UTPn3edqVDk2dchSPdF6XbSqg73y+nfEv8so5L6MNIVssu5d98dsuU9/GtD/0kJzosg/Is1+qEkDxH3LMqP2lcjoMP+1w+ax+4Z6RWceJlUQWmnlnWN3hgGfYn4ZLP+7Qud3HVB+jTzXuli4WG8gAm9qGUXfrjnYSFtXqfksQ7nQBe1gHvdX+nUz/LuJHd8hP7zdv+Lu+IQZZb2mWjLDP7DQxt/9f3b+65ahJ1lJNyvUc9ZTqJsi2Ga4UOaRdIQRX8Lg4QeZay3nKcVNChouHr/ZJukPf8pKCMVsvysyibgvJ/4wx0BYBtc5LBNjlpwTWdY24w3w+iyfcGdfRTD+oi+OXqBvuMss51VxyYAsHIKoADbwb3oYFSVxm3XN1K+S7xVbY5gWCQQW0EQ5MyTMlUqwzHjoEgGN0q+fNzM2lEGIiSzkjKGkXmabSbltI202V4s0ZJf8JKPc7JXQ3I3BiS0zEyOMaNRV1m7OaMygJXkWpIqWNvpzFo34UJeGk0O3TjuGqMJf+lsgsnjumrwSqZQ5XyBewI7VSmWK5R9aZX0JA5R+mvoLPZB1PKGUUlhdtO0UIebvnKKCMRu+Mj3ApF0hqu5WoMyn/rjdfDPbna6BkWIJ8/QIcwalRjyJShOvXtify8gv6R0dw8m9HgXDfYxjRO+0dtYAeOI7/UaagyjWl1Pp076gUaqE4snAI/I5+NiHUyxgiujHamTvHK8VGuKlvMw5x7LfCsjivlWk6UiH7KR071O2Vz5i1n3IyOS+cEhSmLkh+hx0hVjkE6mfh0RV5GLQITV806uWD/8n3aYvuNSNVR0nWa5ao9OqdeXXglcpax1HAt0b462AZz7GyDNpmR+gad2AaqwjYaSyN4AF1GJ4QbCGv8dqMM1dW0KdyAv4Zu46ounSQa0h3a6OnYu6Gm/TYKT3nuCilho2F7SL3yLPUJje+MNIPQBofQN/iu3Sl8cpzQVZxoEndzHxnqOlOH4VMmaHuUNNK00eDH9N29FoShE56OXa5uoH86KeTTOuQMKvG6NGC6BDebLvuq6AS6zAhpJ5gohvFFd6b9yQ/gM/WRQfqP4Q7/GEdXncI2mGo14s7CXO7nNj1ej9nJZuxsryf/MP2EfTL1gvTRdrUD+rZt0fFqLnz3rmqf98azlY2gKckDhni3MQKuQ3Puz+b4MQLwHPfvAK/o3xW69MePngLnoXjnjYfYPFeZDsHVzZkyiUF1QkZYGwVqX43udvy0wtSZ5DXi9dF+O1clXPLeOe/tn/bGJ188B7dKNDFATB4gnriyRWdk10GTbNAxkw9z372K/O0Y6VjyfXG0yK7CF3RE0tGCq3zKtmUMKW+zt+VPHUM7LCfGqJeCU25I98pJ5Zu8StmSZ7YF7sOYpxOSs+ggwIu60jFI3dJfN5WFTihtVSceUz+l3CJLlEm2N5tk9xkvy7Cl5bOsmCzyuSuLTdmjnWv+ZVNRTUxiI8/OZO5sU3O6skLnkba/vNp+gJTACpqpDqcNnEESVCCeOkHZwJ4wX/Nh5xz9XqdS4a0ZtNZbVkpcwIcT2jftduK5o9OIPuY+gNI+Zbqi0fSWThxnMCJ8xGjZqrKNPpRABflHmQAUhvbYVUYOj5NW2tECJW1S2ndJH0z5ZnjDNfbLxZX2IzQG/lzA7HXAqbPrfB3BTpZXOGKmoZHGzdVeGx3H3p2Jiem5LMt9oLawy3axVbI+4CntX0CL2s1GFjtxnePHuOkU3NnZSNmnU3BtdSVtPB2Xyg95tbxMHuFKF+lsClo11aD8ZWgIubnvagVkDrzSFNBOZKYuDSzAFK67J4i2uxHCg7lKUfktzphGUAetaJBR+eIiZ7F5SqBKkQVl8s+x0nGrHMiIZj6dNLau1Bf5rcw02NEI5BP4oMcJMtkgvz7a4uao0rU6pnsKDcMzQeQ4PtyLjeVncXF8FC3G1T1rjuE96hOHB/vAzInbMgkvHebEFu0qFAz+Jw3cHMkAbnA7/7v5zqd0lc/eXPNe2lgWw9Pely6Uf8pheb6wUR7IlwxGc29EbVbh5GvqAcJJvFTHMSOHq9K6k05p74KDTuw4btKgQXLyReWU+oLwVEa6N4kT0G0dsDTRjAQ6q01n7Qp6idjNl9O+NdgVZqZeoQNYfUHfk3JE2eDkgs7+EhgAPsAv7LV9z36kLS4eoe+jq9kPMxfUcmJYWjYa3xV4ZfNY+2PKLss72t/NlDUGBU40m1CGwc+nKTMNLHX1yCD4Zd55adL2yWPVd+yvPjP3uDQQ0fa40qysmEMvAKjyLe16eXU3VY57IuiQd8LfiTMnGMU59Ywy0YBeS93CowKfMpjStM3ioQFO0oZ0koEY0gp1VWsjSX8Gb8qDnIBsNEaT31mmk6oGgUiTvitu++nqJCcnHA8lg2MsvYrfph0W32fn5uCh6Cu8Q7HA0PEXBiPJM+Ut0ok6ojzH60Xf/Ea/VQa7ilN6dPBShwBA6jmF7kxNWtL7yA/GGq2Ym19IXFKPUdY2aqMx7R4DjNN4s5V8XHtLf66yyEmkDBKmXu0JdQf1WklEW9lUzE4kubJIvU1nvTghbV5dnMSVk3GUVXRSUwe5Qq8EtlycnWQf1AWykfTTcu2L463umqn37R7XhqULcPCovQ+OYVNAZz3/p3/2X1+LoDqGzIdqY8rS8rLMRQRKBMWYkGGaQiQVYdEGDNLAMaLo7PwkB0YBa0WmxTnBsNEhrTCRGEyxI8N02bqO6zI7WQUwKNE05u23X08CWIFZb22uxRtvvpGM/aNffcWz1bj34C79vIqPP/48gXV2BFJACO9/9z6Gyj5tcSZJw8DlozIHCBVEcPNYlUoJxZmQNkq1h4JV57tKMRgRL15txudfvOL5w1i41Yh337ob5zCkfRQil4g7ay+hawxl3mvKkcGZokSEcVBk0go3CfztB/djpNaIH//1z+LTzz+Pf/QP/0F88usPILC1eP833uZdBogBdvNhl3pnHmMGykF2wBxLJ1EssyxZcfa4ku1O5ObPiCkNAxVZEdeZ5XLN5e/FqHO/gqOjk9jZ34/V9TX6+SodlUa+JxOpjqQTemp8MhqjjEmjErOL8zEzPxNVxqMP5HKsRTKj6YpAsqFCEWYCwjqLpkGZCkAKEp7hHdQyrsNkeFai6ezt0CE6dU5/uG69yWRp7zVMi9JBWsbGiG3LoC8KR5mFAlzh6jIlBYlMX7w3CkFlxua4kezpJYo8xOFkQuIn48kNteMAAP/0SURBVGP6G52acEbGx+g4lSUIXiWOsRM/UznEuL/G+Mi0DtTVo1GlI1zmgbL16c9+FUvPl6J9eJyCRTjHcD22jy7js2crsX14lumdjo5PEVhFSPX2S5gX8friQ/Ux3hVXUb4uToHFdUw1p2PkvB2/++bt+OEPvxtgV1Rnx6MHhqcwBgrF0AFeGtA0HMXtNJnEBfS4+2o5+i9K1IRMxQ2FZqZnYZjVVMR9rxeaO0VRunZmlH6aRmvM9Dc8MzjWjIv+Edrc4XmEZWsyqhNT0WsUIbzhbHs3jsEXiD96zjq8T38YkyOUsuO9PWCjYQtdAKNRmLKM+RJecbS/w5hDI+Dk8HAthocqGTHubCpmWhrxMu46Cu1oq8n3Q1CjA52BkyjGTjrYlwGUxDNw5hTBUkXw9FwjDDUYdXyA132uPgCWTvyYT986XOrYC+6LezLBlN/026ivCu24dkwZtxdLq/GLX/48/pt/9s9ic3eLeszPf5HpCh7nBkjLKdBUoFUsKDoF9xa4eHS0ExPjlUzVYEqT82NT6PRkm1v1Zi7Ffv78q6jxHiOWAtq80a56UBmqjcF3HE6EgHBvNScYQ5d50gaY/RFtUCBr9GnMm7IsKU6mDl7oFOMj6T+VIpiF0VzyCxWEssSrNw7anVjfP4i/++WHKch/8L334l1469rWdvz1z38dO+0T+BWClHKuwWeVfP4lHzOllqlZMkIS4aTxoGCR8JQNyadS/tCRaxU8FVWUHXilyol4ofIsHaiQFf4B7fmSbacAHWYl17P9uTHAeM9+dg/YQL5nGToaPEq6AfAAhcs+e1/F2mVsJ9CHfEVlTKOH1nFQJ4d8tcDdxvu19EVay/t8V874+c1veV95rlyzrPJOKrb8kid1lVwfs80CRw5mXVzO5ywj67753i37/98hP7/pwDdHXvqmvV8f3yrH692zwJY+faucfM9Gcc02+iWf5xtmwM0ztJhbtk/4Oi4X4IHGjxEERZ66ed1N1TzvZ/JOXv26fou5aVvW+60jf9sMYC78yv2b9tg+f+erBb+8r1Pa7znpAD52x0ZQdcfGaxl14av+dnzl45zCIX9zvYyZCl9xyGX7aYtnvpllUqeRdLwjHPwtjjsxpoGSq8m6h+Xf3FcXsQUarban285Mr0Bjrdsyy8oG7tt1juwuB098XZ/3Pb7BuXItr/PPKO/uM75T7tmHcq30s9CnZ/folmEdTrZbkv+46t38PycSuO/R/cx38lu51i2ne3Sfs28q3KaD5GJpzc24Or7yhO7h+9J4RigzjhpbPtuFkz9zDHwfOMun7Eu3b91++IxH35V12ovinHL4s3vKbYvIseK97Ak3b8bcMvNRytIQbMKbxfXh4WqmnZR/KbtMiabxo/Gho0lauLw+iwHgBbeLCnx1FP1qmPpGwAeNbNMM/fD3fz/HWmeL+otLrc0/7Jm8k/c0knWWmIrFthiNqV6bGwfD13LTP5V4cYf2G+1pJJ1l6Yg1ckxDa2p6huev01E/oj6MgZc4BZ+UR1vf+tpauGdXB/1gmGdMtTmA/FheXS8bHSNPDWQ47MDHdSzIx4UN/VEOHaIHHJ90UneT15sWxRUgZRyugaE6gxQs2OX5CGRgbTSTzoZLaPg/+9GP4sGtO+hHbfROo0ZLGo2OTqnmWJh+xqgyJyI05nQGG9VvLteMTqY/6XizTu47huKS+dHVsZNu6OvE5CTyrC/20WlM1yP/EG4adBrQtrc4+4vTPnV8dD1XwDkmRq+pg6d8xHaRd4h7TgjYZtmPzt41bBdtJqNYrVtcETbCO4N+gGkX/rZT/Dq7cXwAWsq8TnzSmOwHrzNPNe3SWDTyyzbo8DES1Gg022rfdaiks42y3J9M28Q9x9Rz7etHH6oHFH6kw0rCML2LBr+TAQkz7ICynwA6AYOqYZ+ON94xit7NXw3sGAS/NNjlZzqUdS7V0VtdSSPnOD48yAALUyy670vaJSO1cHrsDD39KjTuz+nTKM242WcAffAA/NU+UBcE8xO+2h3ii44RP2vU2z49TodjbvAIPZzp+JSMOcV/8VN8U4eSZwhvbSj7b5naTAoDA8c6B/th6jEdLe4lIj1If/Iu9wbZ2tiIudkJeNMlODQRu+i/6iKiHGZUOidmpiZiD7331q2FxM2G/AE7WrgfME7SnQFdGN25r9df/d3H0aYJV7T96vQoxqrDMT85nhMP6swa/ZfHR/HOa3fo1FnqaBhs8ed/8Tfx+p25ePPOTMy2qrGxuRmmPTEYzDFzvOUJuzd55Z3MPYGuxujT9u529JvyzDGrNqLJtY3VpVjePIjtq1r8z/+Pf4X5D68Bl4ASuKj8gV/yWxtXPBFHu5GJSdOMgb+Vq9KLKzXEL3HbPqcjLnmuWMGffBfAdeWGuCa9cjnHThzMlda8W2SEJM1/fE9ZTRtKOir9I2dcVpZcMx4Gg6Bv85xOQMdb3bDIBmxk+JKyhYbQBmW6PKjU6WSFPMqVV37zvXSEUva5nmkYdsoFrlmeNJ19pT9dGW37rHOs0UhYafPaPtvp88LDFd3pjBnszQAydYgheI/8S2e2urYTiplC7RpbqD4R41O3GfYxeCGym3ZoL1xwzxVslJxtGrpJ1+IKGu1ffTXafR1woA/ecIzd6QS8fRpmfFNnvoFRo9kApm4gvp8pbBwvea2H9+/cuZP+D+1w92+wL8qxCweMccJYiwo0aKqZ/iFgTdlplwMnx9INorVPfE/Hrw46I4jPzxh7+MtXL1fDbeTu3LkH/LGNwEt5kPvMnECPwtWJFP0q6gWmE2vvH8be7l40W2PAP1GL9nVKSlnszr39DvQ6n7ih3PRTvKkO98erlWcx2qxlKt328TV24zTtLj4V97MRd5Q78pBMAwIcdPwJu/SzACt5iiu6jJYWn8VPx1CZIK+SZ+a48J64Ia9wJb88yckcnZo5AU3hidogiTSkPSeM2ow1BhhwuUYHOI7drb2cSBmCz8pH5XUXyORTcPOCfu+vvYg42o72+vMYq8B/4ZFLr15Qx3Vsb7mfy1GYOpHakv8JC8cj6U5bizaoneWqTL7nmT33o3z6vEf59fVDN33we9HV7G+3bHWv7iEupf3Go9riynf5kDKqTDpwi/cMbOvy6NQFud/lJZbpZ9Jc6U62p5ylfmW1PMXJctvh2KgxOybajSXCu+j7eo6sSzwycl5enfCRVhgPVxAqF/VvWrarnMuEsptsD0PnOm0ZU/BKm8gy3ZNwkD44vpZnXfoRPKWt+YW5GKcuV8fOoJ9Jd5Bx8iDrE0b6euRlldpIrK2vpA/QNERuWjs1NZV4sndwEqfgnnau+L22vBQjPK/jfiz3d5BPY1+gKzx58oT3j3OPz/m56XCPSmnd1HLSqn0Rr/2uA953MvqdT8dIPNapvYEcdI9BU0Y6frs7G0lv66trsbO9Ha1mK31Awl39c5Lv9kldZR+Z2Q/vcwKlRNZDZ1wXqxoj1aR909q4GbHpAre3N/luhpgpeEYdXLjKyUDTBKo7W0fyXY6EMTjup75f00ObWUU9TpiJP+pI4k06+cVReK+yYmNjPfmHEzYGphqAUasbUX+Z6YoMSLCR9sf3XVGkvmZdrojbM/gbWLqfi2nBXN2UAU6MtfzaNErinH5SecqgOgCYZ9oz5auyQl3RCRHJSFoST6ZmJnkOrL52EllZ1kMbqsgFaJi+OwnjOFAJOgXEAD6JI8oQ068uLz2P3fVX4b6zPf/D//n/eG30tTmiwWI6C+rr7O+5iPqoSFNJBcjN0cwROlJ1RtNccTqwIBQqlcCGRzRuiwLsLLVAuUYYffR3n8XC4nS4m7Qb8lVrIrGNcenaccjPnjwxDcZ63Lq9kINndJMM9De+814Ce7BvhPZcobg2QEiMH5SWJ1+9iOVXaznof/IPf8hQIxhPjdCAYfCOA5E2JIAzssnBkkl0I1GL8gHDAE+qKHYKkqfP1+KLL16iVB/Fe+/ciocPFpKh7uxiXPDcEcpgP7DyXYWHUUPWMzpg1I9LRjRCdLQh+DDwZPTPXi3Hn/27Hycy/Hf/3f8hGlzfWn8BsZo3tg9DoB41Bl6lQELMmS3KlIh0dOuoLAaMQrNEarhkJaNaGQEjcSFl2qJQKkuPJJ6Njd1YW90AKVdyVYUzO86+XSL8XZbegrG5YmNqehzFQiW9FyXUTeeGog+mZcoUDbRLJ0/okwq/nzZFoPpnVLPLFI28d2bRyQjHXwarsLKdLjnUmFfJOEAJvkSpdlMpHd0ui6vDBCT69i6KG8SoEeGO1i2IW0apYtdVAF1OroIiEWnQqMyoeEp8OlsUKeZ1VfdwVstNj2WmLn13drPHscPQ0DAvDiEP4ApMjSgw/Yv7ClwyDhqrltubs6YUCJR7TDUFLvz8r38aO6vu3m9OrYk4vOiPZxv78fmztVjdPkjlRENUB2YKtiuXih5GpR8FnD64vG4MmPMjzlCCrhDYw+3D+N/94W/FD3/0fsQo9DY/VZz9KC6XMArF2AmM4BQ8OtjeSQPWVAP9wOsAhtaD4mqeXVctHEAfkzA3Z06PECL0COaFEQNO5f4I4NrB0X4avYMoaG0U+VMYiSsq/F1HQXKSQwXG6PzDtZc5qVBl8Ad1nFOe8Fl5hWABZsKY6jOyf4TxNKrsEuXjADq+pK9XRq4A42qtwXiCMzJ58GxgCHxsNMEZeAI9vADu/eDKhU7/nGA0N+kFY1ai0FVQXYLqJJWjZ/ueP30VCw/u0IbrWEOxccKKkQL+MEvai/pF+UWh0kA2zVez0YoLaLc6MR0bO/vxL/7lv4wf/NZvJQP/5QcfpHNFnFM4jI4MhDmeZ6anY3xyKnPJmaLsb3/5N5TXQXEfpk1OiMGBjjW2qjGAIr4wPZ9RTBurr8KNKVWmzKGXDJ/rDejLFFpD0L6G1P7+Ecq9K52O4oS+S0MlSl0u25MbyEyMjyWPlSfKzFP6yIXBTyP3pA/Ld9LHqAejEBUGh9DwB589ii+fvgD+vTHVGo0//v3fi2kEyc9+8UE8efEKPgxF9w8hiGuUp+ECX6edTjKpTxlhq9Gic0SHfxIkh3AtRhs/0lEonFF8gF3iPjeMilDh0Rlmm+1/SSHjbZUtl70XISqfVtEqRlUxJj0gz+S7ybfpk/d1nAAM/hXHjvdUWBSC7hujZKJbwEFHhUtJhWQxLm2/dcvHlPJ+V/Z45PXu/W99du+VTxXarsFXrnnIH4uzny/+uxk/h0vlwr563+8e3bJLm7JZf688j5uq//7BI+L2f/rstx/u3vNTx5xw+uZu6Rf/5a8SEV6ueaoE5XX5ZLbLe8VgVsYZ4SG8u+MgXmXb+ZRHl5ezgOxrl91ajs9+++jWmRXZpGyJlaqHlDZ+060sNA0C37E88aW0j99ZTjnL8srSXl9XmTMCMD99FnjYXpXa5PXQkWWU8uxDqVRaKG0oBr11eYpr9kuDoKxaEmfLO9YrDWg0Sh8qdd37lpF7IvApLBwXIZLl2nSOrIc++GfbuvVarm2TL6SyKqOyTF9Szlq/zRUHvco/Yen7pY8FZ4WNz4qL+ZvT4xQZ50u+f1PozfulNR5/b/xss/VTfvlZ+u/RvVYowE9phm/+owxPOsE7ZSy7zycfSHkuHhaYdNvtyyrGGtP0hrHrSaPZsnyv9ElcLO241knDO/4S3vnZPfnPTw1NeZ4X0hHEc4nDtjPbhGyt1PjoQ46pq10hR5zALFFEZXNRdRzLEv8xlHjNfQtao/XMx9zL/eSd9MGlwu5hpfO3G/29l6tgI3mlkWI6BXKDMYwijQjb6J5Y6oeOubhnRKptEy/b6BEGdmSUHL91DugU1ugrznHhRF0grOVIuwZ27GKcacRKw6YrTL0FGetkt31zk961zZ04Qqc8od99gxhANFSjtTg0yh5X5gyXxxopbVk6Y+U50pKHcqi7v5CBHQlXYczYG7FpFPWf/PAPYrLZRG8cwZisplGuka0+VcGwE9/t98tXr2hbhXt72RdXWQo/8/frZFNnNEorU8M4iHy2KFe5YTv8NH+1+qV6o/jXzamfdgPtEafEDg3FxE/KVOfUiBxrFue9+pU2xNhYK3UMN0QWB2UwBkg9ffqE/p+noSpM3ACyK6fkORSb9ovjb3n2bWdvP/mJ0fFO8Ot41AAcou/yvC6/1SAvTgl4D58apu2jEu2q8YeETXzSqBxrjSfeOdGhjbKyspI4Zjk6nbrOCNugw8Uxsx8GPXhdCtAJIA8Qfq3WBONRR8884neJ+pPK7HOjXsWOUP9wRcxJGNbRi/7XFxfYbQdp3OugNBBI8h/EuJazaFcZOXhJHVXaK625wsVeyDfkU+KUwV2uODdN1iX0t4thPcrY2kdXl5weA5tj9aiDHDfhnPxKHENv0XmiXiLNqjPJ58Rf8fGS37naGLy+szCVOCQ+qOdrF7148TwmsZucABBWvuM45Jje6GXT01PYaCV1k6trugFm4op7zTn2Brf1V0bj2epefPDp4wD6yXdGBy/i4d3FDGh58uhRjKOfjkG/MI64szjD+ENTlL2+vRd//Xe/jN/5/nejMQxdH+1SrpGtOjOKo0pbUJx2bFz5ww36dhk1cOyE8q4waZxYdMXo+999n/E4j88evYi14774n/7v/ypXD0gBRvvrFFdHNSWTZReJUGScX+TD4ou4p0zt8l/PxPVsW9HbjLyUp4tTFOr/+dw5dkJxrltymSjvypnkFeJ//lIWSJPmji+BS5mSinK15R0n65L2fb04zeTLRdZaVH5SjhOgRXaXeq3H+zkBQD9StoIL8t4zdPNCp6UVPmud/kpHImX6S5hkSjfqk48kXcGzvab2Z5vkm6aAcv8ie2Ua2CY2hs4rJ5XEI1cp5CRNH+PFYF33wp96hmIQOdRojMdV30h0sBvlT46tMFaWGL19DD4bUGbZ7YNtbEz4PzaN++eoXyuj3LhenqidoZNJ52HCjbrFZ/vh6ThIQzpmc0KV8TfIyqBM44QN7huDr83M3cbGRc/mXQOKhKv6ok5bZbOT48J1amo6eZHR1cor9yBojE/H9tFJ7mun3JFvKHvkKaaAdQzSIQjsnWgX9rkiNMcg0sFo/23bMHB3bx9h4KR0c6JMztmn9FM4hhf05Uyn+2nZ4JY2VKumiO6LOvI6ncuMl2OSE1QcyiLlsDCS/ws3y3V801dDH6UNM0rYdqN8HXNxQ1lC9Qm/0reySiwnTm4UY2W1ZefkMnjiCoi9w076x3T4m1avfXCcK5zcrNjJxnNkvoFiZ8j7Y+z5yvVxbD79NE63X8Vgz2lsb2+AnPqTTpCPW/CqdrjHg0Dr6s85zsIHHk1j8yyrJ8uftJi4nq3kNs97eEfi51bC1M/uVZ/38LpwTyynAL/LJ+ynh3BR9qTuJm8Q732Qo+vstyQ/C+2Wcj0sJ9tP6d5TN8iD97v0aPuSp9Bm0CWfz+hrTvmleoJvGYRim3Q0W4zf5RvKAifdDIA2bY2H9GBApfDTFndC2GdzzxezblCA9NUPrushVbdSjosLOoG1qxxrI8Rv37qdtDWOHqhTeg/Zb2ogHevCSl+f+kE/sk77Yo02qLfPzMwmHek4Pr3sieevlrEvLsMUM24Aq0/OtDXql0blq7PQy/jy0Re0/SQW5mai5YQjPMhVMcJKPJYPSFM5ZsBhEPpxDwt9jPqKLGd3Zyvvu1rEyX35vSsk9Wnp4J6Gj0j70tCLFy8Tbkb3O6EwPTOTuorSwyAGJ/JK9HzZRHsKWnTV1ebmemZZkbfrr1HX1CFulhLH03FzZcLkJHoCh/hRAjP073bxEZyjvU4weCgbxQfv6UtSv/K3+pmBGYnXlK3+7cbkrmayficFnNhRt1TOuJ+SOGRKPnXTN998M87RQ/TvqEs44b++sZaT78srqzlha4ooU5ll25GrjoV7J/JCymn5WubYl05ohvhU8FtdUppAZx6qcA0dKVd3YafRV2WpE5FuoK5vzHSNrvzyeSdZzy+PY211KQ62llO36vvv/9sf/unrr9XiB99diN/7rTvxu9+7FX/wu6/Fj37wMH7ru/fie2/MxFt3m/HG7Ubcn6nE7NhITFT7Y3ykLyZrML7h3hgdQkFj4EdA6CqM1tbsb+/ExcllfPnlUgqS0UYVZgvT2VmPl89excsnywDrMGd7dd7rIGxU6oks5kx787XXotngmtH/A5Y/kOf1FYQDUA/396MXJURiv/PgNgQMog5VHT++n4GkHQREuyiYwLXmxmrN0cxXVW9ggDVGU0HOjXEGJFCjrFxuOwjzu8qNNE0L1IdiOje9kAbQ5EQThBNH4MAwR2dJjWRxBqXd2UcYrIMEO3FwJGPFAKJ+VzG89tq9+N3ffj/efHg7JhojIHUdgm1iDCp4TuNgdyeFtMq6EVlGuugMkPcO0HcVYhmLQiSRgw4N9hvBrCo9lBvbvFhZjw8/fRQ/+emv4me/+DC+ePQsNrcPYwhB1ppuxeKd2Xjr3Yfx5tv343u/+XZ873vvxN2Hd+L2gzvApBFVZED/9Ulcn7UzQkRWqUBS8AgDiaWfsXaJoh4ThQP/p3CQyFT0ZJzO6KdTEOSSgeiUcAlqn7lxUfgvGA+0avq6x/tXGeWcO1tDlMV5wXMwN6MUZEwlNYEOQp0VMCVgLvGbLirz7zJw1FCQG7jJLHLZPziiQaeYGoRZGyFjA50RT6Mfos/NJiGMXidJICT3XvD5orRSJ7jQ1+tyJoW2AlCYyMIj1pZXGPthFLXxWNvvxD4Ev7KxG68wRDWqESU3aXYwBHph/MDMfFunwFfnf38/faePtUp/TFdQUnvaMT9egfmNRy+0pfA73NyL3dWNON7C4N3aw8I+zZQ9JwiFqdpoXLePESgoCrYJ/FDRMhVPnoxTGoswM4nCqBcNkhR4Kmt89tF3Fd42DKTSHI/65EwMtyajB4Gmgnq2h5G/uhKD5+2oqkTxTi/XIRX6cBnnbSM3NBIV1q6YQBlVOEJTVzB1la8cB36Pwph1NMjsT2j30cFRYcTgwjXM9Ay8aG9sxNnOdnQQKDJX0Wu03ooW/MAc4UN9CDfe3UMw6sB1+dr/8q//txigXVMYe1tr6+BxBXyjb4xbfxWGDl6MUL+zqY77kJtJ0Y5NGPdnz57ER48+j1drG7EN43bcX756kXj1zhuvxWvQx/feeQu6vR81aG8Y+D1/+gzSv4iVpWUUS/gdfe45FxYo0ebVHx2LaYzhUQwtFc/ZiRZ0znX4jZNq8h83sFH466s57pzFMri0srKWG+aJpEZEKizdEM8ZZiMIimFuFE5Z8p9ORMeD/iVOp4Kjg7+b669sGmNU+xn3Xq2uxwGC21UPClY5Z52xMgrPiDth4+SL0QKOpUJHA1Wnbq404s8VO9JYURRFAsGrAaOyVRxtXSOhq4zZVhVcYVsclMXYSVUy7xfDqzux4bsqC18rlTyTfaO85Cc35cpzFPKgdt73ECbySY0sFT4dManIAJ+ugz0/OfnKwXt8duFoOX739BCe+cDN2VXMvzlK28pXe5QllhO+5S3bkV84uFSO/CyKR37jM8/8XurK73l+81y3XfnJpf+f5vwnR/d5j2xdlsMY8VX4OubdJ6wna83HSn2lTz5RzhxbHwGuOU4oU/mb79ZVyijvW4RjK8y9x79SCl+EdblWzhyXm+tGl1mnf3lw3TfzN7DJtokaN6fKZi7Z5H7WzjUjYnSCmbu9oFF57+u6LI3PkibAU4d8crUcr247vzktgYP25dJ2iEOlPSfibBbvKLcSptzLMbspwxdVGvN9L3L6y274snST97rHzQ8NoHyfI2HIp3SX/eheKxctzS83dJkX8xm/Zvv5+7oMK/667lJ/t1KfLaDk/aQRYUa5Im7eKM98c5R68vPblzmynpujtI9rN+3/5j2r4rft+HZ/+S4srTavZFsKzecV3tEosf3CtjtxYTn5Hp9f1y89ZT98VR5Z+uSZ7cCwzYkt+qeuoW7nMwaXONQ5dpxeT0cHek2WRfkGtGhAy5d0bqrw93sT3cioecfGKOT2/kEuS5Z3uQpAZV4Dw+Xq8mHhI1/f2zdS2P194Jfg7/o6sv/4OJ3MRjnaX3UuDUMdy07q6nBFVYSnI0dp9hWGv0agwSfKPJ0Smc4Gnp4b7WKoOJQZdUm7xTOjwi1Lh0Km7LkxiG1vrgZAlo0iNx015ZBtEsOFtca6vF3DXXlufbZD2vAQ63KSkDbmZMMNPaaBAzx9VgeHeuPDe/cyFZvGbnEolUg6KUq61LAW5u5PI+83YEg9iZGLlbWyx5XLz9u0UUxpY2B5z4h7f+ckPvXaV+VkrlQGDrnpInXSFN5XR5LOCx9S77ONpjHS+ErnFzJGJBDPnOThsTzkh4nD/FNHdUJIGFufkW3q0MLMfglHVzbr4Peah1F2ro7wnsWUNDR+px3gnQ6nboSdUX6uGLCtwkangGOgcel4uMpZ2Dlm2g3msgfEOa7zc/MxndGEB6nPit+2Kccp35DWwF3KUYdWn3fld3FiQqf5/MCNAXxEmTqdIh0jM5MTlHOZep+4PVYZwsYazH0rLk87POOmiNcxPV6l/QNxa3EqFgxswTbQRjRQSrww+nmc383aEDrUWMxPtninFncXJmNxFp0Ke2Juejpuzc/ExOQYtqGbj0Jb1NtE3zN6V917ujUaE2O13OtsfnoippoNPsdz021TbDVqwB+d3DpsY4XntFPmp8bAHN6nbANJTDc7gf14fYFNwvULbNlL6HSKdum4nZmZTie/OXddgZGTduhKZSJlICORWxMGVlWjp98VCVfx608fxyW2lezGOhanRqOizjg+hm0wFMtLSxmYY2DQPrxBvWYL3NdxbQDN9FQrV42adsp0meo+qf+I4+CavGY892eqpg52Dk2NgicGP42OmaeacvewUxlnaUuHkat3PvjwUU76yjfUR7Sz+yjzvAfekdRY5E/KQsY9dTjg3uXhXveadJM6lN+5n+9dg0dcU/byNCy5nNJjThQAfTEn9QB5twEk1E+JfKcMnjENkRM36qOyGelFueuKDA9p/ILy1IHVA2gQNFF+50azjIl6rA3MtlON35VP6WhXhthWbvjn4TU5mvJA3GYI8rsrtNXLddy7YX6moGNs3LvFXM32WqoyLax1W4/vy+cnsAUmp6ajhe0lH5amXQXrhJzObfPE23b3S+kbKAFrlWqdZ9DX4X25Ok0A8E/eIy+yTcLO/Qp1LouPk+Cde8C4/0M3PZtOYn0uBk/Kf/TB2FV5sXxcPpcObGDtpqRHyAF54bCOWh1bfJcnOqjKGaGTkyLAVn+BKSuErQFSpibTByQfSr5K+1x1fmgUK8/tHh3HqYEUA8MxNjEV9+4/iHHg4iSeK3acFNCZJ49z414n3p0IdyLTTYKto4n9J56ng5Nn3d/MVebb2FTupejksBsbK9swzjOYcHphAdj1R3V0PH0qq9iPTs6NY6vaTnP6y4scN2lJRBFWntooxQYT/r0J+wy2THRh1HnWCSSjkC2ng91q3nTxUmejfFhZJm9Qr9H+SZjDo61bm1lcVx6VfOn6N85yQqhhOiHxCnweAv98d4Q+DWJLn+1vxMHmEjrHNq1wD50j3jcTxZFYzChJQ+pI4jQ4r3zjt3jZxXbvJX3nG1zje3br5uh+T1l385l0Ly5y92sbBtwoetg393Wk+z11OT6FZd6jz+Vtv8s/fB55Cx9zYlY4+DtP7qubJD/ht+9YTeoUfCk218096EHp2tUPKZhb9CrLABpp3/alb4Q3813bku3iWf1Y+hJzch14O3HrPdvQnSjzVJfTDnElr42R/kZS3hc/WWZMMQIk2wI+g3eulhEO6hXSobjh3kFOQqsXCKvMfEF50pX6gQEDBpwoX9R19LqZKUE9UDgajOj7C+C2Y5e2EThqIMbTZ89SZruZtWnlxGkDPtLXAN8xhaG44OoiAyjss1H80pe6m7Apk1zwUGSD41l4PrwLnmTaanUMfbrufVmvj6XvRj61sr6WeGzaHXUUeYo0kHsN7u0ClKvkCZKTvFFayOh6npcfear3mCrIQxnmZLZ44TXpyPY5ph7KBIMP1KVNn2YbLVPEcEyeP38eq6srtL8ndTN9v+pAYqCrWw3mluf5XrePybO4Zl0t+I1jYapyiV49T36rDmTaNldrqDPL603FpE/HYG51OJoAXivfgCFj5gocV7YipNJ+UG7oY3KvslyJw3XryRXkyjEzo3DkvqZ013JP0AGUb+oiphrVhjE7iat5zk/bZTL75MP/y/U1N5ypUWlTUVS5c3mQGnJ3ZjMdv5R8fGqBZWMLLoDEdITfx2d0RiQAWYww1XDQ2fzzX3wRs7PjMasiM9JL492huTdzQ46DCDoAzffooHWOTlIwiIQyqXTuUi+jw3MOpATshgo98eXnj2NvB+HIQH/nu6+DZMc8p2PWyJdOEo6DO0Lb0skJ0HXw24cSAeFO4C4JdYmyRsAlCO5MyH6srmzH/PxE/Mbb91L1uECQ7h3uUu9NahYEqLN7tar5qIywKsquQJbIFQKZX4l6eiR44OTmweZLO9exqQHYcTapbKThpA4fMBA/b5Qj2TKfrjjQULPffX3DIO8lil87ll7sx87+Xs4grW9tpVNPmE7PjMfM7EwyCYnGTZPHxt1RuwIsUIBRtEvk0oneMcqUgaLYHx9GH9euZWYB46FBg5ShA1ACSAWL9suupCc3tBK5c1M4+iveSOBnCLWMuAD27rIt3piaxZRFPTC5wy03ZEVoQezOuLopKTifEexQQFwDrxHa3Eu5RsGfUVamDeGwDgHlpkUSowqs0Tc6L017Yv9l4katnBzsxyDPSgSmKjI9gbn1R+oKfIxfxkelxIjmoSpGE3jXy2k+XyP7ndUtUdjgCuOg4FTYqqieohj9zZ//e2ACHk/djo+frcXPP/4KpeIkxpsyDiedwERgWavKUF1O3xv1Zj0V7GajjuHSihbPXWgQwlgPtjZpb6CQjMUZyKTRrlNc+jOPaDo0pAMEhitX3FPjCCVC4LnkSqboxiQabzJ5owfN4+8E3Cm0cAmN54YywOQCmunAZDXohhrjcd2ciKG5hdyQ1/z9pzC03aVXUWG8+p2ocVUMTCpT51BWL3gkY1XADA1XUxE919EBvg1XBjKyQuf9Ne8YDdRLmy8Rgoe7B3GyD34cw0gZ735gMQW+GsWg414lpkLZmvdGFG5sGNFYjfnb96DlgXTyu1TMNAnupTCGIfP/+n//q3jtzu24d3uR+1vQ+BgGYx3GNRSN6UbihriuortMn9wfYmVrN/baBzGCQekqj73dTi4JN1+qxtud2wsYgSpbMFdgK42Ib0MI5J///APaORavXrxI43QKAxG9Ppqj4JV90ukDTk1Puou7jgYELXBQsZImxE/pVnp1LxMV352dPT7dx+Eox7HvqihBRvTlxn/gofkLXZmj4BK31KvSwLkR5irlFB4HvCN/a8OjZPjyUlfPfPVqKT798nHsdDByEC5OQrzz+sOccBJGZ7y72z6PNXh2j8YF7dGioSnQrc41hYqRc52ESxpCnMV5Lq8Cr8CNVIRpi7zX636aZkElqTiXGBpwUgHpX0Z50gefk7YuwDknKSzDPibdU6YOFpUfy/SwLsvUIJR3ez2XRvNMKiRcE7ap7NDGdP7yXcVJ3BVe1qHiJ0+xH/mbe/aFDz6L0ufRvU5rbr7bjjJOeT1/85JXuz89snqNQxXYbEr+thu+V8osh3Rrmd1r1pMH7f72s37mPcb3Pz2+Ke3vH9Yv/7DvgKwIfxrjdQ9K5P9Sj8V+099y+ltjr0Dj5j6dyHaADxqZRbEsLUiwA/8ubjjZmM9ySE8e3d/dfkkjtqn72/bcPMIh3yvvlCoZB65mm3g8+8XpmznONw11nFTMLVfjM53EPicQ/LRt4KBl5XlThk3wLG0scKOQ7I/XxL80XLhrZdRYcAq8s2pqyf4LXjeltB7hry7h4bPKeMsTf0vt/J/1lsr9/PYQl7ZwpC5En/hpmeKt7VBGdOnDowt7j6y/+z6HcCk4LLwKTnvYKvuaPUJP8LrfrcsyuuWVgx7ws/vuN/eki2/q+v/y9V/PnmVXfie2r/fe37Tlq1AFDzRAoNndaLLJaZLSzMRQCin0wDeFXhXSH9APepyIeZBCoZBCb9KEHjRkBEmRbEN2E2wLoFCFMiiTPm9e772/V5/Pd/9OZgI9nHPz5Dm/c/bZZu21l9trry3M/RMpmjx+JR/488v1lk5k/Ley0FDkkXZab8qrE5BVFlH5cALKfq5pXspb5EiP1H7NwY1eZF4d49ZfuNtfer8+x2tx0f6hz5RL40WJRKgRz3tlMevdo1c4MEzWlg1tV1k7hs/a933QYMfXOHTYuKG2T9qlvDIITdeoKz5J7zX46MjgJMwB/F+lX/7u2FL5Miyhhgu9KK37zs4edQS/UP/r6gIUVOpldcybRMAFhciwKLyL8V+66XOq2vSdqzA1TivXK7faLuM6r6yuRd46hffva4yCD8r3Navp2Wg+yl46U5iXMoCKqfJhI7cJEvs/Bj37jr4KzIGTvR6DA3X6/b/398qN6ZniBvjyBSe5M06oqCEVVIRUsAxFGeUTmJyShxvN/+znH0QZdCWDHtR6X6uEG7N5EAVsfs6NzvoSCtCJleo5KP9wLMOblI14pnFbz3i/0bDtRJA44Ko9eZB8SuXQvlDhCw+iXoJRPAidAN/2D/bg65uRwTVw2mYN7OFl9KEK49DgcJ4La3mkHvddpFep89Coa2ghcVfZy6X+hsN45ZVXosx6KJckfMzMdDzUt5GRXBVifFnj7SqDa+yau3GDOqqHvOj/zz//vJzRb4ZrctLDvnf8VFmCUs+PY2xpJr4yhgIT+HYmj6qCbp7i4PjkaLl980acB5Tx9W4eQah95fZc2VxdioHc2PI99I1G9mP0NL1n3aPIVY0np+ih4PXewXHknokx5DPSZFUqPMZN8czDeMfK/dLSwZGxhKLcVe9A/lZmdqxJkx13xtU19IAw1xvQCTTxUYOoBgc9MsOfg+/kjQxt+KVuBwenBsSp6YmMQWE7hdxu39fwPhWHhJlhmRw3MSbyXGOyq5Q1TAbXOTeQ1109MzZzq/z8o8/L548WgSm85+K4zE+OlTfvgKPQwu01ZFzatoW8rMHBldBOFhpexJXZ8/PzEskYduYmJ8rW+kqccGy33pM6aai7SA+UgdyA9gR9WkcZnVbUh1y9rR7++PGzGEH7GGsaaZb3zsv/+5//cblANzpzXEJjpLW29QzdUZ3LyT5h1vA/6a9jW4rsePIvk8iMT1cWSFsDdOB5faHsWmm9NM/TMeFmxZVnKEdUPpafyc/P4Snci5uyLX8nHT+yCSjtl3YrW0a+sEzrQT6d0GJ/OrGv400ju0o/5dem8RuNedUA6pfNiewY/mxVdCBBP6Ed1sXvNOJLv62r7+WV4kS+5p/6r5URXx3zlbc4+ep36AbI4urQ6jfSF2PqG3rV3yNDo+ie1LENXWZynit0o3ugnMHTOtFxLnwHcIcG+4sRCKJnkN/h3k5ZX36aVU4Xl6dlDNy8oN+2oJvqLCkbvHOMCRf3LFN2kFZ1oL9I02yLMPEcHob+873OiDo46bQZhz54zCFjX/vNyMR0GR6boP3I4T2GIjVki17R/Rkr5qnM4gSnK+g14AuP7QPoRD/5F20lxu82lNFuDO6Z1Dx0M2vormOL9ml4Vb/JhDN11FvaVc/DwGAOGi/N16ajMdBDw60020kM9YvIBwgW4Q+0ybzET1cG+E5cdOIrkyZ8a8hW+1u8C62n/8xbHLLTnUhWHjAKgjRUXbPqPrw3DXX0ENfE9UZ3kh5pJ3KcO2nlZqnGqddpUR3QlXR6Vbva3jCCIv3K2lrGtHv4qJ/qbHctvQHWdGn55Gd/XY62lsrBxrOCFgSttneF0V5obfQk6qPMaNsSHUKc5bdX6+XIlI4o74m/Yr5jxbaYxtPDnE1Qm1ivrrhxDJtfc3jvOLU887HdXoWlh7KCh889nCTRWUHZz3SpE213xVmDjx6+M+9cead8ZDgsq2f7dLZwLFq26cJT8876aTzVslfpgAiQ9kufyMt+8gj/b41932Xcpy1OWAgDM3wBj2wQbLhv6OuQvAf8N/RaviUvcVC+7W+dEd2w/86dV8rNm7fzXEOyqzGsi7+dqDXU1d7ODvjfWe7du1deffX14Id11HGvHxphSDhXvGgn2tNBExlnZnY+eo2hfMRxN7n92c9+mqgBY6NDMfh/5Z03y1uvv14OkJfcx2Nh4WloiXH8V9fWyzvvvAu9GIMm9GaMKzs2zgc7yDZZ1UCZ7lGo4f7J06f5toYA6gwvmp6FLgwMlsXFhfLFF59FpusFNnfv3oFmIbvAEw9ptzLV9PxcZBD7XJ6ibVV4b2ysA7tqD3HcSkPkPcrPThY48fE67WhojH32+PGjjGH5gRMf7W3dwZOE9wa+H330C+StxXjxu0rCNHrIi2tquRubG7GLVLzoqGMS+ifN95lhipwgMGyPdmR5izjgJLx2IOGibCF+S1e8ugJpHRnCFRruJ+HqJkeKKyjk16ZJXuB/tX0zDoCF9tWBoZHI39J79+Zpo8+DpbQxE+ZmRL3Ch+APtuMc2r+3v132aMsRZXX87//p9/7gBGC73LnjGkZ4DXO+ZFDBWBQaYG8IZwiOo5MICHTuwEhCPRyTfmVzu6zvHpR7jxfKhx99VD7+5Wfl/qPHZXVruzxaeFYOUDAEhssuf/OH30V4G4IgT6H0DCDAgfwAQ2rS1UmnupQOQSCxM2HOHs6AGubCuNHOmu7s7pdNzmfPVumMfYTpA1pWkqeGnlEQ37BDbio8OjoMoo+UgeFBAEcxCEkKz3rLKpwa1yhARolzKYQC7N6eqwH0ntgt87dmeO8ykF2AqQBsrPJrmMpQmYQRzc4wECfGElZkhPaNTo2W8YkRELQbAQAFCOHKiYg1BLeNzXWYgBvpuozTGUGF7WsQuysKiEK4g79cu7zJmNSDKHnjPOuB6Jey8GyzfPzxw/L+z74oP/nZZ+Wn739aHq89KSeXJ5Q7XN76ymvl+z/8dvn+D75Tvvvdr5e33n0dhWC23H19rkxOuw8DxEkCgtCrJxvoCkzo3x69qM4jQDNC4vkhA3Amld7gFJ1kJqeZ0Lg4glHBeBKL/+Iqmz3pQe4s4S7EROFZbHO5Sx8M393vTyA850f7gcnp8T6KyWYUAQ2hCsTGZwXrqhFGIUASyvUCZDUGLdUOJQ0jlNhzL2ERN92EReXSWTAndFxy467TtjUztdTZFScaPJ20kFhVz2WFKvLq7keRZFCBWxFKUxgH18pkFBqrsCYOZBkO9VYh66f8Z4sr5QCd6ycf/DIeMcYmGxlEWW6X4V+Ut9+8Xb733XfLN7/6Snnjtdnyzmu3yhRKzp3p0TLSRTsPtsvaowdl8+FD2oCARdsGGGu9hvu5tEw3abF8B3FVwPpR/q7ppwsE94xb6qoBpNfJCqrfTr900j/dPGunvhpo92D2zmD3akiGCAU393fLJYSiB+WjG6bSC2EG8coB/bjx+Gk5R4AaJMMrZwURPC4hzAoACh7GSGWQlmsU4sGZudI/PVv6aHv/7CTCCEyccauQZQigvd1t+pxzbbOcbO+Tz3kEwAFnP197BeWjnzb2lZGx8dLnTCj11JtcJfT0BMJ5ogDfXdZWVuPp5GTMnbu36IMuaFF/lr33DfSVSZhKJ3VyI98uhFh9Dx8vPC4fffJJ+eVnv8xM9RH4v7a+CXM7DNGem54uE6MTZW9tt/zgO98pYyP9ZRK60a/1njHRDrEcGuqPMB5GAj4Moby5ua4rcgb7e8pArzFqoVEwkmGYhZtrT09NR0kEsVG09+Kl414iCq0uvzKklsqRXgP2n3mbPvsJKEg6HqifAkmM4OCmCqa0QoFcZus3MjWFK/vf306cKiREgOF70zvuxtzofLjuVH+g0YJBpBLsmU2NGcOjKLEKlivAp6uLcew4JBtxrg7CqtR5RphyfFCGgkvK45Axe9imRqgzjXWX4Xlvfn4Twy5/CuDScN+lKOiTAlrGIg9q8dXDpREYLacRzDXEZVySpwpS3lHHWreW8a+VUeDK+PV5bZHlBVTJN2VyvLiv1+Z5PZrf1qzWLenrr+fp/atPSGea1q/6LWfru3pwza3lVXG73tdnSW/a/EtCc+JHEuS1R5Nf/b85/OVX1rHWyjanp0j/ctqmOnUCpdUHHF68V1iqLfG+tsV35iy9tE+bTCpeaFD2mkepQ66tB8m9FsHV9ppTLbfpY/s2CkSrn1VKPRWcc8+7pl31P+l2HTsKafI57xNKgPvKQ/QuBM5WPgf1ST0p3zrnibjbqifJWiW8qHvrW5WD8IqKRLEtB5fFa9/TjmaMRJDks+SRPJujpRzxuMFx87Ik6YCw9t7nngqx5mlN0weUYWrvG7xPHq1vfN58m+9ThnhWD2HtkW/It/ZtfZb8SG9t8/7XjjwiPXet316bsx6WJYyet5jbpt5eVeQss6mH9TNp2s4zsa5pg2M4uZuHNCQ4ST1bcGvwtrnWdra+NyXfZbWCeeQ7n5KW9DFUtdptqb5JtcUx3mdVEz+jUICbydN+IE1iM4OPTlTqzaNjAMS11pWv7K+bt+bjASat1wPIDczuvnqXuqpQGvrlKIYOD434fqnipkFBeiouHx4cmRvfODlpudBBrsrNyjZ6/NuExGdXseQ7J5FVLjTY+1w50LHlcuSs8qKRGjMuoJuRjWiXh8qGcpzjTN6pEpeJVN6L54byVEYfgCfaTuuYdJSViQBq6jNh52EfezT945iusGQ8k/fbr78B762e8+KL38awSJ31HhX+Knw+0+tVQ7dGkFW9w/gtnAwr4SSJzg4aDlSg7Bdhq0zoRrwaLvVuzeoH5UbyFTaBAXx0a2MzHpnCRrmrv8/QdpWmWCfrE0M6Spf3NitGXspzlYSH+Zte5VQyLYzl5R5erYNX6yU8VJLlk9Iz4+crB4mLlhePLeU22q2CaXnigv1j/irIKr+mUcH2Ow28oyjDh3zjJoUu+XY5ucYr8zTe/IN794Mjtts8rI9ho07oU72kh3s70XMmy+T4KHpOX+4N2SguD/J7ABjLSQ0Zsr+3k2eGrjo9PiAt8iC60Le/8gYaDbLx+FB57503ygR5DSNTuUzfya/dne30w+jIBFc9BPdj3B8bcnUo7aUOhiI53Hd/hYPSA74oeysXq+NppLCvNeYMDQwhe02U7o5L8LazTE+M0o4TxLDLGMwdkxfARWOMnvPK9IbGOTrcLf3Ik64m0DvbUERjo2PJPyspgZdGAuOqu8eBXsWZIKIOjgV5kQZHD/tcWcyx68SU9EdDRt2nqeoY2/sn5dPPH/A9MjS60O2Z8fLqjelyChzbGcyGgNABQrag85A6o7RC453GFmXEGzdmwwcSp55+d5WmaTXkioeu/nGMuSpH+io+aQQVR9STnEDLKg3HGfXIxBz3rhZ/trKIjjtUJiYHydfJSvSOXuRI5N0pZOQbwPXV+eny2vxMuTE1Qt/2l5mxgXJ7bry8cmMq5110gZuz4zybKPPoxjemR5C3lY25km5udqzM8NtzblacGABelAmejFLGyEgfZbvy2dCd4OVgvRr61vATrrx3pW1WJdE/XpWNbSfNYFxKe+T/6hOMXZ7piGM6UBjYVnpnWlnENTjabPbu4US3sPVd0jCIPf3WqyGl7KDsIQEuZIUY32sE91tlFemeY02YC2cN5nqbapySzmu49t5VIzuMg1N1CsMd0y+G71XfGBi033US6k5IDp2V3Ffsup22oztZW71XxQsnWKGmCOpnZXTY/RFrGFk3Znb1pfGoDd/rGHeCTZomvZOPSk903NSZSN4g3KQ18irpoLRHhz/3zXM1g6E5xicnoTdzCcVx8/Zt8B7+Bzzkf8rr5hf7BvDTW1av1F3otKdyxRg6I9he9tHzDJfb3cvYYsxYP1eHO1Z0HhWPDRHiprw6G1Hh2GGsj4Zv7Shrq4uBf/YrAU69vJffqGdp7NRmoPFcfsk/cIL69eplrF1I3cIwMuhkjAP7LPUmf+vJQAtPUneWjmZTb/LVqCf/O4XXOfGohBGZlfpqWwpvCEZVec3OcnJJOhseC3JZN2mXsql9Jc7IP53ccKN06Yffq8erv01PTxT3QzHkrXvirS8tFgMerS4+Kcf70NJyXvY3V0Mb3OQ6US60wdjP5NPgt/y1kZH4LzjgsPAQ33324gc/U/36x0P+vNR3XsVvrzU/H9Z0zV3GIbD0fWRKTvXfqrtp2GzZWWivMoi/nSiLXGc+/BNu2nLknU1ZnpEvGdfinDzeq3pllTpa8i5lxEGk1WZlvdA+nqfMVv181tTPZ9bDZyTPsyof+puxLw2hDQ0c9ahXXrCvnXh0r0v35XCi1rpLt406IU3W4VHev7a2HucJbSJOqkmzlAXMUzzwmRv4KvMcHVUbgPWp+AqfgA4oqbo6UXouj5vWJsO4FeeNJ2/fG1LOPDY3NkIvrPf01FTkIQ95mMZv+Ztha5QNXUGgTua4UdbR4UUnBuESPGcMOMZmpmeCIMJxeXWVsg4jayhrartR9syk+cx0aO7RSaUn2vS0G1qmk+iu5DFv9zUMTijj0JeuyFRu1o4iHhgCOc8pR7uOjjXNhJJyuXrfvXtfULeKAU4a9PT0A886UW1f+Qwwpq+EpyuClEOqzunEhivldB7siSOGdEE4OqkvH7dvXG0gXpxLj0ZGivvkOO614Tl+DbXtONPeXMcz/I12usrpxo0bWVUh/HQKtn3yCcmE+B59iXfKYeKa+zsZ9ly46FQvT6em4Im6A+OL9IY0lTbEwQQe5WSD4ZWcVDmhDm07/+m/o7p8DFzq7KOCOMIrmSQExNklyCYzOogicXmJ8N0JMYNxgOIw6dEyO30DxlM3ZXIpo8L//S8f04i28vm9RzGK/+A3v0n66n0hALORDBqDG7p0I2yoHJ+cXqYzVADo5+eEylNk5DEd0kPDusvnnz2C+AJUiP3f/70fQDh24L0MTLj66QVCutoIxy4DSQWlUBcBLgOzfQq7dUbmqmxurwVRjo6uyPdZ+fDDj8s/+2f/dZmfHYEpIgTQGeNDk2EGIdq0xHIdWHRV8tEDQ0H1HBglrAF/R5d2QGc6VaHcgWPMPMYEREz4MchI5/JJJxnAMQb/Joxro6xubEfhcPZZZuAs/dzcdJmfn+PqEjcURpDJ2G0qLFEyRXb6LQoOCCFSN4TLQ8VWwUiBUASSOSoMdyPEtYG8anB7e4elZxghFIQwtqQTQM2SxwP6bGhsmj5E4ESwVoIyHI8EWEVlGGFT46Ebi/Z06ukCTHc2S9vZYTnkOjwyCPE5gtiBkNT5eN+d89fiwdBuuJze/tLhxrwDwGt8EuaD8G+MMIR895FwEEu0Bdyx3mvAztlUl7Jplz+/0CP/qpzRBgW3Ez2Hplw+OFiugPelAlMnQgX4BjSAGcRaQQembyx/DT1I2rpdljYHBPCM54/Em3bZXzL9SwaOexn89X/8i/KXf/lh2dq7KoMoK5MTA+XWjaHy+p0b5SbC8DntvsiqBvvFjYGov0I83+/Sx+copVcMcmMpXp1dMX7o06GR0kFf60WhIClRUxmzvxQ2XE1yAvFNiCDqqx98iO/VWYzrKgvC7ZxxbJwvbstJO0I/OGgogJPtvbKxslDOd7fLQA8E6tVXS9utGwiS/eWSMreWnpU+cNRVIFCNsg9etANX6987iPABIe5CeRkYHQfGxn5SvKR+KF3GhWzjfHbvEyjKCcL5SBlkrJ65pJB225YILeAqgCzTt+6UizbGg0TWlRfQDkM+6U1/cgTcaZ9jYXJyBkHPpUjnpddwCBIzmM/g+Fi5d/9B2VhbRSimXhD9PYThZ0srgZmraXqAzdnBIWNTD8gS7yhny2fcrwD4rCxvlL/+q5+XH37vO6WrDaV0knZRh3bwzX1GnOw5lWiS3+bmVjk5OCZdJ0Jvndwyln9iO0ZA6SiHlOkGiTFEAPwaa7IKAKPZc8RZcj1BjCtrCAiNDa7MGCobG5uZQZYYy8ylU+K4HjIaM84k3CjAruwYHAJW1xeM50y5hUYowMr0HCduUuueGkOMuYlJmChjTq+2f/fHP8kE1e3bt8rN8b4yMdpXpufmy+j0ZFmDzv/hn/6nsnuIINQxVBVH6am4xv0xSjFSJmNGGliFqNQQRqOQ6kSgh3whxocIEi8MGRHegIP0PSxN/CUPJ/7MK8Y9mFTi60sMTWXewgPFWlpqOmlbhFcBVIukPJQ9y5N5pgaV/ktzc3XwktYZdChf7VNgJLNtZQG8q2Ihs9foQmX5vr61rHqrkFxzt27S1uTRSlcFMRVOBUJ4KX1kAaaP2Gq2/FAB9dsmj9bH9crht75rnnj/qwcZZZWWZ32X9IwjJ/1yz1nf5wFfcG2la/JXILI+HtUgy3vadwX+51vgRi19ytee9RDCzeFnTR4eKc+DF5ZRb1/cQy1auKOQKaxFdE/4VQt2dpd187HP/bLWhwdkDzl6nl/6iluVAGmfwpi0owrq9g84Gvyi/uCSZUaRN58UYF5V2M/RKo8HFFWFP9srHKyDdczKEcoXZ/kg0PCduOAvx6T5h26bjtMxAXtKughrlO3pEY9Z7pMn+aetnHmXv9revOdH5CHT0R4FzwbnmqNJ2xzNvXnWtJZHPX8tncpKXZ1Q2+Lh+wbHmzp5+JXqrPDxEN7eC8eQgqbM/M/PFlyb8pqr+NAcPvN762h+ltf0UeouEW/Voxk/qZd51exypJ6cyL8vHba33j3/jtP7tIG8/czDsdC88zsz93/psRs1W5Y449HUOfXM9/Vb5SZXSCn/uX+MIX0mxydiQBeP9eyenBiO4aeNth5rOOCb0O9zPfGNgw4vPLugauAyOKUSaYxT5XHL1+PqvFVsPG2pSzVKwROQkRyYieVPGo2W0s3UWjiSJo4QyODyN+VZabQGdV5FZpVHiflOqst3j0jjqt26sqAzxqqqCDVLwZUVxOOKZxXG4AR1beDt4VUvw2wMD63RiPO/+if/ZRmD14lN9rjx+J1M0WPy5q2bwK2rPHj4qDzkVHmU32l4ebjwrGxvH8RYJN5qFNGoZ/nWR/k/5dGo+ekplDAn51H44MV9A/3l/uMHiDE1BJyGU/mz3zsJbn+4GmN0ZCzwUX+4iaJmCEdhKY5G2aQeOrnY9lP6Tnnc8JHyu7Nj7uFN0qesrqQeesNpZNqj3a4+cBl8jHIM7uFhPfeqniAknBja394G1vQ59VR/6kdecPXulTG4yc96SAfs/3jAIluPjg4ifygLq4dUHasqn8ep6y8++AW8V1nBCQaN2CPhvbbHcCTDve3lv/yHv1e6rxAYkL2Mp7+8sQXc0fVoz5LhBzl1ENqnnLn52fLGm69Ck87L9MwkML8qPcieKp6V9qKT8G7deLYrOoFNxrPRlRwam+7cfaWsb2yUpZX1Mkk/GWJQA39kIb4Vz3TscVm8yvExcO7o7qPuoyjQc2UTOVADsHKiirh9orFEY6UTXtIOY7qfnRy3jP2AF7nBGPZPHz9KfSYnJlCsz5DpqxFBIwAdRX/UiTzABfy7I9McIAu6X0McpEir3KcsqENJMynj5AoEI2Nla/cojnP/5s//Bh0J3AbWr92YKd96541yuLWaSZKT49MyNDwSGaehI/a/+swZsDN+8u27r5WRybop6e72Jvh1kP3QhgYNETtdsmk17a0hka6K4Z7UdQzh4GofuasxgvcZ5xr+jeOvgU39ewfd7o/Ra3qUQ8Ep9S0poJtSipCOr9AZ7hxf0dUBpLingU38Fu4JeSb9I420OXSG73QUkvc42ZBQtYwXxRflV7ujTogDL96L5+oF8kjTJa1pqJM86hQapDErNDC6nEZX7rlaB9M6HpQxPcRHTztGGuukUuVZ8hj5HnBBb6KE2m5xlrZZH3MInaNdfuuRzWn5Ljop5fidHsbKG04wWt8Y/VMuaWmLRhtlQuNwd/eYD3QIWqAuYZgb98IwL2mvxp9OdJTLrgF0194yMjFbDk8MFzMYmmZ9pVWWQ6VC14wcQCPK2dFBwlrJc4whndjctgW4GDbX0BxuaC3N0yajXqnHrXXNfoP82W7hmPAa3GvfkAsaF1xDHZSnuAG13ub7B+g5dOQgPO1awz34pM7gShLpppPyOmJCDYAb/c94aHeyq8M+7oij1+7+cZyRdOILTMhLvRyCQz3Os2l7O/DXEGe43DH0UOWvRG7gbwP9zEkF+VzCjNC/7oFgWC8qybtTYKVBzL1LjsrR6RF16Cgj464Gr5PJho0WRhoyXe3mpN9pYKy8V3FPmiwsxV+9bbudUKN8jb0ZIeKXtIZ2aDS1j91/QX1Kg6wr1JoY4NoijKoxYr9TviGDdAyV5uyfnKNPniaE7fHxPnTyKOPq5vxMNto+4dnKs0X0382yht5+cbZXelHblxYelHP6343RXfVl+U4Y0qNUXTz15NbxRF0rbsqjhaJ/9fC5bXZEOEb5lXt/qGN4yOf9IHISZ82r5ukp9age91W2lQYIQ1H27LSGp/F5QkHlG1eEgD/0nfW1jvJC+ahjSdrh96ZLZXju90351iU6Qqtt8g1x1yPjBdxpaKu0yT5qdIWkJ415pR0cTTv8prlSRMa4bfeZKzPq76oPOKrljxr3+zqvyzT6d/+Adk516ePwoNKu/l7AGcYqNEFnQPOVZ7vBrZK1dXrjjTfKAbKek7Gb2+vwl5HYOroZY34v/lhTDfLKQz7bYwzoeW6a6h1eIwNs8/1QXxdjgbzc99H9GhnTc+CT/WMIQftncfEZ4/sYXjhJvaELyFXmo0c6QAuNt93Kr/JC6y0NDC3lXh6+srIW+ui+BIYwigwAfOwPdYY25JbjE+0ylA/vdjKhDVlwcEB+rbNoe2Dmd3rvuzpFPq5dzPt33vlK+Jp78zSrSjWgGxFGA/f2zhYwRQaAnr/99rulDRlX/q3dzJBWhkVcW12O44sRSW7cvBkcNAKAodSFR/gMtMCQ4pEleW6Zla6L09eRf+VTriqyDb5z0q5xjJRuaeu03jo2WCdHkXCu/LOjhnFeXy1PGcvSdXmYE4kAtQwAdzALORecgw7qKKolsg3FRnirE2RCF1rlhKF4r51N7idOGEJsfx8ZE5xoe/hv/k/X2wiRbuh1idbgrsFhVACmR4ZkJ1BoNriiY/u6QWjydLZKBBChJPJnEJ66AZICZWdZfrZWjk6uysf3luPB8Q/+wQ8ofAMh2qUZNlaFRsbXHsHMcvcPDhmMAMNBYxkMRIGioCxgDQ8icmsY/vyzBwAPgY/O+uFvfYt8Tugo2sqp4CVTUYGQEVneGfcanJwhVti0UzX69XUiEI4OQL8YcNT3Fx9+AQIdld/9e9+nzcbpZjBDcHs6+hiUehJdRTiX0kiA7DhJWqgMcHPTNJcY69nkhlgy8D4N4yCOy2oMxwPfiJfU9t5+2dzaLivrG2Vr053lnfWvM2cDMJ1BmNTt21MRnIX/KEyplwGht8kFg8WZfL1LVEr0juoUTjCJMGmBQc0knMKzEnZQQKbFGxG5nd+q2v4pJNhvbm6lkkJyfpOGOttPvaMjMCWIAfU/RMh1ZvD0lPoi/Ku8Do0Mxxit8d0+0/Da1nFddteWUWIuyu7mKkyrG0HhDJjqWdOdJbfGLDf2ajxNBkbKdS8KTPdAGZ6ZL20QBlcFOGPdyaDXE0yjjSfgRTByZozBiWBueCK9K1zW5vLdMw3PtNEBo0LQ6UwjuBcB4zLkKTh1RZs7EKja9WADF8H8EGu95705g6tdkk038PT5GUK6YXxcxvzRhx+XT794XG4ifE9MjJaJ8UEELpTT/R3giCICHDTGGEe+D4JwdLDeyvu0HGxuZwMXGb8KZhsCj206ZLC7yW2XAgRtUQhx9rkyYtLDtFVWVPq76RuvCtUundZo6goMlfFuhKQhDfI8Owe3C0qXQu/hxmbZoU/awL+p8bnSNX+z/Nlnv0TReqMMCi8IpTje1Y9CiaJ0TTvbw3ydnYZJQVSQrqIIlCy9Bhcoj8FTdlbXEDY0JKGQjbqJd39Z+PxBOdlcy3Jj99kQZ48Y4xr7X/3Ke+XiGhwG9i4HVbg2lI94e8QY3N7ZLd0IsFCDwEPFydF2Al7oibcCIXMTmJXlFYSlkSy9kmbEcw/hVrj1QqNGYLqj4KcwkPC64bHea67q2dk7LD97/+Pyw+/9RhihHkZ6rvRxH08d+n2HcepEkPRvAqV/n3p1gW8qg40y6fhSEdBAIZ2JQkPNnQj0ELTjk+NZumeeWeZPPtkjBBwRtubjNeF/qJuGjEPGiLRqc3uHd3ovUX8YiPcDMENXGXhoLJTuGVJNYZeRgFDQj+I4qNwYRd16/b/++39XFtf3i8v+v/7G7fLq3RmYSFuZnJkqZwgKP/6Ln5YvH63QDrANfInCCH1X6TEEgkw63jaMHZkNFPc5fSnA1TFnH0mz411JOsMP/LqxX/h4chslMUojJ0WF2WWGnnxzUC+ZfxW0aYvvLY/nXk2lcOhkLgQOambr67cvG/szgmiTiq7Gfh4FbuYXAY/f5hdvDX+QvinLdpjGZ819vuHe/pQX+knemYq6Jj1jCdDlmYJvqzY5m/ZU4ZVnfiNPSTn1ee7BD4/mec2XHFqb97w4zJ8/yyONp/kmb47m2jyvafydx626cQAshdfnkwicQD8wTc3Ns3mRw7ya29a71pG6vnT1nUq5PM6jEZpSZ+vXShfFO3WQDL/oezsmfQ+cPGob6Ffeq4TbDxpBhYNl+E58sil1FQnfy/fMmEM883jZ2N9MlviNaS3Puth/1lUcEj5Ja3/RKnOrcOHPNtSPeQbdJd/qeaE3Tk0XHs27KDhm5CfcN21JXpz1lX+1Th72RJ1ApL6UEQNuq63N8fK9R/PbPCvsbUt93rzzqmJm3qljHuZV6unxcr1UqtptA1e/Nd/6znySeZ7X1MJVDPrVenm8XE5TF9vW4MjLh31gxZv3qSflC+6mHI/kwzsVixeH9y/qVXGcvKTV1i3XmtJa1GfCiXT+UYjUxlZIH56nJU3TZ/W3MnD1svKRxmI9dOLZRZ1v3biFDKRc3VYM5afMp1OKcwjK3hplLVF+srkFD0R+0SAfuRmef6j8FRRWeVQJrf3TLDXW+0t6q0Fa2TRGXmSMGm6FeoIvtoFezjiLo81JjRNrZjHcwccvKF8HH3FWQ8ohPL6nX1m5DRnY2LI6lVRcMZyCPNf7etbn9dA48qKvhFVg5r30l/fGHP9v/tE/LpMokMq0Wyin+Z73rpDV2UU5VMO/XsseytN6rq9t7ZSnCytlcHgsdTtUF0E+UAkybKI82D70mBozFjvZkrV1dILl/qOH8KoqWwwPDWa8OlZd+WZHC5cxw8XwTHo1NzObfpTHBc7AW97tZLOy+Rm8RVjI/w6PD5Gzatx0x6l0zjw0rh6DH4+ePimffPYZ9KGjfO3d9+LlNomcIC+UT8UIibzjyk/jPttv6XfyunX7NukM9aOnoHKC6ZEl6Os9ZZRuW3qNjH1axsenqX9X+fzzz8qjhw9jTDQsjrJHB3hiHq6O3tndCdw1zN2YGC6/83d+o5zurINLjEXkIm2hrlx0MsTl945nDVAJz8Kg6egyXNMpOtUweg8K9uUZOLwRxyQ9z43xPz4xEbzWUKCuMIzspiFHfHLvog33uADmI0P90Rlc8ajhzfBEhtlxxYDw12mkF52hC53Bkd4NzFyFeXi4F0O2OpD4bl8YQkmPyuw/IGyBvcb/Qx3Y6GM333XDzOkpJyBug1NLGW/d1EMvTI2EY9Rfo5sym2PpydOFMjmhfjZTVldWYux/9bVX46QlfIVpPKcZQNZvbXMvoW3/5hefxDDhypivvvVacUcJQyYdWTf0K3VGyxYmrmBQph/oqbLT0+Wl8u7XvxHYatRQVjWMT7PZq0ZWjUGROxkLGoOVhx3nemxeX+skIY13sg4aED2iGt92D9Qbhsp/+KufOaMR3UH4xeuY3+J1Js5a41YaafsavuqYcUyIg2Zoihgk6CvHtOP+VKcg+QvfQgGinwdvGZ/m6XMztm51gpO6S3/5bRmhG6QzUewUGc3UnzFR42ZX2aXhVx5+77jTCKLdwfHt66wKA8582uI1LTk25ZOGa/gzp3WX1sWrkjTJnrNu6tnwA2VB22Zf/G3eRYMYb+apY448zu8M9QSuDKDn8FCnFtvluBgaGo2Bp3QNlI7+EWj4AGoTY/3IyVvSoMuY1j52ZdHIyFC5AIcNl3sKzXSs2MY0XjpC/wlG8U6nF+sauRW92n6zjZ56HEsXlNMMfSUvcCW4TnxO2AlDcc3QEE46ymMmJqaLm8RHvumAt/FUvJDnGXZja2M9kyuG6VEH7wXP1CvauvqQxYGYPAgFxDj7OhI6+egkwAl1OxGm0EwNdNyEHkvL9LiNQU/5DtjHs5qOGKQ86eEBp2NnCrioB4ojOiodHbsvwnHCic3MzabO9oXOUbZ3b2ePMVNX06hz6nnLT2Ct8a6OG7HOCSz7zM0vNcLZv9JDYSxtsQ7qMHFCAU8yTPwe2LjKQxomT1EvbqMNQ8gJjnfTbBjCC9qkAdfV5fvQZSfenZA0ZJG2G/eFEJez1+PeTnn/b/6irK8ulPWVZ1kddKlOvuPeiMq44qx4SeVExdRCpPWfzwFCftRnzaEs43eOgyr7+K0jzndpcg7v84N0pk9ZrXwSYgdcUiZq8Mw+k75V/Rj8g2473jTOarNKGOKMM0/TSifU0yqOkn3qqf5mf+TgWtvEKR3we8ptvPhtg3q/EwyOd2lTbFXQN/vBNNa75l/bULOteqDXC8a/3zuG00brTDvUyfOtkKXO9rnyQAc6mhOs9pX4r94+5uqageHYCXXKVBZQ779//0HqWOPyu4H2RHkXmYAWh1dvba+WEWQ8J7/1Hq+b2W5WGyNymfYm2yPNyJigLo49bQluJru0tFC60Een4M3ap4yU4gpFeYFwFr+npyeT1okoaaNOHFPTswlZaJhBw9DMzc1HttIe5+oT4XUIb9a73TCUPdRHr/sj6IHP7IPjo0NaoQPMaemnrfJRUJ266TRtOHVwlDHSD11wI1pptjq9oYudIDAkoo6i1cH6uszNIoPRZ9ZVOUT7qGHJlC/cR+sAGcCxOjoyTh3GS2evE+aX5VQD+OZ6aJoTCU5cuFrWfS793i4fGh4NbXG1lYfGftsrgurZL31U3lOea4z9t5HFlPGkp8Jemm5YNe/9/nBvNzA1dJfyiHkIN23Qytt7h+7XWm3U2qc3NjYyIZO9v8B59xY1bJP8TnrjCiNRvfKtavB3tZNjLmHVeW8UDic/3VjcTb3b/tV/98+u+0C88fHJGKIUZJzp6HLggkwZGHSKM88KW90Il9l9GWTvA4DuZG9MJ5Fawps4dDCBxWerZe/goixvnkfQ+/73v0rjjgH2GYpBXa4sEZDZa+x1CW7fQHcApgENthnAa/zv7zW2ZVVEFU5ODk/L55/dKwuUIXL/g3/0OxBFhJnjC4B6HMK4vV0Nrg0xGRpyGYrGqRLgSnhUjiYgnAODCE7XddMUJxMMP6PwdHxEh2+tpUNPQVyR58aNuQxqGa3EXgKkp5XMvXp/QNicdIAA2CY9tbmBUB9EoVtaWQOJ9rMhaPVAuEbg1Fv3HGRzg+KpMjc/XWZnJ8vI8BCwQEmgvgqoWYLJYJGggAFBNpUC65HBrWDAQMlMN0jgoIjRiVNGmVnOEGfreF4uQYRsGqKR3DzbumBI5AViVaYgkXNzqv2ysbJe1p8tld2NrcTl7+64Kn0oE+0w5IScQQDQK3dAgYO6GPvdlQhD/XrxgyPgh54M9ncbxEVvFGHa2wODg7gzsks7QnvpG4ZY9fL9WISTS8PInLpLuIOfdAp6nHp0GIJHZHejrCs94S7pb3C0HyKQZWkK5RBUY8p3Dw2Rr7NpCiIMEBmBoKC9hcGqx78CRxv4G0bhbLIMkvMSHLo8QCGHsB5tbgeeI+4PANwVGK4o19nnbCTDYDnRswsc6WFcdYPb7SdH5XRzo5y4yoHnZ4dHZWNxsQz3D5ZxiKXTCw5kwwltwrg7gMcYSkT2y+C5Ew8SNAYMfXMWRqChXyEkngC87xUm4MY+RNUYlUMIXx3gpd/Q7LK3u5kVEsc7bpx9mlnZPhSlY3DzX/2nPy/f+/5vgntzpX9shHaB2zCBGC2gKSEs9OkxMMgSNGAqDeriP/EpQiu4ZX8Z1z4TDqf75bNP75V1lHBXEfzw299IHymctMP4tvYPy+3X3yhdQ/Q1wp0xcWU2Mc4wzhWini0vl9uvvlquFIgglLu7B+Xxo8eM+2cx/hviSwHklHG/sbZGn52VcfDPJdkTEO678zez+bUrP2Q0uxFY97IReHdrhcDDp4vlo08+L3/37/5mNnRzNlkGoClE2iNBdrLOWXDQAjhIY/bCKJz9VgBQqMtmtjJ+YOVSXSfOmlifwscxZ4y5ufm5TBpWZrIL7ahx6RQYpHcqEtnki3IVBhIPEgFDb8tRlE2VcJfj6sEm7BUe4jkp7jIWMsFEaQoPruRx8s3x7Z9j5S//+svyJz9+P5MjX33jZvnR73yv9NoH5KmXwcMny+XjTx+WlTWYD33SQTlXxckDQ1MwxqQbKowUIsO07AhD1DshvriX0STMVsvYrzFL4VahSlBoKFBo47/8jjcE+OtVpU66pUIp1MzPBvnMvvAQXlUQ5Cmnz42dKvNvDHMyZuHQXK1vBLHQRXiV9NA3VKDJI3WHbjiWvVJEygltNYPkY5kiAnVPvzo06GfwNWla6VJv21erzHPLbw7yAH+ShsOr33ptnnk0dQosmnetq7fJ9PlRc/exDL9JX+tb8079fP/S/fP6ebSe5V0tIEWo2jQTL/azhykD59YRDx+OVhato9bzxbNaF/f3EBetx3PY8q/W2zab9kUdm6uPpYniiaJsnpFYGaDmV5dF23f2kWPQ9xcxJiBUB57mx9etNI67FE4bq+DEmEkdwAX/SGsacYWnqa/pQKvW4XOOFh7lifdmSxnNe0/xM0Zw28ZfwqGQ0GT1y9qev3Xw8uWnMVJwpr58bJ0aXPG0Hs/v84VtzU2O52XQiJe/y6PUp46hfNJKal299Zn4WA0eUoY6RjzEEe81HjfG/hyt63/e2G/a1g+O5tPQCI6mfi/X07bX8Vfb62kfN0faxdXR3ry39vk8eb/4zrQelide5J7Td6bL5EfyESfqaXbKkMIhbeJfpUk1Hw2NTj6GvksfODRqT4yNl/HR8TI7PZ3vOxkLO8iCCvCGXnElmPF/Nc5bnuEB9Areg18mJv3AILxjn7Yq4PdDW91svbZN/KobmelZVGlG6DDyrOF1EloAmNke5VY9qjXe2eRe5Bg9CDWYaHRVWRHG8iDbpBF4Y3u3TFJvaaeGHpegx9v1HJkc+u448xSeKr/BBepgmf5V+DAOydfT1ZM1BjzfwzN/9wc/TMx+9zmKwYn0GrJsXfoIOIjryu+uhvVQjt7Y2QM+brJr3wAJZHf5jXRAuTnl80yvzX74mcYUzYhOjCwsL5Yj5KZpvcKQMWrd2uO57b5Ier8am9bVGRo8NaYawmIUuW1wCHmVyglDZQD5YeRq+lRHHV+q/Kpwpy2kU16LoV3ZjTr8zQfvZ/M64/r/zt/9rTIxoreqy8pRkhlfwlOcNcSNS/DFgRhJ+F6jro4+GkfUTeIRRhnKhnqt6Qzg5INeg1eX6DvgziefflKePH5MW9yDwjHUXgZoi4bputqs0jh1vfnxgfJ7v/l3ytU+Mi+1dUM4N4cbIk8JnAZ5JylUYi+OL8tunDO6yxky6te+9TVwz803d6lHfyb89ci3X+/cvYMybv9IoxlzwFB9TSPfzNzNOD/Z6H1k1Y4YVWq8XkVznUtUgH02NuVqa/CnzX0UxrOfk3KZOqSH+l7FwarzuWJif3cv48NQAW6kq7wqDLJZH3VZX1/LvgJjes7T18Lzgw8/ipLvJIcr11WgpWTPFhbL2sZ6nEDmZucZx5tZoj+K3mZ52ejTetAf++Dn0upW+eCjz8r07FyMJx18Nz6ijgCdot4PltfjqainnyvFdUx77e7t8rV33ixDyPDDQ33Z72n29m3w7YD+o1fUB4GRerk4oKe2xlBl90wu0XavvejgekRq2NGbMeFaGEN6jKrrKzfqnHcGPP/9X/2sZNRpEAE20nW9qi/bLzJhoENCJgZJozPTuWFYSKdxt06wVANn+Dn3To5Lhxwf5zoHUQdpdegpV/FZA37oDW1o6K747Co9j0wuUEZOfkuzwoP45SkVFm89/DYU2zJII03wG+travfrkFZqkFVGFudtv4mUDbzW9JWmW0f3UDOfeO6HH8iLwD3aIpAbb//KPtQwX9A7D+HjN029+JRk5oUsRF3ihEJSvb813E1OTtHH5I3+2Dc0Xo4u2sohcDa07QB6srCRL0h7rLtwE++ttyr9GTiqnLCzBY0GF9XPsopK2ZZ+H5+diSFYGqnBzslUJ7U0umkUtx7yCK+nZ3r86tmKHk4/uDJAvNLhSq/kyamZ8sqrbxRDDLn66MJQ0LSxr28gfZr2cjr5YLgSV6KdX9U+M5Ru9oxAVz5C/+hBJ1YP1iZ0TPln0PRjdCD7zYk6dUftLI4T8zbUiIcTPcLdlUk70BK9//sZ2zqt7qMDShNHKOeANvYO9maCbmh4DB2HNtPlttP9DKyrhlU3B5VOuKLGsSl9d9yIhxr01GMtS3yUhrjvifgI2wMm1NO+ZixYR4HlGATNQj9qWNjT2MA01M9BJwYsi/zWVlZAQvCJfu6ErmtU1Pt6nPGqZ7C0lg6MTmt4NXX+3d2tsgndevrwS+q+WxafPo5T6PFBDRlln0kvg+e0076znTmps0d1gLGqkWZMkOfimDhdT/A1T8lLbDYtiZsTLE+e+ZZ/9Znfgew+S7o6fvnFf5VfOYqFdR3z1+DIQJVhAGblf3UsiY9mEpgmA8qnbR5pi1f/LMuxx+lY9an0yOfiiWU6/hu9QbqlbS35clieh/TEe8duc289vHfyQjikUUlbJ9rli8p73svHa5vBL6qpg6vOmvZ/f9pbebf7uigzLy2vgreXyAuuyHOiqL289tprwXEnyqen6G/ku3bxQ50ceqzNUn1VgmLPuSLO3tnY2k6fGRLLkDrC5gDesbLwGP6JjADvGTZU3dhEcMS9geSxsb0CJ2Py227lPje7NlSXq2nuPXyY/Y+0hyiLaPuU7uioreO1IdHFMfePNN7/AG1zHGgTccLOVTWG0js9OQB8etkfJo3OINqZdAa3vG0nwDqchKzhrQSlMol0yPY6CWd4muXl5bzPSiL7kn7t79fugFxNHmOjE9DTwdApx6v4oE6ww5gxvTxdHGvkKvtWe6S0cW1tNX0rabeNd++8EjnFlQam034srNxzUX7ub3Ek7QF21llcMzqI48u02inED8vMSiDSO7F5eFgdIsWbIfpL3iC8Hz26Xx1teKfNU/hq17yET2tvd0xIjzJpxVUdtwsYG/JHfmO/n0BrtOO0LfyH//O1XmdHKA3OfIu+zhxt7RgfzVAUMI8uiQREnsz1UhKYLvmwo/f2T0AShAeErUsALGL39Q4AFGdWBCuCoQPkwlnYnVLgXzJwhQ03j+0mDztPwzj0PZ3hb4VtAebvtitnoa1LXVLmpqlf3ntY9g5O05xvfettBJVdmJwhfnhyeZKBa8iaKvDo/aKiUIWSxGFM3hCEU4VwPQIQxBFkbZ8KnzNEqwjMdZa7GtPctOvWrdsMyErkBwerAdD29PXXHZ8VYnf3XD7lMi0Eer7dBfHdNCw74bcYRh/KwMRU9fgZYiDPz42XG/NTIJpigruz0w69aC8QhkAKjRgqCoA3CC2jtA5pA/WVEBuXvr2jzpD6zqv9GWWT9xFs+C0sVQr7YAgkA4IKxHoUKEx1lUv6Xw/5p/cflQeffVHWl9cQ6EAYEHBscLiMo7zoBd3ZhqAI0cleC+CGNF3iq2K5c6C3gYZpZ6Z7YK4TnLR3XE9thUwQO4qkG8helX5jhsP4Owy5095bug0ZQ14aiElMIxR8FN4tQ3wEVyEQGpnM70rD7CWKKoOmDSahsuveEldXGkB7SxdwvgLBnJjo1MBPftUggdqHEqyHQQx25EU3xnB8xZi4QLE+XNuAKSMoA0fjDHY529hDy3sguR0af10i6YBDyehA8WKUtzmTC56dGbN96Um53t8pHcdXZQtFxniTJ3so78B/DOVOD4Y2nrlpsJ7s8XaR8NDWI4QnPfT0Nj2FARhmSKXFpUvGPRuFOIubrmRwTMrs2hU+gF8vBLmdQe/SsfPjfeByWo52t0Nk+hWwOHtGR8sBsBoanihtw+Olc5xxzPhzwu6KMjqoxOH+Ks+O+XYXhQPlpJcy7Xn6R5qgcSz7b6R0BPYryiH9T3/yYRntHy33P/m4/Be//cNycWJ8YPqFdh9C7OZR+k5pmBsnu/pCgddl3irdEjcJ1g6CztHpWVmH+ezv1mXOMkjjwKlk6aGxtLBS7qIAvfnqK2UQmBtSyPE7AKNw2ZaCVJZutTNWYCjD4MXAMIIdNM3N4LYYr5OTbnCHQopSpPe/iqrCkaHJHFPrW7so2zvkr6Edgk0fVdpSlSENZDJbl4plMtHxJ9sFRnoNOGbd2Gl4ZCjMNYYdlLkaVozxw/iKl43jFDoY1KR8mZCHM+caZFyqa2y2xGSkjmQfRqJy53jRq98R0ShXKoTitDRVhvDXP/my/Pf/wx+Vmen58htfe6P86EffK70DNW6ks9s7wHhhcR36ulDWNxAuET5OoQuONTdFzeZ7EHFpqjTWvD2kc+JB7hmkzi5HWObPuNMyZpVeRfysZJFOk5ZLaHbqCh7Hg0siJwA8ORRjVG4sz+8UtEL3eO9Z21mVTcsTD6V09XPKSTruFJJI62DSYNV4mIUxc5q3h4zY/C05hiKeN6dwrAy8KqXN6Sz6y+ma+onTNdeXj0qLTWeal695a565Ez68Iy+vzfvmXtpdgeWzKmjzJvCsz2q+/9P3/t+CWutZzcdrfiZP4dnKNu/zqvX714/n+XA2ZTUt8j740erLBk6tl+lr+8L7HNB3x1fTRwozCsFRGhx7PiMvT2EtUGKcJ9/0KfTIvhI/+Zm8LC8Ku3WJkC7saz7WSQOftadmGVvmJTZQleQd5emltueW/9JW/7hW5msbbJPfVmOs+XiYTuyLwYJ3NVUrj6btzcHPl4oj3zrmrIfv5P9+Z7HN9/W39allpYyXn1sG/+QdgRPPckDHkrb1XdKmKT6pR+DBSUKUzo7A1tPvfF490zlaeTZf/ueN/aR+6XFTV8efx8v1ayaVXvyuuGHOZtI895mHe6l41PxIVR//ytGkTVtNxz9zqd/U9uZr/pPKe/qg8Vb3aPIQTv5Ja6+Qi6QfLuXvVzHgL5600PlB5Fhjf48gS++hUCn/7qL4W0FXe2oIdEJeunJ8fB5PZZUIFSk3iFOhM8Sm4UDW19ZjrAkP4Z14nM1jKcsxodecXpkqhtbXyWY9QbMq1Elq6LItlp9pGDZ0ZFaYefIuxlxwzrAZKg0ahfaRPVTwzE+vfssWTvK+wEF5jaP2j71eYevpOMh4FY4c8Yrj/Ma77yWMirKZE8TyxjhQAC89nTRWuyxZnn/r1q208eHjx2UJ+exIw1h7Dzyecjh18pGfJAwjZWi0UW4yDES8XcHXPeD9ZOmZDKhMzsylTHm1k/2rqyuRrTT6+L2rk+UuGnI1xLmpm22Qxwm3yAL0ip7OGs6Xl918VbkKZbt/OONDBVUnINO6ImEAZfvf/NG/K7vwR8M9/eA3vl9mJydDo5wskG6Z1nLc+E+vtHhnM959J6yFrx5pKunqKvIm6f/p8WFZXnlGXSfSpxNjM0KhfPrpp2VlZTUwtc/FW2NOz866eXD1WlQncVX3aE9b+ce/+1tle/EJPNvwGxcxuE2MDMRYILz6wVuVVHXAK8pVNr9suyxf+9ZXyw4yr0YKDVbKztZVr7Zsvjs+VVbX1tIO4bm5sVU2UJr7BkfLCv0pn331lTtZJTvQ31s21teR+5BTwN3xMTcMPS5nyCO37r6ObLaPTNqf/tIw5gSY7dKA4crGxDMHVn7vJnlOwOhRJx7W1eh174OllWXkWZ2uxsrxmUr8duKLa9h2LNlHN+Zm89uxoQyxtbMXeVrcXF9bjdet+CuN7kNPMDzHAfqBYabuP1oEN3vL3VdeYfycZs87nT62tzbKU0NRndRwsMoz4qETTEhe5Yff/mb59jtvJB53Zzf0AZ1idMi9o8B3+sM9Bg6yuhk9gLaKkwlVAqw1YilHblGOsXwNISHfEL6OSQ24hnI6Owd30UOOztvKn/7l36C/IL8BdycP6NIYyM/Ur4B7DPic4pMGBqqYQ5m4MR46zqUHoYuk1abgcNe70m+lmg3fFRcNUflchqH9fueYMQ0v8jtlimOcZiatdZNoLvmtDJuM+U9HOsv31AteWuCKWXWWyBD8OU66dJbhizjG6LGuXMYTS/Cok7/KizVrabjG8BTDYVXUtc2/9SP1i9RHohhIUxdoP3SnNof/AsOap/8rt2flAfTO8Bd6QHd0GF6tlJHJWcYoql9PP/0LHRswjr/7SCjDalxGhqE4nYE0ADnW1BWdRB7qQ7elDvGsDe+EXsML3DtMPDHuvjKAdEZ+1oduZF/Jj5xsqv1WQ5pqLNNwJwy0kygLafDXCU/nLD2FNQKCFdFFhIJpHB+jw3VFlREL9A7eZkwYIqQP2mhbtDcZwmdydg69WW9jYIKep7FfA72r9aWL59foKcBY/V87jJMd0kHHsu2Rfoljluumtzr/9aIvuQmp+r36fh9tabypr8hfG5QyjvBRjxuDLquruUpb41z0deogfkn3HLP2qU6V1kFnS+ugvqq9xvo50SgEvFcH1HvYce34y9DhMCydoZZi53FcqceBqwCk7B+dlmdLy6EDg31deb++tswYOy/un2LMfphmmZ2aKl09HeWzTz8pWxurZWt9texAT4xqodwR3k2fhdY5PoBhM/4cOHXseKus0pKnSdPwanFCnNVWYlJHtzp0xgjpXpbHPDNeWpnaXzY1oZKhMR6OxyatEx7ineWI99IVSoyxX/yvcmWlJ0pgyi+NzF9z5myV75E6t+6tg3URF/iRb3ynE0B4JPAIbaNe6q32q/cNHJr2W09/h7/bPv6oVfDTycqmLVl5QlnCpta7jhOrqN2OisTe0w2N0Z7ThQ6q7D8xOU3fWLY6havQTtJXlu2KNuUcx7nhuHp628vMxGSZhl8aCcJwgU7gaZNx0kcDtTAcmzC08Hg27ZWS9SF76uQor7g+O054J3F/U8dV5MXYIeF/4rL4avnHB7uJhrAG37Ud8/M34WFb5bPPP8/GvU7IiaeuQhAWsOLwc8OK7+xtp22G9DIE8aP7DzIBN4Usomw0NNBLL9ufR2UFOUk7szbUcb4dHDRuvxOvhhSvq1KUM7SrGJIrocaAsxMmTmI+W1gob775ZuqcEHLAWh4lORbPtRUf7B+VEXi6/e0qQ8ehoR6VLeehN3u7e4G3tC7OrMiy58gF2mlczWC4offee4/6z/DdaXn69Gnw4ebNG4GjIfNsl3vzUGp4gTKR/Da2tJx1fw/RVblWXu249J2419jPrBsADX92cn53ZyN2Yx1wdpFrtna2I2sdQSutQxyCA03bG7RvjdU84R/jDHg5Idzxd9+a+YON1c0g2eKzlbK4uIrghUANcbqEg+h9qketsdz3do8iBC0urZXtnSOQra2sbxwggJ8AlA2EtC3SHiE0bZWHj5bKk4XV8uUXj8rS4jKdp1cThB1G4Ga0LoNcXl7jXEGQ306Mpy+//JJ8liFqm1xXGZgXZY+O2iLfCCcMHBURvZxg32Vj77jcvXsXpkGDLzUKQyyvXXJVZ2P1zu/qhphnzS7YCFLqBe4MkRtK6f2yBoKKAC4T2dT7GgJ/CiLsgrAWqCCisdgNRHt7hkC4ERDJ5cFj4HpfYk9+eW+xbCLMPXm6Uj75/MvyDGF6FyFKYr2+Tb7bIBj4OzDQXW7cnCrf/+F3ynd++N3yztuvlDfeeqW8+tqNMj1rDHGUOIiE3jISDWdtVB5UxiA56XC9vmKYgOBf2bsgRyeMKTs0g2QatOxoiaOdrrAh3ETAxrNR4pWQP5ShUU5vV8ML6fV+dnRefvnhR+Uv/+w/lvufflHaoZWj/UMRKDbAgeWVTZQkjbGnMOETBPoqOEjaXHLmoHNiord7AIIG0YLOGYpk4ckyg2QFQnBcxkamIVwj5QC8OdoH4a+7ytDUTDzhO2X01NU22c7gLP+1KbS2UUdXXQCf7GIPfsZYQaO8XiMwQjOBoX4pCH9XGleoD3ka471h9mgjGQf84ApcuoBdJ+/5bZiSM5j5Mfi493ShnENAryE0enP1IyT0jaO4KRAiQCggqgC0t/dD/IZKW++QS2CALcQcGJy7SdbudrnY2i3n4Mfx3hEE97L0dsmsz4GRK0hq3NkDcNJNVIxJeoXiapz5MxR8vZjcfEvPHQm7M8MKbyo79qVEWsZyync+cNlxFwTW8DuuVLBfDOEiyxQGvSNDZXh6tgxApLvB6XYUu76hUXCNNOCSBPScck93d8rlwQ79f1TagckAQvHQQJ2N1jj/yy8eUB7CPPh2Du0wTJFtkml1MN7O+cYVPBMjE+Xxg/sQxvkqjEPLLlwuAOEdnZ4ql+B8L4pLe/9g2UA4ffDoYXn45AnjZiu4Lt5JFHf3dhFmGJ8KcDDrG3Nz5bW7r5ZD+moGQv4qhHeH98fU+4C0J5SNuhAymNicwE1Du95WboDnBr8uMZfBa3iREahgz6HM+b4XIdn6Shv0Irx373H54vN7ZX5uhv7WOO/MqSjjeAOlqKu0IjjLExlNDLqMNcebcJERK+yolCsQOBMug/KZzEbm4OzwwJCz5W6s3UtdehkrXdkcTmOFy9oM5ePppKVCi7imwKwCqjEowgPPZV5VaJEJqHi1QWt3yyPG4RQKxNzkWJmagibTHvFQGpnJVeDmRnVijUyLBKEnZmQ+mdjImFMoagljtEFGJixMGyGKOli2k36+V5AwV43yQIY7UwOr5MUJPoNOyTsCFN94cEtq8NcbDzL1TnhW+LbSk12eJ10r7fOr39sPKmX0F+0MbeS5dDEPX/remjbCqtkJRw/r2DzLtXUfD1qVNdpcv/e5b/8zx0uvfiUd94FKq7yXj+ZZ7dOKMz6qV3oLmgiLM0Xa5l/1HK/vhWfScW1w7vnVM19UvlFhXWFaj3rfpM/pH9fmO6+1XGtQ8SBX/qspal090g+tw/bnpB/Sn9zXk99Uo/IUJ1Oh/44v8ohCCswVmvwdnsZ96mDfUmjNkwz8Z3Ooez3s91qP2pYX+Jxv8sZUqXH94UPSmo/4Jlx99xwnW5emndIBHyW9/+Vbrq303gfmrX4M7269y2/um98e3jWw815+V2mN9TWt98+z/5Vv/eD5ty+V4ZGxk/HDD8+Xmpv/+Zf6++ClPEPTODUUVTrQ+pCjGgj85kX6HE3ev/Y8EPu1pLbHfk85rTJe/q7Bnxfl2oYXp4fvqhj84miysPeStpVvJv6bvJrLS23yCOoFJjWTjCMU7hwSPx6LS/INlX8NIx7NnkfWubenr0yPTSREABQamoHyh6yjR7+TRMoCAygDOmJYmkqkTiYa8/Vq0ihpXvKKxWeLmfxVwRoaHi4jo+MxGLkSbQvlypATNiEr1ai89VWZsL81WLqC17YrZyqPx0EFem8YQA0XemouryxHGXKTNI38Kn8qPHoYb6N4uOrTfK2r+QizCrcKO/vN+6ZfPJu+FE/kd8MD1SPKCfD9w/0oJ07mGz5PD3Y+oH16usM7lC2pu3HJNeK5Wk5DrP3iCs6uKKEFvjnEu6l4yWkINzzLzMw0clR7OT3Ss+w43mM7KJId0JH+vgHoY52kka9afZUsnS6czEj4Cnkq9bQPVNhMqyyioic/16ijHCEO6CGuAq4zhIqsdVaR1NhgO/xWhLr/4EGU+n7evfHqaylD3mR9NG5Ix2wQw73SCurj93q26iwQBZI6GaPXOlgf+7i3pxNeb1+pdBqmZyDl1FCKddVF3bxST7GOwMg6utpBL1b1kNH+rnJjZqoco8Ncko8rFizD8lT+E1YJXEmYGyroBqJOpEu3hbfOKIf7yJHIWcLF8axBzv63nk6kOJJicAbfZ2dmyfOqrK6tR4m1j1ypKTzFfzfWnZwYLcYM7+tFiQc/rX/kXXJy1aMGPifZdIaIkQA80oNWcqFhyjAdjkMN/k5CqAsqjyl4TEw6AbEeBf4UPXeONhqjVzxyLIivhh6t3qeD4M8+clZ3nKzsS9ttnYWxdNH6KK8Zmml7e7dsbO2Vu6++XtYZT3/4p39a/uaDT8rP0RfvLyyWffrEPcUck+oPncKJtsGZYnR99803EFr04LwuP/nw51yuyhuvvxadwL4ypn5dZVnKtHI1MpeGEY194kv/oPvGDWTCUN1eQVzZOvuZ0fYd9Oz1bXT8w/OyzBhXjrRzouOQ+oq0kZnof/HHFT+M5sA3Mdnpgcg/8uWMIXSbjIfuOD1pELXfq45Y5dN0Crlncpz+kpKG//M8ep3jjXp4iqNZMUfSKmMwLvhOI3dgD27wOnV21WSO1u+sTs2kvYbiKlvEHmAenOI1/5O2yrbJ3TIsIlnwvzSOdMJdnql9ISuEuA+PEfZ+wHh1H43Ehw5v8FS+sInKKeCmdeJeEDv5YJ5ORGjIZbCkbvJWV+1widzvJJJGYTqiHB1sx2N/f3eLsbNPeg0/4PEx+H6GbnHhJvCGMj4DXw1Jo3FeeYmaXupNepnY4NII6+D+ZB0dV8Elw3WdxZNf3q6TJPS2p52xtB1a5mSak7PqnPuMq2103ITQpJ91mrTuGsEdsyBL4OB4Ez9st7qcfe8k5AD6lpNh0WGoyK07t4K78iv31NAYZ0QJ6auwV7pLaGnS29dOnAv6OsHay9inbtBDtZWz48PozdIP98RTnzKNXrTSFg34M+iCGlHB4kwIDMGHXWnT0Jc+ylfvdhW1/NbQe5brBJf00hVbQ0OMKfJWD9c46l6WnXzTj74m7HSMdRxU6cx+Vo9XNpSWn5dddF733QC7E+1A+5T1FJZOUHe2o/9Dh8eHerPh9eykK4Euy+7GcummH08Od0Jj7VOd6dwj0OhtF/Tz+elhynQluE524l/00FSl8pEYw8XpjEVvxWX1A/HfsSBPZ+xYX0/ueZO0At88qk5gf/uoeQdeta6FujkW/LZOqHBP23SqY+iGxohDTrZFf4V+OEbNV5mi4TmO+2TnYOKf9NY6NIf0JbiW8Q1HoLOqbJsW53B8S8c8bLN82N7JBKCDrXVYtt81sop469W2C42Umvf2HLfPyyYf+xscrfqvsg/jnfeGu9MYbXsSUgpeLg81LGHCMQb2dUWak3VVz0e3D4yd2Douq/T7Ifi5f1T3MjW83QQy0NbWRmQO8dOVABqRnfh1j0nboGF46dnTcgK9GIcHLj59yliom2wb9sq6CGsnwSRB4ql4IOTsD+VVx3ImunjuBJ48Nytr2mgn98phwlsnCmWL4xPp0gV04yxyj88SgpH2KCPbJg3d8ljD7Sj7OrkkTxWWjjGjubh6Tm96Vxkod+m84oSJvaGMJr2Qh2uc74aHik/SaGVaI4dYB3mQOrr5uJogvInvGlnAfhOW0aOAl3JKVvPQzpHR4YTpUY5r9BJlKvdZ1O5juGlDKAuLKjucIXMcVDmLtupUo53VtOKJDjnadK0fr4OH7lsp39cOYz7yacegvFRk18aj7DI/O5vVwY4THVrl+04oOHEovXSvCOUc+1x6nT0qzsBXx/7/5vd/6w+6e92ESOFCYVnPeZckCUrOaysnUIyFeFpOEcaOjs/L4RHIs7SBEGQMvjaIEkIGiLOz5dIwDTwIyYcIiAykV+7e5bwRJDZMDqkDLAoFUMa/t3M6yzAIJSGdmZqL4CdZ0kg9OTEeYc/4Uq4GEDl/+cWX5Q//+D+UV165VSZGIOS9nWUGgXeMdMbadEZWL5QoKs6IbO/VjW8R5taNkQ/S+Y4CKB/gkF5DQmabFfbBcsMA9A+OUf5MmZq+wTtjgnaVjZ3D8vjpcrn38Fl5sqABW4FSb/ZD2AZILzIDhPk70+WVV2+Ub3/rrfJ3f/s75Vvf/Up56/XbtEXvD4g6BLwXpiwxPD93IzGXZSCst4he4rLLYDQoMwCcgRZJumAsFyC0Bj6N4L5z9jSTAafnaQsJIxjJzRWuPCRYNDWDTcNPJ+2M4ET/ndOnD+89Kh/8zftl+cGjMjU6VkZAZgejQrWb5+we6mlkHMh24MfgOkVQJ79DER7c2Ds5L3vgxeomCgMKoQtmXK7X3T9cevpR1tr0YrssP//gs3K4d44AMwFyjhTjUfUMDzAYatx2Kky7YO0I1TIRETebj0A1nYl83l+2X4JLWxKHlu/lOO20K7uUX7t8dLB0ofjVvQzAKGARAi3hBmaJC9kiym6Us7P4pBwifF9vwEAR7PVu6R0fgsigbIOfqEEZuL16ooPH+/uU2wG+DY6XdoUSBCON5TsP7pcrmHg7BGjl4ULZXdljbGkQ5KQOLoU0VqLKsrOgEgsN5728b79wKst4YtRLYRqFSo9qmYZ9KqF0gkZByLZIzC6AWw/CTQ8CyzWMM8SD920DCNoIOIOMm67hodLGs26E/mvgeAn8DNmk0qMieK2wpgGanusFlj3txjc9Ld1nCIkQxAJhcfx3j02Vv/nzn5Tjze1y98bNSiDBxzW9iyAETlAYFiY7lzMe7t/7srzx1qsRyI8RQrZhBnswnV6EpDPq/dkX98sX9+6h4J/HYOFGwnRMljMvLy2XrY3N0g/dePXuK+XOrVtlbnoaQQxhkH578uBxlnq7ofD+7jZjdSzLxV0uqVBlDF6ZgR5eTqbJPFzyqqe8QqIE2OWeMhGN6xL3Q5iBXjh6bjnx56qXxaX1svBssbz91uugGIIncJdIVIGpMkVPmUwMaPzQ815loHp0OAEEIad/6u+69MxNplSEo0AAH9N1InB3KaBlGOtxJCyNy6ehH3rg2KeAJg6qdMB6OB6sSTxr6VeFIRlzhJTUs0CTj6F/O6HDs5Oj5e7dm+kzECKCgsqIzELVS5qb8Wg+PFEwcTIoB3n6znw9crGMXKyLY68qeK760aOxKlmSJIV/b8NhUr9GCWNk50oVnudd30unqxDm8zwjbzMyrxy5r7+a/82i5gN8KVcmL0ycPM5T2mBentYo99w5rkzv4TPrLDNN//JbPhXmSn84plVW0hfWQUCTeZNPzZO/wNKnvqOl3tuWpKxty8mztDFPaz4v6vjyoRDYghFwSzM5pBHeC98IyOZHOg2HVaD0N3CU/pnes/VtsqP+VdhvpeWS377K368ezbcev3LvGQXAX7bSPpSnV76efvYpv1XAul26zNUzQh/wFKfts5yt9IGjeGL/8CzeZhSsIOVv761H+IZn4MYz2uzhzzziEN7NETpGupRBAhWc5kgT+M/n5vmy4vEyRAIf3tnv0j5/t4pK2tZN+qjpZ2EeWNAuU6QtJnv5W0/TtK4V14RorWvN++W2NF/W++d5CqPmSLnCqPmeB62mPG8Rj/Ou9V3y8OSZhoqEPMqT+izGGs58z+/cU3Z+0ujmW0tIem6Fc72vJylMnsNvm1MlqRq0Xrxv6IFeVh6//i6/mkdWo7m3LOrWpE9a2yIO1Mrnudf6qPZGraM4RVqexxAFHGwnL1IXlQHpQbzCycbJZumZk+Eaze6gOBgaUMXp9PQoBmpp5ShKW5Rb+L/xdi1xbnYunv5ueqaR7uAQvkn6p4+fxlCuJ/CORpednShNTvabXniMjI4UNx9NuB7kMflbDU3ipLzKdVfRizvxmaGHGi9cwpxQC9TD1acxKCNHa9B1abmbEfptH99FARIWjEONPdXzroFbxS3h5xgIvHL6Hhjyv7DSUOh5RvlO6K/STo2Nu8okKpR+Q3lTM8jg6BfWQcBbV5VH2+OkwOT0XDzYshoAGScrYRlYLn22bMda4otTsOExxed1lMhTZAE3mRweHI5hvNKbzjKBvCR8AE1oT2LOk85+nZo0nIsx7nsyEaO8IF9M0+QtwOvkuCqUyuRHRyfpJzdLDB+kbJ0FXK2mx7pywI35+fL6K6/WfgLG9qXOA/J7+a4h9DR6adhVVnPMZrUisNVgHW+2FlwNQ3GikZe/GA1pzyEy6Tnt08HEZf3K1sqdVcEt6HH7nHu1f4CVeQ52d5QZ5JPzI1dZX6eN9odOGDqmODkkv3ZV4S75q0hb/jD9MD05UQbBo0s396Ucx4ErA2yfmwfbFxqj9+g7ZRt/CxPhvUE+4+OjjJuucu+Lz9HbViIva6RZXVnOyk+Nn8NjY5mU2qNs493a+jqpoOOSns9OKPTGyUO4OwZ16lLxd1WNm6WeHKHToAxvbe+X1dUtYHpeFhZXqctpPPY0fGjYdkW5eYA49APjDt3WlTWGktQTVRlSeVNDioZSnYNUsNVfKo00FOV5GRwZL//yj/64fPHgSdk5OitXOhkxdi7IFzBJCR0eMf6kN8UV2vbu66+j546U2flpBCjpfolnof27vbmVq8ZPdUflzLW15UyUOYlktXXmMeMYFDQ2INMaEuaEMTQxOVueLW+UI0W7jt7QE/FK/LRGrsgCWJmES+U4HO/GivbQcKpMax8bAcC42PF0hoYZdskxa12y6pV2GYaFXJF3q9HDmhnaL57jjh/upQeSdGFgXeSR6tQX6rDAM6uR4LHRCSkzkwfcK7OF93KVDvtcb33j1MewTl5VXpf/8InyNXVX9o4BinLa0FmVW+pY4MqfMovjVjg7IccjDvMCJsAnhn6vPAvVI72fJ4PWOwSwyIYxjHpSmGnddyF6Lh+Yt3n62xX4jlVps1614pF0oE4gWJbx951I7AFuwC6TAdCKc+lYW3Se/l7o/Sm0AJj6nQZ/VwZ30Q6N0THkXp6nXu57Z3qdtVx5fw5vMiRrW3udCDCUWOKOa9Amj0F0Y1eVOJll87TZaOMR1kM8k7c4GZ0VNtBJDVfpecrWWCiOJBQFfMMJVCMgnJzUiQRxR7rqOIwcCKDsvz7gs7e9nTHhRLn0N6FBqOcYdF0Dfh/ldCuv069H+7uZfBO24oQ0WeN9L2mcPDC0yjA6cjvwsR2+01hveB3zFL5OwrhCIAftdKDKe/QOPgO/ndStE27Q/RNoMumVgCzXvpUujI0Ol/GxEbrglH5sQy+FR4kg5DNOP7ki3SgGF2fHyLnC6ArYIRMM9ZaetrNyfX5UjnfWyp2b02VsoDvXo92N0tfTzjdH5VDn1PPjxGQf6le3bEN/Gyjjo0OULV/sy8Tj+Ngov4eQHfjt5EdrUkKaCJiBk2VrgqnyXWmXp6vPic/inHKS/BxMjyzmOKmAqd9XvCd5vvHs7L4Gd9rAh94yNTVWJidHoMkDCZPnhKgT8qPAx8kSPdINYededBpjxSfzkA7VcQMtUA60I/wHvlue71IviVD9x+86ZqkWXWbH1XSNzO+Ylr/qPCpuRIbjUC7xqDKh7WQ8SHd8bsbRkW2b+jc6iI9TlqOfe/MCdpm4oP99WnGYNKms3e44dXIeyk8+NRSgMp+wR2eMaqNTALIWfWTf9dPvfeDqAXx/7/AAnDzNZJt7iCqjJSQQMps0UcO39FoeqBOFceDXlhfT544ZZVPlG+myslTkOL6Tx9XVQXzHGNOZwAkHYaB85DON44Izq5JpkzJheCB9ptFd3uc30vvN9Y3kqyOlcNDe4gSxm4Arvwau9JD0UnptuOZEeYGHS5u1Tem4kroitwrnmzdv1bDN4IFwVBZxZV0c7vjW1Z5rlKtDyOzcPLybd9RHw7cTlfazNNXyDXNk++3bhDEjP9toH5hefqKxX5wUbYSnKyg05Gt/0V5jvZQntAWIouKNTvLyGemE9gadcfT8H+wfKlubfE/f21/KJ060lHbHILI17Za/Re4Ft8R9R50rqbTZuCLR1RSGpNTwf2t+LnZ3eYOTGMEZ4OgqRp3etFs4eaJs3vG//ie/9wdnVOqIRthRMnhD6HgViM5akEM6VqQRqbJj/XVHZh9cUjkyItN3puYS5OyJwc4NAXohvm52OzZSNxRxKZXKgzHNnR0zL4E9OzcXJHUG0llNhaXM88uEvDK4nE8TQTSCHUFQ9fL47je+Vr7+3mvl5swYnc13NNTO7GjTKH1SNjbWypMniwilrko4KG7upQBhbMoeCJwxpft6hwJ0JxASuw6B3k1nBgYRtrv6gYNAvCybGwfl2cpGebq0xnU9G6hsIcC7yZaC8CDES0Hsq994r3zl3TfL17/5tfL2O6+h2E3RwdTnFDjCjGUMCk/9QyPIVXV3eo0uwk5BSaHSmR8Ft3auKilCQ/Lk2dmjcR8hR8IjjvhWI3brFDH0ZNDTX48lJwr0aDC9A8bBotKlQhm3iCuFxd3yFz/+i7Lw5GkQR6WzF0ZuAQ7iYxjwPoJpBwingGhojyXavwRcD07bykUbQuNld1nZOS7P1vbK2t5JWdw8Kguru+UpAvTq9kFZo4zNvcOytn1c9tDXPv3ycXn89Fm5AdMaHoZIDfWU/Z1l8OoKZW2UhikIgnqOHqpZFXOqBB45UEOIeecyfdtXNwlD2FFYikcMbb0SDv387iYDCDDtdiBxk+v5MUrm4XE5QVkoCDYHy0vlemut9AH7HhDFBQBdDNI+4CEaquRchzG4rI9x0AYRpA9N085Ab6MOWw+flLOt9XKyvlZONjeom7F4j8NQVUQltjH0M/j6FEBtF31DbY3Qg0qgJx7POd0o+WBnr/RQnjFWVapcpo4kU3rIq4O8TsUdcKCT+x7G27WCH2Ojg/LawRVjoLmKQ4FVCh3FXi/CU/p0fbtcQ+D03B/shaAAO2gDOIQCjsDPIAp/Uxjs4F6ee07enYzD3d3tMkI/TUJwznzPuBxBiFBoUFh3c7gLFL0D8P7jLz4pvQNd5QKG30EdDyW4tMFYkNv7x1ndc3hwmOVcS8+Wyxeff1mWFmFM0Jf5qdnyyq271E/PO0kC9Qf/TK9Cf+/L+6UL+MxOz2T2eHxilO+Mt+iEIvQERVL68dwoAxJJzIWHxFRmrRHJWWMVDnFMhdFxonKpECjunVCmCumtG/PBQYW7MGXSCzF6EZxSKBK9Km5WWpTHMPqOePKb1kk9mahCrR5Pnl3014ATEgh40rg8U2iFmYgH1t2JKXIjBzJs4bIM0d/+dIw3SkYVukjn25ZQJgyWoWHLz56VURj+BAr13IzL2UnFez0ubLcGDb9zE7tjxsfK+mbGI1oVAvgxaZtyKNsihGXqY73Ih7EpQ7X+wk4FX8YcoyJ/Ctx+SNI6Jq2/n3KvUCQsfef/aUd++UkKS9458tv2OQLIl+emEU/8TgHOuoRWcO9XfqtCad+myqYje+vE7Yv8fGjJPiRPx6nCSEBK/s/PWgVSOrXJ+CW9KxecOLbvrVOtp4Kjt7bb/JzwqHVOScmj1luh0HJz+s4PW6fwTIXJ37fJL2nrpEKEWjozxnwBwfuUwO/U03w8TOY78kn1nj+rz61PxSHPWnxwpHZUfjeHt00/Be6t0/TJlKvwbGBsSICanuf8LyzEOceTCoZpgyv5Rjg5bkkp3vBM4ckvUw/hYVk+EZZ+x+94zwAL71NW0y7ua41N56c1fX1uLhUm+Y78mm9SJ54/xz2e+c4/33vvkSv/4vFOlk5E+N52JIW4yG+/l/0mDyqXXFNWmsgt6fiiTnDwnNca7bzme6/5e/modfAwzfPT3/wFPl79ns55brTmp+lSbhL7Xz7K8+ZHYhwnB/FXgwH95hObbN39S2Y1i4xljTkt2GSCx0I4Km2q+cvB/OjlsvL/89/18Hfa4DfCrXXmaC6/8sze4b7JJ+9MaplC3PHiOKnpHTqeKiSZHDOdD0JHapnKWE5EWX2oSIWl36rE0NcK2soiwsKmaiBRetOzSq9+jRo6pGjw2trcyuS8KySvgdPaxjYK2QZyS0cMqYaYU+7aRNY6crM+FQN0o19+9iU0DEXo6AQ+YeiCiyyh1kC/BC91ld/egXHs96PspMeo7w55GuffVZGOG/HJkGrSG/f9USZUqcgeQNRTPukqg154RTzm6b+dvYMYDO0yw5OooLqJr2EOhIV0PnB27LX+hJewDiy9cvGsK3Aq3DTkOQHvCgt1B5NqKDdUkI45UY7hl4PID8a7NwZ5PH+RbTQuaqjWIKVBqUdjL21yT51zMlIZVRFVCT0/0VvflZDnZQt9xL5W7rd8YWINNUTJ58Rd8XUAGXgYuVx8Nx8NDHNzM8FvjeyO8dAH6q4BB/WlbG6uF0MxZXN7YKVhVLle41XC2iH/yZ+UY+Tt01N1FcLkhKE9h0HZFr/hKt5pLDGjeMvHu1bDOUouMoPyo15cR8ixGn4BaspRORfOeoQJ60vwRFqrLGmIGvsufUW+0idDNTkhJA+zx9zP7O07t1BbDksP+pWTKeJMwgdSZ5VdJzCOjqtRTsckY9qOjY+h3PaDs3vAmz6I8cDQTK4CkQ7UsBhOUDmeXa4u/R8cQH4Ez5aWF8rq+nJC5ghjjYHKan0o9MbeTd8e7Jd2+kVF2TBAe7v71EdvPPROdBfjaLsJqFfbFceo62o4Gh0ZjQMYEkr0G8eWnvtu8GzMZHXYickZYOUGqIYb0AACjoLah4619R303rmMRXo9eK1hw0101fGcjKGSxT3aJsfGM7E3MjJeVrf2kHdPyn/64EPwFr2KPA3R5aoecV18U0dzbw1Hj7/ldfbbm6/cjbF/E7joqa23d69yIWhh/wtjeY5y5Qm6jCtZxS/r7YpP9VtDhLpi2vBHrnxxssTVA9ft3eCk/XPG+Bkoi8vL/D4MI1IXj0GNAR96B27bz9Yz7xl/GqR0xvKkUE6+ka8gr/q+OmnB2xkPGtIDM+rs2Kt82pXhGvBoSyXLIdnihu1LG/mv4cs5rZHIxJF0JiIDv4uY4PNKwXlIvam93vSoL7EdhC7zWxnNTyNTWAFON1TOqizHBnjrQ+tJsnr4nLLllbWcfEY5/o/saELz4RtP00emMyEvHDvW12emdSzbPuUf7QOOR43MGqjEfydLMllF4zT+I1mWPui4xqO6b0dnDOvyngtwzQk96fgJNCxTKdKNI/Ql2mz9zNNTQ5DGbY3erniqq8kYX7TDsF2D6B4xdl+eMV52GYcnvANO6kSkOz3eY9zX1TGZXAOHE/aGfhZuOn1p+DakmL9dSe2EobYkKYwTje4To9FNfHHizJUtTtBqhG1WiFQHp4pXXcDLENDuA0LF0g8a3KWPeuQf7UPT0VsMY4OKqcIYQ7t2JdPqAXt6dki79dzvLWtLq/nmDPg44eNkhnByIkGvfycNzn0n5OA7CefLWJerC86Lc8Ya47HXDczJX93PiY4RaHiv4/f8lETQBsYqv1JHBms5hYbvb26UQcvj+dEuOtYV9PiSMtuvykB3Wxnro+z99XIFnA8218rF4VY52Fkve5srpbfruty5NVeG0asL9Lmr7aIc8a6b6yB0qN29/Xrby8hgL2l6MwEwPOjqcPlgd+6dDBgbG+AKLpFuZKgX/jMcY3yejXoOoScOQe+gF6QxBMugtgydCOmM/r4u6HYPck13ru4r4uSC37h6ZIR8xkaGytTkaFZZjPLeCYyBXul9dyaXBshDZ936PfUBH5yEMHxbd4+rg4wq0JcJ3qFBN7sFZpzqCkrVeqFn1QL94USN+O54Ej+8NB7ZHpH3IpuYVg9udVT6LgP4xeF7x620JeOdM8/N0AkR8mtO6VmVA9Udal3q1efSGPHJEF3QSJ6bU74Bt9RR6gbGGpLPq2yi/GM9SWfIRe1d8q1BYKOMoHFa3dpctA/ugr+L7jkDTAYYG1vwQqhO+Id5R+4iP1fEaOt0rA4gzxjaS+O1nuTWSh6trUeYKDtldeKV4XOQecjiCN6qXDQC3dE5VXqu/Ck/sAhltKPDY2SAbfCuP3TRUGLmKX+vexleR/51zyNpmmNbou3EXh+4ILVVzqiOrIYjPAmfUFYJf4PGqEdo7LYdhpIfhp+78lNjuc7S9+/fz4rP3t6BtM2JY8NCC1dtIa56c0NsnfWcfFb+ymo15Azhr/1NHm4Y97X1lUR7EA2MfiI+WCfxQVlQvmB9hKc2W2mae8UqF8o7pfWuYMpExp4rAakzsMsm/NTFSc1MtLkioa2Fp8Ajk/3iLf3s3iI9ndUe1OWKI+Vx+LZhlZW3h6E3r73ySnmV075ysuYYmus4sL3yaiedOn70zTf/YAVCIrC7APaRxBsiJ7D1WNSbJMuoOKywgFfA0ntCJt3LQHV5sYisYU0j1QENNf7og8dPooTcmJ8uIxp0ITjXzhJrZGfw6mmrAV9m52yVBvrhEUNV0BiIoLtWT01PPl+CO4EQ6Uzg2OhINjibnRqDMR8g5G6V04MdGNoBxPUk+Tjmt7d2ysbaNveGaIEA0EEK3OOjExCvqTI9OZdYnJOT07QRReCivWzuHlHv5fL5A0PwHJUzFS8QeHljA+Vgt+wgUIMuZXp+qrz7tbfLe19/t3zlK3fKN7/zbrn72o0yMTVUhkYUhhCK6HhnaI3/7mDpgkG76Uq7whwCFmQAJihhcMkc94wYB4CJZYhZFiMDkRiBABKAxoBRjTsaFECIsB6fuURMAUFllLwQWGRQ7RIODeEKH37Pe2eQFDZ//pP3ywfvf1AuTs5hbCAcf5YhwqyubUQY1gNmD2FYYzcVL9edKKhnV2UHPrZ31V72LtrKI+D8qSsd1nfLyt5J2edZMR4fAvcVg87rNec5g/7kqhvF1o1m2so3v/oOhEBBzFAfx1GQuvuHwthVkDUAOxDjreFAAI7x+uTqvW3mvzxrcwPfzp7SRv062vvAoUHyM54gsNFyTz6XKMhHKNU7ELK9lZVysLoO7uyVEZVmlOoOFU4GPc0qfROjpQOmcwqxQuqhTyAQjAtjnLZphB2G6NI2dx+/QHnYfvKkHC4vliEG5DUDvo8ijSM6CAx7IBSZmaTOmq96aE8X0qLtcLJCLyaVM0m8CpeSir7HLjDtQbDXUH7FmLikrdf0UwcDXi/99paRX4Yo0QIQjEcYoco55euZ4ca6ZyiYx+DvkbOSCBrHe9vlBEXzDOI9RFpDBkkQjLd6tLdTLg8R4Gh3lql2gq/WMzCGyA+6pF6PJQjNKESunGXTI5WBjh76sh/cvWactJ+j3GyVG7dvlMm5m2Xv+Kw8WVopUzPzEpN4cqwur2Xyw6X8ClYKx3OM9fmp6XiiicfOkm5tb5XHjx+j1O2mnVHqIdbGSb2N4j0HnTCEV2KmQuAUWKVb4od0qyoEFaeEs8/F8+bUq0gju0glmtkPtrHu5eEYlHGXCB0qD3qpNvlWxly/iyBgWuoofax50Vz6N4ZS3vWAH07auaTUpWquHonSxCkuWzcZWbyUPPnGwzHgMxlIrowl61uVnjoOmu/9HQMj8POn97bdcGzGz58Yn4DujcO4B/KNxo7QHBhhPK8CF2hWl5s76nVpKLca91lAxLghQCg/pwhiqeRlmRUG0jQEXAQKmWKTvApBSd46qGOrvs1hHo2A9T925F3ysGzzlAbwgHo/P1KXWqfQD+pkP1mXGFP5bbkR4DjSj3zge7+1u8zAt/a1ClKK45lnzbf2jYnTLtvdKivj0Vf5j/ZRjmVZT7+t/VSP5j55ijT8bFqS/rVM7tPuVh3SXg5y4ruqQOdstcPXMdCanwffvVzO8/K9tm4to/782+lqnvVN0wbz9yu/a47mG43z9qmwU1Cp/V6VzExkQesD11YavQW993yeR6sm3je1kodRlcC4wZnndWv1pWM26ZNPbX8dJy+3qda6+f385C/9WrOqx8v3HH6ZMpO2fvPiW2gD9bK84NLLhxUnXQOxukKg5uNhHuabe86mjz3EK9+96IfmqxfH8zb82vnrhzDxTN2fp6nKQz3q7zrOG/mCR7W6eeth/fwmdTYB/0xf+xX6CBySI2UF/1tlJWlzz3M/rO32mXVr0tXT43m7W982R71/AbfnV85k7T3PKt7wlPSSiTx7/k0ep72Vhtdycs9FxT44z30UOATMTF7xndAxAw2h8q+EGdQySCFeVUxcHWaZrrhS/pLe6kyzur4J/R9CWVtDJtJDt7tsbe2WxVXkzd2DsrqxG+eSzZ2Dcv/h07J/cBznC0OILPHNwZHen8OMnb6yubkTA2Szqa8b+uktbRgQFTQ9/gdQpDSuPLj/IBP2Q8gObnKmQjCADBzeivLW6jTkp87qJMNvn7sZoxu5yX/1ahqfmIhzkMCK8kr7L6hEA9e/3Xf1t4d30mG/9aj75SCHwaccN+al0U0lTSOyYf4OkFeWkNvWkMcNfeiEP1iGcnoS2TVhc8hPA49tthR1jBGUZGMEGytX5c/Vg9Xofp52iHMaqS1fhdg8hIkeao5lw0pU/UH4dJWxsdEYojRge1hfJ0vkn5ZzoIELPPjkl5+VxwsL2YT3DHmgC3lyiHq5h4NjQrnD8qYSrxbdR2MeZSt/qwgbgkbYqUMoz2xsbtDvS4GdirbvhI/1lqqA5JEv7DP5m/QxdIMPxE/hcc3zZWAY2mlZ8GdlEQ0FTnSEb5Hv6HB/ee3mDdp2lIlJN7V1wzv1srohnbH9DbnRFwOE+sjE5ES8kHd3N8vTp4/LnZvzkZt1dBD/3edMA7R1qQq2k0wq2E5AbFCnUp4sPIlTmDJKxzVjiToP0Tdn4LUTVsMjI5mIMrCHIWANYdRNm/Vms7/0YhTvXUr/4x//KW1DvnUCC/6yuPgsm+iqV+zs7IP7q2V27ga4MhEjyeAIOubIeJw7dBS66uiJrrO0hazKePz5p1+W93/xaTmi7nfu3EUe3UY/Oo0B4RT9c1i5HKLgSgMdVgw36coEVxrvH5+Xz758UJ4wTl113D+MfoF85Uoa26QHojGOYZyRmegIiU1k0DszM2VsaADYHZT1jVW+v0YnnolxQUO/Bk+NBxo1pbOOK1fWqqe7AbNW7jP0bPUJ5bxM7NB3rjRi5JZHj5/WSTHKWFxdhs7sUzcdNuDV4rx4FHmzFX6CvFzxIJ+VzykXuhLW1TiG/NLbtO4/UD3PNUTHwQHcC29VQQdO19DXrICoJADYVZ7jNUbp4C8U1pPx0qIqoeU8qL9aeTpuPJvvGqO2+BwHDM7IIrQjE88pq/Ia863yH2NZ+DAuM+64N53jWwfIjHNP3oWmWRf+lCyaulkv8zFv65H8eeA4yKQb3+db69ZKW+/l71VWl7YIS4066t9OvkpfzDPyNPUSxtIv4aJOI47brupUhj4Fbdxcc7PnXcbIGDW7isEtNgb7jPTWI17UpHUlgSvNKCJ0xLoeHu5Be07LCbRSvqcnvPGlXbkUvu33TtKBtxq8bOsJtNjQSOJeaK66D/3lShidGZ2A7oFfqWc4OeWkmHq/UwBGKbgiD791AkzjolfBah5uAHzC2HNy0fCqkSPJXxrtiiL7O/1LXQ3F09tb7VS2qW6260TOWdLqeS8aumrLUKbCc0MnPSdUwX9pkwZIDdKuFDeE0OzMeO4P0ZGz0amG+d6OcgpPdK84w6+52foZ9MvJDg3RJ+jbTx8/QJ81jaGL4cPof6MDPaXzSv18q/Sj+mngPzvaLUtPH5SNlWdla3WxOIcw3NdZRgf7oFsjtBOYHRvLe5Pxd5g4/UeuvGJk7+9tUUf1TkMnqYPJWzX2CU83B+6mrsCEMW3UgP5eTuph6Kbe7s4y3N+TlQDDev3T5gEq5QqE0ZHBGPlHhwegycOkGSiT4yNc+8vk2CD3Q2VqYrjMoE9OT4wkXLe8Y3SwJ5MNY3w3PtJfRsij37Io33K7wR/3v5O+OAnjKhENrQk7BDboRCvJMY2TAdoPB6nPoIZ/riMj8B8dIel/aYyTZdoSlRscJ9IXx6dUQtnEEaoObL96L47J49VJxFtPUZpL7jMu/cEhHWjSmGFkZ06PmlbaAbz9iLNJ6/j2k0xcdUubpWUVv+XLppFuKjP523Gn0dzyKl2FpjIGDIV7cVnHunqS8p552g4Po2/0M+Z74FmGZru+qjJRH+PS/YXkK73QEseisoyrUjKRS10t31CFodXwIuWJS54dJU1HJn6VSzS4W09XQkqb3J9DZ0Rtxcoqyg4ff/xRVpWdnB3Fm31K5wXGvCEMdSaXtltvjdxPF57G5qH849X2G6HEePTWRcjr7KR8ImyN0qCzzM7OVnBgCnzr6Gwjnyfl/oP71O0M2Wq4DI0MJzwjGZZbd26HdrqfjA6dyg2uclxZXiF3+ga8kF5KT6WlOqBrqI88jEykXTx0QBvfBXXje+m47bHvaqjH89TLvrI/vFadptl7Rfu4nvb27QWwVmasvMXf0voL+hWuANaDl8qjtP+CvnHy0cPVUsEl82W8OGmgHd362wcX8H55unKEK26V88NbxCN4WSa7//433/wD45yJAAN8dBvhTg8Wl4dURgvzZBApjClgOFuUJbIMKJHCMaQMubK2VlZWlrJ7sJ7Met4ovIgkE2MKic4iDpap2akyTieNjkEsEBo14E9MjJYbN+ZyzsxM0alDIMoAabxCwGmsoJNx6IVtTO7jw91sOupM6MWpXhrGN+qO0dxZepmeA2BzY59vnVXrzg7ss7PzKCjTMFAGyL4bRGyWZ4sbIMtiebiwWhZXtsvq5kHZP70qnSC+ExcrCI8z87Pla9/6Rvn+979bvv/D75e33nm9TE5T96nRzHICUeqngE1dIfAKRsojevskJp1xHTuAGwnanJWhxtzQsQiHwFhvKyVqmb6NbYQNf0iyRI4ID+TrgG8EHD1WKKWOeU4VksT1pOMNA0TGPHOWyHcSPWf72srSwmL58x//RXnw4GGE5QHqoRFQ5DQ+l7Oh7tWwswOz5zsHnwSqqxtm1gOjvIChdfWXDvr4DEnt8eJyYlGekvchwsk1349OTSEsd8ZzTUGyC/xq74Jh7xzTmR1lDOL9xs1J7g8QOOB2MLIhBPy2TpEdYgghdwmK5Wo4qO2u2KAnwDV9fS03AA6G6WnrGYCq6vHFwITh6iGwt75RDlGoL2C+eyjNB2ubZW9tI7P1XQioXcBKguJmWGcoByfg0iWD6ZhB0gNxcfZMb5Qzxxj173KWDgFbD6TOS+pxiCKK0v3oy88R9vcgNCiWCPxXlKe3vkuWjsDDw+39CBJ7O7vgq54B4B/witEahthLvicQDedI2hhriuAKesbudMKhDcG8y0kwFMU+lVLGjys4hImd6woCuiECqYqSA/yCsvVGv1I4RBg8h1Bp4Hd21HA87Sga//aP/xRiN4KwQbsg7D3UQ7zpoc0dMAwNFwpihuDRoz8rGICPAvTFOYoXY7odYQK2hDJrGKd9xstKWVpbKc8gqCpQKk17B2dleW2HZyhilH/vy3sRYmcnxsurKE3zMKR2xq2CgN4b0qBzDRX0k0xAbz7HtIIpjYVxVqald8EMguz5GcoORFkjjEKZdCAwpd0yKb3IZGgaJipJ9XDcKXCeRRHKzDvf6bHmkFNIlMYpPJifp0Ikb+TJwJ5xLhwg2DXuZwYgQqgTV3oruvy7N8RY48Io9K6PPnRWV/ro6SSARN6h7gSTNLYxCmtoibLQjHVxnGs8g3juIcOodeG9f9RJfAitIE2lIZ4yTYRwFDS/dxM6abCb3riiyDEufC1Dxp3ZfvJR8HCPjo0NxhA4YXguYdMYwzybQw9NH1haU77tMfZd4/3oywg89ZNWfUnPNW3Mi6bOrfxz2/qiPs61PqnUMX3RPLHN9WGe5x3tMn/T259eY6gmrX/CLrBM/pXWJgtPvtc4URWzOhHi0eTtYdaN8FYVQvtFflnLjVKCIBsDN8+kOY0yWidvKI9sU75Z1iLSFuH4/CS9efp9bZdt8mjqQV4+56ct8Lf1bvJr6pz2+fylZzlbz/NN653l5rAuL72vedff4or3vk/7gJcKvjDOyfPm9FvhIU95kZ/fVRj7F8Msp7XwvUe9KqDmZ343dat4zrNWfvbRy9+Zr2m8b876O0lyNM+pYYXrS++SkCJ8X3+3LvxOG1r3XgMH6iUeSBuab8yzqacZeJc6+KvJt3XU3zW/5ogywPG8rbx8OUV+89//2Fnfv/idsRg8f/G9B0/4/+V04nR9Vott6ttqs4888o5v/J/vPJR73NPGd+Js867iXr33zEoh8mtw8uWzOZp7L83jF88qLF8+nn8vcaxPntc1Slp+vPjee8d/lMXgTu2vtJMscp/+yyfca4TjB+81WnjvdzpRIHfTbiezeqqCh5x3dHpR1rY1ineiDG0hIyOYjynr9JWnS6vIRsYAPyr37j9BgYDG8nxodKqcX7aXR65O3T8ublx4qbMFMLWfBoc1Gg+VM/LqRw4zXKMyj7Kksu2tGzdCc2zfMGkNk2moHBunojAKD3BTxZ6+aux2NcGzxaV402sQkj+bv565KiS15zWK6zWFzMKp4V8eqNFahVQACSvHt6e4Klw9fO7ZHI4beWxDAzR2a3APXbADwtv0au9MHm5ku27sVni4cWFd3q3X/wFtMIZ9Oof+1mNND0zbJG+bRe7XU1AZ3fB5Thw4cWH9dcCwjnqI1c2Nq0OTS6VnkEmG0F80co+ikyjLHSBHzM7NoKvciGzQjEV5nPByOCm76wW3jOy5gAx0Rb4HyCGrG+vl0dNnMfy7FF45SDlS3cR2uqRbuqFi6fJ1jRfm7xiNdxzw9F4elNWHlKuCqrwgzRW09VkNEaQC6vdO9ojz9qX7FKiUazQ3tV7zCVeKrKt8oqwinis3Guf7Dm3tQcbq0/NzdJwyOtLWdfW95VXSGKbDsADUGflS5XIaHc6QDRradBzRG9EJFie6XL0ihVWPUYl2ckbjmuFJjo8O6L/L8pV3vxJjs2NHL7nF1dVMhOn8pJe67RoA309OLtDn5tJfhjrwGw3tevjrIKLnsxsPuwzfiaTIN7yvuOtERX9ZXl0v/QPDSHSd5QRl/gSZfufgpNx7vFA+/OUX5a8/+Kj80Y//svz1h5+WD355rzxZXEHHKeXBo8fA+bTcvTVfdre30I+7opPubBvzvyubpW5vbZf52Rnkf0M4HZSuvqHywSe/LFvHhlwBCh3gIH2tscQ+oXJpi30mWqn3GGvbMJXf/uq7pRdSOjLcX77+9a+Wm7duxvCpt6Z7zYkDrmwVDoYtApDkr67uaqArdLqh0geOnxzpPIV8QhvUEw5pKwUh/6IPQCt0QtGjc3NnM32kUBJPWnkzp3VUz3BIxygOnrni33BK7hHiJKYjwtUJtisTZuC3es610zbgVnRYBwr/TKv89XzC2F9cHe+hC0HqSsulQ6Y1maTX76XqjWwnZalySeXJL+SROtHg8/zxPN8lbeXVqZdX9J3wA06Nxins1w5DVzS0zNfSxZrM+vmpvzUmVgeGhhbKD/noeZs8TG8+9nvkTx8KF74XTuovGrZdFeZzJwE9LdD0TqLp3FUN+BreB4Ln9m0MW/tbxU3FpYnuJ0HreOc40YjqhpZOBht6RjpgnufxzteYf356nNVDid8N7XRsxlYEv9BT3/Jd9dTIvYEbh3XSoCX90otVg2HgBR0M/YD2uSpNO5K6pKGTpQ39Q4xD4K+Hv42VRjo5YLpGztNoab7iS7CBqzGru8lfZ08N+q6q3t/fjd3oAlg5GabD2yD47cTFzNQ4Oia8hzZIr1wp4woFx5IhTgahFYaDdVwLq8O9rbK+uszY3kB/3yq7W+ulDR2v4wo9/uI495M6qTLu1ZN2GY96Dp8ewoN419N5VW5MT5SL4/3SfnVSNpcXGNNnpZ/nE8PdjGvSHmxz34Oufljefv1OuTU3VWYnRzIBAEdCF96nL/ZDYzra0RidJCB/PqAPj+F/O7l39YUrV3TCrUb+qg8b09/QPj0d4CU0pds9GvitqktynreHzqtPkxw9nH7p7+ZbxhLpe7vb4Z2d0JBO7tvKQK9hnLrgj3r0691fJw20TZpPT5ffaMw3X8pImfWdadwjIeVydRWFdTbkkQZ9J2ngTIxbaU+dCHASo482WWcNl05W8Ao+0At/cVULtBM8yKp60NCJ5DrGQQJwJLSL7y4unYyn38BDx6S0ocofdUhG//DezzibsezhvXjsu5p3vTeheGQ53jf5eEoDkhHvmtXhhoCVNjp+TKxsbJKqN0IjeabeENsDuJyJVOirIRwTAeEUWevEtloPVwTYJvf5ce+j9vBl9z41TLnt1DDtxLmnEyPiimNdXtiFzKjBWON/PPMZc0ZziQ0kjbkuQ/AOVz8ajpAaRz7RKD+ETKkDsHKMq/uUQbe24e+MJ6MaaENWjnn9jdfhxSNlBblHWdHVPU4EmL08RB5o2bZGMmYoeemGdRJeTghqqD/cN+S1Ib+U1dxHZDfyrP1z6/bNbGbsJIJO5zpy6FFv2Hdph+GSdfpQ/9bBRbnVva6caFD2E/7KUsowXl21YB84ASgttU+kUdqInLzQRpJJEdJYR+0p4U3Is/ah9Ek67Xf2j2n9xvpnkpbftrnKyGAm7cnEE3lZFyc8nfwks+CR/EFYdpHHFX2sw4YTLhr4leWHXN0wOBJbnnzDerla1M2cJ8ZH4oTQ8b/7p//gD2YRbIdkzGSaWGcUqpJg+A8BJoI3BHx3T28IBB46WGHH5ZoSFHeEnp4cR7iZKlMQUzdGONVbnHz+/o9+KzN7QwiMeoO4GYcTC+6orLHJEDzGV9MrI5oSwk2EPzrE5ZrOwOq5YBy5xJAjjTHnaDKAcukEwrKz4pcwHQQosK30gninKEHHJwqCbjB7icKEEnDoJmDHZQuEdvnz+uZOTpePTM3MlZn5G+XWnTvlna+9W959752cX//uN8pXNO5PuKeAgx+lRuMqp/VBAwNGVbByA9n2DmeKNRyKv3QYSNLW4cy1xmk6Exi3t+ntgLIBYp1AfBIihs7Nhrl2sm0EJi4dUTiQsZmVhMlRHkNIKBkHBEGEr4yvEjtPX2v8lIG7JK2d/nRgKzivwZRmbsyXV197DUR1me9VCIGMXCQ3dp6x/DU4G9qIQiJQaCS+bO8u63tHZZc0FuQEw/bWZpBchNUjRIYyieKm4VujMx9nhYEzuif0ARpD6Ws7L3dmhmBy/UHYTphHNwpJW98wSK9nuu1WqKrM3fKFxYUwULTjfRR3fzNCrg8giCjU2ysa+LfKFf29u7Jazg6OSz+CRp19v0AwANc4u/nWPK+B+dDEBHWnDoN9pReleJDffQMjtA0sQwHoMSYXSq5LpZwwv0aZ3kYxPtjZLl2UPQTRGEOpcTb/EMK0Q7mXUWKctb3KXhbHEGo9/xz4s/PzZRRCRIdG+dCgfka+GvlPya8DODByS+fYcOkBjh0QsC4Fn0HgCQF2FlOvnGuFQcZkjcmoYRA8pF3djIdTylMxM8apGwOrlKmcDdGurs6+MjA8Vj78+YeZlJijbRcICy7/dRxeoKzKnAwbdHENke+g/7rBc3kXfduRZYvGNd1BeV0u61sb5emzhbK2vgnBVSmT4J6jOEAsj/QokeDBFOiLe198Cfw7y7tvvVM66Vd7U+8Hl3wrtCl0ybxUmt3YTPwbgdlMoGyqdBj70OV6xiqUTUr49Why2Ejo9HjTKJ2YocBHwr+5YUglx6mxOVsbp4DvXBiDGuud/BB3FcrrmNN4bT7Gt+0EnsZFC6JR0CWdZT4ywwJzk84NIfCNoOTJHI2N6BJ7l94l1j5KWDt0TybixAmF8I8TfIoiQF1kGp7WMatvGKviuV5EMf7zO2O8xVBkIir+UV4chw566mYNbZe/q6DiO4eg3jXGwNR40xMPQBUFx5Hw8JAGSe+DR/IBTpetqYweo1y7BFxKFaHnef61rMxot555rcqTjKoyP/HJillLaZPv6uGzmr7C9+XT2j+/5Vrzzq0PveVShbRfrU+FC6d1pcCmNI94YdSbSku9FT/4rjmb9I0xxYI0pEUpa5XTHKJGNSZUo6GvVS6bemUCB5zlNqfeLBr4xV3zbpTp5OFfq0+jtPptrvVM27iqwPp9hM4WDISh+fnbbzWUJX0qWfs2+ZLGM785veZ361ktlzLEUfNrfdt8Yz0t1/smffONaayD3wYQwM0axCDFN8I5Qrb5Wi8O8xfX/D7P7BdOnzeQFib8X7M0z1Y7vDaCc8MTHeum9V3981mrz1uHwm7et876jHaG51AWj5o68F/yaI60ynf8NX38ch7WSz5qmcmr9bwZZx5Nfk0sezP1+utnc0gXfvWob5+Xm/q8+K45SZC6Nof18XfTtvr989S/crx4z2Ee1pWfaVEFwvO8ayrhUb8T9/wtHFSGXsaX5jCdFMW+ffldk+fLV8/gOGf9q2X6LC33+a+dFFzvm/Q+459KlFk3eGKM+6yUFK9bZ1qJDGSbZXxyKuXM5r4NOUgveh0SlPfcU6mtDVqOrHd4dFpWVzfhXwfwH+RW3n/24HF58nS5LC2vI/CflMWltXLvIYp/b385ODovT54tQZfhHROzKSd58k7ZQE/96ZnZyBLyRGUIw/SITzG6XbgCbif8zuXCGnbm52bLm2++BT/vTXufPH1aRkbG4nltXHRpusqNSkT4jTwMpUjPXSe/pQWGktAgo7eV8vIxPPyhhk54gl6ietjrRe6Eeu0feElrnAnrSgt53urbpl+8h5LW36SVd8gz9bi0P6QVKmYay5wEyMaK8GXz14NVI72rJhKqRyXt+Ij2b6MYHpOv5VX6Z5hQlTo3QRQXjkin8uj4zKQ7spfeWoNDo/C76l1mOSq01kM+qGOBK2yVSzRMuOeCDjLKVpYtfgt7+aVeY88WFsoJssuTxeWyj4J8giyjTGHoFGntKXVPeKLNrbKAzKRzkxMo4rE0U35pP8Zbjqv5Ogl1jrzhhqvqUJbr3j2IAqGbOknFwEZfCU/rLT7bjmYjOHvl3v37/HZDy7r/Txf6igZ/vd+6nPQhT2GgzDI63Ffee/N1ZMbOODBoQN9FvrZOTpbo1e+yffdUWl9bB480DHbG6Uv59PXXX2GUXKX+Wztb4LQyhWEe26L7JTwT+pMGG5f2q3uoyLsJNAgb+BpH+4CrEzw6a7iyIaExaLihe54+fZJ6qac6lqOMIztreEh9NCShcwDa9I2baVquYVAMzwOkyir6kKtlF9Ab/t2//3H5sz//6/L+x5+XTz6/V56urJcE7QA3XNGrNz1DHtRwQm23fAX46GSivtMZxUDZtwsFu06MaCg3brm0YRs68LMPPy6XXRpunVC5zCSZRi5XJdgX4prydx+n90N93egupXzva18rg7Tj8vI0IWP93skM22UYEmHoChWdTCzfCR/325ucno3MonH1+IATnW1lbQN5fbfsM6YX0FPW0U0OoQX3Hz6CDh1Cr9wv46T0o2vUsaQeiP5K2zQ6OZHpuFY+Fl9ryB74Pv1sOzXQakQZpA+akJhOWmgIiXzj4OSfdQfpbUra09CGhj40vMDfphOHwwek13nDO/4cN56tB8nX5/nOlH7DGS5heaZvjZMmH0M7msaj4UUavCIn8jx14TsnHPJh60iurfxfPizDZ45lx6r0WuOOtLqmp0nSXMaLendkbfVz203d/J2wHqQXZtIpw0YITw1hhsZ0rErHzEw7SDbBPIPeHB+iZ+1D1w6Cl27KmTC3wD+hhbiGZ9I2V1Vr9NbmoyOVMNIQpeOfK2Gc7HTMZLKMsqLDQUOzIpm+rqsMyBNcc9JOWmibpE3qb8bWt3/jgEY6dSZhYBgqYRJPWviKjoDyUo39wln9z8gIjmkn0s1XnNZ50nF8yNhzokK7kDYijfm2wXBFTq4Zsk09sYbzaSv96F6X6IsH0CFXKRj6YhM648opJ+o0UI6itxly5mDfmNyn5dbNuRih3RvOdnSBO45Jv+8CB4yvv7ezUbY312Lg34cvq4df8e0ZsDcoyfnJbjk73OH9anny8F45JL2x9svlCc+WysKjL8snH/28DPY5MbpZnj15WPZ3Nzm36IPDMjoE7dAZC91cb/6tjTV02TWGj+ud7FN0WWgtVaPNjjsN2MK+rpgClWJU15FO2hQjL9/qwdAYfL3P3nJ8ZwgjdRW6MLwO6Oc7PYx5TZvPwBeN5a4Uc9zxuek5leS0jzlh4JWseH9VernxKqqap05zDiF5vJPx9psyhngZXdm+iuHeNI4Tda4zcB/e7EPwR11S/LpQFhAH6B9tXeIsGWW86DCo7iytqrI+905SBS6/qttYnxcnf37H/ctju9ITniXVS79bZTSHj0NjKEOYKaNJbZpyLMGOgRIkTWxmyAeVZ7foDG3wu4wZ8N/sNaBLEwybeHhwmpWb0hbHijxDfm4Z1kVDubRHI7lhddzw2X5zrwYjV2j43oVvygudJFfmcZwZik25SF5sqCztFvIVw+Mpb0rj9f6Xzk9MTgcW+8pg0Dajo1RboX1Wyg55ry6vwOfOGGM95efv/yzPlDXjOQ+frhMFx2Vz0zq6/85xDNdUpbjBvk4bCRNHhuKFdKuu4gBHaKcrCt3PSdnUvLT/ZPIy74bSNzovG9IsK6uQbf1WpwG/NcThBjKs8rD7Beik7apFZSrbJB45gRpbC30j/LPRPc+k1+eMM1cGZW8V+oICQ9eUOexH+0M+qcykk4KO8NpgfGc9tMf6XDuQv+UJTpqHaJJmd2sbVOkAZ7WhgDE8Fy/yjLa4/6y8wjBGTtSQILCVD0jbHS7Sb51XOv4Xv/ftPziCsJ9DNIybbyztDQUzOszZBJFBoatBZhtlhyqIT01NUBCDm04YoqNdItvTeV1mEK5v3bxb/uSP/qQsLiwWZz2nJ9ygQCGsDwYCoEBOY6S1M/guUEw8D/Z2IHj7KBII7DROAuVJm0EpGgoQ6swttXMgQIecmRI23b2DdCYIe93J7+pB4kZLXgFNuUIx0zPKGZElBJy1rY2ye7BbZm9Pl+/84Jvlh7/zvfL2198sr7wyU27dnS0zc5MoHi69gekYUOXihDroOazAAgGw3gjNKgDGV1cJsWObGFkZrBBKvexV0EIgOiDEKG96i2eDJC2nDPpOJztgTomxbz4yZBCng2+lkM7mxHtKgYFOTBx76hBCzb0Cs6sewnTJU+Irs5VcXUFkz2BK7t6t4NAOAx1ESJy+caPMzE9nlcXUjdkyNTFWegd6GGx7KIuHMI5h+lzG206f6+UrAyHHa5jfwHBZRUA8YoApeBjP1tikeu+4tE5hWAY54KwZwj0VC1HeQqg+RqnVg2mwv6eMDfWV737za/zuLttuMINSMTQzR2cOOa9LGyTcEl6ZCnWBZGazYmBn+KNLBNfTrf2yp1JNX28tLZWT3YPSAfHro60DbZdlH8H2jDL1blCpkfjGi5Y/eFg5o686IAa9LgkSLyFkHdTZZVB0U9llcPdNTKXNV6cX5dIJI/Bna+FZ2QOHZHhDEMc94PF//7/+32LUf/Xu7dJJHzpbnpBV9G3iQEIwnXnLxIbCPcL0Oc06VYDgLGPDpXt6qky8/lrpvzlfeqenSxsEC8qbzXSzYSxKzwnEWSHmDKEOCSYz75AGhBAU2f2DcsCYPUSY31xdjwIh7EbHJsuAhFjvCsZr9wCK9LArFbrKyKhK7iltPoC7wkARRC4vjlCALsvh5QHjGyW5HJbV7WUEjWXG1HJ5uPCwrK2u0W+7wVtjoq1DmLLcHpgvAB/36zg9uy5PHi2WLYjSAcxlbHi0vPXq62UG4jQOvekEh/v4XoVJGuByezvmAHxxObZGwZmpWYQ1BFH6VIFXM4Fwd+LIzYamp+cy7lQSvWYpmgZ8N0OCecWgAw5JpDV8uMGUFEVm4amhwritQtEJO5mRzEzjuGETVGjbwH3ADBGVEEtoLxlzKsk91SOR8TOCcCkt1PMk8R9dMklfazDp4hpDJGfdmAxaYFrangm+SuR4Xo0cERS4p9p5pxAgE5G5KwA0h5/JIPK9WJArB8J3vqO80CLHPnk66RcFmLrJFFQMNXRZbiqQ04kOJxPOQ2tkHBoqjB99puwnRbVu0GAFikYYMn/LE97JBfz3sN7xoOG3hrpqoK71zIUzChvfm3t93rxvXZPjiyNltr71krJJG97gY+Bl5g0MTOU3MlQPjSeRKDx535TTHLUufqUgWw3jZBB8CT61juY7leyUyVFh0ryTbwIP6+DJC587edTkbVnWq2H21tO/KNCU61kF4yqcJh1lKfD6u8KyJVzyvWXY58JZg2vecwYWnEnnd1yb3/Z/nrVOvfEVZnxmGq/PT+HR+jYeuGmhxVa4NPkqhDT517bV500/KPQ3h3X0d/DANMDZdvBBK1/rLnz97X1eJU+PpPEBh2U0h/fN718VyH1W69ukac6Gl1NU7Yfc8+75d960LnnV+tE6kgf1Eg88bKv183kDIw9zrH/5kcPLy+fLh8rA3/6ea6t8ck99cv/iptXKF/3ju7yG9sobmvoK3/quld9L92BI7ZPc1+8rlpIn9/bZ8/Q8EobxGuJ39dqpfdXgwMtnJVtNP9Z0Pg8+tr55fpoPn/DPWuQb02qEiaGEs/nOt5lwa91bL2EgFBqa4EGKlB9ygCyj4YLSeaaTAc/Bdz1xtQ1q8DtEDtg/QvlB4dreOyi78DkdRoyt/+DR07LF9QwZtKNDx4+esry2Vb58+KycnLWVuRt3YB+9pN2H51wkRNrG1l5ZWkUe3Vfp0bHlAjn0TtpxCP9RqBcwOtQY6/SVO3fK7Vu3yltvvlnu3kHWAL80BOvFNDJsvNPeumJ2cqJ8oicxyp5xXY0N/vEnn8KbnwbOK8vuafWUcdqTJcMX0AvDb+rdm9jJ0Mh1ZAlDuMlb/X4Z2Sf88uAgPELDj4dyoLxMY1JjAG+OX8d9r/aJPdFMiEpvDM+pAbluBlnP0CCuyogDfUPBKZc0m76Ggbksx8gOWVmALKQh//DkoGxvrBfDiOwfGide4zk6hTI79dMZQGOVCpwK4Qgy2Tm83npZbw2b4qxhYNwET7qk8qtRwTB+c/NzUfakJ8LewwkDEUset4USvrq2XlY3t5BjqzKfiYoWrVcOlTaIgyqIOiNMjLkx4Sj118jfBYyP4M2GftL7S89d6+5kS1XgXPHc5Kmi72b6m7RZ3cNwgYf0kXKMib0qbzhGDKsqjAZRtFUAdf7QSKCRRYNbZCLKEV4DyOOv3ppH7zgE7+H9wLmzzdABdcxowFsDH7I6wHGHXO53TiRonLEdeoga138Y2dMwTJ0xsl+iIPcHXzWqabTTm3MHeA0PjJTPvvisTM1Oxxt9dnYqfeaqFTecvjU/X27OTJe5manskXbr1k300Ol4A1u+spkehIYclF5msgQ4OrElrMU38VdPaVcGhJWjU+jV/6//6E/Ls7XNcgK5umhDJqVMV9bKxzSeuReUe88Jv1P0LQ2q7tFgiA0Njoax0BFNg5tOXBoTDEUpr9RJqhMd9TF6yjr4YQxeZcNecE2jnYaMPmRTw6S4utW448rGHVy//tpr5RtvvgVFqga+J4tPy1//5GfQgbvxWDwGf2LkPTmqEwd9TuJ0IVcC0539GPQ/un8fXaetLKODPYXW/H//zb8tT2nrLz79vDx6tlyO0GWVmyfGJ8GVUhaWFkIenYTQMBpKyX/hQS2ZybEZj1nOrDB3TNJXOshoMJbzhK8rD9MW5WIIQZVpRWJO9VT7hJSW4OvnhzgV2s37yiuqoaMmMhOfeeef2VVa8jIvMtfqZGAZpOLzcIAWLXp+JDu+sfGtb8NHGM9ZlUD61Lv1zq/zOyUrRlb6kSvvLc/vpQ9e/YbGPP/eI+kZbxru43CknsxVupoVHsiOegFLK5yQzQaT8lI+l96p7ytbawTSBqDXukbVG3MzjM098hUf0HOgaXqyanSLgVTaTJ6nGufBL5153CzelShuAi/dVcZzUlU9R7qvF6l2Ih3inDw6AV9se02rzaVOaOrBK72u4cmqzmO5Tkxc68TJ/eHRQdmAVknbevrQAdFRXVlyCl1gGMbg2AnftM3anuRn5q9R+PrsuBj3/hJ8hypmnwyjPcgThtEnha3GLemKRnEN4YagOTqAJx/D28DDve3NjBlD0DlBcXCwG1plyOOHD+6Fhq2vrSSPGNk4lbWH0B8nGG+Gfha/nSRwY9kpeK04Ip6Njw3GtqE3/vXlcRkfsewtfpcy3A9/dD8N4+vvbpaFJw/gQ64koK3722V5CZ15F14NvVx4+jjhv57Bq42WsbS0RD10BQSLwRs6pmxtbqJXr5VddG73w9ST2kl+8UXeoA7QJl+DnkeiCQqaA9+LgzmDisnTv0v6xIld+yx6JnnVFe0a2o1NDp9I3ualXORIkARo3EROAb6W6xndR9sEZRgiON9QprTJeli4eUg31DmUIbQNdYNP2rq0A6j/W76rCqy2tMcQbBo23Z8im0rDm/Xud1JVvjycyV4NsrWuVuAcPHecOBYcc+JJ5Hxq8ZxmpEac/kdhpEpax+nLh79eHsOBZ9LUZ3XsV9olkUj7aUPGO/D026Pwcd5bLumkE02dmnuz86o8Kl8WtuKdk/XueXMG/3LvyMjtZtUOFQUe4rKRUdRJpRnaXd0XZ2NzOSFvxBNAC872xlFa+cLVNXqdawTX2G8YnzPoyaq8dH+/uAGt9NPJ3gn4rfKwVersdgJShwInfnvog6H0jc7hrmqz7cvgrhMOhot0g3xD1ACcyGG2z1V2GtjlLdOz89mbRx6rrccVSYLCtjhR8OW9LxMR5hj5W96mLuiKTI39g4PD0IOOsr2+yTgdC568/5OflqN9PeLrBLU0TSeAONhSnjwpUWnWVssz6rmKnKus6wSA/eWqTjfC7w6/7ossp+3aEGjZ0J08hZ9wlq7qkGAblS2lg8qX2oe8ygccE44vO9c6uGIitJ5xKhopOwMcZAFoGLxA2eeQ+itXG5pHu5K4rNOyNNHJV+XlKk+6P8AgON+RSS/lHSfNQIpMwHf8b//p7/6BsdTEy3WI48LCQirlAJI4KIQZpysxMPVUZTDpRWBcLY3Izh4rBELXQQg34qizIvsud0Uo+953v1W+/o13szGHRklnQw93thIzfB+gGOdQxBJ4UDMGNkoilZFpiZEhHBAdBVCROsyFztWzxM5SiMomnyvb1H253Lv3BOZ0hpB/FKFDwVLvpT2QxjAjg+OD5ZU37pZvfPO98v3vf6u89tZdBFE6ootBRSdcIdDLIM7PjiD+zb3esHXAShKsh94N2XBIIdpRSZ2dRZT5CngFxHZgl42hSOvybWdljOeGvMZviCACnt9eXXXSvQhn1yiXDJoTO5c2tzkjSv4OmGvDpFA3RlnpNN2Vkw98C4JFCWdEqBBIyp3hlPT4rJ06Wq6hZ/pHxrOUFKkzkx8aiu13MgAxO8qIm5vSxxurLuFkINAG4e2s3CFK59mlhKm37B9cZMNdsIa8QWDyyOxbvumgb7rK5NhouXP7TuLV9vf2g3x6EF0zEPbKySEEi/7o49Ovvv0qzHA7MdnH5m+WgYmZcnatAEm7JaStQSCyy9QVsA8YiPsbMGyEkxPwDO5cOoWL5dPWbtrdxu9uCL1xca2X8Vud+bsI+DX01omiThB3AOLRCaM4p6BrcOXk8Bii11f2UMS7XCqPUiThPofoHa6ulSPwtgNc6qOd3fSNccO2dg/Lv/qXf1juvvp6+eZX3qEvEV4oT+KYkzGiYjAAU2pzaRrErRMC2j42WTpv3ioDKDHDc9OlW6IArK7B23bOayfaqI9lHyCoK8zbZb0QagmC8NYD5Ypxtevs6OFJOT+ugqMcwI2g+8nTjQAvHEvgBiSKfoPxcPb0XfEOpnB5AK4AGcaBEzbnMNxdxsDO6T5jZ688XXlW9lCc9yTkpwqAGn47UCrPYAjrZR2cYfiWXgjL+IDedFOZ6XWi69HDJyiNd1HSbpQ++qRdj3jGlUuL2hF8FATEY+mKHgJVcb8Kw5+bAy7gkAKpy0vd5EcjpjirYCwjOAWvXG1k2K4+6JPefDIuY9VJr5x40giv4tLZjeDi/BN41cRHdSJMAb0S82pQE5+9mqeb1CqIKNTGowZcUKh37LhEfAj60e6ySQ0VlKEx3wlAFUVXC8jcFIbEw3hvc98w9DB18Y4xrHdO6B1tj/c+ZxWcqkBhGtPHI5zvPWlAHf9cPUznEQWJ+pk9n/uEs6W8gF+2JzSKRuS9Cf3HNXlD64SZlERDxvHJWdmGubrE79x65LtaVrLmlFHVR8mQvMFL2mBe5qnS2zDHCFGt7yzafvc7lT+PBjYKTh6BAbAwTYVZc5Du+Z0nZZNM5dE3yUdYeE29Qq5aMKu/KaUKu1beR178TRopvjBqjOi2x7rnND2JrY5lRLjjSNtSV/BMqYpDemo5CrXmq1dN/ZZnfBtBgIyEif1uHczX9ssLLF965tVPbWtoru2yo/lAhcRWy3+FdYzy5svRwNNM7bu8z3c84t53Cpq2oRFW/TbP8o57IUeba7qaX/rHvvOeb8nMVjGsVBDqs1puhZPf8yPPMgb8hkdN2b7zEHwxKpAuX+Tjenrvz3o2v5ve/dV0ecI19XzpqO9afV4fhAbQcxUeaVN9/nK6Jhdyr/VulVP7ob41rffBoea71vvm9/Nrsnnx7OU8PJpvvAof71WS/aaV8qU8Ks41xobmqHj6q0d9RJ3SP7ZXg4R9V4+mHs+vGS7Wo45Vr6kLuGyapMu10hOxXjqnkpJvxEMqSs2COymIS/5r9buT+KGPpE17pQW+hr96VZlp6m3rk0X6ijyTttbFw7rVMVNT+2FWk8Dz+SA0WfrEA75VhkOmom4XyDh6Gh6fXCJDolDsHZXNbQR4zvWt/bKysVNW1wz1uFs2N/fK7t5x2Ts4KbvIR9vIAJeXekHLFy+Rp/fL1o6esnJcBH/kr23kH2Prq1zN37iJ0nKScBx6Il7AA5UdN5GFlleXy/0HD8vSclVCNLTs7u4XQxVolNGQrcebcrEhGG/N34hiEuM1io6GOw0ELiV2LKuAVa+w0/LKK3cTLgd9LSEp9g8PsmGtBmK9pPU819D9+Zf3c+9ktx70Gn1ApniG6QGl4tzAOn0A7JV1ghPkG8MgA9nJ0QYfK654tdtbdIj+zsQksqoymc+SLvTGAvIp1zoW/M7QNxqppaviRAxTlOPpb0mHPMBwNasocjoOqMQFLyhLA7G0PN5Y1EVlVAO0tNM+aDZqU+4cRSbWg5IG86wzIVoMiRQjtHWnDvZdQrTxvXueGfrOFcQgGDxAXoFsRJ/YRjd+1YCkQgtgYnAbHzEO/mh4rQqobUw7yS+eYjxzJUVkAHMFd22Lxqp+eHmMM8gNvve5Tg2GLBLunpksQCZyY17rrU6gaK1yPzY2oWkqEwm2Q1qgTDvQ215uzk2WtWePszr3Gl3r2FW5lCE+NOU4QeNhWEJlf+lQPGWRjfTOc3WKE2fqCo3RTuO5hm0priE8L8+R4ekXcdQNOO0D6zzC/YCrbdUpwNmZiYn0wfmFRo/T4O7u4aFWh+iCrjw8P7su23uHwNdQRgOoOYwrYKxRoFfjBPrP1vZuxrt8TaeeX957WBbXt8oKMrSOK8fIlMLJcRGqSl8oN9mR4rpGU1pU2ujDafChH1yZnWbc9XbRPmBrOA1wVLlpHX1F+mCMY70OtzcNTdne2qsJXIee80lwRP24Gzqm09zYYG/5DfTUr739BjofurH0j9q438NXv/pVK2UNYhCN/KrDXd8ANAq96KINvfi0PFvZLCvQnB//7MOyDO1aWN0qz9Z3ygZ0a43nx6fn5c2330mcX51AdBpbXVuB1m2mnQnNaJshFo4n5fk4HUW30XBcaW4d3cjkpJfmBE95GG9EzkwigS86hQlL8d5DHPIMHTefl85k4H3Sc4Kz+aZ+mDLEbelF5BEeywbMuqH5ZiGMLLbm63vz4Rnfe5VnSYPkF+SU96ZL6J+8U1aX5rgZZeUf1kHc8Wr9zaceFljHXFZuCCPoZSbhwH1pYzqas4bb5TlXT3E+v0nTpPX70FvKtD6WYlrbbLmNPKiRF05WDaPQmE30VHVhQ/FoXxnSSxdmqLFQo7bfu6JAA2km+zTgpG5X0X9dQXQOboivhg5xEOh0Jz2UJulspby/u7cXGqpOoN7muNBJSqOmK8wEkGXZNsuTtvmdvdXfP0ymHdBl9GnG5pDOaNC1A8aK5RkZQvuNe4JcAYdrcO7R/S+p1xH90J4J7RqGo7eMj42R/qQc7u+ETrshrRNM3ZwHuxrbz8oJ79STdSzb34MOgqfGqteh9J03X0df7Skry8/irKqHv4Zt6Y697F5w8SpHd11bWWZcQ4uvuYdP60C1u7PBN4OM06uyvbpShqADo4PQNeradnmW+PwDeqa3XZaZydHQByfvRob6oamumNrIioI2no2Pj9DfhrDR/2+QtNqgjsv+znbZWF/laniU/dRbndEJW/HC1e1ZeXCsHNKyBUHH63jg5D/1fo86Wrx3dLSemIAD7K/j0Tf0q7jsXyZLuRcvM2ZNTn5eM0Z55lfSNj9tJq+UuZQLfKgMJm7oBCp91bBc9dAqh8ECcsqrRIIqP0BLbCvpHQPuU6IuPwoP1pkxY1fdCNyy3Ohe5CFNUFZ29YATvv6WPmlEtY62KbhMnhmTGcdepLPekE/u/WXq+k10A1+30mcAOjZav0NnzJ/xFz4ugMzKMsyNi3svVmcS4UdlOTJpzvMKX3moediLflXprPawK+P9Uhd5k06NTmQrG8hbHWeeyhk6AbhSo9fVYeCyztLueegqxLW1deRJ6D8yXd3o23BZXZms1dHX8W/YIKs2Ocl4gO/Kb7WnyQe7e/qh6dDITP5xY42Q37WfuGH348ePMun/2muvkf9YNupdXV2C/ujhPlju3L4bw7gTFzoSGuZ7bGKq9A+PFEOeR/8EzkfQH2Uco1OM0d+LzxYp9xq5YAx6o4x+GLlVOhLnB+CpI4N86+HDB5GVT7Tp8tz6u2rVPWVmZmbDx/xG+a0a5QcizzkBLzy1Xd69exf4DQAn5B+6sdeJb77JSlb+3NtDu6KOqE7SO+kqrN0QfwK4Wa44ZxQc75U5xWP7XPu0EwdO9AoHHUml9weGE6fNbux/SZ3tN3HXOmn3Vs5X/tQZh4worz/GfDcodvJMPJHmSre9186lk3vbH/5f/o/Q0HMqN1DGoiTU2dhsgMRz78OskzHCYUcVID30DjX2kp3a2VFjatuIKyro7IOzL+4q7FKHIYiazMbYaEFf8rxAOEtcchrQIHwlIjV/j8we0lgBaxqFQeNu68UigNq6nBVW6bksGxBZPY0GhwfoyKMQ78mZmTI/d6vM3ZgpfdTBGR6ZgAwPqlP04naQgF0Ruq8QECOwthRNq5KBl0FuHSWe9UpVc/rTZ9Y9g1fAqoSQR9oFcjZGa8mFxAGx1J/cUta1M9EI0Ad75TKeMT2lp8/ZGjqaRDq4d3SZhwyPjpf9tKNAgrgiHtSMvCphyQjUyGY5tCmTETTC2XI3v9HzXxOWSlHntSsoYCQwE/tXo6vEeHt5p3z84UeFYVAGegbKIQqvHtynEJmT047yZHG73F9aLasg+hGCdQ9pXGVw3a6A4uDtjwLaC/E4RSk4p080uJ6BUwqsHYyabvrr5lhf+V/+498p12cHZWFpsXzzd3+rTL7xaup7qZcO/aEXu7PWRwwA4wVGYKCOAiamSJiCQk2EJH6LBzIDWp9B6y7lbRCgufl56n4OUUHAhpiIfyoa+yi3et53qWzbBgQNlzMfOMBQyAcQIjRcHcLgz6lLH/A93tsp5ydH5HdSrmjP8OQYSsJR+W//2/9n+a//q/+i/P5v/6CsLDwJTDRQX8LsnfkztJTL0Z3E6RkZK+38bmPgViJ+lph+rmppR7A+o67ZkEUchfANDA0CR4gejL6bLj7aPYaYPSx3X78DrrvcGeGmdPMtzF5BHDh0oyTZ/+OTEy2c4wRF9LCQ6Li06+xii/G0WHHgCqJVgF3nSFlc2skeBcurS+Ur770Vr4Mop9cdCFUoQSeViTuD6AbEbv4yPDiSyQ89SgxFtHWgZ/9V+fDnv0jInnbKrPH3oAMwkrnZGdruknoYEgKnhNaxZozKI8ah7XD2eQAlyRl/hV7jL+qpqKcKgw7BaDz47m/bNICCND09lfY4w+mKDlfJGLrAyY3eARgVguDBPm1H/pBxuAHzBXRKgcPNlmlk+lzvLAWDw939GFol0oZiEv+6ezoyCTo9PV5Gp8ZKN/TT5VdZZeH4p08jtCuoOP545n04RrCTalc7bMaeZ2Xy1BG8lTZ4mrShh/meo8nfgyblm5THFy/Tz3q1HvU5oM0HjpGmXjHCK4CRLmn4JIZdypBuC2+Xux8en5ePf/mwfPkYXAGnpHEyVAU2mZnCmTTO7/wtLBUeFMQcoz4Lk7N94JX9Y/VkYoJB5UG+EKaUv1Y7uVZAvGh/DAfW9VfaKgX0yn80ImIneGUeMR7Kx9JK30uS7RvrZJ5VeUuevs8hYKlX4FMNOsLNNscYbwrSm7+H9WhO29rUVUOPaVzZYVi0Cp+zTAamstCupo7VKGSoJXiDynUrf/NSyYyiyeHvKgzWOlidKohTDmNSw2GTzkPlyvtMOkJnhEUmDoDG87b4X+qTXqj5k1+DX9SyxfdqMl8EXpyuGBOe4oQpbYPw6o7AVvHBsZnVZq362i7xwByFq0f6KZnz7ELDgUapWje/e/loVTVHcMx8X0pTMah+Z3ute4VHrXPK4dp8kbrzyDQJE+PJX8putc/szbX5Nt+38ko/8c7vPf1tu2y7h789fNe0kZuaYet4Xq/WvYe/vfd7Yer3jZBXR0o9crV+PPe+kdF8piHP43m5HPWJokM1aDimfG2xtewmhbDg/ygZFX7P+zG4Y1tb/QYAIwf5R30d/7XvgZ1Fg9PSepNmIjNlCENfVhh5K95VBaIa1fQKrOla5Tv++d4+8cjX4GNtn3C2zlIVrijkptfIZDl67muMjRch/aNHkHHu9QBWPtC4IN8JHGCWtZ3c89vSsrLHZ+StMO57HToqzIS9eEY7hQN012eOAY3AejLH8wyZ2dWSei6//9Ofo8BvlFu3b5V9hHnj58/MzkaWVhFQIRofG48C44T3L3720/L222+RXwc8v5/3e7V98EuKFYjgMn3KmFD5UF7WgGz1nEhxVanygrFOB1BItnZ3ovSoBElzqC5K4AH9VI3oykv2hYYbnXqyURhlOOYv6NvqieTEYzWSN/gtXfcI/Pi+/iJ7nodWW09+G55PA7v0y3aK48oPlSa0IePDpNOvwh5eDQ2LAZJ38jXxyLS2sfJRaDR5eZW++K0T3OYb/KI+9sfkxGSWcGuQ1di1tbldhkdHophubm5GEYtnGTLfoPoNddab9NbcTHnt9deRxzujh3gY+1rPWHFJ49ijhcfl8eJi2dw+QBEbKgcnh+WccvvoL+WkPmi0E+kaIsTnfupwc3auzExPpl16sAee0D+vwlLZX09OY8Meo3ALZ5W8w1aIDmUdnZKUx5yQF7eFge2Vb6ij7R2BPx99nDL6kNn0enRzTctwFcjoxCjK/GHknsPjvXJjtKv86PvfLgNtZ2X16QJykEY4vgWueqv5nYYDy3CVorhmnTVknSHTv/32a2Vh0U34qn5nSEjHp9/phW5Igb5u8LgPPEemdtU4vZNxrQJvPFqV5t7+7rKysoGuOQHc+6FZnZE3lFXdm+vJykrZRdY8Qt9cfLZcni6tRBZz8vvNV+6Uf/IP/148/va3N8qNmfl402nQR/0uayvrBdGm/Lv/+FdlYX23PFlajnPYdWcNX6tMpfOIPEaaCuUpp+R9enJQOhlHN8dHyj/8zR+UnrZL9Oee8torN5FxKYvxpTOUIYvUgXv7hmiXcaJ7yh/+1S/K8vZmOUS/E5+nwDk9EfVqNNzIKLLknZs3E2rUDVLXFp6VK2iDHvZHwFZ9Y+bGjXgfOo411BqzeB8Z+IP338+EzqormhnrGkSOKf/Zxmb6wNXZv/G9vxPc+OyLzxgrx9mUcxbcGx3sR1eeLo8eP46MbZjL8G3a28ZYazaEbiabHVPCRR7iEJV2m2/wju98p/ez/a3TmJMJUEvgWieTzEua7klVc4RXWAZXDycVzccYxtJW35l/0nGqM0hrpTnKM+kn5SL+PHyuPvnrR+SblP2Cfzfl+ttr+r9VD/ckIPscaR/Xl7/JxDGH30ovU2TovxhfD3PKd770PT/8bV39zsPr89NJbg7pnH0XeCu3dfaYSQzsGVvQale+CAf5hrRUek3z4Cfqn5exxzjm4hVKfhpc7ZemXGmhRiRpie2KXM9Z6bV02LCop8GJ1E04o4Fn5Tj0RdrsniCxM7R1xXimUbDKcJUnqkvxcRzQSnsPtH8aPd+Nq09jx7nuQPfsMepDf3FF1vr6JvkWcHIuRvR9dDjDsbYZy91Y8KS13SKesryr3dW/9OKPYxdlOTF47/NPE2pnGN3PidtBxr9tW1lj7J+c0/bR8MIu9HGNf9q0ZtBNNWxuUZ401QmF93/2M3jUREJ5AeYY3hNKCLgaWsxwbCvPloDmdWi5k/FLS4vgKLIzcohHF/ROuGtYXFlZLIcHu3nvxLIOanaaMoZe0MrocxolW/1maCV5nF0GVmc8ie+OcfFQ4655KTPJ8xpe6xiJ/Mu4VXbh368cWSnrX2Qmf1ecq/dVNhe/G1x3DIvU4kF0ltYY8QhuWEEO03uKT+Zvxl9/76vl0YOH+Ua81DGuylPityuFHMt6sFde7gQhDRHd054aRaLE+UGZZW/nMPUxj8hm1LuR0YSS+Bi5L8W3wxv3ys72DmNfPY16k64duiyPTPusCeXJA9OM4BbPU4dqnH/uTJsyOEgoLUqJrfbb5rSbtiSd8JTeyFGod3eLfzquAgf6KPeMkQq+pEydQiP5lTrzXjnDOikXmNYy1LWUo3QAszxXNbjKZrB/IMbnTDwf6yxwDd65qfMx37XDe/vLzRtzjN2+lOUqm9dff6ecw3/39rdpfp281YGkDRxw1eqAHvRDY6FDvb3ut1FhLjx7gPfO7lb57LNfRH56952vZMLesfLv/+QP4VlrZWx8pnzjm98uXY7z/aMyhexjiEonLgYZi/LIHtph2K1PP/qg7G4zTvd3y51b83EykPNr7NcpZm1zg/E8RFkD4VHjw330Uxvy2DbwMrTldur/9W99K318CK1RFrc928hT/fC0XmRuuipy3wcf/DyrJF979fXYlsaQ2WFlcRbRHtLZ04fscFqO9g+QXTpzVk97jfKnWWknDHUYku71wJuVf5WdMwboSfeh1M4EyMrk9DR8mnF5kU7nqPzRbxwjh9RfPUG5T7lWm515GkXCfEwnEkjPhZ91cQNyJ32lg8pV4s4AtKnt2Z/+P671+K2Km4McxOJ3mAud6+BTuBJZapxnBGgIjpmKnBogXaqo4VNhU+OQm0nxX5Dn6lKmflXu3L3Ft3V5qogdBgRyxHO9XaMQwq+DI4SB97wzzqBLRRXcLM+YlA5CvViOFNbIQw9aPUqcHS0Xx+XGrdly8/YcnTSC8D5a2kGca3kM/8n0s7kB9epg4PtXrCrtdqZNpiuzlABdmp78rY+DVmxouiPKP+8kNgI7m4ZUapS8WpSwtIEIfgfNpwBgIWwdtAwgvTnODw3J013Wl93krKs8eXi/bDMYekF041AZVmkAQWx0io7qgPgZWgU4uARUxqtw3YOA7MxT9iwgf1thfMnEv4M4uKFqO8gXAYE68R91qYjUdi3jh6Cm76/SL/b3NYi3itD82Ye/LGNDozAy42cdlD36emP3rDxb3S+fP10qTxgArloYJo3KhoNIRcrz8sqJCr0SwIfT43i+uAy2l3YM9g2WCRhrH8zth998rwxAPLd398qrX32ntA8xCKinRm8V2OfeoRI3qi4BEW+cARNnZfLxlrXvJBDgirOa0liZn0KrAuPMzFwGn0RJBfIC/JG1bW9ulUmXAQNHehzYDpVjBPdzhInhmYlMUJxQtxMUhQ6VSfD3GCXPWUeVcWPcd0IsDk8uy+PHy+X2zVsIFYPlT/7kT8rDp4/L7//P/1F58723Cg0B5xDIxAAIgx4WYFdwUmOze2U4e3+tYmB/BTtpMG0UFjGO8u3F6UE5h+CdMjb+PWV8H0VjeHwU4QoFke8OD2kb/X6G0ONGXS5tdlY7Hkq0y7Hc1dteVhB+/vw//bi8+95d6uByScYa9To8pO1nveXP/uzn5Wtf/3Z5//2fl9/+0d+BcOxmYsj+6O8FJyGWveCKXvdK6s6oygz1BnFSwM2tn6B0uULiow8/Lu+9/XYU1tht6DPjx7315hv05QFlHsXY7xjSS80lo13ddeM3l2OLy+Kt4aX0TIxXEWkk0m7AJn1wgxhx2P6Yn5+jPceMS4gtOOHeBgq6XeCfKxwkxovLG+XwFALpKoVTy9fDAIGLcW04Khmnkw4y1nixQZBdaeBY9t3U1EBxf5L5G1OBfzu0TcXNzawaRt8INM0RAcp/nBGUhENwuKG5kovKtMPkW981AsSvnx4RMsg3tFbc4reHY9k0Mg7LywFemKqWVxWMOuYVYlr5Un5oBMcVNLB6vIunneX9j74sf/mTD8oFAnomRUhrbGcNZcZtVohp6qUxwTJC56HZLidzoi6yT9pcJ1XjJUy6Jv6j4SQCP7HdOvIn8zbfF/W2TbWtoQ0pku/4v977Hyc/xPcGFra9AarfBw8Dr0q38+ylw29q/nVSpPIs1//Ud7+evklrutQvZ6WrKsqhx6SRf2XVEt/EEM0zjaAaN0SRGNCEOfe+M78ozJwvDmAt7CjvAjqpgicPdVLM2KvNd/Jxy9dT1eWYx9Bjv9NAZR2qUNwCC3kJOe9jvM8v4SKE7AchzJHHtS+EX4z9nOHdwTf6wjYL+9SjCu5+Lp5fXtQ+dszX941CUeHnIf9XaQYMqdffhnXrhsP2NXVpjia9V/Ns8vVonnlt7i077bYdXJtvmnT/U8Z+D7+3dL9v8rRdF9Cm5n2T1qNJE6RvHc+ftQ5/VyWtKiBZwUX+GjtN1xj07afmK587nl48oU7cNnk3+de6aLBR/qpjPo9aR33fys8TxKwwEKfMw7Zn1PD9C2N/yjU97YpRjrqKY+aXsUBZ4kGDd3xa+Ty4q0HI+KTirN6BkVmSphoApTGuBGOoAIcX9cthG+Q/0GuNCqAOtFtvso4Ybo8OVarAVc5DeMOJhknKsI+AbuqpsmK1Kj0FHi10Ut7QOGCJCfNgX5NQxdqyIrvyjWPc/kx7xUXy8CPpnIZVPQ+Fj6vBlGVff/2N4uZpC0+fwpO6I1tPTU1FrvB7Df3itnKeRtXVlZXyez/6nRhSnDDUA1rPJ40AI8Oj5cnCQla2aaRwAekVsDA/jYLmo2xrPQwbsIs8Jw915ZnykYq2m6HKi+0Uvb40vuo1XduoZ/lRYtW72b3waBRVYaex276QB1QjErSc5+JWxobwEH48d7IoOMezxvvcw410NUofoJArpwnrGJzy3hV/rig8juIkEjkmxA3ljRpqtNKRpk7pWzpRzynfNTFtpTvCQfyQrqugWWfh/zZyimNi31WkwEKvUh0xIEjlEMXp3bffKpPutUS/RsFCFtGoLH6vI0u6iuDJ4kI5JG9ljL6BlrGf9uh55US+Idxst7KreQwhx0yTp2FRDeVy586d1N8j9Ig6QyUDf+EWmXVyMmWqwGvMUf7e3toIHxDHlCuVkU2vN624rxj12Rdfpu0a6wxZKN4Oo9y2IytJv91cVx1APW5+pLf81ve/VTrO9suzBw8Lojs5V/4l3DxVpuX/6hDRlegTda2Bga5y88ZMWd8xXAdye/+AhDowcPWI8Yf1zHVzyR7KVs5l1IB/x1Gy1e+eLS6W2Tl0ubEhxmhX2T5AQu8cKM/WtsrS+lp5+nQbZX+zrIOrbjSt575GuRPGnZNqE8i/F+iFP/zO18rv/fbfKae7m2UAuCuzboHD2/Tx0gZ4Pjpd/sW//ZOC9Ma4OApeH6O3CvsYWMEN4Rr6Cx4c07ftykZnR+UWdfvRb/xG6aI9t29PglvtjEVXrFKH4cHQmp0t8BmW3ofc7EqeW7/xvbK2s4WM3JOVChPUR0ezvf2dsrWyWjZXgBm4vru1S13Jg3p2SF+Q4/vHh8t1T0cZHB5H9rxRhsbGyj//F/+83L//CBkfHXljM7ze8TwOjugEM4dO8tNffJg2DILjytmWp8FgBP1yfNQ9sNoToko97fMvv0QmRtbvEkegvbaX8kOXxUfGb+QRV8lC+6IzgotQz+Cs+KrBMYZJn/FPeFTjpEZ/9CCJuMJgc7TGkPl7eu/ZGPvF50buy7hupVEfaYz9On2ZNqu8WnXxaJHxHJWWcEAXUjeOhkaZr7JXk8ZrUx+xsynX59Idv7EOkdcYFx71t17swEX6ZBq/59vsC9DK16O5+k3lm/6zna172lGT+F9L/vUuMHe1ATIW+Jw9XaQQ4EzDi+Ndn3KrnqwByHLsB+sinKx3yk4ZJZOj8Zzmqp0ldAXelUli8pLGuqJKGdhVTO5blskGvnG8ykvcePSc8nyu/sRnGfvaeK6v4TPgV3SSth7KaCujE1NlaGQim9ef64nW1Zd9JujMGOL39o8rraEXj5xAOznjOXwIGmHccSeodxnLp2eHiQrRC066Cmt/dycr/KXZotomdLkT5c1IFWre9p+rz0+QPayPKwT6hsZo42kMezpRCis90I1QYRkr8F9B5Xh0cs3VEv3A39V2etNvMvZ0pAtu0/D+gV5gW51HwIKMiW3GvRuWP3h4H/iqf6Grw79G4OnuY2Ca5ZU16mz5OhuBZ3S6ewt0Qd90yJQ3iLtxVuKdfMs+FeftV/tfb/b8FrfJJzhF4uBgRfvWQU78rrhYcdhD+cfD+knfXXlh3sEpCXqaSOdaR3knPFVcF6fkO+JIDJGtQ3wxRyN4OFksD5Y3izsxzvPWvY7EaemM+dimhIXO+zoOnQSWR7gBflYLCAvSK9dlUhv840Ha48SY4d2sbvgf1dmDp+/Bf87AIzcqz5jQ2tLUA9z1eyepQtvSJkc/eZrGsUOfeFSY1fFrGR6m93nzTtjbDyaIrh6rDzLI4BA8yo2ozcf6XyS8jsZ8D+shP2wiDXiIVzrUCRvTWxflB/NlxKevHbN+G2cRxq6TSDp/OZnnBJh23KUlQzG6Ms9Vdf3Q/2Hkz4ovrqa5e/f1Mjs9lbruH7ih/0kZH5uM/HXVho7Z2w+PPC8bmzvl5s07GUviABDPmHcD4N09ZB948e2bN8O31Pl/8YsPyuPHD0nfU958850yNjkVY39P/2B5/Y03qY9yiasDnMCjrNOj8uXnnxQ3Gb9Cbz05rjKr+6q+8cbbkQ3d71QesfD0WXEfKce4KwaVJ2y7m9dvICvM374dW5HO3a6wtAyaDx88DU0wFI5j7C//4s9TxltvvU0d34xtuRO8dCJAm9bQ6ERWw7kvkeHAzhn3MxNj6EfnZfXZ0zhB9Pa7B5Mh7g2x2FMWkWPsK09tWuKlodltq/J0vPrBMQCYspycEP8YuSCuen2djKr7MnQX99JR5hUPrFel4dqTnADsit1LWNC6yBE6hAD00vF/+Gf/sz9wttaZxsGR4RAdZ2Kc0RhqzQiJBm5QcoiC4K7kayuLZX1luWwuL5ddCtNwmhkFBrnLGTSwCUmHRAfEWEHUzUPioULFRF07SoagQmfcJ43G+1RwYXGlLK+u5/oMpNTbyniCxg5dgQjv0CEamAZGBsuNV2+Ur3z17fLe194s77x7p7z1zo1y+wbC08RQuUYQOztFAKRMZ6mAbAarceCdeZZJXJ5dR3mIERiidg3wEzffAZuhBpF2woPvHG+N0uqhYTMEhfz1ZldBjPGFb6HINFyokQsUxgGZDCQA7Qz4rutyBsPoog6rC+vlf/j//MukGwDpJhFQjf2od8Yf//F/KAvLz2AsN8rAkDGcqCttV2iTOYk0kqogLtmrnFg/ZzNjgKF80zmL7n0AL2EwsYSWdlPhtKMx8jWII9F0dnV3Zx9E6ysDg6Pl8PSqLK0iYG8jEEOT9OweGuRdX3cZgfF207bh/s7S6xLUgasyMdhZ5icHyo9+85vlt3/w9fK973yl/Oh3v19+53d+UL737a+VO/MzCelkeJ5BFEs9n0R0FSu91+smuggc9gf16qIvNMrCP6lnNYCEmqYPaDfpo1BlQHVmaVDClbQEj2zsgwLtkt4CTvVCuGRkxtZsA/bXCrZdCOr9vaUP/Drc3S4HyzD4fWDQRTH00dnJMYL2MMTa+FmuygCWwAGwZjZ1bGSsdNCWh0vL5Zvf/155872vlC7a1RHj2lU5d4d+CNfhBrgNsbhEmXbGvZf6tokmEHOXRYegM1D15jpKHD4ELJkZsBaN9Oxz0Dsp1CnzRNlvo59OxWvS9SJQDDjLCC4oBnT2iNsSatpJWR989Fn51//2x2X21lxZ29opm7vH5eSiB8XUiZfTsrSykaVbljlO/S8Z/8MQyvnJifLG3btleHC4rCyslimJH3RBL4QiwaIfHCd6FT1deAasL7JXw5xeazJSmRINUIiJUZt7ia74lrhiEDYN7K76URk3dIEGHBmaK5Dart2F/YB8XFYN/WA8hyEyxgBLPA/dcLouYYIxkoexKU/OEEZVaK0n4+ER9GV1+yCbpq1v7kJf9srGzh5wMDSDK1kOoTeb5QDaoRdo3ehHgaR61nR1XcZoMwKeKJS7cXMErQwy0aJePaoAIDW0hlUQcOwpTAgHT2fkm9/pYFMmXb33ePm+OWKUoqxmLFuWp3XxdEzUfKuC4LiJotY6TeuR0e93pLcUxRLhL/zcf+HR44WEJTimDwBA8C8TZ4wfjSkKH44F66hQphEkwqB5cXVyspmtVilXaG08ExzCMQKSVqhlwpW6N7SoMQb5rc9eAm0LJqbz0ryoVx9ZRm1jfdb0S54Aiya/WkLr8FkurXzI3NPftvlFDvWrfM9trUs9UldO3qY9EdrtI5/IK3JXj/qtKetZ4VbL87Rv7ccGXn7cGPqFW13aWelh4hbzuWEezCYCN5mqIOjBa8vMMwpIMrPsmpe/7IXUkzR5D86/4HtcW3X3Vf1CGNd2eVjXpt7SMelPUpLUfJMNh3krmDblVvz1WvO0zqb1rU9M79n81VAy9bT0pkwevLhvPTez5/nmSMbP03g0edXJrRfPc/jMUl/K43l9Ws+8ptz8qr89fJZ8W7+bsr3mUQwe3r+AYXPwVavNNT/h5ecR7lt51r96qFA+Dw/F/9So3vPDMfYiL9Ny8p+GkgYva+b597dgIC1txlKlL/W+9bY+Nx8/s4DWId1MqTyzbtVzq+mjfEmiShP06FFOC+62lE0v4rqQVTl02bCrV4ylfwZdPkEQcfP3nd2TsrFhiBzOrf3QdD2r1zeOOHm2g4JoaJ6Dc2RIaPqp3prSpUuUmCwiJD/HtzjqxJ5GfkN5WP9a3iWnEwOm8b3LlmOT5Spv8Grsd0P2SSekxwyXFo+TDtRYxvIxeZwbrRkmzj2klPcOoK/r8PvPPv+iPH7yFCVhOTB55yvvlvGJySi3GlukpTu7u/BIFKiPPo5RXtlWj+5PP/s8ClBdgVTKzVu3M2ngBqeW74SESlgzEaNio4e4BmDreANFykprkNPo7BjWAG984xo3WkcbvcJqH/o7SiftdbKmwcZKw+qRMdC6etibwWdw5gDZynrESYM6SCvF74pj3JPee3HAL03n6TNpi4q3bfDIpAo8ze9UqpQPEuYhhnX6lnoq7ylb1bA/lf77zMkXQ0k62bFPnfb4bb5TU5NxKkisYnj0BL9d9ey38lQNbN5Lh5Ux1zfXkZ92IJvtKFl6w15UORG810tdjzI3LhVW8h/lMVe9jmYPgdPIRGNjo6nXCxhKw+vqE+vkEm+VSNObRB6sV6myc+Uz1QMwRid5HG1X4Za269X4fFUDeVDtOEsIM/UKHbbsQ/dk6ERem6a9bsCrE8clZ2KxM/bFRWrI+FBORSGlXA3st27dSozbwUHyhly53NwQmjqTCANl2unp6ay0pJo8Uj80zKKKrG0y1j/9xlmV477g+t7BGfLtYPns4XL5wx//TfnrDz8r9xdWyiby2z7jqZMxMDw2Ho865RyNlYnhfX0RHePm3GyZGB9FuT+O09EE+q2GvY3dg7JPux48Wcwqgf6B4eC+DkdR3MEfveQ81ePsAz3qoACll7q/eft2uTE1Uabos7HxEeBznM3+ZqbnkLc7YiwQ9/Q8hIAkjrArP24Agx76eBc9evHBg/L5hx+Ujz/8aXl87145QMeNMR4Z28NwANOzM2VwYqwcA+/Hi0vlx3/xV2WVfvn3f/pn5W9++vOyA966kbFKfgxfPcrBxjY+AAcP0R87yxuv3Sw358fL3MwI8vgQ91NlamK0TJNvZiPob3X1DfIFBYKfXV1iTcWf7KfBGDNv8dYx2MhQMZRxn5N7x7RygyyhjlVlRuk6DcpQDhXghgfcSw88zKuhEzla7xwJ4mUzLpKGU1z39LCmpq0/X+TxUm4vjpRTx1dTdkPHmsPnTXmuEm0OaWdte61r/abmkbrSSH8175qVj1Ys9X7pSH298veCP+dr7oErcKzGPJ618jMPaVj28IMHGKXAyXjHvmFc1IVsm987MReHPuRz89EQKN2wraZx3HuYr5OJTt6J3947Fj2cMDK9dE9aEwMSPEUHKOVIPo7BzPsrjbxXepe6og6ajJwfhzzqfHZ8RNqLTDZLl/YZ1xrljw730avhLSdHMdafHYOzlNUO89eD1vadHh6UDsrRVN9OHotPHiY8zvHeJm0/5v1mmRgGP9svygnPlhful/2tlXJxzFg6hscc7ZLutHz3m1+Fzq+VzfXlOFb2dLdlNc3m5ir1v0YPp9IXp8VwO2+9/moZ6u8ua0sLZenZ4zI61FtmJkegKdCbwmkYn6WnZfnZk7LCubG6DG3eLnu7m9CL67KztRrbiN77H3/0IfDbK+vrK8B4AxoEjblQvzoGFufwZH7TRzvZSL4UN6ufnpoK39GRzT4TK+xjHS68iifCuNNVMsBGLBIvq9G66tnKZBq6zftXcc/cPJv/PbizP00G7MUP8da+V/8wzwb/pNsaeTNG/OOZXunyw9SFPKxL8MuffgNdjj2R5/LpyESOJdNQT6sXBx+uppdXuJG9PCuh0JBhXE0nj9Z+qBOCRtYYtIf64WtjMVy7qbIhgZ2I0V4mXdNZUjxL2BVoIlVICKuhQeP890L3NJQ7xhljfBM5Ov9q+9ULhLXPGt2rGaee+U2mts2zvkuz8tu2Or4df/addiq97uUvOrAabliY5BvSpc8oU17kKX/0vXTY75W/E9aLtM249rA20liNx0CS5+7fc1z29vcizxqyXV6tXC7clVv6GI9OPCk/GOZnHxgbd35ry9BSu8VwfMotJ8ir2t+UUZTVLH8A2cixbn1cAePElKFstBNLd6gAdURGgVY5yaX8aXvW4TE6Y5unNtibN2/yHXSEPpF3GH7MlTr3vvisLDD2DAvuqjPrvgU+GPlidGwskTLE/ISBb/VR8It0yqsba2sJAbQHDYvsCn/UWO85Nj4OnvSX5ZWVTAjYJmUX5Rhx1RW44nYcz8kDVQEYXsUxWWcZV9Wpz2i3jd5Iew0rpBe9crcrBPxO+in/00HWTc2l3ep7OsPpvBqZNTiCjAcspPnVZlCdVfXmdzLCvRjEFW0vyiHS6MiDXB1X3kv7MynAb3FCR1XHTSaH9z/652J3DOKnfKRxJzGSGBB+XA8RSuQA2dyQ1wEKUCuB4aChEgERz0raWVbega/QKaOcv32juLPzCUKFREFC5KaYZyhcT5dWEf4AHIxK4U6Bwh2i9Rby0Iw3NDJUXnntlXL75kwZciNTZzNd0AHha4cBlHMI+slWuUB50pDvJmNkSFfREV0DpbNvJG1wSMg4DZWi0fgcYm+4nWvqmJUMEjnq3w5xcORk4HF1AGUDDL+nvUC1xVS59xCj+b6NurepjPJT4228G/g4M60MLr1ly9VJuabt18fX5f/3L/64/NVf/bLcvj2PwNgHcqxnSeU3vv2dcv/hQhmZGi9vvvdG6YORXZ4ekKGChwzduInOnlIsv22TkxYup/V3lh0xqIzV77RLYutT1SoQeWsFqXfq7ymRlWhQP5OS7+n+efnZn/+kjPSrfHSVv/jph+WzLx+XYwalEwwqE8JZD4/pKTeP6yyvvTJTxscHy63Zm5nBNcZ+VnoAB/eBuALp3Oyl7bKtfPnBh2V/eaMMdrsHRE8ZmkEJmZ4K/iAhBYdEUmfuKoF1pgzhGWZsfFHrrQFEZU5C29ZR44epfOgFKE4mrwxEMAG8zcSL/UE/O3DWNzfKpMsEwa828fOqs/QPDSSk0uEmwgB5dIIAFx162Fcl0ZUTHZTpyptuiMXYxHS5BjesVw8KiStU0BvKJWMqxnyU4wsG9Xk7AxRhCuzIssQYPVHmBxDmL86uy+LyZvng/Z+Xf/D7v09Zh/ZaOiICLbA2pI/LhTq46kmgcnkJTNz02Y19rzvA93YVXgY7QrrKqRMb9Go5QuBX6PC7Z6vr5d6j1fKv//Ufln/4+78FnhhTDKYGM1CYk0DryeNmRKLtBIRjYnSkDEPU9PTogZgtrm2UteWd8uorr2ZppZvs7m5vh3Bl9Q8E59PPv2A8DyJUbZY7KIERAOk1BhAE2eXgtN1JCQQaD/HPNCqGbVftoUUyvIprnTEoe7+0tAzdUMHsLm5IYj7SIr83Buo04yeehox2x6gC78n5cRlFwXNz6mM67scoSAsbxiduhCInAun7vroZtcQ1NC/BVK8QArsymalxTK+S6VHDKNRl2yN69itkgw8KCdKEhi7IePj8+bN6Si5IrBDBVYFAXG6+cflu0ll+ntT0+aZ179GkodmtfHjeSifdqXla/Zq33j4q579+5J3w8z6/FUrM1O0wnKnfA686/v+E/dfPZ12W5wntx3vvwr4R8dp0lZVZXaaZrp7W9MwwDWoNY8QIIQGXIIGEhDRcwAV5A9f8BxgBA2JgECPajavumq7q6srKrnzTvPna8BGP997y+XzX70REJjViP3HinN8526y99trLbdc2dhC+j19k8NVBUwddD46hcdJnBiaJA1Py0/ki/62QfRF5H4UKgBWMOhCtioN5Klt5z4sMUPAuoQAKPGWg+KLDSoeLyke+nLtvqIP4iJFpv+/FLUVUxVPlkp6hjJLBm6gXpLkYqsSv/FWodc5gZKnM8rt7nzx5L7jdO4N8x8sQJY3+4DJI61GzMcCTcCtTgNNL80xiUBmQr1tfg8tP7ctR8FNOYmamj/Sl0qvRZ90mJ+ink9PUr2ZupTyuHCiIMYUJTr4XGRTTgZHBC+DvQmcwJ9AnCu/VLnmbdpOue3EIpk7b+EQaacE83XpEmCuPHj3yzMd8j5JDhXwOBGTZ4VOa7ug2n97BraHI6S3cXT2lqXff+1yygauXR/L3kiiqVtBnfX8zG+md4gITf++SiXf5cpeXwZTds6GDydDVK53E3HrxutjdrMVfqye/NdbMw3buaDAzm4EgzoHeZehRUIr4tXxoqy7vX3tPMP96x8XdeN1leDeNNCUcHY5LX7B+PTigHvGnIqvz2RBDiW/qQ6aJA5KYQJMi3RJNx7RK/PAgMpXsbHe30qntIvzdMhPJ2YMeSKYRaL4aLtExSWRXcUWYji55VdFsDX7JTyzD/kjWwEhbkqd0Gvjse8IWuMtRSu2C7xir8BJnzZhnDGkrZt6ms6PSdnHui7PgAUygU0augC8NtHzr6tXDmfmKBw1q5bttIU5TZ4mtSgoM9+/fRfYNxTn+0YcfEBc6QF9/9fIlchLDB7kmtrLdBPWdwTgaQB/KhAHk7/sP3wu9rL1ebePjgzEU7t6trT80oG236enZrAxYXVuLUeRgBJmlDmOTZYx2s1Mt09l65qNBY5zwAOrp/Y3xyW/rKwX5DAi5rJP0Ki/0m5m6Is/BBrdWFJ+2mwPJoClpHdj38MSt7e18ywQVrm6Wk/kapLdqu8E46jUgpR8NJB357hsr/AVntZuGlTw69EM76aA3j7mZ2Xb79kpbROY7+WkOA9AtWjbXN7KyYmF+ISst1FVODo7a2uZqW93caIPjU+05+pwTAw7huw7AaOguLyy120sryDxnTB7Bd8AC386ODmiXkcx2v3vnTmwvt9SxzTQ61WWE1RUeOtxtb+Fzq1RnBD58736cGdKHezfrHDKYT3BNPk68sG+RMINS0tPq2nobRudx4oJtaVzzkzJn0as++OBhW33+dZsZG24fSYO895vt68xacS6Pl36nJqZjZOrAWl9/2VaW54DjpE2DQycOeT5EtsYgf/fYNp1nu8WRjB2hE8ZZiLaLfbWbpHAAbtd3TtrA+FL7D/5f/6hdjUy3V9C0zm1nx9HRQn+eiSVVjWPzCJg66Tj64MXBdvv2+w/aD7/7YVuaGcs+2WMjk9gVo+31zlF7vLrR/vE/+0k760Oe8k76vkHvC42gj0Ie0V8OD8rZpM46AlsYwVb6u3/rD9vS9CS67xY23Ap9+Tx98/btu9BnyX8HfNz68tXL9fCcwWFndN7EHhZfwrq+ud6+ef2yzSAzx8Yn2+1b2CTo8tK6g0fOrnSy24azCcnDc7IczBrWzoVPuqXXFPToWqjxcbfHQxeII2skdpczn52MlPaB3pTDU7SL28fqeNra3Em9/c+JHdII3DF8GSSEl/XdFP+PfQgfsI28ws1o21wShP2VP/mZ/cp3dk0+k97BOHmybzp+YDrz7OTK26ub2V+csHSFlNnjKeqJ8u366m9psfI2mLe6SxcCXwJlU4cquy7zVB+0juELhI5H9DkRjLK74LOwdOn8JK81+Kw+EVlBGQbjmVq8BUEEcZCyYXD2c0Pi9fJG2hS+iW+ePkdW8V6mWBMr+MwzmOK9W2T22th6gDfLsK2VaW5DIb8VLi/L6HhDV64Db87st06m0b52cDnb7vE9mIWH6BhzQM6BDHU7B17lU9KLq8G0wR0A115zYHES3qACtbaxHvp19uvo2EybnV/Moe/DoxNZrXJG3nXuBjgZGs1s/6XFJfglsuAYO6RhT2OnuoJVH8jFxRFxT9ues4npG4sLyEHq6cG1br2mHWc9zuMPuIzeOzg2gd1YW2N88+RxVvm4+u+9+++1e+89hIYGye8AfnhGnxlP/xEnr18+Bw91lku245uZjv4hKYsn6398cpBBEWn8yTdfZ7awkzDF7+LSQtsALuFwqyBXZXlQsFvZeQaPzkh9JkPwL/mpvEZ8uqOGdOiAiQ0u/YOdlFk0VPaXbaGMUe/hFZd0VPvc285SFG8CS/WWLvgsXVZfJQrpoDNo1fp28aU/bQ15snQsfREtIXQamiw6kn66vqMTWPkc+lKuciWNBRE/u1Dwuy+6WpWj3Sk+XIEpLSvrpWPzkOStT9dnnKzQOepTK8sn0gWy3HzMw8FfVSrPdYn/UV8debqLgrqd+WVisRPaoBUnSKiLqmOmf5ON0m03AAD/9ElEQVSzcVwxVb2g+moX5EaxkXrvvOcZ/AcnwOKX84vTTLaYRc4HF+BSOzm4pV2P3KaG+trG2WaItD6Hj8QXROn98BUrSIVKVl4Fv17+pvrBUwYFejqlwffiyh0fpCnrpXvj1q1FaOuSGrotkttmH9UEh6kJ6E/aHmqzc4vQ9xw69lVWFTo4YblkmT7gFjKR18hQB0u2dzezX74rIz/61sfhH6lHMGUr6U/YoT7uOuHOL4/AC30N21WZt7G2SsZn7Yw+/7XndJwetoW5maz6m0BPnZlbAA/wBGXT8FA72j9sw5QvXNZ3lb66uf66PXv8DfBctBl4yL3797B/4cvIMf2jDlq4feLWxlp78ewJOspxW1qYj2/Zutkuv/2D30a/PQ1eZxdW2g24OOf5kH7rodGTyPA59IHNtVdtFxkuQi5om/vwke0t9VRoDFwql9TFHJTw0GEno6ij2R5uO25fktd4loLNZflJS3/mFloRnvgApCca0/zEqf3Eu4Mm8iB1K+PIa9xWUp7v5P2+T/+D//WNIxdlhHNBlOlEfQiFizMKUqlWhZLYIU7JXgFCFJ1vHvhRjKSIeoDGHkRhyh52RLJCbiEy5p5Qg33tNYidh0m65G6XBjqHcX/+5eN2eHzaJjPyo+I32OYXZtrtO7cCpPs4uaVN9oS/OJG8IkTQyCLY+654d3nYzvbXqMJlZj+5LY8de2hoqg2MUB7wxFABcSJxUIZAXduAgk3BSOcHpmuMSfeYP3d5qQMPo3WIp53uxtEB8icB/U5DE6WJPOJQF2fgqR/idvbwNWkGjB5HNwROuZYj8724Pm8jAPLiV0/a/+M//Ift6Gy0He5ttr/9hz9s7z/ypOvjLFUZhPiHHcnxFPcB0mHowI7pfKp0pYSq3so2LUAnfx6pCzXiXvDISbMsi8vOGcc/6fphGmlzM+KLQkih0YZhKAjZ/pvh9uzzJ23j+VpbXd1qf/znf9E8kHUUAnXvu1tL83SiifbhJ4/aAsZCH3V1JJxKt9cYjM7W1xF8e/kWHdktG2ogSGPkknx+9s9/3AbPb9qtuXnyPWgrjx60YTqyJ3uDJojbEUhnqMHgwa+OcY3RqKGUZS1sQ5e0Z4RseCrOeB0LctbMxqY+1JRmgy7AR9qCvws7EELbg0Nu370fBzbU1W5oSw8PvkK5voFuay9xsB0BoUOGdoUZeJDu8OwMcIJT2uOm77xdwZCuUFI8d0GDp2YykKuzysmkT4FHnxrXMUzf2d87gh7729ztBeBubffwov3jP/on7d/6d/8dlBKbUuUReGkj67RL542wu6Y/jQ6Bi0nSIyiGxlq/fQojoQ/j8hzlYnd9Pf336OQQ5gnj3dlEmLgkklxhsM9e7LR/8sd/0n73D77Pe5QT0jkrYwQc6difJa9BSEOldQrLZpR0zkCTxieXltpffvZF29s4yFY8xxiYozAjneoOoHigogce77rPLwbm9sYmBth4BhLkFQ58ybRkbhQhydKeKvC1/ExH8BAwSisKWYWyQlFB4Z7GMkRPYjft1NRMBnFsI2nYrcIWFubC5K4uz2LwOep8xvPS7Vttgro9e7XR/tnPftnWj88x/t2ip5QCFXgHG2s1DrwDWIdh6Cp6KwuLKIzgkzotwEw/eW8hbfDgwW0E4Qw8Bp6TvlQKfwQ9QYEqMdrF0nZ2Nd/wPcpbF9TOgD9vJGzjQvfipgumN3R557d9mnh5lyufCL38uKkYGDf7oMuP/NLL6927bSOuO14oNCqc7v+pc2D/+KL98qsnKEXQJDh377q9A5Rt+phCdwi+Yn29HJSzzYRLB0qdtVHL0XRuOINQXqjccTaSe7tqIMTZLy/zDiyipRSYUmy8v+sYLVxUXd919hMh+FAWhHZoG53t3QCt9EfhUVSiVJmkhzu/p9WSdwVhsXxQmXz9Zjzf1/fc3oRO+TKedXYAzgOakwf4ED7/dPZbjH2i9hVX0EP3dPgombxQCa5Zq7aPbSl01KGnHDsjQj5neaMjGDIYM9JxB5v5nJyd0B93s2WYeHdWiQaUS64Di+VQtmniYA76dHKq8Nvzes7L4Dq5Jo3BuzBbEeW+dQTL9BsPpHSAgzqTh2m8lxFiGwB/+kYK40p2CVmxEmRXEJauPYwP6JWuF8zXcq2y77tvScfLztnffQs8afDi7xlY5sn3SfkOLAbfWQMS+/+bNIaqW3037w7Ojl4N4rWeicXnDo76aqjvXdoEPtoPuvcqfJb1m87+9BUu5be1MYcuH3+p8+S5987gc371ALC/q+v5812oEo/Luli+up/tWXWrQQirZRwHTEPblkp+4l14wwd8zpd6pzIbGqPM7f2dxHfwVueTstxZ0VoaotaBXY0gHb/KCdPI0+RnucuvaUvzcxsg+ZcEovEkr9ExYavGWcM/7zqupFm3zhI2id/P0SfSb5F90K53ASdFrwwigQONRfujeDAf+4dOhZJfgA692c+6mcu2YfoR8FV71oCEBFt0K/UVHu3H9s8T9Ahxp8zOike+BY/wSXUCCmzvYcDo+HWFn3VUVxpBR9IBf3mp3EQeYljOolvrxHXbn5v+i7a3Uw51lwHv7x1ksoWztTOYaRXRJdNnYA8ZhAA2KhPDwvfWs15yI4E8zm82gvWprSErgnUyVD+x7uJHmwJcIwd8djbT3bt3212Mr4M9DBTytB3FLWgvvEPI/tZhlPTApYPDlRSWLT1aRmgR+ITJmYMePiceTdOd7eM2ZjrOPYjOAQRX5wpY7ApDrz/woY05SxC90O0c7rssHdmhE8e66shadAUk6S7Ja+9wv73EUB2bWWh7R+gXh6dt1JWR1NV94tUtJpGN6iXqd5mpB04O93Yyc828lzCmO8PddnSPaGeERnYCj7jyu2es6VBz8OE2sHl+g04tBx60TcqgrJUXEtcNtpYO7EEMfR1K9i+/7xwe0f7DoQFp/+uvv0L/xLiE1o49EwBb6P7yfPs3/+t/285IsnJceRitbe+hrh5wfHRwHDnkNkcDA5fZ4nD95cts++TAUmbd0w4vn79IW9gmbqvjQYDHx4foiRuZkenqAIP7Cmu8H11jKLex9uNPv25//JNftL6x2XZEPQ4OMXZpS7eviW5Be7klkhOenIFnGW6xenVy1L7/4f32N3/nk3ZrfqINYFPMzS6Cn9m2trXfvn611v6LP/tJW9s/bkf0YR2mo1NjmRUnrnUAa3TbMZy1KDInx4bat9671373k4/b+cFeGxiCXgYu2g9/5/t8RpcCFmfFO4ByfEp/Q8/cQWfd3t5DPk+FZnUWbu3utM2d7baKnXR1M5iDcjc214H/Arp0e8STDFDp9L6LnSJuPHj7q6++ic40Cb4mxwbb9NQ4cGMn0n7OVl2Y9YBRVwKDizNk/qXbjnrGwVUm07jliiv4z5xZjML5/MVr4K4+9fU3z7FpsN1dsS5ng86V/R745axCV3ZIh7Z96Ioc7KP2u87pL7/0N6yreBvfI2Ojs2h7is63/EGHpcF33WWQ15heW46c8j48gTtZhrcq+wTCLFIG8BVUlfe7TjhDPatblx5Q5fd0A/qnz937Do4rMpcH+d4QmUGwHxrUV3yuujoAIQ78I6359srq0hsqLrKEtJ0sN3RlYiDkXWQpV+CjPWgQ6B2+4eQu2kaZEt2WJLax29nWgEp/2to+bX2lZYO67wl0nG15oAP7jg5O78pM7R4naohP8/BdtkwxUJbBWf3Z/lmYxAvPtku2eh5xpZira5CHyHRX+S7ML4ZW5cVkil161tY3duPcc/VanwO58Id95L6DXcosz7vYO4JnUqSaon35/PIQer6MU5EisHGP2+bWGnyyVg2MO2EPXiLdeVaewlhnt/pw2hP8n5979uB5+/hb32or2IQ/+9nPoBFX3Zy0hcWlwO/e7p7jYj91QHZxeQG0X6dvDtMHXCUrXuT79lVbW37jFsveddrHFqZJXdkktWqT6uB3Ippt4OxpDx3VZ2Hjya/lifZ57YEM2JI++CWCg5nSj20Wmw+cSDI6f6UPV2g50YEXoT8lrN9JlDYLdYH7eqhQK84tQ/+d/d8C/d2jfWiw9JOip7QFsHc0WluPFp0CTf0RL7ROOu+m60K2e+G39F59hDzocw5Q5FwAaupZB4os63hO/up5AZlyHMyQt5pvqsZ/KZN2LruofAgyJHVBbTvtUwcU/O02QOp4w9CcE6SSF0DIZ7xH/0S2qIN6uPo+9q107CUaM5Gx1xe7ELqi9j0oE7q+Lf3FX0qZ1lln/wS6nauu5IPKXeOpD4tnJwWYtf3XPA3KQWnh8lLZo1wT3zaN9FDt493LcAI9pa+bkW3jSxJky0HaTt3Ua2zcVQVDbX6G/jY33SYdVAJfr5EFtpNnn2pvCsvJiSv4Gv11pt1Dls/OTCX7yPBJdEsnVyKn1Tct7+LytB3uH2Sm+3e++x3s8JHmeao6teU7rhTYR+9wda793D7v+Yqz8wttbX2jffn5r9o5usfy4lx7jQ7hyhonwLqt3wy8ZI5L/9eL1ddpk+XF5TYNHPId97h3sG/t5fO2sfqqra+vtkva7BP6+yn10/8lvV3QviPgY2Z6kr4CnZy6TSJ8AF53cHgcfej7v/39yGz9IPoJZ+eXspNGbcEMncBr1NlcMdgHgrR3wVgbwQZ3Aq26pbhXT1T30rf87MnjrG50Rr7Bb27nY793gES9Vx3V9lIX1P/Ubdcjf3WAQPp3uzHvNUG+9FZhlj+oO/hdnqyvRbnQ9/P//f/qxsMBdIhpotuCdYCnAh6hbMGAr8CSiWmoaxCk08rcxsqRgeke4A4OT9r23n7b2tkNgLu72xTkkuD3whSeP38GEY23aS4bzn0KzUuj5datOzksdRglJaeIS9ikcVmYxE1LhAGE8UE8aEA0mkR91q7Pj9vNCYopSIKU6VjAreI+inKnOh1hpbJ2QQfXGOhrpwiIYYSM+zhRI8ocipPXZR991HFsqg5TdeCAROSNskrnHXC0DwVq/xCFn+/TM4tyMZgKsADXEMpiv52YODo9ZEiO0NKlyf+kXULslyiWf/Kf/qT95afP2gVpH9yfbH/3v/GHKOHUDUUzjI+EwhkDu+ekk6mpVCho3a6mvx8DACNIJ3QYHwqmTiC7vaNQ/Sr1/HCcQibFf8Gjd12pMlyVOREsc/azzmTVAh3HfWc37b/8+/9F+8f/2R+1S+rwnW9/3D7+8GFb0sGJgNw93G0zwDuDUqlg7B+fa/0Tc3EwIJLa+dE+yjZKO7B60Oclii8S2ql6bUBlEnyvv3gFTV23xYcP2hSGjaOHmkAySgd/RH9WLHD5DsufNiJf0kqTQ8B5hiEzOrkIs4SZQzMABxNRAIgJklE3nRHiQoY2MFyK6+7BYVuGDp2Z7V6cOZQPinHPPMQV+ZMYOO1klqUxrbMB3t0GMUSugM2luZd0Yp3jzog/hv5lwMMTY20AWh5H8Raeq9WNtv7saXOthYMfZwigYxQFmdXIxHQ7BNf/8O/9w/bv/tv/VhsBvr2DHQwYlBra6/gcmuSdh4V58JG07+iks/o93OgaHDhzyhP7Xzz5un3x2S8z08ttltKmlHmAUaJAPD2/aWubu+3J88ftu9//JIeXecDLJPk4c62Pyg1Sj37gC/PEKBqicjd9MDdwunj7QfvHf/pjmNV5+953vt2OYdoyTEfMXU7nzOMoHvRFhZR7tKqMDEpP4E5jQRxrFGygULk/sIboFPi8hVKlM2NIvpO+j5CE7mR4DvDorFax292xLiV8B4E79Avfcnbc/LwzLuznREAgunXW9IIzn2bb8Nhc++yr5+3HP/+qrQHXMUz6CIPcPQDFk5naD1QKFdiuZCBj6nYeB4yKuTzwb/zed9pHHzxoi7MT5DuRwUgFmfv9S3OdsBd+L0OEfxqDK8/C57cyBvLK0Pt0Bd3l8Gnz411tFWHSTnkiEi+kNfOWPo3rs22Qmaj5Ju51FKr8uB8cfIw49ofkwHcVTp+9koYCVZSc3XmMkqEifgQLffx0FQEurvraIUrIHm3vkjhlgrzakFmq8EXhcAaMhyxnFjn5usRS5XvfrQ74ndmBKJoKKZ0U5zxf0MY6oj1gi3+gCOzQL4VbXFb9RJKhp/goGyjfK7OqyNs6OqtTY890tGIqWLy4lFkHrJ0pVM/wHS0I8+nlbjldmV0ZOsksPeXxELlY0U1qkwRWv5vG7+JfA8020cEVNVcaAc/GC0y0g8svhd0Gd6WNgZLp86RHkaDb05MrjtuadW3uvv3KBcvJyqkevCoBwuJAlEpM4QEckZ8zA+1TaW9hEB7pjTgAlmflaeoCFMpN69etivBH8BEaLlwJbfaL5X0523hHmgy2IC9sE7PvcBqHOd/N13YyqID7qALsR2k/Lwy9e/fT8g2plxnLtXtw+cX26dogL8ClsFufFJo3FUe67OrT5dtLZLWsRGBO3lx59s+4eS54qmSeif8GUN5Jc1nZFxi6b4VTg3UwmG9wyQcdrd2zxrjPtnNX/ruX+knqSejoP9u1dEVZUPJMIf6Xuhvql9jjDi7kFZkZ38svXl/T9mAwefQFeJJGov1GXdFaZotEZT3tZ5tarDNT5Se+O4KneGjlOX1BZV/DWYMizvTwqJq1Yt+Iw5U8nZnlthvK3+hGZGrcTkaoi9p/hUWHov0ggwDQr80RmM2PvOy/OfeHPKMvUt9cwUnxgTIcLZ90viO+T8azPsMY9fL6yhx8EV84LNOkKtwqXRmkAx7l0SXKfrUwefB/cEye/jNfYax6lTOny7PTAYXOiQ2Jy/Pc7ExbXMQ4WlsLj/3o449jADmIrvGAWAv9uLoS7ptSXdm3sbWOAbQV5+M5+REFmG1L26dwppyWJxWtWkvwTqmXOlAIYtK2FBZDR7vd79D3O0HcVr+QblWX4VNgw1n2Gi+2hbOS7t9zhvoRtEV+xAs9yBPTHsqxwRysWG1NBIDvZu3bZh0cwq5+JxjSlryoHFjVb/ytI108eiCrhpb8UXp3cMlDnP0mzah76JSu1Rd9mZU5PTWdbQJcBu4WDMalZwDfMLrVBqDqcFbiYGTTH+yH9knpspbAEwXcqws7UUJn/8P37rWV5aU4mbNvK7LJ8txKyJycuRXnMXAPO/MOA9mVAuHPXGsYvvIXHdPWw5UBkRPkr/GvreOAlAP19rlnL1+FP6pW2L8c1NdBpRyeoY5O/JCnuIXGDDT12xjtr149BZbT9ru/88N2+9YKeBxsDx++13a39tr669W2tbnabq/Mt7kZdF/4/eOvv0RHU/eayYw521N90Ak1tqWzkG3/18BeqxCum4fm6aCenlnI7N7Ds+u2f97f/u9/74/as63D5uGA4sbBcdvZdA4uyb/lXfKf8ysM3GF1COrH94/eu93+4Lvvt996f7mtLC219c09jHtk3/VgW98/bK+5/uSnP2sj0+QNi7668rBP2hMcTAk3NKhz3W15PqCdbs1i45wet4uD/fRJZ34PY3t99MkjaMOBM76RZo72eQZenr9cQ3+6br/41a8gFLcJ0MaAvwK/7fN6bb198/i5pEsfHo/eKZ+C5KjXNW09lhXfV9ClE4nUIT54/1G7BW0cY0OP0g7KV3my5xY46cXVkg44SAPSu1cGxtD17ISeFyI96LBzhQdch/cj6MdfQbvwNvsy8exE6h7SmVzIPlEyoC7tDjh3+pl8SgYY2UcofsAz8Up+yWsrHS8rPfnrbH03hH94GY1+bz/3yoxjXua8FeBxpqsOLHXF8EpsC/WUJAuvqfw7OSY8xVP5AW3X94JFWSOfjswwv8qkwMCW6CDseFvgJpI0LY7NN/KHRoMTpe8Ks4Pzfgu/B27LLJ4uz+eKo7VwYRILTGng0+B7Q+GUMoQ9uPOhB6S/g9d8pCzj0yaRgz2dkiDMPhvXiS4dv1TWiCNnwtsvuzJts3I+lVyqdvELEHIPTRA3DlaSyLeJlSjWT72+41kCJY4dUHWSlgMU0vj8/EoGn7JtHimVzbatTkTlqXzaAQFXqHnw99jIGLbnEbxyue1sb9H/yTsDILQF6aQH8Su+Iiess/Ib+Kpu6Nnig9/C4Eopg+0m77ee0rKDuJ5zZV110FuXyDHyUw8yWPdMQOBuvurGmaxE3Yuu1O3pO+RZOC1adP9wVwhIv198/nnhFXjDq2kL8VIrJuxTtAv8QPnr4GzoJmXXajRlp0HysDX11UkFWamo48fGMH8fAoOweu+95r16iPlZlhNXY3Px0WjhVcJh3wMus0k/5Nm21hclrL730mY1XUdzV7YN+QbuHuzR62gv47uyJbo/5WVSFN+uUif7hdC2+NaAMHQrzL5XR8rEpNSawMvAJK7jx+EV8cWLq1PU15yBLt07gUonVdopYNof1An9pkN8sO2duW2V20SetP1DdYziifJt1ZNAxjMV4dHS7B/VDhnQgBbUk6xk+ROIzi99SZ6F6WRT21e9w4lu+kyygoY/J5PU4M9w89xCdRt9KZ0PJHor5dg/zF9dzHayPuLdtlPfzMA/v9WT816QiSdexJcyYhQZ4VZuI0N9bRI5o6+DV9F7xJcwqC+of3dt5LZ0DootL6+0R48+aIfgx74vfTqJQjhM67W8stK+973vQZdCKtYceB7OIdSuNjKN9V+5dQcdbQYdYrv9xU/+oh0d7rbZ6fFsEW6f1ncrTJ7DiXrQbt25H91N+tdh7raT0rBn1u3vbrfj/d1sCbaObqF+d//9D9oxbTyAfHRraFfOXV6ctnP4i1uDXV6coKPUuY36DWxDV28qM8XnzOxCm1+6lUnq7nbgWUPqF56J6Vb2rrRV/nouyfTcHO/1haHjIGeddOi5QkeHW+1geyOH8o+hT2xurmUi3u1b98GKgwPHRVat5L/6ou1le9u+7jwxkYk7WzloWb5899690IZ0uuzOKKSTjjwfN/0Henbbo76f/e/+F8gfGSWZ22n4qrMgsShVYSGzB0dRAM5RvOIEgpC2UdrcD8rR400aQGJQSdVZkwYFCXNzk+32vdtkJeO4ySzY+yhey8tzdbim+xGNg3zSqVA5wsZ/pKazUGYmnzdHQIS6R6h2GWBSE1I8XFxQqeuLNnRDJ6BR+unEQC61tuthlNdjFKRjFdnRMJE0CGlPQY7IbCjBtFCeXRoWJkdncIb8DQ1teR5SdASMYdDndjQMUuIOuIf64ERgdtm5oz4RpHZGGYr4y0g7TOoKJR7Dqx+h9vTLZ+0//wd/Tn0mURSv2t/8w++3Dz+6i2JwHOfmgDPy6Zk2oktcVQoVZDpCZQaOPLnH+cgo6YWP+tqRpT6XrtOkWpzobqNvpYAIpDPkxl8xJX7wUMatRfKbZ409D5O6OTlvTz7/qr14/LTdQcmdn5smkQL0Kh1FA0FFwQMn5u7caUOTMI3J2XTmq+PDNgT+DujUOvlzwAzxVLLOjw7a6eF+W33xPIfuTEzMZBufaYhV5jkoV4BoXeqame2kyQHQ5Ncvs7YNaQNrcg2sZxc3bXLpNp26DnRO+1EX2zICQKbIbwVJdUAEN+3iihIdtR4Eo9Lan73vR9ukDnrq2A99nsE0RmlPndk6NR3llRGAbPIayH5oEcLgXuY9PDERo8BRPkeiZWTKtavt3bb2/Gkb5dn94jzw+IS8JmcmqedU24Vh/v2/9w/a3/07fwc4rzFqVzEyp3KA8A2MZXx2ovVDCxnoApfOtt7CYF9d28jSqywzhsl5KLJLklSwXGakIe/stJmZ6TgHHBz68smz9tXjr6C5R21MZQSGMwJtjEJn8y7vBTbPKHCJ0fiIBwK6T95pu6Le8yv32i8+/xrc9rV79+7Q9xROtc+rAk7Bf0kbONPf3mtQYMhLMkJuuyHMbI9vgMOZGgp8jea7d1biEK7Re9NyEU/jR96i4ucqCxVI294+az9VGTk5PcKoHG9373oQC9+Qhg4EnV+fgWOVCGGYbn/0pz9pT1/ttgMZJIbT3t4hQv0CeoDnBFz/k1Zg5gpQyvdgvUsUBlcRuI/t9z6+l9lTd1cWYL7joScSxHAylPJXyoc0aH6dgmV/9X95oh2zvpvG/3Vm+V1B7gzOEtLSrVd4Uy9vQ/e7u3fCvvIp5dDVFb5XWJxBFyq04tB6KRzl/aZX6fC8DxWTjtfrlCOCEq3tHV22b56+au4tLY9yBsEOAkxFytkZxEqZtn8d+NcHDTjoUzXWCZGVMlRX2nBWTLa4AFbpx759bUfhdw5uhCZyRgm01BzMBC7rYHiL13pn/fztezUxjVPfe+kI9Juj8eZtH008gkpSbZlReXb5G1/F23vKJ4hf47zBd2i92lt6FZ8KaJvW7+ZlnaRRn+V/0nT2Rbb5gbnLS3wa4iAFHHl8akf2Kt46RYYc+ARP1KRgDS+zMKocRbU3s4zfwm6ZUSZpH6AtJQB4Ux740XixrcL7hbeDR3lgCp4tp6tjZvjSJr/p7E9/tj49WESB6YQBEHvB2nS0/RZv5pl88lehawPjkCNXj97z4y3tB1bLpyyvd539Bn+ZpqP9KqDo5E3g2XZLHIHld9eHjdfNOOzKerfM7jn5+UxZb34TvHewds/KsTcw5NtbeLq7oUunJhOcUZ518H1n3PncXYagthfeff8Gs+KIGyREXZ1hpZ7AV97bDka/AD4dJrZz3lGm+NRRVLO1q22JUDwkNGgc9UOXlDoLUEVTQ0NdhToTVz4k7ds/PHjPpbvmZh7yER0A5qXstzva53Q8ZAAhZV1EmZWTyDfewOGd/u42jFnubb3JR2NN+un6sO+7viEMLvE2T/PwfbW/OKt26NJ42Yc1voyroaiTrFO6lUfqpBoTwqw+5ApYZ2xZWNcHdc7ZDwXZ9qgWse2JlnKrrQxVtk4p+b6NKjxFb5mVFV5ZExCU7afo3XG0UZZ7+zv7V57cP+D+p+XocTWl/Nd2fPH6BUYHui/yUP1SmbC44H7jxzlMzHJ0xutAz0xR8s7gS3CHTOJ7JtO8gzuffe/V4e9dPKYeVLHrT+IEqgGfDvQUb3d5uDObPRvM8gw69VK2edMGptvY3kn9deRIU8LZOfstz5DZvfyz7uoe5ewcyZYCKZsyiyaRceTfOWOcJaXjWyPS7YGcmUXJthTfG7RXy6nVN5xAohN2aWGhtp8hXWcvqU/GaSVM4Gpmdoa8nLREf1A+0Y7qWq5qo5Hawd52+8H3vhsnu3VZxUB1ixYNaw1OnVlWzRn01mkc2sugAXnrrPJAUA1AZ53aD62f9dJplvpyifHgjHw2weEz2tozys7RMxwwERfWKbQEnO57K5zaOhq14iD9hLxvLy+3W+jr7i+vXTXUd9l+/3d/EJvg9tJMuzg9gN4wZldftPGJyaTpVwfk7owzZ7ilj1O+h0in3aCNMfRVbZxDJ4yh2z5/sdZOb4bb1vF1++e/eNx2ztHFxqfSFnAfu0baUXrNRK60rYMZ9rWLNgxL6aecH37nO+0HHz9qsyOX7cH7D9v/+f/6HzW3rf33/u1/p33z/Hm798GHbRUD/tOff5ZZhvNzUzlccBnd24EOcSE/e/nqdQ4K3Xj9CnxetynhpQ/28X16eoI2Q59BiXQGp3xvYWmlffbFV20Pe+2AfuoA6t7+SfOMiI319fRV7dEHDx62n/3ys7a25jZb2FLQi4N2rrBwZY+zose0J6hQP7QwMzUdWhmiYbICH1icPSoeMykAHqFtDXdM+zvwJd+UHsW7be0e/PJ/4XUf4otLHdOt/eKLL8NLMpsePJuep558tQ/bF0tX8Lvt5i28gIcuniH9vhc62kn63mWQG5p/ni3zzb34YH5Tw67/S0f2afu4tGK7W3dXXRi9JhB06d+WY/DZuteAQOkN0ku9JwVtqT0bmHhXuZhd1dHQ5em7pOFunyx7RZ8J8oc2sAQRIr4N9lczs0zje1W+6iCJ0su7+KaD4f7uQuKaZS+yOOmC8TpcizOi9kLpWqEBLsvuLt93MtC85Z/Sss8G20r5qXzv4H03SE86XO3DBuNahiuZ5GHdIKzf1fd1+MqT3DInDiiILSvRkEsj2MMeCu2B5jraxGOcjbxTvjlpSLBOj/expd2Cd6Stra5hOyrnwOnNZWbTS3u2bcFrHcEhuclzw4PAkXakfbNqKb6h23fo8t3623aunFPOp03gNWmT+pcg/gzG1wckPelM9O43+4q0JH6sv/GSNzhxYqU4q75YfTMZ9+AwnveUGfqq2bvWw7z9bhsaJ5MlhItvoW/B6jn731JyMn9Tz67tXYGRMqQX4vm+q1e9p360WWKALz8lDr+h/MCdWBQRm5lftoHvXPUknKVjVl7CaLqA1KNj4SgdkHqQ1sl6GTyxD1HWuz4d7+LNFSZJaypxEh2AZxCReLwrn4Q633kmdNo2lunkOSX79UUNQpEU+QhdiETCMW2jk3Rrew994AzeaH8EVj5HrwLfmUBq2owYWB7PROBT8rTO6VfYWfIl5antNzM1E3pQXqlfKrNrpxSzt3z9p+WTjN6bfKqMcvgTn/4j77MdOrqULrx72SauShMhtsURMlfdJiszKdcg5p3A7LkP7jjhajD34fcM19iH5OFAk+kdOJCOxJNwuT3d0MBw++Hv/G5bWFzJCrTQNWns9+ppbver7vNIRzv93t1b1KWF9zUyNIe2wy+Vh64mHRudAKKB9vjx1+3waC+redwT360SI+eB2/p6fpblixdh+9a3PqnJHPzW12or7G1utO2Ntbb6Cj0HGTq3vNJuBkfaELr7+NhkttOxD16CX3fcODzcaXfu3ckg4/raevvZzz8NL5qbn4t/x0OFocq2tbNH2uM2NwWs2Euj+tigKbcjzoCM7Q2tDg2PUZ/xNr+4BA5HwTv2/9VpVhaeoePqs97e2Wx//uM/b7dX7lKHj9E5XcUhX5B+hkk7H1vCOuvct65O/vDQc1f4bW1tt+WVWxmMdLsgHf9ZmXCwn35TvNkVhidt4H/43/qXfzQwCtHx0qVUbQDlRSPgqq8dopyubu22x89ft199+aR98fXz9qtvnuYwo6cv19uz15ttffOg7Ryetz0a0jw0gG7dWm4P3rsH4lbab//Od9u/9K/9y+39h3fad37nO+3bv/VBW1qeiVMOvFEJFDS3a7mkgnRGZ4C6bKrPWS8I8n4drnEu08AyFAkZCnUmiwecKLA9qAUs9phbdTj5yLWMgg6jM+cGJHpau4MKlw4w9JQoBbRL2MzXQ0Yd4ZF9XdAg1+Src8rZ2o7+2JAu5x2AmYhIHVN9OuJHIGDSKj60Mcg18OqQFVjfC6f1uTo9bid7x+1P/vTnbf9Io/2yffBwoX3v+x+VoICYNRZNIYNyBiY/rFiubGkD4lR43dZGBUimpdKmwEro4vuNOutINTWVrPfeZIhOvw/OvNWDcLrNz7GzbzAsxqiQhzgNDtAO1+cQD9GA2UOfnB0/QTsOIaD7JogzOU+HuotSg+GxttHOUCD7YUjn+xI2yoG0ZcGpw007pMMMgL/3PvioLd66l+XnKqVjGC57m2u0Vzls3U7HWfxwmzYE47o5t61h0ORj+6n0OHtxEAYVhwT1yqoUOWdwQc3ATQ6Edq8/225krN0MjWVm/BiK8/DEdJuYW2x9o5NtCgW/b8IZ8RjS+7vtEuX+EiVDxuAeeyrXij1ndTl6LrmNT2H8z0616fnZdH5n1Z+5AgEDYvf1Wuu/uGrD4N8ZCdKGTNEVII76KfQcHJHx3b93lw4+R/sOtcWluezvub6z3xbv3gPPk2EE33z1pP3iZ79sn/70F+3nP/tFe/b4WQ46cs/C7a0NjGWZ0RGGyFi7iyH13r332i3uHnjcR184PvSwvj765EN+97XjvcN2fXrZRkDXyvw8TH+0nR+DbxiLzu0BHTHUMUo0D25b5VLnOQwissnqAY2hGCcICJUPQ2an0XYGFV2bQucOTQbdFk2enbmMGMYIPsZon0lXQ/iNfmze2UpBD3xoV8OulllrlFtWCToNfU8dPwRW4ACeYZjz/OJMW1pZbmOTtPvQdQZ1nNH12ReP2xH1dVmfzgtJ3+zLAIAPhAepsDhYgMGtwsB3R3I9XGpxbqZdnh3kMKDl5fnwggzAkEkpGz2iI7x9tk5Vh44m33lI8LNxrFPvTXBejh7ABN7OYDJE6NFG79679BrrNbNDhYPEFKVyIJ9SYLoEWH5NhhHC+wgfeVX2wIVvqPw5y8ul5ecYga9Wd8PnMRFrYIy4zoJwZi4A5Vn8xflHnlGyuGxrD9RUKVJoxeChXl4qOcKtQ8O+pCPCZeZ+lgeK8xijoEM0dnX3XvWHDxCnU3AM4tv3hi6ekYJTaMr00l5n5Ki0dXj16hRJv3VlVZ7Vrv6OksmfBkOXX9IZt/feP5UY6dI00pV1sb5eQQHBdML3LvxRbolTZZfc07D1tzJCRbiDxbvOy+RvuTx3hk0X3tQ1hpzIhD6QCyqbgYXQlZ9gPv5553o3+NO4ed/75u8o8m8q5ZWIXF0cX9Uzv3r3XnjzvuLle1713r/9/Ca8i693ry7k2SjEM27i53OvrZKeq7Ip3pYo1dYVjGcWFam7G97m0QuJ2Ht+J7wbx+fgv4uYb/X8bn7dc/318uBd6Mj3XLZvR59ePqsvpN6kqmXX0CZJ1Uk0kGMJQoPqA5GbPRSJl8qLdPT/DP5FizE9dER8t+46hWeenFy2I/jA0RE63/5x8yDcbeTT3qEOrDMMowOU/KO2uXvSdvaO2t7RWbYz2ed+eHoBr7nM/ejsCsPruuXw86aehK7S4DXIp1NXqUjDQ8hqyteIlUzl14HZuhD46Q/eUR/bTT2Pd/Y/a1Z9uPhNDC8uOmniGApXxSe8jN852Dv8votjB5jj6EfRtn8688oZhzXjyPOWjpO3+dq3xKfpffa9afwmvLRC8szkCusAHFUfr15/4lkj0MTm04UytsERsjSzf8hfHqTzROVefXZ9fT0H9uqsfA85Pz4916ZmF9vA2ESbxzi4e/8D9IvbbX5huY1ilGgo6DDx8LPABTA6c9RP3OLOmVUSioaf+Lce0tD/v9C1lXd5jjjp3sUooyx1GnGvQ8dDUdXhLqm3urAlWK84ZELPbs9ZAw7yOmneuF5dexrSj+lrBWM5HuT1Nbu4DGHfaZR6Tyzexwjm7rM6mY52nUj2RPP3vWeayYPNw22B9nZ32+b2dmbS6/yyTR14cqKHS9fHnRAUIXaZ2VzaNxg7aUOXgKsDOZHn0aOHwYEz+N3uwjp4dpn5aOx6cGocALSxjiTLtzwnlTjIpCGfQGUi98Gt9B55JA1Rt+CNb2ek3cU4l0ZWN9abBzjHsQY+zEcYjoDLLVg9B2If2kcNaIcn/L4YSH9/uYquSX/Wd+Le/O8DvzqyjjEPQsyWHhjrHlSnrHflgfzPGf8OTqgvLi0t8DzU7t653WZnZ5B1F20GG9K2dS/rtfXNdoxRPz2/0r7R8U9ZOlLHwOk19oQz5jKAkWrTfvQFB8avwK8TBdx6Uj34tzDUJ8HV/PxMm4bm/z//6I+wAwbbX/vd320exuzq0t/54Q/av/Fv/Ovt93/4W+37n3zSBuUH6LBPvvqyPf36q/bi6ZP2zRdft9WXr+AB6KnA4WzRfsobpp9cQ1vbB0dtdXuvHcLD1rZ32xffPGt/8ud/0Z6trrftvYO2TTupj9mfPv/iV6GL2Zlpmwk4apX0e3eW2+3luXYb/XUO+2oRvMxPT7TpCSdL3LRJaMiJO9KQnEOHZ7eKtnpWDY6Ka50y0lkGRKEL+YV9TZrXeaND1okdWeGI3eSkDQ8Jl86kP/uF/Esakna8VMyKd/GRS9lS31I4ofqc70KDCZU+MubNO+mURBU9NNr14e6e77lTHnffa1OcofMLv5VSH9P2rYF0qSCZ5fnd0Ml17+abr9zFiffqK0oSk9syXD3wKr+C593rXd2Rr4ljCC1Cb5lAwLNwq8fZZ7u6dekyQ1nelizIl3eufo6jmt+/Gbp3PYjyf5VR8j+rHuRpRBC+rt46mt91mHV0YBqv4pWFz/ot/fQGWCI/S/fV7jJc0vG7tOYrLenw29zaTD1dQeKlr8Vt07QHlU86/FzNkxrAC7I1FDaeDlEHnE+4zk7pR69fwI+OiFaO35tr/THW9Kptba7zWwe//pJy/AqvKwilC+k/NA7f6drU8nSUZsA8sqjTp/KRepTdJA+qbYjcxhp+fwp/Th7gAzqrXlF6ummj03HvaNu6md5+p9yudjEt5ZG0dHR0etIIR+nhNeO8g0mc+uxlvQrPdbe+FYSj4qZ+EpD1IU0Aoz29daEeK//fDGl6gp/sS9F9qENecFWK0mfs+NJKV26HXfuoMdVPYnPmHWm4l33Ab9KQMM+mq/TWBOyaHy86uiy+pb0kbzKd3yq9sCRxMuXq4T59p1d2yf+Ovu1LRDUed+177dVu8oSXcYXPuG53qNPUiVlHmcTodjVjyCTPCESeU47xEnrtEnBSNG0EUDkHzPL8wnd1HXmCclGZLp6F2USVljS8c1cDn6Un4YoNTAzLSBzapXZTsT5v20leH12QP6LmsgzpS53Bsmo7q/7wPPvolfY7fD+7bkB/bl10eHias/hcsa9sVUcBTeHz3fko1kWZYvt4gL7bXr14+TL6inXMtuvESx8gvQ5zz8F4/vx529jYSj9Uhjr73P5lnagEuPH8hSHk8S4wos+AWyepWF8nCahbZKcI6i28pr1//1728rctATHwujOAgxan5O8kCONKdevbm3GQO6lB2OdnZ1u2Fb44oa70e3SR4m830fc9sNwJ3g/eey+4ddWC+r8TO6SDs9PjNh2nP3gkP20BJ9Zubrr69AJcuvKPfF0qQZ4eWO4h/m5l7+G7n/3yF/CZkmNbWxvEG2y3b99Km9pG7ru/BT8ND6KMefBofxA2HfrqmfpV5L/ucpGdDMCZ3/S1SFluWWadBv7b/+pf/9H6znF7/mqrffrZ4/bTX3zdfvH50/b5Ny8yi3N1Y59GpyP2HD8uyXHvfZ2rOo7cQ13mfevOfFteQUG5NdcW5ybawvx4++ij++1b33q/jQxgGE1iOOg/6i8DDDyEyBz9QAemA0KQI+Nx0LrvYN/lKR3PfUpPMzqlY18nq45SO48zy1Fp4giWCBWkLj8aQInUEcXHLA3jBY1ARzM+lwJJZGR2mHEgfonLPVxdWnoMQQ7DkSUYZzY7y+iQ95NzM0FmGIkCm4bIXpGjGnWUSYfMzAI+x6iksfqzbYmdGcZNQ12hELsM89nj1+3nv3yS+g4NnLW/8de/Q97EgxBiPAKvjedseWfGZsaaDGDE8u3YdnAMYfAnW7FTU2qPcVic/3FBOCCbeiqU+G3gbvREoc7GvxY+e7MCB8VapnK8sZnDac+O9tvr9ReU1zB8xmEGzkY/c/vGNoUSP0JnmUR5XrzzCNgn287zV+1q77ANnIALGMawhLfnCN9AO0c4nxx6mBuFAoCnabu895rMrtSqYPsuOT+gcz59/HVbWV6IYeDIo8794J0O5d45GQDwnW0N/i9IP5J9xHR+KZa9iAeu+mR245O09UTrH51sQ5TZNzPXhufm29j8QhvEkLokndfApXug7lPWRdt/vdpuYCwjdMbLwcvmlk4KOw1jicftAoZk3CgrDkqdQysn+7vZZujl51+1TZjfMNVyexPp1mXMRMwsIA859WwHBxvcR968Peh4fHKc6sHYiScZbe6ftP/L//P/3X5OfmvbG+3nn/4sB+h50FmMM3C8jXJ+fnLQ5mE6H3/4frt3e6U9vHe/PYQJjkHnHmB07OoDDDkZkoaWigfQt9fPV9v+zl5bph3np6bb3NRMRgkBIbMXXRKcrazApgI3A0vcZR7u2+a+n5e0i8xHpqUDwu++yyof3kl7ChkVX/telAHKVxgr1P3tzHlnazgbzKWHWZoLXnUu1B7VpnNmxwmop3XtT/Q/DWW3ppmYLNxOzbqS6A736TY6AfObmMIok+YVyK09efKyvXi1CY3oWHJV0FkprfR1B1sU0AqKKG6U6gDgpDwChLjcbWF+Ch632H77ex+3laV54lAHYIkhHQebdGw3qz4nLiq80wftdOmo9ettqLiZtaQwhb6NIpMncXhAjDVwpmIIAoMHFUcrp4JVhw/Wnn3pMrSH+w+WIS++MNZjsNegi856aYnqhy/nzAcEvzoAVizGPPXj7uql06v+dmQ+4EuHfwYFNLYvPewNGiaJBzumD6oIAICKSxQc6CXOMZUPcKVzbHxyKs4dcWfNjTeIALXu1iWzEvJe1almxpi338WlNCbOVBRKqS78RWEHR8bPgBDv5aeX8J+0E981cFXP/HNWfJeHbWk+OjzMQ7yXIVyKlvTrzAj5eoxr6TjtUHAYTC9sygjhq3YHtgIveDH4Uwe8CqHBaF0ZmeVBPl7iSyUg9U7MyrO7hFP8hF6MQ35ZCWZ6SzGexMy9UudtPVGWob7whjR+tL/kgWCywCLBENNny7J+VTfj1Pu68qqXKbD6WJnkewz3N3Ersv3GKLZdGQrVzoGlFy8KP6Ery/BuHjzUvQtVcOJ3cPaAqt/AUbeSncnXer2TT77zX8XvvRA7xuHxTUzj9NrRd1Ve106C5nPdTdjlKS4Mvg+dG4mQPiBMeZb+e/cezG++86O7Q8bwVR3ntn3YAxlTJ/SJ7JVs/+buTGOwxh3eS5kyOrejc2n7CV1Kh56O+q3tQ+4oy1yv13baJr83tw/a2sZe29o5ajvIppOLm7Z3dIFxwHWkA/G07Z+49yi84Bzjm7vOQNQK+hwXOssZ3cpt9+ze8plsd4JciRECvJnQQDygI459QR6rrJCWrEuImUs8a3zbp7ykGXUa+UfhMr8JwZF15V3FrzyrXaotlE+54EOmMz9xKI/1ne3zne9+rz188LDNzS30DKeaPaMx4baV8pvkRVxlmPfOWabj3vJKL6n61jMA8TvN1bv4Gd4SBzn5WF2fjVp8z/TGq75kfcbRxXXMaxCFV/JOuTy/tBQ8H5+dtfXNLeo23PbR0TR6hM9ZT84oUl5PTk5Hn9dZYp3V0TTInGUpbhxsLJwV/Rk6+gv/Eahe6N537+wfPppevhO4uWdlGGlHwadn8miAinsNPJGjTpH0vTJcHWiQ3wqHsBZOKo6X9G351kFcRc9I+xbMnTOoc/bL7cxb41bZ4Ows+4YH+Nm+Hso/O4tts+BZPeOB2TwMVZ+btn943LbRnTY2NzFs9/h+HsN+aWk2jm4nesginLHvZAZXtemQzgSnAeiIuC7t52P4t7JIGLK0HJzogJW2ve+hl9reDoS5AsE6KDOEVby5NanfdFLID8BGtRfpKaztoWc7u/8IfV66UJ7XPtS0i7RFumPo4eQcXnBwQD9HH0bX3IOe9qEvzy+bXZgDhnH6PbolcT/55OP8dhWJK3Kdaefq0irbfqCj0PrdZFDjJPqhDoXrLM23f+gYfPniOXheajPo6Cu377Zbdx+2samF9vT1RkMdSV9y6bxtm4FwcKpTRn0wrXt9oSnVnGQ/if64hGH9+9/7dhu5OmuT4/y+faf96suv2gW64+///u9noMbVC7/89Kft808/bc+++bp99pc/zSGBe3xz8MCZfQ6iOTjisn4L1Q5y+89t2vrPiO9+wM9W19pr+tiX3zxtP//s8/bBxx/DAy+wjZczuLGIsa5D8+bmot25vdi+/fH7WX3Qrs/j2P/g4b02MzHU7t1aauMjZVdkK1vKQiHqbYNYuhAv2hR5npzUQc62f9dHbGvvOgZAOFfRqLizr0gvGRwmjlukyqukNeO4tabOlDiq0ofJwXz5lpz4rzhxBXHud9uBDP0vz5Ja9GHau/LgInbXRw3dPRn/FaHrW5YtZYb/WDLlZLU3uNXBe0zfelOuMahXeAyp4ujp5ZM+QJAelSfyP1PY52tFm7lwJ5+unn7XxyCO38Cb9+ZZfK6C36ufScf8SBt0epIzWi23u96NX4E8Nbx84r36luniKLXsfM/ngvPXLvFRenf4Gc1gfXVqmo95GM/V6VltSx6BzZfJz7qYRzmou6tgKxkjv5XuzN/f+lD87rM05bNXx+elPe86qrThsmUU8fSnhC/02qfKeZtGh5gONC8HR93CWAcZzDJ8xol0YDYrwdXBdbC5ukm7SPzJO5WVmWwD9G/y5xJW62jZBt8Ls45CHa2dHZDzsfjuZb8oh10NKAQlfhPg3j3txIds90qfTN+jruY7OzdL3x8jD8870c6H71O+PMXytE2kka6dRYRy0WfhNQS30Gfq8OYPlHBlUIj3AubbDH5ax3zn/4BZ+ST0cNHhyCv8lHv5q4xESnEUeMAh70OTyYCv3YMw8r3gJK23wM9jsYLA3tUl8Xr8IBMdfMfNqOnZ9Zk0RQ9VLfmStlLZlDwm1ABM3eUP1V/9Tf7iywuYE0hnxrGliV9trp7Wh23vRF9+U5j+AOVItkDD9pdnK88mncw5oS4wmNV80p5OYFef6lekdOAtnpvVBsCgj8Xv2m+hL3GNzKpJIsUfuskeCdz1fxbs9nvhA3dBEHyad11+NehUOpBOfvEjnb6razpYkdVZ4pJ8bG/TUFBWOOrbsI6hab7xX/wBcICsKjpC3qs/5rBkZJ+2qj7fGWQYKSiDegKrusPa+loG+sTFzs5WW+c3rRLnv85xdSflp22pPPWQfs+sEB/iRRSoa7mThD5ad6mwv8sP3NpnbGyirW9s0Q7T6E+jtNNV9EX7jisDpS/7rRMxLnknv1Bvl6+Lq0vwIRwOQkybB/VwQoKrWvuI5974tvMhuq50cmflVnv/4YP2bXQacUU1owPmbBDw5+TWMRQMzxGYnZlEhhOBfE7P9UWhh3OXR9lv1MflzTr/9dXJF1wdeAE+3FpbB/6rVy/bv/jpX7Sx8eJp4WWExWVn8Y+1L774PPg6pV7qWJ6H6uCt/XjG81KtP23v3R0MopsKD7yXpozOPPDdu/M/cv/uzZ19FL+Ldq1yCHIcCfLEcol9CIar3j027pItCczRlr62uDgZ5/69u/PtvTuz7f0HK+2jR7faRx/eax+8f7ctzU8BzHV1pAhSO6GEW6NQIk3nbYwwO7QkJM0RT+XG0R87kSOtpk0HIB+Nnz40JMR4GL2COFuwSOj8XRyCXBSvfoC+RsDq7Lfh5QZ2iNrnm4oQrk4hYIwfDWH3ibywMRVSfKN7UC5POrUw4lzaG+Uc2CV+lSy3a5GQ7NgRLtTDGRI6/qyX9bUBwoYvSEOH+NnPPm8728c5cOXjj+63Tz5+SP4QPWWcaxWjnKukiyqVLkcBM5KlU5KOmJnWLsMf4G5ckSYO/AoclkaCzDgBKOqgSWmU/J+4edZxS1QvGcveq9W2+ex5uzk6bDcQq8rU/tFuGx4bhh5gfO67SYeZX1xuU1Nz0AadcHQGY2W07b7GwEHRPdc5Tid1cOPm8qwN0/6atOYlI/JU/sAL8auEHB+AU9oqA1/QgqaZjG0XQ8TZPjd0amck26lV2pzd54giUIMjsEpel+DgAvqYmJmJAa96ey2DpfM6G37YQ4BgGAPeMSBG5xbb0BS0KdOgHTXKCh7gdhaZI1HHJ60fxjFKXQbI8+zyNEum3ff07OS0nckI9/ZzGO8lyovLci55HiQP4SXDdFpndimkxPn49GQOvtKh2UfbDI6OtQmYoK5sGZVMxvq4L/7rrfX2CgPx6+fr7cd/+fOMnt5amcdo99BdjEo6voMS7hd///6d9te+/732A6752ZkoJg6GnRwDE88yF1exqIBGaINrO7/Ldr/68hvwfg1zqwOUEgfcuXWUfUVaux6g/Yhjf5DZem6ADMd2dGmzgwMOAuj0tZ3CcGjLKGKUbbvrLFDulMODChNsKxUoZ3VPYEBL7/YTXqWPdw5OBYZCGqolTw8v4rszQW5UJh3ZdLuwmRiYUzNTOYNBpu7ycVe/pNwrHd1X7fHjV21794TffZm9Jn4UONK/A3y1xzL1BhiFhIb1hIMQo4NZ4eIectNTY23Ss0qgP+Pa76DGDOZ0ukV4HXl293evaCUE4/rz14PI0UhQMVFJN46KAv0dXIgPYTXfGGzgU4GmwPbqZu/YV0zvb0fC3fdPwe0MflfUaNS7RY8HEHmIjqO/zvD3rqPNfXYd2Xcp/cGRBv9pVnrJSVzmfky/0Yg1jc45l4mljaQv/nTQuAQ9hg39U1zWgI8Isu3cNugsConvpY9OMTGkP/DTdlBhy5kCfLf+4tC6llGD0CetefguTpzw4wH6RvEay/CbBoe0GLolXpePzgZlgvxERblz+LuqpFPKqFK+u8e1B+H5Kme0EITBA59UvGxaqSEKt0olv1OXXhA3/osji7vli7PEVbbJ54Hfb+ZknqPCEJzJ93gCNp/9Zl2CB2ScQRkpv/e9tG3+ptUgqO+FPyvgc8rn2eLM1ytFy4t8zo+CMwp1ivFe+XVpedW7/OY73hrZPPiTZvONfCpa5d+VV+VUX6m8U1Dvdy9uXuR1gu9+PRS8vk06I/uvMk+IbPTuO3DlXdhsg4ReWV0wWuLyr4PKS/xXrNS0i5g3vrfdI3frVfL0ufLuvczHHgy98r13z+asM1v6Ee5uBqDJTWq6d6/kTF8xfneFh3v+jDISsjqBB7rNTndo5O6+M/BP48Df2D5om7vH9HmuncM48w+O1QF09OkUREk9vcxsXrfN8zoHKdc3A/TdwTj0L31GFpxThpMWJD/5gzP2QxfAZz+XN1mRQrXKfoeDau/QMXHFULAhTfheTCSedFx4yifvvW8h+YpZH3hSF4vR2MOT7de1YXhWD+cpO3ELj/YxeYXg2s9874G27uXr4f4102i3Z+hYr+LD1qdz9ksH9ml5QvRJYeAWFFBP8+z6cgeDjnWddxVSicRJPw5+OpjrW9fW4iSrAcQfcdWPn7943jwkVQMMFsM7jARgvH17Bdm6Cw1stZXby+29Bw+ztebU1GQOoHXveGerC49O8eJNaitmXzjq2s3yfTZ49zKdobsbxEXHk+QFyqmqU4tzWKOwZiEXL1CnEHddHqZ1UMrflmnb2j4dr/N9xeUKqgvGil+GssHfplM+ytfU0UxlG4v38G/gUJYQudf3+tscBh+181XsAGVCjGthMuO0a+lBmeGObujsLp3ZHr7nwHryJ191dR0G6sbV/gMYuQfI17HIHvO1TC8z1ibIeU08R4/iyS1UxYOyrfABXOTZtYmX+WabQfHAn478PcrR4Z+9eElrfYQhuCOt8UybATHKywAc6b2rlzkRY2lxIZMjPHjSQ/EePnyYeo2gzHsAcbVL6RgT01OZjGWXPMA+c2WygyMLS8vg7rrNcz9F33D2nP1LG2j/8LR99fgZfEWdebLtHJ22HfcG5k89DcDiAHHyik7vaXS+UWAbweZwBvzU+Ej76OH99oNvf5ItcE7dWmhirO2jsx6enLfvfOtbmXHoIN0lZU9PzdKnBtsW+qzbuYpDz5AboT3kfzfg45UrZg522/jMdFsn3c7hHu163b55/iJ6lCtBnj97lu0ydVboJNrf28HOOMrgAz0IfXekzaG369wfocmmJ+qQ3eiU6LVn9DV1Jyd0ZEAD2nL1g+1jD7NN5I/SjrpPHCN8sb2c7azOUv3MAaXSS0SW9ZFmfJ+4tDUcC9u+dCL1IOlhM85++YsdiASmot3MU75lsCl9nxW45s2L9HvyCxdL2uINBr/V/Td/dxnWrQvJq5e+e9bRr/NHp4mw+05yrb4NItHDAiv/1OFqYFJQqg8Z3yBN1lV8Og5m9DFBkx+FdxKVpAn2w6zgDi8RfvOpy/Rv8+6eiUNiddDE41sn7/wuvJ2c8BKW0mV778Bz8UTx+bY862Kw1Qo4ccKv5Mcr7sJh+ZbjZX2Kz/YcQITowMAmXfjsXfx5hcaSR8EqXF7+Ng/lgHd/18B4ORi7+IIqHK546uJ1dbQWPtvHnf2uT6H8QCQjnn/KzOACuLWznaHqQGd8APBq+XG2NnUmMvUJTYILdfCqsz4XHcNVtnjyveUGZ8LJg3y74guVnwqPJunyMo39w3elV9d365y8+ZobwbuXPgSdmvJj61K4OIqNZr2Co14QB/Zf26V7X3kXnizjbZsWnXbP3bfYXKFLElF3A+pXcOmfcL/pmxRRdS7Z0D2/exExl/H9LR+ob+qRVW//KLoCv2+sNy+C+x4sXqFTv4lF7zrbfWcxKiJ+JEQuEMyS1MBW9NjLoYL49xdR41PrtYe80L6iXPKyP/hbGRvJFXiFTQCMozwXD8LovZzyPpufbeYAveXbf7OlFn/ynDqHDvkHPiqeOxyMxleiz8T6d7gWV/pSjOfV4de6lT+vxwd6PNV6GLLbhtUMbPznO15JP9KJdOGEYPucPCVtRGT7l6H7bd6G8HDeiZfKrUW+6ExO36eO1lUZkK2SeI4ulPQFk3k74/+Y6wh7362vnYgcPyT9V3qXNsWtE2HVNRyAVffJQCz92PNF9UE46bDwrw1+zveT1FOcWx8v41hXB1bUg1ZWbtOfkNnIVxHjPRNsaJONzY3oWsrwTS5QFQf6l59/QTxX0fXHvzQzNZXtxfTX2vcdbHQ1pRNhtzc34/jf3UNHJr+0LzDt7+9mhcfkxERWz+Wg7V7buH2cu1BcUj93eDiCT52g29kfxY0TMTzXYGpyGvrobYUJ/jbQwUd4XlqYz4Hgblf04KGH8m+2Z8+exI/lqj0HhuXF7mSxvb0bH5tlLy0uV93BnfykBuqc4DEYX6O6nwMeB+jv1mF6eib+Gn0hA//m3/7rP3LbkUmUtRGUjtEJnmfH29joEMSKIjXWh8Iy2OYXx9vi0mS7d2exPXxwp73/6Hb77e991L7z7Yftg/fvtJW5UZQWhMcAwvIKxYgLUVPET6HOGBXa7PUJgWNtFDFxL4aFkuAhoApoEOnoGF0DqhhugyMwHpiDROzsI/dLknj9TGK+uZUO+fcEldu7+FHlLNu7uCUFnc/iLNoDVY9QGk+O3QZoEMRd01A64skXoWLjDI2N8Y1OSt7u4cUTSukFjUB6CMVtU6YwTs5QGnczQgVjUAlGuXKfqjj6IbR05ghLOhKwyuMGhySS67ayNNt++wffAj/OgKMTyEgGx4C9P40mQzB9BiZQfu2uCkq32NAhZ+fVyLFjRjnjt0EneqFgIPvZk5g/WRb/E0kcgSWypC34qgNLNfJoY7Od7e61GZRO63kNI5yZn83qjaFRFOnpuTY8Ok4aPyKUsfQPtjBkXqy1awhsjNcq3oBCs2GQnHvI1VW2whkQprPLGP06iB1Zu3bKH4L8mo7szOl+mQ2XhoLKwjSd9AwlOwoLgKvKydDlX45UanycwdgdoLqBAQ7bZjwPkW5EJZ1OMzo13fqGJ3JYs47/vvGJONfdfx0O0nY3YBZ0Ure4GZarXkIXdBSd95//7KfAhDEE03KVx/iw29UMt3OMkPHB0RwEAtrA30U7BYfOyD/hvu3hwQiGueWFtnhruS3fu5vO5ox+CWAUo8QZ0Y5UHgEHvSRLiX/+85+1X37xRfvqyVMMsT3yvcyWCI+fvoDWSNOHwkCHnoDOv/XBB+33fvCDdndxqc3BxHSK7mPQv3jxoq2+ehVDXSbo2RoZvadRaiDILnND/jC7q37iv2rLC7Pt3t1iInHy8acilnRcg1gpOW+By6AglYl7kMo2hoF72q2troeZZ9YI9KiAkxlJnzKtzOiCJjWiFYpROG1IXmbmlL+lAV5JP6YroXUdWjAUD7iKM8IldSThgkeRt4OJCppx+Ngk7T5Buw/Ac6yro/Xuofr06avMUN3ZVQihlDkYQftmNREwR8CrrACnCrKdyH1RFQTXl2dtdma8vXf/drtze6XNzdAniK/Qsk4yeGkPkJOXwXv6pjyJOnuvD3Wvn/5X8bx71Ui9SosDlCr/OiNqBr4Oe5cVKlicsS+eVBQcWHEE3mA5Kpgyf0ei3Xcw5fDe7Yacveno+Cm0oXHryfj+HkU4ySd3dtwr91WW+e8fuyem/BDjnLKdzaZRazqdcfZLZzmCqp7ybbdSEE6mHIWqBzNfQssak9ZdYXSIAqASECcNiZyxoxC3H0i3wivftB3Eg2m8qyBbP5004sj0zhL0cEffeRlXWpibm88sAQd1TAMmoZUyfjVaLFdeZHB7DtvDtuxouARpGd3Cb/kqW3Nzs3G25LfxoANhsI0dAIgCSnvZmh7iaHmmy4oM7sIyOj5qq/fiqeRowKtEaqDBEeTdtL0rIhxcyH685GechF65/q68i4ZKiVVhLnrznfcYgL4jvvWUj5qHfwZipq908et9fTOozMVR6eVX4r0Nb5/z2os8hNi/yP8eLOLLqwJfKTMKKe+Sp/GsD8+mSffgP3HRvSsYTVL5dHffpXDvvSt1t3x/JFoiVd4E8dc9G9Lv/ZlX/JfnpE7VzaLkq5KzQr72vhnqXnCYzucOxgr1NrDlEo7uXc/o6oVyMBhHZ7/8+K1hHuMCnqPj1Uwur5zlq0GuEq1yfNJ2dw/bNv15i2ttY7ttbO22bd7t7rvlzgnfTtvegecvqZy3dggPOTLtKXIPHun2Pa5CO4Um3Wf/FIXKMlxJd66qB1IueXYWMZ/5phGupLbyBWO2AuK3uLWuhUQu3imXdBiqJyoz/O6lrEraxJVv0OYa8Oot5CdOglLKrawqoe9D234yDY/BX/BVOkMVzuW3wFDffC5c56n6SnJSZpaTQoVJPnsJPiZQoo3jTCFnwGdFHGn9pvKt01Y5Z0FZnSD/81cPhMBPPUunox2BsSATVzr6ig6Ezba3Pq6+0jg1senNqoM5/CdGknKcPHrOLOGRT7q/+sHeTg4sdRWdA/bjE0Ptq6/cK/w1sgKZjj5kWR6GaH3Mx+1sNFbOlS8gVHyFnilc+SwOpN/wwrS3bVM0313GTbXf7TfEM4hbg87+hYXF8FWD/UzdL4a76YzPFcOeOKb3vYO5yj95KQWAP8t7m7d9R7zaphrgwiNOxZW4MY2TC6RB4+e7z7SXhrHyqAz/vuzNLz83nXdnXWnYKbM10Kpc4NN+keagVWewixu3I9J4s07HJ9gQtAcF9pJgZ5FP9uSX1sjbiVYOGJiP6SaQqQbL7AYpnPAhfmIsgxMNbWWT/d8l3aEJfhev6M/BvvKMzZ3dzOp3cN/BN/5F9olb29o9pN9QP2kHXCENHnU0ZP9Z+vzszGybxIhXbuh8f//RgzalrWA5Q/R5Mp0kztTMHDrBZWaguZpgFLimeK8do6N/lHqdUB8Pl/b8DunAb9oas0sr6MHwHHTV6fnFtrm7H3toBJk4r66HzTqF0b0wN53Dar/9yYftD/7aD7BNv93+1t/469ilM23ANoZu1V9G0ROerG22f/Cf/uP22S9/2f7JH/+T2gOXesgb9uGZgyNjtPN4u//oUWzITz/7rP3xn/5p20Y3QcNpz1+9CM6d4f8cfXsWmt07OgwORrGbNf7Hhvrb8tI8+Xi48xDG/XRbnp9BHxjKwIRnaU2MDbUZvk+hC4yCrwFoWTkvz3IyV1Y3gVv1KZ1KbhukTiLtqivHyUrzaBPbr+wT0qn0F54BTcqHpNs4FGkXaTu8jG9pXfszurPvnUilDru2vhUa0TknXVR/lg7M2dDTMzqZxcfwT34SM/GTOXef8/vdEJmWh8TxMl9h8Ko03adE5H3xCH9alqH4RMWXBl09nfS8TT/2G3/Z7oc49ulOL3If9ln0Q/Xqck6dhO5NoZ5DK4QekptpATC6Cj+F1TLMJ/yDULBbpu+tn20kPycN8CbvXv06HuNlqPrKv+WjdQUflNeLUr+7+gkDMOZT/rOWvx4sQ3mjzK18bOeiHb/F5xK46p3lV62EJ//zvuy0/OrBlWcimE4eJ111vNig7ixPVgZ5+T715J+81CCflqe6hbOrK2w7LyNlMloPjuiB0WurzaM7U29DJp/xLu2ZNwWXNG4wWpePctT8S8dQX0qrJk4XLEN67trY1G+CdaDsyDjuvVe9eHUvvduyasJY6k1e1tVVAtZOR7GDFTUQMJgBdWVC2pQ/44Sme/mal6Gjk7RT8GNe1T7VJmWHRbfJe/iE3/JsGu48x/6HJn+9zStYfvCVNL3vyTtvfZ3nDJz16LtgMF4vDn/C2l0dnes8dqVc9jL3vUqU8eFvwpx3VNFa2q7l7zGPXjzy7wGQ9+8+d3VAHL15Tpzklh/1O8m8Q6v8yBa3fM5l2tyxj8GNA/uJS7Cf+FHHsj4R4zqRWFtX57Z4VT9ycvQwMkteUodcQwfyWOLXIAG45If3mkzpJESB6vV368Kf1Oxzqmz54EM8ZnDf98TtJpZlshm/y1as/q0uqT/F7w4qZGIzv4VTfAa/ygJhqRKAR1mhbAG2nozpu8GO7ZWpDMrEHeLrM9DZr21xRjsNjYy2aXipk+30g+l41kaPPgYtS3PyhFevVsMrxLHfJW15QMc/TH9Mnra9vFJHv9v6LSzMozfMx5G/j66jr8F0k1MTaRtx40Qb+5krLpyw6XY466ur2D7bmZUvrx8DF1voHq64VEYeoNs68cOtE21rbRb9RDu8d+ueHFxMmvRlaq5f8/DwGHwC5/FJtiNyJ5j4c1H7PH/H7aTv338PHMIz6WeZ8KgOM7uQiac723ukPYIvXGYlgGcd7QHjvXt3scd2M/Dw0Ufvt+mZ8s/Is6amxG0dhKxM7s4lc3Wo+LI+r1fV3Y/aa2BYWFgIjNlRg9aNXqPgto/+b//n/92b4REKdokKiLKSLp0SkGln8KKITOtc43sYZT9NTgNdXrqskI5kZ4AgrvvejhSFsHgfAh5CMRymcUfKkeSSrHJc8CdBDwSU5oGrbrnSP0pH4/liewtjxe1TyP6MOBCHI2jmeXJ40kbGJtvAuEtV+U4+UU5UhLQJnIEGQfpud88lY86+Pm1XJ4fZg/Fopw7c6OsbQnmrWbB2QhVoM5ubnmxLizMonyhts3NtemkOAoTZU5iHI+0erKVzTY8ttC9//pjn8/bhH/ywDS3OwQjodBjdUfSbChNZOrtdxiVj53KUKDOvXc7ZIFKUVffG7EPB06Eqs+7ToU995IsyVxV5D1WMYKTOOcBWIQauxabcTiW4M3h0zgw4q2PMvR0H2wl1B70o0CMRmH3XdGjKubxyVg9KIgR4SAdxlnp//3nb2T9sp3Tw+ZU7KOxzmVmjEuyJ1ZcaKi9fta2vH9fsWZR/nYjuQa/CCDIzi6WftkbC10nVp874pm4Qf9qfvFUSXZUhVToTR36ooeDqicfffN3u3bkdhmPjl2NRelFpQnnzHWVegjMd+sPTM5Q/FZyEjhx1DL4QMnRkZ107G//05DSdx4PE7Mh2ehm/zNctYq7oNAf7Ozl89f/2f/o/tvfv32sP7oEDmItbDo1Q1hFMxz06QXI7cobU2VG7JA8djPYh8TVO37HDlcIifQnyCO1zTQfdb0fA8fLVy/bi9SubuNq4Y662HW/HMWik32++edoewpQ++dZHbRIjYoQyVBJsdmdBSbcqls7iOcRgP7twaXzNHBsbLme4SyIVIDKUHGLs4NINhih1Xl5cAPZB2hAhBJ7cp9+4ABv8OxBVjmXqAd7LoOjPSpdOUOe0bytJY06DO+PI/JyZ4awkjScNDPd8dhbcCEaPe7KNQw8y1RPwfobxablZrq4eb3bwI2naAW+qA48Rz3wHPxlNlsaI6JIuhwcHx6bawooH9Nb5DHR4+MhJGO83T162f/HpF21zE2GFcn8IfBptbjUjPUpfCmkHm2qk2VVJ1ve63V6Zb+/dXW6z8MLx0Qne06dJJx1KuDr7Fa5plF7olB2Fu/xFOqh3QqzKUUa9aTrBGJ5JXAWaV71zxno5l+0f4cOmJ26URXJQuKZM8FFtAn5oGGfYqkY4yKoT0C0BdMzJdTW03R9bfuNB686EGoOn6pzf2zmCpZCG7jc6PteOLm7aLm3kIJsrSw4xbp0ZpWBTyCsIpQphG6IRPYBapcdlw56xkZmh0ISKiPB6Jop7YmIuZTmc57W4ZZf1sN+4rZNCkQxAz00c+L6/c+du7tk26qxWkSjMFXLuU2057uc6Bk9dWb4dRcCZAuL85PQwS+Y0QpzpanAwQOXWfYXFp+k1rjVk7AvdwUAqJbadeL1993aEqzB0ysocvMFWra0QXEJZgwge4CeMl/IxgmXwIttVWJbfzF+8WWf5kDBZljJBJWgCerMML0MHy4j8nnf2K/tm6EO8qajxrPJnuebtZRrp3fKFo1P45R9+Vxm3bWLgEc9vXgZhNG9X8JiPaUFGnnUWdEaE+UqrwnQFHP6uLLxXfm/SEyo93K73rsvDy2dx6mWd374z9AyBd2D0u++9q/wn5HsZKPkZKg1J+X/KfBcW02b/WJ67uAb7iEZKDG7j9eL6l7yh3a4OxqGnp1yVQQvr4ktrQTLv6ZUFnyXRZzrZbv/1vWWat23LD+qOfgBe5Y2uQrTf2YdtG5Xgo56y7FLccw0SvqkOXNN3g5Ne+xqgjjjRDG5HZ5uJR1dI+tZlssIvDoIj3pVhJl+puuhA1zgqPASbec4Pm4f4Yej55kt1QvFKoKLJI9+Kb2jUVTLf9kE/NbNQfbIUeypD5DgE8o6f5FE4N5cK4jBgmD/xMmgNL8oEDOL60ckk5t2lS90pNrKYOCXj7AauEmrtCP5mv3C5r5M/7Lsq5MKmHDTodJPHS6s14wujS6dnvrndxK9v/WKZl+BD2WX9/WZbvgkd/NZXMLkKF+BQ7xPBOmislIFe9ct2R8RzAF08OiPp9fpGW0aXU5Z6lpB93kNM3bJHA20fOa1TzMP6x9E9pYkdndFUXmNWXc2tUmpfbGCSjIHdZ1rEniG42RrQdiq8Vp9QrgBOYErgm84IvxmExfjuu/rBBx9gTB5Qses2FDnVMpHiFFpXj7VtNFY7viZMB0e1ak0+r7MngxFJCV3wvziSJsTNBPxVHmJacS2vNSjXDMJR/duUldYy5cPjXO/dvZetFp1pZ5lpC+pl2+32dDHzVYZ0szltn67uoa1e2d7d8mFhbi4zz1aQYdKdNDfPs3q5yYwr/TiTW3kkPWg0igMdeu7p2q3IEPfKNmW9W+W5FU41hfrlaWwNecNnn3+JAb2NkXnQDk4OAr+TKuQ50rmXsBoyuEImoUX7kHwNzH786EFzNjqAUFZf+9f+1t9s08jyAWhEfcnVlG6/uojB7uoGVDnuB6R3m1R4mfoB/dDBCwfQRrA15QGn+8fpY04+cILM5189x8YYb5NzC9H3P/3FZ8SdbIvzs20WmllGpo8jm/rAhRPBNjZX2wuM8aePHwevOgF0BMu3RrDnXmxstl/86st2eHDc/uB3v089yyHnDMXV1U30Fs/fOEy/Fg+266vXq21pZQncndZAADqAuqfbdqj3H6FHO/gwOz2R2fk689V/nOG/j43R0biXZ2PFeU/7q8OqFznYId8/wrY9gxfr5HSARF1FnC/MzUAvWpTUA5w6kGg6Jyns7dahzXHg0Gbq0zadZSmbJQDPXRDfcjjL8dnv0otnVEloDvCeQyc/+fSXwOcZStAXOOvoINu98py+h+7rszxAapDN6/DUkRqWQDB/aabiVX+io73JL5ppj6Zu3FJW7gs8Jk/P51mmrNyxX2eLKWHmEym566gCh70+qO3vF+26KrsHA/lGllkWZStvL5V91FWbxz4sbg3XxPM8C/mH8ZOObw6cOiHFlbzCVpyFLKC5DKLwLF4iZ0ij81V5bV2LR/iu4E8deFcwFrI6uaB9brA9fed344mb8Ese38q/3jtCZGcvb78FJ7xzUM6/LnTldfEAEzgLNuVHsNWDrcvfb/YDwbCO6il+H6QvdrwtbQyMfvfye1eGaW1j+4D5+a4cyRXCn3tldXmVvgZwPdDLkQ2NFdp5rPxLBlmvwolXL8qvwcBDfePehbzvhb/qvfeq/1sdQxz7vovTpbP8d4Pv38QjSg/MX0trG0nD3bsur65/dPH87TMaS36ra4ufpOOvH7mYWfPGr+LCC2yRN3nmbdWjy8/Q3dOpkh56NROuwPZOHl2wzHRV4Df4Pe3Hs7Rhe3YDyH6zn5ccfFt3t5eid0TPCL+TjuQpPTzKRjx83C12gCR5GFIiWXR1UC8JPIQObwkdwg1JahxyyQCTPEY8KMvEe30PbAHa3z265FkHt9vXkiB848Y9rKMXy7NqQLbOmfIbNjVyxBV3/Cx9JLySNiJN4KCOTkZ0pYpyQJqK/p1chds+0MGlo104OjrEhoa/C6sra43S1Vt+YRzPt9AvULRVA/RO9rhAbqijqi9oQ6t/mFZHONiMHyz9V15E+eZRgxrmA1T+l5iFIn86KWAaube0MBcfk1vSKWvdslCfkD7JskmpB7LeCYsz8wttYWkxPkOd7MrOjz/5pM1PzaDLHUZ3cqsvYVlauZWtmJ988w0y/Wl4yZ3bt2LXr66utnnk4vLiUnSmFeTzLeCwDdZev26vuRbRD1aWl9Fld9tXX3+TM6m++93vtQX0eM8pmJ2dp53VzU9yJoCrYNVXF2anyWsmvnBxpbPeldBuzR5fJLJJWYyCQxsOtZ3tzba5vt4ePHwf4h5tk9PAQbx+n2ecxX/Wrs5P29MnXyE7r9v0hAchD7fVly/bB6T5/PGX7dOf/qT99ve+mzpf3mgb9LWp0en4WJ2YKr60YaI7I3f0rXmgv/AZDtDffv8P/mvxWztR53hvt40D/+TUXHZgGPif/Pf+9R99/OG99p2PP2iffPyoffTRw/bg7nK7tTwLEidRXtybytY9pWIoxiBIcecSVgWlhsIAwlWjTwCc8avipuGQWQjE0+nmCfoScQRQRy5QC/iQrhBK/IZQJC4P0R0CmQohR6XscTql6S90nkHKQIkkzRBKVj+d5Qqid+ucoZGJINjZI//0j/+k/eWf/kX77M9/1l59/rgdru+06yMU8b2jdoryNmDHpC7jY0PtCsXY7Vymx9xOhM53ftn2d/fa9sZO21zbaJuv19o+RNKnI19lWCV9dLLtru62Z189TZ08QHUYBcxD5Vw2r1KjImuIEsaf/EflSsNCx4rEHGWMd8EnONQ5Jh5lgjJM8SduVGJ1uLp9kLOssycnHU9Xnw6YMH+ZFwaBHVjnAdhvZxDA6cZ226cOzpR19oyI1PHO55QtC7o8qdG+4Qk6LIqeM3nHINJxFOwB0vRD0DR+2376rD3/6U/b8do6MKucQB/OUkEBdrbYGHe3Vem7Ps8ZBf1utUJdNVgiEFCaFDyKFF5ABiVQQgcAIlPQCPWw1cnpGdp5MI70K2jJeQH9OtQnZ9ro/FIbW1xug8DWB7x9I+M8z2SAo4z6vnYIwR+41H5vu42Ac7dQcnYbMgT4YJ60zxl4PXeGsbiNsY7hPnjTJuan288/+0VmL3lJpH20iYxHR97O3n67Bs/91H8IJjfjFi8ry9lGRi59hHEToQIsVswTvD/78sv2Lz79WXv87Gnbh5m9XF1LPi53yrIiaNxDuO7fXml3bi23ORiGzPTBvffa3Vu3gZfWJk8PY3Mwa3//CAa1STnud1azAzUwxbUMTAbvTCISQTcnXMcZHdWpbpCOFj0pHIZgfEel7c/CH8cKeMoILTRpH+R1Zr5LJ4ZjvtnfdUB1Srcjy7UPuzPKYKLQawYdMJQVyzqRulFqHbLGFc44fiOzVJIoB6kReujTcaWz9ZRnlxxrjNK+8gbKkPlruMgIw2voF9n7l36QLWnAqbPMFA6/+vyr9vTZq/QXWj8O626w0vpJhzmUm7YepZwoS/y+u7LQ7nAND2Coqezbd2HyCr9S2Mp5AW8O/NbNb94rFL7C73L5g280XBQj8JGBC+opLI7eyhuMqwBXSVZo238crDo6PMoqCrfn8WC5gwMMU+jHvZU1Gh3traWk0Irb9BDfWWLOyNMBeHEJDP3wbQTREO+mobNZ+rkDWHvEv7zqh46XoNuR5uHjN33idjzOwUNn+ruH/4ADi/AZ+RB5z8wsYATP0J4zKdd85TGD8EOFVj+/h0ZoF/qPg2EuAXSgoA7E0bHfU2jQ8kRbGWX8ps6ii7fBs7NRxcmbmQ7QiO2vQ8qlbQ5iSXfShUKyHCVlZLgFRXdGgHmUEkMbghMd+5ab9oQW/C3Nmk/XlqZxf9t3VxdUvpdtctzZnS6lq2XOnXLrzH7jdL991tDRyWY88/WboWYSuP93vZdGLb9mSTlYc5Lffk+for2ESdowD9O4jYCGle+TB+UZVBBNF8UQhHbfx1zhobwlX/MQx87Aogvkt3Xq6l8DCpVfAvjyvUEnoI+W1zn7dBakvuRlHhXMpwdHL/hsvO5uWuN3aYS1q8fbfNKd/oqQwijFjz5XOf4yf3Fl/rZxvX1blnjzquX/Vq7q3cGkslx107CxdcyD9LFAexdZ+r6fPtOHEeYWgYN98lSeuUvTKuwO6tcsbQ03+Rnxo+BouJXz4wK95uC4DsI9ODzjOkVZPWrrW+gluwdtm2tj2+139truwXHb3Nol/ln2ykfPzhY7mRVLPjr43G7C3162pc4T6d2qOnAnTmoJL9UITqQr33PxMriwj1JTcWkf9V1wRRClPqeNfJV2qLwK173/Ey8/eZAXFf7FW/U/ywBTxJH+ehElrjyV/Km2KTgr7y50WRvqu7oRcYznb953B411edjuVCrPnXzLczIr3BT9yJOLruVBGmLyCd9nmTEhPIvfSU8/NZ00X7h+S0/Jj8u7fbx753d+JK/kk0wrX4OwiivjVTkFl3n5nPQEB4M0RDVQZtCXNDwO0YHt71fE6wZ7nXhwTj2yXSbxR+DTx/AaB35s/wv04fMTB1bBEYHuAUzgD76v0p69qOH1vtNBDbZ4zyUvT2vI3wr30YW5agZlD+/GBmZ5lIO2ysOs6qJs5aL8vAzeHi4I4onaJq6h8FDfa3IFZQUflULj2bJqa7lqe/mb7RJ8EU38G/w/T4JMXF9L6+rY9ldlje3V5S+Nyj+l125A32+Wp3zzm7Li3aBTUAeW9VLXdUa/B9iFhuQP5OngkLrmKXrWCPLTFWq2R1aNQHPS5PbWNrJ3Js7pHWwUYXUgwFWQ8qrsK6xuRJWzFQywqDe8whB2r11pUplpPUz76zir/t3NvhUh/hZn2irzlJvVmHyZmhhtt28ttSn088O9HeBzILpsCtvQQY1u1q86sTQ5DJ3NzS/Cn9STdYa0LLk/gYfpLImDT54InTlB6hg9ZnZquv03/87faR+//0Emw+zvbLVXj5+0n//0L9tnP/9ZjO5d9J8XL7DL0NUcbV24vdSmMd7dSmgInfPzbzyX7jPKu87MQfG1itG8hrH+7NnL5lkWd27dCix/+Df+JdpBvXmn3V5eaPfvrlD3vjY/O0n9J9sYctlZejoFFmen2gw24FD/VWbru53RBPLfc9qcQONEjXHlMDjX+a6d7HZKu+hwbgt24m9oILMXwZWDDcp8acel/TqkaRGbpuiLPOUvOo0M0ptsTX2o2tF+0dFzpSuarr5im6bfAaPO+xP6uW2xsblN3tJz8WIz6Zx38hf7ge+lheIDlW+uFNMri2A5HT11z6ZLWn/3aIwaFX8z/8BOGbxWRuks8xPkGryoOwIa9EF/VI+0T6ILeZaG6QRE+IpmicfNSztF55rguerF79bdWPZn+YHwQDi9PqNjbRR9byK8JtVLvvRBcK9DMvXhfSbZEZST4leZ3jnsChZ5QuHBZ4Np670wV4h8JVGXpsOTQHs3bhe/w6P1z7kuhC6O7Z10whjI61t3JQ3xSq6XDls+ieJfXT4dHMbv7so/gzxRHiPerL96WqerGa+D3d/m/2uB93UreLrnDi7Fh3jtcCGfsoxOblulLp2he+7SeHXh3fzfff6vCu/G6erQ4dzQff+vKsM6yL+9TCc91CTOX287g9+6Z7+Z9t28ujQ+0xL1Xmrkdy6e4yDvfvPMLaHTFwwOynSDRF6/Geq9edff25r9/wa/2wFroKWLCZ56f2ZkfvL+ohFonOdsl8Of3cCLf6m7h6lXGvs49AcNur1OwdtrSyMb33SJy0Um0oP17/DU4cq8DD4nEcE+ETuzJ8vyLXHf4jnXu/nRHhXHGfU93xr8SBmsXPe3QVtHXq38dntaBxwns5Wwe/6P9fSFwkmVIUzgrEdWfqtDmwuewMZ3cSfcnf5tkK78Hn2IvHxvnr6r/lMDbAZtDHmZ/do6d4O8Bv0nVR/rmH/gR1wDY8+34hbuypkqD9lPnOiVtL2t790JEx6C6+QH/Sza3MoTfUDa9jUo4iSywpsO/t3t3ba1sQk/x1BBv9DmdNBf/qwd7MC6KJC/aLO/fPkizn1XVt66tZL8Xr16kZnr7z961FZWlrPy9GB/N7CK77nZ2fBpfcpfP3kM/5BXYr9PTGRVl5N+rbV0NI0us7y8XPoa+BpDLijTPeDXOPKfTJZEZ9G/tH94SN4D2P1uuehZAcfZUcNtrh3kUabrC3AbaX87MU9S2d3ZBj+n5hg/0t7uLnrFrfZq/XVbX1trH1CXW7dvZ4BpCB1plPKUVep/+m5d9WhG+paVfU5AlmZsE/07ToK3vHG37gFXNHbyko76Dn/5f6AFawayHViCU0GM0h4DvrbkEIF2lIsjjF4UTvuPDndnKLofUz9x3RLBmaXGtZDMfIEZjUzN5oojlk+g1/8IloGBQee4QYBkBJ1rABiu93RoHlLAYJumgp7KLtnriN5c34mzaeHuHfJDqFwPtL3tg/bNV4/b17/8VTtBmVV5cMTnEEN5B8IqkBTSA3FK13KbobY8MxWCz75Hg6U4uGT2yhmxpFERdvazIyt2Op2M9x/eb3fu34/D24GAsZmJdv8H32qjy3OUM0gaGBhwOVPVctMBucvEFFgOXDiCJ5HcQCTu5W+nUSl2W6DB4bE2jhLsoXkDjiKi8Djb/eLsHHRUJz4dGW+D1MFBFPkF7KNd8d1BgYuDXSJgNMA42xV18wBcFOZBD3u4TUcZdZUFHbj/vJ0fnrR9Op2dfHphNnnCMgJnmArlOfiyv7HWrnc3Wh8E3IdyqfPpCobsklxHDuOwhMjGZmcy2+XCkTmY34iE6eDJ/hH5Ajt929lsMoAwQPApLfSDC1oIZYE6oFzLQKZnF1HsxtDEhtrE1FTrg7g9RHfId3BJVz8M6qTjWSFxcXieFRR0b+p90c6gH2e5ejDwOJ1iFyV2atoD507SoTVixZcOVA9eE57T612SXrTpien2H/2H/1HgfPDgAUr+rTY7P5c66pRREXcbG5nS/MIMralhrXP1EFyctqODWlazs3uc7Q8c2dVWjrMMopBZrL5e5bEvh+rKNMZGYB4wGGFXobo4vYY5HEbhdJ9debLwmIeK6+rqes7VkEH23+iEhenQNirIMknLceRThif9KcI990GG66wvlWMZ+NHJISR2Hkehg04uZ3LGnCnUuq6c8QMDd5a4TkaFnkzs8PwkBpyGWpxHPCsAFHLO4JaXnJ4epw94iv2FjoXjmvXmLK5ZDLDJyRH6SW3t4qi7cTVqHARzWVmEWU/gWYlS2HWg6hgq5dKgceK2PRqRI2MTbWJiql2Sl9uJnRwfIASO2zdPV9tXj1+2w0N4Drg8Jq2CGeykXMuRP2ig6fC37o4Uz806gCXfGMK4GyNvt7Vyv8XxCAHpQdpRTqq42KadQPayXfhE/T2kSodK8VrrFiYMn8iAB9/tA/lsu9A3deIbnMmlcWg/i/IEMXiYTQSwxrdCDXxbrsIxMwroH86aIGuElG1tvva3fgTRebbA0pDXOV9tp0MQOgYjJ8dXbWZxhT4mrofgf1c5S0LHQ2ae2xzgSpjGMIas3yXf5JcZ5OSFGJS3XkCLKlCZIQo+FLIuE7y+gu9F8J22ixMHx0x7ltmACsIb6NCzW6J6UqCGkANvluGsfnEmrZifWx4cH+kUtc/fBF+Li4vU45T2Lhw649/Dsmwr8arBbZ+V1zurNHHoP85wNI54VFGzvioxBmnP2Xo1e+Nt+7gyQKG8trFOO+gYLtm56EwD7saNMx0cqkQ5Q9M8OoeTwQEDFR0H5GxLnR1uT7SCHJPOXblgUK4K1wIyYh0ZJKwO/qjIuPTRGZ6vUDws12D+KjLCGhjAp7QmfnROHcKzVBZsG7+LI/uBcEhPHcyWc3JSW5iYN2SbNL7vjDyLlN6Nr0PLA7SN2znJneVhH5YurH/Rfxk8ncLqs5dys/stHMLmO9N0wW8G43Ww+k7dxFBfZR0aHsqYUo7lH6bhX+7m2wX5SvKlr5hftY9UiJ5kGn7p4irYhL8n4+XxyiVeKI91oIsLaV+HjPVTTpmX5dvnzNt49jl5twqibROHD+9Ba+JaESc6ZAUj5XV1qAEY27QvvDickgie/aITVh4zYD2Mn7IrOCNKHQ/Iw0vihANOBxp1FFp9HRbmbX7Krnfbw8v6vMEb77NiiPdiyNWDgTOfxLOIth6kBafyseQlD4IXhF+Sn/BXAIfoeJahbqIj2tzMX55rO8ZA4ptwmrdFmC7o4j9zivFEHllKLaz85gn+/m7b9upmWeRhnc1EOAMj+kS3TZbwK1rT3sAsnduvbDPj+ltHtfXR4HNw2qCTSrlteZ3MMq6rD4XJ/ITHsv1uVYJL4eUq1IXqgpOCS1ovejc42cPHHPpNW/YP0Z7K7OHx9td+719qn3zyW+0Xv/ys/fjHf9oW4Qe1T7V4uGnuI97fd9E21reyWlE+fINOIIziQsNN2D38LI7vlJeWLnj4E45rt+NMntbjPHRlm/TseZ5sE2VQ1cuJLeLOessTP/jwA97R/yiLFglOPChWOebK14QeHsSxAxcn8BhhMx/jB4/ym0SVXnwqHLuKT/gMppHfW3bhk/j5v7tTK9+Tn8aa9oJb7dzFGJPHupLAeoprJ0XoPNdpW/zbfgPlwMfFsfzfvCzLcm9AxE0cGhjE1EM1WP7t7HSLVsfwfIAxdDvxbPlu5ajDfhZd1v4gndTKNbfwc6VqOZjSr2mH1J38fOcycPuk2/rVWT2HbYeLqsU5LpyZjQh8wmEomixZ1s3s9zKMAcf79+4CV1+bQhaNj/a33/vB99qdxXnq4CD4WZtDL7Y+GvLKaSeWOKhhftPIcXHinrLCKa1kgAJ5PzIw0p49fd7GoAeduNoorhz0nKCdTF6gvUHSwf5hm0HeuXRe+lNuyzdvBq9Tv37w4YDV67VVdIOz9sHDD9qvvvi8HZHPk2cvMJ4n2nc/+Yg+cgwcbgsArZH3wd5hu39rpegJWhwadhDYGePgFztFXWscXcbBXyeHBSdcgJ/Zes7ud1a/q0KlPeVrbeNl2wMbule3Gkh9KrKTfhJ9BBrSuSIXFR5pQVr/9scfJW915DN0apfqu+K+4z/ah0QLbetgsY8abC3LjX0prYbO1EeLj0m/s56nQDkbO/ttG/x+8c1z8hhLu5iBPdggvy15Z65WuXiHs3R9U0UKc8kG43nv+pu/paNMDgIGn72rPygnpTvLlC6kEd8JgOmVba5Otd+44tEtdZ3sYPurC8ZeJW72dRcX1M98ZZzyLMtWp+z4Q/oaHEZdSnzZ32yH4VF0vvGpwGB6nWNuEwa5ky/l8ny4vxueoI4U2MCvOqnPch37mxP+/F19UF4iWuouLGlbgnFtH7/53vqZzmfhqTTdJTa8Cv9+80o5/A7P65Xh6unEIsP88SM46F22gRGEw/3TSz8jD+jT4Hvzsn2EUXvR/mXayC3axtmqTqARfuGThn3u4De9d0MHawefPLELXVld/KTv/YVP8j5QmRXJvUGKlXfyM13hOr/y7m0wnmnqTp6J9evxuucOXsO7z37P7967Dua3cd7GNfjeerwJKKTdO+9dWm2o7rd5drTQfe+uZMHVPXd9w7/Sf3iyf/LW+qWWPRjN10HZTCx5FyZCl19yIr1//ioY8inP7wbz7upvqLiWajBtSq/f/OdqZ7+rZ3pXD1X2O2CsP8d3+hDUUVN/kunEt3/pb5A5ycfT6IZeXYW9/41e8fZdolTpBReIE14n8WhjyrMMWTkLPqS26FhevPf/wMs3eZS8yP6k7u3WOf03ykXr5Yp17GFszJMz9dn+NqiNC8xu/+3kBftK9DLaXx1QR7dp1bP1g8R/aXmUrT0wAO46GhHmS/kg+QmxuLEMJ5vZJ1HtgBPdEp5k6OqebaqI1/maDLUPvrP5zUseqCxyEkXp4Tm4+5x2Ik30MnDZTVQRDnmRsLgVXvX3t+3uBArPH1Wnzox3+Im0Njvt6rs5dMueP4h8hMaDf7uVa9KKjvf5hUVwW7al+9ffWllpDx88RIeYDy4//fTTbFHtYby30b8coP/ss1+2u3futJWlxehkO9s77fz0qLkC04F6ebU7Rvj82VdfBd8ffPhRe/DgEemxS1ML8AW83e9MIqUeZ8cHbW9ztS1jvzvxxVUBn3wL/ea995AN59jiq+g2l+3he3do09Mc5v/q+bP2/R/+tfhM3BllywGN3cM2PbeE/P4kg/0vXzwF1yfoGTtInzqo97e+91vtP/4Hf7+9fv2y/St/8w+zysHtBNV3r6/749AHyMglZZ80NA4/lt93W6OZ1tn77z16H31lLKs3sETa4txkaC2Ty370P/23fpS9miCAG4hBZUKnjYrhIEqXTCqdxSUjyNBsDUMn1Ckoc5fYJFIFqdhSWVEB16mloHDvwaYTHQDcz17BQk5JFx5Fuf0QjyRP3wNREB4VuAZwRwJ1ROrM2d3ZbQcoqlNTs6QbBRCdetMgebv98l/8vP2zP/5n7atffpF0MwjsqXGXtKIQksYZ2X1U9gJ14Bg6PbuBsTjjlN8XVwh86rW+fdQ290/a1sEpBI0SzbVvJz6H0K/6UeDPaLij9mJ1u3360y/aV7960g73jtotlOiZ6fEcYjo4CnNCKe+3rhNTEI2KlY5WHuxQ1FG5b+eSEYMscKYSpvIi4TsDczzOyr7hURjHeGa0n8GgLqhL2okrZwP0a5zpSKe9qOPFPko8ONp/9aodra+1i939Ruu3abccgTl5una/TsrpaddH0S4UTcc6pTPYfjNLGH9T041mpmxnsxKBNtx/vdrONjZb3xHt0CfRyBpv6Awn7XTHg6wUUBgD5CUBqBDLdG1DHe9DEKlO9VP3A4EWsrQF5uBqEOvRp5OfOjqwoUaVmfsTk20GvE4urLSJueU2OjvXBmjPq36UtyFHKW+oGgpzjBNnntUgx/r6a9r8vE26vRPG6sXZcVt9+aL95Y//OUQ/W7OgJqei4IWpUWSxwtaWYRjC76oCGooOed32UH6vaKuVu3fb7ft3c5iuAw6j5DE+Pdv+7M9+3L741Vftg/cfQJ+1T9jTx0/a02fP2iZGzWEcfPQRSrHMfd45Aii7dW9Ttzq5D5O6TdnuLTbDOx0FbtGwv7ffnjx+CoMYbtOT0PMEDB5UjWNcRFmHfr7+5nFwrbLpTHSd6zLVqcnac3RubjozieLc570DRR5ipoGiYaImJePWWL668ayK2srIGeLOppM5K6yE3/3qnO08pCOcvLJFEl9qhJdeDN3wL8akggTijJA0mE44PeTlgrY7ABcq0ZMKg6U50vGnk4C+3+/seVdLjOgoqcEgmbHOmghmkBBFEfgVeM5Ui0OC97Aq8KLQV0HFCDo5AN+HWQ3z+vV69q6+6m2x5cBNCABYnXVl73T5m8arxtoShuq928tteXEW4UHbzNBe4M5ZdBqoI/Ak+3Yp5DpuarZfrTgoo7sLfo/i5QW+3f9PQZt+w7P48lnBmcEU8pHHmrdIDR+FWTryrVEygjBzcMORXR1i3m2TGFGUq+Gxd4Axv7sHzh2Fh4dAz+rxts/a+kb44jnvFEjO/jcPHf3ynQHPuOgbRcEaauMz8+GBN/DPE/iEDi5nBmd1xE0/+dBf+Ab37tGBipAcAl7lFm7w6aFhD8ahz0zO1qAD3N4lj9lqifzci7gzlmxnaUek1SyM4is6sFRwh6ANnX1xpqDUiCsvf2uUyVszgEgoA0D+XU5VcavTyjgqb8ovaVzDzC2YeKQc35WiZ9DhbztEUZGH015uG2S/0cki7fldBcN9+GvQRPlmb+hDXtGnebZ9TZ8G5bLehvwCDqPr0HHgLs6vnjIoHM5ekMcVrekYKWehg3MOVpmJzibjzs3VNkVxAASGUhJX4rw4i3PBeNbDcmdnpukCpYSlH6IQO4jkLBVDxS0DpAb0ChcdDxKv0qpx8i51recB+rPfjV81dQZdbTlkvA4+76JGeHQoGFfFNIoybVht1+sPhA4eYYss7eVTz+YT+yB3i5Ua8534cQL30tpH7XvmbXhTV1uQOFBS7gV/XxwokYtRVKgrl4P7ZAzNIbvoiygbeWf50rSGzjFGcbbLgLdubR/zfNJ29+oQXPfSd7b+hte2szyP4VsX9NtrZBy6FBq9h4nbB70u6XPdNm3ZH99+KJzEoYdU+cLH5aG8tWUXOOM/8aFyLd+vwD2PSiSfNXhoN9IaV3yUEwbc9/qfcQwdzu1T4r1ou74ZYjb1fnbtZJTM9ALHXX8q3BZc9ut3y+32pzSOdGnbyNvFre/l/fJ744d2ranF2u+7sm0v4va+Bm7pTGOko1fT+yzv1vkax3rKlC6Fmzjk47OFm7/x47gChkpbuDFvfytjlHmG9OdePa2L9ehwYl06niS9+z244bvB9zFE+Qs8tJV8PmnptwbfVj2oD3/dKg3h852DuW6JojxQl17K/p8O1J63u/ceZHa1M5Lclmhx+R7yZapNTM203YNd6Av5ISj0FWcWiX84GXqi/FcA+Wc9RRo3SkyddHK+uSt4eLbfKzO1HeRv6kb+duass6WE1VlotpYTLtTRzMR6iF/zs9102AfH4Mj+Ky4ERbzZTsbJC0MPd9XG8tyKaxBnBunRJ3/H4dC719fKyvRe8gxlhfvmRrcjkvn67N786nnhf8YXVtuKZ3WrouNyoNnWyRMkWv4lPE6dwHazrsqhbfRrZ4gdHJIn9XSCiIe+CVE5Cvrbxvpm84DoWkV5FjqzT1qWsqQGFGuFpZNanHmo7FFW6oBWx1IX0OjPIBGy2XTC+1a/qtUBWfnJ77ynjNqfv7aLcgXp/OwUupTvx6gTOo4GI+1s27rSz4HMI3jh02cvMvMMrKbeOV8I3qjTdga9ehe9W73FVa+n0K7bCq6urQdOJxdNYsPMI+d0EjhAIV52HIyHbz3D/tnFVtlH937+6nXbJe8nL1+3P//xT8lPW+cGg/s1cnk621stod8N9sNjL46B1dl0/eQ920Yhlbt3VtqHj+7zeyqH/TrTz+1QL85PEs8JIa4uoLJ5FheT6ACuqhY/ciX1EtvAuspb7Q+vNrfi7LeNnUTmKkx1FAeLIIoM1Ha6s31fmp5fACZwDLXEwHdinLNG5Vehm+gQ8KNh6bx4XoXiMXwtmiZeeAdf7F72Q9tTPB7SNvvgeP+gti9KnyBu+gWwWg9p1jzj0COC8aSnjl+Vw9fSLMuo9Dfgz2BzXvT6Gfl1/UH6l56zbQRp5VeomOTr6g8dWyNtHh4lT3KCzSB8yjP6skqVtMpiZz6qPznJx8lnwjNmX6F8BwrUfcSD/VIcpHzSlw6gHmMfLPniCnrPu3JyiPzFOukTcfW1dq6ywcrZj7uJkKAkvzvZEO5R1U0Qb4lHsM7v/i7dULliEhP5XLy7w3e9q/hysI7/vQl8s+zuko8kXd5XlA6cDv/yKenTOtoPrVfxtIKvy78gatE1M+EgcNVkI+E0jXZgcECarm2ljdAaz+/W3dD9/s3g+3wLionLY96Rr3Im+OFd9QvzKLwIz7t5vsVbpbc3ipd6VzD8WjDtO+kNicW7N299fidOldu1Y33rLuss/N3v6F3+AwYfzd0/+fW7caXHoquyIbtn70TotXt3UR/eeZn2LSy+8nc9mz+Nm7S+f/fqgryp3hVuxXS+5j8x8fbyq/e3bckv4efZIr2Sng8++y07TXj5DrDlj9ZLGLXX4tj3GfzYp0znt8DIFfTluQrsYJcjBl5+RubyELrwXy+OP4TBfu+9o8eih3xN1d7G7wV+F18Ff4ToukQcGXIwz/qoL9omffAl5OOI9riqUm017Oo2m810Dv7qh9HX4IC9Kxfkexloo/+UP4Df4hQwrL/0UeUXDtOOhMKbtgo4zr10INu308fNpGjIFdvSWNW/k9/Be/oMOCNddCbSWIZxtcO7Mr1bnnzeiafO2levMY08o3ikNhs6hPyD8t3O++D4qO3s78OjiQNI8mrz0Eeq/0fad+Bde9WV7vp51ENevXzZHn/zTbaoEVfqgk6ukGY8Q9HB9tVVZPv2DrrsYnSBDfQDtyiam5mx2eLzEb/BAXB6hqf6wuLScni89ZqencnkDFdMygdtPAdFnj17lgkvnr0zg429s7vTdtDFHjx6lEH2QWSPk+vGxtxX3zbDTkNenJwcoVPMgQtoi7z0E00is/R767fT36cNCyrpB9dtc2MNvewo2wy9pK5b25vZv//OrTukt89rTw7E2e8kd3eu0I/qIEnOWqL93RaJyLGVnNW/TNrxyfIL1DmH2OfUX7wO/I//O3/4I19KcJ3CLXGEuZJJhDjElu03zp0ljVBGMGigUCsU8pt2SoE2mIpHIbeUQRVEZ5e6jY8zxONhDCES7Mhm7eqBC4QIwLiPs1z+WkVUxQ543MJjeND9CZ0pVXv/u6XEV18+b3/+J3/RfvaTT9vB1l6bggg9YHV+RqVoBAWqGlADzm1KEOsohKft6epOe/Jqq73e2G+rG3vtV8/X2uvdk/Zs67B99WqzPd86aK8xyHeOTnLtopS9XN1sXz5+2TY10A+cee6MxZv29dfftNu3b7WlOZTZMZSvuQkM8VPqCQtCQdFA1bmQE7atLLjRWSbDKwcJBg2NPghjEOcD/TpSx4gHEXlXaQH5dqwh0t84gwci3NvYanvU+VyHDkR9hTFwtrvf+njuv6R8GtqZ2SrY2ecSQXcFPIMLc22QTgP90G7n7XRrO8reOErvIAYXrU46OiRtksN6tzbazeF+G1FxP9xrx3YMFGtPyUe6Z4/EbPtCW8oQZDZDELUd6Yo4fteYcYl364MRAkM/neWG+lzIEIjfR/xhiHPEWTwoaqMQ9kB+zxB3sl3309lvnLHunqIndLKjHKB7qSIG3QxBTgPguQ+63Nldg3wu2swUZUBPbnvjrO6nT562Bw8etr39w7a4uAysMtiLOG9lOm4hI73oYDo/vWpHbnOAwfLx7/x2++Q73223796LIeSBJI7mOoIGa2j/9M/+ov30F79qt27PtSdPvoaeVtsJZZ6Dxz3od2trp61vbATW6cmx9uDO7fbw7t04+F3u7CDXuG1LG19Rv1OU7Z/8xU/B1SBMYqrNL861lZWVKFWD7j1ES9rH3G7Ikc192uTR+4/aHfLV6PB8DfdkrcNFhtqES4lHBrmPxcmvQeJWJ54wfgZtxzFPrq6koKEyYuxsP4WWM6Nz8JwKGzjS2e8gjSPssHOQDi3TfjLsCE3aUxqQyenc11jsnK4yGpV5DR0He6CUCDGZ7ez8NL9drTHQZmYmMeag0yFX2niwTM0+0fgdhPmZ3wANHoEm/0he4I4+ZP/iTfCjIe7z5RXteuTMt6Kb4eHJjIbLcB1EdJ82T1VXmAjqzNREm52ZauPiDMNqApwqpEfon+PgNQfLwM/s2wpUGb0CLvySPwWidCIevBTClhXhC8pKWKt0YSA7KEYcGbEtq/DN6f2U1+0xHwFOvWNog0+FtfxVgePorbxZA18D3hUlCgCNetOLOJ2MnuGwh/HmdXTi96MIWA0mjc2tne3MnJSnu+LmnDbaJi4due3Q37bhK0cY3jocpfndgz3q5eexlKfkcvDGGXXy29SdNnAVwASGu4dm6wiV6cAx6GfO4IOWoPvQAmVeOJv/xj2Q4WeUIrqkU4UoHTm/4ziBHlQWpDnbPcog6ZVZ0qz9t4JOuME44HXE6JTPoBHxDQ4YSX8G83O5nLgE5b02Ih6FlhJZCtBlz/j22bYwdO+K95WslM51vKRRMYRiNJNGWohy7mvuyjZp2DziQAcekzhY98apTTrT371zC94HHcPTNTadUTi/MN9uubef/IZ6l3HnAEBtXdQ5ndInqcP09CT0cJQ6xfnINwcyFhcW4VMbyYPIuZTtbqchHMIXuuaurNNZaN7yest2cEGngzzJelV9zonnftEz0IRKrANZtlM5KDTMxWOHV+/GB7T8Fl7hc7VGbVFhebZfGSSWbXi3bczbvmFftM6l3Eol1bdilPNXiq88q3DvN+uZASN+ixvhMHTt1eGQN7STiiJpuRw4JDvqqAMGuXB83rbRH7a29tvG9n7b5FrfPGhrm/xGv9jcOaQfOhBHn3RbnqNz+tYl7XLdPAjb2UHpZz2HvjP7deDTA3inJkAfsu7AIq4lMhW+mwy+0XOE0z/wBMHblMG7B4k5cOYLeU6vGxDIo5dPlAL7o6w0/dI6e/c39RWT3P2dlKSzHcw/ofdN3Bo02npRk974uVOOuqZ6R+IQv/pyfbcGJkwbeue/MkSSefqEZfEf397SgjLGOOLFfKK7evetWZKfaeN0grb0TVtmRwuG0I7wGK93GU+Hhvitd/Yp44JP0/ND3iffTf3ECfG6YBmhw4BfMsF8Cndv4TX4TRr0vQkqXaVNnsLCX8ommLcOqsDEb/OBHN7kQc4pS4NPR75nETkz2RnW3/ve9+jPd3IWwTZGkwO+X3z5GH1xBZ49nUFgVwVOzS5Bc+Pt3nsfYXBMo8tPIyfc+sIBUw0422yQ/oAsQrjGqcE3V5AF14Bt+W7Z52w9YRRWaaDjo8Jq/88SbnUHYPT8InHvt+jxkKl5KyOV8b7nv9RP9FmqODL/aoeiT9vD36aJYxKcvcs/vGIU+o5ncil66X23Dr71P3mnPEZ9XH5hOj+Yn3yjs6MiA7hsJ98XDOg0lO9gfQblgWNI2c6zMxydFCOM8vic+wIuS841aOu8HR570PYObbXdDg/20WtdCXkTY1UdzbKML29WJwED6IDIXvqbMlDdcgdZ73PqRQxpT7nv/rg6l+UlRS8OihCCY2+8Fy+UVwO1NCrxMnEE3Sj2DMr+9MRodG639DlE77q4Ps/2qG4j6GppdbonT55Dd3fbHLqWeWhMH+zuYbgDG/XXWTuN7q/z6cmLl+3V6kYODd/BuJ7CkB53Fjq4dKLPwfFpe/Z6tT1fXcM2229rO7vtp5//qr3cWM9B5BsY6E+ePg8vVXdwb+EVdOqp8SHklkviR4B1qI2iU7p95tL8TJuhTp7LNDM10iZ55wSQG2RYTZpRZ9GBoHMZu9Y27bWliNL4l7daljiTcqAO2lT5Tn+gnxyhjz1ffQ3OT9CFtDvOogc5eUNniKlsc3UxnSbm7Z7KC9hu6vTSov3dASf1c2er1lkaxXNchUCyaiMyEo/ph7agd94XVRmkb/on9CcfUL44AUSdzxjSUzlYqy9I89KGcjj2Punm5uYpp/qb/EieHt2c5/Qv33GlvxJMn/cC2YvDx9CC+Ygzedjo+GRbWr4TfVv8nSEbd4DL7UvFzYAzaKmbq1Qc3IzMozIOHGWFnP0AmlZ3Vv+zX4oQ+2L0xsCm42kwWzi4d7N80QEt7fIM1uh8gp514jh50cEoOkGlJS9lmHlWi/V0F+tE/mkP6mW/L/2jJhakDfjW4cN+W47+Hk745/fkRdouvuVUnMKnz923SsdFyDMhvMPye+987srsnr2SN5GEQ76XNnjne3RA4khDpnZGroN24rgmoJTObf3KSdvD7Ttlds/d+9+8/PZuSFyB4lsqQKjy3+aR9ybzfe855RmZkDi9e/J6p4zum+FN2e+8ezd0bwtPvbIJ3kPvvbboru6dl/3jzbdePN8bOmi634Y3cX/jehPevOv6k7jL7dfi5hv//OlzaIwXttGvwdSLb1BOpN/mr9MRe5n3gk+5+K/0PtvDLxWk43ffGcfyQxP89m51Iy96/VB45KPyucKFgIuX+tbxn3fb6U09uSLJ+Zn6CL/fut+9eKWHCIt03PW9Hu8hsnUVQn/z9k06eVpXrq/kCUpOByb8ncEJeEQmU8KP3OJVHFg3V3T6zXNGnbzoJCfrbxr9MOo7yosaCNeurcktylhtHe1XcWCwL79rtyiHvMvS5Gfyijf0lhTiD1i53NpFvbPjJ5WndPOWb5iHPpvy/YzGLtT3It6KP4ET8kr5oMN6KP+81F9sO/mvMOr/cNDalRqIkubWcPoP3B5Yme2WMsMj4MsJbORnGa6GcGW5s8mF6wBZvre3Q1nX7XB/v21vbrSTo8Nsy6sNalod49rBblUjTG4T6ICuvi5XX25tbraF+fk3eplrZXXQq4foT3IAIrtSQHLhGjARVy89R+d49vx5c/tdzyCwrV6+ehX9+f6Dh7SLsJauJWVurK/Gx6iMcLKve/vrXxFGB6b1wcg/R5FDDhgrT+STw8jpo8PdtJfngL1YW8uZAfec/ItePojc2wdno+Snj0Jt/vDwNO8cDFfOqQ9nhw4ny3Cfn0NXJ56rYKPnQavWLrskgOeB/+X/6O/+yFm/OhTjjOO7zvoss07ULtBh+DhAXIVoZn+BMImTnJQCIPU0vyVGO4qEMjgAQTgDAaKWqJJf0ViAcTXBlY4C8+a7+bg84hzk6YRzaUkc5IMoXiPTEM1F++mnn7U//ZM/a32XHqY52gaptA7VPtI6srOA4Jb4hulMQzT+CIbGGfU64r/9s6u2tneSpZTOVr0agTCOL9oXL1bbLx+/bE/Xt9smCN3SmY6R7AxjRc9NH515bCLLSuNsGxwD1sv2ySfvt4kpOtoYsExCcBBC/9BIzV53JjsVFhYJzA5AJYMvO6PMATQhNE8RmtSf+O6j7WG4ILod27A7B+1sayfX1mMU1+391ndCx0DPGAUvHkyVwRGUmz6NejsMxJUBGR0oEtz5dRtGgR1emG43KLbuDX66f9gujs/aqFs2TGLA0Syq+B5Qu//km3a+v9smIfRL954/OY5TvQ8DZIR2d+DBOsic3MPKjhLmPEiLauTQZjogZBLGue6H0MHfeaN+U1NtcHKmjS+ttKnllTa+sNj66Riu/BgaH2/9KLFuQxPlDQX5gM7u3l4ecuWInsuaZyc9OLO27hikp8tUpeF+OlMfhD4sY4Sm6FN0upF2Dk6Wb92Ns3/alSGAf3l52s5ODtqrl08xNLbIb442oy60wcLDB23qwQNwNt6uTk9an85imI17oT959qS9Xn3VnsIU/uKnP2sbGCr376+03V1gPDxsr+mw7qPu7BsPen2Pjvvx+++3JfcPA0eKM7m0Z0KcoGBnOwWZwUgxhs+/+Kq99/BhFFD34XeGiXvtazyphKpcOXKsc9yZ3hoBzui3Zyk8FCZ+s94yFftjlp7uHeQwX7e02nJmEWVrrGpwK2hm52dR3Gcz8iwDto9OYVhNYPzo7HYlBhnS1FAJDF7jxeVYOnxlnDFcaPfMDoOoHXBzhY8zmBw51SGg0bVPG8gDnMU/DjNdXJpFiDjiqyCkS8W1hQJAWVQlAibASHLcFAblYK/R5DASc1TgKMzsX0S+DI/ySzlXstSXPqNzXGGqs30CfLmlVw7kXphti7PTbwy+uRn3PBuPEMyM+gySKeTLaJe2MxsOehe+jHQjoGPc8E0eGoEreLSBuLadFEjCLtOXj9qeMVAcnOS3sEr/me0GPYhfDcODIwQWeFZobsILZPo7tOf2zn4EqANQ3p097DJ3Z/26p77b9RxygbKsNLE9zijfvPahAY1iZxBK37vkadzji5s4Kt0irA7d1qmDkkM/ddnlK4SaK0/EvzJAg0BhkpUGVNg6Zxm4HS0Xip3fuCJoqfPNzWCcAB7QPgRzycAHOHT/88z6vDxLX3FQTvrocG854i3OL/q+iqP4V2D7zXZR4EljCuTgGFwrW+RRMUaNQwQHrpRnGq8ZzCKrGGSkSx18RxvqLPW3bWOfqnZW2XJ2ajktKx44J2PhkA4tM4MKpA18QsWz73VsmF8UUOhDJ1aWQ3JJBwGQ0G0dIY7tx8IufuSFGtwexOOS8wy+k8bZig5u1yqHZBFcuAogA5rkbRnCrePJNNbFPhWFk7vLJFUg3CJCRUqlyHZ+9OhRVhnIk00nruwbHuTv7ERqQpnglxLv3LodpXgfnmlDUtP0X8sU/hxmatnEdwaEMyLS7sFJLTtVgXEG5h68strbyhQe43CXqPPSMp1ZqbNfg9ryfBMKon14QTTxLC1aLs0Fzx2JI0H9QqdBZsqQxnNJdDjozHdw9+TYLaPAA78drHLgbHefa+8o/ef1+iY4OUcBRW9wdr577B85oIjiyn3/8KKdnN3Qj8mLvuUe+qf0zzPyPCdPleLra5RluTjwdc5++531cKKFzv6acQxc0Iw0Zt/ym9tGRV5K98Sr7XSK/qVL4yoHpFOyDC6sqc4kESHPCvHz2/5L8UkXmuK1dJ7Zkv6ZH3lJJ4Zaak3f5L2wSdMkqXwEgl/qgtKtdCZgOl7knZZh/KIDyqIOJjFVeIvfuN7weuqX95YLL9FQEn77i7Rl/OL/XT/PU9rdbugLacbyQ095xTv4g2VocAQ2eQY8SuqJsZk+WnC+GXBCBvstdEz+qZ8FAp3yxbKsf2Y8AkVwzZV+CcxBktCBPw0S66S89Juyr+RFwWhdjBtHHXAUrgtODYnUmbyL11X9skoh6cSV+7Tv0L8u2qtXz9tXX3zZnj99gv7jVoRb0PEOfOSgTc+voN/OkP84ei/Gw/IScuECuXDZJqcWW98gutv4bFtYfoBOPdemZm/D0z3TZbjNzC23ldt3qUsZdNZTR6CrtpS5Dt6qa3R7ZMdGoO7WRaelvNn6iEO5t4Zj6g2equ3FL32TugaviVvGa3hsF8Q7N9sgF/nbZh3PjREkHRLCR0JPlb9pQ8Pde660K++8W3YNNvTDk9EHSKLz2+01xbnGp4OmDk7Ik+vcHOW8g6bl6CsaKb4uPjQCxYV8VT7vzHVh1TETQxWacDAxcpVyxZHbaXgG1Or6OjzmJDxCIzOTo6Bvy9TBaR8VFutinRxI8eBfVwsoI62r8Q/RLcy3q3PsQFFiOuhLGgutcTn7urMN52amcwCu+Ou7Om/D6OHL6FE7WxttenYy+nC2HJIeiX/v3r0MLGUrKNJIjwfIL7dp1aEtzp6/fAm+nFSDnMLeis6BzbGPbfnFN48xpHWQX7Qnz1+0x1zOiNs/PsRWQ57NTbcXr17STtbtClthGHjm2+3lxTY7Ndo+enS33UbfXMQO6sMa6e+/bHeW5jLZJpNhgFHj3kkGmWgg1oBdnuGZCA5cn9G+2TaJdpG/dn1MOpwAVgfDw2tpK+lTnpXtCiJ3GrqWgxDbaVMi5bK9AQE8g1dgz4rW3nu3RHDV7ix1G6U+4l6CVL+XhhxIt70tU57kpCBJzOZL+Xmudnw3EIsy1ImqD+kE0QZz+1ntJJ1/0qJ2iM4fHS2zc3PhTTqEaoWeq/qAgfrZvvatyF9giS6EXAodAUdsYHFAHS1TOgsvy2dxJX6Q4fAdZ/DPwDtGRiegCZ3K4I942UYD2tBBj/gnlM1jv1QXsVZucZB9qqN/ukKmVmc6I1RY3PpnZEidfjwOHPugcByi+7p7gHam7Sz/t/8pOITVu5yl+DJl2R/lP8DkYINBfNo+xWNse+QEz0ULyG/bPPF6Mpkrbc83ZaTBouRb3uu3D16Wp40kLuWQFbf3pffb/+tu23gvffzt1X3vgu/CDkMq5EPb+bPjBcInvPwInpR1HQ+uq2RSp8fKi3UCGqRNIZS+KCgy2lJ8TgCM5M2Dbyyr4JH2waFpqmZJE3L2HeXWK1P54L96b+wKvTIIfvu1YDojvo1c7/6qYBw+CVMn+w3e66r+kzam3eq3OOPq1Yf/+Odzfc/Va0Px7HPan/e9zH/93gtVtvXk3sHO/c2jefXS5F3aJ7e88Yw+5YofrY9tbV6UXjhKUiP3sM5/He4qD+/1UPnmv8TlwS4SWZlf3rlsQavlvUcG3MWXz9XuymOxUSVVf7Me0roJLMH8uvobfPZJ+y9/+UboyvVujNSRHz2Ayr54iydD2pbfaUN++6m7UinSCXva2Xh2FkLe0cbl/JfOlev2/XoeQ7a704X1sHlh5b16ljzX/6fNp72mPad9B9XEvjTQm+BDteJJOjFT4VZfyHeefR17mAchVdaERwg837JVI8/6o9TjY0sLQy+ObRMeRJBniEsHH9z2xTyr/9f38ATwWfRunSut/lCd28oGyyz81kQU7RaRWhNlL7J1oDrzLral+rb6oDg0TydemvaQb9a7OxvPbXU8m1IH/ib6qof921904numpXvzh//Al92yR3mo7epseicBOrlsY3cXnWk33iW3+PPcIicaZAUp70wj/N88edqcFOcsfO1gVwPsYe9qO3/4/keZWLmLjFCX1Bcp7VwjK/TfuO28baeOMjfvGYZOjLlpm1ub4OI8Oo5yM4f/cznJQ3it88v1DWTPbvvoww8iZ6EQ2neQ/GqwRnvHds+qUv1v1FW86aNzEkWtONDHglymjbNtLASnjNtYe52zAQb+Z/+Dv/0jZwJLFB5YGuEgA6ASFmDnyMGwEJGtq7LjTIIBGlUHvcx9dGqiDfdDIKaB0Ut8EmgO0gGRjsRL7TWb08a3KghPgLoByZcCxnsvEWdnMF9IDSV4qp1R2b6+8fbn//xX7R/9g3/cnj5+RgPPt36sUhGu83MCRddRHoWEs1xzejGIEeaMOOnow4A+PMaobyBOx6hCiUZ7vbnT1nb2sUAQ/MKLkuJM4vcfvtdmJiBGIHGWDFUGLvf5PM4+9J5TMD87Sv0H2uzCYrZ5sXGyjz4NdeNBmJRP98j2LzcQppnouIpyovDnukFB6b+mFOpzfeNAC3g+PG7nKF0eHtwP8IPg9AyiE+8y7eMjZ5IBkDhTqEIw7p1YeOQnbTE25aGxd9qIy0BQysFEO4PIDnec2X2Rg24nFpYw7ikbYj1ZfdWOXz5to7TBCO19pVGAkj0QIa+DshxhAFlONp7t5LZnn9P4eefM4Cs0sQvqf0V7n9jSE9NtYGaxjS3fbeP3H7bRlXttmOfBqbnWB15h6yFMDU4PufBg3X7KO97ZadfANU2HmJt3+5QJYkLIp0fQJAYKcB5hUGT7GgwlD1Yehdg9K8HO7yDTzVB/Zq7PzE63dYj++NitdLbbxfUWnfCrNj5y0U6OMEDA69zK7dDE6pr7XdFeGBWvXzxpX3/9y/blV1+1V69ftq3tjZphxbW+sRUGfE+HNQwMQsO4nWm3V1YwIpbaAoryIozIARIZmQzQvuQBu0eHJ9Cts2NcQnsMo6GvAcPr1dX24NEDmD+45L110/DIvpLgYYj6qPQ7Y8VRTKmr2j7oBwSomzrQDNBpzRBXAT6jLgp2nUM6uGQwOsdcDeDqGp2dOvoVCDp5NBzcYz2M2HYFuDPSHJ05g9XDw86zdPqYfHPYH990Wp3SJvKII/q0W0c5C0uHsUaEB0xegWgHAhYW5zAmhum/9LmM6GoQu3UHfXNAAVVC2ktOkDv0FgFivlTQd4Z868UVxwognbJ94ELh5YBJZqHLhqiL+7hpbNp/ncHvqosJBO6YAyjO6Aev4xOjWd2gMSGDth/bVhoHjuRr8ERpBya/Sb/2kWx/RJspuD0UOTOMzk9Dr87a0xlQS4R13irIdf44a8pZjunQ0CfC6ug4zoKjE/ApP6W+HnTrzCsd8kcexIkhdEj/dJax50JA/tAQxiWsxW2uaCr44FVG1o8zaHBa5xTQt3cPdUrCJ4l0RtvKo6/7EETnImmk3X3v/fDMEQxxt0DbBWcXlD847Aj6RbZ9sO9rSHn2gzzpiDLjGAbWifEp+D84nHQQbbwd0+5IhDYILYzzbQxBOINQOz8/QchtxWkchyLFuxpDXuUMT/u4JA7yuYmfrp1VdOpeF3xGHMlPicWL8FnvoZNCbZSqygWapSzpUyEfBQuaK2XIgVfqCg2phNjHdB5Eyek5qGyzOPtpf/UZy5Augc7Se//DHqhD6MOLdMpVlTGfy9iVboztDL7RKI724aQljbS8iMJxAj14JoF5mc5gOh0kZYRx0YaTyGIH51R24gQDNuH20B+39lGJkj9cQlMqD27vo3Llb5UElTj39xcyDeD0M+hDXrGytNI8vNA9iNUXnOWl0uO+uTpMVd6cQS5+53Xgo4js7O20G2R/dABgX1leyaxdZ0Ird2pQotrgDPrxuXDpQMJE2stBAPtZnAjgWEfbxPgkdXdygW2l8dki/zP4Br91mygdXTo/HNSTP1zewNeA25myWeUEHVPjbEtCttCiSrhbc121feTr9v5xe7W6mdn6+7vH2RJifXM31zYy1ENxPfD05FznvYOf1/RX+pcz7eF3Krj2V2c/W7a/1S1yAY9b5rnctZu17z0Da3kXMZt6he47Y5G6AnJ0rBywS0Rp2dVgUBj1oOzE7/oHdE49QzI8e1l2HRDqO+nSfqLuQfzQNvRp35H2+S4e56bQIeCD4cHiOOn60c/KYWJ7Gc+20lGSmdnkLwxVh6qMtOiztGn/qYE4YCGvIXUnnmt/6XIkjZL/JPqD7zUWNJrt48KqI8p9vFMQ/yzbNHEkk5+OuLeyQlyBBNLZx1MPYLSPd7/TT0kn/EIcXmA/J519saunZfn9BL6uvms6YUj63p2MAqNFeq5O54j36soxmunN09/Zl5aXznhyEot4EdcW5yWPMq7yObgmf7AandqD2TVYNOZtv8K7RkIN7In3bP/Bu3aDnBVEyjk6QNeij3z8ycft29/5bXjyShubmI/ueDU8hr5z3G7fetjQCNFzF9AZF9p530i7GUT/mFluw6OzbRpdfGpmGh14PrJ9GJ18excDx+0nhV944K3KutLrnYQxRqXKIPS3hpv9W4d0xx99H7LtYSD8l0u8+cbnDKwQrGtwyjtLCL9NRO/FX5IWWs/7XhqD6XhZd/IL/XvRB2I4E0c+VMvXS1a4aiy0QNCprvHleT3Wz6vbUsdL2jKuPNL6SndJS/ExkAklg0oflIaltbSl9Ua3CK8ijc5OXtDdsaW4q9fsYhfUmQbwQerm2THK5dhqxHfPWfuRcIyOTmQwRt3T7TCd8b+xXc7nMuCRe9CMuqJ9RgorLElnhTN1G3VQt5Z00oR4hYQya/7OyiLyfBt5oa57StyzdmtluS3Mz7XNjQ3o7SCDwzqX93b3w2s3sL900N65e79NTE/Ddw/bs9X19h//w3/UnqMP2xtXt7fa6tZWe7W2nu15Dsn7w48eUsfTdvfubWBA34eoh/qu2nt3ltuj+7faw7vL7YOHd9vy3Hi7NT/d7i8vtNnp8ZwT5GQf+8AwTT6DPMnBzdCJ+rl4dsVETbg4gaeji6Hf6+DX8axT3r1zI3tIoz4oSSmrlZPiSB2JCGkT+6ntKj9wkoS2hlRvf8/AKoljV4GzjiZtB/NLnSARV+ZpAzhQEjoE7xJmdE5wKI9TDooH00ZW9NrLcrs8Q9f2h8QlDrQVHVYbBRveFWaZSQ89KaPdn/jo2MGgq+j2OknkM8UTS+6Owqs8OFC9wkkvzlqdmp7N5VY68uyCUdIFKOCwDwibfS39QLwBo5c6gROTMqikPmud0aPc6mh8chz+5IBKzfoEhWk7fQBuO+x2ZTo+JtBP57DJhUv5p6xUN3VP+qxmgpa0jxyoy0Qg2lMntjhTjqQu5KtzxfaVnu3j4WdEig7lb+UtsGRmtA1CnRxQiMzmEj/pU+DF9nSgyN/WP23BVauBnUtlHPmB6SrfXw+Fu+hI+Vm/c/WC+RmErWtv75bdffO3oStfHAp74H8n+CtvbCfzolzj+ls9tVrrbX4VKpcqr+KEjyRKwZJcxQt/cYSSl/EHwKHvLUdZkBgp0DKklUobWQ0MBXsPbvP1ucu/F9Kf8tMWqffmLQ67+ictofpM5dHVqZMFHf66dE52te933NF4dZWeZt27i5e58p58eMjzm4t0vPy1Z8HO/Z3rzXuQSU78qj9hyJ2PHdxG7GEw8MrT7POVS+mE9ZU+HCFb9Qi+TJsb+fXu4U++TJxONy2dPGksLZ8pIfc8pQSluGDl8h3/FcyGgr0SFfx53ysrkXOru8EvXRsN9u5dCDZIq44tnkr3EweFd/tdwWsRdRcflYdxqZPvqXj37JUSiJM2ta9brn98kDblw6aRRMWV/GIS+1h/lLJROLN6z3Tkl7OayF9aju2E3NFHIE3J64TFQtWR5bcFE/UhTccrAabkEXxRuS/9qF9aRnSHwFZwGsdtyVLP1K1wbVD2mp9tKY2oi2jbCZsrzsw3GODuO+NG/yR+7A3rIIzGh77VXZKm961sFPKXmIBZX1S29Ds+jS2ZiTUgzjTKtv2DfWLLs+pAdfm27Sav0HfiFj476CwGebP6hFv52HfkpfEJUm7Zg5c5eF/byz3vRyfcTtiJGvDpEewZ3ivv5NnuQqBf7+j4CNmx0N578AHydywrIl3dd//OPfJ162BsDC7pa4r8HHjwYGAn/L734L1MCNdvvb21l8kHDvi4I4oDydrbblmk/Wy/vHXrViZtfPP4advcJP17d9vi0iIybqq5y0uHO3XMDKpTpv4kz41RTmZnFcofQjc45vehkznRU7RvlYPqdUfgU1k+8L/59/+9H1nwOUqNCqovVeYUSo5wKGitmE45FUb3tJ6cQJhR4N72BgrcKl0FQr+WECEJlYceYTor1sZ3z/w6LEljXY8UjOYaoQnhFhlJeDA5fvvdRhuZnG7DGHnOCt8/aO2f/PGP209/8is60HSbmZxp8zNz2WogM4hRRnLw4tAIBth5tlKR6J0ZqMJ5DmFdw5yPz66z7/4pAt+SI2BGJuIYcEmoirEN4Uzq6fGxdv82xoxM3s5Nejt69pCmeqOUpfvp2x8/RKlcScPpdBudXaJnq+DQmHY40lFQrnQT+xfl52AR+ScwHe2dUKZbNkxghHvY5WDqMjYy1gZJ4nY9aCXtEhidCSQBwD7b5PRUZmCqrIC6MBMPxErHpM2ctT+AQazidnZ03C4PTlv/OYQxNtOmFlfaOJed4XhtrV28et5Gj3fb6cbrdopCOmIb0oHp9fwrQqMrZgWI+0e5Lc/1wDBG4US7HqGeEPfA9ELrmybflYdt/OG32ujKgza8eKdN3H7QRpfvtqH5pXZDh7qkQ0tXLvE93d9rF8eH7Qhl3udxiHdheqatvVoDNyhhKt/OhtZxugd8EO754V67hv5keV6uDBG7Vxixw6MDdKpNFFMYJ0zT5TIjQ9ZhB4axRvueQpco79drbWjirA2N0m7Q7ybK5U9//vM2S90ONrbaxsvn7Z//2Z+2v/zFT9rm/g5t4DYlzvA5znLSc9rtgDQ64n/3B99rt1eWuG61ldt32uz8QvPcBRml+19uoli+fL3elhbmMisrTBR6l4FJnwNYHCrBKsZr62vt/v27mSU1BiNzZk+3ZErCs590wkbGrNEWBya0JyPwu4eZ6eD32f6koh1GEeZeDF4GNIKS5aiyeHL7HBVYld4IArqjyraMRSbpLPDHT1+1l682qP9hBkTWNjYzo9xlv840Oz7T0YWhKw32DWKQ1axy+5az0XX0q1y7fZIDNw8eYdxNyiMQonQGlWmNCs8sUDBJIwo6FWwZm/iS9cngvOxz4sR7FC3qp2FRM0npZtTFgZ7MphcH4L0UTrsjnIe2c9mzyoiHnjkDeHzcAQ44EnE1VMWFfEIDWCFsWmfxKXRcwXEAPbrFijCWol6OBu8RzMClESEv8rcwZBUAca23Tn757jb0b33lu6AwRvw+xqaDLC6Fy97f4NF3Mv5axu72RIeZqedotQOc7uWtcXYMrk64HCTwIF4FwbFOLLq1zjQHExS2fIKGMGigvXNoaGxqvs3M32pr2wf0IXjK2CwRxtrY5Hy7wZjymptf5j7cdg9PaGOM9iP6qSti7rzXbiMQHQDS4XlxjXHDddE32qYWltvEzCI8YxRswzvosS4Flv6cgedhvTtbm+1GIxw06qSVD+vsV3ERdyr7peTrgLsCz7Y7bSW6wXmMWp5DC7Rv6IL3ccgTpZz3tndaCVIYQPBPw3drJpKj4Sp4KhCRW+ZJWhUuU+Qdl8VIW53hZzB/L0NHi5bv4ECMJJ67YAp/S1slK1XqXOqnsacDHDh65QmzcQqOUg4txxU39v/gQRz0Ci/HuwcwOvuef3wQluzXD6/xWbgNpnXGf+fst6+5Ok/YTul/zvwVH9KpTtkZ5Ilxsp0QOPFe2/KMxBCHy4bn2ddm4OEeIKgjSceIK95UIFXMBFY6pyCe7bN97S48T+eg/cq6297m7cHJzpqIk9R68mffACT6qAaMyiPfgcXlkDpWlO+uohNWFd87995rW1uuzKLP7p+k3+5s79GfR8OXvXTqv3y51l69eN1erW239W2d+m7Fc5Btd9yi5Aye7+CYhybJ/8+Q2a7GQ7WmL12AE3i6vI8+J82epn/VQVSZCU97SKNpz9x9Vc80a+/d2zY2H4lDPh464S3VySV/ci90v2ms2KZRtqEJDcrwPHBuu4oj08sX/d4NEOnMEPfCaJvLe2O0EPzeORulu75LV0ZRD2Qt0MK/iE/fNJ5lO6gpiHFqkYc0YTr5nFzX5xoItX7SrP2w2t7DFh3om5tbSNnKHvGgXuOAj85LB0mFRziFSd3PQSnlQGCgnqYxjvqsfafyL/p1UNsZV/L6DARbSLBsbyyHvj+7ATEda8pDtwM0L8uQZjU+vv3tb8ehdQDfF7+hZRLbd9WnuFFWOeSz5/nwaHv/ww+jfCv/lKue3eJSYR1OwQHvaga1beqAdG/mMPmIL8tX91rAEHBgVDg1VGxzDy3/4IMP8mz51sMyak/vqps6vX1KvuU2da4KdYD7FB3fmT/Pnz9ur14+abs7a2DoMqvDrq/H4PVLbRZcj0/Pt74h2uFmsE3NrcR48gwcB6Brf//D9tzznZD5DsC4CjErGSkzdCmt0XbSnLRh+6fNbJHw8gZ+RqLnaBh3Qbo1Tp65xE0XlLMdn+6+afQWjRh4m9/w0R4v9dnvpvPeXYlPXO/5ziWsptOB6z1xiRNHIFcNJsVtGziVq+FRPHeH3SZb8xc2wPGbbalxXKsNi39rIGcLI3Djs7Pa8tvnMXgs947+pU95uXk48CDOpEONUgd5NZ7VVXVUSn9+GyJfZ0k7296BIfUR6cIVH7aDgwPm7b7kQJx+Gnnbw0N0Lu7SoPqm50i5p60TRZykMQzRD/Zdxdk/PeGq5L1259Zyu7uyHCMXhhyd8JrLM83cmnNm8VYbn19p/8kf/2n7+vVm++zrF+3Tn3/V/uKnn7VPf/Vl++bZ8+g+WdnYm813eLCLIT6FHo/OQn92NfPV+XFbnJ5syzNT7fbCbCbfzKFXToygdw2g0w31Z/WmTn4P1r3CljrCWHYQeBmZ4fkBtsmBBjn4s9+FJmgz+4zfwqP5k48r64rflOHvbE77vnqD/U69RjtRfqdzOXfyUM9zdfABOD6/wCbtOV3kRNKbAyiuJsxMUWkqfHSozeZ8gWl0n5YtVEO74lOZQTvZvkJne2UVW6i41wP4adnyFr+kHr3Lto3OSh92ZZt79ss+lIsOiEszw7QVESNPrZczPnXuh4bPLzLwLg/LCkPksLB4/oLvfBaP8kq34/MuTsWhju2yT+TP0AVtQqbhFfI7nRXaRur9Hd1L505AkhYy0cvZkfRnt8pwECQDzdDiIe8zQ5/+Yd8UZ/IYt4n0nXpCZkRCHyJfXLsa2gEU8x+Fv0prcejwTZ+GuuHCwmK7c+dO9Wt5BVcG67gb3/LVJTMoRN3FkXVTr7fNHDwyRK6SJjKHYLuIG4Pv7WfirvvtZf3No+N3737rvnfvLVcY3/3effvNd3XlU+9Zaiwe6G/vwqIsq7YR2l/Ppwvdb2nZu3AY5G/RS97kycVfxSnZ5iWtyp+VgV1dTSOG/LMkBwTsHdKuvNg8Enr3+v0WH1WecYvPv/s+8YWtV8678X8T129hVAeDYnpOuLI1K219q7K6dAbfW7ffzNPwbrnvvjf85u+ubOvnnyG/e3Wocqp9Ahz/dfkDfFKU7cQz7xKXvp87fKNyrnR1q/ze5ElIOu7yFPWtJCWRV6WuHH4tvEnfgzo/u/pW/IKH58oowTb2d6J3WXSBaAU//1TdoMtyLhe86rTe/d21W9oQOvZeZZtNjx7TZuaZ1zxb9ttCjZ929s9vvXcFctVFWjLYFspuJwtmUKjX7raFQVjkgerh8kmDZXuQ7RT81BV+6ob6XJ3cWbqHCfVaVmTljWVqh9mHDELrs3rJm3YXP726qxfkXULRBpm9jcuzcMqfCm9lM/g9/o8eH/YuDJ1+4zufLcdv8i/zS52NS0jbhF64YG3hfcCmT8jB181MoNoK39SHo85ves8n1DYgVWwAg/qX9dHGff3qVfTv27dWsIknwVutBnASeOxcqvX8xXPsOPQcYKxVCGPAg95FntGPedZG23HmP/nWLg2jsVW1sdQT1Ks9GylbHiP/BV6576qDEeTDzvYGcBzF7h0cdOXYFDQwHn+NcDnJza0XlT/a2MquO3duJY+tja32+Nkz5MRJ+/CDR9R7EH5bctjZAJk4AhyLi8uZyL6+vhb86V9Xjm9hy2pfi7uyw27goTW730kHC0vgZnrOmf3/yo/MWQRpzKks2rBjGEcqkiotXiLn9JSMEMruG3/C5TKEzgE2PjGTwYAhlEFnBVNeFNIoTghRD2IN05fIrjX6IDy/gSxbxA6kIaRA8fChPhQNZ6j+6ouv2n/2n/5xe/rkOcifzoGC01PjpL+IsaVz0uWM7lVMzbNEkhYEwVPpwEcHRzH+PDD3/Kq/bWHsH56hhEiUCPObviEa8Aw4FMoqM9Tn5qpNqHQB7wiIV8lwmxIVNWemZFkjjTlIJe/fXWhj0LMzbMcWV9roykq7hKAuIZhrDM1+8onSDEw3CH21qUvinhwct6tTlB6d5hcSnMqFS2EgRBRhHbeXZygr1M9tjQboJCcoozkgQwevM78oQ+PGTqkCpoE51NtyxVEqlzLacexUKmm8aIPOyF2YbzeOBKHoH2+ut4YCPXx20vrpTPsQtMp7Tm9XIUPxvKSJhN9RyhEYGAW3YxVYymuz5DW10AYW7raxWx+04aWHbWD2drtxwGNkug2MTBF/NJ36HGK/3kXxR6k82N5uVxia1yeHrZ+21Mk/rsIFLWmm/8k//bO2vbHRPnj0KLO+HBgaklagxX7VbtLY9jzISagnDJ5rm/bf2t1oiys6qJ+33b3H0PVmu2pb4EYFG7zfXLRDlO0Xr9baq9VdGME5tDHZtnfPiL/Vvnz6dduj4+4c7LRTOqV4v3AGO+VpaHso80cfftwOXQo0Od5+8FvfbWPg0z4kA9/dP2qvX6+1x99oQL9Kx3QZ7MKs+08f8RulkPaIbAD2cQyTGlCzva7bCgYTFkkcWq7W0IgogVSKoH1G5ikD0GB0lF7F27xjRMrk7FXEt+Mb115Ws9JKcNSgFQyD33H4xwGioJKZ8wzRUEKE1tTsQnu5upYZV/0wspwSLqukz7i35jBCakTmnNUJtQrgGrizTyn0J1uVYR/BqOyjntAOUWOwOTveMSW3QqiZNdbTUAamM2tU8BF60IczlnUI+LubIaGAM4VMT55jX5B5e0XIUUfrKm+7AV9xkPDnYMfc7BRKNvk6m5+75x7E2IK+VVi9slybtObjXcVdoaMgUbDaFraPg44OYthGXvIxATJO2gTeokHk7GyNJgdjZMgKEJe2l3OAPq4gyOyqy7a9d0BZV5k95MHGqmOZoUTWGl8KEw9NXL51OzPilJ+qdPKEK/Dj4XaOWkckA6eH+Lqsy1m94s5BTuW1PDCz9kcw4G+91y77oMOh8Ta1cKdNzS9nD+c+eFP/iIejTfINRWZqLts+jE8vtrHp+TY1t9xueO9s/nsPHrUZ0g2MTraFlTvtmvLOwN8ltHUNXO5DNzu3mK1bXFXmFmwDN+fgZh9+qBF5AlAOMJaDsWtk6ZkqRgnMDHLv1s0QsuFX4vm+FOOSL6WQOLgjP5ROXH0ESqFd6qXsoW9nFQ1pxKK0I982/xhytichCqg49nsvf587J1IpqMLgf0LEH+0XRZNLuujS1p3844RyNoY0TRpw1dGR8aRt6e1SA5Df9gudLkSNAuf74ImydBJ5BkmMPfL0m/VTcbK8wNArX5lpHvKN1IPnKFg6mZAVGYjkt3mZzzKy7QBeWAoFvIeyndFrX802XtC18DlLxa15nG2wA80rO1S+JdBJeIV4BoTQsDSvQ3d5ZRkj3RkILj+kTPqGWyLMzMxGJxG/VAhc9LV7rg4jb/uKDgkHv9Usvvdb3297hydtfWsHPn5M33LrM+s72J69WOX3SZz3GyhXLrH8nd/5g7bG8+rGNn3OVSk63SaRI85whB7PXS2j4nTT5heWxQ59+JjfDvaI+6u2ML+Ua99VS0AhP7Zyt2/dCi1keyBIR1kdFIjk0KeoAvs8819d/PZ9HDE8W+fE4W3oALypi3hYlbxcQ0F+17VntSE5OMNY3kRKacpBJGHq2swo0pbyRsXWtrB88wJb4bXCotKpTqESeWtpARzMlc4FHG+NjCo3BoL5cDkgp8EiTDodw5v5k9/pHLJNVULLSa7uc93m4QeffPLtOHecmSLfNfvv06bf+s6326tXr8N73YZMZX8OGSI/1TnXKfXWTcXaLRuUicEJ/ETeu7i4kAPhC/6ryBrhdzDJgQP5sHi0HtK8+2M7O0uZbzuUHFGmXOfgsK0MTIpr2it9r7VHDx+0999/lLwCkO3HJQ04MK6zJy1MHsO0ywfElTc4+ORrHSqeTaRBMr+wFPh1misS5V1TyBdnA1vPDNgQXyfwHHWwDwl/7csOHyK/O7dvZSmyNOAMqtCJgCJrXX04Qj2zNyqFj0Mjs8jX1VeP297OWnvx7JvmUM/U9Chy5Lh98eVX7ZunT+D/Y/SPhi6wH1niHutOgFBXvHv3HrqR53pgUA2DM2B3IM52K/ms8agzp+SpwcEgf0fOQh85n4Y2MBj/3eBWcnklCuED4lgcWSnjdjzPKNGXoMuigXLApH/w0X4p/fPRhIlvIDezSgi8PV6Z2XbA3TmspD+vzIAjTuR990d8Vzh5BoLPBV8Pzh68eW8hFCxNlaNXXE6gh3hu0tsBK8vze+78tv97T568c+a59CAdmal6nM/2Lc/jkXfanz2YbnrWLSy1wIofmc624WXkiXWxji57t37OxLPcOPpIYzvJT81bZ6v6qRNGbqAnV9POYJfNz06S3kP3sT/QiWLoogPce/hhm5hfbH/xk5+1Nfgzykj71dfftC+x6/7pn/+k/ezzL9uL1xvt2bNX0Xfe//AD7LJj+udsm4aeltEVbsF/3n/vbru/spTzAdTVpilnyYP0sFfHhvrbLL8nRvuzDawDku657zY4WVlLvvZr89TOkT8u0s/kS9qqzt633eWB8tbuYP/ic5KKPAA64y5OZN3q/cqicvbb32krEKPtbBvnbpvzLN4Ojve5AwtxXHmuY18+I41pN9un1V/sF6Z31rqr1uXVto+0JW1I/uV85YI3SEy2lTAlIQ9UpeoTOnwrZ3xOv+jxdyNqU45PzbR5bNjJ6bk4Fu7evc/vJfS0BfQ1+P/8QviM5WdmcK9eTpLLpJz0a8uTVtR5i085wSmOEni3+oo0ZP+0HxiESujEs20hv4tjiLqpU1ygzzjxsNv+wLayvmfkbT6uICRyaNK7PNFV0K6+sZ7L0P7y0mJNbCB96F6dnHvaGVhdlSO8Xratq2L24XGu6rBenqFh24tXV7XW3s0OstBG2iPg3rTyAvtn+U6KX8Xeox3jAKR/ly5X72wLaUx+7fvusn4dfrpQPKTu3dWF8DNpkzItr+ioeITffjON99DLb7zrro5/KjvkBeqDwhteRIvFpuzoqEvjvfvLu2SbfMg9z3nvs6jspQmtS58QteW4vaKJI2+pj/p32adqeT09myz8/TbPt/l1vP4tXPXcvYvtSKj2EZCC8a++KC/5yf97jlvfcZm3nLzaibLy7i1Oq88ZKi/fGbrvf9W7d8Nv/jbkHVeHe2WOfcW8ulDPpi354xwH8WiQh/nN99KzTsyK/5bW3pRqOur2m3RoKJ6SnHq4NdWblL+RpvtWV+GFZzMgFC67di18JjXPXX0FO7ErSfpLiqAOBSPPvTL93zK69vWyT4Rfpm9oJVOu+fNne1pOyiKu36rcys/Qfa/3b3Ft+vzva0q2XaRV9er4EODpGRDyK3nb74XFspUZ4QnwdoM6hoe8O9FNn4LyRH1UfUA7OfCCZ8vyOVVOHfV/+b7KsD4JiV+2RnhCDx/Gs+25FT1z1Tvy4bt3scjjmzYJjXB3MDPb9fZoXV9xd2hv4lt/voU/iAd4h/wjerVZEEf+H7nqgBm/xXjyA+xz+awv6TPqweLaSY7akE4YEUd+dYKqJOeElhPkijbD69evYj/qJ56cRI+Cl7g7wtNnTyl/qO24Ko2yd3d2snuIcndudibb1Wnr6FeyjgvIPCceyW3kee48s3+wB16uIgv0SXl2knhTtzhEhz463ENOj8C7L9GptaeH4fXYtdiBDi6oIx9gjzpQrdypCdQX0R/U/z//4ovg5+HD+9HNnBjh1vXazdr08ix9aBvYHTr8nawhbo2jv0c72InlsZ2osysUw7ehL3fVoDHawL//3/9Xf3R2fBgitJGdAQSkvYg0qkRMCzl6roGiIyz7HBFfQnPkxb3qdfTZCM6sy1JTGmsQIE0zaD6Up/LvYIGzMXTmpMtIZFnLKDHrWOA9BO+hjV/+6hftqy9/1RZmp9rv/d73MQYfgOjWNjZfYUAdt1mUPI0hDQoHIlSEbABHhVSsdEDIgMPehkbbhrP0DhHimW2s09dRHBpsbDRGnyM4i5R1//YKZU63CYhYZSsdhdqpPHgQhCM0zry6PDtBwUWRnptpcyi0QyhJwyhJF9SPamUrmisI9RRF55xGOny12vpQUHT0O6tdYtIhf0n96RrA7n6mKmmyBkqkXB1eOdjBi/rZAdyL0P4Q5yoxXQVwjeF5Qll7tKUKlrAO8l7LzNGpfhp9eG6u9U9NNJd17Lx62dB42/DFURu+Pm8jSAQdFafHZ20c4Idd2tNzLOqwPRcicIFZ1851NNEZJu7cb6N3HrWx2x+04fl7rW98saGKtktFMnVxVOr6/LrtrK+33XWMdTrE5fY+OIe2qLdbeYwDk4zhaG+zjcHkTvb3KKmvff71k7a5td2++1vfjUFju8pUdB64fD6zNmEg0t81RGobO5v/i69/0bb2n1FtjPe2jXF62m6GoAW+PX211n755fO2uXvaDk9p0z73ZF8EkVN0QnKgg+5DRztHB+0oDserNj851T65/7Ddu3sHhXG+3bu13O7fwoCmna5o/0f372YE7eXLl21ra6utra1lj2lxaT088NVzJHRmaRjpWNPosD4KYZ3vU7MYeeO15Oj68hwaw1AirgaAwkDGb4M7a0i6dmSw2ydSOpAZ61ESNzJSQ5Qy+ipf008VN4YS+rJXBxxgqLSpgnoQ43wM+lew2Kd0kChYpHf3eneGbpYJnZ5nr3j3jNdx62zyfeq0BY2/gNlu7e1mjzNnL+mIkcHu8E3eoAG8gNG2srTQpqZr1Nr9MdNXYAEyO4O4ibJvnbm7NEveFCcTVxRycGG/tO75A9YSSqVox3FKP5JBi1Pr7Sis36BoyqbvDSlwXZKqcaWjz0FOjEX3znVUHWNSgZFZduIGYaBi74CDgz7C4KxojRlnOYv/MkxqNUH2/gRWjbEIZdpdPABSBJq81boapqYceCih73Y6brnjXrrHziimb7stF8nD2H3u90wP6GDXAYFzZ5FhCNL2zrh0eb/qjLxPYZwtgkijEeHp7TrUNKIkIQ/N7sO4P70Ad0MT7eAEhaQ5g3+cvnDTTq8GgKFlG56bgdE4QZ++2mirnmlCL2hD41wO7E2144urrPJweyC3QXFw9QIeMDIxSRTixEh1FvR5thba3KkDalySdrS/2Qb7MIJOoZu9bfqCgx/OVi6FwPaVliWR4ND/es++z/dEKWVG2ukUmy5ADrS1hgVyDF7SD14WlpbSFhqiUXaIYztGgTJDX5gff2XIUqK0JsH2vkmrBV+1a+CzvLfQVX+3T9omwOBV9Gq7Vjz/t687w8P4UZiSptrOfqAiaVDpMI7KjMmlSfmh258YtxQ2Yaq8pQHj22ekYeW7ioyz5g0+Z1ZD+EFtj6cRHGOAjincBt+JY+GQxmuQaxK6OkpfVSmxHBUutwfZQ9ZkWxrKjb5A/nEqCx/tUM/ILuhRhcjDm5VblED/cjaHyrG1cHkncv7MNhrCGL/J3vlbO4ft9epWVqG4d/jaxm774qvn3Pfa9s4R/NIZNM5Cdp99t8W6QDE7RT4i3ydn2i8/+6L6GOnPzq7ad7/7/Uxc2NzaRa6oaLrs3q2NblHf6+gUgIvOcYFROt4ePXwIfNdtA1q+Bt3KaDH1wx/8IArZ69er4EX4++MciEZLX8x5FuQfGpJC+B0DhV/qUH7rlGYwxHPxcZVY96i00Z0RI21JizoRPv74Q9qevgU/cjBMXjlCn5tC5guX2ZqnNKPC7iHwaRfyiMKt8juPXEcuW08d8upy6iNOspggvodPERFaVIYNtgfvvYdiPBeeb1DRdPLF+48eho+q/Fq21XXVpIqvjvoMblKfrk89evRh8nG7vBMPTuebDkhpOs449TkujSgdPrPgIDLBPLikyxoUlzeWMS6+1A2VoTqit5Bh0qw4sLsaxwEv+9vW5nal5dIg/PjDD6PIu7pI4O3jzgy9e/du+9BZ+vShw8OTNJ8Kto4ky7Hn69R3Jq18WV3to0++3X7vD/565J8zp5XtY8gWRE4tYyZe+pdIgj9qULmlo31M/U85LT/84e/8EDmNwr+x0etP6qTj7Vvk78B/bU3hwLmD9MO8/1aMktXXr2OMpc+Ba7deEreW7cDgGZcrY075PTHhDHNguTptM+MYD+hBj7/+Bhl6FYfx3NwyddAxf96WFhaBDfmAIeRAufq9upB7jzqZB5KKzqbx4gxoB5s7PpNt8EgrPPJp5ZSO7mnozBDHaii/uOhvXvaaLvjcOblAZL1L96I9893+BQ/mt3goByvGD5FsP8zM6AvyZNvB+IErf+ZTDinz09g0nvUwT8s1ujSjc1w6kTdL36Ftcgje3wmdXDI/dQj7r/nJR+2v5mXodLY4C4S/V7b6vitPwu8tlzKFNA5W6CVbyJCn+boi0GXpBw7SyrvITz3GvqseIAJ8dja2/VVdJ3UjbWQN97ezxdC95GE8y1smx4bTR/rRb+RPOtY//PD9nG905+H7bQW9+eK6v61t77X/5I/+y/blN8/bP/vzn7Qf/+Qv29dPnrbPv/yqnZHPAf35AnqZnHA23Vi7fWsee+eI3yPtzq3F9vGDe20BvudBurPoo2PgYQJack9e+5LnBgiHND+WCSG1laz4Ld5G4D91W+sl7elwz9Yz4ILqZMWDA5hZBg/OTqO/XZGPTn94aa9ddVBkCzbkrDwkNiGwOTlOGex2MuItMpOyHfDOb65s80QZbjFRk82cfFPnkMWhD1xert52X96851JvrUFZWhk4bHfr9Fa/8Z6m4vJ3Ub1BWRV70vdEsv6J7DP0T3bJM3JJnRL9fnPbLQI8OP4MmCl72MOzJ0LHtHL6qnCqA7uFoyuL1F8dDHD2u5Ne3J7AQdRuNr/6hrQ1Pe2ZQiPhja6C045RRgjfkHUlb1eiG6xjHEbqRNCmPF/erQ4nv9Jh4uzXU3jqIbblCXTumSHyIGWENqJYcKWz2z54PokrhsWb7XuNbSz+PVdEfp6tTNGFXema1dPQmSvnp6nf/Nx8/Aru16yuI/7s39bJejqoKn0oc6yztGSQxrRX7LsZUMoAhTa+qwmqTf1tHdXbjGewX3f9/jevvyooC2yfuksnRRvyvC7Nu+kt06ve1beklxaKukJLRU+GXn7yTWAMbyBal2f+uMch2bv42kvXozlh6r31f+/CYFCHcrDXPAObeeR78WafhW8Aeuy+J49eWd31/23vzXotS9LzvDjzuM8855xZWUNXV1d3dbNJUZYgiZItmyItC74x4GsDBgwD/gE2CP8FX/nCgCTIurANyIYkwwZEySRlNkWT6maPNeZ85mGfeR78PG/slZlsyT/AQMXJlXvvtWLF8MU3xxcROhtf389bVv3Wc961d363H/X3G3iZ/P76068aDny+XY7J8qWn9IF7ti/y45fz8Zk8ne+/nH45b5P+v/Lyf5ymtq/T1NpTxi4TE/7qPNN5m7518rjKsZO7jmO3TlrzqFdTbudpA4MmNb/f3E8u3qnf0qw//8rrvCn3rcvkE8Hq20AnBYQ3ed/3zOeV8fGmOb1l/j+fXv9O2Vzk1Q0S3pfbnTL4Xx+K49SkjEsa4nsVDtKQea1J3pluJEun/amn3nrzKW98Aw/LzYG+3IjTn8vydPBrA2WFHLQk32tKs5VuY66M0OdqecpVfRW+40R/45OQ/tQxG5o3v3WKFymL717CshmHy/S90rX3wuPMZzs6dOPKmejOwsH3aJyf4kr97PiUeOR326JDWXllspx6dQDhB9+rDENGw2f1Mwlf9XptbS/7bCvVp9RL9FM42eq5fvr/tEMMSjXARLgk+AJYxpbmu/xS3rq5sVVevXoVn5O7vWiXuLOGssBAGh3iTg60d7Zy8O/Gxsbr9qonJSiLNjtJY/8Met7fN2gCnRa0cWJggPbbNfVcAw5Qzhn+S/pmW5Bf2Kjd3dznfXUJ5fXzZy+Q68hA5Jh7+9tWzyKdwP54+vRZ+RK7R1l27+7t2GVG9bvrgO3R5+tkRXX4q7sg306wMdAjtJW1L0eQq+KIuODOGCb1EWWRtjSjXXr+q//0r/0O/cqBBO61KcBFhiiTMAYHQSHlTIhLflV2+uOsNcIXhg/S9TDgjYBxUBwsD44yCt6IJCBGQ0VAv+p4NOpM4hBpFJogBINgNLvG2dU1xsfZYZmeHMNgeVTu3Z/CQHSf7+Fy5/5ieee9+2VsYqzsoUS2d3dKa3QIoID8EIoDn/2mKFPFQWeO+2OpdLqFj4f0tvePsm+lRulgr+2qyKjCOD81XoZBqiAp5XhAkwQlgk4i9C3fWROjutx+5s6t2XLnzu3SxYDoNHMwb1AcT9fXy8EXL8r+i1fljEG92vGQ3e0yyoCrFPRCVO4fLOxoUuAX4wekk9A0nEDhDiLSDpBJRaKXMQJYmQGXZe3uu8/9eg58vURR675AoQTBNK5OUZr6dbqgiPbQLlWo/Y3NcrS8UkZOjssIiCIyX994ZgKKPON7CJG4HNM9QdFUywUIew0udI9Plp6ZW6V1/3EZv/9eGbr3bumZv5vte4z2vrkC/iDZyV679BUMjLO6RPkGZdl9NN1K5+J4ByOX/qjPAN9TiMvtAcSFHvCCAuAB9JOHRkq+BIYff/LdLBGXiwkfFadrcMmI5panbYOfHvahAv6vf/ivysIdjIJJD/48ClG/erVevnq1Wp693C8rG5TfO02/JsrJmc6kARhJd1nbOCzbO4fl+fNXZXBorMyMTZVvY0D/pe//almYmUHZGy1DEInGjazuhPqWId5+YCPOra2tR1FTGVRRn4LJ6GxxlnZqchxjZDT3FLzOKsr4jY5xX2OZxej4MKWqGI5Eaa6HugAgQKKxbRSNRv8pY6aCbCRrk7KlE3ihMa5BWp0fPOefTFhhItPXse6WFpXRX6MQn+a3+9Mb2e6BXwoSGagOI+lJ5zdZQuMbnT1TjTa3DSrC7vueQz/B1ew7CX3r8Eh0LnVK37bNMpyhHB0aKUvzC2UKePb03gCvagj5Xd4gDabtvmn/TXxYVhQTrtqXvlwyaK8ouMBW/lOFTOdd+Il9cSuGqjzW/B6MI4xHMNI01LIfKuUZjdY4+qtD1M+6lD7KrUVaD381Qgla47I6bkeYKnyalPakH3WMpGUNyDh2yC8+tzAGnKH1mfu52hedjzoLPGPE6Hw5ZQ7d5M/lWs50K0TknYn0l+fy28NZBoaGqRM6oS06T91j1a0V5OcRGOSxXpeXSYjZGw76HZuaK62JmdIz2CoDbtnTSzk68fuGytTsYiZL3Xd8YHi0TM7M5RBx9yJ3m7Vzty+BWw3Rl9HWOLASn0YSIdbbRzk9Q9Rru9yvfwoeqcHnYXbgHvg2hlF/cbpTjva3KeUSPD8E/4GZPFD+F1yqY6uC0iimjaMlOE452RMwV40kD04A/Wq0X3JPJ/5NDFnh5uGrOjYdY6OEE/lP2ZlwdkyDi9KYYyYfdhw6OEaKouXAk5p7Jr9XI6AnuKSxEgdj+lHlay/0SKtzTweRioVj5LtNmfIJnwevkGEqDSafhs5pV5QdriZ6wqfSsDAy5R6VxnHcKdcU3sxv5ZkGa1OvbbYuJ6rsn23S4DayQjhbQv3kG+8oYzXUlPdiqpWp5Gp0CG+3lJJdWVYvCtBAx1FlEk+tUzx2zNzfXqVEB7uHBJ6cuG/wOTL+oGxsek7KAYqXh0yflz3kwxr3dvdQmpDrHoTbGp+Bl2/G4c9rwE0I6zQZpjwPzT3LxPrF2WUZR54tLd4qXz1/Xo75rSP/Bi3v3p2HMTrd59G+JAoFmTPjFjOMhZHhNJi+XcXhMTcznb0WXenmgf5OyvfTHena/R+dkHOCTnxTrjXJLueTq0JN+AozJ207zj7GRr4gDZhTmaLM+eY3Psx4emiVuGEZjqF7Y+vo1+mh/FBu3Lt3t/zt3/pbcbTqJHY1hfx76dZSeffdd8OrHQPrESdckdE4aCYm6laJ4pZjVQ89ZHwArpNlM7PzOQDTLRpU2DNZQz51Rh1w4qH33XZJfBF/Ldu2WpdORCO65UtGwYxCi0a7VodpPZjRQ15tg2fZyK+cfBJn33n8Tpw/bWAsTYb+gYNbNCiDlEvqaT1d7uk5UXa2kbvqNI4/cJEGTfVciL6MoXCIAxT43L19qzy4d6dsrq9lslv8VMZ/73vfy0HV6sQvXy6HRnWw3iH/u+8+znk8bQ/DhXeoC8tfvvsr34dXXpeVtdXI8POzE/SK6fLhB+9l3J2o0OBypVULHfNv/dZ/WB49fkyfV4vnvqgTCU9XJziRap+dNJA/uVLm137t18sUY7W5uRGdx5UNH374Dfpd9xO1DoMM4kjDUPB8qemp6eQ1Ski67YNPtbg3M7eADBmFH4Ln8NIvPv9pGR3RwYz+vLURJ9pAf08CEm7o9xnlTrWGy9nhftlcfZVztG5o79bWeh0DxisOBXDC8Rde4aHB9arT1iAa5a57nbq9TOXTr1OHVsTR+il/pVd8Oo7+lr9ExlLuLyflvvXmYqzVk9QlkqjG9xtnfqUFyzQv98jn6sqGF3vJU6NbJR+N69QvTTd6iA5MHcTiefIkdfKTzONVn9dJaGlDm0QcFy6WRaaOSOu0n/aol9gGHRcNbNSH6vNKB9K4bbCD4lbozeCAXbcwcyXhcejPKxOYb8k6+27Vlu2H+Cb9pm/ksw8DyAjPN1qYmynvvfOofPtbH5a7d+/kHI0f/MmflN/9gx+UH/zpT8o/+sf/Rxz9P/30c/iGBz1PlOWV1fTDtt6+tcA4XpWZqbHy+NHtcntpEh68UCZbg2Uavfj2/DR99Qwi8A79W7tGODs2V0YB0k/5jZEz/vUP9iMfPIegHd3JrQ7dXlJ4mc8gIx0GboMoTQs3acLAFB3ACYIABhW3qmxuxkr6p+bX4+zkwQS6o3sD64iRvnyv6oq+Q276Wcf8JuVahpPY3dgTVWYbdNKJ3CSXsrO5HM84eLQT+R384Z56jmW+uapOEfykT81989sGU+iiud+5hKG4JP9z8gMJjR7flcs9790z2W0hPbvH4BPHXn5pn+R/TjqLg1ub28HZDfiPsFQGyCfkR00QhfAz+eGWCdZ7585d+u/EEuXBd6VNV7Cqo9YIUuFZJwyDibQ50fMVFNkywW3lrq4vEuVPA9P/ONERquKyOrX7/qvfZWsxYC0uuCJpeHi8LCwslqUl7FrG0MMYs8c/stq+3717H344X27duptxVQ75rhPE0kv4DfUpo/b39yqOUbGrBxpe4kSCMFFOm0bQn22XTi/Py5CP2CZhat9Mvpex5J6pjuW/md6+79j4Xsbe3/ylDK7c6+RtvjfP6r18vH7f1OTz8n5zNeX5vQ7Jm7LfrqvJ46j7OPZX5/KGb5g/fEteAA5kzMGBOuHiRFilHeWjsFbu6yaQLlJOyqasjix/Xb508vr7m/u58ox7lBEYQFf5/KXrTX6+85f+knxm23zG7SSfpbyMV4Vtnvvrrc+3r8CmU+bbqXnWfH87vX4/f2+SsDWJA9bt++KntNDUU+VktVHFWcsRptodya/tw7309s9Xm9S0qUn+rA7hzo060injl9Ofg2fnsgPyUZ4mT21zvvK8U5rvcZmsx/fSV9/z00RfvCrf8zvl88eIpEwz+17km3WgW1S6rfdr26zD8oRV/eb/PmtSSu3kbdr/Nk5bo4Ja/d161XmaACzLqWU5DtW+MjhDfBbvLUycdrJeX2xtN8CQn+U17bwa+KkvQh+jdFMDo/hkbIWd4yFvkX7so3VWW7CuGpIPWbb4mzaKr+lL7av37Lv9iUz1xTxGP+Id0xu+V+/Znsi+t/Sn11fnr8Kn0q0THK5cMDp+GB3StitDxEuHSLvKYAXfic2OfNe/Ufm+46yPyZVUBlwZ9EoeLnFf+IlUwsAgl/V1Hfl2yIarQ1Q9Xv0yO1vQD+Ho/S++/Aq7cSP8W/i6u4zBBPrkDvZ30NmPskVxtsaEL8VXx/cL3vXsR4Nx9DMZYX+KnjM7v0QbsVeoY2NjK/Vs0p7dPW3C48BiEXttdma2bGKzPnv2FBk0nNW47gLSDS90NbmB0crn7N1P36RX8WBiYjxyFIwqg8jkLuycHE4PgBzrbGcbucM4AgRXVPf81//Zb/2OQFb5ENPcAsZDDEQilfnem7PqoOXl66ue0t1PByn4TKUAZLuioEQrU6kzEDquXAaaqGSZtwe3AsAsOeB3IlPpqHStc//GNcG8K5op5LtuGLDzYwCNAuShnQd7PBbZyQduGgEijs4szJWZW/N0xj1422S5KeMj4xHWfUboooi6XFPB7R7Shygzbt+zvXdc1rZ2w5izH5YzIyCHRpiKg3MgR4dOarikUCeml6ctH5d9DP2t9ma5vDnBqN/HqL8s791/WGZvz5er3psyNjVaLo4Pyt6L5+V0Y6NcHqMA8O4wiigoFuXOwRK2V8CwZ3AkBrTb5kgcEWaGewcRz/kO8UYJqhHsLmOxJAnxEkPYCIbDvd1yhkLl3v5uh7HbrojVao0HUZxBvLmACbkaYZc2He2WXgxpY3+lgCvhSd2eTXBGHmfTuiHEPo3y2bkCVpXWw/tl/M79MgTydQ2hBA5Ouv8FA4jQQ4G6AXYnB/tl5eXzvK+j76YbRkS73VMR2qDfN+VwY73sbW9lD3636zk/OsjZD26HdEnd/Z6WheKvY2Jrq12ev1op3/7kO+X0eB+m0ofhPFpGac/YuPhJ2bRzeXW9/LPf/f2yd3hcfvzkR+WDj+7B1NoooDtlB9TZbN+UgxPaMjBXhkdvlevu0bITh9FFcZuG0zMxr0abqmh8+4NvJBr/mx9+WCan61YBh/vgAwzoAqOoz7by3QisiQkdpV3AWANSPNbhzm+NMfB/irYuLcxnkshZO8fm4HAvzNHfcaJAD0a3DDBWGmcHu7vZ6sXxVSDYLhmdDl6jKZ07AwnAAhmoVFeTTFNmLwNXeazOXb4Df4VSLvI5eUVGypeOVOqHMfQxNIdh2s5Y9hn5pVNXeq0ORvdNdXsMHWhmsL0uD9+hrcLHWUq3y7JMle4sZwYcKvzSrNFbV+Bqudb5cl7GMeQGqcPtHKbdUoq/bIXg8PsfvAWRye8qSGXgCsUITH+TS3pR6EgLbsFVhTBXR3jqbGngEYEL3SmsKapzrwpCjWwPJm7oT4OjKgoYFsIfgGdlAc9ti2VpzNWD3KQfhGaX4zmS3zQhBs4lAsikMHT5VR2xXmi2iQ6uqwAUwG5TtdveqxOQ0GsiyOjTjpHMF8ACY8VtuwaHRuM8ysF84Er2aVPA06dTGLyz1zpdFV6HRtaTR+VDB6tJZ5yRawoBI7YgdODXS33y5L7SPrwqJ9eD8HWM1+GpMjK1UC663dIHvk7diBLqhAP1Y/BB/8Oj8FtnlAfFIfhYF1wFnuBqAXlbl/yc79fOdl/oxMRg5gJKfMI38g2YCuPT/UzwdsOPDg5dCQLMgXuGG1QQrs34Kdzj7JbnAQNpJEaDckXjn7EyOaYmnS6WpUEbx3K2oZLXItAR2m7VofMjkRjmd7wpM5ETlqOG4ecvX+Igl5+2U36n8VCdtRVX3J5KPI1inDbXSMy0P7hbHd5RZKjHvL6vTDKPOCUt2NcoTcAhkwfg79vKvfnFOT+tR5ridmhCWVcVhap02s7QFXlUCoLb/DVl6VySLqQTyxGu8ixfse0qniprTpTJP7JvMVfGkrGW6NUxAnfwzBVoOmqNVjAy2ZVJOox1xuy098s+vI2v4OZ5WVndKJvbNSrf/cBPT3W875Y2cnv/CP54fJmDc917v82nkfo5eJ9PD9pf4xIHjfw/hW85oXN55SHtfJKP1gTG/bSFj9R3wTMhYJvdEuX52gp17HEPVIFvOB7CUt57fFRXmalYZaUPilcbHUWac7JSZ7HbHY1NTSK/lqFBaRS8p7Iof5H1ogfA5LJeeUP4ecYEnIaOGebimT3yQ41Z2+x4DQLLD959XPbgvTpT1K0cI5/dXlpAdzko++hDKp4+W5ibQznsKZ9/9lkcWY6JulicGzrpec9lnh5M7woGJ6Gd3JGXqHC6v7bOMh1SjmMmB6F1J/JGx8YTmeJEu+fY6LBR0RRX7z94kLFeXV8LP7Ob8tOl23eK2yDIm5Qf6jR9PRoMA5loNekIMcLINoKtZXp2gXEYKC9evswgGLwxt7hUjuCj7l8pPXgQtlFAs3PztLOvrK45sdFfFnhXx5J1GhhiaqI/JaZ5lGt55y76i0p28HpstHz00TfL+tpaJue7eqrzwdWkH3/0YfkmOoJnOzx9+mXKbiYl7t25zfezrEjU+JE+hefM1HSc89so+55BdImR8ht/+S9Ft9vfPSwn4JQw0xHppO6jR+9kkra9s817B8jVE+49KI/ffZTVCY61PNAJ6mynQl3be/vlyfPn5QT88nAxVxeqA7nVlPjlxJPj4dg62aKMPqcdOj2Vn2c0wL1InZh9+mId/fpOeffDj4DHOGAaL+9+9Ctl8fY7mYxoq8fs76LnDL4OTjg82Cm722vhB9mOhPHuRw+89+BxGW557stA9BfpyUNEL+jT6ck5srA6/oxY0vl1BCzgQgwz4wzKV/5HguZyH1yTzkK8ISRtAvg1COa2K/J0eVomJMnib4WGtCUfrE6PDq3J1/nHY953i5S6p630VHmzPBE5kWr4j3/yQulfp7wp+anP1bMpy2xc6h+XyvHIsIa2a14vM4VX82mN6mwGHSgzIhtsAx2wHF4OPkVGWBbvuKe5OtMF8kWebPnqJfbXvE2frUpaU7f0e43shI8h7zxvyAkfv0e+kl9Z4CSNwVkHJweJYtaGOD8+w0bwTCf6w8D0o/ceH2BLAJy7txfK6srL8tOf/6x89uR5+aMf/bR8+nyltOHJ29vt8HHpfAZ7rK9PmihlaWm23MZuurM4wwCelgd3Fstdvs+MD2fy38Aa4XHstlvIZ/HVdtj6rPLRudtFv2nnPnrmFnbQMfrTxvYutIxOCm6bx/Zry6lX2X9hqGxzRVsPeGs098Eh77e3Kfc8OpWBLJGVlB2Ho4EHBbuUvrpqwFWwwl8bRB3WLWMyxo4JlSSKX5wEd3VM+HYc/YxXohgdG8oHmVKHdrL2gPhmB/NJyqGztDWyWDnOw+go9EEclb9o3HvPZ8HtfCo9agqu0e4cyH6jk149SHmn80j7sw/76jhl2S5tDVeIqysqu2c80wDYjdA+9TSD/ix9cmIyEztTUzPlHjaw2zJOz9St7tbWtsshfE7+LPdRr61yATtbPKSNmdAFFpkQZyxcrQK46Bs6MnmUq64IvYGX6xdow9/cUsftddJO+Jp2tLRPD6MTZ7UzP9R/hEFd+d5d9nS+0//W+FRs03cefxCZYnvH9BkMtyjTdp6VB4/eKwuLd4MLOlCU+epQU4zzi6cvyitkerZdI925e7cc8F35Y54X2P3Cy0MY19Y24rSS/xtUJQ7K322z46ms0W+i/n/s9siUJ22lL1zyHcAUuS8uhb7VO5SlNPa1rsZ9n/tSo7OaxDnfby7xJfqHZfGu7fG98BT+giZ8Oi7Vlmreq+VV/YN+UIe4Ik+Un3rfNjQ452fNK6/RFvMt//ykDeIxsl3fDz+ha2xl+Ipt87U6QdnRUfnTRhYn7Wu20UnbKCkF8p+fJHHKdtfv3IYWgvv+pmDblXbaCj59XgOE0PsY5Kym5KllBva1gpRV6VGeQBvJF47Ncz8tV36rrc4I0Tcpy1p8m/9rE0jqnt5LCzr0zG+ep5388x2fyvtNttf0ph/WW8ugA/keMKYaH1hyvqUw385YMKbKCJN9qO3yZQMSOvKj8yyw4ocyVj3U9jWw8Ir9lFTL8zOQsK2puCm6yffmnU6V+Z1PX/A7z9QXhGeA4sStr9AQ6TI4lp81r9/fXEDDuvPPO3zy29Z1IJHfwjD1pD4z17eD/7lqPvteccWG8I4Nzb039FgnFmyPn/V5ZqFSa+2bzxIkmLJpWeqzBcKq42uQb+c597gimq2Gzzpe2Fp8j35bbyoy0JWdpK2TxQaMOr4Sjw5sfVjKeMextsX+QpP8OnelFvqI+mLsZfU07ts+afptepFXh6+QbLv06P34YeibfMz63arPdx0oacMG2qfgJ/WrW9rt7C5COZ3hTTkDtNVAirqSDVu5A7vwGPJpq+SgZZJ8q/o1sPnOsBfVaTTYyGmAyIjbzlN3A9dGf0vgI3mHhka5hmOLJCicun330p1maJR6pj4tVwJ4BqMT0de8d4gd6HkyWQ2qjUTZHhBvsOe2Pl54/MzsOHbCduqamporQ6MT2ar4HODq/Kfj8RcJF+0ONL8EST1+5wG25wm2BHJl+UWZnpwoc3OzWUnmLiP6hm2D41DPfNReR6cYxi6k/cpSYeZq6boCTjlEn5CrwS2+8xGb00DerutP/96NhqFOXy8FQRcGuzh84p7lx7t0FMQYbCEwMfTosI4nhavM0sOOzk8Oy0X2SHRmHmECxhoxppBzH8cbK1aZAfn1/LovOdyxdF86KDROyhZBeLPr6qRcHrXBzAPKgyhAKnFJh2EXhmcXwqELpeWGuizXvc8vD87K08+elfbaAXm7ss2LCMQ4lPbRWWlNzZf24Vn5/NlKWds6QInFwBjsBUn6ywjC30FHZGIEYXRIKDfOfgJglzsDpBEG98G9e2VqbgpDcLiMDtBOEG7vxXK52D0qraEx2sego7D20bd9I1dAqque6xyySmejPHgI5iUKxDCK0gXGay+KxgCKhsq2Cr7EEKcnhBYipy3ec6/7ExDwqL2TqH1L1PHsFiEeFJOlpdyX4EXkURSJyZmpIEYYG/By1K/7b7IiQuPq8lziBOzUcQmTuLi5iPLrpI8rJVS6jEBxX/Yz2ybj8mCtK8bjQoOHseT9c4wNF0saMTk0Ol6Gx6aDGxrcMpZu+n10ovPhqJy8elkON9dB5hoZocAVcYdB5PbWJoqz2/QwdsNj5cvPnpb/85//Xvmt3/7Nsjg7FQbm9lEu/zTazXar+J0x3v/jP/yfMDInyh/+8Aflt3/rV4HZDuMHnmGkdve0stXJ/n51wLqMf3hERtcDDM+pezTOnpmJmTKBMjiO4t5LX41gcenNKxQ8YT49MVo+ePywjKLsyxSMDs4BzBCK6CvTVKGWIbikSYeWzFAguVRexc+IOPstg/MFhZPKnoqtBG20TKOEybQ0FnzuTKTGoDN6HSqh3no1yXcURI0jr6k7WyjwLQKMT8uX3nXESwOz8zNx9DtB1otS39OnAKgzqddIYBWs9b3D8mp1u2zsHpdDaEcG7Kz10Zl7cF6Eqbqtl6sUcjAwAFHpPDw+rDQKDU+2WqUPPLs1N11mJzFqaY+RNAuLs5R3Di67LOk8OGU0ptFLCp+mj40CWQWSwgD8Bb/q/Q4suBRkfhe34/wlj210JUOURh6I/yq1cVwqEGSZvOM5H9nehfHhEbhDOyi9ga15oqxzKfgsb2V5LRNT4ovbQfT2VQVCQe97jp+Kg3h7eHAKHh4C464yCWM3oq15HkMTHJFmjSZa3twrP/70STmGrN0uZMqtL+iDjFxe4YSCjkV/V0d3xS1x0fIapcY2GIH82lBgfC+vuhi/FnQwRR910veW0clb5ap/vBzeDJXSPwaPmqUgFYc6ueEyf8t2y6KxydngrLKiOqSrkQK7AC6aVxWuOgjF45pHs8EM/KN9ruTxgL3uq7NyurNcZgcR4jvPysbzn5fD3XXKQcB265KXDyKYgZWawGucoB6jyRr8czJQGnG8TeYLroibfNpGVQ2vboxAxGDOmZhfWIxzNNstQSsO/NmpB+jpRMOoh56iNHTKq/AVZ/hi+Z26NLqj5PBppuAgtXjAtc2l1sBCIUwJFWa87thlXGwZcDaZw2fmlVe4asOUcqjDaiz/5qLShLiZvib5aVvrNxWQ2g9kOnCXl4ib5rc8t/3IW/y27KqcVoeW5QpjFRzx3iRtWIaOMWGTyG34lvxOnuv2I2dnKhzSjLLJZZlOeNBOGuR4DQAjnVgn4LwOwKq0iZc6onV6uNXTKeWch5c6oZPuUb4OARtuO4WBSp/LL63LyeC68qmW18BEuvQAc2kmdAvNuT1ZaxwlbQ9ljmw1EuI0dHxy6dk9RqDUpfU6VrNVAXJpZXUZ/lHHTH7sxLNbQMgL7IcOJuF75/Yt6r8ua+ubchfGwokLeblRK+pYOh4dSEdb7Khja5stQ/jLp8KLoBPllkqnWwv+9m/+Zvnpz39ePv/8izhMBIkrFf7ir/9a+QX3t1BCnUi8Au6/+v3vl3dQKn/4oz8rKxtbwJtxoLaZqVn4zBx60WHZ2dsP79HiGhrqK48fPypfUHa2i6N84fCuB8Dy9/zFK3hGTyIjDw72yixy0Yhkt7GLEQMNCi8jSXQqr62thW/ZJ7fwunv3XpxEG+vrccTpBO/m/uLSUrl96xbt/FGcIW6LNopucPvWPZT8C/KvBAbqROLU0NhEzlrK3vooS46dPFQ4uB3M5bn63HAOoVVeG0Vke9Xl3NdeB6KRzlPTM2XHVZGU6WSDeq9BIHdpy9b6WllfWynXKN4e8Lvb3iy/+R/8zbIwu1T+8P/+o/L50y+AvHTSXb7z7W8hy+bKkydflBfPV4JPju0sMB6jTSfgx+ryKvok8GFsfvtv/o1yggz+w3/1/0Df0L96FjzSSGTPntjY2qa+nXJ2vA8NlLI4N1O+/cnH5cmzl+Wzzz6LY1za+Phb3yoPHz4uP/v0y/Jq5VXZxThxz3sPHnWbHbec1KEmvz6ETnQw3bq9iM5eD7V2Emyfsrr7hsrQxAS48mHpGxzPdiujE+PA4Xb26/70ycsiuxEnHz4woOKSMZJXipPIt4PNMjk2QF+uMwGws7uD4bQXnHA1iRG715en5eoMneAKOkTWjwz0l2lwwXF24mIF/TBRWtgAiZIC98V/t9PyzC/U8vCesHjgKzfXEBbW8htpsHG4Kn/k6eFljIN6dOSGlCj98f3aC+JXT3WVQcNHw/doh8/kRfKM8Efyy6+lB2m84ZM+M3/K55L/GBjkdk7Ky+ZZw4/8rry23PpbHlW3EpX/2D7zVhlRJ7KrPkfid7b3BA7KqAMdoNERa15hQIlKk2QPD1aZoY70FVyTL6k/G2XnO87799JPWyOv9VwM7TxZk+Px7/3GXy/LjM2zJ89SVv9gD8bqZFmYmSx3F+Z49rRModPfvXc32/h99eJFtjWT/iy1xWersyUPTCy829UnGvgeRCiez2L8eiaXk+5GzzkGL+EpWf0HzwvMgLW6xMGB2yQaFLCfcVdn0vnrZJVjojNCnbuuFK26yDT6k8E5E6NjZYz2ZHs57SxoaP/gED69AX+Cj8AH4+il3W5T48G4OlY07t3S5/JCTm5bkIm0X6ft+OhI+FBkJu3xmXJTp4araxx/26Y8U1aenCInGLNz6ncrnyFoajB4VXW05tyXRh6oNwygA0U2w+t0l/sn/rvCwkkB9RPxKDhIaj5937GnEMbS7dhmgOcQeEn/oUedRfJbccEVmqfQmAf+DWKXupLzBHh4rpeTEUPg/IuXy5FjBno58Xf7zp04P5QTBqxMT82EBt16ob3v+W/IT3U17RDun2NzOZEgPGPv8kx+4Yo4HTHC9pSxs9GOq6uQnAi+AF46LaL/wmNCk/xJA9PgoiuDtNscaxmEcO4bGIGXjZT5mdnggXJBPU1bQCeN43d2dACfN+JyO/aMdqv05Gq1/d26Asb2T2IbGJRjVKf8RUeZODg0AI4DW3VPV2Ert7yfCTI+1TX0g4jHvieNWa80pv5guxwfZVtDs467PEAHYmNHmBxTZZ/DqQy2XRnfiBp0O2hXn4ww9ZlFVLtAR6CBT9gt5Jef1LI69lMHRfjIGFlfnEaWQb7YUdRru6Lb+sd9KcE+1vY6ljW4KjhLH/20LO9bnrq1uo55BYQ/Dbask7CVl8pvfUeYVoen7ahnP/gaCFDtbtrp+Ev/2nTRk4RFJ6WOzqf1i2tNaibLoqNyu67EsU1Vh085aXPtp+0xUEhY1n5V+rfIZmxMye+wdfroZX/Df7FlBEEMiE7ewJ+6ar6arFt926y2O7+bsng3Pez8J7y0z8Q5k3lsvzykTsiYp7bTGiyLX3nP73Wcm/Gu79o/BEzoy980sLaFuivFWVjupAw/Ldv3M1z1F8/8/udTzV/zJtE2U0oBcCndZ+SznoypABVmtKnT+6SmDNAy3+tP6+VdstVgv7Q28l9YeomvkX/1ddiik78V/ygl91+3j+T3tIbngQfJnG+SjnE7XmnRuqmGrnW25YNvNu/qE/G5CUzif3mc+gcXeO13A6EdD8dQGWIeX8rIWQZ61Ak8z4nNcx576L7+GEchWz9C4/F3IA8pNjqaULDvbh3u2BvQUvuU/0N/gRX57VnwzvzUY2r0D/li3UJY31qFhc/UKzx/VR06OzwAD9tvG9QPlcP98E1XtNpPdXj7aB3K84YfnfJO2s5n2usn+Rxk+Vp/P+3kvrzBLXF4GP/stLtnIIPV2y8QYGmf5SFHXS2kfzRnp1HWGDqt9ryBDsoCt02yHrfncfWtMJtAd/5rf+030KMHy8rLF+VP//j/Lh9+473YS9rT2lzKEJCp9FLP8ICrDE74HECeD5V+7MSN7f2ygu035o4etN3V5Te0oY8+iCtw5Tj8n3z5WVlGX/rZZ78ov/5rv1oeoFt3OUkN/hg0qVzWFnYrOu2VW7fvxmahIQmwMjjEiXJtaeEq6ir7qt9PHua299sJ2Or5L/6Tv/g77ku6577JKKhuBwLW1UFn9DXyBzDsBj2EdVRAGZ16ligqHdOHCMSdzfVU5FYgUfBoQHW6qIwzkCITQPKwWoqmYFFX5JVxqszDvJ3hRfE5oy3u99nd4wALWJACIPUPtSjHLWxQQgGCJEfTKMvIoP4oeBsbm9ytEXH7KISn5zdlc+8sh/IenXVj7BhdAOAZnfGJ4TI55enNRr93oWiPlI+++U55//375TuffFg++d5H5bvf/Rbfv1W+9fE3y517t8rUrIcD9yc6vs8oZYB6AwKrVNg3Jwvcv9J9p2EvKHH0C8QXQV0mbQQcAC29Q6OZ4NDYoJPpo+0XXjF2hI+PuKPzzIj7cxQkMLbcYPheQ0AeghiG7JBCVEZVC1zfd3mlESnbO1sggxFjIM4ACtvYSBlGiTmCiZzCLK4ghBsdCihKA9MTZQjk6x0fLWcoVbIInQVn4MTJznY52doslxhw1xDJwA3K8MURbdouB4y/friFpTsgJ8qLkd8ITcfQJS4XIKiO3MHB3nK8tVWOttay/GUIuEtsEqztOzk+pK0wHghZI21kZKx88PFHILb7E8O4dF5AjDl4uAfGA1PYwXh/vrZR/vVPflaGMKi/ePq83H/nEWN8U45OrjHqL8v2Nsoc9doXDcyem4syNtJfxoZGMDaHMVImSw9wHB0ciiPF8yuOuIwe+vKLJ1miujh/q0yMDWGUDhb3u/V5DEoUPJPbX+kAknHJ5GIYcOVga8bfiYqMgQo7A2IkYN1KAIWNsVdYyEhdliSTM2U/N/DDy+ggt5GKMIZxSF8yPA02lZ7gCv8p2GXf0p7Kjd/NJ2pF2YGer7CYbROYllnZRPCDp066UEjVRcgnM3fiQsVqeX27rG/vlq09o/n3s8VFtq44qXtkiqceUqbRofFmtKdLkmTCwzC3Mehicmy0jLeGYvw54yi8FIQT5AEJcoUEIBEFgkq8sIzgAdZ+etkN+2WKgErfO4LYH/Qs+R0fYFgFsAZfnSzxMBz5hcq58HKCIlHJeV9BBtz9g9nqvDSPwkilOwY+PMkU1YDxc3JjHaaus0xhZ/06Ytzv1CXzLoE2yuwcZmt5HoTmfevTGV7bUqNXbLMR1JbS3jsse0eu5nAcoWHaHqM2yooR8pdRUuMEIENVlBWIRusrtCrMhCFNoj7qAr/7wHkjLQeGoKs+Jx8xpG4Gyt5xd4FVluuBSQZzrPQMj4dHubXKPoIms8y0xX4NtXym8kId1Jl8jNkl8M8kQ8YBOOmcrUNFW2XWVbmxzcoFhSzgLScHu6U1SDln9HlrGZpwWwGNwfquk83KkKZPAIB+adCISyqFjp11SBsdRTYwqLgj3DR+VPr4mjF2rF1i7Sy6q1N0GptfZ2xgBlAbpdg6fV/eKm3ZpeAVn6+NCH7H8QoOKD0tQ+PepMy0/xV36gSJ46ixoQIY3Onk975wMY946DvhEfy2jQrx+sk97vvMJD6ZV5wQ/vJKy65OR8dFOEJ9/JZ/6MhI0wGd/ZYeYijaK+5HWWYAYniQJ04V7qk0bbn/bbudVSK2EwiFFiggNKDDRAfKweFpOTg6wZA+RBnxvAjkGM/dnsdpnCtkvytFrvk06t/DnTWqjMZ3fFReY5DRvkRbQofhfbQ1RgnttG7Hwol52yqem99tiJwMcwx1jFUeAY+Ub4InjpeR5q6MueTiYWQLKA7vlfblDegJLZ1S9XwMHbaeC2SkoTQqXinDhb2KYpRUGqUBq4Hs2Oj0sKHC3U/bUvm6bfWTMbYjndTgm+1NW+mrpapEi2s+U/lbWVsH9uSnHGlN/HLbHScePE/F2lzZYHmzC4vl8y+f0FdagOzsdQ/m4VYiHa/hc67acYLd6PmR1ij4p0wegD+pPKN3AMvpWRRdmunkiDRiP6SHe3duxZHhstlm4shJlTt37qBjTZSNzc20RVnipI+OfvvgthnKPHmy5wC4n/UuOqh8X7i68seVovMLRub3wUd36T90SX/A4DK7dKuMjrvcFeiBetKN/F757ARZIuLRY9rbW9R3WW7fXopT0e0WnGCQjo1qM2LGsZX+DJhwGx4j1d1678nTr0IXRsWY14OR5+YXyheff1meo6Cfcc86pUPpqU7aX6MzbAYnNDI+/vhbWe3oBEPoDNw7Q2dcNppndTmrCroYZ6lIundS4tGjh+hu6OP0wYmB14YS9egoE2dc+Sfs/O5WWd7PuTHAT5lmXTonpFMh5qo9dXPLUNcS4zxLY2hsMhO79979sCzde4yufIpedV7GZxbL3YffKEeM2U8xRMYnp2lbq8zOLTDubtuFPgaeeNj+xfF+OT3cLvttt9DaCpx30Qvd1sPIabfzvIAORtAF+nvgjuhhnndkVLjnteyiX+61t9CJPEvD/WzdVrQ/eqKrLMcmRzM53mpNxrCRjqQH+aD8R90hPAJ6km7Er+BJnpnbv5rkF/6vji1t+MBnyvk6GcsF3MLXK8kmv5eSOHRJXq+UQ71+WmdIkfe8J26LN7Yj5ed+rbPKLGkZXsA7qHGRidKcfEHZaL4qh2xbddiZUh9XJrnlbXx/XS5tM9kPr0xSW36HlyRCXNlHi5RTlmEdyu6zfAJPyosDjfJAFtp2U/Z2t2iz3y/Khx++n0nFv/5X/3L54N1HZXwMHTo6XEEn3IRO93jvtMyMD5U781NlcXaiPLp/i7wPyvTESMEMQC9sxbHfT8ed9E9gE22Vf2SZPG2XZlxOL0z83UyAOGG1t7cb55+ToD6rsrPaRG6zpuErvKJf83kT+PaWMXTS8VF4HbaHEe2uCgj/ZSwjd5t+M56OXZXtVe/MPcbFIDL3588kBHmixzJ26nKW5fiId/IEbTrH1TKl78hsnumo0WktztpG+ZXv5F3zgtuW1STxMQ55x49xjFOIP7G6CSAw99vv+P3t376jjKaKTPgdHx9EhmYCgXzKtcPjM2h2p7x49RJevB982MKG9OB8dTJXsilj5xZulaXb95E3s7HLddIMDY8CsyFkyiS8pm7hODQ8gTyZKgMjk6U1tQhPwYaeXkSWLJXJ6QXKuVMWb90rC4v3UubMHOXeeVBu33nI/fvlzt2HZWnxDrBulcWFpbKAHbYwf7vMzc2T525ZXLxVHj58p0zPzPPuYhlBl3Ni1dUWHlw4ODKBlQMvHxpjzEfKs6dPyi9+/pPy8sWzsrKyXF485/Plc3jVVnHlvitaHBf3VHYFtquPdCD19TlxaBCa5zL0g1/6KDzzwW1Xx4Nz4quDUMfeFR31wG0dfsJXvht6ZWzV4dRVg5uOJYOijaEsMUnHYqHkXPEFXOHT5Gd14KuHOvk4EHwyZUWg7wbfSCJ+xYxc3rcdXtrYb3CE2uq/8FDvpV38WV7KVIGkjEZb8Z46TZO3Kav53tTVvG/yPVPF+c596qu8r05mVrvZemtfc24XvRFmtkd6p4KUz88k67N063u7/gZm/vY9r7Sb8u1OY/PVPPartjAORpLlBd6857YZPpdnxqYmv+PS1Gey7Aq/Oga2yeT/GRFvddpcn9c25L1OGd73z3qbPE3yDMWsbOC7jmDxjEzgkgFJVe7lE3ySL5iPn0n6kbJ1Cck8qadTvv20/ubyfcvN7+SobeLO63c6zSV51988q+DupNcZXr9jaurNPWBlUmd+ba9ib7ry6PxU/d1JljrR4vhbl7jj5fvqWtqXlm4rHNOUwyXvtU1+Sn9pX6cO26bvKc/5jJw0j43ppCZ/c/me94JDlNkkoRKZnFbURHbKqngdOSJ/fuud1Gt9nU/B4JjUe4LF9vGb94LvJMdE+vbMkQT2AjWf6RtS9zSIxQAmncnKulx9dTV2eqa+xLtG7Mt7xAuf2TfLyWRxp230PM8qrJDN0Ru0o8AT3nNyJPRCIeoTgUfDa3jR/nuJ8tKLfmGDpVI2l2VVWSjsdIligwCrrErq5Ak8OjCxHWkLMFCnFi6+FxsXfu3ks/qghoD+D/mqOOCwKK+0y7Vd9Zd57pbwkz5ckefqQek5TacbynFh7SG91m3QlPqstDM9N5fIf4PL5PMGzDgxb3S+k7UGR6knexap/pLW2Dj2SZ0ccAWcE8yO39KtW9Tbgp4vc57WOpdlPrh3N0EQQj2kTYM8h8tV1tPTtAe8d1WZckWYbaxvxrfk+GQrJftBki/ZHgHgM4Nq9XP0/Lf/5X/0OwoalQiBbMSOS4vd09llv31u19KNwjWoExgAxoBGsQnRMeB0ZAQB6IC7N7RjLCIIXMuMUa4B7n0ALESNRs8NI851qhmxD3DIXGdMKMW9W92f/gwG19c3RNbBcn6to3yMa6Rcu7+7MQ4AXeV0CMPPPdNzyCxAHxpGCB9fJhp5F8NkTwNYbnCjI9kIs9ny4MFieffhnfIr3/u4fP9XPi7vvf+w3FqaA7AoKRg2KleSqOxVVD7FaNnFQLvBuBrpBbjansDLsv/wB/+yuH+jEWDnF6fFKG8pyr2fsg8kJThbM+hSwrGJ0IbkFQcQ8HEga/SorE/4wMgYNI0EkWq/vVu3QpHJM/gicSIDyK/RIwE5Y+fM1bCIJBPT2KD+c64y2io9DPo1Rv7V4HAZnJ4qoyhYQzPTZYB3emEa6SU0c7MHzLZ2MsGwsbxSJoGrJ033DUqIjPHlSbk+PSin+zvlcNfIyK6sUPAg3+whDqJdnRxWBz1I3IWRMDICvCCK/a1VUADjE/gIJw1fJ3iExuiYqyyECUY7SpIwdInTDQJfYm9DaC5V/9d/+sPy1bOnGKUHZQ3jcgPDGGQrOxib09PjwPsoWzGFUV+DC4MX5c7t2Rz0vDhbl266fdT1BUwcArxBqAyiyI/BLN23WybRao2hHD4vw+DlLITa13MV49PofAlJx5NCVudxjVysRCcDdBsC6cExCW3xqQFnVJB7UNs28+vwV7HIlglCn7FOZDx/MjLH1u+NQAquVMIJnggTGXCN4uCdCPR6SfiNQ5sm5X3fM4Itq3huLjCm3Kt9vIxjsA+At05a9DkJA4OqjjOUStr0bHmjrIIPnnXhDKHOESO99/m9u7OX5WG2c2xkrLjPmeN/dnIE/ZQyyZjeXpqPQTcE7Pw92F8nLMRXGZM4cA5OKdD9Ld4DjMBNmJj8nj74j3v1Uhhw0db6XGqll0oCMrqdmDQv41d4ps4olvI1hDD9a4ziOBL73D/TpWlOCOgM7ZQPXjdKRuV7wIXx0SmmoRwHx757HOswcFLBA1XqFlo6rGyXzkj3xndbhQPoyqVXzk6rtNln8UShLc9xltkzKy6uu8rRCfyWezHA6ZVCMisAGHuZiG2s+GVEDIoSuKSABbsDC+Ek3sj6hEnvYCsG2EUZKLtH12XnCHzpQehNzMOXpsuIBhzC6oqyUR3BA/oxpBIxEGedExau8umiPjpGHvPRDuunvdYVZ7owko3JQWmj7+qEVkjZdiNx5XMaTcP9COHdtbK98bKcH2wz/qfAXMHuBF2ljyalTGSOY9woAxrtjqFRcsJRugntCzHwxa7724nsKvRpK/3TIHQLIg+VSxTmgUatdKVyUOEdhV86pBzHwfL8r8FBf3sr40PZjoeZ5QN+r3kqPeuQ0NDO4aTIQPHHsRcnxP042G0rJcoH3O5JZ7EO9OTtKC2WV2sVvp3JDC/gmskD4JV8tCEz/4yXZYafwhe86oGnKo46n42EREGgD9KBBzlipsVp73Y7OvZO+Nw/OinrG9vhwzrtI88ZZ1d0WL/O5R10B7fY2WrvI7vd390D1S0XWUWZOYS+qy+4bT29bvnHOCg3NLFUcEJXtku8hhepCKpLCB15mg5RwSxvc8sVD2LS8Pae+GefNfilMXWVGNK8n+fiCWW4BZyTGNYBKkRZdAzDS2lH+LMTjsDAcZPfihHKXJVG22U9wjSHJPOOdOjYSINO3IpT/va+42/dwil44R/P8o1Ph7TyrZqi7JNf3uZ4GakqfjkRIY+qTt/KD2QFKs5u66OzWrkQvsZlZPEBl5M0TvbJt2yDkUfZFo56BobdL30kdDA3O5u+uj2OE/ndfIcII9vFRZ1iy6WRMwAARRRJREFU0lzOjwE+OnSd+M2hi/zmYfJ4mV8niHhpWxzv9z/4oMwtzNf9neVT9M8tBFVW5fuhN/BcPi0NbW156H3de1PF2wmJi9KTQyQPGSPHfWCgt7i9kluS6DBEw6TJalw6142qhN8zXi7PddVmNXrRQWizfCiOQ3LLe6VDoxA31tcYN8dL+pC39JU7d+5R1nAi5d0SSDXWA0JdabgDrFbW18va9g51aPBQO+NpxLDyMtF3lKuhIT47eaADztV0cmon1b28t7qykugcDXT7oXOyhYKvfug4C1s/bZf46CGS4pqrP+NEAabygPBYflfYXSSaSf6zMD8fnHay5+Hj98vS3QeJ3r8k//7ubpmdnSmP3/E8h3N0g7kyObuInjNaJpENDEFpt4/KCHSXw70vz8tQX3dW8IoX8o1a1y75jdpnXDFwJlwtit5xiM7omVjTPPNcFh2+rdHBMs7zmemxOI+Hh3r5PoGBOJqId8fOwABXi4yj52so6URzJY86v+cHpM/AWH4qXBw7DXp5RBxw0h2/5Zg+dywY8nyXzpRF4r0GsrjhZJaA853oUNIsv6UrI9I9mFjdXAloXQYwiLvVqQKvpy3yGd+Pk5j257dYST55kVtAWqcNUWeszn4DQ5zQkKbJRxuV7dUwNi/yi/zqcfI0ccEybZ9bCzkG9sdnDH3y29d856v8UAe1sEl50LYGKQ3vyFXuIXuzBFxHPI++8+0Py3c/+aj8x3/nb5UFVzejy2ysLZef/eRHmYT76skX0NAx7SpljuezU62yNDdZ7t2ay1Y9D+7dzvheqJeTn4qAFVTcjBH2ibQtbG2ffDDjwm/7bhIWGvVG80vjUELGXPgYaKLzXRgb4e1B3zoYHHf5tNH5Bp+Moe964K3wqfZuhb11ySPFfZ3eYok8JPyouZR33pNn8Vzdzbo0zg1weZ1oey5So3OKD/KC4AefOmubLYQMQtGBpxCK3CZP7GtHmfvqOPY9+MalDHRi1HIca2FmkI11CguT/Wk+vXzH/10x68oOxzmrxoFDnaSQP2D3H51m6x3l2/zSrfLJ934l25xpD9+5uxQ58e5734hjvX9gtLQmpilV3dbVF0PQ5QS4NZgtyIwoHcIeUOaf8F1+fXTqCtsaUe9qDcfnBDmmXjYMbTsWB/AnnynjdMa4jZOR99LHGXz05z/5KThv8Aw6Bnr3MvapKLsJ391FDq09f1lWX75kLPfK/PxCuXv7bnjnWGsEGHaVn//sJ2UIfNHPEL5wdQrs1Jcu4HOzOTxeeaRscwtG6SOBjOiJBkft7u0yDpWYolM6TvwUztliCVhKv17iqXwk9iJlhN/DC3yWiRPHhsZX3PVcgurAEl/UP8Qf4SAe+Ck92Fcd9W7Rq76iLtvTZ/S/AWTVVhCO8ou6z7Ol1rE2Obbig04xy48NCfxN8hHxT5yLT0Hil32knbW/ss3gHnks2/f9/nYeU33egVEnj7aR+eTRjrn8kBvhkbap8RnRDCoRDjrw7Ad8ib/UET5Yv0sPymxpwGqb+017lH3aHP69aQt5oD9hKk168aN+B/bmka7UGfO9U5Z8Vnlq4+Q7jqM+Ap+pJ8pvlC1JnbbUVPumk9Vv0nW9a7W1XcLcSzj523ZbiG1KOTax82cyn6mxZRM9LRxos7SovmVOnbK+XOuqY2KdFMqnV+Wr1tHwXVMc4flW22myDz5NDm76bk1N+fal3qlvvc5Q38ln/Zay+Gp9foY3Mt7i4QW8Iod3aw/oi/I53ZVOYgeBl01QneOo/lvLsmDK8xHfK402995MnATGXJHpwCPy8nVnKJOvgRHp9TuWweV9ca6BTtqfPnl5r17JS9n6N3S6V7jzKKnWIT1Kkt72M9/FdTtLeeJKbvLZjJswqAGVg5E5lj+ELmVXlQ9u7wNIsgLLlWYGiGb7GW0V8riaVf2X4lK/pXvJt4SJ+mU3F5mAk3JKGNrOCsvk52vFIW2gvoyBaC8MfZ5xZOCk8UY+Vd3GbfTEdeqQXskrr4o/RZjy6W4O9t/3G9jbloyTbel8l0fG3iaLNowrG/Rba5eqa3fLYwc9X6zStSU5mWubHHf1tiv01pwnS6OdKJF+DKpxtxd3hnEffdsf3IFGPNfSCYBsgYzudXhwEL/sPDaTwQfLr16V7O4wNl7OqVC7Wb5usJbvuDW3ZbnNsnqKMBlCVjpua6sr1LcefXlpaTG4Y8CYW/VkZTt9lW8Y0S/+2yd9UDk/DtjTTO4pM+oqT3FGPHe8I2vg9aPj46Vr94/+u5sgvlHVDrrM6AZjnAocYvd7djA8CDVRbzQkA0wNRn24R/3NxQmVK0Ax9iwLQ1IAx6jlHWc2XGLXj2FWW8ZARcAw2HS4ewhBD+NSgJcrGNeNUeqnnWjuq0Qde9jeNe3SUIL1Zo9njQjb3G20j3Xe9Jetl6vl8598BuJPll98/qJ8tbJZTqg/QpG679yaL9/93rcxcBayLY/LK2gR5UsIfCFln+E+Bope3CiwYeZnKKku4xwATr0M9uXxUTndO4wif4Wh+eLli3Lrzu04LAZRLLONDWCKAhABjlJk9NxIS0qL0uigOdHhMnEHTcMuxoLObZGR324DtLuzU7bW1qgXuOlwY2A1PmU8mdW6YKwg6iCse11OTAbprrnnOJ71IJhu3SkDY5NUA1E6ziI6ycg9JxFuTo/K5clRvl/pHKDP7oWl4/YGxNXZf36hUx7F17MULnVWSZgQ/MBUmbr/bhmZvZWtAsx7TblGAfeCdENjOlARiiD02ssnGGnuFVkdrsMYz7bHcc5BbuBWH8xMh/g6yps4sY9h7TLOtofGqTAAqxPK3z86KG3yPXm+gvE3XtY3npWPPn6/jI33F8RA6aZ9LYxFhgLmOFSO3af/UOVL48olnTBIGRbjMEJfXebp3vg6vVqTE+X3f/8PgP9Qub20VCaGe8ssSq8nbjs7dw6DcZ9ZFXUdRSpyceiCnwxo2d7a7jgXPKTJZa4Y38d1ywuJUJrLVifAADJKkrmocKhoxMjUCEtSAIg2vAOyNsLJshsFwWdx8vJMpmYZYTYodyqaMf4AXHX2X6SMlpH37rmtsUJ7pCEVMErF6EHZBUUODo7KTz5fLq/WtspG2z1cjbgHD2mnIklD6w4MaoA6xEsVInF4EOaokjyGkRejljq1STT6PMvA7aGMAJLhGznjtlkXF24FYh+r06MKuKoMVUFLAQFW7X/4i3/CRJzme5gc+bkDbY8EFsLFzoRXACf+Bb7SgDxO5SY0iQDzoEgVe/dHVKlQwFpHhA3JXtcv1+DjXvmTP/1htlwYH58KjCdbo3FESJteKokyYJX1C/Duyy+fREC5VUZ/n9Fi9BecFidUvMw/DO2+Wm+XL15tlOXNuteyUaPCwmhly7NsGbz9s308oo1gPWXE6Uxz4/SGEnSoOimhkDy/Hihjk3Olb3S2jEzdgkeNQn+DiYLqGhwrF71DpWdgJA7XK8YIxmJBiWhLRCywNYJKQWoSLtYSmPPddvif4yWO+RklguzBaS6Vhxv4O7pJJgyPd16Vyd79crDxpPSet8vJ4RZ1tZER8A+rYVw0AhrjJFEeIidJnLMpRuq5esb6bIuXznGbE5wgv9tLUVLgAeTp2iDG3TRKeyur2rY2Vsl7Tr7qEFTu1b7QNdvPl2AfP/yeZ4G9UtNnjbLSoUvy8ijP+Z8cJt81t/gkXb9RGGPsMIbV2H871Rwpo9OOtMdx5nt+A5u0j7qy/NHcvPS2oiptG53sAXNG3nq/r6seGF/f8dDs4UwynJ5Lj95367S62iAtoE7Fv/3LKisHkTGQjm+udaielZ1to7aBPWW7WkH6m3aimTHZP9gPnmik2b5MWHNfxVV8NUUudvojPDLhQxukL/HQsY1iGLla++ulg9XtQuyXskQ4SyfpP+VSXNiHIxUeG5igN/Dpkk+dvk6W+G5deSVtQlN8t02udNTAEg9jNHPPSQkNE75G1prvzMnPLhXYyjPCUzttcDsH8dkBzbiJOeajbPN4mfKM+2k/g22UpTxX5VCHrjxW2Er/ADSy/yZOOp/pzIHf88R+KG8dr+HRMQtOO51wyQodyqb5IScdT068G9HomKKkZHuJOD7BybSH/JatY13nvrSgnBEu0qUO4DpW4IUtI6+TmNZ7Ak5kuyC+O5b21TIpKN+XkLOOrfvNi3fqZoODozyudFV6+KRMDzCvmEL/TtDBkB2N0QuQkDHDZXxslPd17JWyD592bB0A5WtVnqvzxUnI0zPkJn2XX9keJwiq87YaRlLfDTJdvdbIonqgPXKedzzX6hR9yS1uzoA45gQ8qz8wD7+iPstRl3JcHC95izjv5KSrRFyRIV/f3twKLji5HOe0dEVPXX0aLgsMsnIG/q9zTZgId7eek2cYEJKoJfigeJbVROID/TR62DERB8U9HRT26+DkHOOkB0NiPts3evYR2FMWbj8qA8PT5fRaPBnLMm23U5Omt9ED+gc1msA39IThAeTc2THgsL/QKt/PT3bL2LB7kTuBAhx7DQiCfvrEIWCLbo8Zw3UR2XcFr3flpcZpPzrWEDq9W1U60I65k5DSqFSkbFafd6WknwYPefixExnijzQYnd0JE77zX8bC/seB5+gz1k4sVhuljrt5haf8SnwJHwoVWQTlhD/XcqTL4DANVL+K7GZslMHySPcXly7tu++a3zpsX7bgQ0+6pM/qUo6RkW8eUG1b6gGgNfLe5LvSlPfymzzWaV7zNG33t+2WLqW7wIH6YxjbUtolrIVHZBj4lfalPPFbw7syyeDapTK6r9y/e6vMz85w+6psrG/E2TACjYlTszPTmWR0X3ejoKU7hq8MgRPqt9YsrxfvhJF7nMsPszqLsQtRduAzBOylS//ZV1dc2S/tm2b1m9vv6JiV14Qn0if7XXm9EW5G9iH/AyvKhcaEp84RV5mO0nb7xAsCMpPYypGtnXaWu7v6WrqJA4TvjrXj7KWu7vliykUdKa6UUX6oVwoz8SNjRB7rdlyzUpN78hrp1jLFAXFafElUNvgrlhm0YGr4hu/plHEsWgZciL/QnHLIMdX2cNLB7Q3IzJsNLGo5flpfeEnKkec61sqmKivi+KDdyvwL7GvPtHu5sooNORWnhYEnQwzo48cP0Q2maA9jhuw4ODgtLbdS0ylNddn29Pnz4NDs7FyZnV/AVjitk6Lwop12PS+lvbNZ3EnALcS64INj8El1EicGhItjJZxevnqJjDlKIIhb6qysruQ8MPNUHLXdwqyvfOeT75Zd8Orm6qysryxT/hF4OV+m5xYiK/b32+GLbssjDurQmpmZTcDSxfke907hxQPlRDEH75ukPlctHx+5DVnl36Mt9Xsda92vJ5Wzgh4ZNTE+Vra3tzLZKi3q3FceVVliAGNtN0APbok38nm37214VuQlY+NWXsFzbV14izigfurlWLotHpjJ+8r77pyB49ZvJ27LRD36ZixLh5fnyLgNnTyA6kjyN4Nhrui3doLOQ8rhM9trgMuOo/xJO9E22nd5gxglr/IsnYYuaIWFhjeJa96zL9JEk/wtj1IW2y+T+dyizd9ibc5ypEyT25B43+baZn0u/lBeVXz2frSm5Jf+vRns75TR0IB8TdyWp2jHqUv6bmiUZ9JtVr9ySSPSU2DHM8tsaMfJNceGl7ydywotT3zyUidIu230zRuZEj2Q7xfXageWUH8nWQcfwY23kvAyj21p8qbNJH+nn1yBg3y+PirH4KRjKGh8S+4a+xV+IQzSd3FNmcn7lb9UmeQKET/9LTszX6fHaaMlWI3gzgPvdwCRfLYr7ahvdTIl6QA2NePjZ74KU/iSdgcsMPUnUAL5Xrd9Na9jqByobUv76HN4WK3YIvOhDKhObO/Vvtlg8dv2eYmryo5MMluOn77jc/74mu81VVgrRy3y7Xob+PEtv5s3vG8/zGcgisEhfrctyt+GZvKO/bdob/EpbLPSmPcDj05ZVmPbHLf4ObjvxB7MLy9r26fcLoMCyQz+ifdIMvRx5SS2AnLO3VjEUYrOWMmLLMvSvV/H3D5LE/a3o7vR9gYmbvctj5co+xMQqQ5U/ZzC4xQ61Q8snDM5QV5tPPmhctP+ODbRx0lv4zqaSnwMeUa7YsM4hp18+s6yCk64UJerf70vv9EutInydic9PFPToLAxZIv8y4Acn3ufjiIPlOEDtKTyd5/FN8FFi7gLXcGuLNft/xYX58vE1HSc9alH+YycmoBfOkHw5KsvkYfwabdoh/LcetRA4CPq3UQ2ODk73AcPpNDH7z5GvwWGwPawvVV+73d/tyyvvSyPHtwvf+Ev/Gp2XekZGC5jkzOBhTqugbXWLz55rpVjo46ZldPAeYpnyjAn28Vv4XKETHBF7OTMDKQG7v43//nf+R0jWfsoxCgjHX5njIcRVP29HogEIpzTawmGYVUoqBiIkM6OK2BuYMgG2hs95h5Sqi4igXuq6vDTENcgMVpfhLBMoMl3gAsQjOq/CiOuMxkub/BiTOjAcLlmgHSIu0VMZoMw7q7Oj6PkB0kkDMpyObpG1sHeYfnss6/KLz77EiZ7RWcnyjc+fFT+yl/61fL9T74JUG+VySkj97tK9i6Mg7Ii9/WVDgDgQLu7by7L2WG7XB3ulovj3XLmgaSry6W9/LKc7mxlsIzk70Mh8ZDTARTg4enpMgxw+yfGSz+Ky8DoKMDsTfS/h5y6hN4DNSWXOL+oEzYWBE4j+JToZFCJ+AA5TiCAg+x/Km3TLhBFo0RGr9NcB7NKmc7bgRbKGcpKvwZaVkyMlL5REGFoCt6AktE7RPkodygIpyjORkO019fL/s52HP3uzTjqHogzKDcYqCoF//h/+ydlZNDTp+s+vY7NgFspGRmPEcwgYBRC/EMj5Hfy4LAcU14i/FHsBgYUzTAnlLehkf5ET2QpEf2okXMWARMFFm0MfQ/i++zzz8oqBpzRaBptRxjU6xubZRVjY3t7U/5UxsaNNpss21s7Zcw9gjEw7ty+xbjBbIFlC7hMtyYgsnHaPoFR0mZsR1BE78ZY9t3syQo8XB4e4YpCLIx1Lm7RBw2bO7cXKRsYY3RDDdVQY3wSbcFflj8zZi7FaYMjBx4cCUEK50Hq0XnspJCRr0ZfyfztbwxH+hzjx7pBAZ+Z/EwkL+WGZuivOGIeccTk7+ayzeaTqZpkkiqVRux7b2TECEBnWKtTtA/lZABmp2Og3+Vf9C+woB5NEXFQ4bC8vFrWtw/LoXtoM96Qf6eN1zCfVpmfny7jo4NAQYdLZew5RZx+wi3IW4p7arqNj4duj4JfngugsqoSoALtPlAKc/sYweLg8qPpl/X5qfgK48inufjzObhkHu8Kr8CMd3uNIqYOy4kCV4vNOzL1CGueeaVEhKVLx3W2RIByMwI5T2uSZm2jkTduG+YWCi6R0vHgRKQz7WmrZVK+gqQaqjrnYO4YQC7F0sGjkJApazyYL4cqq0Dyvs7Wpy9XUORP0xbLtHyT7wQnEGIaqiaFvHnktUbt2m9ukI/8vK8i4ZLjh4+/keXTPYPjpQ/jbWB0qgxNzpZLz67og967B+HFLqmjDx14qXap9IqnGiiZ0ReYAohkXUIpiXviqL/j7AdW5lIR84vtdmzckqOXcR+EB/dcnZTz/bVyc7YXfuvJ9ienRwhm8cy84ksV+sJenul94Wu7LN/ZcqOsLd/2+FmVRJU1FXalErgLfN2iSeXWMTOi7PXWRygPGkJGvgW+jLV0Gd7Ed+sLQJpk2b5nXm4rEzMR1iAaydGpeGrtFQZvfpv8Xi8qeX2/GvvSdjWy/K1hk37x3XsqYumj+fm0fj8BWNpdZSU40KlTWKgIBCbmS0vFQd+tjk8PUHZP5PYuvMyzTuABB4ce6mz0m85tZD+fib6nLNvh3oweSLe5tQuul7KzcwD+oowhE2hS+mWUsAfgpZ/IViPqbb88ToTR+eM4eViaWXTYOEFq/219cIz7cRwFtPIi2wuPiSMGXu8qNfit5fqa42oSZyxPnub4+izb/vAdQIBvBhWoxAI3Lh1p8kj5/TgK3PTURHinUdwTiSoeTKTosPxTfKI8cYcBgr/3R9nMagUUyqZ+U5w1gXlnzLnn/w0mpGGOFW3IM767/7oR34nA5HeNBEWpPj1ENdCpD30Bw+68K7+l7eSXctxD0n7IW6Rdt51oJjjFAWFydHLEuJ8gmg/hQx4WC6932xV0AeEnLF25IG75jrzWOnWeGC3jagF5r/gmDE1NlKI4Jo44OWnUaq+w4ZmT/DbXsoXDFeXrYHEsdIobOa3MbynTh1tlfHwmjpvJmbly68GDcuve3fLu+x+U23duZd/3KxRq+Z9tCp9X7vDhNj46d3Vc6DQQR+QT6Tt464SChovOJHUSHR2T6FAaaRoJwiwTzIya7Yx+Ckx0NmWbOdkBMDTS2e19JmZmy/zte2Ue/uqhlQuLt8r45CT9HSiLCwtlagJlXZmMrj2EnPH8FidA2u29XBq4BiHYHvFrBGOFxqYvwsv9v916zLYYuSQhKAukW2VeP30RT+yvRoWk5xioc8i7zKvOMTk1g8xuBd+VOdbnuOpoP0Gf13nk3vsaLB66PDE+Up5+9SllQO/gT7+6BON4ybiqO9ufG/V4HfTWB91Mj4+VUfS+cnGCTOyO87evGzy99qBXeLF6X7Zqu2HsW4m8dWXsCHTmyricMwOmqj9JD+ETV0ax6/wFn6hb48/DRU2jjNfExERwfQi4GYTg5I99rjJDp4jjWJ0A0Sn4DB12ruhgfJqEZ8VPfjAGykDpW8L0/ZQBzHxOUWSxbPrLDesRxyxfHczJsKZc61U3is6CGFP/k2fozFNPy3iBp77vZfLTttiX8DbG1raaN/3o1Nl8ty1OBobQqdbfJp3xwsWJKrfRFL9cKTE5MVZmwFNXU0xNjb2+5ucmyxJGrmOjLn+Kfitvszx5gFGGwsmuOSHlNgLiU3RccEmoyQPFz76eftpnmytfVlbX39Ai/TPyr44PdiRja7nKMfss8ttvnahuoSJdxqnDNTRsH+DP8g3qlb6pmnd0aoEX0JGBJ56VkW13uKmD+wwcUj9tnBW2wwkl9QHLbBwU9VPdmPHySu5qd8YJSnu9oofYuTxnnAU8/5rJtky8BFbIF67XWwuIS/w51PIVn0eHoCzhoSPRhzopfJagBeq1PooPzcrz66SHban6acWDikNKE+Wrk9iuOJVGsi0P8MgB3raD/kxMzcbBoC3t+SryN3n26qorjc7KV0+XyyvsgVHPtmIMZ+bnMlYr2GtujxD5RDlzszOBQQt6vmC8ttdXskXj9flROT1qlwsD9c4O4NvoCfze21krm9igq8svys7WGrR9CF/vLUfuo3+4XfZ2N7A5DZI6gXcIZycFgZMThuC8EZmuytzYWgWIyvhzeNh+aWO3H5+fluUXT8jr5BoygPzSwPjYBL8vsNPaAK3qGifYZ+88epc8fej3x+Ef4tkU9sv84l14Ul1BpT9EkpJPuQ2bZ88oryQ3ndJv06RjorNdmlZvVg6Jx+oB4o/wSx71d8ZtfGw8uO4YOk6WJUy9FznKZZsqFuqsvsl2Ed7Z220HZ6vi7qQD74Q/VtywPGlSR5xbE1pmw0ca/iHuSXNe4kz4Jy/7vnlM4prt86bP3VbC/tk+k+WaV34sX9Nh5T3xOO+RbK/0yo0OPnpGRpV90ok6uIFj5rfNlt/Qjzit/K46MZc4Tr4G701+z0SwdflOp83NuJhCHz7vvGv7Ag8+PZ8h+YF11VGhW+TrGz1UntCZWCFP+JH3oRdpvpZfYSatVllBBsem89Bn6u/eb9ptmyIfGAv76+U9k85Pv6vHmtIXYCDvSvtpQ1as0yYDZAwKib5GO2uSZ1hPhaHvNzBRdmUFsO2Fx6Qu/jqtFUiBQZr5+qap5mnKsPzkCWDTzaTmVtOX1xk67+VO2uRYVCevju3owimHtvqMyxojNy75puz1z3ItrgOHBJhZBt/jZwEmwtR84qI47e/af5uRlr/+XttTcbmW3cG7jIc2WB2XyFqfJ39tR/3tOFbb0f5Ypu1MI3luL95O8k6TfCGym5Rt5mi/76j3y+v9adsTpEpXY0vTB3lJLvsq3tuGTlukY2VuVvTRZyegq23I++CPMGp8jk4M+Y5y0SSO+o7tj4yjhZafsTYP9+ukV6Up6ViZb7nczHvySWFgHnHbsWhsI5vp7+RBPzE4ST5ieyJvHSMbSvJddSV9Rk501oBDcUFoU5BtBHYGYPnbcyldXSyvUAfI1rX2gLaJHxln+utnVrrx6XjqfzHQqNJ4N3x1JwEN7f29/JZHuXqihzKG+wcpvxOUwTMDWPePPJPmukb/wzsOkI0m9fPWxHiZwU51lZoT9Z4Z8PTLr9CRTsuDh/fRwaaiC6l7G9m/v7cff7u60tT0dPigPNXVvPI0x8N+Ka+0xVxtpH/SCVsny8VBt1N1kqDr8sd//yaHs9IxZ+ydKTcim3aRrjD+DlKoYLUzLvduTv29RnF3S5kYVKdGSRiZWxFUR7SO9yuUa2f/hycnyiAN1PkOe+QdFJceADbUyiRDEI2Oq6R5xXimfoHvLLWGkPV3YyioOFyc7Jd+EOIKZaUHgHdRBo2j/b2lvbJZ/tn//rtl6cH9cv/hvTI30VKexyDsAlliiHsSEW04pO0qiiqcreHRELf7zF+LJBjCh1vr5Roj+BLEMTo5e8KiuEppPQxsHwKqG4VyYG6m3AAbVPlyI7LS+nMGAMwrSK1yBKJo7Otg9QyEbowY90w1EuycdsgmeyEemYArGi4ZfBGzm+97u7txKobIQ7QwZQ98oa/Oigs/B7+XQb+BoHkCR1CQyuCMLKkOP4rL6dIaSCq0XRhhAxodCrOskqjIfoEB6p6ORweHjFVf+Qd/9x+Wv/Ebf7V84/07ZWf1ZVZyaJA7xhdX4EL/aLmmP6MzM2UvzoNTlDCXG3lwFcQQhYB2Wj7GpBE7Vam4SkTG5tZWWd/cTNSPUeDCWGNvSyLb3g7uyahc5uIS3e6bulWHxrpj+mc/+XH2CJYYxZm+3qsYKfPTKK+t8fLsy6cQ6GRZXt4od+89QnFFuUDp0qCXIRiBPwyuyvQ0So1OlAFJLCokLhvvxsAyib9SQ5ZjgjduFSMcFEZb2+4JfEC5YxD6IQxiMwxK/FIp2mnvBwcYRgxdndGVifYDK4lWpV1FVKPMMSMXl8xcoayRCNOWoXu/w5TF1yhBGDPersJFQUZZwNH2C0/3mnR8VTYTJQF9GxFkVL/b1zgbzKCF7hwvFdr9w7Pyam2jPH11UDZ398r2fhtF8RpUwUi3eSjeKpeZHaduZzIH4CM5cIyyZ+YmqL9kOf6wgZC8ojBwz1/fG4be3OZKeJgiOP1TApCEDbfyuzp4ddo20Qg8oBOW42/HSyXWGW8/hYljHxjRJyfOLL8aaAr1TqUkBQqFABt4AIxUhc0txhyz0CD9M6VVfPVdja7j0+OyjpHy8sVq2ds7zTYYg4O0hZzO3Dp7rAGho1PxfnHTWzZ29srKykp5//HjsjjvVgaUS1lxyjEumSGHZvdPrsoP/uzTsrkP4z5zf9BWxlKjKoYVfznFX4nfEXzCSmVHGF0anU79Tlb1Q58DLbdqGmeQWuX4Ctofm4Nmx2jXWKL9u5ysHHKPOXk29JU+A2tygLF1jCn7EBoddiKR70nC8S1Ymt6Gr/83TysY69i6yqSnG4OzwCswCE/XPy8nu1+Vw51lBOEWgukYPkP99qsLHg1/yXvUa9kqDhpriaqJMlONb5ep23/H3TxejWLGW8B5KHvTTs0s0jCdd8CC94y+Otjbgax4V3kGnYgXVdmw5trut3HAMr1MTR1GJpnJ36ZGCTI1MMlA+VFfJVUltkm/XLY0wc38TpROU04n+bt5J3gBXeRdGt6s4KKGPNMJ04chHSOO5903A+XgyMmVCwxXFKSz8yyJv7pyCbr7vrvtSC/8eyATteoFMdIo3zKEj4aFWz11dQ2UtfU24+d7l8C1RgvphFVJ8R2aT/ergik/k+9FKYZe4pSBH0UGd5RB+ZBOJXmldTmGwrTyA+gQWCpHfCZU3TfYaDkDD7wXPkG90kJVnKFN6mmNYaBSxjW8yDwadMeHx+Shg/B22ye/EDdsn4q2UQW2TTgabWpyBZxLNUfhZQ1fUpE8gHdubG5RLryZ9tvWRGEhJ5wEboxU+W4de8eQcXLIoQ1RJFvQGCZLub7r8zr2V8BTvj4S56/KscroNX12b1kdvrZXJ5X80Tr74M2uWFPn6EeRVUfwvA0VQScuPYdFpf38iIrp88nlYfSu+dnbZWpsNlE30sbV1XHZ2VotuzubtNsII2QiesYJtDrWGi6L0/WMg5ueIfjYYDlE8fSg1l1k+TF6hU4il7AaJS5P1hHSQndxL28j9AWzss4tf9yr9QBkOgfUOsb6nbwFxw6OGX/KUC470czgIorg/bRvxwOX4QvjwKAHvj84MoxSflauzg9C06JVosf4rh4SJ4y6DBU7eeK2Rybvj7g1DTASB7MH9CiybWSqtEamybdRrg7dWmQf+F7Q/1IOL/vKKbqJB6wb+KAuoGP2Gv7mCkPHWee5E2cGvxhkM72whAEwgUwvZfXFl+XpL37CGKAnwLd70PF0xPbQFlfA5jC247qVQBL9kCCNdNboUw9WN706d3VsXTlwop4F7UMh0AS6F88gGrQ6zylCZqLrOCZT8wtlZvEWetNSOUM/2j04K7uHl9m73wlqV7fo+FQu7CF/BrrrRNg5ZQ5Cu+6/D2GWHuSfqyTPDvfKYI9BIQbmGFEGj0GHdaI/jllxU9hLE+FFJVHh0V0uwXf6BhrGQas9oAw38EOeAypk8khdypWgbfQ3D2GuW1jVPcnlFELJ8z88DFODSeePY+yY5tLekd6TOo5Y2pPzN+ivuJnxs1BSw4/lB40eYf5K99K5ARpOOtWVRsrm6syvDjXLkxeZ5HuXjJuR3fIDdQ55mjQh7mlzCQD5jDxbfijPUOY5qaa80/GuU0zG5yoBYRf5JW3DV+LgRTFT77MNrrJQnso7vOJIti12D2CJTmEvXLSW+0Zt28/qOLTPvt/ARVnrVisGOFxy75sffiPRZDQweqzR25OTM3HiuUe6kfuXTthQ3tAQ3x1LygksxV/6CURDj28chxBW4FsdCL6j7WB9mmHCX2eWY2ByjLznpzqaHRKeueBnQ/Adcc5J4nPHlvocax1L8m73bff9rL7pjHuVN9zjHR3B1iUeqttbj+0VF8JHhDfjYB6fZSz5tL3BXcoSznVFGHYutBle7H3qN2/Tl+AUv6turZOGunlZGjeqUZgYvajuKJya92yXyfosz8vvts/IP5P1uTI7jk7kTR8yYWr2XpmYvQNedpXVjW3kWl+FR9dl+fEP/7QMD7iN1iTl9ZaFpVuJ7HcbREAX3qB+aCCLW+C4fZt2lDh6dNCGJnepFX4Jra6traYN4ohOChEuq9J4X5hoi4e+gXm2qXC8gJ8wth9+DmKv7bmCDlkzMTEDL4D3wS83NlfJW1ctuTXZCHIZ0VXmZqbK1vpq2aBfrnr3PICN9S3k2Cr1guvg0N3772Xb4BWD+Q63qVsacivNE/r7Tnn06FFZfvGybHt+HbgtvX74vb+YQLAvPvtpaW+uMV7KyZvYhpPYn57PdXSwV/oR7JdXrp7AxpiYjVNobXUd/ij/Ngq2OnknabMw9NyvAfrjFkN96tuDyghoD7v8+PQoOyzoQ+llTB6+/1HZbW+XF08+h4YoB34+f/shxDFY1pefleO9TbGcMRJv1KDQ/8A1V7oAcWBez8lRL/A8PMdNfI2+xNiqQhr4OQUtu4JBeF1enzFmBhu6Yk2e1YeccEtf9TZ1TWVCL/bHMGPsSk+jzuVHg7EfYQH8Br70Q45ooNmpe7UDf/0bTqIP8lwd6AJaPAQebuvcy4tu4VxXJcE7xRn6ouNN5Um/RN0qapCeUYkkAa67as1ABu0rJ9qGR8eLh8ImctYOcqkXWLf82IkK5cgh74SHdtppw3U06+gUkigSvCd/oM16S8DjBN2EqqujNSsgtaJ64PrQra+ZX37jpKfwFtax3cFt+beHc57CI9TjDIpyJZx6DUpVypK32S7hKK9vfBDqon53i5F+yjIQMXyV794nU+U19oWSbIN6iXfkVfJ26VnenaAN8wtbkv9LVw1Pqcl+ymb930T76Z91VB7I78DWN9963/w8yxsde0W4WqztMRjQgMrgIYMo3TQBJ+qHTlymYlhdAnhyXxjq8AZmjKEpPkPKsy1WKZ9sZIv80BTYmC8ttNiqO6SdzcWN9JHL7957OzluYr09VK7Ks1z95jmQjQzQNhQu8vXUx1VThYz9gv0lT3CMgWgC9yyzqbI64oUrfFL9jk+76zgJo9gT4menvGwPB69wN45MDMG3lOd76EuuolK3zmoecMFy00Ze1LclLA2CIQuy/YhPJwGRN/wWh/mvwlvYkHTWO1EmjPWRydPc2cK2ytdNZnUrNnm58lwcih+Hx77nGXrxcdANYWcSD3TwKx8ii8F9VxFIg5nwCj+AVyryyW99jpd5/XT77ZbBDcgNzbF6ZgjjljGRZ8E3eRAdSt+NYwjsPafq5Yvlznh4ePs5tt5w/IsP7t3L5OzFyVE52t8t83Oz2AwTtAs9AjgIzd3d3Vz6lWzHBPnn5qaDa+6G8fTLz8vv/fN/UU7O9st3Pv6ovPPwUexPd1pw2/y97boN6iEwfe/9DxKQsILcmJyeySTrp59+FttbWjXgW1qPfw072vE/ODhEjg2W8cmJ0nXy4//h5gymJskCz2xx4HJvmQ8oDuN0Rh2BQOOz5QbMXSeoSv6wxjmCzsE6P9GJaERRJTyZ3AhIoqKyhyI+hGEwPDGZch1Ul5EXo/YRLgoNMSBuTAdJbhEGXBnpdTnNgDqIPT1yEicZTrLfOk0EofqzZc2lGa4RZHunCOujMjY7VZdKHmHQQA1xiJHXAyXdv1Clqbu/heEIk6O+0/ZuuZAAdjx01pmXXoC9hbw9i0B364BEpsGIXe7ZO9oqQwCxAK9LAK1w6QeGfSI1AvT8+LAcUma3xANiSiTZFx1FoJt2uILCiKhr2mKXtZdEAhHY5eGJNAX+wtXDAd3j0Zkbt/W4iWPEAwUhAOqTGI2wMmo11ERJh/Rlb2ubss8zDm7vI8PXAPLdXgzQc4j8DOLqoi730teoukSwOoGjQ1oD+x/8vX9Y7t+9U379k48gwnbGvZ9rHwRcW92IE3FoYqrMLd0u3ShnbgOgQ9Bx/af/6z8pH3/0YVm6NReh6goFnfs6xl2WLXFr/J5Tl8aMp1r7Gac4bdCgNNrPGWsAEgaZSRGei2PO3Hlol7CVyZygDBm95UnXYwh0nQo//8VnZXFxsbxaWS8PHjyMI0iAjwwPIWhd6m0Uwnjw3a2pZCwyHxWURDhSdiLRxB/wF0DRHgxVncLAuZbRnRUJRsDMz9Y9cTVAZTaN8r2zs5exebMVg8o9hCldgWsRVgxUnFsKeWFAe0Iz0gfMP9X7x/0IhQ6jU1g77DKwGKO87+dIazSGdfKTR8amsSiNqWwJV/cHg/Kj8GoMi38u+9puH5YnL16VF8v75VgmjpKkA8Y6VbqyjQh4pxGVCRpwe3gYI37ILXQ0KI2KaWEUDGfZk0LISTuqDhM3yshD1oSrl4XJOxpGHWEIrTaO0yif9oHnMn2FnvRYy1JpqgJEfiVshodGA19xWkGs0uF4VLhWYWmK4OW+hpd0EWc/vEijPY2lTpP/iyMm2+JWR47z06evMBC24jR7+OB2JtC6EDy2xe2eovBQ/+HZddk9OC7Pnj2HqT8o0+NGxdJ32mG0nWMyKk4imA/Pbsrv/fGflY19+C/tavY4VUjaNw9wRnxGUNsN2y88nACTz8kPdPpq3HX3jZar7qGydPdxtvI67xoux/y+HhhBqMxiMEyVQ3jcFYqkW6WJ3zSBAiz7OudZOHstHZzAVweNLgVmgWGAYeY3yfsNfH3y+kq2znjT9r4ejJzz/ULrysn6Z+Vo+wsMk1WMgW20gSN4IOMuX+y9QmBVZ7/J96OQgI+2D3sg9BNlmedZmqvCzWdzmVRis0wYWnVZttMYGopuP7G7u132d7ZiqGpg6Mxo+hGayxXOnLL83uCqyTrqd3G2/m7y/BspOMUHj8wjjr/+Tmo+X5fdqbOmWm5TdvP99W/+4uz3nc49ikchlL9rvIJnKnvwXg2bi9Ob7Ke7t38EP8cYRcEQj5XjKoXCtH8QxbXFe+BDX78GWOVnRrM5+TwEXhi5OYDhubyyXdbXdnnPbaeg9w4t2r6sVCMFdxyLysyoR2eGDplqqNTe02bfRXExcsFLA8QxF8AqrtWIqY42+YDK8m77IAZcDooGBMoJnbVRwBln6S18j/tG+Wkcih62MVv30GcjBS+pW/6pEWs7xDPpSuUpfIl3VHKFs/xInujvTGIir87Pr4CpB71fZIVUjeJ0FSL0Sd448xy3jJe0JE8K9vCs4q5bnsgX7t29S5urQ83VEeoTU+gdTq6qoBvtovHnM8dUp5CTV07q1j3zqUt+EbjXgI6D47PieQoeFi++GDlq/3UOj02hjOqQVy4AWw0r63byWIfsMca7Uf1OlMsj3YJGB26zDYnvXcJLLuExXeCEqxttYz3kFWWbfp4AR7fWyOGt+y9Ke3s9h7UG7vA6tNrgz40GD/gmL8VKD370DA6X8xv1poGytHSHNqF/0YfhcRRk2mIwwkV7q+ysvipnu69Kfze8q+sUeeX2QhjZ4JQrDrIlJO21TJFuhN8Dwge8GhwaCe7oKN49vsok2NnlEfqFZcE7L/cSqd7KirnBctU7Uk5Kq1zAW90abPfgtOyjl7g9C8ofOASvdrQZA/HU1W9ZinxyWdbW17jn1ielnB5sQE/IFmAbBMaaHZ2YRa0dorwz8KqeleAKzBZwNUK/jxd19I9NTEd2ba+tlfbWOveQZYMGlkDnYFYOntxtl6H+03Kyt13OD9qMxVXK6UUXv7yAz4NDGjaupHBl6MD4dJmcmS8vnj4pnsOTQ/VnJstUa5puGRRwAq4do48bqIOsGKlOyTOdvhcYkOfoluhx7k8quesMVR9SZ3HitZ/xqFHmw7x/BQ6Ks214i3vAQzNhBtALeH7mvuoHHm4PbqlP8ND9qgEt+TqOC57Jv8I7+acTywNbpUGdusfwrMqP4AG820waZjUX7/i+nxQVOqx7d1d+HVxxoGyXdYM36hJe3q9BLAbKVHvF++opTWS4XVGGW15dfeEWafAW4K18j8ELHme1Dve0t9T9rVdnvn2yPToz1eeN7hvsH+E5bYM369gQ9vU8EVd/gM9c3jePup2RwcLTe/IM+drZhQd6K8s6ckmljvxXl9WxFae07QE26tbu+2vdTpbKl10N5bg9eHA/cBxjLMWNTJhDu+qt2f41+l2tW+NU/qSj0bIy8ZA63b99uOrU1JlBTP8rHKojqOqEp+hCaS+wFqZejUxsxuaGMoW9sJXH9QNfRzCTxFzqfE4W6+zg7bxrUs5kcoN35T1xGvDn9iNNsk3W4TPbkzqBve8299VN/bRt5ldfVEcTLurC4maC0KhHnDGPfbBey3AohO/E+DB4oVmp3gSvpgwfilvWqV7fvGdqYNDYHgbAmNQRbauXzn63CrX88amZ0t7HzoQHdPcBf4zT0fGpOHPlcWcn6K2vniH/tLWwP4GbPOzFy+cFllDu3r0X/HKbmeip6BJO/Fy4xS+WMaKXRL2MmU5n2+rkSRO84EiHLsQPYGO7XXHtapLpmbqdgbDxuXjhgdL6E46hn4+/9V3woresvnxF27rKy5Xngfs4Nunt2/fKyqsX5Zr+nx456Qh+jU2U2fmlwPHTn/0p9K5tDj+dXMgZJtozf/yH/xcNgla6PHx4BB64mJXgO5tbZXV1mTzC8br8lX//b5cRAPDpz35UNteWkWe70YlGWxPl29/7fs4U+OKLzzKBG/8kdb77wUc59+AnP3aCYJP+dLaYo18tbFadzH7v6wU20NpF90D55vf+nTI/M1f++F/+i3J4aFCKYz9U7j18D+gOUPdq2W/D83s8L+SifO8v/OWydOdRefblL8pnP/0hcD8ErozEdXeZnVuCVymDd9H/uA9eeX6Oh/b3If/EJc8ccVz08/T3DTG+DxkhaIH729tr4MdRGQWOLewJhoTUVVbXXgWWyroRD1Wevx1ad7JjY1MZB052I6fGDNqbQFd8CX5UXi0tjNB3D3jWSbi7vVU8D8Rtk3kp/pJe9J0WNt2LZ0+AsfC/QVeZLfMLSwkU3N5Zh44Pqj4EbntQpn3wTDgP3M8ZRDBO9QrPn9CPov5iYKW+ljhKoW/9VuKPk/V19Z/tA1cZQHWGamOCp+CufFa87WGM+KDsGr0sL1F+SNfan11OLDNS0oDb1AAJylQeyuudgLZd4ra8AF6jnsIYyQfd+6GferKt7w3vUUylGekHHkZG2+sKW3UX2ypPVb+Wx6pn2LdsLwv/lAelfTBHaUr9x6BMdWF9KJZcKdKrpnxjKByr/O58KkvkmLanXvKx+szvvpTVpPIl2hMapy3aaMq6mlJCvon3Jn07ACIyO8F7lsP9Wq95K2+2iHqPi9vim7pAY0WYR8kbeAFfebN9ftPeKtPz2elv/f7mueUDqnw3+T33OjAgV33WaYeyzDJ19o+iF8sPzKv+3/Q/dZCnJnkgH/yXCQ1gkJLpv3maumr9tiev5J7wcgS81POdxE5PyKojGxbFeBt8ABzBdfFBvu+EmDR/jZ5uIEt4Nr9z9hX6E0UwBuAU/HV0pBW/iNtristOJsrM4iiXphkEt/GzPW7Dox0hjdi9em5B1bPVq2gc/Ab9sJlQTE+r3ILMkk+cP0JX9b605PjL/52gTP/5C13RZnmXyfFKALC2K3U3yTZFD+AzAQ8D6Gu0Wf1ZG1B6lyfELqS94sjAEPd55riNoF//4hefl034vj7rSid+9hVX2ro97Xc++gZy6rAszM3FQb+9a7DOcGwRfYD2c45nTmKMwlvcZUO88AzLT3/2k/In/+qP6dtx+eTb36KM+eyyc9MzEBmxs7Fbdvf3yuHxSXn87nvYRp4bc5DA+cDlVD5dbWBlo2d2TMBD1aHEB3mY25O7Erjr+E/++xv376tbTfAQpdjZe5V/Hf/OlliQnXRARKosx4f8dIYbVeQS8CyPBPLmUUltFJxrgC+S9WEoGgXvsrMQR28/2ioG1SDKKgJQptFEIfIFYVbJW+CrEKqiqfgogI061DEWY5s6VBhQ1cuVS/hOyXRg+0CkgR6MNBDgwBmk89Q/MDpSzmjDAP0zSuL0SAXE8LTTcrC2XiYYyF4Quqe/G+ToK5s77rfUl1UKdLj2Q4YLYxUWJ8DilNfHb98uA5Pj5UwHL/cUENcMxAEEkq05RHSwSYf9MAikMXsC8va6GgCjSsWBLtF3+ptZXGdY6YX75EMA/dYLgrq0w9mdiwvhDZwhJrA170skRih6RoCzukc72+UYY3+gvysI1o8wdy8oD7Yzws8ZqC4IfwLEuDg9CtIrdNy7X0VNOTsxNlX+l//5HwEfFJtf/xXG8qjsYSSuYUyfAXeXT9+7/6C0ELrTs4u0RWbEaAATT1P/+3/375d/92/8RtnHuHz+zOUqNcLEWSmJYWdnJ0sjZZBuEzQ3P5cIfp0Cnk+gERkmjQJh1KcMRCHq6gSj0tt7uylTQZYoGI0eeaLbMcHETmF0f/BHPyjf+vhbMLczFAOMWJmQhAxh1CiGGrVmCtMAp2RQOjjdYkWl38kbGZGR/Soz9dKJJENTuRsvn/7i0xiV77/7fhRZCV1hrhIfZ8wpeMVYRZHlXXFXh5L74brnOD2LQu/yavcT0w5tjBufUX2YtszOcTJ5z2caPOaTFpqoOU0ZoyEsL5FL/JbOaFDp5pJqquONusHp7r7BbBlV97v1QM6z8vzlanmxVvckxvajD+fhBaMwj34Ua9txjBGu0SH8s6yWMicnx0qrNYiSuAgswX9oSlgrPBRGwkBjW2e/jNg+8CB4UIVhFXRKLZ9XQVfz+N1XFDY5+4GyvBeDAEZv/jD58BUNd40N+dEVuFeNQPPXMhU+9N175Kmz0Yw9CoswsH81Lxn5z5aagpPwqO3t7awYOdg/K68wNr754btlkDG9RoEUZ0/gfSo/MufN9kHZ4mrvtMs7jx4iKDzUsC4ZrUvNFSIYQuDtevuw/MGf/LTsHMG7UA519gmXupc0fJL+KaDkpgJFwSdcfaaj3v2P5cNufXbdM1qGJhbL4v13S8/gUukfmS3n8IFrYHdy3gP/6i3nKY+8VzowFaKUzdgY8dojrIGDEzwa8dnurQO7wEO48H7G662UcePz9cV/ndfAHcf2GDPlohxtvCr955tle/nPysHWS/hxmzrP4WGMCXkVFSoUJsfCevx0PJul2dKPYytBqmhIn9KgtGwba91V4erHYOjrh7/cuMRtKjzZvU1dcl63dHMSuRrvqZMS7H/kH+Ney6t99mqSsM/EDrz13waPN6nCxZJN8n35t6niWr2asmuNTVLevcnj1aQ332u91uKb9QIWVBSa6R2GT6HUwY8O9916zMgrxgE+egXfzLhBA7bflVZDIzoAdIRfIwd17iBXO3zRcXGvQp1Se7vH0KDRJspleGVWUFVcjcOE9/xu9JFt1VBKVCfNVjHWCWByXL0p76vv+XyEsnTAVx1DJ3UUXemQT2laHaa9vcd7jhsvUa5OdPm033WKwGxTp9vy0NkYBTpbUi90at+Hhumv7ZMvUIzKWng9gMxzeF/2t8do0lhUieR29AWNDXHOSVTbBUcsu7uHZW19izKEP2MGjmRUUh7feVnctD9+OtmrQqnMnpmZymo2twrQ0WmJ2X4DmNtHdYBmWa2rDGyz2wuJVB5mqYzT3EkUJ2PvNoI38PtT9JdT1a0uZCSyemBookxMwhdoTvdAq5zDB4Y8Ywidyq0Uro6AK3AzGl2D0gn2g6MDDNHLMgufH6POft7rHp5CD+tKRP7JzSDljZT28QVK5wkyew+Yn5VNaG18GB5ilC99nhhs0Z+RROp7lku/k4kDo0VXntv8afi5ZYwrJt1qaLO9jQJ8JClw/xQI35SDi4EyNO65EBdlGDy9PzNeWr03ZazvvLQ3X5S91S9L95WBBNABeq6R88oNZbS6hs5AHdKt1mSZmJ4tXegHL5bXy+7hcRlpjSRy/5xxHRwYKz3g9s7mp6XrZDtyd2JypowvvVvOB+fKed8EeIjsB6i9g6PoRHPRVTUgHA/pXF1AOSg8xwfHo4i7jZ7s5uL0AJigP55sBR/O0F/Vk0+vMUDg2Rr8ygm3XdT5fkX/29DyJbzMLS91Gnso7gw6VFaUwDzPwTH11OjK8AG3pfQMqknQxBUVavXUTJvaZQCZubRwm3qGy8r6bnmyvFbm5+fLh48flY2VZfSpQ9pF3pMz2qHBhCyXQOGX8phz2i7X9uDdHoNyLg/K/u529AL77fhIf+oeU+iWM1MzedcDyra3N6CtwUxwib9GNXq2lzRj0AW1hLaqM146piZwWiMs0WvguLpJ6B0469hz0tItymLo8vsAXHSLRSO0aGHoRprW9rBcDVx/R45aF5c8yHvyHS/5VXgffZKPVV0GA1bdjHyVLzjxgEEangU/4bu8QcpP2fSPFsaxZ/mOmwa1dG8+nRJONJp89/zyhE8lvHxC2eTy+IEyBc7HwQFwfEf9IVtGuAIa+kq98hz5KWC5BC/Vd+1D7ZvOoGooRn7xB0gCl9d75gNXX7AvJiPj1QXUMeV9CdDivbGx0TI77RJ15Dpjpw4dQ5p3nRQwKlD9wXrly8LQMpwUYMDTL+umuFoPPF1Y2na3VLFt0d2Ag+OtzDEJ0zphquwK6iSvctjoSHVTx0B7Sme/7U1kP/CSR6v7aTirC2tDOTbNagHLFNdqwVTEp3Cwb6mb514mVzAYdJB+cM+2xo5QzgAz37MeYWpHlTsa666esx2OrnkqfKq+AfjKOPxnarKFnnjIoGHLob/YRmGVqpEZMkPr0dFpG2NvcvnElK1IxHhopumXL7vvr/Q7Njld1jZOyudPV2NPtfh998G7oa+DvYM4Rvq6z+I80K4zz9z8EnwRuGEHfPHFF9C6E1tVH2dQ4QHd8Aj0x66rstfeCO7e6EDn0zbE/lFno11uWWG/hYL0qn6t02hkUKdFhQeDHNrWYeIqtR14872H7yAf56kOGseuHUU/ae/tlM2tTehjpLz/wTfLyqtn8K5X4cPy39v3HtaJUGCxtvIM3X2L+nvLcGumTM3eKnOz82V3cxldYq1sbW3E7n7w4J3wpq+++jIrwS1LWN9+5wPKvChbyDRXi50xRjUo0gOMp+Dtg2X51YsyRD91oEtKdx6+V27duleWsRdevXhR+rrcbuyseAC5h8DLm54/f4kshH4Z257hyfLg/e+WRezr3/9n/xS4tB3S2MuP3vsmXKQ/KyZePP2suAWSY9CLTL334H30u3Z5+exzWOyx4KNtg+X23Ydl8dad8tVnPysbqy+DQ9LAEOXNzi6U9fVV9A3GnPFT51Lmt4abw5ediD0Av7ADR8eg35EyOzefiH+3RD5ze2Xa5rk1U1OzyGf4y+UZz/YYR/kTtgj461Z5OuH397cpSxmvHqL+LF1gLyHnqg8InHLbMerabO+VmfGZsr25Xtzi09V/kzMLjE+rrCyvlokp5GOXwRWu4rsq45NT4JfbuZ1UPwLjJJ1o5w0Mjxo7ED3NoExXaogDylxpVt4iDcVhj84obwB64C34DKz0GRlQ4VmXaS+yV9i5b746hbxYmwxK5D3oDr0GouBbpUi4Q3HnA3nEMbCugSwX8H99al2ZaPOQTwORDMQ8Q/9yi2Z3aoitDvG7wsOAWCkoth6fmZil3ZEV8gUGV2e+PCnBDdxK8C6/0y7ljbL5DD1uZho4nGcc6wq4agsEQfhnqq0neT8J2PC/9Fn5lnRdf1uu+m21uyqzUtbI4xJMBC9+XQylNI5XYcQwhHc3ExJ1cqDq1vGV8bwpvyZ7T0pTK++tP/3jk7rTjSZ7J3nf8k3yJ9Off8fW2Jj6YuDx1ucvJ/lWw/+1adxKU3vBpO3pe14+D0yS/F2/uSK/VscNCZaWhC829/iM3SM8eKadAnTr2AMXdRxpSRhZn34+9R3Pprk85zt6u4LDLSnThp4a1CMMbJd6qf64U7fWVaeinKwWhd/GpqYi8cgg4wRrMgbaF7G4OjzdiXODXrUdtekcJ5+pY/jphJ+BtJl0UmYhM5UZ+smU7bHf9aEy/o6jAQpOgsgXqx6nfQ4MyK9uo1zP1kX8qZvYL+W45acsLgOP9bX1idOMj0ER8VlDk9ZjgJ+ySPxz1bfbXAs/dbJXr5az2urkVNmv3xtbh7LcNUHd6/uffFwmx8fK/Xt30S9Ps+e+K3OsV/+QfqlmvGempmOfueJNvrO2/LL85Ed/Vja3V8on3/44qwY++s4n8BFsBuyvq7OrBAMJb7cKNeDMYGV5VeSsuArdWL70Iq27GjRnZ4ofPJtCxw5OM8D/dqz9On2dvk5fp6/T1+nr9HX6On2dvk5fp6/T1+nr9HX6On2dvk5fp6/T1+nr9P+DVMr/CzH3g6RsbkxYAAAAAElFTkSuQmCC"/>
          <p:cNvSpPr>
            <a:spLocks noChangeAspect="1" noChangeArrowheads="1"/>
          </p:cNvSpPr>
          <p:nvPr/>
        </p:nvSpPr>
        <p:spPr bwMode="auto">
          <a:xfrm>
            <a:off x="155575" y="-2331244"/>
            <a:ext cx="12744450" cy="48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7" y="2169835"/>
            <a:ext cx="7423453" cy="2832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29964283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046754" y="407741"/>
            <a:ext cx="7848871" cy="1947441"/>
          </a:xfrm>
        </p:spPr>
        <p:txBody>
          <a:bodyPr>
            <a:normAutofit fontScale="90000"/>
          </a:bodyPr>
          <a:lstStyle/>
          <a:p>
            <a:pPr algn="r">
              <a:defRPr/>
            </a:pP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ECOP 2016</a:t>
            </a:r>
            <a:b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</a:b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3</a:t>
            </a:r>
            <a:r>
              <a:rPr lang="fr-FR" sz="3200" baseline="30000" dirty="0">
                <a:solidFill>
                  <a:schemeClr val="accent6">
                    <a:lumMod val="75000"/>
                  </a:schemeClr>
                </a:solidFill>
              </a:rPr>
              <a:t>ème</a:t>
            </a: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 Conférence Européenne of </a:t>
            </a:r>
            <a:r>
              <a:rPr lang="fr-FR" sz="3200" dirty="0" err="1">
                <a:solidFill>
                  <a:schemeClr val="accent6">
                    <a:lumMod val="75000"/>
                  </a:schemeClr>
                </a:solidFill>
              </a:rPr>
              <a:t>Oncology</a:t>
            </a: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fr-FR" sz="3200" dirty="0" err="1">
                <a:solidFill>
                  <a:schemeClr val="accent6">
                    <a:lumMod val="75000"/>
                  </a:schemeClr>
                </a:solidFill>
              </a:rPr>
              <a:t>Pharmacy</a:t>
            </a:r>
            <a:r>
              <a:rPr lang="fr-FR" sz="3200" dirty="0">
                <a:solidFill>
                  <a:schemeClr val="accent6">
                    <a:lumMod val="75000"/>
                  </a:schemeClr>
                </a:solidFill>
              </a:rPr>
              <a:t> à Dubrovnik</a:t>
            </a:r>
            <a:br>
              <a:rPr lang="fr-FR" sz="3200" dirty="0">
                <a:solidFill>
                  <a:srgbClr val="0000FF"/>
                </a:solidFill>
              </a:rPr>
            </a:br>
            <a:r>
              <a:rPr lang="fr-FR" altLang="fr-FR" sz="36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endParaRPr lang="fr-FR" altLang="fr-FR" sz="3600" b="1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" name="AutoShape 5" descr="data:image/png;base64,iVBORw0KGgoAAAANSUhEUgAABfsAAAMLCAYAAAD5X01gAAAAAXNSR0IArs4c6QAAAARnQU1BAACxjwv8YQUAAAAJcEhZcwAADsMAAA7DAcdvqGQAAP+lSURBVHhe7N0HgNPUHwfwb3dvH8feIFNk7723gCAK4kAUEAQVFUVRFPf+C7j3xC0OlihT9hYBQTbI3tzudf7zegn0ekmvd9cbhe9HH8lLe22avLwkv7y86M5VruEBERERERERERERERGFLb08JCIiIiIiIiIiIiKiMMV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Tneucg2PPE7FmEf6j64cOuk/IiIiIiIiIiIiomAx2F+Eggngc+Vc2YIJ+fPCABERERERERERETHYX0i0Avv+U7VWBlfSlUUrfO8/Xft9vABARERERERERER0JWGwv5D4B/uVnO/UQCuCK+nKEihU7/uaMu7/fgb7iYiIiIiIiIiIriwM9hcCJdCvFtjPaZpC7X10eVEL4vtSC+wHnuY7lYiIiIiIiIjoypFT99mMrxWM3EajGL8KLQb7C5BvpaKMBRoqSY3vdK33UHhTC9j7E9OVJOQ0FFhpEhEREREREdHlKtius4WcYmqMueVNTpEn/9cDvZ9xrPxhsL+A+LfmVxsqSfCfLihDwXfcl9Z0Cg9a1ZfvdGVcDH3HlaHW9KxDZYyIiIiIiIiIKPyp9aQhBBNP08I4W97kJurk/17fPONY+cdgfwERFY5YsGoVjDLd7c1lna5ME/zfr/Adp8uHf+V2qYK7RC8l/+nKNLX3K9NZSRIRERERERFRuPNtxe8bN/MdKgLl/V+j0PKPQvnHqvwp0/yHAmNaucNgfwHwvbKoLFxlKIL5/tN9p/kmhVred0jhTb0iU8/7Jv/AvzJN8J8usHIkIiIiIiIionDk34pfKzYm8r7TtN4nqE2j0FCLQPnGqnyHgtp49qHvu0gLg/0hplb5KONqQX1lmjIUfF/3naY2FHzHKXwEV5FlTYIYKoF+31b9SvIN+IskXBoqY0RERERERERExVewrfjFuJIE/9fUhoLvOIVe9phU1qFC5H1f831de7pvjnwx2B9ioiLyrUCUcf9Av3+Q33co+E4TtIaC7ziFD63Ky3/o24LfN7gvxpW873QlLyh5IXNcyRERERERERERFV++DWr942H+0/zHfacpfN/jO6TQ840++calFJkxquyv+U5Xpgn+rysY58qOwf4Q8q+ElAUrhv5BfZFcPtN8p/uOK0lQy1P486+w1PIiaQX6DfJQ7T2CkhdJYEVIRERERERERMVVTkF+QYmdCcr7lCSo5RVq0wT/PAWWU3TpUhzqEjHuO10ZV4th+SaFb/7S0PcdxGB/CKm16hfJP5CvJJFXAv6BAv+CkleSP7VpVHypVUNKhXWpssoevFfySoBfGfpP952mJCFzXMkRERERERERERUPwbTk10qCGCoxNUHtdYXWOOWfb9TJf1xJgm/ef7p/TEtJgu9QGRcY78rEYH8IKcF+/6RUNMrQN8AvpilD//f5TvNNgv+QwpNWRaUkJcAv+Ab2RRJ5Zeg7XSQlr3xO1iT+LYZiS0IXIX6NxHYBnkR75rg/Uwx0JSIyf4zYAi6cgSdD3hKyvOYnI0X6zDRuNERERERERETFjG+gXxn6j4sYmaAWK1N7TfB9j+A/FHzHKX98wzH+475J8J+mJBHPErTjWpmy55WxKxuD/SHif/VRJN8KRoz7JhHg9w/2i6F4rzIU03yHgu+4MqTw5ltJKRWaMu47VIL6vkF+Zej/mvI3vn+vJKH4VYBRML6+DDE3lMjMJv6BlO73wHFSlPisdO1eQ+w3A72/S2wtjrtbIWXeBW8ObV9B3LfXy6+pccC9czUc33yI9G/WwpMhTyYiIiIiIiKiIqHVol8tKXGxQOOBkkIZV5tGuaMWYboUf7pEjPsnJWYliHElnhNoXPlbIfu4krtyMdgfImqt+pWKRgx9k29w/5oOL0n/EuXe1hWPXgz0i8rON9CvJFHFKcOsSfwbQjE1YRoyGKYu7WBqUA26EpHSN7jhSTwF979b4Fi+EPZv5sN1xiH/gT+/YL/E/eMoJE1cBo/YiHzkL9h/iWfze0gZ9TqcZ8TWmAeRjWF9+zGYEoL5tiA5jsP++ERk7NK4q0FhrQBjn2th6tAaxqZ1oC+TAH20WXpBqodSLsBz4QLcB7bDuWYNnMv/hGPbyczKKC8MsdC37QFz7+4wtboa+rKloYuzQOe2wX36NDyHd8K5dBHs8xfCuS9Z/qMg5GX5uWzwnD0jfe9xuDYth2PxRrgvaJWpAtJkAqKf7ABdCFc7js1D2v2fwhXw4pO0zVZsDnP/rjC2aQXj1ZWhTygBnXe1Z0jrPBHu89L2tm0jnKtWw7F0JVwncyhHgcTVgLFnL5h7doaxXmXoSpeC3qqDx5YIzynpe3auh+OPBbD/vg7upDxuQ3kWAcO9ryOye2k5L7jgXvYiUqdtkfO5EQnDgzMQ2elS/ROYVLelJcNz/jw8x/bDuW4VnKu3wZ0aYDkYysP08muw1rLIEy7x7PwQqY/9Dk/QizEKhoek+e0QL+d9nFqCtPvegStdzqsK8fLT2pZP/i6V6w/hSpPzOYqG8Yl3ENE8Us4rpOW98iWkvLpZzgdDD91VLWG6to+0X2oJQ5WyUj0Z693zedKkMnxsL5wb18G5aC7si3YHuexzW06C4YR7zpNI/Wi3nJfltp6xp0t1wHm4zx2He4u0ba5YC9eRVPnFENKst9Ph+nAS0uYel/N50GAMop7qAb1Rzivs+5Hx4OOwH85DXd9wnPSZXaEXB0iKs8uRds8buSiXAYRyX9zyEUQ/1gK6EB+eCZ5tbyB1yvJLX11oxy952Wak7V0suzPSvv7ANjiXLMnfMYwitrq0T+sDc69O0j6tirRPKy3t06TpjjS4z0rbzd+b4FglfdfPS+BKDLIy1tpO0/9G+uhn4czFIVGeFXQZ11mhb9ELph7S8X3rJlJdKh0DlojOrEvFHbPSsYfn5EG4NqyVlt8Kqe7559LdtkEr5OObLLTLqGfLa0iZulbO+dL4G+cp2J96CBnbgl/wulaPIeqxpt7lmUXiaqSNfT0065AojPjG1ARl3DeJGtp3XMn7Dn3fEygJ/kPBd5yCo3b44jtNGRdDtSR2pYHGxVBJymu+7xF8pymu5KA/g/0h4lsxKUmpZHyD+0rl45TzDRnspzz6yyfYL86NlcpPCfqLoVL5+VZ8mUn8GwK6WBhGPIWoRwbA4B+f8ec+BsdbU5E6Yyk82c7Zswf7gaOw3dgP6euyni2FKtgveFZORdLtX8Gdl3hxbGdErfsI5ig5HxKnkDG4O9I2aBzdmyvANPYRWO+6FsZYeVoQ3Ft/Qca0t2BbcjCzUgqGLgL6HqMQ8fg4mKub5ImBZMA1902kvfAJnEeCOAkLyfJLh2v+B0h/9WM49hXOGZGu6zuI+6xnqLagTCe/QXKnJ+DU+gkVu8D62IOw9r86F9+bBOdP78M240s4DuRi2URUhWnMI4i4tycMQa32fbBPfx7pHy2Hu7DulIlqjcgVM2EpJecV539BcoeH4EyS80GLgemDlYjunZ/CeA7OHz6E7a2vNJa3FYbJvyH27spy3od9DVLbDof9VJAbZ2RL6fd/DYtvrF7mWTQeiSN/z3aRNItQLz/NbdkD5+sDkDx9p5zPSTxM361DdBvfqFUmz+IxSLxjcRDVl7SFVJW2l8mPwtr3qqC2F8+xNch47TnYZu0KvNxCUk6yc88cisTHNsm5TKGoZ9x//QTbG+8gIzf1fk4C1duHPkRSz5dzuNCkQV8apo8WIbq72gcfQHr3a2HbndvgnnRc8eoSxAwtKecV55Fxa1ekLc9HJLYA9sW6Pl8g7v22od23KLY8ggvXzbpUvgvt+CU024zn6Epk/O812H7anouLojJrFZhGT0LEhN4wiOBxTlzSseqX06Tjil/gSg684Whvp5uQ0nAoHPKhacEpwDIOM/TdRiPi4VEw14uRpwUhcTsy3p0B22fL4E4LouIpzOMbVQHK6IYJOD94npzxpf03np0zkHzdm6JtSlB0185E3Luts/9221KktBgNR6KcJ7oCZEbTMneP/kmp+pVYmjJNK69MU6Yr40oSxHRByStDCi2lflOGSpxG5JU4lSDGlbwy9I1nqU0TQ99xQZl2Ka+MXXnEcqEC4FuZiKRUMmLoG/QnyiulDPmWKd+y5psKhLkyzNN+QezTQQT6Bb10cnzfh4j97C4YooKpdCvC+uJoGCLkbB4435iAlDvvktLdSH3sVdjm7cmyPHTtH0REhzg5V8xV6oWIWb8j+qHcBRcEfcOBiPh0EeI+vAOGuCCWvbUazK/OQexHE4IM9AsWGPo9hJjlvyCyb0V5WkGLgKHvBEQvXYCo2+pe2qtfNqST7T5PIGbJh4jI1YmwEAvj9Q8j+s9FiBrVMLjWotUHInLBIkQ/GGSgX7DUgPmRTxA792mYKgUTSck/XbMbYfIPVAslusLSoqi25wQYb3xEWt6iLErrKtvytsE1/3dvXZ2NuTHMzXPR8rVOL5hUAv3i4pdz1oYcAtaFufx0MN73HCy1C6dceLeXgS8g9s8PEBFkoF/QVWgD6+vzEPu+VD/GXD6ViL7J9YgU9f7btxTO76o6DNZuagUrCLWGIkI10J8PsU1h7ukfBBVKwHRT87zvLgpzX0xeuortpW1UOt78Yqy03HJx6lp1QOY+7eEgA/2CQTpWHfEqYhe+DUvDaHliMVVQZdxcEaanvkPspw/kLtAvxNWH5dEPEffnu7A0CrSBFPLxTSHRXT0ekSNqyTkiCpZaoF8QQxHbEJS4h0jieNo3iYa0SvLNi/Z8vuP5TaLZAdOlpLaMlOS/Dvxf8x33T77r1XdcWfe+Q6WMiCT4l6ErGYP9IaYUKrWhb1IKKFFeKRWfUsn5JsF36Ds9JHTSgfakDxF5fRV5QvD0HSYh+oVe0GVvvJldzTH5OGh2wPPPSjgWLZHSQthnvo/0cYOR/Ox6n2URJ50Qqdw+W9yU6ozIr9+GtVE+rnxI9D0fR8yvz8NUIcDCj20M6xe/IGpItbwtF2NtWN77GdF31JYnFIYKMD//E2LubSDnLwd66LpOQfT7t8OYr9VeBuYnZyHm5T5Zb/PPQgddk3GInvcaLNXztjXo6tyC6LnvwFInf2U0Z3EwDuuicfASC9OwVkV84i/K4s+IeaJd9q4ddv8GxzF5PIsIGK9rHOT2Zoahh8bvt21AxrrzckZLIS8/YyNEPD8U+mAvHuWVLgaGez9B7Bs3wpDHI1t9b6l+/Gh0kBejw4e+39OImfUYjCXzuGCCFg3zhCHQ5/bajk4qk+Nu97bUCiVdiyEwaVxD03cZCmNCHtZzYe6LKRt9x4cQ8+PDMOZ4oUTep81/HZar8ljuK/RE5PfvwdIwxBehQqhAyri+JExTv0D0nQ3yd2xctjsiZ89C5LXl5Qm+CvP4prAZYZz4tHQsVdA7PaLLh1agXwngirwS81CSEgdRkm+g2D+YLJJvYNppMcMVGQm3lMQwN0n8DdOlpLaMtJLyN86ICNgNhmzrxv/ige869V3XyvoX5UIpD/5lxzevlK8rEbvxCRFRiHwLmn8BVAqnb2EV483ZjQ/l0doVj3q77xFJHOMqSenSR4yLoThYF+NiKFLmtHwdwgMNH0bs3DHez82bs8i4tSfSliv3p6p14yOzrUVajzuQcUhU+9K8B92NjwOOMa2R8pvfPbAxbRG58gtYlK/a/yaSes6AS+xhcqOwboM3lIf54wWI6hqaL3LPfxTJE35U73LFVBHmt35BVJ9ctDLWdBwZo65H2h+n5byfAll+J5Bx53VIW3RWzodeoXXjU2EQohe/ClNIls8Z2B+6CanfH5TzfioNQtS8V2EOyWqfhZT+k+E4JfZ8BSChJ6JWvaNdbmx/IqXdKDhO5+bQpiC6Z0mFY8pApHxxQM4LETA8sxCxI8rJeR8XfkVyu4k59/FsrgXr778hooac9+FZ/gASb5sTuGV/QSy/HLflNDge7ouU747IeS157cbHBP3g6YiZ1kuu+/PH/f0oJD2c/XkxBVNOpO8roG58/HlWPIWkO2bCndt9na8c1/U5ZAzvgbRlueh7oupwxCx9Ekb/vvovykM3ProEmD5ciuiemgUdjvGdkTLnjJwPQgHvi9mNT/Dccycg6d558IiTKTWh3Ked/BEpvaR92rnstU+RduNTEGVcOqrXD34fsdM6h6Ycnl6A1BsehP2A37ZbmMc3OQptNz4Kz5+TkTTiB7i1yqiM3fgQiZhZZjhWSUJOcTXf+JrvNP9xREQgqmEDJHTuhLhWLRBd72oYI4PpkkCb2+2GXq9+xBnoNV+h+IxAivM8eqSDEY/DAVe6Dam7d+P88pW4sHoN0rZtl+o+m/dYXoljKUnklWn+r/kmUZcqQ6VezTqujF0ZxLKgEFMqKUGpmJTKyr+iIsorZQen7NCUcudb1hS+4/mmLwPzw9qt8Nwb58L21jSkv/UV7GuOaHx3SZgfui641p7W1oh4ok/oHoiaegDOw/K4EFMWOs0gQ2HzHpb4kHZJre9BRKDggicJrl2b4VgwF/Y5f8Cxaitcp9Q7T3cveEw70C/tDnR9n0RkToH+xGNwbd8O595jOZSr8rC8MhmmkoW5Uy0Hy9NjgutWqjjx74RY3Dkz4eGAJ8KexKNwbVoB++w5sC9YCsff++FW7SP2LOyThmmfCOvLwvz0kzkGRdxH98K5dQdcx3KIRpcfjMgpnQuodb20PbQbGjhAYG0DS8cycqYoRcE05WmYK/nWlOlwzVmcbSv3im8L89VBFNxKnWBSCfSL9jDOWWtz6MKnqJZfJExPPA5zea29Rj6V7Y2IZ3IK9Ev15J4dcO6R6i3VFXCJfsjziOio8vDjgpLD/ISKrsOjiLy+oLtYS4B5woBctLKNhHHU6ACB/jwqJcpxwIIO4y25edB6YeyLC64geNwhPQrUUEgFWaLvNxkRzTS62Al2n3ZE2qdt35vzA+bL3oDIR6WyUtziAyEv45K4lrA+GijQ75GW2244//wD9l/nwb54DZz7TqsfC575A6k3qgT6C/P4pgjpOj2GiP5qdzUQUU5EnaIkUUMrQ5F84x/+jWh9k+Waeqg143W02rgGTX74BlXHj0V882bQW8WT2ako6aQdqt5shiEmGvEtmqP6xPvR+Puv0XzNctR6awbMdeqotu73Tcp6V8qFknzLjkhXOgb7C5BSwNQKnH+ecmY15qc52uXHt1ypJUEZhlTpdjC3VdtRnoF9Yi8kDr4f6a+8DdsrU5E6tDeS7v/ZW/n60zXsD2MZrSooBW6fh/zpek5BZLcEOZdP7jTpRCLzLgGviPiQB/ud45vjfJWaeUjts7aK05WC6W7lLgZ/qXDOfBxJjZojqccQpNx1P1LHj0PKsOuR1LwBLnQfi7RvN19c9u7fpyD53u+1H6Ia0QDWR7ppnuR59vyKtGGdcL5hRyT1HYjkrh1xoU4XJL8wHy61FSwkDEDE8Nx356O5/Bp0RtJNE5AmHqQpvzebyjcjomdRBHtFSz6VeQ4mtZyatVV/6U6wDtL4DalbkfHI9Uhs1AlJg+5A6j0PIPWu0Ujp3xOJdZsicdRLyNikPGFVOhF+VDoR/ta3dbmfhiNh7aHVJ68Drp+fR3LbBkhs0xvJ/QYgqXVTnG9/B9LmHtRcB/qBj8BSpwD6adeXgemWNgECEYIZxmGdkc8GMZdsmIAL/uururR9teqD5An/Q8bmAM3urG0RMb6pnJH9MweOk/J4FqVh6pPTtmKAvl1f9Qutjk2wr86hBWdRLD9FbA9ETJHql5AfdUbAcNdDMGsW4d3ImHoLEms3Q1K3AUjuJtVb1esjccR02I/K78mmbPAXoxVq5STIlDgla6v+wNTqmTpSvdwBiUMnIv3bv1T3t5msME28G8ZA8cEQ0DW7C5amQV5xLdsT1qGhDojpoet4E4w5nM/rWg6FqXyQBbIQ9sWe30YELkP1R8GeKr85C3GHY+BjjgsDf8rhQuAlITt+yYnWNlOjCRJ73YKU536CU/Nhz+VgfrCHen2S0z7tx2eQ3FqqA9pK+7S+vZFYX9p+2o1C+kLVPta89EMegLlKceqWpQDKuLig1XkMzGXlrB/P398gtX8Labn1RfJt45B67wSk3nEbkru0wYUGfaT19T2cyu7wrAj03w/7fpXztsI8vilSMTA/8yhMpUO+0yO6rARq1S+Gvsk3yOs/LpI4uzdUq4YGP/+AZr/NQdlB18EQVcAHPRQSOoMBphIlUGZAPzT9Yx6u+eEbmKR16RvwV9a3kkSZUIa+ZUjJC8q0KxX3QAXMv6AplZWSKHivD/gc0RbNI/8rjlKGlLLlmwRlGGq6Wh1UH97pWfo80mbt8/tiG9w/P4e0X1XuZdZfDfM1Gidkjm2wPfOHzzaSAPNz9wfRT2swpBnMELsGWSg+sqDE1oepqUXOZOV6ZwSSH/8OrgtqNYkbnt2LkDFpGJJueR0ZMycj+d5vtQP9QqOhMFeSx/14tr+F5EEPIWPV0azrN/0wnO/dj+RbP/PubNUYht6Yr4csZ5F4BK7V85DxwEAkjvlBow61wjgoDJ7DEIBOOnFWP4nfD9sttyHtm63qrZPdSXD/8RHSbuiF5Fd/QsbDNyP16/3yi2qiYLxZOhCWc1m54JxxC5Lv/xTOI771rlQA/luBjHuGIOVjrZPsGrAMrSePh1C5TrC0zPkigq75EJiytKgPMVc6PMf3wPnzu0i7vhuSZ2zRrG/1194s1VtyRkjbCftS9aC8vls3GNQ390z6MjBeV0+1bHs2/5Jz1ztFvPz0/Z9GROcQXbRVRDWEZZBGa3X3v0gfMhRpn66D2+azbDzSfmnJW0jtfRtsh+RpfnSNRsBydbi0/pJq3wvH4V7zK2yThiLphrfg1Krry/aBpUUunyqba+VhmdAriAs7ZhhuHQ9TqBezvixMw1rkvA8wNoWlW5B3OhTmvvhK50iGe+c6OD6YhOSOdyND46Kcrmk/GLO13g+0T3PD+Ya0T5v4BZzHfJuJS3XD4WWwjeqP5M//k6f50TeA5Za6cqYYKIgyjhgYr9V4dsy+95F805Ow/63RL1HiHml9PYbkbrcj/cdvMlv071NvoFV4xzfFQPy1iHykY/G7K4SomBFHaMpRmtj8lbwYV5JvcFdJShDYGwjW61Fl8iS0WLYQcc38GtpQWBEt/+NbtUSTP+aj4oMT4DQYAgb8laSUGd+yIyjl6UrEYH+IqBUg32lKoVOGyjgFp0RECu5ouQw3N1kpTyH/8qRWrtTKWP7KnXTEWqm6asXhmrdO/QDdkwjnXLVgmBX6alr3WXvg/v1FpK/0OSErfzMixzXyzkK+aTZFL2bK1oNB7U51x1rYPt0SxMp0wbPiHaQ99oPGLdAKKwxd2mjsEHbDNvE9uJK0vswNz8ppSP3At28kHxU6wVQ51K28HfAseBVpc9RbVesad4MhbBtymKG7pqZqMfeseRe2v1SbdmblOg3nm5OQ9t0+eYIGa3WY2paUM352vYW0tzdrtwZ1n4PztUmwacVGurTP/YM6AzJA320IDMHchaNvBHOv3D88PE/cF+Ccdi/Slmqsl/hWMNf2beWcCucvy7x1dTbVesFUNcBCK9kc5kZqC8AJ14+rc+iepjgsv9KwvPhAiC7aymp0grGUPO7H9dajsG0K0O1U4hqk3/eB92Qhu8owDSjMh4yHilQfr38DKY/+qbF7iIOxZ14feh88XcdxsFydQwWQ0AHW26vLmRCq2BWW5kEVdBiH9QzuDo5C2xdTFicXIX3qfPX60lofplp+O/pA+7R97yLtrQD7NHGs+tKDsGn0CGPo1w+G4nL9ryDKuLksDLVUCzkcb30OV2qOhRw4tQq2B5+Afa9WIS/E45tiQj/kWUS0LegLrEThSWnVrxDjSl7U+2JcDH2TEuRVAr9iiBIl0GjOz6hy9xjoQn5rKhUVg9WCqhPu9a5bfamSFwP+/kF/37LhW4a0xq8k3BoKmH/B8i1wolBScG5rthwWoxN3t10o5a7ETTU7pWJTWxpiWsEsJekQ/fAiZPzwU9b0/eew/63cWpudJ1GjT8/oAM1YHYdhnzodTu9ePJNh7DOw1AhBBNEUJlVfXFn1axun/w0QfM8DXSwMrTSa9W//FvbdOUUnUuH69jvvTja7KjBerXVLfT54zsH56yb1clWiBvTRIQwoFioj9GXVr1R4dhwIuiuGoMTVgbGyPO7H+fUvcOW42rcj45u9csZP1TYwhvL81lQZpmEarQ5VGIf0DvHFhgDcx2F//RuN8l8GhoZ+0ehts+E4L49ncRVMnbVbYeqa9YdRrcp0bUXGStW+gS4pLsuv/DBE3heqO2900NVpoXmRMuOnXfJ4AH/PhG2T+pozdJQ+uwBvECk4bnjmzUCGxvOQ9U0bFMLvqg7LvZ0CtGgVD1W+F6aQPxpB+txeQ2AMdhd/zWCYqwVR0AtrX0x+PPBs/A0u1UbiJaAv41chBtinub4JZp8m1aXvbVY/rqjUHsaCeu5IrhRQGZd22HrVQ4/TcO3P6cnxwSrE45tiozwsL94DYwEcBhNdDsRmr2z6yrgS3/AdiiM1kZRxZWisUhnNlv6BmAb1pRxdbkQr/5j616Dx/NkwVa+WrQz4lg2lrIiklCWRhEtDZezKwGB/CPgXGqVgKUnwfYfvdAqGB6NbL/aONapwCC2raASXrkBKWfIvX8pQ7XUh7xWdG55VbyNt4qSs6aFnkbFL+yxKV7K8+olycg73su+ZibS3dssZia4eIh7plM+KS/prq0+LKLf0m+TRYsep8ZyK6DLQhbL7WEtZGEqrR2Xc23bCLfagOTn+N5yqd3gboK9VMH3oe86f0Fh3Zuis4bp7k7ZOu/oC15WNC1GQVFa2pkYw7gxc/5yVxwNxwL1lu/egKhtDWejLhDBaXLUXLGrH8RnbYd+qsp3UuR7mqwor2i/ZvxwujR4O9DX9yn/yNtiXqb/Z0L+tRiA2Fsbrmquuf8/Wn+E8rroWLilGy88w+gVYGoXiKdoWqW4prb5NnNsO10mfZ7NocZ+AY+oEpD46JXt6S7t7pmLPth+OjRrPkyhZE/pA3UWFiL7PPTDX0NhRxTSF9a76oa3PBFMVmIdeI2d8ZcA5e7vK+qwNc/8g7i4orH0xZedIgUe1B0+9tOz99vOa+7RzcG4/JY8H4oZ7/jNIfVilPpj0Llwp8tuKUkGVcY9L4+6wGOjjg7mLIBiFeHxTnFS7E5FjG8oZIhJELMK3vhLjask/kKvkRTJWrIBGs76HOSHEXURSsWMpVw4Nf/4BhvLls7TsVwL7StlQ8iIJauN5j4OFHwb7Q0ir2GQvYJcS5axN1d24ptylJmpj24jW/aSUH7UypQz9aU0vULqSMF7XSOUgPhWuA+fkcS02uD58ImtXIdH57J9FHw19rM+JS9r5zPvBiqNkjTsiYrvCOqCqnAkBU7y0TORxP54jGhFMf85zcKu2VpaKQAXfTstDR5egcRFJOun12FTPWsOAE57T6rey67qPgqlq6CJLunit5ZcI94UgN4qzhzXqlTjo40M1r2YY+g1W7YfZs+ZD2D7ZqDIP1WEeWIjdsGSchkvj+bi68vF+yzkZrp9Xeg9I/emu6af+4PKYa2Bqo7aReuCatUJcswyguC2/GrC+dEcIusQwSnWLRsV14Qg8QcT6xWmBZ+sC2L/+NnuavUnEv8KUHe49GgUyrlzhBKh118B6l9oFKn3mhQCNB4Hmy1V9Ya4jj/uyrYXtrc9Un2VguH5A4GdlCIW1L6bs4qtBr3oIkQ53UtaLMAH3aWeDqhCkumM7HN+p1AffzoXzdDGoEAqqjDuT4VG9mBED0139cvfAck2Fd3xT3BjGPwdr2DwHhqjwKPtWMfRN4rDWN3CrBHeVhKgo1P/qC1jKFkyDMip+xEWdhr/8AERHZykL4ozVt6woZcd32pWKwf4Q0ypMynSlwCmJLqla4hTGt1uQLT3T+3v5HZluarwa97b/Ldv7rr16k/yOK4NvBeZbnrTKldb0gqWDrtloRPRWuX/VsRWObUE0k0reDNvjWg9jzYOYmjD6dkedfBzu4hrsP7UTLtXGmVaYXvgB0Y/1lU6CQ1CN663QaTxE13NMI4Lvz34ebo2GpLqEaI0T8HwQF5Gub6b+uef2wZ1SNCU+/xzw7NijXt6tbRD166eI6FcriIdfBiFCqyVdItznNVqy+jt/RKNuiYQ+OkRdHlhqwnT9VXLGVxqc366Ba9Us1Ya3hoHXhe7h0DlxSMtMqzqLzn6C7/nrFzjVthdjQ5hbqrRQurovTKoNl/6BfdlxeVxDMVx+umvuQeTwmnIurwzQxWkET5KOwh1kbO/yJNUjJzUKpCVaLLpC4e2qp7Lfl1nrwXJPm9DvE8RFresGql/UWvUDnHtWw75RpaBX6Q9zvRwKemHti8lPBAxDb4N6u/LjcB3yu6NUc5+WJO3TLocKoQDLuOMUnLvVu+PUtXsWMTMfgal2fvvmK8Tjm+JGXw/Wl28tvO4FicKIOI9QkqgflBiHMu4b2FVSrRmvI/KqAnjuDxVrooV/7bdnZCkLSjlRkm95UvjnrxQ8Mi0gSmHyL2S+LocCp9eJTSo0Dp0vjVS7Ba/0m4k3B316MXWrtV1+RyaryYEZAz/L9p5VB9WauuSdLoS/rSCI8qNVpnxf839PoSrVBRFvj1I9MXHP+1g6twhmGXvgWfE60uZpRJJzQx8H46j7YfI5X3Fv2wJPkHHNYOnaDoT55puCTzd0VD8BSN4B+1atro4SYBr7BuK2bUPc/C8Q9dqTsN4zHOY+bWGoUVKaCfltwdBJp9KqwR/pxCw9yBNkaSF60sUuV4UlVLeAK6zQD3oCkX3UTzw9WxbDFcRz3kKrNEyDVdZtoNRJvX92zz9/wKW52lvD+s5viN+1EjFfv43IZybCOuJ6mNo3gr5ULs8ijRqt6BwZwW8TGekarZ+lwwtjiMJ5da+DuZo87it1DTLWngdOrVEPcFToC0uDUHQXEwSPtMwS1ReazqhS/hP/gn21Wj/IFhgH+Pdpb4Whp0b3Zdt+geOoxnanKMLl55q7XmMfZILx4adhqZ6flpzSUjKrVlzwpKVJ/8iZwlCmjfo2rpkGwVipIKM+0o9PTFJfBDpD4QXTTC2l+qmBnBF00HUZB4taecwva12YB6q1sk+F4zupHLpOw/GD2nNeKsB8o1q3KD4Ka19cDITs+CW/9Akw3Pkqou9Tu1ApOb4CjsN+9ZbWPs2ZJu3TCrNCKCAFWcaRAteCbZrVpr7NaEQv2oz49b8i+v2XETHpblhu7AVj46ugswRfyAvt+KaoHJgPh8YjDnSNH0DksIKo/IjCi9KFj1LfKOO+ef+grcgrqeTAASjVs7s0Rlca0Yd/yS6dUXrojTkG+n2T4tI036mXLwb7C4B/0VErYJeLp3uJVveh+kU6fLahC1pMfxE7Tmg/pNCX3WnAfT+PwPWfTcSF9Gh5av6ZDE481u1nOaetcslIDGxeEQ0qF0w3JTlRlnxO5apIypylBixvToelvJz3lbYc6S+vCP5hXG7pBOa5F+BIk/NBMUknJwNgHnIDzENvguW+yYj8ei5iJvj2Eyx97jdbQ758DLdMQdRLzwWfXh6l3oLWcwbOd3717ry0WaCv31b6ncOlk68nEfX+F4hdug4l9m9E7K/vIGLstTCUzimgJu0KVM/VpG8O+q4HaSlq9MUKfS53NVHx0JVM8EslobuqAYzXDoP1w/mInd5PYweWDudPGg/YK1BVYJmqsm4DpMgxGn1Wn/4Ttp81uuBQWMrB2L4XLCPuRsQzryD661mI27wD8VsXIebDJ2Hp3zDnrjq0ntLpDjbSL/FIBUQr2K8PRZQrAoYbpDIs53x5Vv4I5zlpTUvbiXqAoyxMQ6TlIOcKlvTtjsBbalaJcM5ao1pOdS37wei7S7FUg6lnBTmTlfOXZTk8U6Nol59n4QtIW6Ha4bb0u1pJZXdg/h4Wq1XGHIV8u1bVmxCpso1rpxdgbVDAt50U8q0N7hX7VMuz4ebxMCldU5lrwHxfT9Uy5dm6KYd9XQ7qD4JZ7TnzKathXy+6DJRO7Vb9BKfKYtH3uSHwAzQLbV9c9EJ2/JKT8h1gufP27Omu8Yh4YTqi/1iK2Kd6a56oumZ+C5d/1aK5T5PqA7XCGW4KsoyLv132Huyn5awGXblrYOozGNZ7JiLyf28jZvYfiN/zL+KW/4ioZ0bD1MjvgfT+Cuv4pqicWYz051ZpFDcLTJOflNZhfnZ6RJcvsd34JrHP9U3ew12LBdUffViM0RWs2iMPSac4EaoBfyUJvuXpSpTLCAzllX8huxwKXfnYc3i06y/ocNVOeUpo7DhZGS1mvIhP1neWp6jbf7YM2r71HN5a1UfKhTacM7D+BjzYcR4sRvWg123tq+LkuwNw6I1r8dMDbfH3Sz3x3JCieQp8sSxXungYH3sfke3UWoWmwPHMU7Dn1BrV39E5SHtVLSClzTBiKqJeewlRrz6HyIdGwtI265UH9+8vwbahODxxTZtn7ZtImxPMw1L9GOJhaNIT1sdmIHbDIkRP7Kzd56pep9HS0w2PO9glLr3PobFOc9nC2/jKIsT/td4vrUP8sp8R8+6ziOhVRXuLPzQT6QtzOFst9pLhnPYs7HlY7br4ajD2Go7It39C3J8fwdpV7WqbTFrpqssxV/1auTRb9utC0Xw4qiEsfcvJGV/JcPywQa4PpHK6UiPA0XMoDIVyLVaaE2fu6jTPxl/gULsDJa41TPV9Ll5X6aLeMh+7YF9yVB7XUNTLz3kM9ide03y+qa7TZERcm9fO26XypXUhUevC45XEVbgXPNxzp6sHCqO6IGJYLe+oruVIWFUbGO+E7f38XKSNgnFIH9WTGs/KWeKRMplOi25OVAp6yR6wNA3cRUmh7IuvJJVuQMRTTyDSP015ANZb+8FUO8DzmY58ibTP98oZH1r7NFcuLmAXWwVfxpG0HulPzbsYJAmeAfpqjWEe8Qii56xG7Gf3w1RBq5AX0vFNkXHCPesppK/XKHORHRExtc/l2VURUS6Jfb5/EvWPf15JIl9u5B2wVlBvAENXDnOpUqg4dnS2MqKUE2W6GArKNCV/peCupgCpFabLqYDd2XIpDHoPRrdaLE8JnXSHBff8NBLJNu2HGb2weBA2H9G4vTefxG8qEZmKGxutladcotfp8OXKQziVlLWv0Meuuxr39co8oS0svuVJbbxoypsZ+mH/Q/Qd6requr+biNRvfZ+4Gyw73DOnwrYjNL/K/ecrSHlodg6tYosB13E4Jo9BumqXH0HSV4RpwkeI+Xi46J4/O82zDmnhuIJd3tL7NIKdOl1htWI6hownP8ze2i8cHZ+PtDtfh0O9C92g6Cp1RsRncxA9QqNe0moV7XIFf9eNiPSrrnbps0Ow2nVNb4CptJzxlbQK9nU+D48WAY5NKgGO+M6wtIyXMwXLE/gpudmd3wj7WrXCmgBTX6VbOgP0nfqoL8pds+H4T+U3+yj65Sctk/3fIPX17Rr7o1iYn50szWPeDke1q67iXrEXgtyWx/xK2Qjbu+p3yhlGjoWpVGVpPzRQ9cTDPXs6Mg4GLssBxTaGuZdai+JkOL5XLmpJxF2CP6pdVIiD6eYWgZuNFMa+mHJm24i00a/CmaRS0kKxTyuuCqOMi4v3c6cg5VX1u86Co4eh6z2IXvAeLLU1CnlhHN8UJfsBZDw2Q/P6v77XVET2yOEOCKLLnG8dI8aVvBiKoxclUJslbzKh4p0jpDEioNLYu+CxWrOUFa10pWKwvwAFPqAK74In+uq/q3VmkF8ExEtEhL519JDGaxBj9Xv4lo87WiyTx0KresJJdKu1zTuudiHju/tae1vxVy+dvdXR9OGNcXNb36e/FpxA5UcpezmVwdDTQdfyAUS/2En1uz1/T0fKU4vhEbVyXmT8C9vkj9Rji0Hw2M7AtfpXpN87AEm3fwBXYphshUlbYBveDynTF+ersaa+85OIntwaOv+Vo3kWLO0igt5LSB+q1co2zys8N2xwvjQWaUuV5m2KBJg+WY34nX/nLm2di4gmBdzNRkAeeP56Bym9xyB94aF87C/iYXrmXUS0VWmerbXexZ0e8miORLRVq4zke7XHwXhTN9WPdy//MesDbkWA44e/VJZTDEzDVMp8AdDltrsqz3k4Z6n3aa/v0hMGESfRl4Wxf93MiX5cs5fk0FNLcVl+drg/eQy2f+WsvxL9EPlIh7x9h9aGwWaT2vVxgXHA/cM02NV66IjvC+sjkxDRSq217y5kvLFC4w6h4OiaD4GphJzxlbgC9g1ZCrrmXSy6TkNhLJlDISzofTEF5Dk0H2kDRyLjH40+HQPt08J8WRdaGfckw/XmSCSNfBP2g/ko5PGdEPnRwzDGqX1fIRzfFLXdnyPtzV1yxl8JmJ9/CMYEVgB05ZG2fu82r2z3vkPfcXEKIQ4LRBLjIsV16QRLGbUWLHQlMkREIKFPr4tlRSknSlLKlDIuhoIyPbMkXt54NkR50rvuFlSOz7wH02J04tZmK7zjoTS2zUJ5LNNPW1viXNqlAHu76rtQr+xhORc6o1otuXhS0OGqf1Gn9KVuEtrWKonDZ9O8gbAPluzH9N92e9N3ay7Nx2djW6BLvTJy7gpTaaB0cD8aBrXj17PSSdrYdzUenJoK54MtcL5KzcxUYzgcWs/j/etlJCnvq1IHKfN8WqeunoTEi69lTxdqt0bSTRNh+3VH4cSfQ8l+FI7XxyCpaT+kPP0J7Ov35aprdYXhjimw1PJ70JlbOjlU3d8ZoFNdmWqk91nUm3LnusVzrh2GfdIgJL+zQ85npStRBrqoqNyl+JLQmYL97QXoyGLYRvZEYq+7kfbhb3DuPZOHQ5NqsE4dlv0himK9y6NZiD4mgv7poozIo1lIn53f9Z7QEuYuat0OJMH5vX/LRRHg+BlOldiErv1NMJUu6HUpfb4xt7cySIeZ66R5VrumXakbTNWlFVa6Fcz11Q7V9sP++yF5XENxWn62HbA9+qHmhVr9kGcR0SZgh9IqpHnWuvMo5A8FD0OGIlgGiWthe1ftLg4DjEPVuyBxz5uOjD356GZFlwDjMPUHWLv/9LuoJZxcDftmlYIe2Q6W9kG0ti3IfTGpS96KjCdvRmK3+5CxI8DT97X2aYYwX86FXcbFBdqFM5DaRTpmHvUcbPM2wnU6D4W82u2IuLWmnFFRkMc3Rc4G13tTYNsvZ/2VuQFRD7bidWm6oontXS0plLw4mxCpVJ/e0r9El5QedJ23bPiWH5EE33GF2rTLme5c5RpX0u8tEMoVSqWg+V5ZEodaIi+GIomGFspQHDZ17fCS9G/xJVq51yx1Qs5d8mjXX9Gl5j9yDth5siLu//V2OXfJyeQ4bD2u3p1LIA3LH8SWiY94xzcevgr3/Hwn1v9XCwmRyXi+z7e4q/Uib0B++vK+eHD27TDodbixVSWs3HUGR84F14dHs0r7pM/LfkfC5ze9jXKxl46cZ25qjy83dZRzl2w/URnHkxLQrX4ZzBzXCmXjLt2u2vul5fhj20k5VzB+X/EoRBs5cXwrhuK0XhmKJMJOYiiOI0USeRGuEeNimIu2u8GJaQzrd98ior5KgMH1L9JvuAm2TcW7f/xcie2MqHUfwazSrazrK+nkaJv2XSnZ2I/BOXt57gMGOjN0VWrCUOsq6KtfBUP1ajDUawhD02qqJ4UK95dDkfj4Jjknie+L6L/egClbrNIBx5jWSPlN68qLr3iYvl2L6LbZ179n9T1IvGlB1p1rgOUXvGRpuX0A26ufwXFIa7tPgPnn9YhqJmeDdhoZN3RD2vqsLQh1Xd9B3GdqD5j8DxlPfwBnbroQOroC9j9z6HNdjTke+lq1YaghrfcaVaX1LpWBxs1grBaoP96TyBjcA2kbLv0eXb+ZiHundfbf4liFlKa3a19w8xXfG9Gb34Ip22p3wjG2FVLmB/MhaqQaqv9HiHtb5S6hC7OR3P5BOP27ANCXh/n7pYhq6T8zUjme2BUpPxyX8/5iYPpgJaJ7qxTGDRNwYfC8rGVXVRxMX65BdCeViMPmh3Bh4C/qn6ErDfNXyxDV3iJPuMT1Sh8kH3pMWgYdsi+D/W8iqeeMAF1RF+LyC7AtO8c3R/Ic+YKsLgbGp+ciZoTGA/gPfg9b4g2wNspee3kWj0HiHYv9lqFU53y3DtFtsl9k8ayS6pxhfnVOvgUoJ4e+RZpqkFtLBtzL58F5RH0Fatczm5DScCgcPte4teh6fYq4D1XKDv5CatMb1Vvg5ySYdR3XEZHLPoGlpPxCQLuR3nMgbP9Ky6Heg4hdMM57rJLVAaR3vxa23RqFvdS1iF41A6ZsN2JdgP22Lkj907/bHT30Q79G7KvNsy0bz5pJUrn5KfeNAUK1Lw5Ec9m74Lhbqmt9Gz7kpNCOXwJsM7nx30dI6vFSjl30ae/T1kj7tNuC26flQii206AUhzIuPim+Mgx1akrHHdUzy3jNujA0bxL4uS4nvkZy5yfh1LgZI5sQHd8EL/D+/7y0/88u2GMGaT/c6gnE/DBcpV4TDiLjnSSYx6k8CN+2FCktRoe8zBIVtUBxMzHuGzdTYmbe+Jlej9Z/b4IpLodnj/hxu93Q+9zp6J8Phmi85ElPhztJqmt10nYdHw/PufPSTElz5nfbmObnix8rvdVQrqz3c9w2G/TR0VL9mf335GUe/Smf4XG64E5OgictHfoSJeBxOOC6cCGoz784H24PdJER0MXGwn32rHTIIx3zxMRAb8nfVVb/35mX3+1MTcX6Ji2hl5aniIP5x8J8k/hkkcQaU4Yhj4cVMwz2h0BxCPbHRZqQmCY+NSsRBI8wG5BiE9+ae1ajHa8P+Bxj2y6SpwTv912NMPyb8TidkvvbK9++/iMMabQGk+ffjI/Xd4HHk3XDb1ppP94a9Alqlz6Gis+8h6mDm+LRAVfj0OlUqc7VodaDv8HhEmtAW5USp/HdrdPRqqrKQ74CcLt1eHHJQEz9fQieGtzA21e/3q+fUMvwWTl+f34Vq2C/oTxMM35G9AC1FkOJsE8ciNQfQn8XRpEKNsBVFKyVYBr/PCIntPOu72z2v4Gknm9cChTG9UL05rdhEgUoCzcc41sjZY5/1zhqEmD+aT2imstZH54/70bibQu99eNFAZafZ+8mOM+o1Fluu3RwdQae08fg2rQSjqWbpAOYnLazwgr2h/jkPtekOarcBdaXXkREB/Uom2taXyRN2y3npL/o8wXi3m+b/be4NyCl6TA4glntJQcg5q/XvXVNVnY4RrdByu95PFPVlYH5q6WqQXD3T7cj6f5VWcuTlx76Yd8g9uVm2X6TZ+MUJN3wrVR/yxOyCEGwXwTtf1mDqCZy3odn/f1IvGGuxmdINfFgaT1Ma5N9PfzzBtJOjERkt+zz5XqjH5Je0+oXR1KYyy83dWFcB0Qu/BQWtWcGB6Ae7I+D6eu1iG6freKCZ8ODSBw8O+f1lishKCdByn89I5WrG39A/P8ay3kfno1IaXJTcNu3v6DWtQn6MT8g9vH6KvOflWfBeCSO+T3zzrI8Bful33n954ibrlKPnf8FyR0eyn5RS6gwFDGrns9+M45rE1I7DIP9SIiO33K7Lw5Ec9mHNtgf2uOXXGwzujgYpy9CzCC1vmpscEzsEeCCbSbNfZpHWq9Nh+bpobCBFM7xQDEv4zor9N3GIvLVe2BSPfSQtt8e0va7K5hCrkX65bk8vgleQQb7JaJcvzwfMTfl8kH0DPbTZUpEzUTtI7YRMfRN4sxPLW4mkqFqFbRcsVQay528BpRFUNx59Dgcm/9G+vwFsG/bAdfZszDXr4u455/G+QelunfHPm/cyZfbI32+2i074kBHOtEu88evSH7rfaT9Og+GEvEwXV0Hlu6dsb9saaRERSCuZEnExsYiPj4eERER0p9kP8YNRFyYcCcmwbF7LzJWrYVt4VK4jh3zBvsT3vofHP/uQuKrM4JaBspv8bgciLi2F2LGj8WZu8YBKTboy5SGtXMHuFo2w78eF0ylSiKhRAnESykqKgpWqzXbsvEXimC/+L2bevWDY9eubPEwsfsTqdDiYcVQ7pYmFUtXlYnCtFsbo0HlOGmD1EkHdjpULRWJSgkRGN3lKvz8QFv0aJDLgwyZzWnGuJ9GY+iX9wd8WK4vl1uHyfOGoe9Hj+Yp0C8uMCTaIlH7pRn4aF23bIF+QTyYt91bz2Di7OFoV20X9p3MvK23auko/HMk0Rtoj7QY0LqmdtOy/86XRoe3n/beHRCsU8mx6P3hY3h33R1Y8nhXTBlUT6qUslcSCdHF7n7SAhQJw7g3EaUa6JfKwwfjkPbjZRboL+5sR+D4391I+UDjQchVWkAfKY8LHpv4X4Ue+nJBdq1hKgG9RmMLT2IuWglKXNPGIGXILdnTTXcgddzDSJs6DRmzNwQR6L+SSAeRh5fANnosbBq9u+hb1cx6SGPzbw0ok1akPsY/QqChRAWNwySpTKWLQ/Y8Kt8J5lbZA9VAGlybMqC/ph4M2VJd6E6u954w+NM1GwpT5SB/U14YpWUWLY/7S8uQR9RIpz2i+5zs1+qBa8YioqtKMAGHYP9Nq28AWXFdfomrkD7lV9XvyD03PMnqdYsuthx0uTs/uswYoSujUSDt0vFSPjbNnDng/m4a7DleTNgH27SlGl3IBUlfDqZh6g8d9WzdDFRWK+dSKnUSjgPyG30ZmsLSo5KcCYHc7ouvZJ5EON/+VKNoWmF6cCQMOS0rrX2aLga6+DCtEIp7GZcOHt2LpiNlpNbztCrDWCu/hTwPxzfFhSjXr0xFRl4urhJdQZRDATFUkkIcM0bWuzozUwicx08g8ZUZODPkNpy5fTRSv/gajr+3wX34CNwXEqVjKBc85y7AfeasSjqnMk1OZ89KP0b62+QUuI+dgGPHv0j74WecHz8R1rsfgO7VN/DvHwuxYtVKLFm8GBvWr8fxY8e8QfBgeOwOpP++CGfvugenB92ExMlS3bN4KZy79sB96rR0/GeXzs2kOjvQPGZJl97nEXc1iN8tjTv3H4Rt1VokvfAqUm4ZhZhHnsL5z77C+lWrsHTpUqz480/8u3MnkpOTpWM83zUZeuJ5aRHVq2UpN75JUIaC2rTLGYP9Ya5yyUi8e2cz3NahKsb3rImOV5fCn090wd8v9sSOV3vjnTubolv9snhyUD1EW7O3vQzWD3+3QZNpL2PTkeryFHVHLiSg0ztP4eWlA1WD9MEQFxgem38zzqdnPVGtVzEWb41ogqul4ZhuV2HeQx2x7GBfLNnbAN+uOXzx7oU+jctjzkPtseLJLrizc+AuhJxuo7cboEGfTsSF9MAHo0v2XINGr78KY2RPbHmxh7SstR8QUzGhKB/sWZj00PWciuiHG6ufiCybgpRX1uXvZJ7yKA2uWXPUT75EYDLGZ/t0JMOt0Q2urmKCPJYDEeyPl8f9nUoqwp2qA+61f8Dx5/LcpcV/wnU+s04JK2n/wP7rQTmTlS62ZJb+YT3JpzXWi1Q+SgZ5wTKhksYJtnQgm5TX5WeAvttQGFVjM5EwPf8tYn+brZ4+u1ulZbBE1wDm3lXlTAEwldQs/54TiYHL/+k1sP+ltqzMUG0U898COPYFaiVZnJefG55FLyNtgVpT1NxywnNao+KKq+R99ERQrLHQlUzInuLVLrSECxP0VTUKZPJJeAq6aruwBrb3/wlY7j2/z0BGvlr7Sip2gaWF+orWdXoGMWplXKS5HyFCtStxHYxDewZfdoKSi33xlW7Pd0hfoBGwrzgMEddpdAEm096nxcGQEORK1VuhS1CpDxKk7Smk5SJIYVHGJf/8ArvqoYdRWn5aV8JzKRfHN8XKmSVIf+KPEF3kJrr8iHpbSb5EXmw3YmguU/DPQ3SlpCL53Y9wqls/JD33EhzbdkgT3dBJB9Q6g3R07F/JiIP03CafvxOfqZNb7keePovKi5ejyYszUGXWPGScPYsDBw9g2bJlWLViBc6cPq0Z9BcBdfuuPTg7chzO3nwHbHN/h/t84sXPz5x38Z3yHyjzEmzKcqYnzbdeLy0TqW43GL3d55TYdwB1P/sWDaa9B4s0H2fOnMHmTZvwx4IF2PXvv7BJ7ylIETWvulhOBK2ydCXiEWaYExv3hC/+woDXVqJRlTi8P7IZ2tQqidhIU5bgfrs6pfDbpA5yLm/2ny2HXh887m25r+Xmr+7D6oN15VxoiDpmWNsqWPdMN4zrURP/vNLLe4Gjd+PyODDjWvwwoY23Jf23ay61nLq2SXk0qVYCQ1tXxnjpb+7uXgMlpfeIZVK9TPYT+F//aYkHZw+Xc9klpkd4W/T3adIY8x5uj1Ixai0mLzmXks8T2HBR5w5EvTVYvSI5+AVS7v8uTw+uoxA5d1hj5yadzPpe/Ms4BbdG/826upUy9/M5iakGg8Zz39x7TsljRSEZzpfHIeW2O3OX7ng0fw+NLDIOuP/TuO/bGiPOuy85uU/j5LMUDJWDaYknHfBVq5XlEPCSM3CdDNSiPQBDJZiGql9AzA/jkN4F9xC/8o1g1Lj+6zmQQ+fo7pNwzvo76ANR128L4Ap03Fzcl5/7FBxPPwdHvh/hkgHPHo1+OUrXhj4mmCUQB9OMPxH/1/rsafYYGALv6osvUzkYmmhUyGcPFsJ+2Q73N9MDdGNyALbpS/LQb7gvA/Q9hsAY6jOZejfALB6OHUrB7ouvdJ6zcLz1lUYLcQtMD4yGMdA1uED7tKrBBZx1Xf+HuC0q9cGWWbAW+gOVw6iM28/BrbG962KDuzM8Z7k4vilW3PDMfw7pSy+j55YR5ZPYJ/omhdZ0U4JaF2+hI7q+SX5tBi488gScBw5CpzdkBrUvBrwLzsXvkL7PnJKKKr8tQs2ZP8KUkuaN9f33339YuWIF/jt0KFvA3xvo37IN5+6+F2nf/wRPhsM7397PK+D5vvgdUtJLayt+117U/eBLJIiLJAYDMjIy8NfmzVi/bh0yCjDgr1ww8S8zgtq0KwmD/WEu3e7ydlXTs2E5NK1WArUCdLmRJr03vwY3XAeDXnuTGdp4tTwWOq/e3AhfjW+FKI0TosEtK+Hf13qrBuBjIkx4c0QTvH1HUxx/pz/Ovn8d1j/TDe1qZz0JFvWUeEaAlriIdPSpuwWx0ufl1P/YsfPpOKjV2vByUrITIj+eDJPaMXzaGqSNfAnOc1dy9RpKUpmLysPJUqmqGgG/dLhTfZp2us/DtUM9aKZrPADG0oHLvNiV6LsMkuoGOZvFCTh3h6r/3yuMTjoZt+Z2N22CvppGi9408TApeVw4txsu1dVugnFga2+9GJC+PEw3NFAvYyf+hutCHrf/ar1gaSiPh1Kt62GuURDBmigYbr1VvUU8LsC5LaeLXW64V/wiGg8F4Rgc8/bI4xrCYfkdnYO0F9fk8wBcWm67dqoH9wz1YW6rfffdReW7wtJF/bjJ/fcGuPN4varINboZljryuB/3ju3wqHUbFWoXViH9g51yJivPwunI2JnPEz9TVZhuqi9nQqkmzP2vksf9FfC+mIDtX8G2QqNslBsK6/WV5YwKzX2aAYaBbZBjy2+xTxuh8lBz4cJWzQdqF5giKeMS8TCH3B56mEtp3912XuWcqKCPb4ob1zHYn3wFjoJt4EoUtsTxoHJMqIz7JkOMdowrv9xpaTh3/yNIevl17wNtRaC/yIhAvduNMms3ou4HX8CUmOwN3qdJ87h2zRr8s337xYC/6K/etnQ5Tg8cAvvqjZkt+XM8eSsg4nul7484fQZ13/0MpddtliZ6Mi9WHDqEP//8ExcuFEw8wFKxgneoVm7805Umt3tZKmbOptjx2fKDWLf3LEwBmn6kZThx81tr5VxeeTC2zUJ5PNP6/2rA6br0vcObLUeUOTRHMuL5A8/ccA0e6FNLnqJNPIR4YPPAt/caDXrvMioZY8GKqV0wc1wrVCiR2d1O5fjT6Fl7q3dcSMmwYOPhrAfC4rd/sfIgbDlcNFm1O4dWnJcDSw1Y3ngDlipyPoujyBh3f5i2ii6OdNA1HY+YtSsQ/aB0shrs8YcuFsZbBqkHIKUTYneib4gsFa6l29V3gpFdEDmpc+CT5PJ9EfF4K/UT5OS/4dybLmcoaLoYGO77EnHrvoC1nfazR7KJawbLDerdrbh3HxDHj5ek7oFjm3p9rev2GCK6BurCSTqg7DcFEa3Vg7+ev5bDnafVboa+32CNwHl+VYN5kEYENM/00HWYgKg7NfY/Gdvh3BXExd/jK2DfFsRh6PGFsO8KtI8Nl+Un+nV/Cumb8xl13vOnxl0OVpimPAxTqQAVl6kSzM89qX7BGklw/rI1PE8MSrZDxEu3a5SBDLiW7C6k32WH++vpsGc7t5OOo2Yszmerfkn1vrCE9kbSiwzXXwdDtnJRGPtigvs47NO+12ihb4LpvjGi9yN1gfZpHScjolugfakJ+sFPIbKj+sUc98rZcIWi97HcKPQyLoltAus3KxD3zQQYSwVdyKFrPgwW1Z5Tz8G132/BFcbxTXF06EekvfrXFRlwIhLEw3lF+Q+0Dfi/przf7SiYVgriQbypn32F1O9+lOomuSV/UZMD5/E7d6PKnAXQuVzeaSLIL4L9x44c8QbRHf/uxoXHp8J96sylrnqKml4Pg7RMr/r+F2n+98AjzZN46O7pU6ew5a+/4CiA9WitVOliOfFNarK/T+udlwcG+y8TotW+2OjVfLHiIGpPXOC9MJAfLSrvQ5OKmX0l7j9bBv0/noTWb7yAxq+/gj/3ZT40JcZqw02NV3nH82tY28reB+AWVKV7c7sq2PVab5iNeoxsuUSqiDKX349/t0Ldl6ej5YwXcetX9+BYYuZtY73q/I0481F8tzbww2bX7b3Mn8Kki4fx0fcQ2UHtXuoMOJ+/C2lLNLpWoFySTqAajUHUN/fDGFcCpvulk6O502HtL20Xgc7BEurDPOUjRN9aTp6QlWfzYrj84o+eNd+KrvtV6Ye8g+hnBkAf5b8tSgdFV9+AyG+nwazxLG7371/BqXHXNWnQRcMw7n3ETGwGfYnWiPhmEWLemgDTNRot2rwM0DW8DhGfvQeL6mpPg3PhbnlccR7Or5ZrHOaUheWDLxA5sJYohlnppRP1IS8g5s2eGgcR52D/cmPeDp8sNWAeXEPOhJ7huoEwhOqRKnG1pG3ybcR8dScMGrspz8rv4DgTxJJwHYdj1j9yRpv7j3lwBbqIEk7Lz74PGZPfhDM/AZpz65CxTKPiKj0IUTOfgKmGSpdU8Y1geeUTRPbQaCl2/GfYVodZxWWIhb7nvYia/TmstTUKZNpqZKwqxP3zueVIGz0BqQ89eimNuhcZ2/PbKMQMwwCpLMq5kKvcD+Z6vgW98PbFJPnrU9g2aAQEyt6AiMFazw8JtE8rBct7nyFCtGjPtk+Lh+G2FxD9SrdsL2U6DvvHaws5JFDYZVwS0xDWj79ARAupLmlzL2KW/YyoB6+FIT7AXBgSYBg0GdEfDVM/HkjbAse/PoW80I5viiM73F8+Adt2XuAjUij1qhj61rG+ed/poWZbsRqJL7wi9vLFI9DvQ8xNhWWrUGrDFnj0mRciRMB/06ZNOHvyJBKnPAPH5m0o0jsR1Ejzajl/ATW++hGGdOl4Tw74Hz1yBDt37IBLXLwIIbfNplpGCrLchAvduco1uBzySblKKXbdYiiKrxgXSdxRKPJiKJI4dFWGIvTetcNL0r/5I1rAd6tfBhkOt7cV/HVyC/fv1hzGO4v2YsW/oWlp/tGQd3Fzk1V4YfEgvLqsPzKcvi06PdJrK/Fa/y9xJLGkN1CeH2XjrN5nDDTWul0zSBdS7bCYDN6W/2pW/nsanZ9bgkNTxiHdYcY9P92JtYdb4Pkh9dG9flk8OHMLlu88iCd7/Ij7O87Ha9Lv/mjTKOyb1lf+hOzmbj6GAf8LzQWPQH5f8ShED2ViLYih6ORIGYokfrEYioNvkURe7DTEuBiKnVruSX/VawZiP+yrflB/4g+kf7AuyBZ7LulEdy7sW8K0i5fYzoha95H3bmd/nv1b4Dqbhx2ZUzqhfGISMnaL2kFaPw1GIvp7aT2rXVdxnoXrry1w7jkGz4UkeKTtUVemLPQVa8DY4Rr19eN1BhnDeiBtlX+ALAKGR2YjdnyAh3CnHYRj8Rq4DpyBx1oKhkZtYWql1T2BxL0d6T2HwOb9PX4CLD/n+OZInlM8y4Wu6zuI+6ynym/OkNbH9jw9+NJzfD7SJn6e2WWILgqGu95DzONtVJer5+x+uKQDO9exs/AkpsJjjoO+XDnoazaFqb5GH93C6R+Q3GUynP4tEyMaIuK3n2ANcEe/58BaOFZth+uMHbpS1WBo3wWmatoRX8+215A06L289Qve8BHEzh2tEuBIg+OZe2DTaLWZTZXBiPqf2vNETiPjxu5IW+cbYYuB6YOViO6tUhgzDsC51e8CrskKXQlpW6taSrvsex2C7br+SP8rTc7noOoIxKyYEqDb4ZPIGCxtuxsCfF5RLL98bctSvfPQz4i9T/VJkhd5Fo9B4h2LvcdY2TR6CLFzxqr8ZkUyXKuXwbntP7h1JWGoVQeG1k0CXLRwwDm1D5I/9X8QZC7LSVAccM97GqmfZO2aKVf1jE4qMbElpPJYBfocnjHg+uAGJD23Rc7lQUHW2/UeROyCcSrr8QDSu1+bdT9ibYCIJT/DWknO+/CseB4pb+R84cxL3N3x+iuqAUT31zcj8dH10pi0Fgp1X6xBc9m74Li7FVLm5WLZF/jxiyLANrNhAi4Mnqe+TUt07V9C7Nc3qC8/sT/rKu3P1K7HBbNP27cmc592QQd9tVowNGwJY6B92sZnkDT0C7j9rj+E/nhAqg/mP4PUj3cXchmXRNWH5eOvENlWtZDDve9vqY7bA/eZRHhSndDFl5aOPSpC36yd5vNqBPd3tyHpYbnLtsI+vglK4DJ6Xiqj2eW9XHs1fEDaT48PsM+S2JYipcVoONhYhi4j/jEzMVTiZqK69I2ZiaTEzcReperkSah29xhpLHdEcFwEmhW+eY/LhTO334X0H34JqmW8eL+5dTOUeON/ODdyDBz/7Ml2gcDt8Xhjc9mIRrlmE8qtX4akV2YgdeZ30neqHyFk+QyXG4m1r8KOe0bCGRXlrTvd0ms1k1JQ8eGpcDul+tjn9ymyzYfJhFIzP4R9+05cePolaRmozKMf5TM8TgciB/VD7KQHcfrGW+A+cUb7dyrE75WW1+4RN+Fkp7bQSVnRMDkiIgLtO3RA6TJlAq6b3Dg5fwH+HTveGxMT51C+cTFRz4qkxMTEuBiKOVeGeYuJhQcG+0OgqIP9vkxSpVGrXLT3gbVr956F0xWa1RtnTcWbgz7BEwuG4tB57aehx1rT8FTPH/D5xk74+5jq/Zw5spj0WDm1K5pVz/+DWMQzDTo8sxRfj2+F2uWzt+BrO3UxonXL0LbaLry0ZCBubF0Dr93SyHuxQTFn8zHc/+UWmD278Xj3n3Dnd3djw3N90Kiq9oWIayb9jp1HC/Z+36IJ9pugH/sr4h6rLefzx/VmfyS9qt6nb7EX4GQ5704hY3D3zGBe3RGI/nEKTFq3q+eRe8EEJI2VTkREBeUvrjUi5syENW+brh83nG/ciOTX/pbzfgoyaFSAtE/u8+HkN0ju9AScaREwjHwXMVPbh/bzkQT7+D5InXNSzvuSaoI2TyDmu+HeOiLf3P8ifeAQ2LYEGeDOQvr9zyxE7AiVqETyH0hpNy7AAz/9RDRCxNJZsGZ245iF+8fhSHpwtXd/nSnAiXs+uL8fhaSHl3mPd4NiqgbLnEWIrCfn/Z36Fskdp0jlRM5nU0TLL7/bclRTRPz2fcB6J2CwX3ST8vTPiBmh1do3dzxbXkHSjR+o9NdfQOVk5lAkPrZJzmUqkHrmxI9I6T0Zjvw8S6cg6+3cBPubPYm4n4d7j2eySoZ9ZBekLgy6oMPw5O+IHaVS0M/9hOQOk+CsWAT7YjWayz60wf688zl+uSgfQVFTDVh+WYDIBmpbgQvOZ/sg+cP9ct5XiPdpjr+R1meY30WMTAWxnbq/vgmJj24s3DLurAPLh98ismOI+8ROlPY73e+B46Qo5EVxfBOMIgj2i+f8TJmN2LsC7LMY7KfLkG/MzD/lFDOrVgDBftv6jTjda6A0Ih3wBRFkLpJgv8Qtzdue4UNwqm3LzPrT4UDtj2eizIYtEN39qCnyYL8gLevkKhWx47674IjP7AJAtOqvWrUq2nXo4M2HIth/YvYc7Lrn/mzBfrWYmBgXQzHnyvByDvbnfmlSseZwubHjaBJW7joTskC/kGK3Yvg39wYM9AtJtkg8OPt2bD8R4AFaOYi2GNE4QCA9N0SL/oaV49B8yiJ89udBbNx/zps27DuHYW+uxdq957Bkb308s/BGLHi0O74c1ypLoF/o37QC/nm5F4a07+FdBm6PHu8t3ie/qm5i39AEw+kKdv4/uA6G+OmQ/32PtCcWaAcXEtcifeQzcITgOpV7/iNInaER6CcNTrgP7YYrxKvd9e2jSJuvdSIsHXiveQkpT67I4eQ0GGdgnzg2j4F+SVQDWPqq3qMPz8of4cxNHDF9N+y/H5czWel7DIFBo9upUPFsmSYt01wE+gXHUTh+2SVnsnMvmRMg0C8J1+WX+hdsj37tPdnLE08SnM+PQdqfIai4zv2BtAmfhe+DebU4/kb6KKluvywemh8F44191E9gklbDvj5XBR2uuQvVy15Cd1iaxxbNvpikMrsf9hm/adQLBhjH3Q1jnNoJ+qV9Wv4X7znYp0xUDfQXrEIu49LOwb3rUAiOAXwdRsbDT8uBfqEojm+Kq1S43nwcGcfkLNEVTql7/IcFSTwDIH2utB8W3czkIcBcmPROJ0pv+Euq8NzeZRN54hTi9h4s9vMt5i/y+CnE7JP2L/KFARHMPym6IEoM7ZVMsVyCKT+FUbaKEwb7KSgud+7ax+T2/b5a1yoJQw5XG1NtToz5eBM6PL0UK/49LU9V98mYFnh68DXe97d8YrE3tXpy8cW+9z0ePZZN6YTO9bQvZFjNBjx9wzU4ML0vBjSrjK9W/YcUaR603Nq+KsrFqz/kiygoJ5cg/caBSJ19VJ6QP57d3yDlxqnSiZdoNxHAni+QMuBhZPj3YBE0J1xf3oPk+37Odss75cQBz6IXkHztY7AfkSfli7QuZo5D8uN/wBNwtdvh/uxuJD3wk7dVTZ44dyNj7GCkzsr7jOua3ACTajWcDMcPm3J5gJYO15xF6gGOuE6wtArNBWU17t+fRfKt78CV62seDrgXzdFYB2fh+CVwtw3hu/xEcG46Ur8PvC8PKGMvMkZfL33GwbwfyJ/8A6k3Pgj7gcIO7BWwE38gbdAI2Lbm8SJccRPTCObe6v2GeFbOyv0zYnbOg/2EPJ5FLEzDWkFXVPviK55UL/z5jti01ZUciIibtZ5PkrlPS75/FvLe7ukU7I/djNRv8nwwlHeFXcYdJ+F4dhiSJs3N+zGAL+ceZNx1M9IW+Abhi+r4pphKXIf0ybNCcEGKiPLCfeYc7CtXSwfPYdCqW5rHuH/3IuLUaXiMBsTsOwhTUnJYzLvBbkeJf3bCLd/FIO6EsEvTxAN7C1KgXX+eDwvCEIP9VGyI+mrabY0x56H28hR151LsiBn5Mz5csh+rdp/BtN+y9nWr5oG+tfG/WxvJOeD2jtW83R2JawoVEiIw+qNNsNlzPlqsWjoKPz3QFrPub4tNB87LU7MTD/29r1ctOUeUR+l7YL+3LxJHvQ77try2Wj0BxxtjkHTtE3AcDzL6vv9npPW/HqlfbcndicjZDbBNHITkKQvy1l87Zdr9PVJ79ETKq7Nzf1KvOLEC6SO7I+kx6UQ4qNVug3vWo0juPwUZf+XuS93rvkBqv6FIm5+fYFgsDDd1Vz8oSVwJ+4Y8LIgdc+FQDXDEwHRz29AfI59Yh4zHhyBpzOdwJeXxUPK/xbCr7dLOL5fqgBQ5oybMl5/nHJwvT4U9Nw1W/dkOwj7peiQ/8jWc2rtnFXa4fn0GSd3vkZZ9fh8cW5xIdf+XU5HU+x5kbA2yX/gwoGs+BKYEOZNFUh4uaknS/4XjD/WWwbpOQ2EsJRX0otoXX+kydiNj+jKNdaqD8e57pLKgVRFJ+7SfJkv7tMeRsSlXFQI8++YgbUAfpM7UutJQsIqkjCMd7m8fQFKXu5H+y/Y8B6Hdf76NlE7XIW2B+p1hRXN8UxyJi1mvIq2YdllJVFj86zOtfK7rvRy4jh6DY7dUx4dBwFww2myIOnIMbqMJMQcOQe8Mn6uc0YePQifflaA4e/YsnE7thrOhUlDlJ1ww2E/FQse6pbH6qa6Y0DvnAPnW/7IeGP2y8ag35SQ5/dIR4emkDPz9Yk8kfTwI/77aG8M7VMPOY8GfwPVoUBadrg7wRCrJ3d1rYGDzit7AP1GeeVLh/uMdpPZrh8RbpiD9y9/g2HU68E7LdR6uzQthe3YsEht0Qspri3PfLUXiVtgn34jEbncj7bM/4Dyq9QEZ0nf9Ln3XGCS2uxnpP+zMXdclpC51PxxvPojkll2QPPlNZMxbC9epwFdQPOcPwvn7TKSN6oMLbe6AbWFum89JB2J/f4u0gR2ROPol2BZsgVsr9mk7CudvnyNtZA8kDnkG9h35DCbGt4Kli3qn2O7leWjJKKTthH2xessRXbubYCqTvwN8T8p5uPdtgv2bt5E2ZiAutLsFaV9uzl/XHPZDsM/O3g+1e9lsuAIt4jBcftmcXoy0Jxfm74DcnQTXN08iuU0PpDz7Oeybjmh+nufEP3B8/TJSurdC0r1fwJUY5m0s7Slwn9gv1QHfIX3qeCQ17YKUx7+C69zl1HY0HsZhnTQuaq2AfWOeCjqcs5eqBzcj2sDSQT7WK6p98RVN2ictfAsZmTfiZhffDxG3BDpvkP5+63dIu74TEke+CNv8zXBp7tNOwLlM2v9J+8/Ebg8gY0teI9H5FV10ZVyU5n1Seb1vEBLb347U6V/DvmZ3Do03XHAf+Av2L16U6tKmSLxtGhyHc2jtUSTHN8WQ+wwcz0nHTyHogY4oXAU6kizI00nnYen48HxiePTWLi5ISCfX1jPnoHO5YDmbuwvYRUqad8u589A7sl6ZTUlOLpRg/5WOD+gNAY/3P3FImVkpietsYlwkUYRFXgxFEsVcGYrDmlA/oDccjetRA28Mb4JgHhQirNlzFu2eWiLnMn05riVuaRf44Xyvzt2Fx77b5h13uT1oU6uk9y4C8TDjgnQ+1Y6r7p+PxLTQNj8pmgf0UrFhTYC+bEnoSsRBFy8lsxOeCxfgOXMMroOnMyugkJJKTqkK0FcoC33pEtBlnIf71Em4Dx+DJz3kX0aqpG02oRz0paTlL9Z5XDR0zhTpYPUC3McOSeujALrp0EdCV7Ei9OVKQ1/CIn3XabhPHIf76NkCKGNEBSCiJPSVy0v1ZRnoLA54zp2V6q39cJ++nFrxU5Ep9H0x5Ys+QtqnVYK+fBno46V9WtJ5eE4dhuvAmYKNLIUznRW68mWlMh4vLTOpjEvnTZ4UqYyfl+rSg4fgSQtFIS+C4xsiKlS+MTPfJGJlvvEy37iZkqpOnoTqIXxAb+rX3+PCI1PkqcHFRDweF0zNmyL++adxfuJDcIoH9Pr9rVv6T++NtviTfrnJjDJ/zEbym+8hbdZP0OkudXvtsDu8D70Vn6f28Fud24EjPbrgv+v6oMFrbyH60BFpogEGo5RUHvSbbT4sRiS8PQOOf3cj8bVpGvOYlfIZHo8TEX17I3r8WJy7a6xUJ5+5+JpYnk6HWFsay1D6LS6LGZuefgQuq8X7Lo80LT4+Hp26dEFU1KUHnef1Ab3H5Qf0ijiYkpS4mBIPE0ORxKf7JjE/l3NMjMH+EGCwP39Ea/5nb6yPaKvYFHO2fOdpdH5umZwDSsVYcOiNa70P4w2W6Of/42UHMK5HTbSsoXqvbEhVHD8Hxy+ENrDAYD8RERERERERFWfFKdjvOnESzn0HMicG2ZWPCFLrY6JhqF4Nzr374ElLl/40699qBqylv5VegKlxA7gOH4Xz5CnoDZmxK/G5iampsDsd3s9T+wyd9J6MuFhkJJRA1MnTMNjs3oBOtNUKq0lEgLLy/wyP9F5T7VrSPKfBceiw+jz6UT7D43HDUDIBhkoV4di5S1ohzouvOV1OJEqfKX6DSGrEw3lTK1WAR3q/+H3ifRaLBRUrVfIOFZrLLgcM9mtjsD8EwiHY373WViza01DOFa24SBOub1ERG/afR7vaJVEpIRKPD7xafjWwZ3/egZfn/Iu0DLFUM703shnu6nqVnCue3v5jL+79/C9pzIMuNf/B0r31M1/IBwb7iYiIiIiIiKg4K07BftvyVUie9paYgOCD/W4Y69ZG9Og7kTz9TbgOH1MP9otpJhMMLZshpVVzpJfN7CpNfG9CQgLi4uO948p8eYOxPoHynILeSc+/AufBQ9DpDfCI+VeR7TOMBkSPGQnn7r1I+eq7gJ+vUD7D43bC0qY1Im8YhMRX/wcd9DBUrQJz40ZwV62Mk2YjjFYrIkSKiEBEZKT373JaquLzDfIFDyGn362FwX5tDPaHQHEP9ut0buybfB8GfDIJ209UkacWneuaVcDPD7aTc8FbtuMUur+w3Htrk1CvYixeuqkB+jWt4M0Xd9UmzEOtEmvxdK8f0P6tZ+WpecdgPxEREREREREVZ8Up2J/63Sycvf0uaYI0R8EG+90umNu2QInpr+HsHaPg3LEve7Dfc6kLHtGS3VauDA4O6oszzRp7W+eLYHilKlVQv35977ianILeJzr1QsaqtdAZRKRHXbaugMwmlPrqYzi278T5p17I1k2QGuUzPC4HIq8fgNhJE3H6xmFwHzslrUcd9FFR8JQthRPVq+JEl/awXVUNkRYLSpcqharVqqGUNDQaA8yjxrrJLQb7teV+aVLY6Vl7K6olnMaoVovlKUVDBOc/Gt0cX9/TWp4SvD93nsbA11dfDPSLLns2v9AjbAL94hkBGQ6XtA6WoG213ahb5jJ4sBQRERERERERUZjQ6fXQGY25SwYp6Q3eAL93qPYenyQC15EnTuHq9z5H+eVrvBcV0m027Nq5E4sXLsSZ06fluckdY6WK0rzk/P1Zknfe9ZBmKnNc7T1aSf5bnV753SZAtMjPyIDu0BGUX7wCjZ55DVU//AK2g4ewZ+9eLPrjDyz8/XccO3q0yB7Emxk1vLIx2H8FGNNmkXd4W7MVsBjF/QSFr2JCBDY81x13dq6eq771FY9+uxVJ6eK6bqax3WrAbAyf4jt/y3E4HGcwqP56b14E/YmIiIiIiIiI6DIjguQeDyrPW4TII8e8k0TXNRcuXMCWv/6CyyXuacgdY906gM/DfYuUuEPAaIBe+h0V/lyN2h/PRPSx497nEZw7dw6rV6/G9m3bvL9Tq09/KjgM9l/myseeQ/96G73jJSJTcX2DzGBzYRvRsRq2HLog53Jn7Z6zWLf3nJzLrFN6NCgr54qe3elGUpojYJr+2x4Mb74cZmNmhS7GTYaiucpJREREREREREQFSK+H9exZVFi6UspkBrzF3QEnTpzAoYMHcx0Et7RtDV1cjJwrJkSATvqdJXbuwTUzPkC095kCetgzMrzB/o0bNiDDZpPfTIWFwf7L3J0tl8Kgv1SBjC6irnx6NyyHNrVKyrnceXXeLnksk6gPv1p1SM4VvbQMJ0a8vwHxo3/RTEt3nMqy7EtFJWNg/Q1yjoiIiIiIiIiILjexu/fBYMu42L2MCPgfPXIEDsel3iuCYapdE0YpaT2ct0h5L2ycR60vvkfE8ZPwSL9RdGe0b+9e7PjnH2+//FR4GOy/TFRPOIk/x03F4SfGZklTuv8kvyNT55o7sr1n7+R7MeCagg08+wfsg+V2e/Drxsxbnnz9uF6qGJ3Fo7KIjzLjpwfaYtptjWE06HB782U48Nj4LMv4iJSuLntU/otMHw95N8t7RJo/6gWUjcnbHRBERERERERERMVd7tq0hzGdDpZzF2BMTZcnZAb7E5OSkJGRIU8JjqFCOUTeMBAQFwmKW9c4ooW/wYDo/46i+qy50Ingvpgm2b1rF44cPszufAoRg/2XiQPnyqL/J49gzcHaqBh3/mKyGLN3FeP7eprdgsGfT8Tsf1rIrxaMW9pVkcdyR6/XoVn1EnLukk51S8NUzPrsn9C7FlZO7YrPN3bGiO/GQa/zXFzOFaTkL9qSkWVd/L6rEa7/7CGcTI6X30FEREREREREROFK53Z5EzJj314uhyPX/faLh/NGDRsCY53a8IjPK450OiT8vQ0JW3d4L+iICxsutxvbtm1DUmJi5nuowDHYfxlJskViyJcPYNyskchwGuWp2r7e3A7Npr+Ev49Vk6doq185Dnte74OVU7sg2przZ/sS/es3qpL3APbixzuhcslIOZepXLxVHstqw75z+G7NYTR9bCHGfbJZnlp4WtZIwNkPrkNsXA80fv0VLNrdQH5FW2qGBcO/GY9R398Nm9MsTyUiIiIiIiIiorDl8cBlscBlNme5nUE8yFZ0c5NbhtIlETflYehF3/3FsaW8TgedNFsVFi+HMS3zbgYR8L9w7hx2797tzVPBY7D/sqPDe2t6ovUbzyPNrh04fnjOrbj163uRkhEhTwlsQq9aqFE2Gl+uPIQUW+4eLCsuDtQun/eHiIi/Lxmd9bfM2XwcL/66E3tPpHhvBRIP8R3+7nq0fWoJhr211vsw4PcW70OjR//AXwezt6ovSCWizPh1Yjs8cl1H9PrwMby7uof8SnYX0iPRYsYLmLmpozyFiIiIiIiIiIjCngdIrVwRzugoeYKI0XsQExsLi8UiTwmeCJxHDOqPmIn3w2PSF9v++2MO/CelQ3CL4L+cRFc+KcnJ8puoIDHYf5kSF/gizXY5l12ESbzmcw9RACJQP7RNZZxJzsBfBy9AL22kuSGC3/5Ef/t2KQW6cHBW+j7RUv/w2TR5yiXnU+14/PvtqD3xN/R5eQWufXUlZq48BJc788qmuBPh9VsbYcbwxrA5iqbyu793LWk96BFl1u6HLc6ahgynSc4REREREREREdHlwG004EyLJvAYDBcjcCLYX6FiRZhFa/880FutiLl3DGInPQhdhKVYBvyN6ekosWO393cLOr0eNpsNp06d8uapYDHYf5ka02aRPKZudOvF0OtyrhDa1S6FJY938rauLxVjwdpnumH3671RJxct9ZUAvOLEBRsaPPoH+r26EtUnzMNvW47Lr2RlNupx27vrUU16zz9HkuSp2f2x7SSqlopEx7qlUTEhAtXLROHnB9ri/j610bleGbSpVVJ+Z+FauP0k4qypuLHRGnlKduK6yahWS+QcERERERERERGFNdEC1+XC2cYNcLpFE3liZqC/ZMmSqF69ure1e16JgH/cw/cj4f03YKhaJbMPf/GdxUj0voPeB/UqcyV++5kzZ3L9rALKPQb7L0NRZhtubbpCzgE/bW2JOi9Nw5MLhsDmyGxFXjn+LPrU/cs7HkjZOAsqlMja1c/q3Wdx6Ez21vZaPl9+EANeW4kZC/Z4u94R3ezsPp6MRdtP4myKHX7XAi5Kt7vw0k0NvPWVw6V9YaJ7/bL484nOWCalw2/2w75pfb1dDhW1D5fsx63NViDC5PDmk2wRmPDLCFzz6v+y9OV/R4ulMOhZ2RERERERERERhT2XG6kVy+Pg9dfCFRnhbdXvdrthsVrRsHFjmEz57OFBdI1jNiPy+utQauaHsPbu7g2mw+koHkF/af6s585D78iMhylSUlLgdOaua3DKPQb7L0PDmqxCjNWGfWfKos+Hk3HDFxOx50wFPLdosDfQPHdHU+/7xrZZ6B0qLKbsxeH6FpW8wXph17FkfL/2sLdvfJsjd8HpuX8dxwNfbvF2vfPnztPy1EziobZqPpW+9/ppq+WctoRoM2IiildXOKcSbfhpw1GMbrXYm5+5qT3qvDwdf/53E2pVaokBn07F0C/vx9HEEigXm4j+9TZ530dERERERERERKHnEa3pDUbAmItkMkjDzO5oYMr6muimxgXdpSR9vC06Ekc7tcW2+8cgvUwpeFzSK9L3lilTBp27dEGFChUyPysEdNL3m5s1QamvP0Xp339G1Og7YGxQD7oScd559ejluwfEw4B95juoJP1ujzEzTugxi2Vw6TWP3u93+yedHnqbDXDYvRc5lJSeluYdUsHSnatcoxhc8glvHu9/gCiuYijC4GJcJHG9SuTFUCRxTUsZil7zu3Z4Sfo3lDxYMX4qft/VCK8u648Mp3ofYP3qbcS0AV+g2/tP4L/zpXFTm8r4bGxLbDuciMnfbvO2uhfEBYA3hjfB6K5X4fX5u/Hw13+H/CLhyXcHoHRs9geTPPbdNrw0+185F9jCyR3RrX5ZOVf0np71D+ZvmI1Phr6L8T+NxPZTjfHi0AYY1SXzVq0Dp1Ix4Yu/sPSfA5ja8wfULn0cAz+dJP91cH5f8SjEJQ6xhsVQqnIvDkUSuyIxFFWzSCIvqnkxLoY6779ERERERERERAXDN2amJCVu5hsv842bKanq5EmofvcYaSx3REBZLwLcMiXvOHQY9nUbMieKwH8wxN+WTICpaSPpbzfCk5xy8W9FlzSnT56ES/58cTEhrUI5b/KIYLvL7X1rudJlUK5sWW/Lft/58uU/z75EHMnbcj8HblsGPKdPw3nkGFxnz8JzPhGWTu3hSU1BxrYdmp/v6+J8uF0wVKoI09V1kLFyLTwZGZeWozR+Rny+9J9qbEmaVY9BjzMNr4FHvlAi5j8yMhJX16sHq7QcFIF+dyDHZ8/Brnvu98bBlKTEw3zjYiKJT/dNYo4v55gYg/0hUJyC/aILn9LRSTh4row8RZvVaEeFuHNw6a7ydn2jl6/4ZThc6P3yCm8L/CGtK+Or8a1gkF97/LtteDHIALyWKIsRMRFGb9/9glaw/9pXVuC3v0/IueyeGnyN92KAuMvg0zEtcHvHavIrRUtUYLUnLoDBvRv7zpbFHZ1qegP9JWOy/8Y5m4/huv+tQp3SR7HnTHm4PcFXcAz2ExEREREREVFxVpyC/fZ/diJj2crMiUGGRDweNwwiUN+xHWwLFsJ99lxm8F1+XcTS3G5P5vd5PN5+6i8SbzIYYL1tGOwbN8G+Yxd0hkvz5Us16O1ywXXN1XA2bgDzgsXQnTsnvlB+MTvfzxAPxRWt8K09u8J18jQyVq/zzmtOlM8QD/411qwBS6sWSJu/AEi3+X1+gM8Si8BoQHr/3t7fL4hFYZTGY2Jjs3RjpPq7g8BgvzYG+0OgOAX7cyPWakS5EhHe/vP/frEnGlSJ804XfeXXf+R3b+vzl4c1xMP96ninC6ICqzfpd+/f5Ia4WLDosU6oKH3f3pMpeG3eLiz5J/Mp3OLzxff4qzh+Do7LFwT8datfBgsnd8LRc+m457PNmDmuFaKk31McLJV+V7cX/kSTavF4546maFUz8AOCxfIWzzJ4QUri+QXibooMh8/OQQOD/URERERERERUnBWnYH/KzG9x/q4JgE6aI7l1fk5ENzzm1s1RYsZrODdqDBzbd3uD/b7cHg/0ap8nWuObTCi3/k8kvToDqV99px3sV/kMncOBI9f3x5Eh16Heky8hZu9+KMFzNdk+Q/ruUl9+CPv2nbjw9IvSMsj5Nyuf4XE6ECl9d+xDD+L0TbfAffyM9u/05/bAGWHFlhkvwmUxe6NPomFsXFwc2rZvj6ioqMz3SRjsD73cL026bCTZnLi/d028MLQBvlx5SJ4Kb+BZBPqFqT/+gyNnLz2MV1QMpWLUuwYKpEeDst6Av2jRfzLRhqU7MgP9wqtzd2HviRQ5l8nhdGsG+oXXbm7kHVZMiPC26i8ugX7hh3VH8NaIJtjwbPccA/1ChNmAZ26sjzVPd0XrmglY/VRX3Nm5OsrEWtCmVkm0q11KficREREREREREeWFaKHv7cteXH3IVRL/yONyqDjoJILjYlTI8pk5J53bg/SoSKS73bBLQ3GNQu19AdNFPvMUbBJ/L0bFlRn/zw2YPHAo8223X0wi4O9/oYRCj8H+K1i5eCsaVS2BRwfUxeTr6spTgUXbLwXiTUYdKpSIkHOZKiVEymPBu65ZBbSvUwpl46ze7nbiIy9dMLimUixqlov2jh87n47Vu89g3pbj3rwaEQRvVDVezgHxUbm/+FCQXrypAcb1qBnUFVNfLWqUxOqnu6FGmWh8NLo5Trw7AKue6oplT3TO8nuJiIiIiIiIiCh3DJUrQl++jDcYXexJ8+jW670P+RUB9PRyZTIfMBwO3B7YSpeCxyza218SGRUFQ4A7Eyg0GOy/QtUqF+1teS5ajgslfALmopsdRXK6E+8u2ifnMonuaXKjVIzF20+/4tDpVNQpH+Nt7f9An9qIthrhdLnxnvQ9zR5f5O0C5/ppq+V3Z9e5Xs7PIyhKcZFZK7PcivX5e9HFz0Nf/Y2t/12QpxARERERERERUW4ZypSGqd7Vcq6Y83hgj4tFasUK0DscSK5WFW5j8enVIiAdkFy9qnfoe3kivkQJGMPlN4Qx9tkfAuHWZ79o0b/xue7ZWuwLczcfw4D/rZJzmXb9rzdqlYuRc8CKf0+j07PL5FzOxPftn9YXVnPm1bvh765HzwZlcWv7qt7xmSsPeR/Qezopw/t6Tt69synGdKsh5y4fouukGQv2SMulivci8+Pfb8emA+dxPlWUlOyKZZ/9cTVg7NkL5p6dYaxXGbrSpaC36uCxJcJz6hTcO9fD8ccC2H9fB3eS2EKC1GQCop/sAF2Wy5MuuH97FqnvbZfzQYhpiYj3J8F4qXu4TO5EOJ67F7ZNl7qsypE+BvrW3WHu2wOm1vWgL1sa+jjxEGYHPBfOwr13G5xr1sAx+xc4diVl/k1eGWKhb9sD5t7dYWp1tfe7dNJ36dw2uE+fhufwTjiXLoJ9/kI49+XieRqRjWF9+zGYEvyv+6bD+dLdSF+TtXutkCmocqLFEJe5/PqI5VcXeukAz7uuPBnwnJXW1dE9cK74E46FC+EQdxVp7RX1JWF66nVYG/kXIIltLzImPg77EVHj50Ta+jpORtSDTVW6icyA64tHkDbriJwPguZ6DMBlk377Gan8HIdr03I4Fm+E+4LYMwVBdXuUpP+N9NHPwhlMEawxDFEvDYbe/8asjP3IeHBykMvRVwQM976OyO6l5bwg1RHLXkTqtC1yPjciYXhwBiI7lZDzwXDDk3IBnjPScj0gbf9LlsCx7aR2efIXYHt0fTgJaXO173jLUYMxiHqqB/T+x9V2sbylcns4yHV/UaiXt4ZQ1LOluiJixt0wRmff53n2fIG0R2bDHdRmGw/jlGmIaH7peOgiUW7F9p/r5UhERER0+StOffaLh86mvPMhzj/8uHQuJr0eREv5zD77m6HEG//DuZFj4PhnT7auaAL22W8WffYvQ9IrM5A6M/g++8W8nmzfCntGDPPmLWfOov709xF58rTmfKv22T9T6bP/paB6oMjSZ/+gfoid9CBO33gL3CeC7LNfeo8jIgI7xo9EUp0a3siT6L5HtOjv3KULSpcpo7pucot99mtjsD8Ewi3YbzbqsX9632zB/sQ0B5o9vhD7T6Widc2S+N+tjaSNGKhfKS5Ln/if/nkAIz/YKOeC89MDbTGweUVs+y8RjSb/4e2KZ/XTXVHzgd/kdwTv39d6o3Z5lZPtMJZic6LUmF9hd7q9dbZUD+aoWAX7I6rCNOYRRNzbEwYxEznJ2Af79OeR/tFyuIO4xqPr+g7iPuuZfY49/yK9zw2w7dB+vkMW8X0Q/debMImFkYUNjpFtkbIwiKC8zgp9tzsR8fg9MNcIpgspF9yrv0L6U6/D/m8ug+e6COh7jJK+axzM1YNasHDNfRNpL3wC5xH1i0RZxHZG1LqPYFaJXTvHN0fynBDfUVLA5SSbXC8/qd7e9D1s0kFYxpqT8hRf0lbT6w3EftjHux35c30wGEnP/S3nAjBVheWnhYhspPIp9nVI7TIc9sPBRB9lAdZj8NLhmv8B0l/9GI59gS96aW6P2ISUhkPhCKbYNHwUsXNHeeulrPYjvXs/2HYHUX59RbVG5IqZsPg/4uT8L0ju8BCcub7eFgPTBysR3TtfCxWeoyuR8b/XYPtpu3SwLk/UEmg9HvoQST1fhitdzueGvjRMHy1CdHe1Dz4gLe9ri8Hy9hPKelaXANM70u+/Nlae4OsIbAP6IH1LEAu26u2I+fMJSIdQ2XjWTkHSsG+Du2hAREREdIURETMlXqbEypS4mW+8zDduVlDBfsFx6D+cbN8T7tNnoAuiS5miCvY7LWbsvPsOXKhXx3vu5XF7UHXWbFSZv0g6p1Q/vy0WwX5peZ1reA3+vet2uCNEQx0xyeUN8nfr3t27Hgoz2C8+WRkqSfyCyznYn/ulSWFPBJQfnPk3vlhx0NtFz+gPN6Lx5D9Q8q5fvYF+oXejct4ufsQDZv0ffnsyMfdRtxPyw3ZX7DrtDWY/Nfga7D6e+1bD5eOtYR3o37DvnPfhw/7Eg5DFehHEviCsVB+IyAWLEP1gkAFcwVID5kc+Qezcp2GqFEwgR4OuLqwv3Za9dXBBsVSF+ZU5iP3kwSADUIIB+rbDEfXHfESNaqB1AT47azWYX5W+66MJQQeqpRmEod9DiFn+CyL7VpSnFROFXU7ytPyknWKzIYj8bgGiH2onHYTJEy+SDlOXvYWMXXLWj2HYGJhKBbGCG9wGq1qgX+L+dlruAv0hEwFD3wmIXroAUbfVzTz6CSO6ZjdKy17O+CrRFZYWcXKm8Okqtof19V8Q+8VYGOLycchVdRis3fL4sPZaQxGhGujPuwJd3qGuZz3SfnfGJ94TyewqwTKuYxD1srR9jBipGuiXjnCQ8docBvqJiIiIwoSxSmVEjxwunfzpvC3Oix0xT04Xzjauj8Tal3q18Ejza79xIAzly8JTXA8+3W64DQYc6dUFrkird5JYxiaTCXXq1GEXPoWEwf4r1PdrD2PEexsw/tPN+HjZAWz9L9F7hU7RpZ7vrflZtbgqN90aZDIaMs+kq5WOQs2y0Xjo678x5I01sMpNrJWhv2bVS3j/NiHa7H3w7ZyH2suvhJ/DZ9O8v/mqB+Zj+m+7va35/9x5Gre8vQ7TpHz40UHXZByi570GS/W8RQZ1dW5B9Nx3YKmTvUupYOka34/IYdXkXAGKbQzrF78gamj1PMZBK8D85FeIGltfLLrAlO8aUi1v32WsDct7PyP6jtryhKJUBOUkv8tPtOq+73PEvtwje1c1GbuR8doCbyuUbGJ6wDooh7KoKwnT3YPVd772dUh//y85U1Skcvr8T4i5t4GcDwdxMA7ronFAEwvTsFbBX2QrIPqODyHmx4dhjMvrjETDPGFI7i9s6qRlM+52lTso8qMAl3dB1bO7vkH6fPXbDXS97s75gmCpTrAOqSBnsvKsfQsZmzIbShARERFR8Sda5UfdfgvMzZt4g9PFjscDe3wsjvTqBo/JdPGw1iKN1+7aBdH3jAFMxTRo7gHOtGiCC3VreX+Hd5I0rFqtGipULGYNEi9jDPZTFuJhur8/2vHig3vV1K8chz6Nysm54Py+NbNLjL6Ny2Pl1K7eIP7Tg6+Rxrvg23tbY0THat7uhcT339a+KkZ1qY6Z41phw3Pd8drNjfDZmBZ4pH9dNJX+Lhy9POdfVJswD4fOpOHouXTvnRUlRv+CLs8twzer/5PfFWYqDUTkZw/CFC3n8yqhMyK/eAqmMnmtjiwwTZ4Kc+XQhrOyMFWE+dUPEdEmv3eVRErz+gEiuyTIeRXKd7XO94KF6emPEdlT+8JdoSjschKy5SftIIfMQPTddeWcQrTuf1Ojdb8OxtG3Z38mhK/q18HaU70cFV2rfn9mGB96F5HdtfcDxUpCK5g7q3XRkknXcSiMwdxxUcB0dUYj6sW+KneMBKnOCFjb5rLVfJXrENE/xPvNglreBVnPes7CMf0T9db9uvqw3tlIzqgxQT9oLEyqs8VW/UREREThyFitCkpMexn60qW83fQUGx4PHJGR2HfTIKRVKg+dlBfBctE4t0GDBihftiyiR9+BqOE3e+e72NyZIObD7ca5hvVw4IYBmRcoxHxL00qWLIlGjRp5W/dT4WCwn7I4k5yBXi8tR/unl2K+eFClirJxVrx9R1M5p0204H984NW4qkwUbm5bRZ4K78N4/3yiCx7oW9sbvB/SujJeGFofJ98dgFPvDcDnd7fEB6Oa4+Z2mX9zX+9a6NdUvUVdcbfjSBLaTF2Myd9u89Z9vlzuYlIp54W+LMxPPwlzDjEk99G9cG7dAdexHJ7YWX4wIqd0zntr0MgOiHzy2rwH0QLSQ9f3SUT2yeHHJh6F659/vL818JotA8tLD8EYr/Zjg/2uY3Bt3w7n3mM5fFd5WF6ZDFPJIgp0Fno5CW75eS5I60pafq7D53NYfmYYJz4PS02/5tSBWveXux7W7mXkjL9IGEbcCaPa/BeLVv2+ysHy9BgYIuVssaWDrt1QmAJdYLG2gaWj1jopXPp+kxHRLK8XohJgnjAA+qDruUgYR41GaO+ULajlXQj1bIDW/fob7oa5rMYhcWQDWEbXv9iiyhdb9RMRERGFJ9G639KsCeJffBq6EjHFp4W/x4PDfbt7W8crREC/WrVqqFGrVmZ/9/FxiJsyCRH9+3j7xy8WpOWXUrki9t52I+wJcRePnSOjotC4SRNEREZ6lzkVDgb7KYsaZaPx7p1Nva3qW1yl3fq4SsnsEaD4KBO6XlMGb97eBMumdMZbI5rg2RvrY++0vhjUIvDtOvFRZsRFXn5X+T5bfhDr9p6Tc5eRhiNh7aHV+tIB18/PI7ltAyS26Y3kfgOQ1Lopzre/A2lzD2oGaPQDH4GlTm77qLhE1+tJRPbIY5/WgUQ0gPWRbqqBHsGz6yekDemA8w07IanPddJvbYILtTsj5X+L1YPBQrkbEHH9pQtgF+X0XXt+RdqwTtJ3dURS34FI7toRF+p0QfIL8+HS+rKEAYgYXkTd+RR2OclxXf2MtKHSMmskrStp+SW1a4EL1Vsi6ZGZcJ6V3+TP2AgRj3b3u8AQqHV/JEzjb1DvbqV0Z1hvVL8rqqBa9YsHLZ+vUjN7atAZSTdNQNqsXdpB08o3I6Jn8QiSa9KXgemWNprrPJMZxmGdpQNjOZtfGybggtoyrdEEib1uQcpzP8Gp+bzXcjA/qNI9VJB0ze6CpWmQV2DK9oR1aHk5EyIFtbwLo571tu7/VL11f6TopudSf6iX6KDrOgYW1c2WrfqJiIiIwl3UsBtQ8rMPoa9cQTquc0rHjIGblBQI8Z0uFxwx0dhz64042rOzuBrhnS4C5HXq1kWz5s1h8HmYsKFsWSS8Ox3R99wlHX4bi+7uBGkePR43zjRthB33jERGQgnopJ8jWvRHx8SgQ4cOKFsudz2DUP4x2E9e17eoiHkPt8eQVpVwXbOKKBNr8bbA1/LRsgPyWKZKCRHY8Gx3LHqsE8b3rImOV5dGz4ZX9gYtrr5+Ha5d9AQUBePN12n0Ae2Cc8YtSL7/UziP+Ea7pNr+vxXIuGcIUj7OWnYuqQHL0HryeF7Ew/zcwzAlBA5D5VqjoTBXksf9eHa+jeTBjyBj7XHvT7zIdgSOGWORNOxLjYdC6mG88yYYMp9Xc0mg79r+FpIHPYSMVUezflf6YTjfux/Jt36m8V3SgcDQG2HI+2MR8qgIyknA5femtK4mIWPNsazLz3UOrm+eQnLvscg4Ik/zo+s2Qvpcv18iWvf/T6N1f93hsDb3v8hhgn7QXeotoouiVX/iEbhWz0PGAwOROOYHjYCpFcZBTXMI7Baxcp1gaZnzRUJd8yEw+a/DUHMkw71zHRwfTEJyx7uRIW2qanRN+8GYQwN2beVhmdAriIsFZhhuHQ+Tfx2TXwW1vAurnt31tWbrfsOIO2D0753IVB3mu7uqbgNs1U9EREQU/nQGAyJ6dkPJLz5C1JDB8Bj13qC/iOd4u8gRKdTkz/Yml1s6xPXgwtW1sOvOW3CiU1t4dDp43G5ERUWhabNmaNioEaxWa5aW8WLcUKok4qdORvwrz8NQvSrcTkeWzy4Qvp8vLlBEReK/fj2x5/ahyCiZ4H1dBPorV66Mtu3aoVTp0lnmmwoHg/3k9dOGo7j21ZV4cfa/qPPQb6g18Tc0n7IIE774y9sFTYbj0qn0Y99tw9iPN8m5THd2ru69K4AuWbX7LI6d12zeGb6s1WFqq9GX9663kPb2ZlG/q3Ofg/O1SbBpXAPRd2mf+wdQ+iozGJEPtfZeBA8NKwxd2mhUlPthe+hduJK0fqy0A1z1GlLfPSjn/VTpC3Md3yhUoO/aDdvE9wJ8l3SAsHIaUj84LOf9VOgEU+X8LNg8KPRyktPyez/A8pOcXIz0id+oB70NTWHu6R+JlNbvUq3W/aVgvrdn1pbNkQ1hGaXeFUjR9tXvgGfBq0ibkyjns9I17gZDoC5bipQB+m5DYAimmxp9I5h7qdxNU1BOLkL61Pnq5claH6ZaeV+ouo7jYLk6h+05oQOst1eXM6FSUMu7EOvZQK37S18Hay+/OyEaD4e1gdpWy1b9RERERJcLEYy2tm6Bkp++i7ILfkX0qBEw1qgKndWc2S++SzpnEgd+3iC3dO7tlPK5Spl3DFz8LCmvM5pgrFge59u3wrZ7RuPvB8fhbL3a3nmJi41F/QYN0KNXL9SuUwdms/axv156b8zoESi7bAFKvPYiLG1bwZBQQvyozO/2zrt0ViKl7POVQxIXPcTfuaV5d0vj0jTvd8bFAtfUxaH+vbD5sQdxYOC13qC/2WRCxUqV0K59e7Tv2BGlShVAzwsUFPVzKworFeO0+p/Im+R0J04nZWDzgfN48/e93ofLVrlvHoa/ux73ff4XYqxZz/RLRJnRskaAB46GCadU4aYkp2Dv3r2YP28ePvvkEzxw330YNmQo+vfti9F33Innnn4GX3z2OebMni3/lbZ9J1PksctMXB0YK8vjfpxf/wKXTc5oSd2OjG/2yhk/Vdtkb1mZS/pbn4O1eYguPOliYWil0dx01/ew/5vjj4Xri4/gVA0IVYSppc/dL4G+a/u3sO8O4ru+/U6jhWsVGK/2b2lewAq7nOR7+UkHMBs/0wjeA4Yu12QP1Ado3a9rNxbmuspBmR66bnerdwViX1/0ffV7zsH56yZpCagoUQP66GLaEsNUGaZhjYO+88A4pHf+LibmiihPv8Fll7NZlIC+jPadczmrDsu9nQJc1DRBP/hemOLlbKgU1PIuzHpW0Gzdb4Fp/FAYlFWjLy3lr1c9UPasY6t+IiIiosuNaOUvguUlXnkOpWd9g1JffYL4l59BzITxiOjfD/qEBEQOHoTou+7InkaPUJ8u0sjboYuLh6VTe2+3O3HPTEHJLz9Awqyvkfr4Q/B0bIty5cqhbu3a3tbwHTt39j6MNzIy+AeoGcuWRsy4USg58yOU+vVbJLw/A7FTHvFeCDBWkY7jmzaS5iXAPPom5beMuRPWHt2gL5WAqJtvQuwjD6DEG6+g1KyvEPnlR0gcfhOir66NahUromnTpugkzXfrNm1QtVo177MFqOjozlWuEaCpIwVDOqX3BklEwEcMxfmmGBfJKefFUCRxHUwZihhA1w4vSf/mnV7nxup7p6D9W8/A6Q7NU/hiI0zebn3Optix5J9TSM0Qc3yJ1WTAyM7VUb1MFPo3LY+qpaJgNob3huxyOnH/fRPw2/z5iI2Nxfh774XFYkHjJo2hk/tL+OP336UKuCxMJjNmTJvmvWJ5y223of+A/t7X/b02dxcmfbNVzoXe7ysehXjKgYiliKFY+8pQJNGBghiKuRdJ5EWQRoyLoS7okI2fho8gdu5ole5ZziDjhq5IW58m5wNo9xrivhmoEkQ5iPTefWHbkTVCpuv6DuI+6xn8HO99B0n9XofLf1bi+yD6rzchFWE/NjhGtkXKQr8AkLUBIhb/DKtK0Nr9461IfHCtnAtAHw9D7x4wxPt/qRuePUvg2HAmMxvou74ZhsRHNsi5AKLaIHLNl7CoBPlcb/RH0ms75ZwstjOi1n0Es0ojY9HXe/KcC3IuDwq7nIRi+YkgaY87YGmp0sfKqdWwfbICHv+AoqUOrPPmIULlsQjuX0YiacKf8JhqwDL7d0Sq9D7k/kKatynBzFsAoViPLZ5B3KybVZb1v0jrcB0yDl364drb4yakNBwKRzDFpuGjUvkYpVI+9iO9ez/YdqtGybOqOQaxSx7O/hkZ22HfVRvmhv6R5gNI73ktbP8G8dmIgemDlYjurbJQRZ/9g+d59/cBxXRA1OpPYY6T8z6cD7RG8ix521cEWI/ZeP5BWrcbkLE3s3VNFjGtELnkK1jKyvmApGXSXVomRbm8C7OeVdS9F7F/TFApf+dhv707UpcmSr/3LsQsmeTdj2Z1QqrDekl1GIP9RERERMEQETMlXqbEypS4mW+8TEniCFdJVSdPQvW7x0hjuSO6kvENOPvng+Ft1Z6aBndqKnTib+Ni4bkgHSc6pLn0OxnS/Hzxo6X3GsqUgTs5Ge70dOijomAQnyW95HK5vK35RX/8eZlHf4E+I9jPD+YzxFDMu5jv3M6z/+cHO1/+js+eg1333O+NgylJiYcpSRzvi09WhkoSqy/PMbEwkPulScVK77pb0LLKPvS/Jmu3OrlVv3IcmlbPDHCl2JwY3LISfp3YDtNua4SE6MwTeNGK8JpKsZg5riXeHNEED/atjVrlYsI60C8qpyceexw9undHs+bN8OXXX2Pz1r8xcvQo3Dr8Nu+tU9fUv8abHpj4IIbdcgtuGHIjfl+8CA0aNsDkSZPw9JNTsXPHDvkTLzmdnCGPXV508eU1qsREuC+IXXMQzh727tiyi4M+XlTR+VRzLCJH1ZUz+WCKh17jTgPP4SAfvOy+ANf8H2D/+lu/9H3WAFSg7zoSZNDdeQ7u8/K4H10FlYhjASr0chKK5ScdTroXfoD051/Onj5UCfQLonX/a+qt+/XXjsvst7zJCFjVHjPgbdW/Wc4ULV2C1vrKgMem9uuKmhmGfoNVgrXS+l7zIWyfbFQpO9VhHliID6uOrwa96maXDndSMBccAtBdA+tdzVXWmR76PvfAHFSgPzcKcHkXZj2r0GzdXwKme/pCb4iC8c7bVQL90jytews2tuonIiIiuvyIrnbsdjgPH0HKNz/g3D0P4fT1N+NU7+tw7oGH4dx/EOfG3YOTPfvjVM8BQSbpvdde7/3MpJenSZ81EKevG4ozo+9BygefYveixdiwZg3+/vtvHDp4EIkXLsDhcEizon4mXFyI4LzJZMpTkJ4KHtdKmLur9SLvcIw8zKsmVeOx8bnusH0+2Bvkb1s7s6/tUV2uwrG3++Oj0c3x8wPtsO3lXri+pcbt9mEkLS0N333zDXr16InKVSrj5VdeweAbb0SLli283fmIPsnE1UWRREWrJEFcIIiIiMAjkydj1i8/Izk5GS8+/wLOnTuHpKQkb1783ZDW4b+cVEXEaQdxzwcZwDp/RCOIGwl9tFo4Kbf0ME54HpZawfQhEYDeCp3Gg209RzSi6nkV6LuOBfld9vNwq3e9Dl1CtMZ6KyCFXU5CsfzyRDogFH3375azvkzNYL29I8zj1e5OQBH31e9DVxLG65upr69z++BOKYYHmpaaMF1/lZzxlQbnt2vgWjULTpViZhh4XSE9rDoChqG3qQaLgeNwHcqpa5qcebvqqey3HVjrwXJPm9Bv6wW5vAuznlUE6Ltf12I0LJ37wjpY7YrJCdhfZV/9RERERJcj5/ETSHz5dZzqeR3OjRiDlA8/Rcby1XDu3APX0eOAwwHXf0fhOng4ezp0RH26nOB0wH32HFx79sO+biPSPv8a5++ZCPNtY+B59hXsXrwUK1etwqKFC7F29WocP37cG1ciygsG+8NYhdhz6Hd1ZqvQnnW2olrCKe94Xmw+eB5HzqZ5W+lf26S8tx9+hZgmHsA7oFkFeUr42/LXX5jy2OPo3q0b7ho7Fi1atkRMTAyMxszQjC3DhnVr12LI4MG46cYh3vTcM89g9q+/4qcfZ3lvsxLvrVO3Ll6b9jq++GomEhISvF0Aic8RVzebVU/AY9eFoHV5cWPUaHnvyIAn2MaqGenqraRFlWTMTZjqoLSjTJbH/ZgaIeL5odDn50YBnVQeVK89OOFJU+k+Iz80v8sBT3qQ3yWtAE+6RhTKoh52LDCFXU5Csfzyytu6/3fV1v2Gu6YhsrNKJLPYtOq3Qj/oCUT2UW9a7dmyGK6gGzGXhmnwTTDfnHOy9Kybv4B03etgriaP+0pdg4y154FTa2DfqFLQKvSFpUHwfV/miT4BhjtfRfR9asFxyfEVcBwOdiMIwNQS1hEN5Iygg67LOFjUlkt+FeTyLsx61pdo3f+bWuv+KrC++QxMKpstW/UTERERXX7caelI+epbnB54E5JemgbngUPQGYzQm83Soap0oKr9sKw8kI7ZDQboxGebTLCkpKLiirVo/Pq7qPzHMjiSkvHf4cNYuXw51q9di/PnzuXYyl9cFDh79hxOnjyFU6dOeYfnz18o9ncHUMFhsD+MjWy1BHr9pY13dKvF8lju/XMkCX1eWYEDpy7/k9g1q1fj7bfewuszpuPRxx+TpwLbtm71Tr9jxAjccfvtmDF9OoxS5WsyZ6Zdu3bh66++wpw5s/HVzJk4sH+/txV/II9ddzU+HdMCBn3I21kWHb1qVEbaw+QieOVxZnbOl41UJeVqWZ2F49mX4EiXs350rR9G5PUV5VxeSPOjOjtuwBnqHWeg75JHcyTNk10j2F/Yt9cVejnJ5fKLqQZDy5YwtgoyNbkK8uM7VIjW/W+ot+6H+h0VhdaqPyoeupIJfqkkdFc1gPHaYbB+OB+x0/uJpaciHc6fNmvcXaGmCixTn0PUSzmnyPvaa3xnMCJguOFa9S5lVv4I5zlpjj1n4PhB7aHDZWEa0lC9qASrfAdY7rw9e7prPCJemI7oP5Yi9qnemr/PNfNbuDTqLC3uFftU14Ph5vEwlZG/yVwD5vvUn23i2bpJ9WJUcAp6eUvzr7ntqv3qEBGt+6ept+5HtNrFSrbqJyIiIrrcuBKTkDT9bZy7+wE4tv7jPSwVwfjQBvg1iO+QztNFY1Lr2XOo/tNc1PxmFoxp0nmY2419+/ZhxfLl+O+//wK28hdxqcenPIlbbx2OW24ZjmHDbsGLL718sXcKuvLk/VybCk3zynvx84hXMfvOl7OkCR3my+/INK7t79ne88sdr6B1VdUIVDYi4F/jgfl48Ve/h3heJlKSUzB/3jyMvOMOXHXVVeg/YIB3uqgAX3r+BQwacB2mvfY/rFm5ChvXb/Cmf3f+630CupL27NqN1dLrU6c8gR5du6Ffnz7ernu0ODPScHvHauhSr4w85TKgk3ZG8mgW7qAj0hKXZott5YHIwfIc+RlpL6v1Fy1EwjTlcZjK5rGq0+s0Arxi/kMchNL8Lre3W6ngSO9zaESicnXHRAgUdjnJ7fK7Ziyif/waMT8Emb64D4ZAD04N0Lo/m0Js1W98ZRHi/1rvl9YhftnPiHn3WUT0qqIdiD00E+kLT8uZYiSqISx9y8kZX8lw/LBBrguk9b7yJ3G3bDb6nkNhyM8jLCrdgIinnkCkf5ryAKy39oOpdoCCcuRLpH2+V84Ezz13OuxqqyKqCyKG1fKO6lqOhPUa76ifnbBJ5S3PNVZBL+/CrGf9abbuz46t+omIiIguL+JhuYlPPIOkF/8HOF2ZQf6iIhrnud0os2o9an3+LYzJKdIxsh4pKSneFv6i8alWwF90Rb1nzx7Uql0btw2/FcOH34Ye3bvBZrNh7959yMjIQGJiovc9drsdBw8exLFjx7Fv335vN9X79+/HypWrvN8hXk9NTZWmHfC+b8vff+PChcy7BMRFha3btklpu/c9wunTp7F581/YufNfb3fZ6ek2HDhwAIcPH8aWLX/j7NmzvMOgCKieXlHxsvFwTby5sjdaVt6LfvU2X0wJkVlPOuMi0rO83qrKHrwl/d3aQ7l7IOHxC/nvS7g4+v677zDx/gdw/wMP4Nnnn/dWOIcOHUKPLl3x0Ycfet8TFxeHa665BpMffxyPP/EEfp07B5989tnFtGjZUqzdsB6vT58Oi8WCo0eOevv+17piKrr1SUtNw+yJ7fDk9fVgNRXhziNUsrWolkk7iaDrcBHBVQ3iSp+d20XktsP91ROwbdUIcsf1ROQT3TSCSTnQ/CMx/yHeYYXku6T3SQcpanS6Qi57hV1OCnNdqQrQd78f0arfURz66g/oGDKe/DDXLdALg67pDTCVljO+klbBvs7nYcynV8O+SaVuju8MS8t4OVOIbBuRNvpVOJPyUB5TNsL27lbVgL1h5FiYSlWGaYLGsyFmT0fGwby36inw5V2U26637/7P1KuZLESr/rls1U9ERESUR5oNjIqIx+lE6tc/IOWjz0S0XDpfLgZzKM2DCPCX2rINVeb8Dp3b7Z0vEW/aumULTpw4Ib8xK/EevXRMXbVKZTRp3BiNpdSwUUNs274dEyZMwJEjR7B8xUqMHj3W283Po5Mfx9i7x2PKE1OxafNfGDnqLtw34UHcPmIUFi1cjG3btuPOkaNx15hxuOmmW/HCiy97uwmaNv1NjLzzLowYMRJvvvmWt6sg8Vljxo7DHXeOwjfffIfdu3djjPR399x7P24bfgeee/4F74UGKlxaZ1hUzCzZ2wBNpr2MlQfqyFMCW7G/Lhq//goW7WkoTwnenZ2qy2OXj7179uDLL77w9rHfp29fb2UprpAO6j/AW/GJPvbrXVMPazasx6/z5mLk6FG4Y+SdqFq1qvwJmUqUKIFSpUtjwMDrsH7zJkx/4w1s/XsrJj30EFauXIm9e/dmS6L/f53HiacGX4MNz3WTPymMaUVqRetMeTRHIrijVfvkpa+JjD2wPfKOZsBGP+AZRHRKkHO5oBmVFvMf4oOBgN8lj+ZImifRIkCNJy8LNh8Ku5yEZPnlU8aunFv3OzYg/YN8tLIuFDY4XxqLtKXn5HxxEgfjTd1UV6l7+Y9w+h5Huk/D8cNfKss6BqZhrcWxdKHxHJqPtIEjkfFPmjwltxxw/zAN9jNy1ld8X1gfmYSIVmpdz0hl8o0VGnfIBKMQlndh1rNq/v0qx9b9nnVvw7YpRc4RERERUbizrVyDxOdekg70MgPsxYlOOjwuv2QFSm7cArc4iJaSaIG/cf16b0t5NW7pfP+TTz/DHSPuxPDbh2Pu3Hlw2B04cfK0t+W/aOV/5sxZadyFc2fPo3TpUphw3z344P0PUeOqGvht/mx07doZ77z7PpJTUnDkyFE8Kp1jzJjxOn79dQ4WLlyEb7/9DuPH343ht92Kr77+Fps2bUK5cuXw1FNPoG6dOli8ZAnS0tNx6L/DuGv0KDzxxGNYtuxPnDpVDO8Wv8wVrxJNAR1PSkDXd5/E/5b1k6eoe3nJAHR970nv+/Mi2lrID/IsBBUrVcLxY8fw3Y8/oHKVKjCZTDh18qS3dX5CyZJ46513MHvePJjNlx5MnJOoqCj0G9AfDz/6COb8Ohvr165DzZo1L6ZSpUrh6y9n4p/t23HyxEnv35xPzXvrymLD7VYPVIon4QYdlzFAvaG56HIlj0Hpfz5E6nsH5Iy/0rC8OAHG2FxWeeK3qv5YrfnPh4DfFeyCld5nUZ+xPC/XvCrschKS5ZdfObfud3/zOhz/FefmwYdhnzQIye/skPPFTEJLmLuoPUw4Cc7v/S+iSGVi5c+ioU42uvY3wVS6EMpF8lZkPHkzErvdh4wd+ewCJnEtbO9uV9muDDAO7aMekJ83HRl78vEw4MJY3gG3XXm0IOXYup999RMRERFdTsS5ZMr7H8N97IS3VXyxI82TXprHiov/hCk5s8GJmE/Rjc6e3eonm+L1O+8YgY8/+Qiff/YZ+l17rTQxc3r2BG83P3Xr1vF2t9OwYQOULVsWzZs3w5kzZ5Celua9GNC6dUt07NDeGyfbvWeP94LBjz/M8gb+42JjpWN4j7cR7bvvvI+d//4LvfzcPhFna9S4ISr/n72zAIziaMPwexoXgrsXKQ4FirsUhxYr1gJtsfaHliKFCrRYi2vRluJapLi7u7tDsHhyfv/O3i3Z29tLLuESEvgemOzM3Ors7Le778x+kysXty32liL7sE+kICT2pzNMFjW2Xi1tT8mz5WoZmC3Jf0NeffyBPfZ2wFpAe335JZo2b84bHcb6f9fhx+E/omr16jh28gQaNGrI5yeH3LlzY8XqVbzRvXTxIp/H3AM9f/YMg4YOQZWqVeHn78edEyuGLDvP/56ucdVFVCXXq9QFTMFxIeLCbf/0UmJhnvYDdK6qb45P4du3OH9jcx9uX2Q1cs50etwHfgLbSorY78pVlDmVxf5UryeeKD8PwHr3Tzvo4nHmMnRz0mqv/iiY1o9HdPWPELPsuj0vqdyB7vv/Ibpv4iFm3C7505Ug3INp1fbQ+NuTYsL3QH9Kpnd26AEYTsmoz96VoK0p54few4Qdg375MVhfQ2+PxwjLigkwyHfmkeEa9JP3uhDS3SG1yjuBaze1xhq5shS6/Xp7QsKledSrnyAIgiAI4i1Cf+IU4jZt41431dwjbyq+KyYFlQr+dx4i5KxNY2Iwof72rVsIDwuz5zjChHUVtxzr3MoaBhgmoxEvXobxPviZNibA5lOrNciSNQuuX7+Bly9f4srlqwgMCoC3tzfCIyJw5+5dXLlyFSaTEXny5EZAgD+G/DAYk6dMxNChQ3jXPseOHcfvf4xF7dq1YLa7FBYaFeLfQ9JoGb/FkNifDvmi8g57TJ5eH26zx5LHzdC366X2zu07OLBvP8aMG8unY2NiMGjgQBw9fBiHDhzgBytJjKg4I/ZceorfN17FwCVnMXf3LRy8+hwvow28EStXvjx+nzAe58/bxPw1q1bjr/kL+MYFZkSZ4fxm1g4cvCbngyGd4Uo0VmldCLMycPMqZD8g4db9Or0nI49DN3iFSxFR1f5LqJNi9ZhgLbsyNRRadw/WTVxui9uO2t1tKbn9cvFljquBe1OK1K4nSS2/M38gqnZDRNRxDJE/u2iQsxhcrF8K90Tz/IW8oG+OgCUidc+D9cZJGI8cdQ6H9sOwcS30C6Yjtm8HRLxfHlF9Z8J493Wc9L+AactGGNcnHgz7biW90UOR2eYOxp4UY9m1GmY5TyyWUJhWn5XZlgbqDjVder1KkOPfIDxPIYQJIS9XdmvlH7iRpxN8mma3JzxAxGHoZsn17nfGumUy9Fdfo5Uhtco7Ne2sK6xxsLyQH6/IGvHEZdslQRAEQRAEkb5gvvp1W3cCeu45Oa0K/XaU3L5mPMO9n7IvYbk0056YYP/w4UMuK/4BmvWwZ+n58xfgs27d0aXrZxg+/CeEhIRwCykxePBQrF+/gXdfzc3Nr4st4+Pjg5YtmvP+/Lt91gPLV6xEs2bN4M3lm4wmDBgwEL379EOxYsVQo0Z1FOemP/34M7744issWryYW38G6HR6/P77BOzbdwAGo4H/aiJ+QF4r9y7BbS/5vY+IZEJifzoja0A4WpY4bk8B5x/nxufLv8Lph/nsOUDrksf4+aoUzoiNA6shfxY/+y+J07dBIczuUcGeejvo+fnnvK99m2EDnj57xvvsZ/74Z87+81VvfykX7keg68xjKD5wC4J7/os6v+3FoKXnMP6/a/hi7klUH7Ebmb5ch6y91qPWyD0YuOIq4BXEL5u/QH6sWrkS48f9zqeZcVu2ZBkfT/fobC3ETigDoQxwU5jJkMNF264O1rjXUVW4G8mB8Yhd6yFf41Zuf2T1HwUU2T08wKfLbSmhzBZgjyeChqvnch43OKwRqTzwdmrXk6SWn+45LDdvwnJDEl5wDyj2WRzQx3IPLvZ4OsI88UtEt/3UObT/DDG9ByL2p4nQrz8OS1Q6OLjsNaGtJGevY2E+qYfy/eJQOYWiUIQek9WSFeXbQZPbA2KyNQKm6QtctFN6QzOgO1S+9uRrY4Rl+UQYEjVxN6GbuJu799iTySG1ytvltZsCdpYgCIIgCIJ4pzE/fwH9nn3co2baFvp5lAqEXLwCn6fP2aOxLUupxMMHD3iXOgIBAYEYN3Y0/vxzBv4Y/zsmTvgD337bH+8VLox/Fi7A//73Nf7+ax7mzv0TWbJkwahRv/LivUqlRKtWLTFn9kxe9Gf++b/8ogevX7GGgqFDBuObr/vhz1nTUbBAAcyYMRX9+vVF3z69MW3qZNStWweTJ41H0yYf8ev/fuC3KFq0KD9/Rm551kgwbdo05MqV076nRGpBYn86o1uFPVCrLIiI88HXa7uh3MSx+Ot4bXwwaTR6r+6OsFg//vfuFXfBR6vCR2WyY9fQmuhVryByZPCxr8U1rSq8PRdhWFgYzpw+jUKcgfvhx+H8oCRXr17FlImTkC9/fqz6dy1Klyljn9sR1oufifn/HLiLK4+iEhRMnkXqse/KM/y58xa+2BiL/sPGIF++fJi1dC1CX0TgzKnTuH/vnryAmA6xRj1zcSyBUGZ0c8yDkFwuRNxoWCJlXEAkBcsLGEf9AoMnBnw3RsHiws22IlcGeywxODMbFAJFRpngJ3Jpk9C2cro5/gYT+11pY08jU7UOpno9SbD83D1XKigy+8lvM/op9e59o6igrNsOalkvUL7Q/LYMgZvXy4e/esl/TKIoCW0jx0HYk8315Yjb4qKBK2cH+LTw4L01/DB0f15M8Hq2bn3NXv2pWd6paWcJgiAIgiCIdxrz4ycwXr/JPWimA7GfQxWng+/Dx7Dyvu9txMTEOIj9Wq2G97dfs2YNLlTnpyzN3PGULFkCrVq2QMGCBVG5ciW+N3+F8uX4gXUZrPGgYsUP8Pnn3VCLW04Yx1LJFU+5cmXQvn1bZM6cmc9jnWhbtGiG1q1b8o0BzIsFazRg6cKFC6FSpYp8b/8PP6zMbztDhmAuXokf75JIXUjsT0coFBb0qLQL84/VwntjJ2PawcavfPNbrErMOtwA742ZhNlH6vLz7b70BNefRCFvZj9M/6wcjo+siy/rFkCL8jmQj8uTUr9kVpTIbeuZ/jbADNGunbtw/Ngx1Kpdmzdaurg4rF+3DqVLl+Z/33EhFKGSHs/Po/Ro9sdBRMQmfTDdKJ0F9548R5myZWHRBGB3WFZExcbh2bNneL0ulmmI0JsuvJlkgiq3O91XFVDkK+xCxH0Oc2jibpUSJXQL4kbsfX1xW/8UFheelxRF8rj3fBBUC36HjiH4tHMI6F3IPhNHQtsqyga2sScSIiAfVJnscQmW60/tsVQitetJgucqp4v1SPGHqmIue9wR65PbHvK7TiQLVS5o2pVx8zy6j7ptIyjdbHtKEDbI67TFLnr3e0HTvyfUHnvGNcCydBKM4fakE7ehm7Tr9b5ESc3yTk07SxAEQRAEQbzTmO7cg/VlmMefc1ME9iBstdp69ov0JOaKmmlbKQVz1zNq1G+8YE+kT0jsT0fkCnqJT5f0Q48VvfAsWl6UfxEbiK9WfYFPFvZHngzP8cPyC3wvdRauPo5Cu8q58U2jwpjdozw6V8uDbMHxF++gZkVx8UHEq/lTI+y6GCqb/zrhkN0v/suIKKxesw5Zc+eHReUNg9GEwYOHIXP2XAjzyYuSg7aiweh9OH0n/NWy608+5F31tPswN3KGJP4lhByxvrnw5OkzxL14gIuPYtBs+HIM+mU8lGYPiNhpgZfXYJYdIFIDdcvKiQszyuzQfFxS/ub65CzM4Z5oFDHD8u8viDv0mmVuCYP5kvxomIpSLaDJkpgJVUJRvws0sl54ImA+KhpNOKFtlWkOdeZECxbK2q2gkt2lJzBdc6kMpgypXU8SKr/STaHOmNgGObLWhFdNudFIudWfSIaPecJz5GsIr1L2uCcp3Bragp5Q+zkuLIZuv6w/GiBbO3i3zm1PeIDwg4ibfdmecMS6fRL0l13sh7ukZnmnpp0lCIIgCIIg3m10OihDgqHMlAHKjG6GzBmgyBAEqFRQsGVDgqDk0g4hJNA5j89n02DukZV7ZvXz5dbFLS9atznQHyZ/Xy74wRTABTYVhwwBUFrM/Hux8D7K3OwYDI490aKjo3H23HkcPnwUDx48cBiMVwz7KuBJaCi/DldkzpwJtWvXhFrtPIBeFLed0NCnLtefFnFDCXjrULzMXZD0i9eEDW/BCpF1omNTVuVZnAXmaIKl2ZQF1ldcmLJLs071Mdxfz1KrWGaUzBOEmTtuIsBbg4fTmsLbxSB37ALff+U5dl96ip/avG/PTXl+XHkB+68+R56Mvvi7V0V7rmc5sH8/unXuwvvm37pzB2/UypcugzxFSmFfUCtYNH5QKhQY1KwIZ3cVKJk7CG0rx4sxfRac4sswOWR/ug/5Io/jsrYUrEoNMt7dhMisFfG80Mf2OV6frfsHgzknYLIJmzIzLExZYGecTZlMwgJLMyPH4myqSLbJC4Fm4T7415Jr5Q2F/rNmiN3pyqE0d3NsPhWB0xrw+yHFurknIr7c/eomJqCoMwNBfzWQ2eOTiC7VznUP10LdEbB1iAtXFGJ0MHavgujtziNOKprMQ9DMmrKlZVn9JSK/3em6B23u1vDbPA5aOT/6EZsQXe1rGEXuhhLc1oqeiPyeKxtX28reFH7bJkEr1w4YtRXRVfo4bIsnsBb8js6FVqbHsalPBURteJ0GgjdQTxIqv4WdETn8sLhDhCOq7NBMXQf/pnIuk55C36YeYo/H2tMJo6g2AYFLmjvvu/kIost2SqBHdjJJ0fPoTLKvRzGlBiNwYw8Zdy+3EFevKXTXxA+vWii/2YCgbwva057FPKsVIkdJB2YOgGb2Afg3kilUNkBvm/+c6h9PhR8RtKaLbL1F6DJE1R0Gk9zAtoyknseQuvDb8ye0Dq677iCuKVd+5yRif/EBCNzSW6a8b3Pl3eSNl3dq2ll5/KGeshcBLZ0NqPVwP0S02yx/vgmCIAiCIIhEEWtmQhB0M7FeJtbNhJB3yPfI3+tLLpY02IC1wriNDCFtCQuH+UmoPdd9FD7eUGTJDMv9h7DqnTsVSrfngEIBTeFCsLx8CRO3ffF8ERER/JiSbB7ZdXAvsEz0NwbaerawcmTPzJkyZ0ZgoO0BmAn/o8eMw+LFS2AxW5EpU0ZMmTKRd88jhq1/43+bsHDhIixZvPCVyx4pCR3LIm4bW7dsxeTJk3iXPclBuv4Eyy4BHq/fgKt9/8frYEIQ9DCxLsYCW7s4sDJMviaW9kl6aRJpHiZcT+5SFmdHN0C5/MFYfuS+/Rdn2GjeNYplTlWhn3H/ZRz2Xn7GTWNhNLl6g389Dh86hEqVK2HHnt18iyTzm58la1YY32vCC/0MC2c4R6+/goX776Lu+1n4PMavay8lW+hnxOmNCA213UCiM5fFw5J9EJ6rNp9OCGEwZeZOqUzeYGQJ9JJ1ufRmCYNp8T4XwkdWeM1eCN+WhW3WU4wyAKq2oxAwVV7ABV7C8M8JF+tNJjcWI3ZSwr6tE8N6eBlzKS2Lss00+P/SBEpfp4OFosyn8F04Wl6A4rCs/stJgEpwW21nwH9Ecyj9ZLZV7GP4LpsoL/RzWLYuhskTYxgkidSvJwmWX5c58B9SH0q5toesleA1c6ULoZ/j4X/QX3BP6CdSAK+C0LZJGeGZoWrREqrkfcjlzOkF0B1nryUyZP0YPm08NEYA4+U+xPb8BjHfDY4PPfpxdfU1e/W/gfJOTTtLEARBEARBvLsYr15H5NiJiBwzwTZ1J4wZjxdzFuDuvXt4oFHhob8vHnAhIntWqEsUh7ZUiYRDyfdhVSoQu34zosY6blcxaz608/6Bdu5C+TB7PpQXLkOh5J59ucBEcTYV97q/efMWNv23Cd8P/A4LFsxB9hzZsWbtv3zv+8ePH+PAwYO4dOkydDo99Fx48eIFrl27jqNHjyEyko1RaeUbHQ4ePIS9e/fxvzPi4uJw/vwFbN++A9ev3+BF+bjYOLx4GcbHibQL9ez3AGmtZ/+Y9iXxfbOi9hRw9VEUiuSQ/b79jbD9fCgajtnHx3Nn9EXBrH7Y9UMtPu0pmHE6cugw9AY9Wrdpw+ctWbQIZ248xq3gqnyDSO3i8eJ+/sx+aFQ6G2/kjt58gQn/XYeZixfJHsDvo5gYvQnhMQZehF9xxOYeINBHzc3nw38pUDCrPyyxEcio0WHRofvwyZSH/7LCbLbyDSsCam4ffL0c+1kG+2rxMCwOeTP5QqtSIjzOCBW3zp9XX8SZu469Ot9cz34On1Lw2bwG3gXsaRmst4/AePACzM8NUGTKB1W12tDkc62oWc//gchWs2Bx/BqN57V6EvuUhPfGtfApbE/L4rpnP7cCqAatR2Cf/Pa0DFG3YNx1GGZ2jjLmhapYSajL5XVdwsaTiK3XCfrbUlHQjW3F3oFxJ7et289h9c4EVekq0FRKYFuWC4hr0FbSc9dOAj2JrbfOwPyCWa+kYX28GXHf/gXea1Uq1xO3yi/8GneujsL8IJwrvxAoi1aApkYRFw0LDK5ufN8Q0cse2tOJQz377cmESErP/lKDuHl7yswbC+OIvtCdd1PcztMGfuPbyJzrZ9B/Ug+xR8WjxCazZz+HotoY7vx/LF+nnq1EVJ0h8o1vKXkek9Kz/42Ud2raWTmoZz9BEARBEERKkZZ69scsX40XXXtyGWyPXD5JOmK1IKpQPpwd+A2gZaqLbX2FChdGxUqV+PVKtyfFEhuHl199g5glK3ixXg4LV0pKyT4pzEbcat8GD5pw71/cNphmxXfarVkTuXLbPFOcO3cenbt0wycft0Hz5s3g5eUFk8nID8L75Ze9cfPWbfbhAL4fOBA+Pl74YdiPyJEjBx49fIzuPbqhS+dOGDduPLZs3catzYpqVarg199GYPXqtZg6bTq0Wi9oNBrMnTMLhw4dxtp/12Hh3/ORMWNGfvtJxdW5SSrUs981JPZ7gLQk9n/frAhGtS3JXSgpU2nP3AnHtO03UCirP2oUzYQPC2fkDY1AVJwRJ2+HYd3JR9AbLahVPLODaxwGGxA3Z5+NfK96BhPNb05s7LCetEJYjAG+WhW8NM6yhwD7MkFnNCPAx2b05TBzN5J7z+N7BmcO9IK/NzM9jrDBgTMFeNlT8TQasw/bzjt+avZGxX629IfDEbC8i4wglAwsVxDXsi10Z+R7T7+2uFhhCALXdE9gXxMS+zmCKsNnwyJ457OnXwsjTKObI2rmdXtagke3ZYFpyieI+uOsPS0hAXEx2Txdhqgaw2DiT2Xq1hMej5Yft8lt3yOq1xpYmNF2ExL77cmEcFvs94FqxHYEdstmT4uI2oboqr3dL0+f0vDZvRreOexpEZZVXRA54BB/D7eRfLEfmoLw+ncLfEvK2VgzTCMbI2rOLXtaRJoQ+99UeXOkpp11gsR+giAIgiCIlCItif2xK9fixWdfcRncHrmrQXHLRhXIi7MD+3LP+jbdh62Pif0fVKzIrzcxwdoSF4ewPt8iZslKKOQH2uM1MtaBVIzCYMStDq3woHE9J7E/Z65c/DxswN5p02di2bLliImORuYsWTFgwDcwGgz444+JmDFzKnbv2svNF4fixYvj519+xdIlC7F8+UqcO38e3bt/jv79v8PsP2fwroF6dP8CP/40DKNGj0PDhvXw1ZdfYOD3Q1CwYEHkyZMb/5LYn+ZJemkSaRYmHn9ZpyB3kaRMhY2MNaLSjzsxf89tDF1+HtV+2Y0i327B6mMP+N8evoxDVS6vzm97MXnLdczaeRNdZx3D0wjHXoBZg7yx64eaUNn3886zGHSZeYyPCzADxj45ioyMxIvnzx0GH2GfFz3n8oTAPktieWLGjBqNQd8NxM2bNlc87PdDh4+g408L+YF5W088hHHrL6LHtN3oPHEHHzqO346yA9ag9MANmLPlHJYdvof6o/ehxehtr+Zhofz/luHz6fuxYv81/LHmFEoP2caXS6fpR9F56n50nrwHtYdvQLk+C1D2myX89t7/fisKfrMOBb9ei/e++ge1f1iLlqM2o2zfhSjfe+6rULLHTAydsgLL911FeKTNp8Gek9dw4/QBzgKy22BagbtZHx6D6B/3e0AA4c7vt18lLOC+LienI/afR/ZEMog4grjuIzziDsKy9WfEzEtAgBK25cqvdxKwbBqEmMkuhP5U4Q3UEw+eK+vNfxAz6N8kCf2Eh/ErCa+PZIRnDuuBVTAlRf+OuwbD1sf2hCPK+m2hcuEGK8kYb8EweTP/8uKMCurevaAOSqMPlm+yvFPTzhIEQRAEQRDEWwLTzj75uDX+WfgXRo36FZkzZ8asWbN5Vz3ZsmdD/nz50K9fb3zzzdcwmUwICQnhhXvm999qsfI9/H19fVG0aFGUKPE+/Px8cf3GTX7Q3wrlKyBnzpwoVqwoN98jmLnlibQPif1vEdO6lX3l8z0l2HvlGYxmR/niRmg0Ppl8GDn7bkT5H7bjwn3Ht3TWu3/VMZurGzHMnc1nNeO77y0+eA8XH8Qvq9Pp0LhBA1QoUxafde2KiePH4/tvv8Pn3T7DsCFDMXTQYHRq3wGVK3yA6h9WQSXOADVu0BBtWrbClEmTce/uHYSHh2PiH+Mxfeo0Lm8Sxvw6EoeW/IGI9T/h1NzvcGXTbChPL4bPhWV88L+0HKYdv6GF/3k8PLwWF3euQDXTAeR5sA5+l1a8Ck0DLiLfywO4snsFYi9uQbOgq6iq3wP/a/+ieY4XCLm9AVUtR9Ei0120yHADLYOvom3wRYyrHI6+OS+he8ZTKB+5HVWU57DwizJonuk+Hzrke4kVfcqhSEAMfv+6Pbp0aI/OHT9Fv04tgaNzoLCmNaNqgOWvXojsv4ZvjU8WpmvQf9UGMaud64hHsUbCNH449E/t6eRwfSGim38H/e3ky9aWLcMR1W+5Cxc0IvhtDYT+jj2dZEww/9MXUV+vTQNC9RuoJx44V9ZDExHdaiRML+QlWyJ1UJT9GJp4j2siomBceTKJjUhxMG/YIS/CB9WEVyWHkW5fAyuse2dAf8OelJKxJXw6ppxP/NfhjZd3atpZgiAIgiAIgngLuHjxElq3+RgnTpzkBfvSpUrwvf+zZsuKJ0+e4PLlK/hlxK8YM3ocVCpV/AcN9k62efLkQmxsLE6ePIUjR44iOjqWF/dZL/8DBw7iypWrOHv2HPLkzQ2VWs13ziXSNuTGxwOIP0liU+FzJBaYPCv+LInpbsKUvYd6yo1Pw1LZsHlQdXsqZRi+8gJ++/eyPSUP+7qgadnsaFYuBz6dfpTPW/H1h/i4ku3zIjH/nX6MZn8csKdsy87uUR7tP8zDDwRSslhxPr9zly74acQvfFxMRHgEXrx8gfz586dJF0DJJfRFBC/y37p60Z7D1SWVF+5+MBxWVfxo6W/WjY8YJRSl28JnxEB4lXW/a6zl6ELE/TQRhksuRmUU4RG3IWw/G01E4OwmfBk4kogbHzFBJaH9fjh8OpeTWY8LDLdg+HUgYheeZe7+3CeoFLSDf4TPp2Xc39aL49CNGgHdqsvs3p0wKe7GR0zK1xMnknOujHdgmDEWcdO2w8LGHUgG5MbHnkwIt9z4BEI9bQ8CmsuMvhqxGdHV+iW9F7hvefjuWQ4vmc7r1l1fI+KzTfbr5jXc+PBw9b35bARNqyVvacM3IrpWfxhfitbyxt34vMnylpCadpaH3PgQBEEQBEGkFGLNTAiCbibWy8S6mRDIjU/ibnxYD/yffh6B//7bDD9fX0THRGPwoO/RqHFDtG/fifeYwZYb8ctP3NSCWbPmYN261Zg3/y9s27oNkydPwIQJk7Fj5y5+3RU/qIBx40Zj+fIVmDJ1BgICAvhGgb8XzMXxk6ewfv0GzJv7J7nxScOQ2O8B0oLY36FKHizuU8me8jy3nkaj4Zj9uBkabc+Rp0zeYBz/tR7+2nsHPeee4PPY1wb7htdGzhDnQTer/7IbB689t6dstvbzmvnxVZ38iHt0iTM8W9Gnb18EBsW/gGu1Wr41UgwzDsxPmQD7nc0n8PDRE9x+oYNVoYZVJfjEt0DBGTyrQrjUxXAGlO8SrYBVaTPmUhRW7sxywarg9oUFHracycUyrEbYTIqAgnU95IytVeVtS3Pre/YyAt//dQj3X0Qj0611fP6zgm1g8snExwXSjthvR+EHZYMO8GrTCNpaZaC0HZIjuocw7d4Bw6pF0O+4bbtg3MAzYj+HKju0szbBr6F0wOokiP083J4UqAOvLq2grV8L6tyyBwvLhaMwrl8K3ZJdsESy858cuG0VrgevzmxbNaHO6TymA6CH+dQeGP9bA/1ibluxbhZsqor9dlKwnsjjzrkywnLpCIw7NkC/YF2yBiYWQ2K/PZkQ7oj9wfXhd3AmtDLjy1s29EBknz3JqBq+UI/egYBPZbqv6w8hplpXGELZWl9X7OfwKQOfHavg7ThszSvMv3+EyKnX7CmONy32v9HyliM17SyJ/QRBEARBECkFif3c/Cko9jOYe56bt27hxfMXyJ07F+96h+1PWFg4rl27hly5ciJ79uyIi9MhJiYGmTJl5Hvzs462TLRny1+5ehUmo5H36+/t7c0L/A8fPuTCIxQqVJB3DxQVFcV74mCugKS6nLu4OjdJhcR+15DY7wHSgtg/sGkRjO1Qyp7yDMwlz6OwOKw5/hD/HLiLOEPiAhjrnR82pyUGLzuH8f+JRAyOHUNros77ji/891/E8n7xrz127rXbuHQ2/Pe97WuFc2fPolTp0nz8beb06TP4bcQvOHHxNu598IM9V540J/aLUfpCwW4u2TJDmcEL1rBnsDx5DMvDF7YL462CK9FMOaDMkQ3KLBm4m3EkLC+ewnLzDqw6T5tXYVtZoczMbUsfBsvTUFjuP4I1Lh0WbKrXE8m50ofD8vw5LA/uwRqVuH0jCOJNkZp2liAIgiAIgvAkJPZz86ew2C+Q0H4kto8CnlhHQkjXkdx1ktjvmqSXJpEmqVQwxB57fUIjdPjwp50oNXgbGo3dj9m7brkl9DOidSYsPXSPX0bK2A1X7LF4cmf0xb8DqrwarFfM5rNPUH/0Xpy5E46dO3Zi5vQZ2LVzp8NgvW8LrGV10oSJ6PnZZzhz+gwsarkejOkISyys96/DfPwQjNt2w3T8Aiz330ahn8Ed1PMHsJw7AdOO7TDuOwrzxdspJEAJ2zoJ084dMB44CfO1B+lT6Gekej2RnKv9x2G+zJ0rEvoJIo2TmnaWIAiCIAiCIAgi/UJiP+HAw5dx6DzjGI7eeGnPSTqTt1xHVBxrj3Vk+/lQ9JxzAjeeOLoCKpojkO/1H+If73ZHYOeFp/hr3x1kyBCMvxcswLf/64+unTpjxfLl9jnSN3fv3sOIX0ejXoMmmDx9Nl5E6WBWeeN5vmb2OQiCIAiCIAiCIAiCIAjCfVhH2atXryE0NJT/IoB4dyCx/y3BS8M+THk9mEhfeMBm7LgQas9JGoOaFcXREXV5n/2f1cxnz3Vk3p7bKD1kG4wmx667NYtlxrRuZe0pRw5ce45un3+Oeg0a8P7Ejh87hl9+/Al3797Fi+fx/v7TG/v27kWLpk2xcO5sPHt4FyqzjstV4HHJXtAFF7LNRBAEQRAEQRAEQRAEQRBJYNu2HWjzcTts2bLNnkO8K5DPfg/wpn321y2RBdsG1+D9dr0OH43bjy1nn9hTNnrXL4gCWfzx+8arvHufhGhTMRdWfvMhH9927gnvAsgVQ1sUwy8fv+/kvufHlRfw27rLEDc6ViwYgiMj6vLxO3fu4GloKCZPnIjjx47zvr1+/OVnFCtWDF5ecgOXpi2ioqLx9Gkorl+7jtmzZtlzubrgmxUR2ashKpv7gyynaZ/9BEEQBEEQBEEQBEG885DPfm7+FPbZ/+jRI+zZs48fVLdKlcr8oLs//zwS5y9cwITxv6NUqZL8su74xk/oWBI7TneQriO56ySf/a4hsd8DvEmxn4nl24fUQK3ijgPfJgc5sb/VBznRt34h/LzmIvZfSbgXfdvKubGsX2U+3m3WMSzcf5ePu6JCgQwY1a4k6pXIas+xceLWS3w57yRO3wnn01/UKYBZ3cvzcTHLlizBsKG2QWyDgoLQolUrdPi0IwpzBjetodfpMXTwYOzZvRsRERH2XK4eeIfgRb6miM1Ywp7jPiT2EwRBEARBEARBEASRliGxn5s/BcX+8PBw9Ov3P9y8dYtfXuvljV9++RG//joKT56E4sfhP6B165Yk9ovC266JJb00iTSFmTNQdX7by4vjf2y8iv9OP7b/4j6XH0ai7ZTDvH98KWuPP0TdUXsTFfoZhbP522N4JdQnxIlbYbID+VYoEIK5PSugTN5gPl08ZyA/lfJRk6b4ddRv6Pv114iMjMLCv/5Cq2bNMXTQYIwZNZof8JYZjTcFa1lds2oVxvw2CjWqVcO6f/91EPrjAvMjtEinZAn9BEEQBEEQBEEQBEEQhPtYmb7LhGVRsCoUDg0RsoFbjonxTDAXB7fhZmXbARP6RduW3ZY4cLPx27LYhH65bZ89ew6Xr1zF+PG/Y+rUyXjy5DEe3H+A+vXroUzpUmjcuKF9TuJdgXr2ewDuMnvVSsmmqdmzX0qpPEH4vWNp1C/p2FteCmskuPMsBv+eeIi5u2/j6uMo+y/JZ8GXH6BrDZuvfnWnVbwhTIycIT68sN+wVDY+XXzgFu4YgjG9W1lcfhSFGiN245/eFfFp1bz873LodHq0GrkGR/bvg/+zM1BYWYnbUKtVOH90J/z8fPn09l37UbFCGQQFBvBpT2IwGPlPpo6dOI19h47x07PnL9l/taELyo/oTGVg8g6BWeMPq8p5UGJ3oZ79BEEQBEEQBEEQBEGkZcSamRDeVM9+4+070O89yOXE61WxsbGICI+AQuJm+hUWKwwB/nheoigUXl58z3q2vmzZsqFQgQJ8b/rEeqdbTSboDx6B4eZtbr747bx48YIfSFdYp9M6zBZEFsiLmJzZ+SQT+dm8xYsXR8ZMmfi89Rs24o8/JmDZ0sXc7xZ88kl7dOzYgV/f6dNn8OefM6DVahPdR4GE5nN3HQkhXUdy10k9+11DYr8HSEtiP4MJ/YObFUXt97NgzbEHKJMvmPe7L+brv09j2rYb9pRnWNynEhqVzsZ/XdBl5jF7buIUzOqP6xMa4+KDCJQcZBs45IMCIfDRqrDvyjN83bAwJnUpw+dLYT7+x2+6hjiDTeBXmuIQ+OQwgu/v5FLcpWs1YdafM1G/QQP+9+E//ICd23dg6swZKF8+3jXQtWvX4OvjC62XFlmyuO8S6enTp7h54yZu37qFxYsW4eqVK/ZfHNEF5EFMSAlE5KjG7SQzOa8Pif0EQRAEQRAEQRAEQaRl0pTYf+UaL7rz2CURWz9V9seFRsKWzZoZmsoVYdx3AJawCG5Wbl5RB1eXgjWbRaWEb5sWMJ45B8P1m1CK3PjYeujbtiu7DrMZ5iKFYSxexJ5hIyAgAN7e3nz8+PET6NW7LwZ9/x28fXwwYMB3mDx5Iq9znT59FnNmzySxXxJYiZPYTyRIWhP7BXy9VIjVm/mpl1qFWsUz42ZoNHKF+GLTmaS7+0kML42SF+jDY9jRuY9WrYTu7zY4fScM5X/YYc+Np3bxLJjdozzfKCBl54VQNPn9AAwmVtrxKCxGWJUaqHUvkfHxHqwc2xvVqldHZEQkL/j/t3EjevTsiTZtP+F9/B8+dAhf9uiJuvXroW27djh29BiCg4Nw5fIV/rcatWryxpRx4/oN3LtrG4/gSegTREXKfxVh0vgjPHc9xGYoCrPaF1a1zRB7ChL7CYIgCIIgCIIgCIJIy6QlsT/67yUI+/IbuyjiniZiNZuhrVweGaZOwMvuX8B44Trfu16MnL99HibmazXIdmwvIsdNRMyiFUnz2W804kHrpnjYtiUU3O984wA3T4UKFZA3n82zRmxsHH75ZQTfw58tXbZcOUyZPBHLV6zA+XMXMHnyBBL7JYGV09usiSW9NIl0AxP6hWlYjIH3v3/uXkSKCP0MvdGSZKGfUTafzTe/sL9Sdl96iko/7sSINY4ucRh1S2TlGxmkMKGfwdzlhGWpjB6ffY4rly8jIDAAg0aMgbZgVfz911/Y/N9/fAPAh1WqoFnz5vioSRNovbxw984djOSMpX+AP5auXIH169bjz5mz+LBzxw5cv36dD1KhPyx3PbzI1wT3yg/BvQ+GITJ7FX4fPC30EwRBEARBEARBEARBEO6jzJ6V9TjlGx9Sn2SIy9yOxvn7Ic5ggE6n44NRr4dKzaRsG76+Phg5cgQ2bliHdevXYv682QgJyYBuXbtg7NjR0NgHFSbeHUjsJ944P7QohiuPItF1lmvXPy+jDfhlzUWM23AFp26H8WmGzmBG20q5oVa5NpoG32x4WKAtmjRugl07dyJHiB8u7VyE7iNmY+XKVfi0Q3t+9PLfxozm3f0UK/4+smTNytlUBcpX+ADZs2eHtkAVWBTqVyE2qBCiM5biw9PC7fGwVB/cqfQLL/ZH5KwJk3cGzo7T5UUQBEEQBEEQBEEQBJEWUOfKCWU2u+tm1os+KcG2kHO+W4EtKs1LJHBYVUroMmeyL67gg1qjeeXCR0Cr1aBgwQIoWKAAvOzjCvj6+iIwMICPE+8WpEYSqcLJ3+rhzuQmuDulCfb/WBt7h9fCtG5l0bx8Dnwx7yT++O8abj2Nsc8tD/taaejyC6gwbAfKDt3O53lrVZjTswIal7YNViKLQomYzGUQnqsO/vl7Ifbt3ctnf9ehFqYuWge/bIXwQdlymDLrLz7f18cbff43AMoWE1ClZl0+Ly64CO5UGfUqPCnxBZ4W7cSH6CzloA/IC4vah98WQRAEQRAEQRAEQRAEkbZQ5cgOTelS9lQax2qFIUMwovPmgsIS77qaifhSsZ8gxJAySaQ4If5alM2XAXky+SJ3Rl9ULZIJ1YtmRu/6hdCucm48Cddh/p7b9rldo1Iq+EaDbUNqYObn5WAyW3D2bjjfu79H7fz2uVzDxP719/zwWbfPMfr3KdAbjCiTPyO+G/Q9yjfuhAUzJqBltwGIiopCgK8Xrk9uiUBf2+dOwQ/YgL8EQRAEQRAEQRAEQRBEekQZGACvKpVsvUlZSMOwvQsr9h6Mgf6vHAAxn/0hGTM6if1msxk3b97EunUbsGXLVjx79pz3hf86sHXev38fz54+47dLpB9I7CdShQV7b3OGxtk41CqWGd4aNlxG4pi55b+YexL1SmTFR2WyQ61S4nG4DqWHbMOETdfsc7nGqtLwgr/RJzPmzpiMlk2bYtqcf1AsbxZM/HUQslZui3P7N6NBnbqYPHESTl++jWidEbFxcWhQt6bb+0kQBEEQBEEQBEEQBEGkLRRKJXxbNYMyU0ZYra8nhqc0Jh9vPP2wAhezu/SxC+5sYF61yGc/gwn8zZu3xq+//oYB3w5Ely6f4eq1a68l0hsMBowY+RsWLVlqzyHSCyT2EykO86/fffYJBPX4F01/P4DZu27hZmg0/5vJYkVSBt0umiPAHgPuPIvBjguh/Dr2Xn5mz02cB2W/xYv8zXH59iMsmzcDq5YtQfYQP2ycORTHTh5H1hI1MG3KFLRq3gJPQ5/C18cHw4cOxDeNCiNHBh/7WgiCIAiCIAiCIAiCIIj0hDpPbvh+2paPp8ke62yfTCaEFy+CyMIF7Zm2fc2cOTOyZLGPOWDn5cuXmDHzT1SvUQ1Lly7CkiX/IDIqEv/8swSPHz/Bzp27uLAbc+bMw7Vr1/ke+48fP+bmW8bNswiPHj3i13379h3Mnj0Xc+fOx82bt/g8E7cfbH72lcDRo8cwZep0rFixiv9ygP1+4+ZNzJk7D3v27MWOHTv59W7dtg2hoaH8ctu27cC9e/fse0qkFqpBQSE/2+PEayKYCDYVAmsnFKbSYObC33nrcX/fDYxmC64/icbG04+x8ugDbDsfiqnbbvBufNzl3L0InLwdhhuh0WhQMhtGr7+M81xeUtEH5IYuMD90Lx5g/87tyJUzG4oXKwo/Hy+0b9kAFWvWx4Fd27D1v/W4ceM6cuXOi7Y1i6J6kUw4euMlnkbq7Wt6c3S+twPsWwMhsDYTYSoO/EAukrgtsL8EQRAEQRAEQRAEQRApi1grEwc5vUwIwdWrIsMHrHd70mBCtHhgWnGaH+S2UAEYjhyD+eFjvrd/gnDLqnLlgE/jhohbvxGWZy+dBr1lx+FyIFyVCv49u0F/8CiM5y5y25Of79U6uO0ZAgNwo2sH6DNm4LUchlarRbny5REUHGzPsXHlyhUsWrwY/f/3DcqXL4fs2bPj/v0HOHbsOPLny4svv+qD+w8eYPeuPThy9BiqVPkQw3/8CZs2beHmOcGL+B9+WBlff9MfJ0+ewoXzF7B123Y0a9aEF/CzZsmCgMBAdO36OSIjIrBx4ya+YaBChQro0/drHNh/EPsPHMTChYtQv349jPhlJD9IcLZs2dChY2fUqFkDefPkse+t47lgSNPuEn31Gl5wxyDVxeQCW7tzYH/fTtgxE0SqwwT+7edDce1xlD3HfVhjwU+rLiJb7/U4fjPMnpt09AF58OT9HojIXhXf/DINZerYWnYZlcsWx979e1Gp3QBsPnodIyfNxcvwSHxQMARze1ZA1xr57HMSBEEQBEEQBEEQBEEQ6QV13jwIHj0CygzBsJpZV9w0gtUKs7c37rRuiuhc2aHk0kwMZz3rixUvzgvoUnR6Az+Pv7+/PQfIEBzMu+Exc8sx4X3SxPHo06cX74P/3r37OH78JEaN+hUzZkxFpUqVcOjQYTx58gS/jxuLsePG4OHDh7h48RJUKhXfCLF58xYUKfIepk2bjG+//R8OHjyErVu38cuMHz8WP//0I/z8fBESEoLqNWrg+ImTOHHyJPLkzo1CBeO/TiBSBxL7CQe81Qb4aDzba12jMiHAK5afepKoOBP/tcDrEpG7DiJy1oA2/KY9B7h++wGMJjN++6ophn7bG7rn9zHku29x+ep1XvDvXis/P9gwQRAEQRAEQRAEQRAEkX5gvfm9q1dB8NgRUGYMSRuCPxP1uf2616Q+QqtWdOjtni9/frxXpAhUEl/9jKDAQKhUajx6/NieA9y6dZvLD4JGrYGPjw+yZMkM/wDbQL/R0dHc/Epky5YVxYoVxccft+Y2beHny5YtCzJnyghvLy9ERERAqVDy+xUeFoYsmbPwYn7WbNlg4sor9OlTviEhe/Yc/LrYoMHsq4Ua1avjwoWL2LhhEz6sUhmZM2ey7RSRaihe5i7IGmmI18DK/7N9YsSmzEQInxwxeZul2ZQFo2hq4EKd6mO4v440KnoafapsRbjOD7dfZMGLWH9E6HxhsSphttgCQ6mwQKs2QaMyQ6M0Q80CFw/w0iGDTzQy+kXj4O0imHW4AT+/HEHeMWhZ4jjalDqKeoXPw1vD9gyIM2qw71ZxLDhWCyvOVuHXN7ftLMw+Ug9br5bh50mIKvmuoGelnfgw33UUzvSYM1K8fcCN59lw+O57mHu0Dg7cLmaf25mWJY6hR6VdCIvzw/Vn2XAvPBOi9D7w1+qQ2T8Smf0ikckvijvGKAT7sFZMM/QmNbffWlwKzYWd10tg140S3Jrc/CzHYkag/jHuL/wSAf6+qFe7DiwKFb4dORFNqpbAon03MOq7r+Cte4bO3bqh/4D+uP00CgX7b7GvIPXZun8wNNxUywU2ZSZfmLLAPmFiU1ZbWGBpVhoszqbkxocgCIIgCIIgCIIgiJRErJkJQdDNxHqZWDcTQt4h3yN/ry+5WNJgPeGVIvc80rSA1WiCbs9+vPzya5gfPYJCqQIvYIlgDQHayuWRYcp4vOz+JYwXrzsI8QyL1QqlnCsaJoRpNch2bA8ix01GzKLlUKgk+8Hm4fZPHxiAu62bILRKJYDNw+Wz7TCR//0SJXhhXc7djU6nQ6/e/XD71m0MGTIIT58+xegx4/DN131RoEB+fDdwMI4eOYD1GzZi9KjRmDVrFnr0/BK9e3/J++TfvGkrBg4cgG+/+55fhsGWX7N6JcaPn4hixYshW9asmDRlGkb9OgLbtu/A4cNHMHbsb/j66/5o2bIF4uLisHTpcmzfvpmft3bt+nj67BkW/fM3atSoxq9TwN1zkxiP12/A1b7/43UwIQh6mFgXk3Pvw0rxbdbESOz3AJ4W+49+PRQf5InvZf661JrxEy/cS6mY5zrWffY7sgYk7PP+3wsfYO35D/B3hxk4dq8gKk8ZZf/FmSz+4fir/Qw0KnrWnuMaJsh3XtIXT6Iy2HPiufDdABTP9tCeSh5Xn+VGywUDcPVpDntO4jya0gjZMgbwg/OeP3cOg4YORc8vevK/rTx8ByP7fooC2UPw78YNePAsEmWG7eYHIH4TkNhPEARBEARBEARBEERaJi2L/Qwr95vu4GFET/sTcRs2w2oyQ6lh6oqNFBP77SI/I6JwAdxvVAcvy5SEgstn++vr64tixYqh0HvvQSPaHzlOnTqFgd8Pwf1797nVWlGvXl389NNwXL16Fb+NGov169Zg+44dmD5tOqZMmYxly1dg5crVvJue3lz5du3aGSNHjsL6DRv4/fqoSWMM+2EofvzpF959DxP0v/iiF9+goNao0a9vH3Ts2B7Tps/E0iXLkCNHdv5rgjVrV+K9woXR7bPuOHLkKI4eOYigoCD7XtogsT/lIbHfA3ha7K9R4BJ6VdmGJ1HBfG/93lxcbDNuPM+Ks4/ywWxRwGxVcgbFyvfsz5PhOd+LPsgnzj6njbqzhmM338s9no+KncKqLhNe9eTff6solp6uiqvPcnDrMiFX8Es0KnIGrUse4y46K8Ji/ZDBNyZBsb9AxifY1/tn5AiK96O/50ZxrL9UARFxvgj0jkXz90+idqGL9l+BJ5FBqDZ9BG69cPQ7Vv+9s/i84m48isgAPy89vqi80/4LV35mJU48KMiXw6PIEK6cvVAwSwAalAhEoOYsV7D7uUuWlTJnMLnt1uGO//TDAnw6MR5NbYRsIQFo3qYjdkcXwLiOZfB+/qwIffwYn7Rri8lbrmPmpD8w+qumaNWyGY5duovKvx2zL526kNhPEARBEARBEARBEERaJq2L/QwmkFv1en4Q3ZjFy2E4dAjm0Oew6vSwmozQfvgBQqZOwIvuX8B4/moSxX4tsp/Yh4gxExGzaBnvQkjh7Q1lSBBe5sqJh+VL42XpErCoVbz47ufri5y5cuG9996Df0CAbG9+KWz/mXse5srHS+uFbNmzcVMtf9x67ri8vX1g4o6D9eT39vaC2WzB48dPoOa2mSVLFm6q5n38h4Y+5Y7FghzZs/N5bFmlSsm7A4qJieV99AcGBiJjxhAuHooVK1eiWNFieP78OcaO+wNbt2zkXQoN/WEYt7wGs2ZOcy4rEvtTHBL7PYCnxX4p45v9jf41N/HxqQca4Zt/P+Pjrng/2z0saDcTFXLf4tNFOINy/Xl873aFwoJrg/6HgplCuYtKgf7ru3LrbWz/1ZHahS5gbbc/EOhta0BYf7E8Wi74no+LYb7+T/YfjGJZbb3xLzzOjQHru2DH9VJ8WkzdwucwoflClMx+n09fDs2JCpNGI87oxaflmPPJLHSvtJuP/7T1E4zc/jEflxLir0XuDCZ0Kzcf31TfzOfdD8+IAqOmwmxhl3jCPJz2EbJn8EPLFq2w3r8jxnUohYDnp/HiwQ0MHTYMUzeexTdLr6Fr4Ugs+Lk7TnBGvuKYc/alUxcS+wmCIAiCIAiCIAiCSMvIif0sMK0srYj9YiyxsTDdvA3DlWswXboK88MHUOXKAd8unRAzZy7M9x466SlMIOf92zvBHblKjaBRPyNu/X/QHz8FdbYsUL9fHKpCBXA8PAzPY6Lg4+XN+97PmjUrQjJl4gV1JvwnlYSO090ycHcdYWFhGDRoCE6fOcflKdCwQQP88MNgLFu2HBMnT8W4MaPQoEF9fl4x0vW7u19SSOx3DYn9HiClxX7mv35Nt/F8/PPlX+Gv47X5eEK0K3MQSztN4eP+Q/9GrMGbjzNalzyCVV0n8vF/TlRH12U2n1yuYF8BbOw+lo+vOlsJbf8ZwMfFDKr9L0Y3WcrHX8T4o9T43/E4MoRPy5EtIAznv/uOH1eA8cOm9hi9qxUfl6NT+X1Y2GE6H2/3z/+w8uyHfDwhNvUY9cqdUPt/vuHHHkiM2xMbIW+WALRv1wEr1K3xv8aFUSPkOaZNnY6tG1dh07Zd6Dz/Chb/rzbvy//mrTv4oN9fCA9+376G1IPEfoIgCIIgCIIgCIIg0jLpTex3RULrcHf94vlYb3yWZj3fWV5a3Ecp0t/MZjPCw8P53vzBwTZ3PbGxsXx+QEAAn5YiXYe7+yWFxH7XJL00iVTHZB+QNyG6fbAbzd8/bk8Bd15m5qfM5Y1Y6Gc0KBLfE/3PI/XsMddsulwOJx/k5+MqJTPJjjD3PIPqrLOngC9WfZGg0M9gfvp7row32Gx5NgiwK4xmdnkmjb9P1LTHWOPHIXssYZ6Ex/LTKlVsDQMfFs6Ilh/Vw47NaxETq8OxA3uQQRGDmuWL8r8XLJAPma3P+ThBEARBEARBEARBEASRMNTrGLzIz3rvJ0foTiuw/c+YMeMroZ/BxhpwJfQTqQOJ/W8BjYqexvx2s7Cm63gUyvSYz9OqWXsooFZZoFba4gJB3jZBm/Ey1t8eS5hrz7LzU8Gdj5iWJY4j2Me2zt033sfa85X4eGL8e6Eidl239Yhn621T6igf9xSnH9oaKBgZfGLssaQxbdsNfmo0mbFw3W4sXbwE9SoUgr83ayPkfp8yBVExzmVCEARBEARBEARBEARBEASRmpAbHw+Q0m58mhY/gfWf/87H5dz4iN3yMN/3px4UwCelD2N550l8XoZh8xGh8+PjjKmt5qFP1W18vN/azzD9YCM+nhBru/2OFiVO8P713/99gj3XxvrPx3L7eIqPD/6vI8btbsHH3eH72uswpskSPr7taik0mvMDH5cidkvkrhuf4lnv48LA7/j4liul8dHcoXw8IQ79XAuVC2fGlMlTMHC3AkM/rYn+jQti6aqNmLpkMxb82hvlK1R41fL6UcNGOPcwBo9Kf82nUxNy40MQBEEQBEEQBEEQRFpGzo2PoJulthufu3fu4MjhQ/y4ue4MfCsmIXcz7rqi8cQ6EiKt7CMbwyB79uyoVr2GPceGUObi8QiSe9yu3PiwqaCHsSkLbO3i8LZrYiT2e4A3LfbXLHgRu3uN4OM5fpnFu8jpUPYAFn86lc/LNWImHonc6rQqeRSru9oE+1iDFk3nDcKemyX4tCsE//fXn2VDkbGT7bk2In7tigBvHR8XGhvcpXyumzj+P5sIrzNq4Dd0IWd0nS/y5Ij9/WtsxPjm//Dx6QcboN/a7nzcFdmCvXFsRF3kyuiLqZMn44FPcYz9oj5u33+ET5o1wZe9vkLPL203GWaMJk2YwPf0f2jNhCfv9+TzUxMS+wmCIAiCIAiCIAiCSMvIif0sMK0stcX+A/v3Y+L4P3h/+UkV+63cOhQuROmEfhPjiXUkRFrZR1be+fLlQ+s2H/NxBqsDWbJmReHChaHRMPXKhvRcucuT9RtwhcR+WZJemsQbRalwbpvJHhDOT5lw/yQqmI8zdzrRei8cvVsIodHxvrMY/174gM9n+GoN2NVrJDb3HIW2pQ8hdzDzP++8jXnH6iA8zhfjdje359jIGfTildDPfj/9MB8fd5dTD/MjIs6Hj3trjMgf8pSPvy6Z/SPQv8Z/fJy12E474PrrhSyBXlj/bVWcG9OAF/oZrPVx7qZT0BnMyJ87Bw4fP8YL/RaLFWv2nsenXb/AnzNn4UVENJ4UT7gRgSAIgiAIgiAIgiAIgnizMFGZCc1CUKvV8Pb2hhcXWFz8mycDW7ePjw/vz95T22HrEYLc7286mEwmPHz4MD48eICwly/5hhZPYhPuE+ftlfadIbE/nTG07lqMbbIIIxstw4iGyzG/3Qws7DCN/+1eeCbur636st792X+ZjWrTR8BsYe1Y8bCe8x/NHfLKXz6jYZGzWNZ5Mu4O64PoUV1wesD3WPzpZHxbcwPyZniK1ecqI2T4Asw7Vte+hI33MtvGCGA8iw6U7ZWfEGz+p6LGCPH6XBGcgP/9EN8odC6/FxcHfotcwS/5vI2XyuPqs5x8XIxapUDLCjmx64daqFciK4wmC/Zfecb/5uXlBZ2BtSnbWiCZoXoaEYc7j5/j+67NcXz/TpjMZliVWq7I6TIiCIIgCIIgCIIgCIJIDm9KiGU91atWq4Zy5cq/6oGeEjCBu2ixYij+/vtui91sPiFIYXnMFU6OnDn5Bgx315masC8n5AKR8pBKmc4okPEpBtbegB/qrcWw+mvQ7YO9/CC8jFiDFz8ViDF4Own9AmFx/qj3549oPn8gtl4tzbvQEWC9/UvnuIsOZQ/h92aLcGtoP+zp9TOXd8c+Rzx+Wluvfkas0XH77hJnZI5obAR4xa/PFVNbzsfl7//H7xP7IoGNGbCl52+4NvhrPB/RA393mIFMflH8vItOVkOnJX35uJROVfPiq3oFcPTGC1T9ZRfe6zgOh/dsx+nTp3Hx4gWo9WE4dfkOn9574CgqN/0M9WpU55e1cpdORI7quFvpJz5NvAP4BEORNQTQeODmpOCut4xZoQjytmcQBJEkVD5QZOGuIb/4e9drofHjru/MUHjTY1GqoOCeTYKzcOcwyPZdLUEQBEEQBPFOkNS36dSQhoODMyAoMNCeihfZvX18+N74QpoJ1d7ePvD1s42JyfJYAwHLDwgIgEar5fOY+K7l4v5cHhPkhWWvXb2Gq5cvvxK8WT7rWOrv78/Pz9JCYNsNCg5GpsyZ+XmlsHmCgoLQ8dNPERISwq9HWJZtk21bqVS5bMAQ5vXjjsXLy/tVmu0b2x/2tQNbluWxKVsnO0b2FYGQp9FoueX9X62PSDuQz34PwF0SvOMbdgmxaUr67DeZlTh2vxAMJjXUKjOy+kegcOYn/G9nH+VF2Qnj+HhCqJUm3h2QwRwvknipDaiS7xrK5ryNUtnvoUS2+1y4B62a7b0NPbfNTxf3w5rzle05wEfFTmFj97F8/MLj3Cg1/g8+nhTOffsdSmS/z8c//ru/w/oFxD77E4O5Mzp2rxD+PFIPy89Utec60qBkVkzrVg5bzj3BnG2X0DDTE1QunBGt27TBmdOn0a93H1yx5sf9fX/DW6tG7eo1cP++bR91/rnwtGhnmLwy8Ok3Rdry2e8LVZc/4PdtZccPHa7OQFTHubCwyp5UCnSF/7JvmKYXT8wpxH3yJQz34+tlyqGEomhjePXqAG2dylCJvGFZH1+Acfta6GcshemRmwenCoGqTU94d2gETfnc8aVvfgHzwZ3Q//Un9Dvv2oxIsuFuvlPWwa+2zZ0XT9wV6Lt0g+5KIvvpVRTey/+CV8H4xjdYnsDQ8xPEHXP9NQ2RQgQ3gN/WMVDbPIvZODsGUV1XwJIa1T8tElgEmh5fwKt5bWgKxD+MQ/cYpv07YZjPXUMHE/867BUZy0D7VQ94Na4OdZ74Qeytz6/CtGMd9NP/gfFunD03CRTpBL8530CdQaRi669B17ELN0ngOszaHP4bfna0ee5ycRKiOi+EhT1cpFVyVYXX5+2gqf0h1AUzON6B9M9hPnEYxt3bYFi+FeYI+ZcSwhFFoxkI/F38zBQH829tEb3soT1NpB9k7t9JRg/LzC6ImnHdniYIgiCItEFimpmgmwl6mVgzyzfke+TzoM/+QwcPYsqkia+EbYvZjJat2yAmOhrbtm19Jc4XLVoUDRs15v3Tb/pvI65cuoTMmTOjBTcvE72PHzuK/fv28fM3bdYMhQq/h7i4WKxeuQpZsmZBg4aN+O09evQQ/65ejThdHKpWqwGlSon9e/fy22YeJXp+9RUv9Bv0Bqxbswa379xG6TJlUL9+AwRnCMaNGzfwz99/OxwLgx1Pnbr10LZdO1y5egVHDx/GwQMHEMjtW8s2HyMrtw8PHz7CyhXL+WNk2xP87bPjY6FipcqoUbMGjEYT/tuwHtevX+e/PmD7zo5rFbcs08GCAoO4MmrNNzw8efIYy5cuRWBgINq2b8+L/UxD27N7l33PbLD9y5YtG3fM1fk4g20zX/78qPDBB/wxC0jPlbswn/1yA/S60sTEwfOaWNqCHSORjhi6uQOqTRuJOrN+Qo3pI/jBcgf/15H/LaOvrTe7QCa/SDQrfoK7qONfmrMFhOHOD33xfER3VMwT/zKgN2mx+0YJTNjbDN2W9UGFSWMQ8uN8fvBe5v+f4aU24e/2M7jtRPJpxvOYAHuMfRGgt8eSho8mXvx4ERu/Plcw90ND/uuAQRs74odN7TFsczsM3NAJvVb3wAeTRiFo2F98+bgS+hml8wajUDZ/9G1QCGf/aI4R/bsiR6ESnJGxIiRrDjyIMMGi0uJ5ZBxvePKXKA+9Xw48K9gGYXkavXGhP02h8IPqi5kI+LUBVBkCoQwShSwBXP2zz5ckfKH+rCc02RzXp7jyL4wPU0HpVGWG+vulCNo2GT6tHIV+hiJ7CWi7DEfAkW3w+/Q9250iIXI3hs9/+xH4R09oxUI/Q5URqhpt4Tt/J4Lmdee29To3HCUUGbM7lJkyW0V4/9yae6iwz+IKhQaKLJkcl82QDUqvt/cGmKZR+UCZXXQuWMgcL0i/W6igqPEtAg79B///tXAU+hne2aGu3wm+S7lrbFp7qHwTq7NaKJv8zF2/q+D3ZSMHoZ+hyFQEmvbfw3//Tvj1LJ0EG8bNWLIH/Ff/DG2+DI7njru2WGf2BFH6QiGxeW6HLP6J26E3hSYrNIMWI+jQ3/Dt8RE0UqGf4ZUJqqrN4D1sKgKPbeDOS+XEy4vgHqAkNjsoKxT+VHDpE5n7d5JDZu78s9dcgiAIgkjbSJ8FhbSr/NSGCc/1GzTE3n17sY8LrVq34X36R0ZG4uiRw7hy5TLfEMAEcda7nonz//y1AGvXrEFUVCRCQjLy4vr0qVMQHBSMYsWLw2oFsmTJjKxZstq3Ar6XfOZMmbFs8WLcunkTNevU5t896tVvgG1bt+C/jRvh5+v6HfDMmdO4e+8ut+2/cPzYMV5ML1GqNDJlyoS5s2cjR44cyJc37yuxXYyfvz9qc9tbumQJdmzbBo3Wi9/nx48e4dD+/Xga+gSNPmrC55UsXRpqjQbTpkzG7p07YTQaUfnDDxEZEYkVy5bhwyof8uI/2/6bIK3Um7QEif3pDLG4LnDmYV5+mi0gHEqRsP9Px2lY9/nvGGAfqJZRIGMocgSFwd9Ljwq5btlz5Yk1eGPT5XKoO2s4Vpyx9Rzz45b7ttZGPs64HBrvCz938Av4itz6uIOPRo9c3HIC4vW54s8j9TF2d0v8vqcFRu9qhVE7W2P83mb483B9nHxQ0KXrIjG3n8X3VH70LAw1B61AtVFH0Wn0GhzYt483hrqgAnj8MgbDh/6APds2Iyx3XURlq4S4DO/ZlySgCICq71wEDKvqWYOaqSa82mSzJwSeQD99F6zO9ynPogiG+qelCOhb3o1jygXt6BXw75TfnpYhexP4rZ0K7+KJu7lS1huCgEW9oRL35vYAiirfwadeRnuKINITCiiq/cBdF72glmj8cqia/4qA2R3BhlORRwVFs3EImNkJ6kQvySzQDl8G/34l7OmE4PazbC/4rxwMjRv7+c6gzQPtjPXw71PJ/QdOnyLQ/rCIb7hRyn3l4FMa3ks2IHD7plchYH4PqJLnSZAgCIIgCIJIAwjv3k5TFeubnbowgdvH1wcNGjRAvXr1oNbYXNe8V6QIL/wz//5M0GeNAqyHepxOh6joaIQ+eQKdLo7PDw8L40MYF5g7IFfExsYiIiICoaFP4M270wG3Dh1y586DXLlz8+uWg+2j2Wzme+0bDAY+zhoKfLltsQYH1jARyU19fOXFBQ3vjgf8Pl64cB6XLl7g97t6zZqo17AhSpQsxQ8mzNBqNXj54gW/r48e2r4gZY0FrBGgzSefwN+fdfJMXD15U7A9E8K7Aon9bwEB3raLn/nuZ4K/wHuZHvHT/CFP+SnjSVRyPg9WYPiWdvY40KncfnsMiNL74n64TUTUqMyonv8KH3eXatz87IsBxrPoADyNfp3Pl5POE84Yj5kwA/f2LkXuk2PxZNsU+HtrUb5BW1SqWh1XHrxEx06dMPLXX/BZ22bISj7W41EGQz1gAQIGfuBho6mBsuWX0Nhcv73Cem4+9Gdi7amUQgFF3R/h1y2fPe0O/tD88ge8Csmoi6pc0I4fC20We9oNFKX7w+/bcvaUpwiG9uc+UCf+4QxBpC1CasN3Whf+E0x3UdQYDr+uBe0pCbnbwG980yQ8/Gig/m4KfMon1AKnhKLiN/BfPgAaDzfUpW98oPp6JnwbJq+hUdmkD7wrSD6rYqj9oSpZDKoi770K6hI56ImWIAiCIAginSPVFXiBVpmyEi0T8ZlQrtHavo5jve0ZrPf6jh07sGTRIqxYuhQxMTEoXaYs7ypn9qyZeBn2kp+PwdzBsL1kYrkgerOpEHj47TA/9zbf+gJO83Fs2bQJDRo35n0erVm9yp7rDOukypZjXxiwoFAoYbZwx8Jtg+VrNVr+2OSwcPsgLBucIQPvosfbywulSpXCvNl/YsniRdzv9pk5hH1kx8j232Qy4dzZM1i+dAkW/v0XoqIcPY2kBgold8xCXBQY4vi7CL0avQX4idzn+IsGuBUuzLC4+M9+HkaE2GOcEVO67w7l+vMciNLZhO5gH0f/3ZuvlLHHgDqFLthj7lG3cPz8Gy+Vt8dSnrN3w/HT1CX4Y+xYZPcHbhxYifPnTuK/bTvQvGULrJnyPXb9UAud6xTH+yXex6cd2mHq5x/g5G/10L1WfuTP4udg+N45lCFQD/4L/t+U8bwB9SkBrx4lJOuNgnHaupT3R60tBK+BzWUNo+XWWRgPnYH5pcynBerS8P5KptGjwpfwqSbXQBQB89kjMF1+wvsslKLq0h/aXB52xZCzM3y6FbEnCCI9oIWy4wBo429b8UTchunQYZhuvZS5htRQ9/4Caied2A/qXt9AI3dJht+B6fAJmJ7IuaPLw9mFpi5cYXEP9NUGwn9pX6hToi1YFwVLRGTi4Wk0/zKQpsjdAj5fFnF5j7BGhMLy5LkLu87Z/J8/R+z+CHuaIAiCIAiCeJsQnhHZVAgMaTzFn3EVCly+fAkVK1fGZ927877ymZjNfOVXq14dzVu24t3wMFH8xo3rqMTN165DR959D5uP7R4TwcW7KQjjTOC3CUe2I7p06SKKvV+c307BQoVeCe5sNh5uNjZnTEw04mJjeUFdpXQt27JxBh4+eIhOXbry68ySJQvu3LrN+8r/7PPuyJgxI98Tn98XCWxZ1vmVLfvFV1+hWLFi0On1uM0t367jp2javIV9Tg62vGgVTPC/dvUqChUqjCZNm6J6jRp8XmpjNZv43ZILroifJ6G50j8k9r8FbLtaCkfuFsbiU9Vw47nU9QnwNDpe8WC++dkgv4z3s9kGnHUPK7zUtjfyKL3jJ0irz1Wyx4Bm75/kjJF7jQhsvmbFT9pTwMpzzgPzphQ5MvigX6em+GPiRAz54Qd+BHJ/X2/4eCXs65QtN6dnBdyc+BHOjWmA1h8k7nboreSD7+D3lVSQ9wScya3ZE1457EmB+yug2xvv7inFyFsP2mL2+CvuQN+nHiJqt0F0+48R+UF1RM++7PTMoazXAioHd3p+UH/SwNnI3l6B6OofIrJZJ0Q1rIGINhNgjLb/JuBVCV41kvA5gFsooO43DNrc5M+ZSCdo8kDbqqg9EY95yTeIqNgAUe07I6pWVUR8Ng8mqWCcsTa070v8W/qVhLZxvI9MAfOy/yHig3qIatceUZWrIur3w07Xt6LyJ1BnlXlk8q0Anyk9oU4RN9mxMPSqiYiS5RIP7dPa4LwaKFt0g8bJtU40TAsHIbJsMYSX5M5dxcqIKMjF63yO2IWH+UHa2HBspik9ELOABhklCPO8Xohs3NzN0AzRC27YlyQIgiCI9IEgvjKEuDiktB9fJuJfv3YNM6fPwMnjx7Fr9y6+N/zG9euwYd06bN28GRvWr+d7/B87cgR//7UAu3buwKiRI3mxP+zlS8yfOwdGgzAWpQLHjh7FqpUreD//mzZuwOnTp6C0b2fy+PE4eeIEL8Lr4uLw58wZvHuc8+fPY+Xy5fx8EZGRmDxxAi/0t23fwb5eR2yNBFa+B/6O7duwedMmPH/+HHfu3MaEP/7A0aNH+HUwF0FSIZ4ty74KWPzPQv5Yli1eggP79/N5y5ctxfatm7l9WYaFf/3Fz8uOm/n1Z2XFYNNLFy9izuw/cfjwYa5M/uK/hJBrVEhJrCazU32RBgFp+m2HxP63gCdRGVBl6q/ovKQfLNb4Uyr03I/QyfsVaFT0LLzU8YPjJkTT4iehVdvWt/+Wo/iy83pJXHpiE72LZnmEnxus5OOJ8WP9VSiW1ebvi/nq33a1NB9PLTRqFa5cuYoDZ29h34UH9tx4Lly5gcPHz+DcuXO88fr774U4duKU/Vfg/VxB+K7Ju9lTWuHUNfYFDKPGwJi0IRucUeWGtlddiRE2wfTnIpjj7MkUQwFFqVpORtGyYjjiNtxh7V02jKEwjv8B+rv2tEBIOahzi1z5eOWHppLUfcUj6Pr/CuNd4bqzwHr8T8SOPCYRF5VQNUiBxhTvD+EzqA53E7anCSItk6EkNFJvPM9XIXbUf7DEvbogYd05CbHz7tnTAiFQV85lj9spUA1q6SX5cAFift4Ii9Ch3xIO04xBiD0qUc6VxaAtKeMHS6WGQuJG1LJ1LGIPJm/A+rcGZRaoGzq7UjLP6IaoYathfiEuX+4c3tgH/bCuiPx4DPSTeyF6wsn4Hk4E8S7z7CbMFy+5GS7D8sy953qCIAiCeFMIoqsQBKT5r36TGVzW0zAxPPTJY177YQK8zVUNcOvmDb43PxPVBSGbifRM6GY+9hmsYeDFixf8PAw2X1xcLMLDw23CfUQEv06Wz0RyJsifO3uWmyeOX8a2rAV6nY5vOGDUrVcPVatVR5as2bj1hPF5crB1MoH+8qVLeHDf1pmX7Tvz13+eOxY2dSXAs3y272zZ+/fv8WmhUeDqlau4cf06P94Ag7kwYm56xI0GbH42RsHFCxdg0OtdbiclsRpt7xQO9UVCQr+9zZDYnw7w0cS/FKuV7hm6HIEvkTMo3oeYHGxA3SktF3AXZcLrZIPuDqu3xp4CxuxqaY/ZYA0Mw7a0t6eAwXX+RdV8Cfvur8L9PrTuWnsKGLqpvUNDhRQfTfzLi7ebDRRyqFUKPhy89hwFey1F34lr0bF9R0wb8R2qVK6MBnXq4tv+A/Bx6zZo16Iphg3sjxlTp2HVihUY+dNP6NXjc7Ro3hzl6rXF+w17oO2PC6FKYR9yaZ9QGL5rh5ild+zp16BEB3iVlfQ8D98C3XrnxhjPo4EiZwbJjUAP8w7nXvyIuw7DXtvNPZ4gKENE3Xu9s0El7UQcuhfGK9JxB8yw7NvI/XVEkasAFCnQW1jZfBi8P5AMiOAJlAFQlv4QmmZtoG3XHJqa5aDM6HKUVMArBMqCBaEsJAp5QhK4E3M/ZMztOH+h/FyZJ7ANhRaKYpW5fWoNbcdW0NStDFV214MjOaD0g7KAeFsFoMwqajjNVATqxi259bbm1ssda4AL+6Xi6kXFOtC0aWcrlyrvsd16TVRQ5K8ATYuPof2Ubb8st7vJuZ1zZZq1KNT1mnDH0R7aprWhfj97AudADLe9HFz5i89Hfq7CC8tquPNbqR53zNx6WzeAunAyxmMJzgGF5LCsF3fBHGlPvCIO5m377L3C41HkymCP2VBkL+LcmLd7K8xOl+QTmNZftScEvLn6mrjvecvGwYjquyK+8eBdxSsrZ/+kFekC9IvP2+NyWGA9Nhex4/d4vgOXX3bHulowHxS+ryorFO9V5K6nT6Bt3xKaDwslbHsV3ja70qQ5d9105JbhbEuj6lDlTe7IzNx+ZCwMdYOm3PX8KXfNsPXVhKpQQvbQDVScTa7IXYNtuWvwkybQlMudvKf+pNr2V3A7nzmPpNxzQ+Eld1CsDCT2vWBeKHxk5vXkuWR2vlxtaD7hyqhtM2gq5odCeARx2o6L/UnLpKl6n8g9Q5sJquqNoO3AnYvmdaEukNzrid0fy3H1tRW0nbj7bhPuvlYsS9Kupdd5diAIgiBkYS5TmCmWM8dy+eI844uEda2kwgR2JnKLg+D7XhCz44X7eB/8LI8FYT6xuM3iwu/xy9ryXC0vIF0P4+jhw7yLnUOHDmLt6tV8nrC8NDDE+8PyhG2I8+QCQzofQ7o8m7IgXVaYjyH+TRxSEt39+7L1hyHky/32LqB4mbtgypb+OwBXhXkxkL2bsikT7VicTYXAhqBlgcn2wpSF2tXHcH9do1RYsOurEahR8DKfPv84N9r98z+8iA2A0azigto2tdjeTgK8dCgQEooRjVagaXFbL/Ruy3pj4YmafJwJ99GjuvJxga1XS2Pk9tY4dMfZXUKZHLexoP1MlM5h68a87kIFtPprIB+XsqLzBHxc+igf1xk1mHGoAUbvbMnta/wDe0bfSAyp+y96V9kGb3sjxsqzlblj6s/H5dCoTNjf50dUzHOTTx+8XQR1Zv3IH3tS8PdWI3JeK3vKBjM+rKU1ODhhIYoZf9bKykYyZyOSs7Rg1IwmM1Yff4iO02zHnlps2z8YrATYKzd7P2NxYcpqgzBlge0pmzJDx+I2o5d8s6eoNgGBS5hv+0fQf/0pYv+9DwTVg//xWY7+sO9MR2T9iTC7I3wpQqCZvgP+TR1f8MxTmyPy90v2VErC3czerwNNUVHvXUsszAd2wPxMKsVroRq0BYF98tjTjFgYPq+GmB12JTK4CQLOToZaXMzXfkdE4z+d3W3Ild3dWYis94d7ZfeKIGgWH4F/9YTe2Ll6f3EColrOcFy3d0n47FoLb4fO0JEwfFoDMfulfoZE+OSDpu8g+HSpz3RtCTqYD62BbvR4GM5KfG9naQ7/gxMc3XyYjiHmw04whMoofYqs0K7YA79K4mPTwdinJqI3SFw8qUKg6jQQvn1aQZ1NaicssJzZAN3YsdAfjB+83ImMLRBwejx/HQlY9/ZGxGA9vH4aBu9G+SVX0HOY/voNMaM32nqde+WA5qth8PmqgcS9E4fpIYxzxiF2Euuhbs+TIrN9XB6FyK9fQDt6OLwrSG1WBEwrJiN29CKYXySmlKqgqNARPkO/hLZCNidLYA09C8O8PxA37zCs0rr6ihBo1x6Dn3ioFcN+RFceBOsnw+Db9yOmNTpgPbscsd+PguGy47gvLgkuDk2tIvHiGxODbx+E8dRze1pEye8Q+N9XvJ0TsG77AuE9dtlTXBVqtgxB0ys4HK95TENEzrDdW8QoGsxB0NzajvNOb4nIsZJxaQKqwO/gQmi502FZMwBR36+HxRAIzV+H4V9HXLnvIK7hR9BdTqCxOnt7BBz9VXTOOZvyGWdTdjq1bqR9AmvC78g8aMXtirrdiP6gJ4zJdcOvzQ9tv05QZeKurU85e2PP5jFeg2H5UVj4h64wmObPgvFefFkrWq1A8GTxwOcGGL+ojpjINvD9pRe0RSSVNfI89L8OQezyK1xFsucxW9dnCHy61YXKlQ754gIMi+YgbtYmWGISe7zWcPfSrvAZ8Dl3HWaRvyPrH8H47yLo/1wM4w3n68b5uDjzMvIjxD5vzx1XF6ilZiKcO64JIxG38FTiDSrJte2v8Id60h4EtBbvRCj0resj9oS0hc0Hqh+3IrCH2IdfFAydufvPXsfB3jxyLhWBUH06CL4D20Ht2CYIvDwG3Q9DoPf+A0ETy9ozGdz9sBO3P/sSuB++FvL3b/OYBpyNumVPJY20Ve9d3DOqDAM+HQ6f3vWgkrj9spxbBd2w0dCfccNoqDJC3bEvvHu1hyaX8zOQ9dl5GGaPRdz8I67va554diAIgiBcwlQzQTNjUyEkppv5Vq6EMiuWcLGkIdZsGEL6zBnboLJMCxLEbNYznfVcF9KusLJGAdE6xST0mxh31iEWygWh3V1Sax8Tg5U3GzOgdJly3LHYHjzZMeXLnx8fVKwIrTa+84j0XLnLuc6fcc+K+/j3J0ELEwJ7V2BTtlYWBD2MBWFLr6OJpXVI7PcASRH7BYMlBDmx/9uaGzC8/mo8iw6EVm3ie+C/Dr1W98Cfh+vz8WwBYXj001d8fOOlcmhS7BRnOPgk74rn/JM8iNT5wFdrQNV8V5Ev5JntR44VZyqj67I+vN9/OViP+9Vdx6NxsTP2HO5VTeeNI/cKc+v0RaB3LCrnuY4A73hfLzuvl0Dz+d8jzuj4hD+8/iquHDbiKVcG3mojcgU7tuY+isiAl7H+yB4YhgcRGVFn5o8Ii0u4t7Kc2O+KsIhoGEwmBPj5wddbg2NXHuBRpAUtK4rF3Xh2XghF/dH77KnUgYn9zKCJg9SwsSkLYuPG4jYjl3zDxov9C0vB2LczYjc9tmW+rtifuyMC9oxw9H1tOIKYml1heMiuorRECDR/7YV/HXFPr+fQf1wHscfsIgYT+89N5s/DK66OQcRHc2XE/trwOzoHWrHHrXt/IrLe7zAnyTWSe2I/L5J/3wjRy0RfTCRH7M/ZGL6Lp8CrQGJ1KQzGkZ8heu4Fm5FkKDJDu3gv/KqJ7Ykext7VEb1RpvdGxsbwPzzVsX7p9iO66ucwPhPdxgJKwGv2QvhWTaxXYBxMU3siejz34m979nBETmy/vRPGDHWhSaBt0HpsLKL6nIJm5t/wqSB1d+WI9cg4RHWb7dyznCG3/fDzMKlLQp2Qqbu3CtFtfoAx1MU1o/CH6suZ8B/64auHHFdYT89A9GeTYJIblFpOuLHegOFgBmirJdADPmoHYur0lm/QeQ0Ujeci6M9aDlbNsrQDIgYdt6e4eZotR/B0x4Hgzb/WQ+Rs56+SFHVnImhBfYf1mWe0ROQYGbH/wHyotv4P0T9ssV/bnhb746B4rzzUpfJD6WOA5dFtmI+dgSXKs2XoUfw+hO+hf+DlIKTeg67pR4g7l0x/bwFV4Xfob2idhGcpElvM4Sx6WmHeeBiKplUSuA6iYOjXCDHrQoGs9eG7fIYbts7OnX8R03koDK9ctklQBEP97Rz4f13WzTvxAxiGfoWYxSIRlkNO7LecvQJF6aIJrte8og+iBm2F1dWt9XVs+ytSS+xP4rlUhkA9bBH8e7yXQBm9gHGnHpq64v15G8T+N1nvZe4ZnF00Hs8AzQcJXNTmq9B9+iniDoXbM2QIKgfvabPgU1NuNHdHrGdnIbrbBJikjeKeenYgCIIgXCIW+1lgjyEszQKLsyCnm6ly5EDFI/u5WNJwJfYLvfnFMJc7N65f435nqolrEhKl3RWsPbGOhEhr+yidNyRjRuTNmxcaTfwzT3KOmzUcnKrXCIbrN/gOsOwdStDEBB1M0MJY8KQelh4gsd8DuBL7WWBGSs5osSl7FJYT+/f2/gnVCyTsBsddWGNgk3mDseWKrXdSBp9ovBjZnY83nD0UZosSM9rMw3uZ7YKtDM9jAjD1QCOM3N6GSyV2QVjxdbXN+KHeGmT2d3xBE/My1g/jdrfA73uacfvofFGf7D8IZXO67xamwqTROPWggD0lD3Pf0/WDDPCOjHe2fuHGPXxUuQgs3txLVtwLHL/5ElZjHE7u3oQIr2woUjAvyhQrgI2L50CX6X1kzF0IXRuVR2R0LCKjbC98ObNkwI3HEfjn2AvoA+QbA1KChMR+wcCxaYoYt1Kd4RWyFfo9ot5NryX2e0P1/UYE9s1nT9uwrOiKyO8O8tdVmi/Qe7IAAP/0SURBVKJwTwRsHQQ1K2ABw2HEVOkCw1P73qZpsZ8jbAOi6wyA8YV9f5Mq9gdUgM+GZfBO+LITwa2rf1PErH5kT3M1sNXfCJpcxaEmWrd8gYgvdjmdc0XdaQha0Mhx3n3/Q0Tnjbyd42EDus5bB79akt6KLjHANK4NoqbZvpxyQE5sdxMrd84UCev8rzDP7YCokcfjj0Hgdba/vT8iem6QESI0UHachcAxNd2++q2nxiOqw0yZMTPkhJvEMMI0qSOiJ552Pt7XQVsIXqs3wre0wwUJ4zc1Eb02vsE6RcR+nxLw6hQCw/x9IuHUU2J/HIw//wZz04HwriAVwyJhWj0Vcb8thOm548tKmsCrKLy3bYRPfnvajvX8TER3nZS8ffao2J841nNTEdVxCswxOaBdsg1+H0q6HSfGdc6GN+dsuFOHfHYdzuWuw6puX4cM696fEdl9ESyiKpSc47IRDUO/hjZBV8pr23aB1BL7E+fVuYzklq8/AYHzmvHPQknjbRD7Eyfl6n1y7hl2nq1FdMNBMD53uqlx9j8vtHPZfd9994SWf3sg8ps9KfPsQBAEQbhEqpsJmpmgnwm6mTAVxH4WPjh2CF7ZpD5yE0YqICckKDPhmP2eGAmtw13B2hPrSIi0vo/CVwridSRnnaboaBwtXQFqo9FJDxML/cKUBbZlYUpiP5Eo7oj9gsGSGq1aMmI/87ffssRxxBi8+J7tT6ODEBoVhCi9D7d+Be/ah/nu16pM8FIbeXc4vho979eeTQO94/jAesRfeJIb+24Vt6/Zxpgmi1Ey2z18uqQfwuP8+fXVKHAJDYucRcns9xHgFQedSYOHESFYda4y7+bHbHcT5C5alREtSpzAh3mv4f1s9+Gn1SOWO56Loblw9G5h/HvhA24b8l8IMHIHP+cHBQ6L9cetl1n4rxzYPjG//hqlCRl8Y7hyCkOBjKG4zf0uNGYkhk/YFWS/NN+e8iwv8zREeO669lTKw8R+VoKCYZMzbiwuGDaWTlHj9jpif1BN+O2fx7vCiOc2dF+NgEnBvXxFPoL53HlYItiV9IZhL4X/bIJfFUc113rgO0R8+m/8y2MaEvutT6KgyOb8Emue1w6Rv5y0JZIk9vtD/dN6BHRPYuNW1G7ENPgq/kuNLC3gf2g8NGJTEPYvoqp9B5ODvuMH9fjdCPhE3GtPD2O/moheJ7h0UUHZdg4C/6iRtJptvoC4Rm2huyoRYV9DbE8SplOIrdUB+nuSuv1a27+BuHrNobsmOaZcH8N/xxho5Mdsd4EZprHNEDX9mj0tkHThxrzsK0QN3uHh3pAaKDvNR+CoDx3Pu/4QYqp1hSE0/hEnRcR+WTwl9rvBw7WIbjMYxkdpwDY6wNmIafsQ0Fyml2zMDRg3bIHx4BmYr1yF+dbjBNxFiUhNsf/+CkS3GgbjU3tlLdYD/msHJ/HaMcI4pD6iF0vGnAnm7P1+zt4nehzxWC/NQnS78TBFOD6yJ1/s57g+ERGNpzs0HnjMtvOkEbFffC41+eG1bjt8S9h/SxLvgNifkvX+dcR+DvPYRoicfsOeEuDsf9dFCBxZ3v37/sNViG4p/vrNw88OBEEQhEsE3UwIzBILU3bnYVNBMxMH9piY79cRyNHlUy7mPlIB+XVFaoYnRHBPrCMh0uM+JmedzzdvwfUv+/DvTnJBEPkFHUyYxock3fnTHa93hghZhMrDiK9IjoEhTKU8igzBjEMN8feJWth8pRxOPiiIBxGZEKHz493hMIH+eUwgP9/tl1lxOTQXP8+B28Ww7VoZrDr3IeYfq8OvQyr0Mwb/9ymazBvCr4fBBPQ9N0tgyKZP0XTeYNSc8Qsazh6Gz5f3xqbL5ZIs9DMMZg1Wnv0QA9Z35ddVbdpINOCm/dd1w7IzVRMU+hn3wzNhJrf/bN5j9wrzx/mYO97QqGC+LM4/zoutV8vw87gr9DOsSg2MXsEOITa4iP1XGzEZikHnnwvPCrbmQ2xwYcSEFMeDMv/Dk6JduPR7/HxmtR9M3Nu6SWPvTZTK3/PK1SUhT/qbEE+bcC9ajb+QcY2SH96zFsB/5hT4L16FoPMnEDizF9TZE647KYsPVF9OhK9E6AfuQv/HNs/2VvYglhVjoJeOJ8yh+uxHeL+XjPLM3hDenWXEoOiLMPw9HXGT5kN/WGaDAbXh3aWYPcHx7DAMxyUvyhk+hLaoRFnwKQJNdcnn+foTMBwWuTjzKQmvAdKXdRPMa8cguklNhJethcgeY2G4KRajOFQl4PV1EnvYXt0G3dSJiJu9FsZEXPdab+2Gfho378yVMD6QqSDqcvBqJun+nAiWc/9BN2k84qYshuGGXEtaIWjrOLTacHB19/OvnUQb6411iO3eEhFlKyKi6VeIXXeLf+iORwX1V32gSYIwCd11GBZy9WDGMhgu2PzNW3YNR/RwTwv9HMV7wO8XidDPYf5rooPQ/9aSsxX8xrYBd2tLY0TDvGQL/+LmhF8haNr3he/UuQjYvh/BN68gaNdi+P30BbRVExgkVP8QhvnzoFu4FWbpqTVc4WzPX9DN48LshTA+dqf1gKGHeetixE38E/qtF237G7EHMZ1/jhc8GZfnIabLdJj41XJ25b+pXPoTRNZpiMhWnyH61xUwObkV10Ddthr34mJP2lFU/MTperJeWYaYj+sgvHAxhJWvg8g23RHz+xqYmOeSJ2sQ89lEJ6E/YSJh2vAX4sZNQNzCnfIN7oWbQJNbUtiesu1vBDfOZbaq0MoJ/YbbMP7DHd+4qdBtviKxgW8WVY9ZCNiyIfEwunoS7mOpX+8TRHeNu2fM4OrXPOiPxn+NJUb1SSMopY8rfmXg3UdO6A+Daety7j45E/pNJ2BmShEjYi9iO/3o6OYuFZ8dCIIgCEddQoizqTTObiMsCPEXmzZzfwkinqer/3WoK+I6wxDqEkOYMmz54py3E+rZ7wGkPfvZlAX2WCgO7FmTTdkzsxBqJDJAL/HmUekjYPYSvZmLFV32CZI0nUrstLvxYa2W7P1H2oopDmLDJ0zTTM9+bRF4b/kPPoXs6cSI2I/Yjn2hP+/mIJ8egyuxaj8iYElnvkzFWBZ/hsih+x3F/jTUs988pjGi7/dHwPQG/PkXY90/BJFdVsKicbdnP1cOLRciaIpEYA3fgpiP+sPwwH5wiiCoBy1HQG/Jib0zg6sTE+x1gltXK25dkx3XZZ7VEpGjRD2o3/8WgZt7OZS79cC3iPh03asyV1QZi8BlbRyOz7LqS0R+t9NRYM5cH75bZ8Irkz3N0O1DdNXujr7/XfSst6zsg8jBW+N7IgeUgffSZfApJZ2Tm/e/bxH1zbr4nrM+78FrwWr4VhGP9cAdy+EBiGi/3rH+uNi+dddgRPZcFV+HfIrDe+VabvuOtdK6pxciumyPF60CKsN33yJ4id3pP1uD6IaDHV0jKDNBM+E/+LcWz8gGQq6F6A3igXFd9NIM4+pB8wHxPps12aHpVA2W1atgjhQfoAcIrgKfDQvhndeeFni0DFGNhsMU7ri9t7JnP08MjH3rI3p9Ghs0UpMXXn9vhG81x/qeGNb7O6H7/gfoDsoMxMyQ6+H/ZCEia46QcTdlQ76HcxgMAz5GzCrBtZ8GyjodoH6+FoZzjr3JbSihqPUNfArvQNzc847XK+P9bzg71c/x/hC5CVEffi36UkkLVf//ENhf3MB3D3FNGkF3XqZuhBSByuc2zA/l6438cUXB+F1zRK+4b09zvN8bARsHQO2wc3oYe1ZB9FZBrfWkbWekZs9+986lotp4BC5p4XgftF5BXLO20J0T9kkLZdf5CBxZ2bEc3lDPfrc5+S3CW3H3RHuSkXbqPcPFPeMJdx9q8UN8Ax0bV+abRQgYUMKx/I2HEV2xM4yiNn5FvRkImt9AMt8l6Lp3R9weodGA+7VYZ/hNawzzwC+gOyWpT55+diAIgiBcYlPNODvLx22B6WPCVBqEXv3CtOyeHfAt4H4nKU/0HpeS0DrcXb8n1pEQ6XEfk7pOc1wcjpYo+8qFD3t/EgJ7JmGBrU2YssCeF1iwxR2eHt5K3C9Nwi3kqoyQJ54KgUj7OAj9DCboC0EunUqwrQmBIY1LkctLE5TtDC93hX5GUHX4zv8Jmkwy5ot1CfXxcTNok1YoOVvAd4az0I8bsxE96oDzC3CawgzLlnHQHRcU4ngU1b+HT53EB7WLxxvKsvmdis40cVy8GMSwRsA0czQM0jH1cpaF8pVrXe6R79BqmCQ6lqpBbVEPPg2UtetLyt0A08rDojLn9ql2ZckN7Qp00/Y59yR/tge6P6/aE3a8S0Nb1M+eSADzScRN2O7ociTqDPRjN9h6RjpwEboxGx1dZMRd4+Zd5jSvImteN3tmP4R+IrdO8fbjLkE/aYf90TkeRZYcUIgLLX9NqCXj5pr+nOnsA9nyHMYpc/gH7Hi8oapfxI3LxWqrB+LBGY2PYVyw0vNCvyoHtOOmOAv9uAld3zFOQn96xnJsIWI/b4vIep8getAMGJ06VvtB3bMhEhlPzBnWMitrG2WCV1JXzmG8C33/AdDfdL46EkKRuy58lq6GbwOxquZ5rGenIm5t/Bg+7DXSsmuhC8GTYYF1z0TEzpERPBnXt7AO4o4EZJX0RubKMSNXng5wV5u8lg+8vOpS6HfJg+WIWy8S+hkXF0O3TXpcXlDkFD/feNK2py5un8ssuZyOz7p7GvTnxY0PBlhWTYFBvoN5uufN1HtXmLn6NcnxSxxrNMzzf4dBOk6/JiOUgWI75Ms9K5RzOp/m6d+LhH4Gt9OXFyKmbgcnoT/Vnh0IgiAIlzA7Lg42IdaGkBbCwznzuL/Euw4bX+Hu+ElQGI2v6osQGOK0kPcuwsqGeE1Yq5C4IokrljiIYWkqfOJ1EG56goETENc5cWDEp4WcN00g1J0aJ/1ayNoavv+T8UNbdgiCrp5HBrfCSnjldHPL3kXgNW2UZEwBDt1xxH41BeaodCAsGu9A/8tsiYjLyADtT72g8nO3TnAv2MUy2+MCd2CUc+0QcR6Gi2JlmkOTE6psIhXg6SEYTkjErAINuNns6rcqOzSNJa1BhpMwHBK9zCszQFVR3COU4+FBmB5Jts1jhOXoIYngHgRVmWz2eALcPwKzzACB1ssHYZFWgSenYXrqXNq4dQQmae9jH65iuaOlRl2A8bbzpx7W83ucz2tQDpE7FCUUxT+QXGePYDrqYmD2x8dhlIy1qSxRGopExZv7MB6XqQcexxuqLybBt5H0gtTDOLIv4k6kVM/b1Md6YQKiO42AfscpmK+dhnEpl+462el8K4o3gMrJFVpC+EA1fIeMXXQR1nZAsjrwhG5HbMs2iFlyVqZBLCFywmv8CGiyJmej7mHZfwIWmUs02ZgiYZFqiQovwEt8DNwGX0gNQH54Tx0Jr+YfQpU/C3edvd792Xr+MCxOZiISpl037fF4lDnElcbDtj0Vce9caqDIFuj09GPef8lZxGbjSlyVu3+kf95MvXfFAxjPynzBE3kFplvSk6KFwlt0o1RlhKqktEHwOgzrneu5S1Lr2YEgCILgETQI9lccGGzK7hzClFl8YcoC67H9fPlKxN5M3jg2xNuDITQUTxcucurFLwShXrE4Q0gL4V1BOH4iBRBXJjaVVj7hN4JIDtK6xIKQxxDy0jRB5eFVW/LlBOPxdsT164TI2k0R1Wc8DOJOaHaUH38FTeZUOELmsmDwdPiWl4oYL2H4dgD015LkZ+fNcn4eYpeG2hMi8nSFb5d89kQiqPy4ImG3VBGWZ9x/ud6nOlhvSbvn+UEZKOrGbn0G48qTkp7pRaGtmsUWzVIJWsnQI9YTaxw/m9dmhiqLpC4ElYP3zyPhO0omdC/jdG0ocmWwxxIgLgJWwfevGGM0rFJXVbpI1iHSGVMMrFKtT+HmrTj8HqxyxRwX6iy2eAeJevZroSyURXLMgVD3GCZfPj91g1o6rmpgTijZE1WCxMIa7UkVSQ7uNaHKQPgNce7Radn4PWLmX7en0iGRp6H/bQLifhfCWMQOXOjsyuvqaujOSIQwTW6oc0rHEkkjMGF4cBtEFKvN2fPR0K07DNO9l05fozgR1AA+7QraE57HGpYMV3DKACgrNoZXn2/g89PPjtfNbwOgdfrSRIoBltOXnEyDomgb+E77B4F7DyH4xnUEXzmCwDUz4PttJ2hKJuXLK+46kC1bLif0iXN+sMh3nKdteyri3rnkbIdWasTMsIbaxhVxRM8PbP828mbqvSviYI2Ru2cYYY2U3lQ5iy82+tx9Xyn5Wg0RV2EKTUIjTWo9OxAEQRAOMFsq2FMhLk4LmgabioPCZMLNocO5GPEuc2PwMO5RVOdcP0RTcX0Sx98lWFkQHsDVS6u0YrGpuEISRHKR1iWhPknrnJREBZbU5L3azqLii3WIbtoHunVHYL55BaYNMxHT4nPnAWZ9y0NbMsCeSClUUDb/FX6fOwvh5rlfI3aji57RaRVrJEwTRsPgpGEooe73HTTueM1QeTn38OZWKCuCwwRruFSp1ELh0OPPCuuBNRJXPgqomlWEQqGAokITqBz0JyNMqw45fmKv8oVCMvAs/MtC27EDvDrJhBZlna4PRQY/l9dMPK6unlS6qgzRzq4FGGa9cyOAShNvFLh6rAiRug7xh7pFe/ny6dgMaqk7Dr8MUCQq9qcCOZrCd2ZXvgeHA7cWIGbIJlhTuq0hJYm5CsOfM6CbKoQ5MFyU+UrBEgbzKalBzAhl1jfTq9ptYu5z9nwe4vp1RlS1igjPVwLhtdog6tvfodt1X/YqUrWol3KDD8v6JHGFBora/4P//hMIWjUVvoP6wbt7J8fr5tNWbg1kbT25WMYVkyMK30xQVWgAr29+hv9/+xE4thmU4iEgEiJKvgHaquPshz3+Co0y3u553LanIu6eS7V0/wyw6uWMqgXWKLlGjtTHsmYEonv1SzyMPubenegN1fskk9huavyhlN73o544utlLjFR7diAIgiAEpB4GWEoI7C7NgjguDuz5P/rwETyct4CLEe8azH3P842bELlrt1NvfiEIdUdcr1gQsKXFOW8vrBwIDyBXXYQ88VQaCCK5yNUnFhjSqRi5vDeDBspyFZyMkHnBLBifSV6+Xx6E7s+L9oRAAFQVHEaT9TzvdYPf742d9tF6fAxixh1J2jtzWiF0G+ImnHJ+j1bngMqdjsFM8ZUqrWaT6xdzs1RI4ZbXSGrhM+bKx/ENXVG2KdQhQVA3l/SkM56CYb/EmbKae2F3VwhzhcZJPk57mPTy5WwxOgscDg77VVAEvmYBscaDN208vAvDa8oYaKUdKfUnEfvleJgi0uMFmRwMsD6Stti9QaE1uVhY7/CzMK38E3GfNUXU+AvO1TtfFaikDcKpDnf9NBuHwL/7QpPbA3Yi6jjivpkLs9sNU15QdZgI/x+rujc0kM6F2mmSaQQQt6SmhG1Pc0gPRumiTLlMVdo4Fuu1AzD+tznxcMzTnQ88XO89Dauv3H8HXN0jXfGuPDsQBEGkUYQ7LZuKA3uilQZmbYVw77cxiDxxkosR7xJxN27iev9vHeqCXF0R6pBQnxjC9F2ClQHhIVxVJJYWVzZxmiCSi7ROCUGubglpaf6bRQtlQek32OEwnZQ4C+cxw3LmlLPrgxyS7mTGSFiecyHCjfDkecK9gIMqwmf2EKilAnjYFsT2W+DsWiPdYIBlyUjokuvukI0OK+3pqdK6rlxqdhsWwy1vkJxJC3Plc8LxHd27HLRVKkFT0bGLufUUc+EjXZ7bIdnep28ZGl95YUqpde6Ry7rjviomC6yG9NzlnUMRCPXAGfCtKFVmwmD47n/QX023F2TyMDpdhFCokvJIx11tEU/lbaNceB6bJA0tyVhjYF40m9fqHNCESAblfANkqg/f0c08+MBshfXwWEQ1/g66ndfc9p+u6jwEXoXc+HrDz8U8nP1wwmSKP68pYdvTGFan/eNsp49UMWYoOZOTRt1ipRYer/cehtVX7r8DGp+kPei+K88OBEEQaQzWs5qZa8FkC3FpYPcgFgRRl035OPf8crlbd8Rev8GliLcd1qM/7vZtXGzbEUq9Ib4eiKYsiOsOw1X8XYGVCeFBpJVJXKmECihURlYxCSK5CEZOMHDiuibEpXlpC26PfKX+GfTcfxdigS7KSWxS+Etck5yfhKhy5RBR0o1QsTsMj11sS5UVmt+mwruAPf2KO9D1+gGGR8kVTl2dBe4MSn9inw2klLoWdwH6H1c6NZ64hUXGZYx3oItBJdVQZJIKTEZY9dIDs9hc+Ti8uAdA07cXNA69uI0wrZS48GGYomCJtccFbk1D5IdVEP6BeyHif/tTVsz0BF5+totdisrbWexnPXJfYYb1udRP823Eta4hWxayoeq3rC3tDaGCoskI+PXMb0/HY17QD7HrX6NHq9LFNSk3Gm1KVxC/YCgyhsSHkCCbgXeC2zcnQZe5I0mKXdLBPL61vG2UC13WyLuQ8iSxj2EOs8df4QWFz5t8WlJC2aA7NJKvC6y3NiD2i7aIqFZVdJ00R+wl+wyJYoX1yr+I++wjRBQsjYhm3RE9aCTiJs+FfsVmGM/L+NdnY5nUkgwmKoPCT16kVvj4O9+BTKKTmiK2XQq3LheXnMtr0WNw10ecVB1WQFFAxn+dwg/KPG/8k5I3SErVew/C7vvS21pwLtb27T7vyrMDQRBEGka4+7MpC4KuIZ6KdQ8WWDO9IjKKF3+jL13mUsTbjP7BQ5xr1gqWFy/4c8/qgFAv2FSuzrApCwxhynhXXPgwWDkQHkZcscQVjQVxmgqfeB1Y/ZHWJ7n6JaTTHhYgQjpSaTCUmeS/qVZkyut0HNZw6VuaJ9BC2W0C/JpLvzowwDS6L+IORdjTiWBl4ps9LhCQxdG7ioA3d9xSl+rG2BR0E8T85E9B3A4Zf+CJYY6B5aVUMMkCVXaZ86bwh7KA1OdKJCzh0uU55Fz5FCvxqh7zmM7AsF9mgGH9M1ie2+MCGXJxD4FPYQ11M0SkDf/MCRKSX95vNxs8V+pjP+al6MsVPaw3X9jjAlyd84qULwu58CySVZs3Q+HO8JvQ1LEucFhPjkPM6CS40zLEOB2CIoucoMdZmuAQZ7sZm5JfD/hCPWwTgk8fiw9nDsCvrpwzbM5GFZDaJx2ssclthExBFFooAt1U37QZnOsxa8TQvUkpzQ/KGoUkdeEKdD0HQb/lFCz3QkXXSDivJycZC2dTz+6Fcenf0I0fg9jv+iG6SR1Efr/Pub6Wzm2PuUZRQDoYN0MJRc4cTvnWFyK11OO2ndt7J1c/vlAEyN0E1VBk9rPHUwozrI+cBy9W1a0CpXSXMlWAtphzKb47pEK9f130oTBLPPrB7z2ociVB7X9Xnh0IgiDSKOw+IxcETYNNhcBu1dJgffECF1u3xfPNW7gU8bbBevSH7d2Hsw0+4ht3BKGfBbHoLwShzjCEusQQx98lhLIgUhCh0gmVTKigVPjE68DqDwtCfRLql1DX0j46WK48tccFvKBq+YGMq5IAqJpVdrpmLBcf2mOeQgFFxf7w/6mSUxlatgxFzOwr9pQbGJ7B/NIeF8hRFZrc0hdRbptl6/LnUIw19K5zL0tPYnkMw29TmBeHJBLLlbv0vOWCpnYee1xEpg+gLSE5Mv0DmJ/IHBhz5bNKZiwBEdbTa2EKlelebHkJ83nJG3uGGtCWS2DUQKUPFD7pzAr7lIKmmFQQ4+pPuXpO9QeRj0T1xwLL5QuSLzkyQPNxuQR8gHNlEyRtgXoDBFaAz6xh0Eg7K4dvQ2zfeUlyp2V9etupfimrV3HuCarIAHWDwvaEgBGWO9IL2pPoYbklXb8P1PWKOdtz74LQVJYKrU9geihtXXzTaKHsPBOBh5fCp1Zme54rVFA2+JSNuelIzB1YXsg0DjqRUteyBsrMkp0KvwKTnA3TBDNvU27C7W/mYHtcDgMse7c5aaiKgMRdyyhK14HKyUyEQOVUp7lr4qH4UwpP23Y2yK20TvpDXaOQPS7CpwA0ZVO+J731GXdftcdfUepr+LQraE9waHNCM3gI7xHm3SWl6r0HsYTDfFL6VVc+eLUtYY+L4ayor0wjwLvy7EAQBJEGkethzXKEwCytXBBE3ldib2wsrn/ZBzeGDIOZixNvBxaDAbdH/IYrnT+DIiaGP9fiINQHcZwFcR1iCFPGu9Srn8HKg0gBxJVMCEJlFMcJIrmIWzNZnRLHpSFtYoHlxD4nMUP50S/wbVtItOPeULYYxuVJe7Leg/GYTC/v1yFrQ/jM6Ol8bd79BzHfr3PbtzJP3C0YT0r9nrwH71HdoQoSmd48H8Hn5wZO58m8Q2awSk9zcxli59yxJ9xFB8up6869I/v8Aq9SInGACSZDhji7ib5/nHsQs8cdsMC6b7XElY8YM8yrDsAio/Uzkcq8XdpQEAKvccOhzS8jjnnlgWb0OgSuGwx1iOhcpHkyQftDV6j8RLUlYzV4D6zuVH+sDx86ul25upN5LHBA2eY3+LTKZ0+J0ULZbCQCD6yCT7UQe94bQJkFmpFT2bi8Eu5B13soDA+T2J301j6YpB/mFOkN3y/KQfGqGnDH3nQwfBtKVefrMJ5z86ueZGGG5ewZSYMMVwRth8OrokgUVgZB/dWP8JKOTR5+Gean7ojiqQVzvfQrAn6tCWVAaXgv3IvA+YOgrVkECi9JbQ0uDu13MxEwvqZzPT673anewmx0bgjNWAiq4JS4lk2wRks2Fvw+1DlkhMP3m0Gb1x5PENZA1w8BB/YgYEht+a91WD2sWd/pXsR/YZMYmVvB5/MSonuoEorqveFTU7qhGFgeigvX07ZdD+st6RdF3N50/hHelUR2RRkMdS+ZOp0S3DoMs5NeHQjtmK0I2r0S/suWI/DoXvh/ks3+WyJ4FYHXAu5esn2TKKyBb4M3aDc9QkrUe08TB/PWg8428/NJ8BM33jBbVGMgAo5s5ux6FnuewLvy7EAQBJF2YY8rcoFZWXFgz0RCYDoIy2NTFphj4BeLl+JU5ep4vHAxLPq01gGGcBer2Yyn/67Hqao18WzeglfnV9C+hKkQhPoh1BnxVBzeRRQvcxdMcT3pXcBqf1Rkf4XAHkBZYHEmSYjzWFoIQlo8ZUGYnyGkhcCQTon0hWB0xFNpEBssFgSDJp6KjRyLs/mFqZAvrI8FRoq0agbVg//xWY49cO9MR2T9iTC7ut96FYP31g2sU58ECyxn98F0NQIoWAGa8jmd9/jmNEQ2muR63UnGG6qhWxD4lbPiYH18FeZniQhp1giYRvRG3HHBLQJXyvUmIXB+E/4cOPDyEowHLsHilQ/q2hX4MRAdsF5AbJ1PoL+ZVPEuCJrFR+Bf3XEsBPOYBoic4WJE3uAa8N01H14ybouZWwbDpzUQs1/i7idTY/jtnwqtk9eFZzDtPAxzmDeUFWpCk89ZxTL/3hiRU6/bUxKUWaFdtgd+lR33n8d8EjHVOsDwULCKEvwqwHf3MnhJNRrDdRj+2QDTmWuwGPygLPIBNB9/Ak0edpVwRX1yIqK6zIA5SmJJM7ZAwOnx/APFKy7/hoiPFjg3+gTV5er+n5K6P4Or+xOc66dfZfgeXAQvsRb05B9E1vwFZrFXK7ntCzw5DcO+q7Cqs0JVpzbUMh2ETcNrI+rv+/YUww/qX7cioItTAcG8eQkMB87yvXIV2d6DumFraGvktl1z+lOI++Rz6M5IXT6FQLv2GPzK25M8VxBbvQX0d6UFlExKDULgRpnGN9NjmC+9SOTex92VD/6K6NEn7WkORTA003bBv5lzN1TLxf0wXXwO5CsPTcU8TvbGen4MIlvO5ceETJxAaP46DP864vp/B3ENP4LuskzPWIHAKvDduxBe0nZNNnD53gMwh3KXSInq0BR37nVqWd0Vkf0PppHnAc72VRoI/2VfOI/hymPkP7u2RFugyJgFSn/ZWs7xAvquDRG7O9yetqPKC69NO+FbzJ62Y72+A4bdN2HVhcG07G8YH8SfLEWrFQieXM6esmEaUQdRc+/ZU67QQjVgEwL/59goZr27Fbpx/8B4haszgdwxlP0I3t+1h9ppDNwLiKncGoZHIrtVqCP8146ARjiN4RdgWL8bpvO3YIkwQpEhF1Q1m8Pro+KSeqiDsXdNRG+MF9DljkvAcmobjJdfAtlKQ1O3mPN9iNu32GptoL8nul49bdvLDkfQuq4y246Cee9emJ5wdbpMLWiKSBvXGFEwdObuP3sdW3uSfy45FJmgmbcT/vWS4zKIux924vZnn8gW+pSDz94V8JaYVdP3VRG1LKmdEZJx/06ENFXvk3TP4GzogkPwryu+qd5FXKPG0F0S2VD2DLmFe4YUa/s83DPkhUMwXQ6D4r1yUJe2P0OaLiGufWfojokabj397EAQBEEkCaajCZZUTvticXEQ9DI2FcfFv6syZ0K2z7ohS9uP4ZUl/utSi8UCpdy4XEkgoXW4u35PrCMh0uM+GqOiELp0OZ7M+4t71XvspHGJpyywtwchzu7x4ikLDGHK8t+1Xv0MEvs9iGCoxIEZHGEqxKXGSJgKv4mXk8aFIEaaJtIHUnNjM0LxQTBY4rjYwLEgNYLCvCxI1xEf2N8UIDliP7eHiuazEDStThL3KgqGPg0Rs0HqcuB18IFqxHYEdnOzR58Tehh7fIjobaKel17vwXvdJvgUt6fdxPJvD0R+sycZPvuTIxaooGz9JwIn1ZI5By7EftYw0m8ZAgaWSNp5e7oG0Q0HwfjC1YFx9eGTfxA03tmNkvXkMES2WcY9GNgznNBA+fkiBP5cPsk13LrnJ0T2ZL1A7BmMtCz2J4b1PGJrtIX+rkSZLtAVAduHQy3TlpIgkXsR26IX9DfFQnUqiP3lfkTQv114O5YcrLu+Qni3HfaUnSK9uTIYkMRyDYOhW33E7JKIzi5JptjPC2zrEPg/Z3crCaI/gdjGXaC/kdC6UxFNfnit2gzfssmqva+w7hqIyO5rZb6o4srpu00I/FruqxTGc+g/roPYY/HdzF9LIC4zFEHrP09mPZSInlkbwXfdNHglPs6uM+EbEV2rP4wv4+1nQmJ/YljP/orI1n9JGrA8bNu9isN7+3r4uDpVCZICYj+jGGcDNnE2gD00JYl3Sezn8GS950kBsZ89MzSbjqDp9d2vrzGHEdvqC+ivCDdcDz87EARBEElGqqMx2B1EuIsIcWlgdw/xVC54v1cYARXKw79Mafhwca/s2aDy9YNSm9QXIhtW7mVU4ULoTug3MZ5YR0Kk2X1UKGDR6WCKjIIxLAy6W7cRefwEoo4che7GTf6ZQy4kpIGxe7d4ygKDpeMD+/vuQWK/BxGMlC1uC8zASKdCYGk5w+RqWYbwm5BmiONE+kFscsTGiMGmUuMlxMVBKvCz4GpZhi0upDxMssR+DlVWaCath38Lp+6sLrGs6Y3IAdu4G409wyOkgNjPeK87/DcOcSyXhLi/FFHNf4LpRXIOLpligbYQvFZvhG9pqTjnSuzn8H4PXkv+hW8Fmc/6ZXkIfZdWiN2TiN/z7G3gf2AsNA6HYIFpaG1ELUpkjAZNHmjnroNf7QB7hjsYYZrVHdFjDjnWp3Qs9ltWdkfkd3tlGos0UHaYhcCxzu5SEsJ6YQ6iO/8uqZPpVOxnbsF6zkfg8Ipul4F50eeIGrYvCfYmuWI/h29JeK9ZDZ/i7h51DIyDmyF6iZtCZ2qRuTp8FsyCdynnHuDuYL34J6I7/AFTuIsnnJyt4b9jHDSyHbQ9LPYzu/LPJvhVcdeIixGLnkooqg1GwMLPoUryhR0Gw9fNEfOvo4/y5Iv9XBl1beT81QTDo7adO+YGYxE4t1UyruMUEvuZHWw2Ev7TP+afoWSJOAr90YLwaiD+5O0dE/s9Vu8FUkLs51BmhGbsv/Bvl92ekTiWFZ8jciBn0wXz4slnB4IgCCLJCCoa++sqMFMrDizPlZbG8oVlxFNpYOKz1S5a82kR0jThPuJ3LF5/4spZqVJxZcqVqt5gy+N/telVLLC0eJqUwGBTYb3iwHhXxX6hbIgUQlrZxJWSpYVWKTZlgb3/sSCOs8d+FsRx9grGgjhOIX0F6XlkQXq+WRDXBSEIdUauTolDusAcCuPA9ohZ5Y7veCvMKwYgapCnhf4U5Np8xLQfC6MbY3tary5BdPuRyRT6XwPDDeh/XMA/GLmN7hr0n3dF3FE3fEibbkLf59PEhX5G6CEYTkl6pFvOQb9HOhCfDMZ7MPTrjNgtbszL8wiGUZ+mm5d165kVMDyxJ1xgPT0dMSNEIoYDRliW/Q9RP23jH3rdwbJ1LKI6SIX+9IwOlrm9EDVqnxtlYIL5n36I/jkpQv9rEnseuq5fQnfBna6i4TCO6YqYpWlM6Gc824+4di0RM+ew23XNhhHm1cMQ1S4BoZ/xcB1i+i9Pms1KLsyufDcYerFXLDmiz8N4LSE/TxZYD4xGVOsxMCZFB7Zy2x/S0Unol0cP07KdiZS5DqYpfRG3x8WXKh617dwxbx+JmCnnE35pNl6C/t/ECthTcHZww1BENegP3ZYLsIgHqTeFwrR+AqIa9YL+zjveXdtj9T6FsbyAcVgnRC++5pYwY17PnXvWeCue+S1/diAIgkjrCGKsVMsQB0H/EE+lGgkLUh1NmMoFNXcz0JjNUHOBTcVBSyHZQVyOrGzVJhNUej3UekN82XNB0MGE8yUNwrkUT4VzLwShbkjrCwuMd1XoZ7ByITxIfKWSD+KKKVRUccUVV2ZXQXxBiC8WCuknSM9bYudQqB9C3WF54jokBLk6xwJDmKZJdLdh+LYZIrr9Dv3xhzIvbHEwH1uD2K61Efnd+nT2ybQV1lNzEF2zOWJm7oBJ5IJBwHr/OPQjP0Nk0x9hvP+GXHGcmYO4Vc6DKSZI+HHo2tVD5JC/YbwqIwzp7sG44g9E1WiG2A0P7JmJYAmFceVphzpgPbcGpsduvlFHXoD+q48Q8eUE6E/I1SWOuLswrpqM6DqNEDPrVPp5WX+yHbHNOnFledVZzAu/CsOkXohsPwmmCNmjtmGNgnlBX0TW64O4NScdvyZ4BXe9HV6DuF4NEfHFHJgj3jI1wxoB86weiGz8LXTbrsDiVFw6mI+uQmynuoj8YTMsqX1Jhu5GXItaiBq+BMbrcoLrS5h2zEdM07qInnEmGe6+UomY6zCM7IyISlydnbkWxgtPXIpx1vDbMK6dyh1TVUT2XwZzZGIHZYZ1yzBE1R8A3aazsESKFdsU4MFG7tr7BDELD8sMMB4N884ZiG78BfS3Ers5cfeDM3MRXa06on5YCOOVp67L5Pl1GBePQXT1jxCz2MU4J06YYNk6hLMD42C44lx3LFe2Iq5HE0SNP5FwvfGkbbdGwjS+EyL7zYHxjs6eKcCV3Xau7Bp0hO6EG40LHsMC65UNiPuiJSIKFkNY2eoIL1cGYQWrIqrvDJgeGrk3UPaEJcYEqymtXmwphMfqfQqj5+7pQ1sjsvMo6I/ck7mmjLCc2oi4npxN77sCFmk1ZLzNzw4EQRDpAFeCv1TnEPQPsQ7C4ixINRQhSLUWQYsRd8AU8oQgnp9C0oK0LIXyFKflOryK1yEE4dxKzzkL4nrCAsMxLsTeTciNjwcRf34kTKVx4bmQTcV5Qr6QFn5jCHEhLSBNE+kTqQlyNFCOgRk1htTAifOFPIY0bpsKsTSMX3YoC+aAMpi7DYQ/g/nmLVhjhKsknaPQQpGnIJQ5QqAwR8Fy/yYsj4VBfdMzXO3LyJ2z3Dmh9DXC+vA+zA+e2b6jfJN4hUBZKC+UIf7ci3oYV9aPuPAy3uimV/xyQFUkNxR+3J3nyR2YbzxN3k2B1cd8haDMmgEKVRysoU9gefgE1ri35HpzB629jmT0ASI5e3PjZhqyN5y9zpgLylzZoAzgTvHTx7DcfQirPp0+AXgHQ5E1M1fWXH0L4B7rI7lrMvQeLI9kXIWlVRTenA3Pwx2DHxDL7f+9e7DGvkZ90QZx97t8UAT6QuHFXc+P78Jy5zGsr91ZmrPJOQtDlTsTFNZobp3XuLKWbd1LBE/adhUUuQtz68oIheEFLFevwxL1pm8ScoRAs+QA/KuxV1GBe4hr3Ai6i6LWP4+68UnjeLrepyTenI15j7PpwZyNCXvK7ysb/DpJvK3PDgRBEGkcQVNj5lb8tMviQp40Lk7L5TPEeSwwpFMBaZpIGlK1yVmPcgwMsY7FgpAW57uahyFMWR7jXRf6GST2e5ikCP5CXMiXBoY0LkaaJtInUjMkNljSuDSIDZzY+DGkcdtUiBEEQRAEQbyjKFTcg7SLhobsreC/93fHcVgMhxBduSuMz0VP3++S2E8QBEEQqQTT1MQamDSekJ4mFfelaSEwpFMxcnlE4sipTWJdSkAq1AtBEOvF2paQz6aMxHQv0rxsCGVJeAihYjlWNhtCXFw5xZ+lsCCkhTxxWvopizhOIX0G6fmUnlO5OiGuK3J1iiGN26ZCjCAIgiAI4h1FlRWacf8hcFpHqILYE5QIv6LwGjPcaVB96+VtMIe58eofcRCGs6npkoggCIIg3j4EPYMFsdYhTguaiFgnkWomcnoLhdQP0vKXnhMhLZwz8TlkQXruWWAIcXEeYYN69qcQCfXwZ0hbGBlCXJwnRjwf8fYhNlhSxAZMPJ8QZ0ZPQDqPbSrECIIgCIIg3lEUgVB/twj+/Yrbnox0j2E6fQHmG8+BHEWg/qAcVIH8nCJiYOhTDzEbntnTdiQ9+603lyOm6y8w3ntDY+8QBEEQxFuEWFOTamHiaWK996Vp8ZQhjgvI5RGJI6c6SbUphjhPCAxxOrE86ZQ0L0dI7E9B5AR/8ZTB4uIgIMTFeQxX+UT6RmqsBOTyWVwcBIS481Q8F0EQBEEQxLuIN5TdZiFwRLUkPRlZz45H1CczYZYO7CoS+y37f0d079kwJzRAOkEQBEEQSSIxTY1NxUHAVT5Dmif9nfAsrnQqhjhPCAx38h2nQowQILE/hZEaJ4YQl+a5ypfDVT6RPnFlmsT5zgZNfsqIzxPnEgRBEARBvKNo80E7ayX86mWwZ7jB082IaT0AhnsyA7wysX/3Qmh2f4/onzbBQh36CYIgCMLjCJoaQ6qZJTQV4oyE5iNSnoQ1K+epNI/hOl+cIgRI7E8FxMaJ4a6BEedL53G1DJE+kZonR+Mlj5AvnQqQ0SMIgiAIghDhlQeaYRPg27WMgwtEOSxH5yD26wkwPpYR+hnaXFDXDoR52yVY6cGcIAiCIFIcV8K/9DYs/k1uKkYuj/AscsqUWMcSx8VI88W/k96VMCT2pyKJif4CdEIIORIzfAJk9AiCIAiCIFzBPScVrAOvT5tBU7UcVHkzQ+mrASw6WJ4+gPnYXhjXLIV+9x16KCcIgiCINIg7vf2liPNZ3NV8RMogp185a1nxyM3PIL3LPUjsf4O4Ev/F0Ml5t5EzY2TsCIIgCIIgCIIgCIJ415ET/hmu4lJIc0tZElKrhN/E85De5RlI7E8jSIX/hKAT9naSFBNGBo8gCIIgCIIgCIIgCMJGYh1q3dXSSHNLHu6qVM6CviOkd70+JPYTBEEQBEEQBEEQBEEQBPFWkFCHWhJB3wwJSfgk8HsWEvsJgiAIgiAIgiAIgiAIgnjnSYrnDSIeEuzTDiT2EwRBEARBEARBEARBEARBEEQ6R2mfEgRBEARBEARBEARBEARBEASRT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F7mLmi1xwmCIJKOX26oyhWFMpMWuH8Npks3YY212H+UIaQgVLn9bHFrHCxXrsNqsCVTDL8CUNcuDgXfvGmB9cp+mK5F8T+9dSh8oHivEJTeXPzFLZgfxNjyUxwFkLUwVNm4DRtewHzlIXd+7T+lKiooSlWFOrsXFzfBcvoAzE+Ntp/SA77ZoSqUmS9Ot7BGw3LxFqxmluAWyvEeVJnZscvB1f3wUFgfPYP1TRaJwhfKIgWh8OL21xrL2YAb7tkAZQCU7+e3XceWSO6478CagKlxm4TK3KKD9XkoLE8i3lB9ToP4cOVV2F5eL2/CfD+1bEwaRVyf3YK7Du9chiWCv2gTv+bjwmF5/BjWqDd60SZsW3QR3DXC7WNECt3MEytjUxQst+5yjxSeMAhEypBIHZIj+i7MNznby0isDljiYA19DMvTaHvGG+K17uFJRLytmAcw33hpyyfSFu/EPYIgCIJIa5DYTxBE8sj6IbyGD4F38+JOnwhZzqyB7tex0B97Yc8RUELZaQ2CRpWwp68htlYL6G+l8ANqwS8RuHsgVPakeWozRP5+2Z56y8jRFgEHRkGt5uJXxiGiyWxYUuP5X5kd2pW74fcB2/BVxNZuCf3NN/HiEQD1rH0I+CiAi5th7FUJ0f+F235KD5T/CUFrOyfhs7uTiCnTDgb+Hd8HqpHbEdg1G/+LSyzPYdq4ELpx82G8p7NnpiI+5eCzdwW8+d3Uw9i/DqJXh/I/JYSi8m8IXNHOVjaG/Ygu/xmMdh3otXCnzCNvw7jxH+gmLoMpNKVbJ9M4pYcgaEN3vrws67sisu/Bd7sdxKE+u4epX0VErbMLc25d8xZYzm2CftJ46Hbct+elJu7ZFuutwzD8PQ1xi496thHfzTK2hl6Fad1cxE3+F+Yoer1JW7h5fxJzoj/CW2+w2Rd368CzCzD+NQVxc3axttrU57Xu4UlEvK1zwxDefJlnGsAJz/JO3CMIgiCItIb7zyIEQRA8CihK9YD/jn/gKyP0M5RlWsN31Ub4dSxgzyFSByWU1VtDxfR2RtHm0OTR2BMpTLZq8CorbLgItPVz2+MeJktFaLt3h1fPz6Ct9n/2zgJAjiLr4/8e993sJtl4iGIhQRMCBD3cg7vD4e7h4MMOu4PDncPt8OAaIIKECHF3l7XZ8ZnvverumdnZ2c16dsP7JbVTXV1drq+qq0sMQ6FBWDrCdtQ18H35IlxDjLdsNhtO2C84CpZNFVOtGLYLjth8g5ZAH9hP/Qf831Ga7VpgGApCa0Ft++Aj4H5xNHyXD659h+dmRus7HM7/ex0Fr14Ka0HrB1Ir2Rr2Cx+E//1bYCtqo4kktChap0FwXP8sAq9eAqtXyoDwV6F99BGCIAhC6yHCfkEQGka3I+B57SbYNynv6gTHfc/AvevmFiYS8XIkV2xAcgOrVUiWx40bWxiWEtiOH5I1xt8Gjr+1kNC9GhZoe2UtMhC2Y/fftAC3MfQ8FO7bb4bntlvhPraPYZhNCoia2/lCQKId7+6ML0d88mTEJ9Whxk1DspbinFo2vbrdqXOQMF8LZ7xD4X76etj4JYjNyXZnwLmD27iohZ6HwLV/K7Ql1dJ8CuLzV1ffte7fnSbTd8NeIsMnIR9xJKZRucmudzXUeMTX1vLWU26dnzwNiWXlWWXQC/v1j8M91Gdcbx6qtS0cxlVVxh0dbfjV8N13mHF0XnOTm8akn7Wk2hts2tbnwHvrCGgi8Gqz1Oif8qjYn2sN27nkKQOzlyOZ1b1pw66B7+bdNq/Ms4l9uLAl8tfoIwRBEITNjxzjIwhCA/DD9tA38J9YbFwzFYh/+gFiU1YDPXaG45QDYM0S8qam/hPlx75gTMQ30zE+fxW6Hgffz/fDni1kn3Efyo58vmWP8uEjfN7+Dt5h2R7PpLwd2fx5m/U6c/Ld01F27QTdfEuhSa/lVz8mIX7TCFS8sVLp0/DZscfcAt8jJ8OqpCAxxK7dH5Xv5thrSfK80p4cfSHKL/0OqbwjEges13yKwFVZizstdYxPvjS3FsF68s3w/vPY9FFgyZdORNntfxhXfzHkGJ/qVCvP0xAcNhLRlQ04S2OTdZ4q6oCj4Hn2ITj76aLL1PgbUXbKe614ZEc92paiwXDc9m94j9vKMFiB8LGHIDSx+kJAo6hPGrv7wH7rM/Ce2VcX8MbGIzj8TETXyDSnbVCPMlQX9SkDnv5w/ONJeE41y8AEBPeiMtCQ+thUmtSHN5DW9EtoPH+JPkIQBEFoa6h+QxAEoV4U7g7n4dmC/jWIXHo4Ki6+E+Gnn0F41EUoP/ROxLLOSdUGnwrHQIdxJbQc+u56W+5u+u2Ogr1HrmEz02k4HDvn+rEtHAd0N/RCm4E/iPvB3Qg+ttAwsMN2xA6bd/cjYTn4PNi71TIk8e4I5yn53uJoJRIbkHj9FlTe+ktaqG058gTY2sBLS8JfASp1cz9C1RVPwty4rO10GGwB46KtsGEqojeci6oJEcOgGxwn72DoW4HQQsTuuR4R87hq+9aw9fcYF8Jfgqp5iN5xDcILjGv7jnAMaWsVRRCam3bSRwiCIAitigj7BUGoP313rybgSk16FOFPVxhXBnPeQujZRcYF0xv2Pboa+jxoVmiDD4Pzurvgff4peP95JRzD6jiL3eKDZf+T4brzAXiffQ6+5x6G5x9Xw3XGIbB2qkWoHRgC582j4L6d1Y1wDi0ybhCaH9azbzDukTpjW5ogFsN6zCVwP/IkvE/9E+4rToath8t4wESj9NgXzituhOexp+B7icL+8B1wnX8UbN1z7bYClk6wH7+zIbRdhsgj4w3B5HZw/K0lhe4WaCMyiwyJNx5LL/bYRjbgKB9PJ1iGDIVtx/6UJU1cnPAWQSvpDK1zMbQ615kotTr2hXXYHrDtPBAWb11dohUo7qS7W2y+Hu2A1m8wbLsPgaW4PS1ohZH45nuYG760br2hNTHJm4x9GFzH9TMustGg7X0OHJv98wwxJD96JvMmQcddqZ7XkucWD7SBQ2Dbk8rV4L5Uns33AeqB5taf3WsYrAMp0nUVSWeBXh5LqFy681i0uKgO8H1ShbltUp7ybPHCsh3Fa/cdYClsYHmmiqb1GwLr9t25Sa8fnq6w7LgbxXUorP0oHHU+14T6x/nRn+wNI3sl7fhog7nfIbbc0Lso7Yo2d6XNQ2wJok98nW5bLLvtBktrNo2hBYhPrzQu/LAEss6WY9J9A/2ayVfMfQDVt740Lqht1bNBZTUbO7Seg6gtoOd6GeelWak8qnpJ5Tm3r+N61InvkSrKd7QZ1fNCox50Lqw9vIyzGJbB1KcO3wnWbptYmWxsurRFwvMQ+9Ycl7pg2aqDoRdqp6ljIaJgK1h33xXW3lQuc9GoL+I2ePjO1AZv4si+NBSGrgNgHTqc2m7qkzbVdlu9NeuVo8gYV/aB5qytEDck7m2c9tBHCIIgCK1GO+7RBEFobbSOvavN+ZJ81miNV0SjSLxyM4I3jELwJla3IDylttf4fbBd+hoKRj8KzxWnwHHQgXCcdjm8734P/6gRNc/77bQ33O/8iIL/3g332SPhOGQ/2A8+Es7zL4X7nscRmPg9vBftVPOcXt92cFx8NlznsboAzp2zPjig+WA9/kLjHqlzToPn/R8QePQauEYeBMfhJ8B13d3w//gu3EONybqzN+x3vo2CH56H5zpy7+gDYT+Awn7c6XD/49/wjx8H/12Hw+LUrbcKnfaAY1djYL/8S0T+9x7ixgk6tmP3g6XewokGohYZdjHKxQrE3n4f0T8Mj7c/GvZudXlsgbbDSLjfGosOs8aj4JM34P/4CxROn4kOM76D7/6zYetsPG8pgePpL1Dw7InpjstyzH9QMG4MAj+8Cte2pkTJBevVH6Lwt3Eo/P1reIblmyBSaPsdDvebY1D4x1cIvPsK/B9+hoKZv8H/n3NgK87TNbq2h3v0eN3dz6+Dfe/z4f1uIgq/fx/+d95DwaQZZH4vHP03w0JPY0gmMkevtMzB2g3GevoZNXfLW7vDfsF+1dqdzUbFbMTMFyLQAZbOOVJMewlslz+BwLSpKPzmPfjfpHI1+isqz7NR+Ovb8JwxuPaktgQo/vfC/8ef+rNvvI7AN1Qv/vgAnrOoTcvznLbfoyjg8vjbePjPzfPmQ6ej4Pud75N69cjq7WK18nw97AddCd8vU1DwxVtUnj9AwVQqz5/eDcc2mxCwaIWwXvQYAtPJ/vfvIfA51amFf8D/yBmwBmrJtZIRcD1D9XzWTyj4+E2K6xsIfE/hWDgLBe/dC+eQPB+EaUz9KxgEx+2vomAR5cd3ZO9dsvfbZHRYMhmBt++Bc/dOhsX2AnW26f5WayvVtgapWWMzwSzq07r9oObMWtgKIVWVdYh7tb7hY7hGjIDzqS9ROIn7AKpvP/xK/c7H8ByftejYmLKqcMFy2E3wTZmJwrEfUltAz/08CQXv3gj7iIvhV/VyPAK3DjHsGwT2hXcC3yP17lk1F8u1TnC8atSD31+Eo3OeOubuC/soKvczfqGxFfWpb7+LwASq25//q/pGhzSNSJe2TiJrYGppoxWlTdDUsRD1HQdcDO+3k9Dhz28QeOctBH76nczvp76DO3MHLAddC9/YSXob/PY71AZTHzfhBbj2rW0TkB3a3peQm3+gwy+fI/C/V6ntpj6J2+4FP8P/wKmwFuQJ16ArEDDr1Y17wsb90p+/GuPKr1E4dzI9eyyvgRs0Iu5tnvbRRwiCIAitg3QDgiDUExoYFxfz3zSp5esNXQ5rfkP0rbcQfYPVO4j9WttH1rrBcfyO1dzUccB24SPwHJR1ZJBWCPtt/4JraF3vpXaB49YX4DmqCduA+59ME/g8O4+W/I7Y/CCFww/bqP/Cd/bOdTSgAdiOPwH22nb+Njs0qN8zs7s++c2XSCz7BdHJhqBj0NGw92ghaT8f4WMuMqz6FtFZyxH/cKohSN4ejr/1ULqaUJh3vwn+0Q/AtUee/PL1gv2UUfC9eK6+M1SjCWDv/rB0ypIc2Yth6dEd1r59oLkbEL+BZ8L38X/g2rNbTtkrgO3YW+F//3bYO9XRPZYcrj5S7ehfvZxo2x8Fxz7t4egimoDvtVf6/PnUysVIbbbPZqxEbI7heZcj4dw7Rxg1YCRcuxq7c1f9jkRU124WUlVIraY2QOGFpSBr17C1K+z3vwv/9QfDmkc+rnXZBc573oXvmh0Nkyy4TbnxdfjvPRG27FPSmKId4LzrbfhH7d5yHxuldPc8fzmvVVRD2+FkeD96Eo5etdcty0H3wX/roTlxpvZv5O3wP31qTWFl10Ph+egluA/tn6fdt8Gy24nwfPgqXDvVsRO5PvWvYBjc738A73nD87TTPliHnwTPW8/BOaA1t503kZ57wGZ+bz28EokNm63S1k1oHZLpatK5Abvgm4Ftqf8eatTL0CTqj8yA5FICxyMvwXN4v+rl0LsdHCeM0PucRpdVC7SD7qHyfz7sOZvKLcMugO/Jk1tu8uUaAOdz78F3IZX7nLpn2f5oeP73DjwHdDRM8lGPdGnrOHrAvrc57ogguWijoRdq0NSxUJeR8L50LRwDqn/lX9v+OHjffQSuix+B//mLaxwlqXXbB+5XPoT3iNyxnxXa4fcg8No15GaejtTWBbaT74T/rSt5I3+taEc+pPdL1boIL2zHHEdhMQpxU+PeFmkvfYQgCILQKrSzXkwQhM0HTWC92QP2FFBmns3bVGhCVpp10L+iAPZLDsvsSE+VInbXDYiYO2uja5D4/SdEf/gViWpzuQAcV58Ca1N3E8YrkIob+g1fIXjmPxFfnwS6Hw736eZomggvQOzj/yHy0deITV6kC7kTsxA++0pEFmRJJu1dYTvvSriuu1pXV53WfDuHtE6wn2Durl+L2CezgOQaxD+cbgjdB7XQ+fkatD2Og82YOyW//wyJUBLJsR8jYWwbtx27b/63Chz94bzrXOMjsQkkvnoRVbfcgOCoBxD675eIs4wm/DtCN76OJCdjsgKJ919A5NM56R3pqQVfIfLyqwi/8Cbia8zM2gTs779uht2YmybHvYHQrTciePfziC4w3OhzGjyj9qtduKp1UJ1nau4YRF55E9FxS1WYEi9ehOBL85WVtosd2j6Xw3vNtsZ1FPGPp6TTtPVZj9gzXxib0fywX3hoVnmhyfmZJxmLEnHEX/xw8wr7KZSpMrOdonR0Zwn7k5VILlurp2NsMWLvv4zQ3Xei6qHnEJlkNlBW2C65Bc7e1SuEtttV8Fy8bVrgkPz1U0ReonI1YYWRLxZYz38I7j1a6gDegF6eZ32LyAsvIvLxxMzmQPcecF+7R44wJAsnS1MqEP/6XYT/+z9EZ2eEq9pe18C9V87O5+Bqapr0TEwtGkfxfAxVt9+L0DMfIp5Opu3g+sextb+NtMn654DlzNvhGqCHOrXoG4TvvQ3B6+5A1aOvIDqTwxhB/P5bEJm7WQtU/SnZG65/XwmzxKX+GI14qXHR1khUIZWuJm5o9lpLTyPxwbrrcNj2zFIHHgnnNf+G/4OrYDO61cSrTyBW68d5NVj4tBE+8uXd16jMj0eC18bnv4zKi1/R+5zGllUXmd12tCqjivIZiL75X4Rf+5zGEHTt61B7fWoSVO7Puh/uvY3ObdV4RB78B4I33ofwlwuNtmQrvf8rri0E9UiXtgy/XXXVA5wFOtE/EJ3UVivKZqY5xkKg+k1/U3OoLX75ZUS+nJbpOwr2g/vmg/R6UDYd0bdeRvidH2iMqO4SxXDcfnnO23z09KrlRjmLIfHzhwg/ch+q7noY4fcnp93Wtr8InuN6GVc10TpwIY4g8f37VO9GI7aEC/EChM+7ApF55HizxL2N0Z76CEEQBKFV0Db07FfbSFgQBCELKywXfoKCUQON6zhif98dlZ81ZDRpgeX091Fw7yDjmicJL6DytIcQX52ENvwK+F6/FDZztBoeg8qh5yGW7UWPI+C5bTvE/vEvxFYbO9c9NLl+5wO4B5sz7mkIDh+J6HJjatDtFPgn3JUeBCfuPRDlTxurBpaucHz8E7yD9Usm+c5VqLh1NJLxItjOPR/WcU8gMl0XYml/ewYFLx5gTNaXIHzE4QhNTc9egN77wdGDJvdjVxsGBu6d4R7zDlxdjGssROjAwxGe3Qyz585HwzfuX7Cz0H3D+6gYcQOvVVBYzoH/p1v1eE+9E2VH02TdSLJmgY8UeH0MvHspjxE5ZX9Uja2kotIbztHfwrM9W5qGqhHHIbI4x+OeZ8A/9nYVttS4G1F+6nvVj4QqGABryWok5pQbBga73I6CD85QE8jku6ej7NoJunkaF6yjvkLgwm6kL0f0tL0R/Mk8w5kYehcK/neK/vxHl6P8qs+RMoPGu4E/eR2urUifnIKqvU9ERE0SCddguGni6DLWTFI/3oby895Ekte7NC8se22D1ISJTd8hnxU/oBLJVVlhr0YSqR9uQsUN47IE9W5Y7/oagbP0QpaaOwHxFVnly0IT854DYdsqSwA7/zmUH3E/ErVtgG0JqtUFqqv73AbLy1R/Od25XhxC9WIGhbv4IHh/fBIOnpBXfIXKw96F4/Pn4OANf9GfULnLOZkz9JtCdppPHYXSo95CKrsspvHAdv938J+i74yNXzscFe9mvbVkofbi4oth/fbfiMzKahOs3eF4+Qt492bBeAKxq/dC5XvGc1oR7M9+B9/BHKkE4g+fhMpHJiPFmUrlynrpK/DfMEQXqIy5CmVnjtbv8e1DXkbBs3uqe4n7D0b5EzkLTSUnwv/bvXr9n3Izxevd9LM1yvNYKs9nUXlWxcUCbf+7EfivcWQWtyl7UptilpEhN6Pgk/OMMroR0YuPQPBTo72zd4PjyU/hPViXoiQ/OBPlV2aXUaJoGFyX9UPswTeyBD9Ej+Ph+/Y+lg9ThH5DcNipiJrC2obUP0sPOD/5AR7+NmxkPJWvsxBdkZWhlgAsO5cg9cfcWvK5geS07ak1q2p3t/RHBI+7RW+fTbLLHwtZf8n+Dg71aUU9YN2ht5HezAKEjz0WoYmtWmmrtS3xm0ag4o2VSl8Dz27w/PQmnOqUpCkI7np8Jh8bS43+s24So0eh8pq3kKy2hyC7byCCPyN4xIWIzudCT7VowB6wlf9KY5GsRrwxZXX7axD4/BJ9kTJI+X3wRYguMdwsORTerx6Dw9jxn3zjZJTd9Lt+wRQcBN8fT8LO+yrmPoSyQ55GMrtP0UpovDIWXnX6z1QEdzsO0dWGv5zuYyjdebP0+k9Qech1mTGSVgDbbe/Df35vukgiPuoAVLxifsm4EenSKKqXIVSuRbKylgFJsgyx605C1c9Z/V+1MhBBYvyv1F5llStXESxbD4I168j4xDMnovyeP4yrVqJJfXgDqXfflYdmGgslv7gWFZd+ZJRTfqvlAQSePybTXq18G5WH34bYOiNgPUfC98UDhqB9PSIn0rhxQnZbRm7sfiFcA75H6NXZhhlDc5ATX0Dgob30/vCX61F24geZPq1avxRE7JZjUfma8aVmb3/YtqtA/Dejn2ps3BvLX6KPEARBENoamX5BEAShTqi5qNZi0Ag72egpigFN6O5+wphEJpAa/yxC2cIzVwksBdlb5ohlo1F10QOZSSxTNROR12YYF0wA1iJTtN9Agt+i6r5PdSFSYgPizz2QFvQrPNk7VSnM8Zw0WPx9TUF/i5Kzu/6nT5AwJwkrfkTMnCvtcCzs3XPSsqnwET67GR6XjkX0T2NSm1iB2Og5up6P8tnPECJk4+uoJmxMauHimt9+KJtbU9DfZNywHrmfUYznIvLoN5kJHlP2K8KP/qJPvC07wDGstuMOFiP8z/f0MsKkgpTuzSDor4EPli5dalHdYOlax3vshDZgd9j32TujRuxWXdC/+D1Unv7v1hX05yM8G9Hn/jAEHn3gPIc/NE0T+0POy+y8++AFxDbWV4rRgmS3eblb/pLUXjxxT3VBP5NYjtibZvwoXr2zjiryDIR9qHFcQdmXCL1oCPoZKleJlx9CdIN+qe18CKxGejQvGxB9/JOsXbtJpH56AZG5xmXRIFhLcs/jMZhNbfZXWe1dbAWiD79CLaOOZUDfmucGb/gF4TtzhKfMsu8Q+d0IhLUTav+44Cbqn93HJyPplFHbUppTbpLlSP7eTIL+PGid89VXQ/XtWvc5yq7+1evsPnvCXk2IswSRS89u40IcKsDpakJ1JKeatDwrkPhz4Sbb48SLDxgCbYYCPHdsTYF2I8qq1nendH4lP3k6I+hnVn+P8NvLjItmZtvD0kdxJZ5/ovoYKVWG+DOPI6aCYoH12KE1mi+TeqVLc+CjdMtXR1h16wOLt67xihPW4SOq15VhOYL+d65E5QOtLOivQdP68JajucZC8xF56POsBSnqO75/AuFZxiViiD34n4ygn1n6GUKvmQtNxbD2z31jjdyY8HSOoJ9JIPnN24gbRVPr3Kv2Y6UWvUxzCUPQzwTnZQT9zRb3xiN9hCAIgtAa1NWdCIIgZEGDdfNsFgXNFPUzWJrAWiSWZ8+iQ0jOWGPoGTs0Ry0TvkBXWIbsDOuurHaCtWN2c2ajsDVSsL1yChLl2fGsTmrdkowcA33g/uQr+F97Ep77b4P78tNg3613655RrBVnfSC3Iuu8fCK2FLHPjDcYtEH5he6NRoM2fCRsxnFJqXEfU7rpep7gJb/5whD4abAel+con9JlaaGm5bib4R65CyxFtc3cmglLB1h3MrZWlU5HfEWuACOF1LRfuaQTFlgoL/MSnI3EUlMY0h4pR+yh81B20E2ILW+AEGfgafC89CJ8r+ZTL8B7GW+lbgxxJD99Nr1L33LkBbB1HwDHuWa5noPIK38q3WYnu81LS+XrQWVppl56ssp5YV9YzXO9F/2cVYcMKuYgPs8QlPi3Irst0bgsRnxujmAgthrx6eZrE0WwdsoveE8tmFNTqLpiFpLmqVqugGqO60cUqfRxbtz21zJE3VT9o4KU3GCkdudj4b72GNh4gaWp3dVmJjnmYVTsdTiqPsne1bkJnAPgfOi5PPXVUI9fnHOudXNA+ZZOayq7Dagm9YN3df+E2JgfM2rsRCRWVhn3u8Fx88vwXb1zrQJt3vmb+MMUODaG2soq6XtlFrKTv2QJHBVhJCeZR+o0J9RfbWsuMpQiPjnPWxcbZyBuRFnrtUst+d7UdGkDlP2E0Fn7ofz6T6u/FVEnDljOuC9/HWH18iNwDW72irL5aLax0HwkVuW0xbF1SMw3d5yQfkH2FnWG6sA084g6KouFDVjwiAWRMqcM/FpNLfU7NXtSZjE4l+aKexukUX2EIAiCsMVSy0xKEAQhD9WEWzZo1qY2IcnqO2qYagsKOVj8sJ50N/y/z0SHaT+h4JN3EHhfV/4b1JkxTSdBA/+6ZuLTP+K5TAZ7N9j2PgjOU86C6/r/g++9b1H4ywtw7ZG7G4imDlVZk6JwsG5/6kvH3eEYakjcgxMQnZh9rkkUCf5Yr9JrsB6/T+3nYDcUrRi243cz5lpBxN6fVD06i77jo8sV2uBjKZlyPF4zDpHxxmzMNQSuR95GweQZ6LBkJgp/+xL+5+6B65A+tU7mGoW9CFZzY3vh3+D5+DMEvs5RT5+qH79AaJ1rOSM9Hm2QnLfRTLsLZTvshNJB+VXZhd/VWYTidx+D0t320NVe5yC83LgBH7TgYiRDDYxE4XawH5C9oyxb7QP7Tp0an10bxiL8jjFB9ewN9/XXsJxSkRr3AqJ8zu5mh9o7R5bkOmEI4dNQ7HsfAOeof8L76tvwZ5Ur//1/yz/g8mY+ep5aQw1LjSyJIrnGFMR7oPlaQNgfLkMqkutxAqn1pr/OWj+AnYrl+VYGf+zEbNfzSVs1NywHng/3g4/B9/5HWfXvPXgPrMd3CTZV//h7JW9NMJLSCdsFD8H/06/osHgeCqePQ+C9p+C5/CBY3M3ZuJhMR9UBu+Str0rtdEndR0/NvA/lw4w6u9t+qPhvRmijFQaRXJm7xXwTWAth3W+/PPXVUAfu2PwfXeWF9vTaEOVCk98AzGUuwledh8ozzs2oU05C+e7DUHble0bRs8F2xZ11fICZbGUfAVMbDS6rGj1iRj6CVEWedit74a/ZoPFYdzM8hXA88F5WWA312eNw9jWs+DvzN+/zUM90aQbidxySv44oNRSV39RVUWah6vAR6f6t7PRXDOEs4S9AatGqPG1pXdhgGbRv/jrCar8DYO2cf8GzTprYh7cYLToWIoOI2QFQruS+/cpEs+pFvmbY3Rv2C2+G56mX4P8sK0wf3Q179su1tZCK1DFeaK64N5o21kcIgiAIWywi7BcEoZ4kkcr9IG8Hj6FpBTQ/bLf8D4EHT4atMZOu5qJsPEIXP1pd4J9L533gfv15uLbOEjSEJiO073bY2Ku/rgYeg/CcpgowNWi7HwebS79K/fox4rmThLlf88kairxC98bScRicw4xFhvDvOYsMRGQeol+bHu8Ax75ddb1JYjmi11yF8G+5W5nt0Er6wXbwSXA/+xUC9x1Y9yvNDYGlWkaQWeBtHTAQ1q1zVN9i4z6RFtpsJpIsLKpAqrwWFTIn1LVQuR6p1Wt0tWQcIs+YCzIW2C46J+fDeJubEBKvvWTIBTRYR+5vDFBKEXvmm5rHPG0WrNCKzd2dYcqb7B2BDlhOexSBn56B58IT4NhnF9iyy1W3dMGrjjPLPJYvPylB0ua22t90agrRUB6BDfkZNNsnG/1vJsG4sx8cT36BghduguukQ2Hfdfus+tcPFqMtaxoJJN+7AcFnsz40bKD5O8O624FwXv8kAp/fDXvn5h4Gp5CqzFNXTVWxCUFMrBJJs86uXor4C88jbmS/NuR8uHZqU5U2PxYffx5EJ1zaAseb1UIqhOSH96LqHf4KLrMNHAfV/hHPTdLYspreBBFHKs/mhRRvKGh2qF3wZ8YbWs/+WWE11MA+mUmfnQLfEmtdDSEczF9HlKpUTVDtUNquW53u35Jj/4vwH8YDlsFwnbejrt/cNLUPbyna8lio/8nwfvstfKPOg/PwEbANygpT/25NL7abPe7SRwiCIAitQ3PPcgRB2GKhSevGtYawUMeyVS1nWfY/Fq7/ux3uu1jdBtfhPY0bTaDnMXCf18+4IMqmIfrqcwg9+oRS4c9WGTdamiRSvzyKyn0ORsV1DyL8zleI/TINiSXrq6UNrIPgPDvrq78tgVYE24nm7nq63O8xFC6ehw5LstSc9+AyT+9RQnfj9eUmUX2RAa594Js0t7q/S6YhcH7aY1iP37vmWwUrvkbohL1RduKVqPrXi4h8SGk5fioSa0whIz13yu1w7dxMi0rJEFLmyQvBCQjdchOC19Wuqh6fYljeEkgg+fHTmR1jXY6D69CcBZhN8efjqDjkKJQfml9V3PFr9TrQUBZ9gvA3OR8zXPouwuPr2ubWilg7wFJiSglowl2etau998nw3nWosRtwNWJvPIaqW2/JlKVn/syfNpGsib0z33k3VLudZsWJIZXeMdmMOD15NuCTnz4zrhTPfLszG4wdllPvg+dw48uOq8Yj8sg/UXWDWeduR3hKMwlCYysRu/sUlO97GipHPYLwmx8j+v0ExOdl+jCt70nwXNFGhIK1sWQ0wp+bC6Jd4LjyoIYtfoamIXTKkXnrq1JH3VX9Q5DNQVEvWMyiU0Hp3VrCfiZVhsR3s9J5bNm+sUfXNb6spsJmHXXlfSNGc/vTfXbzQX6mN2MEEXv0NiOctahrnkLCPPVoSyCxFNEnvkwv7llOvAyOrg2qKIg/ckb+OqLUcQj9UtuHdtshbXUsZO8N50N3wNFDv0yOewuhu/6RCcutzyHe1PZkSxsHNrWPEARBELZYpDsQBKHepNYsqLZT0jJid1hqbHrxwXbudXCfcwZcZ7E6C/bCPEc9NBBt0N+yjuFfjvCZp9DA/36EH3pYV18ub5qgsaFUzEf8nWcQuu4SVJ5wDMr3GobSXS9CJGvNwTJkG1haspUt5t31DdkKa4H1uL2bHiZeZDhhaIMEFtqQY2HLN/lOViI54VNE/nMvqq6gtDxpJMp32x0VT8wzLHSBfYQx82sqsXKkzDmRJYTEJ/9D9J061E+Z16O3CPionDeWGBcu2C87Gdb0Drd6EFqJ5IwZSEyvRS1tojAktQ6xZz7KamNSiL/0NhLmxHxzU7QD7FsZeqxGYoUpXLPAss9I2JSsPoH4naej8qb/IPLqO5my9HMt52BXZBYJtU6da07SNRcsJcYHfBFEqjJb2J/VGudbKHDW84xpZwfyJrc2Wyk85g7BEFJVzbDIYCmB/bid9HYjMRVVJ5+Lqn+/gMhbZp37GLGlzZnZSaQW/ILYK48jdOM1CJ51Oir23wNlxz2d3jRs2WsvWLNewGpzpDYg9vRb6fBqIy6Bc9sGBDhFeTdnZv76ymr2smb+ULEGbfCIzORi9azaz85uEah0Zb8t09hBQaPLagyp1ebqiRWWfp0MvQnVq17d6+47zTDbnDXbA4ujluN34kitMv2lh6Z+ZoSzFvXB2KwPcm8JpJD66TlEjaMD4doTrtO2MS7qAyX6yrn564hSc5CsaNaKsnlpq2OhLiPg2Fnvy1JT7kHFGaMQfu6NTDg+Gs+y+qaxpY0Dm9pHCIIgCFsseSQvgiAItbDwJ8Q3GHpm4KXw/H3nrAkpTWT3uxqe00uMa2YGouPrOvOmPtDU2OvLmiCvR2JF9kTbBcu2JXVPoJuTTsPgOCTrLQOTtX8ivixrQshb2c1AWTvBdsr5cF58oa4uGAlrUVOa4Jzd9VVLkZgxE/F8ataitFiwVqF7Q+BFht3THiMxK4+fSs1GwtyUbRkM5z71fKuAZmLxr8ZmwlxkCjtzsDQwx5MbEJ9srMa4h8A+pLnPYm3rhJF4LWtnXN8z4NqnyLhoI0x+FZGZhr7qR4Q/NqU3mxsvrOdcrk6/UCz+EfE15vTaAa2X+ZXdNYhPzPOWUUEt6Vy+EAmzeey/H6wdcsp0YBDs/Q2zsgVIbMwSuocyW7ItO/bP2Z1P7cPWu9ZzkLcV7Nv6Db2Bozts25v1YyMSq5tBYusogsVMhjWTEF+Zu0WT0jF9TFJLwR9f/IY3/ut4KN9qbr5uW0x/A+FfzbTqA+ele+d5E6ON4KV2/qq90t1e4offkcwqsi2OtTvsJ+6Q9j+5sJFjj0aXVSpfS+al+y7r0YdWX1C194R9ZB1C6GQ4s+u462BY/DkZ7R8Im/GyQXWSSM6cbPjrhvXQwek0+MsQnoHIM7+n10qsZ/0d9qK/XCrUj7Y6FirqmS63qYmTan5g2RGA1tQXPbfEcWB76iMEQRCEVkOE/YIg1J+KSYi8tci4YNywX/8OAl+8Au9D98P71mcoePmsarKT1PcvIrood8TeUGj6tnZFehIHDIbr2mNgLfEChT1gPfk2eM9rpt3fmyKwE1wv/hfeZ0cj8NKtcB5/EGy7DIbtwOPguucxeHbNNKvJBQszHyB20CT/6pvgufkGXd12Meyd8h3bUU+0DrAdb+6uTyF+zxkoP+RIVORTB5+Mqh8NYZ11SHWh+7Znw/PsU/A+R+rxK2HLkfnVRIM2bGTmOwFT7kfloXn8VOoIVNz6s5Fv1upvFWh+WK95Bf67D6/5oUz+PsPBmd2hyUVZAptg5uOGlgEDG/jB4RCSn/9sCESK4Lz7Bth7ZO+A4l2pZ8E7+jk4t2/iuae9D4Hzmqvhuo7UefvUshtzM7DsM4Q+LTUuArBfcWyet3M2I9H5CJ99GMqPHInyI65HbE2m1m+SBpfleqA5oPUdCsftL8F/mfl1SyD+5kdIpOXf/DFb80yMTrAN6WzoDZx94Thrl/zCt+AsxMYb2ww9+8N99X7QzDJtLYbtypvhMD4mmPrlMySyXp5ILZuWWRDbl8rZ8KwFhaJhcN1yaD0HeVQOrjkF1rTs0grLIZdlPua5ehISa5tBYkuBT6aTidrM3G+v9Dscrl2b0CamoXq865Xw/e//YO+TK5Cle4MOhN08wWr9YqTMHc6OXrD//Uq9zl5zNmxd20jFSCxH7InP03ltOfwyOPq2pUpLsHB82HFwv/Yy3Ol18BmIfmC+oWXg2gbOB5/U6+hzj8C1Wy0LuY2hcGs47ngcnj1N6fo6xH9s5GJhU8rqjK8RN+tp/yvg/df5sA8ZAMvgveG890m4h9RRK8PLEDcXolz7wH3JsMxmCksRbJfemG4PajDny/S3hCzH3QH3YTmrAoFBcD79IXwXbsfVoAk4YDnsAr2eXHclnPs18Di4FiOB5CdPIWZ2bwWHwnVcH+OiLeOC9bx/GnWC1DW19BXNSiuOhRpCpfm9DQrBjoNzxiZU7o48w3iDrik0Ie7SRwiCIAjtiPrNAwVBEBRhJJ66BeH5xqWBZZs94DjxODj26Fd9khKegNCdnzXLMQGp6V8gnnXGrPXkBxH4bQo6TP0BgQdOgrU1xrXOPnA8+gJN1tkzO6wHnAPPv5+E/4P34X/hfrhPz56krUHsNfODqC1A0VA4dzcFWTMR/dGUEOQhtR7xDydnhO7Hj0gL3bWSXeE45EA4DiZ11J7q22V1Um2RgeYYH9GkqVY5YAqpXz5K7yTXdjLfKnDBcuZ/4L9qD9jot+DXz+F77kG4b6JJ1E13wPv+F/BfYkgak38i+kNW3Jb/hvhGQz/4Nvjffwbef90Ie+/6FYDU7y8hMs0okFudDN93o+F7/G64b78X3rc+QWD0bXAM3g+eNx+Go55u5kPrcwTcV10K9xWkLtq/7QjUU2WIP/N65pXvwefBtUszCtyaDJXSlXOQmDIViXnZrxFtmgaX5XwMvh0FU/5AwZ+sJqFw4QwU/vAGvOftnKnbC15A6LXsRjCG5C/jjYm2DbY734TvoevgupDS9prb4P3iU3h2q60AlCH2bCY/rGc+i4JvXoX3sSfg++ob+M83Je6LEXl6bPUP6S79HtHZhh5bwfUW2X/1UXie/C/8Y16DK8/LR7Wh7Xg9/N+9Be/DD8D72mgEHs8sFCS//6Ra29toYisRH2fsqLTtBM//XobnxkvgvODvcP3fkwh89Q/YmqOeDDgd3v9eDvvQ0+AbMxaBt5+C5+7rKS+uh/uJtxF47yJjQTqJ+Ps/Ztov11ZwXH65XmevugCO7m2m0iI17nlEFhiX2iC4Lsgqj5sB212fGXWE1LSpKJz3Kwrevb9aW5J49i5E5uWcFePoDNthB+l19OAjcoRs9WUQPN/8nvGf1cxZNBb4FN6zBqXTJTXleYQnBY2rBtKUslo6DuE3MpsirEfdBN8nn6Ng9IvwnDSw7nyLLUPs4znGBT17/msIfP4SvP95FL7PqX5flFlwrEH5RERemm70873hfPpLBN58BJ7bRsHz9KvUJnwIz2GDYB9F7ctJTfhwMZywHHWJXk+uuByuA9qKsJ8oG4/wKwuNCw22C89tnkXfFsUObbdDjDpBqrHHFlbru2pRX90Gm7EzvrXGQg1ixW+IGdVO2/kf8L9xH9yXnw/npVfC/Rz1S//XPAshjY679BGCIAhCO0KE/YIgNIyyXxE69WKEZ29ip2doCsLnXIHI/GY6GHbttwg9PtWYyG4mYuVITptbjzAkkHj2eoQmNPeXD000aENHpidtmPMZYivqyg+aCIz/GAnDirYjPdulkc1/0W5wDDc9novYmE2cZ7r2F0SnGh7zWwUj+IgnmmRVrEvvQkJBf9gPPhauS2gSdcnpcOxiHgNVhdh9t1AZynozpOJ3hJ+cmM4Dy04HwHHCkbAV13O7V2Q2wlfdnflQrasv7EedDNd5J8KxxzYZAef4bxFf3dQ3Utoos95GeLxZLzvDcdUhLfttiXaFHVpBABal/DXOzE7NexuVZ/wL8fKcVuDPlxD6wdzO2xn2E/8O96ib4b7qLDj62enBdGmvyZSnEHwwU6a1fsPhOPpg2AeYUqoo4o9ci/DEHMFldB4io15MLxTwDn3bPofBecResPHu3/C6eraXFUjGyd/uu8Jx3Eg49h6QERKUfYXQw78ZF00lhMTzjyJmJlPJUDgvvQae2/gbLwepBdtmOT8+TvFJrxMFYB1+IJxnXkR5cRFcR+6cruOpCQ+i6jVTOtLGoXYr+vSETLt33GWwd9+MldbuN+oIqYAnR6hE/d+bV6Lygd+qL041I5rfrKOG8ua0/8s+RtWlLzfhXPqmlNUgEg9fgaov8vWNSxF9/rtM31eDKJKv3FFtQ4Vl2xFwHHsY7NvycSNhPumnFqJIPHcdQmPMA8ldsO55BJwXnA3nYcOpjzSMV09A7Lc1xsWWBqXBm88hZuZ7CY0rDm3sR5rbG9l9Vy2qC3UM5ptjbXEsFJqGyL/HZNq5YcfDdf1N8Nx4OVwH96V2hsayxr0msSWOA9taHyEIgiBsdqQXEASh4az8GqEj/4bKf41GfFX1j++mShch/u4DqDjgFITGNmxnbt2EkXjyHFTc/j7iK7O2mSbLkfj+CVRenXmFtcVIrkf8oTNQftrdiIxbkmfSQRP1399B1Wn7o/zusc384cMs1O763dMClsRn39c82zSXVeMQnW7obabQvaFo0HYbCbsp61/wBWKLN+FxcjXiH5qHsNtgPX4vWCyUTu/fiIoDr0Bo9LQ8H3Ck+7+8iaoTDkTl0+azJnTv2XNRcdM7iM3PfNy0Qcx5BZWHXaj7nbNjObXsV0RGHY/yi9+uQ6jSzkmsQOzx0en6ou1xMZyDGvKh578YMWpjJn+N8O1U9w+9FbGleSSIsaWIXnwygm/lnjNchcSYp1F52Xt1tE9k5/FzUH7pc4gtql7oUovHIXzl0ah4eHIewSm/OXMfKo68A5GZpoCPofCOeQ6Vx9+b+T5DXZSNQdXpdyI6O7syxJAcR24cfhWiK5uxIVvyLiqPG4XIH2uq192qJYg9cSWC7641DJrAwg9RdcRhqHzkM+qfan5rILWS6/ipKDv9OSSa+rHHViOB5OdPIWqecuEcDtcZ2xkXbYNU2VLEv3wFVafsi/IbP239D8CG1iIxlfq5R6+henodokuaKKRrSlkNzkDkosNQdv7tCD37DqIfvoXwfbegYt/DUfXlJr4jwBsqjhmJqvdmVWszkgt+RPhiGldNrCNe4bmInH8UKv/NZT+nc4ssR+zNO1B+4OWIzt9SOzdi+RcIf5SuKLBfdhqs0r3lp82NhajfefsKNb7LFbKnFv+E8KXUHzXXOtUWNw5s+32EIAiC0LpoG3r2a5SsRBAEQccOraQbLB0dSC1dhGR5EyfY9cVVBEsxTYBXbKCRuWHW2lj90LaiuPscwMblSCyjsLSUgH9LRnNB69kDlkI3UEbpuLQ109ECdOoFa2c7UmtWILm2kcc+5KDt+zgKXjlEX5BZ9TrK970diZwJpbClYgVKtqLmoQKJBWsaWJat1J72gqXEidTqZUiuzjqkf1N4SmDpYUVq/orMt0JqwzUY7u/fh4uP9S4bjYo9rkK8gvzu3heWgiiS85YgFW3hhtXqhdanB7SKpRTPlqocVAOLqW3pXAAtVY7komVIhWvJkMDe8I5/EQ71QsVqREYeiKrfpdIKRDOWVW3fx6hvOFT1DYmnj0X5vX/qN/Jh8UDr2x3a6gVIVmyqUufB1RGWvp2ByjVILl/H8sBmwA/b0z/Cf5j+5lHylRNRNuoPpRfaMy0zFmoSXurTevqQWrIQqaqWHBTWM+7SRwiCIAjtCNnZLwhCE4khtXoxEtPntp6gnwlvoMnrZhT0M4kKpObPRmLKn0gsEUF/o0mFaTI3D4mplI6LWzsdybO1i/Ty21KTW/6Sq5SNvxAJYPV8JOY1VNDPJKg9XUh1YVbDBP1M1Wok59RD0F8r5PfyuUjM4I/WtkLDmggiNW92Cwr6GYrH+qVIzpyGxKwltQv6a0BpEZdKKxg0W1l1wLLzNsZbeSmkFmxil3+yivylvqkxgn4mvA7JGTOQXNJcgv48RFrKYaF1aYWxUEMJUp82a34LC/qZxsRd+ghBEAShbSPCfkEQBEFoKSrGI3Tp40hswacmCMKWRQViD1yJ8BSptEIj0QKwnnoO7L1yPkDc52i4zuljXMxFbKJ55kb7JDXuX6h8dKpxJQh/FaSPEARBENo+IuwXBEEQhGYnhdSKLxA85kKE/8g+T10QhDZLaAWiN56AyscntdjHZYUtHTes5z4O/323wvfNh/Defx1c55wN1x2Pwv/pP+Hgj2cTqW+eRmR+a3/YoJlIhZH87FaUn/MUEmVSUYS/ENJHCIIgCO0EObNfEARBEJqbnrvDGp2IRM5H5gShTZD3zH791l8WZw/YBkURn9hcX4AU/pK4B8H1zrtwD7EbBnlY/j4qR96M2Mr2eASOA5bhg5D6/Q+kpHsT/kpIHyEIgiC0I2RnvyAIgiA0N0sniKBfENoTkWUixBGaTmgawqceg+AL45Gs0QWUI/7x/ag4ur0K+pkokuNF0C/8BZE+QhAEQWhHyM5+QRAEQRCEvxR2aCUdodk0IF6F5JpSPnlKEITmxF4Iy7YDYOnoBSpWIzljNpJB+ainIAiCIAiC0LKIsF8QBEEQBEEQBEEQBEEQBEEQ2jlyjI8gCIIgCIIgCIIgCIIgCIIgtHNE2C8IgiAIgiAIgiAIgiAIgiAI7RwR9guCIAiCIAiCIAiCIAiCIAhCO0eE/YIgCIIgCIIgCIIgCIIgCILQzpEP9AqCIAiCIGxJaAFYjzgStk42oHwGoh/8hlTCuCcIgiAIgiAIgiBssYiwXxAEQRCELRwHLKf9A+59i0kfQfLtexH6Zo1+a0uk+DD4xj8KuwtIjb0GZad+jJSM9gRBEARBEARBELZ4RNgvCILQ3vB0hbV/J2rBjetqUJMeXI/kslVIhZOGWVMgT7oNhLWTk/RJpJbORnJDTL+Vi+aFZZu+0Bz0TKoSyWkLkGqOILQJrNAG7wlbV06HOJKTfkZiTS3p0JJk531wGRLzNujmNSALPbaGtdhBesq3RTOQLNtiMqPh+IfDM+ZVODuSfsPHqDzgWsTWt8Twh9K9ZBvYBveFpdCOVBnVxfl/IjG/1LifB80Dy9b9oDk5U+sD5+dMys/at+prBz6JghcOotAkEL9xX1S8uZJNs+pyHsJlSK5aSWGOGga1kB3eVBDJmfORqq0qeHtQeS0yLjZ3OeT4bw/boN6w+CjoqxcjMWk6klXNWA6shbBs3wsaZyWnzXRKm3zZlE5D0q+Zh8TKkG6eS1E/WHt6dX3FIiQWlJMfRbCO2AUW1RStQ/zHSbWnf3PSaQCs3dykiSO1cBaS5X/h9qStUWcbQvlUSu3QKhoTRDZR1uscW+SB+/np1M+31ltDm7vtyU6fquVIzF2vm2+KwFaw9gno+vKFSCys0PVNoo2MSRpLXWUtGUZq3Woqs2WUz4ZZbbT1MisIgiAImwkR9guCILQ3drkdBR+csYmPrlQhMe5DRB58BJGJtQmE64Mb1ru+RuCsLuoqftMIVLzBgsM8eHeHZ9xrcHbgi4moHHwSYnXIONsXftie/hH+w/ykTyB28TBUfroZIped91NHofSot2pZUPHC9u8f4D9eZQbil+6Kik+2mMxoIBq0I59DwRP7kq4C0SsOQ/DDWspwo7FCG3om3LddAucQPc2zSa2ahOjTDyH02i9I5crS3TvDPeYduPQqVi/ilw9FxUe11WsfbP+hvD+2kPTTUDXiOEQWs2Sjel2ujdSC8Yi+/DhCr+cJK1MtvNMQHDYS0ZV5CqG9FxwvfgLvPoawevlbqDj8NsQ3tPaw0wJtyIlw334lHLt2ypEJbUT83ScQ+ueriK9rBumPdxg8P78OJ79AguUIH3EwQlPD6lY1up4A//h/wkYVOfXzVSg7bXSeNy+q51fy1ZNQdutEILA3vONfhEM1RRNQudPprdDO2mG55GMU3DSA9BHEzt8DlV+V6beEzU+92pAKGhN8isgjjyIyoZa3muo1tshmIoI7noRoU4YYDWFztz3Z6RMei+CIcxBdvakFBGqP7/8a/lM6qavUmItRdsbXm5Rhb5o2MiZpLPUpa+ULERv9KsIPv4X46loWodt6mRUEQRCEzUT9+0ZBEAShHeGBdY9T4fngY3hP7mOY/UXoPBSO886D84Jz4NirxDAU/rKw4OfCvZWQNzX+QYQ+bW5Bvx2WY/6FwP9uzSvoZ7QuO8F5x+soeOUS2ApaeOjl2RaOPVnQT8z5ArEVDRNia32Hw/l/FNZXL4W1oL7bJXNxwXr+v+ExhW2pOQhd8s/NIOh3UN7cB/8nd8NZQ9DPdIDthFHwf/YfOPryWzBNJDgXsRmmUKo7bIPNncXV0QbtD6tRDJTep+urYe0E266m9DaMxE/zDb0gNAY/jQlOhuedL+G7Ymf97ZMtklZqe1x7wnlsPcZWHUfAeZQu6BcaSKAP7Kf+A/7vXoRr1wLDUBAEQRCE+iDCfkEQhPZMfDnikycjPslQk6chsSpo3GS6wHHfo3Bt7zKu/wL0PBTu22+G57Zb4a7PZLxepICouUM3BCRaW2gpNJptToBzCA13EtMQvu1/SDb3SQe9ToDnwSMyA6qq+Yh9/BbCz76CyOc/I551ZIO23Y6wFNmMq3zEKZhTMvU5rxqP+No6IjHwQNg769rEF2NqjW9q2fSMm6rdqDLu6GjDr4bvvsOgNWKkqO18Gbw372gI1yOI3XUFwpOy26XWQduV4vDoSFiNa7W7edIPiH78NWKzso7g6HIIvM9fDashH2w8ZUj8sNDQA9a9B+ZZYPDAut+QjHnhzrD3ydM++7eGva+hxzzEphvliF8BME/9CUVV0yQIGXLakD8XIFmtavthv+5ZeI7YxEJ47tginxo3Dcm4Yb+N0Jptj+3sU2Dlk61qxQrLoefA3uR2JR9b0JikWlmjsjt/dfVmzb873C/eDXvJJjqjdlpmBUEQBKElEGG/IAhCe2bGU6g85nhUHG2oo45B+dCdUHrEbYguNexYtoXrqn224J18rUEl4lcMx8Ze/UntiMov5AiLdsPKjxEceSLKDz4P4Tm1HAXQaFywnnkR7MYx+KlZz6Bir8NQedkohO6+E1UXnY2KffdA2QXPI770V4TOuAbRhXWFYRbC552Qqc951RkIjavtzGcHrAfsbwzuViD2TUbwnEvi8b9n3FTtxmBs3HEkgu8tMmxQ03H4jXDt5DGu6knhnnCT26aAPfnlKFS9NM+4akXsfeG447yMoH/JJwgetBfKjz4fwcsuRuVBIyhfXkLcFPz0PxeeU9PS9UaSQHLiBD4lXaFttxssuXJ8R3fYhhurMYoesA3Lc/5K390zgsSlvMBjvKFR8ROCu3I7RGq7cxGTpkioRk4bcvhBKNtma5QeOQqRdNUuhOPWC2Gtq2rnji3yqZPvQrzcsN8WaO22p9tIuMy3qPLhHADHeTvnWfBrDragMUm1snYcKvbbE6V9hqL85g+oRTUoPBSeS3Y0LmqhPZZZQRAEQWghRNgvCIKwxZFEauqbCF7xYnqipO1xFGzG9+EE4S/FujlI/P4HEnPq+THFhmDvBts+3Y2L5Yjc+ETNs99TISS/vA8VI05DeEqlYdhC2HvCfshWun7NT4jNyXNefF1smIroDeeiakLEMOgGx8k7GPp6YOkM+93/hrOHcb3qHVTd9BGSDTtJqHnocwicg81h7kyEzr8R0VnZO3yjlC8PIHj7eGMXqRW2M0fCaizcNJr54xA3vem1O6xFOUPtjrtk7djXsR4wJGcx1grL4F3Tg/Tk5PH8zUpBaCQJpKa8haoz/oFYumofQfWjRbacbx42S9sTgP3Cg2CpbTa94+lwNnX98K9KYgMSr9+Cylt/Se/ytxx5AmxbUJEVBEEQhJZEhP2CIAhbKtNHI7bM0Pv7wFJkNy42N9T1dB0A69DhsA3bAZaSfAdWZ2H1QuvcGVpJJ2h+Iw6OIliGDIVtxz7QnA3YN2f1GG6RKq5tW6Od7pFfbKdzYaan9BYZZsXQ6jreu6AHrMMoboN7QlNbDOmP6V7HTcR1c+EugWXHYbDtPoTyYxM7udPpQL9mkXIU0vO7wtqnCPXexqi5oQ0cAttew2AdWFL3iKTRZYDMO/al/NgDtp0HwuJt5mGPvQhW85j+0CzEF1Q/CqcayVY4ZqHbnrBvrWuT475Aoo7g1EpsCaJPfJ3enW7ZbTdY6nWcvR2WE/8J71Hq67TEPIQvuRex9Zv6gGXLoA0cni5SLOiM5n2rI4bkh08iaq4D9d4ftu5NbCcrZiKW3kzcF/aB1aVT2g77w5pTXLXtyYy/s5nGB+sI8wiyBJI/zMo61iK7Pan2UE2oodL67UB1bHdYt+5a/1G/1QfLtrvAtn2PTB2vLw3xM1+95va3D7ULQwfBUpjHc1dHqve7wbbLAGpC6hkhC7X73NbsSe3A4L7kV/p9j/w0pY3LGydKE47T4K0oeerbQLYAiz9B+EtzW3Mx9b/dDH17Z/O1Pdru58DRP08DqRXBfn7W8W71xVkMy2Dq14bvBGu3TUi26zsmaVA7kNW+FJvjFX5+sD4+KG6Gb5vUG2qfP3om8/ZSx12pfW5N/wVBEASh/dLgMYggCILQTkhWIZXeDWrfvEIGBYVh70vg/fYPdPjlcwT+9yr8736Agt8mo8OCn+F/4FRY8328dNAVCPw+DoW/jUfgxj1hu+gxBP78FQWfvAH/x1+jcO5kevZYWDwlcDz9BQqePTHduVmO+Q8Kxo1B4IdX4dqWJom+YfB8x26RGvswy2prUnIkvL+O1+18dj1s6igNF6xXf6ib/f41PMPyCO17HwL3u7+hw58/IPAuxW309yj84024D98TrvcN9764CbYGnorSohTsAMcD76Fg9lgUfPw6/O+Q/replLb3w7lzvuMJstPhY7j33R+uZ79C4bzf6fm3EBjzKzpM/xiek7ap/dgoSwDW0++F/48/UfjNe/C/8ToC34xFhz8+gOesnfKfEV/fMpA+MoU873c43G+OoTz4ivLjFfg//AwFM3+D/z/nwFbcTMOfVJL/6zg7QPNszmGVBZbhh7OohqhEfPTU6uceN4DUrLFpYT+K+sBSn93uA8+C9+59DDloFPF7r0Do9xZ+k6FWrNC6FqVlsqk/ZyFZm9yvYiJCZ56GilPOQMXJoxBb38StwMl1SPy02Ljww7pbT0PPeGDdf7ARrggSqwy/CnaCvW/WeT+urWDb3mwoFiM2pdTQE67t4R5ttCff3wVbPnm/5oblyJvgGzeF7HxAdew1BL7+CR0mU908f9fav8Pg6Ab79a+gYOFkFHz5Nvyf/4DC+ZOobtXjjYfG+FmtXu8N+2VPIDBtJgrHULvwvw9RMPVX+B86EVYvpZizO+w3/BeB6ROo3r8J/wefo3D2TBS8fAVsXfMsCjD2EtguZzen6m3Nm9QOjKb2avpsFP76NjxnUF7UCFcT27jcOF3+JAIzZuhxGv0NucPpeQKs/nwPtzSVVDYzR3tpfTvVuW7Rbtisbc8AOM8abOiz6HEwXAc0YHHf3Rf2Ua+iYMYvKBhN/drb7yIwYQoKPv8XnEPzDVTqMSZpTJ3Mbl8+vw72vc+H97uJ9Pz7+vhgEpXlz++Fo38rfQeqYjZi6SLbAZbOIuwXBEEQhPqwOWelgiAIQkvi2QrW9Df4ypAsbe4vkzYEK7TD70HgtWvgGJBnUmrrAtvJd8L/1pW8MbJWtCMfgv/WQ3M+iueF7ZjjYO/hgda7PyydsqRS9mJYenSHtW8fmvdaKRn+QHSscd65Zzc4huSebaRBG3okbIbsKPndR5kjOeqi49/g+fBxuIaZ27wNOuwG11OPwtnLuG5LBHaF++134T15SI3BgGXIcfC8/ybcexQYJvnoAscTz8J9SN/qAiPfdnA++AF8lxhbzLPR/LDd+Dr8954Im7kJ06RoBzjvehv+UbvXvlBA1F0GDEHAwDPh+/g/cO3ZLUeYVQDbsbfC//7tsHdqhiFQZBWSqw29ZWe4r97PeJtjM6AVwXbUDnp8w1TO/2jCwcShdUia5d7bedNx8g6B6/EbYTOSP/XtPxB8YY5+sVmwQyvJSMFTy7OE5TWIIvXnL4iPHY/4uD+QLGvqbuAokuOnZt6M2GP7THl29IRt9466PjwBkWcmGQsy3WDfvavSKTrtAJu56XrdRMSXN+RbEy5YznkKgSfOhz33LYVCqpv/eAv+O6mc5hZ/jerG3e/Ad/keOe0B1dmT74H3ogHGdT4a6WcWlhMehe+Gg2Gt1iST3yfeC9/jF8H52PvwXbYXrNWct8Ky3xXwf/Yg7CU5hdTaFfb734X/enIznxy0yy5w3vMufNfUdQ54I9q4LFScrj8ox38fpec/4X/9IlhbSV6agUrbuszHT7WSutr3dsLmantWjkfCGFJZjjmXhhrZJcQB6/Fnw2Z8iz3569y6F15dA+B87j34LhwOS071sWx/NDz/eweeA4x2o940vU6i5HB4XrsJjv7Vv0KsbX8UHOnj61qYVBVSq9OdESwFdX3gXhAEQRAEk2aY6QqCIAhtDs0H60XXw2HKuxaNRaK0sft8M2jFPWDp3y+/6tu1DqFgEli1HEkls4oh8fOHCD9yH6ruehjh9yenBWPa9hfBc1ztknGtA+82jyDx/fsIvzYasSW8M3YBwuddgcjcDUi8/wIin85JT6xTC75C5OVXEX7hTcTX8Jc4yxD/n3lGdwC2I7ZTugwFsB21kyHYWYfY+9OVrm5csF5wC799b1CB+JdvI/z8m4hO5vNBfLC0hADYWQRrvzz5oFQfWPx1TYp9sF37EFzbmXZWIf7JW3qarjBSzzIArkeuh62gmpirGhoLq0JzEXuX0vitrxBPfyPQDtuVN8FRUn2Yoe12FTwXb5sWnCV//RSRlyidJqww8sQC6/kPwb1H7R+YqLMMzKMC5ugP579uht0o+8lxbyB0640I3v08oguMr7H2OQ2eUfvVuahQL5JrEfvwz3R5s5z8DApGPwH330fCvtsAaN6GZrwDlu69YOldi+rZkRLAsJpLh51h31mXeKWmjEZ8gxmqRpDIeivI7oZmryOhLIWw3fwfuLdJ5yoSYyciuTnXFnl468qkfaqidQ+8T83+EQmjqGn998wIezvvArtxOk9q5teI/fhNZlHggB3T5VHbhp7RtUjN+AmJ+iw4mgw4Hd5RexnFZDVir/4bVdfeiqpnv06HyXrm/XAfkLNbeOsz4Tk586Hg1JzvEXnxRYQ/+k2FUavrjaTG+pmNmxdpQ3q9fukdRKdmFqssB1wHzyF6A5uc9jW1Ga8g8l2mnUfxEfBctYtxYZCsRHLZWt1ObDG15S/rH81+6DlEJm1UVnixwHYJtd29a6+nDW3jqlFHnLQdL4P7kOwPNbcOqWB5Ot00N0Wutqrt7JC/DTJVp+oC4M3C5mx71o5B+DOjHPkPgOsw82MBhHcInKf00/XxPxD+IPPR85pQm38W1Y29jQ5r1XhEHvwHgjfeh/CXC4282krv06otKGyC5qiTGpUB+knNHYPIK9RPj1uqwpN48SIEX5qvrLQ8SaTK0p0Rldk6xjXtocwKgiAIQishwn5BEIT2TKAf7PvsDZup9t0f9lMugPvF0fBfakw2kUD85Q+QMD/M1wSs17+Jgu++zK8+fRCOWmW0KaQmPobK0x9C+NZjUH7qdQj9+3lEnnsCoatOQsV1PxuTWhusR+5ShxA2iNgtR6L8rBsQuuUqVB58OCqOOwOhnzaQF2WIP/dPVD2f+aBbauIrqLrt/xD6vycQW6ZLAFK/vYeYsbnfMuLQ6sfqBAbDYb4Ov+57RP+sh5TN2Rf2Q80FCgrfDUeh4oJbEbrzNgSPPQqVn5iCpWZm62vg/zZPPij1IbwH5zvfw6BoOJwnGMKJxHSEjj4UFZeO0tP0gGMRmmxIS7ocA9c+uVvwsyj7CsEDKI7XUhrfcAkqDrgYkXXGPddQOHbKKhC88/yC4wwhJpXJh49H+QlXoup2SqeTyP8Hphj51gWOv+/duDLA7HgWXEN0gUDyo8tRfto/EH71PUSfvQ/Bo89C2JC7WI6+BI6eDRXG5xJD8t27EZlrXBLa9gfDdcsD8L33OQpnzkbhj2/De9dFsPevz/lNA+F+/xsU/PRdfvX9g7DXUse0IYcbZTmFxMe/Zo4Xagz8cPp5yog6ZEyW/W+D98wsQRcNLW2XXQZ7UR0PtQKaNWuIGzWkWwoPrCdeCtd1V9dU11wAe+9mOCZi45+Im0dPFAyCzXjjRNvhgLQQP/nNRCSX/oLYUv1a2+4A4yPqLliGbZdO8sSY6en2bNN4YDvnXGNH8XpELx6JylufROTdtxG5m+rnqS8ZH20vguPyw7IWIe2Uj4dmFhh+uRPlh1+AqjvuRejyU1F++huZ4lCDxvqZSzmiVx6i1+vbb0HwqINR+X71j2on3zwf5UdcTG3Gnag6+2iUX/t9Om0sBx9b/eOdqQokHrkAlfe/hKrDj0DlVXch/OwriDx6P6pGHoPgjyHdnm0I7LvWIfBsSBtXg7ri5IJt5I51Va2WIfuLtXVt6976WgTG5GmDDBX4tylI3nxs3ranksYbbxll2wrbeccbR11p0EacA4exbpb69nnEVtVRgz1D4DrfONpr/SeoPPJsVD32BqJvPo/Qhcej8nnjSLCiI+E6PDuuddFcdZLC/+NtKD/sPFSNon76lCOoP6Xx2j1jm9a/NAhKu0RW+tW1Qt8OyqwgCIIgtBYi7BcEQWjPbHUOvC+/CP+rhnrlWfjuvxGuA3qkJzWpKf9B1Rt17SxrLZJITXgaoVdnG9cmCSS/eRtx46QKrXOv2j8IuuhlhN5dYFwQwXmI/2aeo1JPSiciOs44z7fLvrBnnz273SGwGUfV1/sIH28f2Mw5+NpPEf7EkN4xidWIPfM/Y2LdhtjmQNiMNY3k5/9GZJKx+sEEpyFy/yeGcM8F22EZwWMuiWcfRtRYRFGs+QHhp838dcIysJOhJzwDYR9qeFr2JUIvTkbKnMOngki8/BCihrxe2/mQnA+WZlFnGXDDeuR+xuBmLiKPfoNUduKX/Yrwo8ZikGUHOIY19GiEPJRPROi4E1H1WVa+Z6FttQscZ10P33efwnt6XUehNAUvrIfvbsR7NqJjG1gnakAplJavUO7XKiEZBNc9Rxr+xpE0N2AWHQ33WXUfcdLiWLICnciSTGmUVqdfDfcVl9ZUV10KR99NHU5fD2IrqEyuNS56wj6IGxXy94BBRlKuQmzsMiC8ELFfzd3BO8LWz03hLoZtd/OIDHLn9zWGvh64t4H9b8Zu8TkvIfRVdjlIIfXL8whP0OurNvgo2DqaaeSBdXhvQ1+K2GMfIJleHKbnxr6I8EzjMpdG+5nDvOcR+nS5cUHwWzOPPpdpO2MTEPr3mCwhYwzJT/6DyBLjsuO2sOR+8yW5AfEn7kFkliHYN0ksR+zNP4wiboWld+3C/ga1cblsIk5azwF1f1i1RUhXbApArRW7HbD5257UrHcQmWgsJPY9Gc5dqH+zdoP9gv3S9Tzy7M91C8a3PYw/LaFIPP8EYquzOizewPDM44ip4meB9dih9cuy5qqTWIzwP9/LtAXUTyd/mohUVnVoFbI/bt+uy6wgCIIgtB45o2JBEARhSyL5/b9QecbTSOTIOhpLatVcxGfMzK9mLckWIzSMWBApM4x2N03oDH0OqdmTsoRQjaUU8XfNo3y606TYFHK5YT10hNExrkfs/WlKt0mKesJivlm+5Dc+AaU6iycbxxflYeBp8Lz0Inyv5lMvwHvZDobFPCRXI5EvH5SaXcfRHxZY+g1MDwCSP86qkW+p2T+nP2iq9elXy/FMQSSmrzL0JjGk5izIuOfPWkgp7Aur+UmDRT8jkXukfMUcxOcZnvq3Irv5txvWWQYsHWDdydhSWTod8RW5UokUUtN+NRYyKB12M/O+iZT+gcjfD0Lp385C8MHXEP15KhKrKnPStScc9z4Dt7ngkZckknPy5aehJs5FKnuTuol7a9j3Nt7AWPAl4tnCyUZBpSNdBym16qjYprXk25ei4opPjbQFrBdeW/cRJ3lxwHLGfXnqgqFefgSuwfU8iiH7i7x2s4K2FlVI/DjTSDYrLHv1h+bsBdtQI4/K/0BsHjd4lUh8Y35IuQvsw7tR2R8IW19loBbe4gsa0HgXbc2fP1Ekp02peZxJaiMSE5bpeguFZysjLa2FsJSYixxLEZud83HTxFokplbfZZ+msX7mkJo3A6ncdnLdnEw7sY7atPKcghheQXXcFI66YGnIsVmVpZli7alN4t7ANi6HTcbJ4av7zPSWINvDWr9aTdTZv1DbOicr/TZFU/q5OmjetqcRxJch+pR5FFcxHBftA8vAY+Haza5MMPsNRKbkDgiyoT5o252MvpjGJZNXKl01Ns5A3Hz7p9cuOd+qqYVmqpMIUp1bWtvgpRWxZg0I0zsE8tCcZVYQBEEQ2jmtPcQUBEEQmpPIQsTHjkPsZ1ONReyrzxB5/iEEjx+BsrOeQry0jgl9A0k8ci4qDjkyvzr2FkQ3dWKNuzfsF94Mz1Mvwf/ZZwh8baiP7oa9Ht8KTEWaZ+KZ+v0DXl9QWA/dV/8onrMfHPsbH8ncMAbRP3MEXrXhyEyUU2UV9Me4MElWZhYycincDvYD9lZHMdVU+8C+U6fa1j2AaY+h4rA8+aDUiaj6vLbMsAHF5nkXISTX5QlctJSDreMpgpZXVpoAYnmmzrFIJgmyA+8tTl+m1qyrmU78YdM15gqFB5qvFmF/XWXAXgSrWY4K/wbPx1llzFRPn5o+rkTrXNcRHA2FhYBjEX3sDgRPHYnyoTuidNt9UH7pE4il5aS94LzqgDo2J85A6Iyj8+SnoU66N//bJv0PgN0Q7iS+/B6JplYTK6WQIa9SGZW9szIfc55B5Z3fIfnd44iYn7nw7gfX3+v6+Gk+bLAM2jdPXTDUfgfA2jkdsDpIIZV99IMta7jLu2XvuRiVF19uqOsR+jNrN20zkZo+Jr2D2zJkF1h67Ar7Vvp1ato3SBgv06Qmk94IqmX/nWDZamj6jP/U3B/T9upFUfd0HbMc9M+aZf/rj+A93fhoAPyZj13a3NBMWT/V/VQ4N7+pbK+rZfWwsX7mkIrmWaBKkb9m98VfQ61RDCmFI2YqcyhyKxZd9z4AzlH/hPfVt+HPCpf//r/VYxLUwDYuh03GaTPsUtbML9kyHJA80VPU2b8cjcq7fjMs1oOm9HObotnansZA7cxPzyNqvLyh7XspXNefbvQvEcSe/aD2hX6FDVp3sw8qhOOB97LqjaE+e5xPCtTxd4ZWn+avmeokv25Zl2y9daBa6sgKX/ZbWrk0Z5kVBEEQhHaOCPsFQRDaM7NfQOVpZ6LyVFOdhcrzr0DVnU8j+mueXWKbk/4nw/vtt/CNOg/Ow0fANmggrFsbqn+3xk/2G8PG3xEdZ+y42/pQ2LvR9Lz3PrAbG72T339YfyEbC0ZNYnmEhslE9aNk2gCa0wxznCbPeWbzqXhGIMVvWjTHaMGZdTxKvnRiqVPa3AbNkZWu9YXPf0p744N1QFYZM1XfrG8QuOsjOWkCweVIfPIwghe+nDm6Y8iBtR9R1CgcsOxPbir9KsS+boYPJ1p8sJhrWOHSuo9tiExE1SX/ofpC+Redh8gDH2Z22J55A5y9WziN80JhqcoEWivM/l5CFMlfvkbs088N9S0S68zXJWJIResQJjWE1ZMQN09w6bUHbHv+Lb3IlPgq6wirtb8jZpxKpW37N9h2H5a2l/xxcp2br2vg9GXaUV+PmmV/6wGwpk+uslHdNis21TfT02gorwA4Fcr3SgnRaD9bGqoXpz2KwE/PwHPhCXDsswts2eHq1gzHNbVHfEXp/EptbMhKUhukLbQ9oemIvDBNrzLaQDj/ZhT20q8Q/mpTYzCqdP7M4ovWs39WvTHUwD6Z7tdexweVs2mzdbIxWKEVpzsjpCrq6owEQRAEQTBpy727IAiCsKVg7w3nQ3fAYZxtnxz3FkJ3/QPB627S1a3PId6ac7jURsT/Z37Idzs49uwOyz6HGEK2jYi9/2c+eVd+IuZhwUQgz+vwVje02k56+PNxVBxyFMoPza8q7vi1/uFoABnBnR2aLY/0QMsW/lVRhhn6phDJeoPAmW8nIYUjvQgRQyq9Y7cBJENImdkRnIDQLUb5qkVVPT7FsNyypKZ9irh5Goifypq3PhKbemLvBvuhxtbPDeMQm92AY19qo6gXLKYstGJtHcL+CkRvuQaROeb21RRSPz+B8BQj7+y7wnXF8AZsYA4h/sgZeeuCro5D6Jf6vHFD5Wdl5pworYd5flQeNKqfHczIhpGqaiZhf3gR4lMNYaptEJzn7mII4BYj9kvW0TDRZYj9bFz7hsF1+ra6no/1MI/aqC9V5en2IjX+ibxlPqNuQHiyseDJu83N6ub05hEoWqB5axGcNtbPlqb3yfDeZX50eDVibzyGqltvSYel6pkGtPFbDFZovUrS2ZtaW9E6adAi/Vxztz2NJYbkR88glnvy1dsvIV5mXNQKhbXMPJMuiNijt2XVlTzqmqdqHhOYj7ZaJxuDtUPWEWOVSJbXsugoCIIgCEI1RNgvCIIgtDxdRsCxsy7gTU25BxVnjEL4uTcQfed/uvpoPMtpW5EUUr++h7jykz98dygcR22j7qD0R0SnNGDHY8Wa9MRaK+lb84OLhT1hyd5YnE1oJZIzZiAxvRa1tJ5HCTWIeNaRHC4Ks3mkTxauYt7crRNcl/+c+IZSsT6TTp061zyrWnPRpD7tKVKVjRD2x8qRMmW8lhASnxjlqzb10wrDcsuTEWZRvBoRtVopGQ6HIR9Ojf+sYce+5EWDNtj8dgWxelYd38lYjNjPObtXYwsRve+99PqQ5YQb4BxY25nouVAqrZybvy4oNQfJivoI4xNILV+bTnPLTkP0o7ryEdgWdvNEi+QKJFZkLd41iUrEv59nhMENa19jxW/9b4gvyj7bI4Tkd5MMe35Yzd3IsZmIz67l6JzaKF+dKWdV0xDLV+bT6iPElxvhSFRlfTOlAJo3t3Jaqc7W8q2JxvrZolhg2WckbKrLSSB+5+movOk/iLz6TiYsP+f/oPYWjdYBtn2Ms6SI5IxWav9apJ9r7ranCaz9EZH3sxbwUtMQeaO2L1pnQ33xKrPBpjo39bOsupJHfTB2E8cCGbTJOtlIinZIH3/Gi3aJFU3+aJMgCIIg/CUQYb8gCILQ8hT1zOwmnDip5gfjHAFotQnEm4Kljm19G35DZIIu4dKGXQHXEN1ucsxHNT8eWxflS5DYYOj7HglHv2zhgh2WA48xdpe2FZJILZiVOe5g/8E1dj9qO+yfTrrk/PnNcwxR+UIk1hn6/vvB2iHH08Ag2PsbZmULkNjYCE+TGxCfbAhd3ENgH9KcZ/LXQsEucF47MnPsTR607Q9Jn6mP9fORDKZFMU1Eg7b74cb3C0OIf2x+7LUJeAfDedVe6fqa+OF3PomqQaQmPI3wb2Yl3wau6w5s9Q+RpmaNyZxQtfVpcO6UT1jtgPXUKzLfC1nwE+IbmytvqJ5N/jldz0xSk76t8fHs1PRvar7ZtJDCUtrAsKyfmX6DRNvpoMz3KzZFogzJleYiR2/Yt8s5Z8rRFbYhtbwd0Vg/WxQHtF5meNcgPjFLEGtSUGRo/kIMOQuuvc1d0ksQ+22Nod9y2DxtTxDxl1/jQ/EUqR+eQ3RRra9DZZFEcuZko41ww3oo9cVK30TaZJ1sDF5Yz7lcnV6kWPwj4muac6VcEARBELZcRNgvCILwl8AF63n/hPe5p3R1jXmkRCtRmf5CKbQdB+fssnXAcuQZxi7MZiBYmhZ4WgYMhKU2SXtqA+LvmscHOI30KEP8vckNE5gGZyH2m7kzsR/czz4A54EUxwGDYDvrTvhubaYJfHMy88v0EQPa326A+4DO+gXTcQRcow41BghBxEfPbLoAmeF0Gm+sonj2h/vq/TJHBVmLYbvyZjgMoUTql8+QaNRLDSEkPzcFrEVw3n0D7D2yF1941/pZ8I5+Ds7tc95ocPSC/e9XwnXd1XBdczZsXWvbCp6FZ1s4n/svPFc+gMAHlO8jerIXWVDZHnERPE+fm17wSY75uIawt9HwTt2jdtS9jE1GdOKmvpBdB44iWIYdB/drL8PdzzDDDEQ/mGfoG0BiCaIPvJMWdGsHXwvXkJZYzauDZV8j8qO5Xb0HXP99Ae6/GR/gZhydYbvgP/DdbNbPGOIvfVR956xrGzgffNJoNx+Ba7dadrfXxvJfEa+WJUkkvjLO985m/STE5hh6g+QvE2suim6K0FzEfjTa2qJj4bn5EPUZizSaH9ZzH4f/pfNhrXaUVBCJscaHA+CH/arTYfWY963QDrwUzgHGZS6N9rMlSSC13jyapBNsQ7LaN8bZF46zWrkPrA+NaYM2CcWyqA9sJ4yC/42LMwvP099GdG4b3tHdWDbZ9rTQWGjey6g88FiUH3kMyq/+qv4ftp3zJWLGIrjluDvgPqy7fmESGATn0x/Cd+F2KivrRWvWyd6HwHkNlVcus+ftU78PCG8KzQGt71A4bn8J/svMrxMD8Tc/QkI29guCIAhCvRBhvyAIwl8CO7TdDoHj4AN1NcI4PL+1WPEbYuZOs53/Af8b98F9+flwXnol3M+NRuD/mlHwsvy3jIBt8G3wv/8MvP+6EfYaH+tLITXhfcSzT+0o+wmRSQ3Z1s+UIvb0W5mTWXofAc8L76Pg2w/hv+sEWJtrEaM5KfsF4VfND7n2hvPFbxB460l4n3kVgTEvwWUKexe9jfBP5msLTaUMsWdfT6eT9cxnUfDNq/A+9gR8X30D//nmpH4xIk+Prb+wJIfU7y8hMs0Q9Wx1MnzfjYbv8bvhvv1eeN/6BIHRt8ExeD943nwYjuwy4doKjssvh/uKS+G+6gI4um9KamGBts8lcO2ub+nXthsJz+vfo8OsnxH4kvL+sy9RMHUKCl6/nuXKOuHxCD9c1/nUg+D55ncU/PlHHeoneA8q1K0HdoRjF33bY2rqaMTX1T/RbHd9lnFz2lQUzvsVBe/eD9cuGYF24tm7EJnXOIFg6vdnERpnSmZ6wXnTUbUvvLUEyZWI3vEgYqa837cLXC/+hMI/f0DgW/qdNw7+2w5MD4RTE/+N4Ds5R7vwgsBhBxnt5hE5C0f1oHIu4jOzJfYLEJtovt6SRWIV4t8vNi6YEBI/NuZDyxWIP/8y4kbxt576OJVFqmP/vAXuBx6H7wuq53ccAtsBN8H32AlZi64JJH/4BHGj+GiDr4b/h7fgfeQBeF/9BAVPHVnHhKGxfrYkMSR/GW8IfG2w3fkmfA9dB9eF58F1zW3wfvEpPLu1SkAaRoPboHxUb0MKZ81Gh8lfw/+vs2FLV+2FCN/+Rt1Hwgy+HQVTzDanFvXLk7AbTVFbou62p4XGQqkQUrP/RGLKNCQ3NGCVrnwiIi9NN/oE6ouf/hKBNx+B57ZR8Dz9KvxjPoTnsEGwj6I6dVIvZWvTtF6d1PocQWWVyiuX2Yv2b5xb1craJBQunIHCH96A97ydM+PCBS8g9Nom2sR2XGYFQRAEobkRYb8gCILQ8oSmIfLvMWkhp2XY8XBdfxM8N14O18F9aUKXqkMA2kAqfkf4yYkZv3Y6AI4TjoStOI/Uff0viPyS2SqW/PEDPtGi4Ux8DME7vkrvJswm8elLiDZhw3XLEELi8WsR+s1c6fDAusdBcBw6HFbzBI/oFISufLT5dqEzU55C8MFM3mj9hsNx9MGwD0h7ivgj1yI8sQmeRmYjfNXdiJn56OoL+1Enw3XeiXDssU164JMc/y3iqxu6dTqbJFJf3IjKW7+onu/uLrBuOwi2Qf1gKcySfISmIHzulYgsrttPzR+ApaAu1RUWtx4LbYfDYDOSLjF6PJL5CmBt2P0ZNwOenMW2BBJvXonKB35r9KILEssRffCN9OKONvwquIa3wrFK2cx/FcFT/sWfckijFfSAdUDXavFNUbmsPO+FOr5N0EhSZYj/sNC4IFaORWxZvvyPIvHjr1nlaD5iMxq66Ggw60UE/+/HtFuqjp12LlwnHwL7tsWG6RrEv/69+psD895E6PlFxgU912UXOEaOhGOfgSqtkkvNVZM8NNbPluTPlxD6wXw9qDPsJ/4d7lE3w33VWXD0o3qZakhlaV9ktyGaJ2eql5iPyKXnIPTrpj7uYae6knEnr+pa3OrHc9WLttD21Buq+89dh9AYs767YN3zCDgvOBvOw4bTuMUwXj2hYccutcU6WSvZZc1fo0yl5r2NyjP+hXj5pjqjdlxmBUEQBKGZke5OEARBaAViSL59BSpueqeGgDW1+CeEL70K0WY7PjiK5LPnKr9i8zMfhc1Laj3i7/5m2ClH/D3zQ5kNJYjEi5ei/G9/R9VDLyDy0ceIPPUggmceiPIbvm6eD9w2N1XTED7jaFQ+8xMS1b5JGkHi55cQPOxMhCc19weCq5B4/ByUX/ocYouqfwg1tXgcwlcejYqHJzdewGwy5xVUHnYhQqOnIWme5mGQWvYrIqOOR/nFbyNZPQgNJ0XxefUylO1xLqreonRcWzOjU6vmIPba3ajY9xSEfm6utyQYD6yH72EM5OYh9mPOxyobQapsKeJfvoKqU/ZF+Y2f1u9jkHUx6UWEx5hC4o5w3HJK9eMkWpwUUn88hcr9TkbVmxNyyjndXTERkXvPQtlx/0J8Q0sIf6nd+/23tMAt+duY2j9EPus7xM2yumQc4msbG54wki/9HRXn/gfRqaty2jOq27+8jaqjD0PwTfPYHpNKxO85ERV35XzkObUKsScuRuWzde2qbayfLUhsKaIXn4zgW7nfiKE6O+ZpVF6W+ZDrlg+VwyVTEP3vnajY80hUfbLMMN+C2extTwMIz0Xk/KNQ+e/PEF+V02FFliP25h0oP/ByROc3pMNqg3WyIcTKkZj8NcK3n4HyQ2+l6rwFHjklCIIgCC2ItqFnv6ZOqQVBEAShYXhLYOnpQ2rJQqSqtnCRS2BveMe9yN8gBpY+h/ID7q8hdNzsWH3QeveAxRlBctkSpCpa4yN4VmglvWApcSK1ehmSq5t7YcHEAnTqBWtnO1JrViC5tpa3BjifxlM+qZ3yqxEZeSCqfs8RvGwS8quIynbHDtBQhuSiFUhFW2iY5RoM9/fvw8VHPC96AuUHPiznGW8Kiwdaz+6wUF1MraaysKY5X1tpo1hcVLf7wGKvRHI5lcdgfeo2leOu/WAtjCO5cBFS4QaW4Ub52ZJYgZKtYPVXILFgDb+U0zZpljZIaPe4OsLStzNQuYbqzzp+0arptFCd1PZ9HAWvHKK/KbXqdZTvezsSUmQFQRAEYbOjbwgTBEEQhNYkuBrJWfO3fEE/020nWI0TBFJrFzZ9t3RLkKhEasEsJGYubCVBP5NAavVCJKbOakFBP0NlbO0iJKbPrV3QXwMKm3ngcYOgZzasRHLODCTmLG85QT+z1X6wG99yTH77vQj660OyCqnFc5H4k8rCX0HQzyTDSC2cSeVxaQMEfFSOV1I6cXvQUEE/0yg/WxIKw+r5SMxrw4L+GjS2DRLaPeF1SM6YgeSSZhL0M61RJ7kTkiIrCIIgCG0CEfYLgiAIQpPRoO14MpwH9TSuDZxbwXHtWbyvVJH8+o8t+ajoLYQKxB64EuEpbe31ixxWfYbgCaei4oQTUfnYn4ahIAjtn3bSBgmCScV4hC59vO29tSgIgiAIf1HkGB9BEARBaCpbnw3fh6Ng94aR+PojxCbORtLeG7aDjoNjB59up/I7BPf7O6KrRdrfJuEjNL67G/jXuQi+Oc8wFARBaCWkDRLaGdq+jyFwn4bQGdcjOreOj3gLgiAIgtCqiLBfEARBEJqEG9ar3oD/mh30c2vzsgKRi09C1adN/4iq0EI4e8A2KIr4xGb7UrQgCEL9kTZIaG/03B3W6EQkVlf7CrYgCIIgCJsZEfYLgiAIQlPRfLCOvAru60+DvZvdMNRJzhiN8J33IDJurWEiCIIgCIIgCIIgCILQ/IiwXxAEQRCaDTu0PtvA2qMYGiqQXDgLiWV/kQ+BCoIgCIIgCIIgCIKwWRFhvyAIgiAIgiAIgiAIgiAIgiC0cyzGryAIgiAIgiAIgiAIgiAIgiAI7RQ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tLP/ty6VgIZUKgVN0wALKUVK/WUzZUKXvDIQV1caksZ9ekyHbppPGk8QKfUM21FuK8xfNqv+ixRplJ4dTek+aOxGzTUJZYMe5HCzA/yrx0G3mw43YSFdKpU03NZhP9k+38sHP6+Hgi90u+k4qOc4fGSm/hHmPSLJ4WX7xrUKo/GrwpVll9GvKHxZZPvHj7Nrujv8y6Y17XNacYDVHXo0+zn9Gf2eoUWS04Tga3Vf2WcMc7rQjLRPJRNIxiPo1NGDZPlCTPryFbg3zoMW2aDM47E4opEoXDYHLPRc6fpS9OjZA4VFHbBhYymi0RRiCQ3lKRt23Wk4bKl1KPRtwNDBW2H1irUY/fWPgNOJnYd2Qt/+CcyYFsWM6RXo1bs7kjEXli9dgI7FVmy9dQC9e7uQoHCNnRDEgiV94ezgxV77jsCAHv3w7hsvY+bU37DvPrvB53di3oIpcGIdBm1TgqqoHV5HAVa590ao5CgkbIWIwIqUxabSiCKBpJUSjv5zHPS80pPVQkkST8ZhJY3TCrgoTZxU1pw2GxzWFOnJnB5ykPI4rHDZyV3EOOXIBxuSSQvilN5cbxJJjdzSfxP0GyO3OcVjySRiVBu5XKt0T5A5mWVgU8pRK+cJ1UF6Nhon+xS+hIVqsWZDlMIIWxi9il1YP/tPTPjwLbgsQURK18Hr9KEsWI6OnTqjrDSIjWUVcPsC8Pj9KCuvgIXSn8uL1WJFMsHuGWU1RnlP14lEDOVl5bBZKX5uFzS7Bgc943Q4EI/HURUKcdLBYXdi/Yb1VFY6ciKq+wl6nu87HDZ46JlIOZWJqhBsdlAcwrDaNGw7sC8sFJ8ZEyfgrqvOhN8RgcUapjBZ8OvY3xENR7Fg6UoyCyCasGFDaQgWmwd2lwUnHTwYZatXwVqwDboMGIwBw/ZCMEnhoqdVClossGpWconrtdlWcGgz8B3TyMx7Xa9f87MWw1BT6c35pJzWzfjavJ+lN8m+Zr1en/U6Z+qZFLeDaSjH6Z66z8+QSeY5/qXYGY+ysVGldTfS/mX0evj1B3QjMx0y4WF0PZtR2SI34ykL5VNSqRiVO43qTJLuJ8mfWCKFSCxGecJtivINbiobfocGt8MCqgpUN9g/zgsq91QjNC7/VCaoaOluc52gZ4MJO8pDMVRGqLyRuYUTl+qEyxKD32VDR69N1T8qkJSfdJ9UlPRVFIYgFf0gVblowoFyam/WhuIoT1jIHfYPqlynKAxxutDjROWcQks1iKNcLf4MJ4tppOJFfnH4k2SYnX+MXiPZjGykzVMIdEji29FfYrsufgwoieKj1x+iNnMj7CkHSnp44fWztSp07pjCVj0ovWwd8earsxAMuxHoHMAuu2+NdaWLsHTRHGzVzY/DDumPJXPXYsqEddhumA9Wx0aEqH3s3zuKn7524ptxXvi9dhT7irGqdBUG7dIPK5cuQmVFKYo7l6Bb5/7k7jBsPeJESis71kQ0qj9uhKj+JmGntpwiTe201abHweznM6hCY5QZA04bQ5sNp4VpzbTPZbbas0RuujNsZtrLtV8bql7rmkx42B3OHTUu4Bt6XWIndX91m1xf9NpcG/qzuVQLO2tzws2qWlxUidOfS8eL0slFZdLvtsNnpz4kGaX+JK76ExuXf+oDktT2crHnpp/LIZdE5SG5Y6FwsUts1UEW7PRrp2edrKcLu43vaardVs+rgGbClw5HDtlxUylrxiFtn/3WddnucBuTJ6lUWTKN2e20+6q9M93U4VsaR4jabG4jItTu0A/ZslCaUP9L7Qv7H6H+IhKjOk11P06VOkbXCfLfQpG2WG0oLYtQv59AJXWylZE43eN+mPPEqtokqirUL5KeEtdGeaD6V3JazyddT9ZIrwz1gKkfDiAb6Mbctpn28qWnyvUcc7Znpof5jP7D/nJbRW0TtYHc3sa43aU2Lp60qnTg3Oexg95+sT0en+hjiTiVlwSFT+/vyE36w/nEbrPzUbIXpcY2SffNssTJySMWLjsOGgPxr43jpBSlJ+UFt7X6L1lO0ViJ3FF+qnBRe05hqKJxDqPSh/+rvCUNu0PtL7vBpYDvczg5UHablfxLUl4k4aF2x0rPOMnMRXnIXsUoX1X+0y8/kuCxKD3PpZ7v09CBfSD09GTFYytGhd2wx3c4HbguqPhRPNU1By9BBYgs6U9xuDktSZGezXhYyPZtVIFYb6GHuD6y33Yy46JqI8c4H7mOsbsql8gddlWPMxnSfbPc8x2Vh3TJacnGHD++VhcE1wEL5ZPVwu2zHq8IpzelBad5WI0luc/jfNfol0Y81K/6aEz0whMPo2wNjZfoyQiNzynkNAaLIEZ9NcNlx+12qzzl39LSjbBS4G3UYXcu6YI1a9couxxnG1W6SJjGYuRnJBxBMBhC565dqYzS6JbGeynKV6uTxnmGu+xXqCIIB9UpbrtS1IfzPCEUqlLp43V7VBisVrs+NiT3kpw25I7P5yM/osofPU0S5L9edhw0tnbyOJVuJKmul5WV0T0ag9MYk9u3aDQKX8CjzJwOJ8ppXMv3KipD9AznXwpuGkespbgVFhdjj8OOxrYjDsfKch4TkB+cZRR2zZqkOQqlJYXZSu0Ij09SVprbUDnmvDLbMjU+oXBznnHeZ9d9jcKYdZkFm1e/wfEx564mqpyQPd0nHd2ePu4yHTfLUzZsx3St5l0T1Sopu8qS4TaZGEofy7AZx1g1JMoxNjNtkV43VOjP1yRfGFWfq9wmvfGY6Z9xpf+tZmb4S7dq86sm+ewpX8lt/kthYCv6H/Uv1+3cMDD54qRQxpm8zBt3/mM4R8WbbCeoD6JUjtIciSLXqSiAPp18qg0OVlSqus5te4TGZlXUj1GHgIDHTXNoB7WV5ADVey6bPj/VHbK3dH0Q6yqj1OdRbDSqY8aczk4zIhc1Wm6q41aqm0U0P+ex9qqNldTGcpAoZBwuimt6nMuDZUNvpgHHieu6MqM6wHa5fWZzNX8lxXWCywwZkZP505O81NObfi00DtLbTUYFQrnLd7mkms8wKk2zElEVTTYjTHv6L6UsBcRBYbTGo/jqs9GY+tX7KCl2Ikhj3z2OPBG77bMvjY+j1N84VX3mNs9KbUmc0pTbep6b8vjArul5xPN7p8tO7ZCL2iC9L42Sv5XUZpWFuW/S+2IeEXB7xoHLhCcdQR09yNVIUj7ms6uxpI7C5KV86xawo6TQgWIawBRS4DhPkYhSu0XhtjhUH6HSnwZGXIZcqo8lOzSu5DzmsEVpDLSxKk55X4EVpQmUVyVQQeP/MLWD3MZx5G3krt9B/hVYUEJlLcDjSfKfnFP5nqA8i1M7zPnEBdlKZU0j/7kdjsZ4/k7jCQdLSyiq7CbZ4zGtw2GnfoDGqOQ+zyQ5jbhvi1IZSlAcWe7B0eexgc2m2+UxFtvmVGE9w3mEJA3iKN5hemB9MIX5KyuwiuJVFaX5KsWT+xWWdVnpl+PNfrFLqmSRXoWd4L/V013/zTZjPRvzWElLUp2jcDoojB6a57qdNkprKyLRCJWJGJURJzyUhmwvFA7RQ3YsW72REsQLm8ujwkXVmaC2Wnle3T/9iu5Suql6YKUax2lMbnuoT+J+rMBjh5/SMOBMotBto7mfQ4XFznWSZXLkwcZIDKs2VGBDMEptCN1zeY12JEZzR+rPyd8w+a+XDB4tUeyMuZueMgTrq6UNw/Wczc2rDGxk5pGCtenn9fYhGz0vsuwTyj/1z2hLjWf4r+qPDMwwmGlmupwJbybcppn+q4yqYd4z9dXh8GQw76tfFT9uv9iMA8Ntunm/pnusU+WZzJRe/TPR6z+j+nm6o7eDWSGgn0z8smCvDbP0Pc5L+rHufOL1d6RUI0D/My2tgu2yCStOblbKMyOACjY0LkzHlVCMr5UZm3Cg+Fr/Z95Tk0LSKO/V/YziP2yedsdQabv8LF2bbpsWTHP1S0oN9Nka2TOiqZTyW5nXxIxH7n3TnG9kaXXFZsYTuS6nnyPMcGVT/SpDOhz0k85khV4QctHdNtJDoWtYwGW4ZDyZeZ7N04r+6E2gjro2HOP04olANBFGp44BdC50omLVfCQiFVSWEqohT1DjEqcOjwf6fF1ZUc5zdRrgh9XkxEUTCr/PhQ6FAZSXbcCK5YtQUbEehR0CNHaJYV15GXlowcpl66lwF2DdmgqsW70Wq5ZuoLFMFU0CHNhQtho9igrQuUcEG8pL8duvlbA5PNQhe9CxqBPG/fwTYpFKdOnSAevWLSO/16BzhxAiniB85K8TlfAXDUPEtQ0NgGzU+NFkhKLIgkPqxzkBVKegJolU+FRnT4q7GKvq/GiyQHHyU+dS4NBQSP1YwMmNLQ20HKynRp/6HhfZc9CEgQcHTpoo2SkPaP6hBBXckMapE45RR8WdFU+SlZDQmOlxw88TUu7geADHkyNWPFHhMKlOn8JkKjXxIPNoLEEDMAqHx4LOjhTGfPg23BrlR7wSNPejdKHJCz1gpc7TZnehkoXvlCesSsvKlQCfO9poJIwI3UvywgHlm9PBghN2P4quJZ1gp4EiJZfqkCsrKxCJRFV8QsGgmmSxO9yZc0kKBitVR8cT9ASFm8tQktzhztLBHS2Zszs8mXPR5GzjunWUfjYMHdIf8+YswPr15ei/3Q5IhuMYtM32KOrQGSVdeqB7jxK4fXZsKC3FknnLcejBe2DVsrlURjqgvHQ9XAWd4PQXqS6B01c1mjxhU0nMg1K9FqhfpdHTkrVcBtSvqhVcn/hXv1JKXRudDWkzZjUxzXM7kNrs69ayn8nY42fYzHRLNfasZUVx0ziOpLjVYyvmk2ysw+Waf/Xn9TDoDuRONKvD9qjDIKtcB6zkiJ0HaWTAA0gaW1CZpYEIl3HS26jc0jiEBs8WNQjlcsuCEC7LOjzYonyhR7hlSlLh5faBg8MTELMNUyHjASKVDy6XXAc8NKBi/8wIsmCPFwmidE1jTiqHNFClCIepPAapPsTZHrmvcYdnCPu5vrAwjBcdUlxxVCjUj6r3+j9C/THTieESTfr0deYe/9Wf4o6VbJH7Fo4LKrBw8lhs290Oe2o9ZkwaBw+lDdVGqicOVFStx+rVKzFwQF8l5HC4CrFiVRWF1Y2yYBVoXEZ1kdoLmoAkKE5FhYUI+DugdCNNLyhN+/YqxMSJS9C3rxdL51Zh+swY3Y+jwKdh3foN6FBcqCYnG9etp2SgyV1xAQq7bIdU0U6ojMbVQtz6daupbofgcjqpnaLAUTroEjAVKRVdLh7qkjT5ym5NE8LIR90N/mMY53leWSTF98z0575bN9etbBrz+eooE3ZHv9B/0pZMjelrHWzitokZPxWWLL361UuQrk/f43LPwllOdp5AxFUZZyEbW+Y6wF2Dha65b+X6wf/4pnJP1S2ql+wO2eG6llH0BN1Q/QnZYb/ov8IMnxmOuuEH2Z5pX3+GtdnuKKX+VTfPspy5JpRe1UFWjHpS1xI8UWfhRiWNISrDETWx5Efs1L/aqDyrfpoHGfQb58VDqncRahCCNOmmoQhKq0Iop74jnOLO10lp6lB1k9NMb7+Mtoqc4Dzg/pXbMNXGcVpSP8/pyPr0uID8Z2XGhfV62rJiYzMuGVSu800Dsw1X8TaeY7LThm3ownIyJ/vc48RpksYDfxYm8KIFt3n65gFSFG+1eMp9nKo9uuI2TrlDisuReZ+FmtTs0j12WRc8sz0Oq2p22X32h90mPQubWLAfJVUVjaGKPOMJdYj8jJAd0qq2mJ9NsF/sjlLsNfddursqXqS4HeaGxfRPI3eS5A4L2XV/db+UbIvizRPVmOFPlPsMigNv+mA/9PDxwi/dYzfIPodbCewp0hxntsOLQ7x4oC9cs/u8QMSbLPg5dld3nwVmPCEOsd90P07h4PBw+qm+g/skuk7nIz2nBNp0rZvxL/1lO1Su6Cd9j59TbpDiBY8kuc3CFc4LFn6Z93gsR87qiu9xGFX6U5g4bhwfeihMAa4K0y/lR5j6CR6fbVy1AtN+mwBbMoIojeU47W3UvrNQ3c6CFhoD2u128pf8p7E3j789Hg8XAxU+3qyh0o36nJKSzuR/QgnquaAGK3mcZ6dxeyFln02N+eykkhQWFvg57A5EghEa/9pRSWN0fi5O7vNiCZdmp9Oh6hdjtzlUOq1atYbG8WRupzCGIuQO+Uf1nceE0WiE6iWNJVwuJYjjMLMwie3wLwvm7KS4OIWqgjT2tKK4qJjGnkGEyQ22E+PFDqrDPPZT400a09qpohcXF2GrAdsiRIVbjRFofmNJUljjIXgQhd8WU0IUjRcseMGVx7BcornOUhxYmKfqNqHXf13PsC7rMgOZKfNspX4MTTaGm7lu57YnNfzma0PPUNLUQK/pul0TXW8q/SndjPTmIIDNsv7oPulKb/tYn8/HXLLCbPww2eHR3aFwZt83Vba1OtmURbqvrGTsVQ+DTj6z2qmHXcMKpx+XqVQiSvO0FDoWeFFSHICNKz2VVb2ucPvM5Z6Fm3E17nZR/eU5Io/F7TQX9dAkjzcMOKhuVgTDVOa53aM+jSeeLOyPR2nOFYefxtABr4PmWTyaoPY7HKb+kuahqr9QXqm4sp77O7XoS35q1AbwIin7rdE4hecbKrcpi/hJO/nBisPMw0eu16rxorZKd5R+smA/OIoWssNzby6PPC/kGqXcZfv8PGvYPbpU/SzfSyv+a1xkocKvHGAb+ljIwnPbcBAbly+mBrQKRUUdceiRR8FJ9Zvn5x1ZcO6xw2PnOT61Y1T/eW5fTOnaucCJEr8TnWmSXxxwwe/iTY2UF9SusUCa57s8l1X5Q5FSWafCQSmjxicqWEaYjPDRr1lbslWmPVEXaTRq73ghqNjnRJ/OAfQocqODW5dbqLGLygjuYygnSTnoGSe1uZxnfJ93POne63btvFBLYfe7nfBSGeLyoOQTVA65DeSFWt4u56X0UHINdocyleUUvKmC+0UOHgv9lfyClFok4P+c+eSXmtfTfN5cvPdR2+91URnlcRWFzUH5oo+7OL+oP6f+g/saDh+XPTXuUuNX/ZoXfBmqDeQHyzN4MqWnFy90B6kjrwhT9nL/SeFUGxrYbbqvj4Y4P5R1HdLztVIq5dkf3UW95Oh69tvUsy199JRUdYHLQgcuG34XzbWoHFA+8XghQuHhOuhxOal86IsUXBcddhf1Q3RlOmj8aMbcl0uOXgf08FgpPVS/Q+NdnlsH7FQm3S507eBA90KXWoTpTP77yNxN7QDPobm+qjpF6aUW3yiPeIGv0O9Bgdej5tFcNlS8VTNDacmFluxzSDkUHCgjeGmNWX6ZdFkmla8cK7dJqfQ0DDkdlcZ41kSZqjKQa85prae9mQfZeZHPPJtMfVM/hNmX8G/GdsYeuUF5YNrJVmyk3yeNep5/ySxbGXFQYTYspO0Zv2yT9cq+aUc9kSHzjG5X912Hdfp9PQzqWindz4y/5q9e7627nnjDHZRMuu0s+Ga1DDT+cMFh9GulTd/XjbiQ6ujmqtjQLweCd6mwnjNGV1x3zWsqbYY9MjMjYtzjX3bQvK9jVty0gW6H//EN8prvmHfN58xE0NHDpyDz9C3W8H++NpTutx4uvdDq95VS//QUM26l75mZopPlB5GJj1moTKo/w/91ra7hn2ylzJRSXUzaOVXZ+SbB9shV48rAuKk/y3YoPOkMpFygxlv3g/5QRrA4OZmMone3Ini0IFYsmqt2E4ZpAsA7yXjwXtShA0o6d0FFRQXCkRA9ZyF9kMcA5EcYPq8LK5Yvh9fnQ6BDAAsXLaRJSBKr15dRQ+mmzrYX5s5ehYqySvipYYpFaIBBHc5Ou2yLocN3xIrFM8ghN8pLu1FD1R99B/bHxrIoimjgvoomOQP698TC+bMwd9Z0dOrkoetuCFaUwRGMYfnq3lhn3xOekv40maG+WiUXNXCkeELNceTypoTs9EtRo19N7eLnHW+8i99DFvzcSVJv6rbGaIDGHSsNhKhS8cDIptZIaUbGHRI11DyZi9OkSXUCPLHkSQp1avzLnUKMnlH/OIGowVVNLdcFw0zVBVVPSE9+szUeWKjJBqUtr66TM+BNuTxwKXKk8OeYL7Bu3nTquKtosleBOE2gWBhgpfzhFWULTdIqq6rUNftEj6pBS7CyXAkAOxZ3UP6qQQENBFzUofHkiOdUYRowuVkwSINK/c0Gm0oj3vkVo4lVJEIZxuHhXWFkh8PK5YgHrTyY4F0oSRZeRnnilqDOJwAX7wqjAUSkKowAjSp23217jBkzAQmLA1179oSL4hWJ0r2iQso3GuxSHAf264ZdBm+DlYs2IhitwKAh/bBg5nz0790N85euQEHnnrC5vIhxO8F1k9JUX+Wn9OO8JvhH1+rXXEIzmHVTTx++4F8eyKR4NKvfNFC5ppwxnM5g2NPreuYZ015aYGDcMsZL6j7f47DqZvTPsMvDLNZrLChTwjL2n4fKqrTQfVXZSK9upWGtCgI/S3mbQRkqHXuh3CYjFWZlyDb0gZDa4cjlkQclXD7omusK13MeuPE9NqPxBNnVhWdsj93ThVcs3OCnKQ5UsFV4KYLsO5dzNfDjyYkKBw8iSUPlhHfX+HhHDZVHPUAs0GHBB5d/ngzxYFEXALFARO1uIbd5RykLTvk3SYMmdpNrJ8dAV+Zf5WTalOOuwkQX/KtQ4VfNRMaeMjHSi4PFelIcD681jg2zf6K2ZwrsqbU4YI9hWDhrHgqKC2ngZ6e6UolevbrBTwPFuXOWYtXKBHy+PlTWbUroUV5RjjWrS+F0cnuXgNfRDZXlCaxeU4bSqjL06W1FVSKM3j096BAowoJFQWyzbTfstVcPzJi2lNpFqmexCvTqXoLCDnb06OVDYY9dECvageoCT+B4xwvVD2rXXB6vqmMOCr1qWzhWeuT0fKMIGpcKvTxznNOpUx31CNvJfko3q4EyonRTbumKSzUnqPKDtVnKtFNTZWyYqFArI7pv3NLd1ONj3jevdXeqo5dOzlcDzmgmK+6cRuofO07mavCp4mo8y1rVnivLaXMFXXMd4skc9yO8SGblSRRVghgLmvg5rhx6quhuEVwOlSJjqh6qnCshP9dRVuQOm/Gz3P7yY3qYOGy63swPU5/PLB1z4xmTtJv8S+Zc5tODcWXXVLpG2VP/ONymXb6iv2xHpQf/6u0gCysqq6IorahSvwmq0yzM87psFC+ywxNOSpsU1e0o96eUB+EYjTciSYRp3h2mdOXd8fz2ELtno/TjdGYf1I43LvfkjpMm99y3cX/PEzhTwK8mo5y2WfEiLf1y/ebxrJ6v+kIAmdMfjoeZRvxjKiYrxwn1QPqmPuElPVngYQlPCPV2nq9JT3EI81iCIsLx4f3ZLPBVwn4WAJPi9lBvW8kt0yPlKT/PWrbLrup2lLCXuwqOH5c38p8X5vWd4+wmj1N0gXmUxjARalhZqFxBk2p+k6qKdwImqO+n0sfCdk4XFV72i/xkxXqeeKs3DuhC+akCpQdN7ZQmz8hbyl+OE/ubQjRm+EfjljAZsqA7TBZ43MZ5SpdK6fFmIb0pvKfwkjmHX42vOC4UDr7m+2oMRooXjviaVYLiT86Qnt0nM3IrTHZ4oYEXjOlHj49KH+6POZ6UXuQP556eljw21vsXU7Cv99cseOB4c5g4PPo1eUuKwkL2OWxJXqDg+HDYSakFAPplu/yMEuaTRbVIwXGh8OsCfs4fXvwgqDhFqirw/aefIF6xAQnSU+AQqorwD7lD8aN05TDHKD8rKyspeBxzgsLK4eZ+ksshu+/1uJXQvKy0VCm1oYeU0+WmPsuvMlDtPOYxH0eQI0XhddN4zuWwU1/mob7LjoCf3zjz0vh8FcrLaZxPfns9PixatAQe6nd4973L60NFKAS/z0v+xOClsb+D3HHYeVe/3o457Hal2F/ece/1eGhuYEdhoEAJ/ZWiNo/thylMTpeLxrMsXOHdqDaKM9UaqnM8AuAFiGDpevjIjT59esOaDMNFJZn77K27FqJf1wL0KwmgexGFj/pKO9W4AM1daPBKcxIaT3N6kT9m26h2OHMasAm3C2ym2mzjPtlVisKSQb+nnknrzV+C7FeD4m22LQqlZf/UFUEWCL7OebIGfN+0w36rJ3P8y5ixxxwXHd2W6W/WM6ZWlfvqqLqQ5b5KIbrW/VBGimrxM8g2Y51SufaUnzWfzWfEvmcgC8pOxmLeMKTv68/yFZvl/jPv5IUe1dsEA9KzAJPf1/LSeLlbx0IUUvmvovl0sCqo3nBht6glUeWd+3neCOCl+sf1gMs5b4ThMbaaW1Hd4x12ESrm3OZV0XyMF+Q4PimqUx6qGwGPjfxwkxsOtRmrnPpW7k9U9lA49DEYjzc4f/W3AfxUhzvTXL1jgV8JxuPRkFpg4/jyuIOFtx6y43bYkIxG1LhSLZ6RWzwHZsc5DPq1Xkc4ifia7SmBrxJQJ5WQmftgnhmQZYqSXka47VVjVdIr9/hXack9dtc0Y8usS19zm0b9Obndp0dPLJoxHevXrcCuQ4diz33+BptdQ5HXiS6FdhT7WeBvgceegNuWIDM3ehb51W+h167GCzw+i9OYLBGLqrzjDQFJygMeCygBOLWBKixcXzi85Dc1jKr6cP7pAdQVx9HoiUnp4eW85r96EWQzXXFa8Nynk9+NHh1d8NvJLB4mN+0qjTm/eLzI8HiEOw+WOXCbxG6qRWeV9jyGYZ85fxLUTnPepVBcyBsmfTTHorEV9+jxEIo9lO8+B0oCLpqX865xm8p3liXEqWzx4g638+yfvuDAMiCr3k5TgeSNgrxzn3e/OyjsvPCgeloKL483uHyxnsPCacblmeUMakc/tfc87lJjTJpvq81shCpDnOfsjpXaYzLnxfGKaFy9qcBjP+4/uStSb5xRGLlf0Ou0kZqGnv+Tga5VZhnISWWmW1U5oFtVeUvzXDJ3kbsB6qcKqU75aSDJZTtYFaZxCo0dyHKc+mYH151OAX3TpEalkPtvyhsuFxyW9D8OA8eT3Nb7Dxbu03iUyhvXCyeVUz9Ngjt5HehW6EWxV0MHtxUdKL+8aje/vhig3DEipacBpSkvuFC36VZ5RclG99kuW4tTGeBTK5SsT4VDV6RVZYb/6eEhI76nXFYX/Feh+6ej93ms4T/8rG7PfE7ZNB41fgj9edOuie6bjnmLw8Ltk/6MHl/zV1ccfjbT9fqvGb5c+xm7mXtknqsMjVkGGVPH1VvdVmU7Y667z27qJqxXc0R1rYfdRJ9bmE/q6M8bacn32I5uqP+yqaHXlTIyfrPiosJAeT705JvuYAOVqWSgDOkPe8F2VSBIqaAZhZzt8C83bvpkR2+09IZLv68SQLmldwjcuLAZB4JN2H39Wb6rP8eGuvvsrv68smcoRvebn2Ezo+FXGMXNeI7N9UbWvNbDxcq0oxJE+ZlR+oPVzVilM9RQjAoHN1icgVlhMZ/hNGVD85r1nJ5m3JTSHyF9JnysdLP0XcOeUTjYTla4dXN+nuzRDd0Wpxhf0x0yMM3YOrtGtkmXsclK7V4nI96hww9yJ6ILRXl3AQsSbEooa7c7acDgQPmK+Vi+eAESkSpYlECCJn3Uwnlo4N6pU2eaqNEEgJ+mRiQa5Vd5qaN0Ax0KC2mQ7iTvE1ixfCVCNCunpgYdOxaphnTd2g1Yt3oj+WNF/4G90bNXN6xfvx5ePw32bU4sXFSKqKUrFi+nyWaVBpe/GI5AR8yc9Se69+iKubOm0cCdJooVFapzcRbQhN7eAdv27Y0qy+5IbDUCFn+R2v3H65j86hXHnycEnJ+sV40h5QkPbKiNhIvSgwUxTupgXPTLOzB0ISeVZ3qOG1BOXV5J5udVvqRoCEcqSrNTtZOMGn6elKuJKtlSeUD/udPgcKrOkAUO1LjzerWdbrItvSOlPKO04TVfVdaozPHzPMFTO9YojeOWBIr8Niz67QfM+vlr6iCqEKPJXpI6wSAN6HjQ56LJG4eUn0lRR2WhvOLJXCwUQSXZ5TLL+ROjvAtVVpAPlHehIBLGdZwGOCzo54kdd0YV5aU0eaRJFbnDv3pHz4L7uJoQucjcQxMuFlyVFBfTINOvOpwUTRg9bg9NXiMIV1apV9JsTjfC1FF6HWEcccAwLFu8GuU04PUVFGDrbXri529/oMnhSrXLc30pvwWioVf3zjQpLMS436djr/12xdqFK2mw4kAg4MA8sttt4PagEMOe5AEKTdIofEowTHmQ6S4yNSFdV3QDPSPJvoJu8j9eCleTPE5Dtqf0bIHrGw99KX9U20NK/0/3dQf5N61XAeAUZku6G3yHvVPKuGaUVTJUqa78ZeEVu6w/x/eVIr0SENCThvPktF7bGaNJVHBfr3znOFaDfTXN9Xus1cNNigJuCuF1wQaFisNPd01hP+8acPBOES5jdEcPgaoZygk14VXumT/686Y95Z5yn5+lekeB5aM7fDQwZSGmskltHe8E4d0TCaoxqq7Rtb7jk/KbnuWxrZokUFum7w6hCsh1lttt9sfwm11kpf/RSadLlhn3XXzMBMfEQu6rukn6ZIomXDYedJN1SuQU+cNmfrcP8fUzUbl6Ijp0cNKzdqqTNDCnOuD1WNGzZzfVrgbJbMO6ECrKEvqCBddnqkPFHTuikiZ+vGZaXlqFqmAUa9aWUtsVg9MbwLaDO6Oyoowmbn74aBAYi3uwfFkIO+7ow7TJVEdsPgqdPuGz25LoP6AQHbrshzJPN1BTgbLS5fBQWD1OF2L2ANlLocAWQSpSSQ2QQwmhUhQOm5Xf1NHbIzOtOHnSv3kUU7Ns1W5m5kLmVy8HnM98pZcW/V4+pf8zrtRzrCN9dudtwPf0cmfYZY0yIGXazVZsTnnC/TdPTnjRyLzJZcGwZPhFZnTfRs/o/QI9S/9V2lEB0Qd2anpDVslNeoZ3t/Fr7OoVe8oX9UYMOczCQy5U6XEDh5HaH+Uzl2PScN/MYbCTHe6TuH7wznca35Pia11YxuMtFUbS018OptKn06mWXxO+4jAYUaRwc9/F4zo9bCpefE/Fl+OmP2ei7Klfw66h5zRTz5n21S/9oTThfrKK+oowTeAsdhec1E/w69JOihxPqpWgmCo592csEOWd27wbm4UX/Oaezcq7+VnET89TOqq35TjcNDHycHtC7nloAuWktooXJ+00AGJhCvfD3CdzWqr8IaUE/mTGivU8HuC6z/FV8eEbCi5belqbmHe41Kh2WY+9apv0MRY9pZ7ncpFAjNoyrnscL27LuG3j3fNhii8LfHVzmy4Yp2dY6M/HklFNJcX9BLWaVK/ZF85H9oKvdEU+UFqosqWSmfsSvW2jeTHFT2932SSZpKm68ksvrzGyGydzXkBXRxSYCWLEUO3oV30rKfaXf8k+jzV4QQaUJ2yfj3/hMR83wPrTurA6zM9z28cLCGqnvoXyVd/Frnb1c3Xg8HI8OH1IsaCbFzyU0J8Uh0FttyDnOV6ZeHOZowir/yxI55SmOFLfQI5SmaBw0bhRL9N2vQ2m5zldE3TN/QrnnV77eNLM/QenC4WZjThsrFdx4H6RzNhcPcfh4bjoC9HqzQO6E6Z2gvM0SuZxSmsVH+7DOC7kKP/yMVVR8ot3n/MCdoLCyYsYYRrXmeUjaaG2PxGHw5HC+B+/weoFc2lMHqFxuovG7G5yI0HjT3KM8oR3x3ObyuM0fts2ROM7tdBDYe7YsRNFgvKZ7HDg3TR2i4cjSmjEmzTc5JaP+h3u92LhMBKkbBQHv5vGeJR2vAOeN8UkE2FYrVSOI3z0D9XJykpEIzE1visq7KDXe/rn8xdQ3xdS8WETFprxmwbcVnEdj4QqlVCN61uCzFloo4om/THnFGxWVl6uFm/UEU/0bAX1mW6Pl36raB6h76S0Wqk/o7aE481HAPEmHF7wSCUj6NGlCDts3YfGz26UFHqxVUcPir02dawaC2ED1E4UBZwoDLjgpjaCF6eowqqyxsJWzmY+RpPLFKWkShMu2fpknQPM91VhIPTaz8psB9Wd9B+lIYz+j3TZprqZ4Qb9UXrDgrpmvX6Z/q1NmZhhU785FnQz48KA+x6+n2tfZQ1bMMJnYraHqs1QikNNmM9nYYZFv6ErLi+63IDjrt/P2DPgIJFZ5imDHGs1yHWHyHVbb6MMn9kf+mGVnX9pM6X4L1/RX7ajFJlxpCkt+C7PMamhUONkjxZHZypfxVT+qmh+s2ZDOc2fqdWg53geyosBbh778tyQru1UL5OUKLzQZboZDEVRRW0Cb5Did6fLqM6Vc90lPyxUd9zUrnP59rrt6ogqq82m5t4VVCd5oxUfa8cCS653PMahiaNaAPM7NfQsDqCTxwYtTHPCWBW1KRayS2NqKu/cbvJ4x6U2vpF96ld5d7yT326nPohG5bDxTnEKI79Jx4tlalc2PcOtIAspeVe5j+x39ljQxWdF90InvLwAT3UzRWHj4sa7ynmXs43baAobH4+ij40ovcmcw6IEsawoSfgoE27TEmosTs9R+2uhNnXiLz+itGwN/B0KMGToXtQGJKjNilB998BLYXdTXvgoCQrcDrq2Ulz4uD+LeqOf/eP+idvoMLU/EUomXkBlWUaBx0FpSHlEGcKCXV5oVEfVUXg4nzmdVImgS/7lvOXegwJOeu5zyZAXzOkmx5dtZysla6BywKcGcNpzcLg947CYbRCjX3NPpcNzNPKa3OBxip5eHAj2R8ngKOxsm+dEfAwxux2gwZCfBkKFPie1e9Tm05yax6PcP8biUdXO2jmfeTxGZUa9xU1pxWWUok6K8p4XRsg9tUmQnjXbLPZbjVm5TvAl/aqTFfiXAsfDBP610bUeZrLPYSWrfK3SjAOv6hO5SloWnleEE6igwV+I0oTLv9o8Qc/omzcoUGSfx1sJTmv65fTn4sjoYdHt67JKI28M9MUFjgN7reeXhYVllHZ2yjgWnFsoDbhmc53itx557Mrn9FhTMX1cabMiHIogEmF5F9dtsk+B53ECx48VeavSgd8a4Q2kAZoMdKByyEJ+PhY3YE+igJXLogT9HqqHvLjNG3Cp8FC46XkKD7e3HGIeW6txP4WT46DnAdkjt/U3Y3lMzG0Kx5vHTuQKlxf65TKjjpRi+3RNWUp2eD7P+aKnXzrNOOYcbrpgP1hvord9+jU5ofJLXZJS4eX7aXPdrmk/e+6mtBwXjoPSG3aVxaxnDGXa03853sqaChvrzd+0Mu5l1zlTcflkn9Vz1RTnPdmhG9zuVHOTHaSHlIn65Sd0+FbaDmFGU0fdMRTDv8oB/TlWypT9M/U6qlwqM/2X85D953/WXU+6/g414SCLaeE0P6Qe5UDogecsV2bGDTORTXvV9HxPKdMsO9H5fkapVo1R93XSWj04mWvSsK/qWdOALSk4fIb7dKX/UoSVOV/zvexndfR41PxnkravvDH90p+j2qPuKX91Y52sC/1+xkj/zbKQJuO2ifKjBmymxzP3ETPkbJz9bMaauqPsmHdV/hp2zXhzQ84NI09CuSHgXS0eGrjbU0GsXDgL1kQQlWuWopObKmq8ClVl69Gx0I9gZUhNKHiw7vf74KGJRnHnImwoXU9eUwfEHbXNDpfDhZUrViEYrMKGdetpkM6Nq5eej1AInNRw8WSGHqEGr6xsA3r07IDCDlasWbUR61cHsWJlOYIxDw2GfKgMU0Pk64ih+/4Nc6ZNw4KZM5GsLEPFhtXU6JbTxDgKf4GHJimdqPF0oKBkO2gddkKE9ytQJ827mPiXG0yzA1IdC5UXvQHWr+2qJTIaR6otLFjhzk9VKNV46nBJ4Em0es2bnuGdXNzvcloq4SPZUEIe+seLDA7ynwWZ3EnyqrmHBlrqfD2eF3PFJTfTeaTCQHlI7rAL7D5P9pNUo0ORKnQKOOCLbcD37/wX9mg5UrEwfB43ue0idyzqrH4efPCOfn7ToqhTJ4p7kvTlajLHXlho4sS9TywaJh842/RVeTXZI/jVaQ47797Xzzak2JMd7rD4dek4TZ4Y1nOHw694s52K8gr069sXkXAIZRs3kruU5pSw7A+/GVBavh7+QADl69ehd4mPJlzAhjXr4KBObcPGtejWJUATxhC69dgK5TSR4wFxaVkFli5bhfKKSvw5YzEFPqxeUbNanOr8xOXrKxGjSXpJ115qF0KK4sGv56uFEpWGnF+cnLqe05fzieOim1NS0D8eCvG1mXd66tPggezr/zh1uf5wWeBfo34qe7p7upvsr+EuO8j3TFepfuguky26x+f0scV020LX/Iiyx2Hka5Xu7D7plWLXdPf0cHFY9M5KF5jqYVDQDz3CBjp0Xxkqu/qvuk/o/nK51sNg3mO9CqZ6To871yFKZhpgsUCN3eJBDfcuqoeh5/Rw6s/osWO3VByUG1zv9LrHNriO8WCNd9mqASVPeJS77CLvPqSySk7zlEIXBnF6cN1gYQ6nBLvD7Qu5TR6oQYl6ngJJg38KCj3LPuno+aZjtovknIJ/6Ekyp1CbZqRRAxB20/jHHSwPrrje+Hx2LJ87CXOn/o61a8sQLOcdi/w203ys37BODdajvBMlRu3bylKqr8VUr2zYfvudqd3bCitXrqZJXAWCFSFylI9KiKFzSQE6FNMAvMBLdYTuV7ooHl5M+mMtNpY7qD6HUOzrQIN+L1auWwGnVkgTv3L4irgN8MHXYUfYA92RLFuM9YvfgDX4J3oUOrBh1TQMLPFjypj/waVFUFTcldKQJpWURlwL9DjqmGmzKfLZ25RZdT9IGQZcPhpDJtQG5BCbqXxViv8oQ0W6lOeGif6o8kqKd09zndLrFrcG3C/wzjQquzy4J7uqH+HHDHdU/aG2js9VVeXfCIeqmVRWebLKrzh7nTQZZyNVv6l00nNcftlMnV1KD6q+QV0b5qS4vOn1j1/x14+24EmTGY3qv1yG9bCb4cv9ZarrjV/yw9Rz38Twj7Jr2uG40TVfql/DXn44RjrcFqRhPT3HC+Xc1/EZubxbjIUjLFDkgsn2uR0w6zu3BSEaE/DxMtxl6QvolMLkjr4IwhsGLJTGNnVWPx9x5SH33DSTYeEAv9puHkdgp4ja6NccC3C7w+MBnrSz3gw3j5+50qtyoYJtmKtfXXFZUeEkc46LKnxkpsqa0rIbZJd+eMIVS9lUW6YLE/g3pXabc/z4mo+nUUJleliNMegZJXikazVBU4q8IXNuc1X6U9nhFpHbQd1bbhdVCab8ogkflTWeBOo79MgdHrjQL4eNW2wWLCtBNUeSnjGcMRRfK0fTZsqOuqZ/HBAD/UnCSEP1ZhpZ1OchbMaX+qiK3eVfjp/arcePUh6ZbTw7q/pArlvKLinlfNoX9au7Sn2JNamPs0jpdUVfkLZqNL6lTOa6ZLc7YCPF4TF3CCp3acyiFuso3CyIMOud3v5TmpFPKj3JTe4D0uVf+azreKzE42DeAcppycfw8NFB3HfF1VsS/EYK39PzWqU5/fICllkG9Dyg/GA9Kc14e5LLsTUewa8/jsHa5csQC1WirHSjGh9xGtrUGfbl6rgeFu7zjnp+G5N33vM5+F4vjcFpbMjh5m8xcZnlIx1dLieqyivpvlspfsuTj7Th4wv4qBE7xSm4YQPNC+LQaPxXVVaGCPlTunYNRSCOEO/kT/IRGiFVljzkBi/A8fGeXL4Cfr9KHbbjpjkDL6K73U7V/qk0pJu8q5nDysdlcP7EyV03fzeKbprH+fAxPQlyw0r1m+2zHd7dz2WE+3mGj53kbxI4yR3e/ME1xk1t7vChO2Jg355K6FropnE5ucVvEjo5rymTnRRXFoJ6ye0CCiNvYovxkR3msXdUUDi9WKhkbgbg8sNlksOvWyKl6hZHm83VjQzVrlnPbupXJuZz6fpk3meLuXaN302RHQ7T7VyzXEyjfPcy8D1d6aGl3yz71dqEevin16YMNe3l2tgEyjLnSfoiTa7bfGW6vqmwcqx0WYqZf8qENcohNuNpFv9y2+GktqeowKd22vMi1cbKMNV1Y8xL7ZSL2yUqUC4eF5CGd+DyGz0bymn+THU7RA0ClX4156kKx2j8qNcHXgxj73lswv0cfz+Lx9A8+lAb+6x26isjqo47HBp6lHRAr84UDqdDHQPi4s0qZL9Xx0J0L/bQzJzme4mwmut36uCHX9VValmSMVJheGxJdAy40LuTH92KeA7HC2YOdGSBsdeGANUrPgKHj8rhzXJOetZjSaq35EsKXOhSSM92dKNnJw+6FljQtdCJrh28VB8d8FI9tceqqK0JotCZVG476VleMuYjSXjHPS++O1hewW6zIFa1H3oaO3geymlBdXTaH7+gdP0alHTpgv7bDlbzYV7s91H7yG+q+ynN/ZQGHmonXJwHnGaqi+KlCU2dc76xKoayIKUdpTX3B7wRie3zmencXnCfot42pLxhwbua8XBmGOjjJm4l9HLAf1SrwfMSLisq3PyH7+mK/We3+K0nngfob61RWYhEVV/IbSpLylV5UO0Rz0W4vaDxCzc6yhkuh1mOGuVSmVO54jTj8Y2bF4KpPHop7Sn6FDKeYfH2AvKHHuNxkZvKo9fFYzKbKgfcJvKCgSks15U+9mJ9uv4Y8eY4p3/Uff6hv6w3r7PM0mTZoVgqI04XXgznTVC8sM3jLBUnsqMWsil9VD5QOHm8oKcxucFtHTtAaaSnRUYZ3qj7qs1mM3WP/ea+X48Jy0Z4sYUXevUj9agOUlryeEyN7aneqGOvyD6/VVhZGUGCxptxlhPxyELJleIqDble8pFKXrpmwT4fHVVC9a3Y51YLcR6qpx2o/hRQ/8g79blcqlGSGX6OD/ljxID+MqQjA5Y38biF5wUsc+F8Y78KPQ61WM9lX709ROHgvkx1mkb66DEx3DN/TD/pmtMigz7e4/tsaqZdxi0974xSoMx0d0yTDCrv+Vcp9s/UZyn+Q/f4V2nT6GaZX520m1mGhjX65X96OE3XdGv6HXM+xUYqXnShl20dvma9UvqDOb/8vHFtmOn/MvbS6NFV9/Q/xq+p+IefMa7Nx5WbhtKvOawU9t1OvvEOKpPUMFEG8QN0kwewqiArS7plNleJoK71e6w3V8/4IuO4/suo7FN2+X6We4ZSHSJZypgZ9vjZtJmh2C1CuW9eq+f1MKjn6I/+rG5musEYj2VU7nWWUs+TxrzmlK8WHsMsfc1hYEPjWt3TL9NKt8/2DLdzlO6noci2GQe+ZziQdY+v8vlBpDWMfsHlJmNsuGs8z7Ber2r0S47z2WJ8xrqLOvACt4byNQuxdsFUzJk8DvHydZgz9XesnPMndtlhWyyZP5s6WJqo0GBjw8YyVX66dOsCKw0uVq1eQWGmjoAGKbxbnM/V50pfFQxSI0mdFTXQUT5vNBijQQc1gjTIYOGzlQYA/OqvkzqdQEECXbtbsX71KnTv0g2777UjZkxbglVLS7Fh3Toa+HjRo09/GoTbsGLBPCSDZdSQJdBjq67qA5i8m6F7SQArF62lgT41YPb+NIovVB0kK56A8aCKdyfoQhTqHKkR5jrAXS/Hh3f36zuD9XssgFSTYjYnNzg/1OSbFPUpqt+k6JGeUlZVWjJnO6TjS3ZXFyrQpIIGe/w6GJ/trzpT9pvzhvxTT6hGUFfsp5osUm8Wpdsx7i7oeZ/bgu4eYP74rxFfuwgdKc5uBx/Iweec8+4umqBQnkZpoMCTRJvNCV9BgPRx8HmrPLHiM7vZFxbA80d0+QMv/Dy/ys3CfT6Wp0NhB/XKtVocoHv8EbQ4C/g5qBRRdp+1/Bof7zphxQ0/v5rNO/zLNm5QZY0nW+xAiAZahQUFlIeV6Na9OyJlpRi6Qx8M7FWMJfOWoFNxR6xdtxE77jRETaicFoorDcS6lZTQgMSOXt17oqyyDKvWhamc8MAjRW7GaQBXiekzZlJ5LEeXLj1Q3LETTZgTNFizqo7PzAcznziP1OSMlJrYUz5y7vLuQ7bLgwf1DNuhe1Y+A5pTSw1m+JdTg+FhHcPCBx2uZfwMR1jpDaXnrbKinlLu80MUKBZeKEXXqoxy+AylC/gzv0roodxgv3TFNVz94wulY3MKK5U3bkOUKf+yVsWBw6gsK1ivXxrhJb0pkDfd4iv2Xy+bPKCkck0VgXfG6qvd/CSFisqx8tLwj58z04PDrMdTd1vVQXVHr3c8sFQCPlK825l333JdY7dYEBKm9sPc+cmCMT52QeUduafvRtVdU20pecBB0DtsqmF0naJneYeUiZ42KuX4R4d+VbyVG/wQx0u/ydb1R9Imqi7xoqCbBsoLZvyC8mWzEVy1FKlQFOUb+E2YKDp0KIRHfRSxAqEQ1ZmkEzTnwto15dSOptC9Rx/suefe/8/Zfz7ZumRnftgqu13t8lWnjjfXu759b/tGE8AAGmpmyBCtJAwjKAVFMhT6IoUkzuhr/xcKiR8kBWMiaESMA4bwjUZbtL99vT3elze7fJWe37Pe3HtXnXMxGGVV7sw3fa5cuXLlShcff/RJrG+sxPTUnGimJmXivIdHNPGpIfDZit0tTW6UTrO9q7JNxfsfLsneiS98oRbt9lScP/9iPPvMZOyon81MC/tFZy5c+Q3Rjmb8yR/8N1HrLEXjaC22ln4Rt977k1j8+Duxc+9Xsb62IvpwIYbHLhj3vfkVk5pnRa0ME5mlzU7qCu4n/irPUyrhjiXtjo/bU8L+m6qSb9Eo0jYKquAYYJ/z1UfpB9i7yh0JobMwX8BgQjQiOswOuWHRXyaedeiwxsvWENctDXsBlzGDKyvACWDPLjPjD+koZ5YLUGAquM6kk7HBO1yVPuHoV+yQUnIWQOUOrzLpSnxmkiUyrtTkLjeuvmDSSRWSNwFnT9Yp65u6/7vYiyrueexaeSg924GZU810Hcemwjh8L/2en34qVez8kg5m6WcINPjjkV020eZ4ozRVJwT9wAiYEhNIehInO+PttiZcnKYDGkz8gY/+bTLRgTZx9V4+qM/CPRNZ4J9wpOyk72/FG0SoIPiZN3AuqXOUVjlIXDSUnexQL+9o95jQpzXWc+qPETV5gqwxY7cysD+PB1vcPjAsWjYoWpa7+BH2svMbEzrnq2oEH9KhJCyvM4aZ/6A84KrqZpwW/ngn6BB4IViILo0qEHxGCrcVhrFfRRjXZLJdG/QuRnArq0VdSFtjoSxAil35ZWMQfmBBalTaqXPXXR5lMVs+1lZKWy2jMqbrkeIAO9dB7iUNj72kQSs5E9W5mrjTV02TCanwaOKSHxlTh5zgSsvOqRl2LnpBTfAAFzzxdd9KwS7CZNLxVUlKI2Errf6oxAXDFL4V/JCP4eF+AX6JdzUOGZeoh8qm9jWfQAJKjPGO9kSAv6Nk9w7UvmpvhPzgu6wKwwkKFgIiOoxzMr0oIDMXddQOlFkdn12ubVXivV/+NG5+/IHGivWKxwIWgqG0kjTMEI5Di3Y04OQd+OIh6UsK4Pu7ubZnbS3W1tc0PoLlKo/GLLQf25VmkflweyeOd7fjeG/Piyd1l4Nduuw6PRY/3lJB94xL9L3Oznasb24Ib4WDGsB2trcFa+G6ytGoi9+E5olWjolXxA8Y4sepUXb1w1NCF0gLesDd5Nu8R6A/ys9iBe9FsWjAYgV8hQU88hsXr1uulDStUPxGo+kd/geal7Bj+NVnr8aU4mu6o7aij4i+0z9VLvCEO8ubjOsiyHRZ0mBRCLXPbmVgrYj0TdpGTaR0gLoUOGBcsbN0fnRpo1TVDU6oEqdfdd364to8Fbj/q+RTwhf1N30X++kwqOL0ND8r3CttCJTvU+ppeXxefgVmRT01XGUWxffTtJE9LU4HOlO+06t8pDK5O1XGp+VvhbM0Bj0+x3kchKnggXODMxX9ES6NiebSfxDQr7FhTn18YDiFrLizAYBNLlyXQprQPk5+cX0Xd/Mj3OTUEVeesdHuWP2UEzZjjZroHYtTozE30fKu9RTaKm/RNt7tgAbUxLDPTbbisubI00JnruERw2hB//np8Tg73fQue66tnR1vin7S1zmBOKS0uC9o2+Pp/GQzzs+MxWyDsWQgJqQRTM5oXj4lPVY78kmZCe8aH8pTusCQ/qrxqS6+qT6ovnassgsudQTKCNA5VdPmQdpaXFD6V+bH4/xsOyZEzDlv1dD4PNlgNzphB30lz3RrVDyY+vv+Tgwc7Mag6EpLdIQHt9/6yQ+c7tT0dLz5ta+bTwdmYhpSYC94sFjgebjaiw0W0CaueOtokrEimK9s7fpkFcJRHkrmHn3q1BhVG3PNl/I70JjNwov5SVUTXKD9qDJ2y9hkCgCJE6IfvkKNMPpO3rmKI23hsQgP9LvT2RV/IDo2lKfoGV9GORkvHNhE+O8TAuJRNT74Dncnwk9RvZRdPNHEnK959FQfEN1Tu1B/xhb4BT/cjxad570IhMXmMRmHRRsZ3jwGKllnVZlO13YccS+eafVXBrCZVsrS8zMsyACFHQKMqmAC7aUfbHN6TO1CGnRkj8EqZ4578O+qFuXN7GCTbDofa/LlL3kHy3ZIR3ZgQFuRrk91y8ZYRMVJM0+Wwq9lmzsNuSPXqQk3kH9wHSs8lZpJYxE4MCytttLHkDRXRM82huLs2HAsSM8KjyeF0w3NK44PNoXL6pf0H9EEFgPdVsbTrEcZ2wvOAbvK6nySBwYvVCbZmW8g6wF/fLUhPKXgNHDM2Qge+udmBnVopcG47fZRWqh+uOUNLrRzgVHiXAmPNtyqb/t13VE9v6JpYdwwSRvlPLv4lLrnrvhPuKeFlJ26YWGb/WjDTB9NGdLOzwmZru1VGfnWj8vm79SO1vfd79Y1cdef8+SzsqOqYCdUhq7sVVxcgTa2hE/R+PRgVswSa+irv/ePvk0ugNLMuFzR2VA9XVEER0InUJRYMa3lLg0RM+AcrrI7XPWN3ZocpYwglXJjpMKkgqUsONisFA1gE42fTX778rPmI8te0irpGIB9bj2tnyxdpYANbj2VcdPtCT/prGufrtyfrk/mlfnlF75YK2hZZac6HadPEZk2q9wzff3KOZOlTFV7yy91wgeCDcOKsLk+fOiHQD742V/FRz/9qzjeWowLs+Pxd3/rG/En/+J/jPu3r4s52I6DzlZsbnV8JI7dBwjTEArPn5nVGMqkAgHXVEyMtcXId2KMu/hFXHa2970D4XB/N4ZrlOnIO1mZ1DPwzc7MaDA+jrNnR2Ncc4ep8RzQRoZa8bUvPxsvPD8ay493PNBpvI3PPnwn5sScPH58N2otMUrjtZiYasV7H7zvFddGczrmr7wWOwMLYpiYsEeMaqKhmYwYjyTgDACJNwWPBnyNTw5kyQDApDDhg8gysQF2hGRATlInXdkN4W58peZ2kavSIX0EmfihaOMUdJAGggGEljnhZaBivPOOLqXNJJ97t4fEiF2YrsW9d34Wt3/9U+9OOhZzMiDCTbrbm/lwLscNj5XX+jrHtlVT+bGTi0fNyH5HDB4LMiNiYPZ2xMzInUGfgYPdYEyuGo1G7ImZYJcVZWQRgMnxmNoVZpVFBfJkUkU8JmhMfhGOwYhaMQCyEAHyqW74ra4venK6ufQoXntmIX7jzVfj03c/jc8++Uz5DAtPduKV556LWuz5aOXq44cWfDLh2lG6MzNnVcaRuHRhQfAdiHNnZ+LxfeHAEDvUhmPm7ILv7z8eEGOnctEEbp/KhFrBQFTDVMJfPxbeiLFOATJ22lhhKzvhvQBQmTQQaSEQcWOhq/RUEH6syd/hnE6m5TuA5QZbUa5CsPBHdu/aVHuimewzKGtMzjJUcV0Xpw38s/zZsytTlgEhLN+UyfCvypRh+zTflZvLa/f8Kn6Og5PTwBAeyy4wZtp4+rtaGKnKhqLMFmgoEWGK3FVC9QenJ2WKp3+YE3ATQY2FMaZZSkd5WRimCQ8CmX3VH0E/whPSQDDFqRf6CLBxesBJhq3AlXm8AIWQLXGR4lam7bae9MsqVVqpyAJ0oCT482fBpPyYRLz1gz+Oh5+9HbW91RgV08ydppcuX3AfXlx6bOHKmflzsbi4Gp1NhB4t0ctDC1rOnz8nWrcXGxt5XzK7haam2/HSSy+Ycd3aPhB9ZtJ2GK+/0Y5HdzqxuqIJliZCX/5yOz58fzHuP7obna070Rbt/M3fuqC+vxcTc89r0jIQP/vRn8W/9+//r72DZ3PrXuysaaK59Ti+8saLsbGyHqMTz8TozLOxzWSJdhBeJoap7v7rqX57T9FWafa0VDqeUIZtpTEyJHmcjFuC9dxOarz6td1kyTioKlz1rWbKcEIa91R9gD/d4EXhL0eEdL5y51B073A7JjVRnx7T2KQJ4tjIkUweax/UZFd0D8w+0CSyYpKFGEpIvVr0j3pxIJZv6CGl8uPXSh/h07E6OWMR+G6ttBA8oWHUET4JHVwmL0orKU/MbGZa7nGVHUWeJ3C5Mvu1y9MHo6KJTdq2kw+AS9cqjAPhkN9Yi5sU9owhZecqfhUEExc+MXNhAXqofiz6zg5ESsbkLafDgpnhlrQRmkh/dr+3mWkAN2DjukszOc1r8mSXOwIVT4adJ+lWJXD90LLKPYW1WQdoGKnlxDG/PUabJiOEr9wpv+MkDUd4zE7sEidhB/cw5HIzAfTjspqod0S8dsRL+c54fXNtjq8mUlzXVeGT1hsSvTRlauCnNPmgn+rbkm4iTBlkUwFvDok2jYS0YMGEXhO7lvB2Vng83dTkDhgZbkpMgMk8qvyMBGCmM5JOVfChuKkoDtFzlU1uwLDEStyl9knjTUVJnso4rALhTn8hoYLHKhDXCZAkgmQEPvAQ+CKchmchP4KzQ7thwRQTWxZ54GlTmONHJ8lfeXohRHWmHGSPwMCbA/QBvF1v4Ct/sTPuf2zUsCADOEmBb35EW2HBGUoETuVEsbJjkpbsjIEWDtCWtKnyAq8UUJUkTPID4LJPrLlWqegb7K5k8ZGTk4Nqw+31pfj5D7+n9jyI6amJWFthR73KOjzqvA1W0pZCiI6QqIaQXXQJQTlvbDEeHuBeqyldVVSwh6fjqgf4QXYXQ594b4m77lviB+HlEag/Xl6OlbXVWFldEa+9Y0Hi+MSE8h6M0UZd49WO4dlQPATvlIlrQfPxea430DxC492x8BbhEYILL7AoDliDkInTofCCPPrLw71lEu5Hh0e4k3/PcdhIBJx3ld4W10Qqf+Yg1BN+lLv+zdc22rEvfpY5zFi9HhfPXxI/2xCc4byAPvhB24m/go7DV6u9SYN+x07NXdGnXc1fOCHshT7B7Uh9kI4Df0DvoVlpe6vSiH2Klk8klyrhqDVW3G2mtpuD8oGJNe3uX2j99c8/+1U3zCn3z1NPC1ec/nVpAOO/ST097afnR5361VPDVWa/ItxTy1mcMvE0DOpKUCUgF83Xk2ng3q8zDQWVzn7W/UTrB1wtAkQ2kHHXPfewIxzeEbFnwZMrF4UxPjXDLEBY7cV+Fgbg+3YU1qe7hHt8Uz6u22IH+pQF+82YEi2faNZiqlUXbR+MFgJDmZx0I39weU94y3wduoeAe4pd6eC38kXQy8LorObbXvzV2ME1kOxQhvZysh36yj39pDk5Vo+ZcdGDmub9Su9YacPnwLfnW3aHFnpq6haj0APZx8QjseCwp35JmgiV6VUeXRCUq24IUVls582+JgsIzbrm+ZkHZls89lhN87t2wycHuHKLK0/GNJ41h9V3RVfqx7xVoLmoxonv/ukfxZ3PPtAYoDnkymqsbq7GuYV5b7ZjLGyp0tQBnsBjmhABHAZezMm2VdZNv38iPoS2E2zG6kN+xBs40860JUJnz93kwphg7OCH9scQ/HD1ggIbnOROO9I2Dsu38aVfk758CcOYoRQYFw5F4zi1NcLJra1OrGi+j7Af+sqciVNrJvvVuJ1p6adS2UepZ86Hyokq+gDjKSEZIz1+OWyWh7GBUcn8hhySB6BsYG/aKS9BnVtGdT79qqpxqioNp8en8oXGO0yJz4/zUwjjh+AiO+M08z94dCejkNhRvpKP8dVwy/Q9V5Wf89GPtezUk7HDgnzF9xhAe9BOyo9NPDUFpu1ITalLgyoUVl1H8AN/2EChoO53nLrjkWL4FMrMtZSMa86H8U39jvCTtYiF8ZG4ONWIeR6CFqMGn8aVk779gWsnNdbB14EzjC2GMQXni7yFl55P6zu1wrmN0k6dqZPjCyfgPdc72xq312Nja9u8QX1wL85Mj8ekxvZh+aMYpzPVVCVPWoo0gTfwyPKQfraR83XeqQFrhs9v4qHcnpVKe69eKKyJY2knDfLmjyRsovrjKIEMm6btdgN+lUPRGGTo/3TIz8peNLggE/pX0i/upOk4aNer1KFXl/60k2L0xenXfe5VBfVP3gmD0/Dh27C1Y/rZzr/00Fd+7x/3hP3p3gdEApWipep36zdJAwPlb0zbM9Oi+xXfLnafOynyaa0AXVO6VLEbXBZcC/IYELhVjYFb1z2Dd3VpFKhJSf+Elpcs3W9/Fq0f6yo/VIYpJUQxeajCF00HrCKXdHu6lF0BK2V3zPysVH5l2JM+n6sIW1mxnY5GLsUJ0w/+sHtbfzxSc+/TX8cbz56N9VufxNaDG7G+dD/mZydiXAwFwqsLZ+ZNiNrtyag1uEYlYnFpXQORmOCdbTPZ0H927u9qwkBdx8QYrKws+5gbMzweUWGC8fIrL4lpZoLS8KLAxvpaHO4ex7XLF+KrX33es/j3b6zH0vJ+PH74bnzzW2fizs3d+OTG3bj+4a9iarIRG5tLMSjGBGHw/vahmaLjg+F440svx6fv34yFK5fiuHUtBkebmlyrYCovu3bYmWQhioCAzp1bCBjFsDBoVgTW03O5K3njkVfo5Q6Zs1AWU5N20XBrxhswMAeHSmWv9Al22pGBqAxICD8tDD3kDvKcbDpNRbMwQZGONIE7FOM1OLAX0xOjcefdH8Qf/7f/hNfSxBipLTTJYtK8vLQUdTGCY2NjmpDsx5rgz/Hpsea4897qbJq4cwXEzOS00qtwTg0GvtbYgaWJG4/xMqgeiJHZXN/wYMKgwiICk7KNzU27DYqJ88kD5UW7M4EcHx+P+bnZqIsZQWDJsXDucn28+Mh3wHKtz9ikBrZ2K/Y1Wfztr74UC1MDcW52Pl5+8fl47qWX4o/++A/jg3c+MEAF6rh//75gcxTtqemYmpmLzsZS3Lt3K1595Qvx4bu/jucun4kLc1Px6M4D4cpavP7lL8dgTe19IJirz9NTGaZV4spkoAS26V7sB9z1L20h+2G2KyaP2vCQnx+3Eaw4wsexykP8EPrQRsYF5UWaStSMhuy0IaYfUhTu2892+l62O/nQNRBogwM2D5j0IxBiJ1lq58XudNkzndQMy+ALzA7MTbG7LASQm6wYdqPt0ux9d5UQgi+HcfpZfrvhKZyhEx3KzKFePnZLXeqXdaS8FR7LI5nozAvMO+ZYvBdKMs1k5NTHlHKXwZEDO1y32ckhgLDbkd39POSIoA/Ye6c/cCBP2kBtnqyp2gmtPBGioBkDsgRSSrtLk11+3PKHcmBNWp1+dpPm6gwWgKriqcIpZLy4MBeDB+tx3FkUwzbs3US3HtyNtdU19aX9qDc0IZscd79iNyXXDowy2RBxefj4fty6fVNpiV5qMtXQTGZjcy3u3L4vxkv9Tn3/8oXZmJzaj2cutWOqfRjf+859n3YY7EzFJ59ej6/+5oU4O9eOJid9xlSmkYtx6/5ybDxejqtn26LPG5oIjse7v7gdyw921DbjMXf22ZhuD8XGwJlonH0x9sUoHijNgaORZL79h9nTn6eeGKP06UmL3ItOdzwqaxrpX9m76gmHkwrmiSBFo0o6JSsUbsjoGKMHhYvYiZv7U1I5ODgvDS3kiO3wgGDAhHdvM+Zaat/ZRsxpooegf0yzdyZ942rTptCY29MR1PuxMQ0ijClMflOATwb0FPqSkBaYkJfGXt5IgA5bqK8w4D2CSs3FNbEc1rjGbiCVX3HVHFWdlb4mtHktCWNNlj8FVdjcU11v20FUYum7X+OXAU9px+k3U7GjB9V1k5nBChT7FWmTT/WJSfhTQe3vn/SApiA8ZBLK+EHa0AGXeRBxvmiP6Po+C3/u/9BFL/NpojRimFSES3lB+wQzxQcu+FlYylis9EQuXCbTMCmRkYpeQ9OzLBb8YurXtJX8oNEibOyu5IFY013CKzvis0GhozGRNwUYL1Ry5cnJD/FZpmXHsbm973eEfBR8/0DjNbvEoFM5ISsCfvLLSSvlRKmQFFzaxSd9xWOCONOsx2yz5kWp8dpATNWHYnp8NKbG5CaEGhnYF493HDPi5SaFX5OKMybtR9AHoZaJ/8hchZpJs4WvxiYyK8oZ659263Mv44idKn/smF50UTvAR9E33B/Ut6gUKGvNB/kZZgBTBZEdHqymdmPXK4Iq3nGgRbyhQGVEsITwKwX94f7YGNIEnIm6UIi7r71pQ+NLXuMjmqn8sNNund09tcVe1V4UiZK41qbrLCJwJZQXGRTXSp5Ul7uoBSiHpW+SLgpY0K/NY1pQr0m/2pgxXIig/kvfEC4qDmDkx4vRFnqpdiCT0qBPe6e5wowM8eDfruqzH//0f/gn8eDm9Vh89NCCeU7aIjDb3RM3oEpxNQ4Cc4+p0r4GR3+tsZbHHoTwK+LFaBt4urHWWCwvL8e0xqf9nd3gwVw2juyKf+RxXd52Onfhgnn+X3/0QTwQP7+BIF6IsiG+f2VjXX4N86Kj9YbvFGch2w/mqjx5dVBDJVAdEQ6qPXwlhOrmnZjQQdpH9BM+8UDflAd+1DgpeHAyAAWclJDjefGAvqixFCC1VA/u82fzEXGBPSeLadXllSXBZkdpdeK++MeXv/BKTM7Ne+MK1/0QhjTg9Vjw44gbu/ihL+z09TUesnPVCg8Q0wc5nYAAxw2EUr2M9/40gtgZRT1KH6H8qWSpwtqo3N23iukoMis/J17slTr1+f+3Kvn2q+L0ND8UVcpq4d+viWPD6ulpP82N2CfdT4dzmL9lelaQ8QRkRkb5M9urX9Ev/3XqRBy1OcojhZzxQVhIv2We6QVHOYK95eQu75mYL1ZfMI0R7vvRWhZoNc+Gj+DkdAe6xO5lReGaFXa+845EY+gwFsa5+mbMAm+u7mEXMAu7dBOu5GV3L7gNzfI8U/mxIcEP99Z4DFv5qJ9wtVVL/GZdfE3yDyiNBrKym53JI+MM5eRdoLGWaAs0iYEC+iI6appZwKu/HG9HPN6yIdDpHe5pDOK+e/FMqmNNcGNH/ohoOnNuNv35TTwlxLkGqCpjBsvfeb2n4KS6IExFmD90tOfxrCa39vBRnJloxPmZVlzSXPBgZz3+5A/+qWjZlq8ac1kFs29+42sxKdo3pkGCq1F8Ck7lgx+AfnL7AEScU+rMoVkggTfj+iDeLpxU2dnVPzLAQmBdYThZrjZSKZkTkQ78gXe/CyrMm9m0wHuALMS3lC9CXPg8v0PkUOBNYnzRHpIr3CQN+AEesQfI0CboXYdNevAgyo8wrVHRVMHCAnN4NcKWRiFV2aE/zJlIAzz03JdxR/WEzyjCdLeiaSB21cVdglFReCQ7CxWgPc6EUCxr18b/wMBW5wkukb9VMa2KvedmGlmC+pfIlbtcPDSqbMMj9ahrrGERmTLDhw0IX+XtcdS8k+xsekseWunkv8KrzPQ5aeMoptwQ0rfqNV9bBI5OtOoxpbGQky3gIBVm3uDd7QIP/QzBPSdqJjXvMm5qgiGUFujAZU6XaWzTOMJC29DArsIcx+wkV1k14txUQ3yb4rAhgXIIqOy0V3FMA1ggSDkNtZIfZZdG0SaJNancbsBAdsOb2pMeDSWNG/wKG9SGuDWhMRRnZsbiIqd8hNd1VehA4xkLg8gFeTcqsZM0Mx1cnJy+AQdZklVu1MOW+ae/bA6rPxyLkr1/XlhUsfObc5aCX+Uv/VCEdYhe9L74ldmXfmVYpT39sKbmu8/uemQZit3+xCEQ7ifip+rll65ZT2wJu/RLfVpR15JQSQfVn2aJmzhR3BL2JQbm0Nf+4T/6NlZ/2DM7AJkQODtr+vu7302Ovcz4ARDZsCXNYwiFgUK4DGtaQfDqm5D8lTjdsF27LCjCntAZ5kSlipt+MYs/KpEkFeH8lf8ntPuvdGlQY6frIDd3pko7jP5AeOw4lnCyuVyVe3HL8mW6J3XlX+L1faNRlKLEN9FP567Zr9JNYVQRwmdcO+pbFv2zi4CODjE54t49ERYPTorjF8xFiMaamsSu3otffP9PY1oD0tL92xY88BguAlvuyfMuxBEx7dJr66veVcTDW2srXMczEvNnz8aBJhxHmkDBbLCTFGJ7/8EjkSvu1kQwD6Ec8MO+DKodTVZwO9jraLIxLeZmK6ZnZ1T6C/FoeSDu3FmK9qSY64FGfO/PbsbulpjuIU0mdjZVHzEPbR6sbGji88APqDCYHu5vq1yDcWFhPh4vDkfrzLUc3A5GBU8YF2ABcaX+GlwFB+8ExGTAVF1zJxp9hXYqxA2kAJaCXTWYuQEAuDX/DOHplrvqWX1NQW8KjTUYKQ3YAU/sNXoyALOHgP3wB4rHdSMc4eThQRYw2DA9UjuIueZIfP/3/5sY2Fr3IMTqM1fxdDqbYlS4Gokp+0Csb216xxOEnR387KTKFWwNLOyMEnMAbtRHRj3B4kg0Ax+TQNoEO6cwCjIxgVJFbIe5Y5DlGPuOJnq0N7UGp5jUUVF2XJHX4aEYNXbxb254ori5vqZ2n47x1mgcdbbjP/x3vhkri3fiYPcw5hcWYlRM1VmZVy5di7Hx8Rhvj8X5C+cZTWJDeLK2thFbSuvxo2WVuR27Sv9AxfrKq6/G5nJHzFfEphjcy888HztM1gSDA5nAmb5RdoYxtJIxAAD/9ElEQVRSF2AuEPuKpB2ZFuzTRvLlSH3ZUQ9TTnwm4UfHwmHFYwcm4b2jXDiH9nULMskjhf3Sio8mHTNWipPCbxiS3O1nLSaTq2ks4Cdd5W27wsJ/ZrmlwR3Z3XdlhzokW1nKR57kIU1ZyFfh0i/tMEF802akgRvtnOlVbooHd5DxM25ZwLDG2+HTHe4ERtf1crwsi+0KZHdp+gH5VtxI1WX0p8Twoa+57wn/oX8I79EI+3fVUMCmw7UXwMJUC1gJRsqDNmJalAsRlJEy0M5ZFsoKFlelts2QU37FjfJgZl9PjUo7H9IKmtik8AqIyV2ajbFmtNU/lx7cUJ8QTROz6GsXVLftrW1919QPtn3a5vnnXoh79+4ppiYC9Leho7hyld34PEZ9ZEEMi6Ojww31me2YmRuOc2fXxYQex0dv341Ll4/i/Y+3RPem4sXnz8WXv3UlfvH2r+PKM+14tCRmcuYb8dEHW/HJxx/GxtKKmM71GBWtmJhox3sffBQH2wfxystvqm8OxU9+/tN44Rt/Lw4aV4WTagPhNoud2VZM9tz9PAlDcJSQO6kMH8w+jcoxrPddYNwfvgf3nrJfFQaL0+nX/ntS4YdAH+RMCic3cEvtz9FZ6D53ebO7F8Ej0y0Lk8EYwYfWpO3ZacfEqXa0HZOaFF6cacfsWEPzRa6B2NMEvto1jNCOY7ACEw+1MSFgbsu42ZAjx/ERMpND9l3lKaYaGHonlcZkdvOMCDOHNRllIsBpAXbtsZAgEpvlkqZc5slk5s45JinKv29sKpN17zyi9grvzIoC1wniYP0ePVUEUkQFniVCD+K0F578l7DFr7LbOfvGCaXPbsgSB6Pk6TGDXgrEVAe5QzcR7OcVN7koalqpKNBdkuEBteYou5ozTpWcy2J/YIMp72yNSssTG3kwWeTNABbhTbcphfyNFUqPtoMGUxZoMmMFbvRhFiFoX9w95pj+KTPFR6hMW4EkHQVa3znQGCWaoDDc18xipccU5ePFDPInb2VKmdzmFF52prLDCBIO93ydFG8s1YUjU43BPHEyGhb086jbGGZjwLsXxRIprnBWSD9W10RW31xnWJMfk0roLvpQ5eOOaGDAacgUvFctr/pZ2A1ADTXVqU/hnFocucLia/6WqkvT3xDIN+kgmkwirKdvIvgAPu6Hikc5CKJiub6jyovFU04kjI0iIFJ98FNZ4GcR6FM/7+iXmdc5IRQS/VVa8HHAzydIKbrSBB8QRsFYsZFgV5NcxlzTvKp/UkfmSV5UE+LAH5oPlDtjntveeAMOOVWaSN9yNyASh5SscYNHOFkcAnLwUImbiX/WxHOu4BVlHrG/hfaEE6/Dfdsri3fj43d/HbevX/fGDS88q3wOo3js/GXHKfwZJm4sNqB2driikbdjeMhddROMxsQ/b6ytmg9k4Wi0xpU53O9fM+/IeNSeHI+LV67GUK0eH18XD07lhc+MvwOGI4vW4iXFF1LHze1t9yGu2EGYwkYTTpZ6l7zwF/4RAHEaAOzyuwG0kf4QvnFKlE0ko2prysj1j/C2rbEx8V3qJaovCxyTU1Nqc3h6cIw20jxCuMVpggnNTWhw6j/WaqmtdowzLN5MaRx840tvxPzcjNsYfnhffKzfbxAMkj+Wcvzk3Q9EfBDagH9np8fjcGcrNjc2VX91OoEDzhtEN6RF13lItOoQlQa3SDVpivGEksu99CbTeccXVND6MsYQHffKzkdldHVRJTsXqqtR/aGersC3ylaZUra6doJFjqoOlx0AEMmdWmc+lLf8mc+TQX/zFV70MVeQOBm+Kmw3x/wkl57qlasKZ7pU4pMN7aQyEE7OhEEuQKnQGQeLS+9vgqaZ9enmoXIVP+wZUaryRmUKqQjrtpOmtaBfmCxQcn1Nob2+GlZ45XJKc4WGr2VR8lyVw+O1sxNNz42MRcqb7A8FZ+bofptHeMXC7jR347MpRPyCRe1kLiQ1r4PdRQaXlI7oB3d0c80N99JPak4F7c/1LeZpLLxR/uxX+ncCwMM7v/WV7wfJrg9oc8HTHB9scZxuu8iR+ClnUj1Eu7huiLFoUnzUeGPUwlQWZCmHNy1AWxUPOgZQbKcczquixco0yyv+SnRqjAWQZk3pjgoWQxbOItinandu3oobn30mXmzYG2u+9KUvxlfe+ILLwIOljKO+p1/loN7QDTav+XodtROLv769QGVjMaau8dVjj+BPWQAU4cjN8xHB0ifq1a6M4JzGAgfqqginEFoik03lzcIBVwwaLiqnx3fDtsI7/WACROghq+/APsdEaBV9SWO0yiYK428N6dGs84ZA9k/ghaLL2QSXMtHkbUR8oKcsolYtpzyVrvOu2kx/xCBalZr9+Cjh7Imdxqr8Mp9C3zBzrMxve6WWMtrYVTkSXZr+6v7MN3+4Ga+Uljxzs6RiCP6MzeYxFI4QXONDmnuCDW8Wko7bU/4+wQFvAG4JlmiKCty5BBkeBHxkdz6nOOgTjPuM+bQl8zS3u9KiL9NnOVUyIc1D1e2G+pnmFlxn5w0F1OSYa6vgTXKBrjV8EDNjI3FuuhULE3Xz+sxHsm9lX3afotzOCggWzZ9BZeWyF7O4+Yf2yLasQlSafESXVFb6zWSLK6nyQWYeE6Z94IHWNFclpHkK4ZkYNeHbgU8nsRGPUznwcpjeOKt+x3ydPgtCMn6aDglGLApVLSr/qiayetMfRcKd/q34PtlHGykc87VEAMUg6Qxs1cO9TKL42F2m8aHySBj0h/FvZc/wmR7lTJ90I1/aAJ32rp/9T+cj0+5psZn/0q61w2Q6mRcOZOt2rvyKcrii+90wi678+eqa+lXTxNDXfu8ffVtFzwz4k4++rPkjUAZOt2pYT38Sy/+uRuFfbCRMOIBQuVS+WVFUcbMubrI81d6vK8eT/ifdHCb/Kzc7pkNxw7Q9gYzd9S4ebogTLdCNBxwyYKp076VZ1Il8nqYN/57mGyICbpM8YcoPRmmX9LcHlq7dv5UfaeUn/mn314AGNKzH++LRxRDLaoHzYD60qnlFjDaO4/lrC/Hw+gdx84NfB0fdaiJkTLoGRTwZGPf2DmJ67lx85WvfiNu3bsTDh3dFKPZITH5HcfGZZ+P5F18S4WvGo8cPY3J6KhYXH8Xq+paYd+6Eh1nfi2azEc8++4yIRMSnn34swtKJpgjQ9Ew9Xnz1fLz/wYP4wQ8exqWLr2qgGInWxGRs7zej0xEDL4Jw9txCzEyOqU4anFXPC5fPxEhdxHL4MHb3EQovxdkLEzEjgnr/wXYMTFyKmiYYCMC5CmdExBfhFXEt1LdWPWWawZA2g2bo4Z4WBkQIIYQxCZbwXZ6FSYJIEJZVcRa/IPldIYVGKE4XIJjcPxqSHYFuTvaZPHWU6KbaYluTJdyP1AO39vc06LDyy/HE7bjx8x/Gow/fll0TWRHJ/Z1tTSJ3xHRoQBWjwVHtumBPXTfWNmN8vK323fNJC4T3Pvqlsh1qwsfOJyY4KejIo56+KkfunBAYHZFmsqZ6DGlCNexFAHaujkRTky5AwhU/HJP2REv+s7Ozht/mxoYmlXueqDLR455WFi9ob9+bikhdcf+T//C3Y0U49MkntxO/YcIGR+P27bteoFhefhxbW2vCnQPjTFMc07WrV+PS5avxi1+9Hb9694O49WAp1gW3ne3j2FI9r3/6SZybOxuTs2di50iTQsHSVygIny1oU18owniO1QNrdoYjoEZYsys32sRCYrnBDmG3gF+aEwPeea+wPmKLKY3wh5353iGi9s7jtzygdKT0Ky037u1lZ7q1InLvNG2O4IfH+XZIW/n5qpqSj2ZIKdBWOSkXOCjcE/Yr3yyrknYd0o7gO8OngIpyZdksVHJ500S4hMCj3A/t/GwiCq3Sk5l5E15a+XoRRNqmPKi/45W6V99ZHsIz7IMd6hdyQ5nBxCL8g+5iNx0DF/RnRlGmd7AAD8F/mz4jk123Lg91LFrxXXf1TcOIcupbXlaKKlW+Mg/+rTEqotktg82eGwEdhzQqf1IDBgODB3H5wnws3vooHtz5WP3zIHY7HTM3MFNDwmt2DrWa7bh27Wpcv3EzxtuT7m+Hh7tx8dLZeCCaCWPO6LuxtiVeUcyfQNNuDMX/4h9cjQ/fvx03bu3F61+aiMV10YrVRiw+vB8jreO4eWcxJqaH4+WXfjeee+bvxZ/9+Y9iZqbhxbj1jcfxtW99VeHOxHuf3VZ/rsXcwrmYnJ+L9z65Hi++/jtqnLPe/Xt0vB0jmpSw83xoqJatIsb28Eh91nUGGtRaPtU3NM90r18TTBZM21H267kV94RzMStd/XVbq2tJVeL2q343mGaXSVjAOzM1MaXs5mJMQ+AjXt40H4Egi6YIZzhCz9237aFjMfBHMd0YEFPe9OSaR02P9tnDdeAJnwX7SoPxkUVjRfXkoyb6yE4ghI9MJBFwsdOIvsfEXRROsNUUUelx3cqMaNp4fVA0nftoNZFvDqu988g8dNWMqCd8jF2aHCg9BKQI+j32UEfqAJ3Wh/9wMDTQqRKm2W7l+/NUaYNiJ4pT088T0UBwqRPhT6vi5LAkkp/ORyY8IyQBOo2gjR2F7LLKXdHQEwSyFf0SLEyXFE/dzmO3BckI+8nbaWMCu/wERow9CAEEpl6ZoUXQL6Vp+qYfkT33QcZ3T5Kly8Jp2XWvlvBYQgakVMpDGPqLT5TJ3/e6M0FXAYi7IeK+IVrGCEh86ubxCL6COMR1wdyKiZ/gkWDR1CR0nPuKOV2iSeKk8IbJ5pjcLbxnAjpybCF/EzwXj4NwgYWthLJKrcpzJQ2TtEH55xWKCMhHhMMIPLgqT2OW6DX0nHJZUMefgZkmqSVki0p4ooBpBQWHIBqLh7TRmPrDlCaZXGnBeMxkkl3zNX1Te4RPCHfGmwiychdrXfwad1C369LAoM6JmmHVUf2ZfqZmADY8aFcm6riPKL2EKGVKk5ZK+kq9BTTh177yBK98hR9ldzsoDOW2Jiz1zm9wBxwAT8A/xii3f/UNHtnUD+kyDsLr+RofNXjCNeNkfMYsmbhTSjKSznSUtxCX8rNDEMHAn/7hv4jttdUYEJMxOzPn8jKGEAe+DT6OTRtca0NbHYg3arXFK0Ob1EcQtCO4ICtgAY/IRJuFaYRF8HzwkpOTE7G73VG+ooNzMzE/v6DwQ/HxZzfE0ym/CrrQNDbxDIu4NlpjyrvlK37YfcpVOn4rwLRYsKVO+iEem4O2tjqCW2kT+Mld15X7+b15SVE4jbq5wemFHdsVNGEv2HYIJxgxzgLI9Y01snB5WKDgCqCa6sqpYWhmo4aQse43quiTzz13LVpjbZVL9Ve4vBpB/RHcVEkpgNtFaXNdCQu67ODkcVLGAMYYl1zwO1SeuWDH6C1aLM3GA4QmtI0FMPoD1hYmqJwWklAhNErhsOLHL958yNnarqSVzqkrv/4wTyqHTGul3J8rs9/eryhVOmX5il09wG1K/YGAfDIH1zHpLQqjVM/0VH8WDFaqm7cr3YtEar1QGc5m9ccoStuQVlUy/2MXtAV7hVIcdTvrLFWmg61oVEm7KPtV4VBd375gWYrKLgt5Ui3og9BCNBcBX16nw5IYNJxx2/VU30IYRskpF30OoT1vynAtD2M/cfLkCxvX9g1nhGqcamqIprdEA0cVR8yd00GBV9mPUghqWs/cUXjNIi/86Bjjx5jor9wRU4PjxnPphEOWC7vrpErZWdr1dBAoV6/8zl9u2ayUperh8C3YVF8oBTS5qf7HRgUv8EJ+NTaxKZC8EF4Y7nzIrl6YaTstisA3flmO7uKrNDSmUed9uQPD6/HicvyLf/kH5rt32IwmeNQFu69/+Y0UuCvzCc0neROOstPf3TZOX/RUEzzu4AefmcOqibo8JDB1veSHcJQNZszlzD+IWEAveEAXOkqcUfF4LDC0BPsUkqrvEMhQSfgVfKBywIATdYAPqQ2LIIzhDUU2DkizoI1QmSjwiVy/xOPrFk7LUaOr4USKRZdfj1fKH1zBTD4n/Q1n/ZguSbk9sFawgYabjpO4FO1c0u9q/ZRxzVpVFQrY3e3sOtpQWmmxkTan0UsfnWEYZzy3U3rWov+cmM5d/FAkxVZDMe5yKoawxmPDhEVe+MTsG+ad5Vdyy5agsOx8Fw6pX4FHnHIDDxgPycd37isuadBPJxqjMSVehSum4M1oIzYyUE9Oq8DXTIjfmR1vuW/Py5yfaonHr0dTYzl9EMCQt0YLxaI8pWzAR19YVJeuqtxwKe3T03bt6uzFUoaF8tCnN5/AH0Ej5OU3KjRWsxF1a3cvtjXG4l9XH2kLp3gzYEx2cNinjekLA8xdwo8H83g/m5+oy7DqwrVH0DI2Z3DqiNM6g4dc9ZX+XmxRPXHPesuuglE++hkEOxe6S53Q+FMHXPk+5S974lL64cBXCZ8f/Pe+S3qVi82iSRTIdfHDYXEuZs9OBJtYK8vJcHaq3KoPKazkkW3Nn9wqs7ihSpT+NPGyUXnaL52th77xD//xt408qgBhGJj47tclMXQWpIqNgXv16aQrBwybxU8O3bT63LqqcjQz57/09x/uVaD8S3WyUmnvdQiZ1hk3G6mEt2GPHJiqMPrp2fnF3ksDC3+EK+mRh7siYapwGVZhqEsVx27p/FTVH7cbtko77ZUFVYVFFX9UN+7pwKdUyetYBCsF2kwyVSNNciDyMkR0eERHxHR7JY7WHsbG/Rvx4NP3Y3B/V/G2Y3+3U+2SYmDTZHWzE5evXFG6R3Hn9g0RRXZLilFWYneXVuLaiy/F+MRkfPjRu8pLEykRzdGh0TjeUx5QaWXPw1wLC2fEaDfj448/jqnJuZieasQXvzwVs3Njceuzw/j0s+tx786a0piIl7/42zF17oV47tXf0Kx2KB7cvu8d7XVN+o41dV44Pxmt8QFNqjY1keEI1HCcPzsjAlyLwZGZaM5+VRMvDezDrFIKIhrcRzxwJaFlcMSE8OTklmKWtsy26U7QpBlcGNyNwwqEH4EdRiZCVwTIHU2cNwQfhPhbGqzMHByKmRBvAYPAY2zbgsm20ltTuG0e50PL70iDOiuqc5rUj+6txPs//JN49y//NDQCmVCDm+ya9/2htKUIJru2eOiQyVJDAwrHqNl9z+SvrTaxQEiwaWuC4x2UpCGAFfw1syiTiZ+PGUrnw2iqDL8eCPMBtQME7BoMSYdJ3ezMdHCnK48Rc6Kjs7UZk+OacFnYX4+l5SUNCiobO7w00B12tuLv/84bsb214Sta6hoUb9+5FTdu3RLj0oiZ6cmYEGM6Nz/rcnPnOUKDGzdvmpF69bXXDefJien49Pqd2FrbiM3OsvHI92PW21GTH8J+T85VftBPHIGZMoFb+JJCaRgFX6V0NKj2QUit8LJbKx7xCWdhthJBaL+N3sfUhBQBNAJ5TMdXW1RxwJPd42FpdoCQPjvTU29LU74d5bcjd9LaPkihvwX/pC0/ypU7QDM9Fh0QoFuQL40984IZygUmwmEifPf1QNIWxBPHZroThvKzyGGhvPMBXtQhNXlbYOGyyF8wLG7Ulbp70YSFEJleyFK65JWmYKzykLbbQpq+4msyMCsq634kE9ym91nYr7Q5+eC09E1eFrq5XQo81I6VPctPm6ZWNKVbabm7w9ogk9S296nT36jihgmLiyBSRXSfQag3dLwTR1vLcfO9n8T6wztxuLsde+o7Cuq+kjsVR93fuKd/dw9Gck9wPvS1VlNT7F48jocPHrmcMJYHNJSAUZ8ejSsX1Kc6g3Hz1mGcnVXaO3vxwTsb8dIrF+Ptdx7G4HAtnr16xhMXduz/8Pvfjddffy4+eP8j09uXX39TMJiK1dXd+OTjT2JloxNHYuYunp+O3c69mK4vxtLDv4zNnc2YmHiB+ZFgehBchXQMfR/YB1RuF2BgePBPY6m8+n1C4VVUWk8GxOrWl4WmeVoqzq9yz/BPhqIN0BSQ02rsQPYOGcGWiQs7nxDO1MV88kjnsHAI4SY7NTX0BRfZjaiuTTXplBja8+2hvJNfHC07drjrnIVVJgN1uTPhg2+wUEH5MhFIRMvJBuMcO/4pJ7tqLfQTDiBYpi5+mG5wPyZGDuPM+Khp/FRt0IL+8eaIFyRY1EZAZ/6E+ilvn8IarXm88g4vebkcqqOPwcPNS30u/vJvnf5PC4c67c9vaQNaCvec5lV+p9PDS9YSoy/qEyrbTvBTXCbXPmmo/sSkhHEJiDG+eSckk1SNQZSlLBQijGU8ZPHF6Ui5fIK1J9WyWygAjOQnQ/Gq0svPwn4REhnWuJOK89RHCiMpA24yydV0K2FN+eAHMIlLms6TutBG+iM9dsxva3CBpjsN+VMWx7FKuKbCVHuq3OAmO8MmmFy2RmNCyMwkc7xZ8+SSO+nZ6cdJE65aRJiSCwzkP5L0ENppGprl9HVSsqmGmQ+wVn1UDdPWMr4dDfhCKwpkwAFzaDVlrmrrOP0q60AuqQwOwqrdRgWydqsWLfEHCPWZIOJG2VkY079yY1f+kN/rabF4oX47McYigSbVomu4c20FCyDMrVmgAwYIQPwQs/qwurnbHH6hag6X0+X2RxaMuqSggLbOsd4llz99ypNQ10LKbZxtB28HL+FxTH8eZ+QJrBnrsr8z5qaA32NXNTZ6vFIc45PCMoZBPnLswk0/8OnkrDJwAoIrAajn977753Hzow9id3MjZqemY3l5JVY31l1udqVubXeUt/hB0RoK29E3QncewYU33NjcNK1CcA5+A4vayGi0mg3xYeLzZW6Jb2PRYPHxY8OgJh6ad5p45LazvSf+65aFKUVgRBrYR9ldqzANrgCC/2w07J936x+5P1vgoGqxyQScg3d03Gpc5Boi89TAXekirEcZJPo+UL1oHzZR1JU+V/uwmD2u8Q3+cBCcqNWBrt8ToN5cV0JPhX5Ctw815u4r7Oqa5jtye+mlF10WtDJxPvoX7NUoiojV3V11aarPsSsSXBsXHk8p31ZN4VU+xndgHOozQzymKaSgHF7YVT6eY8iEfjFrAQ70AfcNwcAPVpunkAsJKi5jgJULVKl++99auRZprVTW80k3j6NdRftiZrgUSIFt+iasKsECkAFFPNXVOz5VR+rsnZ0Kmg+JKyZ0SQ4l16eVgbYqc/KiHA6zikn+iSOiRQZRlhOBEnHR4IxrUsVN68l0Uf1uxV5iON/iL6P/m19ru6U8JWmGtOxcecPJP19fIxxkXAMHjRiCIWE4+YcAvDl8KBofou3DXrT1Q6mko/jQaoTiXFXLqXVoGkJdhIngJHUU+hgOlJtxzvgM/VfBEOxzjYwfDhW/5/GBgoNfUq6O0sGwc6Vw79b9c1XPvwsXmTlup/K39IjKn5sUaF9mF8gjKIPGQfqXw5FilsWC1b40bS+6civtTr+mj+7udPwNHfzu974vU/REsACnuYXg7/zmt2J2ctyCfxbuaANfmSbTp/DVdxEqc2UXCbL5ABoxqDDAMx+qBUMj1rf2Y63SnX3mWoyb4lFE54fV/xH4i1KpnbhtYFT5sX9cLtBfNi957Ci1lcJQ4V0vNSa5MJcGZj5VoPF/WrRn0m/tgC8DXuTOTSV5iiAFqZRV6Ro+T2r3C/BG2vxRpQqs4Vsc0mWxU2XvpaGojo8CA7H5q6qTxzZp5jNeAGFwc3ggwJ9qp7Ap1FWa8rLdwUg/88g5eH4z72aejqZ5eOOMK648t1Q+8C3MJ306UzAGEhQ5+WMWRegz2S9cR9ctW4A/YnjsdRmyfB7jFMoPZWvMgVeg/UmHDUK8oXAsuk9fbamPu3/Jv6F+zUJSu1n3IkBL+IYeE+8Gr+MNGKb9CVGrCp6GURaup+QFfvfaJMM+Ea5ShqnNKo7Nyl5Mu6kc1UIXfcEnGGUOaX7CJgo2lXBqQdMTnxwF9yY0R6kNHMR0uxYLU2NetEB+6HBKj3cz2uJXecB7moUC/JUopxjExvmdySG10QjjIA0OjKXBWzhN0zHKJ5geHKpjKQjt1VMqM4VHVSa1KXWivdOW6aCKG1+pkyalb8IysZ442MGLVA5PWFnKooPdi1lp1Gk/1BNuMrpW7PpzWSp3vMp3N2GpE2kWXYXrhq/qMvRNX+PDRzIaNC4gRBOumEYAaZiT4k94tBOuSuCw/OJoIwvtoT+dbGJLwFZ/hJeZPqlIM/NJIDtJdAV02hp7STftpEacNKvUZSthVFP9pItMwvF9Svc3bIFPhs0yOZxM8kGVb5vFXqWQv6SZdS5w69eokn5Rae99o/Ir69zzysbMgQgolLi9IPlpHyw2eGSHLzNdanimJ3V1RB5iPdTE4cz4SGzc/Sh+9K/+v1HbW4/VxYcxqk47cLQXHKs9FNMsEmli+vDRYjRbY/HiC8/FnTu3YmeTx10HYnNnL4bE6F++9oyJ5IP7NyxwPhCDPojAroPwQ/hR16C4ux1Ly498zcSMBuGjw1qMT23Hb/z2lVhZ2o1f/uxh1FS+7d3VOBwciW/8zr8fj7aO4633b8SFKxfiiy+9HLfvXI8b1z+KYTERuwebMTEzGmubd5U3d/zV4tyZM3GoWVmtPhW16a8KCBOapO2qrHURM+AnWEi7jQtcZeBSYaFdy7cFwqonkzxP6OTJUADrhoAnBY4MbhHiMSzER9iPkH9H7jADx8fDHuSJi+A1ryM4jo4YwIOBkTgWkwDZ4z78GNyPM6KOx+sP48d/9s/8KO+4pokca+b454YmeTw4zGDKQ7s1TdDY0Y9gn8kWEyiuSKIOG2ojyjrCfXTy5042BjbfdSrF1T60E0fbmUQxyVrnrkOBAQE/EzmE/OQN4d1R+21v7wo3ap4YNrkGSGERRkFXuEt1empSTNhQrCwvqd4MwHua5Ndjp7OjfMTsqPwvPzfjQfjx4+X42te/EmPjLZWlpkFnWBO4ZuwjMJUmz7v37sfE+ExMT87ExMREzMxPx4uvvhzj7Ua8+eyVePnSuXjmubPx/AtXo7O5F/eX1+Pi1WcFX+GRxjPgeijmCUZBIEshtOy0x6EmLPuHQxZ6pwAbN4WH2RBB48oY1utTI+gWDHw6I9uQyb8F8phF2F3aV/aDA9JXXJ8KUPoqz77Mjvy88IOp+AiCtpUGbwdkORCkK66+4ZdcXrvhl3VIjQCi5+Z8q7xTk2ZlV9kdpi8eVxIdqXxHyod6HysPGB78KBtC/FzUyJ31W8qIhQ7K7oUCtOLsqayZH3mgM2/gmQsTWQ523iN0oG/ldFd/yc1YM6hC4/BnmuxdkcR32WUqDjvL3B8FF8PGZvWtNBRMaav/6rvQSPo6PTq/yCfNyqEbrl+ddqPveCxQwt6xKMRXbmLwxBBuPI7P3v6xGR523oDrfkNDtJE6sjgH7iKEQTjDtVXNVsOCgnv3HmhCN+rFOCaG7EpiUW1iciq21S/XH3bi4uVrorMb8Y03GzFm2lqLL375cvz6bdHL1rAmMlPqD6uxsX5TTOhmLJxpxISYsq31B3H2/MW4eO5aHB+siwHdi8WVR3GkfvXis8/GOz/6YWzc+lmMHNyPTU1ezpz7lnCzrvZSXUfUCkfDOYbQJgC0TwEf/9m/p7t+WKVpUrsVjRu6vz38V/lXuqiSZr96WllwQfjpOdnxgSe3TIqYdLF7nx2aA9AyhawNHIoJFa2pDcWEGNQpjU2z4mzPtsWgi0Hlblbu4+dEHHSQI+R1Tbi92OocEeRpMiMbghoe+lzriDaKljJOlPEid/SqZAo7fLSjvI5iYnA3zrQH46KYYo72wiAz4WdHNiecUOYhgImBwUSDhQYmpaqL8M7+TBzkj2A5+Qsg0K9TGX78O0x+Pw2muPTaIU1Uhs28rGTaWrVBScvpEq7ELOE/V6lnOA0FlJm24lbtPHMopSgkIpsBGlcTcRTfbmuFYNJHeGhLCvAFR+E4Rejyu8THDVxm4ZfwygBaQ85OUCYtQJ5FQ6fKQmXmk5PMLF/G4USfbfpxXsqHSTcT/I4IckcZJd+g/N1+iqn0CE8dM29b7AAPDv6xkwoBOFc9WKAld/up7YHCgfANvGB8pgTAzuO76DbvAnANGvmzqM4CN5PnQ2AL7irsoOBgwbbKDyxYmNiRhZy869C8EsUj7SwhZe+pXrm7eOIv4qTJTi6uXUQY752OsljYr292nrY0UWYijCC1pQbl/lt29o9yvZUmk0yWuRKBXa/E87F8wYJ+jXCfdDCZbMNTqDqemLMI5vFEZaLs7llURzDQv74FKzm5PRWAcY+aGR7UV/Z0r9pctQFGfqBVdvAmcSPHZY9zHqcZ79C9xXBMxi5ZnW4uMNAW4FclSlWbcCcxQgs5y4Edu4exuvQovvdnfxrbq8vRFB/H1RyL1b37nNZFqabmAxEwH4kWscmCa3oIA60Y0njC4iNtDjBazZZ5ROhSU3zf4uJj8W4at3Z2NHac0bi17ZOZ0zMz0R6fVLCB+OiTT3wlDw1LP2JjCMDm0dz2+LhhxI57hCNT01PiJVggrfmqzY0NeMrEEa6hQMCPwB+TMZDrNrxApvQoL3wpZWQHJ2GIw4mA0Vo9pqdngod7mcO0xH/SPsBhf2/PafLNGwW0fKvR9N3Oee0RLcYiBHdy78dv/dZvUZVsX8EhBZXgvOx4KAFoBviOwNXzYvlx0otdte2a2k3pAG8E+Vz3k3VUxho3hg53fI1H3X1XY0hmJrjkmGDBk9rbfJDjZH9zn7NKeHVVv/1vUCfiGJFOxjvpn6rnltQPlW7SclKVBT/BgKsxRcg4Me6TL2pjToKzw3OyPuQTOC3GsQPecMs7oBVY+C2aVdFtFGn3l4MqA2vbyZN/G/7qKjY0ebMS7QWsoInCawSjhC+ld7yq76NO1hk36pBf/epkblIKdDIuYYqibyV+UDPs9GZOD8J7sMADbSZNnyAkjPKFh2CnPouc6u3sYRNNhE4KVopjgbjcDCP6A3ioeAifGctM46iD8IWxLscTwgmPlA80A5Mra4I5sSKZTNCIKh+4TR2yWj04lHqq5DZRp+v+pKriS7u8fKhoJZr7NHhN3iqT+6Dqg1CatiJihu21E3hV4meaVXqYMhLOStMZKU36pBKlH6+sbsSff+e7olOHGqOBx3HMzU7F3/2d3/SpCPNMtIvgNaRxlf4uVBIMNdqKDnHCj8x8l71wl7RpQzQ8Bfz8piY/HU2itnaOYl3fW3u5y5wNH7SFRxXBnbGN+bM3FUBzhLeMC8xpXFvVQ8WzqqpnmtDFE+EVYxs8LMJSrkBq1zjpJrqH8Fj4wyY6cN99AbiQyCkFDNDkkGaq0ral3UyP7JRh0dmHiId7SbzEw882/7lFFI4xMjdJSPNBeIVlnqdcnDpjBWZq4lb5yKSnMAQWnstjq92YUybOe84n+77aktPkZEM7AlmfxgLHVBlf/SQ+get4XE/lQiFdH37oO6q3T+iqfN7wqfjkSFhKi2m7fryoQv/a31VmuTAHraMNSr9PXoTFNsVTn2bRb0D4QB+woJ/EinlCZRtiFp3fJSBuqUrb9SucSvy08wNO2bH77ZaCZslO/2RRHDlOUzjFKaC64FXX/IeNJpPNEZ9uZp7Exqfa4GFMaLIyqLHtcHvddGuWh7u5Fkhj4mRzKObGazHdHI2pVi3mJ5uxMNnS3KoWU4o3Lr6kJRixCAYd48QMV2WpUSkVqw4U1LwI5TV/Q/HRVR2oBphUtabd+k1Uv1uOqdhxKTDVtzTp4AaIEgNRhMl8Sjp5rVPmiGn+wP727obLeJW2S+WGmZ9WLn8Vp1/13DIPvkp++Z3xSriemfUa+o1/+F99G2JAZWhgEDgZFxJCE1CaSITRrwdyhyUh3DO+s+efgGnNguen4xR7IlVlr0xU+e6mbYfU3W8+sfNHn7Qt3bIcWX67FU0d5Ogw+KFdhlL24paa8a+ExZLuGR97iYO/6I3c8cMlFbau1k/Wp4Kjfk5rFaUKX+CSZuX4hCrxel1cqqpLuvbrVFm+/KYufsxMFTgUoRkcPox2czCWHt2Mm5+9F49vfhiLdz6Kr77xXCxMNWL54d2Y1gSho4nE1taG89njVXoRpmarHfVm23dUnzu7ENeuXlEan2nCsGNBcm28Ha+88kIsP3oQ9+7dVExNcrc2RUxYEWeicRjf+q2vxogmbxMTTTHyiiNCURPz/vDhfX3XNUFpe1f//lEnvvbVa3H52WuxtKnJwMCY0huOd9/9VSzev+0rXtZWV+LCuQsWZq+vy35xNs7MTcfio9XY3T5S2pooHO/G8MzzsTPQiD111qOjmgf5Yw3gDDw54OTgAhvERAwTMu+JXWW3QNEDC4L7HGi4N7h3NQtCHXZoI/jURJuJnhCGqalYBTUEjIIg4vSVVzWIedIo7Ym12kjTQg3sh3FmcjiOHt6IX/z5P4+9lTsxupc7hccn2sbDy9euxOr6pog0D+vmA2UIFh89euRdVRyJ5pi0slR77WgypQJKcbybwZ4HdU2spLhTn3BMonhQdLuDkH3HxI1Jr5XiQHzZjQzTQn24rxX8Xd9Y9wIEfWRfuEF648Kh5aXHMaEJ4OOHD71zeX15Te4T0dbsZ0Dp/6f/q/9ZfPrxR3G4dxT3792JmSlNFsVsMTlbVftOtMcqgk+7Hcf87FlN+kb9oOm9+3dist1S3bcEO00+Vb4h4eCjR0uxtc6jwOshRIups5djJ2pmHBAUs5+QNkQQty9o+3oecQXeRa9qMhlHWEx7WFin79xNji7CbNyKgFkTeKcht0rITbtbyI1JPBgT5QneIITHHV2uDHL6tDx2pY3gIAXXaNIkHnhFHbIeKdiv8K3SeWIkqhMC2MmT+OAmZoYpJwfECzssaftEgPLLtLP8WwKaw0lvqbLoDlrpZhqkN2gTvbUrP+6jJg4LXgrr6zeUnvsQcFB+9CV2S3hnpOqH8EFVtGbBzN9qAzN2gjlXS8DIAacdYKOPciUCMPLuVaVPH0abYOo7xwzb9Jd2K3sn7mMw+TDTh5JpNwLJqZhdZYEAwZLG0z9MG0VXP333F3Hv47did31RTNKIaFlDfWHTjOTE5IT7zuPHj/3YFguh3OtPv7hy+Wo8uP/QD1nPzc45v2ajFatrYqSajdjfWY7tlcNY396J45G9mJzcj+X17XjzjYtxsDsfD5aX4uyliVhbvCdGbSDWV7diduqC+tTteOmlZ2Lh7HQcDYrpmm3G3dvfjYvnOr5q64WXvx47R6LN0RJTJvp5ZiDmz6rNgFTjssqBEEV5qtE4NU579YBYwY4fw+mk4rvLhHR/0s26+4dXL9xpzUTMGUhnfrJadS1uC7eHPH1nv5h/3phpiNEZG8njtfA6IMyA6NOIsKUxIoa1Lsa0wY76gZhpiGFtDIgZ1QRLNJi79LnjmQk6NA6eiftfmbwpA7nJAfwTPiQ9Cb8XssGuWcaXzDEni2L0h4/2ojV0GM8ooxcvTMQz8424PNuKaR7HU5JMyqECYDE1M3Yp77LrHVqc8NRopfApjMRL8ai3c6M/JRz6FW4o6mHzlH//N7bSLk+qjI/KNCml/qr43XQoA9/+wN8WqSzjaeUJpv6y7BmCssJHoTxGOqpCqV+ZrkJHRR9obuQ+DD5ciQNtgO5BL7y7rcoOo0yGM/WcwjE/13+2KOkziDm0NO2ovPAnPb+HQn5ysABY7lYqf+EuCZvCDGGA3KFRW3sHvq7NtMq8R3airGMKgiqHymCCCv8NXiCkYZJB/sI10Q4fYUfoo0k+gqCd3QPDAQ0+ct/w1q7oxc6Rrw7aFE1e14AB7Yb+I2iQ4booqOvOOEN92DxA2hZAA3ThHzuwfP2PzKSwiqHCZXETbkkYsOMGZIG38NL10ERa3+wYGxI/xk6wlmgffQwhF3p0SPkoXXGJnphzZQ2LG5oHGgbGECUqCColBKrKQ2UoE2xfzdWnLZCVXwq/aDfhhOtGufVH1ZQewm/wjqqaJ6N9FCZbITE24SotE7xDwOAr8xQCmogfCzqMnTnWEpZxFN4AXGWHf/q5HGAJZVJ816ayJy7Dlw6nYF58Fhs/uOLyVz/7Uaw8eBD7m2uiJ0fif+5Hs9mMcWkWhRHwc10iOMPVNQibgBf1z7uolb7akIVk4vEoL3xiTQw4YwFtiMCaDRvc1z+mMAgWEfwjhF9eWhHPrbwVnwUEHvdkowcC/ra+EZo1Wy1vIFkWX85mE654HBdPyrjH7mYEnD6hpPKRDiZtguCW0wJsAmB3Pm0NP8mbTRsaA3GjjSYmp11+Vd/8IHO3uvJhTOZ0KYvo8If0j1a7KVNYrnCE4S2ojbW1bp/a2+d0w5HLfunSJcFHsKF8ytt3q8s0DqhtfNWI4IMwCLga3iCG5jN5RUv4IWx22R7sbKuOu8bzkaOduDjVjFcuzcYFmc3BA7mJ06NPHbHgzEKWL/wR7PcUJ6lIKuiZZ6dum67qs2cJe/q0Mj2zxl45GqOhO8VezD63vsToO1lXOQqf+WDnPuUfoQ6HuzF6vBejmq8ttEbimTPtuDBZjyszXH83rPoNxzbzE9VsmPtiyYc8SEdfPc1fL+uuu376659uQgA2JwmOI4OiF6K1XKtRG60ZZ/ekkx4JkxTUkVytXjpFlbQzXf18TrjTTt1PRSJe5sZYDK2Efxu1sA/BH60I/kCruGYMWRZ0DfvAwKFPp7DQyX3u0DFwnJ3hshr+5ofVRw7EXwA3oa/plzqJPkljyLjucsgz5Q+MP5QJOzgtHDYNx0duBHYiRXdrZFW+uvCpzK7is2gM+TtJPqrk8lsfMnMsQBCuQhGWcPolnuuTX7SY/jKOFX4lYdvTqlTSlIN5cNEABzke1nx0O773vR/HikwU89+vvPnF+OZX3/BC8/AwbZT5Ak8STR4EcqE5ysGur3FhM85YQ/2ajZHq5NCHA+Edp4i2RMyh58zJ0IeCJQuepezQCWhdtqfmVmpj3kKB9/dYQssw9qjcOf4oHtoxVRdZEfR7m5nHTfU30QkE/zzG7EUEAQH8Ig/AWk7SFAX/Q7p0gWLSM5SjdQKztFvVFiSEr8uS8YrZ03xLKw7wcgj9ePwCFthl+lv6oOJ5GFsZL81DKR4wo9WSHwJTBV+VhXGW+a1hq8BsXsvxFF6beaCCQxsVz2npB865lMu4CDxkDgk+8C8+LOs/3GUnDXKUnTJQAl+ZJJrOgtuw6Irv8K9prFI7HezvytR4onZgXuArA0XvcxGBxRj1bbWLF+mQs7GDnVFdduhVOfVjnFOOqbIf2qlPGd9PqPLtQss/dc/9pMqFtay/6yo32zENZfJNN3wZm82nqVycDuXU6LjmnVxPNDVWl+bKKxYluYrnwKcsZzS+svvf9ommN5WNqZ9wkoErizgNwPsiXOUzZs1J6SGFH1Vc8Qaa9LCxiRPXXE0lUApuwieVCdkLhTYvB81QY2bbUV55udxZL5uqbDqBkcW9z02mtb7SD5WpVUl14VTC0g8Sfjn+wzf0t1Wxl29Ut1z201/1jTppL7qkdzKtnnuGS7MXxnG79av8ipu+h37jP/nH305mPRuZylnLu4pjP8E7O4rsuFvjVtnxJJ5V5ZF+vcIYcF137FkYlA38qu8My09+96usYJWu00hd/IqZGrudTn5XbmWl2LpyRieJl5/+Evn9WblSPnxkl1l1teq3/OFX6a69+niK6g/jcJVbV1VuJWAJA0nt92KKSFt1lex8nnKSrsIBaHXO4eGDmBwbip2Nh/HeX/5BrF7/KJbu3IitjdV48cUXzVwPxX7sc4RWRM676ER9JycmNZjVRFyHNOiNxvrqUrz8yotx79btePzwsZjtsRgVkbj+yQfx8M4txd2Xhhlm8qVJuKg4AvYvffXVqIuIHOx3pHfi4cN7MT07FatL22K8a7G+thJTkxfiuZdn4+zMZHx663E8XGZ374gG7C/FhbMz8dYvfxK72xvx7NVrcWb+XNy7ey8+++xmrC+vxPh4XUxUwxMIJhzHR5PROvubcTByJraPVA5WVwc7IirDGhgYrCgXbSu7dBmAPAgJbJBlJhY+ksYAJcdiMsBY0KhAKXREXKMBSIM8A52nxYIXDcAEkoNoKIiXu6XaBPyyQEdhYBa5n392qhb1w434wT/9b2PzwfU43FuPQzEKCE6ZhrQn27G9tyumZlNw0KRCE5yRYSZQSldlo94I3Zn8MKFitxfcwOzcnCd4EHZ2QHEFUN5JSG/XJHX/0Lud2C1Ff/FOKLnjDxPtxQilY7iqtCwOwMiQHkepmXByryq7YNuaqO2pzOyG6HQ60WipbZdT2D87Mx7riw/i7/3uFwVMMewDI7G8+DAeP7rn4+Ts2mK04o5VJqNMOEfrzVhaeqS8NYCMN+Ps+QtinvZjc3M/vveTn8Q7792IBytb8Wh1I9Y7+3EsXL1371EMjs9Fa+acYWeBvRrGbarym7mwmyZ/tKnqfKi6pHAJ3dfWipdCezEcKnPukBN0FJY/t7fSMj44nruN4++qH/DgIXmwx1ssewq1wSm04njSr4J5t6jxJuPCTOHmtPBX2PRLe3Fz+awpK8wSgo2MU9wQ7HjXoRzZCeFrfGRnKsZVUrsq4w5abY22YN7CCgRECqs0LGRTfXF3GnLLNKt8VS7KgQAUxoz8wXVgTX2tFca0VrgDhYJRZyEQE/h4cuN0pFW33AVDG+WCRaabvcn9Tab7LP0KfJQJ3qLJgS/nRJ5SSjo9S7jKPX/zm79it1lp6JkfIZI7wjYUtLkuurry4EZ89MsfxNx4QwVkJ3g+Yp20aCSmZ6a9EMb9xrNzs7HVWfckgof+1oW3vEUyxU7+7e1YWV5VnFqsrq75xM6oOKvdo724eulivPhsU51yN9YercZPf3Q/ljeOYnK6FS+/OKl0Z+KDj2/HW79+FJcufyn2Duai2XwhZi88Y4HMhx98R5OELU1YpuLVL/5HsT06HleufCU++fSvBXPhzPF23H78KMYmr4r5mnLfrolmHA9CN0V9KiABlhOwAWb92u7Vr7+JQOhU6VN0eijYEzp5lZJST5t+nlKa8wfTLY6mDgnm7ILieC0PhcMAc30Pk2zeQJgQw8kOKXbTswtxbITjqDwGqvwQOKnePl4KjqjSMJ1M/pjMM66RO/3/CNwUPtLWgxwDF35yrR07etjdw53j7eGjmFJes82hOK92OjcpBlokmeOwhwfcty0MUoJMKlxXaR8lVi2hu+WhPOBBZowflI9vepb99C2rVX87FJXfWNJe3Irquln33IvqxbFhhZ2wp9Phq5tGBqq+BCgrHKrC9qmsJ3/QPHYmVlUSLKAf3nmuum9rwswudeiDJ48iMvgDCWgF/tA6DVx2BTQw65jwwAAb+kL6CMehN1ZVWQs/AOXA9DsBFd3im9BFUybikQR0GpMQzk/jJvQRQT+mHw+3AC+zytRRVWp8qHwuBk6kozR85YnStrBaFYOmQreJzQP+Ho9IX/6Y7Krm3uH1nWMvNOQiMJsSGB+Uq2ikrzfQH0KiHBcEB8UF32R4DGKMAd99okQaIak3ACnfI/AvC6zy9sy0JazBZcrPST12QSOYU5f0DjE/gC03JtjAirS545jrL3IBizaj76sfqBwes+jX6lfgPp2dcZqy+I+8pZ25f9Tn9Q2MgB0wAXbAH1/8gGCO4xaveBz12Ks+7FRkJC6AZ8AGGGPPI/20tcdnOeaYl2OfSE+mJd6PcDwYyNWMHreIpzqbdjitTJPxnbTYFMN1NvJ2/ly/8davfhkfvv3LeHz3rh9aX19dcfkIf3zAdYpsztg1vMeardgRv8X1PODDnvg8BIXwbHX58cjtxvp6rK6sRGdry/wb+DU5PuGwHJ1nsWBqcpIcxD8O+cH49fXN6IinVJaCv3BIFkziHqgMe/u7FvTDc+LWVF6+b195sYCAQKHOhiDxc7tKB+EXZaId2KTihSxp6BgPCNdZcGg1Vc5VxWWzDAL6/RgZFc8pGNEf4ZupG9cpIIDbYae/xsx6s+Fr8ojXFO/LIsZ2Z0vlVY1IQzg5KDyjvOyAvnDhQkyqvsYXKqh/FUTjSOKBaTL1FqIOMp6Qt3CajSMqgoX9XA3S1Dg9xp3oIv6722viA1pxeX48zrRH/B4Luxy54zivRBiOmXY95iZa0dT4gyAXoZVP+kAZNJaAq8m3uBi2UEbryunfRHXTkSKNYhY7CmsKi4tbwgRcGxw4VLfbiyFOp7WGNW4eegcoAp/6wF7Mjo3EBY1vE+rjEzWNeQiJ5MdpQYFa6VInUqxSrvLmmzrbjR/aAGV/3DJGiaeJoyCP4FP05ZiFe81tJsZoIPWzfWkRPNnlCwrTlFa9vHppdd1s9vucUqece3GUle1lBFIfFo+I4N7X8SgA4xp00G+JwFsonkmY4rCgB21jhzYLoJZT6M+0U9p0QuMfu6N9HZfwnT4LDlNDYXKWRmn5+h65m+pRHlU8UTnnE3JUpviTt366ig90wt310meaGbCYT1MnwvkXt9SkKexRk1JOdRTKJHforYvkv4xnXSynlPMQXjgWpsKggRO0AGf4rx3NCf/iL38Yv/jl25obcH4Tpd/DXbXHXpxbmBM/LT6O8BlNRRIkBRDShvej/bguietouX4HWPkkmMJCsz0Wi/f3nEfwZ+Hcb5yJlrDrG/Q1vwAeqm2xM85QLeh/ieexVhr3pDu2GV/8loPmDIyJXiRXutwBD//qzStOjzYGLioUEKWcpIAbmhAkS8HtU3gZ2sOOVoR1Ot14Pb9+RRx0joGqH3VW3cofOEr9Cq+CyQLuTnd8hFdhLNR4oXIcqNzAhbCMxehd+bNZIU8jHkjvi39SHxFPRz9hDm54SlMGd24Iu+gxfKKcEw5yc3+Qu3kYBTFESh1pb9yIK6IENySwCuYDPjExPlaPdqth3kepKi0W6JI/GUFALR6GxTqudWuJxjFO+2ooIRVX7mHSZubV1Sd78LPVbVbg3C2Twpfvkwq/Eq5ykrIQ3G592u5F840L5Shh+v0BFrifPCl8FQsS0CzkQsxNTWcICwxw1zcLIMAC+ZA3GGj8YnMLwE9Yw79V+AmM5cYJL+ZNCZdDww5egHkVG6J2NjvCBfES+j5QJCDhfue80VXfd10qN1myHlk3VIZN1XWr/Muf3fyLX2paqGvXT39/cP2tE979qqSJq+NUpiPg32empq/mt+sHHvo7dbd+dqx05Va+7Y/VjqfhofJ+nZ39jLTKi3YBuT0xJjCaTIklPw9O+DmyUkGlF4YVMfGnwADKBVcIozV24qa1m07XLtNx0HYnnsqgDBymT/dUVWGXQn4GWnErKj+cF7pysevJgFZZkj5VfYKcJb7zsBvfQlTsAiLlzWETBM+wqfVLPXAr6fRrE/TPUfaCbGLNcMCrq+RhIi0nkjEk+rxRJXialB0irE6qDoRYb2pmOJbvfhgP3/1JbH32Toxurse0CNfIoCaHS0vx/ltvxfWP3rXQHULHwDfSaMT49EzsiODuiUgdCPbLK0vx4YcfxcryI3V28ECTBCHWoZn+vRjQzIZ7kc/Oz4sZF9He2NJEZFSTzo04GD6I6fnjuHC+HRNiiG98dldw4RExrjtROVSmjc3deO7S10W/X4j3bm9FbXI6zp+dj7d+8r14762fxebSg/iP/4P/ZaytP4rFh+97tdB3IMJYzza8O3x3e1gDyqsxcfW3Y08D98GuWm5IzKCYAo7bQY7c9QQsTAaKFPKisVfaUASgxtLKlCae/JkUGxsBut0EB6dNGI8ljsewQUjnpjAwao5D35N9aORYg81unBk9iM+++0fRuX8rtjVZGtEgtrm+oQnZWOxwp6omQvcfPvTjYuwUwNza2dIEhytyuBd/S3rDjEROlo+9k4trQnY6u54Y0d8ZrCnviCZI3IE3MJSMjZlJEXr8maAxYPKoL4sAchShz8mg701VWSYmpjwA7KsM7GxqN5uqzZGPV7OzGQb08aNHQChmJifi/Ew7lu7ciWeuTGiScBzLD+7Ft7725djbEjN7wK61hyrWUHz66fW4eOmKBaQLZ+aV72g8XlqJBw8exerqejwUDPb2OvHml74al69cFRzGY1PM3sPF5VheW41PPv7MO6aff/GVGK41zDjQnuLBPfHXvxkQGWZKYD5gSspRQ9qW0xss6liITTjZy06FFDTLr9I7iuDd9wrr++0P2dnH3gxED3kqgF2pTOyZ+Fs4oHpywsBpqJ29gGQsUf7y824I8lGbkA72LE/qPbWXWi7dXL70p3yskKM5keATCMRRe2cYDg+n5togBto93i2QZrf+zuGwyouAWd/Se0f69jVUMhXHVxIoDvVyukqzlKXAwwwtWvVGMGdBiOpOmY7FENAvqCuw7e6QkeY0gt82kCePGO/IbdNlwg+BFf0rYSEElukeJU3byaK2xEApaSn6r/zlmN9SsrtXux8SPuPYTIsDJwOWbtBihAsc1BlpCqfv3Yj7tz/zzvmFceH83nbc/ei9OBDO727TBzvq22KOmlxPNeJ3K9oTE0pPKQrvlhcfxfrqWiw+WI5BwfvMwox3NN65ddtCDQrRUV8dhj6LCR0ZacSDe/fiuWujsTCxH1vrA/EXP1qJjc5RTLbHYko0dXXpscb32fj0xnG0Z67Gq1+5EEONW6KT9+Kf/ff/UrA+ivc+fhQvvfmlaM/9g3jnvfc1cWnF+7/885gZG4x333oYmqfHpfNXojbxbIxqYv94dTFGRT/oN9D/QfXDEbV7HG6pfpQzwdWvunBGVZ6MXYUh6g/vMe50ApWiXbN1ilkFBFGgYYIviyk1OQ8JL9jBMz64rTHtIKYa7HjVJIMdn8JG7uCfUHGn69zJPxRT9aMYG+XhUJh8dtox3ikNJc8DujDrMK5mToVqoyonb5kMDLLHSjR5Zy+FzioTdBCmnvbzWS6NhRy7PjNej/nWSLRrIfhy57pgoIknp+2OBFDorY+3l0kf/aUCnoWQEKwKPjaIgBM/hIPH8B/+9AdMfRO4sgP3rhv/2PEr8QhIWtb8fJ466ed4vRSULrq0VaXS64Q6mUpvApTx6MtZJ9yBBSYu4A5j2vaucF/EgZ3TZACVYZf3oCYoCME7ahdoLI/JW7Cn2AiFEJ6QVgpBmHQjOGfSCB2qaIrK6zLI0TvG1E+ZZPotCI2tTA6pp6IgjbbJBJcyK5onM5oDKVzSXO7K5zoA6KHH+qJUBtqLMqGcnk3aKqFAU2dzkw/aU9KKnmu8EeH06SnhyY4S8IKCasuYgqBjXeXn6iCE/D7FJi2reQQef/SpKiotN/JPWFR5UZchcB/eUPyAyuo7bxWO0zPUmJBZc+LJREivb094OQauwDX1Ae7U59HgcfUB392qyTT3LHMdCBPMYXbyq+/h5ruOlXfCmHFJdF+NuS04cvWd4aMyADdFUX5qlyo8fcMLAfQblRt4MIZw6mxX4wdjMvUDN3JzRhHwM+bKXe1chAg5vtO2hMVkPGN8VT6CP/2Ua/5oY1EK4Qkm8EXneMdiuhdaDjUeduNTBlEI+Ru/5QbsSyXYnUna5MkCyebKg/iLP/z9OFpdie2NNZ/urNdExIRTXK3GNYdMytlFyskjHqP1iVx1DU5FAq0d9RcWhbYRsu/z0OyoxgPxlaMJaxabEdJPTIybLgFDxq5tjWFcozMyzMJBbtxBwE8rsEvXd5HTv+Q2rPEN1W41oz4yEi3xlAinjg7Fa6o9ePRwV2OZd7nu8u6UeIm9XRrQO169K1YwX11edZipqclY1nhJHvuisb6WQcBqj094cWVX8wyuhmSTAMIj7ummb1IWxmiEEFzFsKWxGBxtsACgMOzy5R0a4nNigUGNueTzLzwj+p1tAD7khJ3+l6aVTXzxFwxUIPgHnxSGP1be7IqsIxTf78TV2WbMsflo6FBjyr53NzaHDoJ3YOYnGjGvDrEwWYtJxh7eeOEqiHo9eU7hC3lU2KFiKXPl5SLI7jbAekKDOyXO07XjY8piWAkRiQchMFU8FEenPgOswW92NRpGB5yP3Y1JjaEt1eX8VCOePzcdFyn/8F5MqW+fm2mp/vRt9WlBGVzmnvMt8fW8V8JJ4GHlx4mGNNnowxir/qe2ohyJW2pH5ctOT66ABfegiTSPGHfFOYqJUeGI4DapOdMsO0lFU9ZWV43fnFD1A+mqpK+zAVBOW6q0pz/4TEsxUf32rirh0fopQpueB/BNfBkVb4Hp8UMd2bgimsjSjekW9ReO0Ir8AYfe6ST5ix4KeYUD0FYEv+wgBh94qDevPPOVUgpvuChtF8oKe7YvaTiHyg+TP+O0VAof0f7sUwplXDNmdNVT4VKpbh7dn56pHJUnYShXVT7c7V/apdJPUS53N+808zvdhTruu/Bf12/div/7f/3/itX1bdHc7CHAaWtTtFPz4n/7d/9OtEUbeAMIXsKnwARjygdcEAojxOQxXASa8IG5CcPZSslNOD0kmsiipCm4/FlwhD/kerqaeEZ1B+P/nmgw9aWJ2CzJuMsJnrr6EFdFtpQX/R58IE94TbbScYVdY/BAJnxrdY2KwrOIhLAfnDAOgt+nGrDAxjyNgGP+REGs+TEM6RuEBg9oocSHdJCm3zscNczx0eOleRBgDmbKJJy054OaJzLOcco8T34nf9LRQLy9d+AFb1/JKvqSm7hyrudx2sJ9hPxsUBAPJ3qxxbficCoOEz6mvD0Hn8f82eO0TDRjNaWi+MYq/iFk1MtVoz7p69NVapey2cDv/UhzfSCnhCZbdc0Lhry4PiZGhoXbaRYA5IfmxBJvWfrBZI1zPpmodEjLdJt/2TM3sj6Jw9hx77n11NPcisIH7wxRUqdfVX7W/BUzPTJJoJL93392LPGhUVl2RsBBz3vg50THGc9oebnlW1pVmCosC0/MvaBjwLP0F2pozbdySYzSt8LQJ/22Ipq8lf7m1qbHIzgMbo8AlgKrikcuqeitQ/o22ikt+li3LeUPzKmV/aoyZN8u7sUNOKTddce9cqNezrvS3fjWVZ2AYddNuko7YZkmqrhVFuVTypXK9BDTv6gSP91ygYH8s72s7Zvhsizprx7g9Ie+5Wt8VBnlZCGugM2g3K0ESRDe33LH6gQqZfd0S7PS9qiAVSpCGH1j97d+CJsFVOWouxwyD7nhrj8G+JInv2nrM/v9/FNVWD9p4otb5l80P/1hij4RCG1VpSkbOuuF5reXH5/dcP126axg9+MJlfXIRi7lZbcPedgu1/6Ju0OeTkvuTqZyd2NXSWK1X2VHkJkr1awK78fK7U/i1tu/ivrRRhzvdVTH/Xjw6G7cvPFpTIuocZfWkZhiJq3ct8ikGRnXg4dLMTE1E6994Y148YWXot4Q26cJAVf1cMf6qphzGC4mCpPjbZVHhLLVipmp6Xj08JEndw8Xl8xsD8RqTHDW57AWd+4sqnNzPcsj7/ofb47GsIj5zUcH8dwb/3a89rXfjGER2PXF+/H+r34ciw/uxsH2io8BHR6vxEsvTcW5+bFYXn0Q0/NNr9wPD9ZiZ+swpua/GOOXvxSbwIOd/WKqjwc06NJEhlHCv6gCd9lO6lNAzXbJb+zoxGfcqsRNkWhb3MQk2EfEjE5RGpUB23dD78bEyEFcHR+JH//R/xAPPnkvNpYXY31tKfZ2OoYvu0L2dnZjcXk5JqZnPIHjCiUmNNyjz4SIBQ92bbFrKh8dUrlkIuBHuLG5ueVJDtf5IPCu1xsqCvjB5D/xyDt8RWyZaNF+pMvueoRqB2K2mbQhhFzb2PBuKk4JbK6vqjtqAqq8Ll+65F1j7Oji7v9r167FzZs3NEkdifm5WcF+N8Y0Kfrtv6t2WeLe2YjZmclYU1h2ecFMsZLP0WzucuVqIsrNXYnsbDl7dkGTvnaMtcd8z+zSsibCmshRnxdfetn5MaGdnp6Oe3fuxLPPPhtzZ875jkUmEuyW4MQDjAIMBLuorNVCZl7ULrQt8CjtmHZIafZHWjSZo/y2gAA3XBSnhKvY7fxm0JLuLigJY/DHjyEOQZMKQgp2K8pxq8/Er/TPNDPP1BkONwbFbhhpM2xyZ+cxu/LVvTSwVnZFKAwTDFS5lsTX5cjkRIK/lUcyVCXdzFdRMt/qu+uXRbWC8cwwGReP3LVUMZEuUyUUkeb6AwQ1MIepVS6YRJdNmjQMC2CYZZC388jUK8spe8/tpEYlbItZXFPh5nYV/h1p7CQ/JvXf/9M/jA/f/klMTtTi4tnp+PS9X8Xu1rqZBIQa4Bs7TDY21z254B5l+j8PIfKANoKLVr0dU6Kr+5pQ0089ibAwBbGzcFUTWxgvruw62N+KuZndODs3HrXWs3Hz1kgsLa5qAjMQc/OjcfPTlZiefCnOnHktrlx9OW7f/7Xo6k9j6dG9eHznYVx5Zjg6y+uxcOYoxideEJ14Ph4trse1y+OaFO95cWduth5LG2uxsTcUyyv34uGDT+LS5eeCx8cO1MfZacbDVKOaaB8dc5VXD3b96ilgdDgvQFb2YvbrflWS6GFNpQQf7rZmgROBgSAZtePtWGgP+4qcS1wj0ByOQdExURPfPcnO/Rb3TYp5R+DCY3gWZGpilUds6ZHko1yEYxZkqay0F4LMwyNGLnBsyItQm6K97NpllzTCfugJO1ahn/ryEdj5qTGNZ+xsZoez4h5x/3/uruqprJttdBwrYJs0xTCpdIFPCZ/OfH0+DFElTKqsoxlIffVr1On4pyeTxE/Vn18vDOH70+jZMZM2WFXOWQrFUzj8iN9tbTo0blUYdh77ETYm8oI3MOUqjRQ6in4L9gh8WORhVzITdyh7TuqS3ro8yohcyI8JMM2ReYsmQYsUH/qHpjPDF3C3/QklNzeYIrvO0uaxXfTMCzpLPViIpQqGVykDYQ0rPFEugf3AxyoI0eyFr2mf6AiCae8YF38GrYRuQ78ZR/LqGHbSIYSWm+oEztJv2eFu+CgcUjCK53FI5YW+E869gDhUhOrLPSeCUFtMSpLfZl9UJv5YHPPufMHLd+crUp4GSME1wn+uHuCRbJqVNoImog0XwxPoZP8w/JQjDxpuV1cVAV82l9CW+vV4lDsEsy1zLCPukOqapyp4Y6ZcP1eEDd2r96QR0AO3FGaQHm45pmRNi1KhpS3okAd5ET7jyI3yujz4pRt+xDH+quxySnulywYRtHfggjDATTSlLlr12bu/jJX7N2PlwT3DN68DEB9fGzXPw1U68EiNRt3fZXcvd+mD17z5QrmgT2g2aTAGwcsxL+MUGRs5GKcQ5rNAgLAd/g/en3ZhE86k0mGTSavVVlvkDnrS490oFrMRatEHzp1ZsMk1GJQDYSsbRjhReiDeEU2a8J8sgJt2epwTng2Piv9ra1xhRya4cOyNK9OTE75qiDqxmNoeH1O4VozJZPc+vByKE6xAFT4SLCIf3shh1z5p+bpL4+dQtzz6EZ84FVevXDU/CRPGA5umQdLEc98G30hcynYs8rapdjH2Ke0cP46CB6SbmrNAn7zDU27eRKcIpkmyWLCrOAiJGIcao42oj40L34/EB+zKXR6Vpi7OqrJXGHVCF3Xa/YTmx2aFi+o7aepHIaCD0C7wEiHNqOYmLERMjw7EM2eacWW+HXPNAY2zo3F2vBaTmsPBy483697lmldYHKneSqNKizccgP3xgfj+kUG/XzDGCV1O+DAb3NVcgWtKFI9H89kRDw0Bd+SgsoCrlA46cay8WEQZi9l2w0LQSWn8Hml+Cr1guZ0TYOYvwf6q0l3Y6fO0W78Cur2wBPa/aV9+JuztqvbDXvyhT2zA2hH+77MY64W2xHnak2tXeGslgSOliAjKvFNW9NE7h8ENwY/TgiwOIBRjIZS5lTffqX8gv6GPUBbzJ8o9ywuuYlZloh+Rjd3k4nZOVXiQbPuTirjopymnU5n99q5ZdJVCCdd1tlvP/rSMSpxiP6EqP5caP775UF3ZBHb95r24c/eRaEvNtBF63RSuffPrX443Xn/N8IeW+HphzXFL/Z0nyTh9feNGLrZn/6dfJNyFcQd7clXbqT+3ROPG280UBosuTos+MWdn3DsWPkO32VRH36d9Kc+kwvNYPdfC8M31PDJiSOly6rNdH4wzk82YlYaXbDeTpnDHOfIcyllUgVfRVMl0S+UjWE9nvKJxU8gTeIEiLpr5CWMFfIN31wNP4St8hediMpmXwYsgrIcv5mSlTxTKgxOGCPMZW3fll4sBKbRn7uk0FL/M8xivEfijvbFLYzNzve61rV2tssmk2L6vXx++fhB3ucnLfj3cpqJ9MNJXDwZqG/qV+x3tKzfRHl+/CR+jNpNTwlLpEZsx2P2dnFgMPdYYyrcCYhKGtFH9eRa7frp+PVWNOZ+jHFfeWZZTGj+bWS9U5mWr7f0mqt+tuHbdKo3qRrFjjn3FCZX17WnU6bRd5sotZZ1Jt3ziT/2FE3E8cIzyhhrCGRT6IS74DmxlL21GmNTFpt8+P4eziXtPk2bvG74106ZNsePutsQsmgUO01bFkd8JXWCigJlmn1ZCT/bBPs1f3zcq69Dn7zBdm+yJI7hRx/56Yh/67X/4f/62B0sNMl6RYWCVJ4wG37Cqhi4ZKIJ+uqbt3b90ssIrDWfSb3bt1Tcqi5jxyRuzG84e/PQAw3exGzlsZpgMgIHZy5M80i1VsWcaRffCn9aoLLP+MG3Hj98KPmnrqioLq7RSB+Lmd79G2a6f/nj9KeJs5lG2Uv6T+aUbv5QrTeksnpTy7zdFyIZGjjT4DMfD6+/G4PpKfPrLn8deZ1kDx0hsbG34Ia7JiVZ87StfjjExzYuP7ovpEgEWk4aAlfv62ZG0vLwZe7tHsbi0EusbnVh5/MgTj9EREfFtMeRiSEBGHqNEWMvd8I8fLVpYzFHf4fqIGNm9ODPXjItnZ2NpcScWH+/KX/FGjuP5Zy/Fb3zl1ZgfG4v63LPxcE3Fb43Hf/3/+H/G8t37Zg73tm/FhYWmOudezM5qsrOzHDPT9Xi8eidee/2l2FjfiEcPluNw7zguXP5iDM+9HB31uj0NRkCEh3KTcTSQKhMI9+Fe9d3TVeA+hWtR+Fo7cvHJOOULxoBG8tExu2JnQNuJdmswLmowf+cv/lXc+eCXsb3y2AJ03jVg18Dc3LQnX/V6yxOkpiZF0zOzmqtoYqyBriZCSapMfDjWLeqkNhcjMSqIaQDc2duXm5hEffvB3WpQ4bg1EyaEVAj+J8bbZoQoG+nBENGWHLUjCswR30yoSaFeF8PSasbG2qrCHwmHxmNhYUEM/paPi5M2DAIPMtPPr1y+LFxbNr78z//+N+L9n7+l8GcstJhRHfd3d3yf+a3bt9S+Q3FZ4b01h51zh/uq766YLK7v2fLElIlrrdaM+dm8oujGZzfisXASGLASfbC9acZ5ZnompufPe+LFzgiaBgaF3ZE8rjlwJJwQI+KTNwUJpJNQZzt2+6IqTt0FVnxtx3SiaIXzt0mqTOm8m75fMxFJpkSYKJMwaIKTTk9l+ifzK6pqxoxnU5SDLN0awnI59rTyUd4wSSnYSGF/EXpgFkG7dywqLQRA1oovZ8XJfFx2+ReTcpGf4SZFmFzQUD4uT1Vu+ZOOyyd/74SUQ1mEKLva2B1iYb8KnsIZ5S0N40e5DV8EWP7O+lEW3ClB/qayvfdpVdoS1bUVN5snIxDecZgci/mDnp0bb8TIzlK8/4u/ivZkI569ci5++oPvqr/mVVZTkxNiIAf9mDZXJFj4qL6zvrEl/vBI+Kq+U2vF5SvXfKUAd/ZfuXo1tjZ3jAO7migiIFg4PxedjTXh+qjo8HC8/NJMLD1ai5XVs3H91oqA04nLl1oxPzch9+FYXT+Mla2lWNtYje/82U/j4/fWYvCwEYuaDE/PTMUzlw80gdwMDjhtHc6pHQ4Vdz4uXHtDsJ+MrfXNaI2djcvPvK7xoRbb6rtXL7+mcWLHOzi9a442d7szCQI2CaOiyne/TnfMXjhU8fs3UUzqOTYMTR092o9m7MSlidF4dq4W5yeHYrp+HOPiHdvSU2MjfjSK6wWaXNdTy4cVoZgaGk0TvENEaYFExi0p6HQKXaEX7BbW+KH2BOdYaN0VgvoOVtE3xsgD7EJSYs+M1zQ5G42RY02O9kSPWShgMgL+oJ1DQqK/+ipGwhVLpU7DJ+M8CfPTCr9Mr4TJNBXTafSr/nSelmZx6/c6GaeYXUuaUmRPzn1Vkn9lWuWHw9iG6ksH+FcwAX58i6V1WE+iNUHOfNVy8js4EKzVHux0bnhyncIUJukJ+aRFpkmyMEEkbdJklMbf9Fmafuhd/c6z5COTBBCWEE/2ohlr8s5v6GKmTx2gXY7PnyykBj+buaVGMEP6lBNBoP49+SgKOgqNM11WZgfKBVrok2HQT+UHPfXkm/F5gHE7aSvjDzSfiTWTaIT70M28mo5FXSbXLGgpfblB06kE5VFs2YXXlIf+ooKxM5uTmwiwmCDDUSG4ZHdqTeW3oF9+9Ck0dhYsgTDpFAEBu7I5OUFZwFPnq74Cz8JJOK6P4zg/An/TGuXPDk5N0RRmUP4c+xdPqDQYszScWzDAg/vsDtyQXtegsil88O5ADWaMJz5JZlgw3gkOqnt3/FMa4ASqi899ChyiHdAK7vHMbmoTTEpaTBRpEA6FS6aJmymO6owP9UeYz5lque3v+FTVOz/7QWw+vh+dzTVvYEAYCK8HDUHAf6C6I/Dn6hiE2mxwgA9iw4SbUHmxucN0SjCAJ1tcXDRPRsvOz82Z7+Pu+lzYFF6wQGocPvbjvFubHdO7a888E5evXosVpXH23Lm49twzcfHCRb8B8PDhIx/LJw3uyGeTB+/RcL0QdTLNU0Wpe4PrH1U+yrqxtel7/8mXRSg2koBrW50tl4F7+xHuInRhMYOrfaC38PgbnY5pKg/4schBGixeMGZSJtx4xHdra8vCIE4ctzWvYLMI71KNK9/OGlfpsRt9OF544UVhmMoq/Ek6DQC7jZPa7UgflqV4qd1ZDLYwQPHou5x0dViE3w6nMIVeuIGT64NOQZUQNuCyJRxlRyvXWXDFFifXPP5UquAjv2nrV3KRP2H69dMU7uSJr4Ud3bAyEQpoTB0R/k1qvJzReLmggfSq5mznNc+abmg85c5lOMPDFHgiqEZoqcYxZaYtWHhlPkjb8cA2jzry2OMcCwXT7ViYqsfY8LHS2Y9JjcdT8mvBI4lvjwOun1L9KQ9EBygJdqaZXDWlMFy/N9XQXGgUITq1qgm8vB2lMXdIfUR4QR9lozzqafB4Ej6MAycV3xVopHr+/em5hYwr0BNol8oLbREuEQF8Z3OB7+VX4CPBzfhg2LHLVXXQvIRFUgv8BT/TSuqsBAxHVZ7xzovb+CvvbLdTZaFdceOvciuq8BWY/fbTilhdXaVd0jptop7mVtTT3P626nTZSKvfjW+Ez+CIF52Ph+I7f/XXmj8+FB5r7qwa1OBZjw/ixeefiddfe1l8NN+i0dB88FWwdJp9/ayoqlZkVMGC/qj2lB3soj3o6+OiS9xxzoI2d5kzx3Rbq62OhK8IAqELbPpgQZzNJiyS5Vs1h8L9WsyMNdUPxLuqf3AiCEH/3ETDC2NsWBkeZrGQHlHREfqZCoOWg7XLCyNS2Ysu4Yw3yh+t/z739PO3/VJXtXbqvppHdInr81gsZ4zkZLzHYK7akRu3P3CCDCF/XpEoXBcGw3sw5nsxTnwJY7BPTaoq7i/qJ7jlu3UKI5NTBHAMnNLz3BUaULTawZAwnczFfuclDQ+D6Ta1SbtRD1clDZm4Jc+ltpQJ2QMmri30WXwI4yo8nXl3tWNeTwT8VVi5DVZ2LyABW+FhpkEmzsr5WOeny1XK0y2XFO6UtRuxT5VgxaebZqW7bv5L1e9Hspl08dV3ZS1hiuov35PqKX1EQVV1m46GWQGhS4usKzfGS7WeFxs1RoAVPgmtfkk/snxKfA0bSckuT+0qHYUBKxhverhP+2U9qU/mQ6moQzEJ1/PD2bjt78RzZaF0040aEr7EqarisHyXNLEXjRvxKNcJP9yKXdrpkk/3rwpTaZTjY/Ini+39JnwG+VVumS+a8KrLP/hP/6/fhhn3fVIKiLyLCZDIngLTO1RcYQMIQYIliUzkpO5VHpO/zDyB0Mvciwr2K+GzgDRWmmgKmGn12/vTyR/c8OizVya21KRAGXrpoDBOABi/9LLZr1En06x0FQn7iV/cCO84adoZ9/Q+oZ+munH8W7VBpfmpvHum/9K/wD4JMw4J72zMtIsUi/nVxGjzYXz447+KO++8FW++/GKMjNTjzqPFqDXGYm56LvZ29uP2rVtR1ySZ+1TX/UjvlsLVxCgfRKs5FouPV0TQRuN/85/95/Fv/fbv+HGrjz56z3flX7ww7/ESAfLOPhd6sIN125MNjnNaEKKBa2p6KL7x1fNx9cJ0/PKny/Ho8U50xHw3W6rJ8V68/PK1WFhAKLwQZ868FHfuLopp70RLcR/d+ySef3Y2vvqll2N17ZEmHg9U5U6cPz8bl68sxNLSety4cUe4XY/f/Tu/qQF3NHYGFqJz3FAZWh4gkqAmnhScLaq0xeepfm9IFuGT6JRWSZ9U+V2+chDOsHbU95GY1roG/pm6JqR3Pomf//n/FMv376gtNs0YcCfrxEQ79jWYIoTf0Sx1QzAdREDPBI6dpBp0ljWBS8KagzAtzyNvkNJdTY5qjaYH6eGRUQ/QCP25C9zCfLm12+OeXHHlAHdDHqr9SI/J0oHKYMZd6cG0Irgkh/GJiVhbY2HlQUxNjpum1DUBXVle9kLP6tqq3Kfi7t27GigRwKD3YntzOV564Wp86YtX462/+okmp7VYWXocMzNTsaH0msKz5194PlY5lrujvMQIsLPLg4TqCvME49Qe4xRKLT759LNYUv1v37yl8rFCPxSz01Mi4IcxqcHj3q07inccly5ejhlNMka5qkM4zo4bcNM7jTW5GWQHhpDDU3XVl0m821RwcxvazD98em62pNaIw3dqGBRSS8YExrOnIbn4y67AZlSqeHLqxk8zc7QCd6TSPeM4XlUO5+lRnLRJN/PI9GWaSRJegSeUS/Fwz7xS+xt/JZOCDMJl2lmOntm1u1xp75Uly9ZN3/ifbinYUd2VcC44iPnTN1ckYSKE8Q6O4/wmDcrLji1GMN/fbTfRt8o/8yml4jdVtmFxrxTflVtXuQ49k99CV9OFthT+6Y+rXyaOt2PlxtuxvXpb+F6L99/+pSb2wqmtDU0AhF+7HcUR9MQJeXdjvS43Fqx4PJzFSgQCIzE7P+8Fs3v37sZ2h8UsdiezxALjehQrq6J/3sXJfvFOTE4Mx+zMufjDP3o3NjaX4s0vPBP/1rcux6AmNauio+uiD6srW7G08sh9dXN9P85cnBEcRSdWj+LS1a3Y2xyJh4udmJ19Pc4tXIrv/+Uv4u7945g593psiuu+dXc1zpw7LwZ4K3YefRDTU834TP1oWvnCmPtKB01B4PLcun2g69krS5/qjnU2EkueDJZ4clL13LB54q8+WlO/basdnpkejS9enYrLk2IYRw6iOZS7+XkQaqI5qrFj0AJ+rhPhMTz4IPLtYaq0szj2OJUML+0v2mCGVJ76Nt6q/l5oEA3yBA4GX/7s4MJkl1BToOHxrgF2KrLrR7SUMkMPUFQZWGQZSFfxre1thbWv5/dUN1DPL8OqNnZKE+1+r/Lb2W62uRz8JX2Sljs+XbPPD0UZeyrd+hUuxdUpnIxgRU/qOp/wzw/Xv3g4MdmBkR1oi9Tleh4Ea2iHVT8hPpM2wss7GhrjeEiNcQlBCWOj4aE0MTMqodFqObUtCr90pjWlZS9+4It3/1QxyY+dfYzNCAw5zUa7GnZKCHiSC2mWtjYcsEt70m0tO/y4HBH0MPab9lSRkv4hhBSM5AbtY7HzmCulLMivwkA/ZSL8p4QIzcFeaLhppdw4EUN436ErT+KwAODJuIg+wn78nYeLT7vkHzy8d44rDRXXsLAgX+X3/EJjL/BOnqi0JjAzJN1GlMk77sVrdJQpj7rvcc2O8uekHbA6HKipTEOxKUcE9MeDIrgDw3JnrGBReDA6u8exLv6AMFwbwHU5aOzr20extoOw/yg29b0teOxwrR5X1anOKeyXG4t21pySyHGI/NFucuVnEPRpV0ru3rQh08qmvtNTn8Wk1qmqkPajDVEpBM/RiwVHxheEpnPtRvz1X/5RPLz5caw8uu+FYRCWne518bScpnQ6Kii713kwl9LBM/EIPI/ijta4Tzc3Z+R90iqfKoXAWyVz+Td4QB6cUf0ph/k9mSxQU+6NzY7QTDA7yHHrgdIGB7d3d/yezJri3xP/t6Nxh/60L36KciBgQ8hLWTnpOzE+4QVtK1WdOQLxgTHvAShJl4drgxDg8LgvO7vhIw9UpiZvQikMG1g4WYB5rHKxUIA75acNePOAU60sMFgoI9VQWjw67AUOxaFe2x1O0bFzczhW1tbkIthu78aZs+cEK3BU8JBpXh1fwTnxn6906yp2n8sfP/qBuq7FVLQt/TuFGuRKOnKHD9Y3ixHwshYWASel8emDxXi8taM5i+JBS+B1qjKgip3fU6VI9RTH/vhFGXcok7R38KtuCB2ZMajnxdjgQVwYH46XzvGYfDvOTvFIo+ickmLXK/QUPgi4cbLOmI/Z1+ehgXxwondS/NFM9TjjtEwexudKr+nWSJyfbce56fE4M9WKhemxODvTjpmxPH29q84/rNJxpQ9XOoDlA/udaGieOFUfjHkxYnWNteyMhr+it4KzQlX1ZeiN5i3Uv4I/ZQPnVMysu137FEV+CrwIiKs1dmnqTDK4pV1/gKSKb5yQmxduFWBshFMJdQuBOcXADv2ca3OqY9gPgrJr2/TTCVRlJi8V2PddC+4p5MdN2gGzDHRvxhJKAt66ffkyHJ7U4KLxUfb+cMSn3PxXP12Y9MPm8+z9qqRdxfZvleTnqhIH1W9Hnf62Ut6sMyGI/pM/+Yv4s7/4ofq+kGKEU7QaV0QrpzSHvnvrhjcxvvH6q96Exlhtvkww8CPgTozf1FSJEgML26UBr09YyZ0d34zTfiRX2fF4qfuP/N2+ogtsaiP+segnwmLmB4NHu34rqi7+1KdYNE+dbtbcF+gTk+of8Ko1rtETntMvmbNCJ1wW66Tf5hESWbpltJaLy6of6lhMaLLtxa8ygYXHddGkXBBAcJ1umF5wJC9pobV5hAPNn7liyxtdpLl1gDk+xYEHLqdZoXEIbxnzLNTXeEw38Y58dUaE8yncR3MZDPM87PBe8GyqscyiVTPVNsdVC/ll9wa6CjKkTRnxBxI2AYrNNApvZbxFaA8CERuarTyAE5oIfldA9UMzNzA/LZwBY1jMAQ+4UQEZl/lMcix435ft6T4CLvfrdOP3ZLhSExSpn0rGqpt2L2jXzenLql8nbfcSvMoX1V8+8rEq3pUpjLHPad0LmIq00i99UU5fwYAd8AfvrOXMVUA8jswGHfCFhX1OkjCOj4gg5nWcgrnair7FaShaGiwA3uAxqOEFF6XNd8Hv1IVuUgP5FXvXTybh5YkbTW9TfbmEI05iWImfYWTtlUEmaeFof6Xjz0qTN+k5jjX2nkb1vjMvmw5bfdstw5FeOVGQ5VFd/r3/7T/6Nq/DM0FGqDWsRmb3jStJxKqWskrRqUqCJzVhURj+xsZ/Gs6sWxnCKB/bq7SzYKXwlVZm/qsSr77kh6ed/O10/ZfxsBTApN1BbWIt5QDD7NbVlfsJt9So026p+emZDte1gOip3dGr/J6mSno9RdhSPpoulfORog69tOWOY2We+K7C5Xd/eUKM7oCYZ4Qdx7Hy2Qdx/Z1fx/H+bkxMz8X4mbk4e+F8bG9uxdzcbIyNNWNmYkx6PB7ev+f47N5utOqezK6vbYngiZiLKf/os0/ji2++GZubq5pU7GlScRxj7Za+O54MwCCPMuAqDa6Z4Zh9U8z5wtlavPAcu2k24l/8/q/E1Kps7YgzZxretbS1JyiOXokLz381vvOjd+O9T27EzPxszIxP+YHKu7c+k74eV69didZEPc5fmIlPP/5Y5RLhHZlQuXlvgEn4QexuPIi3P9qK4fYlTRzmNbHkTlLY0II3BWapCtyL+TTlaJU3+H8CL9PZAfpbAytHgbwLQe3sNtdg3mwMiQkejO27H8U73/uTWH14M+rqB1uabJ1dWPCuqpmp2djc2NL3ubh56360JydjYmpag3A+etYYrTkTBFAI9qEwI3JnMs8x65aA29CkaXCYpT0VRYN3rcFuMDEVag8IKosJPgonAstEEq7VghPVgx1X5aFfJlA84ss3Az0TNj+0xoApYk0+PraqfJhwcr8sD7zxiA07umCMNlcei7Efi0uz9Rje2IkH9+9oMtfUJHQ8Ntc6sbyyahyiXLs723HlyuXY2FoTQ5ICfo6iM5HdFIyo/8b6VsxMT1ngQn5+9ErxEJysrm7EpzfvxtY2dTqIl1563jsDOTpGC7F4wK4a7uxujMDA0VTs8lNbeSCUg2sDvri1e9+0fr+bgufYmf7Z/qRWBtuTOv2kFYlvcIr49i8m6UAf8URhSiOwSoFBKVcqwhIP94wvXYVNLTyxTnvxL+miHd+mbDJ92gGrc8G90oRxnAwvAm6dZe1pfhEoUEr/ia8insuhb/IhC4RR1FsoZiaOPOyvuLkwkYwfjFwydCmcIST1yfwSFuiinKccik63Pm0PXCul7/RTCexOSTBkajJWQ4C4vxnXf/H9eOdn34+Dva1YX16OrbVVC7ySoWeRai/WN9bUHaERGlNVMU5K8cDg5ta2khNDX2vEG2+8EZudrdjZ3omHDx55x2EKKga8Q7GhiS+7ZbkPuTEmPG0NxIsvXFMfrMdrr8+Iru/FhUujcefBUfz1z27F4X47bt1c9AkshPJNTTDHJ5px/eOHURsbiheemY/jPTFN9RkBcVzjQD0+efdH8dn16zF57uVonzmn6T6nuUZie/l6xNbN2Np5EJ/eeKix4tUYGK4L/mLNVX7DBnhVgE24pbI7ZqWtqnCoEue0Ou1evjBTk6fok9qjronTufZQvHphPM621S4ql++apGjgmeCYAjW1Ceny7/TBK2Oe//IbfJMCCXEp5QAXoduqL0M9DDJYhkCLqwsmNebxmBebJ2BImawzkRdBFU3Oe11Jl0mN0MDpOWWXxQnyVakqzz51Gh694L14tilcqQ8TEuiKhVTqJ+nGL/2G0mDDLzWq335a9ZeA4nTD8WGdRlFPa1tcEiOqj0qRVLcMlUcJlyXGFRwT8NSXyrhERE+80PKHfaSNYdSZoDL5Ysepr8rR2ATdMI1RWEDANzkhEGAsxUefxgvS9bIeaWejOU/4ZTP6spiXZSKMVhqcACh1cdrYyQJrZaFW4I55Bn2AcVnu1AgRzJM7dEaizMZL/bgtSdd0ELsTkZccnWDl75T1p7pknQmT/iiV0HGhTRkH+iRTYZyH3HiEFzJEei4D6ToPakCJsmR2kqbP5a57/vCXVv6kyiTYeSkxJvgc6d+S2VH32OFOffFuu8qMx/x4G2b3eMhCe97EYDHD72Qof04AcgKBXYBcd8K1AVzx5vt/eedF5g47+fcPY1ODA+nuKS3eOeAO8rLQ42sAZGLHZBwpcDZM+2CFSnwuml/+ei7WAwhn88sm6Rg4cupTGSJbyBNYwaguuHGFA7xIfUT838rD+P6f/ZHGlBXf0+9rqcQPIQhnMbhp4f+xheadDvfVD/hNGIQuSjqmxA/Bz83OzcuNk0cHMdbU4CHFAsCBeDQE5DXxjtA2X9kjP/oCip2a0AtvDhEs6R9D4h93xR/uiq/jJCg8/vr6hhcijgRAnyjw5JyHMlUmFYTrdhCmseMehfCeKxi3tjoam2hT4ajyR/g2Kt4N3hNdBOWc0OT0yVZnJ4ZG616oarTaaiuVVmVlcWNL9eckAIsaKN6nqqtMFm4pD+YdnFAgLH1zbXVd9RWQpOBjO5qbLK8uiUfcjkuXLwt2M6o7/UN4TAeQcjNWbZn8O9BK5TuEFdb92gGSjkI2qAMqeWuW66ATamjFN09EILTibXb248aDZfUBJIcNwYW4Srsvr2JPn6eopzpmvNPpgIHMkxBOjtd5x2YgJjRXPDM2Eucn63FlphnnpzR/GEGgD39vbhWwm1blDldqRIJOlgqrOvB6aiHVy1jujsVGGnAM4Tv5K55oMriPQJCr1vIa0HzfY0w8Ft+86zAg3ORapHz7YDemW8NxbrqteZPG3zoyjNyAITLsDgzPD57Swn4DhPbhizJWOg3l2bWn5tew6nOzVjn7v6HRKEIWNxR9hjuuWexhkWFU8di9zcI/b/j4Tnean/KCn4IX1/MwLyr3xCPmZICiT+c7EtREFVMaRiejruygjjOmbuAk31V5qjBFeUxSe6GLMn5LP005DdIqafbp06qkYZx/ir/jYfovVX73l/Bvp0r6/WbOqTXX07zx//3/+Sdx98GK4Nb0iWSf0FGd2Xm9KVr64vPPxm984ytZJiWBABfa43chqr5a6uMwmJUdoJpfM3ArPJe7o/X1Bbe78NUL/8qXMORDbX2Nk/hT5pmc4kAOB7/IYhVv1wwId0xL5JbFydGUUgwcKT2PKbiTXY695iUIUXlB94w7lE/au835xp/wtleasLhVfic0mciSqfcpgwc8ouyDmv+P+DRXWx0XXnhuejxmJsdjqt2MSR7pro24n7PYijZPrtjl9Jx7lmlgtWlBOnGTPKDDFS3uuqcmnEdQYFLKSMGlMmXqlt/mHasgqKxjOiC0B0a+Ug14ATcTEzZN5EYA8ws0saIANxYyGhrnONVBv+WqLeKRc5Y706+yqOyiOFXZUcVE9bs/qarakIZtvbI/oZ6SRKab4fvjFftpN774La49X+we4U5oT+idcb/GqEx9u9/YKlNAZEwmpRxfwYBsH+Om4T/cxQP6kRdfFI5TMU14BQXnzSbobC6EMvTIwXTQpeqa2T8oQ2XHVFh83U9kISwmmnQs2Ld7iVOFr8xMM5XdpYtbNw9pTBQmKAiGUG+crUuYYlblPKlJr+iee+ZX6tVzH/qP/nf/t29zJ5KBI/jCfLO71Uy4QiQBENoTOrPUb1/i+jL6C/gurBsvw/JLJRSpqkjGswM6g9kt/UkdnX8EqIJUXz3V71sAnfZMPd30h0P+p+a7UumWcdGlUbIMlT9usvTsCRfbieNf/Gw4YDeP4ibV9a7indZFEbWb1hOqwIyGrAJV6RWFvWiUwwGQrqpgLzXRrsfdO5/G3evvx/7i/TjcWvdO6Z2D3fg7f//vipnejV//4qfBo67ra8txxO4eMdyrS0uxKaYcYf+1Z67E3OxMdDa3Y1gThE9v3YoPP/0kXnr11bj6zAUx96tioh/F9evXRSDZJaSJ2vauiiA8YzCosyNnOyan2hr4tlSmw3juuem4c2c1Llw9Ey+8cD5ef+WqOvhgTJ55OW4+Gotrb3wzatMX4trLr8TEeCNufvpBPHv1bFw8OxH12nG8/d47PpprQZoY5E8+/lQD93jsagbZbjPx2In59kDU2q/H1IUvx/5BwzuHuZsayJU2KJ0zVWVxE3Qd/wbVH7eobL/SHMUknGkb+cHoasAfb4iAdR7GW3/8z2Pps3c0MEacn5sVcRuK+bkzUdMEiIkVpys2uLpG8Wfnz6gz5mDEijmP9zLB4mqb1Y01X7XBrnuEFEzAGLgYELlnnwGWHcAwH/uC3cP7970rnqPQdGnu2oc7p28gLGGnP8R23ruPWcjZ9G5hD54Kz2SJekGMx5p1D5o14UtHeMPuLI6NQ7z9srv0wuxkHArPLs6MxzfffD4G17ZUtoN46ZWXNVmrxa07932KZGJikpHcY8Oe8PRlhPSC2Y4mdpwU4PTBhQsXRL+GYm5+IbY2NgWOfFsAoSnXEZ1fWIiB0VYsrXV8zPzyxQXTuYXzlzz5on7sPGOC0W6P+NoNdtpAFXK3uIrA6I463cj6drtW7vQ/D9h9bmnH1J/KdvqPR6I99mGvFHkWla4n87FJXiTsPHHPMKkru/NF6dtx0x02q/yZWTLDmEwqIUpKjqJERAVl6VN427NSzifTNw2iTLbjlOFKKj3ar1/ipbfLhHL5KJNsHuj5s6m2UGBgw7eFmPr2HLJKhGko+Xki7pR6ivyyPPmN6tJVq367VJ8f4frD7h7ui9k4joefvBM//Fe/H3tbK+qTe3LjWosB70LcFX4PHXNNwoGF+TDClIi+5OtF1KfZzTha04Tk4Di+8MXX4vbdW8LhjS4OcQcyJ3ZYWNvZ7Viw3VL/iuFOXLwwG1tba3H7/s145YtDcWZuJGrN/fijP14NdeeYmuJqhmY8uL9kunvtmYW49eFK7GwcqY8KPnud2N3ciK9/4+uxvHgsmnE9Bg8+i+XHdzUbvRaNuWtx/vKzYqZq8eHPfhxXzy14EWJ+4YWYv/hadAR4QDI8VBPcmZgCH0MZEFkVXLDGxyY2VGmf/Oop3OV2svmsuk4ggBQCAO7jP6OJ/7Pzrbg6w8OIed80jzZSpsQVhVWSwJK0wXe4LvczhUNIUGBOacrpEz6y+LgqtJ3FdCp9P1qqGRq7ebwrr16zyYICBF7kUllwjUbSUegfPYx8SM4myZGo/yvTeaQPis8s2UlFfJuOxLc/HBK/slvPpgBQBe8zK4sUVn9hWp/0K2avVA5a/eBaaQXK4MC9ithV/bGrqJXqD2oruCSLISRg9eqfPCpfwNC9vMoz88sJLSFg1tlhLsM8K8yIhaTyy53uTBDt7PwRZCIU8htWlXAlaVCapI2bfMjF+fMBnrEo6YfdEVKrfzOuEA93B2SclIkbiqhpQ1HabCv3HaLYXRb+5U7+3r3mMORNjZImuw4kViZb2HspxJHd8zvL0veJtl1pu8zAU+UEPko0rwiS3TBK2st3qVM+CpkJFeGnFzyAnfqadRbO/BU7s7qCT5WfdthUorsHA4IbR/zzOiGu7UHIz/2/aL/PIHd6ksCr732FxY1dgnmCATvmPgsGiru9Lz5BWfvO35zxCIbUTXVU+QredCugch8pnEdBedgvQdxVdkuACRVK/+1TClDa0I3CP2Y3YLp1lWlDCj4RCPLoJrt72Ql6uLMRP/ruX8StTz6Ko30e8xYWCD7wbAiyCw0bGR7xJhp29ePXbo+JVxuOickJ35POA7yra2ueOLO7vaGxiMXj5ZUVtw1tzl3M4L7LKQ0uzIrPn5mZ9uky7o7nrae64nLlEg/M415XOuRx8dJl85TDwFlxp6cnvcmDt1QQ8EODWiqzN4coL96qAY8RFFN+Fg4ajZbaVvyweDl4WGg4G0iI6xMzyntyejY2VZZHixrTmmPuZwjoUGxQQcELw+uui+c0fyrFdUOMtzdv3nb6pMmVRZvicznhsLwuflljNxta1jfW4/bt27Fw7qz4x3HHt+BGsIJGQF+yPf1jZbwXHJmDUC8wC36LRS/w3X6ys0uRN6dYfDC+CWb6V3zx3dIsEw0PjqqO9IEh47Z6jcKSp3SFO+SMlZyKKmMrStn1StcN4oxk9OIQKttNfL7oBLvkp2oDNi9MNOOM+GEe3R0Z4P0TjavCUbiYfLRR3JbgkjIDipiloU7OAlgg3FfbhcZB0wfRC+CR4SkKOOxYaUgLTF5QECLFoDR9oVkX3NVXZsabMdYY0PzoOM5p7nBudiwaikhZgC+JIFD3xiXRkMGhEZcH/M7FWqk+OFF/vvIXRSEyCPywgxYtv37+xf4lvCqcPvjJTf2U59F5fBUhpx8nl26rHjy0yh3t7AOgjgW3kMFYmKWxBzir4KqVcJtyK3FhSqWVl7zRHrz66pPldmAlSQApmeAYn3aTLrSvuNl0pIxSFHDJ1J1wf1ZWXb9KdeFzOqBUptTLgHy74XAu3n1RKVe/maoq/0nHbH9VlAW8d979MD69cU/NwPt8mWz2w9yM9s2vfSVeffUF04GEBTMH6peZ96fdKzfltVPCXya9wEH1gZkCemGAmgVajJ0NB+TAqQGoA5tD4OFr+mZBd5R+rzZGcMzmEF/RowyMXaqP+5P+yIQxGGE/9pTX0adUd/Ksykwd+rX7J3VXGdEO0w2Xbl13u/V0v8rvyl3/8MApP+Q0TS3aPGbbasZEc9gP13IrBA/eornWiD7caohHFk3nihaSORCtRrCf9UOpPvLI9qjqg6vcMFGY1vIubiU2ZuF1DQ6VzxnZr7LL43TdUCy2WBaKVpvRBhpeLOiH9+AKO3gO6LoXR9V+Y6pPszHqkzjAggK4HcAr6JdgBOy7inxLeaqwiX+OWv2gCHNaF09ggT1/iybdrt3hZScTm/5Nu3/TP5Xi2bHfTaqKm6rfjjoZNn0FLLdbUYZ4JiNLvzuKLVnCTPkTT/2DQUvwgv8DRMmPj6hfD7svES130g9EQ3wED2yPiZZyQlv/hrVPpQjejGlAg3SMArajE49wRyHkx6roDpc688CNcOhMAzv4n24o220pbpknVsepPvi2quypqzzQJUGpYitlTTswy7QL/Hr5UCbC9v5QQ7/3n/0fv91gZVwDD/fbYXLgl1XGXNESWBhk1AOdkKNCwKSVIWSLfcHsnRBPEOyLhUkdHNCgThpq2TxWnYWl/bqFTEiasUAnMAFsFtphSEtpGP1lJ29XDns1WLtixCEunUmhIJalgboAxN7nZrsysymt/9RPCY8dxCpTquKGP6jJF/mTAAaql4+du+ER/ji/vjBFVVGtnF6l0gpcq7Rkwex+257p0pv0az/nk0CXPeHHxMaDx+Ce74H7zr/8H8XADcXv/uZvxuP7D+Peo1vxzs//2tfGiBXnXFUMsotH7YgQfWBg2Ne0cMULV/60xyZiYqwV9+7c8sQWRu6lV16J9eXF+M4f/08x3myIma3LT5MXhb94/oIf7EU4zJHZZqMhgg8Df+iBeOHsVMxNTeS9uirji8+fj9HGYKxsTsWrX/r7cffhVnx252asrT+K5tFuDOwtx9u//FHc+PV78fjuvdg73ovD3d1YXVyM9szFGJ+a8tUxczPz8eDuI+8Keeb85Xi8/1q0L72kOmmCCUyEO0DKeCRb4lXCr/yhHKayF9UNi9af28XufVrfmW62jeUH5Cu4gkPcP3Z02PGO/tn6QfziL/5FXP/lT6OlQeKFy5fj3v17mmxNxNrKct4rur0TYxPTsb61E0Oa+DD5B6Y8esWkhR37u5oUbmpyNSSGYpTjrCKKDFRrWx0TUXa0cbUSRHWAXW5MquW3xP3221u+Kx+B4gCTLuHOHjuqBFvuNKRPcp0TO8gQpjMR2xF+eGVedeKefoSTvLjP3YlTmphx73i7NRH37t0XIR7QZHE4drfX43d/+8u+n7AxfKC6no39pdUYn27FztF2zJ6Zi0NNzHZ2NFnf6cTuhiZIB8PR0UTscG8tZibryqsd461xlX1bQBWDr3T3OpueNPt+V5WF3f/c67q4vBR7GjB4W+Lh9Zvx9S+8pAn0e3H2ypWot2djVCg8UhfbJhrGijGaSdeQ8J6VZ+ihWBL90Yd6x8Ldp6q+BqGD0aPPan4Wh+rk3uFp095SxhSZPe0eKrpJHaz6EYi85d/9xtvfVTgpx8LatVRa/sTNYF0q6nJQ5qS+YGfRhMWtl0bmXU0nnVDlZvcnwxOQYF3nniHlVDJ/mYg48iqeTNPf8oAeoDnGiYBGlEgakzDJWAN9wuaDitDjXjmyzFlvu+SnlXfsVPai6L89lfbi1uvfPbdk3pSfJgxjA4fx4tnpeP8X31U/3pDTrgbEkbh27VJsri5GY5SFM5VW/4c7HNOPmBJeInhnByICCYQoXFe1c7AXZ86eiem5mfjg0w+96MbchUgTU+PqS5Pxxquvxo5wnJ1xM1PD8fKr1+K9j2/FqOhxQ/T2D//gk5g7MxNvv3Ug3J+LlfWNuHT5Wqyw63FrL27eWIotlWNo8DAWZtpx9dmhmJxTvzlYjh/96KbKth/Xzu3HzNiOYD8aL77y9RhTH3/r+z+KO5++G2evXo3d9U60xy/GwMT52BdMxNLH3sCuWgAcqiYhwMk6W5eFW3CFfpQ0V4Aw/c36FQWM3UTWwDhTyxbIcCU0kzTSGRHtGR/ajZfOjMalyUE/vstpCmOMwnj3kJDGwkfRtGzGjJuYg0npswY5Tme5sxwK7jiUV/6iYZwmcPmlHd/5iEJU74g4XRXf/JLC0ov5B29JLPGq1M/QSLwGTwiagHG++KEK044quMg1EDbJUR3LD8oKHofCD4RmCJYw4ZMh0SnYIx/MpF2EJ74zy8Qg5dJY8hs/sncZstgqY1Vue/cV1IXO8Cfd+K3ykOp6VeEIX+hJ+hEWe5roUm8UafFpgacgC7Pv3XJqHyaZCFLyoTUEPxp7HYvJ2qHGSPE11F0a9iX3mRKHHWrsXlV4NwGC4/BO8YMjRFyIvilDCo0RTLOzHIGcr35BYI2bCBjX4vjOeOCrenUf9UWoRx+QCfaRr5IQAJShwpE+sMXdfgKG6aE0J5qoNE1jwT84TXkMFqBGXNLGoWpX/WcPciD7YUMzttkmN2Oyvr2LX04+PUUZaUs5UFbor78Vx+GVpW8VkFue7lFScgRPqJNxUmEtcDnK8NSNA/4HGluBXcIpy40fYwK3fZc79A1fmb6HX2n5miHSUPx9UZ9dpcs7M9yvjzuXRnJJDHpfaZGX6yE/MIXqur5of+BPO1APPoFHlrM/TGpHdnwrzFOaJDK+NF9KD3vljGP+yN38hL6gFUxY2ek71RrxjuaGavDD7/xZXP/ovVhbfCh6Xjcu8yAumzgQHHEdG3zWkMacPdEfTpZo8uTTjvR73nNgUZqrHkdqo+bN4F24D39VY8OAJtKdHXgrwYo21B/+CM85ecZVDLzxtC/ANDkVOjamjjEU45NTXkgh/o4i76uhNsRb8Y4Ud+9PjI/F6spS8JbA0HAt6hqfRppt4w8PZ4K7E5OT4u00Fxhrx+rGppLVOHKQCwJc88NEn8UE3HxFlXCCNxnogXIxrLmSiEWFrY0t8Zx7xoHBoVGF1Kg00nCb8w4BC67QQhYQ2BQCzKHlLBhx4rXWbIqvnoj1tU3ln28WcFL11nWugxyJi5cuKE7SWkaJVIKW4JsNKixh5xwNbDzAKCNX4hA8Q4UGSpM+qh7koPIlCSn4AcpFM05MjMnnMNY7e7Gn+ou0uFxQMoYfR5KFNMkD1U8fwbnyhelSK4pL4SJTZugNi0yDGu152H43ZhsDsTA2FGekZ9tDvmKEBT3GMm9/ITGXI+uWf1Ve+sHfV36oHq6faQxepgQ5B+K7Kiu/nsfa5g/9ZD6pyVv4LnowyRsBjeFoqd7z4vGn6uKRDtnkxVxSUVUsWhdhLnPuiXbL97IfKgwng82rq18gqCOP7H1w+spd/ccLHvLyFTrkrTJTD/P7mIIZ/pTQbx0qPHZM7uxGDqJpawwfCa/Eg0yMHMf8eF5b1Bg6iNbQUYxpnjKuOoyOZI3pp9BLC6mEYxQNOYx5VZePvLCTL3/Eo/x2wNNWJSFr0tgqmtPF6rFeVcCvXxBK6fHHTmLpxjcIlvnxnbtbM/d+HMPqIvivUif8++zW+nVePXU6DCpLTTmy3Hya98AZo6qDFUnqAzw5ENxpjX11lh/9+K14/8Obniczng2KBkDX8mq84Th75kycv3BOvKxoWum7Std9jPSUfsFLvAwrLK50wgUPnFLOUsEMB1v0X7UjPCOLN4Nq61F5NNTINWXj65pEz31tHzyL6ALNDh6TjLXTo362pFJ/zDlj9d2zJJ1R2KKdQH9cVOVWXLthT9mLcpkcJeFMefgGLzi5wJUr8F55NbiovEyHVeMxsrpPqrwsfjGGtZuNGNPYMCx/5jKcZFDqpt9AMrPnBzznG4BgT3qFWx86dN1QxhOs0m4vF7z6JiR2jKqOWa+s8xD3gxFO/sQ1n6V+jfwEnWWjjYZNx7gakivNeFsE+lHl4F/DRz9VNt38ukqZUFbyIL8sWNH4JeI7RUcl94KNUg4KHuKfcMq8e5oU3Pf51o9hQzgnXeUl085olEznUX2X9i6KalAXb4bq187NEHI4VKkXrumc/qQJ/LzhwnhMGvjiz6JnSVL4I1reULuwYLTb2faiLbwmj1iP10TjRwd85RWn0oACizN+S26A66KUiPo9vDf02guy7h9K31pxjKvggaCrBNDdxWjjMyNE+kObLROWH5r8+r+LRoYOTXAadqvCOJ0Mk37AIsuSmwRkSWhZ27+y53hAWOJU8fSdaSRmdO0Kizn0e//5/+XbHMVDKJZ3a0qrhqyKWoihTBmWzUZgF7yAuwFH4vpCDykBJlblblEAQZqUSU4yAaQsDp8Fc5IGggrDpx1TUTib/MlOGAJgT7+ie2FR3Xh9bkU93c21OaEJVXRiWeWu+Pz1q25++qO/dOOdUv3hnubfr7r+5Fd05YRbZcmUVLR+FxyyE6fqBq/qgKJKdKTR+nFcmB6L2u5WfPcP/7mZE67rOd7aicH9/eisrMShmPwB9RjhuVdpwQkE59zhye7SQRG47c6m71RnAaA+Nh5Xnnk+xiem4rUXnouf//AHcQxjpUnA9noneIyS43HsLOcB1sXFx3IT7o0ex9TUfOxu78f9+5/F7NRk3Lm1GBvrXAdzGGOT8/HJ9aP4+a9uxJCYo5X1xzE704q3fvKdqMVmbG/dj+O9HRGA3ZiYnY5v/cZX4vz5OSFhWzAQ67rHLplm3LjxmQZ1FicuxNSlf1dc9KwnDbuqex6VhH1PoLnNeqC0Ku2YSuFpmxNuqZ50+TylfEXAPNET1eVKpXPtgXjw/q/inR//MEblt7ez5QWKsprJcW0eu8lH945jcWk5Fi6eMwEgX4RYBOSBsYNd+tewBeyYyshHvLmuh11Q7FxiB9ekJmwIppYfP47O5oZ3yB+xY0uTrylOA6hsB6y6Kzw7xmh/JpHU3Q/hKE8mY+xQQnjENSEOL3fICI+f7e1yR9+hd3ZtbW0ojHBBRGLx0aP4wmvPC092YuCgE688fyXW7i/GlNoRxHv44HH86p334oAdfexm1kTw+p27MbtwXhNcseSCQWdzM8Y0gRw4asaa8GxEk+SzZxZiTJNS3iG4fvOWJ2ycEoCWcKR2euqM8OFuTLbqCjsd737wfrz2lS/HoQaCA+V7zKq9sAGhGUfGgfexKsOkn52GCC9Y+ELwknREUJcfdEAONnGFuSwDnR0qTZSn4Y6Vw6N6/l2nU6q/vxcbVCyxoU/xeVqjXIby0VNPxevK7W/y61c49Tv3rBWdLelVdn/5BwrV889Ro6fwA76FT0mMLzDPOMXwd2XvV59Xh3Tv90t7t3yV/YQpXFbniHZjKG5d/0B0bNNMAhMKFsyuXb4Yjx/cV5/aNx0Ft9h5SL8iCRbL2BmODIFdJM1GzY9Xr648Fp098J3HXDHFNQ3kiduIwq+u3vFppjML7Lg8jK3OfuweDceDm3uix22NxTMxM/98PFDey6vL8fjxkvLiSi5ltT8YjfE9Meet2NndiDe/NhkLF8aF1xPx1z95FPce3435M+3obG3GI5VFRYrbn/w6fvWD349nL8zEC8++qnSX4plXvxk7w1MWtrFgCMM2qH5p4YP6GUCzGFJ2xg8zP6JrcBbmHdS0ycwmfLtQ7sK7+u5T8CEI1WEAuSqMHVropkDIpP/8VF0T7cOoM2mC71D6RbhNdyldpr/v9NTJ/ID300L1JlLwN7JD6KTMtFM2mRa4SRWBOgjarZUM7IX/sRvYavdKYa/yQBeVbqmL8kKGvr14p/x8FYbLItQUkfJ1LHQQp05OWauEAeNPmj2V5So59OfXzbd49ik79SdTKaJ0o51O53NUaR+DDqvDPy0OAYClfI1j4kGZeHqM4Tt5UXAOwQ87zdjQwmQTSPjOVY1V5AGO+Mi24iCQ8rF74RHC9N1DrivJ3fosCkD7vSApGOckEIF1CqYR7NtUF0BI6btoaQvFc1jF49vtU76rdpC1q1H936l7MKhAVIHlJGzAh6KyNU+F6Pf3JPGEk8OWWDYFA+evD2er725wOcDzU56Sl+EpEw1O6l/BHBMHRae+Gc4CabSpAuFSZwkUt/pGM6aWdHEAZt1ydG20rOyqUPpiSrkP9CvCVFap/pROAKNS1K3UD1WCYDwZGv/+sGm3IfwDFsDdrgIOp4IOd7ejwe5IdnkOiU+ZrMdbv/hV/OV3vuMTl3Pii9ZW1kxTmOyyU7pcwcPJCfp9Xr94ID5NphAMv4748HyUV3SxXveViOzs397e8fU2zO8Gh0d9VQ/+CEQBGKVjLGOMouDwfxYkyh3eiryPxUMOYkLbKY94T995TwdRyIbqxcYQTmYuaV7B7lZf3VC1P+9EbWryzmYVygLeQkPHxsY8V6D8HjvEv/m+fn2zyAEMeICYPjQ9PWP3jbVN9bUDzW8apsv1EfH/CsA3Y+6eeGdOmHqTiuo6PFr3JhXoBve6E5bFWjYhcYKA3Z2U5d79B46DUPDc2XPKi95a4Sq4rDL379r09W5Ve59UcuNffj4ZIFgg3AVOwMLYBf2SH/BmDIHWcOXUknjbjuZSTpeMq3SKsMUbk4iDf6XcN8q300+N6g+XwgHNxTSO8oA8j+1emZ+IhcmGcREBnemr0qO0VW+y7amqcu7P47Tq+fXCnAh/Ki5+eZWS+AcEimj1FR7M9P3aboeMBs5SQngwhLucGOHKWeIgjKwLrseHO5pXbJtHIA7tbl4CXuWYhzg5RaD0NXscFC4PMI6KlnNSoCwUOWJVfm+sg8gJ/ziVo2mI5qcHMTdei4tz4zE/2ZI7y0/wP8n7qJVVDtE9Ft8UDzznBBpSF+wpXKcdqbezOaESXlASflMXoR5FoW+kmfQXk+LiT6hi4vb0tqKnp8I/R4m0O3wVL+dAMqvQpawn8K+op1VE6olwlKwKW2hFsT+hqqiZhkqhNmXO+d3v/ij+6I+/4/dcBkfqngNSI9Jo1EatP/n4g5ifn4pnn73mxR/zb0oH07KnbrqpSu64nSxLf5hSoO5Pt2y0ATYE+7D9ea2PtIBLH4Pmlv7IN+p0lUt5Tpv96rQbX0/TJfGnpfGEUhDHs8kfdVF5BTfouusgTVqZXlVw55HpUzc25BYn5AUsxLHTnyt3mVdzEodNFNgLjJ9avqc4fY4jCVSWVC6j/8p3uqmXOE/nW5mMC+CD+xZa9vSm7dhMQr+lf1RxGE9Jr0q/Cw/9QyZKXKfptOSgOFkOYhQld6ni1jX9Rxx/dpXLVumisPmruNmBHyJX5aoU9v64RRGkL1hXZcj0KPG6Zr+2U0ngZEIZ+klFWRzSmZfOIRiL9jJGMhbwjuSw6PWYH/JteO7MuE2a8NlEzXkR3H+VZjVOKDF/u48zfmLgTzbKucrObszksk+me1UyK9yK2a+LWzFt7/PLfEv4vjAo6Kn7EXb9K9OuPY0sD/YqnrVdKrfqCz30X/wf/qtvjwpQfvVdHQ6T4ytORBhZJot5V3U2GIgKQqPZ0c8qpaYqwYM8rFA2RLgaKhgrXKzSsSrOBJ+FAJogiYMS0ncWtjKrUrmy/Lty6GyQrsa9W5mqrFicZpp845vh0lnR0l50cSNMv8at6BPu/PYr5ee6ZFi6qUP4R/CpimM//fRrVEnPYazlZxepKk5lfUrYorMM3XJI00jF7jSE2BmmUnLDb2hkP9Yf3o7hrbXYXn4Y77z9llrxMGbHJo0LvOXAgxjch0r+CJw3NjZ89JZd4lz/0tlmR6rSU57NRjum587GxSvX4s2vfTnOzM/GW7/6pYUyiNARtnLEnZ0sXKczUhs2A80kkCO2hwcDMTs7L0Z6Nq5euSy8asTio3Uxda1YXmnEm1/5vfjqt34n3vzyl+KFl1+MtbXFaBxtR32gExurD2Pp8aIZ+539tdAcxsduHy0dx9r6VmzvrHtBYXauGa994UqcvfBcDI6/Hsu7rD23VW9YLhg9cA0gJQ6lKg2ZX3aXhrkpzid0sTyh+tqgskMUISrHYkSRxc+NDcXR0o343j//7+NIEzoY2MmZybh//17sqi14sPjK1Wfisxu348Llq/Hw8XKMNjnuzHHgHU9kHj24bwHY5samdwJxfc7Y+LiYCh6v2/F9qXRqJnqtJhOiAZ+0WFta1ERpJbY1KeNqHSpCf2fSxyScOFxvU0PXc7cYzCiPnFFhTIT7aGDT4ESH8gSHZmdn487duzHenoibt27GwsK8FwxWVpa9Y2x+fjzuX78ec5NjsSD7O3/9S6f99tvvBnf2n718OS6cWxDODMTqRifuP3oUf/Xjt+LxhvIfacfcfDtu3f7IEzBxdLG5ywLQVty+e8dXTrVbbR8t57i6j9MdbmsyuhlrG3v5ONOrz8eDu/djR2VfuHxFA7uomx/uY5AXddMkkbtVeaSOCTW7NRmgc6cSfdrN6Q2ZHsj7dXoJJlWgrurHh6ephL9NG7344A0605SmrTAdVqYiPJEfblWYkxpVzJ56srw9t7/Jr1+lU9aTvE+H6Map6tkLQN1xrOpeeTDSCOpdPwt9PP4wNcpvVK8ovTx7k9TUhb72q279bLe1V8Z+wz/AHzNiW3jHYvfUZDPe/fXPY3XpofBnN/a3d6NVb/h0U2drw9f5MLGDHprBF45nGsKrgwPh8ogZZq44a7bqGnP3vYjGQsChJi7roqFbogELC2fj/LkZMcQP4/U3LsTdO3fj4YM14eVQ3H6wLNxXikrn6GA8ltc349G9ZdEP4e/eURzsIk4bjJdefMF3Ek9MN2J2elwAaapM03Hj1nZMLczE86++IBiJBt89iMtnL3FXUYjAxN7W7Zifno6f/ezDWD1oxNzVNyLGzop6KlUFUY/RJHYk64hA6xDGnt0U8jtiggx9gHugLbPpaU7TU3WY0mK0j5yUCnBmbHRIElHlBDtNzBuD6KMY04SfXXJn2qMxNnwYM80h7wDhbnba3Yw6Ua0ry+co8so2wZ66fHT/ZKd84BMCpWxHKkjRkkZQDaKW7KhvL1+VX55JN9xjK1P++ZEGeVrbekI5v8pEZ72Uv2kWC7Aqh+wURZ/yJ7ygCJGSYids9qOkJajSrwjpPG1Lv/78inKWTqJyc9BeHMyuk1Uvbi+drN9pVRXJKXTzUdiS8mll/FFC3jkjwAJbJgHDchd6GBd4OI0FIB8pH0a4Ohw1BEVKFVxEWA/MUMRH5DIgHtbCR31717jC8ID49nHe+c4udV8fI7h6t7nCsPs8w+KGEJ9d8im080OwyohHYMkKDX+NSc7GU5k9e/LhxhL9248f3DEqZScC9CngAf4XO6rLY0rZv2tPnypYpTJuL1l9257uBW/4pKz0CVy84CSNG9onD2ShvPYnTmXixqIHEzOHI4OSDlo/mDzO5x35aIXJcUAeVWr5K6XoXbuU7VX5S3FRLiNpnAhN+G5lpfrtqYBYD3dd1FTdjPp1n3+lEmaii8IKFuHonxo6xMfmjupp8cZc7zF0pLFjdCDe/tUv4q9/+OP49OOPfAUifB08OIL+eqNhAT58z7b4NHgVX3kD7RdMEaJzdz0ClHprTDwm7zk1Paawgx1JE1fwrK5rXNFY1ekg+K87DxaXmTRTDwTPCMlaCN/Fb3IVJ+9AseGhrm/eS2DTDMJ/0uU6H644GFGdOAWKZgetEoyx9qT5ptHRem4YUVl3NLbhNjQ8Kr4S+pmCzk5HvPv2tq+JZHJPPVl0gLaxaQichd8EpOtrLIBw9UJddZoUjEYt3B1WHeHdqCt88p54YDQLeuTFOwGl1XnrCX6csQW+F6EApxoQFDcFP+Yr77/7runL3Nyc5kFNwbzaoa6GLv0B+PcwCbeeZlGRq40IW8Y4+jf1RZGEQ+oHfpO22vHpWLUpjsqPvsSijpFLPHZFHTJipfrLY09ZMbJMGTXN7AV8Up7hw52Yqkec08+ZseFoajzN6wdR6nVVeJLGVMF7CffrSp3sK9l3iluaxZ+yKu2+uHbz/LWyV9+w3UPsoGUME43nDZxqVFN8YEnamfKI8IDCDgqWnJZpN4bVx2oxM1aPMc0JG+JRpidb6n+q0z6nEtnNL3wXvFsaGxqar/IAJFQcEgmNoiS0OzDwl9qDdoTW8pToeKMW02MjMdsaiYvTrbjA6ePacbSGhbdsi1CeLEQzP2KhwbyN4lJmP4Yq7TaRg8FBnhUcaNNuu0rlt4Oc0NS+CBH/dbqoYj/pnmZpN+Nsn+42n1Ra8/fpaVXq9PdTlOPxV9IRjLGW9NBZP8pGAEIZM7F4QwwC4//uv/v9uP9wJbY08DIOcw0IfZrGpD05rT47Mx1vfOHlePaZZ8RD77gGZTxMRSaVtWfJ+j+h0o1eUvwxDbeqj1Nge7kvgVuUWSaLWMo3YUywrMvpfJ6Wb3EDLv35nlTgEGme1MAQdRq2xa1fZZIVbkpTJXiuXpmTd8qcSUvpqO2qL5ty9OIZNI+wmqioDxz4jZoW78HIb5Mx5oA46rQVHPgtadje596vThW5p+SuUmbZKjuWLCtlp15p9+KafJLPAB7SpKv2oQz9WSQcVFLXReOXvlU7PJwe6WRbZOLYie9yOiHyKGGerp70U8R+p4rnIs0ntNNPuyPpP1v3ZJq9PBJP8rMHkyz1SYWLdSZuMzX2otOt+KfJj622P63uhhN+lFOIwh8L6pyCadZHgyvoOTHvK5cE/7rGeza50hbQZ197q3Zk7HRbgotKCpk1FNZzBeXjhTaZtJ/Hf7sVv8Rv/+mDb/y8Y56wwmHKaTs0BXvRxQ2zG556ScvEDV4i5yvS1LlPZ5zK7vR6fiRS8jkZj7RUZtv4c9AY+i//9+zs1wClTuaOh1fVGDATMBsMbkXYryztR6MDIO/kVxRNa6Ime0OTKAZHzbvF3CldwihnrsLA5IROQQSXyP/Vn+z+ttlzO60Jg6KSxays9sJ+kvDgmgjb06RObZzL3+Iv4zgd7NLYM76+VZeStgGPvc88XQZUj5CjS3zMyk5Mu6XuhUVnmK6bTX4pX+aDKn6plF8G5CdGxPlM1utx7/onsfTovhn1V15/3Tsmdnc7sbm1JiZ824+67ogJGlacc+fPW3DMcVeODbPLh6tRdrd3NNnQRKHVkv9EbMeeJhnr8elnn/i0AI/9rmlCwSrcxYvn4uHDO/6GgDYbY8K/kdje3RCzjfB4MDZWmdDUY3+/HtMzL8UXvvjvxMbuVCxtbEVjfEaTiwE/8PrpO7+K25++H/fu3BBzxr13EePTw/HGmy/H2sZufOu3/+N46eVX4+13f6rxZNcLFvXRZly/sRj3HtVi/uLzcTjciEPa75ijV9wlmRAroEoz28UKN+t0+zxdwnY1qrKXMGAAfYydg23VfXJ4P37x538YDz5+LyZEyBhwIBZc10F3mZ+dF+EajQ1NUEbrLQvypmZmRdgOPDFi532rNiocPPIusdmzZzVBA45iYMQUHx9x16YmaXt7XoXubKzH1vq62k9xBRvax6VS2XKVPh+t5V49yisy4Z1geQXGYExNTZkpsJ/CswtyQpPHXU2mqCo7VZgwsjuLgYgrhlA7e9sqof40eYPAXr66EINK94VnL8ebb7wU9z65rjg1Lzp4l/OmmDWfKNlSXxuNK9euxe0Ha/GLDx7EnfuL8dxLlzX5asXs9ISYhE50djhGPhrTUzOe0HHcfWVlNa8w6XAH+mHMnbmoQbkW73/4oSbRrRivjwlnNuOZF15TvVtxoAnWkUdvDRKaLKbABdrFzjkmXMCAdqTPZ7/zR3ZrKbkQvVKE7VcZ7KRbKtwSN4o/dq9O+6/6lk6hqcI4bfzTzH/sJ1WWpwrTp+18Sp0uL6q4/U1+/aoqVtqty4fMypNf17WKn3Wt2A25uZ76S/aj/GSYjJc/hLWSQV8pdsrVpcmVJmYJzqh7uux8MsDnR2Xo27rn1P1G8HAgGsk7JxcXpuLOZx/EkOxba5w4acT21kbsbG3G4QH9K+NvbG64f7BTkazY+cj1Crw10eT6gGGleXDkx7gn2uO+u39UjDB5cv/yN7/5hvriYrz6ykUDo7N1EOPjC4LTWNy8vhgDI434rd/4d2N8cjp+/fP3VYZdx2WifHi0Ixw/ioVzZ5SHaInoz/7BVuwesng7HucvzVsYMzLUjA/fvaU+PS54NGPhwtV499e/imc0KfriG1+L1775H8Te6Gx0jkZEl5Q2dAH5EI0jhn10iImt6JEaiisCB47YBaq+I/jDV/gOe6Chfxgr4FJ0tmFitO0aL40N6n/DojktpYdQf1LjxURzRBOFgWgNHsSY+A7NrWP4eN+0hR04pMNYU/oPcChMZ1FuS2u+lJfMoomEUSYDtHoJW74dq+JtECRl3wSPnaMZN4RxqMTHrE+mq19FLHW2Il3n0cunXzlOn3IswR065d2pcsg6ZrgMX/Fv5j2oS6adbr1w5msS6JVOleF730X13Kv0rLPvFtNp9jytc0LtUCeUiy3/7sTAvzKJ5rgnFS5dfHEcNhgAW8ZPmcoGJps2wIS5Fpuj/jTkPsUpAI77smOfXcEEAgq+goKJghJgiY71rp19dlQrZYUnZ2G8cqm065o6hfdpLwJqaBTYiJ0CWyDu79SF3jmstVQ3bsIBFMLs+lcwIskCm2wPQlQwR+Mu7XawuwP2+Vdh0uiqDNZzpBxVSP86DaWaVvpXr+zgIuV1/WXPkpbYJJQ6w5Y6STtI2gssHBbzlHY6aPtnvytAKqDB7m/sBHN4DP/g0FXOS8owxDyl+e2HR9eK5bRGlbylnaLtykX+4ByhuL6AR0bHxQOemWqHWLZoahL7B//sn8b3v/uX8eDefW/mgJdik4Xv1BdPs70rnk19HeE/fpys5P5+eEZOUZZHdFlI2amE88Zt5bvZ2Ulht/glGdlOwm9OBcD35ckzzf04watBgzzg7XjwkrFpb/8o2hqHaB/EVbxDAx4wn6YcvjJHaTL5pr9hDo/UYkj9jc1CeY2b+pDKwpVAtUbT4yhuCOoUNU8iqDw1hfc96ypPnjxoiPec9nU8O9tcl5Zv3gBjrqIkXnmE84BTsEqPMizMzca+5jbcq0yPrqlvs8GtWR+JGrQBoZN45OboYOyJJ4ZfZu7GxpTd7W1fSbS+vBSLD+7H44cP4pUvfEFlUWMpnxTwq00pBLY03M79yhN4OaXmR44KiyCQT6KTRqnrBo/2K30WIsiLBQgeoWaBxdddiUbBk5IM+HU6P1Qvv+rbbtWH8sHGnEFFixHVeX687lPf7RHhma/WgJoWmlrhruMqHQjqafWUuj9RLuL6jzTSCeVwVVDDULpf0GEK0w1CmWVTHYAr35SsXOOLy6ESgeYxd6GOeZ3IoR/QbDdrMdFqeJMR144MsNorZOaaoFHVa1wwZx7GNRDQNqpqvFLCvH1igZHSRMCPOCkfVj32dR7TY+Ll2opfH46xEWQl6ovygycBniwo+MFWlXukEvzn+JTlpjoFPqkqoLr+PddiL3iHWYT8/arfv1//bZThDTylgWtXwGWPvjCY+st0aanMr5Sxq6p87S+vDC1V7Pohxoni9dtPqMy1q6pwylX5Dsev334/bty87zdfhups9lLbKVOE/hA98OXihXNx9fLZePHF50X39kSfRk0zqJTLQ4J99ifqc0KlHymjsnQVDBTZGOr42bYJx4LjGc5jN54OleppcCxup9uxhDsd3ukrKK72IV7+26U/nWLvT6vnpvJW9CrxFDf86F9qd4+/qasoPeXkSiTyLuGSXqO2NL9e3doRv6Vv0x7SzzhOTvbTdSvqifwqVWVn1V+nXiqK6DoUf/KoCBN01nmmHT8++O6G1R9jDPQlywh+0Q/R+iZ5gmLqD7csa8a1n1Rp09PqaW6ZLK0qRRlJs3LPBItG2TXdq7RK/Uva/rZd7dht2Mq/gk2/yh6OIqC+s0JW9DG+CirYVDgvWOMjExsKs2ycVGb6F4xdjkzXCi8ZbpEK15ij8/bdsMLjDuTJ1ZudlL6v/VOYki9lIFmq5lYkryoru+kHd+ykXcJhEiY15cs20mdq23P+1guHX+VGCdLhpH/RTgNdpVnsxU/a9MHulV9xq/y7Wm6Md934Lqvq81/8l/+nb8vfwYAfAewjOwCDGeQoje9DlhvDJimSAINW3mk9GCNxEA21VQM7A9ogR900+Cl4ak2a0EoBYsuRZW8wq6ADcwoz0a9cFkz/pqqcrLJZTrtVcUrcrklz419puT+1cSoNEAFI+XbNZTn5J79KO3ylio3SlfgODXztliH8a7/UmWfxwDiZR2r9Kp2nNbJ/sbgzVe4K5y8HyFAeXWWnLdkR8cyzV+PixQveXXP+/JW4devjWBQjO6RJ774YXIT54IYZZ000dmB89/bUkbi3fVDM/1ociCml+BxzX91cjRuffhofvPu2Hx66rLTffvuXceXShVh69DjOnp1TEXhclpe1acVBP3zV2VnXZEAMfodHslqaFAxGo7UQZy+8Fi+/+RvxYFWTl8HRmFd63NcOvsyMjcQn7/0i1N+DB71a4rv3DjguPOu74usyNzrL8c67PzfcNtc6cf/evZidnYvx1qWYPf987B6Pxa6Qe2Awhf2oCmqOY3sFuqrppCp/VJ+1qxQuw/Z7PiWgADs6fBSt0cOYr+3E+vV3492/+vNoqxjrGytiPo81uVhWn+LuwZ148YVX4vade0p7JNY1CRhUxX1VgHekgBMidLK3arWY1MRkUAzLAIL+ve0YVlsP7HdiX/A9OtyPztpqrC4/tpCf1VGOM26ur2tyJ7hp4tWQZgLlu/U1yRgZHdHEquNBHtVojsXYWFt1EOPK7mVNBJnwwCStr6/JnsKSiYm2mU921T9S+8/OzfktgWHluasJJzvtv/LV12KAxaKho1iYbUZdoJoUTrACe+H8mbj4zIWYVjrtVtMLHe2JsVjbPoof/OpmbArQK8LB2QnhlSa3s/OT8f/j7L+CZE2u/E7wpIjMiNRaXa1vaYgCCrLRQLObaLLJoRjacGaXapdc2rwNuZx3PK/RbG2f12xtdmdo08NmCzZboIHuBtAAqoDS6lbV1VqklpERkXL/v3PcI77Mm4XGzMn0cHX8uDp+/Lh//vk3MjakOsY1RffuP/BNU056TajfWUi2q261uuLFIw/nF6x/eNjmH9z1j7wsrK7Z5WdekHzaFW+gOCOzxOmajDrEs9RJos1lGSfH8sYRp4xc/fdujtHrr/XK9hBniKJpTQBHGn4K7nyKwcHDgODU5jgHUlxIiENQSNcsTss6AFlOFSGH/aK4IhzO43CZwh8lP5w+mhGMCEc1CGWCtvCAiAnEMCkMUpkczQYNRysA+YESineAhyV//JJYLv/PVFK/HQBO5OxqzHTY+uIDW3pww3Y3lv014unJCb/qrJfFusYY12Uh+xhnPAiFn9hQ2db4ZMOmrVS2gaFx+/o3/obC2uze3VvSYvZsmxOGGl+89s8bUvWNmm1uNGx0qMfWVmt+B/9mbddmNcaGBqaso6vPH5ANaVzeu31b8/m2xnWXZGWnP4zjGrYzZ8fEvzu2vjavMWP25a89bw/v1+yHf/GGnT/5nH+r4/HsnI1NDVvf4JSdPvWs/fB7f6HyzFtfb90mTr9iS9t9Vvfre3aNF6R39rfUWO3WtVezSlnjXJ3Vwz2KXQ2ebGosbVqP5Btjm9PV+ztbkm+MJto+2tmBvgjLTYCEnRSIsrDZ6OfUHCfmytI3+EaH1ataaEsv0fzCRyz9NGnqs2L/BzlCmoQP9OnT/VssQ8QXceDLlmF+joU79CN3ujCU/kiVdAt3Bz23C+Fu6ydM+IGiQl0Ef7igOFdqJa/QpmhT9qBI65sImU6yI9+cR8tQ/nA7qgPuDMQdtltufo6Ki3IXwzMUnAWIwOi5jCD7ELLT95pmN7wVaM1FA+E+b0XdYkOFtlY9Nf6sXeNRfFqXXrPDZk8HRxuEqziuP/KPvWo+qW2xAbfv41JEUn8nQ8aee/gptpfcg3ApP+VLHPoo5YgFEbpv4MZWVbM2MlgtP23hpKhXBvyAo6c0DpkqodEu/OSFgAPtgtv9EZajgJSqid+KE125o73zHxA6fOSs8sqRS5DtJihtrCmyiTb0uhKXwnOmxXwOG8DLIuNpvDOS8bBwx6hotZ1TA7cwtwYuycJ+GiKfDC0njoNpoizuFBTSqWG4WgR9AXeXdI2BsnSf4V7rkS7LVT7f+9M/tT//7veswQnHWlWytOJvY0qMSJbTWpKrfX3OTxxmwEY3Q+/hXloO4vh9/ZKX/dKl2JAfkf5TrdWtu1JxXitLZy73im7S9djo5xQ7J+fxcziDjXVokVdtsxb36EuvqvANJJWDcN6G8Q0e0eTDevzFwwdO0Ur3VLnYRONkflU02cSGBtdJkoxycB8+Yaw3eDDgG9tqL67y4cofPqDLhgAPEniLtFTq9jJyLSXXUO5oPuV7N5vSiweHh7QOYF5b1/yiuVltU+7skP6/ZG2aBzmxrX/px3XfmO3YrWv9qoJsbVovxwT3tnzjnwf0jE6uaKhoLVOrrlnX/o6/Bct3CNalS6P38oDFr+RxGYthlMEbhT4XuFtlcZCVN2U92FMgVkL20pa8AcT3t4hFP/c1otZYm5JB/tBRXt4YYm1GHKZJ3umSP/lCjUCPirIxP7mfU47kzrpd63nN4zxAH+3t1DzLW4UgiU4qp5ehCB5/0Ag7/sgfFEzRLQNEPXEU3ALK3oLI9wCkrKJ+sbfg1FM62pDNGkaJtwuBjBnF+3BXPWPjn815s271b08JPYUT/ZI90o24g3uk0mkDXbw52O5vhFXQ/0UPrYKPBrOOgk86OJEtu1M2hxr4tsGeeIlvCGiZ4yeWaSffTMKoDDyE5kEB5Ya/AHiYeuWNVOKoRQtSxQ9BhFI/2fph04s/f8CqMNcHMMQRAD7NhSPbhyDzD0B74c7tmnnUowNFbjJ3l/vJJsp0BPVcBv8NyHhFfHcn+kcWsgmHkeRX4XhT6Qc/+LHdf7RgHd19koXIxygTMtS/lyHstZVlrYM37NSpkzamteMW62n1ictS1TWXqcijnw6BwyhoAS3BYY9d9fGe760hx+kEXyPSlvqDV+OwQoyhDM1+SHaxjX6ZuAzIMviJ0ITttj8ExldIC5C+SCPiCQs/XBv0FK64CG6VHDvz2wHwhBpnIPDAWwYbHlXDaz3Rbqv1LWsgH533IifgcJn+j0BOX6STnWGpHE0dq4UTNYV/5FEwMVFb+g45VGhD1UMM5LIZcCr6gQbjM+8rOCSrWYbkgNbhsKeB8GJc+AM/TCquA+E5DstdzbDkVj1yWA4HcFL/w0CVKWuue7jBVd64E07kFjhAytF/A6cV5/7scAia/LhN96hp/Q09v3VBY1oF9MPpWrfy7SXepOXRLnoHTY0O5HUSLeoSD4VFysOynf4UQNgBmx/SugnI7eO1zDgEJYQD7YdJNKIScme8ZPgFJ0wr3MvW9MdfLi82kRHPH97kl1zG3/Ev//X/4Jv9FJSsfeNDtcdGGPpHPNVYYdS2iQAfmtPc56chuPIF5YnX0pg0ZSkeMixjKIiXIyZkObbYhJORFFWezlVegjC40y95uS+HCuTAXTRUlH53bAJwE5a87iYn6GWTwnOnPWX4KcS5G/xUhwxM3Ezi3qAFQ3l8UZnyCqB+0E75pz8g8HO4aKS8gQgLyDjYuXyAh+nXY5VNuBNe/Dt4C4OCkTDiYQ4n9ztKHXb12lX/+NT8g1tabGzacE9ZSku7lP8YVWxKcXKbV2H9VL7SIse4M31AijiK+/jEuF8/0avFwc7mhn+kd3l2Vkr2Cs3kis+Jk8fsyewjvxJofWNDCn5dZkMLlpImXylUUqqHh3vsuc8+a/1DUza/WLc7Dx7bYlWLhY4+6xrokfbUbnfu3LQf/dkf2vL8HZueGbG52ce2s7XuCv+TJws2MNZnn9z8wH7+2p/ZCB8Aq3KifVvuLnvuuZM2Mnre9kuTtts9IiHQI0Ugnd7wVoo+9GamnenXFO5NipEPHA/TbzYOchQFlwN+R9BYEz0Mm3ZDve02099ht974S3v3R39mO2qz3VrN27iiRc1WOkk/OTmpRdKuLwAqff3+AZtKb6/6QAqizPZWnWNZtsEiZHlJ9V2zdvXj7ua6tSluUP3crQ7j48WM3e36prWpL3n7hsUSiwqu3OEUFX0Lb0QdXERS8LjGqaPLxien/APBjx49sXqj7hv5/QP9ftc/m/ecAOvp4Y7ULXdDjyuIELibjqPySqHiY78ox+cvnrA19bFp0XXx9LgtPnrkJ7rKovF4cc72Onft7p07/lbGoniJk71d3cP28/fvWYdw5uZWxWNbdvrkKS3CHlujseqvWbOAHBwetVJ3xevH4mxxeU1tu26DA0PW3VXRgqnL+KDd5TPTNtlfskf37/mH/k5cOBevT7dz8rOkxSFvObBZqoWmOp425K5BTobF3c9qL1UQPkH2AT4KkXOyYkRGO8YE6IEOyRKQroUXEO6kjwWAJpOVoJBJRRM8+RQ08XC23IfBS6+og7Gi6QHZBqKeQCssQ8JL4WFFKxSBEJ99mgTCjuFzCJsw8FK2xDZlJSSwgeTwOqZxmJI4uAwmLuUZv1Fe3GEO1jP6FScPwBWvfuUKATYyGH9cB7Jd27C3X/2Bbcw+sMbqgvMwV/cMa2ysa0GxurTkH67mLYC65F5FMpaFFA9La42qxnOfVav7trq+bf/nf/Yv7cOPP7GH92/bjhRfNk64gssXmCrLUN+YrYqX5+dmVZhuu3VzUeNX5ensM67sIe8LF85aX++ozT55KPrLKmeXysyH0Wt+gvnkqUFbWbxvJQnmnsFhjaMVe3x/wc6cm7Kh/ooN9g3Yo4VFzRUNe3hnzj7+6L4tzi6pEVbt2WdGbW5dCu7weclOTldIZ9iqar7Y9zuneRA70LNm3VaX4S0hHgg3rLd9TzTu+vdg+isV6QVqW/URssG7Su3h7e8eLYbl8R6WnzA0kW7pH2M97XZsSHrHvtpDddrfrtlwf9lf0+9QfzAeaTPko29Apb7zPqQvNf/54gKf6PKgMsZEQOaRVljwQ/Y2N3bkzotqqLEhFXngIUx1E8NwypZFXoQB/MrIDxXo5vkkYxCYF/4OCvaxUoBcPq6gowytBX3gIaPAifI6YpNeKzwZL0cYxcrmN8CD3C7qVvxEWAZ3pzA3/Hk0rhZuMc1h8OInOFDbZkSy5XeaGNFz/UieTNvlLsbbMOljsoWpQNFQHIsCdF1OAXFAgEXDPqeyFM4ieFvhXLlT48SwploeCqAPaxkXPJvKkkvmGy25ePxEgfQfNvjEe1rl4SePFAUuOFGjBJ4Ev8c27Vw/oJlXIdlBICLaPlOJnxYfABGeiCUgzI0QnQL/JNJ/zDy0ZUBOiU0dDlBSmtxOLQicloFShHk7pIr5r8pFToGRyqII78/Ev+SRyxKJBM0AgbudOo4EKT8Z7EgW8cU2PgzogwchU8mUAmKej5pTVt4GZOwwptH9iGnjfvSK2dRwt431ddn7b71u//G3/1d78/U3pW9I11XNeTjMZjIPnDhBzyl4FrUcPujs7PK82ETiRDun3dc3qr7Gom06pK+Qjm9NwOfwP3pkiZPwcu+oTNV63ebmF0SlLfQ4+XlIzPw2MTHhm+3ohf7NGP1xRSP33sNz3HfPhjzfdqH2fFC3f7DfqtLtOa28LR1wmzdJJYuHhkd8o56HEDxg4DsCXIXD4hz6tFd//4CvFTk0wn35uHm7dFf1Qq7RFp0yyG5oc+qeb0CxCRnfFdAiQ3h+El/l6pDMH+pTufcaNjE66FcA2H7dlhdmFab8bcfGuVZU8ZVu1W5fZdX8Mj0xqvQ9NiBzjHWN1icnj03biPxnj2kN8/iRfXL9ur391tt2Q/axE8e1phjxPmatBP/4Az0GuoC6+QNHzQF5DMEYuDHOC/SX0pAu+DpkOrxD+5GEjWGuB+OtDjaSoMkDSaUKuiTAAJqLGFfoC8gZl30wIHwoSeUgL3Mh39FhXu3vYj1vNtDdYb2ax9n8pqNjbSt8SCfy5OPyK3lzPDbOjOz+CBA0HQrDnVMLKDe4yZsdzfZyP30kC+bDD08TLDrNaquOtGeTMmRFw2Wk2oAEtKlvuHubS1eQHsKbXt0lNt93pUeo/t371i13j+bQPul3fT1d1k0/qN33xXf7GrsDlS4b7e+18cEef2DQvrOlNG1+pTF38/OB3261JSWiKeHnvD9C71BGxiUPfvhgvIaq9yls4+WnzOJhN04FP4EtIMy7nT/6xLtWuLJROeBBjOMQT7TioRK/tGGEZnA8Gd/gVxu5rYJjSEJ7Rv+llNmtspFD5JNtcmgZBbodc2WhbBEVaXA4QDcghx22yTooFqHd/vIHf2Xf/4sf29a++qyTK2s5YCje541S0PXDmo4h8fjBHXv+hee0hjzm/EN/MC4CkTyifr8IEmqiXcBN8wXXtqFPcOCMB6qsF4kJzIyvMe12+vV8w85uoNU+2Z3GZ7YVlLHx43a/O1q0sJqk5Ci2YzHvDDFucEHDg1S9SBNlxCY2bIDyHegfEcjld7mFhILFFdbGQ19FrfENF/g2KCW6uKN+mVrK4n8XFOtetIGm0x3FUUFA+FWaVln0m9sk2oUA5KxGtyrlY0+JAlNhkj985B5eYD3gdfb0hfbMDs+HdkluD5NHgTldhsAhLDQzoEnPf5B7KR95o8zJqOBEhxtUxj2JACfs9HE17aIhLArgEOGUsRWOnU0Gj9efr1nUFhj0GvwuE51QcI7jykSccAlTHrxh21BbsuLbwta4Q1/nWk3/rqWINLT2gghzVdRf9VMjML5pQ/0328Rtb6oIpxncLTt+yDXCgGIfRJqWHzjsV0ByZHzZuLOBd+SgfMR7mbLxNBjmkyhvlJlAb/GUDhN+8DAd/5d/9T98xyumQJ6gIZ9oWAYY7YPCGGpBmnwk+5ikePleOoFv9qN8lBXOdT7QivuQlEr4npELOiY6fO1W393xjQYErisz5OubZRr2XtFcORKTvmAi6GCY0mOzeQrT6t/tZrzwAWgWAV8TR4Z02e3xT/m9SVvpZBcZx/3J4A5E/cvArvy5oiXbhX/T+L9MsXNkk464VJcUIYg4nM18nYxHxq8nCCAcn9PykMiDDVg+FInyvbdTt7t3r9obb/zY2mpr/vCmsbFiO9vc4dntp7r32RhmQ4S0GmxcvcN1KDu7nErdsd7+fvvGN75hPX7aRjSVdu7hXdvZrBt3fK6tV822q3b69Bm/ToWTNxyRoN+4e5S2QJmu19dtfX3Vjp85YfcfLNnCXN1GJ07YblefrTT2bObktO13ttmDe/dsY/GRVdcea6GxoAVHty2tPhE/9tjq+pp4t6oFS7c1tBDo6RqyzY0dv7JmemLQjs2ctP6h5617aMq2pbztdHRrYqmpONFa1DEGWTRlNh4RP2G50U/BHOazDJy2YlFDGokxCSgtoLTwYNNq5fYn9ub3/9DWFx5bSR3lm3saV34/foWPpW3ZyZNnbGVt3canZ2xTizVe361I0eRucD6AxknW/Z1t29MCanerZpNjw3Z8csRGhgdtdGTYi8cCigcIw/19Nszd/eo3TkZxOogPqiFIBwYGfDGJUsomPjxWURm4vqexxWlkPuLZ5gvKhhZbvaLDArG6WbW1tRVbWV4Wf/CAgDcOOKXVaTNTM/bkybw/LGxISeZ7DvQFm/4VKdPj4z22ePWunT0zY5954Yy9+9rP7cHjORuZmLaqlOfTZ0/a6OiY2mHPuqRwTw6M2d07T+yD23O2uLSqfh72xU9Fq5QXnrvop3D4sDHKXa2+bXMLyza7IN5QPfr7R+zsyRN+6ndVddiQZnHlg4/scy9dst7dTRtS+9yYXbJnX3rF24sHDjzA6Onct75Kpz+U4gFJm2Qcp/l9sSAFmDHrr+RKFhLmY1s4ziM+1PELiFI7+KmG8LppgQgoJGRg8KBDSuf8xWBOOD6eiQsUNznsUKBkk9KEsxnWjC8aLOp4ICz5i7RxU9dD+XlY9ifwsmOHtwl548TrkhESUtQvQ7hzWDEGyLIyIlJbtwg1QzIUy5NNyHOllpJGvCv8pNXkRwx9jrzzNzg0fwnBeaBT/NYj3mJOXJ9/ZB07VdtcXZLigYzdkQyssRtjA4y7oSEp+w3v5m3R4nqG2NBgVu2ULNO8u90pnj9nlb6y3bj6kbLZtpERri2o2Xaj5hsPPFTfb9uQbByzO/fu29rqtuTDmjUkIztLvTY2PuBXANx98FDl3bbVtWVR79f45voHKdKSGydPVXyTvqd/0hodDVtf27eV+SVr7961ufkn9rnnv63xMeQPytbm1/xbIWPTo3bq3OdUxj57uLhnJy5+3nbr7Zr/O1SHPS2KS1Zua9hQZ7fN3f+R3f74z+3kxDHVUTJFg6NP431/Z9m261pQ9w1Zl9qN+6BZ5aLAuQ6gP7QOHgQwobquoMh2tVeHZCinX2f6222sLMWvtm7cvT4+1GujA2X/MB79gS6Cdsi44zVP2higL/3Edh6OdLgAJTS+N6Lcc6DA3XidT2XcrX/xWnLC/S4TKT+GGH99V/zCPZEs8HZ29tXmLfpJhXX5ih6UdZeg0Coc7YEhyMucy1GAKC95iipGfx6iZNQ79KpQIilXpMnpWjaQXV5Opc/6R9DAlpHtbnBwJxwMkZ7WPfJ6aygOk8KAlrsZWzAt8Jp6EA2AHRDJVc+EfpgeqL5ppvAISUYRjikHeidvmXJFSHxEV7ZENgsGNvzpU67u0ZCymsY6D9iZ2egHDvezePACyMQmR8vfNIQhnGRH/+Fn+43Glb8Ah8tKJTwE2+MiQauuTdJPG/9RHuFxaAYnaOXX4pmi3uOpUxlCNjIu+cv+g0D4gUDch5GaoAgKD5PJXawTgI/mCvBCyGBno3+ZXA5ME3JA0ThEPk/nRX8oLMd5mhbuQdMq1UHIbX0wnvtiSYM847q0dukSbZK90vKsXJLc3NuySempx4a67ZP337ff/l9/W7rNXS9PpbdfOpbw2LCXjZzcYUErGiXpKVI83PZFsWTkZr3h12kiSVk0c8UUb2ByXz+b62wwtUtv5wO6PARoL3X5wpkHw4NDw36QgdOwvLlb29w0rtWZX5gTzq7mpfjA7sLCkmSKsmvfk94eDwy6JXNxU33kOXMkG/JcC1nd3HDdkSs02YDnuzS+Ua0/9EP/aKrSM9f29PZarbphPWz8a95EP8WPXuUfHBY9Hnijb21Ix9/f17pD+tma5lry4q051hK8vbpPHtKDh3p74q1WzbnrKwuao3ljec36KyW/uuMrX/icXT513M4en7Yzp4/b1LEJm5oYtc9/9iWbmhy3Ic3Z6Kscnhkb7LUXL120wd6y3bp5M66FrG7ak8ezqgPfC2vY6PCwn8Ln4SsN4nJTDYYuSTfBQ0VwnyJcViV34DFvoU92+lqA9oQPOHTiVx2pPXnzzuc19TVhewrza3nhNxl4iPzQR+Fx1vXk4R/Ib0M3RQZ2+Nq8Ilk41tNpEwNdNqwJdqDc6RvW9IGXSzQoVwgxLFYxlDXqk3+d/uE6yhtB/LTifDxhN6lQbsoc+LHxgb+VJgqR4mXH+E/yK6UjAjRMrFjlTuX2aNoLj2xVSzY7HIpXH9DWPd3SU6RT8CH3nrLaXIodG/ZcM0v7c/J/r6G1cVebf3R3fKAiu2LjGsd9ajfWY3yIt0/rs4psDgQxXugT8vO9EC+DSi03B+i8RKov81Hsv6A/aIms8jieykg7+Dd3UkWj9QBh5okAp9z0t/uJVV6p+gJwArepcygu5Br0A7HZXornIEQY0YXdwJW+B4Yb/WB80x4jD26nl+LxxsZnwtFfbPJhJLEIxwg/CGa6HhJxBXMAKI/+o30ijoeiv/8Hf2RXbz20jm4OxcW81VDfAeByiK6E0i7l8uypGfvql7/kb+Jy1a0fzBDRoEmK4MXcdgS5X+6WacGB3qHNZLuOKMeudA3qDAK6qPeDTJMcaeUJ+gehWP9iO9B/oLuRn96nb90NLXDSH7KGsAgHSWkhBW0vKUAK/YID0eQmDfzrIRHsPIHHcZFH4BOH33Gir5tAuOeXUfEwPpBt8SCTzX7eXtpvi4fZmQ7Yno+73Hfgz2kn8zQcDM/OCIv0rbQUzqNleWsml4zKyFgmOtYWipX89L5RqNMQJhyELhnfZNIclkxdEQ0N9PjuBzJB9EQk9kgzJH5L4DSV1vtKbm+JA/iRP1dXUU6gGI3ba6Efntdhh6E+lDnhe5rg/QDo6lcG3iU0xmqEuQlEual/slNcMzx7mthRB8DlgDxuFMo4QX8hCThSeVwmqqUCR7KHdkQ339RY2tjetap0GNfhJfHrUuLZI0Oqo9PzDQj2W7wNsfXnD7ipu/vD+HiQo9Ue/tNEaIbhPcLO7iIcjseX7Tz+Ym2V4hWRDWXL5Qt34DxdzsDBBM2UrmA6/q+c7FfD+ekmodCAPAlho99tGRosTYX61WQoG4WiJPwuMSjMXmrjbkOUDBiJjf2YtL0SSulGeHQeG8NMbZ1sllAwDRIfKKIdxW3BQV/AU2HKqxlKrdw6gk5G8T+BClNEazopU3IW4TBN2DAHPRUl8I5LbsDdCsu1zHER7lEHIkifxnYEUV6PiTjoEPZUq3l7HDaBE6747ZSg8RMNHbs2NFCyC6dnbHK0z26887bidmxzZUmo9NS+LyB4xZeTQ5yeoS+7St1aJPAB2LINDAy6e2Fh0ZaXVqy2tmbrywv+HYf4mIYWERvrUpo67cnsrHiND7iWfXOlv29QE3OvK1ijI71SlgekwJft4f1ZK3cP2NXrD+zFz37NXv7Kt7SeKdvkSL8tLizbe2+9YTMDZZu7f8vGRso2ONDuH8h8/HhFLM2HLkvW468rt/sJnMbWhvI04Qza1NRJzvPYakML+lJF5elynkVJykp3Noeh1ZpA+J4Gwg/G8VE/ruBAwdjbrWvM7NhwRYpl9Yn9+A9/x8q7G0La0rhCkddiSUol4wfGYEN9fWNDNDiBuG+b6geKsDQ/r/Ze0CJq01aW+AhnTbQ56b9nw8NDNqDF0+P5OXv/44/t3Y+u2O3HD21ZiyROSnHvN9fcrGpSXVxe9Y0oSszH0Lj/n5NkK1rMsNjig2Ysys6dOeNKH7zKWN6VUsTpKk5xraws+4fd8gZpva6yaPEzpAUiDy3mVNZ2TsUoLXXbJJ+dLRvRousf//2/ZX31LZuY7LUT0xXrL/WJZt0XlqdOnbL5+VlrbHINyK49fPjAJscnbHVj064+XrVN6W68psVDius3btjq6oaNjB7z7yBs77Pg5Iqikp2cOm5bqhevkc+rTdbXq7a6zpVAQ/bkyRNfTJ+YmrTlxVVbUpusra7ZZ1580da1yOX0R590Dk6B8e0RFl58fLSufkJuchqBhzk9ahteF+9RPB/h6kSZFAYPP/1jYhpzkpCSeUpf2HRrAZ4DAU1AFuS4kCwtvF8km4pwQCIdEV8E0h9GyfkU8/tFYUUgjNBiTODFOPm0NG77b8DTePiT4nBkXNgHRyOoOS7HFOW5yio3k6mHMw7F8CysweZND8eRfOThTnsbGxnrmtP2bKu6ZEtzDzSGN3xBzmJ9ZXHBanwXQ3IVZaVTcox7j9lE53SY2ZYvpLq7eiRH921kbMx+/Td+za5dv2J3b36svPZtZnrcLl08Zw8f3BMvtCnFlpTIqn3jV79gpZL4uK9NtmQ1O5N7fES7pLy0qO/c0RjYtpX5Fevp4USRxuTwsNxD9pkvPrKZmZKtLZudujRii3ObVl3b0gTfZb/6zVesIn6+eWfezj5zyS6cu+gy5oXPvWinLv+6PVjosxMnX5DMHvEP8/Lgf6S/U2O33a9E6G3fsNvXvmtv//S3rbtj3c6dPGWD3RO2tXHXbl1/w55/9qzkgvpFjN2t9tiTLGBDRz/WsbdtJbULhzA7mOM0Vjitz+YN1wzMDJXsxHCXDXeb6i3Z31vRwlwLco15xtqe6iuVQrqKdBONNU5aMtd0oHOoB5FdLJ4Jd3lF/9Kvqm8RDvII/AFftAzB0GLdxoYxG3Oc2IkTlyioaSN5W4s7hRcfJvi8nXiMv7AB8oqwZj4p2BVmojEFACeU6cTD0FUBOCXKmyeuixEeFfd8oB+KIX+eJAxhGJ96kjuFA1jhaoV5YIbD+P4X0MT/a4C6ZNxiVZ0W9At0mvkcQfupINLKYnEmca1+i3uxG6waqDCbaHJyIiiaij7TnKtSsNHPRgz8KmQfgy1IbsKKwQVoBuOADo5Pwy3QPqp+RXexfQ4COC28o6BFJ+GKmLdQCvZQ4RzOO8LDXwR4OqcNaJWu2KcB4Y55LTAzNkEH6kW5jsiQkKPCfxGAH2OlBdTIQw6Qino+DQfTAq0y5DjsMFzxIQHsH90dlK7DiemOnboNSLiVlWxYYcuP7tkf/6f/aD/44Y/s8eyC2qTDuiu9Xk4/fS+dhSJzRQ0yhE139O0t6RMsZtHL0feYTzg1Pzg8aJ08EO7ircROfyOTh8oc2tjZkYyS7OME/tLyonXtSU6o5+rVuu3UVK7eAevv6bf+oSHHOX7iJBX0za8VrQnaNed1a55BVC5Kxx8YGpDOteI6HpvxbGAAtCin/blKZ3hwQHOb5iPJQq6PY53IW5+jKrO3kfzSjP2AUH1jxd86HZBM32pwBRCL/13RL/lbvw3NAWzOVlS3Ghv+mje4SnZI+P7tA82V40Mqv9p5amTQtjdXbUTrifMzU/bNr33ZLp87bZ9/4Tn7yhc+b1/4/Mv20nPP+TVy09Mz1isdkofqHFzaF82evn538x2yk6dPWZ/6ijf4hkT3xZdetGPSTT/7uS+onbbspnTPd956y378ox/4ff7PPP+c6wvxNkeMoU/nVXVugYeaXIRD4cxLzFEerh/8nLhnUzk+UKg5tyS/dM5+6alDZU7nS/arPVhTkAZavqmyy5pPM6Po8vZuu2Qd182QbmKwLH2cj9cynyrrPaXVfMouAOmZM30TVx4vm8A3fhTWqhnx4cr1bdU9m4Cj2uNA2BHxmTZQpA/ZeKDNuG21d6zmAjJ+hsNygDmSQxTwE7cU8HAu9jgI35eRjiUhx0MY3l7k2q1prUcHKxqv0v36SmZ9ZdYbMmo//36hiKJVIBt9TsUmM4C2Sx4/Ra5xz5tl6Ay8CQgi8ziVdvnZTEndsivZzQDsHBp1xKDnZHezbShPM1mkK7YRuLR3BBXbioMwEe8b9TI8SIwN/pRnuNzmt4XLJme8ZRQb/REXhrQkEB742ZBOYU7RcfTTLDiBKSzXW23GPL2mNeTt+4+1zqtrzJSln7Feo/7eG04iNm33/EHfi88/K5mksa+8lKvWeepQp0saJyxbjpxNLkOCg/6CO5WNMuViMp75VhA8hR4K75HCbdHJtKJesmknb69om9xeB4uAJzLAlWk8VU5lQlAOdx5r+lu4+LNpQna6rR9spS+mzfg5LWVV0Ztl9rgUn3XQHOh7HJrTOI3Nhu2unzCOSMdymoVxHsmapgi5HBnCnwrgfRrxTdvd7hQcbEfCXUsQb7CWZ1eUh6o8/CtJQLDeII4+Aphj2bDeVn9xaLrB+kCmJh7kLVEOTvqd8uIJ1pd+ypyEnleqn2dKGfAX4hyPsJahdGG3wNN4PenjoIcbim7LNPnL+6bFVy3T8kcfHgzLJsZxKz6P3aI750MJwu1W0wZoD5cLClSzuTz0K3rk9qt5FN/Ybbeq1slrm9syW7ZR4+1EdCG1NW2c2pbyylJPia5nGfyWWiAaAF+yA/JYPwwtfgGyO9tRr8O0nsYrAmERXmiAI+FwfPTz0TQLtgw2eB3/4l//m+9wSjE/ceIJFK9CMM94AysPlM1IjUKWFTNNeApmo5+JMF6DE0GZmEBCeLEBRjpOUMGcPJ1BFfRTrVp40wFiB3UK3REVj8IVDcyc41oGuoD7wyFbHYJJ0Zjo3GieHBYhrc7zMNI7jYL7QBj4LRPpZSn2AB5B2O6ndrgjLAR5qz5ATgN2/AU042W5yW5RjLZtub0s/DXLhT+VLyeWPwygNmfzudRpUv3l27LN9RV77uI521tbtGtXPvBNFQQZG82+wa/O4o5zBmEon53GXZ4senkY4Pdnsrn8ZM5PbXMClROXp0+e9NM43BO9o4XGxUsXNXB3bVU4jHIGNjyztjZnJ06M22/+5jfs6tUPlce2zRyftCvXrlq5f1CT8QXfTPvZX/3Y/ug//5Fvls/fu2GPbt9U9dbt+WcnbWi4zx48EF2FbGjx0i6+5PTsyZOTduHiceXVsImxERsYGLJPrs/ak2WzkakLmnSHtfhQIZx3W33r7Ycby4E2dqsZX8RrQSt9NnA4v1p7WW9p10/RVPY27O3v/Z7NXr1ilX0t3tRmbNiz8dfYUpurYaDaVa741TNc28NTSt6K8FPMbIBtN7QI6vZ7waXJa7LRRCTlgYXd5NiY488vL/n9d9viPa7TGdOChut1oNepfptfXNYkxF3bUVgWAyweOcXOR8nc1oKNU/krq6v+tkfOh0UkwKvcvPlBH/uYQ9Iqz6GBfltTGia/+vaODWkRubG26huhnWUtVtp37Wufe952V4RjfK9h15afrFhv76Cf2t/YrNpzWjiNjAz7dVBsYC0uztnMzLT9/KO7NrcaH4dmkcvbJg/uPrQH9+f8aW99t9Oq1TabX1iQMioFHA1cfdCj9uQNBR5o8Br8ysqafXLthp0+ccKWZudUri57+PChdVX6bPr0edusa0GJ4qd6sQhk8xGobtZts8ZCXHwhXu7a29YiwfzuTz4Y2q0FAnd/cnjElQRyd6FHOxf5JdrdbTdPA0lacWEf5tVs+MkyJhsFJpOg4DwKSHIY5WmaEZbtYjhwOIzfHNvCi3YopstQTJfhaDxvhSZi4IRp4svGnecD3DhDJmfsMK59qG2ZwN3PzAWODCEo6ts7WzagFXF1bcl++N3ft9WVBbt//4699Nxle3T/poZmwzcwVhaXfG78zIsvSO7t2NTUlNUaW3bx8jPWKfnIqaIzZ475SUr2ulFy2WSZnJ7wh4Kzj+9rzK5at1iXlxXXJDdXV9dtfOa4xmFJaar24osnbXKybOPjM/bz1z8Wq3GHsyS7+HFvv+7jr7Nz277ytVOqb8kePV5QybYlH/rsmRf27Kd/8dBuXNu2pcUVq2uBdHpmVHJywErK/42fXdEY3BZPd9lWfVOKqtqt56R9/qu/boM9bVZVvaeVL/fS9lWkDyjPDsnZno5lm3/4gXVuras9PlF7VO3i2bO28OSW/eX3ftdOnhizleVZLa7GrW2nw7brG65f8Mr8oOTCUEVjiCEnecLmP/NRaa8u2blvZ8Z7bLpf8lNzAB8iRwfhCjD/9gEnHuk3GfQRrp7zfpQO4v3NolrA2OFu1havtKDJM4LsDv2h+JfiJI9YnNdrW+pXNvtZKJJPzP5sJm81uFMScSiZifxQauc7/cTpjGyyTAj67iK84CcO9vRM8KXygeBOmaAZNjK6GUcid/Oj/4TXMvhlfB6M9ABWLoHjuSvhh8P9Dikslwtfccz9spBxc4sAh3XBCPs0mvS5LKJlcl0Br4/kMz217SesCAv9lBNX/h0czZvoJnEyS341up/M87zTxptDZIBccPopj8PQDMahxOB/Gm6GvIA4vJAo1rlVjkMADmhFg5XaMNyFdkyGvnIjn/OjAh0l21HyZrqnADx3HCyZ+wpp8GOgE7NpQA7PQBcCXlbsoklhvyzkfHIeOR+ouPsAsU+jXSxdlKEFuINy9Nm+lWRzLQyb/ANdbTYsvY8Pds5MDRtXGP7kr/7S/vgPf9evWtuUjtzVXfHNe9el/KHlvlUV3iE5R2PwrvVmrSr9dl3j0/wwBm9Xc9iCazA5RMDHP+HxHaVj45wNSzYpt+s1/yYWJ1cH+3slk3m7tFvzyapoqbz7krFCZAMKGr3SIdEreetseGDAdZm2nU3b19zWqEpf4yq6tAnPm5Sk4eHGVm1TBWURuWWDvT2i0+1l4I20kmrAenFX+u228OpadzTW1/zO88XZR5pPFuXeFv01p4l+y8jccd047tBnXtXKwzeyd1VHDlf095TtwplTdmp60k5M8k2uLpsaG7LTx6dtfIRN/AG127q/4VYT3YUlzdePH9qHV67YlU+u2jvvv2vvat1z/eYtu3Xrtr377nv23vsf2DvvvGevvvYz++jjT+z9j6/aW+99YO/J/cY7H9p7H12zu/ce2PLSkh+82dxYUxNqLhD98xcu+PepeDiDzA8+yeYI8GB4RryY3LAQQzDSK0j6NBzAusa/I6B+4SOv8FdZvDQ2UNbc2WZD0kuGVX8elvOgye+NVn8w9nkA4ZtVjB3R5C3YHuH1i726Ncd2Cr+i/ocm33TjQYufMldhfLMRW2UACPNNHBmK1xyjTjsM0HJnE5Dji3AgLLmz/HNwd8HvKC59W7ILg7+QV4bDeRb9SCLGD83GeIDXMMhB37lQGzKddmls8j26PrU1m/zt+9vGStqvDxTv0j+xGRjXLqH/oX/QmWQXOeY240dGOOzBbGmNVNd6w6/h0p8fQPAmZq0fKXORKXtyCuTCnwiCz5qLvRXvMflzy/mBNsf1bB1wwx+HgeYutn/4W+G+MSeD33lBhPSbCHoSWREGXnOTX3Vt0QkTG0IxHwglcL0OkQ56XosobPgV50mTYdL3wznqxR/81av24cc3TKqZaBCutlQ/cO0VyMhY+hOztrxoS0tzdunCWRsY7HUa+b51INqVHKLdqBE2ORHjsYpu8lMM4gSKSH7awsee6HPoLe+Z0Q/Y0S/Rf0XDh8dpg9x+hGV68pDQfSmwaTuXeVQEkk9L74MG9WCkRL6A/3o8tcOOcACncqdGjtPkK/00jf9Fn0MXucEDniizE442yDZ/EHbaoNAQHVbbZj9S6cHzlDGiQY2xIGwPOGiglb3hT24gu8Hx8YgvYt0VTpe7uVzgRf4hDxjX7H8iX/1hq/jIxxFtoXTBv9IbZft3TxXAsVn8HBrRMkHrgWgP5LF/+49xjvyhFOTpf1CKdqRNPA8vD+2Dk4CAKCfGUZIJHgXyHIT/KDlSBIYaeWJnN2WNMRt1dL+KF27hOU8edmPLkdKHzW/kFyHYuGhhpGbg8FCLNROb9nWtiXcUp1lLunm79KE9W63GRn9VayvO6mxrfHNzBgd10NmRwMhTHm77AHdIbdS0Ba1CpDAcKewQFNspu48KK8JBPK+dG7wRlQvwi6CIk/PIfVugJ1fwCLSZL4j3H+v4P/2rf/udXTUem/q+oFEnscjxO6VoKDpXyJCjsO5TWppO+oAYCKrRRYEXxplEApXO4ekWtP3+JPJRfb0zxLAxCJRGNHw4RekPAbkHeIWSIV+vZDiabo8SQkb5xR2gNAkxavnp5gBNGaBFJ9K7nSKL+borh4flkPMnLAx1AFrhQDPM3dGJxbCMjydZCSi7fn2EFYwQOGXOdTgdWnj0l9tt9u5N+4P/5X8xqy7bjpTVPRnGCB9S9XtB1Um8jlsqdfkmKR8MGxod9Y/aIXzIYml51dbYiBods6GBQX8FtltKESfRfaIVzuLikpTtmhYZXba6wtUxe9bY2vS7rWub69bdrcVN9YmdOTNspTILnao9eHjD2nfXbHPprv3oz3/oQubF58/bvpT3ezduasG+aJcv9lu1viHFe8f6BvlomBYunRIUm2s2MVWxC+dP2qN792x6Qnjry1bqGrazl75l/WOnbQsObttyPsxt12pDuYt9KTe+bAB3p3DA3SmN/3r787ErGH7TpvqliDcW7f2ffs+uvv5T65GSuL44bw0tzCrlsn9jYG1j3TexT5w85afQeYWbCZPT8bg3tLBgQ3FHODwkiPrGqXs+bsYVPKPqH8b2nBYjXCXByYY92VMTEzY0POT0VtY3bGVj068l4DRYjxZnXZ2cYArDJp+fjBXu0tKiS5OJ8QnVhwcXnJRV9RQHX/CQgAVqp/q6T/mPDA7Y0GC/raytiHa3GkMKTqnkbyJsiQf6+ypW1gLj8599xq6+d8UGR3vt3NlJm3+0KOpafXR0+evl6Gb9QwO2srqghWOv6tluQ5Uuu/24ajc4jSxaXeJTTvYemxizEfHe3KN1u3Prvl2/JnP3mj2YXbTTF47Z9Ajfd5jzSXhTbcfil7eMHj2es4vnL1pFddqAZyYm7ZNPPrGRSU58jaroqqvqpeWQahwLODb5oMPpWRSA9r0tLXi1qC13agEqW4aTYP4atXjAT1QJd18LAjiipVwjA31Z0eShwwBvJm5q2s5iMs5ryR1+Yo+CQsSn4gRkZewAL+PG9j+BKpFcRIZdgJwuQ6QNaMXREk/jAs18/TfgKLwgfER4Shlpkvz0oJCXEfvpkOOjvvpTH/ldjJR5nyuxePCzbR+89pdaWuzag7u3bXJi2D+w+MlHH9gLz16ypYV5oQpXcnByasLH741bt214ZNQWlyVrxTPnJZvmnsxK/jX8DmTegEL3YwNoceGJ+mJbfFbzzZeFxUW/aoHn6Dw04wOOc3OP/COB77790B4+XBY/VsSqu3b+whlb400ejeNKz4597euX7fHDJXvyeEWl3ZI86rbjx3rtuRd6bX6uZhuLPfZf/7fj9sXnjonusD26u6o8duwLX/ysjQ8P2ntvf2TrO+t24dIXbXz8uP38J//R2rdrdvbMc2oPxoHGvvi8V2NxW/Lt5kfv2Oz92zYx0mt8vPj8uctWXV2y29c/0Fhp2PVP3rZdybyLp85rkbxjA6UOG+wt2UhZdmnPP+TL5r+C/D5rPpY3IJl+YrzfBhEnO3WNwR3jPmf/YJ7ydiV0n1c4t+31N1+zyelx9dyetykPA9jQ8jEou5PXMgRswiOiSVvkryL/xfwe3J4Nv/AEb/hsaG6sS4uHPxjvzJ35Ff3tLcoGvuZu5e3ztxsWO9gFfozh4H4CIk+PcYhyJo/A8Q6BpyBtsp0oiciHeAUyvv1hgGzPo2mCZpjkTzT9N/kB4pPjoNutCMvuiEo4vwRk3EJVyf1A3YsLiaNoF4OK8aG7yiHbl297jGl01PjwJXfF7mhCZOm1q/7117Bxk9jpIKvd47/RvJl+q4DFPJsuHODjSIGUP9fhU3lQdtHdgtTOh43HHDL8ePnCZD920e3xbud0QQ/weJlWSAsibUA4oy1In+1Y2LkvWQlT9W7aCsukmjNkCsvG+ZaII6C1pDpoPg2g5PGHCEboL6aQ69aC6EvHl13iJHz7np+2HpYZkenYqdm1j9+3//jb/7Ndee9tW5dMRD6gH+xJnvH2IBvy3P3NlSucgucqEDZ3a9L72iSvuKaR++MHe8o2Kn23LFnGhjlXzJh08sb6ivLZ9jvEeZOgnc31qnRGyVsJZ9ve3LA9zVMcoBnp7/HN4r5yyXUYU/nq66u2ormnY3/L+OBoTfS2qtDcsq2NFX9ToSL9hg37pSeP/a2r6tKC1deWbb+x6fm1KZ8N6bVbolVfXbYtxeGvLs9ZfUU6aVXzl8K2q+tKO2+dos11MnXpi9yJvrG8YJtKx7dweIhQ11xGm6xLn23b1UJ/ZcUGypoIlM+TB/fszo1r9lj2qspBuz68d8duXv1Y8+gju33vtr397lv+bbIbt27ZBx9dsWty8+bBrdu37e6DBzavtckCG/dzC1qDVCW3tzUn1+lGq2qerTbkVxjuNebqrX1/k5nDTUiQkYE+8QwfyZ+1cxfP24XLl5RWOrtv5DDP5PF1BBQihJVc4kwXVMFP8KOvyZg04HI28NmAZn5Tu/V1t1m/eIQHS2VO+osnuEqGt015COGniJUSniIdb+hXRK9HyiuHVLa1TgOPaTGy5dtdu67neo4svNI4BXDlcdncQEomg8c361aQL8kd5IJmlgFN8I2BYlhyQyOZJmnySc5iihzWBNX5AMIREDTV2gnP+0P/PlfLh/Rnz4NuZZbA7eHgpP7iN8+xnicgZ7Oc/Hgw0orUcqm+nEzlcNF2mk/QJbxdZKCVSMhEuwYWgDtwfTNdfeWb/e5GJrWq3Zrzo04A7lY/BTT7I6WFTnPDOT0MbxrhKrvAzelS6fiNDV8ZrZc8vepHGVk7+ml13JQfXE8fchRnJveLyhhWxPEw47XX3rT/6X/+3/yj+vsd3aIW9/QrZy8Lm4BsHfNQh3VuTTJmYW7O/s7f/g3r6+PWAelyzbwy3/KT+hajQEKyiSI4ojzJdmi5iYYufenX4cjvLOI8kusSdW+2i9xsDme/P8CJCguiz+NPkII9XsRTaIDCyK8FOY5wIqL9MyB7iu3dyjNsvJ637HgIQfnoZ3g54mEKHnjGZj+pVOfExwDjpemTRXmhg/7FyX6+k+RpongyYOPH4yPzgAEi3lGTPxnCku1p3fYQHIU43Ooj98e4Jhg7ri7nbeR2f3OHq754kA0uY4BD0r7RrBTsgfrbHHKHiTW+qufgbwYorV/zJdreVypALmcKcRpA/AqaDuLCzuXOEPwU4HH8RIc0aftvJlCA4KdAx1Av70+FhTv6POxsWv4cD37T8EPO2S5AM87LGG1Ffuxd1fXDATiu10Qm8s3K1dqOrdU1F/MQADytufbER7i9dhr/XE1NM0PnUHZeBviHnHK2kRJkwWH8BMWxkN1HhWUotm3EtfzAYfxfBOBm/PhVeeXAHSbxjeOkuISA1fHf/Mt/+x1aJE72S8fDrdah0WBYGi3xmSeMu9oiMdzJoMXP4GQhRCdj+4Y+Rp4txfG6KZv62xrAfExBa1/hdfjTGk7K7rPxLKK5Qk3T/PNsmmFA/EZZfBNG7qbCkdMnf1Qef+A7qC7uTn535shCn0RQK202HpocB/MKcH+O919s/sIfJv15evndzthFvJYBHA87GSDqTsFbpkBKkD0K12+HbVuvFh4DvR327mt/bltP7tvKnev25NEdv77h2PiYjWlBUZfSvbrCKfw4FQ4dru7xNhdepafHuB+Pa3NWV9Zd2F+4cNn+0X/9j5STFhKjw74hsybleXlhwcu+qQUCr/5G+dqM+4w7rUdKc03K5pa9+OI56ypV7M03btnDh1rctO3Y3uaCTSifb/6NX7fpY2fsyodv2aPbt2z+4aydPTdu3/zmeZuambK33r5pU9PjvvG9t71hdS0knnl+UvTb7fpHN+zMmUF75tKQDQwPW2flgnX0TNkmSlEnnNuaeHJfhC/4JzwpPJkISabgz4pAhk7VgQlipL9iPXvr9sZf/qFvEg739dvO+oYU805/i2JGdeCaGV7/8o9y9g/4Jv3UDB82nrWe3j5bW6edNXlqccQbFOTDPaFcqaNC+Cve3Ld6WYsN2v72nXuunG1pscLiY3p6yoaGBmxJi6UnC4v+Nk9f/6B1dZf8VDH3incgLDVJu+gVzS7Rz5zFiVhO9FNd7iKlz/n2Axv9/pqw6skJ21de/pwtLy5Ipuz6PXxDI6N+xykK8la9YRNDg2qTffvar37Z3nvrPXvly1+07fqKFh7dWpw9lOIrYa/F1ZIWw/3D/dY/UFE/doqnBqyshe1bV+7Zk3pZCl1dE/C+Fqy79plnz1tvV5vVdjtU5g4b6x+xC8cH7eXLz1hvR8NPYfWqDfkuwfDIsF8Z1V/ptcez85JX+3ZmZtruPbhjE1MzNjM6KD5d08LtktqUB1ZqXpR5VZxR1K7FeVepy0+08covd4yXlSeLcl777WhT+9GOTGCSjbzqzhsC+9s7/uATmRejUYbGlM3vU+BRxZhw56Am38nO7qPAxyzxCe/TTODKuKsFHo/tfwEZ3xMcgmZcgkh7ODz46zAukMOKMUfhgUA7Egd/epCjZVzichh24BbNYaC/cpwrpAkHXuckBh9+7Wzb1jSyY0t3P7aFx4/ESz2SXzuuAHLC6/7dm9bf02vHpqasr5ePKu5Yf3+/3X9wzzeHF/x6nw2rbqyInhRiTZgNjYs+4SwvzVuHxtHKyrzGao/Cuu3LX3nF5uYWrS5Fp7pSt97KkK0uVSWH9+3chUv2w+9fUQG7lFe/nTozbaPjo3bzxh0bHx1RCzRsZWFVY3vc5ubXVT8eCFRUzrrxYd1jU8dUjif28stdNjncYa+/02XL6x3+UWs+yHjr2jXJtG7rHZ6w584/b1ubG3b9ymv2lS9+VYulEcXxloIGrGQGpz1f/dn37IN3X7f1xXVrVLds5thJO33msl3/5Kp94bMv2cTwkN289p6NDvbauZMXbKCnX3NR2QYqJT/52rVfl2Idr8JXRHpssMfG+8s2WGHO6rL2HY1Htdme8qWvuLO5oUHF5kSnxv+1Gx9Lr9ixU6eOq2xcWyG5ozmft6Y0JO3qtU/87SbSdnV1KY4+lh4iP1DkC36zHCyGwwvI6e1tyTONaeQHVwUx97Sr3MrYcQgXmqv6frLSaQRdX8DLEYsegStc4MiSaeF6rMqHIUwOjw8j9doxHD+SymRFPJXd/wIn7qzkwQP5yk88RuUJfo80QNAKt6IcF/B4j4y0TTvFYUJFbIUVodjWhyGH5fHs4J6ncYGjaSSHIMdH+WktwuRBD5X+wWKUzf6GdFRO9qMT++k+4XDRFjMh70CyYIv6JOJeJuik/I7IE2i6cCiN91YBtwgH0iU3dtF9AD6NziHjUPA4nWZE+Jsm+4t2011IVABFNaGIQZqiHRBunwPhUffhJ6aQH+ZAuqf9hyHT+mWB3DzNIbKHcynmi/sXl0MUOXEtXYc3wMb7un3Df2Phof2H/8//2777B38Qm+9cvSi9CQHBpn5N8pY3qKQlKPmO7Upu9Uim7Eln3t/clA4jXlN8m/Sp1YU5PxVfXV22jZUlq62tWGNj3bY21mynVjWTbtjOG7XKh43/bvE9G+tdGpRdKteO8qotaw7SXIPZXV+SLrpi1cUn0ptX/XsovLm1PPfQ1hZnbV/06tLbT06N+53mfmhD5deP15NNfvJuSw8W6tKd2lSnstqhUzpjP4dHSu2anzpsfLBPMr3fhjUv8pHTaeliPLwY0NpiUPOo33ve1e0PM45r/jw5PR16lRikoryZZ3gockL6Glf98EB9WPPm6PCo5Hq/8eZpX6Vsx47NaH7q0lqnx0aGRqSrcY96xcaGx2xKuCN9AzYkHXxybNxGBkc0943ZqObL4cEh62NOkv7dqTkGuc1bFuh0fIequ7PL1xToAui9506dsimtmepqEzbVP//KK3bm/HmxgcomeYKs8asaPo1lmhGtsZB5LL6BFZtOGHAZM6wBKBdvZ3DCn80jNvApI3icOCW8jY1LpfdvrjER7e/6Q5P+Srd0lQ53M0f6hpxs1m2wGTT2fAcF+ZY365S9/1C2XEZw83iIeQjI5Y/wgKfdubYBxXj5mr/uOojaBM/DXQmhgJf3KFpEMoTnYH6RlBqEkdsFUu43tZ3HqL7MDQQBRMr4hideHqmkxiI5LQoEWi4rgBvmEI5Q9hnnSoAuwWlVkkW+ylMO7u+nJ5xGNkQ7pDIrX99Q1/hA96AYLl9lwCZNc65XYm+epl91SuUGcjpCsKEXtINXWNfFBi+8oXjHCXek8irEr6rJt0b8+0XSh/zmCC9j0GptHIKeaDidBJQvCtv0Ew9gJWfgabxe+eiqvf32B5qzu3yviT4kD5LHlSnoOeByUK1D47Zqn5Ne+srLL1m5jD4IzWj3IIud3P6Xw8LG0PctnKQTBGb8g+92jBd0kQiib3hgREtFO+d2ze1Jmxf9RWj5W+Gs8zPkeuQw8iziutf9UVr2+aKs6IFRtyaktGQZ5YQu4ljrl9SfuYxeLrljsz8SOz1vd/n0E3pv0GeseN5qOyWzmqbFDW6T8HTgqd0KbubXoNMyRPgHTN2DO+wIJy1+6pr7NpvkCmccCAFfeCFCkKuaNyVPeXjKg1Rsf8iucOrqD0YZG8L2Mqtt/Nstqhi1ovQ0CbnDHZoKXfYyf4UcIL9UR9kxDnBhSKVwcOTN4dALIFwpFZw3+gNXbsI8R8L049GB0+KdAO836Lo7+jiHI5ugRHg2LRnTMo7jf/K7N+hF5i0aAQkvCi5XyFXi2YPmxD6b+g21K/vHXNFTZf9EzbWnKrHJv6cOkkhRevR18oJGysfpBt/j54aS1DzeCc1sgUjyqRD8EpDdR4UV4SBeZPx02lygTwN4NVzYxfThz+7wBz6O3Aqakf7eP/s332FT3k/cqxGYX9yWEZv5wItljprdG0zNqF5op9MVBcPBCzvqENJti7l5zYInMFsKxxDPBxXY2OcGwC3H48kXHSNbDU6R+CuCF1y2xDR9EkZh2FGBgFwpr1Jm7IyAm5GKk8CCITSERjQk8Zm2p0smhYQ7nC1wJP6LETEhp2wVGWWKMkZNfxnw+kM7c6bsKA/ksqNFK/DlT6OImGa0hAavJ/owUBiG61A43Tk60mVzV9+z1//sj6y004hTqCjVyo872Tc2tGhQL2zVOcHPtQicLC95HB+aITfu9WTBvLJWtcmZE/bsi5+RfdxmTpyy0ckJ+9GPf+AbUktLK7auRcDu/rY/HKhJmjOJDfSLNzZrtjKnxU5tyxoqx95Wp925sWab8g9LAf/yK1+xWnXfbj+p2sMH9+0nf/l9G+3vM+6s57W83qFuW17esffeuWXzs8s20DdkX3rlM1bu2rWZmSEtEMr2+PETG5/kbYOa3bk1K6VqyIYmXrCqeHJHNEIFoO1UK/23+ioGDUCbBp9RcyYbbAAbwbXjCwA+fuwKjPD3pHzzXYvJgW7rbizbBz/6Y7v+zmu2z6vYnCTUAmFQdeHe+UZ925ZWtFBSe0/OHLPazq4NjU7468I14XFlDx8n66aPOsWzUuD5gCfA1UpcUbQl4VgqKa9Kj9pkxR49euxXMW1r4UcZe8lraNjWtXhcXlv1zW++q8DH0ziljmCva0EJK3FiiZkXN4sOruspdZZEJ974CP5QHdjo1yJiYHCQoti4Fj6MLq7I4YEDDy3A4VqN1WXlyQn9jrge5Iuff9Ze/auf2jMvnrcuTsdqqcsbRktawC5oMTpz/Jg9fHjTRgcrtrq4KP5t2Ijoz82u28d3ZjVrViRTNrWgLtu//hf/yMbHeu1/+p//0B4vL9mJsVH753//12xmpEeCat16evtdjtRV9/6+Xntw/65ftcGH7O4/eKS8Ttiq+qWzUwtjtcGgys2bLPBztbGliSWNYTUIkz8KOG9scGUVEzeGhRL8weYRDza3eCyt8cFr+y5lxWu8LIx8BccBvpLTx/BRUAx2nDylxZgmpOWOCTQgEroc9LySIbOM5DzcMk5Hv0EzUVBUhLTGgrtTZKsM2eSwAh38niDmkjABEd7yt2hH2oBWfjnUfxVI1SKnIn52YR9NG3mt4Sn5JIW0XTPUfqd4klev1b88sNFiIV7BbqivUD+i3+JUDhvb3fbFly5Z507drr77pu1srdrzz5+3sfEhu/nRx9ar8cJ46h8YtdHRcXvvw7f8CikxmE0dO2bHThy3+3fvqhx856Kh9CE/uOt/fm7ONIxtZHREcoGPdktm8gHFWs3K3b3+aq+1dVl1c8c2qrt2684jay/1aDh0+weth0fG7NbNOxqDc+LJbsnosnWWyr6YXFleExuy0d2pukgm9K3Z1FTJOjrXbLA8af/lT5Zt4vQXbHJq0t57/6p1Kd3UzGl79GDZRgaGNX7NN4SmZ85pcTRunV0o/rvWWy5LjuxrnN6TXO+xRnXTrl2/Zl3dZb8a7Ec//J5NT0/a9WtX7ezpU9ar8X/uzCnhDlubytVTUhuLjs9XKhdvwbTvbvlDwf5ySQq2emCv4Zs9LAgyS6OL+OknzS1bWxv2s9d+KFlYkmyjfVY1tm/5w9CJsUm12Z5/BH5Hg3NsdFL4NZHQ334s6jH0mS/oZTvnwGOFP+WkslFO8OIhAX5ieJjgr+9LNnNaF15Bb9rzxQnjh80YeEhSVHkgc+WNvD2rzMnhB5x+0zB+iCMBpQssH0OJToCXPOgVjf4Ym14uOZS925BBNpIOnCYoT8DpKxxfKNEaySkOoGyBEX9eFvVLphXpAy+DSwIPTnSzieQHIeV5OKbYNhncLSIeFNmm+jPi8aB/Si9VPNfioQPz9ikJoiT6pU0UxAshmlIVikxDl2LzACIZwJchLOeFITOi9NOM4gdU90ReESc7lS9hOuQ2i7jIJ6cNA7Twi3BUKGlzuNPElmGepwypytFGCXIZgHAX5fdhE/QiibuSO0OEZYgUAK3rludB/o4pd07RShm/DgXnp0HOA/sodMrnxn3CggcOIRbbADjslzD2eYI1lD8Ili7EhjpvzfZKJ5wc6BIjVe3/9e//vb316k9tuK/bD2ssz8/6qXk24Tm5zgn53Y1125Z7kw34zapt81GVRtVKokl8+67monrV7a42raw093AinjmoJFmJGe3psl7phyMVvjfUbhXJI67QQX5yTYttxeZ7r9KxGd+rsP5Sm3+Ydai3bEPSHQfKXabiW193yb+LMtpTsRG5L5w+6W9t9vKQ1K8CKtnwYL/0swGbGhmxcemAI/29Nib9amp4wGbG2EQfsBOTozYue8w3+gdsQmkmRodsZnzUxgaUfmDQ7+qfGBu2iREZ2YPK89TxGZuZmHAexfBAoF+GhwWc+O+X7npictLGh4Y0L2nCJEx59KsMg9Kpe1TOsgxvGo+J7tTYmE0Miz5z5OCQjY+O2tTEpA2rDMPS90ZHhqQb9rnuNzw86IeTeBOVZuvr6fU3X9H7utnsEd0+tdXJqTHbqW0oby5G3bUvffUrNjM9LT6mxDGP+FVJnwKxYSRHSyCKHzPvI69bhokPUcCDa+aPMPIrb593WH+wCcPGk9ZpvDXNaVQejvAmInooD6Do67LmaniCg0g8xOC+eq0oRD/KyhtwfsoZOe6bpMH7zBlu+xo63Lm88sgo3O1kEr0MRVldhIPjquXO8p39BOrmcVjZkI2sXxYy7lPZQUftVCx6bBaRcWTkJ5715xKLoEIBHD0b2ls2bRTzqsJkhytAUdFXCo3NduHLuG4jOYLfdQT1K31MTviDXFFOaU2hNHF6PuQQa4u8ie7lIW8xDjKedOGGoowCYgaIPEgXcztlin0e6Pu3hyhvmlt9wxc7xVMhUnmdFMCbIuwTcC0Rm/ps9sfBiNgUJj0bdZ6eOrgb+qLheQR9Wo3yy+lxQPAE9WZ/ivxpNB6qlaRL79q1m/fs0eyi1sF9fjCLhJ0au4zfdo0HeJie5IAGK7KpiTF7/tmLGvt8zBx5Hv1BW2GTH5DL4RHE6Qd/ik2mBbmNCYUfXAckKT/4SU9d5Y6DYdIQVWnamlSMO8rjbeFthh4pWql8Xm9hRhkTLRot08UJhgeRZ8rXy4CL9PySH2GRxqPQNeUh3NtbdImL/oXfol/ZR+S7hM5/8juOEPxhAPRIz6/c7FO47plkRBjPWP+x48eb9Gzs8j0UTymCfnBOOLzZwEMaRlcrfcs4fzs3Ra4K1Z+TD1sGADdic5h8kcTjIiT3X7xRxbdRuJbXjVD8il6l9vvieTAh/kPeez8qJpvooTA8xOcmAL/GSXxI+yi5txVtSJ+Rni5kHO+ovm4UAB12ZHnjlHxYcfiDIPpGhroD0RZyEK5E0Rfu8DqGzFGewon+CdrK1vGE5mmwQXS/k4t8ihAoQQ8TciMXJKxIQ5+kcqndsJF5OSD3BKiRTPVTgXwPRQVt7LX7Q9A96d/UnwcB7KM4TUrPwS/JG/JxeavGQGPIcxkQ/Uqv556Psjvve1zO+2nIPAG4u0U2nMX4bGeazbiwW22IndrkF0Ax70zjQHn0BytSb+oWdv7TnPFb/+TffAdBy7U9LHowzjSKhJFAwgQRAkmYhLmHwpCR1hkTo1AX3oEuYECiPoi+uMyv8GFAKC4aVzS9YJEXQT5YD4WFATcHyNbPgUZIwc207o/4+E3xbtTZKR5FxmuTIr3cRUNtEUwHAwNf9Q+b0BZGQvG2yn7PTz8RRUwLct2cVvZju6dlotwemtzuPBIiCqZOyfWT0XkK2dVb0sTWaf1tu3b34yu++cmHsHa0+K3W1qxcKVu5p0fKbt0VRq5n6ZBCyAYzm8dbnCwXrn8wqotTNMf8A1ff/tt/y06cPGmv/vRVOy5F/f0P3rUnjx+6Mjkq5X5Hi5IdFiUoy5UOu3R5RHh9CtdCRh3BndYP55ZtYnrcLl8+p+E6YqXe4zZy7Hl7tLTuH5+ce3zPZqZGrK5ycn1PW0eXra1u29yTDWvUuNphz2Zmxm1lecmeff6sffTxx9bXN2gr6+u23xiw+UdtdvzMZ6xv4pLVpEXRvwjZ3D5A00e74cTGSm6APnDI3YlgYmdAbbIrRZkrOPho05jWIJvz9+0v//A/2idv/tQ6pIR3alzsM5lp0cZEwkn6+Xle6W7zjXq2vTu6um1hccnW1zfspNqU+1p5K4I7Wjldzyu2pW4Rl4LDdzA6Ort9oqz0Ddji0rItra35vfxDQyM2PXPMJrQoEoLfvb+g+EZj26/u4fqgNCu4sKV+sYklAS2bj9IyrjuVFw97SrwaKcSNjU2fHDiNXC5XlL8maZWLq4Tm5+b9mqft7W1/O4FdMMrEIoSNsLWVBT/53GGb9uDOA/s7//C37M5HV1TXmj373HP2+PEjG+KjaVqYnT55zD/2e//OQ+vp6ba+wV7VZ8oGhiv28PGcLS5u2kBXr/3arz4rZW7H/ur1m7YvPE5Y/6O/8y279eCWeOqxytrhbxf0a+HXw6boyKD0w3bb2GzYBx98ZENaCPI2yhXxbF1831XutWvXbyt8ykYmp9XNIc8Yg942UjpQwtkcFjvLxh8MUhMPbooXeJXUJ3HJPy7w2bFub8u4HkJNLlr5L5jrCACnaSLI5aRHeUqXYSE705hXHjGFh5uwyCLw3Q8kRw7DPC3tZHu6kD+5DLizfTT+0+FHQZM27giKsEOJD+SXTIZWnFuexsPchKzMcYGrHDVxSapJmaizWrbu9i7b3ljkcZM9enzL+gZG/CSSn/pWZ8Ud6MqXhhYf80ZNdXXWblx53zaX58RX7TY+1mcLT7TQuHPD+ffuvfs2PX1ePP15m5oat7t3binpvtVqNZscH3XZyr3JPFTiOizG0tYOHw5taEhLsfPxUrL7dx9KSe7yxRNX0jD3omCySb28HA8IB4bG/bogZMLZs6cVvmir6ysak1KcxY/rVck/8WxnibFRthOn9u34yW7r7d2T/J62t37+yAZ7e+3mvV7rmbggudBvA6MTkjdc/zNnX/nilyTjJc9G9u3RvVs20D9iJ49fVHka/kCVj3L3SZSsry7Y4/v37L/6u9+2d997XVwoeVfa17wwKdyq2qlL8q/NVhbX/DTm+MRx293ig+5qW+kHvlGucekfxFZT+13P4o9dzTlqMBdVrqugtMp2PUTyk/H44P4t/+7Lm2/+XPJyzd5593XJuzm7dvUTe/fdd9QOG7aw8MjnrYmJCVGWpIU3TAtCB9GTTGMxFYovAhHR6CqhuzOgrCLzeAsjeIoFJRsubPSHnIgxQ4z4R+wD62BiAS/dA88BulEnT+s0WxBFiTgHBnYTFCZvxBxMX7RxYXyjP+G04t1q4iRvEyfwZNx9MK7pTmVwN7bHFMvZAg9NdDLQxpneUeB9wH8imfvncJpWmbJJfplYUGnBoLHFR0PxM99xyMEfeKPvCZ+7VhuS3xwGaMoQ+CRIhd10ExltUSyLo0QUxXYoliWj+gLFAzIvFfASDvAUbVF92uTYFjiu0kavtNyQcxbMYW7wBbfjzqZVg08H5qEooycQtPg5xSbzNDWPEV6LRkAqafrLqQUtlCYcEdSEp+IUEGNAzkJkMW8g+7EPxwFxeEayOvFip6RKb6ndpgbLdmpkyMrSA4cGeuzyhXP2/ptv+OYxp83Z9OCtTmTucF/FeiVL+spdNtrfa0PSvYelk48P99mEdJKRYU6uD0hPr1h/b8UGOQnfU7Eh4YwO9tv40KBvtk+Njtqk8EcHB21saMA3uCfHFD4+JjojNsGG/PCQmzHSTIzbielpOz4zLTzJYja/xyZsWuGT4+P+Ztr4yKhNSzeaVjz6mLeB/tkI6alUbGpyyk/HzwiXE/YTkunHpJ/NTE1qfjhmJ7U2mBA9vr00PDTsb1X19UlnVFqunOTNtxGF98ruUZ1KXZ3u5kpL3kKta67ke08jlFvloFxjKue46sKmOnQ5yc63pXioPKR69UiH5ikdcq6kNi6Xu62sebGiPLmaknGf7zTnyh5/k1WMx1ucPGznrVV017L0Z75zNTM1bSeOHbex8QnlP6F6DPpVmbQ/Dzd2tmtWb2xK72vYsy++4G84w+8dWpugL/DNnuDsgCZPycCDcE5xDYLtRj+BGmPIx1IKB9/lHwF7uz6nKUhzLJv0HKkzfxjDmxKsv7iihzcjylzP2s6llPuaY9FqNd/JsDHiPO55QRf9ET0XmRTrJMrq8xg/Ai8akByOSxx0FNaMFxTHTtGdIYelYRR1O2Rn91OQyWFn8yng7UiLJ5xmWUT7YDLhuJ4fONkcLhd47nZvhLlcke0mEW3mA0BTacjRc9V8RP44fT8F3UP49CkPmhhrnhomlYtUWW7HKevYaPWNdIoSxXAALZc9yhV92CyO7H02z7I+JTs25BPtFJY3d133UjJs32yUjhwnuFlDihwFI43i/GOlCuYNSD4ozqal50Ec9HBjEn10O+dr/hTu5Ra90JMCYrMZE34esArVy1TdqNsPf/hT++DKVdtr4wBLtx/oQkbzPRRkAboXdefNbA6w8Ubu7OMH9ujBbXv2mUuSH8OuY0eOrXy9//inTMl423nOGQ83OPQTjYE/1SOjOHhCr2MY3NHejF9v4xTGWIMPYhxCBFrsWeT0kS7TktNLEW1JI+HLuJmPPCgAoeGQbE+MEX7TmWjT/26iz9G76V9FBT6OZEcbiCZxsii7P5z0ehSKkNoGPw+JWGf5G7NbXK8svoSm9DP/ZpJwnHc/5S/l6PSA3O4e5iYioh2xk3FfQMgv2ok6MPbQ17U+0WIE/ZBlII8loCXpoPWayorMhQr7nc6/jtAyANVA1opGJ21D3RSoKnsb+ia/0PD7QRQF1kS7LsMVNhj/rqpsDjexNhWnqK2Vn2j5PpZyQG546b0c1F/tnWzPzwsT/ANEl0GHgFxYaAVES3jxm2GAs01GL0CzFwpx0dytsCId/75rivD+SjZ6Nx/+r6ttaV9NcWqjkDOwNe1I37A29DT7mmNdFiCTqKXC4UMIK0OvhTzR9x7qEO0Q/lboQcj8AuQyFpEPxGc7hbXyyzEqUxOffinGHzb6fSp9DguI3m2FYRf/On7zn/zb71BHNp7iNL8a0pHEzCk5f/Qof5zQJ56my8IERofBcxh+GABakaE7PM43tjJ3KMxtmezEdqfb0UHZOOt4eAJ5cIOVK5jngpwvfrcJc1cxfSFMVjOt/lyZKRii3E54ma6HU4KEA8dgu3jMCLjdCrxcD+xsHBw3A7gRl8sIZBc28U3a4Psf/ihD4OJOtFKhXfDLsIHbXlJJd6rWs7/t92Ryv/723pZtVDckaHYkaPl6vQSNFNidxpbcWgiXSj7x+sd5RZBNDV6TpR3qm0q3Vbdv/to3pRhP2F/+xfeU37Zf5TI3N+dfum9vZ6OqbseOT1qlhyfWG3b6XJ9dujxh5y8etydzD+2rX3vFjp86ZyfPXNZAb7e55T177ou/aqXhEesf6LX+/rLduHZF9PpshdeQN6u2t8MmWLv8mxLEoiupwN3rDU3ilf5OW1xeVP27VMY9e3JvRQp/r52+QMmfQgAA//RJREFU/FnrHDpvtf2yyhT9G+2Wft2i/cJfhGhrcBSXBCRY+9v6ZVJSPSWm/J7pke42W7j2rv3gj37X5u9et9Letm8SdkrRqG+sGXfQczKKSc4XP/0DNjQ6bqvqh3JPr3+kdmpi2u/m39ECxAUcEw67y+TJSXuNTU4w8HBgvdawxZU1N9V6wx8+VLVYqtbqfv8/bwZsq12gxcMZPm6Lm4XNwMCgPwhgkmUR16MFGa9J7Wt266qU5ecaoQ3fWGxT/kzCXeWyjWohyal5PgbKaWbagzcAoM3VQ3yjg+ufUGIwvaJdUlNNaBH5G7/2FXvttdfti1/9nC3PPrLbt277gm5QZdmqNmxhdt4mJwdsYKjHujp67caNW361yKzCB3ra7PyZkzY3v2HVtYZ969desK2NZfvujz6w7v4+G1I+v/kbX7XZxXkfUHzEdF3tysKnvU0cvbslnt3WWOgWjWXr6x/yRebezpb4qEtK4p4Nj0zYg8dzflVKh+rEkg0xFm8+aWrVYonT/a4AyLBpxLdQNmrbtlrfseoWT6elaGro1SQIt/Y64y0otR0b/hQsJmP4CTe82DKAuw/80cKEhwm5hPKPjEFueXUdJyQ58bKVHe5ImBASFJxy6w/8ZDysabvlcDiuCEeFHYYD6fmXXQwrmhwWjrCajhSeZW94I4zfcLXAacpGHIbWoPEqZY5Tj3sbD2z58Q1bWH5iUzPnJOMqfAvQNxO8z3MfSSIydqsbS7a+MGubq3PWXdq2hcd37PHtG/5B6R7Jmc3qlh0/cVljrtOmZ0btow/ekTIn+dqoK+sdl4+MPf/ItBblPEw9f/681bfrVtvgA4vdfpVaXfxU7qrY0tKqnTp1ylZW1q1S7pXCJ5mgcvNAord3yL705VfsH/yD/8p++uqP7ZNPrlBBf9C5xZehVH42KTa0IKpIcW3b37SpqQ67dfO+0o6JVtkunD5jozNfs97xi/bcs1+wofEpu/Lem7a48NB+7Ztft3JpXc01b4uqJ+Owv3daZtD3Bdg44G2q27du2M9e/Yl/6PeTa+9Zd49k3GivfU1l++ijNyTvuuzqxx/ZtY9u2vPPfc7GJ09pLEquSaT5iODBpVy0OZv9nN/gDQS0PZRVX3QIzxdE1JAoxTUkI4c1z0xOjtvMzKTo7Nk7H/zcnn/+gs3OPbFrV6+qP/fs3v1bft3D8ePH7OOrVzTGh0Qk+CwvmsIdCnBx0z9KCK74gIGmEYY8zif+WMzgaqWLtODyUJcNfh4ExAm9yDMDeDmfYngRcjEiOpepBQTnpJlGkRZOlw8SELiz8VolPOxsiv7sDvvpcFxuUlj4sEQdE72V6kjfYR+EXP8iFMPczX8Kwt/Kr5W39wll8noWyinjw14u9NJtzY/MvczpvrwRAvE8kGtgNKdzSIWxDwn1YBA5DCkPj0plA/CTLuoQCXNZitAKa8U1y1xAb4VFfqGbHjT6eSpM/wLKEIXDnw00IixsB7nxOX28yfx14HhFOgki7GA4vmiV9Ede2ThGwEFfAX6JYNzZf4B+ygM7Q3a7nXEK8Z8GPDhifYPsbueEtXyD3SWblO451NVug5VO6RlV6ayDMsP2xms/t67OTpcH7eI9lwtqiS7NJ5yuZpP++NSkcIdkBmyMzf7BQRuQTjMi+d0nuYt+NCb9aVD6VZ/0nL5e6cbSFzG8pTkg3a2nuyx5LB1Mun1fD+6SlaV7DkiP5m3OXs0fnEwHB7lUkgDm5CubYOhvHPDBzXeN2CzHzeYcfcb4QlbyhifX4yCjeeDLJoY/rNW6gHjeqOJQ0Obmpm1KD+WQUEP6Jdd6+DdNFIf+ySlOKDP2CHfZLhzWLhwgYfjwdigLffAJgA4ft/fNIPrJN1zCTfsywH0jQX7WLuhv6L4KTpsluyofJ413Xedl45KH7DyIZyOLOQE5zdhl8x/SXLfH/fa0EzJ9d6fhHwFeXVnSnN2QLlmy05q/n33ueVpJ9SE97SXvAc5sATwmlIKMkE19cGaTAZRkUQ/Ao5WW8jDn+KarMNiY4q1THm605h4226Jk6D5K4e3Mww6SIRcpTYwOQOlUFtZV/oDY6YRsBbzEcmZ/yyZlyw98mvsooCmiPQq2/x6VNmL+OpqH4ajyHEXjcBjlKZYtuwFc7lOSVCr/d9chOs63ikSXyBum6BF8P9E3tITv6z31k5odAgV57Mj6Fa4SBk+TLtzwQasPC5CCnC6To4Ag6uA0xAds9Dc3E5V3PrHdfFtA+BGWwrOhEiIW3BwZ+TwrPD/RLxzyYFPTyyn0MLF57LoXhjySgUrmOadXiHM/BIXEHN4hWXTlyif2//sPv21r0nG7tCZu6ygpjkJpncablqLjbx1AQzbjmTdy+AbeYH/Fvv71r/mVq+hth3niKN44CBHvJYvi5aCn0lL8Yl3CqF1oc8onHNKEUTskdwbXLZNsycb7hoQCp5cLIYuUyAdIQCf0BuJk6y8wZXu6gxC9kGg2TeQXPOyRMrQlm9nqMyUJHcwjnQJ5Bt8FPaxcJ3oXbmZXgwcyfohG8whczAa387os6Lr88XJT4oPmACTaR0HkC79S/qhDq33C73VQAAb5iTxlfY8/b+jDxw3mEfVHaJEF7j8ie2hGJtQ4tSNjX8iwMn6/HlSm7gcG962+ozwwagfcHPLkoEpzvIsS8wwZsh8b4eitGs8i6A8RMN7C5EEZA5/+dwJEyE85kEe5vaM+RBYr45Vopmn+US+3o98x3t+qtPPC4T9wlII2JW02APiUmYNv8d0YHkyjo8Q+i/MAfaK+4rAl3z/gCl1/+1t86HOdaLE3E6f76R2Bl4364SYgquF5h/dIyOUCmriFBAfis53CinEBatVmWKvOnwZHxRdp43JTCCtCx7f/6f/4HWQgTeCvx8j4KVM6X5CZNux23+RyXIwigsFIQ8NFWvWQu+Fo93ta0gR+9sefo4myfvjPxrGIS+yYwmFTUlMiXFEybFxBy/H0U6QTOSY3QlM2QFqn7wYKgOyM0ASlaQoEGTEOKCi3XDcQkNKntKkJHcjDjQoV7C7Qj5cRE96WESlvE/KRlcPC1YKiL+qSaCdwH/XFSmEIacra1c2raw0tShp296P37PHdO37P+qnTp2xACwxOgD989MBWVxd9ETKghQSKOhvMO1J6N6Rg84ooH55k8eB3V88/tu36hq2vLcr9yD6+8o4WAdxhXrbF+QXfZGnU2bBu2KXLZ63UtWel7l0bn+iy9c1lu3DhjD18eNtGRnft3NkR29zotkvPfd1uP5614YmTVu7ZtffefdVef+2vrFFbt+mxcbt96x4HPaWodtrG+roU/4Z1KE/uYZ48NmZLa6s2OjHoT+o//OATq65va9FUscvPH7P9jnHb7Txju9193n0IQNoKKLZkDKYIoR8dWeAY3p6CxB+cwPXT3h071tu5a2Nd27bx8Ja9/r0/tJ21Jb8HtVGt2onjp6y6Wfe25SO2LNTIHOWKU/nriiv39fkmPYKQ+0a3t+qaFHb96hzuyO9Wu/LAoE0LrK5yjwqnESLcDu7+YCEpu8LCr8wbGrzSPCh/2U8yDA4N2eDgkI2NjfkbAsDGxobbPAjyEaZxjXLH6fxypddPRfB0dV14LMb4LgBKCYuoru6Kn57oVjl2pNQhnOkDXp9kgsHe1GIOXPm0aORkseiqr37jW1+2t998077wyou219iwxw8f2MT4mM3Pzvpm38KTWZVmyyoV3iro9ZP/nNBCseiTcnfuzIiVe0v2/rs37Stf/bwWryX74z991R8o9KsOv/UbX7ddLRIf3r1nD+dES2OWe9InJkZVjjZ/bZPvT+x1lO3azTv28suft616VfUXr2/t2ZbKzYOvAbXZ6Pi4+Fe8oLbeVZ+j6LAQQiD6aQC4Yr9Dk3KbrdV2raqJurEn/16n1cUiXMu07R+E5OozlAOhM/kENyWmAoKfsokxLDuZCItUxCH7nKpsXi1kkvMwN0nOyd2UI3gOQTEE9wGZ5/nJSvkCnv8RdDL84rgwGZo0/TfgqPQHwtyZ/VG+Yjxur64D7dZsZcclkhMmPLDkZkjkWW+n+nTtY/v4jT+14eEBO3/2RX9TqNTJnMfJPxZloqUGRZlgTA4M9dnpacmS2qItzt22/a1NW1tcsPom8RrfI2MaK/2Sn5v24Udv2N4235hot/7eHr/zmLIgN7jGa21tzavEyRbGWKPK9VsScPviEZmhwVG/gmdgcMA/DshDAh6eNXjzSmMBN5vaCwtPbHFhXuOy5B8b5I2AWn1LY78ivh+zldV1aalVq6112vkLI745w3c5pqbLNjE0afPrw9bee0ZlnLLljWV7cO+Gyjpne1trVtuYVbkWbWKEq9Fm7ezpz0s+jUsGb6teasntmsbuE7v2yRX7+c9/Iv5uaHx2uByeUTu98eZPVNdum3vyxLo7Kxqzv2pDwzOqI/fvcwJL6r7a2K8MlCz1E21uou98DpPbezOFIYc5Uc+bDL//e79jX/ziy/bDH/1A88kDLTKrNj41ZGdOnbQ7N2/7ps0aslj2zMwx+8//+Xft4sXzvulTKlV8TDcXNPyRX2SRsmvlS5gvzFgY6s91kBSZaYBEuG/wqxLNzRLxUOgqiZhzazY57GmAZAsOeBwOp8zlz/lguRxJebfqVxwvrXRAK22mHv1RxGnCEUGfEph0woNwFM1imLv5T0FHlkHQLGsusoAg+kelD6OkLK5ZOLNI9RYQEieKOIXIA9rGNgsmxTR5UB3nsrEIEecy08vTzCGimxCFabVjC54Oy/kR57k6TuYZoiIP7IOGbI8KD/6U0Y/T8fBWOQkv2kDkGWEtk8qQTBE8LLmLEHjKSe3j8ZQx4RZbKYcVabTcYBbMobwdEjGneyj6cFmBw/OcA30t9y9r/AookrGwlPzr79iz6aEeG62Y9Wvu4IPk7ew9i6c45T41NWU/e+1V37wvd5b8uho23zmEMDTQZ8OaC/xhAA+fJafYQOcqB2Wl/ARqQzZft6ST4fbFtGJYI/lm1q50UKXhdBun1/e0YGahjP7OvMXbYbxZ29GOvsqCODYyYF1Pw2aBbGSbnyxmMa45KW/sMA/yFhpvcA709qucHJ6IfmNDnjUCcxOHbvCzke6b+mxQqDz0C4v4qtYR2AhDNhn5thP6JRvu8ElD8yvzFzS45g5cNv43FcYhGOpGpmzMb/tmfeTX2N7yt2G5fpSHDAwe3i7lyi4Oe+T8vTaqix94UVnRpwf6+50mB5r82g/Ni7QBOjdvwdJ2vs2mMHRQNgnLpXatLVZteXXVBkZH7OyFi3b52edUB8kR4dM/yHua7ygepGObm2YOjhiuFO7jhrCEhtVKIkchHt2dMjMnwhPEQd8pyuZ6Ht/wlImHA4r3vhG/5eJBnD4VLb8CSO0Ej1AP38xJaEC4068sXE3bQw/CUTL7cBi+mH/Dhx3mIF7AUWG/POQ++UXlwj5oFMa0ccAtxMMVPqoBEnifK2+S0QfYbMAz7vxkvfy5DdUF0e5NemBH/r5RLm9smIse/Uh4LpDbCVfGaerH9yQSPcIpA/Me6zz0IRWjQDfVE7+boOVxpCdQQDx50qbwDBmxrm1o7PlGthCc36AFvkzQow2w0acIj3JCwjcMRcfxI9Lzxkm+1IUxvad1F2/C/+CHP7WuSr94mVUR4yC+rcH4RgYjJ1i/Ok25Sc8u1czUqH3plS9ovVz2ZvMMHaI+LcCdTYCXK9nJicdpA8X0jqO/XAf3q+7+5gOyU+3vDxuVhj4XhnKi79k4VZ2oN0ahxXb0zHJ+yRF2lD+XwWV1cocqE23bAnyJkMDzIFMBdqRNaeSGXlREJZITucNcxlwUeZGQfPEHT3gLkIw4or0NODTHgyD6JPZxttUuPCgiL8oBIVrE5+iU1ok3TdQt6LbqeRgiXPgpGi9lZTxABblJFGGUiXDcue19jMqTN+add4XPBrUTxRLkdgvI7mg7p6N4DQv54/CfZnnbUgQb+w3R4lr02LTHDsP40bSS9FTKkP2Ms9ZbAA3xEQ9KMm7zxL+3YNSQckRNIy604Bwe5eIP/AweT5Bs/qKytDU40ebe795uzBmyk9t5IhviRBf8JpXsTrhIQaZaHlr3cmhBhm8fUgoOzfEglA1/riXk7ch+rqeTztWlRH6tHbcuQFDljXpq/CiPIlCVT+OTDMX4XMb4CTgQn+0U9jRtleSpsICjwj8tLIfz6yb7D+F3fPuf/bvv7GpA+TMTRYqHmrYzrZvofExs9vt5gOaDAW88tFh1jDegOqfpxghgCmcO91PAGDReWPcTHgviYMEwjq2fphFC4GICnIZ7scU8cjntA3+JtuPRyEEBNstu92fHU5DSON3AY5hEOalZ/HkAiArzdvF48MMNTq5XK30E5Hq4IRy/2i37sV1hTGladFK8TAZwsx095KOyZSuiuyThtL1h1z54w+588I7dv/mJPXp0z65c+cgnnbW1VVtfXbH97brfZTdzbNoHJ6e6ocRERDa8/sbJ5h1OnW9VrdLN/f4rNjZYsaW5hzb36KE1Nmv22Zdestt3bvkmL1zVXW631dU5u3jhhCYGNv277cGDe3ZsZsLGx80mJjaUR9V++uMPpezv2K3rD/ztgzs3PrE7169brybtfc0CC/NLNjw8ocVEXcqJFgkqL3dts/nSO6DJXKxZXV+zseFR29ps2E59x45Pj9iFS6dscPRl2+s+bY32rFyE0AGir9Mf7ehtGYCd3RnAA/b4MsV+3biidbLSZh/8+M/tp9/7Q+vWwoI7NZcX5v00VkOT12YjFh+cgFqYX/B7g/c7uOmVa0X2/U59Hqpw+v7xo8cirjRsyKswLES4o6zU1e0nkll0Ec6G+xaLQoqjBSjhLBq5oml6csI3FFm0sOnO4tG/L6C2Wl1bk60WUB+z6OLE7s42J30YO7FwoKxsfPf2svFf80mNu8FHx8Y9X05Isim+KGWLxdqmFmV+mkMzzfLaui2Jn6DNIpTTGHs7G9bX3Wlnhiviuw/ssnjhwqlpOzY1Zs9cvmi1jXW/9qmvv9eWlrj7v8PmF5ftK1/7kqoqvmtraDLoFh8v28Bgh926NW91rRvPnj1l+zvtfpqtV8L+5c9e1MJvVQvuHU1+Db+Ttae3rAXjhtdldWXRe7C+V7K337/mbxVQhnpDvKQBtr+77Xebf3z1qo1PT6r/jlm1tmn7ajuevLNW1XTishHFklP8VZ7I8wRedd3bL8nmYhgmbMajlHn9SpVzOQqv+QMDhWGFCX4CnBcPmVZ4yArf6Pc3DGJi8yfakhdZVhBPKeGLlNrlvPuVzp24MdCS46j8sv1pYQfjPt1EhmE8DNkW4qkJmU4RWrRzXng8hB/9prq4S+4mHm7SgZUykps5YHtny5U1CjDR32kfvvY7trdy0xprC7a/FR+fLg/0+6uE/vCKZhQh7luMBYT6fWvdXv3Rd0VrFYax9ZV1jb0B29ys28lTJzUeuFd/VUqa+Ebjbk/yioddbOagvHe2l6y2thGbIlsNm5qasEZ902rrVdHb84dbyKh4Dbnk18/wlk61yoM65LHGPHJYdv9Aj3/fY25u1vr7B/3EJIKQBQSb6bV6zXoqfTbQN2pVjbFnnz1t241lO3a8Q+FdVpIMm1sZtYvP/y3b3eqw9cacTQwN2CcfvGl9vZx8XJTiJSW81qZ54YLG3lnlOSRZtG9vvPlTyapH9oWXP+898M7bb2msdWm8bEierWr+WLS5BT403uMLMK5ieP7Fz1ilMqm+kCxjs0wuP5WGW33CUhLDL4sACTzhRH/nvkSGcWJxc3PD3nrrDfl37Wev/sy/FzA43E8L2fFjJ9Uvm3bj6k2/i/mZZ16wkydO2/UbH3tf3rl9246dOO8UPVc1eHZTpuAdfiJv9BnfSBND+EJFbiBf85X5U92rPmY8hnLrSq+HCbc5gcNU2a1/z0wt6HTDFCHio3RAMz6ROQy5PAHUJ8ZGBs/DXZFnhsP5Zgjso+JEM6XxPD1ENOXI2RVpRosFeBmSOex/2jyNX4Rct7CL8VGQfLKJLuMKgoDUIeoczdaSCcwJWjxJcPtmbu4rHryBGqTcAJ5XIpWCjoCIKbZ9hsNhQZuw6KumHikbF0aslPAOm+jvg2Gt8CKdkPUelOKzu2WKQKr4wx0mI2aaHnYIiMtdVUxHuNcN40GHaHh8M/ogHBnYSks07tzD0D4MxaAcf+T89wsMp8eZ/bmSsWKS3wNlOzE2YL3SP7mCTBG2K0TmDuT92QuSM7t7du/Obb/Krbfc7de38bFV3qhENkKZvDmNHgcwNN9ILiJvkOWN7YbLKBqVB9HMY35SlU0i8adv2Gk+YJObk5K0Ad/W8k31Og8J2qyquWBT8wwb8eSBvrZR3ZSesut55Y35muYl38SX/GWTHxpc5bmjdIw/NvbZqGJuwbAR7msElZ/N+RXp4KXukr+56tdOKtwPfgiPvHF3K46HCO2dEo6K55AKJ2wrmiu46ofvvrApj+mXHss1o6NjajvpcJwCpVy8edol/A4t/NerNb8uqCxdFh2bN1C5grJXabmOtIP8lRcynDmVOH+goby3FcYmTKSLgyxr0iFpU9oFxbDGx4936vbsxTNaY6x4/69uVKWWl+zEmTP2/AsvqT/UeOIN9Ocd6Z/B2U8D0og/XAFyqxxNd9MGK8LdpzKCFqhBPW8I0raEsCnlG0riN+cj+lV9Q1ic3IZ/kHHiD9UCbs1yFXrQ4p5/6uB0lVmzaMnhVnL7upq/hOf4HiNIOEAeV0eBsm6WI/zZbrkPgEgVyf0i2kU4jHcUbcKONHnez3YyShEJBdEGrTwO50e7ewr9xAPnSM/1Hay3fGpSEp96ZPv4gKanoX/UdyLifey2+lF23oSHnH4dlzDw/AGZwqHFWgy9hEzIn8MiyBbkwBaywmmGYcMw6B8yTjvq0uRj/Xu5RR+nlynTgeeULqcJQypSUy+SRzuh/1E83/tg0vXwlsn4yDdocCjtyZN5+/FPXpcM6BEP8Za18iNDZBlp5Pc3WRjjamOA+cUPlkg//uxnXvDvZHGND20N/cibvMjxYBkyUI8oD7+A4jw62r8IHBzwPwV73WkPGR4MumyXvEVGIxtJycNUdViUw9tUc4HqhMz1PqVOQmzm7O7kS2VwrknFTZboyZUeVDvkCIeWJ9MFMk/7X3KHTEBG8EZ/3PbA9WG+BqVxRQD80H+pA3TCJKJu/M04yVbkk+tokjd1yV6udvZ9SoV5nrRZ6pNImgkBTaIRiYs0B3BSGO2iYMqP3IqxBS7jLJKrSuFWGtqYMUH5aHt/Ox/+klH3eTuxgmnyr/+2gPQQdTz9gBen7mMcxaa++ACj/vUbV2gHn12CLsb3DxSOfGCj36+jVAF4mOYb/PIwV7kckQk5T9kog2h4PprLyFMUXTYonBJTH8oT5cQEJ+GmIUALf0CuY25jTGzkR3vmTf2W/6BppfMsm8bjSKtu5tAa33fs0Tgv+0OkkFe7GqN8dL5LnTTQ3W4DZeHxXQXxEA8HOCzq31FU/t7GSFIRp49aNVAQhkx/ARTjvbzucK/Dgfhsp7Cnaas1D4QV0j6F+3QY/mIYLjcp7DB+x7f/6b/7TgygCPAOxlZBaAwYI+wwMEN0vgBiakBngASky4zgwFiUJ2MQ58nwpIGKj4KxcM4VaBqPjRw8jVNOhvTQcsMwJbuUppk2TEw3yaMfj42EEdxyptjDfyk+4YUzlUsBkT6HeGTT7TjpjxrnFiuaKB2uFjjdVOwWUsLJCYGiLUNZmoCfzvUOTrkoTOPAP8zEff2P71y3xzc+smfOSWGtrtkzF59xZX1+ft4/UNqlQpRkfBNdCjVP+0+dPm1ra+vW0GSksWS8etwuwSHLRocGbKe2ZtuNqpW7O+yb3/iGffj+hzY/u2gbNS0sWEiI1s5e3fr6uuz4iSkp6922trFi6zLdpYoWPmYzJ8rK84GtPK7b+z+/721X5X74mrissatytftmGIKgvlXTwG/Y8GiPjU+OW09vxYaGh8WPNU3+nfbowSNN+RIGFU7S1u2zLz3vJ4a2tk9Zz9hztqvFw+52jxpHXO7tl/o0XG7nrgAIOeD3NAnaGjbYW7LhUru98Rd/Zq//5Z/aYI8UbAnfleVFf72aibvOXfncWaqFSo020cThC4tKn+qz65uEXOPDySIUME6F2h4npraUB5O+FHAtEFkkMcEiGBm/bBZu8OFfxof8bBLy5oB0deNu8Pn5OV+0obgjMFmkgegTsGBzU20pP4ufLi081a0uoNmw95NeKmdNbahA9V+/K23rG9yBveQnr1Ck+AAwm3nDIyPWPzggQR2nZX1Bp/JwHyqaTaVrxz8G9+2vftbeeOPn9qtf/bxNjfVbf0/ZN6dHRobcjGlBx6ll7tnX9CV2Vnuo/t0dXdY33G/zTx771R1nz71kr771vt29d9vGpqdcYfvsc89Z31C7FphKX5EZqNjq6rL4F35TO4mn+1QG2mGv1OdX7Ny+ecMmR4dseXneJpT3pvB4rZsvv9+4edNOn7ysfuuzBu29K8Vkj4mktdnPE/lN9XddAo8wdZ8mYCZoZCRS1VvcXe5T+2oEOZ+1HmgSfNB9GDxef0oiNzlDNWSMyxkELrZjI5vD3XoQm/g4ELLl4JQP5XlUWY4Ky+BBn2YSHEwfeRbDiiaH/TKgFFE3B6UR/0UOAkW4OyHA+rzZMdBftse3P7KNJ+9Y9fF1q5S2bWNtzUrlXmvvnxCvSEbQwiyY+RMfdvEWUbnTNpdn7ZP3f26feemyXbp0ye7euqt21oJCvc63MlaXeXDUYV94+SW7dvUjv9t+t1Gzy5cvaczu2NryKlqkPwjwD73u79jxY8dtdWnB38ThKgTGFnyKTKiUKy4jOL3IK/rwOg/geuFlyQjG6drahv3jf/zf+TcDcJP/0MigaDSMjwUjczva4ZUtKUObNjhSs33JjzMnxm29ftaOnf2Wra6s2kr1vtVW12xrfU1Vr9qXvnzJ7ty+Zbv1Cft7f/+faKzPqK7t1lnes2s3roqp2+3EsWl75tJlPyX53vtvW0dZHN7ZZpMzo5JPVY2rCZc1XLcz+2TRZiafVVkqNK0velj8sDkSC0mNGvU7iwD2TuKHLqUX1GZpfuOj5U8eP3Iar7zyBfvko4/s1u07ordrg0M9kvuft5eef9nOnj7v43l0dNLOnjlnf/rdP/Lr4U6fPqN2PJHoBX3nPf2xyQHXwH6ZH8FCrmWe9PKo8CR3NyaN9xifmoXgNfz+R3zQK0L4ZRKdDK183JKfn3ADOR55TWL8OazoBgrJmpD1P6CYL1BMGwD9Fh7xuAkDM+fHGPO0yJ4miRZtheo30hYB/2FzEJrEHHL5mvkmE2HRFhmgRV0hyUY/8yvXzMFjhOPm7Ss+BlZjsbTDQkwSFeEKGTb7D2bv0MzPfz8NEo5wiyaHAcWaFuMy3YP4h9slA3E5xdHgNBOtDEXaR7kDcB9MV4RPiw0aEdOMz3RlFcNwZ3/R/RQcKFcLDoTK0/QfgV8MerquAUeFFUFiVHlojLft2Eil3aYHK7JZlDLu0StjUe1v8cFfOw07NjNtH125Iv1izfbEg7wRGZtiezYwOCS+k64n6OqqiLjSSQZxDUWbdBY2vLl20+Pl7uvrTW4tiHt6fOMc/a3UXZYes+KHPdi0HhqWLpXCkbPt0lN9Uz3rkuh9vsHe699n4lo534RnA0d+8ve8yVM6UH//gOt6fNvLN+WVD/gDg4Oqe6fjIceRk2zM+8a78mCjHjq+8ai27SE/0eZhNQdUuFoD2xf0/iC73R8a+KaEwjhMAnBqn+/dIHf9RL8W/2ubVasqfkVzN/f8M9A5tc5cwgYqG2l+EEU2ZeeNO8KctubNqubHNem0denLbKJVhVvT3MoBGx4icFAHfqgrL04Nnjt13Bakg9Z5cNLY8mt8utQOr7zyZZUQXQHekUEO8XeIl8Iv3nAfvym+iZbHeLYjInzhdgop2keP/vFS/riOhfoTiT7KBpDCJd/Y2KFUyDf2ApitfJ0OMXnQGdAvujV3+2a/3OiWAWFT/DAxbpl/3O0mwl1+h8fTAFHvp8HlvbsiPsv+4hzwVNqDpD+V9mE4Cu9wWDH/bKKAB+et7M46fKZTpHeYNvMNybLtYfKwedfY5oFMpCEZ6/bYNGMiinKg43MAIjYcGSvR39AAcn7wNmOEcK7lIZgruvJ3g8BiLELHNwmli8Y1W4mup33aUAanTR0IY8Eoav4BXGUSD0LgquAa3+wXbdaYpKM82XYa+vGNVo13asnaJq6fQm622jvXCzzwGcsgl0rd9vrrb9pb73wgfpa+pXUjEph4Tvn6GJBRjkFD9GLDMfYxdrc37XOffcn1aedjYXo74055AtlfDIuStSCKSlr3HsKl3kVdEZv6EWeu5/MwlTZl3LGBjhv5hE08daKvWZd7HwTpIOA0affwuzuH6y/vCxEuDvD+959mEUEulrcFzfZI8bjpd9qL0/zscfDNFeRGtJH6PrIDmwRpjLjTAVs94hvX4KhK6s9O36jerCGvebCt9hHPhi4ekNs0kUlQ9JHPwdgMEa78ZOF29U62G3d7VNjJAT/TB/6GmoxawtsmG1IQFinzb0DmXaCYhqpGjPeMt0Ns5MMPjA3yaWF4GHE+pnBjFJfa2XlCxmWCArB9zDktjMqPvoGtMOSBxyX66MSt0ke+YT/dluCrlz28GNeaA5RKP09v7B+k02yvQnz8KUzp+CaafyvB8yMQnVz5y8Bn8F1fV4f1yKBvcdiRt0L8bWqxCzXydhA+7Uob55p5HsKnHr8IimWO8uFwr8OB+GynsGJcgEp0IKyQ9incvz4Ml5sUdhi/49f/6f/4nX01pIMsGkTtIHcI0GiQMLiDXIDTcq+YxZku4EAmUm5ckCnM6RIkQ6MGM6QAchBufIAmKOWo6IKDf2D43cnECylKCF1/3iU6RBDrmAov1IR0pPGEUSuAYGciB7lShDO/FLo2CTOu7OEuKKaPijLpERNVlB8b4rxGQpK4Gypyju0BjHwubHlyLKNAnhYSzlUFnaLZCW2V0wWOjFdMcSGACEhlb/qB8HucfrOJ8AhrNnwCfEy1XZUu21yatc25B/bo1sdWKXfY1PSUvx67NP/EOm3bKtwHorIhFMh0a7fNhsem7NLlZ21tacnqUpJZ5KA0DPb12drqim9c+0cj99p8I+r2nbvW29MXJ8H9iJwUzfqOTU4cU17btr7GxyklyBtle3R/2R4/mpXivWvj46N27syYdbcP+FUTtd12e/ELr0iB/qpo3lR5tq1WW/NNrPaOLnv2pWc1Ue/YdmPdpieVToN/cWnNP2Q7NKSFT6cG+vaGPfvsuOrZa2+9/Z71DQ2oNdgAO2tbahhOfrtyolai2eClzg4JWo2FaNMAeND7UsG7NSn86qVdLfJ2Ohpa4JWssrVqb//FH9iHP/2eXTwxpbKU/aOyfpXO8Lh1dPdZb9+QFj3cgd/j98RPzJxQn/SqmTuth7vmJ0aUpmwLCwu+6OEkElcU9fQP2sDQiC+uevv7NeHsaoFT94cXfHAMw8IJNix3l9RnLH42/OQ+d5vS/3w4mBPJuBu1mro46tbVW7G1+qaVtCBjJPHthmqjrkVfl5TPbbVzLN5YONEKpY5S9LeUkt0tFj6cHubeWeWbFk+8ybEqnqIM+zxhFS3uIm/Xomlra81GNvftSy9esneuvG/PvXTKdtbmxBd1W1lcUs90qHwN61Z5uFZqdHzSNjTpLyytisa+LS5X/bXvseMTvgArlTrsuUvP2PPPvyAlT/y3tWwPH11VX79pd+/flwZlNjBcdn7klC9KAx904zX5pdV1W1b77quOt27f0yJ2WIvRdpsSvw+We62n06y+smT9nRW79fCmnb1wya94aOMCOdVzR/xZFe/URauu9txUXmvbbba6tW8N8Ycrt2o1JA6bSflKCE70IyeQoM5X8ru88BYOA+9xYh8cTEx4pE/SUUhwqAP0NNG7HFK4SwG3PbL5yykWhB7u/IHyhOrhfMQVg+QnDnWQCTTmBxChqPiUhlKHnUwOz/YBk/KV8ZKprLi9fpQ7h+H2uDQNy+u5YEfiFnh7KpBwNzHH4MbyOSDHC/goM/PS7v62FIC6dWnsrtx9126/+19sdfaKDXWrlffmbKu2bitzt23m7G+KD3tdUaIAXIfA68C0QX/Z7Pt/8vt+b3+5fc9u3rjpr2JyPVaPeGfu8bw/XNqSfBmfmLbZR0/844ld4rWpiSlbmF+2LclGTimgSHa2V2xA8nRh4bb1Sp5cfmba723u6qj4qf8tKb+0y/TUuKZqrkqQ3Bkd8M0GNij6+iu2tV2zyelJ+9znv2DXrl3V+F/yRdPGyoZkasVmH85abX3BOtlk2S2rrVY1bo7Za+88sicPe+2rX/oX1jfQq3ZbsNW5VSs1lu36x29bqbxrAwObNjN82s6d/RU7fuIFb9P2zuCFktrm7Tdftfeuvm5rG/M2Nj5g9+/dtdu37mq871u1VpU8HrF33nnXLl18zlaXeWDbZ889+yURYSR0SpaVbFf14nX0Xc052NnNR+SYdFgooQTCnOgY7VIGecjxe7/7Oz6ennn2WTt7/pz95Q//wnoqZTt14rg/TP7jP/lDyd5ezTk86Gu3R3NP7Cev/czWVlbtmNrz2Mmznkd7O3JOCqYUSS2tFMbJWP7ofcoht8oQLIo7DOwVOIyv4D3nO3mc733cYEe4G48N3DyeIdLKL4CxF3794k6RUYaEkHAig1QejwwINyUBT+2qNBJbbor1KEL2F+PcVlo1gdvZnYLd5CVKuGXLMNXgzsbxSYfB7f7cvvhxa6xCRK0TcdkoyOuCg3jh+28Ab4YcDAkf9SY9Gw9bGm+cfoZWbC+oXHIjw+voKloU+cNR8Rrh5BM5xW8TFPcpMU+DMgucKE02ZBNZtCg0+SPZQOabAE/xNHhwi3bTHOA/OT08BWN7Ppl2QCuvDIf9gLeqm+zOtDN+kQ4uYpthyWqFMffkNvFQosPKBkj1OWiAjCBITqdTwI/yKqiACmQeBw6UWW7nqBxEPyqMTTQy4Z7+nrYtOyF9c2pAC02r+9uc6NssqGOgyQe+nOhJpLv2ySfWVZbeKFnMVYF7zLuiy4ZOV5nT6tLHRCfLOO7O980V8SRX0LlOJb1jS3TRCTelszF3slnEQ2w2v0ukEU9zZQV6Mgd6eJjg332S3OXbTuhSfPOJk4FcHcC1G2wc1IXP5re3mvwr1XXf6KYsvAHMmwC0ybpwOClL+/EwdVB6rH9HReVAz+lN3wZYXlnxwY+uzelV+oW3D9A1+T5UTbTZlEcWclqR8lAO6hrdoUDVizD04l3N5XuS02wUsdnOdXV+vZH8nPqPa0mkn3aXbd3LKlkuXZUrPTY3pL9K7xsdHrM19FSVu6H1C3KR+7+5IoGNkwof+1WJ2ExF72WzpNuvzdu2melR29L8XtO6ZbWu+Vj1GZ08Zl/+yq+IjlpN8xVtUhxXma8Ib27W0MAJAh+HexMQElzrfeG/LZqxuSe/aFN+5BunhGsNNn9oDtewxFdxvcOOwjC08TaHVkgDTScu6tJX6Dc2Sdnsz2t2eAt36FdRpmbdwusmbzZSTua9RLYJUffQjImlHeJP9aMY+GV8jBFAmvT3FOSgZhQO8k/poKX2iDwjxh+s4SZOft9wdpyEXzAgYIHLHOabceLtZt9RZvJx0+ojHxgkFGQZG0hpPtF8hnbtvKUw7wtF+EPo5KbPeDuEfRmkoucJCbUdD8J4XyS00vQjOn6SNbVb3syjTPy3U3YRZ5PYw0Q/igadDuf54A/iKDd2GK8KBl1NZYryUBa1iYKJo13zwwHPWzhBU3ynscV3cPAHTWzSh01fw1fR7mx0t7vxDV4asFUUpSSN2oK1X9rUJ+8f/vBHdu3mXa0Be8TTHMbSOlRyB4BWp9aJHGaDd2lH2qajTF2ke0vv/9JXX7GTJ48pf7WB4nnLivqgm4f+psyVFsj8kU0OC5vSyeR8PAw82e7BxuGVkVujz9tckk9pkN0csFTlXdaDh1xcq9ZsU+3ICp6HdLQvcZ5GhGI0ht/zQg/CEdm4221PFmmii0lDBHptGhsqi9siwcYx6RzFQe1Ge0ou+13qvrFKWVVkR4q6ktbrTQhlUhtStqAU7tClRY8yuI5H3tK/9jQv1Bq+sQ4edLnmM+qauF7ItCLtkHmcvFollQ8n+eL1H/INp+cpB7RdxoGS4hzkafUh/I6fMckaEkNc5E1bFVJ62dxKpgjBJ6SLuJDZYQdEDcmXMvh4xi0gL283dzNTprHIXMi49HJhh5u0yHdNUeIhzbsyWzvyb2NrjtV4RIeoaizF9wc0RpWxnGp7HhYIT3lw40R+cBytqTKmtvA+wSiGfWXyDT/9Jr7AL5ro2TGX8JYYZVe81o/wjd8ywKai60DMMyEdO2grbxxGKbRB2fG91x6N537pSYM9Xf5AVNEytAxv5giHuZ4IMhD4mBO/xZ4tHA4uv9Hu0ZPhCkg+lTlD1AuHe0UPGgEZz0Pkjn5OfkFEK48CvRahVvoi/DJhPosqqJmvhwbljr/5z/7dd9TWgpxxVAB3i1CEY5zZ3OBNTaJ/wgIlpWv6ZTw4+QVk5/2R/A5Ee0CYHNUkdcgEPrnHxBBB0UGBk8qhRmaiIhxmdM5JzBX5BTM6b4FCp7jJQxe3WEvMwSY900mPmKav1G79ksG94sKKTE9Hm3WLfKcYtEMCm817GDRv4mNI260yl5WODRGY1+PkZr/QX3fyQkQRHBLDe1lgXuIJTkwLeDWSnZI3ATeM5jgZQbSAPU1jg33dVludtZ3aqs3PPvbXVNdWFuKk0XbNKt0qnQZUf3+v8uxUfFVjrc1Pu3KNw/rqqsjSlozBXfdzoofXaZeXl/yOfxTL1ZV122QjVe3IQyRel13XgqGt3cWYnwC/fedje+7504rT4mSpoTaRILBuLRAm7dS5C/Z4bts+8/KX7Nu/8S3bqq7ZGz97VXVTu4pW70CfraxueP9xIqiqyfDu3fv+2vCJU+PGnv7kRL9Vyvs2PT1sx4+PW1V17B/oltIhAdF91tpUH9rdX1NVXdlI4uFT3OdH26kX6AI5aUGmLibeji7hdqgcnbs20tttHfU1e/X7f2RX3nzN+YR747mbn/uzebpKYk71V7XoYDEWCtuu1dVW3JnP1THLK0tqv2XPd3h42DfO6ToUFp7yc683izU2+okrKZ890e7QIoRO7i51++kuL7fqMSIaw4NDVlEde8pxyn5riytwmMgRsiiaWjyqvXzC8Hbt9rakwsRzRU+8xsuCh7w4FSJmFhDmT4pVnn31Kff18aBCwbazrYmaBwEaN/4ggkWnJpR2TRpbjQ0b6+q1z7x0wd659rG9/JXPWG+3FEMt1nZUrysffGDl7oo9ePzIbt65Z3UptmMzU3b34QPrrtB3OzY/98jlOu0E77FAnZiashdefMFeeO6Sfe6lF+zS5Qt+Qq1W3bCRsWG/0/HWrbv+MIo3TfiwcHWzpnJ32bFjM+LvdbVp2UYGem3+0V2VqcN6y2U7c/6MnT43Y++884HqX7GTZ5/RdMI1aFp47qvt9jtVJk77s2DFaH5islX5kJ0xcYuP6ExnqZBD2Tgw2SUndrhJkycjlwZuiPNQ8NI4ByOUISZ7dYAnAR8IueGTggrhigk0JL/8OxMK94ePsl0mKQ45FmUIhcrxk9+9isQbdQjcMFGno/9yTcIA4FI67AzZTV2KeE07u/1XID/hYVJ0dvMn29u+mUJ1VXv3iOfattfs3Z9836oLN63Svm0Tw+NW6dn3O3hHx6fs4uf+rm1qQUz/0Y8QQ551cW3Z5qrdu/GJrS48sod3bmosV9WmCteYZgx18ABPPDY8MuZX7ywvLfk46O2t2L1797QAYqN/V0bqO4WUDOJkTLWxbpcuj9ozz57W4q/LPvrwoa2ubipfjS+lnZ6e9pOYnPDc2FgXD6+rfrs2Nj4k2dfm/hs3rruc4RQmD3J5yNfT0+vjt6tsPo7K6vv2zlV74YVJu3HniXV1TNlnP/8N6+s/ZfMP79vi/Ip1i7+XV5/4G1Or81X72itft/Pnn7f1Dc0Zypu3lJA/Q0O9kvXL9rM3f2x37tywUyeOWVnle6gxvL5Rtampk7bd2LG6xuKxqUmfb7pKfXbx/FdUd653EO9yldk+m/0omyEffYMs9ZtvKMlGfjkXKpj6sDi7feuW1TY37Nz5c/ajH/9I88ode/jooU3NjNvj2Ue2tLRo9x88sI8+/tDrsra2aadPn7WFhTmbm3tgZ88/YwMDw2rvkHvI+Rg96Ap0u36YCNz4/xEQ5WzxYjY5JtHBdrc7HYruDJ7HofBieiArlAfxYpwBuQwHIdFI4U0aR8DTaVthxbhwBp1muKy8sAGK2Xi4+9XKCceDHDW55XJbhrkpNlgwLskCD5yEF4UgLOKyCRxoag4TP/mrz85fRIcuyCKCRRGn+jlVhjznMAtLAsY+dCCv3+QLA5A+uz8NDuMW8QmLekdZcpjjFf3JHUCtjgZPVzAOhaRNmvwV6XtYCw7EucF90Hh8wRyEmHda6VuJwu3OJjhOqpfHZxun28l8GjRxcEcQ4AeEUliOCtRWuXJ+GbIf+eNu/TMbZSwP00SKrsOGaF+pzUb7pJNqQcDhkVyP4HPmXeZpdMvYqP/4ww/t/p3bfnUPcWwsYZOqUasb17Ehh/IpT2RhNmxOcpqdE/K8JeU8LdmI7sqBGq5c5OoavufCKTfK7PeyIz+ph/Q99F3ocqCEgxxcw8hGPSe4yYO0ANfH4Wde4w1U133R/ySWGYWdbLpTLsJVB/RPgHz8oYXScKKfg0M8YKAFeTCNMuFlV7lYR3IqfkVzbkVliQ/gspkk3Y1rE/WHLgs91iPovpSbNx4A8icf1heUn41+6sabC/kkJm9ycp0k8gN82qiiuZg35agb5Wc9ONjfrzlaOrTw+PhwVbo5cyx5svFGWmjv7Tbs5ReftQXNb6vrm7ZW31af7NjUiRP2ype/6m0NXZFJc1T0/6dDxBVxUkjTwBu4sHMsbn8AKr+K5XLNr3FCLxefUF9knArjco048NABPS10CnzJBn9JCqB/MFp+NkbgQ3Q/DLlGzjEWKG5shBKfxpL7gOyK8AOQ8ifOx8hT7qMh5RqeBE3asrI7yBTxcMf4Kubh/UKcgoold0ho8LnvUSve2zOlRz89AD6XEB60srsF0YeMjegz8a46A/6M+Uh8JZ2RK0LZIN+Tvsc6EX6jnN5XDkorwjygoJCRF7hRNn/A6Fj0ay6D0tPxAt4I929toOhDV8Fs7DG2ObAXvKE/0olAthF2vlfieUZeTltO3xCW7fOzCES9xIcaE34NmOh7WyuBb/QpXbhlRNsfYGqcsB+C8TcPZIKnlIcA/GZfKy+vt+QB7ccb1+9/+LHduz+rcnZpvLMmVv8InbV8bsNYx/LAVLSpDwiK+8avfN3fhCdfrqNF9pAV+TF+PTfhU0cnyq+XBeOBHtfkCbnxNx8i+ZiLNvB9M1ZdCvcHTdBQnX3vgfpr7DEfcD+5Sun4/gBP9XRanqd6QB5cHuhlSEb/uWjY1NHz1R/B5OFtCZ4jgQeOIj09Ae5xPzxIBZp8GIgOlJk657EPrcgLO9x7npEiwG/a2d2ixZxCCamvnzyXUgZteJU+8P0vlcP5kYwSLnlDMAe71/8CinmGHbFeZvlVhQhTOT2mie8+/2sCTseN+BRAjMNB36dDziO3ZatNU2rPoIXHb8sVUCxZuKLdafigp/bB77/ZzXypsckYFQ52PNgmDXwmI0S2rAh3XdjHMv3f6nvnYTmxfENfYZTA+Vce30OQTdtiAGerVC90Mi8t5AoG8i4bZasILovCBBGSQ5uDxvE2iXiDcOEoc1wigJHezkNZJaY+0AAFfnUe81/hq+xeDvxKhiHM+96N/AXwMHe4NyAh5b4CsrtpuxsX+bTwIqaFdxiOCj8Qlpwexn+2U1THt//5v/tOxifS3U0kfpJJQFNE6owb7twoQLEA2QktnJkR+MmFcbeHBU78prBkH2WclgoU/mBgJ5k7SFySu9OxFZbLDz4+aMAgdDM2X22Wvu7X1pRwa5nXJbtb2l+vOKu/1G6DXW02LDPSZTbUte93s/fKz4cde5SuvL9tlbZtK4tgTxsnfXat0hHpeTjAxkq3DE+keEBQVjj3IZYUxxNGBI+PIwQr9YgKNsvt7hRUtI+C6AuvdYLMyPrp4B5os/HhHhvt77aVhTnblkLd31uy7i7aUPVX+VAIUBj9rv32kjUa21av1qxbgrdfyjSbSFv+itW+cZ/8sWPH/TqEe/cfSOmOj8jWtfDgySAKO5vCZRRrfy1Ug4+HI5pQyxW16Wi3JttX7MbN22qLDhsbPm7z81vWNzhqm/Vuu3DxeVucvWc//P73Vfx9PyE7OX3MOrQweKjJncXBphRuTrjyWm65p6SyDNvLnzupiX7dTp0ct83Ght3S4qpN+Q4OmK2sNNTmz/tJnF0tzuBlBB5thTDxJlQrJ3VAoRJ2rvbRHCXbbeMKjIZNDZZt7cEt+8kf/Z5df+91G+kpW0WLDtprcWnVN5X5gDAbzKTlKhzqvrXd8FeR2dz39kEBUUYoYDtSulBIGpx4ylJK7czigbtP6Ueu+OBhFHHO1withFdW2+P0SKVnA72idF1avHDHYTzQ4NVHXk3ekmyMUxDdWqixQcnCiRNNXNfDB455ZTsWh/t+pQ75+yJSNgswCl7pqxgfNu0ua4G2WRUb72gRzEY49ymW0WrjSiHVv0ML4+5dsy++8qLdvHfHvvKrX7Ta6oLVllc0Hko2NTHtHxJmgcLCknZ68OC+zc4+9vH9wrPP2OT4kC0trIpum83OPdRCcdHmZrljfNg6xMeqkfX099jZy+dtZXHenszN2917D1WvPl/48hBgbGLCxkbHrb65YrW1ZW+T969ctecuPadFYLuflL5994EtrC3ZuUsnbXezYVfe/8TW1ht2/pnnfMO/rnrs7GmxuN9pVZ6US0Gv74qXVAK6zjf56QnRdkYq2g7hB8uDk3EFRhDSqhhDnHDhBw9JW1H6gVc9H6ViUo7JFNwCBfqe8S08v+dfOBJjIbcUV5bp8riQQcybbIR52mzL5PLBAznMQ8jPw476izIe8DudcGfw9Il+QMgvbBCjRcHjp9hujpQgwkFq0vPmYMxIDrfvWGm/atfe+SvbnL1jXdtrtluv+jcmhofptx3xxzEr9V22Uu+Y2HdP475L/bxrvRVOb+7boGwejnbu79iDu7f8GxtswGxJDsH7jEPuXebD0r0aQ1/5+tdj4aPxvbi05B/qZaz4qQbx/epazf71f//f24Mn921l+Y7kGw/GzG7fnldFNFa31E+VuF7h0eOHtrS8aKvrqzY8MmAzM6PWJZ49dfq4ytDpp/PXV9esrvFGO/hCTw4WVKfOjlttg7mqZn/rH1yWvN+QTN22mcmyP/AaHXrB+lSPsckR1c3s4aPb9mT2iTVqK6pXh80cO2Zziw8kQ1ft2PGzxjc+dnc37caN9+zarSuaJ9bsvtqDzZuv/co3bHB4VGPvpo2PjlmbNK/6Zs3fMPjKl79h586+rHlGMm83ybwtNoAks8RHyGPGUJxQ826DvVxZBTdvCC0uztnnPvtZuyv5/s4779gHH37o11XMLSz4A+uFhVmbmBhRG02J/3btyeN5m5o+ZaNjE3b61LS9//7r6vNxm5pUPA98JQNZpMIzLAg9U/g68V1AgddSsPOj297iLX8ywEG+fhog5YYsPeQg5PRPUTkQ0OL9ViGSDeFD0Fpo/PKQ01CevLBoGrweTVzY+L1UKS5kE3GyEi0sdbH7cftpfnV8xLZoZ5rMWyFfwzCHE+5thNv9EcZigcULd+M2ttlcgbfACxN8xkY/J4pjsRMb/a08ArLdgr+uT4twFK63IXZ4Izf3ZBtohYU5GsCBXtEQ2PpL8YGeQiLsACiLFlaCpreVf5AX5iETyJEg/Bm8hxWGO9cFk9MF7ZzmYNoAwo42OQ67ZZyDZHvaZABwjwTQFRd8SFkDL895xPtcS5w83M8/KNk7XGmXbi8dUfodmM7DTiPcnNrlrbCSFOxrH39id27dkiyMe/OZlDX1SscSx0kHZNPcN3ySnoU7lwM3J9b5jhYb6fAyY4GTkEA+HLK6viYdps8/YEtK5g3upJeKEtcHsSGNXqfCsZmtIrqsBZin/CGC6sJbm2sbNelVmv+EtaZ5hW8MMBeqUK7rUzZO1WNTn16tD9BpMdBHT+TQx2bS0dFl2RyXKPe3Cq6rLXhTYHhoRDSkQ4mW38dNe/giXqACov/SgyH/pXfJZlPQv0OFXu757fnhGa49Yl7luwOfXLtmn1y/qXmBa5C6nXZu42qVt4TbtO6QrtvX6/3Hd53oD75tFTqvZILqBS+RttLVaeeOT9nc4wdWU1tubosXVKep48ftla//ir81Gg8RovzOgzKpCxNfEJYCPhUK8cIPX8gLN/qBJjIKGcY1LFwD4w805Y9TuWo/tVU8CNDcqZDg3KCRaXJdQknrMzb6fV3qa1Pos14IPDe5EinMnQU9rFlJh6K7BV7/oluy2NsjFarodj+IAo1u/z0KiqG5pTxtSk+ObhNQgGa4kgReGFZ7oNKuqE+ugyggb9QT6Tbg2UXpAG8v2oEAIeEOTR1vCtcP9FzPkcG9s681BRvkGnO0I+2P7sYYQt9hvDI+KIsilI96V35ydpI+frWGVQHciAA0kF0YvxJDNOBJ8mQM8vANecJb0qwDvVz69dUu+cv4Ris2eSg82iEZ/cXbI8Fvkgo+rnkDh/Hra1gB5fYNdspDXSiPCoc8ZJOd+7ax/foe2bylAA5t53+pnpQCmrSF6wBqMzb4f/b623bv/hN/YEI4ZfD2kPETx8gGlQdZ5JvH+utoQ2bs2e2bN+2dt991vfyP/+RP7NSpE36dJvsWsbam19Ia28vQsn1N4ZD9tAd2GG8TbAXSjxGHzssmKn7aW3abOETlVHZhi1zmDfSWeFAHZua//OMODyU/XKTN47aFkUYFkQrwdgUBfLcTwOwi5PVquoP/Kb8Hy46yEE184EQGOBK+3MSliMjTTbgzrjpQBr9qQd/5Zm3E8RDZ+UBeaPns6m2W2iHT9hDs7D8cHiZ4KsIdC9kVqIKIc1czLJcxIMrdsg9D1DfBwaRPQcY9kEaQfdQh5eamGU7e8nic3B6un6AT/SIP/24A+gJORQ7521zezuIx+b29ZQhH9PDdqtjsZ9OfB8chg9CHYVD4lyLEOI5xSmniN0k6zzjxD50Hj9HNlC4QZCJFywDRY8FvQQ03extkEwY3+QUNZxXqpHK3rjRLZSZ/xZMOmzZwsUCAwNMmugHZ0QxoQuSJw70BKWGRH7K7absbF7zWwouYFt5hOBye+eRwOP6j+K7jN//5//073urCBykLlmaJDrhlcmPET45MRr/QaJocio14LMaFAanpBs+DYjKKvxx20DivyCFLftJ78uSWUWWdTRTOBOdx8mtKkGFijFOsnF7lpm0/cd8Rm+9s7FekqEuFtUrbjvUovL9kNtzdYUNdZv3y93Xu2kAnthTq9h1PW5G7R3j9XXwoosN6u9rd3V+K0z59cmN6SuSlfDw/lUH5s9nfpTBOUvAHc/qTfA0er4//teoaNnXEHXXFE1hR7wyMrSZ+JHC7nTzbd+3Wtfft+//lP9niw/s20tsrBWDbN6m2G3wocltKMCfeNfClMXaXezQiuCu/YfuK6+O14/64PmJpadlP/MzMHPdXjx8+fGhnzpxynmHQbWhBQp3Y6EcEcYKfD4pyx16tJkHSUOOr36ZnxkW/psVPwy5evmyViibbEy/667lvvfOGPbr7sV3/+F3ba2y6Et1WqvhGPafHScOVNJyK5SOVZ87N2MSY2bGpHiupLRcWntgJlWl7r6Fyd9lQ/67tbrfbZz7731ld8X79EDwuumwuU15/G8G5V8VTedUrHs7Joa16Vcr+nk0PlW31/g37k9/+D7by5K6V9rR42VZZRIuHHP7hM9WJNx6oPx3Ah8fYRIeXqxtV4YqHeit+xQSLCO7m515S+pSTuJzER6CyeALHT+7LjwBDGUeo8VCG+1jZaGSTismRU1QoNCwmeRjDR+G4ngdg0cViiiqzMGJjjQ+c9fUP+uKRO1eRD/X6lrcH1wNRB+4u3Vxf9/rxNgKb8OTJAwMWEHz0E+BthS0WW/rjDYy+gX6r1TfVZlwbIj5qrJl+bGayzz+ifOn8tM0M91mXCPO0dm1l3ebmF6SI7vrJqonhMf+47vnTp21yZMR6uV5oW8wj/FJnyaYmx9QuvJGwbfdu37ONzXXbU1rs3d1tm5maUL/wgbluf/AxoPavqw8Zb3xPYWN1wUbEN5MTU/bo0ROfBHh1nklwr71ks0uLVm1s2BdefNHmn8zbTSmGXVp0njp33jZqymdLCyyNlXVO5PgDACllagcWWYzScGeIcRjjO49RZ42WQTTLjgk0u8Mw5hXtcszD5CaXprwDBz5VrmxIY3CHIY3CULCVkLeO2Nzv0QKvIn7xt49EAGUbnkPZppA8rQc8P8W3/pjkqaGjJRPlivhieMSFCT+t4uV1t+zsSJDbJrvdTsZBDi/FEXHu9nhMyFOmefoBmTgokXb9g1etvLNspycG7a/+/LvWLR7a2NoQ/pqPn+rmnh0/94p19U34WNrel1yU/OLBbUl89e6bP7dv/eqv2HPPXLKF+VmN0R67fOGCPXpwzxdanChiI7xdCxFem/ytv//37Ovf+JYtSGY+EM7I4IDNKx1XM7C52NbebafPn7c7925rXuDjgsxabTY3tyzZuG1nzl6ywaF+fzuI0/uqlnh41z7zmRdsdGzQbty46mNyZWXFlpZXbH/HbHV5VbzPqf54SMidpP2Dwxory/b5l0bEq7N2YnraGE7HRkZtcuy4cAft1u137Oa963blgzdtSI114/YVe+75XuGO28DgmL319s9sQvJ3cvKk8b0VNtR//3d/W7Kl7jyxMPfE5fRv/M2/bT/56c9sbnZe/NThVzwszT2y3nK7fe7lz0g2TKqtun1eWlicdxnHR6ZQ8vLiDnnjJ1PVRvF6eFpIKpyxeu/uDVucn7NnnnnG/uz737O/8eu/7rKOhyi9FcZ8TTJiwqbGR+30yRN289YdzTcn7eKlizYgGX77zjXNGafs5PETVtvUQlBjHuZB5jnDJJ4FnL/xKT54K8DdKaDJq+AkhGQ144pwIMydya82OAxN2v7bAh9Xnh8xKrTazosOJmEYAmjMQ/B0SACUDpfXlxGJVNAtuBPtsKLfsgLqVjgdfNmR/BmH/nSZq3oThN8VdTIRfWyaBGzcaHO+GBCpWDCrzrwhglB02SU/8UrAwrqhOdk/YiZdgUWBb1D4hoFK47zF6/JsmGlxrUR+ZQPpyR+SboW7CIfb6NMg9082It0Mp04R7sPaeYzoHAbgzoArcJ7+OwyOS3MU6OAOb/pNcUA44adwQzNkegsvwjO0XAchwovlzp1+MAx/yGjPsxB3GO//ECSabvhLNA/Tbsbjzi4V110emGzxJDZ8y6GCPtYJZen5Whtw3Wfojiww4SsRkMlXiXify75184bdvXPHhqQbsbHludBH+mPu5SQ8ulysCURXeo6i1A8cQuiLq3MUzmY2p1iv375rcwtLknOTnoY1nZ/Yl27GQ2fSICv5MO+WZGg5vQUKbb71VN1EH9pxfY4y+ma85q9O6Wyzi0t2/eZtu/fokW+Wo5fyMJv80Qm5U19OmVR26WGEQYvT9Wyog4f+zEMEEfeP6HJqsNbYtvc//Miu3bhlj57MOo3enn4bHRr2t1ihB3HmY2jAJ2zqowPTPr7pr/KiN3r7KBwdNj6oz4ZGm73+1lsq/x3f9J9dWHT8C5pnu7TG4dQ+32ZCLy8pLW+JcTiHOvCxSb591T/Y730ah292pe82bG1p3l64dFb1WLVHSytWQ56IG7o0z37z1/6Gv0lHRswhtHG8ra1udv53pvJ6heMXQSFe+PBHEBKH0eYeH9odG7WxOYPNxnFs3IQMU3upvTmlCdc6DeSjEwbQkkKvzIffaPqw0/h3/pQ/KhIkCiY7cEZAQOShXwX5GOAP241Xq+DPYcU4JyCQgywihwRFd/hAV5UjbfZjCBRG0As3hnHfCmuBzx0+t8SGUbhzXJhE2ZOGDMOONnL5golIx8SdbQ+TpWGhn8DnCh1/QKYgvgvFQyVsqPjHZX3DF55nrLV09dDLo89485ENdO57x46Nf+HIeJkEHK7Ip+79g6Oi6xvPqYKg0efQ9YNBKQ9fdygPjwNPfqcIc6Sa5X4MIDa1hWxoxOlflUtyj8MjjN0uLUh4k4QrYSg3b4lT7ihzNkHH/+Rvl+x7Mrdg9a19yb5V+/GrP7eV1aqy4aovNv5UNhWLa169HJSZOigPSuMPUcDb2bGydH8Omtx/eN/H/q9965tac47KzbqxFA9qqat0BU8MJFu11W9qDTmdT5Q3xk9QJ9uNlFi/HoWxSJvLDz56rT+oFI4b9N0mLqevd2PjH/oUQXl7rmojLwYBWMndbKsUnoE0bqugyHjHhYZs4shbWceGqfL0MstNGD3tZRNiLou/jeJuWiFTh37k4eEep3KQV4r3cqeyYfPghjEQsonjtm0+N3CzgOfLWBQu8+gOfYDbf6EblhsHaOv3KKNYHyvuTzYpcETKsD2e/g43MRF+0P7rILdIazyEu5ieGI9tZeZyAdeB8riraEdsTp9z8Hj9eJvLkHXEpzZUG0dc0Q43Nm2vLverrLC9H1OcXxPkaRjD0W8+phloBBOj8EyP/LjdIKfztOC6O8kjmaAZ5SQO3Zy8vRzYCnV+oyyynRZ0Fc785nNf0u/r4hkearMJGg8wctoYa7FWUICXARNAUQKyoxnQBMrrocWolLDYp9ndtN2NSzkW8CKmhXcYjgo/TBs4HMYvpuPb/+LffafI8IBXXU7vtKcAnBTu6aJjSXs4EwBXpCiGJWHgQdHEjtdM5z75CcOV4g8ZaEYS/3FLIe5IIeZblUKCvVBWSlr0c9UONif3OWHPZheb780TrWzcd+z5Hd0DXR3Wz6a9b+LvS5lnUz829ssK0/wr5ZONRjbqeY233Sflnu5OuYWntOVSm1Vkyn5SQkqf8Pz1SJmOdi1TvUwqKwNG7Uk7wLBMQDvRAILEhslLDeMvuxMQ7x7wcxvTVsntkdHme7tbNjpQsbn7N+3Wh2+bcapcCwc+VFjRomB9bcO2teJlk58Jjoluo1p3oVuWmy9jr64sa/HQ75vSS0tLdubMGfvmt75lqxtLUqYf27lzZ3xD+4mUdxQKTkui0LDJjNjgXn7um15cXDCu+dneqdrgYJd9+Utfta2aBud2u33+5W/a9VsP7M++/+d2+tyQffHlM7a6eNu62jftc3zs8s49O37mkn3+M5+1G9duKB9OFe1alxZdA4Pt9sorZ22wUrJ3fv6x6G/Z6nrVNvfX7dj0sI0Pddv6SsMeLw/ZwNRJ6+rq81MNTGguSFRYlA7K7FyrBUBsE6pNxSdlMc9Ypd3uX3nP/vw//67trK9ZtzoYodjTw8lx1VXtxUkCHkYwGXKyvk3KDZM49OkRFiUIRj6MxoKIBQeKBxvp4IALjcHhIfXPgPMIp6IAFnTcg80pEDGTf/BXDa267vipK+jSPzy88StalJdzgNywQ7nS7R8oc7/y5iNuLJDWVteNe8Q5MUvf87o0r1vzYWZG1FajpvSqB22kxRAPepTQTy57E4ked8OykEKZ4xU+PszJa9TE8fp0qWNbY67dLp4et4da9L506aT1tm1bdW3FNtc3bH5u0VaVnwj4aVuUsyfzbB6qfjxE0PhdX1+xsbEhv3JKaqEL8eHRQfHjhr353nvGR515iLOyumyd6hD/uLD6YWF2TvXYtW7R4sPFPIw5fmzKBrTops4sMhfnH4pim809mbfpmSnlybU/VT9lx6mQ6saqLa8uqV8mbGTslM3CW5pc6kq1Q9sw2bly4oMvbDV6yDpNcbj5cz8Y9ExMp4QoObHuZxPfH1SSDr/cnMjPeMRjI50jLjb5eYOIB4l+zZgQkDWk8w8Hys1bTBWVlXbgGoJOyaQ2doe9DElWu1tKtYeogWXz17S9TliEtSD8rTD8YUSPqSOSOoormnJSB/LL7eNukBM028rpJKM/UmR3YMifbByMYff7T6avunc07Aff/d9spHvXVudn7dHDJ/aZl79gj+U+MTliPWX4t9POPveS9Qwe9zHdpQVBT2+XLTy4Y49v37C/+PPv+8doJyfGbEy89xff/549fvzAdhoaV5J1nKhEHrTtl6ymtf/Ht+7YmfPnfTxdOHPaXn/tJ+Ktmo2Nj1nfwJB4tWYXLz/jV52tLK1ILvBac5c9erTkCs3Zc5c053SK99fobL/Hn4donHbkfnweKE5NHXPlvL4pObKy4SelUKxfeulFv5poYLBfeP0a5x/Zl74wbW++/Yn1lLpULxY683b+7LO2Vr9uH77/J2orLqqq2jvvv29DQ/3W27dhF87P2OVLL9u9uw9tWPzf0zMkvE5bXly0+dlZO3f+rF3/5KpdvHjBLly4aLdv37NPrt60pcVV8Vi7jY8MSMYvST4/Z9X6kuRDySYmjtnjJ/fsu9/7Uzt34YLq2OtyOPqcTpQlcEXNZTK2lH4WvnTw3pa99upPNXet+RiemJywd9592x/iqZmc/yeGh+3c6dMuf65ev+GbXwtLfFtg2K7fuKr+7rSPP76q3Eo2MyO8bY0HpcsPswB4FOPlEm9mPgSaZW26WzaQXcWww0BcjD7VUT+p2gfpZNr+G+Bh/LshRlTS2MF/MA1x4ToABB02BTiQBjf/OSy84SzgHZlPE6id6poriVu/KPWE5QUkfEB4zMMYxbmt/lfXxyK6tRAGlz5yHAXEFSdsZuz5Rhhjw+kiMbWo9AWB/qDH6aY40YSRHiZaSGWX3014uk6/uJ4H4SCu3Mkb5UbaBjSlGfhNZ3IIivLuFwFpPFkBuUlHFjzucYcNVsr7AE4OPwCH/Rki/CA+NT2aRoRFfIan8f73g1NMdPjNFIu0sztvQoSepP6QzMqQ5yp40fGFU5LOyWGewW6u9UReMuFAI3gUHAA3sso/fCo6N69ft5vXrllfOqlOPmzikT8bKFyPgyyDFnoWGzOQgp/ZjGbR21mK70H9/M237JrmFg5I9Pf12bmzZ1wvhx5X2nAwh0M3a1WZzU3Xxfa2QrekTshC5hDfnOeUvsLQ6fg+1Pzikr1/5WPbbOxIR96WXzrR1LT1aq7hhDx1Qhfl2h/XCTWXcEq+XOlJD8w3Ew4bW3Gohvv2OX2+pzxu371vN2/fjfuCZbjurkdp+XYNp+u5WmZoaFDzmOa9jXhD1q/UUbtw7z86GW3KgwramDbjQTBXkiBLPrp63a5fv6VM1Y/gKX+udJuZnLQ+1YG5YVi6H3Xh0Apl1VTr7d0hnZ6y+qlj8pGNHs2bqvuac86fOWZP5p74Zv+3//4/sn/43/y3dvnZZ2xieto3+3Of+cOXYK/gGwFlhTOCo34RFOKdTsh2ZJLrmDLNTTmx3pbkF/X3zU4lAcc3G5UfmziUJ05pB19TiuBn/LLVT/Cwml1NxoEP2gL+ZC6k/PLrJ+qBHWH4PYjyxr+ohTdyaYGPC7f5jbHm7gISYbmtHJIzt1crDjvK7r4cnqycV+C0oEg7u8NumTyfYNSkXkbGXbvmCULzZiBzCBB7E9EOzTaSgZ8C0VOFLTpOG6KiR73AJ4zxh4zgDYs+rQn7tI71A4FpHNEPsZEv3kSeKJ1v+CuCNze7WM+JT8GhD+Ff7FzP2KBl7pTt5WhvzZ/CAY8akk/Ug9YIP+ui/PDAx4PyQ1aRJ2GxpRe4no6H705DcW6irGzmUz4eZPiGP/Vxei26UacwQSMMwNiqVhv2//j3/0+792jW3nj7Pfvk2m0/eMJc7yeXVT++r8AsLqLR5grj4SedyQE4DsLs7sns8tHuio2Ojypqz379135VMqHia+AdyRLayXP2rsbVMt5nlEv/SurjnTZmQ9/1D9mUyXWK9JCF/YGIR6a39BQ2+Hlhyse2bN/cFH1oegnUFlhqCc87z1eePTZhsj08xcX+ktC9pNlkyONP+SgPeGKXN9UlP+LBIeWS/EDG0A4qq/MsKUUU7qEoQR+HRwnAox6OIYiyZJPLnaJkxDnedtSZfE3rgy1/a8pPaysc+YacoyWgSRtl2vGb6LvvaMj5N0FOvJE28a67Ew87Cg7PsWlaJJqOIyHK9zQU665qEOD9lTL0n/gLiDImd8FuYuRAB4Xi98xTGykgNsejRBEaptmf/qsQeb2VFeBl81EdI9vbPNCNK94cPK/gn6xb04fwbWzUo9PA4wrz9EGYvva8wNVP7n/y8TlMCfgekV8j5GMkHnr5W7nCiXy4enPH6r7Jj70TfOt8Kjqi7bKAckDD8yKfoAHfUU6q4G3mkB3NgCY0+asYlRIW+Sq7m7a7ccE7LbyIaeEdhqPCD9MGDofxi/GT/V5k/cPYnDrwGPcFo0QatYrACbhx71MEAcIKKAlSw7gLyIPEc4kw0mHjxCTaALwEUzLxRFxMNhQr08FDKfOpfol0TYAs8PMperMuN2kDTEn8Tn3hseFVVhwnWjmdz5U7A+WSDVY6rb+bkzqcet33BwCVbim/XZqURIyJio+9dCpe85KEAhtIYj3ZbOrzMAAlkjj/wOa+FFFNKPjjTsRQIF1lg9MFMKAvRGFsMaBXLX70G23UbDNvl7DdFWjZ8jZsupsu2kcLB5VzoLfb69extWkrjx9bmwZIbbtmOw1Os5RtdYPT85zwlpHy7HfCq4B+El2Djcl+UUo/+bCJjbJ9XQuXBw/vepkePrhnlZ6KDQ4M2MLCoivgbJJySobJ98L5s3bs+DHbWKtZrcpJ9romtnb74L2HVttssxdf+ppdeP4Fu3H/us0+mZNcmLPtxrxdvDil8lTt+c88Zw8er2lQl2xidNyvb+B7A3zsrFpb1fit2cgQVxUN2cfv3bNHj2etPNBtHVLSB/t67N51Ph48aQvr/bba6LHBwRE1lOqoerRLOfH7O9VvCAYmfsYH/cuDmh71/359zX7y3f9sP/v+n1pZzcu1FPEdg3g1GY7lDtQ1Tgip3igvTJYbm1UJvV1bEy4nrhAy2CjfJSl1bFbRgPmjQig5LNZWV1Zsfn7O24kehQYnsbiKhoVbm9q3wQd5tVCCXmyCqfyqB0oUJyeWtGira5HEQ5gOpeOtA5QOPoLL69lMArwmOKf+It9+4SEIcddUvzofzFW59kQflqV/UQT42Fm5h7cO+p13O+Fd9TFKKCOzo9xljZ0tX/zx8KjOmyPVRRsfGLT/27/6h1Z9+MROjPTb+FCv3bp106amJj3PU6dPq+4Dvum/Wl238ekpTRr7fj0JHyWeFt7q8rxvfC7Mr9jKypraZM1Gxqb9tfBHDx56u/FmxL0bt72u/gBH7cTp9dMnTnifck/joBaTfMBteWnZxkcG7aVnz9tnnnvRThw7rrG7ZRfOnTS+e/DGe1fEu2dUP/GXyvzqT9+08cnT1j02butbGrvdFdtUXWPyyGovkxvyAbcP2Ob49JHpP4RHCGhqQbcJ4eO4+H2jXnhQ9Y17D9MYJt7lT0y+GDb5K0Li4WSlJB5CdrGhL3mYN/4x3cqBDywhK2NBrgUyJxP58wkZ/ld5ZLKClUGxAcrPrWaAQJ5WPP/gFE0CEc94B5OTiHZLAQnYvEMhijEpdzaKo/5OWjZ8mGmgVIRiqUiCkP3yTw60W33lgV15469su7YtnjL79W//ll99sLLwRGNoy0qaLC48f8weP162Kx/eUl9P2uMHj2x7Y8F+/z/8f21yYtqWVpbEpxW156699fqrGu91uVFDJC81nqvrNauU+/wNpRNnz9vXvv41+53f+R37+Mr71quO4uEMH1ocGZm0+4/m7Qtf/qpwq3bvznUv88rKpmn4qQ4lydUHwu/wE4+bNY1/jW0egAW/sODqFj8PS97w1hQPshreZrz9Qt2RH3512Mq8XT43YJ97/hktkvhIe7t99Wvnrb1/wGaOn7Pa1jU7dXLL5h+/a8dnyjYx9YytrDUkB5bsucunrLbRbsND034P/3/6vf+i9m6TbGizm1dv2t/8zW9bQ2W7e+em3dR4/uDDj12OtrVRnnWbGRsWjYvOd49nH9rc8pzaudv+9E+/aw8fztoXvvBF6+sZ9j7kGhffhEh9yUenfNEhw+IIngUmxgbtzTffsGXJuOPHj9uNmzfst37rb9mDe7fssy+9ZM+cv2gP79+3saEx9bPmL8nMM+fOSIFs2J/8yR/bsNpso7piS0vr9hu/8XeVFdc8lJNOQdaUg7FGP0RZkNkRJ4PtPBZuXyATlgwQIbJB+gXgiyO1V5P1m/iEwO/ha1FJYTLYRfq53E13ovpUGZoDLYVDB5v6H8I9KAWKILwmnRZQn0yjFQ2VVJoUhoXMQQ8CL2xwMJKtKSxMtNG2up9FgC8G5PcTPMJn3IDnm1zEi19iwSCNK+Fo1LmchraC3LBw4LsrnIrdUqSfiMX4CAMJ2rRfywQ0Hb8ctBI2gfxhLQAr80vyCFI/C3Jc8iY46HNQUA718jbdoqAM3e8/5F4A1ZOgVj45paDgbEEOVCInRYpWv3t+coaJvA6EeaLwH4ZM45eB5qL1UBqt/TwjQrMBDuIlfpTt8lTzBOPd9XPJGcqduEBeuIf5V+sGrQ/8YJDmWg4RxSaLpL/LJvEWDOf/UJesViIeet6WjLonvRXdEL2YslB+HjBTLH+jk3UC+h0L0sTzyEU6j8Vwl/SNn7z2c8nZu7YvPMbD40ePVK42GxoasLHxES/L/PyC64ySmH7gpH94UOudsuvu6Ob1hvRwNs5LnGCN0/d+/Y10pjffec+ezC3a+qbkv3TadQ5RaB6ZmZryD/Ai9ygjG33IY97q9AMitU1/4MBcVa1W3c91mTSHb/Tvt9vjuTl794MPQ2dWHakn37GpSRfr05w6MjTk7c5Vl9AdGBxyPNYSDc2nfDyYbxpQt32tsbiznzfDeCjB2Gfx/+57H1hDbcXbD7xJoClFnbHvbxGPj41J9g+qztu2tDDv1xtBgw7gu1Do5HH90K6/CYtOz8GczVrdtuub9rLWIfcfPbB/8E//uX31m7/h1/3w5hzf4fH+hEekcwaftcZDC5BuEZe8+Qc2TD/BF5TJhw40ZJBhmR841JI3wnhYyToSP/MlOSD7mIOh5ZuvcHKQdhlIp/A2b/DsjuuDHGDjWhX42Td2heubiJTDi5BsyLg/jMtIaHrOxKfyJ18eo8S7fJc/m+Dx5PZ4YflPSuJAvpHDwfYUrbDcPpDE84UW7ogppo0hGuH8ZgPQbmxSuUnlYhxTO8fRT95UdUOYAFexdJ634qMcbD6h30R45B/xtK9vpiuxrzelu3Ogibup2X8oiz+7Oe2vvvHNdfKkO0lLOuSL9ELkil/hk8IwfgVQEmLIBTaBGU/NvJWGsczb2N081NKah4dc5M2bPB4m/i93h833Rnp7ytardXVZZcJwij4eBpAfd63zlnls3lMu6LsMdKN1r/Ax+Fn3ZX4LPosWpH2Jo4xuVGDqslnfst/7gz+y997/yJ7MSg/vH/JvcLAuhZd2tP6Ff5B59AZrcQ59uaxSo1Mm3qr1Q4iSH50qv7/dpDXT177yVdWNt+jbQs4xJ0ZnUyJvs+g3yuWllFvjUn3KmMT4Qwd0DzERZcqb+ll/xe9pRAcZyPqbtbsThy7Zqb544ZP4pmDIScoVD3lkZOOmabzdNDkFXxBPyVLZk/3/5+y/nyxLkv0+0FNn3tQ6q7K06Gqte3p61Jt5Ao94BMlHAiSNXIIgiF9oa7bGH2j8Zc3WbP6btSV3ARAg8OTo6Zmenpnunu4uLbMqqzIrtc68Kff7+fo5996srnkPu5EZN+KE8PDw8PDwiBMnooRnvzz461968LXVoWRcVfTl8vbd2JF8Ab99yUnohjEO+ss2S3wcXv4U9HJZDtIfCGIzlf38+dgewU16qd2U1199qVx/YSmZtickIc2+Og1ti6RK2MBKXErILqLwl6Yerhx+yGcH+VF/fi4gMZbX4rOd6iYjnK5mki6lUxrjCI3z0cZ+I5F6agmm5Pc08isu9aV6uCEVj3WcGA8aTC0eC78mvYggTF3NSZJj9adyzWcwglOklCsNY4bP2FegaV+4bCIlIU62n/hEBbHYbh1aCrnP/Jdl4Z71H9LVXKzas+7PcF4M7AomlwL7K1s92+qZcQ143GkCr7JJl5MU8otd9TXF55cJ+aVb+dK7Nj8Af6XJuqYcL/tYSc3Sl/RtbHn59eDnWqByFv5682W6uptJav56Qpn0Hw+rm1o4CBau+a4Itr8MK12Hp235s//hf/k+jAwb0FIM8vjrBSZkJ5ZVdy4y609pYECSZhzhLsVhaUmtONIiDHhWOclcjbCSERPLwi26sdMpIXjCnLnYlbiQKwVcgQN+5fOu/ebD6Cx26Hc0HfjInNpCv3DgctysN5ZFMhbHlEdpWLjFZbdOu/NKofbCPQv0lCUVS4OD6yE4tYmA8S39xTP1Bb6fE2+OlGnXAAPeXPyLpfP6Da9dGB7WzEHZF5sot2khAeiznQEGfLkuxwFJVdO79Cuu1jaksx+fBhoJdgba7Y316O2pSIFti9XVOdWZMy5bY12KLW+YK5pMsMufRWMGSHaKM8ngTHx20Y+PjcXQ4EDsK3xtdUVphbs62PjImBeYGLi4nLGTzyEUzpvqvaoUa00+Bnp6o5vF0bVdKRRdsbK2I4VaHbOpEgMnLsal1z+Ijt7RuPblr2P2/sO4fXs6pmee+pz++aXVuHVzKRbnVuPBnbuxvLSgMlpjZGRYg313XLw0HCODbbEyP6NyxuLlVy9EU8emJj1L0bTXFkN9vXFi8lx0D1RidnYn+rt7o0tloRwjwNi5wYWzB6I/LdPauu+vPNp3N+LJrc/jkx//hc/n7+/q0CRkywvYLMZxPicDJs8tbe0+N5omZIcUo+7eXp6dz4L8Djv+VRYvP/jcmkkFkwkuHGKBgQV/Jha0GLzHom+H2onJAzumYABeHLEbq72bnbDqA5qg8bKGxXuEGfcrMPlb4aglTxpzlxhKK7v5EaBqWMcRJnaMrm7hqjB2P+TFwVy0m8qJ8dQkSU0ZSyvrFqTNKg9lYHVtzUoRSltIYeKC3k7DkjKnNMDe2tzxzgt29va1d8e33h6KpYezsa72vHj5Ysw8fqRJGTtFWgyPnSvwJvXer4oP+axPyhrHQPFyhfP3+eqkq6dH8NWfRLsV5dvZ4kuRXvPD2bPno9LdF51d3aJxNU6eHJOSmviwm39jfU0wNvxyY03+7eqW2qwjPv/dVU17RPNKryeLNMLY6ERsr29oEtoTA31dsbG2Er/65Ufxylvvip4DsaZ+dSheaW/hxYZ6fKEtuO+5n4ruol0pvyyHZFKeoshJAVYyL+IrrXfw65kXk0zA2uTnxaXd0i/rBXys2EJzg+hS4m4B6pbLS8zOFr5kyIV+5ILlpvIZvjgcGUSb8sS/vCDFjyxyOOUK+pua3PFlGC9MSOb6kRwX2LJU1spKaQtZWFqXKE/KKLkOFFR76INgRhrlM64KAwFgKwuOXaHAzj8UbMtWCU/4HwWCF5FGSbCcTQ3fIb7aXZqKuYc3oro8J9p0xJr4iBcd+7trsby8KF5Yid4+9Y2je5JRT9SmA/HilQsx//hx/OQv/p+xv/Q0ToxPxv0nD2Py3Mk4NT4cG4K1s82xOZpQUCXJdc4D5iipFgVMTIx4V+CVF6/E1L3bEoa73hHJeaKrkpMHTe3xta9/M/72hz8wz0t3idHxsVhksUaypbuzV3VojuW11Wjr7PDF1LvqDwfSYqqa+DQVGg0vZdmt2d83KLZtc33gp53N9Tjyy6iDeO1Kazx9vBTTc8vR3dcUE8MdcfWq5NvMTNy59Vhj0Xb0dR/F5IT66MpcfHlzJsbGTsS5yUuxMLsRfb3Dgj8eP/rxj+PGzevR063+rf6zvDrvXfKVrrb48upVTezaY3RsIkYGBnzHTX9XS7z71huS/X2xvLIWs4u3Yni0LWafbMTk+JX41gff9I4rXwIuyyINHMq4CEm92CVjnULtjMNLd5TEf/Pv/m3cv3/PspS+xxharW77JQmy56Urr8WlF16M02fPSi7O+Muee0pP/x+dOBnnzl2R/JTcGJoQn+ViX5aRfUsiPPkQXjKfpSWsfOGW/CcrbB0H1k4D1v4pTKOf+HwW29rwlPnhejzwP2H8JkwHY5XQbgGDiNKPW/M7E/2pTHfcOC1uPto8N20JryEucz4TZj/0o+eV4bgZLmqBTeHHuma2ZmXFseCeLwGgJA3ABD3DxSY+pkOjry/WZaGL83vR0FiOLXfq7x+ww6clxBWKYxKQWhqaVvKWypL83VOaqoCyOLYnqeuJAqRWGdTBbVNWpbSYZ+r8+2zNQA+eiyC82daFxU+bul0Lq3Drd7aZpp6hSF+EN9oyHn7Em+2frm3hb4RrXHkuyi9hFABsMn1pnTzDbfkjLMtwPK5tGufDzUebEkajcfn/P5pn8zCGYIyODXiIB5QMvVpd22WX7dsk/aV5fysqzfvRzxGeHdLHxC2H+9Ucn8U1zA/Y0T/UoXgW4qzXu6fKZkHAsyWMeZDSZK0jHkju3Lt3zzpOuWCCzEN2od+hb7GgxWYKJtHAYZGIXbTo4By7eHfqUdx7+MiL2vA54xcLPWvSgc6cOR270sdY4GKhnYU8zsu3HihY8Dz6JxtAWDhnxzA6OzzGosuhxo1Hs/PxybUbcYBuC5Uky9kkwnGek5PjMTY+bpz4cpOjL+BhdCoW36lPX1+fy2PBEAu90V99d5eeb9+7H9OzTwzzSGU086WN8GLeNDKM7nbGcEu9d08z+RbppRxpydjH4nouIrYmnUQHqMs8anVrJ+YXluKB6LMvOXDgFbDUC8CNxdZz585q/tIf7VKo0FdY4MLQ11lABx4yBv12R7rntsZY0qBnI0nGB3uiu38gXv/md0TfLrcN7evFL9HRshpFU2WaJ7HPmAyyZLObaQmXn16bQYpJeLnYB1xxtWBjWfRAf0feIRfVfNbt2c0PZOQnypt3beNabkruUYaEoIYzpRJ9zD/7XlyutLWJ5zVnFcODG2WXluKpIwb08zmf/IwXVx5CqAk41/ulwgjEgILwSTksqyDwcrySp5P5+C1hHIeXhrRU9bhxrvTKhSK50MNjY+Icp+pjlSy0FXJ8lem7uWQZe9jOBcNAR3AzTSjYuqZc2zru8hZhjE8Kx+IhTI7HOj3nyxraX7JAOi9f2/IVOXez+T5BKRccy8OLGPy5qF7yC/QQOPhDVHSYgKduonSZyOlIoUD9M/eT7GHOpX7k+RYL+yz2iwe8gK++Bw4V+bFd7S2aw7EbP/HI+x2kHykNu/T9VQFW8HghYVxlXY6eubOvPOGA+atfJMkPbtbZhFPZfxJ/+EE/4FxrG14swkPN8bOf/0JzNs25NO9nEZA+u295qbZjE6Gy0GdoK/RK4HteIPwIR77Qt/hKivm3X2hojv7Ou+9Gd2+X9PNttTvf+MGj7i7qYyxmJm+wCI2eTp/zyyC3IxsLJEONJ3N88ZzagTodMV9SuzK2uiqlxSitUDKt2thUilwSvk5i+iRdyJovROTa5pyOZ/dRebxJrAiDH+plQbfSptwo7/nY0Tx/W3ZHDM8aBmsUvOhEbvsoFgFgfQI8/IWawqwPA7doK/cFF0RR2V75jB8jP+GOU7ugp6kALqXelJzdEnG3hc+myt7R2GX6uY8kXZET6HyWa7KqpUE+a8DlWZsR+MG79ijLM5CgKXPGHA+gq9eDqDm0d2rV1A6pswY8Jp2FqG2mw/BUGueTdZjKS5efNODQaJBVpMu/BlM8kB6YiU9DCsMubZZ3HILCHSjsi7SN+PBcK5Nnh6XfedIjuaS2kEvbsMiem2Skjyu8tMgz4jhm2+MSz05f6NkNaW3pV0pX5eta0qtw6/DqyMhJRatM+V1u4Vf/Y+yDlzw3UJySqc/nWJhfCMBH8DsVyTomD7omVF8ewrJudaOUtcf0+/E5YbW4Wp7GuIzBpL+0x+OeNY1xYMuT+zhWTyWU7Hd1F4tp+Yf/7H/NM/vFoUJHMQgRFFFCHVIkxp9P+Sxf0bkzJ5ST1XMyO48ZjjVyjWnxK6HDQEoJaDwzHIG1lFRGyofC/PaycEvBlh2yEHJKzcJXeXSF9PLczS+X53K3K+lII6iCTllZV+AQz6JZu4UYxVKG4KvAUqimcpP1/WrDNRqeqZuEoQaUtAjuHPBKl2zUUzxYdAIEWoZR9xKqOzKJHUD56aavfFZ0QfeS/s8ah+iHHYteVNaAfObsqXjr7bdjeHQ0njy4nYvCUpp39qTUbmqCIOQYOLzrVwMob71Bg/PR2Y1E3bzIKvygQ29vrxTPPV8e++5778XNW7djW0o350VTJy77ZfGFT+ZefOlSjI0M+NJcFpE3NzibvleK/HhcfPHtOHX2Sty/9yg+/sWv4unjhejp7xHOXI45qEH8IO7efhj7GhwqUj5QSM+eOhkXL5yTfz/efHc03vn6CZU9F0+fzsboRHd8/Vuva5LSHItzuesnmvmCYSWOdpti8uRZCZmWWNnKo1oczw4X2R6111Cn8j26Fz//638Tn//qw1h7OhMjfT1edO3pqYgGeUYYu6Q41mZfCgetsKNJ0YBowu4Gdjexa4ljeBg4OOaGHUB02EpnJThuhxcsrZrM8OkgtPUxPmpPsEEwokyCGgMwO3T3DqSoiK7bu5zxj+LCixwJUrUB541yPj0K3MDAgHmY43WYcObn4uJnwWKnsH5jdxu8+HKlU2Gtbm+OIXHZ1Efl9/R0+2UQCg+cMDw2kfAEO78ASX5A4WGgZ5cUi3PgsMn2ZNWPi3v3djeir6s73n39dEzfmY7eSiXOXzgTR1I62WFv6qkcn0cr/7546EBtvbS4YtryIgTFji8KhodHNJDkbgzfTcAkvLsSY+LpNtG4q6MS83MLsb25Fhtry7GzvhZVtfPC7FPzz8AgF3ee9o4PqUhqw3b1gU7x5VQ8np2LO/en4s6DRzH7dDE6e3qjItjwf+9Af5w6fS7m2PWmtn39jbdiY2fL5R/sqTWkFFkAykBDLm/DWEiXMpBw6qo2TmWtkFHKh7Jm2aVnFH0W9lnI52Jv5JuPJtOzREmx4J/xVsKVJi8Az3Dahf5nBY/GK3hKjg1PKFEONFb8pnJXmkxTJJERShmrnzIVdbL7jK0VJFMkqZm6/DweQ2n7wcWCfEkkLhBfiz1FpORd6Ahv4ZIVhxdnTPyRU9CwQx0UGpYXFJLICr7SdbRU496dL2N7dV68sRGDA70xde9m9IiIc/NP46XXzkT/4EGcGG6PzbWNGKqMxLlJXqAsxc//5seeOGzuHEq2jMUpvlJaWYovP/80ZmdmJTcPxXcdqoSU6B3xvQqnbU9NjMTTmZn41je+IZlzwmf7r6+t+qXv5vZ2rK1L5qrfPnwyFbsbHJslJUV8ybn/HW0V8X1vvPjya95x093PnSm7llW93f0+toqXslyS+L0/+gOluxK3bl33nQADfX2W1/R/XtiOTnb7OLNTZyvR3LEYf/TH4+rkj+NHP9qQot8c9x89Eo1Ex5bNWNvmvpMhyS9kQkucmZyQrL0Sly4jTznaYSmu3/wyph+uxJWXXoivvf+BF2N++5uP87xmdkqK39mt+fYbV2J8vFs4rnvMufjii5Jna9Hf3xFdbV0xPjoWF86+IBmmMVJ0gP+QdWpQy1jv9Fcz0ldwy7507epn8Xj6UUxOnvDL13Nnz8TNm9fj6tXf+W6OpaUFTwDf+9rXfPY0u0W+vHotplTPrkpbLK0sxDc++Lq/EDp/+kV/ZaHi1G/gM1mVgfw0q1GmSs+/xAOTfFg+1Q3pa2O4zVfTHDf1dGXfwMVLiZTjP56LeD/YIfyrtoxLg2wu/Wka0z1rGsNr/tJpjCsCv5r+98H+PXF6ZoyzlcBBOfcYKBc6+iWen5locI+GJhey6oqFHsUusNzhw0TCO4CKcE8gmHQIVi7ky/JMXhXtPH7OT4OBg/HuR6Opn2fQxVB3qvHVan418fNoUQbVYoRfSc9GEM+n47Phyvwc05iC9M5T5msszyb9v6+844bynl9mCfJ5cBrDav6/J93fZ0j7vPR+/UOHFp6MC0pp/mFclFSLNnZ1Ypv2CvcwJiSTXpgclO2L04PtfklZ0WDKRqDY29H4GtGPHtAp/U3jjO+7aWHeICZicDxGzzTghhxjYY1jfO7duS3mPpAc3fG4xbjGjn42hWA4ssa74qXr5aJYi48T5GUARyv8+pPPYn5h0TzOvn30t0PpftxdxKIVXzKS3gv8KptFPZ8/rY51KELkJ/GSqxJuLG5vaQxCurGbc1NjzN2pqVhYXvEcjf5IXsYYFRJD0sf7pQ+BO7IxF9Kkq7DJRziwuz+/UM27AyAHfYgXAWxsUGXii2vXY2NzW+O64KoAFpAYMw/3d2N4cDDOnjklvHZUbovHQHaf76v89fV10WRTOtu2F+vyKwilkZ+5CvcKtHV0xdP5hZjSuNCieYcq73pDE/Rfxtbx0WHNH9pjdXlR4+eG80ErXn7QH2iP1dVVGs6bdBg7uQ8HOvCl9sgAi/39ceL8JY15AxZYv5dfnxNcW3SWIbrMi4v+TGwp60hRgnC83Rx3/CWv6kTbsJGLRTx0ihZYkbZW2+RChzJID+T8ZB9RxrOsd25K1qFPdnVyVGur+BxOEHz9ZFmMPVkmNg1jSf25se41bOXUqik3vSnPcVPWFzLdcTK1DHVTh/xMOQ1+52pICN38osMP/OBP2JmPuvtRBn/a0jCPYRHUx4lUmTeKoMpv+ipdLnaKlSGUwJZFlUiUsCixXFQDZuKlMGVAKtG/vHNV/ZgFf/KVu/LZlAeUUr9I7MkLNMIlc+TCz7i8jHS5+ncep7Hj/E6rRi0X9y0b5E8sVR8lRk5YNsr1yzThkOmlC8lv/VuWctJNPKCHd+sLJi8EuIPOLw5k81ghwSnS+KvUGpzE2X9yjQmu/UW4/syrYGp5JJ/K+enPfxmLy2ues3WozzPXLmnDsVzQ2XoctEbWKYCvzimXOqsruE2oLy83Njelj4v2X//gA+MInH31K+DCq+UuZb+ckcu9cuipyC9bwc8TGtTG8Iue4W3gUE/TR2WZf6i/YtxuCuclSVeH+h9fSnS0m2ZsNK3rn7hAoqWAmRZ9ONOUbZIwSZvpnTlpqjqkPZLclEzQOFLWg3k+blWKEMenqBouQQANBy7x+puewQvQaYGd5aVfD5RauGlKf7o0Hzu8kV3s4Kd/bXmBXzigswmP3PwKZyceNX6gDEOREY5YhlzakiKPWUWT2rgUATX8/JvGuOsPOpd0ow/C99DT8Mu0sn7WD2GkxQNNTVzDz9R6qpsMsjlOmzS/Lyz/GsyzcFzIV/PWjPGsx5fFPL+8wi1ylPjjfza952dqHPRnZBhfZFiOi/fhf8akdFOnruvZLPbnzn36k18S1Gy+AKDtkYnALfuVnIQv11awoDl+jHz5bH/dlmNLxstDbfSfYVknBz9jkgaKaah2tgceP9qUdGmkz39oWKN5Xvix/KWrsGfTls/Phrf8o3/+v34fjjXa+vdCj0x5FI2ZI6MKwLjYkrlhePkNI8PdAYhTOBbBQFj5XNudWcCp9R4UPDoT+RWJIPHFkEXeXKxPIdPazKI8uzeltLHY5Th22YR35edCP2fyF7teSac0LMqi1JdwanVSGVJ9amWw2E8Y4oX4XCTLjk+HN7uUnCXsrJD5MXNhy2jctOJWylRe19kwWBDdK9Kx+0xMbobWsxQvvgBAgAMSoVjiK7Z3mE0Zpz/TmjQZbJvtUebLMMzhPkITZe8oVtakuGog5jO7w83lWFpY8gK1MwvHDtGjS0o7VWdXMOeb+ysHDYqjI8MajFp9fj94EYZSuVPdidn5+bh+82ZsS5Hv7+tXfJPvAqBt9w92rbzzKSJ2ZXnBu103N7Y1yPVEa2dXLG+uqaNXNXhL0WjajQd3b0VnRYJXjbq+chjXrt7WgNkeTQctsYby3dIhXPSsOq2tLmqwWIqph1Nx+szJOHf+TMwvzlpgHO0PxJef34ullf0YOTEhpbYtmqqH8WhqNm4/mI3h8RPR29vnc/y6xETDnVL25x7FT/7dv4pPf/6DmJu6HUeafDQdMvFq9aBEm/mtM6/3Te8cIJj80CYd8jPJ4FPCCttfFeYdXm2Cofr3DfBpsigoendWuqKvt9+Xr+UXHslv7CyAF31BmcKA7x0IUszZ2e8Jjp4rmlx1tLYnbZWGzzDha/pRn9qh/LSJHbMtrVIounut2PHJsrjUOxqY8MClHHWFUsJuMz7jRBnxoEeYyqJc4PuYIrUrn0Kq1skfSofi0lvpVMXAvSmqmxvqXyxUoziKRsL5pRcmY3L0TCwvrsSLr16J+bknMTDU73PMxagqvyk2V9e8c7u/b0gTql5/Ro5y0iIc+IybySy78ylnaHhQaXj5sh/DI2OiVUvMzS6Y+Qc1MWMn/vBAr3GDTvA6gw1HHPGSY0582z8wKGWnGpNnT8b4ibEYGBnKNhUNtlBKttbFP4s+XorPy6nbjRt3fNzQ5RdfseISrcIBbhANS1mif/VpwZFHpHT/Ru60qH2hG3LNC/vILdl2pbVL31K6xpeXPAMDeegXnkU4cNwGtqKRaMwXSOV5eSi70I7BzwhhCwO+aSw19AfX+NH4O48MvEoENKEOxJVpMl8a+LSIyjhbxTdYp2vwp6EcWZVHD/A9KCwOSG5xRBSvACgFGUq2fHksXD0RE13VTgf7Vd+xsrb4xMcXIcN48cM5mfRDLl8eHuiWTJqN6fu3YrC3O1aX5kSg7djf2o4e8UjPAAr/pZgcUbrNGb+gWl+6HiP9TfG3f/NlbO4eeHdhn/r0uvgAfCfGT/qekt3tbfWH3eRjYYxs5C6X/e31GBubiA3x8JtvvB4zT2fiycNp757a2tmM9s5KLAnWwdFeNEnp5WVdpatDIJrj1Mmzkk1D8bVvfMuKOJf8cvY/iysry6uiSEsMiXc7JBNOSe4tLs+Lr+cUr9FB6ZlWDA4O+EXVfmxET5f6Qcd+/PF/fEK4P1bVD6J3bDCuXVuIHvXB3sETsVltUh/TmLDaFf/gD/67mHu8Lpk6KPm1GZ//7uO4c/+jeOPNS/Hl727G1NRCvPnOOz7aiAWg6elHkmedcfHKpbh955b6CXx6KJnQEWPjwzExORpXr/8u7j64FdXtxRgd7I2Fp7PR131CMuCk+yUTAO+8ktLIDhsmkeWONl6QMZ7y4vzWratx9cur8frrr/kLMyaZFy+dj5mZx3Hl8iXxBJd9bcc3vvnN6O7hjP57saA+v7WzrtbZVZ+v+OLgnq7BePutb4h/mNjmuOhdPmI0xi795zjr55JvSz4uvWU4YelPziQs+1CRsGYa05fucVsvF5tjff3Zu44IN471CV8JK3HNUm15+DuMYRZpSn/js37q5QOxkAe1+AZjKVCElbVPQ1g9T+aTK1zJ44vzNFbBB4yxqbAzmUg/NN0/0hisdCz081HhnvoJ5+3nDqPmqEoUs8BPGl4KeDcQMJXfk3X1C09UiMNVGC+CGK+9SxrUTTvJFz2AP/46vmnsT/RtM4+s40hRN/Wk9fiyPdE+M5Twerz1ZWpvf2kVX9hGw5PYNPM22EZT5mmMq5WXT/n7DOy/z5C8kT61chqey7DnmufENab/e/M3MpiSKbX/zIPekZizEvqD/qNlf1vj6370tB5Gv/S9ga7m6Os48j0uF8d74sSA9JyDLeks+9EvuTrS3+1F/YPqVvR1tcZwb1d0Szwj2/mCmF22KCvmVA+UaY7VQZYdsDevX4t7d+5Et3QudKictLKQInljXatZcRXhKb/yM3azmMvCOTvLV6QX3bn/MNa3tqJJY1tbm/RAL2KLfzV2jEpv4bL4nu7uGB4eluwfzCM3pb/tC86O5KqPkhDKfGGFjrBdrXpcHRgeiS3BmHr8JOYWlz1fKNsVuvGCYmJ0KEYGpRspPy8n+no1nkgn22NDi+Q2upU3ZTCO7Ut+U650NBQIdslzh9a9hw/lZ6G+zWWgi8K76G9DA/2+VJ3j6uB/XhZzMT2XCUNO6sG4QKNzPjaG8YF7CJY1Hm5s7/i+gSdP56JZcwP6O/0LeQ6N0WnPnJqM4f4+6VHSM0QbRWg8aRWdRHfxCrTm6ErCeHnBXQF8ZYGuf6gx+oULZ+PU2TMxdu6C6ij9WfW3nBJ+2WP1W/r1U3PtkZUpeeOYfC9kOGn8YgahRzJlxCnlOemoD8euoIvRNmIt4dESvR3tMag6oW9yfFIugjAWof8RhiwFGohIV5TlyBj0rU4Bso4KQCNLL0oUsOQp58GJN/XA8qOMllcycvCRNEPgTlPF+S3Hbaljkc5W6YwbCYsfHhstPy6PfwdkUnlL3NKUceBMYp7B+VkpSRTh6ccAJl8S56J/clnGe2ez6USfYHwoyyzgUQeFl2MVdCFFuQgM7b2ohVUE4xcv7ayjql2REcyrmCuBEnRO0Pykmwv9DeOCguENYafnrIttkT5xzTRe1MeqH8HrLNCxoGYoTZnf0pJ6kkdlHYMpm2BxJfvUhk6HX67nJYJPP/WRQqqL/pVecV7ozxcKxgF8gFm2GyD1LA1fNBQM0y55ghoTzrEdVSX/y7/529je3o1BySwfG4SeL2KWZ+KzeY9jIpEL9CUalTktbaZKqxzRXzKK+/LYCdXf3yMduTPe+9q70gkl75l/IAekD4ITOkIew0OvAceijYUL6Nf4TAasVbWc78rmEc60qfRLReTCP4v8bITkMuY2yR5kTpvKY0E96w4MgTLtyk2dWTJ8SBuV9C3kNPnsL/LYQj/g4ApfIVw+w4vGHZkA5IJXlcu8mDxQzl0Tdo5RtG+dH5KnwCrLO254BnNkj9pHvE77sPEK3cu7unlRLZeX1mw6ZfMk7e8FY/ArYJjyJXi5tCXPXl/MoGPWv/mfBlz5w5VVbsEgBFPA0A90J5Q6C3Ra4krqFGlqeU1E0dX4JB0yZWGcKM1X6fP7w/Lv+aYe8/tSyCiqEUJZzPPLA2/CoYPcos5p6lCI5SQM685KYx0dvsG1TblXWr6sRTvJS+NT30b2seqRX6Sl9Vd4XqcqxilgleUxThCmJ8O1v+Ddohy3nurFc8qLTFc0jePSFGnsy7D0lz4MT/KXWWSyPfD40aakYyM9nxdWmueFYf6+tKWPsGfTls/Phrf8+b/4X74P5yIocqFYArDwQwKSY+loWQLAFc6jg0hTJwIOhcAmMD8fM+LnvWjC5znFtFkJWMAgI2DcEmo2NSbpctAoFr/kspuGD0l9yS54KxzBQzz+8pgeFswQoqRh8cv4FOVbSCoPRVKGoo2HYZUvDpQ4BzXwQewV6cmHxwZBU3sQAyntMeMaFsyVcU4tmPlMHMKW3YoMHgz6GuQl+JiQWmA6HUJDv8pnmigMWoIv8LJuMF7SmrBnLTCMCLDIp0DerLtTyN/f1x07Gyvx8M6tuPqbD2NrbdO78LnICxy6pLwyECLoGQxZ2GIHCDtpUHzZXYNsP5QSD004V5PzMt99/4OYmn4c48OjsSeln8+I2ZmTdWaHeFfuMt3e84WWDNZDQyelrEs55cgfwTxz6mRw9Mj0/TuCsRlbwnNzayNWVjiHujlOn7wolmnzSwQmQrTL6sqSJw9/+g//SGW1xaPpB8FdPE0tB/Hiiy+JhpyzfjUmTo77iBrutG094oVDU5y5/HacPHfZdKu0adJXaYqlh3fjL/7l/xb3r34WrQfV6G5v9sDfxguQ9k4LOxYPUZQYmFEMvEBLmCZT3UrL7mou9WVxnsGRhShoTML2Ti78FCwxfI8UC5QAdtSzCw1a85afS1Pz6J+dWFtejuWF+dgRHXY1CeKsUXYxVzXhs1IoOvgaXuU54KUEx4cgIPGrfdo6u/IsfhkGcV4edKhOPSwA7vM596bqoIFdfa2FI0a2uax5Jwb7enyGKv2D3dIoIv1qw3ZNfLmY+mi/GisLT2N8sF915pN2XnKIVuqvB3vbPt8UOjSpjGZZLmSKg524c/uqeKwnfvyTX4knOlRGR4zzabjKZgDv0IAPM7S1dvrlBLvQ2MnPJJAJTEXtQHv55ZlcdthzjFFv/2B8/rtrOYlV23DW6+DwgC9hQ8Fi4lv159itMTM7E6dOn7bysrzKpb8jmthxDwFls1Nq1wrNzs628BHs3o6YnBjzjjR2JkD/voGh+PGPfxJDw2Oa/J33IhNHETWrr/C5txfi6cfmjWJBX8+2hMnlPH2/wNRzKlWFbJJFHmJTbkn+WDZhkQX0cWQSslOyQOno58gKDLKGt+gsQeQArPQkABmEAGlk8aWML8PkB5iMg+wlZXqRqch55BrlZjhuwijts4aQ0mK+mibLIEFrc4f4azfu3fhdjA2OSjFWiaILbYpc84SfpILBjiP4gMk47MVliV9Ipq0uzESLZM7IyKiP1mIhnTblHoOpe9fj3s1rsb22FpyF2tdTCS4F3FZfmzg5GNtbi7FXXY/D1t14/a134vq1T2JufjkWl4aitbvfX4vwgu2jn/8yOnp64p/98/9R5GiJ33z8C9N/T/2pQ4zfrT5+eMjXUht+2boqOfvhL38lXjkdq+rTiwtzwk2cojFAVZDdjzbGhCqL+U3K3x2rqxuxubETM0/n48LF816456ui2cePVV9NXlTiuXNn1Je7xI99cePWdcV3Rpd4fkPlocT19LTHyclhH/Fz0Lwa96cWJb+qcXJ8UDLlILr6huKL3y3Gxnqn5PfDmJ5eiNdeuxBnJkdjvP9yLM7tWydoa1uNX3/84xg5uRBNrfPx4c+ux/DopXjr3VdifOykz0G+cf16jE+Mx0PB2aL/q36HmoRxJNGVK5fj9r2rsbq5oh52JFnSGRurSzE4MKj6nojR8Qvu69VdyULxKWMW+TuZAPCstobv4WZ005WVxfjB3/6tj3P7wz/8Xnz00S/jwYN7MT8/6xcfc/NzsbSybDkwJpwuXLzoC3y5M6CjC9nbESfGxtT+o6rrFdE/v1rLFxQo7uIvlZOcWvDnMVPvN/wWXrvYYzkcV4bgkldOYR2Nt/AkDB4a0sqU+himnGxYz2qwhJXhRVIb4P1dttE8Lw54GIfZ9/x0NuVzLWFh6x6bWh651BQlfw+L7JJraUecrPUXPXtnPwsx6E4K9IRBLov5SCUmAt69L0t6aAbsnOiqr5HO8JHj+GXRJSS3eUnGcV9+WQaeZJRJh18gpj+rV2pjGVpWB+P44rkeTmDhs1vC4zlhupwy0N7yQabBW5paGen8XtPYPqUft7QGIBzSZF1/r8U5Zggo4JdOQ3mlqZVVmuK50aapF1AG4T7XNsSpu+YzGZqlR+GXXsXXmq0aA1qPqjHQthsTfZ1xQfLvzFhfTAz1xER/p8Lao9K8F80aJ8hn3mNDhHRW+KFLujBHWrDALxXNY7THZiW2zi6UIR/PmKyP0JAQyb54FHdv3/JRPuyAZdHaaZSWvLkAlvyUi89dfvaueKdq9v1MDx/PSLbuWg9l84M3iIih0SFPjI56Qw46Orouu9I5xocz7vny81Dw4HnGHL4s5QVCfnUqvXdlVXOAbX/ZuMxmC8UxfnDXCRt80C9HhwZiYmTMC1PsRAVHZDOL5hzTg65PncCZ8ljoZ6ct/YT+LBUpZubmY5MvA9Q+6GK5UJSbr7gAeEhl8DIXOQ8deGGPy1zEcyn3YcU1S9dCF/CYUbXs4Pi4ReG+xJdzysfuftpAKSUj9lyP05MnNEcZVljOSzmXGjoxt0EmeHPE/oHStjuMuQVAwGFPvDE5PhrvffBB9IyOC5UW4YFsShlTWkz6VbiZowhwO+pXPESAW1tB0Mw8Isvcz23EvMn1hceUVnFedCO98nphTy5zAOYMXOja09UR3XLR73NxlfYu5mDAte6ncgodlaNafESLYPDtLlRn0RcaG8/C2oCLTR1n8KqnYGEGGSt8FZzy2sE2lrs1m/K4TO+FxyIhvxx7gksZRWHHrH5l+T1exnFTBpKn8JH/GZP1qIeDB5TY07jCC2RTArrDLwWvutpZsnUVcGGRCazhc9eLMFmSAcU7XwXXL6X30c95Qa1xS8+8HAMHvsz2xkQVk+2chpKgE4TD77FLHnRiNa3LcbRc8lAd+pzQVp/I59IkVvlrXoc/DFr1EBD4LOUogcgWA+Y/cWgwzJ9AFlgU4lgXRngW6tMj1E8Jo47Q0GUIOZ592TDxCk+JmrzDi3/qiT6A3KB/H8DPza3x13/zI8vCKse8Qk++wEBOqkhcYPtISKDpn3mldTsIS9kiLjKQPsTXOhPjIypvL/7gmx9Ilx3wi7M+6dQcSwR+NDjzPn9pagwxyeFevzJdsj8jY3wPgvKycY4jj+ijyKBc/CeMr+k5+ogNkGziSzkCTGBRD2Sc+6FA5wsR2ibJahrqoaQhphxj0hQu/Upe9zVAFX6MZZa8zg9g4Ya3/ihc5fGxS9BBuILjs+1HWtwSj+OmCJPjrynVNhTPiwT6javlevHiI++EQPYjs/xSF/wMoJQHacuyXabD6s+2/GVU8ZO0K435m37mJ+iggkpblEVvhZ6E8OsXe4ZPHnBIfq71CXirBrFuCHEo2fHZbbQOtS1NrQ7Fc2Pq4ynrhjzPmnpYYuTcz6Qr0cccK7FWn8I6n8LcbmU4TtlnoZHoIeuegZ/+7PiSjqSTVaG8ZKzbXMux/JTNtOla1snn8AI2ZXvccLrSHs+HxeBmnbM+GZ78QDWoc5mmjLMpqochzo/PhDW6mOeFleZ5YZgMT14srfuyk9d5lOfjIDKs7pZGsuY//R//5++zIIlSxXBWDvg0BWmz0oVPuUsAGVLGCLR+iCvD0FsQ5SxWIewQEuXb5FzcYgFHwlfhKIYMYiio3qmvB3b+eiBVmHfmo0w3s8McN58la5RXfoSlw/LZi2OGr/zUS88Ca/xLA7PA0eWCOXHg5sU4hQmMK0Z9SIuQlbhxGocrzPXVTwrMgiWcVnksPJUbfxHnfEpfymsTTRalhgGagYtBnkGfN2S1DiPkYWxVQxMT0Us23+QXtCWpwnihkoqWLHjKtdNgimAbJjsQBrr3dLVGdelp/PZnP4qF2WmNpAfC58CXe+3vbkd1c0sCl8t1d4XQQWysr2tQ3bFCvc+itABz5uWJiROxtLToC7V6+gfi/OUrel6NhadzXoDe2N4STWijZinMW8LlQBOR7hgeOoqRCU0UKu2CC4FEl6aDuPLi5fjHf/6P4vWXr8Ty/Ez8+qMPY2tlV3lOekf5+KlRDQb94oVDnyu3VV2Jt969FKfPnYyJkxPx5tuX4+PffCS43aLrboyNDUVPLwPvZnR2R8wvTHk3+LlzF2L60U5cvvhBvP7+P4jtQ02sNEDvrM7HT/7m/xN/+6//37G7vhKDGuwZ7LjYFv47OtxWW+9qgFa7qj4te5tefGeRDj4CBkpzrxTu6vaa+wOfx6KIc47g1ua62uHQPN4Brx5o8qm85OnRxEnEV5q1WFmaj6O9qhf2WOga6NEEqL9XE5SBGBnoFzwWxNVjmJSqPVqktCw9nYntjdXoU9m8BGsxnuIZldG0t61028J3x25Hkya0CuNFxuHWWrQfVqNDE+HNxbnYWl3xsTeH4oMQ/HVepGytxubKQqwqfndjJfaVZ19h26sL0dlyFDui1dbKvGZNm7G5NBcby/PCRWEKP9jZEH450YZWu3rekTv7dEWKbnPcnXoQPUNj0awG4vzllvaKeGnUuzLXt4RrV0X83my6bKp+7NRnAZ4vGug/I+MT0Ube6pEXUwcGRzRp5dLmzlhYXhKPJM/y6Xd1hx3DIV7cjrGJkVhfW/EZt7x8WVtfjVs3HqjuW+pnzXHm9Gk6o4/8GesfFC0PDSMO2/yZPV8KTI4OxGhvJf7tv/pXvv/h9ddfFS/kCdG0PedTIkc69OB7QJBpvABS+7DQ73ZS30jZiHLloVH9loEoZTB9nr5Pn0sZkeH13i6XQVmWcEWozyGLxE48Kgz1VKS1P7PxU/hxyEtwacoHJxGsWrqUO+BGWA2cI/nnLw1pbfE3PpOpeEY05bN8ToSg5Iz61pi68/P4+MN/E994963Yo+9sr4sXup3eO3UKWLx0QeZy/EvsV6O7bT8e370Wa/OP4/HUVFz/8lqcmJyMSneXitmLLimsv/stR4RNRYv4amNNcDv5juJIsqVZsqwvZmZmo19y6vGjpTgxdjF29zYks5tidropvvbu+7G8shjTdx/E6PB47DW1xuqq+LG53S8mt9XH99UPRkcGfYmZFwvEQyPjp2NpcSOezs9LEh/E6sqqSuRyQV5qtfuy4H3x15H66IH6IxfCX7hwQTg89njBcVh/9mf/MD795Dfx1huvxdLsrGSMZJDqc7jPoor6r5456oddSnvbfGFwoL6yFSMjPRIEO7GyvB4b1Y0YPXkuph+yW79P/apJ8rovpqe3oqubo3YOYmxkLF556YJ4flFy+FE8ejQjGGfjpRdPqg88jd7BzWhqW5JMjrh6bS7WNg/i/p178auPfhUvv/SSd9M/evwkuLNka31H9KhGX19nnDt/MjbUj/tH1fd2diWzFqPS1R4jo2OS1a9Hb++4eZTxj37BSz92YvKyx+O16urFHQ2ovHw+e059V/G//OUv4soLl+LhwynvdpRgjX/yT/48bty8Jhmx78Wsu1M34+VXXoinc3O+ZH5SYwk7+09NTMTE6Jk4OXFJfZdd/ZqgSbmAc2HNmtKlMs2isGph3ckIK9IQ7+fCws3Om5x+PAFOma9MY3A8JNwEz496uxNlOCbzFTiKVvVn0qW/NI3+v8v8vvyYZ+OeTVe6NdOQ5rgh7Kt5kUHItPpue1k9W84pLicAxbPi6ufjAkN5RRr4hglkaaCWi2DimEqYn9EXXTZ+ZK+yMCGH17olR7iUvb1FfIQcBRH1P86uBVRpMca7jlXaIpKYZ9OWrZf5Mm1aPRcJjVfhFkE1v61+yvSlLU2D97km86UtTaO/NM8L+6pprHcdP/8W2f8u2Li1+L+nvL8XH0WTxMkabKt0oNaDneg62omxSsT5ka64crI/Xj47Eickj/o0pnc1SwY38xJAurwYj+NP+JKMXYb7UsyZIfAlJ3dCeMGZhQ9xpsdqxiGsxhEWypgGeO1LiIALCxIYu4LPQtPUgwdx984dyQ9xqzKwuOdNHZKRLI5TBvq9j8OR/Fvn60UB44sjn08vfnz0ZDY2lZZVPHa9cSQjO1h5qTF54kRMjEt/0pjJRZOMldwBBdx9KT95PjXHRXRJr0Of0TyEl6vi/yZ0ftXh6cKSj1OgdZEtjK+eWwn+yGCfdP9B44+M3t6STsfcQHoWC5a8VMBSHmOfd3PS/4Q3X6ZxBN3Dx49jY0tp+CqBXmH49OID6UptmldoXBU9+BL4UHMT8OBlCwtOuMh47gWgPtCMzUYsOnZ0VnyMz9LqaszOzdNKUN9fRgAfmIzJJ8bHpVNrbNoQbVUPLkSmzfyCwjQS3iqXlyUcHbSr8RXDgiVzosmTY3FKemNlcFjZwVFKZdHWXzFqy68a1Rc+kY/xBQOdCfCTwpBn0A6cSO+vzGQtu0gD5TQGsiDmL98V4XlyM898VSv9EjkmnrHOpjjkzyE8rbqRlv1VfF3ImkC7dC/mMPzDU0aADPqx5CIMZpEBj1xs86OTwfvk8ZxY6QxD5nl9F9DlQj+ui8Egb4kkxIPsV/Nn31JYLdMxr03CSBpmJIBwvwoPU4NZGBaZ2YXKy+RtNqsJEOMKG5ysgwgY9Wcx1wufLAbLMKf33F58josebt0a0IIBXhxRys5mvhioHWGh9iCMPsbCLxoQ7Yx1PoDLb9rKoosquXDEXx8rSVsa8LPuoj94wv4iDAtb0rLIB+DQfuJKx7EYXa7fYMEnK1GnX7rEFGMzRTOGGzZjufqKgPqLOtkcp8kBTZKHgGH66dl6n4B486MsR9siN5AZVfUBXCxzvqbWjvjxj38a5y9cisWFZcvKVsZr4yF6smlMcJFB+QIg60wlk4boDvuWv/7aW+36dOZxDPd1xz/6B9/THLPiL7m8aS6pJFjIIC4epr3R2VnIzx367nvIn8LP1+BsTPG8TqyROgaWxX7GEVzgASdSpil9ru3kOOH+pvqaZ4S6aiYrupXWgUk/JzD9icOTfKDsbpesc+kSp9ZIoOYJ79IHb+qlZ6xlgvHKFxbUjzrx1Svs7v7PX6JheKUFp/oz2JbY61lxvOD10cfAFTxOCvDl05L3zJlZJ4LmbSoI+cTdLd5IqVDGHAEFlNKpghienzVZXC2pjfGBdhnuoCK2xFdAIVRa+blHRBJAf6Kd0rLgnz7loZ4A0zOGvlCaDAF+3WKyjOPhLrvw1/I5rMTuP9yU8EtTPpd8lPV6Nl29JILLGPNYYZyLxyJ/0j7pwDjkIH4MgPZO+d44btg1SOXL7A3WuUVv5nfyCIbHBvnLkvgrk5vTS1xkPMy6XPzg4OAGF/7J3uFHbJHeONdi6lnqnkzrx2fCGl3M88JK87yw0hBjvsSPq59a6sLzlfxFOnudyV4Z9ZN//C/+b9/fXduI7i4JHLEwx5l0sbtC9UT4sPvRO8rlp8/RUJ48UbAsQhJBYMIrD2e7IwzT5iImot+fchGmxmAAywV+lEMIyjta0rBjT4OKymQxkpcCHXRuFsTwKz0KCAtjPrZCMLwLH9guR0LUcOQXTh48UBZAu2i39OdAA8MgSB0lGKYNddRPDjxEwFxKr8HG8AU3ZVUyXS6ipQBWoC204Mlv2MXzDPhWYoBFqS6wxCVdBmcGLY3xXnxk9wsY5m4Pla2EeBH+0NGL/Q7L0kq2dZhcp1E+6MtzmcZVknHbie7UB6Hd2y1Be7gdV3/7UVQ3lhXP52mHCu/z4jGCl0tOmfD6rEq5BxyAK6jlG9nNHRaWNk2Gnq72GB4di+XVdX9K68sxlbpNIybKcXOb8GkR74hB3vvaG/HGW2fj9JlhEYKFst144aUX4+2vvR1vvfmW+GE17t34OH790W9iauqh8aIjVzQ5m5gcV/otK/uzT2dFnL3oqvCpbUu88uqLMf34UXz88bVYXVsW3poAaLBaWFzzBOvC2e4YGWhXueOKaw7WpicmX46OnlPR0T3kox9+/oO/jg9/8leaIKofbK5ET6vaUErBrup5JB49qm7EztqqXwQc7WxE7G57MZ0jfpQodtZXvXC/v70lvLdje1uThbWl2JDdXluMQz037W7Fkdx9pd1aXohtwdrdXosNIbS5vBy7m5vekb+/txObiltbmo+1xcXYWFqMVfmXF5/G3tZGHHBUiNK1HO4p76LarSpGqkZ1c93xVdkj0Z5Pz3lxsK/0XCAaqseuyj7g6ww+6eYlzN5W7G2shubDMdzfHb2iJ4vSh/s73qXMrvROLqUb6JW8EP90dUR/pV3t3iUFuCPGRwY1Wd73y5ETgwMxOToco5oUTih8qKc7To1rcj066Ini+PBQnJo4ob7f6b6F0nXz7t349POr8etPv4gbtx/G4/nl2Jdc2tpFqZVC1tUdLW0V9Rk1eQdvMJpifUN1Uh9a0WR4SfXxjUzCbXlVba8J2tjYmO+S4GLonS1eonA3hJQM8TaTPmQSR01xqSn9HQWDey3ow6Ojo7G5uR3L3GUhXm7W5Imjk5hYDg4NR5cmivuiO1/HnDk5Gt2C+Vd/+RdxQhPty5cuql+KYWWt8NGJ3Zfz6wv6LGUjVjCSMParSu4zFjeyTO68a7+QVcgoJEouWhVGsEiNQ2w5ecL1WXeKTT9SJdN59xE7t8iJfBNcT170nGWBEZGl/CjSKl8qouCmZ2QSLqnktw9YZX6HGDHbMixN1slSyv0768XFvFakm3di8cGHsXDvalw6dyoe3LkenZW+6O4eVZ522ZzMsksEJZ8dN7vio1ZfuL4TP/rLfxPtGlcqGl82VlbjhVde82XW4NnX1Rbj4kWW92ceP4yTkye885svPja2VqO3r9fH5FTV58fGR/2i6/BgJ2anN+PhFOcob8eG+I0vi06dPh/tnb2++LXCFy+Sc4vzc5ooSCKLP9ol/zgPWZIwBgaGxMddcShy4sKbaxyF5pdDaiN2kLIooXh2nF++fCbeefvNuH3zrnmb3ZWvvvxSfP67T2Jpfj5mnkyr/nuaKFbVF9bjwoWLkoGvuF2ePHrsCdCi5AnPlZ4myerVWJ5vi8Gxzrh1+0Z0dR7Gxcsdce/mlmRki1+WjZzoioHB4eho641HD2dUl8dxTvJyfPRUzM4vqA16Ymr2Y9VFcmNvPfoHmiSH9+LpfJPk0mb86Z/8cVy8eMHwZ+ZmfWTD5hqXZqO078brr78S3Oty9drNGBrtlaJ/GFdevCj8V2Og72xsbRyqLYbUTm0eK3jJl2O9+oGYzRMM8Q08zZdn7P4Zlaz5nWjCnTCYi+fPxff+8DvBsXJ37931i0F2jaxvLMW7X3s3fvrTn8WjJ1NxQfRd3ZBM3tmPkyfPx/DIpOAylnSpgNwZVtcLZFSmx38FwO3mePhalnQEOKnc7AOk00OZGJlgb/YxTPaUwpLGJuOeNbU8wLatT6hyckUcZdObG9NhgZp9DkthfpYt6wifyKc/Mmc624LmhOfEDZenNLX8mbMw1mbsZrXkQgqs/Jk95Yd1G4EFJov3fNlRjvlW2kkJ7fG4LOon+NbDkEW5WOBJheSHxJ8MAJMO5SIZlgm3LxDk5av6KDv4eWneqRk3L+RZzOFLNHCiTC/cCC4bIXwBYqLj8u0C1zUyamkLP8Z++5TGceBPHg0y8JhiNN1VBIRJilEX56F+CrcmqjxuLY0HNYqSXjiS1u2hf6hESO6uBjOFOZxxhL5UtJ/qVbYhrmHIGrJ+jGcRlqmeY8hnGMCsp05UAJJ41rGizHw+bmUc3mjq9WrEz/lNK/JRR6WjLnpmwZbFG1Y4uPWjXfpIT8t+9MpODnbFS6dHYrSnLTpC8w0r3rvSNTnmpFgMkm7AhaeM8TAkxw3Ahx5TXZ5qoTHGx5IKPjTGlrxZ/rr9SpxNAyyGIzraYur+Pdve7or1aF5EgjeLiCzAA5MRl8twN7lnqFo1n6Lz0pacbfzg8UxsaLzyYoP+OF5x32NHk2T1aFw8d16lNUVvj/R5CVBkGl8AePf7PguKnSpButPyivs3i8pspuFuKY6ayzsD+IJRdJIhTeoygj82EoMaLzm2h0t+qR2ykvGJhXIW5PkKNuVT8u6m6kB/bXaaQ40Niz6qDbmFTCWNjz6U5UXCC5cve4GpXW2a53+3F7yrOURrmxexITBH91VEs4H+Xo1JHDPX5hcWT+cX4/HTedPFsKUv+OJTpUfXG9AYxNn2KytLPhKSDVgc4QONoTdtwdjClwR8XYdLe3oXs3Dky4BTGmcqfUPKmwu+sIha3/UxuyhHugovPNlfjFLNmPfA0Xg2GnGU8pm3oa8sJKjLW+GjgNI63NkyPUU6v+rhF0uKZEGZL1U45pbLePmqsYvFRsWRn8akC6EOiw3pYVkWVqCznxS4goxCs6cWhkJl6C9leFnn0pDEsO3St8C1TishW5SXf/iea5XOWZSYumEyhNlwwizTlqAxz+JjUDi4hXzlXgw2TXCHAy+wgAvfoTuWC7zerQ3dYXHRBChlnaAzfkUonn6g+LKCUvCgLwvavET0QrjioKYXgGlnJS/HrUQMh/wFzaUXsX6ww0YGTYoQZ4RTpksp26iw0Ip405NnfAU65k3jRiz1ZHOF+A2rpJSYRmnImj96Kupbc+F9Xgzq+bBJNNT0FHkqWkIP6uyyaDe5KVeBw5cO+64PLz52sMq3o0rtKEGV/ObFrDN0o43/9gc/jPv3HqjfdjNUyiCzWVvK6iAjoH2px9lVu2VfkqvKmb7U63BXc9j+GOqvxLe/+TXJ5k6NDYwLQlf4mm7ChTZhbYMFahbCy0XwNsHz4r/iJLKKPPRDN4Xp6LYwLvTbDKd8+rXjKUOIl9wKz+Ern4gGXvaPbKs6fmUS+1x/DGRJGLRRHR5913xJ2UImZQj6kXhQLl8V5+I+cj+t8ZTVv0tJuhb1IL95HXz0TBmW/8LIuOJCD6UTzfzSAFoBW+mhH+Uy7pkW1EUuL0WgK+3GihI18Fcv1MN1xJd0yXIypPRnzYsw/PIkNs5cuGlLXNMUMcglBeUYVYxnql0dHvCVsiS4Y3AI038mrLtynLJMlk5DuXXTWJ+ayQrIlOU9x1C24jPZ8XT18hOqn11OkR4jTz0dP4VfPwZdpE+Tbq0tDFexToct61AA8jPxlId+WuSRNY1gpgJ0cmtpiCzj0iXEv0V+/Kaj4khmyw+w/Zw5Mqb4VZzxcUijKUPKPCQt/PWgephM6T/mpoBzGYSWrk3N02AURsng/dzohvJK82y5NvK3/Omf/5ff72jlrO2dONJknQW+5dk57wbuYKs8UhMlVopYu5RfnlHi3HHBez8XJni3DdszrLLgzuesLPSzQM/O5XI3Py4L/j6z234uSMyOy1nUR3ubcVTdjB7NsDqVv6KOzaVXLJh2CR9c0EIA0MUom3JdLTNM+ZxEhEhpU1T6r/A7ojAppMivP/kRMgAgRcJhIqHyBJzFFyrvAUWDGalKupZKCtYTA5MPrGSB7zKynIScPiaRHuSdFvBSwCXYLPz1jM36pkDNZ1JSX1lwc3gKy/ILBfxJo9LKkFbpwEct6bI0hMboYE9U15bi6fR9Ke6bTru7JeXdCrvqoUF1fmFBvMKRPuwgEXDVl1vZ2WszfvJE/NP//p/GyPCwLz69e/e+zy+fm533LiVoWN3fib6+7hgZHdKAz+QkYnF5KR49fhp3bs/GLdmOSn/85//1P45LL53SZGcv5p/8OibGI/7tv/5JLCxuRXPbvlT13egf6vaO7IdTD+Mb7383VtdXVbVmL5rtq5ztnZW4fetuHO5pEqWaDg0NRq8G76WlbV+e2dt5GKPDUub3djSh6Yx33vx6PHy8En0DZ+OwrSc6pNRfPH8+vv7eO/HBe+/FcKU1bn72sRfPq5urmjyKd1Ued0RUGKQO99xvWLzluBAWDGgHGIVPqNkJwBEUDFjs6OaSt+Gerjg1PBBjvd0xoAlEf1dn9He3x1BvxceLDHb1xFBfnxSYjuju6fTLuD5NZoa6++LsiZNxTjQfHehXf2lXfTr9meFgT7fyaPLCYrLauqezI78SEE58as255d09vZI7uXDOebAVhbMTvUflcoROtzT+ydGxmBwbi2GFDWgiOjrY74vMhgf6olflcNnlYVWTXfWBfU30tre3Yk3tvbay7kkTu6SOqjtxSjAmJ0aEQ4fo0+WzUXsLfFgE9cVhki+Vzta4dOmMd/YO9o1oQlWJjc2qJoGH8eDhbPzu+u349Ma9uHb/fnxx637cn1mI29NPY3mrGmvbR9HZPSbFr10TrtGoHjTHFpPfFtFlYCgGh4bEK7s5YVWf7K70xfLymiebzWoXzrJdW12XMsrn+alQ8Pkg8curSz5SCP5dW1tNpVcyqbq9E7uCubq64sWfpjaUPiksovuJ8SHxYU/85V//IPrVHq+88IL6EbKHSbR6ppRUf40jgQKL0H/Z6UZ/tYyl/7rv0qez70pM0msd5mTutykDMsD/MkrlkTJlCRZRpSIVVIZlfGnLXaqWg4rFRYYrWJaYhEOqMi+/xk/xiWc+Jwzi9Ud+hZWYNZoMrxvKQW6SxwsBEjreZaTJabfkwNydn8bC/ZuxuDDrY7ROX3xJY9FwXt17tKvy210PxiJo08qnsBpEFh7fj8WZhx5/OJZrkfsYRk/GyPgJ8Xl73Lj+Sbx65ULsby3Hg7vX1abrcfHC+XggPmNH+sr6cpw4MSR+XpA8W4iJE5W4dO6s8t2P6ekVVbxdfao91nyHRHOsb+54Yf3SpXPx4M5NH8+T93UciD/3/BIBuckiJscJcZ4wl3FzdA078w/8Bc2eJ+HsdmQSMjExFB988G78+Ec/Vv/aEJ+0a/LSGlMP7sXy0rz7G7BhJnZ+snuPlxQdmsBvba3F7Nxc8OULOxPb2g7jpVcn8wVXReOy5MPi4nJcemHCrbS23Bn3H86IpqKk+sK5Cxfiw19+Eusb2zFxsl8Tn8HYVR36BqrxxY2rwv9pvHRlLBan9yU7WkWjSvz21yvqa5vxJ3/yh3H69Mn40U9+4C+vGJXmZh/FB994NYYGuuLll16Nz7+4GnfuPJT8Xo4LFyeNf3elPW5ffxxffHE9Ll56KXp6hjT2apThwl7hxOSAlyHWQ8RwvHDmJRH3hXC3wYHk/9/+4K+8g3N7ZysePZqKoeGh+PWvf+NFf44HGxoZ1Bh1L57MPI0TkqOd4oXDI40tar9XXn0jnohmPZKTnDftz7YbeBgfvIqlb8GzGJzk+ewfRbB5G38dQj6RvzTwbN1kXzgWZNMAAZhlwTaiRRHmcP5l6ZPko1862JZeXPbvos8WNvM7k7E05umxLeP9yE8Bp4wvdRH8lFLiYkwaE8pQGySaJ56yRJPfyTw+qf9LLrrWDldEA13ALdNnOH5PuJHDKo5kuUCbZROPXEVP8m418ZJ1SqyS6NF+u6RDDgsKfddfDgigrfw5KQJs4osfuaes9XC7+imfSYfVM7iQI9OjX6r+0qU44iC5KtNlPtoP3JVe/ZKYjFM+xhDFeSww7OIP3AWccYv+wo5fbw5BmVNSL4RDSNOd9EAsynMJdZNh9b+GUr76Bw6N1qnTlGVg6r5nDTCA9GxeuKmwCjSoAveSBxhPqRv8RALzg9J1Sr8dVv8+OzEQZ8YGYrSnPaTFSgbuxq5kBMeEWTEQ3SmBo2y4ENxH3XiBO3mU8Qi+xKA3M1bnudupwzuNIJTjMildl8K6fyksz8dmx/5RXPvy87j+5RdKrvFBejVxHPVIOnaiAp907Fzn2EEWVbhfi6MIWbjfls5yb/pJrG1uZTmUDEIqv01j4IjyjI0Me7c7X48pieUli1/ckQUHUs/VtbXoqnSqTLYgFC+bBYZz9Rek929sbKpfsVjuSgm80uxVY4Bxxi8O0K80frFQJ5ru8lWC6gIseFSkEl1VH8Hk6yrGFszO7kE8eTofHEMETaAaizlcLkxfRCc9OTERTVJg+LILengepjpw7Abl0izod3n8nWYzxZcF+8KjSTScnVvwF3TQJI8f2hP8LR//iO47OjggXaDLLzjYFLEvnNBn+eqBBf/8gkDzX5msumoFHvQr4Tk6OhiXXn4xKj2D4oOsM4Rya2RT2GTrACNdTPJGwiXUvJxRMukvLRSDh7w4JgsvpFGJwqkRLqZ8hvbonNAnX0hJ94AHFc+OfuYVPRxZyZxFiakBWWl/Fm9pM3ZkgwR5cmEv8TZSRPih7KFFheWUtMC6NozZ+iOd42WFlt1y52ajISWwnZdfl1u3xGELlbd4znJzTFVt5DTCPT7WpilphQ6VdcNS+6RDHmMLD4v2imPHfW8Hi5Q5dihY6V0ro2Ak5KGkXOyXT8+mn2mQ7UUO4mgbZAjPhPtllHjcO6tVMC+lFWPcvRlGf9CNRXRfaip+31IfQJ65KFlP0fWnbB470JVK/MDLHofIOFnxZxxpZ+rFOkTyXdYmy6Ydi2zCHx085xi0A/QCN99DoEBOK/BZ7LzMUAThpN0XH/LynLUPX6Av6yN4ZLkfYUfycHsvF/w53mhXFWODF7ApiPUSEICaP/zhD6W770l37Cm+IEqaUkfwZWHZL06piLFWPvt5MkCnpR2bmw5ibLhP/Szi29/6wHfOeYOJ4kmJzIS+mYd2JI/K0CM8AtSyf5gn1JY0ip8VB/+Y3xxP2gw3z9mXpqC0f1Ud09bPbmClLOoCjBJWevWrxOYv8hW2qGUNhnGQcanyQ8dyEZ96MBfGny92634vtisB2ZOf5eon5TJ58Wc4JZTwyYDjMvNRMJO/HAZmICfjOuo/owo6KCzHYXif2jA2Olqz7gJg4djNnzSFt7SYbKOMKMPKBMbZD/KL10WtxIFf/UMtQailItY+EtWMAdk4OBMmmkV46eex1h5ya+GFLfmphJFwijDMM3E1WxgwxZRlNEbWw9LPk8PqwWmeea6lqxmHpA84hS2o1hAm2jk8bVIuXcJJm82fsGqmyEJad4aGeOA6qEhE/ppblGW4WP0kXsdNhskWeW0akiWWhZ+0DXGYRpil/5hLuYW/0W0srtFk3owowBwzJexGU4bV4uTgb/nv/8U///7IsCTa/nL85sO/ie31pbh8/qwVOI5DYLKDQuQdFWogBKEnDhKiHMHDmdzsCkCbYAHfC80saEnqdSkdey5Rtll0ZNAint2V7N5nsZQFfRZMvUB6VI21RU2wNYgO9/Z4EZVLFRGUzZqEMzGjy8G0TOi8i11U4tmM7M4vVOSFeBaOSoPfDW4XXPHkMwIJmsAGddrI7/gUVmUnS6GGIHSyBjgFMKW3wi88PNDYBQ9BdP4CllMCk9oor/49+MnC3CgCCNN20YE8TO08OJBPP9h6x1dmeQxbeCGMGXTKxULobTo5j6zLzmeRMOP00NLKC5mDmL57O5afPlKavWjW5PBQk6Dq7pbqtOeJCHTMz3/3PHBQxw7xB4X7Mywp609nZuPpkyf+bHZbCjxp2B3F57csqLDjdKCvX5OHNUHQ4Ku6NjV3xuK8yqg2R1d/JV5/90Up6+vxqw9/EItL16K/P+LHP/zQtOKTRRbQpObEB994N9bXtuPjX1xXFJ/aSjHYqSrNrhemWlq2VcSOlNgOf6Vw/swl5X0ap89W4uyZ7mCH7tDQhVhf7Yv7t5/G0PBkXLryXlSP2mNzV8rHbpMmQD2+N+DyqRNx65OP4+ToSJwYGvC59CMcpSP/6ECfwofF263Cm52xc5o8rcTi4pImYeuxprrubG57cXiXCaQmXj3tHXFBcMf7e6JfE43+Slf0VTo8+eiRctFfqfiug/39qmg5G/NLHIUjGNt7sb2lydnySszPPonN1RXfqTAyNOxFfSYlTL52NPFi4YxLMvekCJpv1LKLi4tx/8FUzC0sibZLXgBkwZrdWyykbW2t+8il0cGhGOzt10Sg3TKAiRZyoFv+wd6B6GjuiJWVjbhz75FwW4k54cOZieuaNFLuxNhojAwM+FgMFFV4j51sXDYKfrxkEONHv2B1cadB80FMDFeiT0KBFwPsphjSJIwLMweFC32kpbVbwqQ3mjp7Y2ljJx7OzMXdx7Px+fW78ZtPrsXvrt2N2w8ex+zippTC9phf0QR3cy+WxSOd3T0xPDYmPmmR4inlWfSFR+dFg+3qfgwMjcby6qonfHy5QR/pUbnslFldU7jaZXNzI7qEF8dCjY2O+msBLr6jffl0fVNt3SzZdurkRLzxxmtqp7X4yQ//SvzeFy+/9LIUc45wqaqNOiQTclcZ/ZaXQshRdpdBJ/pu9t/ihZ0sAluOjDpB4RZDqH6J8ZKR+iiTh1L+peuJBilUGGl5yhA9y0POVGahDjI25YKZRv9lHuCwWycXuhIb46VI46mwtIkzfmNHUv+k8WPDn8MMU1JFGY2uC9S4IvnQvLcUN37770SfdU0KtvLl78BYdPSci0PeEqvA5qOKi0CuMZlllz/9aGH6ob+sGeBCZo099IfJc+d9Jmd/d1v8+//zf4vttadx43e/8v0cj6fuKF0umofaqLunLcZOdkleDMfjR9MxOtIaZ0+Jt8eaxTdN6uvVmJtf1MSCBQcWhpri0fRUXL/6RUxPPfAL1d3dHeU/HU+fzllOchQUi3obmzvm6w8++I54ZTuWFp/G2sqC7wygj3d2VCTPtlSfPfW1Zb9g2tpK/pmcHPfRNPfu3Y6V1SXLfHYcMikdkiygno9nHsXM7GNNqLjT40Bhu5KlbfHK6xNx8+bdaDtskWyTrFt/Gu+9/apfaGjYV7+RLGjpjqWVlbir/r29o7FMNdtv2o7Tp4bjYHcvLl06L9q0q+8OxMLT1Xh4bymGR4ZifbMaT6YPhQN9ZzPGJ0YlI+4Jz6lYkMxpbtmND77+Vgwrfnp6Pj773Y14/c13Y1Ly9fqXd+Ph1HS89NJ5yaVlteFunLvwcnR3D7lN1bpiD3EVDCc+yUkHiz57iteEWv2Jl2l/8Rf/h1+ccHY/L0K6JFu/+OJzybtF0WfPY875cxfi+rWb6rcHwvFETD965AuON9eW4q233oqHDx/FyROnJau48FLl8TmpMChNsmgZIt4V7/Fkji54vdHF5gifYdkli/wZlKboqzie8NhPvyvSFqaEXTeJQ1risix0Bcc+k55H7+aSB1v3Z9pGC341v/N+1S286U8fD/Zh6ovSdOucXiOveKm0ozbhM30Won0skzq06694yzR0JZeBZAFmyhR8wCwnjOg/HPHkXXYay1hQ8CIKwJQ35SqbHPgCiKN6SJ9y1pN1WeKBZbkF3QU/8RQsydY9IW5dDT4ssKnXuOEvg5ygpE9pS5MpkXkCLp7EPZAexotgElI2NHBLqjx/OSucWLjx0qP8sKb+5VV+gCsv+LdJPzqsbvtunE7RolP1amInutKhU4pk5IIgIMK/nxvxAy4G/BsNT8+zf6cxMOrx96Y8hkMaKFA3UK3RZP/IVNCDFN59qPq2RTW6RItT49LRBjqiq/kwOBqNhX4WmLc42qya8tFQRVsWlLZ39vwSgLYmDPojazwGuhC1i/y5gIpu/Pw+WtbXzWs+5VlWacHx3t07MfXgvvSdHu80Z0GcBiQdujYvJ/Ejt4DFLvlylyoLe+zsv//ocaxvbEWrdBQM9GEhiC8PBqQ/jUjW4vcYIF1wc2vTF96uSd9ZWlwWbvQ7weOFrOQoL0mNNzAEa1W64QZHygEb5lLZLOozWAz09fheKTb5gC+6A3d30ScZj7zAJtiUu+WLdTfUh+BDdtvywqLNdwKsbWwaPrvvfc+RnjjGdXhoUPCl80FzweJIDjWF6cQLBX91h36r8sCZlwCV7oraiSNvcsGQO5jmF54aD+a1LKSeP3MqvvPBe3HxzKSmElXLDHQ/2re7q9s7uPmKgM1t+15APbTrSzllWVBkI8LuznacOjUR5y5dlG7Yr/zwCHpdtru4ws0t5GzTm3G4aYtohblbyjgdtpaGp+QhL9QX9TXfiS7P473S+CUVRmMY8hVdlpf/Ph9cMpAv6v2S0y1AWlq94GfgywID3JiLejGvBC83S86AIkv6/UN4Wi82K2+JG/HYXORHlvGUcaUhqfPwV/qfY5224degZHMDXsIvbZkeP6aWv8EtLX2PF0R89cCchK/Wu9qbNS/SOKP6ID7VFE6HXlLShQV5zh2HL/kihnkwUfWF0IQPCv7q1rgozO2rNmGzisrNHdVqNzIrDbIHkrJIXtVgxNwFHvcYqji+bslz/pMPXV9lzSOGKE94FDia28BBKTIVz+Ir9SH3J1nGRAyxpKobemjKW8ZEyrYVcizws4Of3fgs4HP8UVXl+tgdpakKJ/bck6+8o4AFfr5I2GW8Fmwf08MLAKXnZb31AIoXfGjntRwZ6M9RL2yEGRkeiXnp4j4Whi98qbvTqi2oi2wBxOGlST7QGK+ykdPME9akO7Jx5I/+6DvegMZOc/qZ6aO86Bo0fAk/6QxtgQv8kmbgm+mgv+PBwwnSOsyWnHUL/nWbgSWujEdZFlkTRv1Z8JWmxCvzJLzyuTGPW9IoZL2SVjn++OVWYUvZg2wvn83LPMstXyA2hmcZuILv58LPT80krs/6yyB/4SkL+aFD9hf0OqQVPAh/YADs/5pR6YVP/gK3xCn9Dm9I435Z/JWQSlwLrGp40eJOYl5MmjYaJyvS1j2NkIvyalYBsh5jy0T2FvHP/PH/H2qcHteFpCm9x8O+mg6TdT5eR3zPpisN4bW40uG5JF5h6mnkOlr0xSWozPiMyc2Mxw1wEnI97hjsZ0wtrsFkWEP+wp+wj6cv8+M+6y+fMcfi+HtOnPGuB9fM8bTHnzHPPmPKsON51Tf/p//5//r9jz/865i5fz3efPFCnJBidWrspM8kr0qx2dxc08T9YczOTWtQWbPC1dXRKWVJnVlKE4tTnDVNl2EnOpfncpEugyCL+hUNit41pdkFOwjY2c/5ua2tnHHJnsxd5USJ5RPJVp+fyJnkwGNCk+cP7itMwkQkYZEfEEzqGTShEs1AQ5RMgvGCF+FmLOIyvCCr82BLv8NVl5I8FlhyIZL7nSyureriolVGNp4TugwsAx0TBO/+UpqSMZErpKVe8mUex+QgyU4i8ju1FFVPPoVTMczZksCfYLpC1C+FDETxQCN6kQdaYVmA88K//eBKW2ETLtsCUP6iWe0m59yJ8Rju64qHD+5Ep4R5qxQGdox6B4uSU64/EVbd2jvU0gZxYOWaicqdW7fj3p17Ud3a8cDC2WZ5+SttyoWUK7GowZidQpwvr7Ekhoa6Y7i/M65cPK+JyWB0dlWkOHNB5CfxaGoqeirtMTo6JB58Ei+9cjqGR9rj9TcnpXivxIWL4yr3MBYXVmJtZdULZiy286VCa8d+nDzRE+++dzKGh7nAcjem7j+WAjKryc6SJnwaLKqt8Td/eSM2NyrBRcF9AxPR3j0ZLRVNjlorIl570Y770b67Gbc/+Uj9Y8RfoXDGZ0WTAz6pZkcMn56x453dVAMDAz539cksF6dVY22T4yu2YofFuo31ODk+FhdPn4pBTcQGBrqtSHhHufK2d7Z7Vzh3M6B0cMzMuiZnD6YfxeLyWqxoUrS8vh6La5qkqW+99OILardJf7pM/+lT3u6uTk3C+mNsZDQuXbgYoyMjcebUKU1KTnliNL+0rLbhmARRSpMWXkKwIPZHf/gHcXJsVPiNepGSNtPc2H3NiqJoAf+2qxP0d/cJ10o8froYVcHhKBgmk0wi+Jz1nbfeiLHBweiikRXO5Bre3lNZ7BCjH/scZOWl7pPj/fHBey/F+GBHrM4/je4O+E+0P9wLLgvmi4qFucWYmdOEUZPzZiYrLZXokCI2MDigcts1ST204jsrHrt5+0HcuT8dt+9Ox92p6bh5775o+CSW1nacn93UQ6MT4n0p7z0D0dQmudbe6R3InAV/pPo8fDIvFuj0zhloxSeivBBYVRvwWf3M4xlPnPgKgEksXwAMqx24MJn7CNjVzBmvXB4VrZ1x4YXL4j8m0uxQS3nCkWTNoiufSkIn05r+676baTBWlNIrN+VBSgHkSaH02OIn3BLDppAOBuY8lo8qRUE8Ux6wKSvlHpYfxct1fiW0PFOKVCbTkI68oI/LU8KpY5BuxmLIXcaXljwSM5In7FBnsUa8z7jQokn25nQ8uftxVDoPYm5xPg41we4fHo3RiVc1enRIRnGXCOOI+rQmVl4sEL2g67nJsdjZXFV7cSnutu95uH7zZuyLD1+9clmyYD4++/UvouVwOybHBnzZbqeUfNqzvaMS3f0dmkDt+BgdJl4TJ1ujus39EquSQUOSd+vRLH7e5TZm8Uxff78vPF+cfxLNmvBwNi6L4H/2Z3/mfvjZJ5+4jb3LSfFcOP3iS6/FyZMn4taNq5JD25bxLMzz9RSyt1Xj34UL52P60RPRCkWbc4xH4p/8k/8iPv2UY3zmfHRPR3uHd/DlbmgmS9vi500r4auryxrPd6K7W33zvdNx/96jeFly9h/9k5Z4/Y2OeHBzIU6fHI+Ozv3o6Z+Ih1ML6lOdUan0RX//oKAdRGfvQZw5exBP7j+JC6ffji8+vxo9A12xNLenviEcJcMX12+rH7bH1NRy9PX1+ELsyy9cUd84GdeuXo/uHvV1lTMzPRu3bk3Fg6mZuKT4js5WX6Y7PNQZp073xpOZBzEqWTt54tUYHDztnZtwPJNYs5EsbY3M4WW0F/ylk+xWN1UuRyi1+SxsFqX6+/t8F8cttTvHTQwNDsU3v/HtmHny1DtW33/vPZV9X3Rq1US+oucP4unTBX9RMDw0qVI7XCSF1hYsimf/6hkvT/RTG4/RaRwvwwIAhqfsvRjxf5GXDpmu4pxfPaMBTmnKsBJuGvCqpzXMEq6f62mNv+OzLjk5y0lQxpdxWRdCHWY/f+laT9JDukW40/knrf32eILGRZf5GX/qSUzud3fZRcwOdCaXal/loY58MVgu9Jcw8ldG8WU9/Mk3eo78yBBbPaODZF/IOqZ0JJ30GOVB58m8qQ95vBNAbLmAxtdC6qre0V9b7Kds0gqa88gFL2gBPlgC7NqbMg5rwS9bpvFAiEc6H8fyCLqEILhk/gRBPUmnOF56YVtEH8kWgg1GdAITn9ctudmjobVH4+aQ+kK/5BlfCrapn3C5bJNcl6d6UAiLol68AMcs0MZwFeZ6NdQBTDL2uMn0x+0xUwAv+e755jgOmCyXvwIu+e1XDHWQZbzg2Bfa1jttNSZ0NlWjW/OH06O9MdgtXe2oKrLtiwf3YmN7V3rZbuwc5EI6teKLKPhtZX3TegQLafsarxn7Ci6i8Bru1vOLxd/n9Um8uQConCIidKRdHacH+PTe7duSxXelQ3RYF2fhExgspgAT/ZuNFixyczEs+jfj9ubWVmxxVOTuQUzNSKeVbsmO//JFRF44mRf0nj55UjQ69Fed4NTNYrj6BbKQI304So1dxGzcQV8vd37DjYCblb7OYjxwmXMw3tEmUttiYmzYc8L1tXXp35uuZ19frzIeSo9it7zGELlrq2uxJl2op7vH9OCFgBILpPQs4b/Blwl65ms3L0iK10eGBuKKdCY2gwz29Umn7fPXCBzHiV61JRrQPrQBL0F8BJJg91IfiCvY6O9r62vxdHZW/TY3AZzUPOd7f/DteOuNV+LlKy94A45fGEpX5eifksOhVydfUAgmdEWGQBfahcV+G8E8e/ZUTJyajJ7eIdUhj/jJBRt8PBTP5QO/iqvb5Ati/Ez5iUItTaO/fC55n7T1MH4NyWGqfvJn8ew6qK3Rv5olbyjLLa006FBkT1gJO+WO5KDqn/MA5Cu0dQlOZouThRf9JV0b5fMfefAbft0AG5P5j8fleJtlNeZ/1jqFx6v0F+gXz3XcMu1x93lhHs+w/kM+aqxQn/IuezE+6x3QptTRy3Ej82RZHleFU77MUL8hjcJIQ3ugo7nqJa5FGfCu7wOQW8oNKEoaZRWPS+7IX9VYyhE36JEsoh8oIf2H+Rf1LdcHKDNfGChc6QxD5QuaCwWud+eTuoajHmRwTZfCln7ys9jK2Jjls/aR46THdEWyI9+X5svdVbjTyHU+52dewUt54MGRCTe/FJALvkU44zBjtYsXwpb1ogkL/e3C97e//o3mtruSC9xbhQwRLKXjJVXtZZeMkroOWOpZmvLFvsdm6ZEcRcvxnu9/7Z3o887+pKNQL/qycACO4dH+QMmwNKWbfJDPDVbpoHvNZJDDMjjj65b2LCVTUajTZwimLNv0KvP7mfYlb6Yt61+mx0nezL6dC/k819Mlb1MXxqYWp8kXA4xjKRepp+VokY88IFkrqwjPMHDBn/VKw/NXzZ7irS/iytJnyhcgWVeZwt9oXBRl+dfFp9/htJV+i6ITr0bjlOlriHNyPTuokI1FaC1dSec0ZVjdiDJFaJGnIdJggV/6/fds2HHzvLBnTeaWW+CIKb2NYaWp1UpxJXqNyRrxep4xvmVc6dRg1fOomx4zWaa9RQn1vpNt9UyGwjwPdr38r+apxTUYhxUIfSVWAcQ/m6/x+ffCLFx8jSnKuN9XrRo8OdmX6sbwnrFl+DG3+G354A/e/v7q7L2IbU3sd5djY2E2djbXo7PSIeVyIyqtUipXFjXwtHgn4UBPvwf8IykG7LjkkkkW9/1JtCcZEr6C7gsnNRlpbbJIV3MxeWGSsi9BsB/SJ5V2J25e/U08fnhTaavR1dUW+1K6SIsS2aJ0K0tPvdN8SMojC/0IBZ//rk7GQMZgCaHo7Awgpd+CQJIAge9wuET/VBxLp28kXoZlY2D8JlYuSQhHeGEQ7Ag5wumwis2GkqEIsCmK8uBLKp6BbFiKyUmVAdTyGldLLjUKhQhSi+qXO3sJA4/CEiugOeCleCst6bzAL8iorKjkDIi+48CwlM75ksbAYycAZ2NzTNLTR4/iVz/7eSzMTEezlPEjTYQ6K91KKIgMmMpDHVlM29zeDM7fb5NSwvnUxHBeOxMTeb3raGtnK8bGRzSZ6FP7tWlysVPUVYO9JlgTJ0biz/6j78affO9dhW/Fo4ePhJAG1Y7NGB7nfGvxniYH/QNjQuEwXnvjosKexttvT3rn+eLcViwuLKostb/gXbh4JroqTXHl5fOxuj6vCVSXyjiKpcWm2Fzri27x0atvvBzf+Mar0St+GxsZCM7r394+jHPnRmLoxJvR1H4iNvek9Ld3epcCu+1YhG+rLseXH/4wujvbPVHxTlNFs4OIRt7bq/q5k5dhfOXQ0h5zi8vBfcNNTW1WXlRz6dTC8+zpGBselG7NBI1Pm1WG8sCre8WEBAUF+vLygzPqH88sqJ5qO9G4qriqaNmjycjpkxPRxeCrQZbjklZWl72DtcKkSGXy9Ua3Jj++tEiTmaXllVhcWVW7s0gKRk3+8kJNHO++9Xp0d7T5UkI+m2bxhTwoN35hI17MXfkdUnjb/KnlvZknceAOQY+g3wiiHl+8dDFGRW9eGrFQp47jwZnJHztHGLz3NJne3N4WTgua0O3F1955IU6Od8TrL59U/tF47eXJOH+qL16+OBrvvXk5Jk9Pxs9/eyPmN9Y1AZ2JtZWtGOlsiQHx8NmJMd8BAJ79vf0xMjagMsSwrZpw9g7Gpmg3s7ga9x7MxtWbd+OzL6/Gr37zedyfmo2pxwsxM78cW3sRGzuHsS5bGZiInf2WWNkQj3f1qg0kgzor0dTaGT39g6oD5zpXvLMMmcMXIHs7u7G9uWkdYF3u6upqvPLyS9Hb3R1/+Rd/HavLi/H+u29HO4QQnZhcsXsHfuKTfM4Zxlh40zn1n0Z9wooFCn+2WYaa2raeHqu9kbQOK7RQL9bTIITid3oM4YZchCFZGuLppJRXpAE+SrglrnAxSOPEM/9FGc7dkMbPxBLmTKVTtzgEig5e8JC3rV35D9ajv3IYMw8+jU8/+qFfqq1v7sageGhwuD1GhifUHwYkv/LlUXML5yujfLZ4YsCRZJtrs3H3zhdx69pn0dfVFCuLT2NhedWX037w3tfEw1tx6/qXsbmq/rWzHT2Sd2tr7Gxvi86e1tjZ5dx+jgzbFZzbcerUUOzsbMbUg3n1s4r6otKrnSEXi/P04xZNZVaX52JsoF88sBj9g70xLv780z/5k7h5/YaPEoJ/+vqG1WepfIvvRGGXfnVrzTvtkGcsPFCxrs4OVUt00WyqXXKJhaFL589LLvbHR7/4yAvW8KHTiLfW11fVTofRN9ATJ0+PS1aob7aKQIo7IXl87nyPcGyJ5bWmmF9aVb07RadOyfETcXf68+jrHoqluW0J6fbY8l0V8zE+LvlZaY8rl3rjzZcvxekT5zU+H8aX124KvvrMCkceHMbgYLPP5L99U/JQ/Lx7sBsbW1sx93TO8oMz83/z64/ju9/9Y/WZwbhx+77SD/m81RdfnIy33jsdC/OP4+rnDyWXt2NjlcWoyRgaGhN77LqOcFQaXjpz6VpVbHQQN25+Hv/m//jf4/y507G8vKw2WI9Tp08HFy6//vprMcfXZtt8gbMV7777jheLOM6oosnc/fv35FbipSsvx+joSHyiyeN3/+CPBb9fcrLQOVRibRJZWP0TWPTLwk//dgRO3c1pCenwy+gnlTI/Zb8o/Jkr/c8zpTJXmnLHVPrLPpa9G2j1uMK1P9OlmxH0VPvz/3i4/4pwrH4sMeymSVdllgkwxMsPb+YCaR6J473UGsusr0j+lZ+Nk62WVvH4XY0Snh+yCHQz9CR0H+s/iHw9s7EEyOVClxIWeSQhKUPWul0Bp/xFVrLIIBStw9F89YlmXZ8kHeiUlvxJxyIMWA49bkuTNJZUxRU8H/0nnHo1/jIKNElXZvOGyKJ8qoF1Nj1z0T4X6ksv2VcajsKEfkkjPe9Xo/VgO072d2nsHI0e6RdtytPT1hRDPZ0x0tvmlwAqyjujRTUVLzqU9AGfZ8yzYcm9z6YrR5DnWX7lPgf288zzcVD9sFC1cJ0OWS/6sdGoZX8n2o/Un2M3Lk8OxaUTA3FurC/6OqQbba2jgphOS5J5q1s7sXvUFtuSXfRjAfVCNxfR+mW+1Lo8doI8+qEW1s0Thi+M5MWVLPyRKAMHXOv4Q2f4zW4RjmzGx6LcwwcP4t7dewVPKa/b4chtwwI/8wF4lUVudATCtyVDOW+f0tDBuKCXI99AwpQRLF5osM9iXLKMo3x4EUofYzc9hjGERX8WyZnv8KIgj6rJlx/sRqae9IVZjVer6+sitaSJYFs3ET+iFXC0Iy8U0HGQoxw5yZegvDDnfhpou4FOJDjcfcTGjC7VhcuCGSs5voNNGLysYJEOHYhyh4XzP/pH/zC+/v7XvImIl/M7ktccy8ZXCZVKr+R6l8aQbteJ/simjHXGmjnRY31NuEoCqIxl6buPn85K52WDx1j85//FP45XX3tNenG3xpZev7R+8mTGdEB35oJiXj5yHBF3PIGPdWDRqvyqAsOXSFwgPDw8EJPnzkonmVA+zRWkp9DU8EHJCzXXNsNr1mEFP2cDkrRmoHnpkoZd3eUipsMMgfiEl347MuRBt0z9smg686DjlBAY/Fk21vDhh7DElyp79648RRFGFSi2erBtCHOtlJb8/iMvCMhfjp1pgSSDQ/mFhc6UhUvbgEMZV9az0Y/B7/oUlrJq8GUyLTTB8lyGp0vLksZl4idQ+VWKHiTjFOcxRracz5PGfZt/wnH9qIcMtuUnF0J5gOIKEoESvcQHOMzV0fdpD/gCk6Wgc0gtUwOymM4ie3UvF9IZS63nYwUwvxoWruJFb5IkPw2veNrErjxuM/0wzjK2uV0K3nK5wCsMeBLK3AKZRxLGSCxX+OGm3EyXuS8XfGM5cifHUOFa7NQnP3CMhIxa22XnmO+S8h+8eRklmcaJAy1NB5q/t/uIWeaXg/098e//z38fszPSuUdP+MUk/b6RF/DnizrPYGzdjxXudAKf7d7kOf7LVy6KhtV4/2tv+wthbwjQ+AHN4APVnqzZXoLjl4uAM8ikmX9dhcQBmWL6Ely6pOFX/5Ah9Usei7YprJPgFykcDx6EZ1E1k/Ut0pDgmfgabnJLv1FXvd2/pUSVOpjTKN4yobDQjHiPabKMYZlHLmmcV3HkB3iRzw+4NiCe5rgP3DNN1iP95hkRwadlyA890M/YgAdgfl2A//MpDWWXPtnCj8nnDGgIbvA7RfoaMxbhx8IKWUJULRxHqPD8bDugr4nkCir6vP0YweVXgXYLizmOQz0ubf79XaaMb4RTep+FXfaX0pT+xmRlic/mLU09Dy4UaGyXNGWajKvDcWra31nr4X+/UdoGfGq4yU1+qterFtdgCHOtClQzSVHPmo/IHAdsGuD8Ppili68xRRnn+jdEOK2f64G18hrMs+Vlvgyr+7Pclv/u//Kn36+07WuSsRFbK9Oxs7mkyf2qFKr10Lw+rv76t/G6Jr+nxs5Ee3OnOhkDLgspLC4KyEGeq8gCuCdcQtrn8yM8GBbYFqwwD4CFQGEhI6obcfOL38bd65/FxFBFgrs5VpbmY29zLbb55PLJgzhUmr6e1tj0jpEt7z7h6ANQ97l0KgfBySBHKR7s5GIIxyAYMDwykFD5HEwLgSakwAkBlQINIpHWw076hXwtXOn8tl0PenSc66cHiqIcW8UyPUhCs1CAYBTB7ZKHKIAWCFKamRpa8taUsnghkmViCUgccxAgNTAMRnggcFHmmfBiNRd0G2AtzElLFiGIVYSlJoPHHh/VaRBlcfby2XOxt70Wj+7dlULeG739g0pIjTSge5fTgZRajlXRZFQAR6TsMxHhUq8dKfUo5FS+wqWlR7uxubURfB7MLiJ/7kx5UqbbxCRNzXuxtDwTM/NPVM5QVAZ6YmlzLg5bldZfe1Riamo+rl6/58UsaNSmie7FCxPx61/ejC8+WZCCL8WrtTsmxoeiuXU/Xnv9BeXdjUfTj4Rbd1y43Bu/+NmU+GcijsS3Dx/OxsryZnAR4+TJwXj8hItz2+ONV9+O3ZbJ6B68GK2V/mhqazMfNWmC3d6hSXhsx7Vf/TS6NCnygAP9ZdgNxOI8vORJh5Qazotnoji/qAlHS7uVIAYndltxLvTJ8ZHg8+cuKWId7CRS2q7WDn9dwGWutFqzJhZWDIQzLzOmppmMwEvqZSqPhfzejta4dOqUF0mAzZmr3YLLhIq2XllcCs4vHR4eKZSn8CfZswuLak1NHFUR465wdkWfO3Mqmphgoiiq7AMmsmpvjkYiETu0uAmfY4Hg3TW59588Udltgib+Uh7OuGWX+iUuLBMjc8Ewymm7eeTIO9L4jBzO3+ELEMHdrm5FX/dhvHBuMLaXH0dXU6toovYXTF489Gvy2C2YJ8ZG4icfXhPe+34pMVIZjH/2n30v3r5yKvorER1tokszn97viFd2zXdPZhdjaX0r9kRHFuw5EqRV7dTbNyD/gNrqINbXdmJa9L3LEUALK/FwZjE+vXonbt+bNt3XN7djdWPbRx9tblWlvHJx6IDq2e4dxCxQc0Y6H7Hv7Ox6Rxv0nZmb8zFL3Wqn8dHxuHXjy3jy8G68qIlhd9+Qd7pZdjIBVx9GCU55g5UQUP2tz5haJcdZMsmRiy2eM4Vc8YWPmEjBYKtfu8gAoJC2hIEtd8+WcBxXSlaHS4ooAks8EIFvyPlveYwIwxLgXaoK85EUTpGWctJX/pUGvxR9+FGCr1V9+dG9L2Jx5q76+U9i9ekTK+QdnX1xJP5palmVQi/Z1jWoSfyQ4rqFW9X9AFhdna3x+OGdeHDvc0385+LFC6fj9tVPNSF4pDR8gdMdly9eibHJMfXZfX85wtnALEqvrmx6oblnsEVUqEo0qm32IubnF+K1V1+Ogf6+2Nnujt9+9ihWNzeis53jdjQREd/ylczS4pzoIz7c0/jI5dbql3fv34lf/eIXsa30HGXFwiFfkrB7lN3zg0MDcfXLTzVaSK6qovRx1pjUNKY1L/IuXbjkL0rof/S3r7//dT+PjU3E/Bw78SVD6H+SURw3xVd0HV2tqs9ebGhsR+Sz+39sQvza0xs37t6Iy5fOxVjfxXj8YCY2OMZKMLjk/LPf3I3J8bOqz46GnoM4d3Zc9anGYM9qdDTvSg4PxIc/uxtLq9X43vf+gXSEVzUX24rFxafxtfdfi9s3uQSYHbSb8e3vfCs+/+x38dGHv4yXX3k1Ll26GMODo8KmLe5N3Zds7hbtImafzMTT2WnhuxFXLr7my5L/+Hv/VHJ1QvWC88QbogV8Tj0Z86YfTUm27UeXJn83b/0ufvrTH/kLmz/+wz+J9fXt+MWHvxCvHMZ5ySPOvZ6amvIYffrUZNy4fj3OXzjjPsil7e+++15cfuFcVHfX49TkuPCE3pKFHLsl5k+FkYkow2VOSD11lOtJpOOz99T5Ok32x5S1NvLQHzNlhjpN+mzd1xRWD6+bZ8NSZpR+8uDJYR7TCKeMt1s8O9z+tH7Gn6GZ9pgt09bDyjw1T83PozARz+ekDVlCoMZMtSHHJGDRrVxr0dCLA6Ir8sALAspuehGtP0B7EQu9SK0A/5R6HXA4t/+ouVVtue8jAQBQTkS9KJIQXJ5xJ5wnwQQ3v4ygLGXNS3nR6VJ+Wg4qvbMVUMAqn6lDllM3GUcy16+wR8LHi1h6bBVQFvpH+lgEFQ770so0FlNn66rCQb07RtWvJwb7/WUh6uPhPl81qUeIDlwIyAWb3S0coxnWtbc31qTPbfqLs8HeimyrvzxqVT/f3OKYxaxvk/LU8KzhmOZ4XbK++ecq1a1+nm9LLpS/sH+XebY8Mlh/fSbcej70U/9nJ/9Ib3ucHumPUyO99ndLD2yVLlDdWveLwqPmdsnbXR83WD1QWzZLl5PMppFz0YKNCZL3asO8TFKt7T6t8gv9m00ebI7Aljv6wSsXDxPHRjzddnqGAg5VetrcC09qt3t37vhFIzo+smRfOjZfX3IpLDvLOd8evYsvRVlsZvMFcgc/i2fw99STWZ/X3cQKpMuhJPA51Jg2HmPS/7hwelt8wPn8XlATf7Ggzz1FfAGAC9x+Nmh0dArN7Hv7KoOjDjekf+eLCEietKDfTYwP+2hH+hsvD5DlIqPpwosQ2oj68CKFMcdl6pmNLD4GRx2Nnf20C3LBR+ko/MK5M/HeO295LsMLcn9Fi66lcvmqmBcDwDUd9cdxO3Asm4N6Kl3SrzmKVuHSTecWF2NuaVm6eFucPX8xLr1w2eVsauxc39iMO7fvuk14KcxXA12d3RpvuQvg0Jtk+FoVGnE0HjKJuhEHrzBOj40NxeWXr0TfwIh0C16m0B/rvKB/Wwx9tuSPWrz9+Vz2FIel14YyS1P3mZ1qJuE25kpj3pUlHjgc00Q9aJu09XQSBAAqAGcE+XLHbo4xJRws2NeSyhJnGUm+4i/nycqvxvRiP/kVUjOND4oDRt2CFzDqYZms7pZ+l1jzpzkme57JU7cZVivD5eVYRA52lQuJjCNMj/Qh922XabB2nbTwJElIz0YnfOr7wAaW4YnWEM/110+RH1liNZYw/pXG+QuXfsM8y8fcSEfclwxnOHVmZfD8XqZdfcJHNtFHCNN/1pFkzpAwxQCqjsc56zSFJQPZymfSpk2cGB8ZJ3khiqik/+5JrurRC/w5XmY58D2uKp6uOZ1ApG2++KTOyT2Eywov6kI4Y3ulvdXn5/d2tsWQxknu4ELkscnwr//6b6XjStZLbrdJr2ZOerwuNKEklmiH3Cas1v6KY57CJgSOttJ/zExzqkBnfPe734qK5AJfXNDm4J+kY1aUdICepql+TF95yyrU6KU/2g6Tu9Pld6ZnTYFTEUd+whJWwjFM4vT3LAji6M/OVjyXplbfZ6xfXMkVeUwjeFSPsgXPP2NJZ9d+LHka4FNYWa6ebWXqmBRGNCQZeWpxJm6ZNv20HuOQdUf5vf6iZ9I4HTyVSW3q3gIXfmQbkthQbqOLKevQWH49HngqC5+CMq3awCHlcwMs06D+XGQq+mCG82tvaVVyEVVLg2n0//9jwNzuMZil+1XYzy8b3NIPPHzPy4s5nr90v5q2Bg9X/7Rq2a5Zxlfz/H4DjHr6Ena2ZZpj5T1jCHu2RJJliH4bIkp8ix+b3wezdPE1pijjjF9DRB1OusapCDKc4qHRfV5YafC1XDrd8/352Yc+/mRzU0quOtPezmrsb23EgRTi5dkZTezF3NLe5pdXguWnXil0nOmNn8t1udCHXUj+fJa3nyxWyG1tY0Ku8JCSvbslQckOv3UvBG6tL8TDqRvKtynlT+XMP46dzbVYWZiN0xNDUh41Sdlaix4EeqUSc0+fxpkz571oui+h649uJQH8hhkhoGcm3xbEolxj4/LA8UPUncGZFxFY74BvYZKoQdsdFuGf6cCf7s6zj9MRGA3XTsdOGwYeU9A/OZxh6MQYhFPu5KaZwAshWjQYsIv84OqBVg8lzlmm8BNtmXx48R+BaliCCL01YBkX+X2Gq8JRdX32rGCw64ty+Wtqpk3IJ9gmTjl4sijLuYDs/08hf6DMw2MDwcW69+8+8A6ik2dO+7zzfU2+OzXR5LgFjaPeEdOhQZcdzOxSZQdodXPLk/fNnbwsbHBgSBMm1VG2b2A4dqQZIKz9q8llT39frG8dxOOnq9FeaY7JcyMxNzcXizO7sbPREV9+8SC4r/LrX/96XP3yRszMLPgiyeGxndhe24q7Nzajo6s/qvstgr0c45MnYkeTvlu372lCtxFf/8Z4nBxuid727Zg8eSIePlyO9ZUt4a+JhZSSrp6L8dnnMzEx2hdLS/uxujsep86/EYftcLEmU6Kzj5GpiO8Pq3Hr44+kRLTkLqODPS/sMgCxWNumCRKfN7MoxIsQdiotrq7FvohL+6Jk0E5taoLT42MxqLp3okSoPdjdjabExcfwTrMmMlwmy2QJpWVJfZEFenbQe1ImOJxnyuW7Z89Oqi04toLdepqAcFSQlB527Xf19go3tVfBa20dXTEzzzn1mvhI0dxVP6aOeweaNIlP3nnzDX8+usNivNPnbrK2Dk2CVG8YmMnllsrwBXbCefrJU01A2x3HjgyfiS1mGx0aMN8eic9YbNkQT2xXNVkS7hz7xK6qDsFvb+3w4vlAV1t87aWx6BYpDkUHjv1hwcOflLP40czn2tX48Cf3or1/IA63RMu2/fjDb78eb5zqjAvD/fHiy2fizVfOxFvikUvnT8drL5wVNffjN1/e97n9ayvV2N1cj8nBnhjujDjDS5fBIe98GzghvtIzZW5WVe+23tgVXlvi2QXlvfPwadx+MBefXbsbn1+7H59fvxNXb96JnaPm2NoTvxx1xioL/b19fkHGFzEc59SuNuLsx662w3j50pnoVBv98qc/iP5KR7z4wiUvKrMohaKNemzBIBqlkkY/TuMFeQXBSxh4oExBTssQtUHGIXPKvPWBoFzkIgZ/wgBKwkY5rylT6u+Hhy3yYzOMlIU0UX78Wa77tOTHocrk5Y2tUhFPnkJ/k0n55FDLWP4oPf94SdPa1qm+ydgius9ei1vXfxYLt655RsFZuu+/+5ba+WI8fTodlVbx01FrDJx8NfMdbqqPiG9RzHfWo7ftID776AextTIrvgbzg+jt69dEny9d+qK7d9ht9vqrr/AGMm7cuOYvND744IN4PHNfeGyrbzbH+MhYbG5wnJT6z+xCzM9X48nTdcVLtkg2drb1x+6O+qX6A+MiE8V9PXeywMIRAcLncK8aS09nxe8av8Tb3v0tU8rkyxcmY/rhbT1Ltqiv+NxgpRsZHohTp076Cybw4LgE+iJ7crt6euLu1KP4zve+Gx/9+td0QfVLlcdbYvH92fOnfKTBI/Fup/p1T1dFuG3F+ERzzD1ZiNn51XjzTdVdlHn7nXck3wfi1r0bit+NleWm2GC3ZUuHxqJD1X83egbb4o03h6Kifj37uBILokPrkfrt238el1+5on6wGHfu3NGE7ETcnzqIrq7e6Bvksuyl+OTT6yqmS/KIRbTdmJ6Zjtt3rse5MxNefBwZHJXcqco/qD6xEf0qa+zEaJw/9Z9I5tDXO0RfdjJztaZqJznDLssf/fRvJKN2o6+/PT78xQ99X0qTxrXTZ8/H8OiEwofipZde80WPs7OPBWtbdWqOM2cvqo+3CxdJeo1jyyvL0T/QG9/+zjtKdz8Wl6Y1XkxL9vVEb++I+jcTRL6cUO+SvmMjGermoz+Ihtk/sxfbrx/6Ag2Tfa/os0Tq2VGybrj0OT77DWnkcXCjP9M1KnMYHjNM2KiTZVJ+wQ0ZkPFlPseU/sKtm/pz404r0ChR4afM1gjnGHz/wV3EkVl+9QV0Des0snwJ6kV68uqvLMYLBXqwLBIEaALV6TZOQyVJL+uFmaJs61m2ilY++IR0LNjQO1nYZnEdoeSJsQBzDxBH0fkSQD1zTrC0WKdntDUuzk95KtF9F40sDXinR7DtSSQdbldAJd+568oTZPGNcyDzpRez876reS8GpAON9lekrxRfyrIAL/7k5ftQpT1O9LXFyb6uGO9t13jZGt0adtFLuzX2d4g/2/arMaL44f5uH+PTKRi70quPdneiv5sxiE05B7kTXjQSIrHIDmjpgEeHuWGHF40IYH9BqzAw5R4ujoekDf2Swy1EW0j2ixZekIGWalfagDHbCyNKh77MJab4c7dq0oW5AQvKbi9RTdnTMt+ALGp4yJMjA2lEPyUwTWXBgHzEtR/tSdYfxtmRfo3tlWg72InDbemgwoFNC9wlxddR6Mgs5qB/7Ep/2dzS+KFy/LJFsppxkzt6djWIcBynjfKbVyW3GdHQq3wchaz7hjtbYkn7gxWO+VFPqffjk6FChDNWCi6LcJzXf+/ePcn6qnDhiNM2L/KDE7TjCBufc6/xiYV/5gvs7vfLBspnA8v0Y+tk3AMEfHaQ0iZ6ismJiRgdHozdrS0v8vLSII/zoQ+2SB7mlwIcdcPGnH2l2apyHOaOv2ZjDECPRZ+lvaFKM6th0hv5eu673/pWbKyv61m6ksrYZletYNM2bdKL2RzSK12Pe5t2BH9ne1P66YbrsKkOV1WdZjS/YzMPu5B5AYb+/NIrL2mcf8Xzvy8+/110SCdXlHXMZsnt3l5eEIOPWkV15egg7qOCb8CNdncLoJ9ta7xmU4r4/Dt/+Ifxx//Rn8XYxOmYPH06zpw+G1P3pzTvZaxDh2bTFLqueAK9XM+5uazJ9yLwJaq/6KAtNY7wpRoX9F5+6UXpfRonxDtK6raHVvAsSYUkD4pr4IfS6JG6kSMpLMMzwgRbAFN2OforkjhCftcTSzl4cQokwDvnyaIdVrIEfZyNJczpaFO6qscn8SVHlpb9Fx4CL4OSpQCPA/VCZEEgMbApYMGapCTC8lmADIv8gk3fN2HgVZIV3ce7hGV9vJrCamOD4RicTd1toBlG8L0Q6GIS38Q50wHHbQAwmcb2MBzqo3Lp6+SCpDw5v+A4DfDIwmK98hJbS0N+RRqifizvNbfKjW5lXbNh6y9cspTSmCwCk4vw5CVNlsBxqcgmds4jh5AB+4QJHtD5w0Uf6WSxX32VMZf5BbKLFwM7gukxTu0PTwAD+N45Let5nGDbMhwU5WC9sC84OwpjvGT3fu7qZ11GruCUc14M/AUhwN1dU2mNH3TT+MZaAMfmVDTHY07EfW3cI8GJBpbXIhX3I/RVWmOkt1Num4+kY3xknsn9XXxl/tOf/DwuXrri+z/88gNedtH8FDyBj4rKgAfzazel0lKnJmC1sx6y702rPT0d8Qd/8E3jxE4jZKb1PH4Ft3ExHMPRu/y5JP41x8lSs49RRm5iIAR5Jv5RP/Q4IpzhCThM0TLKWeMLufiVzPxchKZLurQOABXxtr34jRp8CXRKpQTiqEP271IX8+580YB0ZR+hX/JVkPsL/3omDfCyXybPgyllMoaCIVUy/QWNxKp2hgmIUVV9zOc8k5cfx8njtOQBLjog9csw8xB+kvtHiV1OSTfhZFcGJBtM41PKhNIkfcA7gZYWk3EYHPdvr+GVaSg1E5gPymw2zpHewhx/AnbSkvCke5GmLLQwyWONwMvyG23m/X2WNHWwWTamdEtjTlRYma+WrjGP/76atzSN4aWXMOh+PO75+THEwI3/4UY5auAoJ+mScLDJ76WLr5ZcpoZLJk5bM3VYCdsePdfpVAss0mEt/+UxPQWiDLclTC4/1LIxDBxZL6S/0lEyTj/m2wK+fnB5TlukIT4jnAB/y5/+0Te/39k5FFs7KFgdMTU146M1ujT53drgTPDcadFW6Y3BsfEYHhlXxlJcyEhRY2HF576rLJRHDOfDsfNkaXE+Pv3tx17o2NhYj5XVlTgxPiblryNOn54QAfbjzu3rMTTYL0X3MBbnF2JifCKGh4c02R+ycjYxMR6Dg4NxqJEHZZbb3FFjUeARoHx2m4KAaY86vOsMqQojVBlbQREFAj21VCTo3CVRam5h3UB2U/lo0eDiMAGrNZLyE1ZrWoVTLgMrAykGuE5f5lOLl+nBm8lSTXgR6jTpMpgBn+TJ8jxjeWmRePnzd7kssvslhutHW4BrTlTy00twTpf8GpajTYMog9jMk4fCoRq3bl2LxbnpmHsyHbPTU2revbinycjK+qqAMQnizbkmDQd7ngywi51LeNdWOaszL3Hu6uxSO6QSw6W+7KzZ3qrG2tp6TpjVaL29XV6QOnfuXBxIO9iQEr24uODFno72nrhx7V4sL62rLh3xwdfeipdeHo/p6WseEJ88vaM0e/EH331V+Q7i008fxObOUkyeOC3F5Shu37+rTqVZ8H5HDPR3xsRYZ5y/MBwLC4Mxu9AVb77/ToxPNsfkZEv8zV//Jt5447vxwtnX4v7Dlfj69/48ugdOxHp1S8pLnj3PInhbmwb+g+24+fEvxYeaoDBxYvG+pdWTEQxHafhSLzVAp8LgU47xQQljYulLz+i0ovfk+Kgm6h3eueeXLWp8LoLs1ESspb01VkSr1bUN79plcGPXFi/bkr/hWfGO2qaifnru7BlPqFikpr24oBM6s+vDPKUymejSb7c0oVkQnKVVTc7YIabRl/rAY+Dx+isv+2sDsZImn7QxC487Zk4UdiajGM6N5QsflL1HUq7ybEUUvuyL++rv3EvApVbmP3U+zsNlF7wn/0q3KXmwqXb30Te7O9HRtBtXzvQKnx3vpGeiyCSRz6iXxBt8KcIk74c/vhW77V0xOjQsHLfj1GhnnBkKKYGV2D7YkpIo/qq0R19XZ5wc6YvxseH4+Dd3vHDaJVxGelrif/qn/0m8/+JkTA53elGk+VATvY6mGOpsjcmh/liYX44Hj2diaYvjhzo0uWuKzs5KDEgODQ+PRVNbl8/KXd3ejTsPZ+Pm/dm4cZevAlbjixtTcfPebCyuVWN2cUu80+Oz0puboZn4pbcvunt6/aIAek5OToqe7aIlik1LHIg+bmfR01ZtYXlhN+mcSlOGp1JFPPkU6r4tIze99HviCSK9PUqZqk3+IIvssbFXyaxcyVvik+VKsBgwFiddYKdpiMMtw+WWaTzgl3yssvx5q/6aJbiYUHDufHfnUcxOfR6H1YU43FghV3DR7VHTXjydf2LZuLw4F9299OvNGBwY0eSBl1NcPNcUK/Oz8aO/+XfRtLepSUS7xqCtWF5Z9GI5C9dt7ZV49GROfbUr+ns649cf/ThGBnuiq6MrvvPt7yjdqheX2UW/ov6ytbkXfb39/lSYCx0nT56VLGuL2SdLkr/dsbqypvQs5nFADhfecWxZ1Tvy+wf6hG+TX6L5OCz1HRaZ2RW4V92O3u6uOHd6LLbWFtUftmJsdFjj70ZBuyPJFI176o/T049N2a6uSmyJ92/cvB7jGh8nTozHzz/8mXg0d/RzvA/lzi8sSLbPeqGIOwH4cmh0rDVef3MiZh4vxghH8/Tsqa6q00ZTXP1iKir9u3H+cldsbbVHdbc7njxW/Vp7YuLkYBy1rcXTx49ipPuS5HObLzSfGDsvGaGxp2s3Pvn8l7G8OiPaHsZPPnwUa6IzxybcuX8nNra3fBfQ3n5V7dwaJ8T3fDWwur4WY5IV+4fV+Oyz31oX4Ouc/j7Jw3Y+qT6j8eKE+gc7S9s0QVMf0LjGpJRjLkZGBuP23WuiksaqezcMryod5uqX19U+rXF/ajo+/ex3cfrsadPk6vUb6pPtMTM760nw9ONpL/RzOfmrr70Sd+/eifX1pXg0fccvTV9++T3RddDyvKmpQzJWLgJT/UDs4faBn3NhIXk7DWmKPqgftyRjv9NkPGHKnn2ryFb2bQx5nb/Bn7myLzXaTOMEcgt/LQxdov6c3uN5G02GFeEgU6ZpCCaoFvwcGCTkr/Qhn4pqFy5lS7wWqUpcsMTnWCf9CD+uZQRxhKebCxCAFmzlQ/6hE3oDiDKxoEU8i/U7uyxwif7qn7SRpV+BC7T3zjH5vevOZRZuppQtZK8sGSmfMRUY4E9lTIesjHUsPzKYqr+z4IY+oRxeOId5ujT29Epp49LYLsm1/s72GJQs4vjM7kqbjy3jZUBPW0ucGO6PkYHO6O0QjENeqB/6JXKPxsUu6XFtgtnDF2SDvZJnLOw3Kb7dFz12y+3u5qUdqEkjEWLU50Dj0eqWxvl91UaEaxfMrlbBEV58GdDMJgDZdvVH7tyi9tYBhC9f/EEZXsS3eNFmXzoHaco2lIUG7iuUi1IqoIRDBAXz0o2U6CBQ3/qWXG+KUBoWXPJuMOmqqjMvI3xHGLqX6tsGgaGF9NLBSofq3mN8kaHsxLS+oTLp2xhkL1naOzibv8W6K3etII8IZ1FX3Vx1zHpQZerSJvozt8nLeLGKNg/R5+XKom9jgJMWOghXucfnDGmAA363bt6KmzdvOB4di8wsOLEYsru94zTs8kffpHx2swOJPsERNhwlc+/hQ+tMLD56IRF8VAZ05P6lMc2nzG+ak1GOElofY+c+xypSN2RiF8cUwqcqj5cJfP3RJB13RvOytTXp+CqLscvjtfDp6a7Ef/Nf/1fx5NEj62rQgV22HDHE0XabXJK+nF+X8oLBd1EJRjdH76jcTemXnDu+sLjklwlQnb7C8TxvvfVm/Ed/+g9iVLj/7Ec/Ek93ezxmgY7jgZYW5r37nrnNjsdZwRJt6LeMs1Wl8ZFFqs/y2losLC37a9233nkvXn71ddcXeBWV9cWnn8bq4qJ1Er54YPMbx5vyFQUvJeAhjm2yjNcfYze7q92mysML+YtXLkevdBBeCCM1MG7vJLf5wI/kecbPY9FNbEpvjgX6U2P7T2XpXz5MPQP84OcCrg1wC6CWY8rkhVzxtkhoPmd3OPTKe03gScoqeFrPWONX6nwGxw/+OnyeU96Rzo+ZRI43xykd2d0XSEcWlZGwlc55M867hIvnWrjz122jyTA6X4aDO/0zaVW3GLI+C6vEx7n1kzVPuDVD/gJOPTRzObUDi/rYgo+MwsswEqo0AuQ6ogaPtmFIAFZtHNNDWp6znHxBQ7txfBcu4xz5ivYhFQnzx+sAFEB/5e4Pjv2h/XmhiYxDzBk+46gK8/n6gudLduUyvqardALEsSkeW/Xs8VKu/ZqkKJngCG/jgcWAN3TD7x+jaQrQDgrj0vlO0atPYxSL/YxX7bId6nNsgmPzWUXzMqz+vdaRmxqla2MFluOG//oHP4xp6eaLyxvSM7Pf01/36avMvVUwX+jwZRH4HOcL6NdsmZf3RB7FYF+39P2u+ODr70n2dBlXy3/Xwy1pmI1/HiIbjOtqeiD/KTTD4TkxoumFDDY++nP/M31kFZi8Q3olIJAfBcAXJSemRgEv8WQslKToQ8TLrfsZbxNmurLK7vscin7nsQoLOIyL1hPwazhRpgxwDKyEm9ZRhT+PqSptoUMV+Jf+UtcrLTyda2iySlDyKjbrLks5ZJabtACDDBdrFeElvonTs+bZcGhfgMpC7Ml0JLV1CHDT79IdnzGYDOenIbz081/YDC5g2w8fZpiLdxi/RXmF//cZw3iOdfvj4fkZf6NbmkzfYIvwMhkh9bDjeUvTmL/EuUzbmKfRX5oyJEv5avzzjOHwX9hGQ1wZ1ohDjY9lwLCEUVo/FhZTBNvU4PjPHgIzff3R6Wq2FtYYJ5c/+4s0hc2enenKPlymwzybHlvv6+mWY0zL/+P//r9+/9SZV+Od974dl196LS5ffiEuXzofJyZGoyqF+eK5F+Lr3/huDI2ci87KsNVwOiAKGRB2d7eLBYyKB3ULGYSGJhEoKJVKu5SurVjVZPrSxQv+pJSJAfn4NIoFygUpbY8ePYyNdSmTys9OrDt371nxHh0bj+3tdednEZWFYwuMQxYeC8VbJOGtsgdCVSyrlqbsFhxDkP2IxRhSeGgqCFISLF1MEpfJSLHDQM8o8+WiOfmAXhJdHjuGrEJzolmDprLJk/TJCT/pVAfSyYIncou0/hU80rLUVooyDI1vvOTxiwtZFvsZ1D25kd8L/sZVLoOi0pRCxMZ4MHBvxeBQf+xUN+Jf/8v/V6wsP43Zxw/i6cMHsTL/NNZFc5R52hvltpmjNTi7XgrwIsfD7HJMhSZ9UiD4FJwjLKgX9cxBtMkTKc76ZLeNz6SXcu37HjQp7dCEi0Vczk9ubWYQboqZxwsa6CvGlcXxXk0KOjv3Y3yiKV59c9LnYDNJOHNmRHwVcePafAyPD8eFy+OiZ5N3kj5+PKu4o9je3PNOoiuXB4XPihT6/bg/XY2X3rgU6+uP4vSkJsTtg1LUz8eDu/PR2jkY5196O3YPOuKQOXYzx+gIX00mORKke3/Li/1MWthwt7Wz6YV1aMmOpjVNKPaFM8pCu9LAl0/m5q1AWbmShs28nwX/UyfGo8LClyYkLMRzxjw7ulDGFzUpYQcRnyX7TGnRa2llVROW9Wjy5COVl/3dPfW71jh/9rT7Ei9taGIWyVlY4FN1+kd3pUvpNHtX7ObOTmxrQsRiP59N049RfoS007328st+iXCkPmgeVzvSDkwAgOVPm5W2QzijpGxV97xgyhcHDLK+RFN52JXxkiY/3EvQ35Png8/PzsXWxqaUuXafF8tlbisra+7HXeKzoZ7WeO/VSS9gtPByQuWg/MDjnaJNdX/Xu0Z+9fFUbKpt+vsqsby0GK9eHosXTvWaHlu77OZjIrYbbUe8sJzzRPJ3X8xGH7vsWyWTZL/3/uW4ojyTw11x8fREvPjCqTg1ORLnB3vi4slRybuR+OzmnZhf3RYfbfvlzvhAd4wNtceA2pZP0rkQeWBoKHr6h2JDmvfC6mbsCN+1nYNY3dmPqdmFeCBe/OzLO/FgeiG+vH43Hs0uxspm1Yr6vNqTBUcWF1mg7huciJ2D1tiXaE3pVLfZm1IBKC0hdcmAPCllX4aljMKQs1AeHCa/HkhLmzXCPGYVB0clDvgTF/Vw83zNFP4Mw5K7NM/GpWE6jHTLRRDKEmwhxQIC90RwLEt3m8aBL38Zs1PXookd9pIXTcrY0dEcL770gsaI615UfuPlt+L+7adx4eJroh1n/qq2R3sxKtn2xWe/icmxwdhaW5Zsm/IxY1VN5Ds72QW4GiMj457M/9H3PogvP/kwluZnNMHQmLWzG59+8klsKT2V3lF78iVQm+Dzcnl7uyoe7om52VUvmvMFEwsE9KXO9lw8oY/6vgtVkK+0kHscA8CxALwQYDFic31V/W0nrlw8G6+/cjmePnkkeNP+WoD+X5H84wuq3t6+3LWIAqzZV7fin8w+Ni15ofvkybTK4W6Oiqi/5xePyFXkL/KZ8bi6zcJIU5w9OyJ5eSKuX7sXb7w7qjF4yy87qhpnr167GW+9fV407IzFhRaNzbsxqzpysXdn90FcujIZIwO9UWnpikuX34q33/6Hpsv0zD3Jltm4eeOO5MhwbO80x73pjWhub4rbd6biSHUx/xzw1cZudFQq8eqrr8bc/LzKkmzVM/cL3L59I0ZHh2Ogj8nVhvr4vl+gTp54j6VEWfiRiTA7sVggPJQMWYh/9a//ZYyNcYRCxOrqimm1v98U9+4+0tgx6a/P3nn33Th/8WL88qNfejwbHOZIry7rHyw68uJg8tRJ6SG70jfmYmy0x18pnD7N5cJnPcbx8gDuPdCYEJIv8CwMkm7Rb2TN6XV2t7eMq4fX+15pPAFtzChTTkjrJuOP9cHCOIx/2yKd/1JvwFjnKfykKf2NphE23mdxwhBeJnseLmnq4WVdXR1ZYpABuDVcC5cktDNuTvA0KVY/LBc+vDih8LT4cyHfCxOyuOw2ZHFiH15RSTviI9IykS1hJ3pwUZaRpC7kI5ZY+wlLWZjxsrU6Q0PXwv8qDsf6poPUL7MO0iGBwD090iv6pFOcGuqNif4ejSmt0Svdaqi7I3o626LDi+uSdWK3SltLDFQ6Y4ALZvXczs58wWTh3gsTTSx6Hypdq4/p6e1itOUYGOQOC9wtPsLFC/Iqt1kux3CyULTFWLW+48U+FvOHu9ticqg7TmocnBisxHBPu+TwkcbmjjgxMmj9d0f6PPRm0ZdKsvh/JL0OQuXiPfRhUg8VZMR4XqwSjUw3/iCq9AlBkKxmYV84SX/hJYY0i+DbndajXVk9q76d0t+7mw+jX7Tpk21v2o8W6QN8/dXdKf33QHK1RfqVZAtfCKP7dmm84GgooWyep0yayRuTFNbSxpEw7DbfkW4hHUfx6KdezBZu/npDdKEdXSvy+w+c1Y6uHszh2hX9Ki1lpj/Ltp98UKV4ZuxjXnH96jXJvVtqJ3bBa4wjM2XJ4vKC0jvejZ9opHg1O1HR0VURX0XcuT8VGyz2u00oSYEkkp0YHYnhoUF5s40omxcI1BF46JyljMHla6nqtniC8UtjIYt/T6S7rWt8gxLseqf/sDlELBbf+cY3PGYxl6Nk6ItO293NsXqh8S7rRdnsggfuunTldY1PO9KJdyR3n84t+Jgg8raofHRCjst75603NV5vxi9++tPo1djGLuU+jYW0BGMZ4ysLePAU4zjV4I6rgd4e6ZGdoqVktXgOvZevH7r7B+LVN96Miy9ctl5L2/Hl+hca6633ikaHB3sad/rdDrw8AD44M55CO+rF4j/jBfSDFzjG5+KVF6J/cFQ4MEZQ86S1iSKDU7a9wxuendYhMvLQDm4TN0stxvXzHJJ+5HxlXPrrKWVEH2ADAj26Jh/FFj5WVDT2UXSKZ46XL1MLTCy8YGJxPvxIWQ4rSjDcxAHrOhQuKcow+g38z7wHN/sCAFyxzCeTemD6na94Lt3Spkm6Hg+rG1XFvG1LMQUtSdrYR8u8x2Dgh8bUwnnTQnd+vBjLQxGGGPADORrA8GxDFH7+nUD0ckZ0GFzhKsuLPDYTlOOEvG4L4uBtOZahxOcuehbbsTkWuri6k7joR8OEjRdOlZm2B7YX7WXNF7jCBZi5W58FaM3dD5s032rKxVZhwCWp+NnfwA5+cGF+YHj4FZe8U2KBSf5zRRVfpz3cpfFCwe0K75Z84xL53i42cUqOazzIDYwc89cs2Yg/XwAjc8jLlzu47ivSb//lv/o/4+6DR5IfkhOd6qOaM1KQZZwsvJTHcSHvRE+IK/xynSX5bE8yALlC2Z2tzZI1lfjmN9/3CwfGFGAA022p7PK5dq6TfQSm32s+Su91H7oOqRWRa0HZf3w/n9qeJuQlCV9uOa//cGXJU3tyCeYF3DKmNMZLJvuca2V/UcPsy/QpZIOscRVyua5FeC76e72ozNPw50KVB1yJJY0yZXrxjHemybpflP5CFzDN4VeF4RLmNTvxpPW0mmWRP2WUeVZ+r5MJPnwmb01OYcGhpEX+Njyl1w/Jd3Xr4MItTZncxg/PT+fSa0Ek5KGexk+1BPXyMGXKWqzijsdmWCMuXy0/jfM22OeZZ8Mbn9FNTUUFFa1pf71+YFHaMo50dZz/rnLrcWX+fP59eZ41Wcp/YNpnYTYQsDHuOA71cJL/XXgR9yycEkKGJs3sxy3SHnPpBPbz20hjmSJdo2kMaSy7NH9XGK7HGvyyLf/in/+33z997lIcSLhV+ntjZW0u7tz8LNY12Z1mB9/wkISFlLeeoVjb2POuUxb26Gx82sNFgCzc93b3SvHKHVOUxeSBShxocjE8Mhqnz57zbsOd7Y34+U9/FE+ePDICn33yqS9iGhke9TnI7DwZHR6JU6fPxsjYeCwsL8ZHv/yJlLBqHKocjgBiBwnnb1Z3d1N4oXghEKJVeFn8+680lMPxJjQNuKXoIez3EAurcO9INnhNJpgfyG/BicedpDCFJ0MkwPTLQIJQKiM9UdQzeFlhsACrp6NNjHORJ9NmWLoIOUcWJumcQl04Moi0H3sAAP/0SURBVPmTZZBiApUCnsEwTe7EkTJhBUhlKo7jeKJpL6an7sRPf/xXsbW6EJfPTMbjB/diY3XJb7U5wmVi4mSMjp0I7p9lwZpz0DnOouUo9+QdeCeLJiPiE3YvUy/4gIXfnaomtuxoFj4cJ8GgBt6eIIG/aMlLIgYFDbHip03B34nzF0/Giy9eiNXVeV9wyYVqI0MTsbKyHIPij56+trh3h0+H++PNd0/Fe++/GEOapD5+tBTXrt6L3aomki3V+E/+07diqH83zk22xetv9cRHHz6Kv/h3f6kJjeqxvhFDI5Xgcl4+y5q8+Gp09k1Gc2tvVDXpdL2EZ7sGfekI0b23Hb/5wV954bxLAd194tfOSqxvbHiHOrvdoQu7mHwuvSZMc4sr7jPV3dxBc6AJAp+7v/fG63HuzOno1oSExuelx9LCkhehun30TrsHYM5qHR4dVQO3+rx4+AKbCopc4Ue/GVLfZQcUZ6b6nH0xYY/wYwfbnvBhsRHa7qjtsOwC80sDAWPSwoI6iuFLmrD08OJASg8vdXhB090pPlBh4M8ffa5UDoSoz4tF2RIVzcc+Tku9gBcHXORL2SgCHPPEZG5sZMQvFljw58sd8OWzcM7WffuVk3Hgft6akyohxY58K2vs8lBdf/Px3Vjc50uBo9her8ZL54fjzGibF+Wh1351WwoffbQrKpWOWNvcjY8+exwtnf3RIZhV0eHlFwbi9ESf6pznxnIcUE9HxJnhvhjsa48TJ8fj11+wgHkYPVI0uQD4f/qn/3F86/XxOD3QK8W0KTqONn30wmBvuy9BnJudidnlnagetMRGdc/95NSJEzE4NOIvAfgqaXVrN+49no+rd6aio2cwXn/nazHJcSLtvdE5MBH7LZ1Spk3lY5Y2R16Zxm75smfLKI4gehA9nlg/Oazw20dYumQxHD8XJqPSYhRHf2XiVrYt+f2HS7zT8ZNxdYPfsTL4689lMrv2E57qKztUecksckoabMTP/uZfSS7NBhcvb27yUrnTfevhw6modHfGmdPwi/JLNr3yxjdifY9dQZJ8Elbsap2beRibS7OxOvdEY9qieFFKfHuH+Jevjfbi5MnTcfHy+bh4diwe3PkiZqfvxwnJuk9/+6kX7XeKBQ76Ti6gq31394VHu/v80SH4ijfVF5Bj+2p3WgBZy4IJu5ZoKRZuWHhi4QbDDnt2sbaJtzjS4M03XonRkb7Y2dmIh1OPlG5fcmnXL9XYGcNiCUderW9wGTTymzF2T31/ILjLhotnvctRs6FNySP6dIdkUV/vgOjRGbs7TDoYxPbF610K69P4PhdPHk/HUK9ocO7V+Pf/9sdx9syleOudy+pLQ/HF5zPx5Olc7O93xPbOisaWSqyutcSNz57GytON+OAb/00MDr7mS4X3j9bjhSun49bNp/Hhz2/Ho+mjeLq066MZmoXTe++/ob7fFHduP/Zlhlx+vLgwJ7xnYnFxLnok83qlY5yYGI+hgeHo6+uQnJqNsdGKqNki2f819aGh4AJGjuhBnvJCk3ru7u3El9e+iF9+/AulbY7+wX7Thhcuywsrfjn8+htv5F0M62uuMzvHurvafFydhKvouhNnzp1Tutejt9Ifs08fCh/JecmTleW1ePHlVzWeSLYyUdEExOOp2pSXKPQO8z7yUE/2iyXpL7U+UHum5fAX4YXhiSBPXAkoOkljuro/4473tzSJR2Yv4+FHfEWUw4uoY/40lFHUocRdJnsnpgGHBGa8eUhZVaRw4DHAppdDECpKBbWK+aaTJh4lhDJ/yh4WFnIhnwkfGxWwmhASLstxckwa+dKMjR85WWzyS1UWFL0o4ULQUQWwwSRWhaU+cmtWz+UihsApr8L0jDxOhPHI4i0MdXKYdN84TOu+DhX3d6KraT/GejvixFBPjPYwduQueo4m6GQ140D9WPoIi47orV2SZxXpvW1HaJayCj86rCbt+HM5yB0W8YXp0V7higaSN7wQaKPrCzS23GHYrArtVPel8696fO3vbI7JoUqMie972zXutR7JbY5h4drf1Ro9lXbp+dJXVP6+ZG6TUGGxpkP9jAVTiTLB3c3d8OpTyETuXWKjAPcQSSgmTdiUoP7D4r4X+KXb93c0x1B3q3BoiYn+Soz2dcp2xcSA7GBFYXKxvBwZ7I3B7jalb/ML+BPDvTHQ3R59HO0ghBg7uiu8cEVXBxe1l2jAxh0WelBH2DXPYggL19CN/ux2K+Q1fmjYIcL1SafKS/RzURyYLWoP5gWka9wAVPantADEiFalnz4gv37xSg62xIN792LqwZRC1F7SmRlb0I14OUx5FelKyDnysRu9jftDzIPs0E197t7UQ2/e8DGSCof2nOTmhejhYc2x+sUief8DhpfYjKcsWjOOcScT8tKX9ao+jLFsuuIFAn2Pr0G5tB79jbGNhSK+SmUjx3e/+U3v7N/XnMyL35SreF/2Kxf8TRv9+QsFpfHRhXrurPSIgC3xWDok+ihfynJHFRtfXn31lXj1lVfioFqNX3/0C7VDl+rUrLFoxzv/2TTCuGhaCCfK62dDB21VvHhQVLRqHJxbWPYxmM0a+9//xgdx6eKlou01D9jeil/+7KexsbRkfZWvD6gzC3+5YHyULz6EuxdHhX+Gi4cIU73RFy+9+EL0D42pl6uz0cdkcgEt+aLkjwx/1oVLCqPy/AfyRCsyX5KlK6LCpq6bkyg+4SQsu4xFCkNuY5BhrocyIhuxwMuFYjbwMVdXGLxclAEM6/iFpUws6bxYZwscYKcrx4Y6iwrug8xPs+4Kz2iZTFmrv57x8Zi8UuZR2Q4v0jnseF5AlbiUC9fsBDZO8ifcpFHZBqXFHHcLmM8YYCc83KJtREOMIB2Dl0pzegvI/lUC5/OXEwor+ZY24osovoLneCUv5Ksw6xqK8wKpLNMqXtB6Md78l/UrYdcKVZ5ywbZ8GcPYVXvZA60U70volZr25EgfFld9oS7lK4wxNhf7ixfphBWWsRSaA0//huE6FeVn/RItuAKXl6imhOAxBpCAMaNb/ZYv0no0BrS1IGM5+vnIc7/8KuTIL7MZCz1PpZQsyP3RtJH9d3/x15rXVsXOnBrQmfWG1iqnRicZ5LhfdEFAQXO7GVHhJLp406Tm/MhL5v3f+fYH/vKWTaIuj3xUpIB5rO0BBcvKVQtknAMNukibLjLCR9mUhJLhZQrsTTwy/Kv9RnjptyYPMlDBSsfARuHOI6s02X/IDZDkhwSIJQj5pHKMHP6MM342km+UVVj4kW/GGCVNX55ZzCfO/FrICYUn76pORRh6m18y4pcLH/OCC3dXbnk8XvlsXU5+yyz5/dIJ2AV8OXZdEVuj3vBUN6YxtK3VC5N8iVvmwFczfsjw4/kwZV5Mmb+etjF9xtALiCtsEY5xenv8KANspSZdaRVqfirK5dm2yPt7bS1e+YxBmb/0F/G4tpkPw3OjKR/LcH7Tn7BqFtxlgFyHUYSVeWvhaWifZ8MwiV0D7GO20TxDl1pY+hxZmOM4ZD5ah03YDakK96vmWTx5LoOO+QsYTk/9MrAWjylhkRafLTBKv2xpyrSNppZfbknDMr88Gedf9eR333rp+1VNQJ7MzWoyrcn4ravx4OZnErAHUpqaY3b2USwsLqiTNfvcxsrgaLR1VrKTST4MDvY5HYK5S4pSToJzcMi/vASUQYWXA+wwunv3hib4TyVUW+Pq1aua9C9okv1anJbCxOedI8MjcebMOV+A6Zvk246knK7G7MwDKagr8q9Lyd2NpZU1L4weSWljIc27p91oycpUsrQSZ/Yx6UA5Z2dTK4sfRTy/dTcJxo54T9KYKKl+xxWFzIdfVfUDzYlFILGonilSOFkwKqEVEeijwPQjsJLZamnt5iBGHIM+6XKgzjjSKBoEXEzpxTjOkQkv3RykXHZRFvJ9t7oVi/MzvpB3Y3kxbl+7FqvzT5VCA64GvLWNjVhd34ztTU1S2zvVZkexvbEcm+tLmrxqsqaJB0ftnL94Jc6dvxzjEyetyHOvA8dasBiSky4p6dvsKt9RyUf+YsA7cjQJA1MfjSNcBjUBHhnri4GhLikaVfFauy/FHBs7EZ99eku8s+C48xfPx9b2rhf2OzubxDOdXpT57ce3QsHx0osvq4I7frt/5+ZMnBwZiYmJUU2MumJe/Ly3txUDvZpgavJ45uwlYdQcezGkGvVGZx/HgYj2TewYQinZF483xbAUkc9+8oOcJIie7DRnNxG7izo6O11v+JUdZb48TTA5P/BAvEZb+usIQeS+hRcvXojers7wOaG8TGBRvatb7a22Fb24GM47rESvHOSaPFnxJ7gohIqnc/OZP0ch8Zk7adXIwrXdE8ANTeDgYSZt/byY6Kqov/Qrblc0WK7t7EepYGJJO1wQrD1N9Jjk0k9QjHBZkAd/2Ipd7VYQ1H/3j1ri/vQTDdIcqaHJEW0Jr+1V49yZM9GhurGYyU5peHH/QLRkeyJ9S7gLvNr+0DvrOmI3Xr8yJnJX/WVBdWdbOGng16RrZW3FykxXb1/89rf3YqHaKnq1iG8P493XzsalUz3CNbyj7EiTxvZKxbTikt+Dg+b4zRePYlcyoquzP/bX1+KNV0aiv6PJXwx1VjhXn/qKztXt2N7fUlkt8dOPbsR+a494uS1aVJ8//ODFeOlCd0xILr148WRcPDMaVy6cjHOTo/HihUmNcUdxb3orv3YRbccHeuPtF85Hb/tR9FaaY6CnI4YG+uPEicmodPfGy2+9H3/+X/2z6Ogfi+6JMyFu9+6Z7MjPsTj+qStwKemKPDVFL2UAsfwRUJOJcs1jmd1hmYeAZ0yhKKI0IjebNAakHE04pTEs0tXCcEt/iSuO3CKKcpNXhI14B/WRZdOmw6om8S1R6WqLX/z0r0SzllhdehrDg72xvrYZnC+8tZUXDPL5PYBY5O7u7o/xc6/FbnO3d/74LhK16cz0g5i6KZmm8Y2vc3hRx5dmLNi3tXbFomTU66++qvYJ5dvy2aBrqxtye7xzkSNnOAKHexfWN1bNw7xM4BiygYG+WFoUX0o+syuTCSZH7XRoosHYxksqFthR0jivmL6IzODy3AOla6WPCc9KT3fMLS1qwsUO071YXuFCcw3Okj/jknvf/OYHkn9jGiuvuS8wtnCMAQsiS8srsSC5wKLN8spKcMQBO+FF1uDIIR/HUK1q3ORYrBa/XOjtHYj7D6bjyczTePGFK5K3HJvTEVMPZuPd99+M1p6l+OLqjfj0k/vR3TMsOV2Jnt6O2Nnejw3Rfltj8H/xn30vxk9diNWN3Vhbm1M5zXFiYjI+/NnnMTO/GMNjJ2NheU583hOnJ09onNnRmLEfa8vb0S1a9vX0xNgoF2S3xsmTQ7GxthbL80tx5vSpGB05aVnT2sEu3f3YqTZJRr8hvuFSeAbBNstEXvYzrvCCY+rh3VheXo5TkxfiO9/9dnzxxaei0aZfvg4MDPmoDHhi9snjWFrQ+CY+W1tbVju1a+w4Ed/61vcsT7m4kXH+6cy05M9GDEhu8pKaowx7e8clXvOLDWQ2Oo4nU/TZgsfFwf7zCE2wOkfh+Nl+p8MQlz7SG4z9mef3GuA8JwH9L/sgeJV+emDhppNx6S3SFQ825C28MumXPJeHIp+1NV3ENv02pg2eOrBanMIIJd5pLLcyv2MJLBJbbmmM8iK/Op83deAXQdlhaL1I1pNIAbElTrIqF0skHzS+EJ4TRApskKCCz7KUJFyWmwjZJo3x11IrjHbKmhbYFj7CHeCX+egHXrDgWVnZyd8mnuOrMhaxx6XnsEO9pSl3EoO5urDACU6TZGKBi2Wk6obOQAH8ITfy61AK1BitOOiQuCTpOOYKwjC2gj1ygHEcOUEC5CfHYHJ8DTphU9NB9EiuDfZID2kTvnpGZpGY5QVpMGnVVix8HGg8P9iTTFHYoGThIEcOtaLXqk+K/jlWgJFgs3hDddCIVBZ3RbE1gCODejubY7i7M8YHu2O4i68bJLckp7H9gtmvMZ6XIfL64mHytDE3aUb+t0iWtKhczT1Y4Bc9OVu5jTkDC/FieDen6uDFfdXfixl6ZuHf9JQCwiWWXByLrn9Q3XO79XNvgvDimESOSWpvZ3RCJxc9BQO57a99VQ40BXYusFEmc4x0s0XSJCpF33RaUUhte+vmzbh/755kUY4V4IrOVvIjxyiCtxfwJfMt34uGhk+Qg/cfSl4RrjQscEF74HAE0uSJccngk2oHPSs9LzD56povzNBTOZaQC3k31jckE9c19mTZvZpbDQ4NR5doM/N03vMA8iVd6THhHfR/9N3vxr1bt0Qr6cDS2eBXzv/nyytgsNgPffJy2/y6rTyykp32LPjcuX9fcp5yRUeNu7xUePutN+LVl1+K2ceP4+rvPpMu0GN6AhNa8IXtvmQxi++0QdKb8VkMo3IYf71LVF1nfmEpZjUutaq+Z8+f11zghOnEy7Cpu/fitx/9UnwsXDU2mbCCxBwTA2zSQi/cfKHR5HGc/rgvGCdOjsWll65Er+bHB/u0b7Y3eDYu9tNnjacspnQxpd8cQ9tiBcUyQP5yoRHLH6mdRxbYRUDNZgpMciEwkI3ICr6MQ3ZAMRZ+0d+Zk7Lw77mjbJYCHpSpeLnOKz9Ja3iJrzwOgJf8Qsb4yHEfwe86A410CdX+NCknwRbr9PjlOqXSOX/NKrCIdw7XBTwST+NbgpYhGWnpnyXvljbjj7uNJmUsrnCp4Zvp6HuUTL4SrsOVrBGSYo49Y+j/0N/U0LwEPvWCpxCHxoxXlJZ0Fg8IaC7Ws0gtGgtgnlCQdLbs4Q8cKMyuPUZIuQQjx0C3vdo5F8kpq25JT7sC2e1EdvvJBz74wZtRIcMdJ5vlCXbRHhgWLRmranGMY87Ny1TpzZLrHM/TLY/UUxm+lKc+1KVeJ9cVOJQrBFnDoEy/FBHIJtHwRz/5WQwOT0hOSTeW3sfLw/LFHKbkIx8Jo/Cv8JVg8ofuzsX2TXzlpbHqnXdfj5GhAZVMesFxWpPmWH73b41PtZdRpHeezEd6fvHXeRw/YwgU0UOSXOEJzzxLIkJLVzapiD/TmlY1myWbRkpC7d2mJLenwE9pyzErBRauylRekpA0dazkvZp1mNpcCZBFueu+TAdPwac8Z1i+SBJ/q+2Tx7mnRc/ST5D9bAxGRsP7zNnrL7vox1kXeWv8R1+gMnayIvyaGrZ6dp1kygXcfJKpeTDZLmmK9P5NQwuVcL5qMm+WVbr19GUu+iamMTzTpyUgxwdHyxBAnH/KR9myPNI0lO2/Mk0R1mhrcfxl7crwmr+wjeb3PdfC5SRfFgZvYY+nTX9J2a/AaTDPhvmZoP8QW9DkuWE2NU+tnGPlNZZV99iQ7ll7LNxPhSnjClvHoWgzh6VphOe40hJX2iIeU7qYxrBauDoEPssWrPzlM7blf/hn/+X3uYz20ZOZ+Mu/+qu4efXzaN7XhLyL88qGPVlYWFiNS1feiqHR07HfxMWVbe60KD9PHj+KD3/+Uyu37MhmEowAYdBHWEgNk1Rv8/EjXPrD4vKjh/e9u67S1RPvv/e+5cydWzfjwb1bsb66HNOPpt2Ru7qFg5TBfk2ODva2VMa+ypRWL6idHZzf3eGdLLPzSxYsnNOWA5GqCND02VgwmN8aiIDfgrlMVY9L5VowC9eysIwtievH9Ev2CD6DHgIJIUWB2b3KshlILCCtHBX5nCBx9Z/TEQ4M5mscTYTQRLhmGGW4XCGVA2LmSWEIFARiISBJTFrHUW4KYZBnQGXidqj2vvrZb2NtaSm21tY0+EpZVgYWBT0wCsauJncri09jZ2spuitcvtqpwZpPXDujWm2KlfUtKfhbPtMcc/vWdbUVSn5LbG9yCTP80uEd69BzYDDPlPYZ85pcsEg7wKWpIz3xxtsvxcjoYOzsVb37tKe/M668Mi4e4tKww7hw8aIv6v3k45uxuco52prgic04IuLmjbloEV/09PZ5p9HMwuM4fWksDrfbY2TwlXjwqBrr22vRO3QY//l/9n4M9p0SjVAAumNpvSsePV2NSs9ItGuCx6eMLPQz+Wtra46eg5344uc/9iIgVN/drwofdtB2eEIAzTgjtJPFfk06eSv9RJMkdhkwqHHMBxNL4J2bPBFdmiwwUaDP+Mx2wWKnFm1EE5l71HYscvOVAIv9HOnD4OhPPg9YWGyNSxfOe3K+tbXhY3I2trZEuz23HTC940oTF3ZprW5u+JPm2bl58xQ8xIsWYNFGl86fjS4R81B146UG9WO3GS9mWOTPCY74UnnYhbUqmE/mFs2j9Bl2TND/2fXF5IyFveWFBe9SZgEP/De3NpVYg7rangkmFaatOS7gpXNSqg40yZKiNjg0GFvbWxr4NbkXPVmAZxGfNr6/wOKlaFCNeOHsSJwehX4cfcBiRE/sHGrSzm5Hya8OybJffXIrVrdE6yZN5kSn117si4mhHpW9F5XuAdGMS09b/cJk+2jXL7d+/vG9WNlri65Ke2xvbMU7r5+NyTHRa4dF3Y3o6mgOvi4YHuiN8bEhX6B6c2pB7d+iiWNHvPnCqfgf/8s/jlPD7TE5WomzJ4e8e3NjdU1pOuLFN78RHcOnY2VfYSwiwlUs0lge0KuRT5ZSfrSocb+HP3jAW/gQUH7yQ+E+Y5B1/tePgdUNT+XAUQ4eLte/+UcJDBopf/gRrJr8FB7OlxHIL2QZYaT4irFQ5V8TPSXg/pF22Yqap0s04hK/33z003j1pfPxhWRTiB8HBgZjeXElRkdH48mTWS/GcMH64ycany6+HYMnX45WjRm3rn8pHCVvutrj4rnT8fMf/FWcHB6M9bXF6OvLS/3glaHhMfWZarz22hvxja+/FdWtRcmjXZ/Jz6XR7O7hWIfRsdE4p36xvr7m9uGi13w51BSjw8OuZ0tzuxcXuBy7u0syVXxO36to0sGI1Nfb45dhXPLa1cXLAIUKj0pfb3T19blPhnhpUHh2dPTE6rL6hfhgbGQsvve973iB44svv4yFZY11CAjam2NlpCS/8MILwbE+3EXA1y3IfHaAIpO2RcfdKmfd70W7JlQD/f2xtrEYVY3VhwfNGmPZLdocM49WY31jJYbGK3Hn/rV4+c1e8fN+HB0Mxdoqd6e0C/dd0VQTrOqm+sIHsan6/ujn/15992msrizExOiZ+OHf/trpuvu7Y3CgP4b6T8TK0qr6CQK6STJwRTKh15eTr68vxMrKbFy8OOkFqdvXb0a/8NtY25eMgB6HahO1u8aFjgqTqB5Xu6U5dRCOOeJsazYAfPq73yrvQHz7m9+L27evx/Xrn6vM1vjv/tv/Pt568x2NVXlsEpcUryzPq59viA+aY3z8tPp3f1y+/GKsbW6Jxp/H7z79ONZWloTvfrzxxuuWQcjgjk7uCDn0Odn7khu8KGWBI/kYk79mePULHJsi2MZp+SseStPgLV/UJ6DnmSK3+9vzDbLYrtKkhkCu7KNFlE0jiNJ/rB/71yJapgEfeXkiVb2meqIzlKYReJZeiyaqlHIehhzID3HyFPAJ9A5E8TR8z25D/MggJp3ghT8XG+hpGcY4RDrGjNSBcpcY8d7wQZDKqclXRTivLK79DkukvPheM8g2WeNJSrlltB5Z7GdhHJnG5YEd4h3OwB+VHjM5OhRj/T3RqXCfu486K70MPRT9jMVQ754+khV8wHsxwC/lhanGN+txSs84y5jtCbHS+PJoiMn4q0ofadbMi1rkVHmcmBc4JFe8g1pp2tQfuqTrcEQK5yVzlBBymKpZj5ebuiywWEg7sOzqaOXohSbpgq3q4x0a71qjj+ODWqTri4j7KvuQtKq3vzoVgSRmRHsW6lnokQ6o8k5ID+TLARb3+aatAr1aha+AsIEB26KW5uUAL+O574gjOWlp1VhQeYGgkdP1AsdsMTaReCEDv/PIr3gIKlKZ3tAVuUAaOdbr+NKSOUZ/b5e/suBLYnZ8Qg8fiyQ4ziArMhhuTqaAKde0qz+nUZkUKlMPSR4iL3Ofe3fvCB445iK89X/VAd2SXf15bn+rdTpfzKvxhY0s3dKxOO6Uxf5tyWMoQrGuF/WVDJsYG4nx0RGFgZfkt9KzIM5LBO6b4kulLck+vqSsyKLnwcf+qqyZL3Zb4+79qVhcXtGQlHou1kftiV7f/fa3Y3HuqWjWo/yC5w7H0XdVyfdV1SW/Ph0ckG4nOvRpvOMF/Yr0oKWV9ZhbXIyn8/PmXV4A8KoC2f7qyy/HiYmxmLp/Px5w6bvmKsj0jY0N06fUWcEX2viliyy8sSNZv7goHVedWNWLDT3j9kqH4MuABw8exI1rN+Lz330a927diCPNQXoreS43/P1o+rG/2DV9VB8fvaf2od/kfQosTO2Lz/fdZuMTo3HpxSvR2zck+hb9Rz/wA42uEJEMuskQiS39mCIKU4QUVM75mvu58ECmecwxHxayq7AqTW1V8H8J1ybD3FvI754jtyiTtF5wo3/L70V7pc2y6cfQkL6P/Ei5WFroULPkUEGUlX1Cskc4ll2GzORPkziVfSR7R5oyjKRlcgfxINex/lH95SYu8CM0SlxIkC64QK5clwAX4igjy6FvlmHpljazF/46JrLgnumpYw2W/ssyn2eMldKVuCRkGfEUGzh4Kc08ii/ki5gsFbrrGdCEsvOcjQvMz9okSLEt5IEfwEFpoIMN8BKKDXC8QEu4LMm8tlDEZakKlyWX64ZHltjGP/OYrHEr0qYpXUcnHUlHPVBYlRpZxFxYXUk6svRQjUPUmqxsCsWQjzsBTVMhARhgsIAMfsgL001jDfz7v/9//o+Ymn4Sza2aF7RxZr+wNIoJo5RL3jwn+elxTXj4xYvSpPagsVsyzkcjq5SW1sP4zre/HsODA0KBcQBdBMSMqmzjHwF1PJMqPMjnSJ4zV/opPsd2Ssc4l/oaeZEd5i/CnT9zYd2PhX/yW8IEt1o8dZRlDcd9w/5sb+JtTBzxDPV3YMLh//9L2X82SZokeX6gBvVwDw8PzllyVkkqi1d11TQdurvAMmBxJyd4gZOTPSIncoJP0N/hFge8OQbcyWFXgJnd2WkyM82ruot3VWZWchIZGZwzD+JB7/9TfR53j6ys3oVFmJs9xk1NTU1NjZEs9fRHnPXhu+tlgjeOO/qJhVToIHQJYb607K7VzqHj24X9ChtmtFfEVZpKW4aXLXg6ykuRgAUmPE8CV9wwE4Bg/5oqh40aHVMpIBMVOFtJJWI+r16YS4CvHP+5dP0vdY341fbkw1WETFXYHWf9i3Y9HqKiXux6XBGf9AQ5L2ukXbGTC358AV3cwl7RabjUL1TFKr9q9zRt/01VGj/xKycU7pjH0vYPyvPivxepSpoVVXGr+IVTml/FHVx7UdIvSFaK+JQkYBa1eFEd0iTDL7LQX+pXHeFrqjo9xUzs1fHLSt9BN6r9yA06ErSlbvhE7oddbXkbHe6zMyeGbLCn02YmJ0Rw6+3b3/m+dXb0WVNzt5WOmqx39Lzt1nGfdk4ENeM7gzXmiHmLBwE31patuLbku3mbstwbLmLFOS0RLYSYjLSsuI6MnrbhE2ft0rXXrHtw0AqKu7K2ap2FnA0Ntlppd9W4572uPmdTM9P2t3/3U1GAPVuYmbTbX35hz56M2ejQoHV2dapcDZbJ5i3fDGMqQi5iUlvXyBTAFxnYteCjFTsWBAiuEoBAOrMv+6HK5g/KVAESwJGWO8eP/mGkCJAQErk5ScaUgwvX5c6KJoTR3TRQ+YAkO9qF9orvE7JEefKJXd7uh9AvhPyKL4IJEnp6CslL/DDDED8nkMov8ld8LwP1xB6a9GErsENIfdWVuArFXa4sojy+95UVV+ettLlh+7s7mkBwT37W1le4T53JGpNF6cZD6+jM2pWXBuz7333ZRgY7NUHa00Rl0hYWDqwoJnpja9m+9/0f2KnzZ3zXNLgAM4wQjQd5ufOfSeDW9oYmLdtqFiYfceVCU3OT6qfaCanYfV/SZGJhpmg97QU7c7JZzH7O5mc2bGZ+1sYfrWhy2msvvXTCXnv9kt29d1fp5G1z+8hWilvCpzUNLNt24nSzvfWtE5bNNdhLVy/a3btjNj49YafPCe+a8vbZx8+sZ7Dbmgt9lm87bT1DF6yrZ0ATFUG7hnLF4N6UP7Lsbsk+/fnfa9Iq/BGjxW6wvCY47Gr1kx/qCzyCx7VU7CgFDyZnF2xPMGQVGxxCCIgQYKC/VzButNWVFTVe4OTmzrbKvO8TcB7aZDcZ6MuqP8LAydl5xy8fDGWp1YDZpLTos7lMg+UaNRmq5Rg2d4wqU/n55Ec40N7Vrr5y6AI6Hv5dWFS+Fot2ewoLjoA5506f8LSapDc02UHQwkSKxQbuVN0obgo2XKHF/ce1tqVJ0pQmalua2PGORuCefoW3g/39MgVHfWY1aeI+Qt8Rp4krFYO5ZWc+Uw8Es3nB8bWLA9bV3uS7nTmKzY4z+iR429HfY+IQ7eNb07a0uCZ41llxo2RdbRm7NtKuOu+I8duxWsEegenOFo8QN9tBpsa+uDmnvtdoDRkmbzv26vVTNtAtmJR2lDoTvTa58xgh96RD33L26a1J1Zk7FNU+mnBfPdvjVwlsCn71WYQlu34KQT3VF0cmJmfsweSW5bKtflKiM5+1P3uj1wq5Gn98taej2U4M9diFsyft6ktnrH/gtJVaRmyFTnYI9AULtbc/dqw2q9Yo2rGioEPglByjkzstUlHd3ZW+cQoz7GjSwRl66N6EfaHCvxLPBfueDyaOSajUxIG2dztKdixpgFThLM2uSh5gbNYYkW84shZpzeWFOjv28N4Ne3T7C1ucmvRTHrubOzY8OOqP/eVyTLzZWae+qXYpZPrs2pt/aq3qt6WdPfvskw/twvlTxj3wCJru3r4hurZtaxqfEJpsiDbQf3oVfnlpzd585z0T2bNL5y/ZrVtfym3JStslP320trluJZWnoYlHs1c0ud9SwVlAyoqR3bWu7g7bXN2y5VWlnQgduM//gE6vOjZqHO0fHLAe4S4Cdk7IsCDAhKZZtGN5fVlm1jY2eYC4xukBC967ogXF1Q17+4137E/+9Dv205/+2Kamkzv6megpLx6MXt/etP/Lf/1f+6mpB3cfaoKiyV9Doy+20RcGhW+Dw72C27rK1ugL6CsrRdFeU3lUxr2S9fTyNojcjjZs4GSfffzbZVuc3bR8U4/duz2mMV5Ep7ZoefXJvZ01Gx1ps+/94C0be/zYnj27a6+/PqBuuWEry5PW3tptN77QWHKwa31dao9t7mg+kK5xurO8smHZTLPjKtcwIWB4OjluJ06etLaWTpt4OmW7pQ07f+GE7xLlgf+Xzl22Z49u2urClA30vqn+US/+YNk++ehj0Q3RsP01m5mbFrjr7d6924JNnV/3Vizu2DvvfMd6ewdsYnzc7t+/bWfPndJ49dAXPeYWl+3cuSt26uQZa9MYMzkxYbMzE8KLguKuaqyqt7feedc+/fT3Njp61j7/4oa1tLRaa2uPw887g1Ab4ekxlfQBfuljESi1h3v0LIKqt0pDyyJauLsfny9UkU6FqavYw1QaSZH4hrbHR3xHNknp3CtyiqiKG5bQ8vJyOyOJCrcgBATHpMxkGHwGJpNMj5fklzh7Hp48DskHn2FVKildQQvtSE9kwsdgxlMXRMlP6OT8D4IRh78TSfgtBVY67GyvRVC779yP0oGrioVFQhIGXop0iHpwxJWQkUb8eg0rsKMg+vfy8alyMGKmQpuAQSJYrz0QPau1nlyj9RQarLO51nrFI3eKN2hSX2JZl0d3jXvnlQ7v2yDoID8XyCqvGI81HrjdM1B42kDfyhAhmucoe7SxzFp4FsoJ4Ijins7nwr/VKm9ahlMCgQeyKyy785tqDlQ2wUfxI01Fl5/Dm7p7eByJvy+aUOe76Dmd4AJ6xcsoTEZtAU2vFy3XkG6FZo2ndQei0WZdhWb572ucr7GWphrrFjw6sqJlJj7wYNthQLnFTcmET1J5aDDlTxG8Tih9qCTSYbpN5UKYg+kB/T/+qKvXR+VCjgT8yAP4OSzh59QmDSpnQ714PY1HwN6vxVREzIAL8REAkSOLDxqDBIe0DLydAn54e5Bh2Z2agZuUCd49So7QDf7ysejR5LNnygc8R4gvfgeeQHXhBAInRRsam2xyasrm5hf8/aZcPm8NGoPgIeGN2JFP5fLNeT+JxMaa9kKLX+843NsrutmjHGt8E9duScRLZeABeR6jb+be/z3hpPLfSnbmI9xlUZq50ZZ4xifPNA6r4rmWFmvSuMr1Pd3tbdbKwrXiLc7NKrrKLhjB6y+vr9vdh4/9rRQWYUmTE9ycWKDPNGuul8/lrbXQpjo2WlFjJqcIeCupq6vHOLV376uv7O9+8hN79OCeDQ/0+ckNFmCaNfaxoORvGajO4DeLe8CdhRA2ryFUzOcLSqtTOL7neCDG0+/yXlriTZdl4wH+jdV15y+4JqSro9Vhx8mGr27fVRvWWXdXt19FF6fIhBUay1hU5+0BBPCc6GMBqK+vNx7obelSG0IXAregj7FzE+jzHTgRliqT3zBkQqkCR3xOp6JTv33NIYQVarpIDyWvRKmGgr0nkiZUpZw+6M/Llabu6cS81PNQ32Um4FfJKAS0EZqLwI/d4Oy85do0dt76fe6YIsK7whXf0QvZoQhKIwT9Sh/66AQs+mW5P1IeL2qU1YNIOa2Rwh0bJY2ykm7ad1HKQx8E95NNokkIDitCwaQwHld9WXgSp28UU/FosyhX5FVdFlQqZI0S8Kt5gMJTFqGb143osclLqhI17C/QGMDey6CyYbKYyAmrXeHVthqCrWWMEFEP5gFRxyiHcJw4ioignGuroMNxtQ2lIU4sznA6HGARy2OqfbydCSU8ccE7dv14TT0PqGDkpJr5d8g9Kum5dmD5f+jn7fqpwDJ8SAeYUkpoapN4WDaVsQDM1kIfMzQGeSyVDe0xobfy8539wMz9Kb9gxUZB+rvadnWtaH/11z+VXXM3zYOhUdBSp7GCEeF9gRS7/lioA+ejnMJVubtsSI7+MDDHDGr3RQMb7NvvvW351rzwXek5EiSL6YqnFnGYUnHSRR6jiJ5mqsM/3AifKkCe4p6DVUHiBgmlnGj+iOIgiWguv3FBucrDCf9Y8Je78mVDww7XQcnE7nNsmfp37f1XiVGPmGdiV9k9TKRbko6rdPiG9jAuMQcXfUjs9H0l7TjldqWZ0gTfoZ/6S3OVIv5BI9DIVGQm8EBjV3ZeR8c/gOJ1lgum+8kipSS93IR9oSJuWQXuhTXSrFbVfT5UVap4uXeUIdVpnGM4Hv+u0y6C8lZ3vyh9GTPcLdWB6ygfL9xM8D/RqMCV+Ao75nGdlr/av1qlaVTSiRJ5vtjdPXTqFmHT8BX4VAX1MNXpoqLOoYOeYso9zQY/j+PBy/b02/31S8wwK9pdPXxod6n6rnZDVcbjRON3LLXQzrelH1g9Upgp/QmvpC6JToJ5/LI7cRJ7Esk/vHz+F+ExvwmXgZUHIEQ5jQhPut4/3J6kA82gjZINKvDDtfXq6yJMdf/Hf/lPfzgy2KtJ7pT1dHVYe77FH9FtbWnz+4Cp1PraurV2dltPf586r4iCBtZtHuna37ad7WXr7mi2wc42P1K7tDAtBm9NHVLEUCXd3N7TRHze2ts7nDneLq7blibhbW09TpR4EISCIORYmp8QY7Uiv7w9HZ+wWg0Gdx7cto2VJQGae0wPxBC2WlNL1laKG3bQ2Gx9o+edQfnt++8z8lpHd48IixgjiLt0+vgoRBgm04kGWjWTjwMTcIVWbR2YmFiwQxAjDgSVOBAltyem77aWxXeI46YwTsD0QRmcqGFKM8iSWKCxkvcfJgCRHsQzJraxWurxSduJJXZWSRnS9a2MnHgrfz8OJfc0POV0gqi0SdfTxE/pOLFUfI5uHx7u2d27t8RQ37VMRgwEO7vYZS6Gd0HMOeG4LmJ4ZEAMbbsNDXbb4vysJgpm//AffU9Mi9lHH96y7R1NHjT5g0fYVlx2xLNj/6WLF219ddXmF+aMh7MQ6rrweLPoyMhR3FZNShC6cgQOvOKh2xp2O6hO7KTc2dqy69ev2fYWD1Eu2IP7Mwq3a5vClctXT9ns7Lzduz0hfMzbuvDiwaOHGrhLKm+L8C5vUzP3rd7Ycdtsn382YSvrPH6bs9/+6lNrzLRZp/D99589tpGT37LuwdO2UdTkoKZezSI4i5nwnWxNh1YQ7H//619Yk+DE1R483gXTwLF6OhvCRe4QZccU95tuqv7Tc4vGdUNcnSNQSanlDvac2WFCwvUW+/KjfRDyg6PohkxGE7asp8+pmA2lMaV+BK4faAQFNgiUWUwZVL8s5LPOADLwI1iva1CNNRmC2fYdFJwiUB7gCccbF1fW/JGlwB8eNiOtert+9bJxhc8e/Vt5pwsBHMmmvuzWam1r9/bZUvqraseZpaXAMcdr0FvlE3xGh4asQ32Z8nGFEH0ty/2zqq9joGCWa9Kkr7nJmbOc4H39Yo/ls9xjvmVFTaoQavB4L8SaHW4NgsmtO3M2s7Dpd/iDH4Xsvr1+oVcdnD4ovFOZVQSRA/3UNNjGzpZ9+vtx26vJ2I5gx6PNV68O2fkzgwoXdaR/cjKpWZPBmkb1x4Na++TGuBV3uXM259ctXb8wYKN9eb+XfRvpsDJhhw00jH4yt1i0O2NFhz1XELVkmuyda31iaNXmh7uCadEaVWelLhjX2Ppus+3kB21LsK+vbXThFAwsk0zoQrUGXgwiqUoHsbKTLJRB1XDFsJQOANWplJU7MZL8IfX1eGmaZbNKgyfH3VQYWZKi+ndijfKr3nWiE1zB0NrUKOa/3q/54s7iv/3pT3whBf/ZqQm12bqtra2p3xetD8GFKrq+tmR9Pd2Wa+6xV975njV2dNnnX/7e790/e+qEcqm1fEuzNTU02GeffmJtGjfYHYiQoEm0oL4+q35Xa0urmxqb6v2NkMeP7tqC+tkPvvd96+rpsBs3bzhd4u0RaBOTh+6eTtvYWlJZeXicwVR4KI6Wfs9JGHb7+SO9ohucRmBX4LfefcdaCgXfUeiPMKr8OeEHDeZvEaiM9PVt0TpOO7W3tdjG2qr92Z983zq7cvbjH/+16NKGC5vZNfsXf/EPY6elynPq9CmbmZq22ekZlYPJj/q+ysI1WQMD/Sr3tr85wE7Q9Y0NPwUA/YSxr9dMa2SoxU6fqFV/zapJDu3D959ZS3uPteRH1F827KXLp0SjO2xluWQ9Q/X2yqv96utPLJ9rtreu/Rc20Ntraxtjli1s2YWLL9mv3/9K40FJZf9zu3P3rvWp//N+C9cBghKF5maaxvsqk5WlpRU/+bC+PG0MId/77rdsaXFZdKtZPEmfbazv28qK6t6RU1pv22Ftq/rdoQu/fv/5Z6ILRdW11q5euebXAC4uzqvPNoqHGLfz585bodBmv/zVr6y7u8vpLQ9iA5eZuTmnFbypMT/HSaeS4LNsmxurNjQ06IIzHki/e+e+PXz4xDjF9uorb8jMq23ZcSvaqD4UuJ5otScmw7z3kQT5y32A/pnaU4sr+m7SeatVdZCyStOseFbyScyka/MdJcQeP2H4r0wCVkzw0fstmvIIv9RQ3nPDNUz3Dpur42XhVyHJq8qd+pW/PWrFr6zkhGvkERQDfsV5IcY8xfeJoTS8jYdWGdm04Yy5aLI4NqtVeI7h17PJoCaEeRkFZ1c5wgMawvMQ7fZP/4t8KaeXVWMnaVaEyMFLupa9nnxgqjWOo11MI3rVqJF1sKvN+jsKGk/qfTz1MjH2ywyBPDXDTXmTcaKq7aiAITbiUc4IUwmXtoL7+D/N5l/uoTxUB4TGZZxQriEoC74yrTN5YVar418VBQRCeeyyrq3jxA38bJy4zGWOND6bdbaJHorP6O9uVxscWqv6ZyFXL1rGdWSKKT40+BfQTWmpAswz/Io30bPniqVvykrTUwfxteJPop2i7apVApky3AIHA67RrvqireVQrYMXC9N3P/IvIJI6/ggPScfL6+kFDFGJcUxVl8vzIH2Zjx48tKdjYx4H4TGbbXCHD4c+IYjivZYnT55YUXxRR0eHxpW2pE+IL0NQr7S4agzejw0S8NWdba2+Qaars93HSXhu6ss1FbzzwikqikS/QigPvw+SNGvMhIcBM9o0b3s6Melzjrz49M7OTs0Nue6m0XfC854BJxVd6K76s/jh1zMCF7URYwQnXYPX5V0A+DiNUTJZUoF3YjFhS+MDecYuUXBa+WWbrKNddZDZ29khPNL4pLjQs53tki/cexuoDozDXN/EiQZ25QIDeEvG1caGjMbeNhdar20UhZ8siaOoPAtqB76zuCC4sxhPmVgU51QFp1HhPznZyphKu9Ae+8JNFDgHP9Hb22Wnzp22Qlu3UlU51AeAH/gji/7BjyRPd/APx4NUpdbUzXEZs8pOIMcd/8NPrsk3eBpBKmmi+HY4Ec7NoGvgMm7lPkQengnCOPoU/SnaMeWRwfU47R1CZb4xPUeZ1DoE66RPf8GUv6ebli3KjjUta5Q8VHX5ofdp2ASU7u/0S3bg72VQPwAWKV1jbuTl0Td8mAvGaRPieppJYkl6qRn2xEOq7Cft8aRTsxIef+xu/Q8rAqrwDhJZoUBsntrxDVRKX7Q6TkTIThD9+OKu50c8xYwkvB0Q+np7AQeGp6q0GUMDUqE8Pp+Jk9vd9FQJnqiwRP3kIyP1oo3/kAqaqjiYHjTiR+Kx6M4CReAJixc1rvUfwfQbMCZu0u7SXj6S5Q9TP0F7Wfjbtx//5GeCZb3oiPhqjUPABv4Yta9+DK746SjHGaWrvuBCfplpfoRPF1AODzTf1JzsvXffFq1scf4cPCNP8vYCuarQ/dQt/fZwqNRfqhzNVepecU3jlNNMVPpNlXwRnkpIAR8WvKCrLHayqc7HBnmHHAgZViz2RE8VRsjwXPTDwm75DSSl66b6uMugFMBlSsBa2t34Vnqk7Ro/t8tUR8dereVdrlOM24FrqQr78bpWK6+3B4owYf3m8KjjsKuyPxeNcM/DuaJwD7/qMCn+e1xMt7tT4iOlQqZ+L1THPKo/qF0SObUn6pvLWVF/qD6pe7X/i9xS9WK3xHR7xf+FYVP9nF+CCl9TL04j/l6onnN+cXnD7UV+cuQn7IkiXHXxjsVPmyVRL0rzmNuL/D2FCgVNw38DSJz+l1WaHoFTnSh86FvwLszlsEPTfIOC+je0r+71V/p+uLU6Y5NPH9r8zJSNP3ns91yzC1tspNixks3NPLOV9QXb3t3U5KXW9rZX7Pe/+6U9uPmRjd/71GbGbtnU+E0rbS2IsSz4dSXNLW1iDtttfmHZ7t27Y2OPHlp3R4uYtS178viBiGfeGjURmp2btqXlOeOhX64PYndtiwgrDCy7/Y/qdzWRYtA2a8mz6//IRk5d1MR/wNa3G6020y7mt8d3Qo6NPbKmfM7qGhv8DnXuT+bYJyu1EBh2FTvhUWIcR+WIqjMLcmMaBgVMpmNyU/3l7quRMn01VXYefQsduxowESDGw3DpCqbScx3pOdET4OXkzeIEl4ZzIhyaMEE8g4hCcD0u6anJ07LsHbHjn1fz2U8c5cCNNyp9oUA6Hq0LP9zScuIHi8p0mEmuZsSWyWVscHjQd75vbqxbUXp1edWvLsg2Za2to90ZXSYVCDLu33tgs9MrNj42bcWtJfvud79jmfq83fjqjjU1Z+y/+pf/0uaXl+3p4yfU0rhjmt3vCHo4vrvHrh/5M/lEsMmxXwRyBbU5j8luajLDIFVbw3p/jSY3G7a1WbK7d8atOddqTdl6f7x5RWlcvHTOhUiz0+t27/aizc1u2Pb+up05N2rXXzmjieSaM/yjIx3CS+GKsPnmF4vW2jmggbvJZqZnnJFa3lgU7h7aiZFrVtek+jbmhR8sNuwJd1QW1T2XrbGcyv7pr39u3NnNo3YIn2EACq0cSy65oM4f9YIxVsKbKtvE1KwYj3oNnge+U5XjxUeKc+rEqJ0+ecJ3MHF0uUF1x2SCgYAJwfrqetEnYRuCydzSis1L0xGc4WayoQGe3RFcgVFo5lol+Ql4MPRic5R/3I3KWxqbxU0fqK22wXfhr66vl8sVx8L3/aGy06MjLpzw/Q8Kj+CStueIN0wRd3YTnuPeNZqYbiitqfl5fzcDZoMOJozWBIqdUqIBuSaPzw5fHjtlAQgiRDk5egqTsr21KTqwaLW7O3Z2QJPU9owzZVw/4nUUbNY31x3Gza1ddvP2pC2tIdSss7XVog33ttgbl/p8MuuPOYnZY3GCR/rA9TrB+JPfPxHu8w4ED0fv2OVLg3ZiSJNddRDuwEVAwWS5RuV6NjkhmOXt0cSazS6zC5oTCNt2eqDNRno5cQA84h5fhPrsmCbdpbWS3XqwIBrUYPulfWuqzdh7rw9Zk/ClUWGYiOZEn9QKaj/BpL7b9grDxhOwPGAMC0Q50uGtWqNSWl+tcFK3TixJAAVM/9JI/LrNZ11JOI+Z2l+knveDqQ0z0gldLpdw3q34JbM7F4Dg6qYMd5Tf0b5xIVRzHTs9j6w9y52dTMYRHNTYzNSkldTm9Qq35g+4NtmpUydsSm3T29Mlui6Yqo8O95+0yy9/1/K9p21HWHvv9i0b7Gi2hakJ+/z3N+z0mfMubObqqOnJx0KnPU38W0SD1m19g5MgR3buwhWNId3WP9hrMzPjNjUxbi9dumjrW6t2+84tXxlnUGYRknbL5vIK36n4q+o/7Ahu9GvODjShQOCQzeR8ARMchimf0bh6+swZ0dSi8HzWx6VDTU7o4ywQNnL1hUACLeOaLHYY9va2GW9FXH/1sk2O37eFxVlPr621w5YWVuyf/ON/JjydtqnpaS8bwiLKgN7eUR3zeaevk4IXdybTSJSf8a4lX/D+IQJguxrfu1s67fvv9VlP57a1qM88urttmdZmu/XVuMYHBG113m97BnJ25bVWe3zvmdql0Xp6a6yv54Qvjvzq139r7W0nbezpgtCwSf29UWP/QiyUiS7ML8wbV5UhMGEhY1VjO/kfHTDRanIYXDp/wvLNNVZQ/3lw767gxAOiZu9860/Vhqc0Fg5Zob1TJEyTOfXm82fPiYY/sx//+C/t9le3rKGu0f7Tf/if2Psf/Mru3PnKx47x8XH79W9+49cgrWrMgKZzQuE//8//M1/wuHXrpg0MDIieZWxpaUowrhWPk9V40eM7QAuFDhscGBHcanzxFblaf/+oaBZvtYhe+F8Ft+kLqekWtytMYk96RWjN0rxvSJGCT4jSgFIetvJZpcIxZRRRqb1sJlxifAdt4ReVTrWiXOEf3/xq/PC+y4fMCBp8DS7ulKTEx3MqndQRPS0Lqlyu1M2DVfzLKnECLqmgDJx1oYYvSjO6wFNpjJEfi1MI9vePaA9hFAun6qNiU61N4ymPu3YWmqyrkPWTo+3NWctrUN/mhI7iCSGUCPfHk5GLKD3daFP5e5vgBg+KkCIegOV6nmblQVrcde9X2jSIR22sUX9qtG7Ree6SP9oTdedaOpWLtCJdtJrf6yntMCEf7LK6KlvKbgk4PHw1bCNoeJZdsZMfdFcZ+aKU3Lw6SSgXDskBtxCaqGQYMkOgEeHLbVqlXIiif1JKNQ4sntc18Bg5YpdN+5u//H9bX0e9bSyLHn/0G+ttb7Eu0fJ90dY9zSdYFK0RfUHoEw+iwpdzrSCnPhH0U7bgQcDbJFsvdwg0xJeLWUYwSZm93GgCofXj5UsKWV3WipLdHWVi9XBJO2HXD6aaPNJJgqL3EyGSLwiUPSvhXLCR6FRhpz5eZun7d+/YowcPNO6x+MGbNFvC5QbxO3FnPDt/XaCqRKFjLN4Sn+toYveYN7Av6DLJYzGZTQjwXnnRfjYqkKa/Z6R04FnZXLW4tGRrGhO4StE3VAjY9KvFZblvbNjq6qrGnSVbld0nkOoOXE3XpDHqQLzYEfxYIpDPi84jvINHY4xkcYJNIb09vb67nrvxgRWCNE7AAV0eZYfP4qQCQnhOq8H/qpAunCa9g72SeLID6+3o8Hmcupn78/g8J+9Y3CVd2oI8tzTON3PlTkIA4e/YiQ/PNb+0rDF70+vJmESFssoTwV4O/lt5Ow4prUbRDuLEVXEqkzJgIQaaVM8iAwgru8Dt/HxPb4df41No71LIuqSvRpuBW45DSoVP4rijf4fp2JHQXU9Tf2nfDIE7Xkm/p24y3I0AsvvjpwkORooET8Indv24DiFA4A1O5OOJ6INwB/CiqnzMX5kJIDBgDprMlV07dXR7COQV3yPFLnoX5JKk/5G+51D+wSDvcvn8l3pLJW6kHzGTsJhogItSub0swjcUp8PpQ9QPPMfkjSZwqUFzGnCPRQhUkoWUyqKPKJF/SlX6Pt+YRPPd/IRFA780jitaLC0tcar9EqUyVcIkUFEwwM97g2we4JpHMNcXpFPPJIrn68nKQW0X8oGg47HZUPaqHLwWxHd7qnADthGONAjnsCbtcrHDErBJYJEk4nVLEyyHT9ylNESWvZMCJyrS8tNSQo5YEMIUjVOwkIJIgcduiXzT5kZxIjbyiRyAFQuMh+rnf/u3P1cWjVYj/tB3rXulVE9pFvHAcxZQY2Ek8gqY0h800GicT4X9yCdYgGbMf+PNV32hU5l4nFgEA35AUSqpbBj6BcDVKikDf+WqVNWpWgEPkgBSlb/4duVllRYcXLalcYINf84rSbmwnfopPDv4490i9V200vX2VlBgoWDep4HHrhzLci23azxWehrdhJOkh114JpPbjYGeC/dT093i+3ldxkGliy0+advkm0/K5ebXQePt7Z7hE9bnQ/0hVRX2uWiBS9+k8Av/FE/cXuVWVonVDRUQs8r36/lUfQYdDodyMFkqQSp5/wdVAutUEYu45WTl727xGWaVW9nvRW5Jxbwsx8qHc/VXhPd8k3I7/idlA//SRbZq9xfVkXSfT7usnnN+YfzE7UV+ctQ/FKSiyuFdq59V2fFLNepFaR53k52qJU5JrMqvfkg3rPQHmdU6goR2Ny+FO9DfuSHF3dNCemmBqfxEo8RAu91ppsLXvfv26A9XNcnd2loTrWNn4aadPHXSXrpywUqlDUXdFYO3ac8mJmxnd8dWNWmfGn9in370gahB0fa2Fy3fsGePntyyuZkJW5idtY8//kyT7Yc+Wc5rcnX65LCdGO2zZ0/u2YM7n9nk0ztiwGZtcuKxvf/+z2y7uGwnhvuts63NJ9szs3MiqMzcGqyzt8uFvLMzC2L8auzyS6+IuexVRRutublHZeIBUDFwR/vWpolEvSYPcwuLzsx2KL0su2V3Nh0gvnNIfzBFrH6m1/dAGEHtGDwBVkqoRCxlj2NTqi7EUN9OCBGgS8dqaEyGQ0APASWdQGoX8rvGT4Xwjq08aBTck7ydELsOeywySCschNZXUv07TIT4Xl7iez2ShpY9FhyiPGjanfhOqL1cgTQIjLleKSOGeXhkUO28ZdMTz6zoD2Hu+sSChykRbII8G+tbaqtdxYyrYkCiXLbFno5N+0kMhGDnLlx0uGwWiy4Qn52b8wWD1ZVVv8OZO+YR+DBQMRFlB5I/RKv8mHjwBoMLT5Uf7tw3f3ioway+yZaWJ21goNsWlqecse/pGbSbX9616alVMertvsDD/f6nTg/a5SvnbN2vxOC6oA07e3LE1pY2hd/tlst32tTsjB2U1u3k2QF919rJoSGlkbP2jmHBuN62eQmQSb4gzB22Stoywv8Pf/F3fsSPyUJLM/jW4B0u7r/lXnt0xtuHXavTc/O2xQkA+TOw0mIwNz2dLEB0ONPBwAszAvFzHkTf2Xze2wmhPO1WUoJL68XAEf3sM8FB8Cg49vV0WntLs5gedrrvCZaaiMEMaCLGYge7QprVDxGO+2OHgi2PHvtRQOXL5K9R4Q8Vl8c0uWOYh7Q5vQADTRgE4gjzvbzKn8lZrerJfbGziwua5MX9qQKFn8Q4VLuxm4zJJlwXAvKYYIT2HRaaxLkAR/Hq1OYd2Yy9fL7TCjn1DpWVkwYcF6d8tC2LTrWNzXbn/qwtLKmOgtfa2qb1djbaaxdEC0o7Tj/ovzBv2GuV7mFdo332+ye2vi0a0NxsW8UtO3+qx0YHm/16GK6ByDRpAqs+ww5NTjrkmwt28960za9uakJaEGxK9sblM3ZyJC941llrO/fPmp9AYGdDQ2NW7XxkX96Z9j5Z2tm3nNrm22+O+uSQI/Bcg7SJULhGOJJrsaPMgBUbun1nf536kyOS/quPcaYa9YcGFxVdUbEHfFF8QxUqSgMr4cLb6Y5n+ZwORb58V8Kgymnjrr+wuxGMqsdLtOcQky58XGAmC3bV1rK1h5avP7SOXIPlm4SXCAMaYmK2t7vlV8Itzk2oHy/4wjC7sRGabayv+ukMrh4o5LvtnW//I8u2D9nU3Kw9uPmZdeXqbGVpyc5dvGr9g6PChSMbHuqzjz/8tca0bd9h2NLSKpxGmHxo3T39dvnqVTt7ftQ6OpuVxY7aecj+7hc/1Vgy53VloRiBCY/FbyvvlmxOeTcpnWbhJ5N7yhy4fKR+Tx9hYrG2ukbFbWNzQzTyqdM5BBT0BejrgOgOMNvaVLlU/+2dTdWzR2NXwYoba/5gLdd9QG+2S3t+BV5ROEtYJjb5QsH7MigCI0cf3Fb9WOATtXchNiflUuEQuznVbdS/GCP2rbVDwXYOLZeZs5MnG3wxcnX1wObnam1xQeO7aMSTJ5Oqwo51dDRpbDi0x7eXrEdjcGMjD0P+TvRhSmNvs/3mV9N278G8nTg9oj4SQqk50X+E/M2aLLHja1k0uY07y9WfEWjxgDsPRL791rfEU3xip08Nqt4LdvGlszYgWtSssrcqbR7izzQVBLNTipMVxLY9PUbBycnHPuF58ugRQFAevAUgHGExJV8QjVi3s2fOqiyzgkXBJ3PDI8P207/9mS8u9/S22Mr6jHV19fquf47J55ry9ujhmJ0+fd7efvtbtjC/rHxmrK930M6cuah8RS8FG3DD6ZpcQH/XZTt9J9VyTFTK3ONGf6SX8OG9HEfCpvqFKjxII1Wp3U23RtlcVYJFsuUfqEPkm1AYQZMywUcg+At+AzcEQB6oHBdXPhUfglul8GZiG3bCVlS5nPzJ7tq/Q8U37omb2gJaDoz9blsIiPIDhxEm8QBpE2NFQ4011mjkFk4XMvUu1G9tbrLWXL3lGtWejVwdEEL6Bulaje0I+RpU10aE+BplqanTKExpBC6M1ZhcN5BR+CxC1MZ6a2lqtM58xtrzWdfsVG/RGNLW3KCxuMnqWDjQOEI6jCdBE50DLEPd6+cwwBL19XoTlj+3h0ZRNq9zoiONcqN4GAKX4yZu2AmP8tBCOpqMXdTQKdxC4Ado4zvVqOfbF0Vyaf6p9rqREZMQ4z2eRfvbH/+l+lKN/fSn/843/Hzr7Tf9tN9v3/+581FthU5lrlnG3rZoFaOCcE79amlJ8wqN/Uui48vLG6Jb7c6vern0Q7npf3ECNoQ3IcAIgUMolUvFoazBe2APqLgdS6ToQh5P2OsapkMiCUP9QmFnXBU/LRrMzm/6M7xwtYq0v67K/UEmPA7t+ejhfXv29Knnyc5RxkvefyEvTmSGsLJBdH9TY4p4b8WDf2rSOCKU8vkMD7YjaCccglbqg0CeK3ooOyc32e3OGAtdBn6cDmAxljdIfKODYAQ9QsCN6hB/Ci8rMCf1TE6vIjhVmrx/0tXebgO9fbI3ag525PweZT5UmbhCAqiwCQPeFn6XHbJsamE8m9U8b2qSk+BbmoMoXqZRY2xc+waYjtRvCuJhR0WrOU3ACVA2dcH7c3qbh4Ypc6PGEk4FwF9TTm8j5cdmri1fEFEvVB3YQLZe1FxR4w4bb3Kqc07pc4Igo36NMLekMZzxakNjPYst4D4LML7gKD40Fmk0I1PFWDDHXY1m/f1ddvbSeY1V3XKrUxmgJTRzTLT9z5sePEq+9Vetyrgh5WiIqTBYPZbSIq5/k69s/IKNjOdkAF5WJZMoMBlRHKnFN+Mk5SJF8qIu8PjMDWLnvjT4KE37+zilhBH8e5moHCaZqVzMMeDzCcHcrhF4evrSBPHQ8eP1cBqHPfGRm9fLw5BKaP8Mp3J4+BynSUlccAvNAozz/CQvL9/Rr7LQ9xnznTYlKmKiKzypp+3tppxxk8bPtfw9PmFcy+E5lbqF/wsCeOWk8Et0Gs4F9oIf1aIpEX4HHUuhQp0pC/UlDvBSadUwqVwAHEd5aP1QG9o88kpTiXCRL7VCJWYSLlRYIhwxQ0UsUk5U2RJh+eTX5wLP+0n7lXW0k+oAySQY9aXvMc56OMb5pA2ixISLMqTNTvppe/tVanL/+1+8rzmY+iRX2dZlAh4ejTElYMsVl74zPflOy6UkCOZ+DcncEXzOZhvtrbfesHbxjd7vieRppor4Yfov/oki3VS5zTOMOrqqeJftZa8qMx274hRp/Dk+4iaThRNoPid6CUjfoO4uy0oKG1wNJgmD5YFfEQ4tN8UNCYXSUDCnLfRVxfV43keJL1MB0kXIEOLLXflG9SOPVNM2UWc0KjFlpOULyhE+aahUedxyuqn1+VAvUOUgwC/q9E3qWFvJXvkOM/3ml3GOimLHGQih/LtKP6/K6Sb6RXnwlyq+AzoobKlGpWYlvCtPWmVzUzrBnWM6cSMN7B7nuXAvdMM5tUhhizJjBx6pTr6rwh5TcmajGxqhP7yMO78gPKmHa9Q9eFHpQCr3SdUL4ydu1X5lN0+ZcuKGS9jDJ3wJ69pdj6uyX6K/5sa3dCr/iF+3yD+0gz/V4VWlU3hS1wjrZeQDm2hY+g0/sMVV2+JvkP8Vi2yOjc3IXPXo4+P5cy0/LG2vWFdHu62tLojBztn2fsmmNUnnIbPiypq15FrtxOgFTXKv2Mpa0Tq6+uydd/9IzGbW5hdmxLTNaMLe5YKvbWl2SHB0dH5+2m7e+Nwmxh/a2ZMDNtCTt/H7X9ra0jM7NdonPWJ9nZ02Nzllj+7eE/PZYa+++qoobr0m7NvWP3jSunv7xXzB6LU5w9eSbxQztWmthTrr7W614rYYYDEWj8Uwd/f02sDgqCYTndamyQGC5bGHd+zZ43t+rcihKg5QuSIFptB3XgqOKUhTggMIgS4DKIxOCNdD0O8CdHdLVktdVwZbwrupb1JO6IIT08BTuSd2PlOGCuY7rkiKNDApR6SdpCmNm6dF+kJ40kly8vRimloh2q4VII1PGI+hfx6V5GjrkZjftZUV21pf84ewDlxgvOu7t7lWY3OrKAa8ZHuyH6jyIBA5ZZpabPzZjNp5wf7pP/3nVhDM1ze3bXFx2e7cveMTsUJ7q50cHbWpiQk/MdDT3Wncd0kN2JHB5IarLxBgIfhBeI5QCiEw17gcHOya3xV5sGkXLvXZmVOjtlPaV9is8HXDnoyNiWAw9UAQcGid3R1WaMvYrS+/ssmnU7a5saZJS0G4dkb43GSfffpUuL1s0zMTlufe2N6CPXz02NpzIjqCSWvbiPCj2Y7EFOxpgsSR4CPhSrZh3zo0ufnst79U54nHwPzefPkHQynY0uE0SWDC4McyxTxPzMy40B9uwneAAXrVh/7R29XpO5FY/CABGAUIIB0TXOAeR1qsjsnHdsl39/vkAegrLcI3qyP39/ZYVulzrLnAw8RiUtiNxamK4sam+qTaT23WoEkSVwKtqk+vKi3fEUcdwD9NaNgRdeXSBetoLahuJZ8I0kcaNMEkLsI5P9q8d+C7sjKZnPr/oibjK8IlMfh18XDxIfDSxA2a0tnR6kwdx7jTSSawA28RTNZzgohJhkBULyJ17WybJl/CVZWdtJYXlxxnWUThePjmxp79/Ddf2GpRDI/y4C2BkYGCvffyiO3ulXwCStoF0RIIHv5zwru7D2dtae3AjsQYlbZ2rCVzYFfOd9vBNlc8ZKwk/Do4YhKbXINU22A37k7Z7NK68m5RGXesLVtrF0+3+YOlMF7gLrwQE2KE+curW3bn0bwmQhmfsNbX7Nu3Xh31tytWVhdFsxA8bqhPsRuwzhpahq3UPOA7+8WuiVlTjb19vXcf01U/x5STE8JD2OTvf+4WX88rwrvy4F/3R1WcPVBYExX5hEk5yani5kZVrKQeZff4RvGUS4sY7M5cvbXlkgma6PjElPrn9DO1/449evCVFdcQZO/6yRdwcW1l0ScMm8UNu3b1knC0yS5ee8MOG5vsw9/9yhYef2GP7tywoZEzGqO+JxrWZstLc/brX/1UdGpKRaJP1/vC3v6BaLe62OtvvWnXXnnFJmaf2t/97V/Z3vaa7z6fmZ8RnZjxhUuEKExCmFiMDuft2ssd6rfLKhNXkO3Jvmcdwvferl7HW+78R2DDFT/0mYz66dLyso87jU2kVetCikW5lR+4UmHUE/1Ey+rSonW0t9k/+It/YC3q04/Hntn84opNTM7atmjL2NNnNjU1a5PT0/6I7NzsnK2vrgtP95QOj4Yr32ydaF+LXbh41hmB0o7cRbv2D7jeS+XI1FiuoVbjqvr9K3lrzC1atrnBWjtXbKhvxK9HW16uscbGrPX3t1lTfcba8i22tvzMtja2bW+r1/qG+oT/KzY8ws74jMaDHTt79qLgkrHZmSXlIx7Cr4jgrulVaxbPgJCPxUHoHrt5ESr94Ad/Iv5hR2lMauyfFV3usJeuXFSf3rIbNz+039/4wJY3xrz/nxi6oDpw53mNn2p6cP+mn7Bhh+pLV84L7iWVe019rRi75dQXeZh5ZmbaWkXbJiae2dkzZ+yLL24pniZ3TUW7/tpJ++yTh2rrbXvnjTd8AYLF5IGBERscGvHFiS8+vyUeo88uX74ajGp9o+gEE9OYgDsOY5d2RhmNXfguI+z0bzfjO+0Qbq8y/7D6ethj8fl3nfjLrO57KXWo6FQlGwLgaRSEK64YuqDNHuVY2OA31HP9K82rLBjW57EyJapix6xyT00vq9vil2/GRtchBKH/c7KHe365b76tOWsdLRl/84Ud9h0swuUa/XowxhruyI/HXjXWaRxiasG93wgm2zhVKJ6ysZY74hPGnB19R/suAMyqH7H7l0X1jMrQVHsUWrTaH5VVnk2iY5mauCYo43fMc6WP4KO8EKL55grSlpunT9USMDk/gJvsrpmouVntph9FwCyHD0dXSVIKi6cscsAeYfzD42GnfQgfPCcCwIiftlu5/aSI7+ETt+o84Sxj6l/RCujjO/nBv62uLdm/+Tf/P3v8+IHc1Qdb26yvr8+Ghwft7/7+R9bWnvNvNhh98vnPLd/BnfFrohFN9vc/+5Hol9mTJ/fsq9s37YpoPbSaoqDJBgFZ7OKvlDFVlNS1flITS2BronBTufnj/8UKDjqJr0Aen0FUDi7olfITwzjrJ4VRYrjCreIeJuX2RSx9jj1+YuNPx4RrGT+R5e2CVoIIpziZBb2EnvjGgaSsGNAfTq0hPCc8myoaxafBfyGkht6yKMppJhfIK3/S97ctpFiQpvV8I4XqwUO28P7UqbOjwxcCfPOIt6vyFwAQzHGFD5upWrJZlYFxVPwu19zJLKo84PymxkDKA+5zAgAcoawsvm6JB2vSuFIotDrPX0S4rjmat6dC8jiwLx5kM8KbVtHwPb+ebXNrw8fMJc1V1qTHJydtcVX8vMY/3vlirgM/Dm6w6O07V0XMGLtZJJmdX9T8ouTXuqiwouuRjzL2sjIObxS3bHmdkyc8oM11RsI1IR/8KmV0pbYA3oxfvFEwONhjZy9e0PxBPKXmhtQ1+ir0Xqb/OQhdlb8T7co9Ky6B19HOjjfS/u3FjfbDHV6UOYMHcdfnlervHpFnKCVCGu4huq+6scGKORi0Nnb8ik9VJYBp7DgPiSjflCl4T5Tyl535CAL+rHgdHuQHcl4mtMfEnjhQpvT7OVV2o6JS6WfQziRNHBI70AbOlAE7Jqdo05381MevMVKewLQsJ/JEsMvCv6eX5hl295Ku9TaN+jq9kPIukSRCupU0wu0blfsn2oMGzuPufKH6Ho/uMvZS2AQMUqTNb4THPZUNVILg64l6OXAPvwgfZauU0U06aKrCWarKv5xCKIe3THcth0/DAv9KeNxwdv5IFhfqy14W7ifhfWe/a6XuPBVpBPxxxwwVZeWbMJEWc/RD++u/+Vsr7cm/ISu8ZR6oNBLguaBeijkEMhcUiwVpv0FBXxm/wB0WrCjzofiAs2dOWf9gn5cXYCNvSCqn/zRymAFxPhP3F6kqL4dk+l1Or5IGOoT96LSswCVaWSUURPgGbspdAYjtkPXixhjvShFwZ0TzvqsfD6s4Hi6BC+H4ccN/0cA9tZM2/oEJ8Yc9DXX8D1WBB3XArrwStItcU/9qWygP74HCJ6zPh3qRUphj4dLW+boK+Cb+5SiVuJXyl4vtbk6TZE/TTaGEStOsjltWZScs6QepPK/xPR6/klx13Iqq0Mnn48V3tfuL3FL1Ijc5huHWin91yBelWe0G77mveTB8CP3RZWmyV4dPFW7Up6ICJvIIXaW+KX61iXrejd/UN9yAePx9TVU5VaeZqj/k5maiy27lBJN6HVPRx/kJM0K7Xf0P2tUgXg8aCP/HO6Vc3Y3ca3Z22rq7OzXH1xylMaOxXXOSV1/t/WFnR9aGBrvEkDXaenFNzFej3X/wVEzohO2V9m2ruGvnz18zHh9qau22zb0a6+w/YWcuXrFr11+1ixcvWS7T7AwjBJQM9vd2NOfZ9Ud7uzvy9vr1SzYxds9+9/7fW09np20Xd+zZ+KRdu/KyvfOtd21+dtbuP7zvgtytnQPr7B6ymjpN5VSp5WLJhaethawYqzWbmrpjU5O3bWdrydpas9YkxqK9pWBj4zPW3NxuTdkW44E2jmLJy+8Ibm5udSKN4IRdCXF1DkRSAQB8SuhkOkHEX044M+aWGS8PViEauBPW05A7A4nophNU0icNFgswWTDwNBWSNH2FGaZKJgsIsYgQ2u1JOMqTpoGdEjIARLn5Jx+0/MSUODEnf/mHTibvXqYoJ24uhBZjwUOE3G/+m1/8zCbHxuxQTPIex2dJVwzxnmDPXcfsDvLBUCNzcXPdNtUuXLGzubXtpzgWFpb92qaWlrwtLa8IwTRhFrPOyjMPRq6vrohxz4tJX1UROIrboDxUN9JsSJh6xWHnLYKgXLbBTowOqcwIh7ft1ClNGEQUbn553xZn11ygU2hpsp5e4dPujhOMzu4ea21t8on7zkbRRoeH7Dvfe9f6OoaFiyX76qsJe/R40gVcPT2aSDXHLpSGGnbzDtpA/zlNRvasIdMhGAn+h5qwiOnlipEWMWC/+8XfB2MiOFPvlPnn9AdEC2EeuyJpr5ImD5wy8Y4mP4ThXCOC8KCtkHfh/Fax6G2IwBsCkNHki8UyhEvsPuLRXnCfK4E0G1MYdXC1FxM6diR1t7MQN6IO3aC+ETtzuB+/MdPkgzjXerDTqtDCtSKa2MmNkxubgg1X87BznolYZ3ubdUm36btG7QyybW1u2MbGhvHg6IbCLy0uBS6IsHC0nPcRlpeXvE+1atLWmm9xYRq7nTs72lTGej/ezdVQnFygnkxwBSp9q1XVHw9qBa8D4azaDuHN1TNt1tGe8YUGx2IRtAwTRcGP8ttBg92+M2YTU/Meh7cROpuP7DvfuiZatSU41GnSyXUme5ZvzVmz6pPLt9vTqTWbX9u1ktplZ3PHLp4atCvnO21lbtnW11bU3tyZDm7HrpPt7T27/VATSMXJNOVUxgPrVXonR3K+mEH/4p0J2rAoGNGHt/cO7Ma9BatrzHk7cOXZP/3zdzQpbraN1UVfeILJ3SiyOy1rm4ctdtg+atuO4fQFBmpppQ7TkDIOoQU0xXXTXVAyE2sMJIqZeknhhrMD3pUohTO31alUBpBqjUrjp5r41WbYK+pYOM8h6oPy8kkxsWZBJSMc69B405HPqO4HwgmuXGuwmzc+tf/X//2/s70d4ejaqrUJdouL0xoX9lwoxIOSPPS3vbltgwP9ls1l7MLlK1bcEp5uPrPtxft2uFu0977zn/h7Lgh8ezrz9uGHv7CpiWd+ooZBkEemNzdZlDt0fL380kv2/m9+pnHMrLi6YHfvfuVXCnEFQDar9hP+I8xHcNLeVm/f++OzNjLSap9/8tTmZlfVnupLLW2iiSx4ixbtCwpqDPAdPEGoVVR/AR7s6OcBah4JZFc+i1jQcDehI2r5fHOLL8qxO3301GmbmV2wh4/GHA5dPT3q31zNtRPXJGg8RRCCsAWawUkGFtgoRHdvlw2ODNjjh09i4W97U3R0xDKNlO3Iulo1pkMf2mt9kWBiQvSjdd/OXRQNrcvaw9tb1tnbaoUCu//3rH9g366/Mqw6mq1vbIu2tNnc5IKdu9JqJdHu7c0e0dhJ5bMhOr7ru3MnJqdc8MQpLWCRacr6wt/Va5f9HYP2tnZbXV2zGzc+V9+Dhu3Ya6+L31B/G3/2xB4/um+7u8pQONPSemjDA5c0ZrVpnI2d07/+5S9VtqzaY8im58ac3vAgMQs616+/Yg/u3RdM4QWgkYfW1ztgb7z+pj0deyoGacW6+pvs9NkRu33jifBuz7o7e+3J42f2x9//C3vn7W+JhrTY//w//aXNz8yJ/u3Yq6++5gt8LJYzOfVHO1moE8jrNZZggRGDSfUJrttx45sJZjBqaZ9AQefc9N9Q0MnjCl/1LLmDJ/5FuuTjafOd9Gd+ZHNTeeIaTDM9E81fpadiwl9woA1SLVLmi+yxASGJo/jwI560xyIfqBVmuKKwBu0g1zCT4P6d2kKXvUKV48kKTJLgPhkVfkE/GzUAs7u4Ud5cs1fINfqbH3nxnc0aG9nBD02p0UTdJ8IqtWvBzNtDbizi41ZfI3xvqFHcWuPdm2bxK01K34X4YiKyGk9YHOD+f+72Jr8mjWvwDDnFc25L/UwcVuAB8KBC3j4qPPlp7KJ1Kbs78ZMoYBrfilR2xh74EIkRQukR17W+sSTKc0rdCJ+GE0J46/p3tFPwsaERbMbuvOBTUwEwKk0Td5L0yPHjCkHC84pwXgTZt0qb9psPfm3Ppp6IP+uyb733rn355Zeis1eU5q797Od/Yxubs3b2/Cnx/Q/sJ7/4K7v34DNbWplVX18ULVq23338gd1/9JnG1k31da7lE0+hPn14oHJ5UZM6HKpuKij5exmi1l4WLLS5wyb+8XG/NJz3JQ9crdIwES71DwOXUN63ndiGog+i0rj8APtUpemkZeW6ncePHvgDveAVESiP78IXz8HGGN9ZLjenGcIkJnaEIy20T55dUBvYzqYMFjyhRYxXCLa5JhO+Ez4cXoVJIgtRvAGwubWl5LiactXTRtiPoJuxaYMTuqLN0Gt4SQBKHfd2uH9f5VHV2KzD7n2u4eGEAYvYmxqfY7f4ngvU/foMlWVfvBOLryzeU26urmOeQDnYKAP/75uw1K7kwyPBQIx5CG9oMcckXQT30GV4dMYTTjkwrjKGEkbAUDpxZQebZsATFp2JS+NQLt4n29U8g/vCyQ/6AFpRRq4bjWt7QlBMmThJ4Ail9mbxAf7TF3oE0/7+EPYXNJ5CL31+Rsn5d2So4Iw7SoF7rsAFN8DH6IuY4RZ2YoNHJEtyeFAub4MEvwiLp/dn+oO7hgpckakEvGh4OoxpwygPQk5OBLIZjjcJ2AzkkZQH/CxUlXTAKfjMwD05Kw3OgXFCqlntygYkYBo7tQkXJfFc/IfvSukizfhOzWpFFLSPc8AhKW/UySHjAdJwfKdjrH/JTjk8bU8+6e9uD79QuKc6cXKlMF5htzqOkBbJkRfqOLSfj58oz15+yWcolZOoikB5fVe58IuxYlcwj0UdxdC3t7NM8gXujGrM64mOYizxsMfs8R1K9sTJ618V3pVbSc1r6H+pG5iJSikZ9Vbp3IFkoDy0d+zSx01pMJ7Q9v4dbeKLhfCnwNjToV0jXeIBg6DX4eema/+KdLDyRZEcGMwfauzf/+TnVhQDcyS+rK5BfVWwg27QVvRVTNJPxzn6dPRTEhK+qi/HCXsWW1go0viyt2MnT47YuTMnfd7vdfIqBR10fCS2yuV//iGdKgpJGaUc/6oCVAfFOTQ/FbvXVxml9QbOmE6TwBMBDdh5nyC87CnNgpoxV3UU8shwK7gCe0JSFWJL06f5DmfPn+KWWx4HqaQqET8JS6j4jL+KLf5IM9Ko6CSZKoVHJUi1cpgkEcKI/EI9H/qbVCXHiMF3wCG+k3SSpF2Tb+JcUYrj+KN4wFvaUxZg/Bu7lMd1FfmWP1PFd0QspxMqCe+/SbyvRcaJONVmlU7CVKtK+hW7m2Qn7SVPgiROrnCnhu7ldUyDeYz4wD1BjPALM03/OG2UkjMyKXgceGPiRlB+sCd1iqBJP08+Etf4rE43SSNxqtSR30gzTaaSaIRLw6L8G/MF2n/D4qo6XqpSN+/rqZIbvcvzT+pHd6Sw9EaiINd0OMhkUxK00E9BaV4B3fE2IE3GdcLpmx6+r/noytKCXz28srrsGzMW5tiguG6XL19yuRW8nst4//f/1Z/88OhoS5PlWjF062KYWsUAsdOjVQwaArdam5yc9F3Cz6bGra2jw85dfMmW14u+0/BHP/qJffH5DRf+8QDr/NKizc3NKx4773uttLNumxvLNvH0vk/anamqzdip05esq7vf+voHlO5Ta+9pE1EdtbGnk2I6N+30+Uu+k75BTJzVNbrA7eTJE4p/4Awru4Rqa+ptaXbCHt67ae0dLdbjjzUi6BfxEsPHPfaNuZyY0T3LaaLQkG3xe8Y5sO1H5gRMBgngDoF0gPqXYEoLJIrB2FeQlawPVJjuT6eH+NOAHlIp6BMGygW+pOPTwUSraXGTdj/Fq/gprhIhReLHIO4lcx1IlCCmW+PbTYVPB/dAn9AI98XaUjz5o6OG1A0/MEogFLO9JYQSk03uYoLPjAwrlkpVFzvNcd7ZZscODDz3booZ14SLh5u3i5t2qLnHytqm/Hf8Tky/G1mZstuHKzmKays+Ud7RhIC71/OFnE8AQdr93QPfORoMvgZayqaJBkz4ieE+u3BxUDhUlPuOvfXGsB2W1m1qfMJ2t1SPUpMz+h1dbWL8ueuT/30h+oy9+eZp+/53Ltrs1JjXgVMJXDX18OGMJh9t9r3vXrNX3+yz0v6KT9wvXuq33p6CFdd3bXnp0NraRv3th/1Dri06sjw7gA527dc/+htrErzZueuLJ6oDk51t3zUrBkOMAqJbhCTbcodJZscU96hybzuPpnUUWv3KKnbTMxj77j86sRo9JkYZTbZ2XXjHokG9cJbrlpzZ12SGtBDSF/I5343v9xEeCGaCG9dScCUInR4BOc1M+2WUN1beYkC1tbYz9lMDEd16v96Ch9Byyh8E5UocTh1AlBrEOBVEFyDOwJjJoww7VF/wK5n0TXn9hIPCI9BtycdCAvUqbXNVDgSOSVO8/8BkhGPDJf3t76jd1R8z2QZ7+/KQFZoPbWN13SeA7GJmxzMnErg6il0fZH5qZMhODA25gKfxcNOuX7ukcqg82xuWVz+vrWmwBa5/4V7to4zdujdmk/NrdqS6lASDvo6cvfXqsGVrswrLAhMCfIT99QrPjqaMffVwzmaXd62+SbRkZ99GejrtzMlmhxmLU+wcYtEFnOV6mOLWrvJZtHrBcWV11erVMb712mnbWJnzfpMTfdzaKllLW6fjiGV7rbZz1Epqh0w9sFWv1SSLa0SgL870Cs6u9ePa7clHQhdSHf07UXgnitfZPbi7kWZ4ejz+PH6EKWtPKcJVK8JWm6hqN4+rtILhl3Yco8kYEbg2Q/hWc2DN4vq57zrXxAIW/d5sdXXJfvWzv7VnYw/t6eNH9i//d/8HGxEtWl1fsvn5uG+dSQK4BT421IOXnTY0Omq///wDO9ofs4vn26y/N2eLS3X21eNJW1lZtKsXzyr+Mxt/+EjtVae+sWOraxtqswPh7b69/fY7NjzQb43Cgwd3v3JB9U5pU31pU3hx4AuaCNGFGNbalreFhS2b1OB6/sIp+/j9MaXRYDxgtyqcXV0W3q5vedm2RQ95mJvryNZ90aDJJx1MQBCE8x4GzA70iSsVeCwdWi1Ukcn4oQ8BkUUB7lceHT1hiwsLzuQTkF2ga6uLSqckmrWkyTnXDuyrnzZYR2uraMuuH+ujo09PzYm+azKviXhPd7fCzzvtoc8wMVtd3rBzZ9+x332wZBMzmrR37lhrodEe3VH0+pwND/fYwc6GNdYV7eLVDtHyTpuZ2rZrL7+qviualKuxnaOS6EuLjY1PiReg39XYmTNnvAwsQHJPP1eDHZnGc8Gis6vDhe8zU7N2784d8Rhb1tXZaq+/dlXtmrHZ2Wf2bPKxNecaNS7t2/ZG0QaHeqyz/Zw1NA4J+9UPNUbdu33b3njtuk1NPbLZ+UlfDIL34DFxrtxaX1m177z3XT/Z8OzphA0NjAhuRfv08w9V7iN/R4N3aOYFo5q9GsepP/3jv7A333jbBR4IfcaePLat4rLaoNuGhgdtfnbKOju7jXcC7Eht3CD66vRNbaMyuVBfOA2NZbIWu8iif2Cm9nI/Ss3nFQO39yDCx9Qy+hlpsFbPIkaifYKqvDzdmDRX05Dgd0JAKvLrmn7pJxc1TrH4Dx5zcosF3ZILveLOVtJz3gSclMbEysQYpaQTMymb0mXCWZ2/QssiXeWCgj7hhVLxpYBfhCEt6gTjS33Z8YhG2J8RF5wTDcFkRIqRV3wLi9WipXBjfi2PkqI8KdzJC1pPjQgPb8I1do0CXFZpN3MPv2h+Tv2Iky+kf6g+drC77XBmMR4GOlOnvNR3SJLiQjP5CxX21N3D6CegEYq60bxlNzeSL+AEgLECAzTx06CyeHzawWMkHvpy5Z9J/vGTOKZxUNijpNCasJdTCLu7Jy5uRG5pWpU0QseOYPEz4o5+/f4v7OmzR+LJs/by9cv2yScf+yL+06cPxQfOWmtHrZ06d8r+7mcf2oeffiQ+dNvpdHd3xsYnH9lnn9+1ngGuW9uy377/mb373retXWPn/j5XCyI45nSP8mUxqqqcjD/8eW+hzwArIQ/X9cU4F7BzkHjB+UnTiNqFCnsaPlVeX7ScFMuDpbv0+fY+j93d6QNRBlT6S3uSK/h47+4du/fVV8I1TcqUDicUKQtxnB9ESK++uLKyJh4P+omgqsHy+Rbfec6GBoTX8FTwkgjTWSDIiQZzbRuTRD9lpphtrQXL5sTzKB9gQh+HHji/t73tecLXcGoxl+P6N3C8zvm8OGWAUD3vcGPnNzv12fDCFTwsYDPf8OtyuOdfdsY8+D3oCVczsZDA6QQeFUXQ364xgM1l7Jqn7FxFAaiYC4ArCPW5cotxAzrMHNM3w0hzzzllot5+ek5l4J0xGsDfL1D+5AtNIy/qCbxYQGGGxPtIbG7hxDjXE9WpXPDN0C34aU4AAnvKw1yGzT0IuskLGMOP0L6cGh8a6NOc9YLmNhrTDtTecgcJKEPgoCypSjeYSYFHbkpDX31OKI174uVKGOhRGPoZ/9mQUi8ayPhGSOKi6J0scABP+oArxYv4MR6oNJ5xfAf9xp10/Yoz8fF+gltzfh8kiEu5nHD6KODp4YMGlzlF1SZerq1Z+EofE02lr6VX4kTfQFXXSm54Pqeed+OLPDA9duJfDiejHAV7khn+uKdervjAMRLipxJXjhW76hqB3e6wlJWaRzvJ7o0kOIRX5FWlv6bI08N6aIVJ6xQejNvUk0/vk6JxcXoY/FF5kkR95CLf+Iw0SKJKIVMgPK3tJnEJiDADa1V4d8b0KJoDSdcl4xp9KWhYijuhaH2E5sQBg5AdwPo0NYgPITyVcPgQlrgkRclJm7E66gouenMpLv3O27m6cCTgKVC25JswbpCaaCmbxjR3/nc/+XvbPWoQXLgKOBbqoD3QTrQvusstTZ3vGDMCPizU066csFYwoTo0tMG+9c7rmmv2Ow+Ae1y/pvCK6fWS3TWe1EX2pOLSkVvUIPyi1vGNQXDXXpu019J3KJcHcU3JnYfRR8o/ejj5ulUKEzyKPs5JJNVdJn0XnCB14ntIz4gPldutmKQbJt5lvHEXLPQR3BJHDyWdBnM/fUcSx3WV8rQTj/iLIFHn0KmKbyyJRuHg38fDpupY/LR6REk139Ken9tTs6LTBSLwOO2jhPcry/jCHX/aQn8vKrurJEEMYI934uQ6flJFPlIeKGmPJECaPorfb9LV6kXlqf6OtKVxc2vYQwBPXELJrmK5sDkJ5vVwM1Jgbu9hZEcnEdPaeFooYBqgBHbw3oHzePs4qW/c4MvZiFOrDkkO5IMmoMs6k7xc8e0GZuTofJ7bQpXrLAM//nCJ0lf5S2H1ugv87pxod0t0hAuzWlW7pWEjN30LaPRLpx00rcZINjCVTxzLnQ1MnBpuFi/SrPlHtp7NSHWiq/XyT+FzqHFa8xWlx9WhfZ3t1i8+qqW52ef9LeK3s4rPO5O70iqE+LF1q/uL75//YZuYt76eHis0t4o4NtrqihirbLctLm3axUuXrU0JZVuabGt3y548vWfbW8uaCB3ZyECX/eC737FLly/bxNhD++1vf+dX8bz88nW7c++erWlyz26QI02Ge3u7XKiysb5jbZ199kff/b4LOObmZ2xi/LHNz03Y4uyMXb/2spiwJgEmY2cvXhaTtm/zk0s2Nf5MhLfR2to7rKN72E6cum7dg5esZ7BfTN+6jY/ftfYCxwd56HBbTFenkKLJtnePrKlZzGlDxg41KByKyWVXJ9eO6EPACxLoA62ARyMwGDEB9MfexL42aPLOTi+AnmXyp8A0CkyNxjarB/E0MGtk9vRAOAQ6NGxKEPRPc8sHohvMWbXGL0XUCJsq3CvpODLJ/1gQKSc6Vcq/4AY82fBzJshVMIM8gNaYFSI11tkvf/zXNv3wgV07f86++PwTW15ZVijyq7MNMbl0RITKMIAlMf6RJnd0NvuOHvLfLe25AIvJHp2Ie9CBa2tB8HcJFkdqD3yHLA9YUpqV5VUX+LCLlgkI17eQLrt8YTy//e1XbK+0YUpYuHHG8e4Hf/JtDdQNtrm5a6XtGj/C25xvEsOOEFsTnDazgf68nT3baf3DBTHp+3ZUu2Kvvj2gyeSuLS5vCmcWhF+99uWNj1WHJuNRSO7I/uC3n6v8PdbVf9IyKuPBvvDkaM93+TWqXr/56Y+Mg88I6l3QAf7QSQUD6s2OeSYF7IbnfmoFMt494Dg0gmQmCuyk5z56BP4MHBubRZ9kMFEuaeLAlTWY/iCooLGzu6e+x0Og7DhoFPy3rVEMR7PSynECYHPTd9I4MRRxZKGBxQHScHzRN0JpJmpbmtRtFDedQYJhYPKIbhIMIBZcj8Jkjnbg2DeTrM3Nkk/EmPBgZuTOhK0ELpS4e21PqBZMlN/tL3fe0aA/sMuHdLgKiXIAMxb8gJULwBo1UWjQpE5/CH7fVJtk6jlm3aiJnCZwKheTR67MaGrJWkMuHhuGIW1R5xvtabHTJwdUfx5R5nFUlUv9m0dKG1Vf3ntg+9f01KytLC37Hc8bK/PWIVx56Vyv7W0yiVUY77ccZVbc7R3foTU+u25PpletRu3HZLqQObSrF/vkr4mk4MCVLqUdjk0Vrb2zw08k8XjwruDkOyZLm/bKpQHBACaTrkif0ERbbcFiwU6N2r/7jBWZOLKyqfZgEg+V8G4uTfulAyo/SU/239RI1fHhLeKiIk6o6jDu/Vwa1Qp/0ggzgqZl4RcT5WFkQl5UTdcRJnEDN2WHrnJ6I1OrAaxe7Z4RPNjMyALdlnBYuPzg0SO7f/+u0/nRE+fsjTfest/+7iPHKyYL9Q1q90KT9Q92W7Po/WEjD7mv2M9/8VObeHbLdjae2iuiEx/97ku7fZvH5kv2rbeu2xcffW7L8xO2MDfrp8qONC7Ui7aV1JYvXb7qiwCFlpzGqW777LOPjeP561zf05hxYQZ1ZHdjsajB87DeChofN9cb7fGTBeH7kRXaWh3v4l7/JuErggP1LeiE8LxDY+jq6rJP4rimjJM2PNjb0d1hp8+cVJ/cUN9iV/uB7Qj/aCnIS1dPl/pJjB+Dg8MuwH5w/56dVRzkzJyg4xq9uBqtxvIa60R2Bfcd6+/vtKnJKVtb3VGf5SqIkjcKbck1XODt2sqevfPeeTt1Jme/+eXnovVFa+1qt631DdGqGvv0k6diFMRUNNfbf/m/fk88worNzB3YvQebvgjHYu6Vyy/b7z56pLGh227cfmjtPU0qfUZ04dDe+/Z3bWpmwe6ozCw+9g9w7U+dCypgXCafTQrmvSp31nr7uqyrjSvE9m1hfl48R6NoEfSBmu3ayTOi5duTYgQbVbczPqFjtZqFma6egk1NT9q40iu05W1wqFf0d8kWFlZsfW3T3nv3Xec37qsc7HKF9ow9HXMh1UviM65eua6xJW9XVRfc3v2jdzWmFHyBgvC//PXP1V6LlivU2Jc3P7bJqUc2OtLvDzWHwAQBdIyD9HX4CHDGBd6u6cfiCOQWCwGqU/LNn09E8UvCRzjRA8ULvoTv4FHSO1pdOCO8ZYHBTzGmcQkvP/AOeuuTauI7VgXtFSmWiZCfK/IOpEPgC9GRt8ihcM610F0aplTIqTRUP8qh/GLCSUX9P37Uv52ZLfsrLukqXiXg1xXhSBcLptff4RB2BB5xXV5M2L0+rsPuHQROSvmTh+edhkm+0SqWTLTieR6JH3koPgu97Pyn/YSmok8BY66Hg/mG6WZhQE6Kx2k8YAa9jjpCu4FxcHjhlpbJwVsOJQfBzkPi7uWvqAhbcVPoBBbJtyyVOJQ98XhOHXflK1JFp/l6SZOkfEcwbulEV8oNaa+iwynipbpaQb9AtNLutmjCB+qPCO/Fh/V3+ILpI9H3h48f2JLG4IHBVtHYFfvixj1bWl604aF+ezr2wPr620VzFq24uWrjT+ZEL3Z9HOjtGbTHjx8rvV7hJbhRJ/wV76EMXUCa/DmQZDB+oiowk8YjvhIzqZ+bwgCvf+C8J1KlKnUlPxJLvhP8QZcXuBJ8c7trAoIn4I2sMumj0MEHmitNjY/7CWT6EztMibMvOsg8AlXS2NPe3u522oaTnwjgKRIbOKBBa6LZ9BN2oPPOFrwhV9MQiOt89kX/eUOGiR8LyFwrB+/Ow+PwdqTpbwSIFrk9E98sAnACi3GQxQdoEuHhA+EVC/LbFs/L4jjzCngi+CUE4izE8CA+eEHdEOADB+rAyVIWxHn8nWt74EmpDzCDt2Ic5EQxoFOWGiOafROQb5DxsUzUSOlAo3lEl3owts7MzDrvTHkYk3kjgHv+efeJk3LkTdmc7xUf2ym40rbQVhRlZOEAfht32gEzrn6NhRAEFX7aSGkx5xvUuHbqwhlrbmmXOzRJxRN+pP2SK3G98VU/sMY1lXUbfRE6AO7Fd6ocd/iTSfECn8AdESD3i3TgK9wUHQeHffeykkppaIw9US7SQIWf7NLuJk29uGaUHVywZtC9HKel4JGFY8wLQvisT4VtUCZZTYC7CzlrzSULoOTtVEUqqQ8GNj8VoI9Up6pclm9QgC9SqDa/Wf2htFylSdBG5bDPpxvulfKG3RdTgDcgTuilJ+HBo31erBKPJIDnJms5bX34PEp2pS5NWjQYo24s4qC8edwWaRA+VUop8Quc4dtNzyOJpQTSEvhiuGzgFgK7VNiErKORNlEcdpsiyPfrdhSHnaYhsKf9LXh6jwOeMEYyd4/d5UpBOskDvkUW52Hk58J9uTEHTgVggZuUmvKmFfNahlWqvCArkyDAaHWtaP/TX/3ItveUluaTlA5F30WTlvcZVAL/VNifanCQPsjpIGgc5c4IIG+9+aoN9HYJFuIN5E50BZVWmPK3TE87TT7cXSVFr9QnPPwrDfM1Fe1X/acswq2ccCjnWxJ30MXDpuWRcjmFPqDNoVIfzMAR/0qcq9NP7aRWjpXkVa3cLTHTClfifl2HqthS9Xy6qOp0yhAsh6su2TeoF3gfy+cFeaIYwwmHDvqofxUAuzelu8lfdg/7TeWock6tbpY/XhDP3Y67Hyvzf4T6pvCpewUfpcrZQS8Cn7zTJhCP21CSYFXpYnfhu8YG30wE/VIoj5WEB16+UJDYfT4ij2Td0UOTVYP6KddysiGwXnQH2gIPDs3gLUWfmIgWETdgHTDHpoJ4WWKRQHFUDg/hRBregy/KgPYYSdywpyrCJW7HvaSq/KRSOFS74ubfmNI+nipP5h3QFOyHXEEr/omNRZ2a97blMr5I7u9/teSsoG9OKPPWWKv881nxWdkmzU/rNccLust43Kkxt7O12TjJzGJrsyb+LQrb19nmCwA1yqej0Kx0Gmxna9Xq3nml64fs0IbQtubb/BqcxkYeMe2wdjHV7/zRt21hZd3uPhyzhgzXdLRaQQwedynb0bYYLLPl1RmbHr9hg4PdmhzxyFI8EvD2W2/YlUvnxbx3a3I8ocl8v33rW9/zHdFf3PxSTFVWjO4da1eBN9dXlOaqXzXQIoZpSXnycBP3wOcRtDYeiaDP26rCdXT12LOpeSt09jpDym7mfTGFpaLiry/buBjnttZ+4V/Oauozxr2D3E3PDmsYxSZNyp2YC3k4JgEfw64uEIvrWtAMYI21cQ8rgikYnpwGQDSN5AJ/ae5rbRKTyqSQ64TYdVarNOOKASlHNpAhGt8Hb6UdiIImlNzTjpdgTfIlZEkcEhXxsITxNSX3NG51IO/Y0j7gy5nByuoPHV4Zlbcn32y3PvnItla5fgcGucl337CbH1TKNec9LrvO2dlNyn5ljBhsBhE/Fiu4IlTGnQlxXPuz7ytN7DJlp5HvBNrd8ethKBPXVZw9c97vdGbHEcJOrnpgctDe0WhqauW1ZouzE7a3U7TJZxNi6NetsUl1qdkXY7+i9t+xtbU1a2ppsNfevCzNLs8V+/LWU5tfXLepiSnltyJcbbeJZ9vWXOj2MjaJoV9fLVoh22EbK9u2vXlk58+9blev/WPr7DttW7ti7PZgsnZCaC14/O7vf2ydghUPn+V8EsHjF2p3BNrCMXb5s5uXiUV9hkfPhGHgnhgLCB33ZxUUP6PvZsVnMue7iYSbTDJg2nnQD+Fdtkkdv73N6pQ2k5PtnS21ofBM6SKYJx0nglI5lY/dSf5AsNqB3Tl0atqK6314zBS82FZeCC2BLxMCJnO0K+3NY2VcNUKclFmAqa1Vegj5mSiRvj/gJvxBmEl5eaMAATbEPnYIxsPLEN2CJp2wWJwY4GQAEyAmksALAWfpcNdq9+PoKiu5r5zrEh1SNYWmpLUimtAtutHCA0l7h7a1IdwoHapOmqztCJd2NsScMYBwtZAIKRNSwYGTFnWNmuBlspaV5qqTvq4Ou3bxrA0NdNlQd97qjrbEoFLnNU0ehacijDwkyokhHkT+6u4ju/9kUu2xr3xXrVC/Z29cP+OEmzvY9wSPA8Xj2HhrW5vtHtTaRzcmrbinNpV9RxPZl68Oiy5oIBMesNsOXGlv77Ti5rbNraln9Zy1XXDDNLkUwFJWHeDT1SEXPrhJ037e/7FLax4dHql7WMp2zDR8uKX0x735ir/EvxxGfyjP111SLTx2N+iXzMSeujG8Es4p2jE3TAYpMc9q4ybhgMYky7OrXww0jNKu8BhMHhocso8/+dDamIALJmfOXbCv7ty1pcVZ4YwGuK42TbqFv8Kbtq52W9tat3v37trAYLudOdlhA/216gcH3p65zIBwImff+fbbvsizOD9ha8vLtrutCav+uNeYVfKpqRnraG+1/r4+e/bsqa2sLDk9Q4iyq3S6u7ocZznN09jQ7JMBroJq0PjyVOF50A/YsQi6Lxxl8RL6wiPN9G3SQdDsfVt9EaF+q5D80PZtZHTQBVZce8akBPrHI4UsEPJYMdcJwIzfufdA0OFh6A57cP++4DSg8XHZAT00OKwQXC2gfFXulrzo4KtX7B/8gz+3L768KZokXFQfParRWKf+OzQy7DRqfnFJ+Fgrurdmb741JIg02Ma2xkQYifyRjQ4MWk9XwTbVPzpbG+ylC1kbGsrZv/+3jxTvjOC2bP39vfaDP/1zm5hEgLRrU9NLvtiVyfTYn/3Zn9uFC5fs5q3bCjst3kJ9MdckGDLJq/Mrknhj5OKFC/bw4X1n5rZFE/p7B/16In2pveZFCw68v62sLbjQircJauuaRbvUh+vyNnrilLW3dYvc5Wxs/InGklk7ffqEYNnowv6drV27e+eOTc9Mi8Y2+QlB7/PQXo01nO64e/uud6h33n3P/vwf/pl19/TYp599Zv/q//qv7MKlC3b/wT3xGpzWWhact4Rrw8a7J60t3WrLdqUh2PrYFwIhFJwA8IWWlhlcN9FyT+zeZ+SZmj5Bxo++L+2CfrQID/aYLCdCf/ljh3+jbx/rf563/AmnADGxjrAI1iAuLDCLzOobHkvjt9wRtHF6j3GAulAveB0Wdpigc41fCGfIR+WW6fXw77B7fRK3oFxSiX9Zh1PyHeF9hxB/yTd+jCf8YWdgYEzCxB2+KRh68gi+Ck29SSdgTJlUR/dTGIUkrBpcdr7RYXfBhPNnMOix85/TMsAZGDCmla8hANBSpO3pesKkkii+3c9/NN7CSyhXldVN8QUuXNafDNVD4bweGHKlbv51HL4oTzNR2CJXEgkHD4s1KWQ48xs158fzxYpdebv2MlE2ublOypGkh4p0PBWp1DUU9QCu4xNP7S//7V867fPHsnfXnTc6c/as362+uLRg+Ra2Tez59WQDg33Gm1/9vb3GOx3r66t28eIZmxxfVf8eVRnq7Zc//7n19IrOi1/c2xVt3KXNKDPlp5xeBFdeKr7VLphR4go8UR5cDm4SzNMAIsDCXY+p1I1ckxxcRX+NNvK+6vakzQiXBHUY4ibt94kz7qt5Hj166G9a8WAs4dkxz/gT/jUu1M8ieBefAX0hIfohi3bwcfBjLIbD18Gn8QA8vG1xfd15E/oxC1ZsNCEe/CF2NmxAj8Fd+EB24cPPwnvyzZtdCNHh+9g8gnCc8iCkZzxUd/C0oWWkBy2nsoxh5IHwnat1ONXFGM9ml1hQ4K0TeppoE7RFecDfMo+DJ0wfVc2Ld2RBwecdggV1YNMI1yYCC+YWLGAzJyV/0qb+XB2H4npJNlcAI9q+uFXUeHrg4zc8MeXLiM4xLvlbW4IziJDyqLQ347if9oS20ljeUaGpdc4zozg13NfXbSfOnvad/YhEnV4rYOCAUpVJGcBA6l3RfEMbwD1945ioFFfQMX5Ua5VFJujqcfUHXYyrXJNcCKcyVxaXlY4aDXuk74YU4fBXWoIp9JTdlY0iepwEZAMNi5ycmPcFDuVBePg55siFrPhf8XI8kF4DPiZ0MahLlMdpC24en29KXKWUefhHucv+FAo3t0vjjVXu6D+k/kP+pJSk7CoNHkWgDJX4wDloo7T8vUiJjrLIdBiGHapA+s9rkoy0oSORBD9uuj+4EG3KibuIFoJ+n1vJgXgeVr9ejkRhdT/ieFppdH6THFI3/am4jguMbeAXGxd5hB4ZR7Pam80DLpdg4yMCOPzVuLHTNBYDkIPwtk0TWnE4BRc8RsrfpLRQWmHxQxDnYeQWeF0xHX5ezgSWSZn5wUyrW662yqeY4mXX7G9++ks7rGsSG6e5qAABvXJewYNFDGgqfN+++j9u0AaU8zMyoR/kS9lY6OLh/1dfvmKjQ/3Cd4T9CiuAUT/CBR8UZfUEpLCn7eLu8ki8yt+hKn0gTcN1Ej76LH6pTuMdV44J8kr7sMNTP/B00FLoLfNO6uwBq5Lx/D3xcK7Oo7pM/u2/FfewuxFuiZm2Thrmm9XX/avjHItPkvosu6T5+YdwoCpoqCoHWb+pLLjj497lIEn59ZfSIdoZJerl35xGxYwFo8Chb6xvlXPZKksaHAxG8X28/gkhTVTq52X+j9DfpKr9FNLr4m50GpRXXz9J3SNUOAV/jkuCn7hLuSwCpJcGH5kB+Y51t8tNdjSLhe4Gb618RUZ8YRC60pqp8/e3EHi353Nub5XJrRqMRc6XQ+EQ3isrpxdJetjRXMGZEW+QUd+FX8CfsITEP0qemCq/j6NV6hjcqqwVRWKhCUqQVFe7pT/gD1ZgwaIp9AOZM3JjhPw9rXmZTaKpVpYts9jRoHGV+Qb0p05xkVEjk2Z7EP4sCHDFaFwvKl5G8ZCxAWuE+zn59XS2WU9Hm7WIj5oRf1n3v/rHL/+Q+x0B/sryihjvZ/ZH3/4LyxXarSS4tnWKyDUW7PylV+3a1besu3PAuKqFR+vEo9nvP/+1TT27ZTWlTWvJtijhdjuhyXdXV7t1d7XYwuyYGPReMaOHvlNurbhud+/f0UR/Rf6ddurUKU3su6y9vc0n6AgFSPuVV161ZxPPbOzxAxvqabHOjmZPD6EtD/8+fHTbllfGfQcfdzlzlUHtIde1bFtLLm+d7T1+zJ4HC2A6WG0+3N0WsgnQyEEPdgUsIZm+2a3fnOFaibhaolkBABbAbOYeWGmOi7PDUIYQr8Y1qywMbhwpJ05oMc1Kl1UZBgwZNLk3eOARiCLiQOPj7p3AsdF9QuFDeJCFDhjIhS7jYmJJBzE3CY/dXVDqjDgnX5GW8qPTKKzGAJt8+tj+7t//td394jNbmZux0uaGBsN9W1ld8Z3btNnG5rYtL6+6sJJdPAhPmVzw6BfXJnG/p9DZCR+CfxhpGAiY9faOgr333ruyN9nC/JwmFzkx3Ht+RY26r0/YJp5NaGBWXtmsTx7Ih6s6EIR19+/bd38wqgnMnu3v1tjgwIjNzS4Kp1rswqVz9vmnD9X3mSwI6TP7dvJMTpPGoi2urNnMwpLqsamyHPjx7/Ene3bjxhOra+A+exGG7JENDXRYW56H+tr8kctCYUBlPG2NuV7b99VKiAiMDveM79kHP/mRDfd2Cb84BYOwCOE5QkF25DfG5Eg4x6Rlo1hUfOGHJg4I+hgwuJt/V5MpOiW7lA4Ur7e7xx87Q4iP8B/40GowfBnBhAkKJx980QA4i0D5ji3CaqLhkxERB0zgACx5XJjJiQsYNcnOabLI5LCosrIAweSG3Vp+IkH12FKZ1jUph/gh6IFJoh2amuKRXtJhxxgTKeIgkGRCit7Z3RfOMAyCBoGDGRGcZhGfguKwCulMXq1IPemKQBEP5gREOSxpUJE7i2TXT7errPs+8WsptFlrB5OnI+OB0XoxcbX73FnLQk2T7e6XrEFUskmdrFtEjQe5eQyXh8bocRzHZAc+7cEOsVp2kK8vWWuuzvo6W7wPt7cWVH9NZEt7xgOxCJ0zDTkvb4M6e6twGMJcf7hj/W319tYrFzUZ5nojGD0GC9WX8Ud1Lu7s2cdfjvljykd1GdtSm718ecg6W+MuaO4SZ+JL2biWbOtAZeg9bzuMACqdEvTO6nCUqf+yRoGL4V/p5+lw67QibP6LSgeucE8UfZ+85Id3BIlUEmvihkmYik7dwnwunP6gdzQp7tSIErmbTL5jMnFoOehnnQYl4QdhaK+t3QMxDI1O/8fGH9vi8oLw/tDe/aP3EmHIUwdPRo2BQIKJz+DwkAh5jc1MT9jIUKv19BREMzqEA/N28dwJu3tryvoHT9vZ86ITn3xsS6Jvr1y/5m+HgBfQLfTFC5fsrTfftJMnTmjMaLe5uTnlv+SLL0yO2VHJTkh4Oh7ihV7v7W3bzNy07+hncampkSt6WABlQsjCfUwMEZgwCUQQgwnOIEDl1BNX0rzy2hUbH3+q9FR/xYV+sDMSIWyd8PqkxkSus1pcWLP1tR0bH5tUg3L/cNF2NOZx1UJdfcaePBl3wcba2oqtri7aqdOnbW29aF/eumO1onc8gggmILxAmLOs+nDvv9XsaKzKamyt8SuKxidWbWF1yV6/ek6VKNpAb58vKrx8+bT6tOiV2q9vKGerK4u2NL9vr772lp07/4Z1dZyyn/7o76y4vqO+y3UHR8ZDQVOTE9KTtrNVFF1BgKC2Vxv29/X7mwS89XHu3Bn76MPf2kW1Ewvx3R399v3v/cCeTt5RWuuiZ1y50G7zc1uinw3WVmgRLFjwMetUOjvyX1xYtLbWNt/N/+WXN6y/f8A3DTwZe6p+hyBnzzchMAH6znf/SPRkQzR1TXzIul2+cNEePXxkZ8+ek993BIMnfiqL6zG+un3bbt/5ylbWlm167qnl8mA6DNaR8GnVtoqHduLkaadtTKjY9elCKfl7HxHOhtAn+oULjZKOU226v+zVEzzsIdwX1Qd3/BumV/RI2hlH0pdmTEclUxFPy9ORHQbRd/B5WooDPYN5Vnl9t57coddc/+RCfWl/uyTRnHpJmefYsU8dkvSpj9cv6ouKfKhHlDnCEapST9furvLKxP1YWA+vwkpRI8JTN9yd1wG+ciPecUV6kSZpR+kSeHj8SCtSxV1aacEjkj/jX+QdfvQ13AnN2Mz4ChflqlyW+EytqbAmBENK27/VnfTDOOoPckuHH57ElZnkk6aHJa2ewy35SOFTVkn4aifs8UkaqUcEpPyMkJSJbMnby8zpDpUPgV5abi9XkkakE7/hWqU9DfE08ILii0u7W/br93/j9JKr63YPttRPTjoMausabHV9w65e44qvZdFvjae18UbPyGiXcK5BvAfXuBzZ9PSsrS7v2/TMgnLZET83p7nB62pXxm0qqXIm8KMcrqoBgSpXvwILr1ZioqPOmPrGXTqSwRYqYIEL7R7fTD4JFnjIt1TSF6hP0qJlO/6u9UMfYUy/deumPbr/QP0O3pers+I+eBR9Cf6MvuebOBSR3fVsDoHX5hRn4KvGGPGiLAx4lnJnkZTBiPv0EWSTLzSyp6cnEYgLtyEICsNJW2hAVmkjYIenhbcH31mc8dOU8JlKHCEYvCr1hx5xpR5xSBO+jrJTJuL6YoO0X3OmPz+1qnJGvVR+hYGGMD46z6m6kq6fBpXp8w2nTeKnxE/Tn5kn4A+c/fogfQMHFiXgTUmfB4B9IY20NC76W1qqMXVw3lnAYAGUjWuUeVdjLm/NUZ8jlYtTDGyCY0GEssEvO2xVRuAOrnONFIsNnHrq6+uyU+fPagztUi7iU6GTsjlNk0mDuyAee6KUxDcoYiie4jhNUkKejn+HL7+Os0kdU1qi4nm69AbCBT2riq+0In6SOQgoFUKUZG6okrswVpn5uENa0D5FYW7HSUbwC+FDVjDMiwdnDs04QxpeDk81FDmlgnP8onwo3EJTRlT4hy/Kv2Um3q6oR7V6/vs/ViUtU847LVVkr7bCTDT2VHvdvD6RAvmTxnFhfznRiqpyIg2SRpUXQlwj2D8Ircw8T7n5mKEPqE0KH4oQtjR+4o4uV0qxE3qU4qML1oUI4FK8reBsNFMxF9jnxZv6xkW1LQv8bGTkJHpl5z6n26BH8AbwC2wqk1b8WMxhIxmloeSeaeBRmjf5ebmi5G463gXsKD8mKvzCjop6Ei8UsKgR7zU+OWc/+9Xv/PpVDR3KT/RROEo9U5yibdhQBy2ApkJvcEdugVCcb48DIAR/bndgA9nVl87bieEBZbYnmpG2b8Ay7Vc4ubMKF19puSlt/Hr7yI2ahmtFVeNwai3jVaLTdq9WXi+wIgnjfdWxBB18HuMKisfTNcRX8ueHxhCNCNfIs1odKxda399c1rTmUc5yuK8Xu0rhWa2r4iXKv59L4/kwKJwqzlX+Xw9aVp4O/hjV4WQHh1KYQ2u5Co9T/37DgsYz+ijjRfRm1d1h6dbjukrFp9IUvqfqeNWqIiQFSsvwojr/L1NBdSIZ0sQeaaYp++YZffic3c3goIPYBK3Qf2gFxPR0BAa/uk0aYTRyz5jj11trLmt5FoxFK1hMRI7qslWXm0oja8WeyFrjBC20hcVkjd/yy8qdDQzQGgY5FgqYAyGXYxxCFqtkrEkFZGGAcF42tRtjVbVyTHcncDbqW4EJyj/KxjepFHc8bholcUu7qs+79IGGPgIDrp723fy5JsupvLWHe74AwMYihyF2hW1QWOTD0FTMoNFHLm9mjnZ0AD1SuuIF/TpXmXHFD/AVDMWn+bgtfuj/+z/8D1b3X/6L13+YFSO1rsksu18zTa22tr5nV6+/bT2Dpyzb0mOtnf0igDyOC3PXYDPzK1YSQR0aGbDmemW4t2F7GxuOFkdipAoFdguvaEI95TsyHzx4bJtbB5qAD9ri8qzduXPTeFgAIQe78GtFjK69fN3u3rvlDBU7hWEQicujZ5uri87g7StTBKRPH9+zuqNdK2RzmvzD3B7Y07FxG+ofte21TSs055VO5XoNmL86MWbqnkIwIVEdjw0Gk9Iq5jafrbeCMAUBPXcPshOX1SF/pE3aBRQ0mhCLIy5+hE1Ap5/TKLVKr16IKVjr+0AMkDnSwniyYgVp9Q4rpIv7qWlYxRcy0IAMgOBGgn/+E3aZKdYkqtzhU7NKpXHcniQYXVW/cncvlR/kiR336jwKtDwzZaV1dkBu2Nrqshj/gjPlCIAbM1m1h5jfXV46EKIJV9rb2oRY9U74mEgwePZ09wghzScVdEq/N1f5cUXF5OQzteWCkL3WhbbU6QBGmXvSD2s0kUAALUIiPEAgs6/0gF1jjtXoOltdWLORkU4R13378Hf31H4tGrQO7LPPbtvOZofSaLKe/oL9yfcv2cvXWu23P/vMr6HItzb4glL/QIfaaM8+/O1Xlm0u+ONxXX15Gx5psd7uBpubeeKEraef3cQmfB+xjt4ztieAsYOYSTBHaRrVKb/84FfW2ZLzY8vgKmVlVxIMA3jGZNZ3VKrdwWt/7AwGGSG/JhAwPcChWfBtZYcUkxa4E8UDJhy/pj9ul5isqHOLCWHyy2KC37cvgsvd7+z0Ii7XKiEo7xKe801cTrsg6KYcDFB+ZFLUmOPYXlHHhRrvH5ywYCBjQaJN7U461MXjJROjXeooRoGj1mgYKPJlR6ywyYeQotqV3V90CgT/3IuPsD+fVRx1jIzqwPVFwBdGkDx9okn/qtHEjoFTuPnahR7BJwR54ABjDCckWHQ4AHfpZ4IJeAyO8Qg4/YmrmDjd4wseisyVMDxkDAyAe+z+0sSTAUhp5FkZ1SQwl48TDZmmZn/fo7OvR3DMeplzuVrrbxOOdLbZa9cu2pmhdtEDEVcRW65L2REOxPH3HM2n+jTa/TtPBdM1levA9oor9t03z1hnW877FBNpcIYrqNh1vN/QZXU9Z20LWNRwgA1hi3CBjpP80n9dKf207/uROkwfqOjfiXvSrqmq2KvcPUzi5/bUTNwiSJj6g0bxmepgbgkTcctuMv1ebVnSMBWGAaE/Av4Y6DmpBXw57UBFdvcOrbgjmiRq5PfQbyzZzNyUce8vpyqmpsdtbmpKk/kte/XV674LvrW10+bnl2xA7XV0tCP60G4z0zP22e8/0xghxmxnVfjcZU8m561v4JQVV0M43yC6vFVat8npSfXXA8s1t/rbF9x/fPHiBfv0s899kZl7/bkeiJ2P83Ozft3YocY/cKu+JsOQ4xODetHHto4W4VWD8ZAhwv7VVa5T4EoC0X31BQQs4CC4woIgsFlaXrATJwZscWlOZZkSTjcJn0oOZYQT9Lcm0Zx90ZzFxRXRyD3hUa9wKG/ryqdQaPFFWEHdTp08Y8uCCYI2yk2j5fM8ertlkzNzVqsBrdGFtfW+C3RxiUfUWwSzUdvcWVcX3LIzo6P25MlTje37Njm/YK++9qptb9bZrXuPLN/V5P1qbn7dZlYWbPTEng0M7CubRnv9rT8XILqsvaXPx/7erh6N8YsuFOhobbHZmWm/R3BpYV5j/rZtbQpG+uNKoiePxwSfI9/FC86wONausJ2tA6LZg/Zg7AvR6z1bWNqwL7+ct+aWTvXbgi8S9fY22dzKuD18+tD+n//9v7aH957Y1StX7OHDB/b48bjGqF4bfzbhD4izM51HeRHAQK2+9c5bvrN/aW1J7bpkVy5d1njdZGfPnbXzl87av/43/6NgMWZ/8sd/Zo/HHtuvf/Nr29wu2okzHeInuLborHiMrL3+yjt+jdzwyEm1NQuwwnfRNJ/kMhgmfcH7kOzev0TQorfgzbdbRRPCNfpOaIQtMHH0oVTw4qbzH4k9dSdtT0x56zfSqJi+u1O00N08H0hvMlFXHjCRvvskKTtXZsnB84q7dqO8IdTHnVQURH3YGWal5fVTfNIuCxQSd0wyjsWOtFxJHPw99XCPoPGHKof11KVhbqCZiV+oBOaJ6XaFi3LzTdgqu7uHJg5h5eOTYRz58v4rzRtH0He0KiIftTVRfNhWGI1VoQmPUF/h9Q0vkJrQhbhnHiEDCaGUVpKH10lKNn68jFi8jPpIaWrogMfXFH6JFUvUnfCJ6b8qi0xyS4VMFIcyuaDfdVIeD04IpUWe/KUJJqpc/sTOcW5weU385J27d1Vf3vXZtdPnTjpPcufuA3uoft/a1im6kBONzvucI5PJ2/Lion3v+2/Z7MK0YHlgJ0+JD23YMbGntis+rDmr8Xiw006MnhcN6DHekaIoAnElf1deSOn0O9o8ArlDWq1K+dWA5ehSvqvO60xc6l2pM21Ku4fCn/EteBrPAPxL/OK7EhcrOj0xgdCek1oT48/UXuSHoiwsnHB9nPBHvAT3wqfX+9CvOCHLHIe2A/oUh9OjXM8Gr4MQgskf7dmm766OdhdSLwrGa+trzvcVNzVngyYoR8YmeDoWEuALyX9DfPmcxj74WPJgzIBHREgOr4uQnNNZ8MBc9zg9Pe3pp8JxNofAu5IWfA/hV9fW5CYekUUBuXPag3JRH3bTZxrjQV7GG3gBKsY1P+TLYgR8Ke8OMD9DEE84roeijzG2Mb9gcZzrhXynv/huHiBmgZ2NRpSb8tIsxGWRgtO2LBrELk0WpDVWyh2BDvBkzgN/wEaNnMZmTkDAgzaKn/T2FK72D/TYmYtnrb1D/EgNJwGgpbR10gsVEKxgnPCJkvLRb1lhT3EsxbeUfjo95FumjydyLy+MyPT2VzzcgIOSlmau6sl5OcppkH04g8RhgrsgtfAOuo0wSz94JGH5VTuoniXx/H5BrWgHAp028c/s/gf/4XnJ45BNUhQiUdAZLyX0xvNJFelSV+hg4PyLtIekXEnBfUxJ3FJVbf+PUmnxFK0SFUdP2b9QSfaJov1UJrcDn3RcjjEtxro0vUoazyuPn3hHWqQL9CN95k/MA7hiD3+aicfyadtoF+KRkVud70/tFZU6BP0ilm8UQPMtk7ZmCiZy7Tod69ms6OO8WppFOr8uMNF+ojAJr2Yu1xtN2X2RQjU51OCIPU4fKy3PFx1xFDopoUxVK/IjLDCMtPDj1939GxWx+MXJ4aXu/NHHX9qHn35p9dm8+i2PuEeepAVuY9K/0fR/3IABKjUdB2Uy72SURzh3sK+5xWCfXb50XrBCzkPOCqe2cHh6eT12UjJFCgfPMy1vqqrdoo6pW5ipHVVtr1ZpvFDKF9gpLLUArgDGowJY9TkXQnuUGuFR8COocFIsiszfC/LGdF3lf9yMvN1ero8b5XAobNUaVeVdpSr5pMrT1x+w9kj6dxyWjhxfpKrSOJ5cpEc6z9mfV7Rx6scba7zDx3uknIpmPp/Sy8Bpwr04nTQP/yOcB0tKzjcJlFWVPYlHez+PK/9LlWf7gqhpeml/DB2CdORUvCHEdbceSkUIGpfUI1UqW+3RnsbBfd+5z0bplmymfDVNXEvDrSga0zWn5WqaQnOTtcqPcCwEsJk6TnxDW+hb0oIvC8gh6IY2Mc9RHxb/kNV8NjRy23qNy2wuFT8gGkXfZdMV/KzXR2V1nltmAsUwvR7uUFZeN/7cLzSB3HxOpW5AJ/4CL8MWLezfooPIe1tyWZc3t4l/aEXmJCJacxTyK+f9SM+jJqXUNzyS47rqXqbdhJM79Ie86tRG1A87c3x4GpJhrMX+ox/92H78Nz+2uv/sP732w621dQFLEfZKVtwq2fJ6yR48GbfpuWX74Hef273Hj+2lK5etXowYu/Q+/vgza2/vUiPWWnF1wjY35u1kb68YvQUxPd02MXFHTMCeJtDsUDZbXyva+OMZDRYZe/P1y3ZipMf2xdx97zvft4tnr4ipK1hT9sDu3bnhu5CfPHpqd28/tLnZKeO6/ZKY+omJSXugcmxsrltPT4dduHBOzEWdM6xDQ6dtZnbDNrb2rFaT9lt37/h95duqS3/vsPlVHyrH3NQzUbo9G+zptIygAfLxoEyGnf4GojJ72xVyAzghmAYsBJAgnGtHODWgGsMR0k0QEEEXYpfw8wdu3I+OwkSa9NV4An790b7yq7UczCcMo+JxxUR6rMXRUG7YQFbSoW2VsJTsauQ4DSBNPGkGZeIQjPBqeS+XUF4ulDs6EAwokyjfBa5OUSNYtIqJ3dxYt+2NVdsvbdrqEkKZHcU9sk0xzs0czVWSMNmNKq93OtUBYc7aRtEnCQyS3K+OAPNIefCH4Hegv9NOney3xw/vqg32XfgE8q6urAsXGpWGktagzC5tGFc6KEJxYJxpqreN0o4tryB0K1ljXoSjUGMtrTzm1WhvvXNF+KHJyOy2CwSz2Xq7/kqf9XTlbXOx3kpCfoT9m2tLLtTnOpmpZ5vCnV47fXZEk4FWW11eEaOPQLtkr736kuqHoLXJ2jqPrLhRsp2tVssJPtwZXxAD1Fjatt/8/Y81adBEQBMPf6hYsGZnuHc2wZnOBlPEyQWByncd1SpZ2r9OjH6dwjUIBlkhDXBkZbJJxBB4cxc/Qv6VlVUx1SKeGoi5BoTJE9dNuECITq6W9od0kTYoHtf3gHNMsKBpTHr8+hBN1niHQIjkpyzAhlrVl5e52VW1tb0ZuOU/0ca0K5jTpPr5/fcKs6O2ZMLJhIkJFhM3JrbB2DHJTRgIGAeVj3s9M2pErklhwhksG4wgV//sKR0mgHJSnPqMJn7bu/LmsdAau36+R4MBxydjQrWiySHzIxZ6EKQBdx4m2RNusoLbzIChwYMj8IRhRzSTMXadMBFld1Y8LIx7EEHHL5UNvKWsXAHF43JbO5w2kb8YJHa2NTbU+aPSQkXBvaR2Few1Gu2U9hznnBCTmODHTm1OWQz399u5U0PW05q10d68nRnp1oCGIJc23FUb76pN6Dd7tnWQM+u8YNt1iouwUAMcD3qHQAzir8JI0x4wdA5FOTrsUDByfCefHhgVRTquku90gAoV7UIK1BsfaEVq9+8qu4eTJcrzAjfHMJmCa6xSQyvUxnLlOjRWtbkSjUEO+uM7lWrVxpqc7wuOh3KrV7sMjgzZkyePbbO4ag/v3LLTJ0ZsfXlJbXVg/+yf/DO7d++2bWwsadzIWnd3h9pCcN3fsnmNP6+9ftXOnBsV3dhTP6VsLMht2nvv/YX9+x/9Oxsbn7NTwydtaWFGfSHntJh3Ni5fvua74X/1/q8sA/7l6m1mZibgSD3URuvr24KHailE9omr2owTKHG/b436Hw9j7xoPZCNIoB+2FHJO0/Kiox3tnfGWhdoSYQL4dub8SZtbnBFOqT/KD6YSnOIu+M2NDZsXc9lYm1f/brLhoRGb0Bi2rfGsrbPVsqr/oWZTNfLj3ZIDro4ToWERa2F+Rcxp0a8u4I586Ck4zkOMLD5ytzF3N2dV15b2OhsVjFc2JqxvQDSrrmAri0/szs1x6+q/YIOjnfbgwZgd1HLyKG+rxTuCyaqNjpyz/r5/ZJlsn8a4gk+GVlaX/ETdzS/va+J1ZG+8/bI1NjXa7NSS7W4fiD53+CPtna1dtrW+Y4N9fTY63G87xQ1bml+wweFBe/mV66LPWbvx5cfWJj6jMTNgH/z6kb8RMHripD0bX7RMW1Ej9paNP3tqH77/2KaeFu33Nz91AX9dDYKiNltYWrGF5WXjcW8ENe2tHdLtNjw8LHjN+GYCFrdbcs3W29Nj/+Sf/XPr6ev3kwHT03N2/eVX7M6du/bVV3dsRHH6BvPqu/M21N+qMbJksxML3ranTr0inBBVhj4LDw7FwNGHve8IgUAh+gjI5F9JH6zu4+kCHh/0dO+njLWiCTGZI43qvoZfpIHp6SffpBcpRd7qhAqTMoyEUXzZK2WL9LAzqaDcvpgg/3Qyw7VzmPATPvGQprxkpw//hvcJZlR193zSMpM/5VE4z4uI/BBT39AxPvTj5U+U+2FRxtBaF2bBJ8j0IugPS1rniJvWK7ETH4VbBPOfKH3y4fHC7mGSQAxpLqiSCS/GGCfD4/qu5MTNd13KZKGAHcZudz/FO4CP09gqPAFXEELEDl9phadeFXgG/XRBnczKxEqhBb+AIYWL8IxpLuzzuFWKOBjumtaNfJP8PB+SiLyBZwj4I/9UpXB0eEjHJIMPhVV4hM/Ep00cV+UP74PA+Dfvv+8P8iJo3hSPvr1dtNdee8Pa2zqcfk5Pz5hIpbV18Ch33m7cGBe/nrHWlpzdu/VEsCra5NSyXX6p0x49ggdotHwub93tm7a3s2YDg1dFvxsEW7AuVJRVQHIHlZOiSgUWAW/qHnDHHm7JN38qf6Qlk7om8QE+d9HSKizaBB4QMnSUAF9HVZlp3EjAweqW1KQUkTdXiz548MBPtzoPI1hSFkx4DRZ1EZrTpxCQI6ymvGz2YJLHAoo7KD2E6dzt7zTeH5Nk7lHrvAlhXKAtWkhBeJuG3fJc18M3ScBb7auswBA8KYovo4yMcbtKG8VmEt89xntKsrfyVo38NjSfY1FgcIATVeK3CwV7NPbIF+x9Uwz9Vu3e3dnlPHFJ/Bs8FJu6CsIRTsDxPg7vStUwJqsObNYAntSBeQbjf5vy4zQYgvsCC0Wak7LITbvUa4xeW10NeEjzhgrX7fBgOzwgk+NdwQ9+2hfTm5rER7PZI6vgmhPJH36F+VwDV0DKj5O4nP4DdvCK4A3jJ/Gpk5/kk31goMfOXrig+UmnAMg1ImzqClpIP1Iv1Z+U+gnhvc+Jfxf773wwSBK4gw46zTeKLkczk14s8hKG1KK/kj5+/IED4KcTDLmRrs/1BFMvi/78Pwrj/8mPm/AelNRTSwuEDyZzNmCrutVrrGe3JRvmmHs4YfSYqp/y1L+cVG803vQzT4kkSZdf+hWw8dw8V++PMgmfXknk8QCClNMgD0dusrl78uEBjyuPX6WPq+ORgOPXVBKHuAixXRHOg8bY5p9JucK9oqrTjDIk9jCk5K9kgRdtxkIJJyd2dg/UP1RPudEn6TvgEJlF3Epenn9atEQDNdzBZb5DXCfcTvDHBdcykVv43BT6nSKclDenlBcfmpQ4RHUi3L7wtzIWI4UQjFQR2o0w5TZPKhtCsYid6vS3ogis1DzRCl6AR4yj2CkEduCyywK6/H71wYd25/6Y+Nl2RRMMVWbCQcd8c5hiMucCLrQD6ab9E7pAJfgmd2gG1xAzNwBGF8+ftmtXztvhPqejgINqorD+J/O4kn90LtkiPXLD9H4g7xiDvXquSNFjkD/19q/w5DvG5mTcIa680zTR4CAmUdzN60FaOEbdcGGhplZzFtKCd/ERC0Gu3KB7kYgXg198E/whfrj5b7nOnltolaFSX8IQmp/jcVOVlPgFCpimqYSO7F7sBg1Bh8Ixzed4fqiKb+KnpNI2hJ9xODmsVG9VHHrPrSfQTzahLi0shAxCYwGbkgjnuCT8CWjRvoIC6eEehSybqOdt1CapjNvLYd1IMYOPKOdxlfqnOlWVcMTxeCAb/cnTCH+s8aWxB35Dfdff3xCesOk508CGAfoQ1z8hAwUfgLbyZezy8WtfuHNgjfLjlpO85nqFrPiCnMZyxeeaN/yJg4yTjUXQGjYXuTBfdrTTIME2xjG5Je3grYvFq0g4zZ0Vjp3/nCZj1z+avspVYunOdno85WNTIScFXHaDnFRpRP9TPgjJla7fSqFM6Pc8CJwu8lTgEzotUerivKa7VNohvd7Jx1/CaKzkNhg2krPw0ZbTPFyFg/46/Kg/9EcqWjBwhy/KVq1SHj1ypx8LfoqKvMU3Z+kf+s6mO2geIzlv3f63/81/qzCC+z/5h6d/2NfVYk2NIgB7HL+vt+ZCrz0ZG7f1pVUX4B4cIPg6coHpyHCfPXh431aX54UIm7a48MS2NXlfnlnw3bR7ByUxUQhQFsUMmHX3ZsXMccVBjRiunPX099rwSL/fcTgzM2e379yzH//432ryrcn8hhi1/ZKdOX3ClhdXbHiw3zra8/bm69+1i5euqRz1YvJP2uVrb4jwsYZU4w+zbO3UWF//GWvKt9rgyEkbHDppQ8MnxSR3eLhzZ89oksErxXlHhmYYPDGqIMKhBgCQnZ3PR0Jcjqu5cqDS6AA2CCoIEMgooEqHe7ilKABiEg/IE17444MJCOjH4YSYLeoQXOsRV/5wRCV5DIc4Sb6ephJzhHDkBKlAWBCZPMW8S2ek6TzgG4sJIB5l8FeeVSg/ToqAX9o7itzYzU/n5hgIE7NTJ0/Y/MykvfHyVRsZ6LXpqSmlUmMljahMXrmPnB3e3IdOnpyuoG5cs8LRdoTATGRDeKyOU8OunUMx1tvOXG9sbNqOJg4lMcmpsJeJCsw5RR8ZGXEiyYR4X2H8HtG6Q+vq6VWeWzY9N23jz5bs5OCA0t63zz95aP2DXba+emTz82tq4z1NFnL26PG4L/Z8/Lun9mRyUXBqs7eun1AZVuyo1GqP7i2qLFuWL/CAGQ9UcpXFjnWKP3/l+mlNQMds7tmaTU/M29K82YmR6z7hquMkiNquVhPWX/703/uOBu9ogjkEKu4/FpwVFlhw8iGjiQs7g9glBMYwOWM1uKu9zdpb8m52d3b4rnImfMCJiRvXePT29llPb4/gwyodx6obXKDIPfgN7BiGOEFk1cC4s1uZDu6TQpXBj9ILroTv7+ux3u5ulYOJ8YGtrXMtxq7xSC/Hxakfiyy0ZxC5mNDlNZkCr9jZgaDSHxTlwTMNfiFMV54KjNCDCST3lDPRoEwseLTmmYhxlIiJ5qEm8luxi0tlz1BnAZGJ3o5oTr0wEyJVKm3apeGCJvyqr8pLYdaLG14mn7iqrHs7JVuYnnMGlAkg6fmCjeoGDtBTEEJQhmw2732PnRpMEnm0jbqCYxBD7u9mBxhw46QIu8sCHkxCGb7iHnYWSrjKgngsfLAzP/KpVzp1fuIiFkM04Kg9Cqp7IZ+xEeEoCwVMimgPTlzwUBzlZlfYeilrNV0XbUt13echYfVVKItTGFWaemN1JdMFEO5Q0d5uslWHd6PKdDdMlOhc2VrWogfSTn/QaveyWaWpRJqO08MkPPTG/fwvTS/SxoyTJQj9GeAYxA5dMFZUW27vCqaC3Y5w8X/+t39lU9MTdv7cGbvz1Q2bePZEeL2nfjgsXOIO4Ix9+eUXxjVK09Pj9sqrF2zkZI/98te/FD6v2/6u8KMEftXZ55/dso2VDfvud85Yb1/OHt5dto8+/UglOLDvvHvRWlsP7e6dceto417hTvveD/5YEwcNzLlGO3v+pN25e8Mmnz0zHv4Gd7gWBqZuB0GB+g8MH9dg7eywg1F9XbScXbuM0yyIUXeECOzOF4o6/aP/QNt8bFE4drqfOjOgPlW00taudXX0eH/iGh+EgvNzczY0OKgxgp3+B6JXG1bcXvM3cE6fEV0TPX72bEr0et5PGrEIqY6hOrV7H+eee65ka1Ed9g9DeFJTU+99emenqPI32dBIj+jvsJjZPdHnZ/a9v+iy02cb7PTFdRse7bJ7jxY1NqzY8vyOTU1uq/8d2dvvNVt/T1znZgfv2MauxgKEMO3qZ51Zvz7o3oMnVtrbFJ632IcffW7jYxN+ZVa7ytbRWbDO1m57fP+RXb140d595w0be/xYfS5nL19/3d5+5z3V6and/PJ90Z1+u3dnWYiUscGBU/bnf/6nXsemXJutb00pzwbbXOeqhlZr72yzJ0+eCOdq7N5dHgFdEk0VTiIwV/8+PXrCWgT/JsHl8ZO7dvrUCfEBWRvo6bdr166LF7kvPNq23/72Yx+L3n33Xfvgg1/bwsKsLz4c1Zacb3j66JEtqG2aGhR3aEgwvKgmFWxFv9OHQ8F++gXjOHYXnGDzjomutksTxjuycEPfaCXn8aF9wWckwSMhPOM7MsI18RSKeVrxkYYpT0rwkyPMahrOr/Shn/p4FvkThnydCVd8mNCY3MMdUM8knKeQ8izBsMtwP6cDCoJbZBvhUeI/Iw3+sONY5Y8iDkwv+UJ/o7z+I5Wm7wn5tyeihPlDlcHiJv6RVwQkpSiXUy+nabgzwUHLXdoXJRHqef3D7gvdicYtFfD7RMLDsPOWXYcHwdfoO5h10gzTVWp6HfQRRQxruayCN/BUZXyISCJ5OvLjK4Xr86Zs5fyoXeqGoszRplH21J2ooZNv/mQPSElRNjVwig8UlsVNTivdu3dTtLUgniGvfvRbp1GMjQ11ojWDw/bFF5/b3NykaBHXo3Xb6Kkd8ZPb9uShuNO6kmhDbLqZnl1S/66xt1/Lir+vt4djS3KvFS/fJphu2MT0kujTRZUFrjbqSGndpKxe9EqNgZQreTi84iuxU6HURSq1g6DoCKF6RDun8QkWeaEr46oLMAGnAjrOJD4xydS3TE9TgeAheKD3zu2vnEdj/uELxeJDXPimsOxsT1Wz5jC8dUaS8FvkS5+DN8KN3fnRhzUBhv9kc4f4SPofQneu2mFTCWVnY4c/Bq802PBQKrHzXuOo2gs+nR3yCDdo+Y72Dh+XuG9bkwHb3hYtzDc7T9Ugmji3sGADA/1eXgT5jLM8/M0JSBYs4LdYyIZfxWRjBvzfzOysLS0teX9ZW133DSsI03mrBj4Ufo8d/oy70Nf5+TmvB6dUJ8bHbXFp0RfZRZK87akriwEt+RbnqRHmARt4b+CVLpzQOLuCFff/s5GGxVv6HAvlPARMuxDe5zGcliO8cJkFDegQ1+jRb5hf8XZTb6/GzQvnrLmlTeBkHA56CGxpcxfUJf2NdsfL6ZT8K3RT9EomvDBuHgYtlfrpXzQg/NxbHow3LsiXHwsToJ4KJnfvGT6OgFOk4XH4UV3BwvjAqJiOnccC4qK0qJesuCIMZUclpzW9htTLgwZNAP/VpIJf6BBA4u+lU9K0gVvcHeVxXTMjj+/wkI7ipUZYpMFNt3pZw+15lfbR1F6t0jyq3cv5ouRM+8mx/O1Bk/DUIk0/tDu7vdqsqKiMJ4cXdZXd6ysHtm8hqGaDGYL/9FQZ9/fDVfscwLUCSqVWcNe/E+3Jy5Pe6xv/lCG4Q8bgFvy4C/6J73Gj7FgpG3X2P2+vqBt+Uc7QyAa4gpMxTkVWWPKRVtvG2KJASdiAAxpcDhPD8SD95keRIl/iqd/IZPwlPfLjdAl0JXaoK4zis2GI8eLBo3F9x4Il79yRb9Rb5YE3F1IyPwc3XbgrhZ+bKgOavPzKNGCjFNhhfP7cKbvy0lmrOdxVSKXHfF/RKe/X2jcc3RJZAJMoh2u5uMZRNh8/E4UT3w7rJLzzHlWaWGWlbNJ2TxfJwEg3BRfwJS0LOmiN3FQ3UoJzkKvjCLQBjSJKGgu31O4ll2f8KS5+Za00oE9KH3uUJsyIHSmgjtXhOfU1eEq5W5pE4p2GizzCfjzd1L9aV0KHr0yl4/ysAOlCZ3mwwOMLI/pjLEWOwTV3jJ2MD2oGK4jHiTJEmzB+UX/aLDXLZUxMVOJSdvMyV/urHXFMw4UmVMA7tYeuqAgZsfAJvFC9fGCEA1Hd9Bv9PXGjjDKRiab0nF333Jff2qJ5ksZshPr7GvcIF9d5Ch4K6+92ILsUbNiZ36p5VRv37Is34VYTNrEii0xLRNlTnWCouwNM7A4vdwo390MpQir/DF5HbSM3p12qDKa3FelK++kjjfe0W7qJCPqXvjcGbxOKBUPaXWGUTpq/3zbg5Y241drd3Y4JvqT2RPl3xCMsNJZ7+PNNwCejuWdjsjAetIg8PQWcFD5ihRl0EYfE3c0oF0GACX58ouEVkW1B39hoUBIftVncsH/zr/9HW1pcUVnFU373ncwPW1tqbbBPk2VN2HdKB5bJdlpPV58aN+OP3/X1tNvFs6O2u7lmf/WX/9qejj+04eFOO3my2472t2z86YStLmtCTumUM/cZcyXJuu8qPrLuTqXXO2DTc0vW2tVjjdkm+/zz39vtu/ddeIOwo6FewNvdso5WHpZa8CP9HOudm5mx/pOjdvr8aevs67WegUGraco5U7WxVrSrL7+qCfcJ6+7qV5lOq1N2WV/fiHV1Dlr/4Alr62CnRY0zflz10crxTiEoHZuVXu75BvF9dVfUGaE2wtvyFRmJpmETKAtZA8AoH7iqwqFdufuBIKKOBeLrM+6/5TqLuF+KHcpuyo0jM+yxoePVgoTSCOlBbE9DWiydEyIGIoYyBIm8nK/+5wMTebiA1hl9MXfqqH7sTkhRp7IoeNxppbANIk4ch/HOru8LZ07ageBfyGft4YOHtgGyiClHQMkkZ2dzW/mosEqTkR2hdKGl3do7OvxoLgLMlpZm6x/ospOnh92+vrZhM1NLtrVZCniqAM1iwqNjRQdj0F1ZWfH7RnFjp1FeRKMxU6d27FQduYtz21pa2+3siR57+GjCdreabWhoVExGxp5NzGvw3xGz3evf6zu79vhx0WZX5p0ovflqvT2+M22/+vFTTSpFfg6zNj2/4Ix+R0dB6XSKgDdq4jAvwtUjXB8QrM4ovdetb+ikUxAWhLKCab1w+tPf/kod68i2i5qUKC+OL/txYmmE9v74D5P8pDMzyQcXEI77TizZ0x36rByzExgCxC5bmCaoGZMMFp9I3x/91OTCOQfgpTbkcTImYQitmMyhvP0Vl3ZBwTSwc6mzvd13rjIY+VFqttOJCLKzF3ircD5BoP1iYaHRV60RzCG0ZpKwXqxcrdSiQQ/7RrHou72wI6DkXQHypD8wKEB0gSt2CFCX8KSzq9vhWVR6CP6xNyKgVPXYSc97Gy+f6Rb+lrw/qro+qWOCltEEjMkwcDjyO/tVT+XLxJHVd8cppQdTiECdsm4zOWWiq7Q2N1mIIu+iTyjZ/YaG5Yn3FhqsSfk43JkUatBi9xanc5hM4levNKkzu4RpT19ooZ8pfSbXlJeHk2EeGFw44sw7BNx3zSIJp42Y8LHYBeNWPBR8+y7briblDMXeQb1NHGXCrPph6KTngAOhZJNfCOJDhS9aratE0IRJlQvp9S1QuXOqX6TAj+o/d0sK5mm7DRX2NFRMMt3BJ6AwgGAuf0yefUesirgvDYWEia8TrnzyySc2PvbYrl65JNq+bI8e3BE9z6t9d2xwoF9tUO+7RGkfHmXu6hYuHpZ84j3QP2wri3u2OLeg/tFkk8/mrV242t3dYKNDZ+2zj+76ffSNTSXRpy0bGKyzG58tWLa+4FdQvf76mzY8MuJ3s3/w21/a+LPHdrBX8gdhEUxMTDxTSdWf6YsqN4L+tbVVlT8WbnKiWfQvhCBUHBxh1yH3+kL/wGf67OFh3PkPja+vPxCe7FiuiUdyuf4sbxvrm8KfYBZ5qLu3t8euv3JdeMei6ZrwiKujuO4rK/g8UvlaHMdZ7OLkFYK2jvY2W1xcEl5zzcO+XzHQ1p5zPN3ZYtFgS7T/0Lp7ufKhoHQe24O7kzY02Cc8PhJdH1D+OZt8umFbOw3qd/X26qsX7cmTeeV1YJeuCK9LR+p7a/bhx7c1rh9af/8J9ZVd1bNkp04O29bujE1PP7b9Xd5qWRLMeNxs3xcuGD9VXFtfXnW47IgeDA+OqH1bbHx8xt5997vWo7Ytbmrypr/bdx+JvkDfsuoDBxpDGu2rW7etNsPYsmN3bqldG/J2+aVrLvxhxry/dyQYNYvOi1Fl/BTO7CGgUj8fGe63jz583y5fumQrCyv2R+9+W/xH1m7dvmdnL1y0zz79VO2bd9h99vvfWUdnizVkjnwDwmuvvi4cW/JFe64FO3f+suB9UuMYi5NMdpIHzF0F7fcu6B0CzKh8lPuSNP3Rw7s9mTjJUUaYciN49Dvs0nL3NNwPqArMSfd301OOuPRBn+jp24cSufnVQ3x4euIFRMNIEx6H8doTiiSkmMAL+tKhKBtpqK+rT3sw8knKiilD9nD3cnqYyC/siZ/bI0x1WBeaKrjnK1rvAnOPHlQujYctYniJZdcvFrcnplvKX/57nJamCjfylVZVfQxX/dIy4Bb2dFcvfGS4E1ZBnachTOz8hR9gERBMJi4LBClrHwo7JToGA/2lMHQtf29DACpF+xIvbQ1UCrfUTBVhvc3dTjlUR+ohO+1PHcIv/J9Ph7LwK5CEkrsLTxTWhcFyZ7xlYey////8P0RXuuyyaDiP8c7OzNujR0+dRrW3tdjTyQd26uyA6Ol9pz17u5zm6bTpqT178nRcdKRgV6502eLKgS2trdjVs1lbWt63ze1u8cKr4iPEB2QObH5h1i5d+GMBBQGkyqayp8Wj7yS1Lbs5TJMPt8sv+pQc+U89pbBTN+IHvBi39EW7CnABLX1jeDxPDRfHWdzwc+GM40XE9bQwSUzKNxWIVty6ccMmxzl1LJwRnaJcXFPjKQpXGO+4B5u2Z8Ebus7CL4J9NiX42zfQUfFKZMZVM3FHfuyC87uaNW4RDwE775Qg4IYXoh2pL/fd824RGyXiOkqNT2pT6kYbs4OfOVQI/8Abc16IN6AYE4mDQD1Tz5UujO2cHN0yTnci6EeAxhtf7JBnEZqF5x3xbrSVX4sDn0Y5NIZ2aL7ITkoeCod3ZcwHv0iDBQD4QTQAamyI0wDwZ8ACWFM+ysnbNAho1tfXfLMKvHrAUnBR/lxRwM5+BAY8auw8HXyg5om+60/9lubkJ40HH8kCB7B3OCgf+ISBwV47d+mCP9Bbw9tSKpt6RuCCTPoZtACciIl84B7jH3m5qe/o8ymueuZYAlf1h3+FvqY64vLHQgkwIB8UdXMBiGBHopGOVOL/vCKdVFHyVBHchSfyp6zMMf3BcsIkUYBP1JN+EmVwGpP4kVp8KYL+vXdSHvxkEjc9LeXCYk87woYQ0a1hJnVGec3DGgGqVMAndLWiPKl6kV/qVh0OFa7JrwzgGfZKGdxeDpk4vlDhR931qzhcUyqq6uMFYx00hexldT4ZwXaFon1dRRlCkyZmijfEktVNoQSzDe97hHFFuMTuNaZNZAG/iUV6tGUI3KON4Mm42lnFjfZSoBD2k4DXzNPyMkUJ3D1V1f3AQ0fGTjPJizTJz00BwcdUNABRnC3xc5uiebzP8eDRmN2591CV4vSJ0kvr4vUQ1qlfkB9zXJ+vqj97uaSZtzJ/g/fBDh3wUz4aq7m6+cL5U3bl0jmFZYczfGjK35HN8TqhaCPqUjbTeoWlSpE/VD7KAX1w2ZPqS9+REWVP0qD+qRvfaP+m3OSlNFzLzjdgijlj4A1+Tjs8T6UHPVIdfb4md/0numJP8RuFrSq1wCOPi5vCytXjqWCyJXEiFkpF/Q+qF8HzD7qVkxdMMMrq63EIkAZPosjkb191oV1DQCvWXt9CavlTR2QjwJ5I8PbQfjYKIiukHNTb+9lz5Uy/3UwKh4uyCAvK3ZNwaJ/78ZX0TbfrR/8pTFPFV6V/V3wpc7RT9HPGY1+48nYKE7rtixrUVxG4ZYSbHPz9FcZaYQ7jL290MH40KB9OATVnuJFEY7bGTxYH/J1Smf7Gh9Ji9zwyj5AzqExVGlWpkwzHY+G3YIsZ+B1uBCGGh69KwzcsqbzUUdbwJyREQ5EYe9LFdPpSumkCmRn8Qa3aD3oCP4R8Z2FxIU64a56P7CedI71IRU6B+yn+q0TlsqHS8Rm45xrEV4jXYdGEkwicVvBNQPKj3yInhJ+kPEomaXf1XcIpfSe9/lPxCxX54RT9PRQyJwT9yBWp9wcfvG+/+c1vrKWlw/Oq+9/88+4fbhUXbGdz1ebFmA8PnbLzF66KAT9trZ19duvOHXv0+K615OutuLZkN2/9VonCZNXbw4e3lduBvfrK63btyhXPFOaCh95gtAAbd4BnhRBcXcFDek+nZsWwtohhKtnayrp1agJw+tSIlTTh72xpFFEdsQ4x9ByvH+gb8NUj7nWfn5nyVaTNtVUriDFDiN1WyPjxYDrrXmnTSlsl5cUdoM3Ki6OX7CbZUpkAhZi1wz0BAiHnvj/qiBAJoQmCdoL4SQig6gBMQRjKG5jGTTRwxwhiWOVHPJxwU5Nh0lJBEOkM0mpABPFIOWuOOAbDFSYcSal3k47EsXmYKZgq76RK0wX9MonPwxUZaRf4i5EDTuxwRpBsqie7o8jLH9wjHO1COH3XIsRUmdjN7HfGyyzkmxyG01PP7OaNW35H4K46DTsMFhbYecMkgruqOYqO4DejTrJpK2KkfUe0OhGLB42ZGmttb7ETJ04IX1hdKqkz1wifBnzXLLv82UXIPdYw/9w/TWfnQTYQmMlId0+ntQkvYLyX55cFxV3r7K21Sxeb7enjZVtZrFM6JR/cR4ZHLZcXgRLxnZicskYx/VtbSr83a52tzfaD77daW0u7ba01q1Nx//yRnb/0kiYjgkmm2XKZVqW5YJ9+eNdmprZs6MQZu3LtX1jfyKu2p4lL6VCkS2G5aKdZsL752ceaaGhCowH/UGWGiW7RpJXVfoTHvHOA0J6TDr5DSUwFgwXCbCYK9AsmEUzewDCYKQTvMDEMzBAk4vMegq/+QZgU3h/tVQQWFbjX348cQe3kSDgIsxNMERPgSb7s9uU4N32P481xtUidT+I4Bu3pyY0JJyjLoMXEK3CNyYFMpduQEW6QHoyV6oFwnLhgOIwpfs48URqVgRXkrs52TfxUJtWFYiJg595z6kGe7M6gw0D69ncCpxhU/uiVU9bb1ax+rMFUOfhpCdWZo9hcabIrBg8CyVVHFJCdcDyGTL2pE4J0JpRMHNh1D9FjUssCgz9+qkkpO82AAzu1qBN32LKowqSWfs+Agp16MgkG/jyUzN2wMGfAqR7iLUBR7+p7YJkIMank8WCE/PR7FrDq1Lf96pT1De8rMMW7de3WMHDVttXmfvQVwDNMYMRPRemTK35Se6rKg0wQH9eJU5huD/oUKrWEW1W0YzpVx93SdJK47hZ446bKR3kijChhYkL/GM9kOEWEGWfA25dZEmwPVW/ahiusPvvofetQ37965bJ98P4v1S5Fp/E7PsledDzY3kRIUOOne1rbGuzRkwdq94xtrK1ZX2+DdXVn7NmTFTFkGWtuabDS7qZtbR7Yk2fTynfHTow027kzJ+z2zTXh044VOnrsytWX7cTJE7a8umgff/pb29le87vmaVvajDZkhzjt293V41fBcIdjk2haM/cPtsfJERaNuHs/cFE0QX2wkC+IvolmCgcQ1NPM0LZD27Tevhb7sz/9no09nBB94KoPdvZHf2LBIKu+/uabrzljcu/+fa83V1fBpHM6hwU9rsbg7RsWn2gL7mymzDQEpw66ezsEqx6beDaldoAGNNjZ8ydED7f8CqyNjQXR0RG1yKHqXWfjTw5s7HGdff7htC0vH1hnZ7PGfwTsM4Jvn12+0mmbq/Oqg/pXrk4TrpLGrVXbWL1pc9OfasxZthOn12xpdcpmJrdUxgbVe99PC7W0tIkerdue6tigidnJkVEbGRy2wYFBu/XVHfWjGnvl+nXhCg9079nqxlONG/uqj/pMrfiHsWlrb+9UOxxZ32DB5qYO7MP3J1XVBns6PqFxo11xNXkTjDmBwSIkC3a5TM7+9Ad/asuL4iv6e5XXDTt/WjxOS8EunLtgJ0+dsRbB8Ytbt12IxePF9x/eUbvmbHCk22ZnJ60l1ya+Yc6WF1atr68gPGu3ly69IzwbEW5welFjmNpn72DLaXPaF9JugJlOxtQVvH0w0TDHoUTzlAYaXgraSd8Opj5RspBOkrL3K+9b+ikLFSMHV041iO/50Rdj0ugTacaLJH4oWZRs3NsM4ynOiVmjUokd7bLLjXJRhKQE/uvlTMoeE8jUHxVh+Ebzldo9XPKRlgMznfAjkMSEpqOC5snuiWCX4V7hj/IQySfwiFCpf0Cn/CU6FJMMwUeOIeiPvFMBFPftEwZQML4i5EjzDlXJwZl1T49vYE4LKK60+yXhaMNKCrLFv8eD1Kf4Q58OXIjwkX7AB9PzQZMMdcBUSMcDfRAmjRPlktaHu3l99O1xKiryJr/I0wuiQOkxZYSz7lODoIRxcMdu37ltX3z5ifj3Vrt69SV/hFuoZnfv3LPrr74kvtxEw760t7913do7M+qvj0UDGqy/t8uO6tix3yzetEV0giv5am1iYs7+5DvnRd+XjedMrl7rFW3LiwfddWHwpfN/pnE6X4aTlzUtM4XGzXW4U4HUnni7Kn+lQCjDUFaHl0zBCHjz53AU4AKWTFQTuHoMxVXjYQ/8if4V8K/oCCq7aNTf/eQn4mnjXTImapyChIdgrPFxQnSFTNgswnjEmIK9OZf3xQHyYPc7mutw4KsP5L7CFWbko7jwqYwPfDOW8VBlId/ij/XWi//o6uzyE6lg2x7XFCo+/A9XGCAoh0fkbnvASFrgDeMfdHJd/CXX9XCClEkujU4+LFDDn7UXCs5XohkH8GQ3P3VEUE896SG+mKCE/cochWP+wgO6TGDZhAIsEMpDfHzRTGBE8AcvybtSTOiBjwqgKrPpA146eO+urk63A0v6EWEZn/Oa5PspUI2j1JXxG3jCg8N7wj/CA8MTcm1RjLdt4jsKgjWbSjS2CVbDQwN28fJLGq/blDd8n6rpuCa6qQo7zUj6mXqy/3ogV4FHdHpCxF9VX9UHIQnuMT1qpMGfjw2qkxNBBQbfoFfEAf4s1qfjR5plioPJ5zEV2B8+ESpRAjiu7JRkLiosUHmE/ziStQxoieM4doUu1yGCuD0KIY1JPGnmYz6XUHuGMDn6FeGAY/k0gxP6Co0jgdTuNj6qNGlQPv/UByZl83K8SCVxPO3qILJ7/m5NyiI7GhVtjSW+vTn4TM1yyCRI+pPEi6yAXdQbbw+SlJNfSl+B34sU6YVBnaNMiiNYwo94nxIukxJjCv6oyEGKQuPuH9CxCAm8jgn50WonZwsIrXQcMzw+TvpWol70NA9M3PjAmtj9G5Nv/aTujJWuBY9UCIiGL/GNZQrEI+8sGHLV41d3HvrOfk6fgHd+8kzpxFy7AgM2gnHtGFeIUTZgQFrM93wDqOzQBUa3qPmBeLyzdvniGeO6X3YMk663A/qFKupMutXBjgVP4KJiqV1icYc3WPyWACmPl5ikw1zY3/tQqaIXRv/HThs570KJZQa9QdNlo36uydOz1Y8ShuYAY2gHQubAlyhXWSXf5Zz0TTOzCJLa5RzJYqmqZHVaZVecpPmu+FbU1/KX+sNumGGv5PxNyiGl0KGJRjKNyM40ViB/YONtLhNyOG4foD6MA6TNHIx429ubxruJ25qTgishUFbKArgXi6QT0/OQgYJ0YU+9AlYqixwCn9KwwDnMakWdo9VDOzbILf0OrfQos0x6OgJ6NhUj0GcRw6+nEr+GHNDvvJdjqhFI+xW7wiCu3IHGs9kY+Sibmwivf5cpEs43Kyv99EoaJS1YwKuq3MCCsiTl83qqXNjTvoymb0NTvI/LRAMX/UtFTOKmny5HxRkeQ4EcdvSOJB7KYUkM/UPzXI7DddTI2Vwmp++dbVtdXbbHjx/a4hKnEgfEA2Td/0X4hnre2esmTa3w8jmbvjGBXbz3Kgv8m8qBDMBPJal86TjHKSRoDn2RYFEN6BV1kPI60peDfnl++POHmYRXJxZd23G+EEDNzs7Zv/pX/zdbW+MmD5Of2uf//L899cMWMS1NTuBY3SnYyvqm3bx9337/xVcudH3nnau2uT5lD+9+YaMn2jX577KbN+7ZzMy8zc3OOFOPsJX7/CefjflqEUcuETI0FwCumMHVDdva3Lfl9aLdVtonRs/4atJwf5vtFpdsbWFRjO+GGCh2Px9ZcYN7j4VkmiAM9RzZ4vQNW5z50qbHPrTVmRt2sD0jvwZbW5q0jdVntr48aQszU7ashuvsVL75rABaFIGW3uXhTiHV/rYmHjeFrHSGPYXjKgKhtiYPXMcwo/hcvcDKLox9qgTfMtCx07T8eUdzz0BsEFA/YZeCWBwLKzfIBkQFhABp0Z6EOgsdJn1VmbrLkJuQBcRWGPDGhwIPy8Or8ZiOH61RmREuQrjojFzRwwLJcH+ftUDIFN87MomoDAhCWZQBuVk4yWTEDOxt2+1bN+zJ46e2sS34Z7K+er4nRIEJ4ThrOomn4FuaFOy68IqdIwgsgfGhLagtb978yhbmlhxB2cnDYNrW0ZFMIkq2WSwKDkw6srYhhPSBXOkweQhB1potrWgyUZexhuyRnTxdsO+8N2Qz49t266t5W1wu2sBQrwb7bRs50Wtd3R2aAG5YSeU9PXzaH1Scn1sz26vVBGFIk5pzmmC2W23DlrV2smv7yNrb29TJu8T4M8DX2Nlzp+38+betqXnEDhtbbb2kdjwUfuyLodAEdH9jzf7+R//W699Y1+iTm6YsE1MeGNuytY31hMkIITADQdo5+eb+WvJ0Yb0yBSZbTHCUDULqYMjSR8sOrFETC3YMk6EzPUqZ9uKaHgiWEwC1KbDzRSFp3IAjkxIEqNwOg5AajcCZO9E5ds0OMcK4qUkYiyy+I0zlQvDNw8s8xkt+6aSVejDJQvkOIuVD/Zj8UXb6AYsEXR2d/ogakGD3a04w4mh0h+iGt6+7N/nix96h8EeFdCbqcN+unerQBIW7FQNuzZrAxsSGqzqyVhD8Vjl6DXxVX4QO3McKrCmTM04yY9LBApIGaRFZmCjcEaBSbya7ftRLAYAbbaIsrNkfZAOXj/yYuj+Wqnh+57KoJv0YQry1w2mHPcGr0YWr9BHqBmOgaajRbYHZofrDhvCCUxg1KgN33bpwSWkUj7JW1/OSbQv2B0SgmqIQPqGhj1F4TFeKwzcO/KfWaje3VX3LL7wxsbj1mPZKy4QeYa92x+1YWEy5ETT5lI7BN+yRu4hTOGCV1ldotaMwVjgp6gup5Eoq0TgmebXqf+ysX1uats8/+9QePbjvO0F5i2N7G+Ewu3iWbV3jR2mHU0lmhUJO/X9T8Ubdr6G+ZOcuDPuCUKZp3/7o+9dseYXJyb4NnRbebIqRa83b4d6qnTjRpXxmrbjOwkONXbz0ki/o1NYd2JOxe6IdM5Zv4nSS8iuBN1nr6e023pRB4MsiUL1oLSvEnaIrdWKUYCaYIUEDeIdms7jpZaFhwRkehUXYz/jEaYHmfJ0Nj3Z6vNWlPVtbLfnbJrWiBUyk2GEoDFK5Gm2Ma/U2ipB+1bvV6SzCCWgFfYD+DR1uqOcR6JJoIYtU9FkxF8JbHvBdmFtWg4hOMNaL5rHYVXO0bv39HXb39mPr7R20lWWVYa/OHjx9ZJurCF64hgHmtk5wKYku74snMOvrPbC2llZ7OrVnk5MLqt+Sxv5P7Py5nD19NGbTk/ft5LlB2y5y2qvP2gtDvgufaxM4lcPDh/TV0dETTvN4tJPdpn/xD/7URkf6xSN8Krq8JYZszs5psrW1mbfHY081weMx911rb2myQlvGJp4tqN+Ldp8fddrFmwFXr5ywrq4Ga23P2OzcnNM2eIV58SptbXk7d/Gk7Ygn+Rf/9B9be3PeZmdm7N6Dh/bXP/mpffz5Z+JjZsSHZG1iUuNgcVW8TYPGhjNWXN30Mfa8xomu7iZ/L6K99axoW7/otWiJ+i805fAorvqK/kfnQGPQG577Tpy864dVGmZRNDHx9q6JYqBQTwouAzs0BjqHDnpDEL7dN43vv6gYK9BM2BkDCZ/GQTvjqXBwSOCg7z6RxXfwyZ8/6LFXhRQTi9MA2VOagRAY5VboATHJKFG4pzQeG8ptSRjqA11gHKQM1A0VvoTjF0hRHqWWelRCeFr+5yZhyc995B95k09FaB5hyQq4xiQkEXJ4GfCnbORKvagF8dyQSr8jHDD0fBVOURL/0KmwzlUlgYinn4Bh4EVMqmMiAS8Y7RTlpL0wK3lWacLgn/hFG8s9Ce921/JX+GoVbUk7J+VMysMPocEp2pVywUvu7m7bvXt37O7du97XGhrNr8/84osvxE8+Fg3o9f7y8NF9mxNtPTl6SjRzz0aGB23s4YrdubNoO+Kz5mdEx0UfBno17pbqbGi4xm7dnraXLp5Qf3ysPOttV7RtdLDfTp95yxqz3aoYE071F+lQAT/qUDEDhumEKYWp+xFFZrUCJl5X4KM/ZaFf3OlDgrt+yjgC/FLtf+HvAmnHm0q/Q2FwAhThEqeaPv/oYz9xxNVHHW2txtWCnK6ED4Gm8bA/O9dxZ2cqvAs8DDu5OH3JnAUaz4YJYNAk4CMU5x0SaC08HnwKV0ZyEpTwhZaC85zw4oxX0GI24bDZxO/iF//W1t5q3V0srNaJh+KtIfG3KjtjjQL7OEI5wBGuOhwe1IRZcZmELy7Ni/622bkzmuc5v6WxVeFYSAXUjGHwbMgF4N84idDgvFy8I4CAnwWuvMra3dUF1NydnbychqXM7NJLcXQfnk/5srmMB9nh6agzYytvCLBYkJ6kIA8WDpiXNHEyQHkwTkJjoN+cxosNHFFWeG3iMI6wEIFAw9/JEj/tc0X592uedeHyJfHsedErlQlUpNMrAdJFmAcdCTyRO/1YOOLYAm/vfvTlwCuf/OPm+JJSr/QPzCSNwPOYS+LKN/1TPA2LFbI7XMWfuzfxiOapSkXinj4q7SeeDt/8JrQ7rpdQWI+PIi8WoZhvRGhiudARDe2Tu9eHeB6DYFEDj0O+/Mtk04cLQtSO6cKqoiZxyAta6Dng4LaI7AFkJHaM5zV/ssjqGhUlxj91SVQSp1o5XOThJrAOV/9OaYi7pIlKMR6iEi83XfPnOFsV1xMEYvIX7OjD/jim6o08wBd6FQ5houNClVyh/BeJRx7StBNu8J30EXaU+ukOxXeBv7ebI2nARuFJIKrOR2gEzD73VBjagzXukHbgpxDURX3G2wgjydPTS8sga6TrFXV3vikniYRfGoZ0hTf68njuSECHjtzBAtlEK9bEmzP+dXT12Eef/N7Gns3Io8E3EZE48hfwz1PWvy8qSoNn9C3Klmrm4pplK5jGM6VNLgg66+uO7NLFM3bpwinx3vEOiqepPCgVcVOV1jVVjvfugHvq57GSeOGeurFZENorTw/r2ciswFqTHpU/hUUaBoFhnICIcYf+46b7wb+Ehsb4oprsspKg5qnS1F3tHLDw7AN/0crLZT7Y5OH3oUsjPE43HHpplC4QIV7EjQS8f3k6+nEz6lT1eUxVwzNV/3FuFTzCq7ouZZ34hSVx0w8Pi1M3gMJ12s2Mt6KbjJuECzoc6W9tFjX/m/Q6T05OagxpUn9Su9Cf5ObpKKT3V7lh4uJaP+6NdkWKghvumNLw/BGfsPTdgD2atFJa7+m6Dr9Ue5Iqr7+Vp/jco+87yzVX9SvDE6E9O/HhObKiCX7fPWE0h+WWEL9Pnwp6megn8Q3ZgAdFmO/tTDkTaoDcwwugfOn/4L6XL0rleJDS2uBdq3Uy1iVhiEs6XjlPHcVvwCh1iaT17X0x4jpeJOlAL0mXMIz38D7OB2nsBn5srGDRnhs5evr6FJY0gW3aF6LsFUWNI3e000/CChiEpS8AJ2Dj7SieIi2Hz6Nkd0G/xubKona4+zXySpt0YsEkyuBv/8iOSs2UdqXw0r/cZMpvd3ff35j7b/7Vf6d57YLqyhWK4Kj4lv/Tf3Xqh9y9e7TP9TAZEZwDyxe6NCnu9J1xmfojy+eOrJDZtYunB+zc5ZM2Nb1id++wM96MXc5LS3N266ubYtSnXTDa09luWU2WJ6emrLO7xwq5Npscn1dRMtYjpqhTDOSTh4+to5Cxi+f7bGbigWXEUHZ0tNjS8rwm19yZmBEzf8p6+1ttV0zaWnHFWlrldmpYHW5FDJqY4+aMLc6NC7E3lGeTJgFbdvr0GcuoMR89fqhJxTMBaxPJpD9UeKRKdoqBXVtbFLCEXAd7LuTnXuXp6SmFn3NBDDuJQWHaKxochKJdo7Oh4hdTNgDuoMaamjSAfB0Rw1SiJCU/WfRJeh6dTu0ZpEQFhBeigAy70qo/D9+ChJ693OsbYeToqKSBIL7k95svLS7ZzNSEPXs6Zje/vOHXFtUofklECjRFgFSreL5DS0gHE8tAx2vWhxrMPnj/N4r7zGrUMdjVzw51BEiDg4M+MVtYnFfb1NmeylCriQdXIXENTG2tBtk9yqp0Ve8m4RRC1qGB/pgMyu4Ttb0dR1quX+G+UCYv3OvJCj3CVBgRFiTYKba0umrcv1lo5yqNHfvWq6O2Mrtnn9+YEghqrae31TaEF/UNItJqs+GhLhvoHrV8psWm52esqaXWLl94xb73vX9kZ87wiPOsdfU02tlz5+zWnbu2vbtgzS37wrsmTX7abOzJjE08WrD5pUXLC/8zjZo4COYqvZ+KqBOMP3z/F9YuHGKI29ZEjd2+4A0DaZ3KwM4qGBDanEfKosNypU48vhaP7ZZ8woQwI/UPrDHjMTRgEAOz2hXmlw6fTGzwg1BhgiMsjPjqpWBJ+gjR8/kWuR8KNht0amdeEOxRqi3VAWLKFUHprrCYOLJDiSPAMIPxGBzIyqmNjQ0elNXkS3n6JEva21xl8gmbvr2fOM4f+Qrp4vy8rQqOLLrxxgMCIwSTccz4SG0tvJG9rkH134NIK7vDPXv5dKeJdPikjMkn9aM/IqSHUPOIa1YTYSZaRGpqzBp30zI5ZdBl5wf4trGx4XWmfOwMTQcVdpctrax4G6gJjYdSG9U2XHcEM0z/oV4I9znaxQkLNBNj6giswNeGDAsqwkvVi7RZzOHaEIg4b1PQnkzQtzdLPklnXOBaIVEQhz/12a1rtYb+K1ZqbFJ7xygBXlMuwAFMUhPywdD6vALPnDh5SIaLUO7iQD2ucDmmFSYNV21HvTA+YZQ4+VaFDLdyeA/gCidwJiyhg0VQcwsO+pcb+M9plF376sYnwuUt4UzJFhdnhEv1Mmc16W8W/W+y8+cuCkw5xduz7dK6C8jr6/M2ONRjjfXNduuTWbvz5ZT9+T9+SW1xZO+//8Q2lF5Hf87uP5myKdGAg9116+iuN6GorS4e+B2pa6trcX3AdtFu3f698bD1UelQ+LBmHBPeEg5zwoDTMtCtosYaaCLCZae/Yhz21e67JU49icaqzr4jeY+3NIQXom0wGzyMiDBsS4z9xZdOKd6G8tq00k5GzOO8aDF9qtFhWSPaDsgQuszNLjp93d3Z8/6FEIPFMd8tqXxYnGtQvKamnBiFRtGkRcf/2Cl2oPGyReWmbI2C25bwjcWprMaGLWvvaLaFhRWbnpn1vr6wuGz7otWH20fW3Zex7/9Zl9zn7MmzNXGCKoPS6ekSc1KzLMqYs8lpjetdp0QXM9bcvqa+vyfaOeCPJn/w68dKb0Xj/ZJgvG6rqyvWqPEW+saixLZgy7VCN2/csDfees3+5M++a5999qHdVhs8enhTde1Sn2i233142yYmVkW/NuzcS602OMAVErNWaG23xaUlK26uil84bY/H7tnIiRbr7q2zi5dOKu8lW1xeFC5s26VLZ5XXksq9bfn2Rnvz+su2PL8g+Hb4xOjB2Lgtra8Jzgcu3GfnJruPYQiZ2Dwbeyo837fLL12w9u6MTYxPaHwdsb6+YbVTbBA4OmL8ov1g3hK6BoqD+t4pog+EW2JKR8+mM0AGoO8wkeHn/ToJ68ydu0Tf4dsZPdkx0zAoxyH+4EMoj77xod/BZBI+0pW7xxcjroninvAMhpRTJthTwaWnKe3d2b8iDy9fYofZpdyoyJ2enigvFmVIy+mGVPL9/2fsv4Ijy9I8T+yDBtzhcHdorSICoTMzUlaWFl3ToqrFtO3ucJZcm5kH2rzRjC+kGR/Winzj0oxcW3IfOG07tsOZrumeLi0zqzorMytlREZkaAFEAAGtAQfgcAnF/+87fhHI6uqxOcDxe++55x7xne986ii/hrIgIsH3QjmjNELiHqtSABe0dRW0KmERDeQ3wCW4KBxXyU8vARlvHK7ci9ByBT9dltFDpJwQDiH2Cz+Vq8O78i78BcE9ige8ndapAJGhh3cU+HfLFFxQUogFKLlKlfLviIfxBZAw6OCtomd/Q2YnXMg/1CHQ2mceF+pOHK7KpfKOfCLvSqWnLsfFveqgjzG+7kv+m5+ftY5Ots/ssrffflf6wKrCi9be3mqry2v2299+YGfPXrTFhWV78uSp6w2ZzbzFW6pt7PQZm7i/ZGX1q6x45eHBriXSjXaYhefmLdFabW39KWuWFjoxvixa1WFd6S71xSdW25iwzt6zgk2901vkYxx1pZw8RkqxD0JRdL8HW8K9ez7S9Xcd7yLnsKrAC3cMS90Tyw1UgoW3jQJpP/DHt5wAZ4joH3vO/o/Mv7OZsWsffRQGcuTCdjvsbY9xWbwAGQjFUOGUG7rAu3CP0S6UhfqFLW1ingYZhIN6g0yNjE97IQ+x9z7fexzkRpUZ+W6vXJGT9MzKVSaSRDPluSJbMgEEesuEr3DgO/y3zhK6R9dgwogb/JU+cht74SNLslQeOZV6hwk/YaUoRnNoE4Z+0mBVQl1jveC276uOSausevDskwKUbnZ31w3+JdEoWg85EVmNlQ2s+GQVq/NHwYV6IdviqQffoyswiYQBEXAGHAbm8EbiAF/ai28xYhzjiAK5+gx0wRWeS7nYPqlLuM82PnX1gr/obTQJh3TABb7xwUvwQswmotWh2cO9G0n9Gzx8uxKu6zEeK34oT+V7/gLae/kC3WELD+T4WtVV7ejfhiiO0/oPefhtSC+KIHfi1nOJcuKFqlZ5hk5QrvAuQEZ1rdA+4h6Xv+Jxz/KqJKQ4wKkkWu8DIvLwmohX0QbEoa/ASzAq+reeBi6kTF5RyEkHRMBnv/dvK2Xg6k/h+XfdZ+HBvdJAyK185SmE/2Pn0SoBAS6EhZtnV6Jwr19oUiVtBr28R+qZgf56tR2HSvp+1PRfhaHv0a4cQPuPupCNQ4W0gBf1xngETrkOR57wF8+7AsHou0p8woAaPIsYgRvpAWTDw+hxSkMt5mWjEqzuP5DMcFw33nuafMZzpWyVb8kpahdeqLYefuDxiFXxyhM64YZqQgQf6AADw9U1dZLzP7LlZcl2zB4SfKA9Xlf+yNfpMX0K+hzyI1/gGmghucBNAz053qNcuuSZ04N28dwpxWcrL3QVT1V/ik0dK4573laelE/l1mN+1hE3FEPtLZpMWdEzmaAXJUkf4D3RqDPp4SN5LFwrfeaEd/qk6x6ynPSSMIAG/RRvUTiHGsObsFPAKaQlqOmAb2ib6Dc4YEh5Aw756ie1MZ77SD6gPujPDvMKPKNmrSTgtwSdDP5ddxKekfsvClP5HFePg//hN7jfDfV2EBx9Fr/gxo4XbPPtxlfdw7tcx/dCh764uQmeHdmKdIct8Zpbt+9Ya2va9X9PT+9OXiP3meKddJU4XJhRjz7p54xBb5zuIa/oVxGOr/5NeOPfVjyOycS0VZiNX2+xBvhonXSyWg9rcNoieUHxaEMfvJFXkyo9+kDAYu+blTt3qo/3Dfq/wigL/9z5F5SJtvf2D2X9fc5pmNLCRVdc1C+j2vBLCOGhFwATMLISQw/0Xe/fanzeRXzVv1c5fScLbEm8VDq8ZiCcb5AX4pJZsDO2drTrE2xr0YRZcvisO1LdfcIiWejqq5/Jn0e8vvGZ/XoQOPnCy+Dn/EB/9KH3uYocgMxIoUmOXsbkAnZ/yEoHRU9mZSYT4Dxd4R0eePkuH8ok0KIIbsALu+me3bx5165+fN04sxJd1CTL1eha8/XXW76ztVW2ndyeH266KkTGqLGTzUjZ27Xl1SkhyoG1NuuDw117Ov3I3nnnhs3MbFp1vQSyhITQOr1PNFpnR5v1dHULoeqsWQjW39Nv449nnSBhAMvmmWW/awUp5iJtNtybsraWZmM7lSoOvayvsXRaSkNnv62u7EgY67ZTp16ztmS/hDel2dIj4bHBBgfGLBFvt51C3hYXJ3wkbnBwzA0uVodBwyzZVGVPH9+2xuo9W5ydtOWpSdWBg4PnVZ+yNcfrbX1t2W5e/40Vt2dsRfU6MzqmRu9XWQU4Eb9qMVsOcS0Wst5RMJoExU/ILKYCijOLzzulnMOc8CoESxBDHcffOdvUX2CZNBR/Jx1MGbRx1NE9o40cquuCzyF7uOtL53JKWcI1M/gRvDF6VjvhNXv/t+/aD7//A7t3546N37tnTerIVxX24bvv2ic3rqq9amzw1IgTRRgLxrBdKVXMQJ2dnbWPP/rYFldWbWUjY00SumHcecXLCQEZvMFIxZJVZreyXVJFpxBBBCGZBVrjs1wgkIKeE1GEaphNqcTenntSNMIymWYJ2hh0mUVDtQoStpkhgEG4iCFa3D5R26iyiknJVwukPV0DNjyctuyWcEjxkm39tqA2rK1NWirZYPVVTXbm3Ij9Rox/dm5egveRjYxJAYpn7P0P37f15XvGYdT3Ht2yeLrWRs8MGeuQNneF81I+JiZmra+7zfd+5rDMZLrPymrrw9qipVRWDh25rnTi6idsPbIlYT8nxam+KeYHtzKggRIyp7w5xwAFyxmt2hCidCR40+qqfhDClQZGQKGZtbW2+jJurol4zNu7UMxL0RO8FA+GQ0fGo8QhFDAQwpYiGJ/rYxIShAQbUh4xZuMpQ0Ntk3C4oLZr9O8gw1ArcNWJqNKmzBARztlgMCglxtXc0mK1wvlsISelus63E6kTw2B/fGZ4YcBONieUvuqhb1lZgmBKORHE5pcXrKSy19Sxbz8DScpP9Qef6EONwifSrFcb038Oy2GJ9Qtj3dadlvoumoDSBaHG+0wlEayl1S279sl96xs6LQYlwiwahUJQq7gMtjDzi5kOtSi+Kt9uHjxnOyr1Ib3nDApmOzGry8/nEEBQDiODvkQlK4mulAp7tl+SgENfVnoo3sywoSJNgjVbg6AoorCyMoI2DQpe2QoSQvXWCTiKJQrs5sa6K+HQQg6PY/DnsLbF9pIXrCjh4uCwUfVTHflOZSI93GfphJ5OPspFTCm6Qm34hGdv64qLPiM8invSEeKyhV/1bXSvH78e+0oAsNBL51d+zz/MrfJhxfn3J7zTQREybp0xq1+oedSH6mxuaV60vt0ePbpr6baYPR5/JHqdEQ/otf6hFvv6l1P2pRc6bWFu0ZpSVXbqdI0tTm/Z6mrO1jLb4i8c9luw5tY6a2yuET2bsl3R7pqqTpudWbfHkwuiR3X2h390zhKxJdsTT8kWeyy3k/WZ8C+//JJ1dnUpLivUFt1wzp7EDKIiUO/s5EVnm1TfBmfKq+urqj8DPfvqK/Xe9zi4F7fB3vFCHGZ47+ayViznrY7zKURToXVi97Yi2pXf3ROf67L2VJ89npgUb2rSd4JRFUaSsmhd2Xq7u9XfG91Y1pJstWRrmw0ODfpMcxxtwCqrBgbE9D2CBPkhKDBroUN1YtXJ9k5YJsy2Q1sbO8Jpk5J9ZF/9eqtduVBnz19K29OJgoSauKVbWi1XUvpVZevqrLLWlPrm5bT19cYtXlOwoaFmK5cEZ6W/sFSw969OWGE9b32qR7p3QP1u34Z6Bu3up8uiGUlr72n1AU4OCK9SP6bv5wTbU2On7MnkE7v84hX7b/+7f+Gz7+/cvm4jp7ptaX1FvDejGmbs+iezVq4p2tlzvfbtP7xs/V0N1pFu8sOPXnzujCUaYuLncxLeGuygsGl9nZwbkpcCuKy0hiyVrrIvvn7FFhambDOzJuhXWU8qbS2NadGLBpuam7Prt28oP7Yj27dUS4etLK9IsN8SitYpXQnKB0X7w2980eqO6gUntV2h0V7//DfVv9Pqsxwqr4ZQ//eZPmph+kLU11xAlocDRH06ugtP9FwJ3IoDnSF69DLMDkY4PCGE0uiVL3FIDwiS0axzBEnoE1IHegzCXrmsjiYBFcOdklMc1hkKd2ur3PjmBkt9g/GPAzqZJUKnJW/PA6bhqfMLjvKOB5XX86I7I5AqSHgFXYDH8BzV+Zl79nwoWYvyU/YwG01UWB6jGekjJEfXkHglTeXvkygot579tR5DNEoY8q184ulDa4BTmOlGGaL3SkNP5LEnGg/PYBtDJjXAu6I0fBBAcYCJv1OgggVrpeW0T8+uqFE+hH6vmdPiymv3PDt99iKQBqnwSATgSXkpI/mSQoCFF1mchWdXHuSRC718/nUFFsTFEx6SrsRRGPdcKwFcvBgVH5TJ6MrLyheU0zNT3Z2316o8R/bzX/7CRk6P2C/ffNPuPnys/l6wgug2Z/CMDA/64OK9h/d1Lfjg3LboaGa7YLuiQe2pFik2BclmWz5wn8/W2usvnbZEW4M993rSPr35wIqbJevpTNjCjGhhf4vqtar0Dy2ztWMvvHBFMgjbpAnfBXeUNTdCCA8dP4SX1IVqYMCmXxEeJs7wPtQ11PyzDrhQc/CF6h/DUrjieOcfylfCaWn6FJN8wrkrSPPqfA5Dj1bBT8VU30gwKenRI7t986bigndMmsEwL7gqMwYQkYUl3nje5MesXsdBMlRaGKmRqyOFlplgbFuD7ImR01cxYoTQe18lIBmTwVX6gtiW4IHMhGFcsop4F4cBI7/HxKswAICjyG/ITMzwh79xtsf8wrztbEtuyucsk9mwga4ONxagC5TUzmyLwMxYcDDIe3HVX+WTXI9h6UBtxZY5yF35XN5lI5dvVVkM81uSX32ShHAMMGNIol5UGgWeSRqsBoy21mPCB41VK/g0Nzf5uTXIk9BS8IG6A3c3gKlQy6trkmPzlhePZYl7A6tbVU/whQEQ5Efyoh04FJmBDp/wobZBXnbguwxYKzmiKB7dbsOnhiUbJvVO31JHlHohj9OcE1f0LhDRKYPCwBcn0sBLr+hi5EsThyu4ENqCK1mjiwa8kj/hwA2l4jPDWeHtohnfyIUrOBLyIH2+DnSDXxz5hXgen7wVmRjkT6l9Fi+vqA9vPBq0UF4wZxJC4BVy/u0Jeuffh3SpM6lCi8sMlIHX1NfjVZzgGPob98pLPgxyhpLjnda7bh7xDmAc+oindwCciRuVRI78CXKn9MMleC4VOOO5UOQQKwTwnpISchzs8OXqlxDsPydgJx/ahLDgkSGRHdAfoE/Qhupq8Qx5JAkOjWSyAcWFL4NzfqafEvfBD9ITnMFzdB9gxDbAdfqidJCTrl1rB+Wc+p3oRJ1yhJ4Lj/3QX9ErBgmhG96BvNSUj3cBQKGNKXl4Ryj8nUfMTSFctE7lZJJAlfqiT9JSfdBvse240Uvp+V7ofOOMjBL6k6dB7njCkEEIBVg8A0jawPuNAhjwyBfKohXhfI1PP73rei4rp4kAXAPjDilCX47rI9hFfBtPXUPbia/rk0b6ud57G9Ue2oXzZ+zc2dMujzO73svqZaDMlIvcKvfy4JzLQ0oDOYGk2f6YHFSwIGNVvlUGktUPvN0yW7vSJaF5DW6UL+xJjpcXo5VcBGyDnaTAO9GWovIp6vXeYbWVVR6sLnsCUtl9tbExAWHcq+Qefngo/qGrSJ6+ox1UR4VFsPBGPb6qsConfYu2Qy/FboGej25LGBNma/SefdvjDeJpDbW+ZbSoWaAFJOOwjdLF6V6ZnQzBkT+tVemNciGEz8EHgulHzG+tUblrBFuhs/qI8hO9Q58/lj9dthVNqNpXCsIlwVyf6D3yAHXySJ5TlegV22rTRnVKkEF7eBM0h3T9Ro5D4+GBTdLF2PaUVaf9/T3O9/oHeq2lOaYyiZcofWDk52HSt8lHVwbxXCZWudU1lLeuKlSt4rEdjnqNaDa2y5glGpusUf28lrjy1DkaZFESqgh9ibqEMwbqoBXq12zrHaeM+iCuusTrmbXPrh4HykNpqZ5Ij5QZCGG3Iw1gTLLhBig/c8ArlJcHfogPrgMbPO1NPXklnHDvt97PgLvT4ko4P9Bj+CHvwUdoDLSePlXJwd8Rnx0NvI966/NS4frDRXzS6QtecHCDu4AEnAQmfVVJU3COthvy3WcEh3y+7NsRMokkrJiS7KUEocV853gVCuoTCPwMzXJJMkvOaebuzpbknaxvL8/EDWxJDWwNyG4m4F2AjGQM0aomViwKZyW/+MCB44MKI1r99++8bf/hP/w7u/r+23bz6vt26/onNvHgvv3kB9+z/+Xf/hv72fd+YG/+6Cf25PFju3jpsjXXxbz/Qj+AX6nEVoYHNjO3aH/3dz+y3aJkuKak6sFKfybuSq/89lc7vjP/dN22NnPOCJZXZ30mG1tsbK6teWOyBOLoKOcz6bol1Dx6OOmGto72JinccRvqHZLAvqYqhVkTnZ0d1taetnR7m+WL+5bdyVo63WzplkYJ5gfGtkF9fZ3W1d7qSygbYynb2uEgzmZ7OjXls8GZPb2wuGATTx7b5NMNa2pOqVIoF3W2KaL4aOKJhM01AX3RYo0sqZm17cxuMGawdEFC7OTkE1O/tYG+UwpnL3lWGzyxUmFLcVft/p1PRSCy1tOV9NnHXZ39LvRlpag01u7bfmnb7t76xHbY06mrU/BYDgcuqLFAfpRkCJoq7g0fOjLGbIQWjLR0BLBMPuBbuHgH8Ud3oHFAZsfjgOTcK8S3ShFcwVA61+bmttpJAreE94IUAfZk2tjccgF+fStj84uLErQlmCq91lRKME/68uA61Ws7j9I1bu+8+4GP/Lz3wTX7+No1e++379mtO7cFm1mfpcK+qOz1jqEZw0A+V3CCtb9XELw41LjehXQIK8Zf9k9ta20ztmqhrSFmEEKEkXXBrr+/N9RGFdzOhsO2IMzMjkFZ8YPC1AkhH8x+ZQYQysLoSJ/qXRAM9q23NyWhOmeplrhdfnHMZueW9G21119F9fxeevW8z9r/u7/9qcq3a/19CSktRVtfXVL6ORs7K1wdDqNsh1UJ29kt2+07kzYxMaP2Q1molaJQY7GWmHWovYtetx1LNyctBoXQ80fvvROIt9qa9kV5QqjHMB2M0+GARpQvr6fyCqOPIkRCGldSlBaDNCJ5zgx95pG+ZWBgcXnRdtX3GHGEaO4rDCO9EyAIhCMJTJcl2GX1gW3VteAz8FGWmMUfLZH2kX5JER0dbcpD/UJl5cAyMI5RQhoEhZ3ykw/EkjbElUgzp3aRhMHSbrJFCaTtqXMqhVIjIq1vqSf4ikPQ9OW4alsUrHQyJfpR78vGMXJTd8pK2cmPWckCvBiuUhAxPj+UFHPb9vzBrb0DiSkizE6DFFOQs7t37ltC+NzTlrZDKZbUA+Mrii1bH1EX0merEGAIHCDUzIKmfdgTl94GDHG+ZVFTQjCuFdFvsyZWmihvBkhwnDfgaQrRgC8MgPQI8xlkAg75UB8OfEOZgaBj6KHcDHSRNwyJQQvKgPK4vCNBpO28lZrY2ghFUviATAOHUpr0F29s0tcfz1HYsys3gX7g/CovbOUz97jKa4UHOhPRm9/vlW4lbU+uEo7ze/C/cg/Biu49buXBrx5Wuak4nrwdBUMETWYq4ljN8/jxQ1uem7Ds9rL4y4G3E3SZvdFL5SX1/T0bHWJrqqRlSzv2zT8asrmZrO1kq+TztrQyK1rea60tbXZ6pEM4uGRf+dIZ28uqn2zO2Kkz3XZUrLW2hPCyuWAcQH/39pKEvLhwtcFnaXzxy1+wt976tej3ngu28MGunh5vZ2YhQg+Zkc5AmM+yFG4zo6NeEhV9HeMMM+8j3FavFy4Wvd+xL7IbLfJs96P+JyG9piowYwwNmxsbwosm35aoTlLf2joDBrU2ONTvSp5/J3gyKMGqkZZ4i/j1vGiZ8AbjgvMchJka4Rnbg4mOMqil8DXx8hrxRPpSobRrbW0p4bvq1KQWKUnIVHt841t9dvfBkuUKbeLd9aLVK4Jlp50+lRKfFpy3V9Tv04JVTmlV+XLWi1dabH0lb2sLjXb50hkbGjll2zvUWfBLv2xv/fauJWPV9q/+6wtWfTBnc7NZy0pJS4lG7WR21Aa14lNp+/KXv2JnTo/andvXbKC/Q3R81K5euyHas2pdvVu2uiiaojq+/oURG+hutMzmumh/ZbZpPGztUFvdLKGxxs6MDlorAwEt9OMji4ueJ1Lms1toUw4MFimzfLYkQa9kX/nGH9vU3Ix98ukNi8UT3sa5XNn5IGc4sNrj0sVRKTJVllZZ15azkl9GradnSIrgFeFBTPxMPUuwlXrtRijvF2or+jxY7/0AEgexIEQXwgL2V/qQnoOgyj3fE5/e4h8qPKTDH84VSt7qncer5HU8KEBcpSPKLdwIvMZxVDQT+gz/gWcxg79aeLi/J7xROuAaNJP0ME654ZQyenoqX0ianEO+lbJxz+yx4CglCq+X3p+cTurKx1wJ54es+BZjDXzO5QeF+SCHnj0N93wRHrx+cpVUPM1KEIEVuAbnMTzPcO9pRd8psuepRxQH7imPG9KVPzSKsrj3d8h2oXz6r7hnqVGvqGShrciaAoXyBUNOJUb03t8FXCAOzmUGnv2Pa/QulNXLpYJSpsonnsbvuhAW+eCisp4MO/ltKBftDE5HYSH2s29VRtE/DM3Xb1yzkeEhW5Ts+fHVq+KRR/aVr3zZPv+5L0jGYlXUnj0anxCeYZQOfBzDMszu0qVRy0muKxQP1M9KFm9uEO05sPnlR66IJZo6BOsDOz3WZdNzKy77xZqrLJVkMLIgneTI+rsvqA/WSVYoOH8OxkbVADir4Fw8HFgJyMAW2TQy9uOia8CxcA23Ed7wqzjhtbvQMr/fkZy/pf/5w2fjur6g+rM6dH5u1mU4toR0OdBlrjqHfz4vmVtt7f1Lf8G4j+GIAyox2isNfetyiNL1laGiceQOblBXJpsE3iRZWm9oh6LSYevJrGRv4INMB5yRv5FVWCmMHA4dAA7RKkaMjuz1X5DMxHlbGCLPnz3ne98TkbjhoFxyEtxVnxrkQ9WflapeL2WIwZ7I8Ejqwso65F/kSc6+YeUvKy5pQ4wkFJxyQ5upE1enSioT98BsXzoEK/CQvagvcjjwQqdhsJsiARPqzMpUztXhW29r/XGQrxsx5ZD5+NblVGCosiFfZ1VvYO3toLJyz37And1tdur8OWuQnrovOdJXS4hAQE9ZnctsWuTiMDinF9B3ciVvebADOusVdVQhHNlY74QHyJzRdi6hfxJeuT/hScnv9ec0RPcn6c3vuvAdV7IN989w/4SjWG6c99tjWu3P+sE7XeKqUHGg4zSO0/e0Qxi5gdcMviArMODi9F6g8b6rP+KE/hNu/VOC3FfKXYmjX3332XI/g63eenh4dkcelXf+Xs6vUbrHV38R3ntAuMf5LUEe97P+OJwougbafuJ9+PTYw/eJFcnnXEEHp8HCdOfFusNoJEg5HcOmwT1nGfGN0zjBwsP3C5L5Fuz6R7+VnFhjVz96y+7duR5mIEsWZQsLsIVJg8xYPzxUv9J35BWVD8d9BPcTl+AEP2iCl5d4ohdhJYJoAEUWPcEew2AWEyZ4HzCD5/C9miEk6vU/4Ximkiect2VUHkGoxIHiSh8j+IcfXlOfRR6M+XswkxRD+yNLCGb6FvpDr+I+8sFBK/Ur/KuvlY4uOCKrIzv193VLzjurNCi/IK40wd2QPvSR/gz+q25657DwNMFx3kGLMf0pg2qVFxxX3UShrFrl+eT6DdsVnZ9fXHLDZiODnOKTDIbRz2h3zjPDsF9W4R2CAjL9JNQuwMav0b2Cuff6HdcxwANaTLj330pcPXk0JEpih76huui3Yop1g7MfYqv7iBbRQr4SRTwHexi6B3HdDgANpBQkHP7lTv4G96wNdB8qIA+QHGJepmrdC5N8NrrvO6+8OBOQrezY4cInyAjfgKphMxB+H5TFO/dEq+EZgnetYE8f8ZVvahcGs6k3WxKRB/oBdaR+qODUC1kP202ARiirD2ApHjxgZGRExT20ZvFM9mePqT1j4ne+FTewUtrYAXzf/Dq256KHgTMHnj9b6nAWJhOW8c1cSUvh3kegbYoX8QbnHcBDBfC0FQdbLN7hpHLFxOvIn/L4zH3QTvHhA5Q/yHUB5kDgd52/41/XZ/HC82fxrYJPFQ8+uVcR6R/0df8VfE6+179CQxqhNgG2tLTn6/eRIz7vw0d8+ywNL5Vuwheh3CElPfATvP75Jsgd6O0BluAC79Y31n2SLTuRLM7N2/ICfs4WZmdtcX7O7t+5ZR998L7d/PAj+/Sjj+3mR1ft+gcf2K1r1+zTDz9U+Af24NObduuTa7aytGBjZ8d8Vw9kAGABTfSzc5Qt20PVVLH9X53aHhlPYcKXwk7Gno4/sJ72tLVKvurv6/XtC1uTKd8mOt7QZLWqWv/AoF156WWr1jf7QhDf8FppF4Tj8NDvfvc/2ZPJaddjoTkwCmQU+mHN/+FfXfoOxnXq3z+QtrNne5R43DZWFx3pEs2ddvfuhAspxeKutbfW29kz/daerrFL53pFC3OWWVnx2Ttdne3eATLb27aysWbt3V1WWx+zqalZVdbs9GiH7W4tS1BvUluUrUUComiwTU4tWpaZtFIKmhvZ41uNe8jslEMbHu63odEBKd0r1tGdsiYpA6tr8xLYNgS4A5Xx0BqV+HZm29bXV2xOgnMuX/SZudNT0zZ66oL19p2yqZmntrvLIaUHVi5u2/L8tPKvty998fNWLmTV5hhG9+zB+KciDos2O/mx7WxM2eLMfRGMHRvoadX9E6urwhBdpUZlv646wZLOG/ZYZhYHRNgZC63oyFZxjp0gYoTYn3WBaXBHSXgGoekctFeNz9q8+skN++u/+Vv7QMj2/kfX7O1339f9R3b142v23gcf2c07d2xLAiszYLJbO7a5tm5b6xu2qfZY3di0hdV1W1rV8+auZXcEI5XXl+rvHznR5NwFCAyMGiKCkYpOwXZOjHaydRImaggvTAzDpQ926J6DvjDabG1m3CgMoWQrHnCpvT1lC4vzPioWyLdZIb/rAjSOQ5JTrS1CfOrMbBhmR6oTiPim0k3G1lKDg93KW/iyX2W9/b22sV6y2ek1S6pTpVIt1tHWaU/npm1uZs2mJxeksOzbl758yj73+pAtLy8KiEorUWfd3Y3CrZh98P6cOsWqFNSM8CUchlnC6NVYbYk021nt6LtHtrk6Zb1tfdaRTgsPCvabN990BcOFbxWSNqK9ecZ4jJEdR90QttmvFCWBeC58Cy8wiNSrbsgybvSHqArgkEZfCSD4QgyoPwZFDoNhpNkdOAJeCOYwHfKjzzljVNoQdd6THwfRtrW1eZjvt6pXMD7iu7Ci8gTirHqLeICZDJqgeDG7iczCoW0kL2arvGD+KJd+AKjKAgyoH4onyg8KGUSO8wl4F1fZGyS45FnGLVyhj/mHyhe8opwMMjZJwOKA6Zcv9NlgN7P6UQpF/sV9WWGDkFWUAtZY2+BnJRwpnRjUU7BkJlyyUk6UNxg08KdNUE65UkcUORgHihywok7OwFQGti5bWd+xOrUXB5+iIMdb4mqDRm8vjGIYn6mnovsgCwoyhJh607bAdl8CKG0B/uezUmD3OJ8ip/wP1B4YTWPebvTgsG6CAAD/9ElEQVTzcm2zlVtG7FDE3WeMiLbAqwJTJgqNTczgKCtCmN/777Mr5IZv3Eio5+DD2/AbYO7xjsOi+5PfyOvnM88Vz/fOUHnWJdxxT07hXeX1iXfch5K4J0DpAA8GoHwVkISZxoYwa+H29Y9tK7OsuPsufCXVBgMD7ba1vWpNdWnr7pKQv99un96esrGxmC0tbavPxiyZ6PRtWo726m1V/b2jq8Fa29nK6rHCh+3VLzQKWXM2cWfLBvva9T5tb/+izrY2GixXLKjvsgd7hxv7oRcTj8d9FuNGZtP6+vvckAUDd0O/yokwxcz5XjFlBnRYhUM/YHsDtklgtiL9DAECowKrO1Ae2F4KaBB3vwzcFbazJZrG2SF1triwojLnLZ6A7rF9gdma+NpmJiOcy/pqA2gBA6gXL59Tw2OwFg3Llu3sufPeZ1ihwx7aA4P9wqsDy4gXIxhyLgVGXnB1d3dHdFOChHjqrGjm6vyq6nlou5tHtjpbtObOuK2urElAabK+gZINDTTYwrzapeZAPLVN7dJop8bocypjaVu0uc56hrqkKe1bJpvxPCefbNj89I69/tIl9dlPrWu4bHce1tmG+A/bGzXHkhJI6+zc6dN28cJF+9lPfmz37l2z4ZEe0ZF9e+fdj5V3i73y+VaD3DwYX7ae3nZLt7IdV71NTCy5gtQ/WmOZzaw9ur+qd0lrSTSIJ+0HFUVKJgMBDMAx2Ml2Z/19/b6X//DweVtay9lzV161XCFnH127KtpQ9BVAHPhMWgcHJcGtQfiasyrxwG/9yZ/b6MAlO3/hkuAwZDvq237YudqRmWw+Sw9FDCZO/vLeZZU/rtJ95Z71Y/f6wXv/VBtG/cg/qHxE33H6XnHel+SgXy4/KE+MiPAjvnCh+PgqJQwao3Ko9/l34DJ8T9KizyRj9Qr8RwFRlkow3DtdEd4494YuVd47D9EfeYayMQAc0qcSoWzH0eUIC2nyDvnGDeu6Oi/iWd8HvsQz1/Al8f3KD1nxrKvXsgKWSpRnV/LTlXQjz3OUN7NEySMy7uOZGRq2lAj3VCcY+StxiO/ADmmTl2793l3lBnhENBHDReD/wdDs4Tz7O7WrykkVomdvW79W0iYPTxd4BrhQppAXtQzf4bgS5zid3+tCIaO3fj0R9/hb/Udp4SpV8zDPV7jwox//0NraW+211161X7/1a/HBomSkI/vq1/5AZawVrb4rHs95Glu2vrnpvBk+2lgXs5akaNlgqz15Muc8vKMrZoMj3TY42mYbKyWfwDM40Gucb7K8VlA/3fMtyqoOm8QhGvT9KRvsvazyIHeHFSuCvO6DgTvi8ZSeMj9TeE/UERdd5YgX6kf1dQ3//2WOZEg7/MiTB5cIXgQiN0k1V19tT7f6mSFPnz6VrCNFVB4ZjLZlywBoPZN7fDsZeRJjkIXtczDK26EUScksDMIykEI85PJFpckhuOAq8CY+hvCVtRXBvqh+vud0EZxkhS0z9JGLKBe8GTgh7wEG0oMuMmDM4Dd0tLe7R3pCrbWp/GzFCc3CgA9e4krFsnjdjm1ID8kq7ay+Y5u45eUlX6LO3sfIiKzwZZUjvJVVvWFAqNb2RGtZmYohGGN9nfLo6uzyCR2sZCXfuqoan0SyV963BdW3Tuk0Kj0GrsE32hAcAGZMCkJmLfgghtpXfZltiCgbvJX3LOunzRhoYOUwvQo+RP2BYy5fUJm2Am7pOWrLgvTHvoEeO3PxotXHUr4ynJnqvjIIIz96ksdHZ5BML3rJ9kzADBfwQ+3quCnsrVyf3fMOY39EUyjmP46Reu2euIEm/+P4G+pATf+hi+oXUiMW+oJQzmli5BVOmMO6ctVzSJEKcn3mw+x/6KfwSh+z4raoNvbzY2gqPDGVt3tPAgofXkALKZYHcx+lrB/qGH2Hi66RsYhyRtfIcXvSV77w38hF6UTu5PPv3kfPfl+5chO1Ay6Kd+wVBv2PeECAmsrAp37hSV73rKgCvhj/0BeRNdTp3TiJbFcnHerwUHJneceeTNyx5elxe+fXP7YHdz+0np6UcHff5ci21g4roeMJNvQ3ZFOne557cEqSwvo9ZTlxceerqISX6EWF/JbbDTg/cGN90e7eum7dHe3epmGlEvHpA0qXfPQCXZ97+sVxuryvxImcv3dYIWuEclVLlslmC+pPHNwds1u370mm2xAtCLof25lRm1AJZIpg7PeJaUobOkffitoFCKsqXl5kUvAOvRSE7O5pt0sXz6sOYXUAqwr4KhheQ/nAaVIB/5GhgCN0BuM+MvxBVb3ogWSufX1fXe8rcXOikZxB9eDRY7v3aMLGHz8RERW9b2jy8woXllYsI5pVI9pXLXm0LDntyPVEjNDULeCEwyyURFfCwxPP1Pmk8+0YHZb0VeREFUrtwsxyqoth0o3Digu0fXa67nlXJ13ct35xuElvVyISed2gzJmBDjO9gydRAgY30aPdvhEVSW8oUSjWcaCXOZpERhLwS9L29BXQINzijE/2nOcA3bj4Yky4jkGbPecpH8+NKmNRevdPv/839v3v/nt7X/LI+N17dvniJWtNtcLMxDeUtupOmpIalGa17zCSiGGwr3KD/EGZQeNgy6FsDLKxvSfwg1eAP6waZgXa1OSU9M+4p0G5KANlYgvamMrM/viN2HNUvgaHVZVvmx1rrPfJw03SM9kZoVEw5J2EJ7eTQCvpl9gwQnsEGAGfMNgCvJDsQxgwY0UX9tCwRY/qIk+SYRIR/ShUCRdBH3QJfTLc84Y+GEWF/nDPq2ffhPjH94rg3+sZ1PTu4O/+oXfM0pXu4wNnER6Ti18/6wJWhFeBv4T4PJO3u6iwJ+K6A/d0QWaKaC1h9H1gwgDk9s629XRLtlAb/e13/9p+8ZMf2cT9+zb16KE9fTxhCzPTtr2xbiXJI0eSo2rULnvS9w+YbCF5ovZQMotyZEv0tOTgSy9csqZEQv3+wM9KnZmasc2VJatiArXkjeLOhm0vKWxxxnbWluywuGuFzKplVpdtc3XFtjczwvkaK0neQI7m/L+2lpQNdvcqlyM7ff6c1cbjdii8KCJbhJ5qP/v5m/b2ux9YfYP0fMkdyMS7+ZLtH7G7iPDkn/1x/DvsYZxON0oI3BEiZ0WkQJgWCVbt1pwYtFUpxBAwDqo72M9IyDywdBKhdEvIV7b2VoyKEtbKeReUEi1JNyLfuf/AVlXwne2cpVMqcHvMEvFqCewZ5YHB69A4Sf3cheett3/QCtktEetNSyarJCxm7PTpEdva3LCF6Xkhca2tLGesmJcyqvJhjKyqZtlWvZRwZi+qzDERKnXciYdP1AFnndg0cVBi/sA6u7ptaHhATKDWJh8/kKCZsNZ02maezvmMDhT27t5OCXOzEv5EdPdz1tHRrA5/ZH193ZbL7grwLBs7shvXPxSCrIt5dtiD+3cV1qzOVuMzRppiCTWHSIiPZoNZchFCuqN7HmPmMbIGQ6TfiqCHcBgiFJRte6aezth//Ju/E3PY9YbDIAQyYTSh8zBrs1aMAsJaJwZYW8UeXY3KqcZq2Bqitl49XuG1Tc44GF1iZJnyQLQh5EecNi+poUlUEIM7p1WXhNTsAQZTh0Axo5pnhH7v0ConI6UI5BgxMVhh4Eq2JGxwqFew67CXXn7B2AOb+AwsQCjp6cwKY6sgZa9qUoZaa2/jQLCQ/l4BA2mztTS3u0CRy1bZ3buTdv3aY8vtlH2Z+Pnzo/Yn3/qSlfcLNj0zow4iReWIvUurrL8vpfw2hdfbNj2rziYh6KB0aE/HM/bJx/PW1T0o/I5bj8rY39fjuLUhZbSm9tC3h1pZemRN9SpDo5SLZIc6bpW98bNfuAGfylBfZpT7IIbqg9Dko2gYCgQDRrkx+NEnqBPGQRQ82paRcIx51NMN8PKkgfEYOHAgaWS4YbsmjM0CthMq8ATCDaz5htlRh2q7WANtg0FeTuEQM2b2kjYznxikAKcwwqNM0nwYHJjRzOoK34df33CgGeKXL2sTXjPznVFxDPcY01FGfTBLRBejJWFsyUFZmPnPipDGWJMPxLClV1mKIjPFgFN7e7vwlIPAhYPKm1lfDCQh5NPG/a1S4BrDHqp67fUsQvRUafp8CysPBJdW0ROMrNtitsweA058Q532YejKF2ELBRijFnVjFgjxmGWNgsnKAeCKAFynvvKTn/xadSnY6VOnhDdlpyWueOs9MGPWNfu8kk46FVZPkCcz0MgPI6/jv9qDfFlSWiqQTq0r7TiuKJ3g0HJG8XsvSkoRY1CZYd71gj9CE+ClHf1a8fTTz4T5fQjTJVwjX7nheuxPvq/E8XgVioT3NACi4E0ejnKVdx7m92IvCgj3IV5UhhA3CCHuCdPPybxw3GJU8NkzutaJK5akNM88mbV1GKOpTfQql1+30VNdEsmytjSbk+B9aNu5sj2ZnFc/z9v5C+ctkWyyfF7C0X6tmPRTP4R6FuW/vsVa0iP27tuPbSdfFn1vsbzoeENjkz2ZqrLbd3asKCGOGfOccwFeXLx00WnS9evXxMMw9DbbyuqqC/YYQxi8oczUibZ0hUH9PCF+giBIO4Kn9Hni0Dfa29ukZDTYJnvwqQ+4omPh8D8GWY+q9pTvaQmOW7a0sCG4hAHBvv5u5cmsdfU5gQ1DP7g8Pf1Uaezbn/zZ1+z2/Zu2urIqWrLvSxHXVtkuSoKq8JDDCsuiy2wpFG9qdvqAMYU+dem5MU9jb3/bXn2lz/r7OdQxJo7QaS+//IrgbTY9uS4e2GJf+nq30hT+13Yoj5Td/HRB9HHLOnti9uHbUzY61G3nxnrs0cSarWxP26uvjYrn71hfx4HCFm3y6brYT9GS7abvSuKxCK811tvZb31dPXbh3Dkb6Odw4DXlWrYXrzxvj6ee2trmtu3XqO+q7nV1fbaZE485bLJYvEH958gWF7K2vp6xRPpAtK7FZie3bWCwU3SrpHzWbH1t1xVNlODMxraNDg5JAZ6yM6cv2Nmx5+zzX/i63bk9bmNj523iyRP77XvvGmcVoUgdSZ7IbK0L7mXJRgm1+b69/OKrNjQwaOfOXbKVtVn77ftv6LtxH0ThcGM30Imv2hErncBwFRx0F53EOU/3O1ylb1TiuTFdAczKI7zy4XG/8j6mdnPjT+WrSHj1Z4XDb4gMDkLX4RMQk13hvsiYnqvEBydVNwmAbkzbUf/gYPuC6imcrEHe8Mz9GUMb6YYyYzQVV6AgIWHPO4QHmouh0Ze86o1Hia6V++BDOdyQL3hxZeseYAOOuyFIabjBn3ag3P4VLnwfHPfRm0q6/Cmd4MOAAfkHBeGE97zJK8ovGPcRkN3Iz1WFYpnssYFfVx8E8DCUFOWnbPXoeVAGrn6rFydpXuSDceHEVZ72wR0bHTw8fB9dCfNy6z3pg1s8kw98OnzJt1H8KK1n95Fzmqxr9J3f6+dkvOjWr84Mnr0PTxWnMOD8kx//yEZHh70f/OKXv7Duzi7LSjHq7eu3dFu7zS8vWmZny439+kiyWZPLi5yxsnewZf3DrZbbDbP+F5eeCiTNNjKasinJ6fXVJevraRUeHNncXE7h521jbd2KuweSU3rtwoWvWSo+JLoKf1d/kZxyKBWBckaHz/r2FpJ/4NeOv3LPYAtEQt/7zzkHhX48mhKP7j0NpRk86YRwZXviPrQxzvtv5Tvu2Zt7fPyRTT6ZtJZkS6Ahlb7LfTDE1dnc/LwtLMyLnzARBpks75MufNa+IoPzbJGGMYvv2VqQGbyc28JKSoz9zG4HY1iNhgxDRRhwP1LfZcJNWH0YVg9Ech38hjzJz7ey0XfIOciUzMBniyBWZ7kxHJ1M6SP3sBKgSfwqFmuxbDZnDx+Ne73Pj41Zh3CiQ7yJVd3oXhjrgZ8PpOtbZDJ4NNv4QFOQb+G9a2p3Vr8BO3gVgw6sYmhksFXxGLygrCXxiWjlMc+UuyWZEg+qs+Z4QmUWXKR7IKcxCLEhHZP0e3p6nW+z9V2z9EZ4KDAOMuKhy+rAvkUyOu0TJuZI7izlpVv226mzF6yqltVkop0HYeUnNA6HwcZn9yltVPPI2AhMIhfwgqqIO8ojZ9CWEa7o/7iv8ln0LW1/7LivPEfh4LdifzaenKdTSYTLcZr0eX8XjAhhcLbK29jpIDTS6WDFO/2MaKO8Pid+SDdcI+dxnb6K3iodth5gMISyETWqu+sG6jZ0HS+bfuizkXdjl8MvwNC9w6oyqOrhwVMmJC7+nG7iiB/uguPB09E33JLgCRfK9ywsuv/9YfyehHWgub/P+TeClecqJcjj8cNqTU+Db0PbMZEAdKr2bYK5soEJlFxA0nvkVtru5q3rtrGyIGCXrbcjZUuLU9KVt+wbX/uirkX76MMPrbtrQHS6U98xGape5VAfVtpOHz1/zyKUr3KP81cK8zJJhrhz+4Zo/YbkzB27d+cTy6wvq9/XSDZ7agtz00F/TzYL7qJrkm3YGhCaBt+A1tBHK7V3F2pcySMA0useaBwFxH7A5Jp9X+E9N8cA4rrqfE99/cDpDo4VCyTkKetbJhWBUwwWMqDKqnP0bLzjmvqnBCOXB9DhfJWDwMmZcucunLWL0jPQV8AlJeBXX62k9JGVmYnP9ZAVuzXSufVwUC3dU7yorLDDGrbmEY0T3q9LFr1z75HduftQ8vGk23I4o7Ih1my7ol3s1DA3v2gLiyu63/Yw5Nx16Qe7uznlzSot6LnouGhEpasdYwvO681/BYbHsAwXYQwxpR/rF7tGk4qNXccP3sULzhgqsVNgAPdtoaBJeke/xMCMfQG7kM+M936q9lQGbstSuugw6ET0SXdqB5yj2HG5gg9h4ars3CjOrPdmBnfFl5JNzHxnYEflUWagOnUgf1JvkK7u5dSLDuliTx7es9sffWD1h3s20ttle+KBH73ztl3/4D2bn5ywU6LXLeJ5saZ6SzU32n4xb//2r/6/9u//139rb7/5hm+j8vrnX7cm8Q5sJ9Apmp77XG7H4b66suJ0aOLRQxsZ7Le2VNKahE+UAUM77xiMYCDEn1UvgVmwEo6pHpTd8Vx457YetSuwgx5iG/OBGdUROgfcfbY+aTnMBS+IgWCMkExb0h60F2snycPbUT4MDNCfPDnvT44r3q+CDBv6F2FEIaLSr1z5ECqDO/6ONvZvCMFhFeAdsqmuenCjvIdXrpVn5yPiA/QheAbx0QFI/Jg+n3DhW+VFXE83xAt0nTwD7vClbxGn+GAHzuvMVV5g8Dg+oZgC6oltybHHpNMpwVd6/9Wrtr2x6Vsswq+xuSAfValN2JLaG1Hwr5HezqQwtlD3PPRTw+CNcGDs8kXLic7+7Xf/1n79yzftw3ffsZW5WWsQTV+dGbetuSdWnVu37cVJm39y3zaXZ0U/89L/N211ecXpGOfbAS/siZntjK8ALUkGY4LCpZeuWLXoXEG46BPaqmrse9/7of3oBz9Vewee4O0gGGOXhiQBgZq//EbsO6Xitgq+b4ODw1KQi/bwwaRNTi3Zwgpbw5SkdGestydtyVSDOnDFkCVArCwt28CQmEZ/lx3ubfsIVX//oKWSHU6kDsVAFldXpGhvujGRmR4JpdHQKIFRQhWzMhDgJqem7OHDByLI2xIO96yrs0mK/5ItL61IuMvY4vKqj4BeeflLIrwvW2tbr5/APjv31JWAjbUtdZAjX5qaliD2/OUXfLsb9h5HELz74JF9ePU9KRzLapyShLgDCcDbtrO7bbmdnO53pUSctvaubp9VND83ZQcCOALeuggvo8d9fcMuNO9JiFsVQ+PQyLaOVpubfWqtra2WTCfUMAUXTukAGHcOj5glFxz4EFxAeNyzjiIn3OOZDo8HEWG8RGEk/ue/eMMejD+xllRabcvMwzoXHOn4sEvvCCpvrRj3wZ46PgxcDc+2Bgw87LNvIfeKj2PPcd/CRUTFR2kxrlUfKk0IvBBFGtPeXthK5VBKP6s8hgb7HPFhnJALZs/Qjr5kSR7BGKEW4ygFT7Y0CdZmp04NSjhv9jKxyoAZ5xyAgqGLETcMsSgWbNkBTqCIbIuxtbW2Syjp9tFTDtft7ukX7DO2pbYdGmqx0ZEW1XnPxs4N+L7aN67dcmN/ZmPHB6Y4sPL0qTHhwoqdvijBxjYtxRZPVTE3nL3++muOl2z5sys8mJ9ZVr33JNwfqfPXitk02PL8puLrvjbpAxE/+v6PfXY2I6xsX0SHh2AjYIal0IeeJoInSgJKE84FUPUdmAfLtjCC0wcFeo/H9jnhvIOycFrESDBkq6NmwcqJkoSEnSxbJOkD5Y3AhGJHP8QIj/GcwSsccWkHyoWh0PHMGYoE7D1hhL7BeV9WOSijK4hKg1kNfIunHHxDnRCAUNAxVnp9UQRUFtqNdo+I9L7wA+EJ4gehYnmZ76cqRzqEkZeq5AbB4l7RB4IOpKxT5/ODKQmoTRRX8cClYPhhQInvmfHvQp+w2Y2vhCtv+h3PtAFbJRGXumKwQtlEscNwiyIBvOmH9EKYKsII33R2MWOZQYR6P1wwFmu0HIKYyoEwSN04xI7Z/mwVENWFJZZRn+cgcARa9mFkf8SaWpbksW9/zPNm6SnMJc5M73q1V9tpq091Ai5nynVi0jBWcANPSyFY0WvpM1xd4eEqH4Q6iHpg5niYWkRl8M+cwipxQjhtVgnTHVdc+JY0n91/Nizk4Xn6fZQ3V+KFtPwqH0KCIw1gBc2J8ABjDArzr978pcVEa9n3nMHgovpXucygIjjVaJurBevprbO1rYw1SPhrqN4XzY6rz9Tb2mpeNLvGnow/8pl/L79yyR4/fiKlQAx2XQKzhOOh/n0Jfu3Ct4y9/35BcG0TzQmH2KZSrW7koEBb25vGAe/IDaySCoM6bKOTd9ygju0dbY4P4D9GlvZOPQt/SQP6hdGA7X04OJABPGb002egdfQpDAl8D91mAGlDfK5YKNnrr33Bnk7P2XZ2y3r7uryPYqBv7+j0fo1hlsG/7O6OrWUW7fbtcYWzwkdpqpyrqxveR2kTP5NCeMtzo3BzaLjXT+gXSRB+lqQEZuzyWIcE1Qbx7bilOuI2Pbfh57aUi1nx1Q3Rn0Z74cpFm3xU0De7xn7k2Wyd8hEsT3WrQUuSGVaFt4326OGy1UkISTe32kdXP7W7t9ets/eC1TZJySuadQtm/d1d9vgp2we1WCFbslhdg337T/7IDf0MwEFzR0dHfc/DW/du2/BYSsKXyjojulZVVN/J2frqjnBGeHTAPstxCUDqF1Vs33Voo0ODTs/296FrteIdiit+1tGeVvvtWF60ubOjz7a3c/bchedtcuKpcM3sF2/+QvR1R8jMwfR76vdF9bcjwYqZrLV26dJptXXOxs4M+mq1Dz58y+7ev2UPHj62SxevWE8X+TIoqN4rxGGQMKB9wP2TvD4KpvdwT18B7xDqoQHhGRpH30KYDPzFjRvhw884VwaUL3QXWuY56R5lFBze2tmybE4y0gEy2JLkuacu7yVTCeGhFNO9Qwnbinukfij+wxZW9AlmCbICjfzAU/KhnNxTT/pFjbQOnlFMIr7CBwiqlJ34XlMvC1IDfAABP8g6QWngG2CER6DHUE+enpt/c5yG3+tJ93jKxjVKh++DJx++15U0f68XTunHZS7Jj85ndB8MV3qnK2lERi7i0yrPqGEoHy7cq0y6AUqhfOE+eosjLLjwTANFQYA30FLCaEsFeiLckDDX0MbQID4MUSrfyDtNrYSdvP5j7tlr3QSGIldJ+8SnUTqVUjvtIggZ7k0px1S8p7fX3v/gfQc8K98YGPz7t35lCckwGC6YGQ28MCpTzmJR/aWubEOjPZbJ5CXrb/mAAfSyujpj5842WVcbg5a14u8Hdu3jOdHjkl15bsz2cgXRxzG7fPFrylpKe6zeiqVttR16RbPKFrZ6YXCfLSGRXwKM1Eq6AueT7iScovuT8bjQKp4G/fCEp1943/S0K3ErPvr4ZJo44Mgdctb9u3d9Jr6fgaB+FGQXzEj0ySBjrUgHAnbAB7kI+DGICc9hti990PeSV8IY+pFLMfBDC9maFDiwnz3yJ7PGkC04L4sl5Mzyr0V5lQzPqgzShW+gMLqhRmWmH7js6aWQrCMZioEGl4t0LfigQPDIQWz/GA4Wpi5hBWpKeBDH2KZ6kQ/9DVkqTMxQPPErNwCorD5hAmVEznUV0WXOqAJe8GFgwyqRLJNUFB89BPkVORDZWq9VJ/bDDvydLYuAKYZq6DzldpqK7iIayOoIZHb4M3IkcIwGPcB14iIr4ykrdJJzejAuHpYL4qG94ofnpJvFjKNOmDTl++ar3kxKYVZnmG0Z+jmDuqSp5nXvuIY4pLKCF6BJwCmeKs8nwkIo7fFf6sIXJ52ncyJ97rg6jePqdC/QQaeLeME60Ez5Cl0M76Gl0M9AM6kHeHxMzys+GPsPvM18cID3ys8NU8JBjLT14im1gkWwqwgueg/OuJFL8HQjGeGUWQUGbgEm8Mjgo7qRP/qv8wT/C5UM8b3Gn/Gepkfh97Pu94X94+5Z24SU/3EH34hg7gZ9/XlJVeZQSv2RnOqJbs32IBy6Gfa/Z0WdXglYblCnv6oxNtdXLSG5cmiox+Zmp90w+bnXXpU+3W4zM08ss73hK+KZfMVEp0gvrEDo2P1unb0ulbC85Oh8blv6sGjYvRtKI2ud7Qmf2HlQKijevvpnRrpOk9q5LBq/6ZMqGaRwIz98LKTo6eGi3I/lAn8deB734BUDuuviFT/76Rs2N7dkM7PzkpehCRjzm5zeEJ2BSb6j7SMdF93PcaTS/sALuQk8OzhgOyO2XpUO4nWkHfbtwqXzNspZhxgJKZzyP4LuSV46Ul0ORZ84h+PgSLI29E74tqewfFllbYi5DWZO/O/Grbv2i1/+yj66dt2mJOOzQm1b8im2qq3MtnSATT9gnAk7q/KEz6luDx9OyI/b/Tt37K78J1c/spXVJRseGZbs+2wFQ9RUDjJ++T8RyL2HCx5AvknEiK1j2E4kzDCvE+0UnVI/hIa61zvsTH4gr74H1yIjf/CSWfXsfbWSF7yIfCrrBvRLOGXkSffEw+tb/qK2IH3SUfail3XWpPw5YJYyYdgOtDFgiGelH+87oiXIFBhpMZhij3s6/tAm7t21mPrIecHp1qfXbHbige1uLFt3e8pXcMelQ2J0j6neH/72Xft//4//LyvsbNvq4pKtiB+fGTtr3dJXQCb4BiuQlJ3vHgKOMXnz0qWLvvtBb0+PT6YCJsDXy1qrusFD9ed1VDpBXhCfAb+dHooW6hoNoLLtGwZcaK/LhrSrww5jvoNMcAqwBu6Ux++jdhBeMhAQ6GeAp+ft6ZGM2kRlO/bKE085oM8Btoofulu41x9p+PcEypFcuJIe9UVGCPQf+TniBU7fK3l4PH3j73UfeApX3mGfUnq6D+mGvHGUzWFT8Z4maen7SmwvqzsvYMAScnM5mTvFR2chT+QkbFbo0ktLyz7pqaO72/O8/skNW15YFtwYlA91ZkK1l0v0EVpJuagvsgYeGxftp2pZczJlFy5fdhno/bfftZWFRcfjcmFXNFl9tq/TEiIviQaV51B6uXAvlWyRPrprT548tWS6w/LFA8nMKUs0J61e/ZJzsepYEajipNJJO3/livRjtttGfqm1H3z/x/bjH/5EVEYlViXUdNK3meAaJuZGhv+a/9v/8SvfSbbGLZ5ssPGJGTVqg12+PGo9A922tCYlUcJ1T3+3CiQhTa1RKFXZ4sKaGPaRCGuLPZCy3Jxstt0M2wB0qmPW2+LiqgSqgv3BN78h4s7WBVtCnjDra/8oL8U75VsEbK5vqKOknckzULB3sG0dbezrvy+CY9beymzrQxs8fVbEtdGaEj02MHLZmpI91tk95E0Kcg8NDUjZ7peQm3BDCIcEX7p0xVJtadsQEUVA6+tLq0Gytro+qzptSAFW3h1J6+nsEAId2PJKxjo7e+3WzRtK9cDmF4PBZXh0RMrIqAB+aO9/9JE1ibg+d+WyEJCDWJ/ayFCf8mS/6Qe2mVGarW2O2AiOkXN8c2zUDfd+FxAfDAPRee+dTmUpI7zzTmnQMX72izfsrbffs3Rbh4inBGAYFHiohhTf1zV0UjW9ksNQy0GjaniuintUxUg1wjkdMjBBGBdF8tFCKMh+UQUoimBBkI4UhwJh2C87QmNszbmQXG2JeLMLa9s7WaUTGe1C59tXPIR3jKGl8q6EihUf3Jl+OmNzQnyMACgV7G3O7GmWkmFwYOslOioj1hi9WAbMYRoUjS11zp4dU1oY4Z4Kz5J28XKz8LRTtWy05dVlm59ft6cTq5bfVdkx2OzvWknMWzW0hfk5a+9qsuGhlO3npVwOdgmnk7a6NuOzzZYW1m3q8aqXaXAgLYFADOLsoGW3SpbNHAlPN+3K5VddYfnJD37pcGePeQaWUJwY/BByC1z7truz48QkEMzq45n6zLjn0JWkYMeeaqq4MwZnZjBcMYruri5Pk1lLHewdHwtLloE1xBejHcZtykH6wJoGRcFiZJArB6xBI1l1wOwrBiRQWgjnGYZDOixLc0VNuOZ72OkjcIG2y+/mrKVZNKGyDyvGbs5kII7vyadGoY4oPZSDQQeIG9/6cinVi1nRlCGuOjMDS5inMA4WBjfUrooXQ+kXI+dA4riIF8rZhaFW6+uKeTnBB8h4sq3N0mnlr3sG3NY21l04Y2YDihpEm3KgKLuCq/qAp8kk+4vzPu9XViwAC/ZC5yAVmDS4y8AZjLu1NSU6pzDlA/Nk1JeZb0ti/K4Aev8Ko/thOx8MFzFXJGmTUpmzFVBgm5TegfBry37y09/YxQvn4BNeLoz80f6xa9sHFus5b42pNpVf+ODYGpgz3U9V0DUQbwz+jlO6wsQJizxh9JPoHlhHYYrq3u95p3x1+zv3IU/VzvPlnYDvjMPf+fsonrx+IqMksPJv5UPe0fc4nsMf98TFRXGgMWFm/776BDMc79ns1ITyLdvy0rzjWrm0b+urG+qnYs67eXvuuV7r6uuweOLQejqabHAobbevb/os76ziFItb9vzFF3x7gLnpTdvNqm9WH1pDU729MFayC2NSvqvrbW05bSvLZYvVxcST9ryfsmcy2xyIillulz3qt31AB7yi/dl2oK+/x41JKF27OVYJqI8KrzCYgA8x5bu1ueXtGxSpcLYGNIMBAPo5S6jLxX0vI3UsiCbFY0nbK+3ZhfPnhUdSTIQMTfFG1TsMAnAWANsv4BItzeJnXTYx9UR43mSdXR3W1paQsrAm2DEYhoCiNhKZSbE9Qq5gA6O19u2/vOIr0pZX2cqBmbAJHxyYnFyXMrFo5871WmdbsysU3V1J6x9MiXeXxavN3nv3ofUNJ0Ury/ZUClap3CBFr2jt3Rj9e1S/OmsVf7p5Y9ZmHwv/lPZrnz9nG6tbNjU5Z02NzPZvsF/87BO1B+cNpGxNcgLywvPPX7L+3l7RoT2n8yidefGjcxdHRQJWbb+Ut8kHa3b69DnFKfly2ZqqmE1I9ggzuY5c6WR7vbXFNcHqwO7fn1L/2/YZG7Rfk2gsimi5zKDLnnDtjlVJMRvsH7KllVXx7wkX1FZF691o7wYmE42QUCX8+OIXX5JQOOfn+3zyyUeiH2uC95ZQt8leefnL1tE14HxtX+V2hVQfIx/Cb+kF4Abt4tv8eCvSd9QP6DcK4Jyf0I/CO+8vooHBR/FCv496Fzd868qr+pLIpfNu5wt6gWGmSlK/qKLlCuu2vjlnO7l5K5TnJN9MiGdOOi7U1cfEa9LGGUB1EkJJU1KJLSzM2q76AQWvrxecVXb2B6acKGC7u9v26c1rXrdW8QcmbSCYNwmvqXuoCumFOy7IgMDHX6rAwIf7ACOyQgYKV6K5lHTi+/Ah9wEe7viOP0+gEuRp+V1ISx75KrrnXVBCpPBIxgqyV1BQKBJlOL6vJOuDJ9yQLzf+EJWFOz3rCnyOw/0ufBLciXL725AG99BHNyD760o8/itXD9W9x9MVGup0t/IOPPDwKCByPEbZcAWJTjiPrp8QJbR/SOJZOifT5I4BTcJWhT83Pv3EleLxRw+ct7KytE397uz501Je4rYMTT2qVtw1LyNGWXDUV9vVH0hmbrYnj2dEs0Q/xU+3MpIZa3LW0636HWUkH4jPxo7s1vU99cdu626LWXNTi73++T+VjnDGYqKTbCf29rs/Fq3cEg0Z9fLFYs0++B8Z4ZEJQv1CP6MeoVohzJ+Bv/+FOnt/RBbxZ35OXMOl0gZ4nqP7Z8/ccI8jHMc30CVkwPFH4/bo4UMfkNjN7voMcvgJMAoTHg4sKeUvGlSjHzKIjPwDr3AlXemxXSATQjJb2741DUZVN0yL/5BvUTJLRztna3HgLCu5JIsoz9yuZGXxJvgTfRM5LprggGzEXu1MhsDQnpYslhBPYWY8hnLUbTzlRcYiH5eHVU1oYFaKNCsskHuYoUl9aX9gjszoE2JUP+pJH9zZ2dUbySHIU8izqgMD1QGO/u+yFjLIjurDyjwmUGDMIz6yP4afaOINnsFyPHIaOO76ljpBOPRReK98kdHDJBDkLgaXwmARHwAH0kePJD3q6EYatQ+wLeV3bOz0kI2KP1mt+AW4F2fvZVagIdtjNBM8nfarbqKd4GLQEUOvc3zhHhrLn2iL4wr/uj7DV/o/LuB05DyuYpwMO3ZKNuSi6++hWeQbvg4+GG/w0OtAF6m3GzQcBzEUcSWO2htaKVge00/eCT6syAjf8qx38roNBhvCK7lTlroa4YPgEvaZxpgI/qiuik99w+zryCtcgZEMGtWDmwArAk/QdzJyF+oZ+itUNMDid50nV/mNLsHpgWd9xpf+Nfd+E1KLwtxVrrSncvRH7j1MZYiiAROHhWAY4uDDF+j0/AWcBUYmOXjT3n3nDXvrN2+oL9B3oBV7kl/ZTvDIaUiV2o0JAL/45U9sQzSZlfaseLx3+4bSle5Xu6++tuZbVrKihVUvtIlDG/ipXd1oK0BTZa+2Ksor8kAHiQm/e3o7LJVqkvy1afnshuSAhMtyTN55842f2Zpo/1vv/MrGHz/yCTUDA4Ou2yP3QzN8goKnHtKvZBDyrdxH+Khs3UE3Hj2csB/98Mcug7FVBRMb2RKBtOi36JiRsR9cRF8lL2hHWTIksib5c84VdBhYkw/yCfTP8xbyHRzt2/mL521Y5Q6DfOrzurIFMitOS8Lx8v6Rns235aniQEx1iKJe7krGfuvdD+0/cbjmr35jt27f9UHvzcyO6PSu2rHg+g2TOTHyl0XHCtJlM3qfq7xjp42saKLTR9WBc1KwyQwNs3f3C6FhkBFVN9qLKy6CXXSNgOd9Q/GYtd8sXSQZa5QOxACb+pxUMfqez/CnD2KsVnxoNn0NfOL+5IxxnnVx+AXZRQ80o+Jy/gAP4HfInxf+r3j8gNnhWdk5TpE/s/oxWBMmxJZcwK4HAQdoA/giSUFrFOj2ksnHT+z/+t//9/aD73/fv7l547qV2ZHgYM8GetpFo7O2NDdj4gr2F9/+E7t48YJVMaghmn//7i37v/yf/0+2z2RG8V4G05hEih73+ue/YI1xJupx3pf6iHgZK2iGh4a80/b09IjHbbmNA/iAgdAncAm+5HTQaWjAr2D8lrQiPAJ3mFhUKjOhK5zropo5zVJjOmw5LNoHW5Q2g8XYaJC92bIobCfLagbRTeFH0MvDKgfHdT172wAm/sjb8+caaDhZRbDVv7cGbQjoHVeOnb/0X+JBn5CLvT2UBvUKAxYn6D35fCbt4JwmKwDvwWQDvRFAPW/VgbyZlU5OzleUCX2Tb/mGOoFE2CxC3FDWUPJQTm4rwfourB6j3OyUQrujO26rH2bVb3sHBvzd1avX3DbNeX4Rv/IBQckAdb4jSo3yBu8lI+iPHV/WJNdiGziQLNbV1W0vvfSSz9D/5ONrvjMG7cPkRvSllaVFGxrsl3wSVg/FRZfnllftzt1H1hBLCOlFS6W/srIQu0KpXPBJBQ3CVfChtaPdzl64JNxtdLizffuPfvgjlZc61btsxVl+nBvI5F8GdNPpVt+isObrrzV/Z3ohZ/fHN+3Jk5wEwUaL10go2itIWE4KYeutKV5tZ8e6rFaEj9k4GREgRi8ltaggAsohxnolVlcUEVuytra0BFYRr701OzOQsueeO2vtUrTZgSMRU8WFJc1iTBgZORgBw0q8qd7OnR1Sxy5arJEZFjlXMJvjbXbn/j0hb50U6n7r7BlyQ0J9IwcgHKijp6VYdKmzP1UlEz5r76i6we7dH7dEIu0z4TczawLUvu8TubGWEQLU+UjKlvz25o6QiNnVzHLP2srKnO8lztL3/f1q28jkFFfwECOZmp0VQS/a/Qf3pZyMi5EtKt09pbFqCdUnmWjVc9zYUqJRZQ8GS1BNiKwriAPYQOvg6Px0ChVAQVzZj60sAnGIkC9kunn3oX3vRz8VxtVLuG8W0oqQiLkww54EISZVKhvCuW6FQGwhAPHHKFuZE8xVjI+ZxmEJIB0qEAMILKeRN9Yq5lFRRHZPaRfFUIo+2EH5fI84IT4z70WfvFy6WB6mKsRn9AgCjEKA8ROiSOera6iyU2cGfWT86fS8j8IrRwkJTb60D+QEmf3gU93DLJhhEJTvQyFso6qo3BAAJYxwgPPkk2kbGuiyL3z+rA10t9qPv/eetbWP2N0HDCasiiEyUylvbZ0pGxkbtlW1faEgRXN22wY7B9QJ19RJ9m15Zdlqm3I2MJq2js52va8TA+iyf/L1F2zq8T0rFXbsgpTV559ny4ezlpLS+ujhDbt346kzj07hOJ0dYsPSsrIffnZorQrv7epxYsQ2PRi3GwT7ohQxCLgPpKg+KEY+owA4qR/tSdFaF9FgBgZ7rWJkBE/W19dcoWD2cNg2JCxXhnC54ixYohix1xszidmrELi6QUU+KYKB0TYhZatFHZ5BGIzq4A0EwA/uhZmJiTBwwSoBBnXYE7unq9MFCxQwtjiBQG5jAFW9WE7EygnaiVnPvtKkTm0oohjNripLuUr4zOZmJ+CqkF9RxBl8wLOXOQMSzHBglPJUf4vgK9pwwKzpohgiAzbm2wIdCT8a1McRfqqAab7ocEKAo3zs+0pHQtn0rYuErMCCNmDWcCqdksJbcEEEgRFjGH0SAg5x5T4sn2NVCzMX6UMSjAQjGA+z1DBkkS7L+ugXwB+OQhmYEcLWWV4m1b+hMSY82/YVA+rl6kuwcgZJ1UaKt1/fam39YxZPJ5XEgcUEz/o6CdKCEbMbohF61uSol7nww/JKhJHgJfjqiufAIlau1lazfudZXN+fUHnimbfjafKOe48T7t0Tt0rCrjwn+9crLvsaIjxwGBI4Rh5hqae+w+s7yqt/f/bBCfcK8/RgodAWhh/xIYxyMPeDvRMb9aAeJNyrsZnxe9ba0uwCG4SZraSg/T5bR3/o4+mE8HtvW++LwrFNe3CrJFosGn1Y7caMgaF+ezqz5KvBWJnFarL+wS4b626zdKsUbdHQ29fztpWNi9YVnJYpMeHFofX399im+ty2BDght3uEKAbeOrrbrakZA/ymG06YlVgj3Kpvagz9vSCck4AHOQd3oA4IQK7cCF/BW2b6tYkJw/v8AGrhKQJcQUIm2+pISxOPwDjBqpEqn8HfUEdfk6AJTkocjMfY75HZRCr70ZYLIW2pRmuJZa2qXCVasaf2kvDZIqwrC9ZHJcvkslIUzOYXtpWu0qtLCWfFu4XvsfZ6a25rFt1qEqy2bEx0cGWxKBxN29Tksk3PLlhd86FdfmXU1rfYdqzZVten7YXnT3s7ghtb4pFNsW6Va8Q+vDrtB153dXKg7aFllszWlkULxfvXN8Ub61rU3rVqx2b7yz//p/bC5fN269PbltlYV94j1photOu3btqNW9eV35zF4knbkvKzky2rbbutUWXZkyLV1Ze05vShra/lJHwnFVZWuVcsEe+0wcFT4gFJ8XGM1TWCeUztPaf27fR26+6QQCRcOnduVHiyaStrm3ovRUv0DSbdrJfq9tbf1WpfeO0FOzPapzQabF4Kw8zMlOqWtN7uXvWruH39a38qmhcTX0HJrLJG4WuZgWxHH3gxw3gY31lFB+KrcwhfMELST1AOhBYerH9dhekVgul/ivRMacMhTwSBmT+R7SA71Aku4qeHypuw3WLOad3NT6+qvR6LxtVJ6f5EMs2kvspK+Fyy9cyy5QU3VmjultZs/MldH2BiMkOpzKBVUXBioLQTCibQSLGWHJHdWrTdnSVbWnosBZUDn8VD18RrRfu6utoFC3C4FAiDyk/dmQwQqq4yI5Oo/AjR0F3qiSPMlRG8hwRH/Xn3DD7BB2UifIfj15/9Gr0DPkpPN888cguKhO5PvvM0goTmipc8mfKMi/Lx/HWl/bj3dpQPSgeeC+0blbXSnpXn4LhXbnynBMTO3fN8HA+ZoZI7zyE/vNLm+0r4SR85YYi+DDALjpT05HWowPNEfOLyG8JO3oc4xzDWtVTZjiGT2bCf/+LHNjIyKDw99G0b1hY3fdnxv/7f/wvb2lq3n/z055IDz9jS4pLKD59sMFb5sp1Pg+gY22QVdyXjbGbVN80+9+orllsrSdk+kjwlWVNyBIO11z7Ni261imZv2oUXrtjmVoONDp7z6lRVFe1Xv/qePZ26ZemWuHV0tIqFoCSjVNGS4k/wGdXHlXLgfAxrakhdQ3+kLQjjXr+V+xDm9wrlVQWa4Ru98Dj+/Oye+KFdom9wFbxQ26KcPXk8YTPT05asbCXHgAeyFKs96R/IM2x1g/yFDIhcRN9CfpG6r/qIN0g2cTqjSiGHIwcim/ENW9ShoDKxAzk6y2pW8R0GCtjHn3fkB49BpmRiCgMxbgzTN/BeeA/yaliFWxQvE/2QPoVsSj58x9UN8YKvknQjfr64qzD2L+bck0OXUaG/9XVSnJXP2samb1nBdjrMwkf5pkwY5+l7rJqkPOgM1CUY7qWHSl7GYFKWvsB3rCwAyMjGeemTbJkXJmiEc5x2SV/1wGjPgAjlRmdx+qFy8UyLQZcwLjABjBUTGJKiPoJM6QOoes5XVrOyipczpYZGeuVPS2+TTFFf5edJha0qoVFKT9/5QC/CkggFeTgN1zUYGyl+pb9VfMAuL5X4DEEYcwI+6qWuARNDtwTHnt2Ha3ChX/ORcNO/D3EDdYOOkFaIEXILV9LnS6gInlmnLok6vYQOwN9EJ52Gqh6SdaI6ueFa9SGOG7hIAxwE3l4UcnmWZ5BfkTHVZ1UY+mlYCYGhJVyjvouMigwZGfsjd1yHE1cc5eUe2KEnAwN0HdKjHzrdVjzkVT7EEM8H1J1rgLM/OMSou8PBIwToPuMr4Zl6++tQEr+TaODf0K6eRsWHZ32nB75DbqR92IpDpfY4OPU+29les0+ufWjd3WlbXn5qt29dkwwpuVLCSkGyzubGqk/o+I9//b/ar974qS1NT9n6yrzgVrbpqYeSAdfs9PCQba6t+mz8FfHsnu5heYzZCK7CNDUQ5aAd6Q8BP1R4yiN/JN0H4+PuLgd8b6mP1Nry0qStLs7Y8GCf2wl6e7olMzCBJm4jw6PW1dYpeS9trekWW1mes3t3b/rBt+hmyDfUDlwCDvBNr3IAW8g7/PNKuFJrKwsL9snVq1bfwLaO0hfVh6CDyNnQS+QsbBze99TPqRt0kbRYQQ7OkYkPaDishetqIHDY9RaVCZpFcdraO6wx3mK5ouCfK0mG3bbpmQWbmp610p5oh8BWEH1e3ciIfhU93sLSuv3yzbfsjTf+XrxOfKtWtLyqwds21sAWIRgOmeynMF3x6ITUAX0nuqct0E9j0hnRzyg39PXUqdN29uxZAaRGtBANBgAFvPGK6d6fHbv8bYWGUIKg18Ub2OOeJt1THshmUVzgrx4r2IUZ4YKJQlx303v0RtfxKnGdb3obytG56Zd6CQz9Gz1wf7xFpUehXiqf0nb9VGmg86pIXrZIl8TaRH1IP9AV0VGVCV5HXdAhV1eW7P/5P/zfbfrJY9dNH9y7Y1NPp8TrYv48MtBjbM+8tLwiHSluL1952fpHh5VRPYKhba+v2+0bn0gXNevpaLOOVNIHHP7Fv/xXdvbCBecFlCVWqzIeFG1rY80S4mHwRPZ6X9tY8u8ahZdS+32iFnY6dgThCs9iJj8z+EvofcqzKL2MMxx0kZwZDOcgGxOqyQtdm7MEGgRs4IKtjgGYCEYMjgZDv2imgBVtYYRHn3S7njeJ2lJXb1GlH7yqrTI4HQfnVQ6aGUc/gC97+ypPvNNy/dFPfXBXhY0GJgoMVCgBZGnsI5E8TSODi5TB+5eu0QAR/RJ7E3YVX/kmoEG/GFzyCaeVd073qYvigycOH33vPAJY+1Ve5XVbmmhVyNCzV3SVmu/kkEscxqFAAQaiY6xw38oXLNXeBSrYDdGUpaVFt9HU1GJHU95Km9n1XLFtAQdkKergkzslm7AaZm+/4LpPWjTuRz/+mW2urqqsEmilA4LGpJfLlYWHq9YiHEu1tdnDx1P2aGLaahparKax2W3X8Ei3kcabRcsk4+mZ+tfVV/vuKqNnxqwo2rCvOnR19YonbEne3rbOzjaX9VqkLydEr8ijuVUypWQYZJeaf/m/PfOdg3Kt7WYPrK+/3y4/168E4tbS2qGMk2rUWnsyOSGlPeYGjsW5JQmhaSnD7ba2XpAAZbaZkfAoRtM/0O+zC8fOnRIQSjY/P2353Jow6EBMZt1yuxs2dnrQ2HqH0VOWkXaps7AnGYxjSUypp0eK4gEzW3K+n/fWTk7pnfel8s0tLTYxeV/CWsbL0CjgFHb3xFQ4SflAgMRoHLdUusPqG+P6VoKmiGZHR5cVc+HQMF9CWNqz9bVt295m39CEZaWsNtQrvJyzgd5u6xRjejI+aYP9w76UYnp6TsR72TISEhEmGSWHOHa1tXrny6yxzVGfl+OwqtHau/tt3wlRhRw64tHhnjnu8SBd1NEoG6jJkvq6+iYxlHn77t98z3L5koT3hDoowk7YE5yPQO5DdbDAlGs9LT+wR8gMIaTj+X68IAtkV9+A675v/GFZHVC5OSFDaRDsathmpsa+/affUnsn7dad297x2Q+1SUybFQQYOjFkxoVUvpRVnYj+lMUYTZsi4EvIxuhfK4EXA+zQ4IgtzK/Z9NN5Mfcw4wZFAgg0xcIIGs6FMHVwjM8sxaLDsxSqs6fT6poa3PA7O79gyVSztXeyJ2nM7t9Uu2wUbHO9pI5YK0Rvtdc//6J19SQtmeYwyEUJGBzmVavOt2sDQ3126uygNSWqrVvCBllX1+zZvMo2OhK3dNuhdXakfQuRvfKOytEooWrCtrceWaOE+OnHu/pm35ULlgJhFGaGDzOtWtV5CcO4h9HDhTsoKXUT7H2PPdXPnd41xTmgOixZxqHMcGgmCpHPvNKVlQ4QGYQSRop3c3nHG/Ye5Fvy20dpUVswI4x9VLkS7lvTdHb4QaPsrYqCQbnIpx6FS+FO/JUOs7sgoBy0zIx3Fc8JIfWjrSFyKE3xRDNigCtyYTAJ+EEAxXDIR4QFB5PgwJPOTvbor/YBNEYbOXsDRoRQhcB9COFU2RkcY7b8aFfMetrrrCBFkrIhxLGvK/XxEVaVkZ7FgBIKGrPNUIjBHfAPQzt4HtUR5c7j6R0MgTqQD7OqGXABf/0MBpWJvEgfeGazKKnM0GLgQQRdxJ+0fYRXaWGsZeCANqCt9qV8MzsOOsaAAfVHCBod6dM3MMl9tW3S8WFfgiFKar4sYa9t0GoTCdEI0UTBhj4JirihXmmEfRKD4T8ysiMMqFuISTKowuE/8uprvm+h8mqE+evaIO8Ger7Vle9RQhEIMLBHBwm5oqV3CFmkxSFI+HhDnQTTOgmkCBR8rzIpbxibgjxdyuEDECq3M3O1Pcqae8qKF8aI1YY4FQ/N4VCoen3LWSGxBinQouucgu/7+Io3FIusyOCMgx2rbWRgucpSLQyUmL34whkpMVlrU199cD8jHsSZByzLbLLl1TB7HdEUhb2rV/25uGPPn08LTxdsc3PDcoU2m5kVjVRbNamNaZceKSgYNsgPgwZ9FXwBr5m5ipEf4wd4yEBTh/oKWwkwwEU4OMMWTuAch+rwXCcc393e8dmJh/Ql9YFd8RGMJTjoK3QOXHv+hedsbmHe5qXIgD8MtJLWvhSKeDzh5WLZ6ejpYeFY2YWVfQ753atRHXfsf/MvesWbzJZm6ZsFS0uAKWZZgaN8BBe2w2G1CQdhHkhoLe2pXMqbw4ROnxmwu5/cEp/cEi2tsqkHh4JRtZTBfdveZXWNaKV4ep06/OTjaT+w/KWXu1SuKluZ3XAFUN1DeB23m7cnlCFbcTWILrbZ6nrebty8b1V1Dbaxvm3PnTsr3Gm03q5B++Lrnxcvl5B182Pr6G235nTcNsS37z4Yt7sP71tbW7PgtSUlckQ0iv7FHv3qrge79twLI4Ldnh1I4Nxcm7Fzp8ess6tVMK238Qm2cGIAIu5cuLlZuCHkLIuXMvMMvFxamrW8FGUOQSupP+6o7/oMMLUJ/VXd3C5fOm0vv3zJ1teXfJAUQz/8k5nE0I3Ll16xgcGzoh1Vtrg0Y1OTT8UvVpw/MDjdIMWuVMAQpX/RH599JpyAD4fZ/OCAPBqCAoMCo0D3iNji8wrze+ghjal3ztP1MfgKy6e8zPzYyWz6AZjF4q61JDkMPGt3730g+jkjesph9OpjEjbXVtZEB3MSVJP28itfVrsd2eMnDx2uQRaQ4Npda0+ffqLeu6n+OegzzYANvfzWnXcFW2SvWsmB83b2HAYDKcXqrxhwDw6YLCL+ovKiCHAANga+sLd6UGKhq8Eo5NXz+kHz9e/38JbIBSX22fWkC3INHjr77Cu/Jx1553Pq49E95rWwlFjPygnjjR6BsucL247KcpzWiSsulCTkS7GCj1qvEsZ95X14Cmk8SydcT6YRPYd3pM83oezuFOCKWCWyX9zrR97T16MbrQRcpaC6BAWHe15yH549on/n6bjj/veXOSoDPB8+l04n7e2337J79+75EuPR0VP2F3/253b3zi1r72j1mUjvf/ix43x2h3N92NbxlE1Ojluj5Lcqyd0MKLFnNEpLZ2ez/dEff8Pee+dd4V7GBke7bOSccGytyz7+JCdatGlnz3RYU3OTaO+Oy3up1pR9+NFv7eOP3xZcODNMMkTPoBSmVvVVyg/eMslF5a5U0vuZbgOcw5Uw6gv0Ql391XGdHU+5VsIjF759lk7kuPeoz4KO31MO7pCBxsfH7enkpHgsq7LES5Fx1JfBV+6R9dwYL9pPmA/s6Y9zCDDyQxPgU1x9xqx4Bg75BoMN4aRLOqwi5T3yFAZx5CQmQjhdURzwigL7XvjIRXLIpxjRvO+rXPuSfXiHfIk8xAAFzvmimADyEeVGHiI+M9OYGAIw0EeYMDIzOyO+sOZ4hGyGXsEK35Rk9TbJ0egNgIq0MDhRf+oODyQP4OP0FKd0WTlAHSg9W09EZSAecjSrEdgilHqEMwuC3IiH5iO3AkOegRvyPHIjxmHgwkoBBl+QpUmbcGYGIh82NdRaX3eb9fUOWXV9yuql+yD7gjA+oIiOBvLIQzuZ6akkVS/hh/oDsr3DHPgKhryDNvqAgN4BB+rFj9fbH4Ljywg/+RBtw8P0F90Hd+KjyJGuJx7w/tg7TSafyrOu3Cl3z8tnSapskSOMqDRHMOphpKl41Qm5kHToDZTfORzJVkrHa2TWYLiRVwBX0nE6p3SJ68VRrSLaF3nKGcpagZXf43jmXZROJb5fQ75RfDc4+wPfRemFd8FxDe0W+ELkn/GUKDy6Ro47pViJH8K5/APvb+RUFvL1uR+0A0b2Q8le6kJTUw9tbnbSvvCFV4WTrByJCa8Z2CyID88Jzxvt5vWP7IP33rREE2ffbYje9tnl58/5DPzGJnSeKtvObEhGydnFiy9Idjxj8WSnRBMmgQWjr5BT8AfqyB/IG2pvGoKa6BYd7uc/+g9265N31b5le/ftN9SvNz39jcy6T3bo6Omxdsmgz7/wkvUNDHkfKBZ2bWZ6yn7x0x/Z2VMjfpYixkMMYm7AVX7KVvBQJgKKN4uuGLu4ki/GzaXFRd/6pl59kBUD7GWPjqZMHNZhu1cgCj6Gfh61JTQS2uAT7irvwEuig3MhLvo4ExADzs/Pzduu5ERo9TvvvGPXrl23T2/c9K14Htx/JNlpSnSpJBjsikbt2uzMvOJOeN+nPNXiQxiHgWAt/U3wpJ77oqXokqHfB/zA6MzKDOwt6Axsx1ml++3sttMe6BSDjJyjcu3aVbt39559+P77vhV2W2vakigBgiO1DTUOLtwrfQGV2eK+iqbSt4CUv9UNZaC5HY89LHqrFAQYYONp+31IlUuQUysP7gLu+LQnvRNU/ZnZzvA9/179GZ2RcviWvyqX75Uu4NAmtDf9Fl0n9N/QXkyUIpvdnS37n/+n/8mmJ6fcqAlMMRyj67MdEoMZY6NDPolnen7eGkTHX/3C523w3FhlS2vpNtIR/v6NNyWnF3yGPuVpEC/+1p9/y9q7O9XvsOAfSjfase3NNel+WUvEm3ySS2dbynXWDskgTKhEP6NebnvLFS1bKHq/QkjHOIvRH0O5y50qK/0KWwj1jM5FoF3IH3roAymK5zjk9Q/dkLozcOwwUtoR3jp/oLn0HvhHbRfhVvCVZ3+jiLohPRzpuCzNGw+svAghXm7kAXiTn3El3AVP6Jtu5NeVctK+pOWrRERvsAG5LUMNxORYt12onmHLqGBf8AOMde/fKA3aUrfC+cBLfOWX4tRhwxDPDQME1DsqPzWq4OCxq9SSCLr1Muo+7IZSbdndomTKgrV1Sr9Vn7v28TWfEFxfz/aCrPQL9Xe46zvgS0KBbgS+4oPIen+4VxJte2r37ty27HZGun6jaHjgV54O/4pLiZ7OLNjM4ppldg+svrndqlkRWM02hNKRJHcwaaahQXmo3yDPYGnDJnN6dMAPg24QrnMuAJIgk9if3LsvnbpaceqFR3XOY6Fx1HtjddNX1dZ8+w+7v8OsdBQ/PxhgJ2ONsUZ7NDFjc0vbtrCw4QQms7nuQlifFLoJKdKzs2u2sYnwXXQEXpjf0Pf7YjyJyvY87QKsGk0NAvKxf1xQyrcE4JyxlUVHZ5sqb9bXN6jKtVpLqsOWpYSyv3VJzKtQPPA8WE1QXd1oE0/uWH0sp292beLhfeFVrQ0NnvL9fROpRltZXlQ6KVuTENvV0ylG02aplqStLK3Y/MwTEQwOW0KBfSomKQEwnvIlWUA/u50VQIMRCiRkzyOYwcVL56UIFyyb23YkYVn7mvJpS7W4gFIlZGfboPm5BQnRhzYwckbYGbNDdVbqLf7mnSHyBPhsePcB+fAoZk4EaCY1+NLqhn3/Bz+xhcV1wapJSICwC0OgwyNwY+QHDRllQphUh1M4BglGEumM0dIaF9TV+VzwEpK6kQGEVX1Z8dBQd2ilfEblLdp/81/9pX3zm1+3+w/vOWMjfZCeJb5s/8ISGAz5GIE5TIsBFAgWs20iAk5HqJVwDxMDyRY5VX4zq7JQ7rCsiT07fWmvfEdHm+0dsErgwFqSCeFHVsQ54zNpMfbXCVeWlc7U9LS1tCYdD8fO9rtxRYAW3m1bV3urCxj7ByKuNZzDUFSbcKDXql15YdS++Y0v2tzMsgTxBtvJ70h5JI46ym6TCHjeWprrrD2ZsumZxzY41GZDw90+62pjY1H1z9ulsVErZKvt/d8sC4earViiPVGC1CEFc5Qf6h4UKSlegv1ugX1CpXjpnpnk4DoHefrWHhiE9S1KlysUcjBwFJZ9wU2ooffBCAj8j2fOq0OjZKHAuOKHkkZcCUM93d1SvtOuKHHFcL21sy2lZc/zA/0w9DFLPppZSUbgObO6fOVGRVFEISKMOiEAUiYICzOemW3FAAflo5xsZUK7elwpAj4LB4FK9eOAZ3CF7YqYKQFhRFFg5BIiuFtU/YkvZZ8tes4PpezUYMqZB7OqIMquuFXwFxigXGLsh4Ywy8GJqPJitpUK4cZbCCaHvNEXCsqDduDUdVgcA0kIcsDdBwdUHtowy7I/tQ1tCWhoH/ZadyVSjUffC7hd63SAeDAbDMasTgAvWYqJkAyD4zBX9lMnLoojtBA4cb4IRuHt3J41tQ9YvJ1Zs2LnylMQdMZP/1TSgUHq6owPr3aG8BPmI/oKxIjpCpI8Bng33MM8Vc5nhv1gwMegHw0CcO9X4uod8ZrqwmAB3ylI7VKhExjoKZvyxuDvKwakhPDe81fZ6iWIkTcDC1yZmUVaUZrRIIJ7xUk0SqBRGsxgiCnOvTs3bHlxThgVzmZgezaWOTLTj1l5GGzz2aIN9HfYuXMDduOTGZFaDPp79vhRXnAW/h6VrCWdtLWNNce7ZCppcTbJq9q3L7zYZJ2pQ/GYHRs98y/tweMd25AADUxZhscWUBySm0qlHV8Qmotl5S18bxMvYTZlc6LFdrayohctltA9QmRcPI/+xICZCxPyGGJYgbUvOoQRB+EdYRYc5gBfRuD5xmdHqm70Z2Zbbm1tuxEhmU754BDxisWwRQGDqJ1dnT6Cn93dtl0JvPQ/Zg5tbajeUvoam1rt5u150Z9qCR85+9rXRFcyGO5jUkKYrY9CJJpVLX6yL16012g59Y/Z2Sk7NdBpV6502VtvTNnMwr7oV1Hwaxf+M4tRuC+/p/7MFmOjQ2nr6pYgsSaBujplXV0ttqf3czMH9mQqqz7YJlpQb48ebvsWQQXBLqawUuHQXlEei1LWTp85r/o1igavWc+A0lO7Mjjzxq/fsfc+umabkkW6O5MSqBMu3H/0wXWV+9BGT7Xb0EBK/ANKtS+8q7ZSbtMGe/t8ckBTo9pNbYZMwAoljBOsWOrt7nM6UpKSG5PMwOqJ1Y0NKYzNLu9ktiU8CTbomeyH29rKrDQpo+WClLkJKXarPnjapG9z+Q3r0v2p0QtquzbBR2XYyxvbwjEIwOzV5rhgov6OoVFkT3CEtgJ7lB/6M0Kj+pjw32elQMjkoT3Oz6EHHsSPnMJcSNdjlfoP2wtV15RteZlBhgfiC0UpONM2u/BANF70LjtnP/7J/0/5rkjWapQsN23rayjkolvq/FXi/efOnxOPyzivZluf6alHfsjezOwD4cRN4f+icHRJ9CzlvBkhmJWRVp212bl7NjV1T7R23aae3rTNzLRgu6p85+3Tm++K3kn4nXmkq9nHH76v/pJyuQuWhWHPmY8qCQ57vb2K4aly8apH1Sd+dP8s3L+qPIeXJ9MIspbgiZylAMQ9Zqj6PqnCiyAnqW0UFhkYjuPKn3RRuuTjf5U8g4/KxBtdK/HgcVH4yeS8Hd27EKd4KFnP4uI8Jb8NH7piSGX0XTBYBVnQkQtPHvqA2FxBFPqtK2jyXs9K3ZRUpc4erZJPKGPI/5mPyhOVGUcY++NjBOVck93dHfHkBmtva/fBVPaJZvLD5eeft3ffe992RKM4NBXevbdfUpx1a0rEpGS1SFZvE21kBtShcExyR0O1FK4t9eyU6ETOBofr7fanZekjOzY00m8vPXfZZubmbHzythT8JoslGu2vv/vvRLtXhedp0b0j6RRD1hJv98rRx+CoLL0GOFF9Qv2Cg7/rx2FDDR0uoar+7E7RwzuHrqcTvL89djwfh/l72tY/lw8v/L3Sod3v37vnM/vh+8gXkYsMUihuajGXv301opA4yG/EEl+RXBHkLdVR31MmZBPSRk7iGZqDQ17iOTKYI1vFxG+IjzzFrFeKSDuRPoM0TDLxvPQd5WE2G/iHfOnfuWzHpAjJvFmMbpK79A0GmnrJfOgLjnPy5A0KM8jAvrQRnmLEQYZDVnUcEy6wDSRbKRIHuLjxW8VA/kU2oxzIZuAgAxaUDz7KbEHywfE+9BtkilBW6ow8hoGf2XmEuYyn+OSDPAoWOIyos2iVzxYWvPaRgxXXr/LIc/uSEfq724SnZ6yqPuUTvfhOryv9Tn1Q/AG5j4NF8/LMCGbWoM8c9PpJoZdsoGLqHROIoE2BBnlNYBi6j+hEoFG0foDn8VVxgBH+2OkhgsdnnIJ+X3B4Eb7hPVlTHzW63jEAAc1SjgoDrwRCl3cxTmG8YdsiH/QVXuIJZ8sC5MXIeBfNnvYtewRvtjlyY47LnfK6YpBUc3gc1xEU5r5SHk/H06p4lSqUtfLeve71LfHIL3yjMHmenY5yVdzgaftQ9+C4hnvQMqAm9LPi9eztJNzn2emrh4erf+MpRO2Ei2h08ITTzlyVsb+nHNVV4CV4ty/eumTr0kV/8fMfSvY9bRvrKz4D9Zvf/CNbnFuUXJVTu7D1yIb95u/ftGrdIzedPTsoOTLmWw73DfS4/MKA1djosJ0+NSR5JWcvvPgla051W0nyYH0tuo8YtFeZH8FD7e19QngcDJOHdv/uTRu/9a6vrJ2ffyyZokYy1CPJAZO2kVlzXSqbLUju3JOcsOwrt/t6mckv+iFZMCX6UpLO1CWZrK6uSWkLnxwgwI2taNUuevatfNE/FI681CQcQR/pbFc9aut9gmpnZ5fkn2nhHdvOqsyK56tllIYbQtXYUb8BJzzccSJ4+jxX2gv8CuFqI8QBhUGT2GqHLXUW5pd0z0oKzt6Lu2Gfs2YYxGRLzNnZebXNpk1OTlohF3R76AfGfrb+Bbu4smUwaaMn4HHsDQ5CMBgAzJkoEVqAsqgwKndYBVRlW9LDGUyYmZ7xLXwX5hdEL4v28ssvqr1TlfajH/hnJ+pOf1J/o1+qX9FnwvsQX0USDj/DcW+S8MojBT7p/0FuqDyQPteA92FwGefp69dniiuOqLzXz/uiwiT6Bj1RdAOZnGvQk6Aroc+GfurJhbKqYaAp0N//8f/xP9i923fE62M+QZB6YbCHB7FLRCG3Y89fOm8rq6vqL8u+u8GXv/ZVvRMO67vOji4/fPXnP/6xFXN5q1blsVVQ6T/+s2+pXySk9TJBT7qB9IC7n35iB9KBujrSduvGNVtbmrO7tz+11pYWtXOd5XPS9aWrMYAFnmR283YEr1YFGPZhW222N8KuIZYn56Gun3N+AgZv6hZoZYB+oF3AMGrPQHs5x0CP8vQdcIt7HLDWrz73FLi65+nZPU+eDukqfccRYF0JUyx+/BnHN0yKIhT4wY/hf5QNuYE8aTcmjUbnPDhPqFxDm8orBZ8gqAJHExfpF9XS0YNtI+CF2zT0skbe0xVuuHFf4Xr0eguQwjnsn8gGAWfB4ah+II5qIzqKDVlwVdlCcKhnJpPzyWWp1g6VpdZuXPtEdFayqWQWlmgwAMmqZL5nBxAmryLzYLdkZWo+F7bJhmaWCllrbqy1hOTXGlbm67taEy074iwltixTvdS+9K9cUW1Wn7TaWLuVjhpEk+PCE8lq0suh+fVK5+Cw7JO5IUTV6lOJpjrr6Wi2tRW2OJask1QZJEPvrK/ZvasfWc1+Wbhc9rjoy+jAW9s7triw5Fu71XzzS23f6WpPKeGS3b0zaZ1dwxZPpO3J00Wbnlm1ra2Cz8zGSMFsh/b2FinyzWI+27oy47fWDw/s6U77cq79cs4mp1jG3+IFfzgxHhi1ELuzo8MNxOyzRpyhkR4pigX75PqnEv6ZvRmzpRUxrvK29fe3uVLa3dsvBXXRVtcWrH+wVcCWgpBq8YMGlxc3rLdnxA0yhWLGutqTlmxps7g6dFlpbG8v2Ob6jPIuWFkKfja7IeV21M6cGZUy0G/JZJsIhpjpEaNMMR+J45Ddto6UxVqqjb3dxh8/trX1jDpyk6WTLT7LsK+ny86dOW2tIqpFEflcYVdppay1td36Bsf8rIPSIQQ1LANDyQLxvJMJ8QJCBgE0CHTcM+InQl7bICJQbz//xa/t+o3bfhADgiIGHxd41ckQPBESmTWCMA5yY75nf17ShTmB5IRzpfOB2HrlTIMteljqH2+ijAgqOSHqln3hc6/aX/z5n9rdu7f80DVmRmZFADFaMLsU4ophii1PMKRSdmZ3waycaaqRyQdBmJrmBXMMZF/56tcVH4EDoSQcdMk5DSgpHATc2FhnHe2tLlxjdOXgwPaOdikDcRf4y0pvZW3djbkdElaYYbOzuySmVmdtrXE7Pdbm7Y+hLJkWoa7bsycTs25Yev65IQk1jbaivPt7xqR0Fi3ZFrPszr699+4jKTLsfdokvD009nSPN6O4tNgHH96wMfZ+FeyEotYtnFiczdrM42prVrlgajW1zKQKygMEJXJRm9MWKCIYf1BAIoLKLO6wz7z5e0bvcCh3ECkMjeAGz4GQKD3hBjPJg5KDUMIgQJi9hOPAJgYnIETkAa6gvDH6ywAQM/pRksiU1QG+TFv5MMAA3GGCDNSVpJADc94xMwsGSRoYzBmEwVCCgZIwyoFRHcM/gxAI1QxkMMMUwpzLZp0YuoAiXIHAYsxjux4YBQMv1M3JsoQh8OeFsz3W3RZG9oEP79iKiEP2qFvYX5+BIQi7YCQYUAZXWqW8UWcOgeI9gy7BaJt0wwOrG8gQ/FxeXna4oXQyc8JXLKi9ohly7LsPPjAwEvbRDWciUF6+IQ6CK9vGUD9WJ9AW6MpsPYPACkPHGBP6S4PoQ0q4nVaNOK8A42id1aV6raG10w4cB2B1dFLdKiMwyoUrMgV+hFTCXXCS99U5KndgfKQcBvJ8JoyuyBMCZRBudT32eseV90EQ41t5BH3BtYo2Iw153vlV6SuZcE9c5UDaPqNfL3yZtd5D6/HOyPWO2RpcowEJlLlotQHt7DMZpOwxgo+RqE20YH5+1tbXN2x7d8cHgdhGJwin9d7vegda7ec/e9/6hjqsqzdhN67OqAwNVt1QtN7+HvGmJh84bm1Nqy8WBHcO5S6I7lfb0ycNdv9OiwTkSctur0vAjHsfZdZglxQHVgLRlvAi9hsWdfbVMiisDCLCJ+CHlIu9N9nGB3xjdjYDZHvFMOseZQWjLwN63T09+p4ZjGyFx9Y9YaCMd2wx0BjjoOEDCR8Z76P0ewar/VyA+iYfIGDworubw5wZPKyzs+JBq4v3rV108Ft/+ILoW9Le+vsn1pTst97eTjva37Z/+hf1EgYO7MGjsK+pms77BUob/YAtgAp7OVdInrvUaF//JwlriFXbzds52905EN4eWndXh+V2CqrjtuhtUoJplR+if1iukaC9aPF4ymql7DXEW6Xs7dmdO8s+46q5RfS5M2XzC9D9OsG4WXRk1f7wDy7bo8dPfMnzp7c+El3csysvnrP3P/qtLUsov3vvoc073RHcswuSLZK2sDTvgxkvvXRFbRMEwYnJh7a2tuEDL73drZZQ/97cUj+sj1kq3aL+Xiu4Nqit6m1hYV1p7Vt7W4dgJ56HYITRuqpBPG5P8sWODQ6fk/K0JCEJfnZkAwNdtrWxbJcvX5DSkLfp6QXrEizoxzuSJdhuo66mRf2l3mcZLyzN6h2z2yXjbK7bwiLxO502oYgzQ88FTvoIXv0CQZl+rWZxeqp/xyVwgwkA8Ax36mfhEtHQQ+WxIJq0IXnqieA2YQ/H37dsYcmm5m7bwsq46rUoYW9OcKu1bQm0zOLfYwZd3b6NjqWtpy8uHJ+TjJSxgf4hP6+IFQFsw9icaLDxJzetOck2aPAhDqPngKi0cXjx1NM7Njc/LgGVlVJbNnKqS+XN2tLyhJScFfW9OXv06KbD6drVj21s7KydHWPLFSoCHxQfE+8PqyRETQL5Ur0DDHCunOqqS/Ah2B1KSXAOqQCzij/pjmf/ygV1IMQB3h43aKxKX3n5p7znHXe8g+aEvKNyUC73tJ2H6Vu8xwlXikcZ3RPgoWRA+hj6RFsVRBn4hrQiRQsXsCJKm8/0nXgAcqLDRWHE4D14glHf33s8jy4ehUeeCCsymYnFQYIudxKPSOTideUbUTrC/f7Z+/AcxdEPYeI7xITuY0B681e/kqywYn/2Z39mv3nrTdVFMonkxum5eZ98s7WTdZmkTn2jXvJesZS3U5LDe3rbJF+vWEnKz9r6pmhPrXWojx3sV9n8xqxyqrPPvSp6XJ+ztdWS+nmnvfTcedH4XmtWH1+YW/Nl9Dc/ve20GkW7kC/Z889fsXSqx40yxtZo2FG8raOKhMoEHPBb98DX73XF+S+fyTnOyPPoPmqH/5xXPD6KrhFOkwnv4QMP79/3maoY3V2e0zvCgRd0ByM/egp9xQ3elffwGPgb9IVnl2Xg3UqeeDwzAQEHnWFQhjQxBjEhhO+IH+EUjgO5MTpTVjdYqN14jy7WIv0HeRWDOvIM8jh4S3mQj8iPSSaRLObypeRc8sYowKABSjRnBjSKP5NmdDA2sETWRp6DL6EjIN9wPhhpkYcb5BUGjPAo2NQnMtBhEEAmS0gvDQMs6D6qo9LH6Ea6DiM946kk32FUo+8xUMIVWDIQiEN+4z35OB1QfGRwvgUX0KfYOq23p0366WmrY7szyduAk75WxOBUZs9w9vE+sDyrcyUfYND3PugpyQFHwZktXJmgwiQtf6c4YAzlQj7F0VK0ScQvQFXicnXnHwbPt6QA6ofXoZ3dEVaJF10DdgaaFK7P6A0OmYZw4IKc71vQAbuKDwae0Ba8C0ZVpVtJhzgKkq/IgeAtuqB4oX9LeCUtvtfFv/MZ/3jFc1wFLrpQLJ6BD2n6vTzhz96pDMdx5T2enmlQryPlo44BTrhQf79TlGc0EJg77HnWOzW/wx104uptgSeGX0M8Wpr7UIpKev4YeP9n4njewTPRsL6ePl22T29c9ZncC0szNj4xbpcuXxIOsXVsu/evy5eft46Obrt967Zkvz0/j7C9q8UHXxcXl9WPWiR/le3qtes2N/1YMmKX09l2bD7JDmUrBq/+qCZRRVjVggyPjAK/YKUjhwJXWSm/ZXduf2JLs+PqGyXRgjD5aWV5xUZGRp1WNUh/evWV16Vn53wWPHub018nHz/Wu0an0xcuXBK9b/Y+7yuwBDzsAkCDtkQ34JDrJvVhBpDYTpDVy0cYw1TIv/2777ntCAM89okwGS70UykwghtbhSFnhAE/0o34bLgGTxw87503Vvq700Wlhz2Fw3NZtc0WO2xFJyxSPcFj0d56DPdVrhegP6MvsvIX4y90Brz1gQjBjgl12D18Zb1oVRi0BeaCvVqZMofteuk0ykXfOq3TPXQVpEX3UIYKD32BXQiYPPmnf/pte+HFFzw9aIXjtFLFgVKO+6Sjhg2GdJW/8h7EcxysdIAIP4Ns4Vh57Eg/vJVT9Aizo3hcfHBCN9Bgn9BAsgrnEvpoVBbph4KHz/SWpxmgFfR/2hGvKJ4HMlGw14W6/S//5t/Y1d++b53iccRhK2Xqg7G/AbuM6/ANdun8mG1Il5ybmXU7B/vw/6fv/o1de/9j+8YffFP8tWQ/+P7fKRNowJHrgtgbXv3857x9cuJhrPTOb29ZWt+z4pzBtmw2Y1deeN444/DUyIhv6RMTX2MVdn1D2AamDtuPeA6QYTcEGiLIpIKNLs5v5JmYh6dNwgBXgJPTUb6pwMy/q3gHqDsAHu49iiHs+M1xDFxot+Oo7mifQCPJg+eQVxQFfAh4Efh0WX2CSRvOo8TPom3tvB5qRwZKGPB1fhDhmK7envK008n8jq8eRrsGe8JJHCEwumdQA9yHV7qMpmeXRB1vhWte6lB++gA4iSwU7E/wd2GRPMZ7ksqqz+5IjmnvxhZdtGsffihdbsP7p5Qb5an4Spvz/MbGTtvwyJDLQCPDw27zfTr11G3A0KvzZ07Zqy9etnMjvdbX3mIdSemhcSY1HllHqt7aktJFRZeAH7u/JFt77UA0t0a44oNAyg8cxM4aa248nkTMjhh7xZw1x2pssC8t+lewzMaq4F1tbelmyywv2vX33zWJzlYvnfmILVgVP6d8kNGQzYBdzb/+3134TrKFQwaZ2SgFcmvV8hKaU639lmjptHSyXQSrWoR81Q2DO7sFu/zcFSF1UkStKMEtbZPjs1JwS9bXm3BDydFR2m7fm7en86sCeoM6whk/ePST67esvF9tyZQ6Z82RtbYzy1kMXAJ5JqO080cCcr0rlgwcYBR8+nTRRgW86pqCyshMwhXLrK+7UYq9/gvFQ+sb7BQjK9rywoSu1VIsFu3tt74vwBaskN20ggTW4eHTQsyyBDMU1Wm7d/ex3bp133akiNCRIaB1NTRwk7Wku+1Amm2ytUcEH/LB7I4aSyYaLS7GFpeQytZAzLiuUoeeXpjymdDsgZzdKVl9U8qaUzBPjHcVpNNdGL0HSRUm5HNDvzyz9DnY4kjx1XXs2vXb9v0f/FyNLSbCyJLiwGgZ+cUwzP6dmNtIj9mgEGRG62FUjEKFDgjy0NHCrH46D8osXcJHzSRYNVQzK2XX9ktZKeLD9s/++X+jdl628fGHti44Y5jCmM2Bh56nEqTDwHRQHjEg7ytOtJ92JKyTCcaSQwkIvX29lpQCMD+/6Mb42hoUEikt++z1CbGQEmP7NnpqyA0JSytLblgrlAqWz+64UMD2AS3Cz3YR9Wx22w7KZetob7Sx8/3W1Z1U3Yt2+tSIZdRJ944Kdu7SGcXbssHhGvvWt87bYGfCluZWbHfT7OP3p6XsDNhXvvTHtrK4b/cfzNrs/LrKLWVG+Vers6SSbEd1YI8eMcu4zt81x1iR0GRPxw+Fy1ImDjGcB2M/cEeRwoEHDMLQJjX1gocYN4IJ+IUixfYkkdIFs1c0tQHLzAPbdcVNnjZkG518IczohdiyJzh44sZ1fYjxGQ8BY2SYayhLwY2FGPGhrj6bS72d9iFdZquTBsIRxITla76/qdqXZ/Lie8Qj2pwT/8FfhA6ES9IBr5uk9JEeeIAhkm/YnglFjW1tYPLtbSzLbvW6HqiuvvRMcGGf1V0xTQgl/cMPRBE+nOlvsdMjrYIh5wAgVIV8GVRSsUAsF4AY+ADXgAMO2sQ9ghr4Q37MisZg7/iq/HDgK/VLi1ADK5Q/6k04FBFFFiUVJg88CYfJYWyFyGOABb6uGCrr2dkZFwx4hvmwVxpKLCthqo4YnBPrVf9mRJe6sEULs2M5lCe3rzRa+qyxvUeivNfUf+lL/Dpy6KpiqohU/hkTpq5ed69+iBec2htRweOTmq78q2yEOQ0Ir3T1XOR0JT2/V7huEDZCmtzxjvtwpd7EBz7OrP0qoURRdXnmSScqZ6U8kUPgdKFa9I1BJQYUGC2ffPLQVkQDdrZ3fDY/hnBo35HwqZRnxdKRDZ8esNGxIXswMSE+lRCumJ09d8pW1zbs9PlhS6u/s0cj2xTUN0gAaWZ24o7Nz2Tt+StJ++jdjK2upMWcR219qWCb2xlXRjgg+3Of+5z4zSn7UEy/KS76HqrtnrM+oNWUGbxltk8sQR9gcFM0WAI7K50w0DT6ahzoYegrfiC27hm4BFYc0n2MX6oAK2/YQ5kts8iOPpFlMGFn2zjE/tLFy07LJ6TkFUvApNo6ulvsD772ZVudzdjrr70oWpO3x+Mr4uEYdsULVMbTQwe2ul5t40/pjyy5lOKDwCz+AC8RtbDqhrByY6A7ZrGmsp05m5RQWxTPbLbpJ3s2v5SxhuYmwTppVy6PSuBgv0rRWtFlRPA+wevq9afWEB+w+cWMz5CvbTiy8xeHvP/DE9mqiUN/i5IfxNlNMpbVStHL5pV2Q421d8RsYW5G3y+Ibu37QMvQKQ47GvCBf2ZPdXf12vp6xrY2i+Ina05bE80MzNTY6FCPzcxO2/TcojHozpaDGG0WRdvrGhLSYRttYnxetGHXFYDmREz9sElpNDpPizW3BHlAtDHW1KH+y6HbzCBLiw/tChajNjn5VHQyJ0GKFYLVkgNS1tUxqPanxWolsO37LIq2dJv4Uocb/EekBBwdMfgugVPCbJNogxs+1DlYZcA5E75KT+2NYujdRJ6rG1/V+SPhGBrAsziReMu+FP4b9njyqlXXbdryyn0r7K1bJi++XV0Ujd23yaf3bWiwV8pK2Z5Or9j1W3ctXxJfOWCihsosusLepmdOMXEhaZ3dzarDnmC8KsVENLTpyA/g29jMiL/2Smn/yJrF+55OPxWc70jOWrGylP1aBqOKZbt37774X7WUnx3bXF8SnUZ+EK0VX73y4hVfzcEKGeQiDNDu3GiMQhjVWT/hhfNEp0v/Ge8xfyfMaZF/C10KaejH0wwOGibPH3F0XyulHYHdo1TiR99/RiHBK/3IR/kRJ2onT4arvBugKvH0f6J+ZBGUqPAuxCeOv+OPPEVHw/sQr9rLqfzg6fpDqQ5yZBi8g1dx7150ET6PrMZesRgSfSayPDgG3Y7yoxwRfnFPMT1MaeOf3Yf3yHc3b36q/rArWbhTcvq05KVHzvu/8IWXbXV1VTT0mj0cf+yMACM/OAJv9TNxJAeVJOdL0vA6PH6yYA2xpCTBPVtaWLPVpZxk8H3rTPfaYNeBnb9QbYO9PbaxnLe+zm579PipJVpbVchGWxdtmJtdtwvnLiiPLcmRTXbu3EVrbx0Q30duY6IMEwtCfwr1w4N7qpOuwOPku2NXgc8xoOR8Fp23CS1QaZ9/5A8XeHeA5/G1khzpjD98GLbxkZwCLMAXyoLhyGfN6R5FGiM9M+iRk/0MIbUnugvtThngp8iD4D7KOG2AnISMg4EdozmraeGLa2usfNtzoz8yH7yJvW+RyZnYwWG2ZcGOsuAoMzIiW/AwIM35HGyHiKxFWC7H4fhFT5v8KRPfxCR/kRYKZ2h7BpzCZCDkRmbBUm5AIvRyfOVbDm5vaZHsJhrOd65byHud9F1fXx8t580CHvMNifhMu1LYutEN0vqGVQrIbt6+ygRYUUa20nP6IPzkHQ5Y8Q1t5v1acUkHRzlotmd0KcgwnIM1ONRrnX3DVhVvt7zSYvVrQfpaTjy9INmYAz0Lonk+s19lKPnA24Ht0Rd0JX/f8owr/Uz544Gh0xTlCW6As/T3EE9e7yMX8CrgVggVfajgGeU96Xj2fq17T0KeK7dRTKc5XBXK547PAgVyg0/uEJzAT7Ff+Ypxx6+8B24Bv/kWOuizOz0+smLw3EeDA27g92/Ihj5G/dGIVSrqFTQSihbK5WmTT8WTJ7CSJ0+8R/RahSuPpE/donCPJ3fcL3kfPlSYrkysq9AK4ghsFacbDDRyEf64U4LEIzeHcOUbh+8JH2Xm8aJw4lccssbmxor0ZvHuTz50XXhHvPXOg7t2euy0xVrivn0auHb9+qd6t2sNki8wWt27e0t8N2F9vR0qXI2xJ39be6+fm1ffEJdcysoV8fhaVgA126kzFx3/JPLayjLn8KzqHUZHZqQKZsI/+iYTd/ZL28bZfg8ePJDuPOf5YqSHNrHX/A6H5mZzalPOYTxvV55/3qaeTNjb77zlZ3R89WtftzMXnrNUOzP9lb8PKAQ7iwRoxx0M5NAA5GRfKQKOCK4+QUjlQd9ix4C7dx+o/vR9bDQYyZUO7Sf+FNEMBkXpp6EPhMl0kSMc2uHnkogu0Y60g6/EF56HM/FqJOtv+6QbVhOwTSQsgyZHlnEcUFzfSnmf1gQf2WoGumyuU9KqOdFLJlACS3RE9AUO5MW4B02hTuiq0B2SFDUgA91Xud4Px2d1mtfD/6usSfCzg7K9/PJL9s//+T9zPKUerneoIsQJ9Q54Tx/1yVuVZ2Wl8kc4R2iIG3BX9+Ex0Bn5EDPc/353Ij9FEVRAv0rSfMN71USZc75cGPCj7/Na9Jwy4ykjeXDFKz4lcsO32hpD/y9/9nPrkTzJyumi6L4omuAnOikZCFgdCZaxpjo7e3rYvvD6F7zCSxurNrO8ZOOPJtzusri8bD/52c8k424YO5oAfyZSMdj76muft87ePltYXHa9oEq4siWZvn+gz8bOnvYtoZvjCfve337P7T7t0hV8oFz5MLGLAd599K0KDaMfiRLoNcAQLHXhnvo3Qv8IrVKfU7jLjcCp0lYB3tAY+egeONEWck67uPe8PKTyW4kRAiuhlTYCluRBiD+GSIE26julGdKlnwS7E1udMlEV/Tqre+AFn2bXBtoh0HbKHtLxusiDZ5SENiIzxfA8cMf56lvKQ1+q1Nqv2FG8uhXv9jUVi/4XeGG4j4zllDnqx14HxWELLfqZ7pRqGCjD5Ysl21DfTkqW3NhYt9+89WvXw7BJhy2j1Kf1XCjk1HfZoaFoU1NToj1LNqkr8hYT+jraOyydlHwlfefli6N25dyIXTjVYxdOd0sHT9nlM932wtl+wanGbt2+I31TsmtVg7Hqj8kKZeEbq/s4f5VVEmsbG5KJn9jC8rw9efLYFuem7blLp+y80khId2sRXm+sLFlZeFnY2rT7t6+b7RctXg/dFI3T/dOZGcG0Vnqc6JX+al57rvk7K2u7ltnEqCoNXMi2tLij530rSFCJxRqss6vDZ91kd1EE8zYxMS2ldkUFj9vc9IxxmN2ZUx0ibgUJVQl7NDEvBoXhr85axWCYnVjI79nKyq4IJ52iXQpilQTGJS9EurVLgK23J9NrVmYpmdJYWd+WcNtlTyTUo1iz1BfFYFaVTrD8t7VFjC1ma5uq7F5WjbZkU+M37enUPaWdtdHhlPV2tdnK7Jo1Vsel3Hfa5Re+IGW1XUBYtWnl1dPZZ6+8+KIYXIPv/UXnPKiKixF9zhKpHsvm9212YV6MoGQNolxzs3MSklesW+kGAaDOTo2d9zrAhDs7WqV4N1gi3a0QEWVhuMiXsL1OAl1AShD36ADFXV5IjhCgV4oj5BORmZycs+/98KdWFCGCyB9VifhDFSDg9Bx1EuIzm3lHcMVoysxStteBiXA6tO/z7oSC+PKVCwoAjJR9+Vnmt1feUgc9tI7WZvtX/91/G/Y/+5//P3b12lWfCbiVl8AqHGDFAQYtDFIIE4zMh33Jg9CL0IjBKhJWIdAscYFAs3cxMzvZAoEyixSoMKqAvoMR0xnZhuPp9JTwYV3FDAyaLQPYxmV5ed3291QXMblYvE7wLFiyWYrfAKdfb9na0rLqUW1PJpft9OnTvs0PW+w0tzRYT3+tNTSq4ywXvK1HhkesXIiLce9b/9CohKFO++ADCUlbB749RiZTUKfesXRbg7Uk2m1jtU7gFo5lVm1kYEQEo8VmHqlzq42Z8QD+Y9APhvWSmHnBV5XkpaQxCOOGAhEwDqLlAE5WsUSzDCD6+yI+WQlKfI/BGGGlJdFsuZLKob6IIEK7RXv9u3Fb9IyRf5ikb7mjODAM9sQnHVAJYYbZCLQ3B+lBIBlswCCP4IMghUPY5rC8SMGBsCEkUC7azpc4S+AiDm1BugmVjy142B+PmZnkj2GdA4Rc0FIBIKTNsYTvYYfRlhkfGEcpPALYruDE9izgDHljNHQcUr59rY3W317ngi6KG4SUcypIH2BwODiG9APhb1FwYgkoijACPjNtYSOM4m9vccCqoCw8RfihbsBtJ8uB3EERpXvgmRFY5wMxrHY40PO+w5Qtv1Qwwe/gmKGhbLHcmGVSGDxQlGF4KMIwROBPX2EZIfeJBNsmNarvMDBT9P5SVQXeS/gr6/u2IWsWbh6pfOLT3r7OCOmz6vfEoz9xCT/PnBtruOrHDUoeSFxF1APRI++/XmePRbTwbXhZeQ4wwflhctG9F0Kp+vfyenLlSjfECZ44QjQ5GDppeX4E6BacDww4pAPu+p618gi5QiTH8bb2lL3/wXtSghm05JDmPQnLzZ6GiUfUN9ZbXPR/VX2yXXxpcnxJ/Grb2tq6bOLxlNoiLvzYt8kn88LDRuvt7bHBkR5bXJm1F59vtrNjrTY4zLY1nGnRrXavsvn5Fc8LNzAwJJrwgejViuizhALhDEvqcmL2LemUcLLgwgN1QFHBeIKgzsAShi76IEvvwAlWiYU6qN3VPgiQGB2ACTN5CCsoPso+g4Y+iAYsiau+AG7FYs2iHWzvk5WituB5u1AgOjm3PGurq8uW2VqyzM6m9Q302raY/4P787Y0tyF+UW99gz32aHJNeF+tsosvWL0rLPRvBpJr6xg4jduw+OW5s13iYW0Kq7LSbtmuvHJk2dUtW5iX4qL4rP5qTeZsaKBJPLtZPJJt9DrU2of28PG6ba1tWbqHA3NN5Y6Lbh2p3zQ6zDhXJRZLicZzcL8QHWFL/weHRfVbDMSbPqiRSHVIXijbvQcPbai/W3UtWkPsyLo6e7xf3r83KwAl1L93REN2fWZrOtViuRzbvnWK3qEk73u/Y2Uhs0+eTq+qnZPi36uujDJTnW28OOCfOBxwduvmXbtw8bzeM/BXpTosS2hiq4mYDY8M21e//E8k9zyys+cYSN5QC2KMq7JUssc6OvvVjhK0wMu1jPX0DajdGZw8FP+pUf237ZEUdLascmO3/sAZkQt55SeGjtIIzwbNXTFVX2BWNnGRdY/0Lf0NGsGA9OzchE3O3LMHjz6x3fyidXSpHgd50ccNwTBh3b1d4i05X4G5uLwlftrqs6vpP81qE1bTJYSL2Z0NlaUs/GIFZNhPdze/a3WidayEWlnZEN87sq3Mstrt0FZXNu36jRvCpzUfaEsI/gvqP9NTcz6IjIzW0KQCVxVE9w7VLxNqjx17+OC6YMP2h12qAwNdDYgywnfoQqg3nRy+GOiO6qu6cz2mMXp6Rm/w4Z3TIgEH+uEGJXnknKB0RHSqEkcwDteKF89CQSEszESqvNeV7/2dciaMtJx+exx50nSvGIRTQl0VIeRHXnzrJfeq8Mqj6HMvrxvFSFvte7I+XnbF0aXiKa9kAL5RACm6UZCr0gWHmA3sXgHgFgfB7R2q34oe+dYgihMWYYdEyddLp0enB7oXifY0wTxwEzrnA1G6IkiQLzHZZm1matI+eO99NyR3dHVZlejX2Nmz4pNN9qtf/co4QBUanWGvYckIzGhCnmhtS/tsungirrzZV5qZoM1uYPHD/xtVppoDGx7ttJZYjaVaFDe2pbplFa/fPr29bFuSm9jmbHl+we7dnpS+krfevk6J2ns2Njbsg6ZtrQPCh7j6C2VXqYVnoW4BZsFTR/qh7uV5RyW9NUNlg9PDZx95H+K48cT5H300tGHwQBGcRkbGoK04alSegT/0gQG/xxMT9nh8QvcBr5DF8CQSUoWexlT/A1vf2HT5khn3KN2N6s98g6xHPK5M/GFrRVY4sgoWuY24OfVrjEvIT6SfTDC7HwN/MI4wIQIYIMf5wLXukc/w5IF0g7GecqELROdLYUwnDtXiPat/kT/z4n8cvAsEkG2ha1zpcwwYhC0PGUwD78IAlUNLz5HhjbQYKOdb5FHO6WJSADJcJFNQR7YRDX1O9FY4hGEC+ZJvXR6Wh6fS3s5ndUVH8dWv+g4Z188uIK7go27j5aKv+coK5Q9PJy71L0knDLydLTv3rH+gy3oGR8waU5YVMrElazi8U/1SiaHUM77JlrdAm3q6zKu4UT+jTRxj1JA80/rAIshHhOEDjKIZuCqkUFsx8fpzPI/SOE6LiM/uw3PAeX/WvXvhK94dyVNV/+FbpaZbgcNhAGXDiIMnLKKXTjN176XwvhD41rHnnW78z9+H7Khh+Cakf3z1kkX3IY73I94rHehiEGJDPuE7vghhobIhvXCtpH0iLDjooIdWrji+JwblCn1Y0ZSkAKc29dX1IZbjVZB6Q/+mSFH5+BZai37MPROmvK1E+/x7tT8TG9GPfcWHRFFkj6vXP7If/+TvbGqaSYxxn5AC72VbW3Sf+YU5u//gvnC75FtPrK2v2+e++HkbGh1R6geKU7LZmUXl2WTnL1wRPeyyu3fvSt5L2ze/9iVLJpsV79DOjJ1VX27zbUpmp+7Yr9/4vr57JNo6abVVe7a8tOSTqTo72kVHtu3a1XdtfPyu3b97z/U8EWt7/vkXrUs8gIOzB/qGbEV6+anhYfval75s4w8f2a1bN10//ot/+l9J1x4UvKRb1jS6DsDMboy9bHPBrOawxQw0ULgkeNUAUYc5NDT0HuhTi+TFRxOT4h9sudwkuIpuqR+DY43iNxgFfUsx0SJ0Xxx9DrhUIX8Cf7UbtAI7BYOQ9Dd4UtDdkSWkF0qGzGZzHkbbEt/3K4f+qBnhufQlH0TXe54JBy+Y8Q9NYqCdQVS3gSgd8kEn9QFdtT2DmqTNhwwAois4TunZ7QCkpQTBHXDLjf+CDXo9kz/Ytvq11191/gmOkTlY7P1Dzi/y3vcqD46bBMr7NjN6DnisYshTfoHQ6+L1wRNX4SEDEvT/Y+dJKwQKEMHRJ7r4O8KgAcTAcO81Vjn0U6krf/BQ50mKSFyyQn5gBT4DQN/77n+0n/zwh9bZKllacIJv0b/ADWi0XwVPZHx2sJiaemqnz56z3sFhe+f9D+zx5JQyxT5X5Tt3wFeTLS3eP8mfM2Y2xJ84OH5mds7+6t/8lb3xk5/ar372M5t89Mi+/AdflTyd9AGg5sa4/fynP/OZ38+99LLXEfmL1cHwJOBJ3QJcvCpedwIIgn76CqkKbHjHm0A3wrc4YOTvPQ5X/ULrn0Vx53TFryEycXFEh2bzHWlH6Uuc9LTDM564tJ43kofhwiBSgDU6woP790QX5q2XbWXbWwVv8LlSTiihvuMe5+l6saK6qSTHeYVveCfK523n9DV8QCn81tPQfeCVQd7lHh0puocnhglTlTQipw/RC7hSZ86789UDypOZ7wzktHe22+LCot389KZ04RErF1nZxEozbGDIQzVONxMtCdGJsnRt6Xz5ovSiHV8J3dvd5dvJ5rczlttet6TkFFaYMAs/1mjGVsZV+i6vb376cwY989KfpN+KXjm9EJWjhtHWTKycLEmH9FU+KudROW8vXj4r2tqush9avKFGOCvdanfbapRufdWBlUWja0Q/mVxGL25obrGi6BS2J3UHq3nlhbbvFPLMrD0SMW+0nu52W1vGMFlno2fOqlCrTnjYU0hdSApgykdyMRomE0023N/l28G89rlTEvgT9mD8po2e7rfu7g4bHR7zbXwwqMDAqqswqLEvbkkKPMqkACfFenp6WYJpWkpmlRjYhpQTtkg4tMV5KenCIAREZnpj4Eu2pJVvl8KT6qxN1to5KOD9yh6LoTSLOTQ2HNp6ZtpaW6skBNbYysKmdaQHbFTMbn37yO6PL9r80rbV1kkIPsj5aMyZ0UE/SHN9Y8OapBS39vT7jKSpmRkbGh60RDymRgD5jmxguFMKfsx2s3m7/NxrSqfJ5oQkvldXmUP5WmwnJ6LUlPaZz+IqarQg7IGMeGg3s/KdYeiK57CQ9UzWfvCDn9n84qqE6BY3+DJTlA5ZdYTwqg6nUtTFmq1ZsN+UMr8nolUnob6pJe5LaDgQAsEWJhcEaVAnID7Cb72Qrl7IcriH4TkvxDmwv/j2H9nnX3tFiH7dPnj/PbWNEDWZslyJGWEqmzoOgiiCcYsUBJgUHR/kRGBHYdgXAyS/kKep/dimRkK7suZbRsUFPgnTCOgHUgjZkiUoNXQgFJRCgZkz3r2DMSKRsMXFdaVd7cLG/lHBnn/xnJ07M2ANUuDGTnUrXskmx+ftvXef2tp2zta2tuzGrceW2d6x02OnbHllWwLRpL34wouStFO2snxoCyubtriy4odr5gtlW1pc0lU42RQX42VvfLXRXr298/e3VZdG1aUswr9hywt5OyylHKYHRznvpAgEzGyibRgEgZkj8DBLF6IG7roiI3gdqFPiguB85CseGOFnpji1PlIcBsYOoG7KA+WXrbOYGYliyxIxBg8AJAboerVDMtEs/BSeycHoGIyBGNaKKWIwSiSSgjFLo9VOtKHuISRutBdeM+OKsqO0MYsBpQFCjBECgomiwewtEmV7CoQu35JIaMXAAEIXCjxwgPgRLyFFm1UopNPR1i6a0m1dnd0+AMIIJsv6gRNwQPFrqG30cme3dqy3tdGGeyCSB7a9te3MHYEQRoVQeXQEM68Sgd60dGtS+cd8kABmAHGGM/ANJ7xT9jhnheg9+/WjmFEXBjUxtKDswcSAKaPvKIVhRofwrx6cZksfBgbUp9S3WQ7LPd+ypB1jLs+QBpano2CTPwo5AzMweqgGeTOjmH4CjhAokPsSrrrUgMXae4x9/dzgJ5YHi6PX0g/8l4u+iYzMruwQ7r/+yl145n0UFkSHkAD3Co++j9LQJbwNP6HEcnrvDFY+yo+3PLs6w4chRX/j18ptSD8SEFF2EYYrg1x6xgNzhDnuSYtZz6y6amyJSVnP22Zmw2e1s4d+Z3untbZ1uIGAmf4c0L4reovRemkuKyWm3z784JHC1OesRekI5lvhMEjH6aOytbYnLRFjBcuGdbXFbelpWnRb+ZeObDO748I3gwooBcw+qtd3GDAO1B51DPogzAjXwbGtzYynjfGKQTAEAerGnv0Y/OGNUX9jJjf0DqMzgjn1pT8yIEBdUBzC8kLmdQQaTboYdFDw6FM7W6J9ik8e4AYKBKvIEKTXVzddwBkdHJXwO2DXrz8UzStKCWt1ujo0etEWFtd8ZdT6+rbaJAi5HT0cJFhtY+cGVa+ydXQ22JmzvYLJkr7rt99+fEPKW62N9Bxaqq3RMuu79ud/ckFx6m17Y0WKm4mPLknIaRdtr7X8waa1S3m88vq+ZZZyNj+3I7rV5vXH0IQRfmV503YL7I+YFh0oSnnt8EHQJskHPZ1t6iNlO3XmeVtSnZg9/spLV1TnGvGAKV+iy9ZuDx/NiRYv2csvXpYgxMDKgS0vchiz6F9Ni83OsUUZezIzGFj2flqQXNHdPSg6FRNNqrNUS6vauSR+Um3TMyu2sbErnnJekD20dAtnCbX7yrC6mrj4et5OnRZsJWf85je/Ub+usVc+95y9+97bduH8y3b58ivKy3wlwuq6FNzRc1YjRT27w7ZyaypLVvKR+vVhWcLentqh1ekSyv12dtfpLbNq2c6C9nUxgz4mXIF/+qQClYyl4gyuMrPtqKpsH3z8lo1P3RN2CgZWFI4eOs5A9+sbY8L/rFCFPFhxVm0jo6d94IzBLwzGPR1dTgc5CKxZfCC7syVcWrO+vh5f5VAosrpL8Jlm5RJ0ngFQlUPyzqNHD3xQW4hjS0urKvuhL1Pv6m4TX2lQ+vXquwXrUHsd7EsGW9pQ2ct2/vywbW4wWMtquZivEnCFWfgcnOiA+wpNov7Rvd/BFqFJURiKoWAlfIYfcQ1GciST8N7j8s594Gv0YdogDAqgpKDYK1zvfeapwoHRcRrkq3CnhZ6gkzf96Fn9GfnIDe/QO8HaM1Qkj6of93pHqagSaZIv+bAtQRhkCIYNV/zchzKT0nHZFR7CAo13xVxXBs+YuY/S6oYHD5d8qXcYGDE8EueQQihd6BDet10kQTlICwpTMGCE75ELuOK87F4OeS/EoWSPhH30wYfCu7zdlvL34NFDxWLrxBfs1c+9Zp9cv2YtrQnL5rOS39gGTQqXYAZNQ+7Z2tlRuWgj5JG46Puq+K/axHFe2obgIkHVMpID+od7RZdq7Or1GdVvWKJAvS2q7zY31atvDtnKqnBMSg5bvGFEAC5nTkvmO2LvXskl9O7KoJJ71cv98TNw0B1V091xu1WaE2zgisedhAfF5NvwHPAv4CH4GfgghmFwxAP0LXnCF+AR4w8e2qx0DbYYcLlaaUQyIyUEbs5fxFvgA/TDqN2QDzEW8U0kf8NTqsFtxWMSArP7eY/8A93BcEK6DFQTlwPjkcd89jJwoA9AR4QjGNvJG8M95eBb8AxZk1UBDF4HniZcFr+kPEEOkvzK5AhdGbQGXm7wF71G5qecxCcd0iCMbyn3vsrE9yjiFAdY8T19BtkVGFMvJpl4nby88Nq4aFbZ+yPxOLvJjXfy+lw0bsfLwjsMb3zH6lmMdMjTbvD3ySWSG4Xb1AujI2VF94nagTyBPzNA4QcYW/t6O21w5Iwd1Kcsr+IfMalLeAzm4LztVRO+I18fdFSIt6Ly4YpepVt5DHq0M8a8qI+GOLgIHnqhf4wYThEqf56cxzi++u9nHe8imuXPHnbie3ly9HyiMOUTIgQ09v7hb5/dU2Z34FL0R1on0oamRM/BqW0rdyTiKVAnvvO/8CK6j77zPD0/QqLrs9/jbyVXk95x/MiHnHQLbQ/thHv2JjiiQlPBP+oN3cSAy9YxXhfPRS8UEbpFHG83TwXjjWIIHu4UB7gGuGMYVEl1zzaeBdGIfGnfsuz1Lvq2tLpkW7sZe/3zr0v3yNrm9pbiY2x7Kl7bKb0z4xPBMF6RHINuyG9Ly2v2zW/+sfTLVisKGe/cfmj37j6SnrsgXl/vK6/WlmdtI7Ni1XVHosObKsShjd+/Y9kM2zJKrlxbkGwr3Usyxw++/30faGCVPjL6yvK8ZKYlXw04NDxqn/vcF9QPGq2tvcOeu/y86P8Vy+2IzxfQG4P+hBz2wosv2QtXXlY/arRqyaG1gmGj6EwYwEa2ob+pL0tuAYZhBjp9IeA+dA86gb6AzAvsrn961+Vb9HS2wqiqgcaw9zeraaUPqE9B23DQAXgak2u4j+gZYQxecmaI93Gljcd52+gemdy3MVJ/o99Ao8BhRw5aVLf0a94RTNtCS3lmsICBBLY7dh1T8iF0BrqCbEye1M3zUllIN9AL8kaXCIMI1AW9KeBh6B/K1ErikZ1dXfbKay+Baf4t+An+efH4WjfQEd6H8MoL3UNk6a3gOLQTOcD5v/w+75QPeblXfLINOlsoh6ddSSq6EOJymOejuB7PX/u7kAoOeCk/vwuOgVw32nsbiLfQbupr4MGvf/mG/c1ff9dSos/UUK9U38Azo/bBJkEY8hw8BmMw9ryZ+QU/SLlVegl9pa21PWwtLvij5+PQzcLAODpoxlfz7klubpGexzl2NWqPlz/3srV1dvrgSGm3YLdv37KB0WE7e/ac8IltCmPiq2pz4RR1A0aRvhvaToVWGHKDHr2cAT4BRuB+uOo79ypYJRwX4lXoFRE/4wnDQ9M8xrMg/nRDOvQtrtEArbcjcSrpBFtD6AMexltd2UMfXnla9T1/bsx3CcmzvbPqSnrIAcT3viEHvkTOk9Yfb0LaYKM/6U/PlajULOQZgvDIAeBhsCWEgTbHV8rJeyKTtucbwirJ6ZGJeYHOQCtXlpdctgQG7FhDW6dbW33VICs+sG/du31b+tCK+421VePM2qHBQd8jf2t3x7p6ei2zsW2lIhNg49Jfu11ubXRbKAd1b0nPTPuW3+Vy3nG5RrpnUbj43ke3bH1zzzZ28r6bCLSTiSgMULJKcF80szZWZ12itxfOX5TuvWrFnTV75coF6+oQTc9l7UB02GU8eb4bVdlOjQzb8NCAjYwMWv/QkF0VbdzkrKxi3mJNDVbzwsXm7wgtjD1a061xCYAtNjR01pbXMz7qgNF5emZOAvuWtXa0qJCr1j84YBcvjFl3R8L6u9NSYktSdmdtcKhPymKXBHCW5C/6su1qVR7CNjx6xpItKSn3u1LCWdZZkOKXt+3MnpUKGAr3RbB6fSZZzWG9OldC6Xfo/ZZvuZFkn/7lZSmt5wVkANyrsnZYqrXX+vtGLd7YZMtzk1IwWyWExq1YzOqbuJTrtBhNpzW1pSxXPLA33nzXdrYlKDZUWaq9wV57+YII8LbyFvGoN5udnxYT3HAFaZutYIYGpbhu+WiW6I+NDPf7aAqGUrZ1mJqetOW1Fcvtsi9SncrUZiNjz0vQ7BDTzlutlGAM5nS+yAik9ta3wcjPiCq+WD60X/39b+3Djz4VQRDjOhAyIshh3hfii3RZWQzysDZudU0tClNaUpi3Dmute2jE2tvSSrTkTM5HKI8wrsEkGOWEENLKh2KwQrrDktUL0dlr7+tf+5L94Te/bptrS2qnepucemLbuZyEeyHjlhi2GBUOBooRF+Mxy2gRqsPWLWGPczon5YUZ012pK92NGe8QUDohHY5vYXwQPZgPxiD24Wf/K5Zcs9Qbxyybku63MszmiknwkNKmjrqT4dDoeZueWrDe3hb76tfO2AYH4zzZVeepUjsOWElZI2Ldf/jYFZpzY2PW2ToowtQh4eSSxVMpu3nvkRjAExcEdqWMtra3+xKl6ekla0uN2mExadmtgl2+eNl6u4dsY3tHckuTrSyIEezu2rZwgLphPGevfIglp/XD9CFGwMMPNBYjYaCIunNAEdtcQVhYNpiTAgw8gANCD7OdUWK8z0gBYl99lAtmYzHYgbGT/DAwYnhn5JB0yYMaAzNn9HpGEWEGCAalbSk5bD3h2/soX9oIZuoCi/4w1rAfv2+fRBy1KcvSSJf28WXjai/fbgXmoHCUQQwLMDXaG4GG9wifLkQpD4g/gzq0NQZvjJs1yhfjFvBi+6D6mgYX7higwnDXna6z3vZqF/qomyu56kcIPEzO2MygpIXZbMz8YNors+wprzNTefIGP2knZu9SXhRPYE7dSRO4o7TB9BmsAXYYfBDIwGfgibIOT4oGtygPMPOZcqpLcEGgI13yIU0USnA+MD1wOTxHLIlDxDFUs2d/VaLHkt2DHOOiPxRE+lKFkbtTHammPsWfdPQp//OXUWDlojAVy7+JFBIX4FQP6u/fVj6D7SLs4VTkz7hjpqsrHhgHBo4QGBi3F5B47lV2BESFHo+6fybPIPhhLOJCudDFxL7tiEFI0bVPb1z3LVkwApAG/aq7g31JpdQoLQQKBkHjsUbxmw4rFvZFn1fUdkfG3v4l4QOzkDGMgHcYGltbk5YSDTk1GrPm+iObedxtf/ZP/7X6+4RlxHQbm1j9lfSZVTXC7UUJBIm0eM7KopcRhR54NSseRgFmyVNv9ioVSNwYwHvqiiENGsxhleAu9YTuM8BGXwCHmPXBwB4O/AnLmFkJ0qI+Xi+hMcysxDDGu/5+8R3RBrZf4Hv6I2dRDEggQDjeWMva9WuPbW01J/p6aIODnb6ty8z0vL38yvPqB/T/ohtiyuWCJZKNNjjcYYuq305+29tgfmk+HCpOvuWcdbRIJmjJ2/nLzZbfqnLYNSVKvn9pMtWhspSUjmC2Kzqv/p/fObCe7n0b668W/OpsfjEvJXHABeCNjaxlt1lZUCdBXXKA6FE+LxgKZu1tzTYq4ZED1G/cGhf9rFH6bPF3JJmhzs/dSYmOt8TiblROppFVjvyQdvbrZ0u16sOY3bszr3bhcK06wTcvWaBDcgiC2p7acVP0QP16v86+8tVvWkNdXHx7R/Qk53wbesnWPfXik0d1h76K5/H4nH3pi98wlqL/1V/9O6uSkpbZ2rC1zVmf1T46elY8sU106VDhO96H2tt7vB9sbczb9U/es7Z0XHEa7ED17epss3bxJ87ZkAroEynYzo71zuBQQ2OgL94v6SsoLDWi6xL82JeVFQm5wrp9eO1dW9qY8XZzGaO2QYJqRtjD+TEt9uTJvMs8Bwfw4aAozc8tC4+AzZEbveCpKNyzs3PCJbbS2rPtLc6faLLxxzPC633Jehkv+0svX7Rydsdh1Cb5KtnWZpvbObt3/7H6YZXalTLU+mov9ghfWdwUUjcpvaLablf8esU62lntuG9Pp1bV7jV26vQ5pxXQh6Bm4IJi5HRG76A18MZjXwknPn2KMOIEuo/SIqWZb3in1DxV7o/TDD68wNGzw5X/kG7gb1zDzCHRLhpEz9BTPPydcA75LavvsTUXBoR9dVj+SCsYTrlCdz20ki/lC/kAMw6ro0YofFxDGUOZo7pwdccDXuliRAVyoYyBtnpcpUf54YPkC39mRQzlDavbWKnHlpNhMAnDra8CVB2gtWFQFjrtGcr7je5C2RzmtIHu05JlLkoZYeXa6sa6LSwtKl1mUVXb+fNjkq8eqAx71tHV6fLxofAQmQkeuyscZIAzlW73maMof6wC8TOTEqwIqpVC2WOJlmabX9uwgiDI7KitrSObeLRh+8W4ra9kraur277ylT+UbMTAQcnGJx5Yh2T9f/LNP7GutjOOhyquHEZwttMKCiH+pAN2CG9ciB4MFcAzQMHrTpSKJ9zDdOU5clG78X1oP1IT7qiNaI/gRGOEOwrUG7bxeWTzs7MuK/lbfUd7QQtoSx901j1nyrgxSmXnPTIcs9xpy5Bn+I56smwdYzzyjbe50oYHI58gv0Qz+skDfCYPBg18NqKe4TXwMH+v65Eq6XglD9+BNxMnqm+Aqeoo3Dnm9aoLBiFkSsIw9sO3+KaViS4qU8DbKpfXGkU/wC/kUMoZwYJVDRjdCSMesGMV0dbWlr/HcXYOeVDWuPPZ0IdxXn7yAT6Kg/7BQAKz/pH/0Vsoa2TYp3+IrDmcHEa6khb3PutfVwXoi1BHtozrl2w/cuqs9LMWN5DV6z2Skg/4cBX+unEHHJOMF56lF+h9vV7w7lmcgFsMTDLjOcKzgHMV7/j1e/DvM08qobdLwHUun/Eeyn24C1foXPgmihNomNKVh/5VWjZkzIX2r9zz5tl3IZDncI/ey/tn6VN+1cbfebqVbx2XKhFCr6yEy7uxzNPVF9Aqf4/nra4kqlvCCQnvCA7Xf+iehUdlwxE/8j4ILNx1Ma1SB3LAiCPoqA9ieuTbINdyr+hOh9nCkwkRTIqCDoBj1DlM4BBXlGcv7MMavQfPha854ebQ4LBdefllm55ZtMWlNZ90EovV2uuvvWJz87N+JhAr0tlOo7e3X7TviXTZkg2PjNnOVk7085zdvnnTt8pi4girFLHxZHMZ0fu8ZISE9Q30+RaJG6trNjDYK5mRflSyCxfO2pxoEttG0t82t9izftdWVpcVf80G+3vt3IWL6k9Vul6S/JxQfzmSLt8j/FafKRdtZKhPfbzeNjdXnY70SRZEb2QrXwysR6ojW/SwVzewxEgL/gYeH1qFlgbfHQt05R0whnfkinv27ntXbWNzV/BvtGrJQbQ52xhBu3DQS3S9CKfpu6BihAvQUNoD2kIIsjvvHP+cr9JGgW46jaTcFfyIcAUfvlH6+gYeGoVHtCLIMGzBXHb9AZqGvILu6oN8+qNgoVxRHxSqgRfguO6hU7wnnah+0HF2Ruju6fTDeeHnOODoKZ2oKzDGYaPwq/tQbp+wwFXl9f6uPDGmeh/SO/LniaunqTLQFtBf0nda5LQqpBsSJ3Kl/lEZuA8xPE6UF54AfkmTdMgRuYg+Tv968xe/sP/4H/69JcXTHH/gn553KAM4FsGbmdvYT9C7wgQ+c/shvHFwcNB5GHlRhnis2dvNyyL4ZcRXWlqSPsmSYoETB5It2G4nIR3yJfU/4MLkRc4A45yKS1fY2ly8tpEJhM90fnDGt7gRnjEpjDb31ZwClst88pQ9qgflBo7+jntdvZDudPXncM/f77ooNu+CzKK/Cu2lzXDHfEM+wA5PhEo8f+cBDiPHYxpejnZh4gK6LfYQVjjgoS/BxhHwqZLUsfNJBPpHbg34TJq0MHkEvGIA3MvNr+L7jiZ8JI9x3w38aid2M+HbaFCKtI7T9wKTIykF5ykoX1bYY19h4qxv76zykjfnM7a2ttonV6/a8uKi7/Ry68Z1y2e3bb9UEC3dMA6OvvDcZV/dX0KXj7eoHzcKF0X3mPCsdmXCFDw9Hm/wQ7O3NjkzMKW84i5vcIbV5m7B3n7vhrS/etuW7ra+uR5WpydT6suBth3VHllTOmG9I4N2emTEbn36ieUyq/baS5d9u1pkAmxvk09nLdacEo1j6/tDX1nekhIOqi1mF1fszb9/V7R3x/vFnvKvef3Vge+wWVRRNGJxZddu3nls9SJEJSkJKysZCd8JO3XmlLFsrElKp2+d8HhKityGOtOmBPispcQ0evr67Z13PpEQz15wHHJRb+cvnKZ1bVvK4NrGji8rRzBqFcBOnx6zJxNzYpYIcTDGOmuKN3q65XxWgFsXEHdsdKRHCrMU/o0NMRu2/qjzmfQsR29JtUlAbBWDaVNnKihezDbW1nwgIbdbVqdqtu6uEXXKspSReTXqvjprtX37j75uvd0pK0qBTTRjlGMbmYdKp1VAZN/kFns0PikG1iCikJCAV7BLF8/ZghisUFXfNNupU8N+Ino2J6FTgiZbc2AIjydarLahWb2iSV4dHmO/j+wyU05CozoXI4Ioh0e6ZxxAPc5u3X5gP/7JL0X9mKHSrAasdWGaLUwYCc/mD6y4zzkCvYrfYAUp/2s7Zes/ddEuXHzO9hU3s7LoCKpuIESEidIO6oDqnPRzbKMNUpgOS7vW3FQrRe20/dd/+Rf29PEj++27b1uPBFY64/2JyVBe0U1mqNOzWHbNbIPAGMOyWjxMzAVmSTbhGYRl1ksw1BIGsjFznP2z2R6IpWY+O0JED8LBsrrM5qbgE4z9EB9mQLMcPK/O4aOGUBkvR9na2tPW1sp2Exi4D2xYQtHa0pZwJJyan25P2PBwn29pdO78kPKus6W5LRGoLgkxVyRQHdn9B49tamraGfPQ8JAl1Nnq62OWy6tNM3u2upixr335i1IkPy98TdjM9LQNdZ+y8ZszlhRR72rr9cGRAId93avjS7lKifCBA2wXMz8/70SgSXjkxE8dGQVieXlFOCoBRbBEsYAhMCCAYAjcdKM0D30LHN7BiBAOIGo7W9uWVTiGbFfIBOPIcA2MMLZDfAmjDItLy4JTOJSN/FC2MeYz2wuDIkZKRC1E1lAXtbfyQUlkfzIcM4QxoJK/G7FVzjDyvU2VnOAyiwKCGpiEBFjhBDQDJo1hDwMhyuSWyuSzyGDKfKf2ZG9DmDDbHQ11N9ulsQ4x1zDoQ5l8a6R8wfKK+/0f/FYwqrb+/h69K/tACPABp8Az0nQjijxlph4of9QTFxgRZQyCHjBEKSZOmOEV4qBUMsuQmbWet+IBUz+0V4w8elYE+SovJ32D9mtsjPl7yoOxNnrn8JZncIX22s4L1s3dlu4f9uVWdqhOqj77+4z9ZKNiHbvA4MTs/F4/1Ik4RPZ3MF3gFxgkigWeMBgln3Dvnnv/Ix1Y7TMXBIEQQtxQGATeoPiFZ9RZnkOeNC0M3WeJ6oqwRuLOfj090UAGIxVYK0GM/v//Z+y/nyTbkvxOzFNGZmREZERmRmqtSsunZctRwABYAARAW7MluaQZ/wSa8bde8ieKJWkkwCV2SWCxGIHBaNEz3T39Xr9+uqpeaZ1aa52REZGa34+fuFX1GrM03qqb98a95x7px/3rfs7xw8y8qelJu3Xnps3MTNmCFBnqCqM+e1UghHHzQl8DLLMKokr8aIV+v8amuRjAKyQP1N/q4sYqIRQCjCEM7B4e7VunADG+5i+db7SpiX3bKTTZ5OS8beyoT2E8EG/CwLmrtmPwieV69Ke45BKAz/daEA0y27tYgAdSqNKsAeWfGqRfQZNsLMggIDyf5aQYR1gJAp1Dd9Cnb5ot5cfrT3VE3Pj+wxgG5KFxUQ6gI/o/g1K0Be3O4FQyVaO629E7yYO9A1tWXaBwFQ/27NKVAcntrPpoXv0mZ+WSj80tTc7rJidmRI+4RDNbk7xlM7X6TKP3z+7eLnvw+J41SNYnyg8sLflfI362tXMo+Y0BQuBVoCKeOrbHD+asJXtWfHRJ8nXPXZrtF44lWw/s/uNTKYaiz+MKAR2BJpWhWGRGZhggZRbVlvgYBuKa6hPx2DqVj8G5KqUjWSPAc3S0K8W11oaHGq27XfJ2Q+VXrhuayiyRhuL2bW52TjxRfFLKXpnVhlVDh3mVtV7tErOZ6SVbXSmKX6kPWkodotb+s3/yn9vCnJRnydmf/fxjuyagzqAw+29QF9k2BpYObVEyoEnydnBwSNjmMzfiVMZOhHWkJHc2qy5qVfcCu8mM+8zt6uoU8B9WO0oWbyzZ9uaaA71F4ZUq4ZvO9i5frVdbK9qtOrXc7obob0x1kpOSnneshRzF7yguinBfWF1zZHPz96XQzoqmd+zBozu2urVk9x/dEs8o2MTkrOMnNjhNpbI2M7uqvlUthQX3cEojVxRt562nu0+yqcHpPCPcNDM940bAA8WRSNRIntaLNtkjQzxLfaenr1f8s2hra6uixArrau1W++zZqADm/OKG6Kzazp+77vQuESrgLHoWJtmVzO1o71Of3LOsZCR7MdHfW1rbJWtjyiMTEwYln4eV3rHKK/DpfCRwEliNyxEUEk7//erJn5f34BrkHoYVrvof3pXiC2HD8xBWp/MgXsLTXibOI+dfEgLQK4ozvDtSSFGEAdnhuWS5eJgrHCoApyskpW98qX/pigGVe5TnUDYGJ1DclQ+lh8yJ6iAoaMoLGfUj1AEHQTwfXPUctupKGHknTuITpgr1Ip6iq68eRa4pEDyKFWfEzHfIOF+FKF5HeQjP6TkgDr+Dt/vPEG/pyqClCu+4gskxP/7JX1uFlBUeo6iyeeSde1JqTpipmpPSxEQGYRThZJQseKAyLTqivo5Ev3vWLPydSklZLis4jsoJK6yuqW/sm+WPyiwjJSpVLzl9WLTvvv/bVsyXC8c9s/n5Jftn/+KfK+/0qW3xpKRduHBehUwoL8Lv4uMuFymEjkh2RgePqW7eUjfQnRtbvSy0SWiXcC3d613UVtERxcvp7ayXtDFt4bSjsnp7edKSfUoAQ9rIsyc2PjLqBn034uhDMAZ1BB0SF30L2uNA3uBiK8cztWE0SYOw4A4wJnkgXdqYd54nfRthFA7C8Q2yCVwDJmMCD99xHAgrgp9q4mFzSe8LCsOkDQx/itTpnWdgeRRVX1Ug2gbfsjcDMhgcH+oDmkVKSt8UH0Se4Y6IuMCT9DsmppBfyk9eQ57CRBCvR6WH8Z3yRG6EMNwEY4N0Jn2LjCUtysb3fMOBDKV+omdcqQt4LpiY8MhueCSD3qRPC/MbvOYGIX2HeyTSYDIV+WASQn9vu/UODFlVTdr1uwqVBbdtEoluzOfEYMBKHvbXqhG2rNVZJzleJ/0gLn2WjRpjKgNKf5jtrFN58PsXv5nkwj00SO5CvdK24e//+EG9v3pGB2XQ/9IZ2sh5C7ztxfPw26/6owsJqs+Fm5dhuIZwHFxKtyFOfxf4ZaDIkOcoHJyKd/BK0uMh/JH4QpwlvudtqJM8+ZfKg7+O4gx5iu79zt/9XUcUPuTNn1CnesyV7gBPU1M4N2ST0PCeAIQW/es5t2oel4UMDqCDM0CPnuibC+ulT35C91W/AK/CA5lTDLY4OBGiEQ3Cx8Cr+qMy7tuzZ0/t7p079uTxfeGWSel+wXUEfZbJXAsLK9bR0Wm3795Tv0nZ5SvXbHjwnGR6Vt/dcNxJn/3Od99XX9sUJlyRTDLrHzjrEyV2tgrW2tppN76+KZ6yaX3CgOyZdqg+Co7t6GyX/JaeovgYVOju6lLcGfFVs3v3H6lvnNjAwBmVtcZ1uc62rPrMlr352mXLiF9/+tknkvkNPvmTAeLW1hbf4BT3hqw0QEekzsDAtGuoT+oXPhqqGL4LMcADoX2fyLNbsJ/87BPpucxyrZb8wQe22lDx4GqVgQVmscADiYi4kW/owRhfIRioBh0cYgk8Hhka+B/fYIinX8GD4MeBHkrvdUQ04zSt+H0wokSTL2hJ8SGf9akboLFt+ARBPQuz9kkq9HVo3vUmfcp76CRwfeVC5SZKZAa8EgzhOpLqqbW12a5fv+LPfY8zItDhdpPo0K33Jd1Sv+EIefWXOkOWo3tqJ/CDEC4cwXhMmagZyhXC8TeK7eVfXQOTKN1zV0pb985jqC9e+UlpQ/ohlTBb/O6tb+y//X/+N84vsakcih97evooksPUC3VMv4Nz85xviRjXwxzoY8zmR6dHHlA23IyiK/CO5wzotra0unxiVaHP1lc87EOYkm753nc+tM6ubrUT+zGwP9ymdfT0Or2xco52wa6FKy7fj0C8H5oLPF38gXpT3qJ8Uw6AIE0Fj/en4b/X0ctDTwga3vjxIgbCRaf+QE9++G9PQZfwXViVH46AmUvPQyj/i1GcPEXt5/hSZYBesV8ge9EXQ9vSJ4KsJh/OF/XM8a1ueea9Wjfwaw5+QzN87ldaWu8pj8fh4V9+G3C3sIBOJuQF+0agGx9I5gOOEL0f1KdnRc+Ybc8Ng2PozkSOLAenMAGdFaqffPSRdJZGl88Ls9PWlE5aUyZl/T2ddn54wFLw3HqM/EzuLbfVpSU7Em89Ep9ErtezOXOt6kQ8mwF9XEivis+BoZjUwn49Y1Nz4tNPlDlWImEvyPm+sbi8hrbLTg+tNsGqxBqrS9VZg3j8yOMHdiLd7/UrF6y1KeO2LPaEKJcuviGdmLhrpYO6fUF0J4K1h89G7emzcfGFdjt7ZtiymXqreONK24+OlEBlVcLyRUAaPhBVIWLczx6OSUjsqFIOvBMUi4e2ub4uAq71JQN9vU1i/Fl7LqD6fHJcQLzZHj3Eh9qO9Q22CBQdqpOlpeBK4ZdCinF8XyCKmXQFxYWCCwEk0ykH7MwujFWd2LXLfdbSXKVKZWOuYcW3LMGWlmJa5YMG9bjviItRSjj+7U8/FeC/bdPTDwSw9sVM8YWkiqpL2f278zY2lrOnz2dcUa6rPbXC7qodFDYFMldtS4ro6uqmra2vWl2yVr831chLElYdSi/hnWJ7Yz0ANMmDlZUpdVizZBz3Mssi7hoprdcs29EnRf6MGEGzj/alGtoE+jJWGUvqtwDkIfAlAH6ob18g0ZU1GLwa7s6DR/ZHf/IXUq7FwMUgkqmUlJYtCfoDCSUM/Qd2Ul5lbe09Ah3ltqt8Hh3sWUO6wc4MDtm+BPjK7IQdFXZF/BhKmN0ssCFwmRABAmSZ/bm/vycmKHBffmxpCdn/4p//Z5YWYRXUXn/yZ39qf/WTn1pBHXlfYXMFlvwyG1rKqhQ1mIIrjd6ZALgBSGPwBDAHYzPL0YLAYpAAQA+zQACxEsKX9yoCBCcnQo/ZDgwebLsv9sAs6OTbO1vO0JnplVTb7AkY4BqGDYXEbnwwCj94bBDYpc548dKwJGmV2vyZJTPMZDJrbWtw32L5vS3raKu28SfMLj+1jZ1F+/zzLyy3k1N8MdtUh1leXLHc9o7SMAGUWnWQdrt8/qpA01XfNHh+etZiZbW2sbirdq5TPVYLuAVjfa0Sw3UMjPpE9YLx0pf9CSikRduM2vkeBqo5hA/KFQYdQIjXL2fxwMvH783SDC72tqCeqW8MjBxNPgqYchcJxAXjYlkym//CgOhPGGkAKRjJ99SODNQwu4Sl85HCQFttbIlu1tbEcMusUWnBcBCYwUhZVJ0H9z3M+ncf+jqZqcxzDLD4E4/X4hM3AFd3CwBNSwj4aLaELjP4UKxgkEpUyr/uRQe1+h2PsXwb4zcAOihOTalyu3qhzfBHRj4QHBgmMZQn9Kw2Wa06ZgZtg8oiwCdhTL+Kq2y+mkB0ygapvmpCDB7mDP0RNwokiiKrJriHbok/KL2iJejvRIAcP5Sqc5gnvtSpq1fDo/xxD/gLSiNCpMo3+UEBh4apDwwrpMXMSoRYPC7aVd9iYzgMxQVcGCTaLNPeK4pGODPqH9owHFAMEksXf8QNTRK9jw6EcfQuvKcPOZBS2emn0Qn/4WsXlNGVbzwZ6EI3/CACT+9lvAGUvYwb4fvqTJAgkEXDqssjtVEAlgj0Upq6kr4y63lxlwClVU8ArbQUgb3Clv3ik58rniM3+LA3Rj6Xl2xgOSb9/tBSAhrslr+6yoAwg0LQuvqhBGRVTNxBeUGp8P0m1C/ye5vqcwLtpxivy+zapZTd/HrdfvePvpTME29Um+/liw6ymeHPRunugkD/amppf/Fs+KHKsiFgxwokNmcPKz6OlFZa6ccNFz7sF9HR3mE9PQKDoivyCK2g9IUBMwElhQf1YUwRdXv9VpRBu5XqWzmvYwxDgHbokv7CoC98mHfQJHyhurpMvGtTwLTNmrItNjc7L14K/zmyHilscfH4w/0ayeQpxaH+vrlmDY1plWHLFufXlXfa26y5pRF84Mu8R0dnVU8J++CtfhvoZJZtQvIgaYtrzF7PiJ/O2tL6pg2dk3Kmelheykv+T0oWiTduzFp9ptU3zfrihuR7AbBXJX42b2+/95rqpigZuiGZVKc2op3gNeXKU5W9+eZZN6QvLK/5Pjlx9fPGphopmg0KI/o5qnRf3wODnbayPqp4K0QfaSmvBd+Etqe7zWam5ywjPtbWxj5Bu9bQ0Kg6iglbrNvly6+p/sptdmbRLl+6ZH/z079RG1fa/fv3LSFA9Ru/+Zt2594TAcly1UeL8Mmu2rfanj0dtbm5GR+gbVE9ZbNxGxxqsvX1JWvLMnCyYF988ZX91t//R77qoq42ZUsr87YlGXPuwpCNj4+obit8P5ml5RXVwbwtLo7b2PgDm5x+YmtriyrLiWSWQKZoLidF3sr2bXb+mdqv3G5983O7eeMvRcdlNjEx7fv0jI0/Fq7YEr0LDwm/tLf1SgYlhK8KKnuvpVKNwjd58RvxS+UHOYP/WmY/11TX2vLCquq21XnTwsKcr6Lo6uoQvVX4CoiBobNqR3CbQPVJlW2tFRyfFYTh9vaObWZy2bo7VJ7FVdHfurHPDBMi2NeEASxkSE4KuNCc2q/T+2Uhj0/cWvut3/zP1Y496r/BXzu4KHAHDrgFYgK6QVn49skBe4JT8pV/red+6ncUxuPgG676AAXLTz1z9xm6h4fBoOCPztwckREzs+UxQAc+EuIMCq/Ymz9T8fRbuYadlnLyYtm8osII6DzRvxHegS/6d3rJd3ruyjhhufCb/Cqvyl4oZKks8CD+eXy6htl2GINwPSAMpntPt/SJ35NjFDU9wAUn+abGMGrqc8cD8FswGjyblaV66RGwN5KXWfmMDBSh/kPckWLIL79XJUAr6Ya0LSwt2Kz64JPHT3x/pDXRxtLysnBkleqlFKf4HW6eWGXHzFIm16gIil8yVPwMfNLW0mMzU9s2ITpbWdu1+vpWW1pYszLhfezOH75/wd57+zeEEY8lY+uchnsHuu3Lrz6XbN5QXHvqF7M2NHBVmKbZ5TsbG6NgKKnSSTnID2WjBUtPdB8ta4dmoqZwenpx76qph+UgPq9iKvdbR/iNrPPBIbAcYYhLz1nhgwHw6eOn6kvqh+JDDCp7OB0+IFI6mHgExuPAx2y58H3Yo+hUfCrMuHeZCuaQvCAdVgLQhjxjggX4DBpEHuF6yQ1DwlW8A7MywI1cQ85yTz9k9nvIv2S6Tg6eY1iPDADED24BfyHjoGPHeyoneBb6Jj2wI3TsBuuKsKrXv5NsxEVltAIB5Zi65Tvy6uUCUyo82Jnf5IH38DaMMsjlI9UbeQqrU6IZ1Or31I++hy8Rf0r1zCQajD3uv7tUDrA8bh8ZQGDPEuJjhQT1yYBCNCOXuOmD5I16ODzMW2dH1vr72TOsxarjiocyqb3qathvSr85hSXiMekzdbEXzwmDy0hcRGAYYmWZ+z9WHWIc8lO//Szdk1enQ+WbUxXt9RXR4991/F3vKAX8R8UpnYHPUK/+3K+lUwH8vZcdyg7h9N9pn2f+rf/jd+DqfqrfMy8i+k3c/p0/C3HQNiFdfnMGXBm+fZkP+Cl0GLCnf61/Ia3Am6KTAxoK/TY6onr41fpQ1J4uEUUx+OmTb3BhCg/DAIYrXGhJ+Ay9h3ZC79GH6N3gTd9EFrrW8yB/6O/IqrCiw3md3vkAkngAxivwp0qg70SHep8UXl1fmhJO/Vvpnk/s9o0vLa489GNUFD+dW1ySHrEnuYzrs4S98cabdu3a65LRga9PTIzZwvyswh6qP9Xa6MiY/cav/1A88ks9n7NsQ7P95q//tvX1nFfapvBz9s2d29L1WLG+Z3M+8QH3gsLXaotkMm1Tk3M2PT2vvNfa9auv2/LKivSsgr127TVrzGTc3cThYUG8+7ldODMonDGr/H/l+1+tra4I0xZ8XyT2XDzcz9mGcBL4p72tTfWjehJ/hiioG1VB4LGc+kOdcYAZMNKhW81JJvzik6/VRris1SkQSxMSl7vP1Q9kZNTH2QMR/uHvFAfX4IEgDKDCx8KAqyiaNnO+EFbpYucIfS0cZMdnaetZoBXamXyHfIbJjJI3ioe34Hj0AeSAu73Vd/BUl02Eo3/pW74OM5gZ3GTAAnkMHdH3mWgXcAz0i5GfsEyqYz+F669d9Yzpkecv1JtnJxzce/bCw2+/IrBeRx8Rvx7QR/kmXOgL4XnoMNxzG/omz4IRVrfKw4uTBx7OLzoIwzf0ef2M3uvEhsFBebFZ8fSzzz+3/+5f/kvDYwjlOigwgU5yRW2F4fNFX1Y8tAc8mfrkOZgH/g3PRFago1Pf0MSm5AYbzeKelVWJ0DP4lYF0vA8w6YzB6PpUvfd5sWZL1Ij2337HJ4fiASOVbrBF0XejdDAMsNCOrw5RXqBZNvV1bAHvIE80jniHDyrp+YvBDcUdlSNgQ96Vrh6OW+509UD8CVf4cimoh9ETnVEbhXfh6o3BGx4oPSdzf+4tqXveOR8lfyXa9YPX+k290WdwEw6N0kegHceRpMMv+qjy5LSjIxRHvxWJPxKNUA2EhX555phb+UAnDPy+9J3eQVusAHYcrdPLSzS8j9pecbnbPF74H7W916nfCithCwjy2mlB7Qz22Nne8NVZP/mrv7Kc6KG9vdUH5rc31iwjPlV+emTpZK2lEjFraGqwzvY2n3hwXDywX/z0r217dcltqPDritOClZ8UjPnV7BXBREH4D/uOJhJpy7a02vTkrD15Oq68Ya87EQYQJlOdbol3xsqPrSFVK0xQacl4zFqk7yZEdEtT43YsffaNa1essTEL49HJpFImsSalE+5bfRsrxlm9qv5hlfb5V7ekE8atNdsiPbVJT4SHvvNGy4/EesSMmJGYN5/zcbTniSaTVfbWO2ctnsAQd+CMv6WpxVYW2YRgR0piubUL5BQKR7a5d+TG6AyjH+kaCY01a2lrUKWaffzLh7a3L6GmH61NjWL0x97Jhod7rLm1QUp70ltkempJHXnX0uky6+tuEjGpc67vWFH5unTxmo2Oz6hD4ZM2YcWDUynqIz67OC8FuC3b7KPEzFhj5ly6MW5PnsxJuZaQlZDcK1bY0OBZ34yRJZ9is1Y8PLHvffj37a2337DpmUk3IhZyB9YsRfj4OMzaxT9ze0vWVw1gUMzv7ksY4eN21y5eek2NlrK2zvMSwtctVpX2TT1SGRFMLGunGDIdrED8ECdKmpgUjExx4y5iVfH/7u//B1tb3xQx1oqxZLyzF4t5gV/YxKHCVUihSgmECsQf5Y3d8Au5DSlFaSvmVm1redr2dlbt6CDvBA2Ri151pYMfickFdwkoKQpkiVi5/eN/+Pfs/ECXbYpYAZAzCwu2uL5l86vBVzbgrDaRkmIYZjEwwxY24T7HdQfjhCHT2elAdGCMoggzFElnJHoHswXwwCgARRitAP50bjohwI3Z5gha/Erj+xzBSjmY2Qhdnjs/5KtBMNwcq90LKmdeNFeTqLOOvgabnZ9QvR4bm7QtrG5bW3+HFdR+ZdUwjby9/85VG+hN2b1vHkup2rBsK7659+3ZkxE37rM5dE9Xl/J4KsBeb9/9YbNde7NKtInPrYzV1JXZhcsfWFfXgH35xU03SqEExVNSdPStG5nF4JiR68Jf9cDgGOVl9gXujzBeHqlTM/ORujgAgFBHCoNRjxkfcTFQ3lcALIlHNc2sJ+rVQaAEG8v+mVmC0oExn7piVhSslHZCqXH/+wg43ceVNsyNwQboj3QRlLQZCkxCgoznDohEpBjYcZnEjGg2XGIVC8aLSGACfmgH8ozBA8aO8CSfMOXgQ/LI253VPewngDEUAYKSCviBLihvHX7uWflSOPANrmGi7U0xu3ym2XY3N3xQgXwiWKoULy55yDPuwADWIkoflESoUibAM4ZErtATm+464etwwKb4yAd0TP2RT8BWELIswyraZ5/eVn9uU97w2c7yqLCU2wc4VNcOIJR/vuXg6iDM4wgz8ljexW8AJPTMSfuhlNKLvD1qBShiCauo77Rkc5cv38UlEe3oDe9HiDP8Lt2/cgTBzjPRCsE8D+HgVRDrpVPtpIy/+O1KkFeNBK/+Ahyh4aAwKWgUtX6TTnRSFy8VrmAU41kAqLRDUMQcyCkC6MPTI1Idni+dDr6VBwzth+LDDPhhYEg31on/bPgs6+ODI+8T7PdR34AbEIENyRBO/NDR106Og086KzuwOvEPBgyIr7C/521RJgUrHq/S84TVip9m00lLV9dba/MP7LC8SUrOjIiDDQePrLaOwTE2Wk36HhI+u0qSgpl7tPm2ZA1KBjwMegH0uLEQQVoavMNQQT2ur665scUHkcR/oeFoY1joIpfLq8/hkoA6U90CYPyeAVRcn4X4qE+AK3QG3bC0FJqlPg8PFLZwLPl3oJph08MN0T0rG6ola3PWkE3azVt31RdTdlg8dRcrbCS4AcCtwA0DA3oF9TsTvbOy5UDfs0lyUrL90BoTNVarOh0Z2bLxkaItrxZtZW1DoKvSBoZPrK9DclLg5uq1IauSTL94pl38d8nODQsAr+bs9p0l8b+McECt1dSW29TEqvK67wZXVhBh8Esk2UQ56RvMlkkxFYaysfEpASv8xm8YG+Kenuzb7W/uuDFmepr9bBrFo4QPDiW3JpFfCFcGj1M2N5+ztZWc5FYwUl2+cl6ygjats+fPnnsbnDnbaz/+mz/xPYe6OtvVhmpj0cAXX9+20Yl51ceJzS9MeX/3wXbJQ1GyeOeulNYpu3BRfVZ1c+Xim9bU1CmeFvouRqtGKdFrAm5llcJTB5uiDDb/LlM91Lk8X5idVD3OCMOc2OrakqVSCbt0+aplmjpEp3U2OTmq53M2M/fERkbvSbYIA60tqB802PzcloDdrr6pUfvU+GAFgztb67vCbkXb2sn7yjkGmhl4WJQC0yoevrW17TOVoLlYpehPZaqqiLsMxfUJvbN/YED8iX0WMqqHbyxWk1Z9zYh/g88y4s9b1tDYLDpW31B/ZPbU4vyc92UMd0nhRYz9zPhhv4I6/GVblQ8G8A4Fqqu3y5pbOn0wwg396v/0o8CBwgH7cdygE3726unv+ePMxP/od+mf+FcIoSv3pYBcozDgEE4ehq8JEYUJaSJr9UPP+BOeoYihDgVlXDF53pjYQKx6rStnpGgykw+ZyOoVsIBfFZCvkUMYEDEWkZAPDIhOecdmxVyJlD7ihzPLcBuOkC8MOr5CDj7Oo1I48uZGB10Vs/p0ib/oS5QkjP8eJzHpQ+f9fkZ1FOqdF/6EOP2kjOHq34lPKRWPB4Mxe3F8/uUXotOEeN+6u9BissLM3Jw+Krc0E1hEn/ApeFlCtF4jhWZXch9ex0oa+gK8cm2JVZrCKap46ieTqhOz27NYPGMN9XHFULCNFbOHjyZFt2dsDwPVwa7HtbAwbe++e1Fp7lt/70XVI6tlcFmDQlkSgTqicuiPl9M3h3ylnIFWAo725/rG2zv67c/CTVR/r9ZrOEO4SBknCHQBNnEsrATYW2jk+XObmZr0NofGfABdJ3FEMpf8cO8zYEttRH7Ac7QZ2JB4ORyP63C60jcMZnqhdI8M8VWJ+wXHib7iVnyV+AiP7OHKgexxeV7COhSBtHhPWtwTH2kfiZeTVnATGSb9hAGDMAiB3GTCj2Nf0S1uJYmbg3i4935Vip+DeAnLldVg1AHvWO0WlRFZGAZzgmGOvII9Ofy+FF94HvICXwcjRvVM2pTDw5IP1cUeOgr5U5m4cvJdlDfKEWFO3JD0dDX5Rqcp3Lgpa8wOZLILMwmZ1e2GesWPmwblwumKJf80i+tqL87QzhwhT9BhaGuuGPqcDimiwuuX3wR60wN+vXL/4vjV3y8OpXUa3gV+rPR1gWM4v1NxnQb5rXuecXh0/ifQdpTn6AjpUxa+Cc84uA3plO79d4g3/AtHuFM5pDtHcXONzuggHWgsKvPLs1RBHsYvfkTvXz1CdFHYX40n8AURhtqDlYl7Nj425jIRWkDHoo3Bzxip6RcEx5Cs0jufV7P7t6JWtZ/6snQXXK9QZibEUbfr0v93NnetXv2xvlY65emBsM1jW116bof763bp3FnpRRd9ctPMwqJkPKuzD0RjrGKFNgvW2dnhbn8qhTEfP34gmi/am29dcq8IC/OLlpNuiW6fEBZ5+/UrkvVNwiWNlhJmrhJWZrUKE9e6u7tsdXnRVlcWVY4K6+zoFJ9IS3b3+Ea/mxs51QeD4kf23tvvW7ah0f74P/6B8pm3Tz7+mXTKaluYm7bpyTHpq2V2ZuisbW1v2PXrFx2T3Lzxtf34x39uW2Li7AXQ09OrdkaHUv/XP/TbYAyN2oQGCm0OX6H9mfBy65v7duPWA8mfMEGnQnzMO4Z/VuKjCuv9WPmAT9CncAUa8Qz4i/MAeJy3B/1ZNKVwxOO0JgImfMTzOOE/r/JcwkX8w3lijXR10YWnj8xVP0UXgJagDcf7+odBm/wRD7PPuQ+TpSLeGHRudEzKBB/DKAptef70D16OPvzuu+whCV/UO/Uxp9tXD36X+virNM7zqK5fPbzWS49fvC1FSrX4PdWjsnj/VWDff4nk/b0H1cGP6C9H4AsvfnseonjV31SP0AD9in0k/z//7b+2Sj2vE41io/SBNHiq6gRjb8TDOah7Vg6CxThoS9qK93vqu9gd0eVx24KbY66bm1vqQwXHK7SDD+zqHbaPhsYm5S0MwOJyCo8DE1PTFpdMratPWTKesLz0uLR0K8pFW3nJ1EZKWq0uuuBNxEdKPF9vVVbkc4T5Sm1Rogv++xFVFO+I45VHrqOXjpc8UWGcPhTSH0XXl0eUj+jwOveHvAv5cHuA6pC28PQ8ODSM7hlWw7ygfd6ITv2+lA+u0Di04YenqZrQf4eg+on9gHBcaUNqArsjK+OQsoRx3M17nkfx0ba8JNKQbeVZ6VOxpfRDOV5e0VE4SC/qw7jL3hdurRDdLs7O+UA/+wa1NjdZm87mpkbr7em0ro42a9Fv8Cm0gZ2qSmVJ1lRJnyqzno6stUpfzTbi8SNh6WTcbdqxmrjCZ/zcye25m+CjA2xWdTYwMGxnzgza8EC/dbe2W3tbs50Z7LPL4vNVqvsd6U0bK0u2MDNheen1tcrvzsamZM+EffnVDfvy66/szu179vTJM1tYWbX7Dx/Z3dv3pTNO2y8//9qePH3u9Es+akS72NAr3rxQ/6OO3g5nlLMzy2LIndbRFncjaFnFsTU1iAmf7llciuyFoWHbz+3byNNxepXFpcQxKpZMNViueOibwW2sM6M57obS7e1le/5kUoyyYNeuXPDlXWsrC5YQI2SJI77HF+bnxaxW9X5QjB9jy4oalKWpBTHFOoFZmGel5aTMTk+vWm1tVqCx3it/Y3VbDVZhidqYNSar1UhisDGYAb4Vd9lOWEJMzDWWsOnFbVvdKdqMhA0rABrUUfHhlW5QB5dwxD/9lt67oUigDr/qb772uu1sbdjK4rSYT84aMxgZ6m1PgrWeGdYNcSnV46qfnDpHzBZXi1bfIoW2tUeVVyPFSmBVMuRYhMjyPJQ+PHWciCgRABh7fvaTn9nj+08srjxi3GLpHJs0YMh0JqFGBkhX65uD4o7PUj0+LkgYMTjDJjh5gYQNMSMUFtzAMBKs3lQO82PUF3cuGKmkEChMjYj+N773gX3n/Xcsr7Jh1ITRfXnzhk0LEFSL4Js7O211Y8uZ4oEIIcZ20soMHRzjNAJXOVPdx6xMjJRZa4y6+ewlKaHER+fHFzsdDYaGT3o1rI+CFvcP1UYx627v8jyzRJlNG2MxgbZKVgEwuygoFHVSCHExgO/X5aU1xX0g5iriVF3il7m3p1kdTcL+aAe7nA8oVceUWaWfVz4qVE/N9dU2PNjp9T4+taSwm3b3mxFb25RgV7vFBK5qk6KjVI3SLrMrV7Ji4ipv5aHNzY4ofMaG+t8XbRTtb3/6N04D1XpXrTauLq+S4sKGmnmlzWx3fMSSNzgajD34IHXDndqDjYBglu7HEbCg+sNVBpuhoTTDbBj5L0jpwv0TRlBAEINEPtNdZahVG/HbDY1OJGKTqkdEQWC2oi99y+DDxs6W6EmgVPWFUgezbBLNY9CncYjHZ4rp+1xedKyvw+ABh9pV7ZkXACJOBD+Mmf5CXjkoT1zgkZFwlDk2e2Tlgwjcd6uHyRQL+ErDH3nSFZ5DlS2fC5uZsl8CgjvbItApftCVTdjZ7pThKw2DOLMOEQI1tXGnKZZGFQpsCCM+ozoEcGKw8tnSCscKCOqfQQRmR8fFcDF+MCua2f7kA0CLsYKZFhitWJUhMWKHqpunT0eUbsx5WyxeLmEQFFaECRu4ogzzG/cDgBtWNxwBwCSlWIkCkESosRqhQoB0Q3wFQyJ1vS/6IR1gLIaSY/GpylSfpTp6rKAw3q0UN3mk/oNoh4xEMTpdgL9yuCDjmUcfvS21nD/TCX3ocAWxdBUJhbDRVYeTkX/KE15ATwjgEmAWqfk+I5QToM8AphKhDshZAHzclw7SoRsqUlxUAR48lTKAF+URX66stXxRfFB87+BUvE90+vNf/tSXGbMhzu4We4cc6D0DVGp70fv61pr4jsqiuqutSVi2dc9ee61RgnDbFZLV7S33L+pGbMXHTJ4y8UJmjXa2VEsP35fwvWpX3/xn9nRqwsbGpqy6hk0ccSN14EAyzFxgz5Cc+mIYtPKZdeJHlervbILuAASFTVeWLldL8Psgk9qcVTrFPWie1STir6JzZvHFxDuvXrpoa6tL3u8Le9BLuSUSKQe39HNcrBRKg6HwTR/U4r8qE1cz1OOG+D0GFYzlrDI5e+aMG3DY04ONo3LiR63tzdY/OGxzc0sqF0ahA+Uhr/zuqA3VB8WNDkXbisb7S22t+kHtiXW11dn5s63SSwtS4lLi1zs2MnlgS+s76t8V9uF3B/RK8qhCeGF23vqG2u0wvy8lsFH8U3K1odyWVtZtYKjVcntLtr5SsJXlouqgSuUVnUj2Qpu4YhN2lwKZUlse2m5hTzJn1c6d6ZNcX/Y6Q7Zs7+CSjxnMbH5fpzR3bX4BVz21trKas+XVRevubRFviwlvFB1/tGR7va+lMjFblaKLTF9eWnBXfGw+V1V5bMNDXRZPSLY0NtiFi5cFoG7Z6Mi44UtaDWz1KfzP19iFsz2W21q316SoNraU25vvDIgPH9rS4ootL2wrLsmo2kr76OcfW2tbu+qyzKr0e22TWckL4q0bknv4yd+0CSnvO7l1Kxxsqw7wnc2GkYjFgs3MLqic6+Ilu/Zs7Jbde/SJZRpZGYVsV10LJ+nGFlckP4vMvss5be3uSP6r3GxcLv1fvJsZS1u+9J4JAvQZDPzxWNxqK+NK02xmYcnmJUt3xYMPj/etLtkgZbxo8ytrlhQwTSSbVMa0D4zvKj5WHUjl9JWQyURG/SFpz5+OWl9fn+9DgxiC106MjynOLRsc7LZUPQPd5O/AWGUQ/IenbWx82tLpFskJ1TPzTUqyCZ4QKfuuxOm5Q34YRelEieEfRvESi/L69rP0LS8CwH/lXh0oDGSGMDxjtmWYYYwyHU76vm/gW3oeXC+AY8okI9jcXjJaHYbfzMoJcSkV0ijFh5HADXqkwUs4osoSeKkO5TkwYPoCD3gDUuOWZ/BQFCz4qcSofvupANE7niO3wUiU2xUtyiYewW/iJmr2a8Bm4AOxio9n5Jp6cJ7NA74rnS4jyLP+e2jFh47EGeSGl5iMCmPFHQscq6/MLU7Z6NgTa2pE4ckIp0/6QGJXd4+NjIkmdnKimTqfEMCKG2R2QfId/7a9fd3CACvC7ce+WrGYx01M0V1QYFBilV5C+BNXV2y+mN9dlaxvtKcj23b//pjqOuZ7ZlWJf03PzogO9627p83aWjtsZnrBOtvPioez6q9KNVepnLPKzov44uRPJB9f0BK/gwDTU2gzvPdwDAxQP/6B3kKrok29ehkP94RSJROWOoz2zqqS/KoGr+s5SujUxLix6aYbKPQhM/YxUCCTuIK1nL50jw6BIcgNPiSkw9PQDwa3wTTgMPQi9lPB5YzPlqOtSgOstC2Deo7bRUfIEoxc9DEmZuDTFlnDyh9WRjKAjitGlohjiIKngAkcvwoL7uR2HU/t5SVzxQeoFDeqSPfAvaXjVOiZPCg9ZvEnkgnPuw+YK3/oDJSBdqJ8YGlwM/mmCdhMnD7B99BRSpiZPDKIiAIONqOumhobXcnlGXiZwRS+QT5QP6TFCm7kKX2eSuRKV+DKJB7qnQFi0vP+rDwRgPfkkUEM8Dz5DIN1R9bZ3WL94oe1wiAMqLnRT/nGyBM2Qwx0wKlow8H70i0JRPdcoSOeBUO/Pw5XnbyCyryv+xG+9WB6SR7Dbbj38KVnClq6Kie6p4zhS/IFF4ryoe887Ev+4AOXykSIM9Cq/9MHL0sHb2E4o8TTdIQkS3nUD0L5oQf0kZA6/bIUC8/1JxhluDJTPpw0GYY3Zs+zEsJn0YPNeKcshVU5RA6nI65SutGpPy/i1z9ygOwJG+SLJ+r02aLkk6sO9FDKfap342Mjkukrwvp76rdT1tLS5AZWVitVqn4w8bOp7dFpQc8VieqZ81A6O3NEgute+rJkHJOXJCNPpaeJLVitMOrWyqyVH+ZscXrM7t36uVWc5q2y7NB+7Qfftzfeetv6Bs7ZJ7/40sZGccWofi7ZjmGZZFh9OPr8qZ1hFaHukRu/+OQj39tianLWZiYXbED8tj5VqX6eEvYd8VVZi8JGk5Pjomv0k0PXOadnFn2fJSZQMHjW1Nzkqwd8XxGVYV1xnp4c+Cpz9LSnrKAvbAqLX7Qrl4cIorPShs+cs7a2DoU9Uj6WLaXyHh/s2ez4iNXhykq6+tkzg95WuFum7suljzGhCL02tKOOUjuqIZzX0og3vrljz0ampNeLV6qsqk6lQ9BAM4ShvxMnAxnwQTA6OP9IPIF+zl5Y68KIrPhBRmL74RsGz6HNajUaNIuOz4ztMKBf4e+wh/AbHgC/cqO++CD0wuQfaAxK5z2T3BgcJF7aC52UdFj5tH8gWpEuiy6JXslkjbBKPpSBvNMG2IuQuU63isf7I/mUPDo5ObTLl8+rbRPO7+gPzCb3KPTvZS/goM/SN7gNz1w/i+o4OhS3/rzyjDvClcqlv1E/L/U2xxQ+M7v0PEo3DPDR38KB/MAW5vxH//HPzupT2g+PF/CQx4+e2v/7X/1LK8PeFq9zLAAuo96QCy4jjw5UD+rDqsdq1RHtQU54x6pB+q0eWk7yBb0QV9UMylJ3TJjIlVabMdCCvQQdHpnh9at04Cf70k0w8kM/uPTZXt+2hw8eWU9Xt29azf5uyB3aFBnJah3qnCo90vflqpQT8Si8GjjlKD/wHORiqEf4ZQnjKbvUIbI5/EbvpV4ISR1Gf0M46jqaCU9d+ypNxU8dutGctlIeXs6Apz8Qlzej0yhv/KrH3FN//KZDKQavg1OVa2d7U/h+1+nb5brqg/ZDFtC8ug2ReiTwYSIMeICC4qr7448+sZmpecnLHuWzyl2Fn5YJ14hznuo3E61OxYsdC1E2tTPfs7+pqkw8T2H1KOrfYBl3dUU4PaILirvqGbRGRjj0pAzOTN+VTrm2ap/9/G/tZ3/5F/b80SObnpgUTzrwFXZJ0UF9qs4xmrqwYpKuONjr7nwi+0A5RHpUtOZM0rrbmyxdW2E1Co8bH76rrAiDuBXuGeXAMUQK1947qjvRT0tLs/Bp1tpbm62vu8vt4u0dLXZmqN9amhusW/d1sUpLC/d2S09uaUxLdz1vbR0dVt/QJN2+0y5evGIXLly21o5OfdtpZ89dMDwhnJZX2Wc3bksv3rCzQwPWojyyNyt7zVVcupz8UTJFpsLs76amSrt0ftCWUfR2d9zgNXR2QMJiSor0pm1K6W9qapYgq5bSuu8bx0xMztvq5o4tLq7Z2gqbgZ46IBsaOiPhMmh1qTJ1hrRtLm9aJhmzN147I1Akwba9a91dfb40PrezIgAooCnh0dQokFpTIbA+roqvsb5+ZsvhDkHK63G1gzhc0sRjEhaJKutoSVrlyZaIDyNAQR2jQnEknEhbOhLW0l5v8/ObNru4KOFSbSk1TruE9KUrqsBWCaqRp7ayqnJlO8UEpBhU19jlK9cF6I4l2MOM5ddef903GivD+JMUGK8229hYEOhktIsNa8str3K3dHaJseBaQsJfaeHXFSMzK0yOxZDxbak/otMy+/yzz+yjv/1YTD4loFAJG/AO4gytJIy8I6knQ7YQDs8CAASciRoVMbNF6anq8t45Tk4B9AdeR1tbm27EZck0o+ypRNyNE/fu3naBsLq5oQ53bMvqiGMzM1YQw6tU/VJu2jAC0Q58lQs3Mis/9OtdgXF80TJzCkFIB8OthgtLcqz/KM8st6LvQU9h8OLY2OACQxxuCzBuoVTgGxuXBygR+C/eUd5xy8SMmtWVddEIm7uFpcW4RAFNLyzOii7KbXB4wFpbYmLmKX1bYePPx41Nm69fPW9Ls1PKQ5UtLiDcz1pXe6998flj1VWZdXS2WFtnnWWaqkWTVW7Qqak5tZXlEWvMMuK+qzqj3mpsevKBANgTS9TUq7rZcKnGymDiqgNm7pMvlFj2cMA1DwLcBRE0oBqDHllCTHsGYwaMQW0oro4hEaWO+uYbmDN1gBGPcNQfM/lwhRVTvaHsYWhnRjJpoayhlDBjHZpBGUFZwlDP9ygqKPkYLKAfAAjfMAMWpoki5MvPPK0AZJg15i5rxNihAeLgSjsjqGCegBBmQTOzZFPtVRMT05aQBdhwjzGd0WA2ucYo7zP6RYP1Uihx74ARCIWPjVT3pSwmqw7tbF/GaRPFz4WZ6op84j8agz3KKMyKPsQABnsSeF/RU2iTOqSOXSFTPpyeVC+UEaWS5wgHDKBbon/KxfcY1TrbO3wWLMYclrMGN1P48ss7UOR76JZ6ZuZ2WEkT+iAC0l0kqD38FJggvz/56c+8nEkJAwzEibqk99Ny1c9+edaSbT3usx+BCa8Jguo/PbxPlY5IEeHKnQtn75WlQz95FJ3hHXH7j2895/piJmnpoL+r2h1EYGRCiALAASAoEcTmn+tjV/x0kG83qukn+Qn3eu/0Qpx8x1cB2OCKy/3jK3J2oK9R/Rwd5e3Z0wfKjwRmjhn1EsDiXdsSlDEM6lIUWPF15syQJaW0dPQU7PylJikMQ/b0yaz4bbWAW9KNxdUMRiq1ne010URM9V9mycSxXbr4ht19vGKfffmN4Se+ViCbFSgMSAYjCL6Dtxw4szKKdJm1zAxpBhFcYVD7BUDJjET1C/EgNteNaAnfu7ynj6FEZ5saRRt5u379qq2y4aR4GnwQH9bQFvWt/6Ij+hr1yQCX+oroDN7BihlonYOwuClaW1sX/W7Z+fPnXT4qK26kULe0TEO9jTwfFcDCp39KAKNK4Wqto0PK3XJRbRi3xkyT+8GH7nfzixZX/+jr7RCo2RSWGRWYYEbLiU2MH9j2LigKnrMtgJNW/WBUZnb/gP3Bf7xl2d4W29gR79sSqNs6MTY7b+tKWmdXry0s4Jf50I721cZVuEOocn7Bcu6aGngTqy/qbH1lQ4C9QvVeaxcvXRAuaLP7t59aexuD+zGVOWHT88uq64R4h8ILj2A0Yv8O/NKznLuYD66OMMjQNic+Y6zC93twt2hSaGtYcllxItDfbnHhh3Nnz9nMDL5w1+zNt8/b8f6aNTVUqs7q7Ac/eMeePn2q8IfWM5RR3RadL4hziw6OXZFm0/VUqkHPD62ru1Mysmj3H96SLNwxNvNncGRpYc6amzBQ1UjpWFUexZ8ll9nAaWV5yesWuZXPr9rq+pTKWq1vNywjvoG/0OZso7EpOIOqm5srTkMmGcSmevQ3XNHRP1MCqgnxVfZzwAUVriPykrGuNyvXYJuJ6VnVW531Cle1qS2RG8vLO7a+mreF+XU3xq+uMangyHr7WgXw1214SErxxpKDUnEEAdkwW4bB9Vqlsb+ft3LRCoZ++g2uA9gkMF3fobqT7F1aEP3WqB+0WU/3kL6tlTzEyBY4SWB5YaND+gF8Q9Gr7eAv4eTg4jwF/qKP4C2cYJOX4V69D/zt1VOv/Sb8K93rDDwLRScYZyXalE8hOclx5CYDf9AnxiZmPLrir4B65LKdbyiGn4rLZ+H6fZjNhzLBYEG1yo37Fg+v03NBNXheuedHUKQiAxxXV66cB+s9dQR/VeJ8EjgynyosdK+wGK4cD8LIFSaUM+TVv9FJXfrp78L9y3co3XxP3HrAwUV8HHdqrFh5NvLI/pv/1//NHj3+xv7RP/xNXxYN3mSPnnMXLur5Y0/fVyyJFyKLfcWMeBlGjRphcfbX6BHfwUDPRtJb4vU14rkVleKP5QyoMoNVuD1eZd95v9PGRmbs/r0N9ft+e/31q3b77hdWrT49KX1hSPTX0sLm4cs+2NnXe0X4jDpkYgBlCmWO6COcoVy6K91TD1BUeF7643/9uegj+tYPVQ93UVwef/T7xfOX775FH2rDxw8fileP+EQPmgr5QTtGxuVgrBfGU72BRXjv70RHyCKwI0b+qF6ZXc9A0JGwIbKFK5iHQWu+AwdxYLgnHcdySsdnnJbS5agUnwbTIfeIB3nGGdozuPrhACNSjuZm6UeqC8Kwbw7uWY8Ojtw4wDNWEUQYAf5PHBi1wFjkGyMj9EF+GdhglRzyuEbv2A+LfBEXhnywMAMKrFKDPpmEEeEzcFm0pxVxkQ7vdvWMzckpP8+ieiQMOBysSD6Z4ILRhAF5sA15Dv1Jp+qHdsTlEHlnMB6jUkc7swB7ffXJIfRwqkA0fqkfh+9DX/I+CtF439bBVc+iI6IXDudJIhh+cvJtKWL9DfTFEfVfHoSwURxc/bEf/sh/lZ6EBy/Ch5M2Cld+e5v5Cb2Wwvp9oF9diEElCvEGw14UNfGUyqEz/CvFoZsQPzwp0AVX5AInbUK6gc+GPMBv0aE9Pt7x3O+JL1w9VSL3a+hz0f2rz/VXeVU/ES3gA550wntkAM1yKNqrsKVFXO8tWktT1hrSdVYsbNj46GNhybivAsbFFv0Tg6tv5BnDHTIGwbvCLW2iI+wVwqOs1Fe/zAmrsFKeQeEvP/+lGxN7e7qNjcVrsforjkwqrm827dd+8D1bVtpff33DGpvblc9T+8u//AvRcK143JqvcmVFU1Hxr60s2tmhIevt7vFwIyMTwkN77rJid3tbfbEontlkw2e7bWJqwkbHxHPUJyempuzKtaveJz/88D3vj8SfQBcVdrrx9W3HVel00m7fuWHT06P22uuXbXT0oSrp2N0cfvKLj8UPCtKZM96+YPB0ukF1j3vTLXf1DKZ2zKZ433j9NcsXheXVLxj0HRmdVLhtd0d55Ebq0BbE5e3mEp571SF9UO0+Oj5tT59PWuFAfMzdYKLjincpIG1OT6Ft6eukA4/hGfTiG9Lq2eUrl8PACDSg/umGdeiMuHRFB+WAf8B7/J34guOUEwYRqzwepz3lyScH6Bl8BR5Gv/YJfkoYnZOVHsQd9QN4R0+PMKN4ke+hJH6JnPTBJcqpeKMreeA+0HOJ5nWin2xurllra5P19/d5v/GC8h1hqEB/EO5903Ae8URXP6N7vwtHdPfi3YsH/Ajt8TJQqG/KSR65jz5At/R49d/fiyfCRzmpSwJ7e6tu+ZL6fPLokf3rf/X/sHLx+Qb1M+KkTsm/1y1l1EE6lKVCN8TFcx9sUVzYqhjEQSZgX8DIiu0A7wl50TrP4cfIA2jeV0fqwPYBrfhKHZ2sUmWiIvIZHkdY6Ofpk6dqk6LhxpIJlBSOfcuQCx6VysHscRXUynSlOiqFyXA/HU1iRALoKy9HSJ1ogowIlRtaxM9SfXJEdRzq0ZPQ7/Ds5fNXTgLwLlz88PhKpz9+kRC6vvJOe4iX04fYX216elp6wZrqi72T6v19yBNxEEG4jQ5sf7ynbWkTXO39zu/8rvJTZq+98aad6v3k1LT0wwVfsTS3OOd7rm6vr9ni7Ky3JfZg8o6hXxpooBFVGs+oP/JH/KpWXko/Ii/Ug/okdI7s1MkT2qxChKLuZ+MjT+2rTz+1lflF5ywN6bQPOIGBwMdM7qkX3eGP/3i/YEvicbhAZTLpkXBKnfTxZT07kH5XUX7kemVB/IzVU2vCvmCm4Bp8212YLYmHL87N23NWcU5Pid8994HjqckJe/7sqU3ofuTZY3v84J7d+Opze3T/rj17/MDu3b5pT4Shb9y4Yffu3LGbN/X7yRO7e+eufX3jpn3+xZd269Ytu/3NN/bFF1/Yp599YWub214//T1d7kkH/gqOqxi+VP+jjaU1N+7u59ldWmBFzHN9fc9HWtmcE+JsFhBfXd+yTLLBjf59gwO2Kua8f1RuiVSzqhK/9kxTU0csi7vxfHFpU0RdpcQ3bG1tT8rfgU1PjKlzCGyJUY6MzIq54Ye8UZWbsMdPZgXiH0vWFQX8M3ZmuFsMLCMluFKEsi0Ax0iTWVtHkzU2psQgTyx/wAZz5QJb9b60PZWpF+FsKuyKraysWqYhZYyY3r1Dxzyw7o42E0t1FziMqO5tbwkEN0jBMNvYLPosFYzXCwtrtq/46+vTPiiB/99kJm31jQ1SkNtduI5K0ZmfHbcmVejg0Dlr7+yyhaUlCb1T1afAdV3YHZ7JLt4ZVWaAdW2sVgrLc/vjP/pDMROMhBU+25mRWAQRDIbRWQA8zBomhjBCmPhV1Ir7C5Q5FGkHGmX4qxRJS5hg2MLncD6/Y8ya3z/aV7rMcq7xzlPMb0vQi+jUoT6/8ZXdEihZUhsVlOaBetWRrmwOCxNwJqh/MGCAigtAPXPFA7CvnkR/D2D2RMBC5aCDq+QIMtg3fgwjpRXjtNiz2uLQWOLPsm1cLGDcTiTjPiuJvRxYAoNRj46aTmdsfn5ZHQmXKjBG5ROXExhYpXSzcqJwWCaFacoapOjVxlM2+nze+nsHJFj37OLlRjvYM/vbvx6zBw+XBNRmRE9b1tiUsuuvD0kpxMC36y4P4olqy9S3Wo8A0872tNXEBAL2czY1et/W1Xk3FhDU+Aasts3tNfURKRkqE8yGs0xtxww0gANATIERbZaSkEGYULcIdtqMwRRmv2MgRvBsbG65oA/L+CT0pQxjGGODMx/wUR0Bnrb4hnqTMuSzjvQc2kahRvFjlhV0wlJkFEKYJkwMkOHPVb+s9oAWMRzQlj4SCbNEkNJ+OrnnPYyag3zTxsTBPUZR8kleECIuUFRuZpBh/GYZHoNrGfVJZmG5v0QBEzW/2vDEB0cO9kXnAjgI1Eq1YzZVaVcvtAs0s+FuqIcgwAGgNU5/KIQorxjaHCwotoryl4IeAIbARXmjbAySOW3qGy+fTuINBwIjlBGmr7dOu4dquwLtsyMFUcosZSYcaQdBbK5MosASH/mifO53VmH47TPBxUvYp4S9M9iAEL+ztNmhyl0p8FCZkoLY0G4HihLDNoLrf+ygV/lVbRMd0f2r1xf3L74oPedauvdnpfvwLlyjw8HEKf0eY0PJyO86KbUDuI2+D3EAuDA8AUA5ozpxAK57BDwDN746QCfGohx0rysGzMOTfUVwal3tzbayNGcLMzPi4UXxwhop0ChLALZN0WlOCZIfZgqt2oULgxKe0+KVZfbgwbyAtmTQabmEd8Z5DPk7PCpYU0uDFKEWu3x+wLo6hm07X2bLq1vq1xvuSm51ZdkHYZqbs5JrGM7htyj18FyMAuU+Ms9gJrTjNKN2FFl5OVnZE/rGiRsnoH8GMQmHayn4Mn14YWHJjRX0d8hINeSDTvQnZg8d6wpI4nuUL/bOABgSD3SIEuYzeVX7dbV13kf4HiDFc9z4sIoBwAqoxehDntrba+zXfqNPPGneDk6q7NmzBdvzPUsqxWsrbGCozbqkCB4f7djAmVNrazy0+tSOZOmqp7Ul3tvefca2t/etNdNo84vbapcG6+88seJJzu7cWRKBpCQbs2rnpOp2W7xHfbW61aamtyT/4XOHls8h0zCAMJiWk+xMuRF/Y21F+AM3aCwnL1pWSiPLa7ek0H7nw7OS7QyiMCP4WDgE//C1ysu2eKNkRjxuy5L1V69dEzbZ8IHtk+Nym51eUZ0zmMJKuDL77LPPVa9SPtcX7YMP31KeJkQjOYHYSWGSmOoo5e6EsvXwkEM7I6V4bXVB5RdvPcW/7p4bndaEbSrKalTXNe6uBPdzM7OqVwYFBfjGx4U1ClvCNCeWZqaV8BSrBTLpWjs8ZYYZLlikaKgO4PkMJM3P4zYop7qoUzlxUSU+Kr7FJnbEYaJ3aJlBCWYEIqMqy6stt7emcp91WYLxK1lXrb6QUz5xJ1bmcZI2s85a2zptbGJWzVltff3dlqyHZ4YJBUf7MVtayEnxXRW9lNnszIIwj9pTWKuvv01y0FRfKzY4MOD0z2DTopTkttYuH1TGmMEKvLa2FqdjBtuuX3nb3n/315SfI/cfjI/Jd9/9vmUbuxUH3ANejEKtq2hFt+KNGG8w/gQl0fmKCh7+BQUi8BXehWfR9dUj4mXgD96/Gv7bYeFdQWlhxk6leJuSKKWv/MDL3Lgrnqd3xOf51HMfBBBvYwYQ43PYabjyjAEa/HCzbxJGfnw+1+pkdY9/Q19VAhixUM7hl8GgRV4pUyl3pXLALLjzU3/cGCa+6WUqveOgXznW0jMUNiaNIJP5kvIQnvRfXX3g934SL/WhOF+cKNgqtU4HY6WTzXglruzGzc/s5jefCt9U25lz/fb973/HGoSRv/7qlrumBDeDV6h/4kMGR0o5g/S462rK1ovm932JMkYq+hH7kWSa4uJX6muVwobq4w3JAxs6s2vbG0c2P1NuPX2dNjDQLr5/R31JPKsta5cuXbDp8Wk9eyJMflm8Hpc+yCBllqxTE1FlvXLwDKnO6a89EPRC24dnnN4u0IMu/iT6kF+6B6+HwCEEV/6VHuo/FBSe85O6HhkZldI7qT7GJoLC/2ARPUfJdjmsp8gSx0DCGKTjKwnVr8CHjgUlYzBO8w14EsMQNMCkEq64voGuwInwTX+vvET4iXSgQ57TRrgB85UESityZUgY9A0MHLQfz2hX4kCHwbUp6SE7V8S3N4TP9iSDyD/hMb4QH9/hesIHuXVP3uAh4ASM+K7QKy3i4Tez+uEpGPHBxznJQeQn9UR8GN4oFwe/KQPfkmb0m3xST25UA5cpzxh0giE5YBWeQUfoPqygcDdEqiPqnL7kA/eURenRdpTHVzwIq/Z0tIhP9ls8lbVTfesY2jPEH74KdcyJRuB05WfAUmoapy2Ch2voh+EMzwnnR+mGskXXb508K53+rZ6Rqi5+hDD+wp9F6fCc+oiMiH7lfek+hIFHqK6iZ/QpHhKv/pFOKG8Iy/GiHAocBsrgxSE8be3pUmevnBG/ePkt15d58XdRmFfDvpIe//gmlL2Ux1eu4FhYI/0oohfwk68UEBatrlAI4VL2tBt98sDWl5dEz7i5XZC8H7WhwV6Lp5O2tDzves1XX31uj5/ctSdPbtsXX/1EPDEmnfSxff75L+zuvS9seWnG1leXbWN1RfKgwp4qzupK+ua+y4dUHZNOEu627FgY6KOf/41jW7Dczu6ebe2AGdg3Z8vefe9d4bxK9bMVnwjS1pG1ZCJmZ4eHxQdxO9Fuk5MzNtTfZ9mmtDBEXDR5Yq9dP2cXLg7Y1evXRbt5Gx0fdbdC9ZmMTU1NSW9+LiwhnFOvb/RsdnZOeWQ/qoKwx5idOdsnDDtjW8LI4xNPfabv3TsP7IP3v2OvvfaaTUzgyUF9Wrg0kUjajRu3pY+n3d0aeCmVzLjhH95y7tx5a8g22+bOnuOB3r4hqxO+UrPpP3o+N6Etvc30L6JjNZf0R7NHT8ekh+9J765WP4ZvinYUADrzgDqwo2A7ASfS/9AL6c/0457eXpudm3PeE/B7GGiI0nT+qKjgIfANDvQ731Bb7wjmg6UiNGw28GjiUkIeH1e+Jz3uidX7j76FR7BHwnvvvyOevOlyj31NwFfQNHnlykGcEf/xdyof8UDHuButlIy8cuWC773kRlawjMrMe6qCg7Q56RMcYdULdRX95n3px4uD36+eXALnIlqeBAlVOnTLb3/n9+HENODf6ANoWLlwXRuowsE7MCp1u7owb/+X/+P/wcqkGzYJG2NsJW/ICrAN/QFc4/Ug3YbnQReT7lUTBrKpL+oYO8yy+gi8nMlTPiCjNsIoix2EEuBtgEwiB0J7R/k/lb4el2xNuD4GbcDzWYFO/LTTo0ePbHVxxd0UYhdEpkILs1Mz9vHPP/L+OzYyYmOjY/bg1m0bfz5iLZ3tvjIyyAMlhKsyXUId8cxv/PD282p/2TL+nQITPjLkR1ef5c/17zg9Wo+3FBNxc69nIfaXp1Oq3kO27OME/SI/GVTH0M/ENvKFbhm++U8P7FC8ga+SZ1atfPPNN5ZM19v1N9+wh48f2Y/+qx/ZT3/yE7vx1Vf2y198ZJ/+4mO7/fUN+/LTz7x/9PX2WCVeGihXlC/PUxgg4WAggHu3izI5RbybPuyl40o56KPqF/Tr2qqYTyz9sz/8I8ttbtr6yppjFyYHMtnz2ZNH9tkvPrEnDx74oNPEyJgtiA8ODQw7bzxgCbVo89OP/tbmpsZscX7C3TBOTkzY9MSMzc8t2srSiu0I/2wIB21KJ+Ueeyf1B45BP3K3UmtrjmeOD/LKV6VVqtOwQgV5gP6QTKS8HhhgYTJirfoH7ctESSYL4sEiXpcULYr2oVXxXGzx9A1kARujsw8hk+8qrrzW9aN0os7q4tXWmKlX4htKvGhrGwUx0wrb1v3k1LJNTK2okTukRDYIwDf48vjNrYItrmzZ+nbeBvs7LdtQJ+V82daW19WhEgrfbIuru7a0sm9zizlrbu0UkSdtembazp0fsIwU+l0pqTlVvB3VSlHHkF1lr0sQYbCm0hk1w8ib2z3ygnZ1K/1MtW1uLtm9x89sanHK1ralwJZvqrea3bv7TBV3YlevnPfZlJOji7a6tGOdbfgrzlpvV5M1pQVYpZS3d0r5fT4r5XzZss1DdknK6TvvfGiDg2dtVfXwWMSISw8IZOTZqE3PLrnRYuT5uJTXJWP35GymUYxGivDKooTeVyIY9hvose7ubpEaHV8C4rTSR/KZcVWfqLFlCcvf+Xf/NrjfETGyHT+KH0YlBBMMjU4E0wC8B1KGYOnkdB8RvRR9lom4P1IRCMSM8olCh8ubnAABm/zmCzmFYbSyyg4FmNdXl9QJD6Uk9VljY5PF61O+1KhaNBATUbAzuVJxYmFQB2aHkGOJFcKFjutLzyR4mJ0KA3CBpCwi/MKmRQon4ePL7fSCWfgx5e3SpYveAdkYF6EG0KvBbQ3C02f1HtjuHrPimQm+6zORMI7WpxvUkWb1pYQrSnLNqWWzDVISG52JlVXW2MjEoi0si263dtU2OzYxvqR8V6qzVFlfT1z5X/MZqrPzYW+KDz+8aK1tddbUErN0Q4WUh5yYQsympxZtcWHNbn455sKqr7fN7t58bhWnAva7cXv2YE8ghlFNMRlT2dUGlAPOh9GN2WootyhIGDLwfQ+ocH+JG1vOFzH+IXTYFR4/YTBgmGqF6hllCiZJG/iO6BwKwKbNLGFiSVYlSoqEG4YieG2lmBTfhJlDMOCwcY0vOwSg6HuWuaFQYTBkxj6GdmXc8+nKkZhHxJShOZQp39lbhwtn5RtBh0CGLikTM/UxuqJsMXtftaByiTZdsIgmFQ8kgAB3n6vKD0pZEB5i/npfzBc9bVY1AJbqqo7sytkWfQcNsylwQW2YdCM68aPUwiyhSe4R8NAUQhrDPsvxqHcEM8ZCZtT70nXlByBAXjgQ1PjfpK4IS54xSqFIMDASCTFfcql8v/otBzNAInBIfnICvdHmxT4QIlqmPDDp9rZWv+5ub/ngDqCuQnwBt0F5q7eGjrN2qMKheCCYoKVXD3/mB+0QzvAktMsLQMA1XPwIz8Ozl+9ePntxXzqjw8FE6QwgAhpwMtJBOISpR+m8kRVD3gVCN/BnIb7SVS/4nkHjouomL5orqq4PRBzULTwENzJ5lkuyxHdq1FalWBX2WDppxqZKLEW7du2qh0U4UnQ2lPaR9oNaKVJ7qluzja0ly4gnr65sqJ6P3ZBaXnFidckanzGQqQcExOzGzXm7fWdEvIg+se0CFZdTi4tLoHHRNv7rUTzLRIdsMg2dBLAJjTCQALigShC6gEr6LjOdgCQse8yKP2HsgrfRx+Cfm+IBO9u71tra6oZjNpckzrp4wgcbWQEDrWCIoD75BjdD0B60BT+mztYEIvAl74YHfY8Rm1mGx8dSSqSkYqRjs2lAQOC/Zv39cWttT4pWzabGdqz8MOZyp6s74/VrZVu2srhmA0Oi2Y64r3rp6kxIATuVMjhoVtNsYxNPbGM5b8VjBiLrLF27Zh98t9yy9QIZRfXRyn27c2/cBwc6Orrt6y/n1B5ZN5jsqX1wgYSvTNoN4zDG/gsXh/y6IJC0ucHeCfUCMwW7cetTe/P1Aevvq3PfnbW1TcIha+JP7PdRpXiTkuN5eyoc0NXRKb5aY4tzSypvUnx7WNgCXszgkPnGcC7HJBvTmZTkzLrqF5dgea/zW7e+tI6uBvHLAzssiA+oXpmxziw85BnGbTW78rghOcoAbNr6+gatRe3IAMzm1rYU71WXuVXVJ+rzTWrzPfVpBgjDip6D45yvYItJrh35YNW29XT3i+4PjH1LcHeCUsASWZZs854Z/UwSWFZ/YOIFeWjEH3pG6aoeOzrT1tycEA3u255kZrq+VvioTnQelxJzYrg47OrsFjjP2Aff+TUB5zqbm1+WnFuQ/GwSzlkW7dXb+Ni87QnrDQ0PulIMD8Qn8O72jj2498jKTjBSJ/XMBIgHVddN9tu//U9Ei7WuDMHjhoYG7bYUGgyzceHJ/p6z1tbcbz/5yV9bm+qjo63frl97X3xRcvw0LGWnbqkbN+K47JAsEB2L46isAag7CymdL5/pLHEjzuhvdETvmaX/IryfvKXXlsKHB3oU8bQoPN/q1J9wXxo00Ok4iDDKJmHELtz4FVajhYF1dzHh96wIYGVAMO6HEwNjWB2A7ER2uZGp9FzRexpghAhzUU8opb4iAAxUiptyYKD3FQYeVvf+OwB+j1NxszSd2UqxqjAAEeWFPAS3GCFeys53pE3B4dvwYE4G933wV88EP21xecG+/PozvctL5hXEy2bVL9kMclyYekY0UCeFRjhCchCZ6AYOlYUr/BD1jb1U0AcWF5bE3/AXL9kq2mfAsrklo36Q883O2eTxwlCbvflOyuZmDmxhUX1ICAxD1t079+y0LGCf737wQ/vsky+F9/vsf/rP/hcqa1blEb3Bk8sYrAl08OqBXIMior/RJToI7qfuaW+XvyU69Bd8TyT+jpReHkq1dC1FSxiFJR9RuuPjY9IpxpTPMLDCQ4wJ3jdUKFYJ4nqQ9+Av8DfPwSDRzFJwCO0HBkJGYFUBf/nEB2hA9AImCSvHosEW8WulgXEfRdzdJqrBkR3gLZ8A4piQ1S1hVRnhmdTA1Y0fategH5w4TgPngoExliuQ1YJ/SUNtSj4xzIAVwfhu6NU/VgEgHxw3Kg2eR3FzJb+saPXVw6pf0sNYCCbjHWEY9ObgnvxxkHcOwmMgog7BZOSHe+jMm0Ppqta9zP69dBLcH3GQjk+80umTVRSG78EhtL8bgYQVerta7MyZYUtlWuxE/crbWOkT1vuTwnrf0itd/AwDbPS70Id9oK10hkHNEEb/PTwH9cMPfr5Kx9yH3xEfe/WEd+mqfxH9U16nY91E4aK0X+RTQZzn+fNSGP/NNeKTuhIXBzfKoOdRx8t4CFMKFwrg70p3Hq/H5b9fuYfw/Le+9ftw8o78e174njB+igFEYfSAk8ND6DFXHnnZSwf91vUatTu4CgM6rhjKy6T74Dd/6rn0xU1rbkyLfo/UV0fsk1/+jfhWXPxqx/7wz/7Yfv7Rz+1vP/qZffX15zY7M2GdXc3iXextU2azs5M2NzdtV68OipYOhEvn7Ny5Qfvyi4/t3/x3/3fraM/Y2+++ay3NrcIeok/1bZ8xXklfOLFffvyxaC4mzFDnXhTAobiJaMCdQ1u7ra2vC6uo5CcHwsEFn7RSn0jYL37xiQ2LHqfHxmxudtSuXh7yAftzZwcUR8FS9Wnr7e20lrasz6ZdXVnzCUiL8ws+cWBza8vu3r3rA/odHe32wQfv2JmzZ2xbus7K0rrd/PqWryj4h7/9T22g97xdufKGcMyh3X/wyPu6r9RX3x8Zn7TuviFhynPKzwVbWFoV/lhUfVy3R4+f2qWrr9vZc9esf0D4rDrhE+XQg3x1SGh+bzVvfm9TCFFtqL61uZ23z7+64xtU4s6oogJ+Rp+nlaGTwIvhifRx2hdcDx+CN4CpWTnEzGJ+QwO8C3Srr3X6DH79g9eCtaEpdGv2eGFCGAZi+AI81OmW/OkgPvCZ82x0B9GYIn8RLzwJmX+wn7e///d/y6amp5xvsvE+OjMlgA8jh9Gb0ffz4sdkwPmaAvggpd6jKw8PD9iv//r3LZWMe5/jHXwfnPKiX5OxUvr6X0qDv6Gi/Xl4qkec/jD8fnFyKV31u9REOrgvNZIO7pjASbuBgaOeybfhG/gdG/Vj82NgAz5dLb1k1P7V//W/tqO9nLVm6u1kv2AqpdqQCTv0dsVD+yHDFJfjFj2NeBz8FDsY3hSQM+vSYZhIeOb8OdFWaBtoen1tPbQP3EBpM+ActT1yx/ee8XydOlbBHkJ85N+9Weid05DyvLa8Ypm0+lNPT6ANPf+zP/4T+6//T/9nu3vrG7t7+7Zw8S27/9Uta6hL2usfvuf0ig1E/5VG0I+po1ePqJZfvaOe0BfJF+6BIxeP3PuEOl1db9ezXz1pH31eOglHvAw00CbfPrGqcMXe5gNZihM8h2zG7gKOCPGEODkCLYWDPPAdb+kDDMLhhunO7bviCwnrEqb73//v/iubGB/1jcePVcfqJMZw2klx32Jqq+dPnti1q9essaU1uPGBdlQO8swsfcodVkjoifoTOIm9O4R2dCrfZEz1QdoMBOIiiLdSxOyzn39i06Pj4pV14m+dPrjJSkJ4FhPGwAYMaLzx+ht26fIVyfsj9THRUBnuFY+su6vTjqR79nS2W3tjk/VK121pbJO+lXSX7Ew+FSF4v6X8TPAkjVR9xutUf8Q3pD+nM14X3e2dPqm3SvlkMmAqkZLe1mWJVEp6snh9a5vrWclUvRv3sfl16D2DtOzJlG1u8bO5uU26VrsNDQw4jykWD2xHfGVvT1gu23T4I7N9G+hvE9Nul3KHH9dTy+0VxETxHXwq5RxBs+mz1ScnF104knlmN29jLNnbtYb6Crt2udeqyovG4MH2FkvUWyREttS5piUca3y5+vFhmS8VZwZmPJkVk2PWP0sjam1FAoeNcdlgFxc9zLRqbmq2ickVm5qYVSErrLunyXa21+2geGh1yVoJ1bQNDmasswXlNmZb66e2vaGOe7wvRZnl/51Qng0OtFuhuCmleNNeuzps3aqora19Kehboocqk5xTOrPW1Ji1vt4+KfGNIhCzi+cH1ZmXpLQ2+5J6RhSvXbnqRoaNtVVrb2mxvRyz+EwNVGGpOoFkMarTQzFmGlu0RV3VxiqlBItp7a3bX/7JH9vzp49URjEGCBLtybuMuoZ6JQIBxoOhDaEWdSKfqSUKR2gFn17HaovAeJi5zwZ87Giv1wIHEiZS4viU2ZuNyjsbxO4zg0bfLS/OK/9bvuoCv+4M3rASoqB2LxTYjDTaVJIN/cKyvqMSKEKghfzBdHE/U+35dkGhfPENRoagaIg5ChjX1yd94x86Cid5jYt48XGPko+hihmdDCC4cFZ1YKTFOMwMVToMZWlUm1bFTq29vdkV6pXVxVK+TgScRPACZRh82ppT6ljHooVVK+NdN66Omuzx4zV7+50rooesLS5OKcdHKvu8La8s2M7Wth2LrphJdHRUoXznrak5aW2tLdbYWC2aS9iDO6tu8MD3lrImZXbXmQorNHywQyeGbRQTXIMweJPb3tE3eRcezK7HmFOfYvYphkF2OD9wxQrli98YDlHkWYnB9wgCwARgYFdADAU6zADA0LyrOgrCyZduq25hsoxip8QYoKGiwiOAYCYMNDATBD7v4FZpskStuSnr7YqhHwWKNkW4MbOKwRGYtystOqFH2t+VKNEw9U+DYWhndJSRavKBf3NmhOBqJJ/fV70yE0qKpfLNHhyUAwEtduzKE8uoGurK7drFdn2zpjSIE1/9GEnZNT8oqeQF4cs9gpkYIiWMemK1iM8UK+WVA1oK3zKjuPjiHQNCCC+MSC5A1I98hoHqisEvykYUXkYdlJfvMBzQZoTFCMeKFMCgM3kd5NHrHGVQ32JwYXYodVYngYCP0CMET12LxbO9duyznTG4SkgqL3/nQV0p7ahMHOE3N9zzRMRSun/15DmiN4BND/Lt90ozije6ljiShGm481MNRptFANKNXjq9HR1whd8eJSnqE8nYMLCDkV9CE6M/cgWhjaSuxbgthaWwu2M//os/laAVjUuRyO+qH4o3MgOpoYklqv02PTXjNIXwxhVLIo1rrEYbHZ2VPEiKfx2KF+N/kbxUqF8vSSi2itbY0yNv/d3ddvHcB3bu4gc+Q2Ps+YyuAtnqg3H1y+HhYR9kgu6ZgY2PZWQzfQEeA8ihbzArEd7s/l71nH4GLQEgqQeM/hh1cavjK7T0iIE1ZAE8lOWlPKRvBUOY6kDfU2G893pUDQFCGbCDRqFB3nHmJGNwC4VBGgM/tFUuYdLT3W5dHS22MLeiPsIyY/Vjva+uYTXVnl0+/67d+GLccls71tcthbW4Zm+9fd0NzU8fjQt4pazspNqWNhM2OZUTGKqw1k7J/7WCjc/sShlkhUXB+gZbxA8XrbOp0rLpbltewL1fwjr6qiyVyUpm1hl7izx5vKx+UW0N6QZbURjAF6CHmby462loEIBJshJtTxihyUYnp62+IWvjk2PW2d0oHniq9mUQodxyO0UbebZomfqsFXcLVq/vTk9UpovnxSvU78WY93aOhD0OJcMHxROFYba3bE7KnDCajY+NuwE9nU65eyT2iyBvDDjjhqmpGZmwYnv7akvhE2gXPrMt/gV9M9FhYWFZbV3mg6ZVkrEYe1gGPj09F/rH6ZFjkp29befBV69cl0K+JbrPS3Ylnf6XpJBDw7jh48Q9XaF45AYm9gPCbRXdY09ps6wdX9DwaSYgNKPgr667AlIbj4mn7no/wF86cqddynsxv21NDfXqB+XWon6zs32kOli1qdll25KCvC7Mw3J6+HBDptEHLhrTLc4XW9talFaN+pFk9O6e1dXgZs1sd5P2avGw8boG1dO6nRH4XV1fVXsymLWtZ7O2tDCrMNV27gyr6upMupromMFngeUz59U/4sJ7G143bKxcVo5LvoRoWHxW9Yea4XxFp/MQ5yvh5OAKd3zxrnTly1ePwBfhS6pIHa7sEp6wNJM/1cG9nyWlRQGcUyocSoRfec9zTj3w8Hp4XIqFv264hIcqnWAICydv9ar0O6Tvz5l95AUJhsBwhvdc4avBEBi9D4ps+B3dq0w6MfSDK1DwfZ8BMIh4hstx8RTufbWR8BgG/4BTCPfydNkYSqwzHPA0sTaHp/A4eLZPPSGI5NXs7LT47ojPAoeP4WqNvYfeeecD29zMiYceux996hZZjnEW3sXgOHIUF1xsCo0xC4U3Jto4Oaadjl0mhMkPzL7ssY3NddFk0c6ebxF2zktvOBIWKqjv7Aj3ZW0nv+jG1u998EOfSZtMltmbr18THs9K52BwXWUU5bxUTSlHuOevyzz/qT+6hwa8+XQEGRfajbqH1Ljw2k8IpHQfHa/Gjd/cFz/4Ule+AT+DDR48fOSbh7NSgxmK8HmCkifuMXLgDpA9xvAzzIxZJn+An9kDgTaGH4BHwGXIFiYUuDxSPZJvDB4MfEOjGKeQY/Bn5AP3fIfrGwx91Hm7+ExMGB4aYvAgwnuOs5Qf8BPvwFvwDVYTkGl8HpNn9luhj7PSlRWYuM/B3RntDjYD18fU7ii2TDry2WqKizJ7fIoHPRMapDV45hMulD4DA/yGN3OAYzmiCRnQl3/v2JD3QYcir7QLeY8miiCvkbGeruJjog7lQiF37K0w4AHwPPGTJ1xCgN09XhEEA6097VkbHhoSHsHYH/qoD9i40T7UF3XP1Qdf/MQIQL8t3RNeHwbDP3EEfEVcHOTRSUiHsw79fvXkoO8EXvMqvwlh/b1Tbul36fm3v+eeVML30TWcvAv86cUzf68bfaI7PvC8veBnPPA2DEfoF+GX90X951eI6+U93xA2SoOA0X0IF8UZ3oWTb8NTjhf3URrR6c91ctEfX0EsfQUdU02gdjCbn5sUDe0Kg67bg3u37MGjO3bj1i3J4BWrqi237/7gA2tt77B79x+4sWV1HfcW1TY02GcfvP+B9Py8ffnFF9JfktYiXHHj5qfCsGmbmJhwwy78bWp6QrIvJlzQKrneLZwGDxYdVEMXZptry+4++TsffCjZedayLW2Kf8jmhDX+6i//xkbGJoQ1Whwv4JGB1S/90rEZbMdFIK4jDgo5YZAhO3uuW79nfaLMN9/cVBwz0gWZ3Dbmsz+lxtjK0prk95I1NjT6inU2zr1y7ZrKKWwgfvLmWx8K5yzbJ5986vrMr//GD+38uUvq183qFyf26PEj4c8uyzRkhPcP7PZ9ZvGmbejsBZWv01cwrW1s2rmz55Vmi+qrzgaGLgjbsYJL9FIBH8K2UKLz0KS6BK6Nayw3QqpPqhfb8uqm3bz9wI39bNiLsZ8+RmhoOOhjYSIa30OT3vYiTGb303/7+lmpsOjvoDfkE9/zGz5An+Q5fIBv6b/wQNw1NarOi9JN0B2hHQYw3TYjHgHvITx8AzJzX+6lODicd6BrKp7333/fHj584J40MH6HgUvqg56kO33D6md4ng8gqlzEQv7IDwMGYK6LF4eFp3EJHXgIfehFvyhdVYWKL8ixKC+lVPw3/7gP58vLq4fjIH3lr34lmEdJPK/ERWshA1/gKf2O/MwfSQaq9oRdq0WTU/av/9W/cvcoHdkGq1E+melMQMrs+KZU5og/Ak5wDUy9cMA/4dENTY22oj5JHbZ3dDgP51hQn8Bmwr4uVElYDRJoiranjaAAr2fli7ZgEiVpcjJwQbmclvQ9g3Pw8+mpaWGZLRsYGHQZhR0A93xsLOx76ChsoiJm//i3/4F1nh1UGmElCXKPuqSpqJ+oTbz2SvdeqaSnfxzQo9NqNEigU/9Dc0dhdP32GT3lvX4rvige/1YnsjY6SY83nj/9BP+huyJXg5ytcRrm+1ftFS/yrMPjVRk9Twq3IT3o9je3xV8axFt67Je/+BjF2phGEKNNmSCs+q5VOri6zDY22vd/+GsWl+6Irg6lgEVDH9eheqed6Fuh/aGjmB2LV536pDdhlgrV9CkTWw/1TnRUdmT3bnxpH//1j+1UfY/c+URaYeMqlWlb+Gd1fUPto7SU7yrxqKU16Vvql31DZ3xf2r0idsmiT5RishhjQMVD4afCgWS/+qbav0z6GpP0iJMZ99gLq32FQoXCYv9Q9rGVqdzs74kb2t094Vnfc439Y8W/peetrKy7W3BcWxawTSosJzZC7GfbfsJpzwAA//RJREFU4ues+NlRvne3dm1Hej15CjY36cN58rkp+i9YxdVLDT/aR9GMqTOpo0yNz1s226HOkpHyK6atkqTSGSnGzLpmdItN85jFtqz2K7MLFy7ZwVFeQk2VWbFnrY211t7S6orizOS8tQhgfu/7g3bmXJMlauK2tbYtZj9syUxKjPqJQPyB4lp3N0KCW/b+B68rjR0pEHNS8gVGVWlPnjJYkLJz57tFYAD3uJUd11qNmDtLvY8klA9V2IXJTSm2hz4C0t5ar863ZCfKL0yUhr90ZVBNu6uOd2Qjz6ZsambdNjYObE7K+sLijBhlXOB7xx5KSOFPiWV3P/mbv7SkhOIPvvuhdbQ2SUjVCxBToTlfXZBukKBfXbGGdFwK1YnldzZ9Z2d2eV7eWJVgCB2kNg6D3rO7t76wG59/6Uyeme8wFJQROoR3YBG1L1HRPV2TGdgwHAVVJ9QfdXAIB4aEcZjNHVEAMKAP9A8qvjLPWyIhYKpvWUZbLYJqTKs+JGhPADUi8X0pZ748V/+KCrer+kNBqFMbVaFoSUjRmVlaDJODgbH8l05F5yd/zNCkbDAtZuTBGADIbgQWGEDRAFSzigID8/zcnK8WoLNWidB91ow6am0cZl3mLhBceGHgQkiKR2BM6ezs0lUKay0g/Nhq4lJgBYj2drfUXgfuIgY/gDG1dW5zx+KV5XblUqv9T/7pm2Is5ZaMJxX+0G7dXLOZ6QPFcyLFcd3Onz3rQImNli9c7Fd+K0RDa3Zm6JLq1qyjS4Cktspq604tXZdWegkpZavGMqaj413VTV1JAAVDM8yflQ01ah9mDmHoRTilBQZZoYLSTT4Z/aVDoqygkNHO1aqreG3C25j6Q3lnYAkDNPWNIgSDg0mjrIUlifCKIOT0oSsutBPghs06oUtWanCgBAFAUIQQnIFJM2NLtKTn+ClFINIehEPAoeThWz8upoUgpK1ZFRAd5JNnnGSGujhm9BTQJSrDvzncFIWG/Q0QrIyQrosOMfzWiNZqVEfUmxtjBPIaExX25tUeB8GUDcWQQQRm2CNIIqUPoEOeAFbQH/TPOwz95AsXSJST+zASjb/GMEpPH6MOiYf+CQBmJlqNwnndKJ1y5dXdKTFIoLbFJQ8HfYI4MVRwDcoyPjvDIFgcBVdXj1/PMbLwLcu9VSmlIxiJT1S+/Yp6q28b8g18eM7yzFcF5suD1kdohl+R4PegEAKv/F0Qzrwnnpfhwt23fr+STnTP5ZXHnhwAze/4RtkE6AAWoyvPXv2GA5omHwhn6pF2L6jNDwC9vFMYBLODaepOPJld8CvKT9THHrrhfXZmXu2ivs5AqeTI2sqaz8ioKMNvMP4ey+29999wgchS3pPTolWVpW1LAo8lciINZezUGhpTEnhLlpUcq5Oca27st+7ut2x0nKV3o264p14wtPzghz+w56MjLkwZ9MSg2tTU4KtA2MwLWgPc057MvAH8caTqU6IHycatTTeoAW3pQzEf/FLlKBh9EZoGKEFXXZ1tTq8omvDefE7A4ViyQBUHnWH8gb59CWNo3NAHxQt81UHZidJNqs/hRuvI2MwcV1EYD5aXNvV9jcIWBYbUJ8Tz2PB+beHYxkdn7fW36u2f/4s2m5uTLMtlVA/4Lqyy3/5H/eJ7FfZnPxsRNTZYtgEXMnt2+17O7twtWKyi0Ypqz3rJ5nffkJKaLrOff7Rgz55V2cjoqvUOJmxqKmdP753oihw/Vrkr1R4oJDFbX9nxvkM91oqfo1Bv7TAwoTIIIO8UBVgki5AzFy+c8ZU/bLJ95kyn2ttsUmnAJ9cWN6yjrd76+lpclrJhI7oR+zbMTm96H1dvd76SksKZlcJN+2AIa2/rsHUpAvML65I5+GeGRjKSq2y4vxMG4dTnx8dH3Q8qm8gxC7qGDdRU1+w/xCby8bpqN6Kx2m5lec3bprUtazOzY74hWLa5VXkot6fPRoUz1txFHCI8As64Lszl9kW/m3QmpV9pbZ2ttrqxYpmmtDVmm8T/VLYkq7qqBPr2xJ+q1QcUXopirWQi7tjQ1DHyQFedUsyhi5oa3Bft2GvXXre11bxtbBdsdGJG9HUqGTjr/IkNUScnp+3kgJWHFdaYkYJVk7DmbLt1tPcYAxj0Szag7u8Z9hUIba3dtrS8bM0tzfbg8X0p6kUbHXsgOmTjKQZx9oSFUobf/u7OQfHAlN24+YWU+g5rac3az372Nyq/wHc5RrNl4Y4lAdM9y6qPMXjvHUV9hz5Jf1RH8r4Z8FCQWe4P20PC6wK/hN+8yoQifhcZ+3+V39HHGLTxeP0MKdNexOO5KD1Tk/kzZNqLWVh84/88Kl1DXFE2Sm/83gUcF56V3il1/wv+cz6qZN2wp3ARb43y7Pf+vQ5Pg+fhdxjEQBHlnqsUfXUEZC5h+Fak63zW3fTpN4aaMFgQGR2D4s6ALJNJmC1G+XzygOiFyT8o0PBxVuExIeDwuOh+QEeeP/VJEvTf2lhC9NduP/zBb6p0FcLtzzyTyEhkMKt5qAn6NhMq6Dv0R1b6MZjFajdwX7GwI1qu1bfBWM3Kqp3dTfHhjJ0522aT47jV7BMPzqsh8Mt7au9955xos1XyNmlzs0+ldMMX2S/DgpG5uk6/KZdaU3UQtXnUUn6UfkdHqPtSWzA44894o2/8hnh0Asv1CzoJrRp+++mJeMuXHkTfhXDU5/PnI7a0uOQ4h/L7QID4F/XGwDI4fU7YmY23G9mAVngSozR7eDDJB3yBUYvnYEvogGTBmGGSQYiPGbfEFbBSwXUueBbv0uKRxMEVnMpMegYXkDVgRLAqYckzGBDMcySawFgPDkrXp9XXaxyXMrOMgW7qgn29lpdXPE/gIdodPtXY1Oh1Ca4Ft7EfE/TIbzbddWxGuUSbbIwHxgfz+SAt8hp+Kf5AvjCooSMhMykL7Ua+WlrYuF08V5Xhhgn9oyzQIr8xSuK6D/4KLeIWk2e8ZxN8VpPg0odygqsZ4GXFV0aYmHp0l0kqDzH3dGRFc/0Wr2+0Y/qg2ph8UEhoiB7Mbx4x6YdyhVU46ou6RqdeeR/mGj4v0Z3+OemU4gn8gd/QWLhyvAzPfQjjJ0+iq7/ziz/71lH67VGW4vV4XvzjYXjhQfXH0y/R9cuTgxrXv1IGPZjuwz9iKj3XJeQz+i484/Bn/p4A/t/P0mu/vjyJlbfheJFuKTBxeBjVL/WkP/6c1Y8R3bDCdGl5zn73f/g3NjX+XPV8KL1v28YmRqRzm7sEqZJsxfiKoZKBflwkzM7N+8zQ73z4nq/4v3njc8n1BclOJs7lJLfZhH9WvOzYHj18Jt4pjLpXFCaqtf6Bs9be0Se5iJEf05eAq7KGS7nz5y/4CnBw8PkLF629q8eeP34u2Zm3rp5eu3X7Gx/kW11ZkY6flo6/oX5kNjw0aF99+bm7gjh7rkcydklp59Qv0XtqfRJATuUCR/b19At7Htj9ew/tv/xf/q98NfTNm7dsuLSR6ZNnI/bZl7fty8/v2DffPLCurnaV/8QGBrvs2dOnPoFijcEO4blzF4d9dez9B3fs8dNH1qQ+GKtNSvdfsvn5Obv+2ms+kxabRbapWf1sV3hQ2KsyrrqS9KX8klNMygqt+rI9+Yk+jIxCNuCS8NMvbqqWGFQLBlZvajU4Ogk4nTaGh0X4GR4jEe59mmd9/QM2PcNmxwzGiT7EewOd82lETaIapQs9IbvgKWB3n7yoeMD12DKYtMc3zocUloFc3PVhjA75DkZjckIYBAe+vt99/x0bGx0XFmXANqxm8rR1gmPJBLoAvJHvMGCrCC7j3eAvWt7d3bLLV85Kh8oq3jAhqFRkzzf3lKb0qFQu1dErT5Tci+cc3j95+KtH6dmrb7ymnPcQH29CvCFoKAtPaNbQFnqmtsZetL6yap989JH9/r//97YlOuoXfZUdFd2Nj096EO1jU6mswsaiXAnv0o5MIgXXeN/V76jekWH0UyaOMvsZF6tMyBubmHB5Ac/HLoO8gg1Qx3zr9a16Iw5kDwZ66hqDNTIWPQ3szqbNCuRlAwf4ike19dzMrA/6dXZ3e/z37t41fL77YITKHROdXrl4ydrODIoeyj0u1EcoPZz6QaTUjq7RGf0ODQpupT25vmzPFwfhVKjQEqU6D2/U1sRVilNneE68fuPRR6djvBJOcEysA9yL7MUWg+yl3r1PiMZfphIO571KQ0F0hgmke9Jf7nzzjc9S7+3ttc8+/UTPdqxW/bZaPJl4axSuQvXCpBUGBd59732rEj9iHxwGjEK0pTpXmrR7yEOlzQgj/fjP/9RmJkftoMAeJdu2u7VoO5vz4rXrwpWbtru+YDnxwsPijs2LH5dVMNialb5W9P0D8TyQSDe4kb9CNMdm6pu5PTtF79rYsYXVVdsTXS0uzYf+V11lu+zdpu9zoteCCLyovK2JJ6IrYGzHDobxfmNzxwcLdvSbdscGtrkj7Cy+UVQcrM4gvX3kkWgl4PCwquJAz8DJ7D9FmRmgAKegR7Liol40n67PCMuEFQqssmQFABNWq0V/0ELF5f7THyWrayyhh9nWjNUkTiXsFp2g2MSCUVaWKzFiUFOVtpZsixTjrK3qd25/T8CtwuJifrigKeBjWQ3P8rWGBiUUO1CjxgyADtFUVdXZkRhwa0e3mGSljY4yG67cWhQfOxOnBLjOnB1QxWxZXgpmJttno9O7alwp69lGS6SonLzdf7Jiy+t7trWxZbvFbWtq7pDArXRl+OqVK9bekrSGpJTzqnp78HTZ5tePdZ0SlQgsp0R4Viswe2gnUjiZTVolMd7aWGXDg/VWW7Vv85MjtrW6oEbacUIt5HdtZ2fJZudHfDQmk+62pmyrlbNMb3FBDaF6UkkwKNSn1BHU2RoTKWvq7LeWhmER4okl4qc28fS5/e2P/1KNuWV7O3tWdiwF5ITdmnH5IUau75jNDSj2mS5i/nExKZbBMTsgnahxZpI/KdezYdWJlJt4reG3DyMljJHNfk5VLjYDYpnJUX4Pa5sv8T8Q0yuXciSWaB0C5O+997YIJGkzM3M+SoTBs1zEi1GD5SQokWwoi/skNvmJ0SmragSIBIzr69Qx8hLwYeYy+xZ4lxdR+oqFyjBrGsMzbmfiCQlzMRBmdvus9TiGPhE4vqqqWZJ1KqHPbPyMC88aMXjKw7+wV4DqJoF/qhrraGkSw46rg+ZtSWUHpCOsF9cWrK2p3gc6llbnpRgcSUioPk73rWcwZdOTSxYrq7HNVdWhOnZXb4cVWIFRfijFIGYd2Wabnli1tnSLba/N2Mb2ohuCq9WBq45rbPyJFKQ1dRrQ+ymDY1I+VH42c8VQ424I9A8mRCcEkJ9KCQn+ejH6YZDH4AMjZQXBvuqiWmFjbvBEeJ2ovlSh+o2RBTcTRc8rYALFgqWk1ClKB0yPZ778SOkzs9OXAh5iTJKyJWbDbHqUtJQYQ5nS2MttK2zM2prZ8bvGTlCu1D64YsHoBXBgRQJ0AePFvy/KB8ILQzZMnU2fEWBhv4kyyyQTbvyTLBapHdrq2rrAx474QJX4QL0zJfKNcu5umaSIuaBVbKpFxSNWJFrAzlknrHf1YottCDAy2zrd2OB0wxI8jISsYGAGC4KGk7gxtIIiyCfggb1DSAeaYZCJtvANclQWEZ36MMaQSvEDRnoZHGNQglkdYrFipEeqdwCTcLDyGHwfIvShZ75hVggAkjYEiPggV0nZhKmiTLD8Cia7trHu9MBSTPd/LJphpBccWiGAe3Baa9nOPvVpAJ3SEHN3g43XTQBj5aIbBzleY+SJf+FwpYUwKgfUx3PI00P5syh8uA9iO/pah8L4B/4IScqzl/fEW6nMRoYiUTVVqFfkCa6naykdB7K6R0gd6kRwiRTFJ44sx4oO1a8awXkl0Iakq1Qf+DtkE0bceQyqT6IULMzPi+duqS3oEyeWbZBisK66PMpbk4Qxm6kO9MftzWu99uUXX4teG61ZfX9nY1t8P+bCj5mhGM/xY16lf60KE1d/u3Tpe0q4xT7/+kvr7uiyZSkiB8ofSwLrxLfnpbjRH2vEo2qSMdvOb4qnMqtf/EztjpEFHs3ouftzVDuHmf/7ApoJXx59Inoo5g/Eg9nHhAEjjDj0S2amAIIOrbOrwxWrmekZPaO1mV1Ycoum3xFt+WCS4uN7Nr1mJi71XVebcBlx7do18ZFyKZdLkhOSzw1ZKQ8Tngd8wLKyCcPdyWGFLS1M2MBQVnJOdd1VIb61Zbe+XLRDK9qVy4NWvpe36+cz9smni1YnBeq0utV62wui41O788ysp6tbgGnF4mXH9t4bveIrlUovY6dVu9Y70GnZdJ11Ng2qHI326PGE5L1o/LjaCsILDIBu70m5S7CSBhLIWXdPg+hjX+WtlkxGzh6qz9ZZHvc54l8YufGDONTXZrWVx7bJfkFScrtaG3TNqg5UV8IobJ7EpsiFbXxS71uDFMlUfbv301QqDAziC39bgKuurl40yl4jB1J868Sr9hTu1Ge7Q8v5nPp+WZ31dA67kacpmxIW2hD7PrJUXFhJoJRNmdigVFRuOfHDjXU2IS6onsXT42F2Gr1lamrOZgUqu3vbRU81hgsnZm9UVCrdvQNb39wTj2sWbzz02Ru0E8anfeEl+BgrAJ5NTNrKxqYPmDALNZmo9/jZ8LYxA92Ll8fhgQUbGXks3qfy+r4HabG1otVn4nbv3rh4p/pulfIl2bWrfGD4TNY12D/6B//YV10yS7g+kbE24YonTxgE27ThoVrrae2xkbFRa9bz27cfeDk3tjZsVRgpVlMURqlQ3kx1uytufuT8gQGQ3R2lXZ+wq1fP2/1Hd2zk+X2lf2L7JztSvO4rD7N2erhpW3sPbXLyts3NPZfi/dxGn49J1mesNoFBEb4qjFHiNW5chfphHrqGe9W3P3r5HD7HGfjjtw+xUsXnnMv5lW5evOBrD8Az/w3/01+dPGbeF1CcK+l4aiQbYnN+KarVybXEyzn1TvDA8/Tiqvd8A/bx/PJcN87L1f9f8G/i517lBOhzeFlLV99PgDj0DvmFklomXsGgCKGI131sE075lqTz8oW6pKDMJA/KBvtNHRwJNwhjFlVJbJxO3cPPjyXfkMW4/mFixMH+lt2785kUNcnDovrmRkF9SfhCGO3wOG9f3fxcvLBH7Sc5cMwKJ/GseL1PLDktE+4QnoOXHrp7mZjoLWfpjPi20mSWK36onzy9a/vSKxol56+cS7mP/h//+U378P0f+B4IxX3xFfGAZOzUjUwV1Qm7/c1NvSsTFq8TZslaZ/tFYW7JF8pKHZbqLjQzyiLtIdmuG/9Hu3udE5zwChw+Cfd6Rmuj/IZZqP7wxRnq1SV3eId1SacQistGiTPVrxRnyUVmLo49f2ZT4+OOCzwvtLFu3LBTuvcNkSXPWAkLDgNbgVEkNJUmKyDZqwblG1ykMqicTBTCEM6kH3ARm8EzwYJnTDYoSHYQFqWeSR7geHA+WLrc5Y4wlNeX8qCCgyMxxEOfPhteYZAxGEbQk/iOzSiRueBSBrKJ3w1sHp/kqXin07noDZrEDYL7l1Yah5KTbtxSeLCV9wNVVlo6EDNXMahQFjAm7UD6KLW0GRNJ3CCmPDoOU53B8+H/XDHSMYDPSkzombrJC/fhWgDXigzegy39O+VhHzmsb6pqY449MT4wiQ1dCDlMWZDluG9gdVWfaLW7q91SrWwCL1Sr/KgpVU7lUzcvKISy6wE8wHmCOiu/A7WUwnCvtmVlO5jL+UgUXn042kOEb4nX4yacbvw39cZZeufv9dLfkxZpcpa+IwB1SEZDjK8efBfyEN5wDfFTPnLrriScroPxCtyHbKG/0f7OdahXvSNV+gHP9MrT8zT1Axrh9Ii56ITrcypBUvX0uOckDr71WcOcSpP+7bHq6gYnneyh4JsvS0eCdmCQrMwF19MvoD28BSDv4rXiKdL3mbV989YNKxwc2d0Hj8S/xCHUxVraG2xlbcO+uXPfno8+t0Rto01MTCmdExvs6xQvlI61vWxz0xPCgrXiQUlh1YKwXpdtsZn0seS2+nlTW4PwQKVk4zV7//1fdxd5ZeIRp2W4t6JPmq9a2pX+fvPON/bRL36hkgfeji4Br0hITx99Nm7JmqR1trWoH5bZuvThlmyTdKizdvn8GYWpFkZL2LWrr9uO5PPk+JTL6cHzV218Ys7a2gZsaWnTHj96Yn/vN3/Trl65IH702FaEwevTGVtaWbNnI+OopO7y8oP33hGPXxWtC49vzVhOZS2q3sDFFRVx29k9tAXh0Esq12/91j9Q+1fZpQtXxdcbLdPYJIyzaT/56Y8l5ydsYWnKFoXze7u7pc+axah76ePlKJKiIdowzAhHZ4DOoAP4ne5PGEyesHv3nyp8rZoZ/Tu0PWTC4DEDe7Q3+jPP0cfgAejVyLEq/WYCz7TwFR4RsHlBD5H7KHRcaIT+Ts/gH3QcE6+tFh99PgrPrhNu3VFoPAGwH9OJr84EJYT9CU/FO4T9iVIngwPen0ST8NYT4bRf/8F77td9Z1P4DpyvwPAwBpOgfQZ8o5VG8BznCerM6OSs6mOSRKGwa9/73gfCaA2eDnLgZR+lu6hSkCV6EvEHly30F50R/3lx0NX8eHHz4gj8oHQlLt17nORWeY8GRvTID5VG/Q9+TJ6UlsqytbVrd27dtz/7oz+23/3v/42NP3lo6bqYtWZSVoEtzPPJt9L9vRYw8OtOhBh4YsgvbnxqxaPp++jd2ZZmm56bc68kvX39Xkb0wDt37zm2Rl9TF7W6Ksk2+BTxqK7JP4Mx8CFmlYsVOt+nvql/6ImqiuqVQkMvnKSBe2VcwDAoP/LsmduN8NevyBVQFKzv4smknb142ZqGBh1fUbIjpQMiw/bCAW6jDjloY+qRslKV8FLno/qFfAe1KRoqn+7iJy696SHwRo5oMoL3J8XHY2L3s3QfuRNyHVE3XNHVSZVJetQDJ/2LSXXMUC+rZPJjaAX6BTFFf/2f8hnwp1pS+vip6iG3vWn3v7lhPX1dCnhkX33yiVUqcw3CaQkm/CrXdapvVkKciAfs7Rd8lVGqrc2O1Rd9gj60JNkYmiBgE7zE3Lv/0H7v9/+jzY6M2frivG2voL8eWX2V8sG+T6f7VnWQs/L9nHVI32IP2f2jSqvLZK0iFrc96X+nlboeltnY9KzrXFu5vM2L/+2rkTakL03MTKv8276CA31/lZn3q1vSzbbF19jjVrxF514ODCJ6EV0hFyuFo2qkq9fWpSxWl7S6ZH3JCB/3Z7V6xgow6pVBoBpsCuLtnAwCrEsXLlMcp+IjkR0pL2zFAEC1nuMGH3sf7w7EP7zthPUOhE1pvz3hO7wpVPxv/zfv/6i+QaA7fyiFb0edt1YCoO+FD9pUKi2hlXTDB36ClxcXpOSy/KnHG2J2es5q1HEy9U3u7zcjRRT3J2yudXi0Yecu9Bkb6v30p7cVR4NA1ak9liI5IqHDMtKGhrTVMKNLTD5VX2tsYIi//4mxZRsfY3lwua1JkWY2GtSUbeq0B/dG3Eja0tpsOzsHtriwbscCrnk1RFUlM5C2bHNzwxKJrG1sntrT5/MCyeXW3ZFxobi4uKqGLbPuvkbr70VRrjL8E1eLceLvuDmbcWHK8ggAbF1dhW3nZgQsq31WBrP7k0n8dR3bUP+A9UlYYbyZnRmRArtiWQk1VYElkv1WFxPzKt+X8H9iP//rH9ve3qZdvHLGxONtY5XBlGMfcYLQs1J0zgz22eBAjzq9hNTuuhX3BHolyMpEcHso/Ns5CaH6oBAV8rYgUHFcyFlKAmhfgKXsYEsARMqdlCmAR73AObP7famZugcb9L7+2jX78MMPba+wJ4E/YWsCIUURD7NyGMHE4MygDa41mBlwKhDMbFUEGUsWUYBYOlMVQ0E6diMs8TJQAZNj9g4QD56FgRRjKsAadzw1NVXOnFkdkW1u0nuEbDRbTASpzo4CgaBlgIiZTK2tLf7t9k5OaSsfIl78seNbk5mWO7ltj7Ovu9fqVPblBdFN4dga0uxDwV4FNba1vmVvv9VrFy/ErL663i5dvGZPRx/bo4dPFEfROgXWGT1+dOexVUhZaW1JWv9At8p+am9de9Ma081qg0Z7/HBWdVTtoMHrVFyH8rkRWvTCwQgwS2gA8czkR9mAOfHejcSqX5YiM7sSQMKMIeJAaKCwINBgYr5USvWBMZG6Jx4GSpIsvwYsKC2ABEvnU4m4wqBwhdlPzKwirSOBCwzeLIkibh8J17995RFmL8npS61ZgogPcPYQQAGjLXE9hABEgUPokX/yyJ4dPhNPafEMBYy0vHyKNyO+QDwokEgR6ogDIUk5dqARASMM8swmY2aySFPlqRKzP7bLQ40WjwV3J9ANS+5881KVhTSgFRRf8uJCWnEyyIGgYik2QokwDj9Eg9AqyiNCm1FQGDU58tmOSt+FPHnUGUAKRkYMGmGzH+rQwZnS89Uoqmf6Cs9Jk4M8UEfkmZP2JK8BnDGAIDrd3BFtBECxny9KWEugHVdbul2gBKMs5aG+SkJZufF8hj/O/kq3L+9KVev18O1Dpf+VZ55THul89R3C+f/3EcL6p/5H0BvaV50QjxugdKXuMGQA7FD8fGWE6gLhg9EupBLiwgDAqgpme8/NztiTx/fF93pF8xVu6BwbG3FDEIYJBmt6+tpsdm7CrlwbcuMrM4ovXG4Tjz+wRIYVTgkHvweSL5mGJlfAmMXkAzQn++JPNdYoITsghaw+2SGB2mYTUyO2tDDvAwvQR5360PXXrvtvZkUykMmKMnhUSvHTV3F9doilBhAjwVxVGWbuw++Y8YeLmHxu12mDEX2UIGgOemXJtfv31zv6FHVJW29vSe6Kr+EXHtqBZqgnwlGneun0VifmBmAjr7wD4FP18EkGCcIGiSgHVQ5EAHHQMLScFy1uC2C3tqZ9Q+K1lVU7dzYtWZawkceHVt/QbpvisSeSNcdlDfbTL5+rDyfVn9ft/XeKNvlk1548Eo/Ibdibrw+rLzJwV2Ud3Y3iJdvW3t5nB6L5dLLW2C+mvPLUFhZPbFU0D787LJ6oXvJWoS61K8C4X9y1jq6U/ebf+67CLakKxYMOiqqXU3fz0ibQviKssbOzbkMDLTbQ3eq4oiFba529GVtZytvmzppVVBeMVVP4+y8rlyIgXjYwdMbBaLw2ZdNTs0qLjYpxN7iluhLoU5shx5pb29VHw0AMGyEtLgogCmDN4cpH/Bu8s7626oMCzfhEbMyKduoV54Sv+JhfmFUbHgt/KG2rNNzgYazs7u6wkdFnPuOZPZBwUVdXhwuTQ/cHGfa6wSjOajVcTh2KBwmkq54YvITO4I/MluZkEAAfu7xPCpdsrq85j25taXMguZvfV7202LMnTz3/A4ODAoDwGpbcVvtKF1YRUbdLyuO+2iIpXMeScVyKLS0uO9ZjdmtDY7WNq188vD9hg+cSNjjUbOsr+/a97/5ANIeR78RnCO5IaZdAVDp5l32LCys+qMVgCptq466HmcOnCoPxb1tguaOzwRaXZ4XnVmxyUsrtTjAUjE+O2rz6XENT0m5887m1tLTaW2++LxyAQstsZ9y8SHYco6DC1b99OA8KN/77W4cewUXhPa746IbeW3qh/4ErcdDXvL+VjujeDVc6XYnlX+k5eCri0eEaZF1QgKPfnpKfrx7IknCG8F6uVwP5D9JRPFF8whPIpvCa8NEHIT/85BnZ8ye81ulpoLCVfp+KVlEG4RUhgOJSXnyQ1nm3eLhOXNoxaMOmuew9RTvHqsGRJ+I1i8I4a8Lnm7a6NC86Ex2Lz4uQbXJqyveDgM7dLYz6JC46o7gY+O/r6yGoz2Rk1jaYEZpqxxWjeNT65rrSywu/pSwVPxZNl9vwMAbFJeG6Ort4qUNxrdtl4TgmDm3l9mx9NW+vX31DdCKckGPwKWdvvv2BeC+DeyopPjNPGVQNR2hGKiX8De1KQH8U6pgfL36Hq39GVKUzBKCFfuXgMWGoFt2AFRwfgOX0kPjIzZNHD21KyqWv2FUdwq8d2+gd4ZnEwT0TJMAsUQPzjhtkqU9SkEzgRO6qwVx+crAqlgN5QJmImzrCgMQBdgHDgavBWSIH8YKwApU0Av2LLhQ3GBLcijxjdh+yCOxH3YF3eB7tWwRGdF+7yg9yiHhxMUJ5aoTX+YaVoMQLjXi+FYjn9AmfzCGlOJkM2Jbn0BT1Q77AmFQM6UO/biDTc+gUHOp4SvGB2TD2wsf5DkO9u8TgveL0wXTFD0ahXsgPs3RpINqNla3Ral1wHfnw8pKu+iS+0rslU33wvrndZSi8hrZ52UeJ7mWf5XXoyTpKz17QGr/9yi039F2u4TvulXUPH4IFHsK987MQ9FtH9P23Ds9joFs/+aNwlM0PXf07nulnoMhSGqWDLg/N0lbQSbhXu6o+oXP913PoP8TBu6j+XhykU4ozes7V4/M4FIke8yp8q3zoVKn95DW/waTQUBgoBZ8pz67bhE3Bkaled3q3Iz0a/8u4rIM+nz57al99/amn/Qd/8IeiJdxpCUtmsra+vuOrmFrbG23wTK+vdsbdDBPTyFj/0JB02Wbr7+u358+f2fjoqOFuNp4Ik33gvSvrS+pPVe6Wjz2omJyB7eD997+nOFhhDL6UrBPWpAYoY10iZg8e3LOpybGSC64yn+UPC/irv/pze/L0sV25esXla3d3m/3GD79vN2/csB9893u+OSMGbDAI1w8+/L5NzixIvt6X3lFhRbXD02cTNjW1IJ1dfELt9f77b0nWC/vu7fqEL/LBSsLh4Qt2uH9i16+9ZlevXLL+/nZrakr7BAsmnhSENShTW3uvXbr0mr157T1rY4NgYfBVYYvezh7huVZrymTsRG2xtrRku6rPOvWpyxcu2vOnz4SdG6QLsIoUQyv4F/5IDqA5rvwN+pz7JZcMG5uet4dPxo3pm9AB/TnMdhdvEh9yGoJ/iUDo/7Sb23QUjhjhFS3CmXOzcyqH0lT9wh9IkbiIAx2XsNAIRmomLsIndiXX4AW4hHH+XuIf8AvidRLVC+qeuN1tjROqJ+N/6P/HhwX77nfetbHxSdHYnk+MIizGVT8UDtolbV9lrsYvfe7lCL3gWHi02q5ePi+aTDrmC/0k1BuBPU0PTS2Gu3ANZ6jdv+v4T58GXuKdzk/KyZVZyKxAYQIFsXGvP+KToe5YxcJqqU9/+Uv7vd/5XV0/stWFOUsLS2eEj5uEAyrg82ornxhVknWhHahHXBNK79c9JWeFBbIImYG9rqWtzeaExVlN1tbe4W3JCu9Hjx+7DQQ3mT5hTXgfnh74vsqg70mLclHXtJe3lYpJusgu6AiblNeGvuEaTv1VHvke2UEa7AHx9Nkzl4FMCGWSIxMsMeYOnzlnLQN9qj3RIG1EfDq4Eh+t7vHyx9sPzqm8+H0pXf+o1H4e8OXBU/4FecA1YAPkoH+t3/BH7ik6eDJQYpn0gzDBFN3UJwggBxkEFzZDJ2dy6uramtu0mGyAbdSzpcN95+ve49Vvv/ffuldeTk6PbGdjze7f+cbGnj+3h3fuWpF2amr0yb4xtWut6icJDyxhgYN80e0hg5cvWlx6NZN+6d9qRC/HSSnNhflF+/f/7t/bvvTtlsYm6UZMet2zmdkp9c9t8fAm6TXNoqOYzlrpwqd28+5D28wVbUb08mx0zJ4+H7GxySl7PjbmeiC2JngAngSWxa/wiEE7sklus3g9WIyJExjbsTNgy4ae+A1NgpMwvlMfTMrSD68jDPRga57DIxgQcFsfeqBoDj2d+gKzUMac9NVKxbsknenx0yfOb9Y2t5TfMR8ounLtdWFl5Y1BGdGaYzpdcRfLpu557EzqU9RDxf/6f/76jzakfC8t5MXgW21mbto3OWQWGqOyS1J82Sy3t6ddQrMoAYRrgEMpussiopgUMmVbuS7kt5wo8PO4sbGrb5osm2231e0N++abCWtp7bVqAbfJ6UVVUtLSzY0ipqKEWMy625qss6XBZ/2tC6DPzW0IMJ7aXiHMYD5zpdWuvX7eWtsa1QCHdulil3V21AvgS+ncEiBQwdpaUvb+W1dtRsJrcSkn4dsdGOdJzgaGs/b6tT41RlFK7YIaJGVz81s6141JwRjve7s7bUMKSV5KKYwA31sHSh+AxzLho9MtS6erLJtByX/qs9KWFybFrPMODMdGnooIktaQYcTQbHNj242Ux0dLNj/zle3nx3XOWIPwaU25FHgpvTE7tK7mmA2yQaIYdjadsMqTfctvrtju2qJVKO5sfdwGelussLNkW4ujloqVWXs2Y1fOSlnaW7O9tRnraKixo121x9G2pdw+yeZ+a8rjtoNpNi9kRjlGZBgnvXBOTPazzz9T3ovujodRwnIRGOwnKcLr6mizcoVnUEFiRkr5njMDlqUAoul0R8e4lqFTSGlT56oUY8fYv79fEPtQR1TndLAmRsngDDNA6xK1iiOnzrwvQZv1pf0Ypw8kEACI0JYDR6WFgAXwsXEnxn38WrHkH2YAN1RfsK7udhs60y/huykAsWN7u/giDkapM4ONdkn1dOfGjI082bHF2YJ1dQ2Jabdabi9sINnV3a12iouR5K29LWUXB/vstcv91pKNW3dPp50K5LSm26y/95yYVZmNjiyJ0cWUPmyMLquOqQ6LUZJyur9vFAm9Q/lhZiaggCudGjCMyw72LCioLjE2oUhh5MGYFylPxImyBTPHSI1g8GXvSiel+oqLMdZJ+FSTkr5hJhXCDaM+zJ0l3cz2YsS4XkRO3aO8KzpnPAWU69yuM3aEHctSWd1Tn0g6pyb/LCunDbZ3d1yYhXJW+EyJaO8I2op2w4AP48IoFhNzw20OoINlyhhcATChHEGIM7sfflGGj17RflE0c3pYZvHyI3vrardVq4kRvMwgQ2jg99UNIrqH/mC+KGyUmfqCrp22VUDolPQQdNw7Pak8HNQjhj1ms1H3+sDbgivgAYbNyhXqPRqAYTYGX9M2rGpg8IWD/NFufEs4B4qqX9rdQYgOB4G0p8IghDL1aRdqKoqPGJfVZCzd3meneoZA9lkg+uftpINruHfx4Cf1wV30PlxLNy8O1dUrz14AP/8uCHo+5hJeRe/DQXi+Jwr/gqvO0AYY+8MLlDfql6999o0E2QE0rvoNRn6Atupf8aHABODBTDnd6wtWxty+/bV98slHbiQFfDN78f6Du7a2uupAqxUQt8QG3adSbs7aG2+8pjaQ4tNaI97Ayh6zB/ceW277QPXLEsFBXzKXlgKxs71p2aakdXayaeGqDUkWtLR0WjLTLVk3YZlUnY2NTjo9MXuvr7fXFRgAH+2Ar/+TMmbnF3xWeYHZ+iIbXFKIbIU7JJTBheUn1pBmFteOv2P29X5RdKl4mA1JPbEBIjO7UQpUVapL9SfRBIZWjGXQGwOf0CYUC3iExt2FleoLI6sbNlTvgJmKylN/R/rFIpu70y4VtlvYleKw5YOwTqvQpuiQTYVee23QpmZHlXyV9Q0oX4cb+i4mhUvA4HjfNnbK7fHYrPpmnZUdJaynN2U97Rm7di1h4yOSH5W4a2BjyISAX8HapWQur+NfcFZ9tVyK6YY1t/RbVfzAnj3ZsKVl9l2QHJdCFgxM5VL6msT3661bcVdLtu7s7tv09II1NjWo7AwG7Ppgc1tLk10436P2OrHdzSXJpF57JlCWbe6yjz++L36StHxuT+nSxw+ttz9ppxV5W15dFu8+o7DPhUHq3A3b4HCH6rrM+gW0GYjFRz44hYEG+j98jk6BaynceTG4DHhKSqHHTVR5uUCcQKmqXv17V3wurXre8Y1nmXnKskpmx+P2Z2lJCnN+2zpEt5l0xmf7OD8W/64VQKSdUFoAdFuiT/oeZYa/tukbjPCszsJtzq5oqU48mTb31TXKAXsHwW/YHDfd2GqphhaB1lWbHJ8WbcH/DgXIa1SvmwK69fpW3zQ1id5XRBf7UtQ7bG1tyzbWRdvHuNdg4Dlmk1MTAsUVzovbu1qseLyotBVfscwHu2tiCWGv6z7ggb/fhaU5Oy2vUj+rV1/Yt472dsngfdGi2eUr16Xk7VhCgGR8fNxGR6dV75tWn0k5jcfjVdbZ3iRZcCR66BFt1IpWwib5589ecrcmKqKA94JNT005HwhuLmgBeFG4RnzNgTPPXmFj3BKKIK+e9EXevOSJ4fBfpXijgzgJFj3mEvnUDpvaCunoJdfwnNNFquc/3Jf4qD8Liphf/Z5n4om8LMXvOSn95mDSAL8I43qO3vt3eh7eoRCG95SB4lE2ceYXadLveIfxlVmq8GQGZVHMCBRWZEleHgq3iPaiWboYzY4VHhMI7cZqt92ddfvs078R9t21sWcPLSFlnZWduDBTDq2/f8D5DW4rSCGTSQsfhgEt5AFU3C8+u7a2abgH3QOHHLJpJG70Tu3aa2+KH40KkxWlvFWLB7B5WcEunm8TD5x3PLsvvpzf3RD2r7DegWGrS7fbX/35JxZTWVmhsrUFj4rZlzc+s6GhC5ZItClt8R+lHTU713Ai66j10guFCnfUiy6E4UK40j11ExR2fofwIa7S/Yvf4Z7DDUGqcAwMKLPgBSbTTIyO+ixAN0ZI/oOPoHc+ZBUoq4vC7M5g0CIflAUchpseniEn4B+8g0+AUVn96itJPQ+iFfFUsEnAKWpv8Rk21MWw39EqPiK+0i7+g6EPzMNKIuJjMAYjGTKcwdIIn4LNwEDwNvaCIl7wPhiKwWnSpDwYSdBFmJ2Pws5KgENhP664/MGAycZzuPVgbybcxJIX0qgCMwtvuMzUwZ5QlGPPMRvtQNvhfiVsqEsdgZuZCIQrIgxDYEc2FiUcuBO8gktS5C1loe4YROAZxg76Mi6PmIySbco6lk3VBVyMuxIwLOGJ2934CB8M9LSI9zdbSrIJAxf9Jhwhf796QCWBZ+lHiUDUS1/elz7h4t/zX1e/pT9zz9VDcIQPI5z7/8/hdKE/fMG98w0MqaJRf/ciPyE9QhI/dOC4TwVwbK0P3JhJXGBBnZ5hnSFuXYmPq+iZNF89PIw6Flfip17CdyE9DvLi6foL/Q+My/EmyblepU6JgZEBS8I7Dyt9QB6hVddnJGvTkuvQEWk43qs6sT/8o9+1u/du2djYc5uXDG/paLePP/nUduhn6k/nLw3a5PRzxwMdwuwrK1u2tLEkLJkR3ty2b+7cFfYr2vXrr9vy8qrNLyz5noVN2S7bFo/DEAQmRCfY3Fi2/9l/8V/a7ZsPpVNOisYSwkAz0oUxIoUBenzsP378wB48vKd+XGWffvqJnT9/Vrx0y7786jP1mbCqn77Gavp/8o/+oWRzSn2qw549fmqfffaF9722tm578GjMvv7mkU3Or6hcvfZEPGcvf2Jb68Iy6neXL52XvjzoK/6H+4dE/yeqlzo7d+6a6rHMLl267Gn/4qOfirdIDx59as8ejapOcYXTZoPi+eXldXZm6JrVVtQ5X8OdRnX5qc/cTQuLYhOoUt86PzTsK8pfv3bd2sV3WJ3T1z/oM61xjXt8AH+i30RUVDr154jVDwq3f3Bqd+4/sccjE9Jda1zPhEbhhRGPpG9zQDfsCdckPoPxl8mE7udb7d4jOTQzPeXh3b+/eBj053xY9AJ+D4NIpYEifQMPPRJ/ZLAPfoER2g17JXqDZqOB1ZAnaTreJ3QobpfHeu6+9e3Qvvvdd+35sxHxqKLTsK9kVxncEAvmq2CwVzJb4NhXXRGv/kX3rIxnP67C3rbautnlLXw29KiXB9+EnhTVaXgSzm+HjY5QBq7hDM8I/+3Dw7mxEZsAT5BLYAfw8oGw6YT9h9/7ffsf/u2/tft31U/UH2rLj60lk7CUcHWjMET1yZE6MqshwLrB8A7m83rwOgy8A/lI6ahHjPjMmI+LhiZnZ2xH+kB7Z7eXZn19PUw8EPalbdHvFYHVSoawFyBtMj455X0IPI69I7R5mMnPajoGJ9iTiPZGd4/wnrcrbaPfHK6XQTg6kVt4pyANd5GosEzOxP3PmStXrbWvR3QMT1QLKaMeFzXq1zAJ0dGa8Ba/HUOqrP6M00EI2C7EHbVGuCcsT0JYvgnfwVt5EdKBCmgnH3zlpeKKBmp9U1nCqy1Y6cdqTeR3XvpnPpezRtEXmMT5PO2h8HiRIFU/uVf56MPHOg9YqaH87wmv3b9z0w52cm74x714bVWlewyJqcxMZOKK/rJ/gCeRcmvNNtvwtctWGa9z/sBqlyOhUa8Z1efIs1H7vd/5fTvZV/skMy4XmDSBzsQGuLvS10elz+5sFpSXmP3VT39hf/iXP7H7z8bs7uNnvmJ6RZjjUOXYF/0lhQ+woTWIp0f2ICa1Y3sDv+ASEnraV3pMjsnjfrew76tHvO+rDumX1AMy8VDP8gqL8b1Sul9RvI2JttjgkJ9F0Q3+9NkrgNUou9JNd/b2pFsWLa93e8Vj6XeNtrS2aosrq1abYIVAQvGKDqtrLJVutI2tnJ/5fcV9dOouiba29VtYjXZeXJi3HWHzinSs8KMTw59mhT158sTqGyrtyvUBVViNlOATm59bFohnCfuBBFyHC6um5hY1MILr0PBpyFI1jF6NLY1Wk6xT51m35cVdm5hYtrJKVXpdgy/JKOisqa2XInzosxl9yW+NKlPKIpsL3H7wyFKq5ExDVmHzVjzas+6+ZjHATWMTVXaaPzrKSxBtuILBTMiHD56ICeYlsOICjbUiqhp79mxVlbPtk3i6etISKDXWUJ/SdzkHxyiUmxv4Gq+yfXd7IqEgKqmwSksn8O+JMTco/xDzyemh1aUSEkTlEqYIAQzcYQTy8IByTtieFIy+3g6fKbnjG1LtimkwA2rSDvPLEmACCK0p6+9us9Z0uX3/w4v2+uUuu3S20a6c67Q3r1+0vq5m6+totCEBx2HFda6/yy4Mdlq2oU5EL0Ha3WTnB7qsv6vNau3AjnMb1teeto6GWsvEpdDHK5W/mMDMqiWScWtv77L1jS11MpbnC7AXw47is/PzLvToL4wiIVzgz2xq4oJMAowZL9Ui2nffftN+8N3v2Plz53yjiFaBAWaO7uYFXsSkYTwAOGYFweAOChKA6gCwJpghM619BpCYJQAeQwwzeokDIwEK5MIcvg1ZZql6Vweng+H+hg5Dp2dAgZFBFCQ6MJ2J56wOUB+za9cuuRF2eXbemhuz9tobYg5SDpsyR1IWGbTat/bujBg3m4RmrF5Cf0wgYX8PRnciZYXNoxf1reI+VufbXLUnDx+rEx5IqSxYR1On6KfZcjvHdvvWY2WL2SK44KlyZg8QQAFgNBBG7f609TzyvcrJagAGA2DwgBGUjmAoFonpZCYxfsGbxGjCPg9Fn/WJQuf7WUjooUAjFFCycPnjy3wReGoHlsRzTxzUORui0d4Y8QG6GHDw48/yZYQRM/mPlF/uUXY4AYYwcYAOhm0EKSs+ggAMg0SAG/JAOREQlI1vMXYRHmaHcCf/QeBIxNBeoolIwXIljnyp//BcEl5lO3Jjf/nhnr1+qd1nl1BXGCtJD0Ms7lwQaKyuwbDvvmqVN+rRFS/lmSsMjpkR5AMXP+yqjt8+8ooCR/0BBKK2YAk3NOeDA3qH0kqZfWReV2aqocSigOMyKtrciTwQJlJECUsdAQYQ8sxaR0gD0mhlwgEiFMTjpO9Vp1qtvr2fNaweFnQUAIV3TxeYQXREfwJACD8Q9uEZ9fLqWQrsB+UMV+IrjcDzSKfjMh0vQ788PC79C+BGqXHqT5VORq4BpAg4By0Kh8seFCw2kNF/3UvYl9ICoEd5cyCHrFbq+Bbv6mq1nm42Uco5EGxuztqdO7ctt7vj9L8pRQrjLHXHPhSFvX27e/+e0pFwFHB47bXLtrW6Y+uru7YnmVWQgGQ2ya4AJXy9JVtv/f1x8YlOATCTzGmzmniv/cVf/tiW5tcEsjfV7sHtwJGASUF9CP/PbO4L74c2McCrVdTXmImt3xKkvmxXJwU8BaiKl/E99Hik9JnZDyCi3TGSIPNYuQbNQbeVlWXigWn3+0q7ALYIzwwC6Ipw0CVLMxW50yUG8zCTRvWrtOCz0B2zZhhgYRCvS3VJgzov1zcYj2viVZbNJmxtY84Kqre4lMqGdI0D313VWUZ8cv+gwla3F21tvWh1jFirfdaXcrY8v2tvvdXrg+gHR/VKl76cU99qsLLqUyseb0iWL9i5C032/GlB7ZCwps4dm585lkLMULH4otoc+jk8Utur8dlQtqZG+GGXlRL4Njz2GRPb23s+Gz4ekwKQrrPa6nKBrxq7emHY5qYW1e/qxOsytpkbsZ6+JuUFBUt9vrxgze01Vl2Xk+xfsQXlmQG3lhaUemYPB5/LzewLofSfP59UXR36jLw1XMEB5mpjDmjhmz093cpjg+hNslvtx2AuyhS4o1plrpbCiwxCyWTlHCvQmL3Pvgn4rx9kqaron82iGYjBcFYl/lhVXu1yjPZNCVPg/g3ag2sx6MygaU4KC+C5pbVNbVDuCgx8+UBYxQd4pfi3t/dYc0unwG+1ZOq2zcwtSqaNqV8qf+qbp6JbZNvGuhQVdcKF5ZzNz++pbdWftsTP1A7I0jAwWW2ZNH7AV5WO8hyL22nlnnhpmRsUUH6YLcIMv/b2XvWXPTtz7oxNzUw6sGTicDpd4Qbf8vKEpTOtwRXR4a4Nn+mzBw8eWFq0AlBmE1d8gYMvKoSxTkXD7CO0tpYXYD2yto4ue/z4nhVLKxOePXtqFy5etPp0SnUlmSOyhOYDjyvxKE6elu71x+nfA/tNOJ3n+eEv/e2r75V5XV459dtniZZCEH90iv27ss4nkZE/ug/XcB/ypu/1h1OP/BnXcM/sP+7hoJylmVwYDD1d5IluPI7wHTn3+Hjmz8MNl4i3+5USiu9SFmKNBmFd4dAJXYRUg7Hu6FhhxMT39RzeDZfhPTzc64KoFK5eyjU4c/TZM1uTMry5sW49XZ2kbtPTsy5bScdXN6qi9qTELC+v6VskuXCRIsRnKwr60hIDSnHxdjBRwnWJ+dkFK+zuC9Or/2arLCElcGx03jq6miwherxz+5nwjOqt8lSKWJP6dNJ++cVNe/J4wZpbm9SHNsioFLe4fe8H37FW0Wx1RVb1IvlMnfBX5fD68VqLnnLwOzzjGurn5RHJOn+nF7yjiv2qG39WOiPjZDTTkXoMRlLFobDgERTesZHnNjk+7rPD4OXw+SNhM2a1caWPgtGZqc834EziAK9xQGFgBvAls++Y4APGAddwBasgs5S8Y1WMMD6wrPhZEceMUfAImBF9jllgDFiz6SZGbdoS/AOeRW4xmYUCBtmGbBR/k7JKXDwnbzxngAIsibwIK39rxePqHMthjAIrbiu9OekjlFmfKb/7zic5asB4dCbumbiiANQF5cDAuSV8QHnA4ZHhg/dgRq4MQlCf3POONJAJxMP33JM3N9YpHfBcfapeZbCwUlD551viP5BC7yss1LH5nrggA+QGfGqgO+s+vBva+rytT6WM0+eCewauHu2LM+IL/IE6Sjcv3nOEp6V/vOYDv4ZvS7AgHKWrX3j5Kwff/OpBfXO472fd45LKfyuW6F2UMP8oi5o80DSnXof+EQK/yFfprx8eVjGWsE2EJT1s6eQoXfx4mVeutL9OPQMJh/SoW9AjA0EYgNW2en/I5JlyJvyAS8Hw0qNEm1/d+MIHj1kh8tFHPxOtb9vm9ppPgJJYk8wkHemKLfW2sDir5E6sp7fb3n7vHdvKbbsrJ/Db4tKMVddUW3O2S32gzGZnJcek6y0tb7k/5718wITDwwOirRMblOybED9MpDKijW7hyXV3l3NW7/t72oVvsX9kvP6vXX9D/C8jvLGg8h07X/zZz3+qfl9UvprEU1eFH7fsvXfeER2WW4rVTZcvUr320cdf2BnFefbssHjxpp2/eMnmpAu/9sabolPx5Nll++LGHbv36JnFRd/1DeyPU+2Dprj3PTM0qJosszNnLojfdtof/P4f2c0bd+3Bo1GbnFqyyZkpu3L5kt29e0uh4EO7LgfWljdVhk2rq62yeF29wrxrLc39rpdKhVVbH1hfX6ctLcw470ilGqxe/WqLPdtUn2eGh51H0ZeSdSm1F6t9JDfFH5jsAhm8SlNOFWpf2nVkdMI+/sXntrXDJDoM8tAwteGhnE/y7Yur3qG/udFe7/fFn9BX+wf6JbNmxD/DAB18C6KFb7mOV+INYHiiZ+CRK7i6ri7peoFjdPULvoHukJv0IfhshBcUuZ6IPvUx+SFOwX/J/kP7wfc/9H2dMPbnRT9MUCPtUGqFIx6FZyIkz6M44fkM7ApAqX4PhN/W1AZqQ+lP5A/+8LJGuNKPSN+z8ytniNPrOzpL3337CPn/1XD+LYZ+0RtYGRvG4sKC3bhxw37n3/339tO//ivpA9PSNyTnpYQlBBox8gveW0J4Fe8eYGB0A0Xq9gXipK7R46GXYIzmDKs10EHZ65DBXTYqBVvW+GqvcuHJdWHdDdf9XebqW2icwSZWaYGnkRlL2BTFRMCrTA4gLAftXa6+TduSCSbq+WoXpesYgIzp4BrRGPe0D7gHOuC+gmcqJK7C4sLVA8Kybb194jY6VHEhllCPrhfrGyaRVDMAyVV5oL9jT/DBHQFA1ZCf0GvUBlFjcRu9h1s6x3R9kbyV7Aql4NCHHvmJTAaDkn5wESicIV2TiYrsPcn+YNvCebRDc1OTty+rFrwMKqMPzkH53NN36QH6nnR5RxmK21v27MFdq5cs38Ql7zEeRLBnMWlTmIb2Fd0eSJdmNroq0V3nnbl+3WKptLLERKZji4l+KsQrnqvP/OEf/KHjyURc7SfdB28Y2K4pPf74q2uSKmBc2KZg8+JXqzvSf3LSxXNMrMMWEtyHNzQ0St9qcX08m26wTD04QDhG8p96o23IGzbMeFw4R3yIjXbzRSawhckG4A0wRaPkChPtvD8ojeC+J+V+/1nBjrUIeyh6IPkMLghjwsrQM/od+6qwakBYpSzmLqiZ2A6d41WDVdnM9mfVFS6AkDtMIsEe5pirhCGRF0yUDv1KtHjtYvuPHj0OmxR2dGUEkKstgRJfFhcAXZBQgxEDjGoE6Hv1e1/CY1GAumj43cJvIA15ogIvrq6rQlfV4ep9WUKsJiHFMm+Ly/NWn8lYbu/IpqWwl0vJGx7utIamuBpHvEqNDnNnU4Q6VRgjQfjXYzSWWZEsgeGqejeWTxSk/Oa3D61WDZ5mZFBCvKMTFwm7UiBiAoZJMfMKW9tct1YJ8KPinu3nWea7pXdpgeoG5R/XMkVLZRpV6ftS2PMSXPg+OpUisW4dHQ3W3ZUV01h0v/Czi6vW1trhDb6+vmXHhywFSgoU1kiYVzrh4+cRwo4p76xaUFYl+PbsIFe0agszdk4waKqJ2VCnCp8Gpwe2rjTKTvJifHkJw3JrbZJAVn23s0mfytagMvZ0NNtwd4sNdnVYi5TmgY5Gu3Zh0C6f6bLLZ3vsratn7O1rZ+3quR5rlfID89/Z2LDc9q6jM/6xFNA3klRHZVOIfYFUN46qw7qB1wnwSEJFyoZAEiN47739lsDAkJS1RduVgtCCEUz1sS5Gun/ApqPMgC7aYfFQ5YupXmAuMI4AihGeGHsRphiEAV/MpARUQ5TUg7ImJSUoIxihuQEcMqLd3JK1TGNC6TYoPDO6t6W0HqhuMUDoAynLCJUVKZ2dWVw95NDCfbfvs4NtYrZ5ASN1wrjycVJhz5+M2+Zy0fb39l0gFPYF5pS/04NKr6tMImPVZdVWV90ihnBs586ct1h5rSsqDHzduvlIHRmQiPBGUUcoh/qFAbKaA+WA2SLMmIR51Ku9ECS4YaA+nEFL6CBIAB/4t/dC68AozWwCBxu6+mxe1QlvnanqihBBCSIeDJMMemDgx5iuIL5c0ZUrMaAwm7/MlTmf6UDaBBKDBCjA5KuVDoIQRSb4Lj0UQ405DTB7ASWIfDPSCeggPvJC3gFe0BAn3xHeZyAojG+sq2+C+x09V5vis9WXw6ntqEEakf5CXR4UT6yxrtrefa1PzzFqkkfBSzFFBhQwYhE3s6DhByiigC+WSXFP/hggod6Cm6VKn5WGwocBllUlKMMovjBlZtKhxPJdUJYRikHQU1ekz8mBkZ97+o7PENBBGBRdGL2DD/qS0iWPMFvAJfySWXHUDzuzu1EFcKD+gM+2k6qkJZu7dUUxljDW+zBzy1vc0wn3fleiA65IbIXjyi/df/sgjl99BpWGtvOz9CSkE6VBtOE7rk4XCHI9AiRwOs9XfgFbXh7VFzNlGFV2/qErxiK9UqtGedS3Jdqh7dVFRef4yK+2u3du2h/+4X+0W7du+Sa8P/zhD2xiYlTK1YLSRwmvdvkAve3lcXnFgFO5bWyuCkDV26n49/WrF6Qs1an/HNk3tx/b7jYzyhkgEIDf37HG5n3R+p4d7ufFz96xlfUKu3Pvro96s0kQA08IRN+rQv0SQ+zs7LQVDiUTAKX0bQls2pMZBhSJns/MyYToinZPJCTwRW8+oCV5gNGFWYGAVGbcAy6dD0jGsyk5bl0wdlB/CPyoD9PfmAUOcGHFAb4goS/og/h4j+D35bGKE5c0kSstBk/Z/HB4eMgmpsa87liOXoRXS9aQTjyZdj6aqWsTkFi3TJa9AMpt+GxWxSq32akDAZ4W2z8p2KVLHfa9X++34s60pRtqbWmNwa8Dq46zGmddCsa6Xb7SZTurs9bShL/5hHj8suRVvT17tm/jU3t2WiF+XVGnuMVnBHxxCVcpGmptbbT29jbbFfiaE29FaWvIZN3gMzjQbQd7G6rXojokRu4qa2tWfiuqbW9/2QbOFK25TTSwjnsvpam6Hh9fkuxrdMWzKF5Sl6wRyNtQmcuFD1ptanrKqmtR3JiNIeVNbbKyqrik8LW1NzsOAfDui0a62lv1uyiAu2pDg/1q6SPRRq3af1dlZJCvKOCV1bOMDzQz4M+sqoTwx4nqLduYVnnFF8tjwhrCFlIAaDeWvvvKKPq5aChf2JVsy1pRCrTPQBKfgH9BKzGFjYlHsLKKNE7EV/DpmVY4VmPevvvYFpbX7eH9J7Yn8PrBB+/ZhsKJjMV7qm1rc9NYPXes9v/446eSC8O+5JNBKN8AVQc8ldUr+NI/Od237334ffviq68s05S0+oaEKzh7uIsSn795+77o6qp1dw9ISVpS247ZltqoJobs25HSj4yrlQJ9xmfVHp0wUGx2nRl8He1S/L6yXZXTZ8qmxBvzWz4Qx2b+bZ19wo8b7moJ/hJXmMX5ZXv77XeVxzphhwa1G7JP8qbEn6LDeUq48//RETjaq2G5Dzz0BbvzuKLngRv+6gHMIEgUSmzM+eAL0xP3OjHa+2w9nShlyK6I+5GMn8THDe1PvK+kGMkaPxxXwD2hE0ISvvS79K3zZX/O4bn0Xz7DCL0LXUK8ihn7h1KU9vfps5JtqkgMucgR5BI2PuQlSi+8m5mxPlNXnzNRAHbnLE/5wJ8t/7JSjvp6Bmzs2XObmRq3gnDK8Lkh6+/vc5cE5WVVxgbVS8srnmuJXJ9pzoxpVjgdik9fvX7Nno0+8XKwmqtYzDttFnIbwl8nwt9JS6dq7eEjZm8mrVLfLa7s2eJi3nr6+mw3v+quq1LJvPDfhvSvNsu0Nqu/rKhv1tnVa6/bV1/fFD8+UB++4jL51SPUdqi9V4/QDDwv1a5+UxtRyFdr/ZUWC3Wu67fkK/WoynODQ+mMBshZFcYM2NHnT216ctIxDWljGPOVZc7zRQdEpOTIP7/BHKSOQRol2Q0jIkpOvuUEH4I/eAb+wTDAQCJyw+P2PEKvwiF6Bo4E10C/tLMbyQ8kP9XvwS8okaxapeQYbykH6ZIX8nUkmuIbMCBYzXFRaXY/MtNnyOqeFbvQP9+Cudgvhe8xZDl9OaZQXauAGFh8zFn3YEf6FHwTWYisq4hh5A8b+1FHlJUyzC9Kx9S9ry5QeLAevvW5kkcOnvMtk24Iy7vQL9lXIq76KDiWoWNDs8de5/pGsoQ0iBsM7xOoJAu621K+Sri+ucfx3al0oIAmqQHS455W01/SCbfhIFm9f/URB1/+J8/4VN/7gL++8Wh1EA5O42m+8hHl5PA0f+UovfJUuOV3wJZ+48+irzxuMRTa3cP5E8+M3sITxUsks3yiivM+0ZbeuQGL05/pIeEUJspPdGVg+UW9RCcXxRnyRj9y+49PKmHgkhmSRWGnffEuZlAy8A+4DJj00B4+eWx/+qd/Yn/7059aq2Rzu2R8vWR4W3ujMBPGFfTNgt25fcOejzySDCxzY3n/4Fmbm1+yr29+Y3uiXYxPVHxXT5dkfJcN9F1UnJ/6Ks1kQ4t4Jnt0ZdRfmPR1ak2NSZVxV/qjZJl04gPp/F9+dVN4p0syMmFppV0Xx7Vf3JaXNu3shfO6T9if/MkfSz4vKe0pm5mZtUdPHol/LvhmsEPDA3bxwgWfmLAi+mZwFFw4MTlj+Nzv7euxr7/+0kaFQ9gH4Mr119yzwadffG4jY1OqK7PJ6VnpIMIuwoLn+obs+CBvv/Wb37d/8c//uV24cFWYpd1mZ6bdVUe2rcUeP39mdemU/bN/8U/to49/Zm+9cd3x7sN7DywvvNGuMA3phE8O7Os9r3Q/UDsz6Qt9Dr4kWlK7MMjbLOzGHgBQVX0q5Ru5M4O4SjiEjSTxu61eo2pWeJ364zTgpOC0EAgCWkBnHR+dsE9/+YXKxYqNmPPFEimJn8CfwoQtaAre5DqKaII+jS2CwVPyguuXWdU1fZq8+sx+XbE1YKwPLtQwSKoCFVfAbYpT4ZiV60ZkYX13f6x+j85BH3X9U98jq12HEs3zHp7O96zgZr8WVq99/wcf2uMnz4VFt0Vv4jXq25SHvkiRuIdPYw/j3vtaqR8h9dn3sLzi1BoaE3bh/DnHfJRNSYcK0xHqhpyU6pSfv3L8nc/04aunP/O/RBzuovyEfVf2Jc+e2X/4vd+13/ud37Hbt26qQSTzpT8lhOGFjq1CdZSQToURslb1IPgX8qQ46Lf0IU7Kx5X2xHCK3SA8UxwCubTZSdmxsPWe75MQi0uXrk8L50/bxsaW+gj7NgS3S8gfJhjC42NVwWMC7YSsQBdPSw5AL5GM5T2z0nmOzQ+5hTFXjRhoQPn16tVvBaYaXuTXB9yVR2QLM9el9li15C/7YA5cvmwtXV0+OBm+K9Wt33EEPAmGRD8GBbqs1L27qOJeMgj7UhicDV+9/Fp3yi95CZu+w5OJE7xBKHBMyD/9k7pHUrHS3jfJRdfVQwbc2e+NlUZx4XrwOPoRejA6GwPq1FfAAWpLd+0b0vBThAnfp/+gf8WU39z6qj2+e9vjYxJVoGf1UfJdanNfJaYIjvV9tegJne/8G29ZhbAfD8vV1/eV5vMnI/Znf/ynyrd4qXgqfdBtZrqCt9iw2zgra6y6hhXkCauMpyzd3C4+3ifenXMXPQzm4yYcl4AMAjFAUScsit2K+kZXc9uQ+jO1ywBfPJHyCTP4xRec9k3RJyanfIUqNJbNNtnC4oJkyqjNzi9Iv24RbaZsc7cgLKX+DU8UzaHLqMiOlbDPYUflYACRSfW44Dk+qhCOqnObK5M9UgnJFv1jxQn1xcpxXGViX0BAYkPAzevKEq5lw0pc+Bn5r/jHf+/yjw6Ke3bt2pD19rZKYZ62tbVDV5ynppadIJqkuDLrpqjM0JHYoI2lC/hXrk9Ui+lnbHl92eYWlqwypkqrUYZU8TOz08byScBYqj4rhT2jCl6zxowAlgq1vrXlykB9fZM1Zdt95jgCk9mJ+DkuFo8F7Nd86QiCAeM6Rvk6AbN0ot42FRebK9XW4du8wl0XLC2vqhJhCmHZBxugdEjIs+Q33dCpRjgQCFiwJjU67mbcECeiJD/4CS4rY2d1ZpPvqyKrlYc9dXKWUeRtbnZNNSemflxlczPrNj2zZJmGjHV1NTsoXlrctqdPRwX+8tbX16W6VyOcHlhjPf7SKwQw6iyueixTJwFEYKSMxattZW1eZauwmkoRgTpqjQg6VikgfyjGrnx5/tSRyhAkIgwVVRw+r/e50omPzJwdFDat6uTAOsTsX7961S6cHdY3YTlbrYAB/nU3pYSzGTCzCLu6O31WFQQPEVL3uGCBAJnNB9AaGxu3n3/0kT0fHbNtfT8lwMDs1N3cnjNRRtNY4YFhleV3aI4QK8QFwzkSk0TpgCEQH8IWgxZMAxbHO4ienbAx4rK7NQZkZ0tqvx0BpupYub3++hVLpeOizQ0H/oX9nGgEH1zMrme52LEla6otljhx39O7O0eW396xgd5Otd2iZZIpu3y+y+JVEiZ5DIjH1qfys6ExwKXsUO26X27DPUNWcZqw1uywL7/s7+/3GYkMKrAk88ED9ouIi+kERoefYpgeRj6EO4M+CD4M+QdqYxgdBnCAMkKE5yjYbErHLHw6LMwlw7IhlcWZRVOzwpRJEcrpdzCqug9VMSAANTPGfZm20sTQV9/ATtz1vtwIgYRiRjooXRETcaO8apUNxmBkbNoU/ECGGcAAEZgODJi2I1+M4qLUkG/eI5S4p02dOSscdcASbp4xg4/0eMfgCAIWIyrfejn0Oyh5kbLHss242vPAmTWbomZqK+3yGfqLBIfC+MbHCueGspgYt/LOaD79/cDdd4hWFTdhMdwTFvpygSiaS9anvP+w0oA9CKATTwuBp+fUE/l1o4e+RwwiyLzcdDSFccEPg9bVZ5gpHG1KXCAG6NzLKzomXa8bnYrMaRMBBnOnDcgrceJHlJlIhxVxn9lfIYGlj7xOyYt/r7YhTcLzg38eLeH0hDMaCPBwPNF/7vxldPXHiHhd/R6hGsUR/vk3L47wC1pTdfov6tBBAj9UHhVa98xGZ3D00JezsSEMRiT6J+nQNqTgPEwRKbjiEFAT+KhRO9JnKipOrFv9sEYKwoMH9/W7UsoAm9x2i/eMqd6DIYH+A32Qjz3xHvp+cxbXERjL81K4MBqI7/YPS3YtGLP7oT8G2Npaa+zaa52iJYEL0WNH5zm7eXvKvvjiY/WB0B/hz2yIRt+4cO6cXb92xXA3tpvf8b4IiGcgjE3hAX+ArQPJD2ZFY+BmJB+exgxH+hvCmvoBMIh09I3amuUOOgCvkTsBN6bpGffI2pgAMTPQ6tNJpzkM9WwIRjj4eHCPVeONAmCBZzMwITJUGcp9HxZoemCgz549feJ8nARY2uuAQPJrL3+gvFba9Pii2i5nfYMN9s0XC5ZtbrTJ8U073E8onrwaTQpEJmfnzmUsI35TG+u0n3/x0BKSv+++d1aK1ra+37bW5mrrbo2ZFdW/q7esd6ja5keztrQeE12cGr64y44xXNdavrijrJdJIWlWto59JvcTyczNzT3lLyZFYdQN9sXdHeGEGmtsNGGTXjsRXzo8qLK2zhbb2lu0h7fXbWIsZ5urtba4ABZJ28rygS0tSLbEEq7MsVluS3NGZT5U31e9iIcAguAP+HAcG59S3QkA1tcqrTp9O+f0FFOdxdWuDMK/8cYV0SMDL1IuxJNYBba1s+H8BPcQ8HDkIBssQRdl5ZKJ1RW+BxD7M2D4LLLEtDErflKtvC55/+jo7HA+zuBwAnCppmGlG7M5mAUNvsJIubKyou/zbizBR39cfGJqdl7xtQhILokGw+b4rS0t9ujRQ5W3UXnKWUtTi/oI9VcrhfPEJifytrKet/2jffVN9ULvt3l3x9OifgSQ//CDt21sdMr9C6cFIk9OFF75wB3RxlbeLl54084Nv6by79hHv/iZt+WhsEcqIXobbFI54nbv7jPfrHh6akw8jhnCO+rXD212ekY4Z8nYo+noqKCwbFpVIaCdkZw8FXZjRhs8/dB6u3rsaP/E+noH7OqVN1WGdn1DXxKNqf87LxK9iwWVrgG/BR7o5F46oDR+8xflLmAKjEGBD4aDa+CpcLiXX4fD34ZbRRNiKv0ohY6ekf6L/Ohayo6OwDej9yFXOl685yjxdq7+mxKFfHK84L3+jR4ST/QAxqoEadeXfvfDtycnktc8Y8DvUDwE/lwqq8+CRSvTL3gNBnlfjSW+rSj8YEWhKzriHUxsQNxQNvYygrF9/POfi4ZrfAUIm362tbfbg/vPxb/7/79s/fdzbFmS5wc6RAABIAQioLV8WmW+1FkqS7Xume6ZaQ6HNM4M54flmu3Sdv+E+nlnOUsbszVbsx1BWw6b3KX1sKu7uqq6RGZlZqXOpyW0loFAABGBEJD7/fhBvMwmed+7uDeuOPcIP+5f9+PHj7DiqvNv4jEjU5m9eCSsgWLFsXrEjMKCh1WgBXO5jCv0kYaSTYylhd2Ea1Jdor0j2xE/2M+f2d0vF6x/YNIGR3qFB/HIEh1FKuLbHba4XLLns+s2Kd7X19tl7777gWjxwP74j/+hY0s2jLCUPZzzN5zXtlp9145h4w3qiTO283r3v1QGu1dH2KlPr+PwhM+S8HrFCHXO81XJqlprkdx59vSxrSyyhhnhJM8ct+AogYMCeAdnCeoRhwPwoXt4daT82rHu1XJFv2DQF75CneKYgGzD0M83l5eXHScGL7pjfR/lHoMbRhH0GhwUAhYNAxIMGjZ7mr7ukWQppXYcpny4M8g5dgQTgTdJgzKDJRkcwNEnpCuZpWc8v0qX0JI8z+AAOgH5Aw/CS3HcoF4ZdAcn4gGHcotekRC+Zc0H8oHDT8CjwRDHBt5aWV1zHEwdoPyCAdwgIYaBvogxhvJSz+SNAXjqmuuejPJS3xhCI4EhjqQbgVdcRqvcyHTKXjMcVkXXo4PtNjwyavHOYTdCgzH1uNJSYb15Qv4495++BU5Qw3P0+do9XoOW/Ake+ur1cOSB8Lb/5pyzF/d9/4qn1O6HLZzVvhFo8xwTipZrmOQrhhPSofxs/mldo0/wl8fAwAwwUce0oxv91TbgYXQgnC4wInEv8Ed22iuch7AlfIuka2UJ/JrPYsfHyE9oSPeoVB2zY9Cuqp2pc7AnvA99lN/EzR4eHbH/5B//pzY0Mmz//X//74Qpn/jaetndDZueeWofffKBff75Z/bg4UN7OjXlzombWznxmrLt5orOO1vRvSR7dndytry4IXwQt2XJYHTm8lGddOqi55f1JV5//TW7/+Cu12Vn16DldkXjFTx1CamFY2KbyiocubctujXr6um3lZV11xt7urt9Pb3KYcV+8/779l/9H/8rW99YtTt3PhOfS9k3v/ktu3TluuRhp9ULYzx68tSW17atNZa2e/fu2Dvf/bZwY7vkqr4lTPFv/92/t2fCU9dvvmS3XnrFnjx7pno8En9o8vWQqpLf4yMDNjs9I6w4b5ub27a6vii82eiD7nNLs9bV22ODg/3qNznb2d5SGSJWVB/q7eq0/+yf/KmxwPXoyKQvMhyNCmvVQffB8xqdlcEOHEYT0qGxe9RkFvwR4y7aAYtVgq+hxbAFfgtNQV9uIEfEQVMMNevHysqqffb5HV2LKk2crJSq0xb8jqegO+mMrU2ihbLj5HrkHbSt9DDGYu4n7OzKyorLNq5jvEengq9Ap26f0BFeUJvJzL3wrUDv8CifeY7g1HXdUBmCodUHwCi3rgQ+ia5Jf8AIqnpQ3t5861V7/OS5z9CElik9ZWKj/G4QVTqUgW/XHP2C8VffEr69efOqfedbb7ke1dnddd5X9dVanZ53La9b+tv5zsbfr3OHrz2sU9LnyA9yFp6lhHArnHZUK1YQffzqZz+1f/3/+G/sf/4f/0fbWF2xhHiqh3ypU72KpsVI7aRSsjbx3hblPapyReHDKg91Dd9BLhElgk9Sr2SRgQ70MtrizAccz736sWWIzg+kb+G8gkPKzOycO77A06ljHxhQ+vBL2oL6J4yuL9Ys3s9ivujibphHz9I1yuh16++bR0QA+HSk05438kR7sAU+zG/VCuc6QsvOD7FZKN/ks158ids3xR+GR8ekK6MrBB0a2oXSoR/3hueCG+W1qbzIecoc7DJkhXshPa5Dcl5hIWOhbqkvvq06RO/BtoQNEV4L7kAHR6dg7RAPqatrpAM6YpY6SSJnaRehQf8m6aG7sgC49w/doq9IVIq/kY52jvo+Dl04kfKb9+M4Ah0U7NEXn/v6d4RGQt5iE3HPdh1x6jzT8yx2XFabiJnbaP+Qjd28aRHpPSeMmijNe/fu28/+5m+tqU50FG1TWehf9ClslsoXsl78uh4bZoP4A0Z1aEzP4l0Pn8ntZGx9dVn9umxH6tvMVm2XLohzHbNBwE5gFWxayDFoh/bC+YrFbg8q4lf6PnadsnRL6GZoaNBptG9g0J2pd/cKtq/3B8cuqmLRGwuOo9iYMQGuwgm27DZE7Ft4/psb7wO2kk4kuom2hRmIOB2AW+BT29kdtU2DR7chbziw4rRY2NuVnlzxNTxpE1GV4zxos+GVKy0/Ytr4xUkyGrHpqVXbLSjho2CYRJlrbMSrsuIjId1dvTaoQrEw3cULQ5aMCZhKBxseGffnqTzCIWAIAfD190pRU1rFfEWVu6ZGqHdFL56IhxWF1aBtquT1jQ0rFJh2eiJBuO+L43WmOxyYMo2urVUNsXtgh2W8hPdtfCKlztfilYpHXblS9AViTk8IoWBWLhWULwj1SA2tDiFqzklZ+NV7zy1fPPXGbI7W28aKKkeV2t/bqU6KoUaKxuRFH4Rg0UNGoe7d2RGAVGX5VIsGNXTRrt+6rE54bE+eTlulWNU7l/UMYScERPAWF7Gz4jSxhIg339HT64so7KgxiO9HfOLT00Nf8LggsIDBhsEAwKkoUnlT2c+idgRoVCkgJgdkME4LoSLwDGAmRBvx8NSZiRtVX9ekh4PRkRjwfQPDvmDJ2uaGtSSSAi+nEs4DAqfdbkilQzN6BXDBE53y0alROkol4u8StqnLYlLYNjYZCTty8IORr3xQkTIfpsgmYm1iyI0S7CGOeo3RQmQM3CCwwoJhXwkMphjTwQFGCH88VVEeMP7DdtzTq5R3LxsUwePjghhDi9NEKhW1C5fG9AzhOhjsqNhQX4+1pRvs4rUrViqUbGXpuWhCzGJyTMJnWTS8bkPD7TY42mW9vTGbHJu08aErdm3yprGocrItZV3xtEUb2+3i5ZvW3dvngw9HeJnXRUUTu/bo/ozKk1Inb5RyFhbuwnucxT+oEwQWG3UAk0UwE6YB6UgcZjpyXO3FQjoIF5g5iyjBhB1o6B/xSBFE0FBBz+/rPmAC4zOduk5Mv1woWkX1UpEApd3pawyIMaCDURLez2+UHOhtdGTMykqrUd/rbE86Y2FDCKDQYUQENxArGyWLBVMcwDhowKCOoTowQHbalXcRwgx04c0M/aC8YdRHgOPxAT2gFEEjNSMITB6OSzw4gBCx+wH1LKSalELw6q1e1TcK7rEz33KFeLEIeH1L+dzZUd8U7xDnN+JaYwgOwloKPUK5q0N5C54AgCHoEJqB5lzRQ/gqf26s1+aCWp/HQFgv2iPsBnXoM1f0HB538AuolvICGBgUocwIKsoCW8WDDUGPIITeYcbUGe1AWC88jzB6OMPWB8/qlVZzwhK9w9bYQkgr6silttevMuZ0pj+6JuDjJRDJKK8cGYCiL/FtV5h0Nfz2FHjCH6z1OP+pdFHl6HP+mz/+LomGo356/eh/OPf74WmOeDmEeKg619dQwFzROoVeAAs8p1yRuJ5D3tPuHPHideCgdiQ0l9ehPjT1/KktLcz54qfIke++845tSiasCDTCp2ClrHFBeJxmKTrvvPMtKWy76oNNdnhcdqGbSidt9vmyLS8LSBw2uCepnZTt9mt91j+YlEzZsHbx84nLlwUERu3Lz76UIlC1tmTURqQUYqTHGMLg20sv33Q6+uTTT5zXsnCae0vjMSLAQBtDX9AZIVx2slkvi/MAlR/eRlgXZIZ7ASltaAG6oT4xykN3Hp8dGacyKkkj7Mxb33hFSue2aJu+g6EueE8eKa/EdHceqToj/Akgjf76or11ZEFGjNjEkAe8JRMtqhti7O/oXWJkM7Xv1FpYcF587eK1Dil8+0ojJTmMF3rFWhOSd4JXdtQkftFoA0MF2xD/u/9k1968fVnK8LJduXxNimDSYskmSyd7Rf+NtrFWtGR6zKbnGuz57J5tbGxZPle1rq4u6+7rFHhiZoboRwoKCldRMnZuYUl5YnZdOUyzbTy2pDBCT1ezlN8x9bG8lOa8npEML2zqXbOnT5hCHrGxscvKd6PNPJ+34aEx1XejviPl9ODQFmbV3qmY+AKyrCA8ERf/Ey1JPiKTmgUgv/Otb9vu5rKlEszGIwQG3lzMYDqVsk7otzXxnTrb298VbztQOzGoeCKFuln1zswhsEmbyg7YBFgG48T21o7K3CfZW3Yv/EYp++XKqc+Iw6DFznR2PMZoyxNCHDYLSB4KyG3rOvYrgGTpQLx70IiHzwLLm5u7kgmE5iDkUNkGBvp0rvKpXpltc3Kc98HX7vSAzc1NCZd0WER8YmE+Z2+8/bZtSWEvMzOjqcU6hUHyhQ0fNDsVHU5PzVg0xgLLRdWp8Ib6GrMJMGI01KVtcTajOuyxTz9/39Y3F1XmA/WBM+G2ffHyY4vHUlLqBKSz6zY6FrNkqt6xzf4eYRsP3UBZLDJbA0eKtPNzwhMcVutFoyNSDgfs8uXrzg+GBvvFZzBQrtmFi9dEM0eq+zDoBTv0HQajnSOA1zf1qVpPoC/QFvA7rsNf3fCqn3AoJBvn8EKe4VrYtcHoznmkf4OD0gi8mJ3zcO0Fz+Tcn+W9wDPZ/Wv+7Nf283vnX/BPYaj/eh7CV7X5g+FJVzI9Ack1bugcHsyihZTNebF4kP6rXJLBqi8M/HhAoji44Z/k9D4GC+rTjdDn3+ccc0OojVAm+Pm5qHSMwlT7ZJyQU/tSrp/btesX7fKli7a+vmrV0qn6/K7amfWICLGCL1+Y2UfITGY7McBFSFBmUbFwOl6svmh2QvJQ+UgmGoTlOsTnCe+0a8+erwmANNvOFsZh9bO2Y9vcXrVtfWd8DG/0NsvmojY/Lx5cPPaZJOtrmzY7N28XJq/bt7/5ByHfDczOC+1HeV3ue7VS36FN/WftqApAbvl23mhf1b9fDAdtpEP9cy8YTrlG/dKOtJX+6SGnFT2PEoy+RRiDp48ehnUp1P+J+1ubGUjYMWQh2IP3uQaGAheBT8DHlMuvSSaDNxkkwIudheKZPcbX3QtSsisjnYr4+L093WpIKatSNunneKFiWIFHY1hnBgA4DkzId9zgpTT4TqvOUVTheYSc5FsdqZTjIrCq41BhIvKOs0qhmFd+9Q3xObAvWAp5Ci5k8BrZxUA5M9noh2BZ8GQt3AWOHfBIdCMPbyesiCc9zkpc47uUGTzCYAghh6AZykKMZWYmdaZTbniAL+b3Gaw/Fj/a83fhceAnQhkROgF57phWZUeXZYfN0A7ortQ9eWdQH3rGwYPwahPDKfcYbO+dkJ6nHuSEQ1uf05XKo2ScTtRVdX7OH/hTu+d0Qn/W86IzN3T7dedg5+dh92c4VwJ+3dNkA+9y7zwtT6NGddr5oD/IN8kXdAs+xpgUvhNyEzbOHTNqr5WF2+BDNs+FMuCpv+CT/oD4SzDi8Shephg3wYAYmThihAjGfuVVHcXrRmnVBh/QCQMPq7ND/XZDvoS/RKTvgc/RHzhX/26OClcxY13lUNrDI8PujEecd/S4jfVlH4QeHR6wDz54V7Jww3kPs8138weiL+E00X+XdPXVtW2XsQzagDtLpSPplBWfHd7fN2gl0QWxk3O5vONAMg7mYwCSBf5396q2tg5GqdpLN27a+PCwMEFG6c5Zp3TPlPTNxaUNW1xeFMbY1uvqd7ldnWfs0uVLNjo5bvvCHAwExhOtbhN59nTWFhZWrU6y+0QV/fj5c+krzbad2ZP8F+5KJhxf4OCEQZEQeOvKS0trs45rNj2z4N85qAjrNR/arVvXrVV1Bo6GZh48fODe+olkzBaW5oV5CjbYP+zXC/l9y4p/DPT22LfefsVWV6atS3iKNS2u37itOhtTXVFfGKnPHOsGuXJm6c5O1X8IX3hOMaIR+loIm0K7O19VHtRx1D+5AO8NtAHJgpF4k1kCLcJdzMgljWJJ7V3R9TrpSdK5mBngBnCVk9CWjVFhkNK++BJ4tkk8UrQmmiMeO2sV4sy3KoyB3ut0rjyfk7Zfg3+gp8Pb2ERqrt/C09ArySPGaAycnCNv0TU5x2ZD/4GPkf/QZ5QP5c+N1dgWxNNef/22Tc3MWY4wPpKT3tMor96jD6E/UmfwQa6TFv0G/Zu0mJE5MjTgC/TilFvjpVQcMt475dc20q1t/g3fQ33zbO03P/Sl8+f4Rb7qAkZn8E7nUdVnk/DnknDA/TtfWFr0v7+748ZewnM7v67giFoS9jaLCTcTl71N8kivqgwM3sCh1Gfp/Mo3A6jUsdeTPkxZMYIjE2q2inbpevD7beljBfVdWndhcVl9GIeoFi8DVYCe5ifakJXsbvhV+oTW3BXtU2ac+6hPzj0P+jaDhjih5vZzXn4GkGlBrwvf+UbgjXDOMMCPbYA2DM+z9mkder90Cu6XhZlHhOdbWmNOazznPFrPsIYO+j/17PmElmr4jKpRX2Gr8c3AO8lyoEPyw726U3QK5U00yuCECFK0Jp2G+hTjxShPH1E16Hm+FzZoRa9r51ooS6P0HdJuFlZn/VKcnAi1yHfh6T7grvajHvRBpQK9S/oobaIUMIvo5OTQ27qyt2uf/uZ965BcJvQjYXZxQMMpG1nqA/96F1lEdJc68fHXb71iE6++bKf1onW10b1HT+yn/8tPxF+ahUWYLc4MaOm/ZwwMNVq96A5jP7oTgz8+oKJz6OBENBKRLrOnfJwelWxzY9X7FDwhJZ6Jva0R2lHd0KaEFXdZhJzRfqp6iOp9HGeYYcDMcK89XaetsbeybmWqq9e2s3kfiDal0TMgTFCVnBVGCwN04lXCEcXivtux6vWMO6Cq7Oj61ANNzeBkk2QM/AfcguM8IVzr1RbwOnAS/BtHtt3MllXEo3yxY+210E1sOD3Qtxom+09+FE20W2u8w6bnl60ope2sLmYVZa5NHyE8Dl7qHerEeDmwUAPGVwwiA/291nB2Ytub6+4lRmeBgWMM8YVtdUx39fiUuNnZZXWcin536h5hCcS0Y4xCx2xrkxj/GSn5ETGLpE+LQKh0ptuV+YiHBkIJjzRgNBaTaz6VQp8UoejeWt4eP1m0SxevSNDtS6gVLFcsWQ+x+selMMSjanwWa6qo4yW0q5KIuRs59an2LdF2m5mZt6vXJ2ziYqeqpwxXsLWVNYHDFounBZJ3BF4PmJ7W4sbFszqVteXE+vr7VA9dUs7ztryaU8Op8mNJCfKEsTAe0+8jkZg6SIPdfzAtEAhwaVSjsXAUsXZzLlCT6U4J2JQaNSYBxKKK7XZ80mKHZxDreYf2HklHgrxVB+qE3IOA8P4k9A6GIR0E3lD8Du2w7tC2sju+wNDq5rbNLi8r70pFhMDirYSQoGP09fa5sZ+OAaPDmIeRnxEzOjqgPpFMClTsiEm1CviUX3hxE/sOoRmRAGYAB+9Nn8rmzOpc6IvZ1HaUBgxRXEdB9PUSJNB9tojyifEfAe/MTt0TJaQimkS4slByQgphQyMzE6LuWQmwRwBgACsIjMXb21Q/Z5bfXbM//sNbAvBV+/FPfqHO2Crpbbaymbf9cp2tCQT1Dwza6Mi4JWI91t87rPN+6xZNdKtdmRZ6ok6/trNtP3v3XfvxT38mUHgihRM6b3dhIC7usbPK6rD50oGA4pGAFPWiZ9RX6C8wGcKAuKesmAPAijLRgUPnlxLCYiJSnjAKxtpC3C8UDu4BJLsFqAAu9K+YnmNkuj2edCaHcgOwZ4QPfktIGRgQDIN2OFR7r6xtWKfSSOhd1m5AqQHcMWWVATwXrko73Z62np4eH+ihHVCOmNJMS9TAB0d2hCN5Y7ErhBYLrBF2hNARKeWtW2CWdtbDVj6qOq1hDKdMeKmQWQA5dI0wg9kRvqNF1frm7VEBFvGQGPxECvoJ07EBSBiTGTgQ2FfdMXhCqAcGyuBLlBeghScWecUYipGVfkN9qgE8HxzxYKOemL2AwIeWGJHVV14ooPAaPE3xKEMxpT6g25qApwyAW8oPsPPBFQkMNpg2ijL9hZkWzAjA24D7CDNex9u3chqxto4Bge840lPpKd+6Cfj1UX/lMXhbngtS3Q8ADnFMSXT+YuPpcKUO0ACI0vEMYSxBwobw8rpn9ytsX6Xigpp28X+cc7e2kT7gBBDPr3AFumWmCml7iCjdr5NcwGjHdGM8P1SVoj+8MDGSS1CqHT/67Qf2//nv/p29+6tf2OTEqE1PPbeBgQFXsIkfzGJ4+xJytBUAlzZgYI1wTPopnnWgb9Mure7JPjzUr/5ZFL8+kGwaVR8QsJpI2JUrQ/bk8ZQD65s3+m3/YM0eP85YZrtkLMTDzISseDFa+PHhcZBB+u7g0LC9/95vvA9TG4C1aFPU+wbxlGlP+iILbtOvnaZU9hC/nbBzhBtrcX5ALOSa11FtAIw+RIXSnpx3drbbyOiA6vTEZufn1VeIDw9vCzRI2sR+DdP2UDoYgAhxSJHJ1A/PO8/RPaZgxhKi5faoTVwYsQWlSUiXdKrDYxLSj+BDR+KtOzvEoJX8XGd2j/oFFnXRTqw1qTbcsqGxiq1Jxq2smt2+ddlye2u2IbCEd8RBJW/rK8Tt31NfHLZsvmxLq4c2P5dXHe+r/cVb0mmXp7tZwvXgyRFmRjADgrBurA/T3HBkb756Wz2Q9UMqduFyUn2SOLrr4oGjogHJ8UJW+VMvbRY9qWzNTfW+wNqQ6OaKMMDOalbgfFtyPiY6SdvgcK+HexobHVb9Qneixfq4hw3CW787nZACgsgv+IA1A3JRMaF0Z1y0pXw11xsx5gHLDn7hwZI9zPjDWIcXLFPx7azFcQ7heoi/CJgnJnlOdRFLdPhiwK2tcQ/r1tvb67yEwU4cI5AH8FTBMdFL3DKiRRZlalMaxA7G6UDMwZVS4uwTpnB+bsnlbU6KFYvxR6MN7vwwPjFgw4MDVi3hSMHi8Ps+KLGTOV+0qVix4j7e1fCqA+EAYs4e2Y1rVyQbhD2aWm15eUMAuFXKfNoNg8jm8n6j/e4Pf09K9qy1pxrt4b0v9E1hh6E2G+yfsPW1nOhj3bZ3tuzCpbTdfmXQ62Z940B0VRA9CU8Ky0Uku/t7261T+Gg3s2vXr1xXX2pXeXb0bFhQkzUsMNb29gyprZBBaeGPtPcZ533a+Bu4UeBUri5KpsGXkFfOhrSjLPGcG8B8Dzww3Ncfv8c1Ug3vhCPaFWdKXd90fqx/YYMzkqp+65mQi7Cz1dJABtW280tf2766x+Z50M4x7OSRPPBmKCkbSYZ74TfnyBN4MPFMw4yWIF/AW86b9RuPwSMVEhyFLAH8826oC+2144t0qROUzPAc7eLXJV+DoknM4zq78+XnNjc7YxVht3XJYkJ7wr+bGpOiz6jomxm8m07LONLEE23qh3F7861b4pnrtrYunUP9HwWdwQMMt4MDKdH1tk1Ojtn07Jqwd4jTimhlgW3WyYpF1b8b09bckreu7oTwXMW++GLefu8Pf2hTU9P27Mmsrqfsu9/9HRsdviJ+w0xZMECoT8pEG4TD322L2uaXz+99vS29zf0e5/7nq3S019Lmv8vb8KCngRyD98Gjke7ErJ2bnrJVvEtRTvUkg3bwG54hLbzgkD3Hon9oIhje6z2MDzIHOuQrHr5Qz9DuFSnlB+JFtD24iG1rY8sHszGWIKNxVgFrYrTEc5XBagYE4FHIFQ/DqCPp1YxH8Co3HHg5wDLBQYdzZB5HygvmwVOZAT6mniMTwU70YQa8GZxgsUsGGkgDPohTR22mNffJG/SH7MMwRnnTKWaZJ/xbLHhKne7l8NY/dN6N4xp6BGXAAFcuFXV/zwcfvAzacAyBB5Nv6gtDPvKJGQDUAxv9BPxOWYnR65gcQ5N+821CrsHfkJ+t0SabHGfR+T6Ldww7XsNTD6M+bAUHLb7Mrh6FWA2kAk3oGufcPM+eb6EvhgvhPNz/u3ug3xe7P8sbJHi+KXHSPzdLaA/3oCPYC6EgqBfnPdzT/0CzPBPywE47+PtKjLbnyM67tVkBL9LRg3BLDE/QOAYlvi/IpgSUHp8R3Xvd8L7Ojk4CvgpGfuo/DEyqSZ1fhYFM6bniYxjvj09x1uF9ahHjTL1wiHRWyV50WtqegaaGSBhkYHHbp08eS7dlxvKR/cmf/CPb2N6x1994y+7ce+DfGBwaUZkitri0pj5DzuutXXQBZnecJRyGboDzletq0hEwMpUK0Bzh/RKSoUnb3NgRnmiRnMWRRfqC6nh5eUl4ac1uvXzFZ8RtbmbE3y7b/OyC+FTa16yaHB+3q9eu24cfv28//fmP3anpRHr8N7/xtvBDzvHkz3/2t+KtUWMRyWK+KNkp3La4al2ix0HJfTBmXPoXeHLywgV77Y2Xham7bGFh3gcRu3s6dO2G/dEffcNpeG5uVTJ73x48e+IG1Ir6y50v73rZl5ZXne4JawjOYB2rV26/JDrvNGbs0XJJyeX6iPLTq7qrx4FHLa26hHehOzGg7wNJaic3xlEfOgeHYrdwGhedBBpDXTynLZUDvgBVotPh0Q3B1tVVtONxWxS+S9jT57OSLzlrEMapa4RmwNxBPrnRX+VgZmW1yruiudOqp80Aj74unWFYdbMoaoW6+QRUGXg1fDis3RFxzK2Ljv+CvvfVbHXPr97iL3qW83Zdq5UF/ZrddTvSV/nhZ1DY8WHZvvf979iTZ9O2tb1nZ17u8P2w13t6Xp/wRpe9YXeZrHpjBuukcOKodAecqZwu6WPKU9DlQt78nOsv9q//Pj+pPe3nnJEXUYN++3dVp+h1yDGcruhnyDMGgbs6Uz4zZWtz3XZ3drzfMWOUdQ/hBfBJ1qhJSb/CEEybk174hn8upKs+Rv14OzgrIlKA9Bp9n1CptAmDdwySlY/gHuoDwp4Y74MORrWEOvQ2UApOSzqhHOjlBbUn16hD2gY+D2+nnqhrDLLMpICHoNsSESEpOelOak4jYasZ+OHwrv8q/WNkm76LroqsRpaoAxgzyZhdt7y4pL5+wdIs+As9ia591obXZaPyDl/F0A8v1kfO68BbRulTDxwZCAGDY9it8dlIA85ehC5i0B2dQtdFE+4wpnJA37yr/6qLkB4VE3g++Vd9Ke8M2FM2MAXlQwPGxrGtOseRkbrDiZjZy9hQGOSHJ3q9kyL1rnMcMek/DKJvr0rvvnvPfvg7P7SisCDRQtrEq+DX2Iub1LYRYRLqjjqoChd+/5vvWO/lS3Yk/v753Uf281/8yhLN2MhalX8iRUAnIb/wafq2G/qVJm3rBn8dkXf16O5eTrXP2ZEtiSdir+rr7XFc4bI+Lr0PoaPHqBvwgNskPU/q96ofnEUJd9mA0V2/CQ28vb1h2cy256FVcmBtfd02Njd84d/Obun0klcMYKgSpfOWzh0tzLENToY4eWP8xzZMfyLqCyGDWGcK2bST27UMtkP1AzDE/k7GB9KYVXCkd5nxiG0FGxm2XdoWTIUtN/BR0c1/8Z+8+aO8GmtlfdcVsmS6S9dbLZdlAd2cgHeviEjEqMahsSdGxtTBIwLqezY7M6+Em9xwQAcl3uZONidQLWavxgFUoWSsr4tAJKCuXr0uIX1qLLC4m92zBRE9z+OtiUmoPRGzof5+VcyJtTYzasGiELtS8AUGxOi2t1ets6vN4smYLS1u2+I8i9kxXSepbx/b/PyqGL4YQbPu65s7e1UxhKo9fbwmRnokJaHBvT0mJoatu7PDwe+V69fdECM8p/1I6SfUuCxUKhCcOLB8ZdOaY+feLocs+gkglMLa12fPnj1XWSMqO4aBFgkdgWU1Al6AVn9kFy/jec7iVRVn5KyOnBNQ6FcZUW4QQCwC21Df7N1pO5MVkCDsyomU2xALEKPY6UnopMFjVs0jQsQLEbBawbNZXKF6eCphEBifG5Ua1Mkk9E7Uds+m5tSxFiwnUMJoE4A9lW4XEK4ov1k3mLMIIETNCBUGGLy0YYIwKdod7346Mx0B4gGkUReMfkGMjGrh+UJXojMw/R8CrjFdGChMgw0gwiga36ID4QFEH6RjwSjde08FJdQEHohnpw3ukcQaD9duDhkLS04/n1N+pWC0pFRnxMoSg4O2KgJi1YJPA3/9tX7LCtAVi2LoTXF1zrQtLFVtfUud64iFfQ5te3PN46WubyzY7v6K4IuEQJ2Ul9aIPVuctp/++pc2szhrsSSjm6LxfUIXhZAN1eOyDwAw7fhAeyabtdVNFKqEdaYEEhm1VEF29/Z8xJ+ZC4SxcmUNJqHOiMEeBQgBAihi6jOFp6YQOKo+1Qn17VXnjJbFiwEieP4SNzAiQLawtOy0x4KTDC5Q376om4QIgzQo21W1B+EwyDvfRCHBSM+0T9INU6oAL8qbmDd0xDUEBYoaDA/QCwAEdDDLwEev9T6LCDMIxABCVHmDJ9D2jFyynsfWxqbKy0JwwcAKDZAeABQgALjEaNufTglQDuuXmGAp7238yUcP7LPPHtvYeK/6jfpbCzOOjkSbIZQJwIE0yRuzUlh8mnJQTs+3hB7P5/MFr1uYOjEiWTgFunGjKIZXpbe4sOQhLBDwtenhKHfQfGDOIb5amFIFGGTdDjEPPUf/aFU/oN4QkkgMvCxYFJnwWSjz5JG2xruawZ/KqdLoGLT61na0dd0D2Aqkqs4QELShL5CnI/Xpm9oHAvHffomcsVGLAQgEQ3/tqjZ/RGJCygFbLSmu8zyPOujyTwN5OALyuO/ZCZuuQVu64u+yARSoawQsU8fA2EwNxLujRWCkWUC8VTTZpp3YjQ2NdRKMm/buL39hG2urKueR9Yq/dHSkrSg6Wl9bs0ePH9nFSxfcQARfIH4gygmAF17T3h5Xvw4L9LEYGcbON956SYrXsW2J3hkBP7OS/dHfe8MHc+58MS2BWG83bxA79MTu3tm0paWKsdBsSfxuV3IIr33oaF+CFQBAvMEv737pcoxaxIjQJlo/IXyU+ir8cje7rz4bFiGnL1OtCGs2zqF3aAbe7SGcVGn88zVH9ARTSDGyhDZjQfND5WvNcrmiyiRZJKUT8EbfCeETAE5NPtLPd2gb4l2jPNOfAE0HReINV41ZD6yJ0NomWhStnZw0KN+AFhSEol2+MmLFkhSMs4iNT1y2z798qHePVb/17tnf1dWuNPdsZLzVF3Er7EfULnvW29VjwxMCqs1V29k8EG9st/GLaVtbkUxeKFnf0CW7c4dphnjCNIq/M4AupU15Yjp4lXVdRItMIcXAgid9Q/2hXVT/fv2lmzY//cS+8c3r1jukviNlYSeTt8xmSXImALej43rJ7THl+1D1V7LRoUF7XUoGg3uEzRsalXxpORVP33DD+ez0knu8DQ3H/XuLUo5ZZ+FYMiCfE7+ORdTuLUZYs5XlTRsc7hNfbJGszqiJTr2PwweZQYZnS4tkQ+lgX+Vjwaak5OeBsEnRB+8Y1G2MtFheSnOqs1tytSQlulN5R8kA1AXjFjQQlK/QiRIe8/fUQwtJe1YfaXawyGwMlMPMNrPqMHo1C3DvOrgDQF+9elF0VWepVFz53VQfFG8Rn8uJ5pnOSR6JT4zCVi4zDV/0JPphYMCsYH/w+99SniQj8xlLxKI2NT0nDabBujp6rbMjZSMjQzr22MTwJetIYbBDsZpSnyR8ohSfengE4XWOLdHeZN29zIxpsrJocHZmS7iNBbNibuDo624Xb78kWuu3VSk91MHUsynRKCG71m1UCtClK5fFu/EWwuvusqWVj97eYfEYquGr+mIL5+zgDudevrvRSVdRgQIT5L4UH10kLj38ylmndp6tnfuzpMl3eJe0dY6s40ja+hOuf+1vjUfW9toW+rSf6b+/+LVNqelm8MwlzyEP/o3wEd/4RRohGf91/tz589rBDcGjH+M+5QnPoCyCicLuXdD3kNiLg46hXikHZUVeco+68S+RT68//VV/wFmA2b44tGxtbdrHH33oMxzBtMRRR+n/1jffEO0Kg+9uk6gwW8pK6j/JZFx7q+3ltyTP+93oAn9ggAK8GWlmMLhO+JeBghPR2q4wTb9oDS/uendGWF/e0zdiwnl4sR4L41TcSak93WNPn6zZ4tymh/KJthzZrVs3hNXHlL544Bl8GcMTspHyfHX839tC+4Va8mo7r3/qgyP/uE7/5IRBU7Aa8p/KrM3ygi+HFGpphCP1jXfk3My0GwCYVaisuXxF5pEvZBfyASMGhgDaB17PObIx4PAwm5ayfP2oEy8rRjd0BGZJMhMI/I8MwLCC4YO6Z6CYa+QdXMPumEN5dZzmBrfgvANx1Ywy5JX7yD+wHIo93/I0dJ9ZHLVn+AblojwMBvAOBhqwJ/VE2pQHHSB4rYb3oG9fCFe8G2MLRgyuw0/z+aKngb5GzfIOYRcIFYDxxo3akiGetr5BmRjEcG9sfSs0C31c+VM9ciTveGfW6oR65Fu8j4ymXcgLaWGIZOB3sC9mff2Dluga8Wn+0AiGFv/+1/5BfxhpaPsaDbB5NrwEYavRCRv3PKvsoo8XRv7z66GfntPi19Jg4xfUh7MFSdaSheJVnPO0lDOOukY/5+/XPv9iQ15RP+SNnffcKK/6cA9UJeDGorpgIGJg0I/UG7VBXXiGQkZ4HqcqeBe8GoNwSE98S/cw8Puu6sTQ77tfow143nNKgjrRbzwtPd/MmKzYhx/+Wvk11/G++Pwz6+vp9QGiXK5gt1561T747cfS9+qsu69HWLKkNj3z9QoZmGehcjATxmp0JRasBvN7yDF9g0Gqoq6VS6w1wUydRsnJTuFXdA8MT1E3hBFmIpshesCZG8mbW0XPynVP34gV8lXLEMY4nvY1BUZGh2x+YdV+/f6H0ucWfKBqeHjUXn75VfHDDl/El5A4F8Yu2s9//gvJ7APh5l57TdfBBTdeesmePHlmDx89cmNToVhUnR8pzWlfx2lhfln1Jj7Z3iKMu608NQrzPde7CcluwjwqX3pu8uIV8fVdW11alaweFRYOYWHK6mcYxy5emHD8ura6Kjz43J49n7XBwXHxJELyovfQ1tAGsxS3HBdznbCrTq9qb9oteKzrgjau+xl0xT81JLQGvysI6zJLNSt50t3VGbDYvvKyV7LHj6csf1CU3JHewXQRJeKz0yWjCPfMwDM6Ak54kAoOadAoznB8a2R0VLh1Vf0DutfryhvtyYaBN/ANBjThBeE6fJ1BJ5cbkImedwdF0TcygOvszoO1UY5glAzYhOSdj6h/HFUP7JvffMvu3X8kLH4s3hHe436tr/n7oi+chDiH9wbDO3ycb5yo3VIqw7FokLVJhMeUl69QkfcQ36kg/77vtfvUeOjToSziAnxXz2C1QZ978U3u6zozoWppUGfw+ZTw8707X9gv//bnfh37xwmyR/0AewALvcYx5uq90OBBl/Q8KLFQVm5yCw5F3VFO6kHl0TmRLOAbBbV5RWnj3Dov2YlcaRNOR35RR393Cw2HvKZcfLM2YO5e+PpWPIEhv1ltwiCv8qRrzBrCYErtYJvAroNcCvz/mAw7fnvB/8SQXH4pDdJl5ze0z8w25C52j821dd+xIaY7Oly2kBazhSkjuQ1tIRpQ2V3enddPqCNKQh3hDAtWE826c53ZXnZH2GrfB/UZXETmhwEq0ZTyGNqM/ZyYz3kufVX/dRUapdzCMrrAbBwPk6VKp53pz8zOQ/bXPOcpH/wn1D066bmM4EvUh76NvW/myRN7cu++Xbt+1e7cvev2MuxPIWSVctQk/VTPY8+hDxyrz73z1rds6Pp19Y8n9sv3PhRuEMYUjoPXMBuUdxvRH5UHb3eIVUdmbrixX7seEs0pT+LlfIoBsUJuxzY3VtxWdHFiwgegwCR6wetDWXCywQHBZ9QonVP1C+qSOmIGCbXpOEy6IKFTPSwSPEM8hggb2HjqVEcecea0QW2xJ12rqD4vHbKZ9elwWG+wfbWXh5QXj6I94dXuLKjvNjS2qA0ObWmFWSslaxOduhOl8kIILPicL3Ks9xlY83UaVAXYi+mjOE2EWZKqmu99c/JHrfFWu/fwqYhE4Gm/IoV3Q8d9j90mUvbRx4KUdLWEMnskEL9rLC5JOBcKG1FDY6A6kOBjIQSPn+UVEUBnuVjxeLMZKdxUO0IDohgSo4XpxjGYtbRJ4W2TIh1VI6xJsJZ9ugtGHTz2k7FmGxpKWVcXsXW3RIwRm7h4WZ0eL8mwaGelUqeKK1tOQrhYaZTA3LfDEtN/y1Yt11nl4NC2NrckZPEgi9h+oSQ2yeryZSO+eks0bo/uLdiHv523u0/z1iCl4+atAWtu3LeblwbUaCkX1PBXmHR3jwhVHQjj/E4mLMLHdLqenrQNDXRJQaEW6lS2mIOB0dERJ0iMSnirM9CTTHSovrfFqKS8HElhjiXEWBJiPGHKsbqKM9/QyRnhFQhmyocTIwJDjFcgBUBPh0HgQHT1jccixuApw1RCDAmlCsQTPFOalR/3pFcnRoGCAdLmLFY4MDjoBv9yCQ8cmF+jG7wwGnsoDQkpwi/VFBKYB+GOYEoIeToeDJ7yYOiCRjBy+vSVcyGO5+66GB6GLDdqn6qz867yzggowgWpICpS3gknVBRtNFrfQMwuXeyxeJva4rDJjSd7yjdAAqNtV2erhI46ufE8hlnVR6TTTgRAGdBaXib+2qkNDrQLKCVsYqxXeVf9RuqshUEkMYC82ra+tcHe+/jX9vjZQ0t3x+1bb71ip+UmW5nbNRYhhhNghCXMCowSxaDMyLvqEa+LTim3zsD0lxiMjEQzGrib23XAwcwYFA48cmEoKFwoNYeiZTyNAZgwFQzF2dye0x3gFlBB/dOuzNiIiO6PRBsM2sDkYEZM98HzASGyu5dXXTMYErxaoVe+AYhmqjDhn5jSiBeYDx6JEfFtBNaugB1tArPhHrGuER54OaBQMRXaPaaUVkx0C5Pc3smoPomtB8NGgKiHiYagAX67J1lLWCeCWR3EYedZDFkwp4g6161LHWrXvDNAE5M00UBuP2uXr0+qTQOQwUBIHE0Gero60/q+mGNZSv+Byqpv4TUL2HODKC0hpkp94FHrXrUSbFm9C20hJA8FCjHM4lFKHEdoG9BEW5E/+l8NxKEMejw87QhDnkWwZ3dzzqjd+1TPe4gi0T+hRerIh+qbNmewAMIg/ltja8pa0gNm0SS4Ud/iLzkW76TunS4QPiEPpOtHaEt5Cc+GvsP2woAonhGuw7YDHbpC9zVjv79JXjnydb3nXgN+he+FPaR5/jx39HJYSIuL6s/q99Qzs7BcAKm80aZGN/YT9gQjTZR+rbLd/eJTj1vKgt/37t1xo//FyQn7wz/8fbugI/z5+fOnqtOyvfLqbadB8kh9s8FHkClnZ8ei7V19mwEFpvjvWXvabFHAbz9XESjJSrmKWWev8i8ByNTkjlSDBDeLq+9bJtNqH326qrzEJKBbLbO9I0VOH1Cd9nR3Og3/8Pvfs08++Uh9Ak/BuI+6i3U4wKePMLhKXw1rR2DYUd8SXYdwPuq/0IvqGX5LeAb4Hv3XDQ2qv2OlAU+nbXhfsEl9C29vkzzZE30AXgFqYdEq2gTaoc9xTngC6nJjfUP0H3Oeua1yFCTXCAuEXMQQcaD8M6gh7KTyI79O1PdyduFSvw0PTkgJ3DEWm71394n1d3fbSTVvly90W2en+FT8TPz2us1Ordvrb9+yxVUApPqZ6vHKrRFj4aYv78yorot6rt86khN2/15GZNEvsLnp/fNY9cRsvmJBvAPw2dQqOjqRrBl02jg7IcRLi4f0YCo7PCrZIWVZtPX46aJk/pCeabbNzT3VW8RD4bEAPrQ12N9t/ZK3gKeD4q7qoGxtSbMLV4ZVR+pjDcIoDaK37U29wyyDYwd2qRTrHDBIyIxFgfOjA+dfDU3Kp/gANNOKF5HAFSBwXXXMoCazlfb2M3pfeCXZ4nxfksPu3HlsBfHQ3oF+gT1hkWqdOyQcHTcJz+RtZWnHB6ZnZmZ8bZV1KeOsW4DMxLuD+I4ozayngLGDmP0Adga4pqbmpGS0iI8S235Psi/uNMQMmf18TvydmQUCdycVV1r7+7rFm0x1qjzGWWOEMjdbX0+TjQx32Y0bF211bcYHtY5V7v6+uPoA8jIoJ9HmhL1087byl7L5hVm1601dU3/56CPV6Imtrs9bT1+Xh4eLNKVsenpWdbZrPcJH8AIMEj1dA7azeyAemrKh4XHR/an19SYle/ZVxn3zuNqxdmG6ASnx+q748xj9P7NlkxMXledme/2Nb6nf9Yr2MZ4KbHtPgeUEDgWWqE1tRgH0PsjRz8NOr+I1zpGx8GtXynSRsvK2P++p1DictvN7X9/ogr7rGX/y/AFn934854nn21fnIXUe+uou98l34NHOU0OqYT9/0H/xIN/iWU554Txtf08/QWGejj/2lZpP2TCcef3oHf6hLIJM4UWuULLrGkqCn5+nTQrhhPSoR/AZA7niYS3BGPzBh+8rYbAe8dz1nIRpe3u9+Mau8LZwo2iQUIN4seV2C+rHEb2b9EWeX3vzZdHhqi0vbahvhhAFqbSUufoTY3FowlNkd8rW3dvjPLS7Jy76WFQ6WXv5tXo9s2p9fYRaW7CBkXHJ2TZbXSrYgGgT3aM1VmdXr19RP+oTHsYjSkUAZ3KkdF6t56WsVbGf166FeuDmizM/8bsvtvCe/oqGaxjOFWRdD/WtSjsnFtqSNIIs8MmmNv38uc3Nzelao+MunuGIAQHeAH7AOAGvQa6A/1C2SYcQBtAzs6mRJcggaBynERbwZCZQaF/pZ1IqMZYReodZluAdMAqY8ViyCNkC9sFjnbYG14D5wJrMAkDmEb6GPoeugBwCC6I7IPc4p5TgO67RpsyUgy54F4MA38JJhXXZMCa4F57yFpMuyX3Hvfo2hnr0E84JYYLRhRm86I5gEvJ6IF3E+4bKR3xw8o3OsbW5IZnRKT6bEt+KOD27DNZ3fOCd9L3+MAoTEjQtvip6LbOGSRicgM8zwMBz6FY41ZBnOhR1zOAxIenAt2DHof6E9KYhS3ZLpxUNQDAo2XzbPdxp8/M94r8DHfAnUAab6MQpjX7JEbriftidT/kezsO18H7tmdpGHdWO3MFIR5rQPG3r7yqbPOVpkCbnnob+nn+fY22v8QW2wHeoi3MDPDhVR4ruXySf5+mTpH9Pu+dB5Ts5lSRWXxSZ6xyDGe9iGALzYkwPaZGuG/yVkO86x4wJNoZ/K0HfvVzawUCEBskJV87PPrPZmSf29KlwTX+f3bt/TzIxbd955zv2wW8/soVl1pHZkn6VE102i14bJAfjric3CQdg32DxTxyW2hPtjpvQ7TB2ofOVRA97BemK6kNj4+Pe95kpjY4k5OeYtSDMA03jhTo+IfoQ7sgVy/b5F49sZXHTdZTlBQxPC+qLh+KnH9t+sWovvfKaXb96w1669ZryPikZ/JL0IbORkQm7evmq8ttkV65eVR+pKC/S0aWnvPP9H9pnn3/u/XXywqTz55npGde/ivmSffHZA/XvLvvG228JS+Xs8eMFX9+KfpMU1hke7LXvCfOOjV6yv/nrX3g5JidH7crlS54Xwvw9fvTE5ubnlCdsBCeOnZ9NzbqMZxF+Wie7m7Gf/fwnvmDwn/8P/4Nj0+FhYTinCTTZ0FbwKWgI2eMXzjf6FzyBI1RDfHHieGIsI4xPvDUhfIwXbNHu3rtn++qHhBBqkJ7oDnZnh9aovbXtyPYLe+LHTXZQxg6BHBPIF7HQJujkrMdHFAcGmtFRMfbCq6FTjLNkmvAq0CF5hSaRmTjuYIvxnOsPVE19IwMCH6YkyNTA39BJ2cLAF32PzuE9wb757Tcd42UYZJKghrZIl/dIg7wEHnuoa6QZDMBcQ8fgnAGtzNaqvfbqS8JVbZ62p6F3Q/60c6L69PPzezWeVDPkE4O/yY+nblBE3nOdb/IcbEUHnQc+SHuSS/g8nvvZ7W374P0P1RJoM8ozerhkRzqRdNxAxAPqytdf87r5ytjv+dFHOHr96DrGTwZcCLuJUyP9v8igm/SirHSap1PTajccblkwloHoUF9s1B9tyi+unV/2AnA92CROvP5w9KG9wTG+MLzaOGDEUEYGmYmqwECtLot+JEdIT/mFlpQt0U6Q18gtHAuRj4RoRq4wWJQXL0BmsDbXtnSjKcl9Btm61CdxLPOQOk7rYSY89e0Dw5yQbS+D6JK20E5IOT3tdOn1pJc+/ui3dig9hLCf//q//W89r5OTk+4YxDO+qx8E2lKe9S67Y2LKoGtgRSJ9YETHfkF5KuIz2FeQk+50p3pj4BQadKO66uuFkV9H0nfPfuUResaKs7WybE8fPnIe9PjJY2PdUveOp0FEB+Aa6gGaOVIdHKteX3/lDatIx//Fr94XfmUQtcViwnk4Q9EA2J75JgMPVJg7BEFTX9+Vn2BPVB8Hgygz2a11W19dUtuUjdBTtAm2BNazUja8HXkXvIBNjCyiLzY1tTi/PyiH+vEQ2tUDpw8wC3VRp3Rw6iYvJb3fFidcKva1sp4tWUL9AVxSEn0wMAM2oQ3R6ZitjU2QGYrBmTpim1ubwiBE02l2u0pMOIhBM+SL91E1MtTqg3QqpuOuc0M//IH6gQ4axkdbftSeIJxAvZgn4QxKlmxttb7+HlUkCyBIADbW2cXJcRsbGbXFxXXL5PK+ICNEAQhcF+EWCwJDh/pYJGosDsNUIqaAH4pQcrt7EpYpW13dkNDZ92mXEBgrwxO3yb3tFhakcJek9GKsKFpPb4cYCCOZyuxZ1caG+218bEiMjClsAvMNLfZsbkGEdGixJCNCVctlS7a+ua10m6xrYMBiasC1lRXrSktplvIwNNilSmr2KaWr61kxjBbbXt91oMjITCqZlkI6qMYtu5fpwuySNUeZbl+v/GUsl8cokraL41dUJ/V2YXxUgiXqo4zNTVJE1CgYIQhvlMutejzIEuGDGqWYSyjSadrF9FqZIt/Ra82NrWIQDVJuCUGUkTLeqQZkwZJG1acUdx1hSBCaSDh0IgkTUa06PFPmEEgicjUmnRIDBeKMxmeUlyk+TNt/cP+JzfiK/KciOoETPY+XN4CBjgugJYwJgmhjfd12BH7wmAZIAOIZ8YSZbmxuOvinE9SUklaVizx7bDaBIqZbHQosYQCjo9BhqTO+QfmZGYChHyMrTJZywaRhNA7uRZyMfmJohckCCES+uh9CqaQ6mmxiQspJ9VRK0rLtZIlJGBG9tVq8LWpXrgzaKy9N2O2XL3ncThacvHd/wXYFDHYkTPE6ikbUXtGKXRwTjaiOVtYWRLM9tr5dZ3f17MLqps0uLojhHNjQWNq6OuO28iRnOyt1loj2qgxlNQGhoIj/oKPaicEmvLoAXiy2hPc95Qxe+Rj9JOB0HQEQwuO0uJcIQs0BrI5h8EQVoa2ssrKIy676C9MUS/qNUX6vEAzuiPJ6dXbC9OyoTTAS00YYnRl9pn53pZCcnTBKe2x9AmJ54qcqDb3qC6AQT3pPAmgrS+gLCSKmFylllHP3lpCAECYX2KE9iRPd4ILXBY7okkEdFjOBwTEQREifitKF4zB9qCCGB3ii7QFHLB7FegXkn1kAFPVE6bp3lPjJ8cmRtYhhv/XqiMcBJJ45ee/oTtvwSH/Iu3IYlL4QL79YKKlvp52eyRdMHSaH4Gb6KfmFVhHIxGKLCjDgURGNt9v61o79+C//0m5evaTv4THdLCZd8D6BOkSoLNqDNqMMDkz5htJ2Q67S1SXRUoglvb2d8Rih3IeWqTMGNZpaxcSTSSkNWJMBTwGoMTJ90tBqjXHxs1iHQCmhgNSDHSjCvlVafd/7vSQU36aMzry958AYOP9qC4CJfgUIQKALOHEUryCvKlZ4318N/S8kF8oWvsHXuc81mvP8mpNmAAf+rnb31tJV6huwwdTNGqjwkD4qhcjEzkTbD7/4wn77wW+kFPfZF198potMC9yyvd0dB1koFQzczc7NOghDhvCtnZ0d25USRTsA+lgD40S0wiAUBlg8qGJJs1dfG7V98a4N8fZEe8z+8O99x9oSkgs50UHLiY0Ot4sfLFoy2qq+2W4zCwyutrmhEW9i+iyCEjCAYL165aKxhgDr0zAdvKenQ+Atr3KxzgQDZAIBqltAfzAKBO8f6o1BCQaz8F6CBzLTCT6HIYS+7kq4KhWA4/SkFzFknKhO6BukAz9nwV7S5gLPMzgKn2DBXYy4tX5JmC8MFQz6xeKs/yB+4gaVE8m3hCVSbZZMJGxpYVVli+vZiA+mP3/8zJ4/W7YVAR8GPi6MdYknmv3RD7+l/G8rf/S3dnv+NCu+lladbajI9eI7FSuU1iWn6210Qn27NWXxlqgAzIn6+ZhkJZ5XB65kNhLLVfAfvoShhwFKFmcdHu6ykeFuKbqL9q3vvOkxv0fEp1CsiR3/7gf3bXf3RP27S/LlTHV/JNnTYh1dLC6eMmY7NDed2UGBRfx39R318cYzKYDPLCNlsK+32xpUD8xyGJkcsBtXL0pBxaDTovRU76rXHAqk5AtKOPGAV9a2RfOEZhJfUt3ti/cij/DqZ/CF+PTxeLPAIet4qC+r7ufmVqTQdvqUf+n0xoLKxydNtrGBHGW2Y94uXrim77AWD2EhiN9fEq8675Nq143tXZ9h0tnVK94tntfRadkcNJ+X/CXMhpSIYlnvYgzFSEWoshMp7esOVMlHQTKOdY5amXlQyYkOGqRIpFQXu1Z/Wic5lrTN9RXbykzbxIVO8dQBG1Z9U57+PtHMibDLUL+VDxjAVD+InLkX3+NH03bn7lOppcfWEq+zdCdeJ6e2tlawpeVNdeMmfbvs+K6ne9g2Cd0kjJDqaFf/WXQjQlPjsa1uzFjPQIfkRF57yXFiQ4SQgu1e13hoYzC4MHHZLl96SXXDeheIWAa4iTuKMhd4jyrN+U6NrxFHE+MhChfe7QyQomTQ99wIpd9uQNIRnso7tf1FWvzVhXCfHQU/XH/xrL7H8xzPz2g+0UzglS94s/NHnWpz7zs/54HzU98Y8iL/8FSe4z12lGB4BE/wdPjr39d32MJ3akce1K46D+fiy/rt8kOP+67rXOMeixHW8sruiryq9MVgBbu/e17XXt8cUCj1rM5RjMDs28KEaeHrqhQejDx1UfG5syYbv0CYsnrrH5wQH2qwZeEpvSX6b3QjfLozYq++fsPe/80nPlOFwXr4+vFJ3pgdR38sFuGFzN7LiUdsqS8UbX+3ZBcuDNof/v2LVhKOOMijUNEPmCE4INlPSMOolYvIabPp6WnxvQHr7R2XnIA+hI2FXeCb8FUwKn3H65Vin9dL2KCLr7cA9/zgR38uNIcfOSVtcLR/R/gJBwMPD3D+PN9y+axzcIiH8ZmZspWlFfdy8+npuk9/cGwINlIaOEmAZXwtsPM8oGAS/rGWB56HlvAu4xkGzgk5wobcZIC9U3oNBigwGA4I9CvSr2EclEwcOZiBSjkY6CRN8CQ4jxl24B48OZnVSV5RjJHfnl8d8UgD95AvjPJ8C+cTdzw6COtRqSVCPpU218FT1BUD+8h+vu2GGtVTq+oEjMjW292tsqkvq18nhOGgTcKW8Dw6EHkgZMro6KgbvViAmOoCF9P3CXcCxgEjEhqFslM+BlMw/JFvx9dKh9lRGPmZOeDdnjYWf8HJA0zEYAD0gyyfHO0Qr+11z34Ij7oC5zWy61mftaJr4CK+78YHHckcNMYJ/Z7yOl35b+6j0YXfyuY5b/Jq8+2r83A/vBduBvwWfruRKlz051wf8WOgcXgDv3mTRx0LKo8vduWDa2zOr85pDR5zqCN6GvVPeM3AewNPqw1M8D1d9vyDKfCcPzwUXWFYcd4dBmFri+zCw52P8w29B590HkZ6fg7u1I1QNdpVCuGlM2HCRp0fVfbtt+//Uhzn0L77/R+oSep84PrNt16XbDyw9z/40JrUp06kV2LnAC8QIWBFMgxDF7M18d7EPoGNA29xBrjQQcBn+/mCxYlPLgxISApmaOL8BYan/DhdELIMHbxSLVikmVo+sefPpy1fOhQmqFisJWn9vb2iqXq7dKXb2jtOLZaIW1fPiKcz2Dti166+IjrvVZuwph+ORGEGNEau1TUcBnqEj7FNED7t0Ah5ODU1ZX/2Z39m77zzHVtb3bLLl6+Jz34s2muzC5OXJFsv28L8qtc1IQ6vXxmzSeGwo/K+tcQS7lzxk7/6mXh1s/3j//RP7e0337LBgVHHEYsLy5Zg4FZ8ZVe4ZnZ2Ue1m9oMf/tB6+rptavqZPXhwV9gvzCzs7OqwQeH9HpUTfRF8y2wu2puQE05wauNAZ9AcjUm7qy2dxtTfImEAB3zstgjxQXDPz//2J7Z/sGvpjqTbHaqHu9bdU2/jo43ChxlrT8VVR7uisUMhFxzu8NwW5hAdhygEdW6AhWdhZAQz48WL4xJ8mn5Ov6UfuiEfQqM/iy8RuxvMDU8myzg5+HofzS3C163O89GJgoMj+hFe0PB8pePl1Tf0+/ikrHb6pk3NzNt+AVoSL9R9vkmd6NR/8014DdfIXy2P1JH3c5VwZKjXXnn5JZUdGYIuJ77mfRd+E3gQ17n2YodP6RhV/5C663uz78TmV5H9ua/aJWQo9D3kF5dqacHn1ldX7c7nX0pX1DXlKtiHWCuBqAHiRXrfQ2mqvqAHvq+W9vKSRsh3KKPXgXZfj0+6SVG6Q179LV+q2spmxu5LdwHjEWIa/RheQ2MwsFKrP9LTaUhf3+Ma/R2dnY125VvMMqOteJd6YoOHE4YG3sL1KMZdpYVNBxkGDePgyeA+A2pcp62OxQNpL+wIfV1d1i+5QF/CLon89nX79C0cPx89e6x36qxP/ThNOYT7GvUNZAVVDt/2OqIsOqcclId2YNDTPdhVX+gDpE8EhVik2eZmZ236+ZT9i3/xLzyMHoMs6JMuf5QWDRccLb0JaQFva+dSYri0HrTObFG836kT7Dm53I47BCAvwAuqfjdIkxBlZ6vJBvLuzov6HP0hL0zx8Qcf2I2b19xmvCP5S4QFHNroH8hLQjCrYFYRbREyZ0d8dJeQpMJ1DYQ6rsPATV/F/iZsQt71p178gXKdUk/QNPVHe3ubqyw8ozamfAweZreDsZ9ZQ8w27erscOyG7sWgLc4QbDgZuJ7ZHPovOsa+sFJUOIiw6/CMXHZb+j0hjY7cvhQVNpqanrFF6T45yQw8+5k9TzboU3UqW6nIWqQlySLW16xXnXZ7PnwGC31DDyNPsMURkz8Vb7MuyZtES7Odqa351onuYSXS48Y6ns4v9Q9nacegokP6FDRDPhu+8fbVH6EAX7x4xRtufm5ZFXtoTRJS1aOKKi0QA4bfrc1dn5Zw8eolFTx4VJfwRDtpUAWwONOZlPljW15ac2+MEqMmUgRuXJvUc3nvlHTULhE2oKDK1Ntki64TAiGiI1Nlonbj+kWpxXiySEkfGxAIa3NPzSOMZWIaX3752LayJTH6AO7SvtjtqQ0M9kvRblJlt9nK8qqPELWL8aLw9/V06H6HJaWkJ5Md6mwtDmjTEkbEgGxupmIYWTpTxbf4SPTBYURCLe/eRtbAgjola2lOuFF/X8IsYi0Wb0nbwX7Vdne2bXi0R4yW2OcihIiEikrR2pq0pZVVn7ICGCJcSE9fv2X1m5A93d3BuxGX0TYRDwsASWyIObYK5LapU+n3mXZCGJxhfGWHPTLqpPrgVTVmWQSRRejv5fQdEWiV2QoVa1OH7EqnnJntZfd1TeBGzABDI8IMUEGnw3scD3OMqxjzOeLFD2PBKzaZiFlmc1ukBV1gQBHcOqW+gtcMrIf2gUABSMRKdwbrTDuM4kNwGKiOtSMk+T43XRlX+wEOuI7iB5MmTAfGN5gO7ZrsbLZBNxCl1SEPxRyaLbtZtFdvj9l3vzNqi7MzosmqzS5Oi2jrbHWlZL/+4K7y1Gh9w30S/vX2jbcv2OWLXTY00CvAkLXNnYKlBEQqpynLFevs6q3XLZHutAdPnos5hLAEiZSYg4TLxmrZupKDAhaMzLGQLbH2Qxww6oxFyzC4ESaBmPphACCMFMd1D2MOgyqAAcJSMarIQBNdFEGOgRDGRL0AamgzQEg63SHBeioGceAGa5gBMaExkJfVVw+UFlOfmsTsWVWc/IndWVtUoFBlwGB0/do10S6LSopBS3ixvgAzUVC+CI0RVf5cSOo9jPbwaKcPZoyIBhnFBcSSHu2J0sOMEleExCDwLIHZ0u8pN8o0Hh3sCItavEFowhdnAzTrSEx3vDEO8cYQMbep7m5f61S9iKkLnDHjBXo4E4N2L3zRE7NwfFqlvreZyfo6IKgDCDIWvkNh8/JEah4cwQOfdwiFwgDI5rpoWdeSeq7BhRtlqYhxYyTsUXp4gKlPqp4ZXGiTIu5eyaor2hN+A8Cn/yHkDw6qtp3J+bS8qO4fiYk7mMMrROkzaLiZIf58XG0tQXJKWLFjy1ekiHcOWVO8y/sibfuV931g3ggZyuYeYioz11GaHDzqyEa9BsVT7F8NQonUhE6b/A5cPGzcDVv4TpDzQSCQvhvpBXKCoNB9ritdhCC3GLkGoGCQQKj7c0oTAQWIC4MyeOcRauDAyurHp2prEb11dHbZxMWLduvWy/bWm2/a+PiYhyrAyEBIgXh70ja3trwN8aq6dPmyK1sspAaQxuCDwPaBQZVwr5iVYlC1/oFO9ZUjm51ednkkQlHfTbuMun9/Wvk4spGeXltf37TRoQtqr3579CRr7QKjGfFMHyxSeiqKaI4pgnUhxNfylM/g6unr8EGxWALDJNP7MLYKyKt+KS/8qaMj5UZ4jJIAPjWOA93urrRop2wHRQbNQmgVKpb+BShkirha1g0QDHDRPLTDob5BhSMfCDHAYkt4KwJQwgL4J85LWJMBQIo3J+3NoB/vJ9rixgJjLEDUqPLAe1gg87Basp7upM1I8ayUT+3atZccwKjolvbprCXr748LpLTb6OhF+0AArUvyczsngCLQtVfas+YYRCO5JP7UFj+1zKLqoCFtTbGIdXeM2fzsgS2ubKmexPeVNzwZxkfG7KCQsUhLq/pJzA7Lu+p/MVvfXLHxyQEPpbSxuWV5Kc8VkdDM7KoAHbw2aq2xFi/nXj7rg4a7kldgEqbNt4rPOR8WnVbU9tncoRTnXgFxyes2yXkB1ObImZULOetIJb1Ptrd3u+FnSoAYgxYLOzU1S8ZlmBF14tcYTMKjv1k00tszIDxTsnhMclNpxWNN4scFTwtwNTwy6vIznmSNn31hoG3VtZSd1oQN9vfZQblgMzOzTiO+5oLaZ3hoREr/rmQkcrDeLl6edH6clRKNwQwvHzwSd7LMWumUMl9VXcesu7/b5uan1d/OJMd6pFBLGRK/3Nvdd+9H4tceHhc8NNbjR1P2fHZZ3FFAV9/o7pYcFKhkcJwQBMuLtNOm6OZUdZKypbUVK+7pu90X7cnzBesdGLeNtZxoR3jlIGvFSs5SXd328MmiPZtatcJBQfmMqr3U1w/FV4XTWFQTDMAiocRdz+ysi+9JoWyLqOwsiqY2U720dxCztMH6Ovu8/1y8dAnS9/eY8UP88FSqQ3VFPwkhOZxZ0VfEIwlJRrQFdl98VrSPt6gbi3SN/VC8ni7FAo9u7NcHYK94uZMaHJZjwCBf8cuguKCs6KCNI6fhaTho+EW/C0qYP82jIYvaxSLDiR/D5ulpD+lSBv7yABybc9JDgRY4V3uFO383XT91xlzb+D5A8MVtbeKS+gFPD9O34ZqqOX249ir5DjI5pE+a52chf6oL5CoKaoN4HfjAn9en6C/vvfcrYalx+9lP/1Ky4dgV2orwfyzWLn7ZanWRoo2NXLWl2V1bXV2xju6YeJbuS2d77ZudotWcPX2mds4eiq4b1Icb1T/jbhAK+DClvt5hJ3XoI6z3sS0eMmTXr/cL2y3YaSOhGdqsQ/xgYCBhzx/vWCEvjJVDAW0UT5POIJnzB7/3x1LCCCmqum2g/BgmIsIhwhyiP0zPaNiuaIG1VQsnZ/Q/BmGpF1WFZB31RY1gOKxhGWQeR3YMkz4gIv7PYHRrG+tKZT10HbFcie8O5mALNCPMom9OP3/moSSUshvsmP7t3+X70KUIE2olD8hFbxvliVivVdUn3wRT0YfBXd72+kuoL8KMIWMwZMD/8WDEmOkhNM5CWFIU91ZwlrAoMgnMxRG6Q47RH7zs+i6DD4TBQaFmA7OqJI5PQ5g6UYzO+SYvEE4PXErZceZgsBLnIAwFYFvyBb3zvE+BB/Oq7T20p8pDvSLrwcV0f3ggs4rxlKa8hFcFc0BXKLvIUGTlYG+f13tVGAK9AhLHI9IHA9UG1LPPfDj30g7fEo5lRqLew4jiXntKl/IkhUvoB8y2AmeBQ1mwH2MR4enGR7rEq+KW7h1HLKpGGqTYo3jTl/l22PHehHYo89d6m9ch/ZBz7vngIdf9Wui/1L+3vTYGQH3m9/m10OLcDM/xh+9gnMLoEvxbXzzhfCG86790Ff6hZ8S0wJTe9XWnRtuk5S+fb7XrpEGIAtJhFip8tqpz5JCjV2UAA0ngzaINfZfSVMWIK2pH1yV1ndA8R8LE1ZOKG5hOlOYx6eqfG/rJk79PrVAa6cG6hgGP7NN+jj91Ny8+8dO//Au7dvmSvfPOO7a7XxKGed/GxgdtJ7Nl7/36N8INZe8brOvzT//p/8HXeLr/5T2lR2hOQvkyIxyjYb30r07vk3yrSdglI5zCWkzlMkbk4GhxcMCAmfqt8uLGyoi5UZ5BLhbQR29lPbnswY5FhFdi6punh2WVoiSeULBEe1n8goGtmPOw/oFu6+jq0nckqxM9Vteo/kN7qo+ciEcxwD842G+XJDMvXr7qRqq/+Iu/tMXlBWXg1P7JP/nPbHMj4x7E/+CP/8R21jY8jEZVWJz46pvb2DD2bFD44R/8vd+z2zeu+MA/ax8uza/bnc/u2//5//R/FVa/ZAf5A8fH8LIlpQ+PoV+kpLNsKN3JsTEbH+21R48/E2bfEi4ShioVhdtahCF7tQtnzTy0uYUpy+9uW25n2/PAGojqRmpL0Zn6Jhg4tGOgNXRM2pYFcDEkq6KEics2OzflIQ7fffc96+xM2NBIh+THsQ0P16t/CvM1Faynq84ujMcs3VlvpWrRsrtV0TTrfIhelF75WHqE5IqH6BDNN5MR0S1e/DjwIOvcMKodGsST250T1bbwPgynyAHvl8oz8g96pDRgOy+HnqNfwD/Ak1zDBqREXCelJxDeNy4ZNzO/qnyeuJ5Kn4L3eP9Smgz0wieZ5Q9NBsM9Mky7vhFRe2OkZ1H7a8KQbZI78IyaA0Jtd96j71Ei+AJ8CQctd9KS/PP7vKdSMGAGz3d8o+dpG8pGwwT5qXPlje+7kV7Pkt7W2rp99tEnHr6HwVb4KXorvBJbCCFyqFOSoh59oEL3+ZRjLrU3fDY4SjVYV2+3+MKxFSTrmDnLWlZLqxv2VFjapaLy4JFFznkSujm5pO5JLAxSsoc6QJcHW2DoZuAlzDQIAwS+/oCeBc+jAzMbFexEOUmDcpBH9H6+B5/CuREZgJ2BQUxVhXiXMA52vq4O60SfQt7pm8hjaIo0fHBB1/ekyz26d8/q1KeuTE6o7Vq8Trw++Ir3B/JOWdh1TXnim9CZ05e+R/r1YroLszN2nM/bh++9Z+985x27cvWK55W0oNlgOwh6O40AybrTsMrPufN1ntc3K5JrPIfdBGe4vb28Y7DevgGnR5yFqUuXnaom+gN5wzDOUUkov/qm8ozjZGZtyaYePrQf/P4P7f7jR7YiWonHko5zlITbf7B91CkvbuulzqX/jU5etVN951D5dOc+HLWgOVUMdcU/6DD0RWhb7+k3lOtpKK/NOmVh7joJYRDf/u6mrS7MCCtm3Rm5SzoNz+L0AKaiIakTZulDJ46BlQYh38lvsj2ta2EwEEdEd0RS+h4toy5iW5sZ8WRhsYaIDQwNKV9qL+W/RfUQU/+8fu26X2ftINZC6R/o85negwMD0jV7nE5Kwi7b0oPqhYcH1A/i4gOH5QNf7FoCCqClsuizXs+UlT4MH6UFtek37UObgkkbmiPlH8HIVlY2dENCJMECF0fuEZZItimTh8oQYS3w1ji1nt4Bn7aNIobHnp0Qq0nKezqhBFs9Hm4invLFbrYzGVtZnXZjPt46i8tS+gQoe/v6nHAQNslE1I0pDqTaBTRbTuzKxWEHaCjwExOjAqd4z61L0S9LmODNmdC7AN2KxeNMmSf8UF4CbFvpSOEQICREBsIin8v5NI2YFHlC5GAQ2dJzh6qs7G5W7zIllukXhz5dYm5u2T1e6EBrmQ0Jrn0po202PDhid+8sWi57bLduviRBpoZWh93fZXpFm914+YoEeqeun1hnqtVG+nqNOF2M3DANsKs7LFiaze4IZEatWYIdwnOhT8dQRyEedKw17h7/Z6cROz6C2JvVdMqflHUWD2K0C6LUHx1oVJQHDA71IsC4lPkOCdKIxQSuYTgQA9P0bt26aeNjk3b12jXrGxx2sOrGOxGCeyOoUwePMgSVGJmEUovqkMVP+/oI88OAQvAE98VtYIRSVmg3Fh99MfqoI2CAkTE3YOseYB9GSIdEcfBRN/+OmB7EqHOUiKBQAELVaUXgGJdZEHNgcMA6OtvVrkU38sSb00qjVeXqtdXlFbtyJW7jE8e2uUoopRP7oz/9hjpo1X76k0+tUc+yoBOCIZE8s6HBVsuqnTdX8/bgwYrlco02MjlmH37yqdI/tXff+9A++u0XerrZnk3hhVGQsE3Y1cujlsuc2MbKgWhtT/SpulczYKBEgOPVTegFOha/qVuUFOgoTJPWNdVvUcyE6WAwfhQen+GgtqBOqC8Yp28wYXVmVYQzMOrVGbIYEbNDmD1AeJ6iwCRpMLATwJFAsdqzVWknkgkp3yxChpDFG7nsXiB4UOFZiuBDWUNYBkVUgkBpdIj5MbWZwTbaktFRygDd4Z0Mo6XdMExRToQ/YAYBhPEf8NvRkZbgalWdilmK0dH2bIxIurAT82EgIJVKiHzrrFjNS1iZtYieXrqEABA9iqYBWHjxM3DIOhPkGXDlo/ASBPmDsg8GwOjxHPC6VN4w2vjAkvKH51iHmHksnvD6RWhT95QzGW/zvuxTtlvabG11U/0oprQx1AcAx/cAsCw6xPso3Byh5Yz6M97K4uridevW093leRFqdMDAgExguPX2q1+878bJC2NDoqGM0ld7NSWstWPQ6qLtEkYoMPTnwLBJXwc/rwlhB8VKS9nSs/rtfYa+G55xIcc9/XEllh/kRzv/9JDOPdnzdyCxAC78uo70Q8CIh33yB/kmzwa+w0Af+cDgz2//hI6u+GqHTgFrGDWPBYIY6GpX/T56cN+i4klDo+MCOmFh651s1t753nc91jkLmjMdmvZaXlsVDye+as5nqJBubeCJuj+RYnhwILCu+r15c8JGRxPKR842ltRGylaPhOfU9HPvb8iJru64HRczhpdQX3+/6OFtm1vcsp3NTWuTAs/gJGsLQJ+Avpdffkk0yoBXnSWlxJf17eez8x4Wi9lJeSlADARRQYAbwXYH5RgbKDN0St2JzJSvI8vu5Kx0UHVQINL1uqNv9As40WbILAbJUDLd40UgAlnGDAIWWoVfd6lPMSW0JBlGv2iRvGXGE+kDDugT8JwD8SxwVzzGzDHx8dawtgRKN2WKJepscqLbXnv1kofkQ/FgnRkGp4mr+YMfvG3xRFo88XPx7qh9+/vfUB212YPHz21HCl801iDFZE9K3jV7+mjVcrt5D4fW2NDsYW8a63fs3Z/PWH4PnqN6aQuygn6+n8urn0Us0nxor708qjbB8B2xssrIgmtMa2RhOsK7tMcly0t4xY8rH/Vqx5LK0eohjljYCc/MEKYChTvuHvR7+ROBcNWnaAiDdkF1MTY6KlrZ13HQeWpOeQBHxBPtolvVc3NrGHhsign8HUpeH7nBK8nADpiTQeVMTvRMuBzRc0zllAwHTzDTjQEFwh/OziwIr4wpRfrCsV2cvCLaLTgWyaucw8Pjwk1Zxx0YuQlhgoeZD5C20AY7zi+yqs+IlKO2tjCbiBl+TMfv7iE8SYNtrK9Zl3jh2PCg2kv97xQc1CzFtl10WrEt8alEe6e+SfiNlHAN2KZkz54t2OYmMvTY5pezNruYs6fTO7azX/ZQT+nuhEBn2tdJGhu+ZJevvWY//9XPbHS4X/letVdee1m0VbWf/M2vrVAU4FZ7p1KdqoMD9d2y8hATjUlJw4Df06tnylLw521HshHuhVcgMwA60wO2sLBq6VSPbWxkbXFmycpSdPfzVfHfjL3/3vs2Pzunsjfa6MikFDLWFwheVmGQEd6GcYnYuad+DPxYJOb3XQyG3zoH27ww4isl+JVzQz8GXunX1WE5Kqv8dxBNJ+af//cdPih+yf3z326808POHXnIcVnYSNmv+aWvrrPxfd3kv9/h68GIjHJJMuH5IAd4iN+eQ52Ge2whfe26peIr3fB+7Rn+grfgCbVna6+AO3mgNoD81abnlQjpId+oPwyuPIJcBivj6GFq78NKQfS/74Nr1cOCO4YwCNg3JFrePLSl+V3LiQ93dErGRuuss1dKVeW5+p9JiZnw+8biiicVaxPfZN2hAwaFsiVbW99UumFwjMEsFp4eHu5QUYWty032yYdzyvy2eHSTcPdl0SoL/1ZsdWNe9Gg+05PB5NOTVusUBgAbFcXrDisHymfcFTKnF8Oj7Njqjhl4A3tI/opf0a5s8Gjq12lFOxiItoXuaDfqEjmv7imcjIxgrZl9PyYZWJOStr+PM0BK6aO0029PrEWykjA+S4tLSivIBJRYdnBbUGj5dMDFGOH5Njob2AsjA7KxKCzouFo7x1bhOXBKbZFJZDLxdtEFmDWE/PbnxVtwpIAI3DtRaTFwwLfASJQJbMfRcZ/kV1L40+tEv3mGdJBdKP9gBeqETPMOdYmBH4egY+UVHMg5eBRcFRTpiLcv5eCcNMEalJV8sYMpGcQGA7hhX1lm8JWNcoJLeY8wZ+DvHmJ76x6t5LJY9QjtYoAmPRa6g0bBwrQp7QFeYuYCfYFBQbAjg66EbakZeJDvtDsztMDGPriihCdHOqV7pa2jb1LJ4xKldmoI6YY+TX+mH1Iez4KX7Pz07+zedznXH7rn/3ojH/DBQIucq75r2/nz/j0l5F655IEL2nmXp6kL0uB9P9eLtVCqoY60hcTDNY56kHP2//XGFa8z1SEDru6VryMDM2LR/psBVjWx5Dge/RhQ9Yy/E5yPTtTfqLmzOgyh0iO9rkUj6JpqvxC2gtwx2AM/Es9QuzD7MfyWLir9Ia7frBUFhgBDpdLYLw7s0cM7wQDZ0GQrS6s2OjZuf/InfyYMkbR7dx74OjLMgKFecChA72gRXs1J58RZCUMsi1KCG8CvOAehO2MMK+ORrXJALzqRntmvayUrFPbs0qVxGxE+wukKfIZH6EB/hzWeFmyoL2nfeOui6mlDtCU8vL3jg+uEAy0dHAtTzFl7MmWtMWavNKp7qX+LyaytbNjq0pr6Auss4pUasXv379t3vvNtm5mdFR9oEuap2t0v7rhzSINwy8riY/udH7xp166M2Jdf3rEb14T/NtasI95io4O9PsC+trxh/+q/+Vf2z/75P7ff+4M/EO9gIf2sG/uxB+3ubPhMvdduv2RPHt11h42h/qTKxYwIYdxSzrq6Yj6T6+6du46raZt8PmeDvV22J2ySEm5aXloQf9/x9RfBDeBeyApnLdpXza3+DK+rkyzYl3zZdSeF9fUV6+/vEq7bE9bbsfpI1ZLJU0vGTizeIjlV3reSMGRR8qi4v2HdXfV29ULSejvEMyvSR5Qf1mpqibSqnZqskUFsviW+g82BtodroP9A1fAjZCa8Cx5FHvkdjPvBgZFexT14LPfhf+jy9BOeBavr8gteDe+FpzI4Tlt+9vk9DwvCrC7oQ4npf9CXSZfdbQNYVLW545e+Co/EpoQh8/S4LGhastdffVk0HFWd68Hz74cShZ3fnqaOQeZrJ9NsOnKq2/59nsV4yTP0UQoR8iP+SR5c1sBbsOmEaxsrK/bFZ59JjjN7N+pylEgGSsqxLsyGczLl9UOi+o9OzsZvvhcRLyd8HzOr9osFx3mEx3z89JnNzM2LFlP+DNnyWRSqR8oXZtGRlm5oqy0mHL6jfOo5aIq8IoOcP2pH1kSkR/BMk8pO/egRH3gmHC3pkzvaEJwEF6LeaE/KEgoETtCXdI0B4zaVP6o6ckO8voE9AVnFTgg9bIPYb3zx2rUNm5+aCs5hPd2STdjTghE+rMtA/vmOvqS8eftwVfe8nVRnGHof3L1v/8//27+0VHvK/vN/9s+sTmmfqH08v1SWnnWbhk6hJviJmMWL+9RViC5A6FXJf/0+FJ978uCR+Kae1d4jbO98CEWWXKjeyGdoWMkB9Q23qepfsDGi09Z5CJ93f/kruyne8fDpE8tmc6p31jAM+XA5rHQK6IRKm7qOtqlPqL6Kwpbo6eSRPksYdpxUeYc29W+r/D4QRxur/3Lfy6d7njPyrHssYry/s2WzU4+9/bB1IZ/cQV08H4xB36LFD4iEorpqwa4sWowJ+yR8TUf1e31jV+/sCpcS/gfZh7yD7wa50yGdrMtlAjjHQ4zZsfTiXfvo44/tzpdfuF737Nlje/z4kT0Q/3706JE90fmi+CfOZOA4HzTOE457X7QlhZQyU1y1mbeXdvolG+0acF34Tbv4rFDJq4bx0eSP9qWUAZAAYnjR9/a02yUp2IeHJYHInBFyBMCzIyC1ubmiBI/sjddfd0MAC1rCzPBAc8GuvFARxFSCkccSjXbh8kUpxO02PbMqBZQFmkpgQDFp4nCmjDUB8MBBuR0aEqHXq2NL4KMIPnjwzJ7NLVtjc6sUjB0HfCJ1CQdGZQt2/dqkvq+KbGoQUdVJmCdcOMJMe3pRGvbs9u0b1ibim56at6npeYmSExsaG1ae4mJOa9auMsfa60Ns0ESXbW3tSSFN2fUbk1YnANLaGLXO9kY3LmxvH4jB9tjExQk3gp8eN9ry5pqU5B4JxiZf8C/acGrd6aDwHEqAY+ym0oeHhiTkli3Sok7cfGit8QA2Cb0A0IYUMNJi74s2taspoyJQADMeBgifBu+43vkllEJ7SkHRjrco3mD1Ur4YdaV+AR+E+4EAmHLU09tvWbXhu++/b9uZLR9Zc283PezhdaSQAWoIF0MdU9cIud6eLhFvg+pfz0tApLtSUuhhlggC2vzY6QODPQY6NyCLwdFxAOGtqmcYF4CNETtANbQGEcKoeN9HzVUgjNA+3YgRYXXMen2HhQdRIo/V5pXSkQS2BKlF7PnUrGi0Yul0nV2+nLaNVSlYqsfmtgMbHOhWx4jbykrR8oWKGwZHBcgvXhq0aoHp5HG136DqJmrTs88kSFmAut4qevb4EGEoZSBCSIpOfaPJFp6vWKXYKsYXEU1LsRGgZE0E4tygMKqKxTiC0KdhskxjVN0wmkjZjlRmDDkYh5hJAuiMqV8RqoQBA/oETKZWnwgXBBCCwUE2qFgNyeK3rbp+XKl6ZwdMMS1/fHTE2iX4idVGHG88yzB4Ybja2d524QN7Hxoc8P7MgtvuSSWAjHcwSh6DEAg/DN/kobY4DYol0529bKI9ZiS4d73KzSABU5Aw/KNsYeyn3ZhBQHxX8ohSzewEvkd5SAfvMJRABqWYgQBnPVX91IuGbl1M6JtS4MTwYe6uBKr/AMAQOHu5XaVD2J8zW1xZdTDB4t4Y7RGq7vUvusKLDSUUwx0LB5M/PAzqGATQTqOxWCyDBFV9jz62s5u3oZFBKa60G8JMfUd1QVsQBoUphdAsSh59GsU1RbD4swb3PieEFyoL0071IJ9Qe8RUvDO7MDFuafHEIyn+jPDiEXVwrH7QMWTRZK/6lvqI8u/KmL8JQ1dPVDqkFQ4utnRXadOxtVGf5Men5uu+AwR/5n9n83RIlWMw4nu7KlkfjFNdO1upberv1AOKL4ITfsHsHdJBGPOuC2mnDQDDqfjnloNW+rcbJ/RsRPvi/LwL1oHhESuJ3zeqLR4+eWwff/qx95NF1V//wIAPEsM7oBW88DA2AcJR8qHTculA8kb8VqA20oC3u9nAYJ1dmOyy1qiUIiIhqy3pdwwSEpf1ghScvhReg1Vf3PXf/nd3bGF5TemjSAZjA2WHN0HryI6u3k4HHgDNzE7eVjd3lCf8zKSIVpmZxgA4gwR6X3WO1w20ipEG4wDfv3ptzK5cvWhLSyve3sjZUG+0P7RVUxYx8gBOACyhTjGw0Yd9GrP6L3Gyh4YHBUpyThMsekncdhZNwwMFL/58YVffVT+XoptKM7Nhz16TrGZwYk2K3ZVrEx7OrlzKevz2Z0/nRLerqkcpCKcR0Y7otb3ZSsrX3ftPbBmv7mLe9gpF294sqk/1+qJtfKe7s9fWl6RQ9fRZQjzj3p1la2iqWn9vxWWQnUrhLBBjmdjSJXcg6O1Li48WrKsnYn/0+7ftrHqgZyQLE1JoxbcW5+eUv7R1pZqljI76DIS1tUUf1GdAM9aaUJuEGQwHyhMex6m0lMhcUTym12bn19U2pm8FgyD8icEipqsz64L3iJ94KrlYLdOue8Ip7ZIHMXv+bEn12ub5wOCFF3qqvdsdC5gOH1MeMOgcHinPKgMyEkcDDAOb63nbz0qJlMwcHsCTPyvsVLH5ORbZLVhRgBnQupdlYWXAar3wAiCMtj62zq60YxhmjsTaktbT3+X8rLCf9z4F3yJ0IO8wW29YfKYsbJNg4EE4oi1OyJsTW1lfVX1HbSuD0T1uswvLtrNJDNFjm7x41dY2921tK+PT9VtRulk7QLgnKQx0fCJFvTNmqWRE/LTTns2sW/4gZ1euDKt+GpRm1uZm11XXZeGgnA9UEYfd8YrqmfVUaCdCmQ0OjdnaiuS2lFgW12cwi1jhR4cn4g8ZyT8W1q/oOgOLbapHs8mJqzbQO2L7uQP7zrd+YK+98W3VAQMIOAOgXEkxFUsSK/J+61OpdZ0+C9BW0zqfcN4nmoM90o9qBqoaP/y7R12HVHlY/NA3/Q6phK3Gc/nrvBPaDpe8HyJzXlziWf+4zkmSa/od+K3/8t813s01zmvvk17tMU9Kj50/qo0bX7339e3rP/2eds8ru/MUFADRnT5E9s4f8XxRM+SBAcbzFPy3GwL0LhwPbyf3VJJsh3/95t1fi+8mJEurtrI4r/Y4DNVXhye16DndbeMXWkUDWZt6ljEW1SeET3sqav1DMdvbzUqBOrYzpbuXVYOeRcRjMi5PUXDW17akDLL4fr11dqZEaz36zo76QNTx+uhE3H7+14/E75vsH/3nousVYZ2Dfv2+aJvbqzY7O21vvXXVxsZTKktE71+3uHhM5JTF4VdsY31adSFs0t6hfielbWtRtFoUDxXfoIKQwKogeDibOxiAeSXXwUjUnWrIlWJEH3sDRnzh8MNqQcraM/WRJZuaeuCDcK2tOMXQ13ECYNaA6Fb1CJZbnF+wee3gZ287b/OAezDyQN8odMgA2hHvaGQj2Ii2JVQOHue8G9451L0T9cWwsDhp0c5ra2uuqB/ruzXHkhq2c29cySCus7s85L7O6WfhWWigahnhSWYJoC+AZ5mlTIxizskLG/fgcx5urkZL2p0eqU/tlIGN6wzIOA0iA/UM2CEMIjDLLuJ5pKzIM/LDdHkG5cE91AM7cpfvMwgQa8GYhzEYxyR4xqnyl+eSY+K8ZAeOX+SZ3WfFqXyh/sCHZ27kpR7CAEpw2KDuAEhgcmiDvsN0+onBTvHRTuvuu6j7KON6Xs95efX9cAx72JQRfuvM/3JC5vh9/kjtefqsPxs6mN9zvsY/0UJt43VPPzzuuAteFV6nn+uZ2lEPnZvaznlkeJ9y185pj2Dg13nt6O/yifOP6D+e5Gz0GwasmPGrSlPvCMZ9DxWkS3jCMvsf/u1x+nWRtmBGgA86ot+eMmODfJMEPJ/KhhaVWz3CAEqj8A0G2yZhdBYLVxOprOE+4T+T0sMfPbprW5ubdufeffvk48/syy8+k2xL2e//zu9aRyplT548UZ+M2z/4h39m/9P/93+2J0+fOi0x64W8e3hhfRMnJwxzPjtFehI2D4w4LOy6I5rFiMIslNoitGTi4oULXi2UOdLI4tLC+aUd6TeHwv7HtrKQsWVh4bhk6u1rhJs1a481WCqRtEuXL+qbza5TMHOxJByRTEtPAydIdi7MzYl2t21jY8l++/H79umXn9ohM2ak44DLr167bg8ePhKvFYbR7ytXrtqTxw9seLBHlV60zo4WtaV0NOkrbc2N1tEes+zWmh0Wc5bd2BSGeygds8HefP22h2GGBtDDcPiMtkRs5tkj8dmcba4uCPO12WB/h3im5IN4Jzx7Xzjs8GTHZx5c07c3hS9mnj9T+STH0XOLZT23ZnfufiH5v6O6EaZSBYCH6c/UG4PdGAeRKbQvgyBbm2uigaoPSOT2tsVbN3wQONpCXzu0HWHbg0JOOLbRQ4HgRMZ6TIcsvFzes56OM+n/rTbQJz1Sen6j2rZFujQhoiNNeL5iJwlGfpxH0L8ZXAI/YsuADzpvIp/6rd6g58X/vVOojsTr/Dqdw9s+XKPf8R50AW9hh99xjxnLHPmN/YR3eRa7S20jjjc6FHyQQUtmOcB3WANMX/GBXAbclVuLtzbZm2+8IvzYEvqlNucf5zvn8K+QReVH34XG4QM4RAS5p12dDyP/ie5gy3NvZXWywENCuUVMOlO/5W3xO5eDytf2+qZ9+sknbuiG97Rhi1Dd0aZsPsvK8xMM8DoNafBZzvUHPQpnwSPJQ2xRfIU+8Vh9lJm/OC7h4Q3WxvHJ8Y3yT7rQKhVZS4t8u8Ff36PeqD94F/XOfWZL61HxkojTH2wIWUsZkfU+iKB3eN7fIS2+p7RcX6NudPTv6NthUEC0JX6Asy2z/M9JQjqF+r/KxLO0ta8DI3nKmqUsYFyQHFpaWFTfjYq/DKuGVfdgDXg4NESNeWKUS7/BC9ynrEpzZ2tbuOw9W3w+Zd/93vds8tIla8a+pH50QlnVbMGoThX5S/67lj94cEhL9eO77otGaNsF9DJCrLLmj/C9HjbC3oC7eYl0qAvoAye/rHgj6xUg1wnXSZnmpubsufL2vR/8wJ49ey4Mtqk6a3ZaIA3sZdRdVfIUexAzAeEDvtCwdNBt4Y5SgcXw+z3/yA/yTvvXjtAAR/oUfZBqInkGD5B9okBrbpRsF/9YXphzvMAaaoRWdQyALFL/p3+5/U24A7scoVnJH86KUo1tJ5e3etEk8ikpPbw9lXZ9ijCsDAanU92+8HosDvbDNhUVrR3acZUZ/vtepzjusVgwPA67nodsIv9qd2achJCt8D/hEtEpDt3wD3cAobw8r7J6/akGXuArrote2KEL8BKRNBoujLf/iBFr3XemCoNEAKAAZrYEuLczHkeXheceq4FQoEdGhiVUbrhBh5i2LAiHUZbwH0zLa4unfKQSZRlaiCc77cOP79nWdlk5DItbNjaeGAvc3bxxRcriodLaVx5OVPExO1PhysUjga2iLSws2cTVYVXqoTpFzCqlsgp3aoRtSMTr7Y03r1tLG6CBVacb/D4MEuA8PTNlLP7X3ZWyQj7jI4MJKbEQ6Or6hp5vkSAgNt+BDY306L2kra7ui0irlpNi2ywh0Gh4fbLa+KkUjJSlBNzv3H0uMBAWiuru7LKGphZ7+OCh3slYqxqORRNaxXgZXVrf2JBiTYzbYwmjikBx0UoVjB0SfscVW11ZlyDB0BoLjSkGcFSlbnrVOTHaQa2ACAkF+oSrXigVdHhV7imjRky3YUKhhAjMW5Sv5lY9wdD0rp5lx0SeLx1Yg4CLMmcVMfLt7I4rOyzUCmAhzry6iNoNjlAnxaWi32pDMY29/J6VDkvW1dslgo671y1f4nsoAniIMi0WoYcxF+Dk3jEicka3MHTRSVFAYFYYX3d2sg76EawwY6Z9RaIBKJ/VHalzCfi3ntibb990utzL7XhYEEIlwMRg0sP9nTY6nNALUWtLdlhuPyNmG5MgOLKnT5fUcRhBZyHPY5scG7QFKZ+Rprg6cIvo6lRgS7SUxEDd6IuFEme6VDqzja2s6sXsu9//ljXVtQng7ItRSJBKecSDkfZEKcGwLfEi5hC8nI7PMEKgHIYBDUAgxnDqCUMlChAxBhEoxANjIMZH6JUO9ULb1tKiA+NtD4f2mR/aO8RcMPgQsgfjc2dHyr3OfSQZxVVtyoIeKGb7+aD8jI+NOgjAAF+tFN2rHSM0Ao/41PyGZXKfPHsoJdEyhixXtJyxsBBziw9UkC8AEG3H3i4ATX7xWgW4oJimVU6ANZ5ODAKgTFJG0iA9Bg1y2YwdSQgSxoex4KQY3DtvjPhAIQMUKK0wLBge9cLaGsQ6gzYBAbPzSz44ERcTJpwK3p8oL4RvqSnF5JN03CtL90sHQbkjdEmInS0BLpqsk+BZmCd2LgvAMCoq0H+utJJvFFzqx8GZvsdAHbQOEEGhoW8PDQ6qHzOdsNHzKZHj3wXYHKm8YpM+MOFGBAmKqkWttWPIIvEu9U89Jd4RQJeqTXVUM8ifX/GyOUCjU2rjN2kj2MgXoNDPedrf/9rOC+fpkVbYlQ39C1sA9hxpSwezDDKpnhGgVfEL0qVyOKIEYaxmOhv9myn1LPRMTE+mSAMAACkAh0MMCZWq01NcNEGcV8K7ENKnp6/X/uI//oUtrxDOZVLyZdTjjiKXAA2u6Ckd8oG3FTM28MJnQW6cRcT1rbsjaVNP1iSv6qy377JtbRVtV7Ip3dHuHt+JRIcdZPfEL6SYxaMSqt+VDNhTP1E7q62oA+IGBkB+5uFJ1jc3bGFxxTa3d213/8ASEuDMasLIfyZmTM0Ew35VZQ7ejghWvCmZggfNYIiF5vDoZoYQMpK6JRzWseiCNuO3KxOiJdLxuM+qH0IbAeagT3jT1asXVZZt58m8z8wrNj2iNvXc2Le+8w3bzWWVbp0bVQmFxCAUBg3yCeiamVpy0ITXfP1Zs4CEQH9V5VGZrt2csN3ihmTDocrbaXu7jba0vK88NQng7KpPSmYe1asfHNrSzLpFVWdtYr35rPrkcZ81RU9tfLjVOrsJ55GScrpjx4cRtZuyV1cVfx2SgkgYv6yU4rh1p5Li0XM2v7IkIIwCf2KXLwxa3UnB9ndX7MqlMYHgXec5KdEV68agXLinQj1roBR1/0C0iLNAu4dm6+jsFu8h/mEY8Myp3ZlBx6AOXoO5fMVyuyX18y7ls8sHoXd2Cja/sKn2Q8nDwCb6hPZxOlhnAb2M3bp1RTihzzLb684LmJnT3dOvsjAdGj7cZzvbhBcqWN9gtw0MTtr01Jry0WRp1gFRcsRRZMbizZvXncdWxadZsIrFhon/iRF9Tzwbw2JByiuheHp7OtRTj6xU3JOC0yjMkRLdi84aBIzLou121hTYt1RHr22qzUsHZwLVG7a0smPLq1vCFCwSnXaFriD+eWRl8eBGKeAY3PPW1zVk6Vi7HR7kxbdOxZ8afd2Le4+W1Q+ER0Q32ypza2u7eDC8PSG+ylRapkCzNkqQH3AdAGp+v+TrGFRKDKiKdvG0ZK2kVKvepb+BJ5JS2kui1bK9/fYP7emTGXt4/5nL11Syy373d/5Ydd8irCS+r3ZzvqV+QpMgDmve+pzDAeFHsE3qOHDEcK5H/FjbuMd/v+9XwC+BD4ZbnPtT3PFnuOYs8/wYzjlipAeHaX9xXX++/j2d05e56Jf9N1Lh/Bt6yRVlB+zhNy9x8HuegN95ce3Fc+ebp+z9n6fCjkrLFZ5zRZS28ndCvXH0suqasuM8FoMeb7tREb6qQnk/0OW1tVV79PihTwvPSCf44vOPxUP2bF4YezezLZ7IDL4zd1o4OZIsFU4t7h97eIWnj4Tx1KfQF3r7UuJ7OR+0q5Z3xbd7bHGRmS3iexHh5pZm9aMO0dCh+tK+aLkieox738MYVy9FbVcYcGgURx29391m4xPMPDlUX7mkd05tbnbBG17swmcL53Tv2tXvih8nrOHsSLhtxR49/MjGRiV3JeN3d9dtfeWpz7Zk7Q2XqRI3QgWSBcEAT4gfr1FvcwZhmUHF7GQMfmBa6k6y4ZB1ZRrt+dR9HettbWPRevu73EA1P/dUfSlvbTFm5yy6AtjSHLHZqWl7/Oix0kEmgHf4LsYU4S1hG7AU8ZHBcXgCIitoN6afs0NPYQZlcBJhYKJdchbDFX0TpZUBmLX1ddVJUmUklKC4gN5x3I6MPsc41D3PM/DNNyg7+WIDF/og5TnG5xu8h8EJAxX3wbHQLOkH40hQPDl3rKQjco8N2cfGNd6tpYf8Y70B5B84CwwHzoWOwTfUDdeQsdAETh3wdzAm4aVQ4Cl7XHiXvuHGeslk4mwHHnjAVeUR+mz1b5AudYlyjaMB2IV6gDUwCx1cW8tH2Og7VJFwkepxYrhTekTKugYuqry6Ib7ntAJj0NdUjV6XnPvG6deOft9P/KcONb7CWWgHNtgBZ95fz9Pyv+f3a8/xl1PnS+e/eS5Qcejz/rvW91VQ5636AHiVPsBbIT0SCee13+DBcJ9b8DPSBRMF3ZEQj/4ldST9lFzFIUq8XH/5B67hLZJmr0O5JXd1on+f5cMMSWVO9UvILWQNhlxdlH59Kp6zbj2daWtSOk3CA8wIZp26+tOSRSPS+x596TxrenrKXn35Fcn7jHSgEenpD+yRdpyFWGD2/oPHNs3af8oKfYdZ/ZnsrmSUZLboAV0VvZW+GmmK6vzYQ94Sfk+EJVmdt/HxCXdSYdF9ZqAQGqYiOeuLhIsX1AnlN9RX7M3XLtrwUMoW57dUlhb75uu3xUM3pQsSM948tBD8YmxixOYWn1omt2KxdukyxXVbXHqqdhF2PGO2wZl43pjHvX7w6JFdu35FODctrLVgH37wW5ucvCQeOGevvvqaffe737Y3Xn1F+O7Q7n72ueq/UbzmuSXapHdIB2XR265UwpKxqFWFpSr7ZWs4Ef6pHFhcWGNZ9Tc/Py2+3KT0p2zq6UO1VcV2MmuO8ed1jVjx2A3g18+eLSp/QuTi2wfqN4R5uzg5bM1qo7KurTL7uafXfu93f9dyuYx9+slHzk+GBgad/xA6MehjIge1CbpvVNioTm27urrkA6mfff6Jr62wlytJThAuSO2ivomTGQ5bhFRicCSdhCbMZx0yC2M/K91U9HTxUsQuXWHNKBwaG6SP9wjLiXsfnajdcYoLmBveD1+gj8PP4D+EMIWPueOBaBxeRx9Fb+I+uj78CR5HX3HZK37G8z6YS9rioTihkQ7PsXsINOUVvR+Pf3RX9Fl4APydbzAITr48Xvd5+oHfH6u+89KBI/bG6y+LBuFb9Ej6P18MG0f6rRuKtSHbmRXJETsTXZ5+D1fGRgYvCGtu6Kjfun1eJlKib8MH9FspB4xRbyuLi/bxbz9yuQqm9b7Oe+reyBTOkQehrpR/vc816pr3Y/E26UCENla7SdcmPDhrqj17Pu19DsM43uDoP9irWHOB9/Doh1+jeznfZFfCGPmRb0HnCmvegI24jpzkGdbjwJEGb3/eo9+Gd+BJgQb5HWYCSJapjZFRPjCk39AA9co3qETaBrsUTpTUA+1X0+lwmMBugI6J7MX4T9hnykL4ZTDStHRfaLlvcFBH5UHvgREDx6Y+ddQ1QjL5NR13Rdv/6l/+S3v/3ffUb6O2Kt6QKxZscGzUQxpTUA/xojZzb3tPCtoiKaVznh4DM/BoHJDQs3TFCMVXlD7c2d3pdIu8px6haerihZ1GdfmTv/6x/av/+7+0X/7sZ/b+e+/aZ598LP503bp7++zR3ft258u79s4Pvies/9CWpFsTmpcNOc7g05F4D4MOpEffDU6rJevr6/aZV0equ5ewGStf2JWiwl5nwpaEX8e2wkAw4fMaJEea0JHqJVNOw/pmDOw16vxMPGRrddEy66vCoMw0Tjv9YJsjGosPrKgwrDnGLOVMNuP9iXpGFiAzicIgQeWOzNAda1e2t3e4zGI9E2aQRiMtbvslbWy7WBmwXRM2n7UCidvvyploAJsRGI+Z+NAlH6Ff0GYeZkwCArqCxuAB3vfoixz1HPXlMlu/ybvfg3710501dK/h229f+NHo8IAEW9Lak3iuJmx2YcE2Mrsem6k71W6nKiBAp0uK5+jYJWUsZn/701/b44dT7nFDjOtcPuMMlan4jCqzwCiy+vCwzralbOeLAFQxtLMTCUBC1ByIyM98Ub6trXXr7U3ZxCSe8iXLCOgx5X9ktM+Gx1KWTDRYf2+HbUnh7u4aFrElRAQYocX0rKQ8h+mz7QJ8MJ7nz58rL8FoiSCgct3ZU4RZrhz5KAwxwXd2luzqxQvKY9VXEb/7+VM7PYzoW/125SLxhcsSsju2srlmA/0Jiyfq3Hvj6KzRvULdK2QvJ6V83wq5XUvoe3vZLXWOOhsc6neho9axLSnwvT0S4DPLUnLapVz3ignUq8HbLbdTlJLSK+DSq0YlJuWB13O5jABoFaMLhrVTbkKwIuB6Cb5jKeAY+CEelDIYmP9jgMA7NQZzgXYxyhP9Jq47C4VuK79zK2uWlSDu7R8UuNjwhQXpuITegelixEDpcMCqjWlGTP/FuE8a9RCesrOXK0C+yoeYkXbSwFOInVFyGCADAMQyhg4xqKK4E5KFeH6DEvBFMSRXDBCAUvTiybiI9cyaohGLJZm6azY2PiAaiIrg66S0TaopW21jS4rjYJ/qpmKpeNTGhuK2urQnsNaiduoQKEra6vqK6PbEhFkEMFr0bpcN9LT5aP+vfv3YlhZYhPjAJi/0S4FcUUkRxniFzNvszIYNDHaLwbXpuRmbebSud0csFcPQElEZg8EZYz0difJh8KQsDgBUHuI5n0jJamuNBV1c1QkoIhwN3vUwD4AAwj2E+sEYHTypSYO0ESgIMBhGUgwFTwgEAVOsEP4wZH4znZXWiidi6l9RMZ6khC3ABYP1vs9Ugc7xhMPTnvQwtqOoIC/IH8LtSM8QZ7IooZMVTQNmy1KeAGEIOxg99OYGbymi0AWKFsyafVc0ArMi/BOLnmAo4jd5RGg4OFEZERAY8MhLKp6yaEx1oPpkAu8rV6VwiwmSHuCH/AEOGBDCgxnBixJbOTyxYuVQ7cvgEuCVOLMS4Ahi1Y97Q6j/O11CY/o2gIMRVegQPsWMGoQfI7bEh5uemnOvEAbSAJ8wVwcR2gFZfJt0+Q2dc5/4r8dHZ87kOyQgiE8OUEPgA5joSwjFOoEqhIAbsJ2BiwYiUpTbB6yuNWWnyhNM2uGR7vPPPSB0rhfcOE5ayIIg8gOo0U0vG3yeuvU61lXn9PxFIHCT337kOT3Bfx3dyMN3lS5egYSDok6YQcFAD2sjYP2AzpnZo1sSIHhIF1VHUVfKUZwx9CWxsLApPVfmlTSj1FXRFKvPK8MWS6TV0wLYOdC19fU125UyTRuPCZwMSHFC4ALk4Dl8t07gDk9FaJCSY+xn8a+tzIZduthu1y5fsE8/XrD5hZzNzG5aNlMRfVSN9Vzy+UNbXBafS57Ym68P2m7+1P7Df3hmbSx203AkAX/qdMbggBu39AUWry6W1bcx5GLgVpEiojE3aEnO4SWL4fxUQKOnp8v7LH2VMiNcffaaqhqDsa+hImHY2BAVvwkemUwX5x6AnwXjMVBQTmjLm0Y7g2O0G3TXJKUEj/14olX0W/WB9KrqL7ePZ3rC+SWhXK5dv2qffXZffQdwCCBhwAXOUOd8N7O5p/YVfxDPfPn2mBt8Ym1HkuFx3c+pfaUUFfAoA9Q02BPxPRbKXFlZlWwrSMlifYM6K+aL7tDX0xlTe0Wl1A3bs6nnarOy9ffUO5/L55Vn6zYWSyZsxq1row7WZhee2ZWrl6xdcv3kqGKDI0P+3dbWOnvp5gUb7k/7NPek8khIuqL4F94WxKgeHBqQbN93+Z5MsTBtCPfAQpXI20Ol52CqncHUQ9tY2zQW9yXW7sj4ZZtfwoh0LL7TZZ2SuWsbYY0iFoAiXn99oxRH/SaeM22az+8LR7SK4uiNKHFl4YdWx0nMBNve3lNZWadGfI5wRNV6j+O5vbNn21tl0UjKLl2+4uB4R5jq6vULNii8VSofeEgAZOM+PFbtEI1i2GJm0qnkTocA/Kb4dkL8RF+vqwo81qmdOp0O2lpRbNQThAGadN4onrMgMHxhctIHGplxgqElzdoFJd4Xf21EQSzZyFjSbt0aU1lM+cOQd2wDav/myLEw0aLa6broVe20tKF67VM5Mipj0dbWd2x7E4Ur5SBX3Ee/t1xJwdMWQ1hmKyvFoOr89UB9CM+YUGdt1tPF+it4qTWoHUdtc7Ng8bYe++LOU93rs0Rr3MZHmFF6Yp09Q2KBUpYiGACknKgfqFt53wF7oIyCLx0Sw5+00Ua+n/cf1FNYp04D3/P9/JyTF9d4zx/y//+bLdz0LdwOf0PoCHi0J+Hyt3bf+as256+++49w7gnSJryr/q2CIR/DtfCOe1mRmh51/qe7gYeH7evntfTYas+xU35+k0cMFqTjSjuMXuf+tKejXT9pT1fevUDhMvKuWUq7saYOWZRS8fzpM+W33uOHLs6z7kdRmChMv8ZIWi2JfxYydu3SG/bGNwZsY70ofWJP3z6WbFU/HJMSVY/hlMG5Y1sXloOGGcDr7U1Lv4jY2nLWKtIZzo7PxB9TUvaSVijvCEtveTkmJvvVL6ri/T02/XxTNIbzw6Dj+1RHVPljZk7GQz9cvfSKXb70umQZPLEk/eAT9Z2yx3TfXJ8Xj3gi+ZS1mzeu2+GJZDAyRriKOsMIQxVhmCAMIoNzeLiubyypyljIc8f71fzClD1+el+Yc8nWN5clO/Z1vuzteHJStc+//K3o/kxybkU6xWPpDhs2LF5GDOq7X95Tv8uJzk+C8o8zjmhLnxcuFA/X9zGe0scciwiXoHTiQQd/ok0xmIFFwCxteo5OghMHuyrMsR5r4QwMqo4YNNC7DGqSP5+2rpoBr0A3yFiMlsiNYFQvuZwC7/B9l8F6zmnXMavoSjsy29cx0nUP7annICywFzv5BNNxBO9iFCO//GbD6YXQLeBWj5nP+6LFUI4wCwA8Ql6Qk8xkY4DADe5Kv0HvMSCCowcDN8QFRz4QLpX7LJaHN6WvL6W0cWZhIB4excwj1s7BsAOPYd0RjA/gTDy622Lid+IzlIO+wndw5nB8pH+jIwwcp6yj/wKQW+mCmUK5XmyuBFA96o/c9vPzvXbdn+A56I/fX/V9vxeS0CH0+vA+6Wnn6Pt5enqA8/NEnYe6l713f86hK0iF9gvGftqRcuvgaYLJKPeL72vj/OtHEBO5pB24BvsI6xJh3Bc9RZjJy2ASRphDyS4MRPCVRvXhJm8jdSnJhmbRFnSIU5HuRXF6ElbSBYYPpXVKR6jqWLHH9z+1aOOJDfalrLC3Lj6RVx/e1Sf3VYic7Wwt2uPH921ooM9n9e5mM04TC/OLxro1/+BP/6GtCRvkcL5TG0N7TaJZ+hiD7v39/U6frNmDg08sgf4vHiR9MSGdZyuT8YV5cVxyWhffgxZ5h/IfVRmoapaehiHyTHK4Tfr+qY2MJGxgeMjXRnz5xk0b6GsR/RUkAyqi9ybxyawtrGxYupd87PlijwVhsZWVZSvsr+vZBfX5p7Yt3NvXNywdeswWlNY33nzdnjx+LMy+Z3e++NL1j7d0bXFuzr745BM7LJWNxbq3tnccz0bFb8vVI7v/4KHrJptr625YYuALHYvwYuVC1sp5nBFLPqNxf1fvqo+zBhthhm7cuqa62XcdbhKnnf4+9TNmLxbUBRod61WKeTsWVmMGdYPw0dvfeseGRy8Y69fBR1579WXrIeRrS5vjWmb/4lFNeEYPK0xHYRNfZGZgS1Od5M8T9VEiLRTcmWOgr1O8X/xCRButb8GnxHIbm9aGY94psa9ZJL3FYtL36tXOOJ/YadmS7fXeJwhNCNbPF6QLCFSwu5zUP3cEUrrwOfoCvIE+guGetmbDWxyehC4PL+VZ3ud5znmfdWiwrbgRE56kYjk/PHeaCOHk+PaR8yj0MHoc8tf7oGiKMDCk5/YVPeu6AnkUDyc0CX2oH0fMGAZZZjYJHek935VP3/WDvk1fR6eDD4CjKErN+I+j4pGXUWXVdZ4JeiZlh6eRYL3Ki81C9ckgiWgXz/T/35//ue3uZNzxEEOtqsbpy0PSqRxunNROXcAXMFxyjQFtnCapGxzsiITAjhozM78gbEFEjYQ7OGEYD+u9hBCY0BF1gd6LzCKrPojgR4zzDDZr1zUWxMeYzztcZ2Y06RByF3wSHC+k66ndA26iFZD/gJ+g03od6uiNqM2NqaozN6LrOgZz0iYNvhPoQM+o/lw3VL9w+lL6hA/1RV1VJuqC9qQf3r97x3LZHWGlEaV7aIQTL0uHrrIW56H6lbBXpXCg+mH9mYowxJf2Vz/+sQ8cUE8Hwv9TszPS11atf7Bfenbeo7Tk9/Z0xIkCJ6m8t9kZuEM4pKh76Oll8bui9ErCf+1ls7ak+l9anPfZmG7rzO9Jj1z3a6srS+qzs7a+tmJffv6x/c2P/9JOwQDKc7PqWRqe7WxuYByzX/7ylzYjfkQoxocPHqkc6kP6NnWFrosDGvngG0fK/6n0MOzF3V2dvr4aumA6hcP3vmW3V6ywK910b8P2MquWz27YfnbN6vXdOvGrfHbVNhZnrJjbNDssWFR6vlX2rFH9vrS3bQd7O5IRGz5AMNTXI324zU5UtxXWIFOdnomPtTYL54iGt9dX3TGOe9ATjoDM9GNAGNqoSrdV4yp/GPAPlOVD0RB2ggPRJeG6WIPgUPyJvqD21TexuZ/qGx3tSUslY5aKx6yro8OxLmnCW5zu6Gd6IfABfgd6ZAuyNtA5z4cuHWiyxpt4BjsLvxv6u+p+1NebUkcLU5OKUpiXVtYtu4dnZN6a9THiGhPWAOPK2sa2G/SGh4etb6BLGT+y/oFUGMEQ0bJ4TEOThKaExpKUTwBUQYQZa4878afbox4Dlqlig8PdPnoO4GpoOLaurnYVvlNC5ti2Nli47sza4vVi0g3W290tgZSXEpC3zY2smLSAlwilUi1ae4JYcllrFqPHwE+HUIK+aF5HKi2B22KNLH6rDjU/t+AhSDo7m+32KyNuwG8QMBkd6bHx0SHzlfwPc1IixiQgTy2bL1m0vcHyxTWl32obmzk71rfr1dBM02e18Wpl3/olDFkopa8vbQmVsUHApi3arvRTAv9ZMfUzKfv7NjY0aZMjk2IIh6qDmDU3tIhACmrwDjUcguXQDZeMTlQOETohdMaRlPpjgfM63ScMiU9nlACtMRcYUQODKdrrJFTrJEA8vr8an1XM7z96ZOsCKHViqGdSoPeKJQGWHQHZmEAOnukCsGorGAd0gpcrU6q5EVdHINzM7q4YgBQ7PNcRxMAvGBSbT6sFpWlDGOIdww6TZBQToQohAgoJPQNjZ0QWAw6KCGs6pNMpD2XATAAW7KNsTJFhUKBRZdncXFXdRHzWx/SsgI86biIuWpOwe/PVS2qvuG3ndm1hcVmdnfUCmkVHWYHFU7t9e8i+8c0JZS4jYIDXftEePd6wrp4Wu3A5KYAppiP6+fSzKVtZwogbE3hvsmtXJ8Sc9Fr11Aa6e217dceNb/Wn6sS+SG/UFYUwswHP/CBs8JrHCOILskkIEAImoj6GkYoRX4QhBnfqB6WDegZI8H5Y6AyhFBYrw9CFwZ+0UKYw2iNIaa+cGLjElBsaEHR8FzCAhxMGbzy6MCSmUywYjDcwhmq1k4R2kwQ0hvq0wCtCidiXAHu+HRQABCBTCTEkslBt1JVAmA1MBkNvGJg4dZ7gsfXFrAFInQKD7o0m2kbQoaxCW6wzAOOBabpCCT1gWBXgFdKwiGjr9jX1WQY1RIO8U5VwwyANQMDg36rvKmviMXExXsKGMCtH/Evf8LrRES9Q6s1HjB1YRPyc2UG8S3z+pmjMjYTQmatU6jPT0/N2+fIFgaXQPmy0iXudCFhyRFEGwLlBTY0NONJ/y2R2BTxZXMVEo5ST66J9lRXBBr1Tjmhb3M5UbyixePa3dQ5bJNEtenY4pb6lNlB2ODrY9XbAuIUnCTkir0pL59AazN4BiC6Q19DnVKbw8IvNf5Oen4eddENyDBihzONFCMLTPaWRaE+IDmga8R/9hucSngzQhxLFaDMKQggZAHhUTSov5IFz96ZQ2szGqYo++H6cmHdKD6MFho2/+eu/tgcPHlhRgASDBFP1R8dGvSxPnj0NNKkdnlQWzbMwKUZ2PIgxYvYOHElIttjG+olt5aTUFDCCHIiPHDv/KwjA1DUc2sioBGp7TMpQ2R4/qrOkADEGBQYryD/KEIAboziKV7N4IwN7DBrg8RWRAko/rJMij7Ed0FmplMS38EjEm7/kfS8IZgbOjiTQz+zq9avKT8G2t4iP36zaR2AH0A0N8R5gmMGDEENYdMNOG0KbavdRyabX33hZPFj8R23AgGyHL3QfBhe7eyU/GglVsC/glTNCwWA8Iy0MiRgpoPXgkc16Hsf2yuvd+nbRrt9K2be+fcmuXbto84sbAlstNjO9LIB4pH6QVLtL2W1LiP6lvLYmvMwYn1PJhOW2t62vJ2nDgwlLdJr1DSWtrzMuPiUeu12Qcp2zgcG4FOE64YR6gTbJ6r2SY4wrl0aURqtA6TMbnRiwS5PDltlaE+GxbgL0fSKwueOz51jMjXWCVjdWLZXG8EK/O7Kx8THx+E2V71g8KOtG8HbxuoGhbrVPvXhbp9IirE3WdvYOJMcPJUd2VX84IoB1ZuxAYK2+Pqp7x04HeLXgbb8vUMssJeQVRi94ZCRyZmMTg742B/H4GxuIxy3yVB2z4ODS8o51DfSpndtU9m31kaJNPX/qfYrB/WKFEGRlteGxaKLoXqPEJ2cm1ujYpG1vC+OsbltBgBbP4El9KxYXjXenbHiIdRHqpPgIbO9sCus0CV/ELSOaQNa3xNTPSgXVQZ3HNWdQeWlpQ32NwSe1YfzIrlzutmvXk5bd37KNzJnti/YPJUdb2o6sPU0IwT0b6O23rZ1lGxgbsydPtm0/VxAtVKyzo8cHtFnM6vYrr9kXn3/huAyvYvp8m/gag+vM7kF2FAus39Ik2lW+GyWH8rvu2OGzxarE4QZz3VQeKvYv/st/btsYHNRvBvqHbOLCFbVJm6dDX6LPUA6MyfBBWBT3gpEpyE9nZOdbgL7/2418hudgmrXfXx15C57KmRvLuMJvDhz5E/7DkvxnzeAfcqlHzz/9df4Lmw0/wzVPRh/guzWPHb/uf8N1dt4J7/kLfpetll82auGrLfAW/sHLwvd4Vooq8kgVx/OeLtfP0/EU9Ie6rhn8+Qbh6JYW5izeihdoTjTQKbyL40+3TT9/bFVh+5euX7NVKZVt0gGsXvikghd4o33/+98Uz8z5WlqLi3tOH4Q3qYhGcU44s2a7d39TukG36G1VuWmwl166bJntHaXRaNmdfWF39cs98TPpAZcv37bFhR3RwYG9/OqIMoxn2LHtCJf29nf74Bq4+cHDx5Kie8JC4jdSoG7euC26lExU+UrVnGT859aRjlpmdcPW1P8jDZLVUiw3tjOimzbpHKw/Jlyj6oNvY3xqi8F/tkS/m6L3gvh/zj759EPVGaEZ9d5p1ZLqb1/e/dxYTPxICh/r0PT09tn9e18Ii7Ig8L6wkRT3g4yud3i/z2zu2NzMoviEviN+jWG51ibIAzALhn2fzagNmue6e8Cf0wxHZI57kKrN6UNM+6ZfgiG5RggbqAGZ6/hPG2EhXP5DK6IL8J3jTf2GBsC08D14FXwRrIhOQPo8S94gJLAVRjcGAqAfjtBOwFxVzx/fAcs5feke1/gm5xx9MEAVzje9zOIz5CuUkxB5KNfE8Q1GEzfu6F1oGScirxM9A9ZloXdCKCRjcbULbgXotTisMKgWcYMLusmBGDeGHzAdBimPMa1/5B/HCr3meQNXh9kNlIkBjNAOHp5V5SGU2/h4j9o0baneCdEQYSvA0rwR2rLW19ngE34nnHDz/ITqpCeyc/n8bV2rYUJu0W95grtn56/6feWTa+Eu98U7/UznOvH+zvvhtvcHd27gmn5j1OP7NeNera2Coc8fOD/83SOZIG14M8Y6PkN1QWbgP8KV1ku/Lx7sSFYvuL6e7pDOpQcwcqGTNDdKdxBOQw+G50g1EO1lxSf21YdT1iS5l04Q8rPOY7EfleERObVbWbSes7t3fmPZ7S21eaP0iS2la44n/+wf/Zk9m5qxhYV5729dnd32X//X/xfxp5i9+977wuIJqcyiW7U/tMLgO977hAfZZx0MlQm6cGMmshJerXxjkIUG4KkMROGUwsAQBunSAfykrPKxYGybvfbKTVXSoc09I1SXdAjhykpF2Pa++Gob/bEqnN1osWRK3zy1xbVt6xmU/nTWaHfuL1huT/jtsN7j5Z8Je52U6mxhaco6e9tsfmHaTqpnqsNWGx0atDVCU6rvEDIUj9f7d+7Z6uKS5Xa23JM+lpTuVI/XLoNdTT5LAb2ThSLz0lky+yw+TAggPOzRoY9sa3vNcTfr0g0Pjdjz6RnLq34uX7lmo8MX7P7958LvT902lOrstJPDExsbGbWzY+mYDU3K34kNDQ7bkDB9V9+QzQljLgv/9fX0uXGa+P0YbXPi4/R7bEI4CxCikVj+8CR4TkT8ivAbRGxgS7THba9Im4vP7BftYHfXkk1R6xQGTLeeKq/CK8J2BeHGRHNCfeHUBF+tVbos66dgg2DNxoMys4Ek3w7A0nQjcB4zgWgbwvvQJ8Rn4Fk6ugxFOED16h9cBxtyzvts9B14F+/BP+BBtf4Cv+EdHkbv4j027vqsIPqc7qNfcIe06KS8Dx/FUQ5e54536tiEsGqO1KlvLdmdzz+2gYFe8aMxvRIM0/wLRkEG+Bh8lf6gMrhep2KA6bgeHCjQPUJeYBqs43H+6/xImckzNImzKQMzrZbL7tq//zf/b/v8008do2KspVh4hDN7lA292cNEa8f4CXYIzqVh4Xb0x5JwalnvtrTFjHXS7kmWk4929Q2Mq873MbS6/lz1PkldhkGZoPNSX3hK8w+6gSc5P+OK7lMP1G2tTpAjeOCj25GuAz9tSFdsCXrF25f2ZKO/1AavKaT+OzZ1WQGv1HVmIZEmA+9e7zyr7zNQhjyH3wAag+NrcExEh2FGtc/aUFlmZ2akC6yIJ+Ts2dNH9vTRQ9clZp49syePH9qzJzqfmrYZPbe6sipdYdJuXLthF65ctJRwDzPF3Vahb2+srSqtJVtdDvuyeMLU0yf27PFTX/fyy88+tfff+7Utzc2LXyzatr67vrBgawtL9vzRY3vw5V0riFegExE/nhmN8Gs80ckrPBt9+pWXbtmNK5dsYmTYvvnW6/bGq7dtQnoEbUzoHpzAkAnwSjAjst4HRlS3CQbUVdlEgxju75fO2WJ//+/9ffvH/8U/tTffeN1uv3zTXrmt9G9dtts3L9mbr960KxdHbWyw1wb7O+0N8dnXXr5lIwM91mSqS2E0Qrr1dbVbqkWYhcFn8eVD6bzYpRj46O5Mq/+oD4i/EVInLjrsbU9Zt/ISFz0kxHOSapte5SklmYWTLnYbNbXrIWAjRN5xNeAVVYjKgswEazAQJFlCm6PXqw7oG23C0kS3If4+oYiJUEBkCjALdQGGgbah6ZotoUZb0BI0zm/OoW/oL9CXSErPcx/69Pv81nXuN1y5mv5RuVi1zY1d285sW1zCoIsYag0tUvqJZxS1K1fGlYET+/Ff/9ZWVjICs83qCRXr64tbKtFs5fy+j+AQB7tBSvnpmZivhFn54FhKa8FHsPCU7e5SYeqKYqCHUv5brFsVGFWPYur4hQujUvpyUmJ3XKBgxEj39Nv0fMaeTm1I+BRsfLJbBLbn3qWbW9vWLCYPeCNGEh3rtJ5FDs1uiRhaBNY3NzfVmY5sTYAaozJhUDCkE9InlYyL4ajFIiVbXVi3rmSL3breYUNDSoARpRMhlVPAXxh1u3RjQIpC3h4+XhVolMRQS54cl9QYx1JYe0TcPQIlbdYaFdNXXvDKZ7EolIhUWs9j8D4VA5AgYaQ8Hm9XA6iDxLutuHemzrjj+e0fGHJjGvEiCUMQFXiJRsW0pZDXCShAmHjKGp4AsC/VNfGpgXUsTkfcGbxWRI7+j0VdmqSEldXi731xxz6+/8QeTs0b0/M3tjLuPcsoqTMbAIzAS5vyBrhBkNQzOqf26+hO2V5ZSr/eq1aC93+rgAobU3swZmDsJc4eRAxgAiihGMJ0lZKXnd9NqjsMRgUxMTdCxNSZejtVH2GUGOM5U/5O9J0DCfGN1W2PrVzfELPZuXXtayonglEdWUpT30CLhIPZ0+lZlWvbLl4YsQf3lgT68IaK2Ntvvy5gcKJyRu2jd59LMWy36xfHbX3rwNq61OZ9PZYWPSxlqra3XmeFHSmziVa7NJq2q6OjNn1nylKxDutK9ynNitdXuVS1Svnci0kMgUGmNnVgkZ0lk4THIb5+g2i+QwpSq+pNCq4Un4qUNu7RiTHMYbBiKiWdkU6JkoVwIgQQoRyquo+nKAtKs4gVx7yY7K6YJoveMbJLmzWp/ejkEfeUCUofDANQSv7aBHAwnnMdtoCg5yj44MZ0PGIPxJAqYhIsisJsjhaBnQ4psIB1QvJgZPcYbnqPtuW7TOkvi/mVVRe9vf1GmApGSVOJuBQh1Y36DtP5gkcDSnObG9wZGMLDjIX5GDSqlqsqvPqNFLJXXwlxZQO4UbupUqknBANApST6ICyWl1f0HRQ2ATasbjBDpQiIYDDB60HvMdMBpgkzpK64dlDMqy3w4KfOWIiHdUKWBHYBZ0pX+WYVeWgN8Ov1pt0X5WJmB1xWO4MehE9aW132tUtQEprFuBMSGoRvwuiLMgZ4IQayewmpDsQmLF+NWKmu3Vo6e+3UeYq+rXqrKWGAMgCYD276uBGeVzD7Uwly0ZTqolkJQUMoK+SFGQ8YqwFwDtiUR29vGs7rRqBOidUGdAAeAfwpf8cCaeKvesjuffBb0f5d6xOAJ74lRm8G+giLgqFdWo8PZFANjDjD6xjEJBQZo/vEp2OGBiGvirt4EeStPd1hBfX9u/fv2hdffm5jExNOmx988K7zNHgmi9PgsZhMJWxpeVEK2IE1t4iv6tsMwByy6LTKSB9KpY/se7/ztn340X0p+Ye2vVZUPgUYuntEX/BKZhOdCEBIeLfG9a1O+9W7Bz4jpJQvSz6diDZSUnRK6mu0OoBefFW86kw8rl10T9xIPLkxUO1n815/eFugwDNIyWBsJBL1mR2ElfFBUnin2vpY/Yo4k8SUR4Fh0VEUjJLqoEF9TI85GEB4F4v7dunCpGSCviUFCfnEYkRMSXz1tevqXynLZLdtayunem107yjkGgMWO7v76odn9ujpvPpWq/UP96ndgycR8fh9ALUJYyxTyqXwJE7t5TeuSQZM251PpVBmc3bWsKV+z0KYeIEcSLmUPG1O2MTkuAPws7qyXbjcbB6G6pRpqo12+eol8Zc2m5JC3dvVbIcHq26cJnzYSP9lu3w5LK47NpGUbCzb+FjSBnuS4rdqky7JnYR4nfrj2joz4hpse2vHOjq6HcRkpLy3d3ZIzrfZ5nZYODstOd3dERN9SRGvq/jU98HBMduQEtiWSPliePFks83PP5Ui2e1OACwQlZQCmdkWiCrjmXYqMdns69f0SiF86fZN8UqzlcUtHY9EU0m12bZ19wyIpxzbnnh+WfWXSLSIDuHb2+4pg7fYtp4L01pjtrS0rXJkpOhE7MrkDfvNbz6yY/ULnAx2dnOi/YRPa1+SspvZKrhyi5FwYJiweE3iH7uqe8KOHaveG6SwDwnHiA7KUsAbT21melpypOKy+mUB3zrhpoPqgcffLxTUJyrilaf1Um53pezFrFjaEaBNqu2EOU7yasdBGx07s1R819emmZvft5Xldbs51m2vvjwkrLRu1y9fVXkZPDHx8Fa7ff0VD7fUJDra2ji0rb2sbWRWLLO+Y6fiPd0C1vVnrKUjnqy6Kh8XhWG6xdbrRUsn1t0dV/8NC1/hvR1rT1ssOWLdfQOSJczETNi0aLaUK9iwlP869Y9kuseirYS6Y8aY+JfjGvATs4vgheJlKic7A4G+SLV6LrzeZ1LB18TpmKcnlqnzIBNgf+iuKN7qArDC8y0o0uh4YBV/0K/qHXVQJB7TeJ1/8o52fw7PXbUvbg9gJTIG0gGD4SF3pOcZhj/Woyj1yHWMhihzDPryNEZFZBIpcuWrvPI9/nJOHsJ1QmZ4Bl5snFMa6slL5fnUq36HuuO3e+7qhKNUTU+PlNzAx0sqR6hLygTfJBY8eC9vv5ESiFJ3/+59e+326+onq/bk4T3RzjMbG+oVbt1wzGvCwrvqv6eEiWprUj9sEZ/NWMUy6idqKy+mMIZo9crkkHhRRnx51Ap7IjbRwtbatjCVFLGDevH9NWG5A/e2RW5mc9JRxEehvYT60fFZ3m69PGqEtOjrTUsWSOYcN0jGNNjE1T7h+6jTb7RZmOEYA73wUrZgCzOPXRHF6yqbmbdY9MRam/AIbbTr125aPJ3ytiIeN84nm1trko2SP1ILdvOblsltOJ9+8uy+8OO8+vuc5FTMWOC8VM57eC8G8DLip7ssBI7iJnnYIh7Z0ZUWrt9RPTC4c2o7mVW1fUWK95Ydl6VnCJ+yIB5YBCMK7ZLdyxlrpYGxoC1Cfw1ItrHIJWEBcbJpEz/YyWT0Hckz4UKwDzKd+OLIdWYpgXnAaxKyanRm8YYY9cxiTLUn3NjCoDPGThwlmK2I5xm4i3jdGFIwboPvmA1KKDkwDKH5MOgj62prBfCbwWvCVTYpf4QJZaYoegl0xuwMBoCQeQwegVPRH4i1rQScbglvRJgRvL+bJZNCbFshRfEBFjzGuHCsvIDrwLcYZ1GoRWWqO6VA31F3cE83tS0GLHD0vnAFZcFpBiyRTiZ9PSGcT3gHTH4g2cw6QSjquuhlqhf2oE9UGKgVXibObh3X9Sl60+Rwp/ThTkv3TTh+s/pm1TSdkHMyQqm8p533u3DOZXE15Zr8eu69v+qO8zfvy3rIjYzstTRIThvOIJSXY9AH4XjadJ9PHKsSKDvvOk9Sguzoim6gOucJkAaetGAZf1mbGzQ9A9rFp07EZ9Ee0FHgE/wmrr5QjG5HlAYGDxylcCbCWMog0JZoWrRb3bTd9Q+UR7wkF21j/QvpdL+y9fX3Lannlpbet/tP/oONjUh+N6mfZO7aJ7/997a9cU94Upgg1aE6b3WHCwb7tjcWbHPlqTWe5iynfvjqrSuWbmfNn6f67qnwwIK99Oqr0pka7M///DoBsLQAAP/0SURBVMd28+ZLXm4G/ZdXNuyLew8tUziwnOiB9ibcIfSJHoNjA60Kj6YOCLEL7TP7lNkk6N84KEWFIcT4XRdsoD6kH1cKGZsc6ZYOhCMTOnKTPXx6z8YmR21VvHF968g+/2LO5hbWLVfes5m1devpH7RYipmlm9bRKZ2hyILAEfGbFtvcYBanMJJolbCjkRYTn+pX/9i1kdF2m1vM2aXLb1hvT6/wWJutrqzY4ECf/eHv/4EvOky7r67OGDPj6eN4/B6rLTu7+vS9A/Gtkl28eMm6OpOur3V3DQSnEGH5tmSbbed37eprb9k3vvf7atMGu3fvke2p3haWVz0CQ7lStHGV7c033xAVqF4Kh9KdW6wvJd6/s2mJqPQgYWew/Nz0vH308ee2LUzW0Zm2kfEBlUm6hHhtTDw4t7kg/rVrXSpLLNEhWhf9iWUQFpH1yIriq6zr+ODxY+F2jI5ZG+3ttHb0W3Vf5l9eGx2wvkSbRdQeTXXMsD7xtQl6pXPVV+hnLbaylZfsEQ4sRCxXrFp794CtrFatJMwdaUqKZzSLrvVt1QGLaoIL0DVwXsMAR6hYBoDRkRmI8AFJ8Q/6oXv5i984EoCX67cb/dVPuEZfwriMIyC6CZiAO75mIzxIVOPhbbxPQ176zVE/PBSfng6Ga8oSDIunJ2U9r35nVbv90jV78+03hMFjdGHRdFgnTF3ceQd9Hd3ZvfbFRDAI+6wm8TRft8B5Tej27I36Ejq3Dw6pXmqhpd1YfVJva6KDv/nL/2j/5v/1r23uySP7zltv2He/9bZNjA9KzvbZK7eu+gyQGzcu+aDX6Ei/jaqN3n77Ven5N+2W7r3x1qs2OTkmbDpol69dsdfefMtWNzbsV79+T/xLOFR9v1n6FW3hLAmcJ97LwHBeGIXZJhhMOTYjY+CBehB5x8CIL7jrdR/aDYOy81ylQcht7DGEWfGW0HvE/5eYcV2dje/pZWrP5R8z3+GB8HX6F7PG4KO0N/SBXKPektI3yZOq1PkHsjgv+YITBgMk/KY/EvraQ2IqTXgLAzmnOifW/dzsvPhM1K4Jl6eTKWGVVuEayWu1Fc6a7bG4JfV+V7rTBvv7rasj7c6x2FlYP5CBRw/rxBqIp8fns22CsRsdnSgO87PTtjI3I2hWtnbJ25gIrpTZtrwwRZPyfv3yRRsZ7LOJ4QGLquaQf2cqM0b/1bl5W56Ztxbl5aR85KHA0Jvx0p96+NQ+ePd9u/vlXXv66Kl0w4ryypqF0oXVl3rS7XZ5fNRef/mWXRQmG+ztEJ7st5EBopyEAQ+86Z8+vG93P/3Ynty7Z8/u37eHn31u9z791D7/7Yf25Ue/tfu6d//Tj+zORx/Yp+/9wj5+9+c29eCO9KANyZwVW3z+1KYf3be5p09safq57awt2fHBvqVYY0wyPSqZlVBBm6WLNbH+xXFZMudAPP1QZREGbZDsFz9ICIseChcxKFEGH4ks0NWgB/oNIdIrwmDMTjhTn+FecV/1LDoDq6CXVJWuYxvpd7vb6z7rIHIG/oV+zB0TifyA/RsGAN2gWmBrcFnvNMYMTHiCaEu/4R/hHnwh6CLOh8RffA0T5UMPWcOF0fiP8HxnqhOe4wNqVF7e3SOThzYphpxuV+EkBKuHKp0KHU+2BiOHGp0p9oxiE4pgRUL0+KjO4vGUzc5M2aYqdWSo025cv6SPVay/L21Xr4zZvgAvUyx3tjJSbhlJJtzFiS0urqljqpuop+1kcqrEJlVsr/3h7/2OnahTSF2yns5hKfvDnpeGKF5eePTtWG5v1w0zSV8coUt52VSl7duhGoKV8osC49cvX7bOZNo6pXCyWjgjzi3qkITXyOczXrlHUihbWjvUqesF2Pd0nvDYzTTSoIQyivzeXp1tS1mPiViYgtHUfObxGjFQLSwuhRj9alym8B0dH9jY6LC1qnNPPZ/22LaRSJ3SyElQRKXACPzXMcqD13VKjPfU2pOdlt3ZVvszaiYCERihrmFgzDwQF1MdMTKJtwlGvaDQYVB0LzfVH8TgqqIIhWmtZXVO4mSvC+wkxBjwuiPsEgZ6vK1ZPOeoVAzAWgQUlZBgseBzUeTTGvekvFT1DgZrGGdHB6PlZz7t51gKDYIMjyIYMxKS8BWIGKYKkxuIHqbIgAAhV/CeZDoSxlbibjKVjbibAUxKKNYze6Iq+hJQrx77AkDFgupBrJRYWoBJFhQcG++wweF2y23vW1KALyElJL93KHCWsYGBNgnvvF24MGLvvfuxFI2CjV8atqGRhHva4p25NL+m9q5THTTZo4ePrSPRZN9+7Yb96R/9vvLcZEurm3aMe7/qmQGR42qYbgbwwPBCB8SLKZVKuqEP5R1vH5g+ChXCgucY0ceAzrM+Gi3GziAVIIDfKFuMxNZWbWeKF0oBQID46K4gSNnHGxgmQBgd0uZ7tTRRLJkSxdE9CCLBywoPBdLkW4z6YSjmudpoIUoq9z0eq9IByNCmGLF94V49g3IEU/HY+N6WEh5S7Ajxw4BGX2+X3wv3g4cZNEl5gvdymAoJQIJAaW+EY51AJF5oxIdPCri9+dqAaEjPaCNv+u/vwuTwMKOcDGiweBKhI9ol4Jz+tJFHPARY/AhlhnZgw/ucOkDQejiqJvVd8YtQVygp0ChTiSVMPQSSQA3c3C8DqFQefRNDAG0cFqeGpgMTJiwLXn+ENULRpT2Yjoji3SGFlsEg/77yxHXKQPzdwqHKkR6y5lS3yEtART0K4xLf8S9Th9rd8CP6o0NjbKZe8S6HNmDwKCw8w8LoYtJKQY9S93rW06EMyit1wnOAPbzrRTxOV8dq+/d+8be2Pj9nbRISJn5fr/I/e/TIZh4/FcBIWlFttCcewdbT1a1vH9vf/PivbErPjPT3WaxFda8vN6lvCIMK9AJiwyDN9vq6wInoSnT7dOqp8nZmP/6rv/SFFIk/ymj36sqi8zHKeOHiBWPdGEb/8X4gZmekoUn8F8CFsb0qQHNqf/z3btkFKRsP7q7Z9jaLFItOcOuKiJ8JBMek5LS0RUQjzUZcUganP/xoVu3XYQnJMIx5AcCrPtQvMGrTZp2dna780JY+U8z7Havs16k9iV2OR0zVQZtedRDAiD90Cu3jIQJtsl4MBgIMIISHcE8evYzyQNoYUzB0DA0NKZ0T5y/QFwsbwWPJG4OHf/9P/lB5PPJ+urAQwpNhQIGvMEiMZyPTyDGW4yWBMQbjC2XCYwXAzwL69QyIt2I0JXzBobU0tVlvX6d4eJ1NXurw2Ir9gz2SpQP6Nv1Ffbbx1L3JCU/37Xdeto3VnO1lK9bT0+Gea0+eTVk0Vmc9A6GeGTCs6r1W9aHpqVnRe0VgtMNS8YSDzfpGDFARySFmMrD+Sta9f1Ac+/p6va+tLG2IJ5jP7KLPRkTXeWENFsllkDkaFZ4YTEoWVWxtjcH8spSIQaVd1bmAmuo5pXcLhbwrPAy01Elm5rJ5B9kMQDJbaUdylr7LorA4PJxIu4Av+aCi0mYdCngXilBMPI7vUOfkqU80zwBF4SAv3kfYPsm11nbrTPfb6vKGDY6MWns6zEpgdgXvY5hakoKEzCadNtHk2MSwvfTSTctINk0/X3SHhL7+DuuUfE3GJb8EfBGhVy5dFtZRHkX73YT58TBbhIWqE42kfarr8cmOaLVsQxN4vZl9eXfBmD/U1Z0WCR/pmVObnGgUjuq2SGvaRidY80b11ZgLsjPV6jgMhw8W4L14QdglwRoFBdvYzFp716ml0zHbXN5zjzqidr1867IV1H54BzomqJe88un94rFp4SxhoLTkdE+3+G0p77iL6bGZrZwRMpGZAK+98rJNjI5Jlo/b2OQFa4snJVfEz5BDAt3HZyqnWEO9FHjK615ccEp1PlfG1I/hj7C7YOAHIes/nROWci5H4JXsnIct3GeDR9a8vbgfjuFB98w9f893/SMPHH3quPq02IXzWHgYqZJf6IQvIt/ghfB98A3f8XyTgvLOdp5T/1/bJAm0hwuhKHwXfMfx/Lr//eoZxwna+DLv+l6rG91jaMSN/PrNkyQTnvGXPW/IP/rGlHj1jBSky1cu2eramntd4h3+/Okj6+9JW7VcsLxwIXXBNPi6UwY0Vc8ed1s4paXqM4BXVwrigSxsfaB2HrJ0R85uvdJtM1OEuyLs1ab6dUz6gJRFYXAGCw8rJ6Ih9X/119JBWbRAeLU9u3zhivB7o/hdvWguKd60JfzYYFsbBekBZTds44XakW4Tf2ZNppj6yp5obcTGxydtfX1ZeKGsPr+tesS7qtnamHVZLrlBeCebsawURUIXPXx8T0d4rfQhlZEZaDgpVIUHcVbp6elU/jAiM5NAfET9ZH+fuPp14vvIDmbLNUuHWBdfKasfdqr9I+IrJce9rEmQ2Tqwwj5yMoSE8fWDajJf7YMTFkYAFrLEuI1Rm9Az8CXaAp4C5mlT/bEeCOGR8EyFJhkIRgYgzwhZAC5CLoFTeMcH+YXlUAhr+BPaahK/xMkC3IRhHK986AO5BQ3Du8BDcX0TDIJc93VR9C6zE8CevMOsXeQiIVRYRBh8try07PKIGX8MlJJPcB3hB/geC+aRRzA2mImwlJQRTOWhWfVtZCbegWA5ykd6fJtrzKLluWPJYroFacd1jYES1sThHvyC6xhO4HWkjwELrEJ4Qpyt+AZrHLCOAcY52gJaxBMTWYvx1I8tbTbUn3aDZrJ7XHVKv0Y3o1+FHkhG6KH0De9wyiubX/NzrsEHQr/k6H1cZz7YqKP3WRLQo/z2E22eph95MTwb/vA+7+inbsFu/KjfPtvavwO/0vl5IuQSfS8YF/S27/qth+G7JEa9wiMoh7q894sGYYS6emEv0Qb32poJ0bBmn37+E+ETFr9dsr3CE+HUZWGbNXv05GO1ybH0uYxw86z6xzMrlHZsbuG+ndQ/t/WNO/berz6ws3rp5XWsmfDcnk3/VvQmmpHeF2uN2MbarPJ66LQHD+3rG7XHDx/a5599ZK+99op4jdnjR/pebl+8a8WxL7SGvMYjuCKad2whGqO+aH8cfjKZjOvyRcn+np5ub2fwHHzejc7Snahr6BvckhSOOCwdSF+us5s3LqrcFcnzV4RL1vXtnOir1x2ACvkjmxy/acV9nNroW3Hr7e4Xvt0TTdIUp66Pj0kOYlh98zvfsy8+e6ZyDdn3vveSjQzhcCW9u1369UmLPX1csImL37Lh4Ut6ucFG9N6rr7/h/IXBqk8//9xmhK97elI20N9jGxsZ8f969U/pKmsbPhM5omczwo858Rj0PnjW8+cz4gVV9YOyZPaQ3bj2ms1NLdq9B48tu78rXJEVH2u3ZoF8wrSiR1EPTx4/F4/qs96utH5nrSC5cHJIDG3JMMl7wvRsbWUd375884bKUFUbrtnm+raHEdrYWrG2VMxSXT0WiYrvq01wZsNhak9tyAxLQjjeu/9AzRWc6ZJJ+nlZeYi5jQR7FE4hONMU1T4C8cKVFbUPMxXEbyvSfcvgegaRm618ErHc/qHtZnFQhNaZ3agj8EH0zSCtD5QqL9QpM27pKQ0MAvBPD3JkYAjZ77PY1UfoU26I8y5DKLKq0xgyHzyAPQg+hm2EMFHYRYJM10P8966slNn1POeEF4Ln+nfJn/6MjIzY7RuXrU/4rk1Y9A9+/4c2NjYmGuRZZrsrrxzP34c/IjP4CGF6+Rb8nIF977vIDAzP0sn5Do5mOBBSFsoFHmPQY2bqmf37f/Nv7Sd/+R9tbWnBXrl1w773nbft8uS4Y1b6QLo9Id6ZEt9l9o7oXbsJg9JWiXirlcRn99U/qBPKvbW1pTqu2qdf3LO//qufql+2SkY1id+2SZ+k3GQ74BN0bs4Jf4l+Qx8lpBZloW9i8ETW4IlNuTB+etl0DuuiPzMTCRlYk7O1nQcoL4OD3r7+np7Xuber2oO0cMrl2UARnjt9G5uP9As9z8AgYcpIVa/pHXQ+oVNoxV8Jnv5hjcMQqtn5qjZ0EGQz32HNNcI9Xbt6XfcJ1ReVrExKfiXc7poQVkauIXO5155MuUEaeYqj4d/+7G/t0YNHNv1szvWx2ekFX5twfmZBetaKdLmsDwDE9X6rZOyZaOQUm4jaubC3a88ePbTnTx77QtszU+LNa8vSU575DIDMxprtCSfOPn1ij+/dsaf37trT+3f0+7Ftb6wojSNjLYAjYSYcwsH9pMtslKhoCb65trSk/r9mG8JlaytLOq641z3rnhA6aHtzQ3ncESbbtt3MlvKU8xBDRE9gLUAcUAld6unqW2C5qNrmTHgbG0aLyoTjLPYHBsfQ630ATXWNnYK8YHXhvLVFWFA0w2x67FpEEEC+YafDGRbnHMK+lSU71HlFG0G+smC09zPaTM/ggIpscZmjdxlog3JoXQacwDb76n+E6IF+uQcPwNaBkwvdH6eL2mAhGBIaYXP613vnJKd8qxwqb82Wxw5Wgu7pV+zYBBpuX+v+EUaHghh7d2+PxaS87xdLtpnJitF3WI+UN4TB6vqmFLdua5MCh8cLBsaCCKS+7shef/1lXzwwm2G0taoGUUMRukcg+tWXrntIlpwANErqTmZTnaDFero6bGeLeJeNUnjjxuKPcSnDxYNtGx3psMHBPmtpjruHN4s1YbhgZJ0VkfHiW15f81jFAGZAaalasT0J1CYxiAf3n6mCo9Y/MOxpAxZ9UTsRxMrymg3qOkbQvf2Cg9G+fsLttEgg19mnny1IaN7wkSs8NFIdAEEWpDvx/BEWaDsjgL6NQaFsE+PdYl5t7kHd3CxFeWVNeT0xFhNsrMO7WkRO40jQrK1kRGitEuwxCcOylAYMTHgTAKKjEuK9YpTdKkObG099sVHRFAs94F3Q0iTGhee+e/JjUIdIMFSpUc8bmRFPcWonMOKOilbcm+Wvfvo3qrNNEeyR7UghwSu+enji5cc4FxXtNArUXRgZsHYBqpameikVB+JTqIZMtVFeK4faS8aCOW2xRuWlGkbAAINSIfH+wsCLkTTSjJIaVrOHzGGCDMwAlD3OsBS3FoE2V1hgcsoD4AkvIDoPo7YoQhioYIasao4HLEAB4cuaC3hHERbq0pUhtcmy5aQwEhuYNR0e3JnxKZXf+s5LUvC6JBSqNje/as0COodnJfUYATkpPEtza9YkBaNLStuZGBLhKP70j37Hbl95U2046m3zjR+8Le57pn5w4CEjGoh/rPqDARC241h5RWggZDAG4UXrU5ZVK3Q6FCk6LR700CsMHMUOABAMiMSwRBEjHp2ABZ2Y9tRzTHVFcUOhwQgEqCiLCaZVNhgGAAMPLhgUDIHnyIcbFPRNGI6q35U4BCSGNJQYLqK48DznCAqENCGG8OKHeWJAx1gSDPwhtql79+sfAIVRTOLwE/eZ79NHMZTCeNyLRCANLzCYGcoWAgxlCgUPWcf3mXlyiPFHZeY7LSrTay/3OEMmb/Am3oFGELiB8YUBDAQ3+QZ8uGEesav6QOB5fiWw+Ebw3KeuQhx+2oS6AbjTNixYh8GPdkERpJ7JIM9j/PPFufQOwh7lGQMbjFU5DsJbz/J9FGrakm+xc4P3KANpITTgQQyQcN4cjVlTvNMaY1LE23skGNRmoiPah9R5xhPnXO+Hs9Bu8Dz3TlPdUl4G1mDqnEM3SALamjKtC0jzm5FeZiUA/BiMxHsPmmGQpSoF6Bd//WPbXV2z/Y1tW5mZt+lHjwXyp738LeJHFX2DwRMGIvFQWJXSXi0cWETfnX78WPxtUQBiRsDivpSsB/bs8SN7rOuPnzxywM9aCSuri7YuYQ4oZwG1BQl6eN0Pvv8dyY8tH5wlT0kBRWiYgRGqOtneKgBQcKFF6IZoG4v2nEr29Novf/Ur0ZDaSKBwRbKirb3F4u311tGdEJ8S31SbbmdXLN5CzL2yLS4I8O+rTBEAP+EWxHdUNxjeoSkM5QP9/ZJVxIdmVP5Q/KnOvf7wXBsa7hNthdj7xDL3sFtqHPo+dEm943HP7Inr1y/7orrBiw4aEJ91ABsMGLz4/+fqP581XbP7PGztnHPOu3Puk8+ZPJjBACREkBQlKpTKH2y5XJbL9v+AT/IXu8ofVa6yLJVlyaKsRBAEiBlg8swJfbpP57B375xzzsHXtZ7eIO1399tvesIdVvitcK9bOTAw4GZM3mMt+vp6YykzH09S3jU3N0Bq53Hrzk0AnpvIz9Me570q57dY3daQ9Gw/zE4v6L6o7ZyygPYLRNxrxICW9z8/r6D9e/GDHw1juLXE86drMTa2FV99/QoZWwdP1Mfo6Ns0CuyXiQDy4OirBQDWEYZGXayiwzva+rnucgz0YwyUHAHWBEgNudJtc+0AUHaaZctW0NtuJnZOX5zfkZHX0MQhIAwwX6bxUwuVyoPW37eW/VGO7TFGmP6TFQCfiQA1yH6wLSS9F709/THyZpK29MbNW8MxOT+W81JeWsW8mal4jJ5fh++qYnZmmT657wn3Qe44PnUY3GUY1m4me3psMPc0DZrGhuYsG2S2qWOsfGtvb07e0RA2Y9eaxEwlx9ZAU9PgFjd3d9+SA8ZxEtlYCz9XoQ9OoKe+DAZOTMyk/s5sKehap6oBCTeqLy0xk2852riP+wIoV4+Zy2qOsX6leMxVR3UN1dDJRtK2bdnHkB0ZGU3D4da9VmTqTpTXHsXzJ7vxZgSar6qH/8qjtakiLg2aPbwML3THL349FsOXmmKoTyMDDLh5EiWA4t/+Ziq6elzdt4ecX8kMvo2N0lwxUVVzivE/CDY7Bq/UxkBfI8ZFVdy6eSf+3h/9CHm/FS9ePMyxsubyrZuXoT/LIG3E4d46NNEQO+u7Mdx/KS713477dz6IrZ3N6OyoZzz34f997sG4wZvmRxmUtOxAYhow1OmJQB0eA0McH6Njkcm5Cod5EVAXmaqF1BTC66jlR+gqP6VcTcmdMrJ4XABij8kTi//yPB/OUz4v3vvKn3IpjUG/5OHROgMsF6LOKjKDvRcgjGuJcdRf6iYv4nux0cXj3e148CYvqSHxr59qA79/16p82m7dB+9an33/1/1nTPjd6554PhfIpfr+7nn+9q7t6owCP+okKE1ald90EFsOSkf15NR43Lh5M+nO/b16OpuR2Qt02gynI3iynmsfRH1jPXqmKCFj7skeNKEsa2nuwADchp4tG3GSQYBXz8BlIxuRtbAbOtLJoFNxd8e5rUhHT+IZmlmCfDwz6IPuOj7EPukx8wmD7FSDeT/aWzpj/O16rG64H0BLOut2sSc6u9wzxH25oMEDMfVhrszZ3fHzDtcAu3GNBviqqQmdsLsOzuX7ivP43ee/RQaOprydx+h8+s3jIgkCo1Cn/+zsNPZQM3N9iByaQD9hd/QOwY9j9L8ynWfH9CeDhYyLq6C6uweyvJdBks6O/pib2YwNZIb7U7j5oKtglN9iDYONYmqzQH3UoBvN3k8cB9Z3Ba3lGRMXcw8TInT06NQxwOSqWzG29OhrEbw+SPmh81u8JE14L88z036gfyDn32MlHnWu9p6Z/OIQMY0PMW6h69B7MEOBPYv9AcR66l1pXKdWgYNOUofaNwMSJmbptJCOxec688zQl29cISfGUkZLk54rz9ofdasOK2lC/eA9vYb3MRHiAi8a0BCP2T51o7gqMR2v0ruYzcQlf7MvXlA8aF9yVSh0Z5BCR1Ea7/CtDhg5ppAf6H/mZ31tPfq7mzNQ3dx5NZ1EoHKehRPLtnlOvuWdL/k2v5WH+cy9/06O+EW+lef/tYQo5IDnvnt999lvivv860fxsbiXD48Vr6oblVmF47DIBvTha2YP00+dItbUr64yGUncWJpPS/0Ka7UFXfGajgps0rJyn9KFSULYRRUH8frll/HmzcP43Ve/jOdvnsf86kxs7q+BJfZjYcUVdc2M7wljdxhPnzzG9jkDdzfEyNsnyItn0AZ6bVs8ha0Jfa+tjoHHXmrt5h5JViA4wfZ0JZDi1KS9r79+BN3Oxscf3Yup6en4H/7Hn2Kn76XP4N/7D/5pljZpbbcU8Rw6Zze2d5QtzBJj4r45nZZFBNcZlEKKMhaF3JaetHfkO+01aVIs29bRhsxpi0ZsJms63759FQwANsRu/uKLh+COHWhP3VUZi8vrThOYEJ5intc3VmNwqDs6u5vSVl5ZmQG3YR/tW7LrAFnUGW/ow/ycSVjHtAkxe7ya9q4Or8aGtnj5+jhGxtfib3/+N2mHGghswnZzD75f/PrXUYsdPDExGv/Bf/jvxL337sfi0iZYfIT7gEfoa2N9S3zvu9/PjS9dKQQ7gJPX4oMPP4zvfPfbsYAMuHT5SixOz8ar56+iobUthi5fBsNPRj0Y7P37t+Hjxrh/9734+c9/w+v7YCz3X+yCV47i1rWbwuXYAtu4QNoAWntbR3znW9+O3//2l1lr2/JkA33DOfcl8Oqt+x9FfVM3+L4FeY89Cz+7P5bJgPsHezHP9WemF7E/drFpXUkltnY1UmVYM9vN2VeRqyXIy4XVVeiiHtm6TTvbdGWkD0VHcAmYE8s79lCGVZX6dTpyle/hvgk2JlLCj8yXtnUZ+EsZsneonCv0pBhErKoTXoWrDaU8KVbG+OCVY6Sv/ENu+HCzTX0ByiVlSDr7de5xrvImZYCn8kxs4128F0/1ib8pV3zoHNZWvzLcy/Wx/7DPtB3cAFkZ4aat/+P/9D8lLrScnC1zQ1TthY3NrfjP/rP/W9y5fRtdVp103dlu6Usdnd7Lsmj03fK4tNlVL+KFR48exX/z//p/xoPf/z6z4r/72Ufx9370gxjo7oiTg+1YXGBOd3eyNNPK8lLqF1dOiSHt0zly/AQ6B35jE7hnXxM24osYH8cOxA6fBf/+q5/+Mm1jE3QqmQuDYoUkYxxpg+OmHeLDvinrtaXM4jc4qb4qSoPpO3FltMcXTtPC9i9wmDKvSJRE7zLPiVeYG26RT52tPtQpfMrzfE3dwTRlUIf+Wc5FjGc7XAGaNhfnGATU7nHO00/AueoP9Ug591PPbe5sZwKF5eAMIDnn6nt1nglcBr8d/+npuVw9Lc6Xxl++eBVPnz6NN3z35s1IjL59i80xFvPzCzE5PpV8uLiwlPhgaWGZaxYlaH3V15RltOnvOb831dZFV0tr3Lh0OYa7e6MFG7OLNpUiUxrRATvrK1m9xZWE+grbW5q49iznHmVicC3jWA1N1iH/a9ATDcjrBkvT1DGu2BN1zEENAqCKc6UZE31LoANLs1UwjlZh8bo1zF8D41Ws5uNa+sqYc8fQJOda9E8DmMKEZDdkt+SOyaj+5h4jfq5VdzFvVbSpjvOttmHlA6/pfeugE6+nPadecdXDxXcmCXuMeMpkdvedVL7V6RdzdSTnuMLKFXCJuZ0raQq+lI58mPBikqO+BOXFhf72DDcfFsvK1cqDbcbUc+VV6UPMtLfvXpRg2iTAIsFWvJKY5Z0cEJ8UmBg+ZdykmUJGqOGVL/7PQzqW/2ijybtl/8v/6Md/ZikOs6h6BvpidHwsFlHG1XX1qUjrGEwz/80YrYLpNJ4FR25maK1vB21ifCLmZjdRtOtJYC6p+eEffBvl2RHPUS5TKAtBq44/l45cuzKEcK/knIV0ms5DjEZwrYU8ONAa7927woBVxNrKViwtLcSjp2YH7vN+JZeC9w0PYAyWAuwnAP37KM0B7tWdzLG6upGOfoXu9OxcCguF8jbKeX5pFd1TEqMTUzExOxu7OrtKBaKWGOqMjbXzePVqIV69nMwMy7v33mcCTuObb54jVFy6gtDsaMQAMbujKe6/N4xy70iDZH5+JUbHZmKwfxiwVIlhsRyrC2sYRC6va4SYG6MsmhF2tSgpl68Ocs9hJq420OUA0ybAYgfEV5cOfo2euloM5vJGBEEtgsD670YXER48dQyaCXzOVc+SAJhYiP7C2a8stK6/T42M/sGBWELZ7h2dxMSMS5EPcs6Hh4bjJz/+MYr6Tty5eSN+8qM/iD/6e9+NTz79KHr7euKTT96P9z+8jQHTFX/w/e+iLMoAAP3xkz/8Xty8eSkGBnri/v07vL8eV69eTgDkkuYqmKWltSUBdxoFMIjEqBTVSX/FEgUw2QrjpKBUKKcgh2lkIF9dlmw/3JS4shIi5ryurtbifclRtDW7AY+O3pP45vHz6OttiTt37nKvqnjxYoLjdRqWQ1M6z1bSKKus1YiyrEdX9HT0xurKely7cyWaWt2YuTJ6mnVqn8d//V99Hj/92aN48eo5gGEBBTYVS3NHUVvRT9ucf5fvuXKjqMll38zcsw8qA/ug8NeAKpz9pdBSkR2lkJd5VUi1CBmNIo2WdAQgFBT0Lj+WmU+4vlybigPBb/ZYG+MqINWAtM6rtftdEWGgxO+ydiYCzgwlnUHIBQy1xmR+M4PNrkvQj9BQ+dlOHawXCjDbyH2dM0GAwsgMZg16BZeCxnMsv+LmwoJUgbGBHZ38hZMaIa5QRY4ojCzb4znewxULXldDaQOj+2CnWPatEVIFCvjgXnsKeUG2jfY82+pDBZXAiKci1Kxr6UtnggrdYwuHP/IKg01QoJNFvjBzsAALheLXaa+T3zFwPnwI9jWi8560xz0IpMULulSKJsDgnMzMYF5zUPivuI7Gd5Fpp8D33kU2gfPJ9QFkF8GHo2OMTW57Wso8VrfQGw44LzLe3IfDJdmWxFKBGPywDiH/+O44DTKj4u4mb/aA4FrTsJ55sjacdORnVwX9X/8v/+dUeNcwdlRURfYV11ERoFTN2nLXji9/9es4BXjuItt3t3aKGoAYCVfevxOl8LMldTox0N30zH4KJq0zd2mwP5Xk7Tu348rVq3H9xvW4detW3LpzJ27wev+995OWS2h8lxtIQcMPv3kUSyvLGbir4Fzl7+9+/9siG5J5V3mNT4zn+LkKqqe7M+lud28l7n/QE3//H76HoVQWHcjNcmTrGkbjHLpHx30VPN7ZWwOP1Mf2JsY49+nsrI//xX90B3DgihZk1DqG/eFB7q2yu5e5rsX8OXbOIfS6CxBzLtPhD11IMz/4g+8xb0cYkcoTDAiAmLykU9gVLC7pMwtdJX6wt59Zoj3d3Znt7sajblImqengLzLGmGvuJx2aue49BgcGY2ZmNmlLsOekuzpgAD339PlzjK35zDJqbiqyXuWtXPqHbGda07Fluxxzg4W6QQv6xhiBdurrGqJ/qJlrmKGzmE4sj//885l4+/YwdvZKczWbJeXWNxivPfe6sGZzZbx68yIz9j/6rDF++OO2mMNQFCy1NR/G5QEAXMlxLM1UxtT4fly6cgt9V4eM30AvdtBOJEn5Wa6ekP7N8JGlajC26mpbQCrVjIu6qyaDDZbecXWectygNgMB7thIA7ADWa4jYGFxOx1djS1m5u4EdiwGRGu8GXmL/KlDBxWZyFNTMxxrDeCz6McgYqoTCO9jXB8fmVGHDEHmZaAE0SIYdo4MwGhEDLgZ/MleOnZ2NneiHXq1vJS1vOXFWowkN4A74lrTM4spP+cwcNaRb2b6GrxRTu0w5pvQZE9PT8quDEQtr2Dsb6QTcHpqOrPj2zsMQkQszGPYwmfH6MKN9WX6rG4oNnjWCNZpg7pPY/joyEBOGbiNoSqpjTcvNphrgHJVpFOzDr5oaz6L61daYnM94qsHS5zXFnkC1yph/Nva+qCJFfrblYGPF0/HYn0ZHaasYAp2d5fj7s3haGmshrfmoNWemJubjCuXb8EnyLuSU8a3LZMiBvv7GN+t6AAzWb7lxrU++GsHQ6gCnPGnMTxwH6NPnbcNhpqJkYkHcV66HxUucV3bisamjqRfM2U0rs/R6zqkDg43kn7EdTQ65Ziy1XEoHGz03yHgk1k/+Zqf333H0yPzwDyYCU+d5REXj3cX4ZEmHheHo/I+yk7lk7wrj3mNiz02DE6Y2evceEmdluoi6eHC0aNu1uDX8FPueGevTje8E+/VfnznpX2fr3mbd68XPSjOKT77vjAsLo7zN5qTzv0zsLXLiA2GOJcem+fm/bgB7bJMWWIAxvY3v/5V/M3f/DQ++uhjsHUntPIVmP6H8eDB18iIsfijn/wIXtCwfBv9yKs/+dM/Tew3NT0B5mqJy9cGMWTRI7vwL3htcX4LelyOw73TaGk+j7t3u+L1yzfQ2xBtNJPfYBs0WFZgI9W7Tol03KLfqsASjHB0dzbTqZ1w/6XG5v2YnR9Dzu7GzsouvzWg+5rj5auN2Ab3vHj+DLrsRlcfR39Pf8xMLWEgv8BOmc9As8GJikox3D4GJKNQaobnLEYYxnGcoHfW0gmwuLzBOHw77Q1Xx1hqY9tMuMamtI3cxNMsu9aGLnj8NJ1LO7tuANkMby/D7wcMdFm4mtbXNWTILDZRR1tnrC3vo5/4/aQSXS5ml6bEIa4Uc+VY4Sh3Ez0n1RIPjo8Y0d+kHvWEGFOaM/hskDINQebywimSuBQa1tEvblHuFIkelrcRY0IH0i/fWWd4oL+/cLxDt2YI2gb1nve2bd4zAwroIX+T5guMz33Voxyn7kqMxHeeo6Nf3JeBbm1KruHvnvd3jhT+xF5JmfC2xxsolxbUefYjjWGIN7Mzubb99iGfZVk78Q3Xc3x89fr2w4dtSSd3jrMypMCKts97OCbuP5A1nTlXnJ194niv4W8GM2yHeMTzDHhcHeoCY7RHTUt/ylJQVtKrc5Zjm6/FPCS/Je/5Be/f/W57fE0u9mt/9vM7/vbLQlYU3/3dQfnw24vHv/mbr46tjv3CISFNJKYE+znsdC/lalEqRJtA5z4YmR9zvHi1bBLfFI6Y6sJpVlnh/l3ox+pjxo4ec5x14nd3luLP//K/j7/97c9jy/lDf+8clcUctD42tUpToGnmxlXto2+norW9Ifp6WuBnV6mcgSVLo7O1Jvq662MDe76uqg582Bq3b1+Lk8OIRXTpwsJ0jI2OJNbS3m9oKpz4JhWZNLUJf37y6XfAm0MxMjaRqwel1wXsTfWtdCcuyAxaeMsNmbUX9FE4r64OSVsGAap9I705xrmiGXpkqtJJ58NVPeLoE5NhXJ3Y2xMTE3NRU9cEZmqN7d0DaLqWsXGfHvqjAxpMW1MHtt1cBjP3ZlkNS9i99/49bM43MTe/HaNTe9gf0mh9zM8txwLP3t72aOsqiaGrDfHw6XhMzy2hT7FRSo/j8we/jpnZqdxPUdz0Nz//BTgWe6gU+qedH3/y3Xj65FW0trRBw+I8qzmAH6F7na+unq8GM1mOqQLMsLu/Hh2djbG6ahm0Q9p5M27dey+uX70WP/7hD+KLL39bOJbPxEj10d7ekRv3/uBHP0jc9fvffhmbqzsx2NsXjQYWacPQ4KWYBTPOTo5lImkT+MkNXcVnH3783Ri69B7nDjrSsIb6tkjwqq6pRH5u0fauGAHbWT7MPaN0opWDvWbnzAAGF0BbVTXNwZDn964O049Uj93i3k9H0EU6aI+QSShGg3JlpTVZJirLa+4eIhuUA+B9eN5yODW17lezmbaBpby0wdIpK+NAK3Kn2cGIFd6hsXlvcqPfO+eZ6SsLwswZTAPTJH7J4/UbuKec/Szs9sI5V/hEDLrpqPO8TBZAX3ltg3BWCbD87sunj+Pt6Fvk6xo2192oBg8vgxn/5V/9ZXz+1VfRRN+GL19J3b93hA4AA8t3v/v86xgcvmzrs+8H0Pnq6iY8sgYeNTC3znMjNqHVBw8exn/5X/yX8Rd//i9iZX4h/vTv/STev309zvah02ePY2tlCV1Ylpu1ujLe/dlcMe8+GSdHpdHT2Q8vb8cUfHFKG1xl4cqXhcXlpENXwO4w9n/x13/D4BpM1i7S9mc+KwxyFPaLjzLGQn7zYcBdrO6YFVLS0sHMKa8+XBHnmKoD1AvKreJRJDaIgw6wmwyoFeWBTczjV461jI+zq1NfIen73C+Kpwmd2g/Kjkyg4FVd4MbtaQdyhxrapf9Hf0jKba6hfnLfD3GFesyyLa4OEw9eOGbVM+rQpCW+V14b6FF+ufpBOtFf4znqJvVl2qCcVziNTxnXpRgBp2lPt3d1RV//ALzchmzqTpzW0dUKT+8yJ6vR29kdrWIZ7pnOdH0m6m9orBT6qoPmOtta0xFvoqZJoeqFXnBhZ0tzdID3ujrakYctWfbZ6iUGoVx1UF9XD+83wqtcH5lrkmpDTS12SHOuqmv3HGwFy6ork31a9cUE7YvjDdq4/04zGKuZc9q4n8nU+sNa+K4TO9zfXM3Q/G61ngELnfce72ed9m4krlz3mfuQvktaSVlPvy3zblK1c1BXz3vaXmt/uZ/+r2qOm5ieRmZvZ+lUk9OcH/nGeUhbhDkoRe/LowxS8rpyw5UI7vmoP0ffgrShs99EVWlJW+EIWkk7grlMfZN6ufAfiUWUGdKElK2OSiKDNv3s/eUInf+eo0xxdUJWDqEd6q2ya8Olf7YwvwKBALI5awWBcQ6zNTW3ZoRkd3MLIVmA2Ocv3qAo19Kh2NrWkgLYenXbm3uxsr5F56tgbmsiluSS7y8ePIn1na0sszEw3MvAVkMoRmlRzg21udT96MAMn4E0REpg7ooylMqlnlieX80I1Y2bQ3ToEGJriavDgwCzkszwt6TDUE93vHf3Ngy0E4sLC3TapUkY14BUo3VmJs5Mz4dZelvbZqlrCNPPC/BHf0tPXG5Tmw6H6nIjcSiKHQFxA6BiNY1Oo5xmsl8e6I5L9KO77xIG0OUYefMU4oA5yt2gxF2YERBcdgDm6mhpjIOdIwi/KSeooa6V7wZhggHGtp3rtSCEqlKZHGJsuCS4u6sDwWA4ohBqRuArKyQolI/NBTRZn99leudqnJJieYilFqyL7ew70alE0N5mQebSagjBDTt6B4ajrLouNuifzn6zMlZXVuL169co26nc2PaLrx7E5w+/jt998TB+//uv4smz5/F2bDyNk9GRsVziNzY+Gc9evIinz1+EmyW/RXG8HUOBAzwMsKzDDAowM1uN5rvJmUBWYCvx1VSXpdNep4vLni0zZMazRK3BrHDUsEhhJ4HTB8t8GFg6ONxDOFQhaKxVVh2r0NkGwMbovKswysvr4sGjZxhoW7mi5Nr1jrhz42Z8/dUzmO0krt/ojca6KpTaFuNWAl0A5pg3FXpl5X7cuNwTw0M3UTD9UVVXGael+1HXuhuffquW8zFaZ3SK7ETpOb8x5vZLB3HhHEYdQVvSl7VUFcYaBgrgzIA62IPPLG1UOLDtj4461Hj2Ow0pBIP1unJ1AMLBKLACUONDRk7m5kYyfzqP9vbSEWd2wA40bkDBYJxOBpWPGaQyvt9pbClA2xHMtkOj03bodJift2yGNVp1qNJm24PAMXDhpqIaXNam0/jaAjDpsN/FoLVWczqvoUUzG+y/Mqgw23SoFmA6M/Q5X2PHfnpflZ+Z7O6lYABEZVfO60fvd6QDW4WX3/NXZI9B24x3YXBay1LgBthD8Wu8Oi4uWxOIOTYpC3maDVaHElDoZfCC+zg2Kl7Pd4xscZYSyvEFgHEPf0NCIEuKtgi+lBs+jZJ7Dd8LlnVIeK4PAyYXAR2Ncy6XRqTR4SJ7Iw/Lxgkw1jZ348uvX2Q24OTkaEwCZgVNUxNjWU/vzasXgLmRmJuZRmZO5CopnSx7yFazKDbW12JpfiZ2tzcAUgexv72NcTCTS+3cCX9mchzDqTMzkHQ+Wq/4mOM0Ts6YF+WnZbsOtjdDiOFG0r3I2n/w7/6TGL59I7qG+qNnoB9jYy66AMyXLgEcoKGRN6Pxve9/NzPOr16/mnXyVY7VPMtQZq6YcSNzs25ceWVQ1mu3oQ+s2fuK/lpS7Dvf/2G89+EH8fjZU/hyhbZZH72R84rsFOdMAGWZqIVFayQjKyoOkc8TcffWXfp3CG1DE4fl0MR2fPztQQCNpcjKOX+eOTim/81RW2HN9v2YmDxjDGvj4w+/pUUQ0zNzSRM6TA3YmWktb2pcOIfSt/TnfgxmYLuxqjK5WCpbnsE+y/gUq0swfNA9J+hTPzrXllsyWOxnRheaQTbzg9dWIau4PU7nyPb2XgwDwKct9UKbzITaw4A0SPQcmavTeH1jC33AeZzv/Qz2CVKVCadmjENX2Tbkj8FBQd3JYSU0Kl0eYBDXxqUbDcjthViY3Yk//Addsb62G8+fbsT+8X7UN5tlXRpuEntyYrtPAUaVzG81w6VuPIr3P2hGNs/ElcEhjPRa5mcTEHcW3R2A+s3GGJveiNrGfu5dhrxuxtiCvo4wSs0YSrCqkQUw0hBlbi1tMzE1i4xrwOAujf1D2g9fnx7DvxiSOuV1pOvYceyra8pjmns8ejQaTW1NiUf290tjcsZsrjraqHG4wxgja6FF+3By4pgrQl0xwZzCe1tb+++yxDaRgbPR19dHH105AHhsNPPVTZUC3AJGsEY+PNIJ7esQM7hyzDg7/rev3VBooEdnY/DScK5YqkT/8HNuGO3yWzecs5az8Ex9I6B1FYk05FL/tdWNHAuz93t6WhLntIDDhvr7mGsDLgbQGxlfjFpkjhv6CxUGBvrQp23gEDdOPqDttYDGk+juro+Pv9WNQdcNTqmMwYF26EJa3U46nJzfYC5qc9lrtnMLvNLSGa9fvULW6fBpSl3Q1Wcm5TltrgyakBk6W+iOtraK5I2NnY24eu2T2NjYjb/+y5/H7VsYgYBJV+JcuXoFDDYGzVVnMP7GjWHoBtl5eBpdGIBm/S+svIrZxZHY2V8Bo7TH4ydfxsraBLS4gH6bAoP8AmzxgjFy35V9+H4SXNXFnAKCQ1kAG8M/QqJ0UCF/Na4TIsFY8oX8lk/G3idEkCJYvssn79UbHl98X8jtPL/4Kj/rEPP6/nm9C5nvi3qKYeQhKLfWcBEccuWY+k8DNVfU8JtO1TzXa/A5n/7nXfI7hUXxPr/jtzymeJuPC4dfnvdvvn/3qoMHEZJPa3Tr+Feni7X9PZ8eS7992DdvpwFjUNDN4TSCu6DNL7/8MjHG+vomvFsV3/vhd+OnP/uLGBl9xRyWxQ9+/COMyvZ4+OhJ2gTuEeGGz1W1Rcb1zoa1bM8xrGri2pVm5BLyUd3Jb8tg7NWVTHNATuhoOUtM6JJmcYorXKqhPct9Vpa5gVtltLcjO8p0klTHYP9g7K4eYtQ1MNZD8WasKMcjD9243g0t7EVPRxeyaTD31HBOtZV0lriid2cXm4W719ZWwN8rGbysx3hcXtkEH57Av6cYy9fii8+/xIapQX8YhNadUAZND8XLlyMZQN3eXImJiYlow14S5rlf2PERBh96aHN9F8xYnkHrly8e0oeauH7ZkqZm+GObiEErdLS5Z5XRugIzONniNx86paUZdZGJEq6q1GC1P2IsfxNrp0OdcTV7XuxjuZoiI34Pnin29RGfe4y8UYUsc6WSgQB1kMkG6jRLRHhNcWPSKv90vPlMZy9y0nIFBltd7aFTxfNdUetn9ZuZux5vm11poQPN83J1C9e7wE0mt4j/XTEodk3MKwbkXNurLjOgIf6zRJOvzGL+Lr0bVFkFKzgOjpvYLPmGY/zsPcyS894+dfJye36GH/jdveLEw+JksZ7nujm09pT7jKk/pEXn3ZVhtrXgFXntNK4MtUd3b0fUtw1mTXSDa8lWHORx2ZSiOfyT5959JS0WX7/7zybxhh/FBTqY4MziB88rznr3LM4vXvN/XpU9vvpFNoBncQexqNe0hJ02YzoCPOqdTKOreafi9tpdyAnm0FIilngpK3UlOBgRM5Rpz7nja/gL+o0d7IOFmFl4Fl8/+V28HnmdSWjcjBu4YsLWVCc+0QmztriO5EYPVx/G/btXYmPlILPym5uQPUeb6CTLMRROWXVxFXqnqb02Xr15gy5qBoetxMjrt+iZ8rh3/1N0wkZ09g7G06dvsUm3sEGxg/aO0hk+h40qHrJMy/z8EjRylg6cH/7whylnLPFln6UzZbpyWttCHCq9qp9Tb0Cj7jVnEGD40hDfl+aeGmJ6nZLaIfOLi9xvEdo3yGSZjoPo6e3FZnJvvCpkBHbTTmGX6T85OTmMZsajv7srBsAe88uT8el3PsBOr42pmc0CX8DPN+9cy/0GnFLL385MH8SDrxajH91/83o9cghcsLWcwVaTua5fu4OcYQ4QHRtglvc+eD99Dl99+TW8VZWy2Lr87jMlDynnLY9pKbPVd0kFEtW3vvt9pLLlQCOaGzvir/75v4wXz75BHmJPIG9dybSIDd4J9ncD9/6Bnvj1r3+RwQyDOZbJ1YmmraFN7N5Ylp1UP6eslYbiKDq7WuP++9+Kyuom2rWbskoatFSK/Hly5CrxHdpaGg+//i1zdID8LoXnujN50z3KDCCKg7fBY9vYdpZKqyxzQ03LueqnWslkMjPKG+uboptx3N09QacdxwLyA4iWMvucN+qiLNeFHVIORnV/N9vsHm8lDKpOOrnRDGTxIYzCd9ALvG/CQ4C/ykrlRHBsfmcSkElvrlY8YhzWU8buMFf2VUdu2qR8Z5KtpSjF7b7u7rn3iyXqVmnvdrbFsVZvbW+B4dCB+pF08I5Pz8Wvf/91fP7gMXywhq3UE5vQ2zdP38TXj17w/dP45W8exK9/+xU8shcvX4/Hlw+exLNnb+J3nz/kmCfx5Onz+OrhI94/il//8hfxq1/8Kp4+eZqlGuuhHbOqh/u64Nm52N1cxWY/ip319ZQnuT8d8sIg2QxYWH20vLSWyUuLtG9zE97kOgsLS7mvzcIKv80uxermTvz2ywdgFP0NYvN9xk+bCL5CfsigYi7lmjxZyH1LVLu3pQFc8A16Mle8ycw+U+aZqV9k2/uwbdrmOuj9Lp33ygbO1Wnr88TrIPvkO49JJzpy0Ne0+d/Z9gXWo6/wv/4b75jvuSZvUsdq6+jLcXWRtOy+d7734CP4b597qDNzhT64SkezOtnmpwznn/f1foXdZCC9SCi0XJPlX3Wqm1jQ1dWVCWj1La3RgN1Qih4zkFGDfKlE/7t33OzcfJYWGxgcSN/RFniuFXlq4q37AOjPFDdbV74G2m6sQf4hp6vBXuo+930RK5j46B4hVYBvy72Wwiv0Kve9U14cIjCO+EKsr9/I5GvlrnJH+a+Nal9zBOmvOlntk0mV2HhFgENfJ/TAPYrPF8/iszZVEQzRFtLJzfVUYoybwRpXT0hLrkpRL3qsWPXimU50n5xXrKo0eO11XAngykG+z0R3Ay0nsYfMNoiq35BhRYbrRz5LLOG808VCLiALpFlpZh/+Fmwa/Mo9JbCrGjGiahnPzfXV4ljap64oAklck/N8lQ7EH7k6RWZICisChvmJc9Xnvk/foGjBvks3HKdOt4/yS+rvf/And/+sHIFYiQA88sYIX31fLvdpqm/MDYw2IQgz62tRFiqxVmtkYwRvbqAkaWSZm/nulkRzS1PcuXkVBl9L4OQGle0IBevSLqfT5SSdtLUAdwept7cfcLcdk5PTYS21muqz+MEPbsfs7OsEHW2t9TR/JT77uC/u3zJj/jT2EHLv3b0V1nPSwa9wUUAqTP2uFcJva+/MTPuaLL9zXGTtL62Emyaow1zOdePq1bh/52aMjbxATkOI+2exubYbpwdujHc3M06t2fv8xQiCeRuBuZRRJDM9dA6Pjy2mA67WkjtVdRmxrq9xY8VjDOGVLBs0CEM57hL1Ptc/OZFIq2MNgafyqW1wBcI+imaCcTyjvy0QywHH6wABeMOgZorJIBJlRhKRAk65AiQf3EBDpdTMJAZNQtXJr6nnq86kl6/exM9+8ctYRvCOz2BAH1ifDsY74UzmQQeTm0PxVWZEHZ3DPBgeVdVmT+rErgBwtWaE3Eh4OX0uK69FWLiU3swo+neg8OT+la5UOIUGNBBkCIWpXMA/+qjTfhtlpVPazBw3WNR55lIyiVTnr8LNDA0Z1KXD1k10nq3j/uEHHyOITuJbn70XH71/L0ZfT8fG2kFcv3GPW1QB7pZjYWk12jrbY2C4I+693wOjbcXIq8lYmFvEyHLu+xMsLq9vx+vRbZSQipu27K5ELQCiubEuLg8OYogeRGtve2wcrMXJ3lJ0tffGw8/nGRfHrT5LmwjoddAUdUVdRgyDM7cuGRZ0qTg0tDzO/qVjjz8ZWDDhIGmMaGS4WbIGruc7ywoclbgbQZlFIC1JJ2ZcWYfQupMqI8cuI4QoEo8xo8n7qsSypijtVGl4T5396RRUqHCMv6lsDLYorG2oxp+tVOF5j7XN9awjZptUEAo1lZsbFKfgRVj6WSeAWTBLjK1Gm33Soe4SWF+dZ/eH0OGgfLDtCq4qFEI6GAQKgN/vfDqQWeuOjbI7sx1QKAr1rJ2p8uefY5UAnc/Wv8/NWD2BHz3H+n+WYMlxzcDAKTJrM9toe1QwKgwVj8BLI+9iqbdP59LxMPDhOXsArxTA8iJzVGTTvQMTfHYMNYBcUpvGJe8VupZmUmnZVsfwQpmrYKrrquP4vAz5uM+4wC+A2jRjmU+d+YcAv1NkwenhHvy3iNx5G7PT0/nqct7l+bmYn5mM+dnJdOzPz0zF1NtRlPpM7NHvl8+exAHzoLNya3MtM5wW5qZjjuOsjzc5MRaLc7Mx/vZtRtcHMR6q6+Ft+PMN131lwGFsPINBuxjh7fCVAUzljJlUbmTY3dcbriVwpZGK/lQnJDLvWNpmzFdWN2IOWT1CmzW4x2jfoydPME52kKv78dXXD2NpdSU3ZTLb/o//+I/TmWGd4wH4UECnk14Hbnd3G0DGOp1HMXylOTq7MbgWj+PBl28BzscxNNwWw9cEILtx9fK1aGyo4LUb4DsZZSdlGEHXmIFmAE9Z/MM//Qfx+VcPuL4bf8ED0NE6CljFKT/ZR3lWh4UBHTfyNWC4ZT1pXt2o2OwVHfHqFXnhGBRQOPIEOgKK8nBTYq9zgI7T4DQwdurqDMZCkOrxnmtW+TbXnp2Zx1jaLOjFCyHXcwmgf7RR40l+cKNi+SF5lmO9qbIkHSoJHiuivtF9PTgXeXVWqrP9AAOpNb71vavx5JEr2Mpj6FJzzLy1xN1iLgOv1bENyOvsbqTvW3EZA66ttSpaOmuisaU6ujrroqGW9mL49nT3xJvxce5bDV4YRmb2xMJqWaztuQHlfrx4/jraO5rQGYBpxubJ49fo2Z101mYWPUqnoa6ZdhzGwOW+ePp4CjywBj+fxBIyorauibnapB3K2AaMwl7mFlpGHx9xz9JSDN1BDJrtw3j9ag3Zv4k8rM3AuRt2L2GI9vUPcvwOBmkv81BkfJodNDdnqYrzdOx1dDTHlauXkMl1GOtiFQQMNGDpnEb0dF2dgOk47oEZVlfdSPQw2tssGzIZHW0dGKLW/J+L5bXlNHjHJ9/S747o6OwGZNNW+uqcmDUlTVhKyYfLuJUnJhiY6TQk/1WiB0uOM3PNoJFc5VJXKAXd1IDxrgxVPpel0dTYVA9IB2wf7kNTp9HV0xDLi2vpiAPSxbOnk9yvOvr6WrMEl5sut4GJDjDSTs6Ql9Du9NQmOr4HHl+I4aF25gN8NtgQ12/1xxJypr7efV2mo5n5mJ0Zi7KKbeimh/E8isFLl5mbG4xTbwz0XUeH1mZZqk8+/TT1lkZqd08rnT2KucWJpFMdJu2M+dj0N/Hg8a8h4XPkwQb4Yy0Wl8aRKY3IxJl4/eYh+vkt1yyLZnThk6efw6/L8cF730YXCtaLFXYa2ZkZB+9WqiO4b2bbIYecS9shf1846+Vtj/W3NB55yqM+83uO4S2v6hONdZrvb57Pq0++zt98+PHiPUcm34r71LleM/WxYP6dXnbOpUV1qWdlVj6GriZtugjACfL1RbYWn/jWYwu97CdFg/fJV368yOy/ePX71NW+5jV5z38aXrbJC3q94s/++T3HovssB/DDH/6AMauIL778CjzWkPuneOQ//sf/NjxYEt88+TyWFmdzZe6Drx/BN+iRiVfQUV309LVx36Nw3wxlpnLq+AR+rqmIG9eGo7+3E/mwxzi0xJs3a+iqKmwPVylFYkL77BiL/1ydeohe7OvrjkbkdFdbXVy9Ci+fVcaDL0bQC+fR017DNcqh78Z49nIC/bUWNbXI3L3FeP9eL3y0H9MTs7S7Hj14EB3tXcjgw1hbxYZAlxiAbqijjeh4y2Gsb+xAf74fiJ/97QP01Zv4P/zv/3dx/55l2Zaz5q17lE1MzcRA/3C8HZmIK5fqwKfvoYueM3W1YPwz+M+Vhjv0vy52tvbArgYIquLHP3wvzo7cJO8s1pd14KBDmEQxgZPh/KkfCuO/cGS4mtB9RkxsuMi2t1SijnQflv9RL3iy2EusqWPcALF4S6eSD5M6TMIxGOWKsE0wnnpDB4IO3kyI4BobHOM+aGbppkMCvCrecXXVOJhgdRU5DSbQYZrBAmS4uMrsRp3nlkax9IkOEh0S1sZP57n4WGLkYVKPOFB9bz+cc4Njfu/DQIOrxcUtXtu2X/CAziVp1XtpMBvUsN3qUrO7/WwAQ7lgeaILh4zjIHbTqOYCea77Ibjayj2rDFRId/Ku5Y62aUOugIQftQV1BFsaVb2tHNOQ7myvZqwao6X3SpSC+wxIO28XskL+yv99I7NePGiQbUo9X3zkKbe/e0f7uMDf0YScLY96eIF1i4f87P3yMnmPi/tdfCicByWlJgGYFHOYwQzblpmyyMFsZ55SOFKkx4uohI7s5aVnYLgHsX80j12wiC2KHbs/j47/VbwZ+318/exfQUuL8dOffQ6utAzwAHq+E7oF/zrO/NXBfxjZcWmgPb77resxPNCgNysxYm1NKzi1HVleil3tfniN0dTaiBw5jI2d9eSnucW9mJleSJsCEyi+9/0/ipb2gfj5Lz6Pv/grbNzlo5iaWos3ozO519rapiv/TEysBVdMM7dgmv3jdABpF6SzRhyCvFFXKAP7+3uT18S78oWC8+ydPJIuO9o7wjKE0oEbnEoXZjCbuGPw0bk3gcBgrM4m9/uob7A04Q44wNrxFciA3mhta0o7+PQQntvdBo+/jbKa4zgpPYi3k/PwF3K4/2pm/+4ebnPNoH/uo7URE+MbcfUm+nbwLO7fRMYe76VTrRJaPD6UPrfi1YsR7JEG+lzH9cY51xVF85lJX8F4GOSdmJqCxtxIHzwAfnAF4f37dzPA4orMDewS90d89fJtTI5ORC10sLk5h2IsyrRZ/UCnl85cS9N+9eBzhusk7caXnHOwb2JXTcwvgu3ht3PwhraSvHXAuDj3rS014M46aKwa+noVb8e/jonJmRgevgZWUY7uxqMHvwPHfA2+Yl4nn0ZlJtyhP+Dt1Y0t5rcq/QPryCR1q7a48nBjbQss2AtGqovBnvborKvhWGQbcr+xvvCpPHvxJhbXl7Nahb4v9aX+EP0W+8i1dWwT7VH3KOBLlShzq//kmL4fQEMm8GELwrdijgRdOvt18INrLOfsmLiy6oAxMonIpCRlkPJMA1Rfk2VVj45NOHO1kAEh5uPEcr/QCPfRwWMASllkMgdSkHsfM3bt6S8xGG9Z0v0j7NxNZPzGftQ3tacfx6oTbyegKXDyCrrtFF4M7O7zEiN32qcmtGlvRNrSlpdRTp5i31TDi03IQ8us5AozbJHBvq5ob6qNzWWwMvrTjZjlj1b0vSKrEZyI1Mixb2lrTh+FlR6sMNDMq+Xbqmot1VoRE7PzMYuMt3IIk5c4SZktrlNGubJBTMPoM4bKOfAevyur1A9ZoQDevZCvzk3hC1BPaLujbzi/Ip3G+j7opJLUznK80la/k+U7c/U+bTARUVmrnvEaiSO5b2Hv61RVlmKYcQn3vstLKV+5vh+UDe5JoJ9pHR2yxlMb11ed/mLzQ+bOsrg6zU0Ccfy8n/3yP300tr2wJw18HsFLRelHA9sGxVuwLS0Lbh90uldUWnqprihPC01tgA9qGxn/OoOB0BLTZ2b6teu3EhusgA3cj6+e+clE3Cr9OTrY0cNgtapyOmYiMe2xVv3y2nbix1b3AOIcE6oN4m1CxyeMR3VDS97/vKImSiuxPUvLo6a+KWrR6cpe5a2yNStJIBuLuvQ66Zlv2p/llHgtB2tYtUI/tJhIXONn++cc6KCvhOas3MLA5zmZAMX46Jwv8el1GWc+QC/eCxrhmX4kPuc53N/zi9Vz4H7nxgRczsF6yCCJK08Wl5g7ZOo+WPbotEgaU69Z8gtGh74Kn5H6w4QK8Voxn+g9Xl2N8Pd/8odx8+ow78El4MxVxj7tP+mINkijXueEc6Ux2yZdSx/ajpmMBE2n3udYP1/4w7yX13Fs9QXo5xPPGUTynEzI7e6q+TN3ZXdXaAG9m7wpqFaXVwGnOzRqDyF0EC0tHTE7t5JGsyBU48iOSOQKcQfIDVfev3szOiAeN2w0k3QORl5ZXIfwFYwCSAZsx+W3c3FWfhZtLQ25y/He7hbXXojbtwFlKOOqqI+rGJM7m0sYl68x+isArDsxM7uRS1maWiqjq7sTY36FNjcD1hoQQN3RCag7wHAeH59D4Lh5UjWCfSmuDQ3E4FAnE6dTFdDNQNTVVnAMAPHUbOfhaG7SQYAy7+jmPUb15kpU04e+oeFkzB0m6PXoOPduRQCWR0dzG8C0MupqKgNbOyoR+CVH54DM5txNe492nJ/XAmTOYDSViDXiADYA77nFmWh3SXIpQHdnM84wmk9P96K+GgNv39rU0j/je1ZMZiHcZHMJAuOJic1AC8edQ3xlZUUZDyPy5+c6fPgOAnAFRFV1Yzx6/iZ+9+CbWNrcATwcpjI+PjgFsHE+BCujljEmZTD7eaWlf5rUaSjxOUDxMYZWfzoktlAo1t63lEI5jLeHghJkSKyu+LAUxR7Kwkh1AYJ20GU6Tq3nHxl9vHzJbL9FBNZ2LFiaCeLUKa1w2+c8WgRAq08lZz8UNkbJLU+xwvF7O0cxz+vz1+PQJAqpxMzEgxgbH4eva6K1o50xN5N9DaOyByEJuKg6iT/8yafMKyBvfTW627vj9evFePp8ObbcsOccQ4mx7AJ4NLeXxPrOZOwcb8c6CGt9czEO6O/uVnUsTRxFc107I32Wzl+XfdYhdGRoja/MUHIsERwaMDrnzQjR4EkQojBj0lz+rKNQY37XjHJ6rZMdrk3ekqE1TvYR1ioEQaffKRC8VqHYD5KRs3Z+dTkGlZvh1EU7CsA2CQwyGs18Vde6xwMTSnu2NrdS6LmZm9nTLpGXznUoKmiMHuv8zE1vZXD6o4DNDHfOc15ti9n3Rrl1hGowWUpIwahjQUHkn9+rRDxfAZ9CnoHOOrLMtXKjmv5Kh5YMa6itjE8/GEb2rIEpUG60z7FymaFLMRXJFVXl0MluBg+QtPTTbP5iqbgGo4IyeQYe1QAVWGqsClpsu+OajnweRslVWgpVhbRZdQIK9a0C241YqjToaNs+YNi5NCBgiQvvp1PCVzNKzO4xCKewVWm7x4FK2nOK+XSjQaPiOpoU5JVxAJg7PK2KhWUACX1TyZjNYY1tNw4/Y247mutjsLctdtfXkNEYLgB4HWpG3HUA1jIeTEQGqdqsdX+mYxHDXKWMkrUMiAaMtGHt/CpBFLwqPxoQdAN2lb20YF3+coCzJaHkPTfBUQ7oVJAVmxpqcgPyKuTEyMtX4SYzOojNLGDW6bcjJzhLkcA1+cQ8fP7738fLF8+gq2p4fzKXQJs17ObpzsfI21GU6HE0c23n8PXISAF2oHs/l5Sfxo2bNwpQe7AOWN2Lm/fq6fsO8ncvnj06ivrW7tg7nY/KGnfG34zpiU3kSge6oTtGR+eQYR3MT1X86uejGBjdALGteP78GfJT5YzxSzvVfcpRacrNay1TZEaigWIzgnKDctp8sAcAOy1FFmH0CGjgN3rLGNdnIE45rRGtQ0FwoUGkUSl4Qyjw3kBVocDlA+llbU2nQkXSY1FuwczTemj/kDEG0JU4r2WxxXElJ9YVLujM1UMaGjqtlJFn0KwbEjnWbijMlEPTZrZjsABebOvu1gkG3Gi0dTTFzoZBCoDcshlp6PKKM8B9NXpQPt2Mu9e60EvnsXGwE1UNbiy0Sr+R+QD1mtZajtmA7nowLmpicn6VdpTGPAa3K93s+zlGUnmVZSdKkkYNktagM22/tOLqjaHL4AWNh42I1fXDXPFRCe0+f/Ua4HwArVbG4kJR9omuZ7CqpKQWQ781Nmnj5vZZYOdBKycZmDar7PBQWbfPGDmvyP2tvVgDfzS2tEEHgOfjsmjn/NPgfk31nOOGtyfoMPpZWQaNNMQqWIMZoo+W6kAuwhvL8+5ZcJYObe0/5eAB+KCcPhk0qIZWO3us+b+UGyZrcLqa6gga29u0bjb3gG40KqUBA5Bl8Js0aM3wirLTuHv7aq7acZ8c66K7kaiZyCYENNS3gFPOY3MX/aDqhT9PoUn1psEQwW5XZzdg3lV1p1GNLm9uNgNvAXlUnvdtZt6amkoYhz2msQWD1r0rpqO79zx6e3qRU5at2o6VOfcmOmB8rJ1sZuZOdPcgLxqrU9d3tTbG5MxO9HT8vXjvve/CKxvR2385ljDKv/j9z8F/k7nJa019VVTX18Tb0dfwY1OW77PMwDzj83piBuoti7ZOV2es078meMH2uJn6agwO9kFvO/BjGbjuRVhmpRpDYmdnDhkKPVdhWGIgm0EtANeZVYFwc8m9ObrWBeVt4qF/7ewvjvG1CAQoow3AIpd5Y2km+TQDBJzvcQLp1GvqB14z+5EHH/OZ7/mjM05FcR5PHYJiGfW9DkiDgG7QrPmK7YOMSGnBaegIvjd7CuZKuWs5GOWJckTHhAamWXOeq2r2jr76FBvkq7enveqePJ7P6eznVaxu+at8cKzNtu3qAv0UabDwQaNsB/ncDNZ1tYtZ4g+//jo+eO+9uHblcnQ01cXk6FdgaOiSuVhdRt7OTGDQuddEBbS2lNdegn90cplVaZZlHYagzp9XI9PItfJ49mQOOY1uCfSPbQTr1Vv2srwqcr8KdKlLrt0PSrlleQV56cXLt8iqiFu3BuNgex7660NulMdPf/GKea3FNmjMgahnzgZ6AztmndZYKrAMPqvIZKCSMje6bo7t9T30WkOcHC7F7sZetGJDnJVVgw3nY+eolOuepD67fHUAWbsXD778Oo52i2XzpVUGszajisn6zied2DpzsbXhPJ1gELvyWUy7jq47jQbGTJfEdz/rjdbGnWhVDoJdERMxswjmB8MhRpyRDIpbgk9d4LJ5Ez5cbVaUqlFv7iNbwVaMpQbxxQpQDXVpQIe1NGppUx0VOlCkO41lk088V71rJqBYVnymwvY8nXgmODj2K+s6WQ9jZm4uVjY2MPbXwGaWL3O1itmvZr6p306gF7A45/m9Kz+9nu1N5wFtsGGHYDmzL4u9GKRj6J9xtO0VyEK/S/uS410V43X9LG37apAjE4Poi7rUIENhh7rfTRFY0DZxo1PpTnzXDCay1FLh2LXUirKyJIMU/q59Kx5VB2YgAMy4xZyKw8SAYiMdTn5vG2rq6pK/ZBwDd3tb23HzZm/0wied3Vfj0LYyX8qO5Do+i/8cf+8ro9lvsXsR1OMQmYXxEgP6vdJBHGu2XzJo3o6zPD7PRmLAp15fe8EsP8fZM2HlvIbHOI46BMVr2mD+pvzaoc3iGR29JspZPjKbQEMsm3qGDldGqbO0C8qrjuPrB3/DvM7Hy9efY7+OMF+b8dXDP4/HT74Au6mDXXFSGi9fLoMjy2MbrKTDyfJLYnXHXvmctfJp1/zyaoyOz2Jbn0djrTXo58GGe7Ewv5/BqfqmKnQcbd2LmJhSnlSDW8zyps3Ih4qarvjy0UT88pdP48XzKbBBXTrS3P+vC3u1o6cn+gYGsAtn4NUzdFhr4hGdwMrxlbUVZEsLNFPQSzptwX+16NlT6C73s2MedfS7gaV04lxKA/pHzmh3ZpcyHR5jBmpNtcHJqsQg0rhOWVd0D10aSv6VzjIxg94c7B2h+6ExJuXe1a4Y7MFGaQMPrO3E776gbY0d8H5J1FYf5z6IeztgrcOt2GAMDk/24s7tDqZtJkoON5BRZocjo4a64u7dVsZ8AXm8DMY9lgL5vB/z8MA62NF9b06gjQPAQwW4qrGhPjq62qIRHV1vRm9tRWIOy4XOzU4n1qmknzMzk3EGbVy63Addme0uf55ih0ZMzS6lT8eSvtLc0cEZWK8j3Ni/3MBCeXW0dHQm/w/BJ0e8lvHd8Sn4mXE7Ec+sLseLp59HZekh89cFFukHm7iX4gr6Yz5+/+ufx/ryDH3ej1bm+UZve/R2dsT8tNnl8MNZGfK1gjFrStkp27R3dWIvgHvhnb2FxWirrY86dd3RDjSnExAd0WTp2XOO09ZD/iEbe4auR//wTXQJVhY65wzsfH6mY1/AZYAH3uI6cqy+CW3cXKULVjw7AzuVaq+7txtyOsDy+gbA4CZCastqr+mENEHKwPn5eRl8h5ysFHdpex5HfUMRYJU2tQtcMSz/Kq8zkQwa1sAykKRjc3llHV1zyFP/DNdQvkBnFTU16ah03x79PFlgiHPLuJ5YUeylrboNdtveWMkV3ufYEvWcZ910A0iH0K0OSnGQe3acm4xKv7ubGqIBXFZDm8VbmSGufuE+RTIgtiC2j3slWJoapMGYuCr+PLbANq9ev0n9WYmMTQCi/OEY7V+dwM6F13KTV6WbtrPHieGUb67CVldqT2u3e6w6T/9GSlnG1HFSj2byFXJcWWsdf3WN+qqQxxybAtCxYez4rCnre2Wp109fjtfjQAMGypB8MAe2y3O8VyZooEscB5MTaplDy26696Tn20arqKi35Ac3udc/kX4CntKiD9uXus2ndhl8IsUVZWKrUraaqW9JGcsgiR1PzkuhsdI4QEbqdNfhfmpQBz5a4/gj+MTVIVcvX4rFmdnE133d3VFf6Yrjc8auMqrpTyWGTRVDrf8l/SVc12z20wrogTk28U16PWdchKvuS1bX3hU7cOAG9z5DBnb1D8Uu7DKHYaYfxb2A9nZ2oXH7WviRMmDP/U4ZE+c9s+65Zv7Oe+fPFQqZnc93F5/TsQ995Of8zfP4zPjlStWcE4/zPlw/mVVneXF9E+58qjv1X4mHxD0FJdCSd/eQ6rag/TV4Ql9XaXVTVDW2RQuYotk9gZBtDbx3NWN7myWMmnNs9GeaNGJifAOY2IDfD7/zWQz196YNOT05gR2D3ec9nG9o0Os734njbQW0WA1ey70WeF/U54c/kj7kE75j/KRNA+SuYK9gbvSvyXfOj/QszSVv9LTX/NnMzAo3Qf4ItBtdAg6TOtB8WcL7hCDcQAejWavWqb2HULechA4GmXJyaio625uiq70lPv/t7xIg1tY3QwQqBUscCEjKorerP5dQ1XKNg4PtgO3jh9++j+HchLF4m0nejFdPp2L01WL0DNZl+Y2O1iaUCsKFc0beTjDIDXHnvRsYjS3RhtF5ggK8fOUSRO2yeJQ1zG5U1HryLfTHUkTVTGZnp9klbQCJDQaxJhXdPu0THD54+CjGp2ZRpGsIHhkSI60RBmCS7AtzgjI4iOXFpVDkHm/ucm/rY+uYd6x0elbCGBWxsLwVE9Nz0T9wBeZpQwg0oGgtrXKUy93cFMLMydLSo9iA2dphEjNfSstPYeAVQJS1XjcZfgwKwSj3ODk38/gsl9gJSusZw5OTfQjYbNGjbMPpCcROeyVuMxYleOYYQdIQ/YPDgBuEalUd5wCkEbCQSi6jViFYP0z5qdGzh3I8RFAvL6ykkJG43HxqG8Cz6moOjttHAZpvJpNIG4IYQVBdXWGQqJxOEHqMDN/V0V8UhyCKsbaOv4DLaLbE7fGpRHnodKU5BdHTf8G4BO3SHx3FNB7gvoyxtgaANLMaZVB5HutbGiWuSjmDObcRgusoaYRSQ3u4m/n65hLg3WWoGrulABSMmeqWWJzbyWBUd09n9A4OxOWbPQjGsxifnkKQHaM4j9IhW1PdHJvLCNJtWKwEQ4z53mdeEovTfw0YhY4bnwpuLWFkX1UUKhoNZmuM6bTXgSnzXTChUeUig6vYpV8lcZF5nxkn7wSSY2o9Oh0GRb1+hDh/TnIyM8flR/6MBku3B9B3CksUhaW6aFA6rgULeQ73VMgUxqM8yphzT1crqLBUNEZUXYWQ7znGDHzvo4xQ0aqoDGxoaGmwGTS0fprz1VAPD/O7c5jRRe6nsXmReWUmvOVWUJ1QI7OLDPrkXi/XLZyZSL7sh85Ss03NfrwQjLlSgbFNpyd0KhjXoWJ7irI+Zsy6usISL9biLoSkY+sjFS/9uZiL4pqMKwx4kfEjzzuPKvbcWJhzNTI18go6V5kUgZ6sxch85wZ1HKMh5+8qaYM2zokZ4y7npBX06SQ2OfYo6qK8oT/W4Tkk7zsF68oAnbnQEYbctWtXYxW5ZaBOw1bjreYdr1VhtKn0dRr98Ec/wojdiV3mIrPFab+rLFySn0Yz/Uy6oc1uwOj4L8wvoVBUfCqJIjCVDjHGJjfL5Dq+1+B1WWt7S3Mqn6mJyXAjP/WCdULzGuXMZBlWB3LJoKTyYXUDo270Nca4dUoxeACN3/7et+Pa9avxzTcP0TvolAYdEPA/NGUpBFe0qLzMkLDdHT0NjMNJrK1vx8wcBk5JAU7qKpqjpf0YI2ETvi9NPr919xIg5xDjZItzq5H3yN79nbh+ryVWNgx01cbla0Px4IuXgFvHtwgSuRlfkUWhiofOGGfHX4f56TmGX9UZOgh9Az1oPAnaVMwqV/lTOlC+6zCXjwraKuoSOxcGQHXg+1Su2S8VeYI+6IVTcj793jkw4On7cnhBnbextRrXr13JZZeuIBNUKs/OaP+1m4OZKeaSWTeKt9a8Sy/NXBaIWGbJ2tpvR2cB8O0xO7uGjC+L7u5BZFN9bAHyT48ESme5qXB/X2XcfO8YwFYZw4PF5srzCxXx5sVs3L/9XvKlen1rF9072BorC5Ncw83aDRQ0xf72MfL9PKbQg01ZFugwero6MFwOYm1lHvo34Gb7d5AD6GiuIw8LjAxKGSg5OtS4OI57t65GFdOxvbnGcevQ82rSSx34oqsbgLnjZs/LuRGwGXWuRDOLdm9PZ2FT7GwfZBb+q1dvmavqNEB1JmiYK+vcLH5xcRnDdpFrudy8MtrBFgZLBvv70eGl0dXVFEOD7fRrI+qqy3nfi67eYvzac56XVzaYD8Ya3ebG877altzwjHl1Q8N28JH0IqCWD6yNa4k661ma4dfX08GcleRqAoPIBuRLkJv1GFTydmdPH+K7Kp6/HIv5pc3Ypn8b9hdatQSQG7cb2BCDbG4oC9FjE1PQSycyUbqqiGcvnsen3/4onr94HMNDXUk7BiCrqo/iw4+Gog5M83pkLKrrK+GRyzE5N5JO+CX6ZwaRG7Xat9JS+AD9urNbEpeu/gH8/8cZIGzB6FhZWcj5Li1FdtLH/YOjWFqlvcihK5f6Y3i4H1m2DR82x/FZTYxOzsbA4GXGCVmxtkubasBLa+iNOu5hEoPO2sMYH5+Ku7fvQxdH9ONL+j+NvqyJjrYeeLSUuTShoDAgpC8d7QJ/2JL2FDoyZb5ABx4X4+kwK2Rdus+jMnWCxuBFgIC5gyflaY9T13s9DkudJp/78LvMDvK6tMVru4Hg6Sk8j4x1nxczoC7KzV08BV1ewnbJ834n7vFa6imdVKl/kcNmeCqL1eE0J48R49lyNZrPfG87eJ/6jmOVZr71md9rnfFOnaYMLQxnxsD+8M77a3RK1+rlRuTN6zevPDNa2urjN26uuK5z7Qi+sFTOHd7XxNvxUa5RmXqYS8PXhcP5mDH4/o8+Ba8dgDsPwG9bzK97fGlPuOeQOEOnowatOKGW35cYq1rmuij/ZoLCErLNIOP46FQ6Yvv6O7An6qPizL0qOmMDOPx2ai3H/JTvGmoa48bVphgeaIvV+XX4GVzDIC3Ob8TC4hqYrzn6e9vQAatcfxn+a0NOtCYOqK7uja++nMeQGwCPudLlPH78o59ET/dAPHr4ANqw3IKbux5HX1dDdDUfxM0bbghfit3Rhj3SAO+fxcaiyRwGxpQPh7GD7Gmq36HdyH3m22De+FuzxcuR6XsZ4BBnG2AuZgvaPzjMFZFm67sKzcxLMY4lIHxe4Bhp1Ixe8aMYU9q8oKuLh/rF4zQGxSaOuyUMPMYsMIPcnmeGv7pQDKd+ZyKRnToCaxkb95oCF3DtDIq/o+vMJOM3X9VrGXzgPO+nfeCr/Gnyisa8uk0sknwA/fnPLoulxMnytsfYNzfM854eq8wWO+l899GE/BSj2W6DAZn5x7Xsn7ynk1UdK2bzHvKt7c77mHDCcRf86DW8t7xikE7cm9n+dW4eL5avTaHg+HoxA4PcnLnvzezoth6xR5F9aBKB/XWcLq7t8+JePtN+4jo036vxpO3pEBNPcA3sZp2LomOxr7+ZGe5Q+RCDpBPq3fXdxPoiucSDLNejLr343VfH1VU61ip2oPJario6Ux54P1camgkJznFz7TP4uXyfax7Gs5fPsEUP0fsrAdXkvjSzPFs6+mNx+TCePp+CXhhjxsAEEelI2m1saoQmwEDQu47I5eVd+HAHfkaWHddGN7Z6BbQ1t7QS7Z09meU7v7Qdq1xzedFShdBKebGZvisGdnaqYmryMJ4/XwSHmDHO/IMVpJN08PA0U3oDvKftYAbsAdhDu9i5MXgqfS7ML4Dl9uDZgYIOGDaxnPS0sb6JPCrn3ntZj1oal4a1ty/KZxkMkk+Uc4Xc1mYtru1q77W1tbyuesyLm+AiLepIPzzYAHNjD5yWxtT426ivKYlrN2pjsLshpheLZI+hgdO4OtQYZ9Dp8lKx75gJfNqBzU2l8fEnPXHtah96fos+oZNP9mLwagdj2IX8aY83r+fARrPo9o+SN+bnFsLV/AZwxLYtLe7ldsIx0xDBWfT1docrEa5dv556z9WJlnP88NMPcwWQwcX5hYVYBQ+4oe76FvJrcgl6OIxPPvuEa6kxgjk5zIQBx3sA3CnP66xypc/01BS4qStu3LoWX339RXS3t0edzsuNjfTZDF0diiroz8oMrqJtbWvI/WFePnsaPWDFUjBIBXPbAB8eMzeuVrh7525suMKHOTH5Umel5SMbmhticW2Fcd+Jloa6aMCmOt7cjwbkU2dzIzp1LRrbG6O5szlKjsBqJSbimZjn6nawV402eUR9rfY5cwufFvq0kDfaour6xAb8UmFpykC2lJ+BJZAR8I4ryNTVjvnhMfbhgX4T9Di/Gxzga+SMMmkLdmRuwL1Xr1THD77bGtcuY9OsLaEb3L9mlX6Z6Am9MWfWMj8+OEb+ISeratCna1yv2NPO2v6n8PMZNKd9aPmk3KyfuZE2pVsOxJa3lCXYcQv8f2xQBNrFjqtibsUDyskMmkLjWRYa2WvN8Y215XTyd7Va671wNuYeNmC2MsZWUbsLZpMaKqAjgxH6Rww46FNZhw6+efIkk4ddSa4cTIHFdXKjWt5LLyboObbKc/FK2lR8UH85/lnODl741zrIBCcdtV4P7MZ7v1MmMlXJm3kNfstX6CUDo/xTDnvN4q/4zvtI0wYHLuS44+uPFzJceWLCl7I+EzX5tZq5seRtB3hCH4V7+qin1Cu5J53Hcby+Av0gtlFdabuUmfqTvC8fuJ9ypfBBOH9FIBdt4bhyzjj2shvKG6jXP+segOLFDfh1XnvQABZ2zxaycGdLHL4ely8NIX/noK3V6O3oxL5yXJV9ahqTDcrVOJlgk23ix0PatO/E8k0tNpo6nE6gJ6BN7I7z6roYx4aaXbQs/Gn0D12KVyOjMTI2lrjlyqXLyAF9y2J0Z9hR5o+xyPG0czwcl4uxzvfv9Nn///Ni/C+e/z/f5XtnAjJn7NTZfnehjyWoghukg4L24OjsU57LT54vVD6GHg1YVta3RXkj9l5NUyYduim8qxbq6hr43AwP1kV9A5+Zh+bmVmincLw7X5ZptwyxpSv1aczNzaVu4CYFzSXd+ZF28loEAErCVcrShW2WllPPQQ9F0q34Qd6wXwUdSie2/YT7eKzv9RN4/bLvfnbjz3r6UQwYoOsI2wUUt0unLH2TArPZTOEmCGQrbty4Gd1dXbG+vozimYMIMWRgRoEdtmpumrKMInATvPb2XjqzQ2MqAEEd8Z3vfSv++I9+GIsLU3GI8qiuK4vDw60Y6GyK3bV5BI7ZANvR0V4ffRjQQ0Pd6QSdXViO072jaEJol1eXpcO+tNy6UduxODcfdRCju0QPD1+NmtbuqGtqxdBdi8railjfXs+N+sxKam5tiLXNHcDKZMwuMfD9A7G4sgTocflQVZShxJbXNqOpHZCOUVBRhWIFuLt88fXLEai9FKOhP5rrK2KwrTluXb6aG/FMLkwzdjp7AmN7j4lGcTV0RGtHNyCiIn73xesYG9/jel0AhA6Min3abvawmYirKHzLQfAdQMSN6ZZX6FOjG5/WZnbi0fEOk34EID8AqDfG5joQ69DyIKcAKJ2B1qZz06F5KKQBAa9BAxDGsBAoHh5IyGUowHqMpiuZ/WDJpMyu4HuFjxu2uTFEUc+TsYD5To+LZU/lELoEal1gQZvZzTKngsYoqYJIZ4GOGx0UaehxRx2w7nAtQdby2t3dSdvOYn5+MZcP+b3EqVAzU0vCTMfaO4NTPtUA0TF96dJg1hgThFtvrH+gI6prz6Ojs5W5MvpmLS1ob2WLOVzPUlSH9LGUcZudnYQOD6DHPoDjbrx69Qa6K43xqZn47NPvxof3Po7dbRQhwnp5eze2ARGvXo/H1DTGX39/jI4uYliewxMojZLGmGMuE4AzrK3tnbnpTwe80ogg13CRhzTQZXadVo6nG9tqvGnEJdMxfvaf//JZ1I9z7N0RvMHeowRgKMfxncGjAJJerOPsJrvJzPyu48WNRDxfh4gA2yWCKpE0ZqBbV17MLy1Bw8VSb534pzxdimw2lMaTP+rEloc1LndRxgICAZ+Och38qrGswe/5/KbBmc4rjlEYqQTrUVwqPOdfsKrxrrI2izKj/pwjWL6oy2owwI1fdFocwz+NddXxwa122l5kt3kvHbbS6jq809zSkdFonYMXNctcNekyWuWjbSmCQhgI8JS1zTUMzSY2yJBL7minYCAF5zuhKtH6XkeJQRH3LalvaMlgo0afSt/SGxcOHh1LBqjMwM4gBv2z34KJdWjUeTNrrqjFaNBGBV4sTzQzTcebAYVTxm10ei3+u3/+qzjinkfMVx2K1rn196QP0KAlcIzWu2zMjDv5zkCr44ZIj7fjE7mHhiUXcqNaxk1HgIpCvm1GBro016wzHYeZ5QAgMbDRAij+5OOPwnr5Kg3nUQPFsTMSboan/VJ16pjshl9ddbA0Px9/9Id/iFG0FqNv3gAqy6OxgfNOzVQGnHCuY7+2sYh87okr14bj3r3bGUBw0+yh4f5YATTOzc/QD/uKgQ1o1RBzid0m7RZoyhcuz3Nlkf23rqiBYzf5LjlhTvdP4+mTjcxgMau0rasuzjFU9/fKkL3TsbGNfrhyKa7c6oum1s7coG1gsDcePx7DCFA2m/1YRtvrcn7kLYN16jFr1n/27Q/hgxMMqxuMG4bq6mrSl6s5BAoahlk3n7lWhklSjqEOfGlA+i8AInMK/SWvMT/54GCdCTpUCrACHUFrBd0IsAEalc41svVoD13cEk31zczpXl7jCFmmM7q7rz5a2hrjzZtJaN1ACUZPbWVurG5w2Mz6Dz5+P54/e5myXn3S2AjflrlJ02YaDq58MKiwuDSF0RJx+15fTIwvxK1bDRxbG89fbGeGTlurSwtLYxojbxvD8PqwAXlACl08kya5/jrXFFBVorMvX8GA3JlnLDBU+c7VO8ND/fCAq4uKvU8s52OguaLyENlZGxMARDPsesAH/d2tmTHbCP85bw3NYISB4ZicnMmxbmlpTYP+DOOmqqIBOYuMw6iqqmxABzMPR2foJeQAPGgppd6ePuSjhlZEf18PY7ka7c1N8Ap0UFHLfAKYT13BsZerHQyq6+wvLz2KtqYG+PgQjLGaDjwd3HLG6OgCuumQcUemMVYu/y4rqQBDVUYTRpDB+5u3rqfTYW9/Jzeyq2Kea6rK4wj+qsVAbWy0Jn4poHyd8W1MgL2KjC7qXp6DgTqyxurS0hZy3Swf56ERvWa5o8boR1+tr+3H1AS44ZA5Ru6ot9saG+AFjmmohA6Yo1Kz6Zhg6LYFfLeNPhka1sm5n8u9T5i/amTexOR21PH75NQmeA9aBFgqU9bW93JDxLMSeHS7Gj14Nwb6vhWzy1O0qSweP3sQv//8lzH69gUytJG5ugrtvGWUXJ3Tx3WOYhqjYH0T4HsAyC0/ZpxXoXXk2kl5fP31c8apOe7cupX6Q33U3NQSf/RHfxwjIyMcd4aRPhdNLcgX8Mhg31Dqe/WFeEKaUG/ATgnW1VGFcS4P+sTIQNbYn8yWTQmKcQ7vuwxfA9hMcnWWcl5ZpFFppq4b0nuO+ER57kN9bjAvdbpCLK8JZuBYcbXHX2RzyrPqj+JY21YYNwakUxflo3AmeC/LrBSBAnSgsgH5VxiitF3ZwznFknOfPopXe6ljT/nh9TUQPM1gqu3JviLLXA3h56QH7pk98DzuVTSncNaasbmzsx5/+7d/iZyw7vxjeLEHedSOHH0D7tqKpRVXZTSCT1ajs6sjcY+lI6Zn5tD56kodF5Z60bjRIW1ZA1esKOvXMWyqArHE3JqV6f46YBhkhPtxuOJiCxlSg21ydoIOPilFRkxGb3dT3L/THDPzk1HRUBEtXf2xtmLpifNoaxvADjiJpcX9+ObRdNx//1bs75THy2eulKmKocGWaGm0hji4pe4cHFpDHy114x4fFTE9t4jM2Im7d4exE0ZyDx11w8irL9CXXdhIrfH4m+loqa8CR3ZEXfUxvH+KUVcda8vYHbVnMdzfEq/fiFcOMApNhqqNzz5qjy7uhXmVWY9vRw0aGEzXEDXALt4w6FHgGOfRwJd0Js5UdxfORfCDT+bH36QfcYfzJjbRqBSPiwOlAa/jQ9zjQX72GvbJX3Rsi2fEgR4qDeg8MCNRR7+yzqx47T2TU9RTzpNOeLPnxUlpQnNt269hXSTpVGZfxO9euBGZYBkH2+p1vb+YUCeI/CYP22YNWnWo1KxzMHUz+tOSi64elv/sl9euxV4yqO24pF5Ed4prLvS5WLzIeNOZHdlP+5/Zd60a5uX52XHU+SK/ioH+bjWPvM990mnEcSaFWFLNchF6665d6swyQDsHZ/Hf/L//h3jz8hW6cyy+/upBjkdXd3ee59PP9o9uIkd8NZDiCoh39pjeP47RSPep+a/DIOXXu/P5V/A5bwrHETIIew1J9+57aEInP+fZL+fX69t5AzKPHz/JQLntUN7ojLxwkCWmBl95/vrmMvbqJphyNB48+pdxVrYSlfX78FVlzM6vYKu2xODlm9iq+/HgwTh02gX+aIQ+KrlqIXtMHLqMvaxfQR3j6jxLOrg6QrmjLXFwOE8ft9NB63j7+/KyqwKkG2g6DD5wLXT5i5ez8eCrce5vKc4menwQ125087xKe7fBq9gXW8gOsKSYoBqbdwdM4B5jrjzVBkqMhZyXNsTtBtLSnkGkK+tdvZmykj8xrA+DzK4kkTakeT87JY6htOxcidvUBa4McJ6keWWv+G537zBLDK+sLDEm+3HvzpW4cX0wDtYPohf92zfQHINg17bainj4epKpro73kSvDfdJodYyOLGI/74H/GmIHHbw4W5Tqs0/jE/vx8OsZ+gmOammnD8cxNjpHX09jZnYh/uAPfpRlCh89fJjy0+zqtjbpXrkn75bFP/rHfwoOuBKPHj2OP/m3/kHaq5bjvX3vvfjgs+/E24kZxncLLNSG3t0Ly7Acn1XGSzDnHraJfp63b0fiuxz7i5//Fpm5CK3VZJktMZWreF01KQay1GFZmSVv92KXOatSzkB+7qGyvLKADWS1hPpwNeLK+nyW8Ck5PYqGKux+8N/RbhGcrKurypVGc3OzjPkp+MwM21ZkTG2MgSEtPbIDr1v+WMZwY8+u+q6oK8emQOeaULODbHalYFV5HXhrK7aXl+Nk+yBLypZDW1ZvcNWDSSmWA6rh80WQ0v2ffLryEupEFpigIr3o5N/huBPGGbsRPN7U1Bkzc6vwgIFC9S08V8kp6CqYAN45iB/+4HJcGjyIP/h2Ywx3r8RQz1bcu90UN264B8qOFbA4ln607cfNG8wf93R/KGXGzsE27F0J7boSDRlTUxfuS+UKk33koeVXfBgo0v8k1rE0rEk0cbQdLfSvrgq9YgkhcLw2usk5+nZobdqGljczg9/A9GB3Rwz1dudcQYRpd7vfgc999PoB83EurkAOmPntihvLyxgcfPjkSX5Xiy4wYdOmScfK9EL2F/pDPvW+0nniGK6G9Hsnt4qa/drDlqqSBxV0aauqD5EMvqpH9It5PecsA6S2Cl2g76Nw9nNvxkxeLZIois8eqE4R0qkrbYOv/uS18jM3TZ2adrVYi/dctxr6NODnd+Ifvs125Kb26BKvc4AsshKDK+0L7GobsGXoQ6GnOUlcRhtth323k77PahmMj+fMzi9kv9WBtQ0tGeSZNrDnyhFsNm3uzfUN5OJm7PK8Zmb//Bx2zEb0d6FbHTimyvHOVf98NOhjWR+xhPuviNV0fOem3sjydNLzPRAmM/irm1tjGry3vLENXVdjc1+LyZnZWFxZhT5P4/r16+jtffjWuWUeaGPaxtzYZFRuGaUGAZS7jvm7eXG+Uge/ezruBVItHhfvivkodCH/5Q/OJbNCx945+mmzv3us98ljec+F/+6+F2WeEl/AoGfIhsaO3qhqHYhj9zGDX3OO9D/ZJmSp/qKScgPNBvq5H5eoQu+IX00ec5+NwX7LyJbkPqlWp9FXpxyRlsUdic84T/+H91b3uIdC4iRxC/NsX/VJp83BqzLQ4Ikn2lPxk/rbOTORQ8LNlcCcW9bTEX9WRoOaMGItC8M9Yn19N5ZpjHVSP37/fu5m7OafWbcfhaiiqsZIvXnjOkK1vpiMsjOErLVjS+O73/ksd30ecdd0lIBZct//wSconrWYm36DAYhyrDcI0JLGc0tDczra3ZTDJVMjr6ZR/kwcgGF61k2y9rMOops67qLIjYhUVyMgMMLbWmqzLdal7B3UoV4VIyiciuqK2ON6joO1PoeH3fxmOyam1+KUQb10vT8amitjTacExHB2bqZJde5S3dRag7EbGFpGxaezhrLlGhprSuLOtZ7o626hD/Uxs7gUo1PjTCaEVH6S4N/MNjfVNYtLAXSA8frP/sefxuTccgo6PSLW/CyrACTXCWACIwklvrQQ49OTMM4p/Vxmgoq6m+4VYL2rvd3zeDuyEssLLjHVWW/GQBmGkNlEMNveCkp6CkMJAQgD67jTmWsUdXV1PR12s/PL8ejx0/jtV1/HAQJcY4BBzqwsmUdgIpDWkagDVbCmA0Zh09Gmgi9qckpoPhR4OreK2vPFclJfZWSZQcIWcEsjCfoAQ3sAHs/fRMELilyiVjj5BWWCaa+tWIRIz3Q2W3+vDKG+GlPTU8k8//Af3YIhlsLNgbs6h7jmDgbdKme5VLMxOpifc0DlP/63vx+373TDWPPR3zeUtQqvXe/O7FgNRcwEaKgiHn3zMnZQhntHOhNVamfR2tiaQQDrSBoAK6ONNWV1sb2okNbBegKvVAI01m1qCnCdftMIt9cjowh3GJYxcNm5S4N1Wjq+Ou3NItZwcDw0cNyQV6PK7DWzsDMrHyXt9TSstgCfzpUOfT8rBPxdQ8hzrK2qY9TrJX+iaFyWZ5aXJavcvGzbciz8XsqkZZkCaMd5E7QKUrO0jyOvwkEI6Dhx/ozs6/BXCGamP+cLXBswAM3yVszUIJDMqHEgVGxmcbmRleNi9pVt0QlorUKvr4Jys1EFnsrwhN+N+FoTsBqD99sfuyl3kRUlkSmsN+nHP/tnfx6Xr1yNlu42wMZB0XYUkJsAmTliewVvCm4B+fLyWtKT7zUwLFWUZVX4XeNZZa4gdVxsZwaqUI4aXxoMZxg8ZrrrtHBD4NzAlznVUFTmOf4qWI1DlaRGQmb5cP2M1GusMmbF5ojnycdZR457qIz9/Yz2nZY1xF/87PO4dO16fO8HP8gSJWaP19WaSevScZSBAMglecytPLgCLUszZhipJAb6+2NwaDA6u7pzLBcY21HocGZqmvmryDqJlmrrHRhKoykj7ChYlaeBqMHB/tykexc6uVj1YXbUIorpf/7zv4jXr17HTdrX09mOoa6uOEN5DWTfrXf76s1L5NYU51qGZZ427iCnN+LpsyeM4y7zLDixVu5hXGEOlQk6dA3aHvLdHAbJ/u5hNDU2c7wK7yxp3jlSTmBSMd7WFTZ7qVhO29ik0xweBcy8eDkTpSjV2gZ4tzMANszhlnKoIvpop5u0L85ux+9+8wSw25mZpUf71ZmB5IZZrhxTKcpD8q10qsL1t7W1pXjv/Rvx4598Gz7awhhB1phlx/gZ1d9nXM0adCzlvSxBBl0W7XUjV7OboS3IWVlnIOzCkaHM8z6Fs79w2PhUVrhEOpV6eQkGtHXjq3N8Xj1/Hfs7B4hudByGitlBra0N6NnOePV6jP72wWM6e1ZoE6BBWUxb376dyUCFm/Qmnx64wbPG6hGS3qx6g5MGL5DPG5YzqIDOzK7BsKPNC8voeebm40+7kUUz0Ft9tHVhoDdZyq4kjg5O4979e/AA80Of2ttqoqu7Ie7cHUIHjUVbsw4uHY3l6bwxK0E6sz64y+WTh8tP09CwFmQHuvToaD8zwg1o3rl9N5bX18MN9XSwuzrNIJ97YqivcmMweXcLI+XgJDMv1DObfHYjcVdc6fCRn+R16fwUDOHKwCtDQzEyOgEt6sipiKGhvmgFOI+9HUNGOCaM8zveN1tUXj6DJlfWtpmb1tjZR6ZWN8XcvJvUzyDL6pCprsYzkOmeNkfor2nmyuXWa/CNG78hJ2iP+3IYCBkc7OAe6pHjmJ9d4bzKNFJ1EtTWNGQwexEw7epF+ygtKFN1SCkXDDgdHJ5mDXXpqb4BkF9pXdrt6O1rB6y7p1FzHMGHnBBLC0tx5ZLBhxX0xFJmHtU1A65htzaA7c9/Nsp9++Lls3XGpDxu3e6J9u4axqgafttC16ErYFYzyNralSvnyIEX8eT5A/AYhkaOWWka/dvoBDcXRuwixzBEphfj7v1PkdXIUYzq5uwLcm1pA/kwFD09rZmh58ohDYSB/kFkQGl89eBLMNFmZpg73wa1x0amY2x8gUtV0r+OBOviDR2hoMjUa5BZIdN474e/c85zjTS64Qd/Kwyuwtlo33RqqvtGRt7Eo4dfx/170vdRylxlvteQXxMzcR31jfWDDZTmyhX0dC1Gd5bg4TrqIXnac8QCvhZ4qmgT7JUPNEbSm+Bdvkw9hC5JQxVih3Sg+Xcmj/0EV16YwuIn35fAg24Apo6upH8GTkxasPawq8c05iqYs7pqDA6aYDaX36kfzeTLGr2cbzDAElNukOgxb0ffxDqyXfxUAm7+5jG6fGkNujBIBPGUWEbMPR7W4VvoHB6w9NzO1mHOsUEwsYTjZ6kCMYDL8cvLdDYLPA0SohuDNtRWMnYHKS+WltaZH/FZoPci+gca4+btfjCmOLM2tg/W4eHleP3sILaQ62fI2OcvX8cMcl/9cfXGMPfdpa+WTzuO5hb3EKuORoOiPU3wziayqR68tB0vXj2NO/d74sOPupG7a3HlMnJ+fwlZvxof3h/iuA2w9nqMj28mz3W2V8XloW7m3KCFQcEWrg1GatpGxoLXLT9yqgG7Eu/dbYyFmclc0Xt0UBKvXqGLTk2MMamkCDyrF6QXyCNxzoWzXyymo9n3GQyA/tIJwav868PSmYlzOCY3zwX3KCM0GMWh0oj0rvzzKT07FyblmPVt5mYT8kn8KS9Jo+IcOCPvKTYU7ypjpFHvayKHQSmx3wk61IYnbuT8xKtiVfCojvht2qetVwQSalMnel0DWrZVx7x0J95yHPp6elL/FCVQqrJP4jb3T8tkF4jBIJPYQNvHh/2VX1y5qENBUCGPptOFNvvwVf61/rGYPHmedos71NvKAflNHrwI0in/FRliPMc8A4PQ51B/W5ZqefZiJH7+qy+y5Nk+ynVycjKDAFeuXEmc7TinM8rrMrdF4kUVePhVTGJrNrYwh1xb7CUnH2tXKd/5ZFKQzoWUaghpA1piSxNh9vZpn9jVAi20U9op6OSd/OM7+yKeki6++OIrsPSVdDaINaQNV23ptKRbjF8t9y2NicnX2MEL8fjZ57G1OxNtPZXRjt0+Nb0bT57MwkP9uQrrzatF7CXkG/xjopPBnFIwknRiWQPxkfsQbW8cgMVaaL9lZLZz7w4Te67BX13tldHW2BJz03NJY+7ncXJeG+MT09AJtNFYgx3oirDyaGprR9Y0pxOzo72V+YKWaxpjbGwWWnNVRhPH7kIrYG7HBx2y7xgxniYBSVc93diGS4vcHzmY9zMrusCADHLOuYEpdetF8oW0buKT39kvbRSTaeS3HDge0piJAtKRga729vZMqtLpqR9F/CPOcsPjq9cu0f6aeOMePyaPtcHr2Ls///wNsqCN+bIk8WIcnYPHTqtiY7UMHFWP7KuJG9d6Y3Vlm3Z305925h4ZUloT9cie58+fgC/Kcj+RVy/G03dTWVVk1u9sW6nAPSawHcpOYvjSQHzne9+OK1dvxN/+/DcxNjGTuHIRLDM7A5apa4t57vMv//Kn8dlnn+ReI93tRRC/qbUXXnal6wF28lxm5pci51awvXqxucXxu/CBY2IJ50tXrqGjW7H7t5AdB+CgGmQN/A7tuXllV1cH49qciUTd3f256mhvfx3c/rM4O8SOqClDphzH5PRSLK5vZmLk0NAwOk25BM9pN8Mnm9g06f/RGYZ9UNfQxBjVxTzt2tvegM9qo6IaHkHWHe5hs52Y7Hccs+g1S3eWgCP1eFbXn0Bj2FrcWzmlZjXxQv9OQ0OxwTtTjLkq74ALwK9wLXoCfVZ+Ev2DXen7am6hbYfukTCf5dosK5nVLpIqsEerzsC3DXHrzlm0dx3F/PxYOrgzkawK2VS/Fo3Ne/HhJ23ovIoYHD5j3sqiuxeaWKsF45ZmJneWAARzIe24coGvM2CKnBDbmLFvScQq+N09Lt1s2KSa7c1lZHg5PIukQUZY6cEyMcpuZWlBsxUFHuLqYgGd/UVmv2WbwNaVVcgoA5eWs7Ws2yHzVyQy6iyWV93f65snz7LaQB02YCKYkndOV9/7P8dmpQNe0+HPb/KtmE7ZpeyVr5Rb1sM3GO2qFWWr42miRDpuee/xhYNXjIf8gzYunL354EUNJd/7W+Hs97vC6ep5BisvMvuVDZ6ax/gfD237XPHJ3zk63IC0+KkWXa5ssT3a+ln5gblIWcF1Pd/AeiY5MR4m5mVrLprGq/e0rb5etM0ffFUfK4f0+Xg9k2jVfwYUDbwsLq2mfqjGlrJ8n0mgJuS619r1q1ewMWahha3o6+pKv5DjKj/U2W7up+1Qi5wUq9GB2Mce3UAu0AxwmSs4xKs2sjwOoLtKdPDI1EyMTc+kzrp16068Hh0Bgz3nWhXx2ccfpY1iEFUcqcvePjk2+nhSp/7d3Ehl717FQb633xff81787NxKI/nM+aVxHsdTVvBc/R06xj22OAcAye9JSx7HvEuDdKSY17wfdort4vvDkqooq2+Nw7LGOEa+brpiYmYc+TiLTbaMbN+FR2ujmXHX9nvz+hVjO50rqnbhk6w8AYY4oO/eQHzmJuXql1wtiSwR10gPYgODywXNlKWfLenaNuaMq8eLPphoYLUFupDXzf7xweP9ylefaTNwftlQb+OfNba0AnjW0lmlAWlGkYaBy+7HRl7HyOsRBIXgphJDchpBVxGdXW0oy6548NUDLlyCkLoGsR7HQF8nNz5F2G5x7GLW56/GWH795iXgrCHWELZzM7MIpw2YnY4oPBECjW0ouo6OaKptRAEOAbiXYmpKRz9CiZEvR1DXN7TBeKXRSnvd6MqMIMsVWMda2TY/+QxjZT/6MWwnRl/H9vpKXMGAvoZBO/5qJNZRWPQao9PyH4cowrZYWlyP1y8mafcVlMMORug47V4CEOzHR5/cYxJKYwgFVl5+HL0It8HhXiZwA8LHeG1pQNCdoySWME4UIgjOqjoYSieOEbFTBF7E3/7ueSysAYwZ010YTadSdW1DrK6vZ5aqJSI+5F6bOxs8jYpVxNrqPE3djUuXh1DOxzE9iZG/DzBHeOrs2trcidm5ucxybu2AMWv348HXL+Lh4yfcuwGmP6EdJSjdldhgLlw5sINCnufzGqD5XAEN87pr9uClK3Hn7t2sqTU4MICS7YkG2nf/zr3oAFT1dnfGlWEMHJhgcV4jvog8wVkphAx8KMQkOp8SbAovfpMYBfnLy8upZAS3giaBaDqBYU6JvRLwI+DWMSkQa29r42JC3ON4/8O7sQLgPGDMjZJ9/H5rfPLJ5Vic24rJMUt1wDAwG7wZ164Pxnv3L8XM9Ftobz2+/737KMVWGIN2VjfGvbvXoquzOjeFHR+Zj1evZ2N1cz+m5gDabsw71BqXBgBZAJjFmY3MgqioOIkr/VejNtrj1TfTCHYAwrHO+2LlgZE1hZZZ4RvbZoaVAgrd2Kw5DXUd6xomAm3Hy4dKI0E5Ak6hZBRdGnYJaRojjKMOMAGjgisdwxzvkn6Vm3VD3ahTgeFYu7xS4XDxECxrFPmbGYxN7seBYr4yOJB8q2EkvztXKXDgL/vh0vtWDKjcHBiB7j00NlW8Lg9XwPT19GZ/XGKvUBJUmfHi5mVmgmg86fR2/nNOETgCOTMKcjk07bRPbvxm5mkF7xsAqCWMSSlA7qPbXdCRDg2dDhqCluXBoDNqXY/hCs8rvMzoAKvwcMNHjuFpCSGBgH0rK63K78ze1tByCa1j5/EakjpnfXhsrkThWIMmx8i6rx+9ir/+6edx/Vo//VnO8XJ8NfYUqNK/xqfj6xJfFakPZaH9lrek8VoUoA67I4CiSncdvl3dwAioauS6K+Cyc4D0bly+9n7803//38fgQa729SOHZlFC0ADzoKPY5waGgg4elaX9NGtCcjpPZ7XlLqST0lx9NTw4FMPws3uwdPf2xqXrV2N9dzumUvbq0C9W3UiDyqlLw4PZzyynwEX9XvXy07/9eTpVVXw3rl2L3q7udBg6hhrllhgqgbcGkQ8LsyMYkIPw+hIG/W787nefMy5r8d7t4ZSfdbXQMG01qHx0cBw///nP0QuvGb9WFKPKzw2UN6BHZZNZC4Vzw3buoi9c+qzpas07z3/v/cvIwW3mbyU++ux27GKQCQoHLpXH2MvdGH87HV0dfcy15R8Oo7G2ApFSEU8fTURHh3VNd2NudiXpRT5w/Oy72Sy+t7SKfL275ybyIxiPC4BZS17pOOZ6WTv9CJpw5Qu0y7leRzrx1TGUhx0n+VTnhsfoaDYrLJ01PIpyCZbuOUx56Hi4hN/jBD8GNvoH+qGnspSdK/PryDaNe+gwnXHQMHp2amoOeq+J5raG6OlpzDIt6skd5K8G3PbeSdy7f5u2q1dPUmZcvtSAsXEeg4ONGPElMT45GhXI4i1oZW5pIarrmuHPesa+Jz7/ejLbV1o2F60YWbQMmuiKzdWdqKsX1Lrs9yTau13KCBiMA4zXBjV8DA93xy50VFfhZlQ1jPsshqdZXi3x9OlTWmAJhmbk/FY0tTRlEMlVd2bKK/dcOWhbdg9PY2J6HpmDMQKNdff0xdbGdq5EQlqkw8pgi1n8ZjS5yst6maurGykDpS1rk7qZnJsVxqn15hvjxvXL0OIYdGdgpSFGR98mIOsEl7gCwTJvHe29GehxZcgOBmJnzxC0vsv8u3GjRoBZ7l3xFrpzg1xl1uq6tbjrYmZuKX+bnloO9w0QAxhMWMJArq+tjra2RuhlD31hZmkzwNDN0Y+zDrJBA8uIWO94dWU9DbZGzpEP3H/G0kfrawYHBN9n9H0/3BRZGXr58nA63hua3EvCbA8dujUYeXQdumtqqECWBAZ2J3RyHrPTGOkY2UgeDO8h6LQU3mS+69vj2Tfz3L8i9g6hw9KKWMbYPkPvD19pia+//io38VtYmsCod8XiYdQzjs+fvWa+ZuMm+HATMGQGf08XcqltMCYnFpMPZuHB3S10yMZx7G7Kw8dx83p/fP7Fb9MxYOmUjTX3vynNzfjcvGt9a5E2YjxD140Ng2C1H0UfMu9YI522WwfU+qXnZzrIzRBDTzNu8qbg11IYmSXE0X6uZEwMqmu46fRxWbyrCDN4p87ROIHR+np7OKNwmKnDL2RlZsZyHZcvf/XwUTpnXRmkMabu/s//H/958nV3d3dh7HEtjQx1hPpew/U//U//T4x5VzqHSk8xCpEHs1OT0EkTuhPgjmzPbGPlojoUWZTL+fnOlQhmY108dRzXV1tvVye/wJ/vOL6U480GrCwDS0AENejl8xPwKjLc2sMeXwd2FS/xC/dTwVg6IGKGtuwgn2UbMzytw3316o14/uIZeoy+clx9vYF/Hf7wB/bD29FxrluV9an3tsELjgkywjKa1qttbWmDvl0FdB4Dw32xjiwXcxwe7YLlhrBFXNmmA8e9NFbh5bK4/95lrm+ArDpX4nYNNsfq/FS0t1TH+MQSNAFGFmOWnUR/z1XmojR6ew1ON0ZdZVFWsrOrEfrEKEcuN9W2Jc4K+Ne9uTTYLUvXyHHri9PR3W765W5muSk7u5FZ7mFS34JuqmmOV28Woa0zurwJnWCone4hUzpif1vH/17cvtYbLc1tcXh6Ep981h9tLae5guHl61Fw/kmsbVbGBrwunaQugh7UHxdZ9Dpui6QYV2SZkIMNwXvpT+NVPWJGn+dKj26KLO7RCe4xifEggKRXaMMl/5mQ4/xCS56jc0Xnkk4LdZ5ODnnGurT+rv4yYcTydRvwhXiocLhjL3L/TGhBHmeQgeO9l89DjvdVJ6n7+ng93+tA8nz5SP4x4aLYJ8ikn6IUg7xvAlEmrkB3Zv/LJ+pF+cfvM4GF8dHhuqKNwdjYXtvgKlODEAxW4mp1uis7fYiPddh57wLDtULnBT6XPiAC8AdEz3gV+3mUJJb1urkyjnY4rmfQsgG1q5d7wF2d8X//L/6r3NhZB04jOtLAdHdPTwxY5pBx8tx02sBdluox+9ys/v+c80Yn5uPO/Q+zhM3KGraS1nE5erQSWaJz8Bw6LK1GxunAwE4oKY+szYyO/Ku//hvocDTu37tLuwo8bPJGlsSgzc62cguC4XNZ/PwXv4S/riWNJGahrwa7Vtdn0wErDjyN3Zidx/4fewSNjoflvJ48eZulc96+3ebcvlhb24/VRWjztCivU0abrO9dX1PHnG2lfFMurqysMUfgV+Zre2cJHQt2uNkTxzpFaVNfTzv0WxJryyZLdIYbQe5g7+6i53e2zxh77YDKlCm2t4Z2i9Otf97e2hvjozP0d4n+mXRUlVhE+j1ADmhDmEUpDzih8ok4xlfL+g5fGgrr2WsDuZm4K9XFu9KSQ5byHTowECatOH/qAp1gvWBrsblJPT5yfjleB2XyFcc7FwYLbAeaJ+lQx56y0pKzo5PTuaJ3ZmYVXLEWV691REm9pVZa4tXYSLwcOYyNfeg8amJ9ZQ+Z1oGOKIkf/uhaLC5uxl/91auwXKK6oa65PhpbauLN6+dxA9nc0NCELbGae9jdunM1E8P2dt3UtTSuXh+If/pP/wl6KuLhg5fgsJF4/noEHb/FOMCT77L1dXD/+b/4KzBEU4yNjsbN4YE4o92dvUPxq19/Ebdu3Us89/GH9+HF02isaYmHj56CE4tyIgfosW9/+9vxyaffSj/E3sFeHCBH25qro6+vnbE+Y4x03oJ3GZ9VsJMrC9WlNQ1WmaiHh/fi/JA55Ppn2GAbG2cxubARi2CxGmykSvhhfgFctnsQldzTcr51yJtt9E5FWU3ih9ejU3HIvLgiYX5jLfbRV+qJkv3z6Gtoj53Fxejv74k+7ldVChav2MmN3i1X6V5YVm5Y32SOjhxDE/C2kAO7tG0f+bjJcyttss6u9viAsfjJ3/9hDA710N9NaLcowby4yDV3VNDyMDSB3m5AX374YUdcuQplnK2i/7C766qisQPZWLavCOL7imhHrtdWmnS3B+7biNr0gSEP4Yf1japY2dKXBJ2Uacuo/ypTnuaeifCd+z2p127euAGvtmfgf31lCX7dxrZZSfrW5tqG/k/Q8SXOHzyirtCGNzkQss3yc24YfHWwD93YEqJO99cTN8tv56VgbHT7NjpLR7CJppvYrq9GRrKsSzX4vAl5K7ZXVqkfENGp53LFGHyjfZ9JoMpebnrh7Lfah6/ysjrJZDj5S53h98oGg9ReyyB2+lLkS75XCtpHnfFeTz713p5nx5LPFZG8t5yLWfje22vYd+/pOPq7T+0SX8WM6hUz3oWfXjNLAXKO2Exd53HKDff0U4+UCsq4l9dTH7oKQFmt3M3AgnPOU32jY1c9b9BBKe61xKXqJNusbyPHDXm3tr5W6GfmzYcJ05ae0550PweDMod7u3EZe39+dobP2FDgzTL7AnA06Vbfbw3nnWIjuR8gp9LHCFdr7DOc6g8TJ93EughclGEvwptg3unFJfhwIfXplSuXY2JyEoyzDAarifu3sdE3N6LOADyds486vQwI6qguHNpF//gvX+23B+fc8yx+y4Oy/zk+8pJf8actfsTYqJ8z4ZYRU3YfHR9CK64uNUm2WEXoMX52xVd+hyB0nCxDZaIOMJBHeeyDC8saWuO0HPo+K6NPE/H7X/1tzE2N5Obds/OL0YEd2tnXH7/HZhkbeRmL8zOZ1H10WpR8s1KAq7zd/4eOog/dU+4wkxikL/WB9OTD/zNgxXf1zF32kb4akDfZzr4WidXSnycUr46DibR+5VjpC5KWfHitsg9u9/3Z9vZeDlQ/jXUziZoqmAljQOeESs9IvZm1LoHv6ujOrExLD1RguJsFqCI1Guou+asoFbOazJg/2j8C2DagrLeyQRro05Pz6QhoanNj3DOEtDXS9jH8xjF0KjFyAb109ONvXYnx8ZVYXDqIoSt30qhTCTXUNmcmcFd7K0ZQOwbkZrhZ3cryFkRdlkum9vdWOK4q+rs7AKNm7h7G8X4BToeGu/iuHsNjN/YwPj/4+INYnkfxtHZEI8qnCmPCqJX9tt7s4sJM3L97I2qrCyN6Y3cn3MSyodnNLjEk3dOg2k1SzG7UKDiJhfnZdErXlNfH3Npq/Orzx3H5yq344KObGKT9MHvE24m5dAIyG0wMQHp/LY4xchUULc1uwGmtu7Z0GL99PROHGP8K7spqgP+hSwl1mvL+aD8q61Bs9eVp4Hd2NUcLBtTGOmPCeLlpq8trXTbU0NAcFdW1MQehHSA4VKYu7VpeW4mR0REU4irPtVhZXIjlpeWYnZnLviwvzKNgDlA4p/EJ4zU0MADAsaYwDA5jpKBhvARjzrNCScLLcjAYADrPFBBGec1Glf50pEHekOFZ9PZ0odyKEilm5utkUYgZFbNMT0+fQZaBdLJYHqIag2r4Un2MvFiE0cyKP4pbN66pV3iPUdZgW2piClpzMycNksXZ1Xj9cixWltbj6Gw3Sx5Y6uHho7cJJju76uPW7W5oEuHXivCjXXPQ8+zUFopxmAsjCEvqY3p8HgO1Jw0Ca/Fd9FWHkh1TqchtOvk1NDKbjjFS4F9ky/ud/Sui14Vgr8MA60BAuuw5d6DnWA2UdARyrorNwEmhQMzu5xzmVUeiNeEUTmbk10HjbgrTjlGlANGh5HJjo/cKdet0mqmko8c+6JSw7TVe16AJwkent2Pm/RTKqbjoi/ezFEyWJcI41kmuoWeAwPbKX9Y97+Q+LvdT0al0ir4DROv4HcWWKxbom4KoqVHnvUoDujFrCpDy2QdDUQGoMUiRMk0q4feOzraoawDYQSeOyznfWVtUYaoiFlgLVpR80qLfaeQYUMnIOgLQvttPMwHsq8El+yDt2U431jKg4v4SOqoHBsyaKfYsUMHq+MhNgdxcijaYsdbW2pZ8q4B2DnJ5IALcDFxLIJkBJ5+oy1wK99/+s7+A1m5Ge1tjBodaMJI++OT7YW1FVaDjr/D2PkWpiSL7LEGt0v4Yec3F3PDoCACqsbnLXDgmglJpReNYw93SNI7fMkrJVQUPvv4m3oyMx/M3b7PE2cLcLPK9ESPzXrwdHUunQtaIBpC9ejuWGZIffvQp9FOfG2s1QVut7U2yeR7HoDIm0DRjZ4aVGy6NTUxiTLTEpWuXGOcqZMaNKK08on8GrMpyH43x0fFYW1mN0ZE3sb25jeKF39EXKuc26MdsoOQRQJHZSLXVlejIgh5cNaJcacGwERju723ERx9fR1YtxZOH84CK4Xj9fCUznNwUfXfP2qsH8f5HFfHqsQ60o2htq4yNlQMISxopyiwJLNKBZsYNBrX3cnd9N2a9cWsIZd4STQBuV8uYra3Bbqk1xZg8bNBRBa7yVg4IVpUPyrrC0V8AR+ksnQ/KAuhCGpI+lR9ufqSjzhIWluWSvo8531IWBk0X5ha53kkea+DBGvuCReW7NWotS3CAUdRYXxHv3R2Oq5c64/qVQfToPGOGIcRx56WCK4yJ+sb4/g+HaL+yI+LDzzrizntDtLE0WhpbYgXDf/hqH4CkIr76+gFzV41hUh5DlwboV1NMjh3G46+Yw1cz8e3vXaPN8FBlb5bHo9noiStJa2ZW6WyvqnA5fkATLbEJ6GvD0JZuzMZypUl332BYe7+RMfaz9eddyWdJjbGJeeayMla3dtFh1ekI0ynq6oB0fkGD9fXIOeSh47qwtABNoZvRO7kZE3Mr0L9yaThaGa8WMACsH+2tyLpml3yPoy/3kENmu2JUr68yR4Lf8+jvRT8h+x5+9TC2NtfT+GlpaU/eOA9rlJfF65GZGAcEurnsreu38/xtZKRlGsB5maiw7Ia5GQzG6ACfbGFwdnY0g5GauD7HHe8gb/rh4Yjxsal0flUjo01umJmeie0s78O8wdOuxDRA4OpI5af6U0daDb831CPXIKeWJjeURkbrRFlfynYrMx5/8woMIm0xLoyfTtdj+jA1sRS3b16PkZGx2ACyjbxZSP3UUHcSH386iJGHHJPXqxriq8/HovK8BZkAVqw8SyPbFYQzk+vpQHFp+CjG3TB6W+YwqWFzcwdZ2YPuKefaE5nxPJsOmurY3zmjrTq9TzlulfECi2HM5ma+q26cHPHFF0/BSWDK7jbueZoOzetXb8cf/eSfRGfPZegCXgGPWSPe1U/K5yPu66rA/f1t5Mkput7SYJbAMvh7FGsb21k2ZhUMtLS8mA5NM3KePHkc/+LP/0U8ePBVrmAaAre5wlXdU2TpM3aMu6XQzCIzqKcc1EB89gKwj9FTrCrZjmVwyzffPE6dKK9bN9nVgu4bsYQMNOvzV7/4Zbx98xpZt8nYvIytFfgcrOkqr/2tDTDYXGxDU2vLnDs3DWadywzF5cXZ2HG/DeTFpvhtdT4daAbi3V/ieHczDunzHjj5GMPuCLnpXhhusFdWcoI+QSbBJ9Y6Nme4rOQAXItAA+PWYgdoC5SVnIInF+OnP/vLGB4YjH/0D/9RjIIXv//972Vw/+uHX0KjzalbzaTu6GhJuWmJw5mpAoNZvxkzElylswzdUca4MV6u3DQI1drRmrhNHGwJkVZ4ohZ9ofOorNIkmV14tR4sVo8KNrgYyIsW5toSjivIZfBNb3XyxeLCUeKo27eHkJt+fossbIq+jioMXFcHgMvKa2MebFtGG/ah3YPDc2gEIx0aaeAabjbrChxth1YwhyUOlJcocuhjER4ooU0njEsp84du+fB6XBlqia6e9tRLG/CbGfLihtbWpjQgl1cX4+qV7lhdnmbul+Pu3fe5ZmuMvt2J00AuQztB38WJOuncC80kCu2pM2jZJCyNPHFja1tb6qt0PqNT1DuueNYR7koS7TmFrc70rMOP1DHwJFYTp2WZBOa8cKpoLJbQXnGQKwAKp6j3FufrzMxsOHEUtO7qA41UHS9F+9ybp8hgFJdysWyjDk8TO3TIFIHpwrkidsyEIe7tZ89Nvcl3Yjrb6RhcPOSpxNVc3aCCD89J458/8Zbna8zbzuLYd+UlHQY6r6NDnaI+tu2eo9OxMLBFiWb9H+U4+Z4fEueKUdM5z3E+dUwwWtn2tFEw5o7PjuLGlb7o6+yKp89HaAN4nfto0Gvwu5Kpq6c7WvndknLpQNJ7wrVfg4N+/qsHMTW3jYmBnsO++PzLJ/HVwyfx5PnrePT4ZXzz7E08fvw8Pv/qaTx6+jYePRuJ333+IJ69ehtfP3sVY9PzWb5UB/jmtmXfyrCVl+Onf/2vkD9bcfnqVcbQXol07GtF/PwXv4/L125GHbSuU0PdMDc3An77GtuWuS45jq3djfgf/uf/Dhk1Fc1tVTE3v0f765A/yglLv8CE0OvZMTx9Wg5+t0QFtjavczMmhTH4YClpQnlwBG511UtHR01urH12ytjB+64IXIOHEdkxPW0igusTqtBZyGnmTMNuc3MvnTbt7Y3Yb9BKSSUydDPH2UdzYxttAwvsm7xk2Yq6DN6q37LfzFsb8kg60UElz1hyVRtmc3sHWjLZzNW7JurVpO7QLtIhKXbLlVqco6NOhSbGlm92afTmJrKVdjgeOo3UB+5dJqYzaXADzNDX18NYFLbqIbK3EZlgAFl5WVJuX02osRzqCbipPfa29uOv/vphOs2q63qjoa055mdW4xQ93drRwHy4EToyaJvvjnbAIwEv7oNjFqH78tT9xmmPkGvffPMGmsA+QpZb7mp6ejKqas/i3u2r8ebt2/jyq8fMWRmYCb6EJsVkrupwpYcJXuMzM2CytkzUbKgrgc5NHIOWwdajY2MxgI5fQA+trq/ED374g3gA/e4xHn/yD/9hfPLtb8UHH34oOzFGZ3Hp8jV00W6MjbyKnq72xLtd4MSW3p7YO9yMTTBEKTivr7838YPlf6cnRmMLeWnB3jrkk/TV0TYA1mtGd6PndovV0y1N4EHwlk5XKxccMV8mQJhtPjkzB/2AJ5HZ5yVVsbkDRoAXyyqqoxytVImOuoatUtdcGYcnG2C4rrhypzWu3W6Lti7aCOaoqqhlnHuim/a2M5+t4Bztkt4e63WfwusL8a3Pfhx37tyN7v5G5nU91jbR4ye70H2A15ijHUsRAzy1a2mfwdB/9Cc/jO9/9yqyeR1MacACewW6cA/G2lrseGi4EIeVjMlyjL+1PFIpOqAGudIcTZ3VMTN7FhNzW7Sjhkszh/CzcsbgvsmG0vUt2tUHxtZX4D5VBtjmZiehT/fvOki9oDzNVc0MnfrAlaf6DuznKbSbtrc0jD4eZgyawaJ1yFnp3Nrwh8o15ujAlTw7yAvwnJsDj01OxszcfGJ0k0PTRhIYw53pQKe9NDdlRTpaeXPhwE55zOfiVT3C8PGbfG21D1eH+dnMeRiI25toyhjzu3aW/hJ1i3yss105ot5JfUQ7fKW7KSMz0M6rutUxUw5kcggyVd2RgQSVCu2gGanXfFV/6vBPvcBng0gmLdRB3yqg9B1wzA7zvY8+tG+W+jpk3Frcz8S2c67XucjQVr/48LP999q++lvxvmiHD3GQ9OSce0339TGQXMN4m9Rlqw6ZNyt3mOhoEpA4cm97C4zdlnqyyKwvSWwg3ayCh5sa66AmfUCnccRzH5nu2DjWjn8GIpAta9g19QihydkZ9MRiWKrLsj1Li4vYPQtRDd3cuXkj1tFTx9xffZM4gy5qY9gf++UjdXv2Lf/l7zku6nve55f+5rm+4TWd2swbM5BJzetbO7GHjHa8dewfurIbzL/HnFoJRFtZO1r9YsUVy42VQzO18B3TzdhzZe+HXjhQx1WZ1W/puXJswJWYm3geNeh1sYQ01NkP1uzqwZ4ZjxN4w+Qb6dWVh5988q3Ejjrf5SkT2ay8cJG0INbxN/GTJb6cR7vvd64QFEPKw9KI3ztX4j7pymf6ELOtxW8OiIHfDPQVw8IrOOk/+Y//5M9kdh1Dn37yKUaNG9WUZnTG2s9myFmfSaPZTMj9HRp4WhE3b9yPjz7+ODoRgpY5OHFj3Nr2dMgrFOoYiL6utrhypSv+/o9/FKeA9vm1RRgdg/vGULjpyxnC1szzPgapG0loDfZLw5fiN796iuJfifc+uB5z02Y86yysBhQcY9Csx+rSfGYI2IFdjBzBwRsMU2uluzywq6sRJdGczq+p2eWsman129COMDopBSi9QcktxjoEqnN8enoua5cFira+CQYF2GtkLC7MYgxZ17YRITsa9Y2tnDce7uLf09tMX2cgogOUikGN5tyoxDqvGpNNzU1pzKxDbI+fTsGNNXEAo1VXN8f7H7wf7R3dueHi4socQniI6bE8D0YagEOCs1yGG6dozGv0WDe0snofJdKKQYLSo509A11xgGKzBurzpxiDKP6hod648/696OnvR0HXxcTY29jnvgZYdJYZ8X71dpS53INIFawAKzNmIYoanVC+gdiMellqQOeXkcAu5ue99+7F1UtDGMk7MT4+mZtWGJlVOUh0ClazxmVMHUvSoka1QEpn7iE0Iv7r7umK9+/fos8Cv9YY6O/CYJtPAtUQcFOf05OkaAS5ka/DNPx3AWXez7H98KPW6Gxpjc9/Z0ZDQ6xi5J6cMxenh8z5DEBwmTa5udI587sTz56Nx6efvse49Mbz16NR19jMsz3GRqG/Ho35+nj/7pV4+eIttz2PgUGXfu4yrisJLJoaMdT3j2J3y2hzLW0342gPoVjU8lRZJJsxN46pjj+ZM0s1wMxHCBej+Ao4hZkKzledNG5Q66bSZp6qBDT6VLpmkedSZOZFB7DlI7yWTmqZXWGnIHApmE7R3IyM39wUxqw0JiadEU6ES4gUCOmA5N7ex/ubOaYi1AlS3MMyRQh2QTGK0cxhnUIqgDSslCZcL4MRtEuBpTFmxpffZUCD39OY5NgqjvGaTGXeX8Mzn9CXAYaDg+04OLI0Rm3sbG4x/5tx53ITdGMNdDNmGAPa4pgIQK1rKzDxkQ5++qeQFLQb3VfxCxay9A7n09gc4wx4QV8qEefFNpgtmBkDNM4+ZlYYisuxdb4NQp0D0A2QCJLtl0aLgYDjQ7NRarMdjqeOV9vj8LhUTdrXSLbMSGomdL1Lmhsx4q3farChGsBVUVUf+8flMTo+CzB01U9JjE2MpdPnA+SE0XEVoYZLKWNw/+ZQdLfURE97SwI7M/wNkNWjTNy8K4OAJZYBMMNJg7oAIEcW1gP4VtfUR1N7d5TkjvjMH7xtXz/+9LN4+PBRfPXl1/EW3n6FnBvh9Sd/9CeMrSXctqOT+/QADAwOOG65WR1dy1UFaJW66kZ+64hf/+a3mXGjc+L73/s2AGsbIJgEgCKELs6rY30RgAl/yT+LC4sYlvsZkb/YrMeA0fr6GnrlMINfmTGC7O5AHrpE2pVT3/nOR8y12ZSnWfdwamw7nj9e4zO6gv7Wt1YDODejFV7v6ayK2/ea4ud/vRDl1Sfx/Z+YPVsT1SUNyOtNricoKkpGQBhJV8Yy6uvL4yZjbsm36jrAL3SwtGyWofVGzQw6h8Y10uifLWc8DDQpE3xYpkjDUD72GPlevilkhLymJtYYNftsn2NKMGIwNum3S98ZZo45hu8r+N1sugIsZ8Y6Mr3B1XHQ7vGJG6AZENPw4JIY0qcna+iu8/iD73/KHOzF48fj0BfAsrqe+UT/YoRMTyzH6aEyIqK13U3sB2LeknM7y3HjRms0YDS7sufOe1diftxM0+pYWF3NZYsaT5uAysxq7G6P3//ubUy8PY6FeQMcBghbMR7r0L+zMTm1CL3Uox96kDXuAVEs/W5tbee4+nCD28Vll5mWYTTtcGxzzMysYEi7yR6gbe88NraL5aTW6XR+DKJpfJuxbc16s+5Xeeqw68UQ0VFVy7UdZ8tHmZ7iqsKNlaW4dfMatrdlRYql5XsH6ieMQeT79h5G6/c+i5vXLzGmp7SxPnbUxfBcNxilo70ZOYfsgia3dw55nsf6JnNUUxnzs3PIsc10und0dqQj1wxOje6xsSnadBxXr1xiXproK0Z6U7FKxjJBgkA3/FzAaINlmY+WWNvY5PNCrtC5dnU4hgd76bN75DAXGPtHhzv0nf7R13PwSw18AZXR7xL4xj1foMeKM8bAlRM1GTDd2DAj+yryboOx3AN37NOEE8B5H3M3F9eu38fwrohXL+czc/XacB+y6ix62k7i/t0O5m0pPnyvL65frog7d+uyDKF1Qq/fvhzPnr5ODGCw6srlIYb8PLr7+gHdJ7G1vh1uHLzDnCoHN9d3wXcbyIZa5KRtb0pjpI3xdYXKpeGBlM1T04sYiptgF/QbmGRldQkZuxFdzIWG2Itnj+PRg8/jm69/ybWnoMFHsYGhUgFIX4EetrbW6fNKPH38KCbHJ+I3v/51/NVf/yx+9re/jt/8/qv4FfLqyePH8Tc/+5t49uRpvHn9hr6/zsB5Jiug568ih0/QRelMdeUI87O+thb/8z//5zECNnz56nUGjF6NvIlf/vbXeY2vvn4I7b+JR4+foCPAXXz35PFz+PBZvOD63zx6Eo+53zccNz0xgXxHzm+sx+vXL3KfBY1AV6yYYb+JLCxFGBi8OKBNh2ChMp1HyK69nbXMlj+Gn472t2J3cz1GX43E7ORoHO+sI+fOY4HxODzaigNoc3nZMg2bXHM5nfmT4y+hxc1cJbKxNoUBuPzuuRRL8xPQ9XmMvH2GTTAdf++P/zith6a6hpgFZ4lv1A3qYJN2amsb0OHwMTTqqiv3pGpr6UDHtKHTMLz47Cad6kkdXa0djTEzPZ81ZQ+PtxK/uiJHvt3JVVu76IUTeNQAI32GxocHe5CnexmsOUS9LswsYocgt+YXeD+HIQof7a3FR5/eidn5t9DiXvyjf/C9qC47i7m5dewVZMq6ZeCamd+NtDvKq8q5v+ULSmIFOrU9JdgwDcxBCbzmCuXSisbY3KvELtrIPWTKy9riy9+OwLfV0dnTEK1NruA6y0CO+EVZfXJahl4/hc8Mwp9i/C6FG1b2DXRkgHV1eTmWlsqROcJdHafKAp2KzCXyRd2gXsqSSkgKMZsOXINGhVO+wFUXxrJYRF1j0sGFo0IHh3opcR/X0oGiYhELeYzObOWp7RW3+HAVpLo4DVSFiGBT3abOgp68oI4R593fXeHq717beRWz5koFMIDOFPWhzgt1oe/Fibbbz35v+9V1hU4syqX5UFfabu+ns+ZiRYHn+n3uZcH5Olg1vH3vU31qkMF+b2NTWM40P3OefV6D1sW3HMpvBV9nMACM5YqAffkeOlTHOK7ZF3V6jvU59sZaWCrEsqsHh7tx92p/XMa2ePDFI2SyyVvgV+jc4IRj46rOgaErife0HcrKHbPa+N1Xj+JXnz+L3WOdjMeZ8KBs0fk7tzAPL+wiM9fRydPIvU1sT3T2omXa3OTyKKbn12IF+d3a3gPdrcU3z1/GFrbXV19/E7/8zRcxvbAKDuqGjtujAt48xAacX9mJ33/9LHqGL0dLRxPt2Wc+zqD5o1henwT3PY9ZdM729mH8y7/628zKra1ri8npdca7mTkTA9fBQ4zr7nHsbOwmDRX75ujYkp7EcWeMmwlLR4zROnYbduy9fmyrFvp+itx8wTlgcAgnbXt0aHtbbybAvB11Y/mWsDBRWYX7pmiHOLeW40HenOyDo6ujuws8Cx6dYawWFzdoX71nYE9ucOwZ42T29UnOnSUudHR1d3Un7bqXmRjE0p0eo0POwFXSInShz0MMry1sO01ek8i1c+TNxPecr0dFZ5GJG8q8C2ez/ORKR8sef/D+bfTqJeTRdMoU95B6+3Ys6cgA1ybz6r5FQwON0VRfFv3trhjYjz1kkQ7dLejx9Ajb6rg2rtxuxY7tirG3s/Dwdvyv/td34u7d+uhsa0amn8SrF5Pc77Po6XMTzUpkQDNzNxuWgmxqaM7SeO/fvxm1ZfvpFCsp4/sMFG0kjjPgcHqCDAbDHOxigxmAR1frsHvv3gDyEr24fwitvaHfldjbE3H95pVoaGmI5bXVaGntzWTCU8blR+gLV0yYCHD1xrWUX59/8TvG3DKPjfGdP/zHMfTeH0dlSy9Yci262zpo32rKNv0w62vLMTU1Ufid0ITqhi0TQKDBheXV2EbeBry0Bs6qr3G/OEsfIt7AhJY/POLDFHqhvhG8pf+B+bB0naV6l8CxnQPojdVFaPAgepHfZW3VsXqwEk21WLuVe8jiDbCIyUHn6J2GGOhryjLBBpMq6ENN5QZj2RRXr9VCYwfR0zuYiR7NbZWxCi9Nz0yljDQ56+xoFsqsidER8d0BPLIbH37UEO/fa2F8x5AR1nU/icXVvXgFZt7eOoNHptKxug8PLczB6/CuSZ63bg9jj+jki3j9cjbGRsWZdcC4Y+5F27nnGTZBdZVOdWiH+5eD2aurwGv6z86P0Fu1YOypDFadgoWVyalT0D/VyN0q5sq9D6ztn3Y/MtWkABWXq6yvDQ8yTpZ8gU/gA539O8gvGDb3SlhxQ1h45tXoCBhxGbpvgo+LYLV8oUrR1tbVXmTaKy+KALYudGlF20ab6CJAZ4KVeiYzwXmzsbmDjqGN2GCuojehVOez/kL5V1tMf4Z41JVi1bT3ytUrcfX6tZgBv6ib5G11iTas5/id9pl3U3+mE5qnsk2/gfIhAwS036e6qNC9nMP3+kkunP25IlRFJk3y2x66Rh8Yd2J+TAY7zgSt9K/4PdfyvR+KoDVjlGPAGYxNPmknLWA8uBfHeR6Xzv98r+5Vti2trKTD3yx8A/P6b60Xbym/gf4esJ0JRCvYzi2KMO7r6r7SlG8LCzPgzM1creaenQY11KE74hP6L44o2sN1D7GDDpGd9HRpfT020beN9U1x6dKlzIJfWV7CBinPigPz8/Npf9m3ZuRgZvO/m/vsAk/Hq8ADxfj7cFzto/rbI/KPA3Xy62fN4zjgkLlehZ5XkcOnGeiFo+Adxxum1SMCvbpKGr3E9bycwd6LvRArIEr3BINb+FFcEnEUYJvatjg8r0sdvbI0E3MTL7gGY8E19HH2X70d3b0D8frZN7GNzPKe3r23fxC5fxOcaflEdCxYwGCU5b7dd8i++p3zWyRe+HRFiSssyqMBO8gKNpnozXnygjzib/KJ/S5oxysZXnAECzpKHmFMinPAHJeHS/6sDcB9en6MwfI85jD2BoeGOboquvoGcjO7zGStLs9aqtaL01icnJxCsANqT8ykKkUotEJIuzE1NhlXBrri+nBXXB2wBl1j3Lp1G2V/AsB4ENUNLg2tRxHWx1A/94HyzWAZGLwEEEcZM5hbGM8rywecBzFgaI2/ncyNSUrOyqOjqynu3bsB8wLWW9pQxCUAg0XGsQZBVIGBgBHYjuLa0Lg5xUjcRqCdxOuxxfj64VhuOtfU1IcyAtwhBI2A3r0zmFHSqUlLHezxe32sry4HllLcvWG9YYynyTWEZTuDWhkV1aeArvH48MNbCPu6rLfvJi0yuOUVNOy9t8GDHTfiee86inIralEGR/sYzV190dzaGoMY0RrqDx78FoEDqOQaQFj6cRbW/3dT5CmEcUXVSTS2GoXeT+LSaeCmM0auVNarqzrzMAgaDxMQvnixxPitYyxfjh/95A9RVuUYZtMJds0uqcbQXofAXVZ5AWTdoNEd8FVKSRh8p6FltrmbeVy/fDlu3bgefYMDGERHmTV76ep1gHFj1qTs7evLp5vVuillJ30s43pLS6vc1+wLiI95rqiqQDFsxeXL9J12tbU3YYyj3CtKMBL3eW+bFNJF1roO1g2M0nIYr3jlShw7OHgYVy6dx6uHmwDTLfrVkEaG4Nix1SFm9rqljGZmF+PWndZ0Zn351TdxdMY407bf/PZL2lSVq0Aa6s4wYBuh/9m4crkHwS0o7AlrIz95/CIdRUf7EVsrLoUyI+mI+1VglBYb6MqkCqFc+gnf+dlMN1+LEisaOocZzNDIMsNdo0dnuytc/E7nqcdqPFvfUgHX7IZVzIeO5Yy8c5wOroslpqmUUkAoNM2Yc+zMaHIzQIQw4MhzMhMFgaoy9xyVjAaO2cJZgoZ7GXDILCp+8zhr9OmcVKMZYFDgeE0Vr0BUseK1fP07JYfitJ8+vK8CyvFJgQuvGS13pFSMGkG5NJbrQoWMg8D4ML57vz+FLqdzHOPNNRkExkWBqVIqyplsYBCZMep92lDkjp2BqAI4YHBgOHofgYjKTiPPfmUGWSoXFX2Rca2TX/px8jTQHE/H0ODCOVrB7GCVYUMdCpw+uZGfxqfXcF5c6eS4aZwqhDV6zTx1pYO18Y3oJrjhmq6ecg8DHWkHyIPy6saob+6kDZW0H2BGG+QlV1Tp9MosD+ZlZORlDHd1RGdzLaC8IyobamKfvris242O3BneTaOLDWcro6Otk3Fpg4baooX3KqPO7t4sK9I3cCm6MHrMGvnow/ezRrl1TcsBSYf0dxzjwCXNj79+mKXcpkdHY2iwLwb7+8INUe2MQN9gkBRQBohjSDHGa2L48tX4m7/9VTz6+ikA4yRu3rmTAMwg2ez4Yvz1n/9V7K1sIl4Pc7OxlTUMZ+iURiMlMOo1qrjYxx99nKBQGjVrQrlwDsAuSmpEzC9MYgzMQ7e1jGl7PPx6GpqozDIvHT1tyLlzdFlLnKBUb16vj67ehvjy87e0rzfu3B+KxZk97scYomNOjeRz/0MM94NDjI6eemjmIFeCNTVXZ1ZmFXOvM2cJI8PM/hIAgc4rN5Y0uz4VNnQnTxRAVR4qAgHSk9+lSk4QgyCTRgFBniNokXey5iLj28C4WALAQKrlZgSE8oJ6cw++FZh6zhnjUlF5juFUz/DprNiJy1e7kbnbUVdXGR999H4RNDkvj8dP5uhrJYbRUv6eGT97jnjkPiavX43S97Lco+bb32uLP/6jtjjToXEwx/2b4/PfjwMiT6CzOvgYHbiyDl01xKef9AO4D2NyzOzt0mjvbIx5dHldTWt8+eVTIU6WYik1OGAZFsbZsictre30F2xRVR8LGOpuLNvSOkTfarPczc4uvFLXkRlnBsk30A2WVDo+PUQeVaFr2tF3bn65j0xSVkQ0NjdkSSmlkbpJI29pcYV5coO4/TxPA0DHpDVEe/qvxtNn42APa6zWxhsM8KH+JuipLNZWFsJ6+hpNbiZthpYO5u2ddWTSAeNQk8bko4dv4YXm1DnOsysB5HvBY0Mamcg+eNs5U/4rd3VC9/f1Ks4yS1pHSUNjB2P8BF29hrwv6MlAVw86+/aNG4zdCkbhKn07AsBb7u2YviDP0Gft7a2xsr7CdZeiq6MJvVoHPx1gmDcwd43M+y7GflXKEVeCQXbw5mH0dQ1Bi1XQzADH78Xi0gZ8tR/Li2KR2gSbleXoi93luHW9FprazJqy9XVzMdANrTMmjbW9MTu9z2+WZjkDk2DMgsUMdLwdm4bedsCKS3Fl6Ab4uYqxt1TCAeO7hR6/GWWVJfDxLverZi6RA/TQsVwGy7iaZGXV4G0VxgbYjDk9x6BrbrLMwT79KN5b53hlYTrmpl9hpO7FTbDJZ5/+Ybhk/Ta45c7tm/Eecug73/52uGHyo2cvMMjFKq5UZe4wVK9fuwm+MPh9nvpxbWMdeXOeWevqQo3iEeSgzo/XI2/TqdcMr1rORtmpTrKkpEanQfaiNnQtfXEuzZiuTplRU9OgxBTIpG51VZ9uWw1pdbDBNQ3qa9dvMG8HaVgpc3UolZW5aqMqasANKJzMLlIf2mY3GZTmtta24r//b/4/GUwe6u9MB3ylWKrcjSnVUUV2ttjqYI8+xiaf92MDWVpfZ1bVHroW3Mm8NzRVgUFH49e//QU8MgP+b4+rl67Hztp6fPezz7I8yeraKnyAEcSrK+NMJDFYrXOltrYxnYIpw8HEwpQsE4ruPzjYycCZS6Et73Owvw7v9jCOGGtLm/SzcHAr3ytrTqKtowV6rIsbt/rQRcg4dGVj02ncuduXqzjdm8nVPlfu3IvpBdrPWGr8NzW0MK8Yf4eH9OuMeSlDTtZAm6Poh34w/w7y0JJgg/Hs2QRtrILHj2i/iQDgYq6zB6bfOqiKX/3uDbLEvaw64sWzaXirOyxhtkYftjb2MAQNHFsapZRxwGgrq4+xtxspw5pau2JucSm2wNUrS0uMNXqLa8/MgN9Pi81tYcLUdSZPpJIDm4itXMGW+kMcw+/KBh8mDShPlCviLPHHDjhJHtcxboafxrk6yYfniS8NMqifDDCa8ZyJNmBnf3N1i/jFbEmdo15fA7RYCeompuo39YYrK0164Xfel3KNGvokvW7RHuWtx/6bDv3EngjqCyzmNcWT/p7YDH7wmiZy+Z3n2ibPS5zNd+or+3SBhe27AZCLh+epd7PP4Ajvq+zl6xyfTNKAv8TeDrkBDGVCymzei8dNqjErT3qyvZ6T5R+4vv0r5GgR5DgBM9wa7oxrvZ3pLP6DH/wgx8RavsoE9WR7Zw/z0Yg9tBKvxpdjdML93hbj80fPYn5tBwxXDj7rRu9Np2PArMvt7bX4P/5v/+P4d/6tnyDX3sbC/CJjY13sI+5dlTJfJ4xy4SwqoDUdzg25T9xpaV00dA5FXcdQTC9vx9TCcjx8NRYPno3EwxcjcYB8tnzpmzdveB2N2YWRePLy6/jFr38Vb8ZmYmv3KB5+8zSWOfcs6tFJO4yhMnCD+xXOt5MjcDh2eUdbC7TcAKkqh6Bl+uwxljipgXfVlUOX2uOz796GzzZov/vSHCFfKuL2rXvw/VG0o/fdz8MSM2LXysoa5G5j3LrCuNUcRV9/cwz2tcfx/kbcuNwZn37UHjXl89GErPz885lY3y2Nu3fvgQ/2M2AiVjRwrA2mg1HaMuHHUlLb8ETibOcZHrGkpfLbII/8oXNfp590rx6QcKS6REoQgDSgg1B7TZtKPm0Hi4jdigxeHTPoJ/SEfHOGXT8w0MVZJ2lfKk8mDe4i9RvqmunTMTK/BF6siu98+gmH0X5otrutOq4N9tDuo5iZXo7NVfAe/FBVcR4vX44hI2nHQUfMLU1jq4J/v3wZH33aHft7x/H65Up09TXE8tI8+GKF77B1oN/W5q4YH51mXGvivdstcU4/y6CV5gZw/yHY4nw3rl3toQ17saGDVrp3lS1y4N7dK8ztWrS2gWmOz9ELS2GJnqtgx87uznj0+EF0YZccY3P/8te/yCDM+3ffi/E3Y+GecL2DA9A5OLiyDFqejP7+Nsa5Jja3y+LJM8vuaneB69eW0fkbscs95xdnM/BlQmOU1sdRuavDW6IbPbOythlLe0cxt+DebMgv5n4KHXXARWrRlxvIY1eEaIcZiOlmjq5eHoqDzZX45OOb0d3fHvvgULFRddUpuqglRlbG46RkG7ukHHyNTkIWtne4it+V1buMxRzYZjVaGrajr+MketuRkXsr2Erui9QRtc0B5ixHxq+Do5fp5yb6jfPQhTdvtid2MbnpypXy+M632sEj+pTcf20L+8OSMK48b4AuOmN70wzwGjCGq0AqoxMZUoatocysqoF/sZuUt4OXarGV2mKwqzaaqprjw/fuxtWrHXHtSn8M9LbF9RuXwVm9sTA7HXs7G9CZMmsLfWUJH1cEGgTbgt/Qk+iYwh9RmrjR/cIOTIIDB/mbwX15ytr+Ny4NQ8FnjEtV6jTLJWmrW3pL/9LU3EK8BC+Jg1wRnQ5W+i8vpX2NDvGpvFcGq9/SMYlqU07Lm/6m/FV2y1f+jopIuWdy2FaWCbdknSua1SnIqK2iBKmr2X0uLC4wrpbRLfYnfPb8Wdod7eg9g325kkybnOtm5j7XVr8UOtabyeJqOxuRH5grndDIA5URssanv2sLe64lvvRtWPPeQ6RrSC2d/SYvZOUQZKjj0MrYeP0Lne7rha70fXFfHhxT3M/vvOa773no8L44zkCOtrljNDk9iTzcxZ6EBxibyYkxaHUvrl++FNNjI+D1vcLZzwB7d5/l0KHBIitCdPKbbVC3W5ppC3tcmVdF32yMK6bOSstjZecgVwDNo9+YvahvaoYWjtAfS4kFTda0ZKKr1u/dvPmuNKWB/aIMrbSV90Ee6dDP/tEmx7korekY6+AvVgSo4z1PG1ha1V8pjZil7yofAxPW07cv+nCamtti+OoNaAnaxK4zcU4M0tiEzkdHqS9ciZh0WG661Lu5h8LN7C+ta4uTUhNSjuDf6VgEE1dlRQqDxmfRO3w1faIvnzzMVbN0IfWIiU6XLl+JdWwJV/baDxNpTaoymdhxkS8M6NgvfU7Su3PvVLuSW9633/pqHCN9B/JB9l9moZ0muOYJPHx597Z48CH56tufdP/ZWclRXkhwp2C9ffc+Aq4ro8GvX73gWgBtjOjWFoDE3lr09NbHJ5/dyWjd6up2OnanJxZi9M00RH4QH71/LXo76iGUJgywhaiAKP/yX/1toMYBzNsIFkDx4lrWtd3F6NN5Mjc3jxJ2I1lrWB4gZM12Po1PPrzDoKL0b95DcGM0rs5Hb08v7102vsukngCkVxCEbbQPQ3JPI8EsEK4DiOqyNBHGliUbmhtr4+7tAYhpM7ram2LNDb9gjO4e6yq7PGMP5SXQ3oob167Gx+9diWuX+7L80PjsOgbFcqyvb6Sj6P4Hw3Gwu4nQLAnr7JdD8B2tnbEwswoBdSD8DmGkOkDWKu/n4/JwczoB9ndrMvrpMpeD4/0UOIIfDbNOQJPGeV19KcB7BQHdEzuH+wBRANPJAf1y86N+FOolYENJPH76hv67Wc1UlFdtx3d/1MP4V8boqwWU+0FY9/vS5eEY6O9A4F9Jhfji9evYOzmPpdX1BGUyrsAxNwGDgSWdC+YyOuomb/v0z5IuOkjqEABNbW3x699/Eb/59e9jYmqK+TM7aTFece25uTmMl5l4+eptTM/OAyAOUgD71KAwSmVtPutsW47o5atXwdDFvXu3c/ylB6lYZ5AZSq50sOzSrZvXo6urLWZR5ts7J4xXady61hszb53nk2jptmapm+BYLgSjF6a1vu46tHVlsCX+N//Jd6Oh5jSePZykr9Vx8/pAtLVWxTgG3xmGWXsX83OlFYWxgXDaA2y7OVxDDF92OdLlWJpfhXsroqG6I2qq6rgXfWKMjKyZ5SIzmkGem+fBuLlhTGZ/labQV3G5hNplmQoq6wEr0JVQZjH70ImZRo0GCQq9AYEpMNSo8FgjgjKxxygYdMRfKAaZ2Tr63scIYWapI4zMcEkHPvNsdovHW3tQY0qFI3Cw1I+Gjf1xo1rblNFG+mT02eu7FEqBpPgrnP1FHXkVjIrZ8j6e7zJZx8bv7KdtSWNRQwmh7JInFX6qfNpinxW6p2DqM4CC+1F8//1hwI5C11UTjEW9pYbqM5Chg0WHuco5Azq0RUd/LXRpmz3euUjhiGEkmNCJ7zhm0AGat1/ZPlpRCFbnoVDuKmrb68N7MALK0nRCGdjJscVYMLNbMJtjQ58dd5WO7fM+DSgznbrOU0Zl+U46ELzIS/b7BN49OimJ6sZWlMV1+mBN27bcfCyNYMbesdbQ1MBcXd6IFeTkx+9/SPtrYp/rz8xhBECv6n1Xz9TVN8J3cxiNM8ihxmgzIOoc0jZBsrvG64iDgpiLUwzLrczA7ersTMC2iFxY5nnr1t24f/duvHr2LEqZuwZAy/v37sYnn3xMn1UyZZl547I5HSpuZCO9nUGgGQDs7YtOdIi1ileR2zq/mJ3YXTuMdWRiGfNdysEGIxi4mAeU7aFIL5ZKOt537t1Dxq+lMX+YKxQMiBkgksbN3NvNLOkf/8GP48vPn8QsPGqmHYMDOHFj+EYMxKZob6pCdpzE1du0BQOhrBy5PL4dz79ZjO7OgXSCrri8EDpsagI4f3InPkW/taHDSkuPY2ML/dLVyTWrkReT0AgyfwsAT78zs78K/qTN0rt0oGNLurigQx9+zg2bGAfpT2gm7ekMkd+K2t1ARSbSTdwMUPF18ph8YBkZM8cNxnuevwmJrLHYiJE44Oau5wfopmvRjg5x6aQB+OdPxuLpk8koq2iIsbHVzLiqazL4V2zwWlsvaN6Abt18szkeffMoavju3t3BqChdiss9HTE83AqoLomvvnRjYo9H7pRZXq2NMXK1hU5DN2Wjj3X1RTkO6MpkenVvWXl1LCxgmDfXF+AF2W3WxFvA5uDQAHLN4E15uNHf6to+cqEqWtq70uGwsLiFwbeBsXwlN9Mz8GGAWFCm8W72vKWUWlq7kKlb0WJ2G4aG2GQdg7HCJfIrm/TP8g1muRXywOX51XWNMTo2B/DaQK+ri14z97fRw5Ucf5DOOAQgsnST8e1JrOCKiB4MW8GV5b0MQDx89CY6uooVb5cxgMzks6RGOuC4V0VFVbx5PRJuatrV3Zs6w+w69ZObDyuLDJDrsJxCZ0srBpK3NzeQdeecx7zt6/DSMNmLweFBZNQhxmlHZs+0NrfSxh30ppk5FWFdeEG1pRGsG62ck27UD7lkFJnkPg7KI1c2NLc0pg5vbetmTDugcYykpZ3MgquppC0VZ/DQKfjKBIBNxrw3KkrgwX3LVZzH6oqbgalvKmLk5WKMjU9Dv3txdFAaa6uWqTnIGu8mM2hY2T/3InIfinXmzL5a2sZ9nqpr4QP+DCohDtD3a7QTI/msHJ5bgweQ0YyvpYqUWa7omZyYxnBFdhyWxc1rN8Bdlt7rj76BOxiuGhPwIPLKFRd7e9vwQkX87Oe/Rn6cQaNnsa3hh65tacSopg9bG5sF1qkzaFqessiMKOWhulhZ1sSYW+bFDdF1TFl66spVNx/sQM42Z4KI2ZiaUGIZZZdGgUkGZhEppnT4Kx2QnNGFzBd7feuzz5CbnTEyNhb/9r/773FdebQxjpAvW2C6Q+Q4wCLq0S8G3c7BTnXglLr6BuRTJW12Y8ySmBh9Ex/cuwFuuhyVNfWxA8+ubMzQlt1Ygp8W5sy2spwNGGFlOh0UZv7LI9tgz8Pjtdje28hsuKcvn6VcXV3ZwBRAiiNLehh76/u/GXkdb96OpqN/BuxnwsYBxmUpMkv5v7q8zrwXgWBLoynb0+ABZxik6u/rjGtXLNUwAe2dID9crVjLmB+iQ+DpteU0ZEtLzuDndTB8U4yMvIprjPWlS01x+35jvH4zDuY8iB//+IfQMrw2toAdEdDkLufrQNyLSwPMUV1l7G65shBdurqHrGhjbNHLdRiuyNN0CDMLFRW18erlBDLNOcNAPwA/YeitbR7H+ORS8vNlDLjf/uYh/VGH1ecsdnf1xvjEJG0tsgPFXvWNLbGxsR81OuVPjtGZdcyRSRun2D9L0YN8HXmzD24tVj9aDko9In5TH8kr4hB/s6SfjngTFVrb26BDnavuHbRDm4oa42IvA8NqGDc81zgVg4gjxJVeS3ljIk3iV57+ZgDZNjMM3Ae65Ia+V36Ji8Qv8rRl/sT0ZtR7L3GKk8sU5bXMzLdm8OjY27yemEn8YpBa3rFPPsyYVz5aSkUM50oFrVIxrrjfzZ1TDnJfn7b5JPUeYwNvytPqUa+RmBZ9aWDA997DV1eUFqxfxvn242Ilw1n23/E4Q4fbLq9nO4pEkPPEyD7EghfXM7AgZhUj+p0Y2j7qGrg+gI012AVNXkE+Woe8Ip4+f42OqCt4Av3Thd36r/76Z/GL3z+Jrx+/id9/+ThGp5Fd0Pq3vv3d5JsXz5/FCrr7xuWBWF6YjhL09A8/ew+Zthmf//Z3mQRwpPyrLUdHbcfczAQyeYvx2oz5paVc3TazsBRz2D0b2JnLG9uxhIy11M/ENLJ5eiHm4eN1ZRr289L8YuwfTUB/6F5rDB+XInNXU5dmKRrGyFJFJmxJL/b3GH6wpruys7LU8p3uk9OQNoSBGY9T/2g/1tQ0Mg/YlWWn2LQb8OM6MraWcccWOCqLDfT9zNRSHB6A+XYssSP+Psw5qK4sRZ63w5+VMQWedWX0rVv92KPz0dd9HpeGaxiD83j+BrxVUc/9asALy4lFzQA3cairoxWZ+mnWlNf+VeDmaiH6455hOu1NFrB0r7zh3LpyUIdMygRowIx+57NebINtaYayJaMMcGoXmZClDaCuMDlHvlGWSDvivMpK7MHmGo7ZRxduopu6wn0zFsHB6qArQ8Pwkzy/HWtLa7GPfbGO3tzZXImhAfcZMsmhEgyxgVzdBkc2ois3s/zu0uJBPH4EhlnSDqkFf7THBx+1xRe/Hot7d27H9NxobK7Th0OwOUy6trKTztw//EF9/OB7AzEyOg++wE6Blhuxs9tb9VOAqeYnsY/rY3ioLy73d8f1S31ZOi/KDEyWYSMcIN+wkxfXwdb98ezJi7T7O5FLm9COqy+qq0qjv6sjXnzzOCbejsdf/MW/it/+7gv0+CY8A7YABx7vrcWvfvXL+ObxEzD5RDx/+iIW1hahLXgOGWRiRlNTp0fH4spebJrVv38cg+C9PXhqEdunua0LHLYVA5cGcw+0feZlbgkaBvfpd3AlhSshLWNXX1MV3W2ujqUPK4sxOjLJtdqir1k+3cam2kGvnsfR2X64v+J5Bdc73YmdgxOw0vE7R/IkumE/M/hHxt7E8vpGTM2q78VtyJ26CmRLWbjXkU5ES7ke7q+iN1disL8lbt3tj5s3SuPyYCM6YBW5dsz8HkOz8Bjnm5AiTjJJx7J0TS31yBplknIP/QSm3d8rj9mp3ViYgc6hZYg0Brob0KWN0T9UCWZvjwH0Z5sBy9aOLHtdcr6NjqpCRrUyt+qJKtpxOV6/fpbByQ8//Ais5YodHZP6NEzmgBeRu9rcYmHpGUkJNjyANnu55nn6SSyntAufuK/cCX2eW16JJ69fZgBGPtPPlPYx/CJvK7uV6/IXX6SO8n2RKFfopeK18G/IiSnzUy+ZmKUcZoyYf/0KDFDKjrn5BeyKcewmV/5thwl5/iwvZpk77m856MmpKWTyUVy9di37bvKi1/deGcDzAb/QNPjPdqof+J6LuYqssL4YEv/jN+UiFyj8G9gG6jBLm7svgjrFZAz7ZHu0n5QVnmPZXeXHhaPXNjg+eW2u5Wd1zr/pAPdW+eDVMfW+2eT8jdGBVgxucMvU7XNz02C3RWiyEux8FJYW6u8x6Pe6CGaZvOdFuZ8lj3LvHi5eW1kO5m9NbKHW3kdX7uuT4Lgy9Lxj4aoT98Y6RQ9YTWQJ+S6+bWttj/fffy9LJSrLDBp+/zvfAZu6lxS2F+cbNMr5yZ7RBAZTn4RBCiY6x9a5VSbnGPD9hVObXvPU6V3033I7DsE+ell/xwb2hhuGNzbUJD+5Cr2pvROZtRa7m0V5Ruv4m4zlPSyXKz0iBnMexOZn0HkJr/uA7JL6dsag2NPJzP7N5WnGylWTJi9EDFy5lTbA2MgL7BD3fEG28UNrW2dcvX4jE1MzeEV7xSWzM7PognXaD32969vF3MsjYhE/Wz6rWAVJSzwu57xw+vu7NOU5PqTRi98cUn/3kePnsf/kTz/5s8pq69S7sVZ9jI/PZvaBZSPqMXaaGaxdjKzy0lM6OQ+h1Mbdu/cRRIDRo7qYmFyPZ8/fxNHeWdYmvXSpO/r7GxG0ZsXtYxS0InQaAQ0wLYRx/c51vj9GSW3mEkA3mrVlOwAdHYAnGI8u72pE2GxvALT3TmDKMwD8aGzsbCGQPgUUlUZ356V48WYSo34jhob7GJxNFLG12y/RWR0wAo26WF2fw8BuiKtXMY5qlqK37yA++7Q3rl7ujQ362dBq2zCgBzSQAZQMsmDKTPe9XbPoDgDWrYCSzWynu/43t1QgtNujDUKJ08oYGrrEeGxHa0NXuIFOQ30HfAOwrkUpY/C5UfHJQUk8fPg2fvq3L+L12OvoH7wSzShWKfQEQXN6coDSbI2qmpLo7u1IcLWL8JcQ6+orEEj7MFAvQLIHpVwXrV2N9HsoMxeHEOzXb7ZFR9cxhn9ZvHe/O4YGG2jDPgboLV6PAAcrEGBlvMUQr2poTseVoEaQbm1gM3MVcmmEodPN0DXKtguQpHHR362z4zz+63/232YEzzId66tbSfwKUJ1SCk2BvUS+d1BsYCV4t2Zl1ntDaBjoOT4CrDbWRXd3V4L1vv6O+PjTSxiGOzE9swzB1sTOlg5lFBnX0PiQC91IqcFNr9Z0bNTHvXsfRBuG9db2UazvbMTi4lqOx8ioS7cPwvIkJTB1X2djNDedRCdG2flJFQLHzXJdGt4et29fi5cvx6O6viSu3u6gTxzXdT2OEJZPnhsIKIu773cg+Br+v0z9R5Ol2Zamhy3X4gjXWruHjshInTfvLYnqqtboBmBsWhsAjvgHwAmmLDMO+BfIEUek0WAwWBvRQBea1SVu3boidWToCNdaay35POukd/NEnnT3I75viyXed+211wbnNMfBFkbCIC2GIg+XQdkN7q0DtE8Bc5IaBi5JloEGg9w6aI0pvJq2Csx3mEuzhjqSNKknjlXFEaqYOpg6QLj1xcyyM9uqkimlE/GzvmbASwOiwusKzC5Xqf2+RFAgq9FUt83a0uFJmgxSmcXkfArUrcNncMOnGX/WXPZaCoJGy0UM2+ZKchNEVbCrfjkvOimNkJn/6od/+5CYmWmfK+X8XSFGBnq0QhrpykruOWOmM7Ts0znAQGD82eOeKJq5yetmTuEGATcAZ77qdsI8XZ37mM3lVln75Pb4NNG8l/2nbXlGBH/rkPI1njouAaD9sX152LEBHF73frallbnZA/C4CqzbbYQItHd0aj3zWueWY8Ih6qjsu2V+NLIJ+M0EdGz423vaNoMJ7mjJMcDwWpqIZiV5qMVGXUN+Sl2DcY79ua6uLJI4tvbdfnghM6T6+4fi5atX6FNTDIzdYTzrcxujGTs6QQPJluva3jSTu7JNrliCWDGPAgwPrjq/rsFuTmcA3qCUCxdDQ0PRAQFZXNuMd5OTCVJvkB0P5J7kfpYn+Md/9p/Fv/jP/3k6DsslKEPNXNsDMc3cvrxpiAuMyTVO3xqk3V192bae3oEMOlt66e2r6Xj/ciZKEEADavaxsQjR5ufs0mLaIkmU97BUmdsQN3d38/2DIw/oFCydVDLvsMODg+3xe7//Sbx78yZ++H6KYWri/maUCboBKgD4pvqqWIe8zrzfik76aKbp6WltvH8r0T3E3loKqoF7reah63UAHBe23S5uptX9B2PoBLIGeKip81wRg/LoPbpvbemjA+3eWT7VT2XIudAOtOL8c1cP/TJTInUP8iKRdEGw8tnKIoF2U/toYNEsYLc+e+C1QXF3n33xxecQcs/NOY2Ozs6UMTNbrQ/d6JkxxcYMprtFc2llEZmuhXj1x/jop/E//Y9/xWtreUBkU7Ehdzao1x99ZKYWcgsJssxLW2tndPZ4nk4jQHAzTveuo6v3PBaX9uKrr6ewXXWZveTcq29XV+7CslxaxMqCCxfIMXa9DTvrou0pBL6ArzHTWwDc093GZ7QjkBrwwJlBC2TU75dKbcjMEN+rgqCuQ+qsO4ld3ztJMOn5MLk7qBaSPzGEfu5moMgFsVrmZXPbw1UNalke6AydK+FzqvD/B7TRIJ+Z16fImAsk7rrhfSzG0tIK42RJjbP48mePolxmXD5+gJyd034XOGshb43IRXVs72/lzhYXdt6/fxd9/X3oYi22Cvk+83Dj6bQLnR0t4eHDbs/Xvxk4anWhje919PTnwvgg1xnDfwvWLRUzNwNBOd6Pf/Cnn8c/+ic/xxa7SHuZC/7dPe5gPECmGafWevq6zlhc4O/WYmlhkXu7SG4mtYFU7W9VeCCigSdLMBjoshyj5yaYVaYd7enq5h7H2IUjxnmf8e+G9JlhVo9NwPcih598fCcGB0rIK0Qa4ughpGs7R/Hdj0fYoe3wsPRnb07i3RS29KY9/uqvv2GsauODx3fj/r26qAaT/dk/vBv9fU3x6ecjYLC7Wavf5I48kwIfLW6YfD+Dnnggax/EvYicu6Uc341+pf/bP8Je7MfAgDuVDGw38voZdgg7R3s99G53cz9+75Ofx+cffhy1V5CCS2usXkVX/xj6JUlg3tGZzEri54/P36L/G1EPJnr66GH0gQNRo6hFV9vADS6wuIugqaEJDFyMvc2tOIB8W37IHaAnR2YdbqbfOsI37THfkqud3YP47e++geB2ZtaYdZTdXee5FC6mpr7r/5gnXaGEVZBewheYNe3ilwfKv5ycy23w78Frb6dnY3p+Kd7NzsfC6ka8ePUuvn3+Mt7MzMbzt+9jbmElD1b87vmLeD05E5OT77iuc9YOtuqM/8f/63+If//rb+L7199AvtfCHUPffP87bNvdzPjTj3rPvZO9qMIGvXj3Nla2NvJvd626Y8R64GYnX2Av3r+ZjIm7E3F8fRHbEKe19Y347ddfpw3TybY6lo1mWl0l2XcF2CxWzDo2XH8BvrQUHvrV0dIQ/+SfPIrVhcn4wz95zPwbLNbPm1hQi01kzpBRz4q4Mz4Y797Oxez0Ljb9kPa0gvcK8evfTsf05Gkszs7E48f9MTX/Bkx2EScHjcwPvvH8OP7lP3/KHM5HC+PcUFcOS4S5WHh6sh+emTH1Zgp58VwBMDd65wGjLfit9o4+5nk/puY2Y3j0QbgrwSxVS0mq/7sGZNoaMrP/+vIY/Y/w7JpSuSnKbc34wE1saE9mxR0cQ2yxJ6Vyc+JOd7WVSvXx/PkOc2CQWryHncL3io1MzhDfZYlF/OTtQ39voFH/YYa++MVApYF3A/Bir1RyHE8GS/hX2W1ZhfxaO9ZEHkg9bfEa+twMVvDQR5mQom820Cum8jPiGbGO7WoF72SJSmRFX+Y9PMzTMoWXZ9hNcSTtvr2H7bkNXPi7pFr8Znt92p48Q4n5EF+5aOpn3f0qMTYwoJ2UV4jb6rm2GcXaU9vrtf0pFvS+ttHr64crOKwSWHI8/SyCmbtoXPy028qtPthgg+Onf3chwOvcLib4VE8dJ/tgYLBSygA/ji2+a6C/v5O5wR8hu8VCOetUi9vFCqvYiu6+3vjwwyfx229eMNIGIMxm5T5c98vPP483b57H1upKdJQa41/84z+JLz9+GD989St4Syk++/hxrC0txNTbd9FYexV3hgbi//jf/NexubKUZ7lUdiaUo67mMlrQv7JBGtpnaVB3h7k43+QOUmTaBSjLPVbqjcMfx+Ale8sxN48O4DNHRu7h47ShN7mgjJXi2pZ9NFEFXr5naUUwLzpZVWUG6g3+5yjH0KCEwcvcMQJmtoa/u0McU/3p4cEl9vwSngUv6x3nvgZheQ+e5hw5F+4ScFyuacvq8gGcdQdb2oxtdVdQKfX3zesFuAjXvyzF5MxR9PY8TG6r7zcBzmQQ4wh/9qd/xGffZIaveF0cYeZnZ5fn+bk4cYgtMpmKXiJP2mWDky28pzxd40M8kyt5Dv1313gt7RTXOR7Khfrh+8qFD/VBLujClwtvBhJdFDjEz7tD+A5+eQv+bEldwG3s7GxEVX1l8WEDH61ejYzdjScfPqBf8IfSOXjjIjp7x+IuePTx03E46f1obrmJ/qFW5qo6vn01FR5ofH0KVvxsJBc1v/9+Ln7vDz/lun0xPWPJkjp4tTsYruO/+mdtzKHVCgZidm4Pn7wWy+vWi9+PhYUZ9KkGfDIaMzPTcUPbR/ATG9vL+PnreDu5AjetydJpu3tH4JYL5vUQuRmE08IpdrdjYrQ3DvdWYm7yRfQjj0Wut7y4iC6A/8BajS4GlwoxOTcT82C3+kIrePY0YGL45GtsUBv2sQX70Aa+WI7V7aOYWdtKDuDiWWexMw6xOUv4aSaBcayOXvDB8PgQ0noTyyvr2B/PZmuKLfDS4cFOmOJkqeUSfGz/ACyETzfTvgcb1IfcVTXDW3q7mD/0H3u7jl9rbEEWPceRPpzr78CccrQ2bHx9ATlA1+dWwR9gpipsBpAWuaV93d34ygv8zFTuDv75z4eQdwBcnMfAcAd2fjtO6e91VSM+gb5fRGxsHKHLzA/YVFmbm5uNiTv3sHm1+HQw8c5hjI2P0936mJnajLdvVpDbesbkCJ9Si15tgvcWkW8XSg/Rb7AOtLyx/gqdOQXn1sDH6mJ4qBTj453IfcBZ9uPVix/AYpf41zsxMjQae9t78J1NdPsq7byBfsuIymEMwHNDrn+ObHYnPtvjuQimO0d3ppjjHXjJy8n34Jc9cEMpbYD6r33wWtpq+1exqXolcBd/+8R8SHnwG9hw/k4Dzf1MQNVDWR2ChqWfENetoEfu3FG39YnJmbiGZYm04WZTu3BhaeNrvrcCZtZGGxwWB7ko2ObiHThULqGvcCFXnXYxQL+jXzDYbJuzH7TDgLTLHral4tfgcrynbz7j3pZhdUG5gfGS9/vP7+WiOp+zo8Z69JUG+x3n/BTX8pH3sO88tAfyRbGrbTMm5vP28xUfx1jSxhxTBlB75mv6S+2xJSc9H8/Fo/7+3thYW0Yf5zL21J87/Pku7TKhsnJWo5i0AA6yJO5lBtE9r9RkQJP5XPRchkvMzS0lnrVd+kZ9tMl4Js4U8ed73NcMeMu09zEHJ/hDGpQJNiaAeUZoJlXSbvuZfhiPmOcUYRuddxfM6Gr2LRecse3KkXNj/5WDSnwJnEMfXMh199YBOt7RZhLqTTSWO7Cfw5U4Ha8XC3XJBQu003m0Rr/S6C5bE9+v+Rvkwz3q4sjz+0pdXBvuDjZcXZ2PreUZ9OESO3KCfb+IsQdPsdOleP38+zg93E285dh3dvfGIDq1u7eXWCfLd2Mz1ldX0T13w4Dz6LfJn8pDciJ4mXFD58TYnAueSoVPY2i3WEUso7/1b8fBHQnGu/wef/6nJ58x3lYz2Ff35xo+y+Io3G6FMYO+ubkRw13Kg0Xq6fz9ibE4wtA9fOrBUDXx7PsFJqcTxS2kYT2FmKubP/u9J/HJp/fCAyKvIVwNKFVfT0v0Dw7F26kVQJq1Tg8ZsJ0Yn7jHNTCQOPonHz6CNGwxOaVobW7l/QUUpza+f/UKQ30cg2MDWX95dXkvXr+YSSLfgCJLHN0meGdiCMGsh1xIWDw5fT+zCC8B4AZABDjWb2+s7+C7dZDkHZ6bUe5oxJkXcMqtsbuLM6Y9Ao4NiODlzXEUWxujv7cz7o8Np5FygoaHehDk2lieXYy2Ync00o7jQwBQXQnQWwupPoy+vmFeb47J6QUm021YDdE7imNmQN9PrzKGDVkH1jAtpgqH0A+IiPjq698wHhorAOg1zn/jMA3f4EAXhpb7Y0SsY7+mY6aPZufv7i1BVE4TcB/t7+CY23HQaYpic2sNMKFBtJxKc/z6q++yjmNLR1fMLsxDbTBSfNC6uQYrkRwAs5ku0B4coad3u1vj/sSd6O3tj++fPwtrYlmmyG3ZAhZX41Q8A8xmd7gqfcT3DIgrnGZloacIp3WB7yB9lwh+UwJUM0g8Gf7O3d548eMMyuh2XJVbo+61pYYRZ8jID89+iJ09S1swPhi06rrquHu3J/7qL7+K1Q0XYwBOex4iZZDZIPtlljLp7W6PQusJ41YXX33zlrZdxhZOVTDe29dHn6/i/t0+jNJ1/O3fPYesv+Mz1wD09ejoKkHElqKpBtnavYrt9RPkygNhzSCvzYCtRt0yHhIFFU+Db3DL7FCDcxpbg8wG//285SduSYNjJi9TtjRm/lRxc3cFv2sIBaP+vD1UVmBpMNHggK8Lkg3S22cdkk+mI2XFgzu9rq+ZRe13NcxmfdEIZETyc81/l3lvr2XAWydkJo2HyGjADWgbJDH7cv9gLw2lB1hpuLLUDw9/aowNHKhDZvsrg967FhnWaBmMcuwEvrndtw4DimG8urhh/A3KX8fPng5EXZPZWK5aVjIvPew7QQBjLIk0IOw2Ka/tmOucdJEaPAQnic4Z8mt/6wXzzIHbo13ddpHE79xmrZl9miSQ380sVwdcDXaRo9rPGGVTgHnWNkCmAfqVR0XHvIf3t186csfR6yUJZk5cZTcD/gaja9CfgQeYnGOTSny5IS7cmtk5AAzk92sdN9/VudMkZSRlhes0NZvRWYxX0+9i7O7dBIX2yUNDlQ0Nfxdz7ILQ6voaIAJbyhxI9s3MdJvyAcTql7/+LcB9L4ZHhuOYueyHhJbbu+K7Z8/i7371qySPY/0DWcdzdmoqvvzs4/gv/8U/zz6aNV0ut2Z7lK9lbMnUzGosLe/GErq7vrHP75uxtrZD285iamoWQG3N0/NYml/BRqHbkEjJug4wd7/wPMZW7O5DjBkdt+J57UOcHoNI29qSTAr0GrCfTkUB/3Tv3mg8/eBRTL6bjZXlU3R5KGu3tuG3BBjVGDYzJzz4tFhsj3evNrjeUQyMYDP+v2+xO31wre3Y3riI5mJddPV0MPWeN2KA9gAnvo/MStxdkHAhGLLX6qGyHqqrfamNNfyEts/MDQMDt2DNn8q1jhYxyaCIutFYVyktpVN2nnwYuC0hCwZTJE2oH93W1p8C1rEpzJ0A6vT8JHX3NmghaTHwjvjhIyRBh/hua8YC8JuvmadSzM2uxuaGAW9QP6BnaLyMxYccd2Hv6ixxtg6QPI2Hj3pSXs+xs+5Ka8PvnV+dRmsnNgliv39QiJG7TVEo2r+q3KLchQ8xAGc97sMDyMn8PGT7EHDDtRsE0FWxsbnHvB5nm12oE9g0MQY9PYw9IM7vWgrJLLeX+PXBwYfI2AUE3tq2XXHEGAiiHUMzGPvwxZ6low4rz9Zw39k9xE/uomeMgcFVCb1lQZij02PALn5Kn3TO+N3F/7hI4EGw87TXOvxffP4RGKCB7+zE48djkOgC7QYfLK0xF9foaTEPn1PmJP6T7ybpR12MgYmqIKYHhx6gPJSBOnf+uZhtm/OAP0kS/XbhBzXO5AQXh/v7+5iXzZiH0HnOQG9HOT779GGMjBcZ3l0Iija/OfYg3y5MWxLQQ6LLrR4WZ6kUxqKvmzlzcWMHvyuBdUH4KGZnZ/gc/ghbk2Vd0CsP//OA5E7mzOx1s8Qs8SFhEFy/t1QieMt652srHszVEE+1w5BEAamlKI5O8A/Fgfjm+R42dRT5qo6PwIOWXdldO43O9oP4P/zXj7nHSXR0HsejB2Y1T0VnW2dcnp3E8xfLsbtzhty2R6fZ65NT+Aowh7jg4UB88PEItuAG++E5ErQFu+khyW4zdkeW/rN/qB/c444yfYgBFEsaFXLnjcTNrPWh4Ufx2c//LLffusvSbHrLbymD6qXb+udnluPZdz/GnbHxGOnvicZqAwHYcGyLY+95MpYaMgOzChkoNNbTh7OYeT+VOwkm/bm0gv4sxfzCQiytrMZvfvu7+Pb7H8IDji2FaZBva3sn1sComUSCzXdrs4uCGfxh/E8YF+eih/ary5qP3/zu13Fw7qGCK9jUzViCVJmp6AKaW+73947Q8yOwzmHaTEserG9vxfr+HvZvDRx3iC0sxdMHE/jpy/j//uqbuGhsiSpIv4kvxWI1eoNfbLQmfSGzZl0wmMN2zizOx8LKJpiwLg64ziGyZbKGWGtpeSkXnPWX3zz7Mb769tv4i7/89xnMsuEuXFxahoDrirvbPHjaszToQ1NdM3Pt9uYKPpGwNboT82gz7t+visH+jmjprImRO4M5fo8+GEWPAtndjC9/PhKl5pu4MzKGrii3VVFuo/0N1bG6chGv36+j++cxOmSZH/wrQGHAWswrtB2f0dRwEU8eFqMN/Ge22v6eB9ifpb3VtVsisoyeDPT1Y+srSQ4F8H0rY6OdePNuEf/Qm5zF8i61NYV4B3E249ikjXv3+uLBg8G0p734kPX1xejrb0cmS8xDO3Y0Ypv7bW3hDyfn6BMElzE1uaGh4QZ9xSIfG6Q2sC6Gqc2gdQbZbSP39FDuDFjzunIsfvF9ybmfFSf4cGwz+5H3Jc9ienFBYkr9Dr5KvCKuv/VXZsL52u1itfcRW+mDvY6v6xv0Pbc2XDkVN1qyyd/lMe4EEn3Z5gI6qV/z/pLeDNJzXa9VyVKUrFawUiUjujltprjXzzoPne3t2Sd3lzpXlmz0s2IPF6jMQMzD6blGZrzy0/v50zboNPS5YmSGlZ/1qdcGgGy+7ROP28fN9Y30+37+NtDvw2v5/cSHdNS2yxUNdrg4YVsM/N8Z6Yuh7jJzra8uZmKA2Pvb778HvxdzwdsAxMeffYQ92MMuHGLXK7jRRIgl/IA7yArY7I+f3Ivj3bUY7muLf/2v/1V0dbYg1/Xx+N79aAfP7W2vR6HuOv7sj38en3xwnz5Vxcs3P2IP1pG/vgoWgTN7Jt7K3EKccG912EXlWninO2U26C9amAsJ5+czYXm41cXV2Ea/jviuZ4ztbFobH8xjsoaxAfy09rreg/axiWZfiwX0MeJ65czxd44t9+POy7OLA/zwQb4HDETOmtE/dHifz+we5M42h7p/qBt94r0Dz3U5AC+JGa2/vB1ncRoXVeB/7IplTrawPzVVPfG7r4/ihx8O0Ddk/7w+sWk12MKdly4md7t7H/67gB11Z7PJT/XYc7kDU54JA+4IMYFDmXOODQSKt31fWejAb3s/OVDKF59zd81t+VBELHVO/fNvf3d3tOUmPfMuZQbZ1NabwOGuEhfoPEDZe+kj3DHYVKzHvz/Mz5loMPl+PjYZwxr6PQJefTM9F9+9mGaO9/ADB/H89TN0VD7ZlIloTWWTxtA3sJb9bh9qiL/5+1nmRw5qOdfTWF7cwwZcx737HfFf/LNBbNl5fPX9Kpi7gI+s1MD3jEAT8tz5WCy2xbu383GwYzmjy+js64zewb6ooR9iTJMN7F/u8MHu9va2xchQT6yDq4aGOuPDpxNxdYJMg0+rwZV1YJWouYL/lqOlqTqON1eiuQ5cC9c+BrNVgdVrwGyfffSIeYJr7OzHuzfgErBrTbEcyzs7+CTGFmx8YSLH8VEccz1tkLagULZ82E7iUOW/s60cPdhf2BN41jNVWuIE+WoCx83OL8cx49/U0pyHr1czL6sH+FHmxhIbZ3DfoqWE0bejc7hyo2Vk98G8ndhusBl4oL65IZbgOZbGbGvpz0U+hAsbQZsOr5HLXcZ6KFpa62Nu6n1UXVTH+OiDPMT05ASecVTHmJ+BH/DrR2f8bRWFiyiDP/rwh4NDvYkf3r5ZQs5a4uK0BvzdDHbynCd3yuzk2QCffX4nuvvLcIgudL8OHd4F9x7Sj7dR23iITVrn+0ex77mG16d8rjGWl+bj/dv32KoyOvQsMeyd8btgwyYwl/jQsxPhL95J2VYn8IvycRdsXKz33KmXr1/HIbq6uIY9wWZvgz9/fPUaHLKa9lxdEmOqJ9rUDDyqEz/5JBfM/mOJOv5GCXn/PyUNGj/ydTGqC2New8UcmoFtuYj1LbAinzEe4VmaJsgYv/B8I6+lf7T0rnjD4L46d1ve1+CwO0tXwTVmoVsS1AVr72e7bxNnNAbqd/pYDQPzzP/TXmTgnX4aENefmVSX8QyMXUupmMldtsPgrH3VftgG9cY2eE0xhBc0lnL78Pr6JfvLt/PzlQWGyus2q/an8aiMT6U9vmc75I9+yAUn/XwfHF8b7BkN2n7jISeHxlVO8C8dleA5n79mTMU47kjQV9YDiI3lbu3is8CXhZZWZNCEnHNFnWtaraMZ+2C/LrlPX+5u7oInKTN9PT0xYolv8P7h7k6eK9XM9V2I088aADfWrH93bBMb0g7jm8r+5tZ2yuPtWYzKTn6Oz1eC/YwPnXdstKVWZsmx0N5jR9taPET+OhrK7ZlotQt+PjnYoo9ch/+KZcsNMY+XN8mL7LOfl9srVy6sHV7BC9St6sa4QL5WluZiY2kqqpApq74YqxycuA+mLsXkm+f41cpiszfo6O6NkdExZA8sSt9u8dMm9v+Y8W9CPuT2Pipzp5/i+/zuo9BU2XFgn22v3ee/xB2ZKMT1fMG5rVwfmWBMfPg55cNrOa41D+93/bmr8NZgcqu3K0wnONt9GlMvwZwYZJI2o6HmPH7/Fw8Qgu14Chh592ozBvofxvLW+9g7XscW1gFImxhl6zStMFnb3LQQZwduIz2EVPTF/+cvXuYKtDWh3f7gRLoC3tpeQIAqSlFsbslmtvNa3GCYEIbe0YFcfWuAsAoqrXnqQQx1TZCXnmKUcBwLczNxdHEUDQVPOxaMHGcQrFQuG09jkG5icd6Toc9weicxPbuawZSPPhlFmCBYv3qBAlRnvXYzgazdXIKonEEgS8WbGBxs43qHGZjYWMd4YnJ6AHedneWoOruORchjsbENQODBhRAZ5u/G0+rndgAgXTj3pRgcKGDA+yG9AKs1CF5/J4oOET7Zoj+7jONefP/DbLR3DuFIT2JqejvauweitdNt+qeQsmXjZDE9Px2v3r1GGQAhGN4AAJ1cHkCCjxIkexCPGX3OeX1NEw54gj4wroDLhw8/jPczi/HdDy+SeGY2g2AbhRW8SardSqyQHAFqrLNVh/qMDg1GGRl5/e5dblcxGGlQ1762tbtt+DqNtsDVbJx9DESuBPOapMOH1/zw6QPGrC0BoatpS0vrfAZwXVMfr18txuYG7QZ8QY0RBzPyrpOQXl3jBFvNcDTgeIaDP8otmv1DA/Gbb17gpK0FX6lfKTFxC6pzv4dCHZysx5OnvdHRgWIfQ/obIVMApLNjyAKO78496xzuISOXkIeBWFg4znqHNfVH8cmH43F3tBu9OIxCfTlef2f5g0r/s/68Csf4uBpoCRkRrSv2Bu0a6yCDbW1JKm6zh8wccTXcILpOEBeXzk0QqAF14cTa4X5Ox+G2IxcMDLK7g8IyMToInaE1ItUV6/a5YuDK9tbONvPiamNl4U7QrPXTgLhiaIBVUqMTcGdBnWOttUwSbnaK38FZ0R5f1njAGeKY11zAMfPPBRj7ojHRkazh2L2+oF8ja9awsiXo1eC6eyCdr96BbzkekkFJqlnLpwBcM2A81LKea3/8dAB71JhlLM6PKudq6BzywF2u4Zjbfw0fDcmxU24NyqT8Youss295FQ8r2gXAKY9mYJnJIYnQEblbRjnUSHophjA8Pd6t54J/PoJNYkq5pkRcgymoSKctwKQNtqNimLW4vK/xZcBdbHBsbg13HU7RtlvLTzAiGPDhNQzaXNQUGWckQn3GDoE+M7jrttR9wL33Pj05jLa2DsbPEh17uWLsCvAFNtR6+pbI+vCjx/S7Bpu9kZlbn3z+ecqSJbXazLQCr/zw/AU2qS5GJ+5w7/0YHB2PV2/exr/7X/4iziCEIJIoIRc3gFwPYfpX//t/hbMtRTPgxbn3fIDMAH37Jr758XVsH9zE2s55LG6dxeLmMT7B7b1bcbS/G3/yh7+ImfnJePP8bRxu7UVfdxdEaY85lLBvxE0dgLIB5+dCK3bDWqpm0VcW+wywu1BoeRJs0jV6jVE7PtoH2DfE/UcT2K6q+PabV9gDiCFzXMcYKBjpbG/QY21Eb3t88bN7sXWwF8fM5cg4QIT7r85tx+VeMzajjSeUp7kmdrYucudQqRUbgT6foWsujOzsWc/4FAC9lsE5g4A7+K9r5MxMAjOnKwDRhbZKtleWDsBOeFZK5W/tXGVR1KCFgQ11T1slgPV7NXxHfdYOWNqgsVCERHXFgcQGebWcm4vjbqcegBCMjA3hb9fRa0ARXa/10KALfEt7T1yd1cTzZ2+iEZ+6y5gPDt7PoMEJZPuLLztjfnEG21IVw+MtMTDcAulYzsUbRfnpg6Eot3ioFeT4EoBX6ohSW2U75NlxAGRL6LQ1/y/izt1H8ewl/mj/ILr7hgGREJ3lzajP8mYG/gS0Hcx5Ne08zlJPsCeeBWRoKf7ud6/w270xMHQ3vv3+NYDK8avJoObdu6OxBwjfcXsoY+eB+js7q2oO7XShsSqm8OVnkBzMMeNfHX29/QCpU9pXG/VVtv8K+a2NMXy7B8K/evkuVhbRKfT1zp0R5nifMd2LTvraDe747W/+Pg/P+/DTj/Ed1hvnvXYX0CXwbcwZNuXwLDa2DtGFtvCci9999Qxb30u7b6KrpxNbVSlL4ELw3t4a92qgH1fxbnIBANwfKwuLkOjNGB3uifZSfZZhkjjsHWxk9r4LGCdmKULSt9Eby3ZVMbfnVwcZqLXuarFYE+Pj3cyFtX95Ar8Y4Xj6eCwzz5VLd8ho45TllbWVLHcoYXNBv621PTykzN0uns/R09GDTemhreh+9QFyY/nGYiyAQ2D4seKBXqeWpmkEFxxFW/Ec3QRI07eJ8aZ4+rQuceIyOjI9eRgfftgZdTcF9E1AXx2v3y9D3veR5+4YGmmPldVNcB4kHF0rFK7j8eOR2FhZiOWZuehsKUHCG2NseAxC2wRW6oh9/KY1Wrc299FXiBFm8vwUvApBtha6izKFYlscHRjMbIjnP7yKr377VTz77od49eJlzE5PZ9ba3/yHv4r5mZnEuh99+AHYtSqakZuBXrCfi73YDxfS1StLkxkoy3qZ9LxcxA6ik7ndHXsgqTLb9Bg92ONvz7qyhqlJEO6uMJPLxWl9kYTCchAGoNP3o0sGCDyzahhCUMK2L4GbpxZW0o+e42tKrT12k+thQ0AL2r88A6IO/3h8js00M9rDASu25Obc8xca4+mH7VFuu4y55YV4BakvtbjTNWJzx7NHaCN+qdh8w/zWga1LMTe/EpMz89ilRuzzeRxjY0CH4JitePRgDN+1H92dxVg3G5L29o+AgSDNP76Yjpb2hgxyu1vr6qIWn4Qtrz2OR4/u5K6NqhtwO1zAc0PO8G/V1egj8nx6chM9gy40doYZmDgexsqAyWk8uDsQ33/1bTx5NBiffzYSI4OVw5ot5VNff40frMNXMFbT77nPQHzw2NKBW9HZ1YRMtcThfhXEazZGB7qiBXjU0lQDEYXE1lxgv65jaGCYn2al13Lv+rg4vYidjf2oAhs0IVsuYHiOS3OpJ77/fhZdaM0Fam3Z2bW7NcCgONPWtkYw5V6sLc9A3CLHqKO9jDzcxNzcahyiV4tre7GxeZT9vcCudfUN5XcNePb0jsbzl6vodimxsrrpLiJ+DbeJe7CdZc9q9BXcW1um+ZQUGrSw9KZk0F0JBfBUE79bfszF36ytDB7xKYltKZYrn+eaYnF9lT9NalBGDUwYHPFAWMuebEBQM6kCw9qA3B7suWiM5W7EloEjxbFiJ4PnXjPPggBz5FkEDIa42IQg9cykjsRo4kCumTiRNppwgedMTOguHzG1uuF1bhfD9eUG1A0q2mZJv/0oFVrSr4rVTCYwK86kAAPOfq6trTXHySBO5aBU5dnyQZZIusTvVs40MOvRgILlTE1wyQMJaVMGthhvd9HKFV1INnFsc3MzsbeyYJ9cuJnAfvfDawb6RvNwXhe1WsuFLLHquWoX+AV3SzVxn1/8/Bfx5tVL8Kftvsj57u/tiDHs4kP8UT08BDcNF1qiz9UxBGe8RicYqpiYGI1PPvs0+gc6kVOwJ3o6Bga4MzEck++eMxdwHDiYPsPdQvv4GA+YLjL+1s1GatB7efladLWA5equ8LO0cXMnytaPp08H28zBVSWBQXt4/BNfyHFhPMSszhFo7Cf9KTFHl9iUygKah7deM44ff/SQezYiVwHuKERnWzfXu4pd/GZNdTNjJAbA9habc2zFhFcmqaF39cA/D7BvbmrhWjVg2RKCoI+v4LEm7OL27jUY8prPXaTOeo2aG+QJ+RgY6ogivNEyH3v7tB3babDd0kImNnruiUEyfaPntTgPsgAzOx0/NIS2VgJl+uUmeLUym1iOcVA21QXHpwFcV0ls8h/izRjJSQxAu6M6kz6w9Smj3O+jp09y16w6WldXlT7WgKSHsLtzbHvnKPFWubkpdjdnkZmaGB3tium58+gdHcWut2QZNwYff1dOXneI7rR2GgSOKNKHJ5+UsFurUWzqiU+eTMQVsrexuodcn8STx4PR28U9mI/nz6/ixx9XwDur8bNf/CIePr7LfNNH7Pjrt3OxvgPYqysCx8Ho65bo9UyJM3y3ZWtM2itmjODexGB8+fmTqL2B84GXrFnfXK7Bd16Ac3Zjomso7nK/rs7OWFpZiQKk8o8efoAEeWYW9hwc1Y5Pbbo+jfGhPvzMBn2qAlNiI7s7wUP6UnzS6Q3XLcfq4V6cISO1CJefrcJPu9CG6sfWlmcC3ot6sEmh5gbO0YF/HWB892K4ZzDWlsBYbaUo83o9WLkXPT1GLnfgBx5APTQ0yLxvRn9fT5TKrTG7gX1ursIXN2XSx8zSQngorNUb6hvK4NGj9A94d2zDbiwtHDMuLkRWR2N9ASwk7miAozTnYoWxsIWFk5icpQ+X5Vha2mfMA992kEkh7V0tyO1eXnt55SBmZnfSn9XWgsXAje5Sefz4QTx6MhL9gwW+/zp9r8kc83AtSETiekt2tnR0xwlj7a5PF3wmp5eiCI6Xk5kYZ6b37MwyLvcaLDqEnlYS41oYE+f14hiMg6y6A9+EvfPTY3BjGT71eUzNLcQ+un5RXQdeuIqZubmYnpkG48PPwEn6DjO0rfsf8mK5M0qTAVseTFcGKzEzyQnELxfwc/mqcZ8MYGll9B38LZewYoK21fcNeBqEtmyetj+T8NBRqwMYsHYXnsxcm2ZQ39KQ/MqNGCK+Yzk+S/Qc0zez1UfQrQy2Mkf1tMF2JHfnWpbBtUzlDTpnFMNYk+0VX9t2oyGXfNYdVMYXtAvqtAmAXgNLiv1APnldX+A1HZuzS7g2upzcj2vnJ2mDfdfepJFhjHLI+J8+xzHyXBMXELS3uRjNYOqvtDvGKAw1n/O7cRvjR5Y/lEfW8t7O5jpjYAY+WIA+VnYVcC3sjHMjrjDG4f1c4PKacvAitsbziJQHnyZEGqzG4FbmlWs02m5s3MH2VlydHMWli0b4zBv6aczFgHoJ3245IYP9zeBiMQQ3q9yTuT3H3798/z5mlxdjHV7bN9DL/Hj4dCVZQRzoGGVSg+jYseG7vnaEzXbRQX90enzAHDTm+SctXf3R2d0f66sryDpYAv7sua0uXjiPmQTBvT1PURHJy9IvdWkfbllfbI8LfqcbsTSvPnMd2pOliJifOw8+YB4aM9iP4uAfKokS3dx3YvxOJnaJdWqRzXrauru5Am48yARXsUfyZBUCgZW3+beyI9YyTmaCvf7K+VZWlEEXOJSZygC4QMX/ec94Lv9P+VCEblKEmLMPH3T/udtErUM6MTERD+49yNWXEQze+PgwjryZhrrd6TJ6+zpxpucITG1sbQCOdw0KngIS2hMgpuOE3Cp0kp+N9aMkOb//e1/E7MJB/Nu//C7OawAFVWcZeBVgtuO4DGjaMbeTWn/XrO9SsTqe4qScMMHZ/PRMLM8vxPjoOMB/OJ49+xaQU4i7dwoo9hXXwlkeaJCqYgQCPTjYxXV07LSpLLj1EKBuCPdxBkDvP/CwynrIZBvkuwyQ1UABhFpvIC+1MXF3kOE7RZhruF4nQMaDGTYxTGYH1AC22qOH762tLUYBwuXBbi1mkVWhACiE9bEvoxx//+3bmJyfi/FB9FkIAAD/9ElEQVT77VENcPvLv3wBAEQoz64ARTglDMzV1VL0ddUBMqz9D3ljXLYhsMeXtXHnTn98/vkHcXC4G7/77deQj5bMwvdgCbeyz2FwXWX28DLEhPtbs76e8WuLb7/6AeUyw7IWxW5lfi7jzpMPc3vsb7/+bWaOC2LNQFHQzNYQKGtQdOJmEGmRXcEySNfd3R3vpqdQEmvMHfNWZUU1VzJTwa7DkgWCPw1MrgjTKoNgCqzZ6Ic4MQH2baauhyceQ5yskbq9BVjEoek0+UqSAmQ8wXC1W+sYF7eCwiloo6fp78b07CJO/Ch6O/ow6DvR19ubimYmVHt7MQPE9QCO/+wffBwvf3yBPDLnd8rR0tYcz76d4Z6HGMrLGBkZQV734n/7i98xLyfx+R90QeSqY3FmHbL5SYitJt+uxtr8DbIG8GN2LRNlcFwHYZDJbFOD0pnxzt8as1aMibX6NcjuZMiADkTJQPPt9mshov1VgZ2TNPQoqvXKk/yg1FknDcU2SG6w2/HNuaLtvm9w3ddUeoFrroyj5QYYfThXWhIz9N0doPI7z37P+dEhSmYrTtes2LNchTbo6DVzJTyvELn6rWGx0V7fLbHOrcZNObA0kVvkK6V9KgsNZmWq7y5WWN7AzDEDIp4XYCAKYQDMHccN748NNecuHWsCuwDraf/e05XnSgaOVIzHT32QyCl3GkJlzl0JOj/rOO7v7XJps48q9bqz/An67xWcFzFIZfGAecPhe2Cec2E2rP3RAVl2STJ6m20g0PAcC993Duwfk4DsSngrhNQx9YAw/zY4bJt8+NP5yoUOPm8NbB3W11+/iNfPXsX0j8/yOfvqRbx9+WO8e/0qa1kuzuH4LNuxuIytOozjg2PG6zzW11exISMASNrOHFjGRyI61N+f5V7cEn0ACbKWqYtfUOxY31hHtxt534xsHA7jPzM5GbNTk9HC3BWYpzOc9OMHD+K//W//GxwUYICB0q942I4gyelfWV2nDZCk2iZ0H6BSW9nq7VzWALQN2nz6yQdZIu0Q3fTAq1YA8031Cfe/iK6+psw2naFP3/74JmoMrieJsqYzdsdgGABEqbP2OAgB+2iWxUmWiqlvqo6vsGOba9gUCIhkAMYGwYQYxgVzew1R6OCeDbTRw7s28VkXWebmF1/8glE/j/7+lgwQWu97bnaF+9XTx614+uGDBKGCdw/32djcz+wXd6Q4dzpuS0vRGdqj3AsYtHbIawZoADTowm2g3wU0x6yfeVFmlA9tgbLkYqj6J6BVXnTwypOyrYyZDaAMuxNGgF6DjbENZjdaUkm9Kbc2MyaF6Oppp70t+O8xbGBbvJ/0gCZsCP7p+HgNsL4X7djn8UfY7bMbiBu+8GFnBmO3N/G/i7vYfksIcc3Ohugfbo3/4f/9Im2ti1Ibq/txBXHoxxf099zE6EhNbAFcjg4hyk3t0dHWGesrkL3do1xwNDDZ3u4OQEiZGc4gKUnJwvwq9hq5XD/Ab0uiraEq2Son2LHmqaV12iEdXe1tsb60HBOjffHkIZik4Pk23eitAYlaCM4aI1sBygLC1H3kTfubZ0DoD8AUBrdnpxbRpeVcZC8YUam2jraBrht8/TXtt3xHM7pS0SODYQa7DJSZHfbmzVtsg7vEaFMeZrufWbsG4zc2NsAARfq0nIEoDyPm68iuZb6a4/WrBeRpBzE+jaHB9vjsk3v0jzHubYsmyOTiwkoaWPtxeWY9/VMAeg/X7MjAsZlWJjJUgcEcH4OKlxeWudniPtdgno7o6mpA55FD9FDdbKYdWQoHuTWDRJ9ubXX9T7vlEt35A6gVqmu/vO762k6MjPVg05HL08NYQ29aG8Fxv7gHJizQH7DZo17mQBt7HnuH29FQOMiFtpkp2jHRH7/5zWY0tEBo6P/pJSR0aTe+/PIPoqGmmAtFR4dbjHddlLFZzqOZYl3d7eCR3bhzfzB+9uWTuDsxim4Ww52aNfU3ENRp5OkI7NiCzylga6piBXk9PjmPe8O9gQjHw5F7cXNUHe+fv4t9dyPQ72MIywZ6crC1E/NTM3HJfBq0HxkE42FTXGDdg9Af7G4z/62MM2AdGbKMWGZtnXteEoQP2bJk08rGTuyDb8+rmuICu7eGjVhDP6qQ8bR9+C2zodRZdVibrxzpY+gsY212z0+7v/iM/taApD7eerK5wKmvw/7dVDdjyrBrPi+r4ugA3FSjDZUc4av4nCXElPPaOnHEcdy93xCPnjZj97fi6NT6+RDPFg+srgLj9+YB3eqI2V5iK4OTwxP3sXcQmz2IUJOLkrQTrGvAyWChGfMGL90l4/kKpVIt+PJV7G9fIlvYTehlj+fDXOzH2Hh73LvXk/Z3c23LJQraBT65wHfg0A20uZOvqe40/uV/8TgXwyzf6PbzYrEezCSWOMBWtsXnXzxEx5bi/du1qC9Ux+c/u4+9mY774PO+3lJ8+HQAmzwTn388mHLvOVDLyzvx6vky3OE8BgbaoqujkTYwRufbGdCsualk7LuLy4Xl4ZG+6O/jdbBsTc1V8oA2bM7K8kbs0L/tHWwheLuu7gKfDUHHlbeVh2N2epk+ilPcXXmZY+miuHDA8w3qGq3T70I25PfA+rAd+FKzCq+xgeX45utXcbRXy/VasCnHUQ2XsnSFPruJz0mMLSdUbGpOfdWWKjP6SHfqGry2TIuypW6Lu5UrSahY0N/T14Bv9D/uPFJWxFDaBHGI3/X32xKc4uOOdrgKr9chB1mvl+8qpz1dnZVrIs+WwMnPcQ1xkbLuzlE5oM8KLrsAQ3fih8Db4hOur9/K0j349ST54k0+azvloJVsSnHSMTq0h3+zpvg2enyYn/Hz4spKtht/oPMmk4g/9bM+xWPyCwO1WlPvKQlOzAled1ereu3OSv10JWHDRLNC+vWKD27MIL9jpj+VQLtQV8FB+Br8snjWdpyDlUb62/Mw1Y72LvTODOqzxJr1jYV4/X4yE5hMwhHHfvbpJzkfC4uL6FQJrNYdbcWGqL2+iPaW5qiroh/IsSUg5ufm8x6WfFtbXcHXHEQjNt3xNAhmdrfWYnB4JP7gD/4wfYhntTmOltEy2FFqdIFRLpWhkbR3bc3XcDp5+lKcHm3js3dyEb/QVGS+uea1hxK728QvMDZcx7n2mto3OXQuhoBxTMQywFGD/qZ8yimQORfu+gd6GTd3MYrn6mJ7ezd9kcllBuPk0pb0OwEDpB+Dvw70e4aZO4Nq4egN0dqZoatMLLCk0+lRVRzs0B+wlyX19I872ydcj3EYa4j2nmu46kBMT3uelTzJAGAFsxoYTP5CO8VejqH2WJ2RjyVO54O3MiT+VD8UNTFbhUe5Q8FEMRcVK4k46pVy7BipX8qPNrZSrtEA3X/iD/29/clXHGM5c6FAm84OsDObXLOYMiemK5Wu41/8i5+hB3P4o4i3bw/wD/idU76HxbVkrWeGbGxYUg9/WN0AN4AH4U+HRpriN7+djbOj8/jis66oh0M9efpZdIE1TveQY/qytVsTL57vh6U9m0qt3PeSe53ABZZjfwe+VVU5qLy+ETlnjro7yzE+DP4qtsPZL2Nrx3Ive2DNAdp0FK9fPs9a1LXRkHJZaHEnYRu2tzrt+/ruaSzRviX8ZyeYe3NpNdDE2Do+iN6hoUzuaK6Fn/HdfV7bZ2w7GQ9mINo726IAVzTRyczyE3y0iTGexeQZCHSI+cGeYzMyy5q5Hejpoa3wZebhPRxqfXUrWppbeWIjz3ejCBc5xy9Z/rIOPHBZJZe2/O4Bemji2mlMzryOpramuMKHdnR1IM/D0dLRh32rgp/vZDmUrs6mTPzcWt8Aiyo+BTCtiSCd8C53ouBDto6wYcZbIqYm1/BRB+hjc8zNb6RvOAaHK4vaFYPARwc38fzHxVhbOUU68ffITe6WwXaJLVeW1tH1ReSbfjSCh9q60DP8UldjDAz1MIbY0PNrMDuYfu0ALHlDG06irqEpS0HtME6oKTpTAPu24m9K2PdehhGfAK92kfkQbmrCJyZPDUEnzmL8zhg47ot4/vJlzGGbXFDYw07O25a9Hc1z1nl3160xIuXepBr9iO+pa2nj0RN329hf8Y8/feRr3NDAuTrnz0p1h8q3M0aCnzBulTESE8P8LPZGm6OtNLHXe+rfjK8YWPcexiwMomrSLLeZfgvdVe8tmaQNsHx3BszVc65hO13o8r4G+/3d5AxRXCUGYZjcoHNal7BUkAuBLo6Ui81g3Ma0f/pPfZDVBox7+B2TN03gsiyegebcPcHTz+Wg86zHt2USR3a/Etw28Kvs64vljsZmxAP6LdthS1yU8FBdq7VYqqyjoz3jDcZ/tGnuXnGszMIXj2eCJ/ZLn2b1BMfS0tvaI5MBbJPc2MUMbyA++I9Z5dxLW278yyQ4Sz7V8X5jPXwCjC7Ob6RtDfxtrMfSNNpJ58ZFAy9S8VeVfrqwsrGznWVnjWt4thk9zhKbznXOCZ8xTmC77K+/+/1jBZ/PmfxgEqn3E2c0ljujHfleXVqKC/hKcyMyyLx4HpZjZClf50C5dzFJe+J4QO3j4ILXS+14oBp8400szU/G1sZCYnlLqF7R9vuPP0p//+7Vj9yeNqRsR3T39MfE2Hjqrof9F5jPOsZkY3UZ7FfRl4wX/aQD9ksf4++ZpMF4isl85AKXWAnFNXaQc8BYqAeOp3/7UH5vr+EN/OGjZqSz6s8FMRpEMxa2NyEIKG9jMxMHGW5jsDfXIU04gtnFlejtMpusExBX4KbW4t0HKPfxO0bq4joeP3mMcfFEZsh1xxA3Y0CbW+Kvf/ksnr8HuJStl9cMSH+YJNjDewyYWDroCAWxYRK6gf6W6O0pAbgXEI7mGBoYgPR34lhGcTpdcYQj2NsyA5TPQnI9vG+I99zyeHW5zzUAh5C0asB5oVQTvd2tEMPlFNz2dgfwLIZHIcLbWzjq4xibmIge+rEG6UOXARBNGLpdnBjgFfDW3NicSmWm18SdCQZXh3KW4Ki5oQgw6UZ5POTlLJWirq4xjs9r4te/fRc7ltYZK2K4z+NXv9yLWhxOdSPAoO6E69ZFL47s4cOJVJ5nz97Gx588zQk0wNjZbo1QiOjBTngugEGFmenZuP/gPvc6yQCD29Iq2+9Os2yNRktwNQDQamYef3z2BrDmdpWb6BocifXtzZhdmIuf/+L3AA8eyiRRlJAhEMxXRfgMVkJSeU0lG+jvhRz2xTfPfogLPuiqktuoDC6mkvJUOQyoZqAbsPMfhQ1pSMDNtQWIgnAJi0ZbwycIrK1uhiRgYFFajUelJI4Z8RgJSIeHsZpdZzur6cfhyUUqtmT2wZ078ejuPcDdFIBdgOGBJ0hgg8Hfi/Bg34f3B+Ld20UcMs7RjETa+O71NkaoIzMFx8fHaWMDMuyhi5sYplbmXSB6Fbu7a+puXJ2WYnXeDHZI77XbmFy5BuyiOxIIlcxxu6256oqdY5CrznzuEOeXY8q9HZPb7CYD65ZZ8TteL4PszKGZ/pVHVeShZBghyZ0KLqHSWWngNRRmjfgZX3PRTGdHU3IulQuNt/Pi5725Liqz+LmXYNSAj+3IWqjc0bk1+CPJyUAH93BeJFwZ0KVf1q7VgQiMnXuzIQUsujJl14UE++242B6dgcEJny5qGPxw9fwCPTXAZ1D58vgonj7qydXfevTBbCFJo+9LECqOUEdjbddj7mF9PTNVG3PsvJfj6JxYMid3FdBvR9yxEbDcEl7b6OF92X8G64y58T7eT+NpADf7y/Xcui1JlSgI8M3KqQCLCvnzpw/770NHJjG6JY5+13sqD7nAw+cPj1xhxj4CuDZWd6Ma+XdfU2vdTTRDsOqRj/XltdyWeXBwnEF+ydLC7ALOuzM+/+zzDEi6e+Xu3fvYAbOlKqWlDPy3ALrqsa/bADuDGm387bkdv/7Nbxi7k1wYOzs5ihc//oherAIa66IZZ+cBPjq9f/rP/km0A9bN5nCODrFjPdgqa/q6XXJzR5u0n8GJBvrhwTvFJmTjEuIFaG5EdyZGsEHoYUtmkx5BHtajs6c5Ti/Xor54Fp19XfH63XSsbx0AjgHdyJqlUCSTEjNLkThn1t0z+NsF4aipuQDEbkQvJNnD2o8OrEl4gOnA4TNubidubGBOGMsjbPfIaHe0djTG198aqL2MBw8mYmN7gTE6jo8/Hovn30NutgMwfBClsnIJXC9BBC6tZXvM/BXQLWTl+CzHWNAvWDTzWhvsDiRXyZQj7ZtgT3/qfKuLznVlEaM6F2As++Fr/q1Mqm/qqPKobNw6fn3VbVDQQI9jkXKKjqo/xZKlWhoAMW0Z7B8aG0g9lvB8+cUv4q//+lexj9zs8TSjzW2fIyN18af/dCwW5zykE1uEjnXg0y0Lc3bUjGxtxtMPH2fpCgOWH3zSCvnDflRdxMT4RGyvbWcG6d3Rwbh/txx9EOuT492Yeb8fzfWQ7t0t+hKZZWcZGg/u83fPARIfmIVnnXRLpLhQ0WAd4XIXmIE5BwhLQsyurKu5ig4IVwt6Y8BxcfZ9ZrB//vEdINcRGKI33r2bjZmZtcQm4k7nvNNFAOyA8nrJOGmb3L5trW4zCp999yLGRkbjs08/QM7EKWa+H3HtRnxtARC3io1txF/gX/ckSYxdLQAWPRobH0b2GsBJ+zE7u4wsu2W3JlYYExejhiC9bu/X91vz2EVfbXJf7wg+exUivIlMXufh8NbCv77axV8XmGPnWxuN3cCm9Pd1Q0w9rBagXW4Gh1QWzufmZjLQ5sFfZoe7Jd8MVw9DNnBQLKBnrdj4+otYWlvDNtbg3y1ZdM54tcfoyFAsLy1k4FLyZjAHEaSN9BHZcvu+tkxdOj/fZwwPoqVYG9ar72DsO1okMhBAxtv4jqC9trHEPdajudAX76fW45q5bRVrbZ7H2l5N/O2v92J61lJMxXj9ei7txdLyOrbTg0L1BHWxc7ITB0f7jN0R+gUZaMJG8lxeWoutbc8FcmHzKANLllehqSkfkpG9vTPsXEuM95ajDmTe09ITncVuNztmNnJnG0QWP2OZllbmo7WpgJzWMReL8eN338TM2zexBfDeYd5HhofSJlp78xDdnl9aYbb0f2bjmG3GNZvLecjlNjhv96wmDpHnKrEKPsLdUnpWdw0ZkNTv6+0kP+qzSQVmUel3xUmZocRrlunzdzGs2335KH1FHqrNHGziOwfx4SPmD5mxXKHnFFxWnfIeRJAxMEvK80o8yFu8e3jg2UX4HXCTuxIGRjpjeKw7DxYbGuiJNsuVXdfGOnLsgeUb6txNLXNzGAvLi9E30I0sOT9ICXantVSI6/OTeHB/IndHXF+exdOPBuNgF5I/txCfft4ff/RHT2NzYyZ6B+vizl2zji/wmTXcrwz5v+C75dixtvEK44BP/aM/6UGe9qOjHVJS3YAOivsMlG3n4urR0Q7j50Hlx3kmw/LyTcpIS6vZaBfx6N5wHO+vMccX0Q3e291ejtHRkThnPJXDjpZx/EBv3Ls3CL5biv7uluhoa0LGr7AxR/F++k08+eB+vH33Frtu6cs27n8TQ/qrovMC+QVnItD4olN8xkC0tlzFB4+H4mB/Hay5iF5Vx8zUAoSuDUxyGJaF+/XffxtvX7+P0TsD0dLBOEdDTM+swpe6sLXaBQ9428LWX9M2y3g2M19mXTIH9PX4ANsuvgLTXDD27pL1EFkJq7tWxRyZiMNPH8qXfsYDt806tyyJmMPAuq+bfGWww2C4uECf43cNcFgCJxMVeOh3fIp1vH/lHC/JZgP9tkZvI7+bTXidu6w9KBZJTz8IL86gjudSiJcqu1is814G398kTtNvGkQQv4mbxb2Jhbi+vlAeY1BDmRZK6fckuuIuMW93V1f6On2l7dRvaivFol5HO2u2vgviYi375z3EXjlWOAh9prg2AyO8lvWAuZ521BBJ9hmc6tjpjy23JrZs4Bq20Yapu17PNvhwrC64992R7nhyf5i2MGaM+THc0VKnyvL0zGzsHbkjShx/lou0Tx4/Cmso94IlCq5bnB9F2YM9wS8mRYgKqsSwXH8ZnXT3xOu37+NvfvnrmJqeww5fxPv3szE7D6dBf7/7/kew4F704P/kcGZQG2TpbCnwWhk7WEpcNNzXE/38PdpbRI4XsAHTyXNrqk7i01+gh4fH9NsFpRP4o+fFdIL3WrAnhVhfW8UuwcnA4QZETPISB4vNXAxo5x7XOAZ5gwlomfXIc2VlnXGtZ453MoCuLJnB7CIC4pN26sqddd1V8PBiDA6X+MxldHTXY4saY3ikhKw2pz8qt9RwHz4Pv8fFg1HEWAZlTsFA9fHZl6OZrDc7s40PdUECe8s4On/6Y3cfO78VOa8EmJQrF7v8Xfnyqa+Rv+QOTOTVkgm8nfJkAEoc5i5UNdD/PODX3UDKuI+08dh0g5xZvaC1he9UFhjWVtczE9ug5IMH9/BfJvWN+K3Y2NpIWfecg3KHehpgtq549XI5Fhf2Y3MVfojPMUBl8oXlMi2l7OKYtu14H/y3uRePnoxh2zbi+qQu/uSPn2Knl8EpJ8zFfuys89y7ghdUcz9sBLinqVCOhYWdLG93diRGs1xgH/51jzkUd7ch54eZ5OFZi1vc41LFTz5/RJsqC5BytCH86Nr2Vrx89SbmraBwQLvOrmNubSsPjvY8JvHYwfF+7OLz18BZ22BEuZwcH+LHPcEn+LMe7P2dsf5McNnYs+yS5T53M5HL7GYXdO/euZdJEe7InpmZSf1XZ9V/kwnXN7ZBO8gr41OPrynVXsZAh+eo1cQS/taUxPnVjTh3J3BvXfS0Iw/0dQje0DPYGkPjQ/FudjbL8WnLCu0mSnnIaFXcxy/gZpB/MFQNOKf6LJYW1hNLLy7Bj/YZP3BdoaHEnMHn1vkbXHbv/hPkEH/OmBSaWqMO36BeaT8PDjybz/NQwA2X8DFw4KUL7gWTQpgrMLNcxXJS7pK8PHUXl+WeuuEC+DjsoL59dmkuWts7sFdNyFpdbG5ZzqsRP9UPz4HDXYG9tk7iL/7ir2O4f5z2cB+jm8ipwfNtZPEAYmRZ2YvL07h7fzxLEFvq1Z2vt8H8XcvjMHew8lwEVg58ysf1QcYFKudwGCiX01X8jPpkcNefap2LaZ7HV8W8aZvFVLn7GTnTb2lzboPsyv8Nn91GPsXGOiEulbbPXWbaaDGmMZaDw8PU7cxc5zO20zNb1E8alHrp2HsOmQmtoyMjYLH1OJazcc/EdbaF7xqIrtgEFzZpI9e5Dfq7GGC/xHQXGcQHvyOHchP5oIsWelvnwEV/aaM2Q//mYpzBZv28sYvcMUCbzc7Pe3Bf+165H/rBZ+QkZtt7Lf2mCwAaI3eja1hrGWerQ1giq7urm7ZZ3uzM1ubDeK9c1fPD9JeeX2icyBhVYgT8h4vR+vzMEr+h74xFzpn/aEv6RR6Okw/H2XFxUk0WqeZ5jWxm9QrGhT9yLvWbPl2U8zv6c+Of1v93PFfBA7fnG5gQ6o4r5y3/4zMZB+Kn4+7ciEW8jonI7vDwLMJLZNaFFm4aNU1t+BfPWNqMM/BxFX7KMWwutWI34dY/8WN3RnpdebyLL9dVtXHs+auF9riE25yeXMbK8gwYbo4+Gnc7QV4bYhx9NvYz9fYl3+PatMG+9Q8MgUvHGOuNKIGjNW8mLa4tLoDZdpFV5JR5uuX8FR+hpMFxGBOTOByblAnmUl9mu+1/4jSezoG/q0bqwu1nb8eW/+d1a/7P/92/+vNVyE5e/Cew09XZiqOEzB7sYkiOIUI7dPI6NiEGDryTsby2nMJ6dnYTK0u7MQeBK+AwrKFrsL+tczBOMViv3r+N//CXv8bonUddqSHuPRyOD5/eA3i3x4/PXmT9U08492BCD+xzIhsaamN8rA/HWoPB2aUdOnSDnzqD2pgYH8EYn0EGKweL3Xk4EKNjLfH6xbM8sKgeErl7uI1BK+HcljA2ddHX2QVgKMbc/JsYGPLgrRZA9mGc4oh2d49jcmol3r2DaAWGt64U0wCpxzjijjZrCh9DytsgMxIQsxza4uuvv8vJbqq3JlQTROmAMTI46+piFQCmiv7PMchXkPuW+OLTUtQyYCf7zbFnJlR1cwbVLs43uMYBk1oTb99O8v2a+L0//BInvoRQLeYK884OxB3nt7t/SlsPfwL9DTi2OUDCOIRtPVZXl3B6Ewn4ndiD/ZP48fmzGMFRmfXnwZYGITo6+mINR7AJ6f7X//pfx8r6SkzNTueWVhcp1CYNloZLwTEA7tYfg/1dGMIfX72MRo0CQuRKliBe3fZzrggLDAV6wzh8wWCCKoT1NsjM15hLiAEAyAOdzd4VIBikc3EGUefzZoxYK7gC+r2m1+mCVB2f7MX5gQLMJ2uOATVDEL87sb2+A/EGICF/gky31u7tbdFGAD+A6fRiK0mq9dk+eDQRp0cN8eblgXYAwAAB5LPXVdYjL0ZHF4YfYup2xdZ2M6cMeNTG6uJFHO1q7AykCwBtJ2QAZfWZQWmU/OjQms1XOReSITND3HWgITJQZ7aiK98SDo2x1zKobraZJElFdR78nOPsw7I2ltsySGCmkwruSqGK7b3dAq0BMIPWbVjp7BrquZ8LGxgCJimDkbTZSXDrqddzW7W7ctIBYtxdMdceZZCae96SzTRCPJM8YaDMVk/jnHIACaMdZkJpfCVd2Q/6m4afh+NiG1zcsXSMwUsaltnJNI/3r3Icahi3jx72oBsCGHcECG5B9RpgDHdmWHH/XGjJRZUKobPvfs7XzcB0XBoLzAlzbj06nZlZ0Y6HRE5QeZsh5kFcBpYlysq0MoQWpLy6AOEuBY2p29hdAVfgBTC213s6Vi6wabscD7Pw/JwLVm7nc2HG3QzKueMhOLbdBYz/DoDKA3pevXof12eXUaqpi6KLWly72OTuGuwLwLuqBjBYaqEdlUWSU8bmxxevco67e3qiARBoTcLJyalwt88Gv+/s7MUWPy2XZuaFWaGbBgEZAyHP4sI85GGVNp5gda6iFrmr1knJorAZz549i//53/7P8W/+zf8Uv/qb/xBwsrgEnL+ffJdZrwZxBeWHu4Dp472Ig/W4OFiNOFqPxuv9qDrdjrWFyXj3+nmszE+hk+r4biyvT8fx5WbUNF7E6tZazC+tQzzOExR3dUImjq1fabC4HjvJPPHTUkUXZ0eQ5Lvx8NGdePHqR8bPQ7o/jNcvp5CTytiXWouZqfn+7VvkwpIOxcwC3tzeyAyXweE7mdl8emLWW0+8+G4nvv6diwDMSd1Fbv3v6e+PXWTZA7+PIQiIceqUYKiyCAmoYH6d993tfeS8skgpkXN31O2CqXLnAoRgLLefIrv3HjzIgJ7vZRAhwUhwbbMqDWIYBESHAEjKlmDF+wiqDT54GFVr1sKWXLrzxid+AVAuOFI+9BF/+9e/RobN/ndnG3YTG9TXV4qx0cGYmLjLmC3HD8/mkZFd2n6Ri0Xv3y5jz25oH/MIIRkdGI/e/u1oK19HS7EZgtaHbB1EHcShf6AtwdzuzmqM4ncODppiYWYNm9UMcWzN7dXFQguyt8t4VcCZds3dJQbH+vo6MpPbA88amkq0/zg2NrejD9LmFsz66ps8G2d9bQPCcxGDA53M9TjyOwNwLWc5oMWljSi29DK//YxHI66XsQAnnJ9bYqtyfoXBHzP6xQvffPV96vvHnzyO7e3l9P8ujnseiHZRYHvoTqCqyoKfQaDWsosz6zE1OUN7e5gpd10Izurpw1ieV+ShzmIXd8x5sOza8m7aG8828aDqjY2DePUC/cagfPLJQ/rVlUGL3t4imMSyg7WQlq1oa++KPXTo7sNBgKlbuFezVIptl2x7UPQ9Ew2uITkbu+CDtSS/ZrWYaDA82IYMGrg9QU6KjL2LWV9wX8/5MbNUgoztKjaln9Mea+9cnPZQ9pNT8NCphx32ImsbsbW+Fo/uDmeWqeX3ri+qGLereDdzGm8nd/FhnfH23fsYH7+fpLahuZFrtoI9AJ8MU13R7LgecMg89rApfng5G53o1rmBZuSiGrixf3gBHlpPW+qCgwHrctka3jXYjd149Xo+xsYnKrKOnokzzunz/bH+GOnrjTPIvrs2P3x4P7rKfXFxVB1rK1u009IpW9HIdZvwwU3oYRVzqn0zqOr22e62cgx0MxfYkSJy2Tc4BB7ajDeT0/Hs1es8cLwOG5L+GX1FgaMK4ryPvGxDyK/qmpLAeRi6vtDFuPOzY2ypPghSg51QzyUfFeDenL5XEK7/Vh/EAAYqKzsda/jbBfAacIEZzH5H37Ub9++fx4O7BfAs/voQ74QsiJ3cdWIWk4dUi4n6B7u5hWS3mXG+yINhkxBjW6urGhmbPezvIePcDmbcZ97EixEzU3PI+SxyWbGZo2NDYHPPxjLjuRkSD0YDkxngeGCQutayV+3oZW+U206QKXHuAHizOxbn5xiH0ywRNDRSD9mpieHu2vj5F8MxMVITT58W4k/+bBhdb46e3s6YntuOV28X4/7Dx1m7ug7iZQbnMWPymNc6uodianqFe3TE7NRCNDfcgH0MaNaBzw3sehg9+KjcFOvba/iAkXj5aj1JXEdnC/qDjwZTdoOXxFPl1jLYAIKPjInV+3pbY3b+fRLv49M9rgehpq+jw/3YMMsWHkZLu1nAe/TJjNpyDPZ/HEtLy9Hd2xhPno7kgvzISCv2cA378gAb1xHPn7/HXm5AkCV9/bGAHXE+r/FlB3un0Q7PumTuPbi5XG6J1qZ2sAj8A3uSO53xMcqJ/jpJHvKiv/Wsi/n5hbTdZqNn0AJdNpgvThNbyafEM/6sLLSKM03o8HwFg+xmkVoGpXIQuH6vkpQihj1Dj80WNACB3eb+lR0oEEnlGvlUZh0vA3QGRpuai8nFsgQA/s/zQ5Rnd8m6rX5qepr+L+Sig7iqggvhSPgssaSJFQay5DVifu/jvbXX7sqU8Jocps80WSj7ieybZKPu6HsNOPi+OpX6xZhl8FXd5V62VR4hZ3Fs9dH6RevEq3MVzNsEVtjOAIznj+m3xahezxY7Pv7uLgb9tZj3lPY8vNMXdyd6sQUGupoyK9/gsnjcdr8Aq3ng4MY2HPPyGLl+SL+wVUuzUYPvOEJuj/a3ogeeWY3vR4Hiiv4xEIzXZbx7PxVPP/oYeVqMaXzR/TsP8N8/Jp61xKulQrpa2+Lf/pt/E/vgsdXleb5/FGfw4LHBXuS1K4oNVTE3+SpOse0H+4vI0LtYXV+E39XBibuiteOQ21Zj95lT5r8L2+jIGbgwcPr4/sPw0PJDbIYJQNakVzb0TSaBHOHvLMnjmJsc55zuwjMt/QAqQo4rXEF8rR3fpZ3uojIQ9uRpVzz+cASMK29jvJlL6+//8Aw8O30E1+eejWfx5c+fINfbMTjYR9vctWaA5zDuPu5DJi7o0wriXYp3b9fApyYIFTPYZyBGLqYceGh47mJHHuQ3yoSyIVZQ1wxkGRhUbsRd7dg5IAz4tPIZM3I9H+bABRzGSXmwz2Iy5VtMbv+KjIXcyszdsZGhxOBZCqOpwPePGDd3eh/H1uYCmPZebMEFlJnW3Mm3g+3qSRtiScOe7gdw/TFk3h1nG1HAf1s/2nMUXLh1Edmkk52dY/y0tq4rllZ2Y9/zA4cCudmN569MjoRLgA88EPfw8DJWDUK1N6Kbm1wbXymPp//tbcUsDVXrmhZYrLrqKsrNDfSlhf4zPnUFfBS4DJ85MDiMHMLpeR4gs2vrlV2g3d39MTF6F3wwEg/vj8doX3+cwH3aOsrR2toYXf0tydnrmaMtd+DRF332wUUl8eFDDzFvro8FOHs1OEW+6JkL2pt2bLnXX1tbz3Nstne2M3jp4ooLKAeHe5lw6HkF7vxY3/Ksg9MsxfhguC9+9uGd6GhvjemZFTjYPpweTDtYit//g3u0A1yFXSl1luLoYi+WNleiFpxWbCnGm7dz6El3/PDD25iZXsLP3zAOlr7cwCbUxuBIOe7e6YBTca8LMXNX+rF2rnVTcxItjKsHuJokmbuIPZ/ixDgCHAIbK2d1sWc1z96plOysq6sEMy/Oa5gzdxsdSjfio0+eYP+QQdpQXXNGOw7zkOeFuZP47rtF7tUTE2N3kPHmODnC38F3mp333DUwHd9+8yZ+/esfY3h4PIYGPCPnimclIcESJluba+DATXSoEb37GfLdHF9/+21yWUuC+chFMmx5LTZfeXcBVlstT9KuamfbWvRrxeQ/2lh5sDEhuc9/jA2hg+IsM/lPkKtj7J9nxpzxu0FldVec6u+WazKWoq/ZRF58yJP0Gd7fezuW+rzbZEw5mxiMu1ae3C/9Jg/vqz9xIdDd812Mv22ybPEZ37VNZ9iLY/zqPrzUeKX80LKS2hIT546ZK58uvO5i4y3z24V8WYb8dtHTHQu7+Pp1/PaBfv/oEJ96FYN9fZn5XsM4ZmRLo4usLyIDbybfxxa6tIGM6zv20RPHdWd3Hxy3mvrrzgqD42s8zYg3uWsdjrm8sZ4xALlquWTQvhIX0d5qs+Qo4oOV1RV05gGYy4S2o8SxjiMwIZNntQeZbGlfaFoufjJm+kOf2kkxrXrpgkKOObapEV2s5rOZACx85nPiCBfE/Y5z4mu2xadXEzMwWzEPtrLd+t7B/oFM2OKi3i2xdt6XefSZsRr+73WVC2OupydHtP+avlTjj/FH5W58Szl28LPnR2bUM843NVnGh+ZyBT5HG5qx3caYlQkGLP3WGbi52N4b15Aaq5CseUDvJv6VPjqmlrUcu/sIWa7LMj7VN/hP/Jo+ZGR4FM49BgZbRxYqMV9LWq8tLeKnK5n9/7H/jIdjoiz6M7EPn/c9/c61C1qMpYlBt0F+Hxnov/1ejsRP1+Opbp7n3NCT/8t/91/9eX0TZBWSYjmXne0tvljZRt9C444QmgmMgQMzj9GFW2Xd57mVpbhEwc8v6mJr5zRrqbp66GrwPs7VA9/eTc1zzaoY6BnI2tN1AOz6mhs4+SlO8CgWFyCzDGzfQA+A0EyCruiFUK+tQMQPdxOktrT1MiHtmUG1tLqR2feqxAntPa+6ToVsLtZmFtGopXsa63DOrRCEDvphkLOS3VnAwBgUrGMy13GkhUJHTL739P7q6O3HiV5WoSwXufppZuElbWyor2T7tmCYSxDX9o6uuH/vCZN8k076/t3RGMaJl0rtKRhHJ4eApMskj4JCpisaS2c4vM6oYbLGR7ri0y/6YxQC1ACQ2QcIXZxtxj/+h5+iGAadz3H4ezEOwX479RalgcSgbHt727l9yDqhgtqe3m6cGE4AYTBzf2trFQczBkkrQ5bM+j6OOZyY4MP6sm77b2tFUQENJQj6DnP1q9/+FiM/kDXWNtwmC2BUWSR3KejMbZINhKgZgfMQzzYA7pvJSUCY2eMIM0JWycRRUDEA9NmAcmZKokQCO7fhei2JbYIpDLDKagkRFVvioGE1i8iti3w0hRWrjkE24IvB1rCjtBN3BqKzq4RjX4v2rnpkoSnGxjpiaHAUMDxPeyvZ80r87r4LM8gGZG1ouIOxqgKY9AKkauLhvW6UtSZWl6ryADUPqK6qvohea/ZC8kqF4ZiZ3My5WF05pF0HOGVr15WynmWt29Cxeho9HYbz5LwIFM2qlQC0Y+i7AFwa19tMI2XPTHbHzeB3fh5j5nUkFo6R81rJZIdU8Dn1w98lcBuAGY2LmdWOmQdHSZZU9Kzpz3xpaJMAAKK8lwbY4dQASu4EuRpYDb6LEZay8VpOoSuMBvJ934wiA9YaausTpyHhqZHRaXpfiZEPwXIG3PlekjSul4aG97yn1xRE2L4jgMIWNkWnJRl1J4FeRbAoyb1k/h7ctbQPLhmbcaMu6gRrvGYl8Ol1vJ8GzHu560OZclwz64g5yeA+IMm2VuboIgkxDco5MbvH8fZ32527djDajqWvK5vueBI86pAzYI8tYCAygK+QCXSSKNCelNOcJ0AXc2tbXHTIjAeu5cPXbL/38Ol25gy6MU8L6+gg8qtBh1PQH8DSyXlUQZSOq2rju1dvYhn7Z0bLHt+bmZ+P99NTMTUzFc9fvIjf/ea38bd/+3fxG36+fPkqpmdn4ze/+1381V/9TTyDFL57+z5ev3oVU2/f5fgJZvOgsI21tMcSxGNLT9CH9tZy1Dc3xvbebp7x0IgvGBvqjz/48tPcYq7NeD81zTUg0wDWxZnJKOlU4xRGBLG6OcPyYZ9Mr706w41eYn8Btgc7zMNRLKzOce3tGL+HX6G/VyDXmblN3vNwMxd3rHmnHYXcA9zEZAbNzNw26PTo4f0Egq0dnfH6zbvYXNtBniuBgWPAr7UInbv9/V107jo6ulqQr+D1jpiahlwjF55+726xuckDbNQRQL4lD/iqB2xb/uQCuTNIbZDR7Fp3idDScBeV2W3OXzVztLq8nkFIJC3lgGZi9+oZQw/sro8T5l9/5UN7bWa/ZaEMVGQpAwCCgRPBk/KuLmg3EjwJEpElS9G5Vd7MU8vUuXXT+7hVMlOYeTYXmrj/RUyM38+xmJ9bB3BC3ppbsPeWQMA/QRQ+/exxfPXVD7kz6vK6kR6dx5e/9yXk7CgPkzc7ZN9McubEMkUt2MunH3bHg3ufxde/WY6XrzYgqi7KepbENfaWeW/si2++nqK99TwDP70ZhVIL8+3hoZu5SPHkg8dJVLa2N7GRG5ikyxgdHY4SpMHFnpWVNbAB4JK50yYdYs/y8GbaswAwiuor5oFO+xOZqK5rhsDtxxFE5xiSYpkHt4l66JHJAh56ZfZsD9hjcX4pXr9+HRP3JuLhk3vR2lmAVGkb8JUQJ/22JXqaG9FP2tCuXKFv4xAlS+kMj45jixvC7fIe4r+1JYlx50UrvuMoPBx2F9Jm0KVEv7XnTlCCQTDI2prlKNbjD//4Z1HXaDDhIsotBYjKSmYqD4ILrlJEsJPXyAW4owu/tLC0mTpWyagVk3h483Fuj70zMcZ4VEqM7TNWHZ3teTi/4FZgXhXuqAjmx8PUmpgD6x97tktVLqBksA0f69Z5Aw+CUxcEaqorAb2ODsYDuS831URPVyv2420UG4rM+XHsHF1FsbULO76BDDcwn8cxMNwWDbWl+Iv/cSU8wHXEcyD66duQCwCezYNdtPYldruyzfkYG12Njheiq7szA9YGWB8+ANi3W/cbYv2K/l42pS03c9GD6cpl7Db2qhGMah3q+usmcN9QVCEHdTelOD+GPKL7SArjj+YZVMFfmn3rTrEGWAdQAzlrjDYIaCP4yrq2W8eX8XJyNn7522/jxbv3sewiE9dR/sReLoTrB1xkNXNKopbnt4BBlRmzdTyEWAWwRqj66dNAf1tra5JRfan4yCDtrb8UD4m3JL36B/2FQRT5S2/XRdwbLzPHc3HvfjttOQsPIn8zuQqGFbNYCsfAJvenDefX4JTTjSiWkeMGd2xo56/wM+f4iTX8xyE6eQPOPY5Z/tZn0oIoNtbGB9jUOua+quY8Si0NEJgbZMdF6jPGvzHttyVBnCdLudXWNqVMb0JAta8SLuXGEiO1tY0xPT3D3FqPeQd5PEls29Vd5rNgYvD60sp+nN/URqnNRQdLtpxEGZmSVC+v72ayimfwPHl0NwnpAXrmwabqWRey3t3dwlCfpC32oOGq6sZYWdvKHWLb2yXkHZLExJgkc3x8BX61NEjkrip3MNRhbE6QjdZyG9yhANEzgaYJXXGexXqQJHBsM/7ghPY3NHpw+27cHZ+I775bx6cegl0O4+HjQeb1PNYXd+PTT3qwCefwgr4wgWBzExm59iBpvl9fzMDT8FBd/PHvTWTJBxdlis3guO1zsD34GCdlljLSk8KjvxDjuKCkzXNnlBhNwldGptrbO7AFBlcs6VMpA6EMmXRgQFz/k9icR5a5QX7FKz79nDhVXOfvvibu8fPJk7y3Y8fY3+IabYa2TX8lVjcQXg83MIFFWVFXxJy23Vri4qnGTIqAvC+Az9H7MrxAfabz6UO9h8Eh22AwQVdpW8SZYlQfYjiD8mJa26iO2B5xqn2yn/pih41LYs+t0+6u84puZRCC651hn11IcKzMAvZ3F/A90FNMs8acOFz20XHxfuaLOh5+3/4b9PZ+4l8/I4b3EMN7490xNtETCyu76F83Noo24uPFzO58f4H/2ef+5xj6k5ODXGz58svP48UP32L1r6MRXWwzkIotL2Df3R3EZdFN+mYreN+yngbi6FAm/HjwtYkBx/jVfXj7q2fPcoHg8sJdbWCG8+NM1js92Mu/G2pvYnryDX1Ezi7gC1foEzJQU1OfPGfq7RW+wfKdlvApZPtNUjI5xXHtbO9kTgI/uMVrzAc4wADZ0GBf/P4vfp4Lj/La4eHRWFpeYX5cTBEPo0vIrqVt3dV3hD6ICRIDyVGw3fIW/erW5nm8f78N5/U+x/iZDvSrhXFsiObSdTTgM969WUcGXUy/Bjd6eDZ4D0znw4Do5uYpYyzmT7gOHqjUzk4bi0we7FeSkny4u8U5Ur5ypwuyojw6v8qaPMEFJCG8OF7Zk6PZ7sruFg/i//8rT4WciPEz+Y05c/eCGM7g0q5nCLaUc/Hh4Hgv7t8fiYmx/szw9F59fYOxOLcS79/NI/NNiYNb6f/M3GxsbO3i41tpX1XsMe61YKGmoolwReb4kPkVTxoIv4rNdSswDGScw4zsf/pfPMVmbcW7mX2wxUV0YGfLrUW4xEEGYN1x1lDfknrmTo0D2mn99tyFtLmGLeA+ba0ZC5ixHM7OfiyChcSb2jRts+fDnSB3yeeZo+7ebhSpJnY2wWhgstqqy6gBJ8tZji6RseP9GOztoM+dYM2q2Nw/og0l5LtIX/eipV2bfIVuYq9PL/MA27RpDXBRJ455dGe55+PpH7bRBxf+Bgf7GWNLMG7H6uZWyt329h424SxL97WCK4rVp9HTbkmOg7jcO48mxtREwOurLb6LgDdf5mH31/RlZf0gppcPowp83eVOaPq7iz9t7xxEtsD/cKjBkcHoYe7EsTPvq+P4Yi/uPGrBR/XBA0bALod83pJW5eju6kVPlP/NbI9BWJN/XKwI/G9PTyuY3BKLrbRH+4J9q4OL0ZcbxjBqT6KppNRd5oKAmFMfMjzaGZ4fub11HN9/uwYvuY5HD+7H4uJr7MdJyvb62j7zt46fLsRvf/ss5mY3wFufZfKPwU68AvNfKfGk7Tk+3APPFjIQ7IGpLjiaXGKyqbXgtefa6zZsujqjL8pyPfgfYyJ72J0st8OQ6tsskaXuVOIA2CXecweLNtRYQJaAA9tl8Bx9zF3ru3tp6wtNBXS/KYP9BrfF6Bm3AodZMcBYj7JrGV5xFoKYbTMJLx0DT2MaLkrIJdVTfZ0+SOzt78q/bRe7GEPwHAx59Mr6eiytrWfJoLWNTcaY+aJtcmMPzN7ldc9KNK6hbTH+JkbvRweMndkG4y9VjM8y4/geDroGL9ox0YnXxkZG4M40Fz1Uf4TmR/R5Gtn3vpbh3QO/u3PLe5ksaelzd9a7MO19PczWtrgzegP9NPlmH3xjEqiL73JpeYT9NOahfzVZ1ITo5dXVWF5aBluX0ldrizIZjT547p9G1Ncze5+xzV0XDq7jpy768E+eclOHX7zrPfho5bv+7uf4DhfiM5XkvNugtX/zBmpdk/OxvLaauzT1CxNjY3ARbLAXy+9XrnH7sH/GLp1lYy/6dZOWjo5c3ORFnoVSD34ZTrq7JVOPMrbaGEtDcxHZsTww/oHrmtnvlfQJygMGM06joVKzH5k6B08vLk7iqxYT51/Lv/nuvUcfITO18f7187RbLjwrS319AzE8OIxf24ye7u7w7KQr5mRzbQX8CQ7lHo6ZcTkfYgqfzpFj4vmTtj/jA1xP7Mcncsz8jPbecRUr+bdPxzX7wE/fd1eIn6n53/3J6J9Pzk3moSkqsVsZLeEwSgM9kPWDB3fj6aMPAZxVGexf3zmN7oHh6PAQOiaiqqaAwfMwVogcYFnh8/BY6655gGS5DFg+cLsPxrzpJjoxDGaxTE0toBTnWTNKsmAml/XxnQRrflkbzAPc9vbPcFIzsQLAaOvqSZI1Dzg7AERs7uJoMHaC0QuA+Z3xjhjq72Lw6uIV5NRD8oZpg9lHmxurKMQeg9Uc01OrtKcaA1wBZ/1Dw1ELYSiWm5JQHp2s40T2ILwNSSxcAZZsC7BbLYUBiegbgFwfbaJABvtOYnLqHf2BXSN01u+3lp4nuJ9dH8bkm5m4OrnBEOzmdYp1jEPPVdx92ErbylFqKsXY/Y9i/N4HEKI+SDmXOd+P3nbrhNZnNuhHn32KUgPqUGi3TI6NTsTDhw/id7/9+2htKSUZNqDpboyunn7I4VMM9BJ9akTQVhBkD/PpxCmNRg2k/5sfvo4ZDJnE0sM73W6rIBt0NUCrA1WJPFjJzFq3srd1tMfr9+9TATU61h5V6RVWA1KWfTDgL7DawpgpnB5u6IGGt4FUgZfk0VrBKq0E0RUxhdj6e8q8i0Y1VY3ZDv6Xgbfj4wPAyRrf47sdFwDrrvjsk/vx+uXrWFzaiucvZhkDs18NzlsO6irGxkZos6VBMKAX7r7YD8t5t7RcxvtJt/L0x4NH43H3/kAuJrSWBwFai/HjD9PIyzFzVJ+HedY3eaBbX4Kk2Ul3ingQkuTL1TuDkLbVMlYQZYyqWT+ukGo0DQAa5EoFxp0K2g0WC6A9UFDCJuHJ4D9AUq00OO7YaeAFODpIDaYkSadhMFHCYWa+r3lv59F7CNK91hFg3Hno7KosqpziPLu7u3I7cIXkuytHAmcQv0ImtCrWYdUAX+KcdaJJuvLeAOY03hWSZiZyZkPpIPmmme7pPPndTCvBcmXhguswPkmSsC+3Rl2HJmA22OJWJbOwRQUXyPGDO62MgSSP6/NLM07oJIFFVX42zzLg79satpJWdV6DZ5kdwblO7uqa73g3+ubh0/ZacpgZPrT1luS6UOMjwbyBFj/J+FfIsv2p1Is1v8IFKEmmTklgcxu8z1IY3LeyW8DXNNwCtUqmpvfyc46NxNuFMHfPHFjKh79/fDcTR1foAANzc4Njw5ZeVzfEPmD1uzfvY3ZtjbEq5IKbrRWAmHWgAxbonGIPJSKDA4PMczc27DSduLWcDcTYJzPMBvv7ogU7JqETmNTRF7PnPYB4kO+NDg5mVpuBfkGVMvzgznhuA787OgBYbsRudsX7qVmcSC2kbin2Njeiv7sdXcDBO7TonqQ0HRn9LgKUry4MhHswUU30DvbE+vZuHAr+riBZbZ20x3quJ7lAIuhT9R0jMwJcpZfMa4OynBD6ZBBnh/ab2VGN72krt/GZqtjYNCsdgIesjI0P5OKnQeXZ2VVkuCV++7tvmQODsi5y1eJ0j/BZLtLW4lAvISwAca9/5VbASnkpM7YF3w1NjDX9UF4qZ2fQyGvrczNOlnxA+l20M1vM37WOZjspC5V3DSRgY9ELx0c5MaiiPdXW5iGc/O5WWOdG+yc5NTDeXGyMvv5u2rSfsuace8jmvbsT0dhUH9aob2wQuFzF9z94SJAy6K4pM4lcZDXzvD23k6+ubUcD4zL+oB8fusH91e9yBjhBpOhtdQwy555tUGjAnzZuQzZq8DULgN+VGBzrjbm5TebJrcGN8ez5ahRbuuLw4DwWFjaQry7accN9DZY1RU9vVwxAwtz2rs4KuJuRIwHo3//6W0alkDXxJSV5aDj2z6xZF24TiCNXnklTKDXTj7MEt2aWdQKkdiAGEn511Rq67Rh4D+E1q9fD9E+OLyA489GL3LdBhprLddFUqI2t3fX4B3/y8xjoa0cPDeLcZDlAt3e63fMA8imZ9AyhJcarur45ujv6IJ9LYRkFt4Zbs7WR8XUnYxn5M4Nqe2eDedY2XcSTDz7IMidm9ReZv5GxbuYYAIrPkKSaYNFU1K96OHfEGmSswYMtmfMzOn511YjcmhV/EhPjQ/Rll/4VIVf4st21XLy+c38UXd8HtEOOkZQTxrjQ3IJe6nfdORa0SfLkTsiNlBF3AbiYNjY6iq5UFloNStQ3YI8bramuvzyPDuSlqQGdWlmKtkJHFLFJJeazBlL+/bOpLE1iH6rdnUffI1zUaYlPfzbA2G3E0WZtdJQ6IZVb8fatGdPFPBzMzNaBvta4r342cF/u6SHaBfSrDjvkbgt3i65vKP/YDnf5wTkKRdpnZvT5SYz2dMeD4Tuxs4iMIQseOt0ULVFzia8Bb4iDXDs7NnsGBbTEmCXTrJcpqfIQOmXGwMn7hdX49tVkTC2uxYmYxiA/vs9AqwslVdhwHYHY2AW4k3MDWGf87UFw+DWue4U+nmO3/F2FFyPqF/V/Bkp2djwk9Jw+VGqLJ6ky0P8TcE97wWv6KgNFpc7z+ODxRXz4pAW92UdO9Cs3MTzWF98/99Dtpvj0s3txuL+RZPKm+iq6+sAqjcYCjzPYlmUsIStVtY2xdwihPqvC5opDK4S9uxsCWH8eT+6PxQ32oa3NMnxVUWwtZOm3rr5B5tcEBEtHyQvMpu+IF69eYm8uYudwK9q722hbU6wsb0HeT2IXf9aFrl5fMy/FOmxZa7gDbGF1mWvhC1q749nr2ZhfAXeu7cYa9rtc6ErdmV/ajrnFFUhrDXb5IO6NDSMf1cjCVrx4/h4b3cRYdsQSNmZ97RB5aovdQ+whxM7aw5eeJ8bn19bA45Nb9PU8FpfXkU8POQvw8j3IHhj9mrk9v8rDPM9OtL0BkT6LYh62XQM+bEb+K/5+Ex1vLrZkMKsHXH12DM6rKsT3P86AMQ74hPXDt+Icvfvko7voxzUYdCX6sTfW8G9qNkNLDHFMm3fpz0n0ddTFw/sTyBW6isxvrEPa6NvVtQEngw9gABql/+PXxBoMKDKo3fQwZvBSJjUoyxViKDn1p3gxA5LgFcm8WEO/34S8VILklSC1u5q0x+qAySMGV1IuxYKMR+7cZATEfZZcaWlpS59spqXZ+gZd3FlnMGcFYu6ZQAafzK7NMj5GWnnwFeTRg4zbsj2VBJe9XGgRV5nIYpC0vd0Dnyu7XMwWt436Qj8vqhSnJVbDf/p5y/sIJeUO4kyTmsRo6o+Z+wa3ErPlODbm7g7rvTunmeXIuIlJLUvgbgLPaHCHZRJs8TXYwN/FbdpH58JMURfr8jWu7cP2iVsnxjpjcLgr/m//9/8nmHskerq60Sl39FRqQtfUNca3P74ID9Y+NAhB2814TjzG3HTgu6zvbJ3hNniBGMocR+UQd4GMi6fhuvYJoThm/kz8qcPeKL/t9KlDfDfQj462oSel6IG79sDZyoyHPMQzavb2d8DOHrqKb3Rx9cmDGBodxD7sYjO9hwvUjCs+KGvH8zTAaeC+yh1l4LYLnBXDkJ8zs9nww9bGZkxPToEZD7E9ysF2BoGPjs64JtgbnHqIvG1vMPdcU/lrZcz1CXLDjQ3PRLrk+i7OgQRO3HVygEzUxTo+Y2uDzyNDzY3t/H2Enb4Cox7F8soGnKCEPbZ8Yy864oIUHvi8BhtsOZeKvliORjvrXKuzzl9Fv24yqOg8Jhf66Z8Px9vkjIEB/Bl2xoCLC0E+KzyvUoP5Ftd7fa+ZB+aCIS2touy6Y81DQ11kur1GU0EbdBCPHk7A1Y5idno+Jibu045rPmfwykTFk7j/cDQmZ19mUL8W/Xj9ai5OL6vh8R4620Pbl+IXXzwJy93t7JyBvUr42I3o7e5PjnTEmDahG3/z11NxDL60LGdjrdnG7qjA5+ArM2iOHaypMQagb0Su5IxgKHGDNvECn2sAT13YABvtYM8whHxeP9qQpVYOjw/BL+Aw9MgdxE3gDM9CrKp2Z4g7o5pidYf5R25LzMmdwYHKLjxw4xW401JDBsPcrXpj7Xw+50L8WVVTViIoyXXhRPoT+Y3lY8Tajrm7N8UzLqpYgsqYwS4yllwQP2A9f3WqHXv4s6ej9Gsurk/3Y7S9J0a6OuE0hejuAmOPtcf2+S648jD6h8YyMXJufRv/dRYL86fg6mb8iouJ7sg6yEXN5ZXz+LtfLsfku+qYxd+8eb8co3f6ogpbv7m1ETPz72NzdRGbVQK7NGYspqPdknLye0tcmnzhwuQFWLCEbb/OuMDmxklsrB5pXtI+Pno6GHcedIWL+Uro5aULkLWJYa+uPHvNwGljzE2f4uca0JXm+PTje+jbNv0VD3tobVe8eLGIvJnN/TTu3/souXidRgRZ8ABtA/3X7pLF9ugzrMCQO6fAeffuPcyS1w8f3I+n4Nv79++h6xvhId5y3XQe/GeQUR7lYrG6qS6l3mPfHDcX+wx2Z0DfpLJMkjR2c5zc3ZieCwDqqfbWErTeP3eMwZ0M4S+vuKCYt0uZdVeKixXafIPLclfvq166ACAXlQnrA3JBgAcWNmMM2idtpLsFtAUG04fHxjIp0SC65WWUOfmIGFC8pp/Wt6nTyptjpX8wBlakLd3Y3iavrc1gPGDrXMsdAfgO7u8h9CYl9YNlqxlfbbn+zXvIjfNwXebDiiZXyK/zpD+1vz61B/o67TD/5U/H3fNhKvEJE9RusI/N0al/5Uu+5tNYifEj40XaLttubNF51S8iWPifG/BMIfGzdzTGQjPyXj4c17wvT2M5tkn76/hrE42hZNiZseUP/lM+K4FnF4fywR/aXa/la4gg+n8dK+vurvHsRTAvdqLUXMw2O/YuxOibs1k8jMfk7/zPGJp9NharzcpzZ5j3Yov8rwustYjeHzLW7sa+ggcXkUkXrSsHBbsjT0wh2FFOLmjQ8RV4oNQR53Revzc78ya2txa5rzE/7GNDISbuP0GmamJm8nUG+yuHssNrwNBDQyOxs7WdCVnu4HCxTx50cnKY45a7yH4aB2XPufB34yfKqe877vZZjiDeF/s53on9eM3P+bPyrMjH7fwoa6kD/W21f753dBHdfX0xMj6II10DcC+hZAC0cgcAbi/+1//tb2PLldfmVug4QANwtby4Sgc2GVwEePckTlxB3T3NQALXzoDFGc59Z20lyanbbb/45A/i//Tf//coxmX8+3/3y+hq6Y4PHz+I9ZVJFM0sQMAfAMmyAp2drTiqQwzhKuS7m8luz8la31qLlZ2DmKdd1xD0Y75npoEkoPrmNFfOJeFnJ1cxN7cEqND5qwAoDYbEcjYGGpg2Buo8lpZOASiAhwuMahxxjYv44NEHOMXmsPRDsVQXzS0N9N9zCwD3kKq11SXaixGp9gCJOq57lG04udiLew/GogZHtrGzGkd8Zm5qAYCGISzU4QxvYmp6NfoHBuMKsnGMkevv6sqSKufHF0wujrKzgc9exQ/f/5I+NWXAZXllPyanZnFiRxi0An06AdSNxN2JR9HT1s/YlFHym9xyvg3pXQNozc4uMgbVKLT1FstxhgTMLG/E7mlVlLoG4/GHj2J2aSHml5cxtAcIm47DVTtADoZW8N+M4ZN4GjxrAtj3D/fF777+HqeBIacNZtee46SyZnRbGYfZloF2r+Fq9C6GzcCFq8/Ysgxu1tRXgv5rgAFBj+Jo9s0NhtyAf4Ipvn9VBRjHeV3yE43g9/okGargB0/ux72JVkhiVfz2V25FxcBC0Pcw0I31TRhsAIgIGevYiROva6yJr2n35Vl1AsqRu3fo92n85ps3sbKyjfJDdIvNMbe0Ej9++x6DAOgF2E88GIqPPxmPkaHOWF3YjerLUlweA8Hx+XABnGtzBtIkVgbsJOCpVCipqqij0pF04LgzKM8/D2bSASWwpJ+SHUnN9vYOxkYjo5F0i1VlQUSjIdhyC/Y5DkWH5gHWynSWScLgGETVABjsUss1eJYJkohJ/jS+Xs/thDpbSblPSY2Bbw1FOtckbm4flPhaY4/54v1L/nbRRhBrcEIj7Kq8xCODSxBQV+0tX6OR0ShJXC7PDbZZksVV97oEZt7Tz5eKEDyAZ0O98+R2sVJu2TTA+eXDkSzjY+a8JMd69YWCWd4ebneZWwgF2xJZM+jSwGkoXaDwHoyR97HtBg51MC58+DlrxBqPcczdqpwZX4xjJbvSoHzFuDo/Oi4fjs3NVcVZ6bwEjhIIszIlriIICai6YjaMDsn7NNG+LKMAQcr688iCttHrpy1iHCu7EuriCDs6u3oQywdXsYEd3ObvtdPr+KvffR/r6Ofw6Fi0dXfEAfKzuLLE+FsjExCODUPikN/WPMi0s6MF8HQcMzMLOSaOmTZVB+5KfSeyqF092IX0QWAM7JlF1lCHY+NaHiJ+fCFIXc9dTQ/vP2C8cMSMxd3h3sCM0T8z1s5jxgVOwFAtQL36uh6wDCBjXCWpOk4zq1sA4R7oLtDQzZ9iZw0qwv/i9fuZaCwVcrfW9tZ+QImQFXe1VHZaqMs69oN9nSJ26Jr3EJY1P9vYEgdH57F7uBHD/b3RXIf947m9dQoAb4y790bRH2z41m7MzG7hl7yG88rnkOumgjVjm2Jte422FWjZZR6G5MJXqdSczt8gkQcbdTHuZsV7ZsI5cyIhrlf3kW+3Hp9B0LxuZmBCLgRTNRoIOn0A6HDh18M0q2ub+F5TghbfbioyDsjelZFevqu4aQMEvWZ1qYd5ANP5ady51x8dPfXYmIgNCNLNGcAVn9bd3Zv6Jak20O+Ctu1zpxbij504iZ6eEn3G3lzXxY/PX0W54zqGBs3Ero+NXQjH5mVMvpzP3XdmWu9uMl6ra4yP2SmN8fHHjA+///gSX95ZjpExwM3dlnj1ajN2jzZj72gD+4JtpP2t+G0znc/O9xO8tXnmw7V1SPfjAkJZdVETrfjWrp4W+lKKuZkNgM9BZhffvdvHvHhI6VpmI3f1DtIXdI/hGRmbgDQh04LFmvo4YB62kHPL+VhjXkCrTjfAVBrxC+2twzH5HlIzMxuDQwMxONwNMFa+9sPtya0tnjVzHo3Iihn4ArDucnvsbe5EX38XY9ZGW+qi1NoTv/7dO/zvHphjFYw0gS4Oh2fmuLC4tLSUc9pS7sRPuqsO2YDkDo2OxO7WQbx79T7n+vNffEB7V5h7d5iUuXdNBqgurqrx8WZpbtNP7C4yuIO+z89vQPZ2Y5/5vDM2ii8/xg8N5VhYcsozeMyulNxaXqv2p6zsxcUVbFUzeKs1SdT66nHWdV1b3UGnxCDokHhIm395Tb8WsHCWi2E8uHZjA/PI3Jn9fnG6i1+vj7F7D+Ld66UMrLgjoc+xbG2JH17ORQc6Pz+zQxuK0WqZxrtl5Pg0FqcPo4BMuEh2iR6srVfObdAveMjwP/izn9EWCN6hhzCXo2DQv84MUg/M68Mvn0MgLW9Vm34ig1VNV9ifS2T/KNqw86Wzqmi7RMZq+f45vgxS38gY1t+cRSMYs62uOjqaqqOAbrchX43I9xU29+IC30VfX8+uxO/eLcaz2dVYO8CHY6HO0OMbQLsHqZ1ig0r4VJNf9B/WWnWXmX7Fc620aG4VPsUHmuzgYqe+1oc6rr8RvGdQiZlysYCvJ8Zxkc/F5ZuqS+yFB5tVMq95GbwGQaw/iJ993Mb43uTuFUsKbq8vIce98dEHo3F3rBS93U1xCc6tUeFqLqNcNCsJnwZ+8Pq1tS5IVqeOeBj31UV1rC5vYzvdeXqV2VKff/4xeljFPDegG4fYhf7Y2tjBf3hegoe7nUP42hMDtLY3RQkcX1ULwaxrQhbq4wF2abBvBHndiVdvltCxAmNxGePjd9P+C+f7eoawCUVsGXpLPza3TW4o0u5O5B7iw9hvcq9371aY43b+3o3OtmLcHx+Phdll7GQrePXDMFN+YX4tmotdsbZzFLP05fC4Fjk2UaM66sHmQ+4O7m9BJo9ied4ddo3x6Gl/7G5sx/baFvJUyB0KR4zJwtwOGHgjLqrr4TPbcSA+PMa/MU6d5dbEBEf4osaGMuNgxvQ1pLEAEd2AY2zFP/3HX0Dk6uPx/XvRULBkY6C769GGj516TV+Yg7byZTwY74+uvrbcjn90eIW8N+b3zuETxzv42nUTAsCp1U3oRxP+Fg8KtsjgAQKTiRZcS3xpcN6AQhWE0l1v+nf9jTuKxZ1iEc+wKIKPJIZmX5qBn0F0rmmGpD4ud3ByH3elZaayC4xgCt/zYEwTsvS3Bs8NaFRwYyVw4k0ygQSZMIPTQExHV2d41oXZl3n2ErLswoBtzZ04tNVnqQlZpw9iTn27yRsSV0sCuZvLcpBihywPQfsls9XItzvrlHNfrzwk9AbxKlnh4iIzAcV7LqrJjl1Ab6K/vqbdMbjiYoeH2x5hXMSh4mnH0ECV55849kmy0XF1Vb+ed+M+4jt/JulO7Cg1AVtig0eHOmL87mj8h1/+GF99+zp3qJs45sG4+7tbmf0+uwAfBVOZnCIXcAf5l588xVadRcP1MTKMrWu1JMtFnldTYLyYoahHt9vwU2V4QBmb1omP7mwt8jf2B/zQx3w3mXTE+DCLUW5C95k7MZE7s5rB2K2Fhtw1cLi7gW0AQ3fWgyOn8uw2Syy5a8TkLQ9/bWos0WN3etB/cJpJc+KLC366k81DvJUlF0wcU/HcAf0yGLK2tZ1BlEu/fwOWZlyZQmwgfpbXTXTQNlpKa2CojzkzoHWMvLpLGLvFPBusbWRuii2taTfL5Z7ktC7I7YMLztH3UrEXPmNApJAL8jVg6IMsx3rB5/jMlcGuhlwwyJ0K6H3ukqFTmVzB5KkD4hIXM12wlGfJ6yu6h+1A9g3cuTvLJQ35Ob9kbMPSPPpkPy+38iw/E4XkVeXWUi7Y1HseH1ji4HCbdm3lYoXZxZ3gHzxN2uDFxQ3s1DZtuIoluHiA6Vq7ynDgC+TvPHr7zAZvir7eQtzDzvzql68SN5aYzyJjOjxQisW5KeRZXaZ9yP7+Rk08BbMVmZeXb5bBATX43y1kqzUK2JAAC5rgc351DOatzhr7lu5w92ixAD4D/5oUcgBP2AX3ugumC5vWZ9IGnz1FVgxwWW/eZI6nHzyK6akp+uvZhT1xF3x0fHiSi1Rai4M9+QJ6SZ+u3PWLHzYhaQFM8n5hHX6D7wR3VMtVzo+ju6Mc7ehtuaUz3k3NxeTcPNynJzb3z2jPaaxhywvYSc9y+vkXn6DnVzE21Bs31sDGJnm4eTU+9wKbdgS21n9W0Wb+jHo4cHtbVfS1l/NMgIsquHg1c1hzGp395QBWxg7y0tHXGybRVDVcRtcgc1nTEt/9bhU7WIveA7guTHAogN124vXrPWx7IU5vGqOze5h21UVPa3OMDKCrPRE9XSMx9/Yc/9WQ5xMVsJNffvoJOt4ZywvLWcanrhp5L3XFFZykUOiMk6Oq2Fg7xt64UNSMf24Dm7vY3spP5KGnD3pRDChctHd3Mbbgk4ZW2jzEXJ/H1189Z9xv4vtvpmN07Clj2Y8tb4m55ZP49oeZePjwy5iYeIAeKNnYa3A54ojtkfODcRD0Tg9kxya603ugpzsXMF1YGxsbixJjnzuL0eWZ6amM9Wm3xUkmkogv3QWg/1JpcpcV/wyMazv1bRIeMVPGQvgdipy2Vd6arzEXft/dbE3Nrbxv8Br9Q47fv3vHZeVMxvGw+9hsOYD+Kndj4qf0B/6tn6zli8q89p3O0Q4XtwyC2gZsrpxNzooNTB/Cfbd3t2NkZBh7U6mWoO/lEsm75fAmi8mrXdA1CVA/rE3xPC0XAT0vyp+ZHAgOc6fLHn7q+PKUcWYu6cfEwGC0gZkcB324n634bZPEXHhu5H6WCEMnsTnuBPCQXRfOTcx04VqfbnzFRbcSuKVs+aBiCTvuGXqFaGtRdsrJwR0XFx0dSPXEOIoJ2nk4Pfdp4XoMfsb2VN7cDcBnmQrmBrnni/pG43n6RhdgcoptN0/tdfpelc0HfXGcfTgXft/P20fnWrlQVvJrvOtZBSYSbJgszLi6u2UA3Xf3lNjERDHlzkC8/3I+vTadE68dn0IaclnFwHllJ5/y2IBumZC2uDgVl6cmfMCjXJyE8xlLsQzhbXKiGL6GPtA0bHpNnFQzNiVr9oMDj7Zicekt3G6JaxgXQh4ampMP0rN4++ZVVF+d4n8doLrwcF4PEHdhy4WVm8vzODl0h8YW9nU/fWEmC3PfxDrKID8TH/G0hJfjp1woYw6ev/u4xSb+KafQv6kvxrvss4OqTFTiHlyzp/Hgz7d2NwFk57G2sp710/pGJ+IdJHllYz1OuMCZg1rEsG1v0qGbaCmUEljU8ZQcnp7g5Ff2cwL6+tsQzOokQIO9PTHY3gJocWUJp2UNQITyf/m3/y5rhP7ezz5lAKpjGcLc1NyJo2mL1ZUVAPFeZtcMDPREB2Sx2NgGYDqO2WlrgV4CNgyUGVATktzwmWL0dpYyS3Vrw61AOCOA0ONH92Jv5zxmJ1didHQ8a9rX1J4jGEcxOtKPU8PBREvsHexES0cnjnmESbHGlcCrUhfZrZIeFNfW2gswOInpmUXGGwFikg1ECm49gEKBteapGaMaqdn5qbgGHFzhaPr6ERQmYwtgf87fmVHC0xXMDEBqzDAKbvN79fKH+Oarv0FIzyEuPRDs3djesi6zgbv62N3cYzyaoqenN9Yh399+810GZtxu7SKHh322lNqY8IZ49Xo6DgER1bWNsQAxurgpxP/677+KX/3m+3j17i2g/pDvbiB0JxgXg8+VEgDZLu7nAVkqiwJpTd/x8dH47rsfECqMNwZQI2n2mFud29swQB3tqdBmbZjZKBGwf26xkXwqhK7+G5TV6DQC/H2Yba4BMZtVYc0sEg0C9zCbQBtRCcCp2DfMxVX87GcT/H0GKZ1LI2TN5LbWunjweDwP5Dw9Q5EFjgDqqZn56O/vQga6Y35yPhbeRPzu7+YBrvsAlTsx934KJYQwmp0MKXV+gbLx+3/0RYKZv/z3v4wjgMYZYPIGp0jLUxkdc0GSY5XKSZ80unwgjditkhm0M1tZGVGBfRqodgx8L4N6jKXOQoeVwUL+tq8ZPGAMdZLeS4Okwrsqq3zWA2h1nC4gSG5cgXc7luDWQL730ATrxDWYOgDBqsTF+zjHLhLYNueot68vr62zldxJwLhs7lYwQ8zFDZ2eixfWstThGNCwvzohHbPXUT401Aa4rXlfKjbndX0YXPP7tlsC59xLAhrRWR33/YEyoNEtqW6FqgRM7IuO1Iwrx8P68y5wuIDhe7bXccz+0hcf6pl/+/1TyIiyaIkX58jfXRRRXjWytiFXnXndCfT3nCvmUL1z23UuGvA59VVdlTg6B0XIl2PivSSaKesY5gLj2kSfz7m3p8I7Rl5b0ON8J8CgjfXo7D4o8+V7t+3txVl1MXbQ23eLK7HlogAY/tjs1poGbIgBjiPGTYOPEaJNSdLo+/kln+UeG1v7SdiVQ3tjHyQ4KRs4d7MprO+vr7DNdDR13PEdHBjILeLbG1uAuvG4c/dObGyYpVMTE0P9CDYkCP1MmWEsVtY2kshJ1kdHBmgLuq3Ddgy5rwt3jqnzc8HrtQbwaxtizTqbEIlVgHs95HJ+wbMEzIo8oTnYgj3Htg45qItD7D3YPjPbrStusE6CtrW9GnfGeuLOSA827xpZbIjlVeuSWyok4vmz95kBur19xPhcxcjYCDbeXTxNzFkr41KPvT+EKJfpP11DnqytLMhX7iVwkllBg56mkulonUOud2EA+zADr2b/3tYsvAWqPq8kGMhrdZW7gHiPcXAh6Pz8KHp6W+LzLz7MubBWpjIloHOOlA1lVs1VBs8Bh5Z1uaq6oP39+KNNWmKJhyvkuZBbS80czYVS2uAChb8nyAUE/fwXP8sFk6N9PgOZevrBWPzZP/xFbi20BN+7l0vIwk1m+HmWjKuZA0NtzHlLdJSb49F9yGAB0gw5vHOvA6y8GR9/1BHf/P1i9CAvll+wDMcK/shxogfhoaruAFleW89FWgnS1OQs/fWg6Db0yYwrD3pz15O66oJZfXzw9El4VsLuHgQQ+TEA6S4t7Y/ZgstLqxDW1ji9rIrZhVXs1TBAtZgZE/s7W+lLXLh+AaHxPKAmyOvoWD/9M/BkEOgCOSlHF2PkmRgry5DN1e3YRI4926cqTiHH+MW1WcYaG1tsw+dN086r1DsDsga8LffRAHZxoVCMoLI5b9oS53FlaT0XTY4Pd+LpkwnaBbAuYvOwfZ5bsLW1i+yBOyDVS0sr0Vbojr6+bggYbcX7LC5B/G/cFXkJsRuMTfTEBYIycruJzKBcyIXZU9b9vIxWAL4Z8J7J0A5ZPjzeh1S2Yldr8HNn9Lef9/EjDLbloPTXLuJvouf16OOhWZjgm0PItIf9u8Xcw3Kt2buxtZU2s6d3ONY3z+LN9HLMLh1HZ+8ERG8bvOYC1Rn62RtTU7Pgr5poLg9E//BonEFy1raPGadqsMYO+oW8oFPWJ54GA+7sHAGY9fM3kOfaGBoaw6cv45tasEfNcerBleUCMnkR12e70dPWEkM9A9EN7mw6jmg+wyde1kap+ponc1N7HS31EFVsR0dzTXRhp7r4jotm1snVRzagMzuY4tpSRzR3DUTv6N1YxR6dMZ5m3vf1DyZpMnNZIG57tY8GJ5Vb/Yvjru3VfurbEw8hr/oIjW7Fp0CZsXl+xjN3fM2nhFjdTn9VY+BW+6ifO4yWthp0rxx1yNbhDlj4+BRyiF+6wj8z55YGWN2ci0ILOLy9mffPGKPLDCxFlbuQisz5SYL9xAUnYDnm3Z0XrZC+FvplAG5rfR09aIH4uRh/TB/xOdvYvOr6mGReamqaY31jP07APPo856amxjEwoH0QM7PvwaDtMXFnLKanp2l7gCORp709rtvPHK7G8vIWfuaANl7kwq3BZDMw97CZHtjgbr0dZG5leS+s8+yZGQaZLGtRNhCLH21z9wiEa3J2BTziuJ9GR1dPZq3uQMYtydYF9m+qZ7yvauOr3z6LY+6XmLPhIobGW6JvsAguNvGjFh1rz+zi5sbWGADvG4A7pg2fffgYrL0Zr17N4OIkqIEdOGAM9uAh4/HuredvuSjTmrt71JXenlb4ymzi1E4PRjwBB2Ln+nrG4t3rRexAKda35plvxgB8trlzSP/aka8uOAw+lTZZu3pvv4b+VOHDWuBApfSnSW6xycpKLhbl757rZJBEW+lOGpNOJPku7FTOLvLwXjGjJE+5TL/Ld/QnQkn9lD5FfKnMZoCC7/sZZTOvz0OZFZv4PV/z7/wesiBp9bO2Q6xj2ywB67V8sfL5Chk1sCD+TNnnfvo/22S95iyPwzXzWj/dU93xfe/rTx9yoywZKZaQH/Adf1fX9MX5fTqXu0N5w6w+Dxs3CN3R0QbWbsZPejiyOxfkOXISP2eCyinfr+xeyZ2Y+Ezb5TUdH+/l07758/b7lTb/xIPQ3w+fjMUI+Of5ixlkBmIP3lMu+sEb4gBanXbn1et3NFyuY5mlhhgZ7I/7EyPw4yL61IpdLkR/Twcy1BGWArW83J2JUeRCDt0afb3d+dPXB/p74h7vdcKR+3q6YniwL7o727D1rXEHrjY00JuLd329HZmw1FqqjWEXJfAx29vwPsauH1vXXGhBDjsYT3AivC3Po6Kfe+6gQ+E97NfdxKeAqjp+GuRy7g2I2y4Xk7SFJ+i3WNTd9skBmHvLuTqvWT+bvxGptDvn4EQTyuTKBt6NrOhbtc+VoLznLWCz4V/iLOfZ0ovaTMdybW0T24RdATt7uKJZ9pa4cTdfVZVtlF9c45tO098mnkJmnEcxuwk8BuorOlCbfthrK1fu2nR+3R2ibvgdF9YPf9rpmnrI9bzmbZDQYKD9c9wqOLDyffmjfl6u5IKwKtLXp/5Xxlbc3khbr24OYuLeANfC7luqc3cDLNAWA3110d5yDcZYYr4HwLfbWUq5jfna2JyKTz9vicdPhri2yR+1mSS5vLJV2ZV75SJiY4yN3wE36VPrkqOZgCb2sZ0u2Dk/7jR3Aae3p4d7DuT4GN8Qv+vzZL1KsYs94rs97N8J97AOdRfz6U7Vis5cxeS7KcbGUqlwH+RJ3NSCzJqAVQJ7jw0OxoF1yw/2MjZxyJzNgess4TYE/raUYw9j5GLhFmNhvX4ul5n6HfgvFDf6WsqZICJGefvuddQ47uC2EphBG3UKJtqFB2GxkAnkBLuh/+rta4t+MO3p/nbinEtXJJprY+NwOy7gV0vbO9GAT1hBvlaXN2MHjFztGUjI5UDfIGNRg79aAU8gI+EuPXdRHtCOZnRqOy7Bqw/u1cTDu3CchWnaGGCaQhSQr+HRh8iCPBXd2jrLhEwz8RvqO6Kx2BU3dcW4ri1xbRM1pPme69eei+tVlnU6a4PzNMfyYhP4VH7cjd8ox+ZWfezvlrlmIVYWL3nuxQY80gPhT+E9JjatbPL6ZnU8+3EWnb/HbOIfsHnyNYPjckHMWurCBfOubBjTyBI0yLUlR9wNqTy3GONirl0My9JO+H/nXvuYGJi5UNa03vr8Cu+N/Lw+SP+kTzBoXuH0YDhk0mxruarf9d5ySBPV/NuzLvyWu9Bm52bQ68P0eeqZAVp10Hv7mnpsEqVc2Ov5vpn/NCwavB8+Wl+gPzKAijdKPVefK+fp6R/F1+cZCxsfH+ea+sVKlrzxAP2ENtEERsfMuIyviZVcLKzls52trciLsQb5IPiO8ds0bkCb3SHb096RCwLWitduZJ/5qS31bMPKjlv9D3j6p2C89ytiv4xjaDwdS9ur6xQLyE+N7diWbCNty/iFsSO4oNfXhqnzJnSa4GZZSa8hXzQOLH7MxBPGoFXMnP7She2KrbNN6Qe5hljYeUlckb85x/hnBarizhM3+9NG+tPv6UP9O/mI1/npmWVneM8FCIXFsRzo7QOvgRW4oPbRufOzft+fXss4jj9dcE3/TB/dPeJY6OcK5V7wvPHlmbjAHnkOpTt0C2BiY55iB3dgNKQM0g76b9s8Z+cUrFqP/B3iHtzJPA/23d5czzgIZiZumPuHj57Qlup49+ol82mfmMObqlxIbSkXw4OBz0+PokmZZ3jWVi1Vv8ecVUovOp63+ERdUhYqemCfK3Gs28/5MA7vw3s6FH7HfudnecvflRXn1dhxfv//+t//0z//8qOJ+Pzx/RgHHLRBFrZ3t5KcNDRhQDDue0cnDJaCUR+b62uQ2J3ogchr4DfW92J6cjkv1t3bHL3d9YHFizLC+QAnY01RV4Crm27in/yX/yj+9td/F3/1l38VTx8+BCDdxVD8GFs4Q4MWO9uWBtiPJ7Slvq5Sw/Dh/UexPD8XczOz0QPIl6zYiZ7uTjpSm/XCPv7wTmYqHjMb01NrgA0XAiCnACCDnH5nG8L57t0MAMMtK4dRwIGYgefBtiN33NFwFAuLh/Hq7VRs7WyFNUZ1VqgQ14XoHzBgOBK31x+eGFi7ib3Dg1hYXo1yUysOWmdv0EaQbimEs9jCmQkSmosR7Z3tXH8zbhAcpiQz4Q02b2ytcY9rjPhmrK+tooxHUSpeAOgAGRCu3V1r02FkGpsBN3u5GlcDsV3dWIo3b1+lARFMCHCtrXbIPa3BZ6mOKkCQ9XVXN09iF266tH6CU93nu4dpdMqMy7nEBkeSBwyfYaQQMBVYIGINNq91gOdpaS3nNujvf3iGgDakg1CnNWSCJjQlg8HjY2MJ4qznKvAzeGUmtA7YgKPKqHKrhJkRwe8CQ52CmR8e/KSh1jga6HdBCTHD8B3/ZFTro8j87++sQ5raIIMF7n0V95hDMzr7IXOPnzyKt+/fpzF2u3pDoSb+8A/vIgeH8cEjDEe9AGQjPvi4Lx1xS7EGoDwBiQMgMRdf/Pz3krysb7kzZC8dUsngAnO7v+kBfA0ZPBS8mREqyEul+ql/6B73xgnoABhPHY6gznGVxKmYOpZbsOhrt0puhrxZY247zbIXfMbX6STyilxB3q2jqa7rRN0a571uQal66Pi5g+BCR4uztJamq895ACJtyKwpbIZE0utaLsMgviupOjtJkIsCZmIJ/O2Xr5mtLPDzb9vuawafnWPn8QAHLEh0nnW4ElKfOiff39hYz3s715lNT7+UEbOY3eq3b+mY/b349OFQdHW10NdjxrUqHeg5n7EOqn2QOBxnaZeaBCM6eR2aA28AX+cucM3Vd94zA8k5SkeFEbTdzpcLE17L129JqIFS38/MHl7XAd4u2Piav5slp/xKCl1k0clWyDNyQFsLKLx2xtIqR8yjOuShrc5TGl3azf9xRns591XI1+TCasytAQR4/YjrmAGwje2tZk4NELZB4JwL7YR6d3WDceefC22OiYtTA5BNDy9awybnmNBGAboA3LktliAfxWKsWgKI19zql3qMFOhIddBV2LdtbPwTbMk//Ef/kH4cZiDVxd2Jkf6fSlW4yFsPyWxjjKohtx5CWJtZBg6xu1AMmtXSXw+HcU4sS2AgqaGRz9SX8v5mftXjY6bnV+KI+TUAcHTgQqgLMIeA45q4c7eYi5rOd0MdJBHQpd45jj09xfjwg4G4N9YZn382HuN3IRF7Vdg37OExRObEQJygIgDjAPn1VWzwMjZ/CwB3P6ZnFpArZPeyNtwa7Lx7UGErts6dF66qGyQ0k62y1dw6pWbcm/2FAl1XQKFyg1jRZgltJaCHmCRwMcCqfLjdnSYjl+iiuxDq3QlUQ79OAdLYTx00syW41fYpewYa7ScuiHGqi37Gf25hmWsKaPE1WRLAwz0PE+wMDg7wXbP6zVqsAEJLwCwszqVPsw6sALCzuyWOLo5ifXctvv3mddTfdMXIyFich4eFHcef/imkE5tac9MUhzuQznGoQWN9zC/ipyFX/V1nsbeOXEBkdg/MTKiPkYlmbMJplFvbo39wKFrbu5IsStBcXDGQ4MF+d+/ei1JzSyww57lV/adxM5vG7MfFpUXau0pb8XeMjWDcrZiOqWfmcEl8yx5td4fUZWzvAJjQubXFhcz0evDoUbx7vRA/fvMqF59GJnqisUkQfQFmaIm+nvY4PTrAXd1kELcd/DA1NRX/7J/9KXp5EOUWA1RXyJbZ92eJG+rqzP4ASN5Y17eIDm5gv07QJRcxzfqqy+CD592US2Cmvf3YXNtl7Lbjow8m4svPH0d7K1hjZSnO9ZmIjgdnuXvEhdD+/r4skXV+7lkGBxCbRohofxzjuy/NyKbtjpEysbq6Httc3wONG7EzLipeIH9rG1sZsEmii+xubHB9SOT8whYyUJ04xC3QZpNY8sdzHUrFDu5xmuPrGRMerHpNn4+PN9GjrWxofRM28grct3kTU/O7sbiOnWxoi1rw3eHpIUR7mbnuzz5h/LAxPTE9dxEvXh/FW7DYL3/1Boy3S7t3sa1d0dvbE89fPGd+3THyM9rpVnzPEjKwjq+G8F5c1EVvz2hsbbqzsj5mZ6aiCQDeWyrEDbakjM0oXEP0kYW2m0I0VTdFoaYpiuCSErrWgM0pWLSeeYxrEDp+w4C3B+uf08a5rd14Nr0cS4AiM/oXsBeWiPzks09jeHgk/Zdnc1jPNBUTnVL+Bf8YAl6xxN6+5jKxTpaRw976lOwYkPThfPlaJTimlXVBsXJ4vbZbHyQ5vQCDaU+qqs+QVXxe3T5zeh471p/fO/ZCudBruUdLblm2cHFhF11uyzYcHO1HfWMNOHCNu1/F7vYe8o2NOMFHu1hweMI8g1nBd26X1/+aYSr+dLHS8h27u6dcFwKjH6MtK6vb2MBqsFEr89YCMdrPhZePP/3QaY6R4R7k/SLnze365VYXerZidsEaz230B5J1fJO7r9wh1dneg22qzoy0waGR3NI8t7QUO3uXsbN5npllBjC1IZ9/8kmWZTvFhp8guz88n8rzBmZml2N37yhtpr7TDHJxVXXNRdyfGADXNUU1ctHZDTFugiQOtUd3fxfyt0wbrsCwN3EMTn/9cp57dYGPDhibrejGj9VXnccA9sddJGvg8IHBEe5xxv1OmZNCvHk/GQ8fP8T+LmBbwVu11VFAN6yl7MLrMDZPW3yFTXv7ehby9yG+4yaGRnqizBgWi73gjY5YXt6ED23TlrZobWlgfrZjc6MafauJk0N9FvjoJ2yVPgD8WgkiVvxHElt+ERf5uvJWwWNn+Z7ympgcmReb+Jq4w0QLuZDyKOYQL3ofs+G8hte6xY/6DmVT25LYjp8GU00g0CaLP01W8SBDcWDiT77r4rF4U7zsGWk0MXmkWFJu4D0r2Z8VHHlbYkE8pQ/NBQ7uZzv0XT5NJpEn6Adsl75UXiIHFIsZUBUf+p3c7YpvrpztYz31a8bzCLuuKavgTMfUR+I/r0M7zBS1fV4/xwWZ8jXb5Nj6GdvpdzP7j6d/q9H+brD/0UPLxfbH11+/RA7M3vNA/KFYXlzLBAPL4Hb29CQmXFrZTFkxwGVpna72MrrEfNN+n5akvRS7YyfUsd2tjbi+AHNcYpsP0V84cjV6fn7iTkMw9ymcNg/qPGOc4BH89HWv6e+em3RxpE3Al1VfxmAPuvp2Gh9l3WgPJ3b3p7bpOtxZ5n3F5uJNfTtCRF9voj/ruFv+cQ85MGPecoswJsbJgIpnm1hPurFgENQdAo05lo6VSWEe3j840BOl1iI+0nNLmrm2fOQc+7SPf+4Ff3Ugi5UgtDog1jXY36a+8LTsicH99rZO5sOEhxvuAT7H1tfWlnjf3Ujid/WklvYi3whAltWhTy5AWFrEnx6Eat+8j+31fTQrOYwLMd7XYIr20nm2L8qDtZ2VexONxL/+7ufUJT+Tcs14+br9dOeIizulkotbZgkfp6wYyCoX3DV0xPWrslSFyRiNuIvG2mLUNB3gg0757jaY/iLLn43cvRt7u5exuX4Qjx58mItCP3y1EG9fbmQbh4fvgNNWwUgnMbu8jF9vA7/dxb5XdmOYaNHR3hmry6voM1wWJfU8O3dgmyShjE++mwzP9XEMLNmyvLwGxt/OuIf2t2zJxsNTZPQkero6kJFavm/wtZp2rVfG6vQiz2R0Z8UQPtWForWNtahmXhpu4HQoz8OnD6OxhL3dOsyA/5GrGNg5d96KT7dd9MCHVdU340uY10M44/ZODDUW4gNsNYKfiaHt4LCH4+PR0zGAXSlm0mOWEo3a2N6Cn9ZV5UH9I8jd3cHeOMBOWeK1obUpzmpvoqunM+rQYXdsnVxdRBP4f2MX7sY8doFZevBZqyurXHcv2tr7Yv/Ec72q83wwbYNyaOUI5+n6rDbu3mvBv11ksub1mTGOpqhrOwGr1sZXX21wrW18xHLMzyzCdy7BQO5QvYoXb0z2OgKzbcTU5BI48xD/f8C4WSJtIxZo9/u5lVjd2ufnIs/pWGZMrfywAr5aXMT/Ts3wvbW0vy6GdXb1MY7X8fr9DvjNJDFtTR2cxjrwlvc5yMX+XXf4wv03mD/PXDLDW1tbwv+4G6sI/9DfXV6CFXhfHHYlV8E+vX37puKv4EjpU7AHxl3kP+qCOpZlS7HR2m13imSJXl6r/MQW856H5mpTjRXIJ+UElV304EK+46HMq6v0Hxytb9D+Gx8ypiGXT9/I77eJbXIzK0Loc8Toef10kdozGbhcvDqzyW2rT21V+kH0Qgx4isx7tt5gf3/6T/XF6+iD3Alm2SkXPFx00AaIv2lYng3Vgr1TJ2yP5dBOGC8DzHLKHvTS8mrNXNNgur7LILcBdn6Euwm0L9olfZfxDZqWYyYfNzZmANxr2R7H0cU0f/o5UaoZ8I1cP8fe63JNsalYInc26bfpQ1bo+GnHlcmU6d+AuvL8Em30da9oGebboLrDaGLuLffVJibe5alv9ZGf5XXHxc/zBj+dYTizX7KhzG+lzI+LvJcZk7B9KyvLaT+vsev9ZvYjz9qG24C4OPUWC+WDHxV/7ThW/LZcxza5aNLWPRxNpdZYX59HJ8HUNoh7FVssgeWO5qacN2NeXoxm8V28LNd3t4+LdZbMuuC7nuWkfnTgq0zoENMO9PUzj9h/7GALOMJFcHfcWAI+0Jml+Wn44Fr0tFV2vu9sr+eCVQVHcB++m/ogjrFB9C11gvfFN6kTjlMOJN9gvByP7L2vORb+5DUfKcdcz4eY0sWumv/2Px/7c5XN0i0bEIEqOmv9/mr+1dzUxcbaVoIgD/ipq77KU+Xddi1J7qaTpUIrxmo/gxc///J+fPbpnTjFAF8dH6Wwra4e5ArHF3/weSwsL8aLly+jrUSn4hzHdh5PnjzKbL5Xb97h2OrjzsQgTuxejAC2WwrtGMyJGBkxG6Y7havGrXS11wyw28fXcCqW+KhmcOtwnE3Zj0WcncF2AwojI91M3DVGVKOGkNc0xsjoEECmHO/fLsenP3sIIG3OAyJfv0YQmFBPUC43l3DUh4CzA8jJWLgNfm/PQI+B8OZYAsR5/TrI6TZk8eqmNibujKdgLS1vZJ3BOhSprgaCcbSZtdgumMTOriGMMWAOkNTOa51dbelssZ3c6zjGaVtXVwNO2Z0F/fTDLNMrSMYcznmDyZTAnsfoxHDcwfGvbaxy7Ra+4yEpVxnY6GgvQV5bIFMLsbl3gZGpxTGhlNUFCNNmHJ1cRHO5mMKqMc0yRgAuQdStAlcOW3LVtZ7fTwHDRcj5B/Hb33yd8qRBUPEEbBJeMx00aB7iYqDfsiep9DzN1FcsM2sfBRIw/iShEAX691OQ+HZL8jFA2PualVrL2DQ1MedmMXMNSwJpYH3cv/8I4uFhNxirE7MDAZaMzeb6TpzgwFwN3dndhKQNRG9PPQbpKO7f7Y6+gfN4/GE7RIG2H+7ERx8Oc+krnNZaAvG1zSUAK8D6dCG6OiEA9KG1uQ7AjOLs30QBI+vWNwmLfVEpVTaNjAbqiPFwd0NlfMzoLGa/b4GvBsinD1+TLPm3nxeIZv1Hx82FDj+LUVJxVXgdoMbAAEMFVLrNFSKH3uqsJb86B1d4dUYZYOY+kgYJnaTQ6wuCK2QPsPzTCrZz6vU1lPbLOqf+rNiQSia899R5KSO5KET7fM1+CO411N7fvggWJF8GR5Unjb/zm6vLvG8/Uh74jiUlrFknyDezv4xOS/w9RNMyV7ckUZlyLHTSFaDtFvSa7JsNlazpBPys/cj6ZnzWtuWCAI9Kxn+FzOr0PKDSvw282Q/lWRBncN+25/gxDgIaH/ZB/dXeOjfcLvugozEYLSH23raRKUsHW8lwUx0qBtuAYo0r7XzgAAeyhu291vmWirF+tBvLgK4rbNEp42LZtK4uyPbOHvfCbl4fRrEU8dFHY9iyzvCskWN0emNzK0G9C1GCkstrD2FF52ivdsn68Qb8/D2zK2ifP52PBBQ4+n30RTv6D//0j7mPh6a5mGMGxE0M9XbjfJADyWhmhO7nbi0XqMwQLuMQlXczsY39eRidJ9W7Jfst9l3SUATkWAP573/z95nxw2TE8up6AglBgCUULhhzyeujRx3x6ac9ce9uL7J3HeurEIo65KqhcmZHd09djAxZLm4bWYXwAmIXVjzI0cN+aTO+wvl0fApFQBV/G3x3a/8RpBGJ4nsXcXN+Q188GOqI1yEnQwPMoQfQ4cMYOwP8FQcc9HMj5e0akuoCgBk9jqGvKbvOtTrkAp8Zauph1kbldwPx7lZBZKKjowxxgOhBAq0P70KR2YXKLZ/O66R+cF1rmBbLAEPmRXK8v2tmAqPF/dUpphEfUpOLsQZulwHD6r3kzoURD6zdP9zlM8UYn+iD3DTGj6/fR1d/J0SmP9aXPLMg4uRyE//THX/0h+2xML2UW4QH+5riweOGePliFv9kVk8jBKhAv8tRVXcR7V2VWqcT92pjaWGT8WzMxcOZmWn6dZA+xblQjvp7ezIIY+BGH62tbG0rpf2wjJcA7+LSOsvWVq7PoHkrflAdsi639jx3gCAjJ5BDaysWiwW+fxztpRbseSvyfxI/fvsyMxn/2T//z+LiGmJ/dUa7m/GLBcgpnwPP7G3vxqjnCEgWeX14rCNaW6vxu4KtkyyHZe1pd1F4+NXYxED8/Pc+RE52sA9HOb4Gqaxtq0M0aG65sbt37sXCwmKWQnHb+zDtODrwQMO9tDNui7evezv70U7fdnc34oPHdwC19Otsi++0x9zsYtbZ39rcwy/dgD/60EUXSI+iy92RkEsP7HMBRfk0E4Um0G7mGQxxnES8Eeyl7bXk3mHOhxmuHoab7W9siU13VWBPmprwsQ1X0dNdAnuN468At5A7/U1LS0e8f7fCnNagV9Wxsn0BQXdbeXPWUT5jLpRJ59CdgivL+7EOeTW7f3ltm9+tHT6E7FhrFZtdVwmKHB1B/iHX7lq5B1HXjxWaihDIamzFQpJRFw+LLY2QplK0NDTHeFdXXDHvno8x8/JtPB65E1UXfJPxgEKlf9JfoHpcDWLB+Ljz2HE6uayKs7rmeLe+Ff8ODLOCDl3VNscFsrZi2Srs7fz8XKytgenwK9tb69GGX3XbrTZPfyd+MaCl3zDgbF3XW8Khj/EzyoX+wL8r71V8UpI2+q2fkKRKRn34epIK5L69rR5M08+YN4DR0B3siOeFeJ7E+zdvsYk3uejb2tpD+/BTmE/LKRrMclzdfr+/s8s4tsQFDOUaDHZ5LlEs5EKL9kqcJjlRBtJ+9/RES2tndHT2QkA806py7oj1o+dn1/jMEUToJnr622IY7D+/uIDMSTSuo1yEB7R3Ikf7sbh0HO/AT6Ah5ocxh1x7tpbZppapu7mulBJ0wV6dXYO09/QNxbdfvUieYZv0tfpF638XCpZpM3AWMT2zzHyaYFEJem8xNw1go6zlim+pYVyHerrjhLHY2Yaco4vbW/i63fr49d+/jsO9arhKc3S2mcBkeY56ZGwu29LBa5cXu/AHdxrsMq+b9HMAP9OUO8LEN5a2a2ktRgE/4pkAlxeHMTY2oJDFwOAwurqPbcKOubiEHFquqqWtHFs7EFYwxOpKdbx5DV+Ys5RHF3Kzn0Ezdwc0NJRiY70BfQY7Hjtn4CCwnPJTkSuxijJd0TEf2vxK4gEyhKw5R/oO7alypd/wp7KYeAkboV8RzyuT4lOzHoH+iVPEU+6c8j2xeOJ5JlHMJ/fzPt6jUhKysivV10zusG22y+94H/2dJQS0+dkHnmIfsZd9EIf5HbGqi2cG+E32cSy1AQYY9dle0/aI6wxG2U4xigFS++Z9DPi4kCaeO/Qz9Mldq234mEqgGb+JrHld/amBGK95G7y3vfzItjmeYkn/FmtWAjf/CXPa38Tg/O74qsuJoZiPGvRzFJ55b+JOPH8+CQZZy4BjO3qlXHz17fexiV5aHvf+owfx4scX8EXGGi5Txtjqk0yyO9o7iKa6BrgLOLOqNnbgZWa2N2OLzXJ3/PgvA/JiCEhW/u05G5bFtKSnAuFuRH8WCxUsZlvF4oKyuir7XAeHKce9ew/izp27ASLJcikmCF0jQz4cD8fQ10z2MrvfBWMXISyH0dRQF60lZCMzg+vCXce3O3+dcwY8x9IBctFUXuI8HWPXmI3EynmfxMsn+En0iXfWNzfSDrjIpT2vxp7397vbsjHm5xb5jAst+jyz/ovgAUtaXuXuBBdZ3DVkAksl6/IqZdEdyuoG0pj/UqZtH+3IebfNfN6SFn5e+dMG+vNWh+RKyo6lNMRVclUfXi+5AvriZ/gTuZb7mGnvgro7dSqJQXKepiZ3B4Edjg5jF1xhhrS7EyyRZIDtwcNSfPhRGzZrIwb6inFvpBQTQ11x784A3H2dPgyAneaBBdfRWNsWP36/EGsrcLjTevDCPtjBHYHV6HMfOmTZ3ybmpS0WF5aRH8aFdqlT4hET/Mxur65hDnPBzEOPD3JO3DF+795dWPcNeGY1NvENxdb2aAT35Q7Om5p48sFj+lYPLl9NDHL//oPcUZA7B7En4rz+nq7EEufYzDL28wr5yZJOCMcx47iLjZ9d3ojtfW2S/P4kdVbWOTk7n1zhmO9sbO6AWRrio9HR+Cdf/jw+uDORpX4tH3V15sJSU/zV776LybVNFTgGutrjyeBQ3HDdXfxcBzahBR1qLTZGM+/LCWqw+VOzc7GHvj7o74vaZqstHEb3QHe04mf3j+TYh2E5ruYGsNrORSa8vJ/aj831ZfgJPufoIqbebsbQwED09bXBYwwSoqvcQ7l78XI1/v7v3qO/hfjqN0vouGcToSfovsFaEyeLTSV0vIjouHAIB6xpQD8LUSdDwQ6JMRuZj6aqcr5WjS1rQF6bapqjns+7o4/hzwCzWfgWPi8gc3XYpf7+XuahCb06zoVoEyrzvBpk+mAPvE7/9At5vsb+PpgfHgq3q8ew+DssOk6P97PG+N7OZnIihB3OdA4XWk8cceCijJ/F56Mi+cgypkirPEo7ZRDZp0Fyd1kZ25H7225tcdrcylfzp2NIN9ElrsJ1B5hL8ZYL8S7iIh48sXXYnttHLra56M3v6rPnfSgzuWOg8oG0O8p/BslpS+Ixbqhup79ivLX1Bs5d/FR/rWUvL9S8GovIuJj+lKcBcQOy9qVi92gz17/CH/MLdu8UTGK715Ct41w8bcXmK4+WyXZ+b/sr3tZm2gb1UX9kxQMvqv0w8TDHkfuarOEcGmexYfkaT/2BO6Aw0SJgrk2/eLog0KAP4AaOj32tQaZMADSzXzuvP7udB/2l/XMXR6VdtMn4HHItDtYHiw/EJwbe057afz53ew86lb9XgvmVa/BLjnnGQ/jbcbuNRbiEoF3Vvxo/0y+7w7izrT39vA/b51wpMz78mX9zDectE4X5Wx9i6UEXcuTiXb1jab/m5t9nKc/Kjg54DpzRzH7v60x4Pqlypc903K8ZWw/3VmbEOFvri+jZTfR2wRfxBXJaecIFc3uGvegoF3MnsWcxWEr1+uIk9jZWY2l2Kg/e72yt7KaVX7gz1XLnlpsTwxtHtA/OhXhH3iAXEYPYT/FIymmOZaXft2PhP37JsfNvP3P7vkloPmr+0efdf74NQZxa2IiZla1oLnXEDkT1mgHIbUlMTF//AEJ0iWJZQqWI4WuKd6/eZNZEEWO8troZbe3FGDMo31uM8cFujC+kouMmvvjZaIzfL8Sd++VYmH+FkN/EP/pHD+OjD0dxVK8ZRAAABnt5dTG3H5phNvX+XRzs7sbM1HR889XXsb61nFuw308tQh73c3uXtYMPAM0XV8cMQmULrFsrDJa7qmwN4XK5K0Hn5ORabOzcAOavmb4L2tKdyvfsh5nYx5BdXNdDAjwAsAi5X0dHBQI1efiIQEaFm52bZ+CiQsS3NxCO2vjss09wAHsQVoa6pikaIdNNEKCaesaISW/AuR7sL2Mc3I7kqnAx/u6XP8bi6i6gvxyDjNP+wRbCdhSDw2MYg7p4+eMkhOwkhkYG46uvX8aL5wsZ7LdswMOHQzj9YQgW92nujB9fvkmBdbHE7JKV9aWoa6zNLVfYCtrSwmeWow7nsgaI6uzsi729C64v8IUoAritVyWIOz1xu1UloO5DJS4BpjROCk5jY10MDw9kZr8fU9nd6qKBl6CpG5IBD/ypxVlpTBU+ryMws50qd4Jz/s4McAkL19EwCUYFfRpYSZ3f15gVCo3h9hezGxvwpPgN2oxi8Tmzdq+ua5iDg1jAaX/+6Uh8+cVH/L4A0DUQb53Vixil3dZPXVqYi24cd0sLQBIZqcL52ZZjHJ2r3aublo8yW/IiJu71xMhII39f4JQB5Rja68Pm2F+3VipGAeddMUaFJB4egCZJ0yhbR16l0+AwILma7euSmgpRqBhvnxpKgbBg9DagnVlYjLsA0p8eWpmkCFm0PqpjJYA02+W2HJCOwcCBRtx5c4Eh78l3HHMBrgZBUOYjg+3M3+n5aZI2jbPybXvyGvaLe7iIcMkbtstrGdDUCDm33lcjaFtut8pKwGSRrsRqMN1OdUHbPNXfLWIiWg9Dk8R4Q2VQmTND1yxk5eqTB30x0NvK/XRoGisJqQsqkpBKhr47Gpw7jWMaNPqjUbcP9jcdEV21L0nq+Dud/E/90+nnNi0uKsGkK3kN+2Ywxs953duAvffRIQtubUglyFp5z3sq535efTIrrJIhec7PivOszJmZPa40uzVREGKZm8u4RHfnN60bvRONrc3RP9TDZ+twwpv04RzgbsaOmRaHkIGe6O6tj/HxNhwNyDIOANYA0e2LtI3KtIDKlX/H1WCLQWfLp9lX++2uFX86P/ZDEnYDMLlEFrqwS198+kGMDvbm9mwPUHThwIXZQYC7BzlVMo3N2GReGADBqtdzN4Ljk6ABQFRrf7EPBtImJ6exF9fx/bNnuUvMHQOSWCSEud+ijcjSWWXbptmozteHT+7EZ5/eQ7fOsJNXMTO5EaPjvRDm3nj4aCA++2IsXr74OoYgg7NTe/G//fvvYgfCZ1ZEHfZYspY2BsDKVGXN0xZs4t7uXnS0dgDYt3DQBs3MmlOOlH9A8IGLKm6rlFFXdumYweoJ+2UIYdYAbGjmfWwtTt66l8qQC3XqhDbMMhICsXpkxmvrh5SlG+Zb+XSM/N0AsbvIHE9lX/nQ0Xvehe3JxQpsWVt7S6x7nsYp/TuGBEPoPExKu3x55UF6Zhfj47CNBnLcKSd46AaUuFC7tbESLY2l+PjDUtx/WB+//ru32JXuGOwf5bpb4Vkr1fUX0d3WFeND9fHp5/2xubkcH3/cAQjaip7hyk6sWeYgagtZQ7W+oY15Oo/1xWmu4846SOTBCfdy8e4CWWHw6IS/e7ByS6kJW+qYuXtIUOaZBwCkjk7sDaQOQO25OLW1BmMgMTgNM8u1rS5iuNXerD2z+zwnwuCO286z/JFjjHmZer+IPd+Lf/kvfwbQv4z303Opd2VIXle79S3x58jpk0cfxMz7GWTtIB491fcyBse7SYbq6lx03U/fZACjvRNgXkKOl+bj6ZNHzJF+qSk2AHEuoh5ZkgHQZrm/j55+wvt19Pk8hkf70lc4D2Y/axcK+AZl8Ib7WJt2aKATX7QLRrjMoLZn+ZwcX8fS4mZYs1bfot3S5lhyQfvkdtrd7d2URe2tgc8jgGZbWyegvwmSdhzzcx6QeBF/+o//EHK+GKPgovGJMaZD4F+f5ZW2djboh7vhyuhwVWK7c8bGrefu4FhZWuBe1dHe1pPb6Ne2d+L529l4824jZt+tAMK7UZjIs5vqGbNi0TI8A2nrunv648BFe/xWVa0ByBMI5xZjMpR+6era4CXzWI/dcLs9cu8BkGsr21Fo7sCGlTKQ1NndDmC+jFYw1R3wyw26crJ7EL2MYXdzSzRUN2QJnmfTM1HCdjU3YVPNOEV/xR2WyKoqlGMXUv2Xz17Fb15MxvEV9p+GD4xN5O7H9a0tyH8JYuvYXENyagDlJT5Bp9F5x9zgfvpvZNJDKMVMLg7ePnKHFrqvn9DP3gJ0n5kFje1UJiQM2hVezjY6vmgtLnM/RkYhgR3g4aON2FjbQI/1VxfRXi5EH7p6dV4Vh8eX2EIPs2Q8Nw6wl9gY5FsbNTY6jL73xtaackzTxUqMV0upPbGZxLwMyTR5QzrmIZHachfiNrdcjDrm/iWw3Hl89PEnWbLS8jsuNjk+33z3gou6Jdxsv2Li7TxE76QxfveVSR7iCHFbRYdGkX99Sy1zJAkz+N+BDo8OD6XNvzi5jt3N7Shj36xrOjMDfmU+PNPq8NiMusrTnV0X4DUJqJlX/X1dcBBLAGBHby6it6M93C8rTpyZWQcDd+F7auPeo7FY2ngdH30yFI+wecUGZO1gGx96N3fEnR65rfomFwICPXVh1PbWY3/evZnmilV5HtXu/g7z151JQe62qa8rMfdXsby8C4/YywUXg1JL/g2HcrHXQ8I9DHUNLrW4chCry1vx8MFdxr8hjrDRBs2aGvVBx+jTYey5QIctMZAoLjHYbZDb8b3FN+JJ/YHlRKw17qPQbAlMdwBUgpLu8hJH+11l8BbHKHfKpnLitTw/wvcqwfli3k/8pqyLP4tgyEp2ZSXb34d667VucaUY3c/71O9nUpi4gn+2U97ggqz41za6aG7wQ1mUO/g923AbKPBvMYvtTGzMa7krlnb5N5fNtvu+v9us3MGKH7D9Zl7KExuRIcsu6E8tUeZiu9e17y5a5MIB/bDvYmaxszZWrGB7vLjy6n0TV6bfrhBnX/PvyusVPb8GB/WDV8eGR+JXv/omkxxMuLC82+MnT+KHl6/i9eRUbO7txx//2Z/Fi+++FjCmDosFXFB88uQBuoXfpx+OpcHOsQf30wYYPMo20G8zRY2ZOAYGSvR9NCtxi21xXB1rcadncHktr6FV8jB5A7omeLmDxYCb5UoefvhZXFXBEZDvzraWsF5yX29f4sjMLuQ+7nj0DBYXEy1T8Me//4v48PFDbD02Cd/mLlyDYAbl/VvddBy1fSbRKI+W4BAHOVfKefadPouD+vv6U87MNnURXYxm/6x/L36ZnpoOy4zV18J9mTd5iHjcXROH2Ijt7QP6ib3Dp2QQiXuL4y2RtkWbfWg/vIe47CKT2erCuuQeMOp3brNFlQ8ffta2OtY+fc+f8hH1SRnQ7vswO9Y5Mmjk2A8M9KUO+Hl1JXUSn5Hlm+i3maEG+vzdErSeg2WwaXCwFj5fjs8+vhMj+OWGWInL/RPmqx5bXxN/+1dT8LJKgokL5Zv4zmvsrec3lUttiBA4IrNOG8JSOZbaNMHFwL59dFx9qmqWOPJw/KGRjjjYY/wutB+8VlMP9x1OLD6/tIhvqk+/g9HAph3H/u4hGOokdvb3+UxFTzo7u+IQW8WQpN8/Atc2AwAvT7ejr7sObFGd3NoFrqOzS/xuIeY89xHbWWjpiHN8f4O2jDE3wOoORjmB5ZdXwSo0Pjo628BIjbE6P/P/o+q/e2zNsvxMbIX33nt7vU9vqrpY1eyentEYihgjQICggf7RVxAgAf1ZJEEQoBE1wgypoUg22exyWZWZleb6Gze8dye8N3qe9WbUUOfmyYg45n33XnuZ3zJ77VjdWo1dbPWPb2fgzxrw6Wh8934pVk0aYLcrq86jDaz3oGcg9sC3VfCDdr0MN7IGWk8O9Ucl+mED/rfqeQxcUg4Gkh9sUdqCrCxOzcbaoudRoU92LuMCWzoy3IbuPo8Pnw3Az1extXoYU282oq2jMe7fvwsWWo7tjW3kQJyrTlUvV8XdW6MZWJ2Z2cJOuStnJ9pb2rB7XdAbvkem9rY34xTZuTw9jAp3JJ4fMkbwB9JbBR+dn+3DI/gDrNm1/hf8bTfXOv5Xfg6WQC3qn9UyH9RBVCBXtybG4/jgLDwTTXkv4z4m/BvrqmOntBJb6yvRjC3KIO45MsH3LNY92NnOAH9cHUZvd0e2JWvGJtgysx4ZzepycIzysb2zk/bIWJA6OxUU45Lf3MlvfM5YibzuT+2BD3nYHe/iReMMKjJlM2WUC6grYGzkvwU+rYk58IOfUbb1/eUVx52BcnSF8Qx9Vu2nOzmLNrK8xhiyywHX0+M3NqC90e74u4lXsZwyiopIufYaJpaVc26XPsgAfqZFi47bcdw8jdsYbFA/+FkvUsdcu9F3na1tGRQ2WdrRBv8am6nHN+M7dj1R5vM6zMVfpYe/a6v0PzwT8ZqxqkMs3lTH3+wuMJErjssYBbfNmATfV89xlbyWNHKdjONJex/G4jyXCqKBzSsyFirdvW7enwdsAi+hf7GnXsM11Zc3oSDNUk9CI2ML6jh3cVvM7Jrpf3ueoXbZ5IsJYGMevuf6GHtKOwoNfN48pKu0dz3boVVfT28WJEsLaeo9xct+xod84rP4o7CJ7grz5z5ytIetL9bYcy1G0C9NsbDwPq7xD7gzrFWRO3o9W8LkpknsGsfExXK3BvKjzbUQ2t2xm+tLrNtVDPR2ID8mbU38oLfg73p8sFZ4xNZitkuqYZzl6Of9jY04A5PVcO3ujo7cKXG474HU2zm2Su9rsRKyJ5+KT7QvPlxzkzjac22LP6XBn+fNvLLCPx8Fffyc/CgNfPDJpIk/K/5P/+3/4m+rrytjdn4Zo1eK7dXN6G5sjt6urljBCNYC4AaGB/mCpxvvZfbvCmXtVp8ygJRVKrYhuHvnFoPBMJ7vM+hNlFtvjAy1Y4Tn+H4nDsFp3B2/HUcYoOffv4uDLRjvtA3AfZ4OXTVAw0qMVgyCvW1XV5cxmL1M6jze2Qf28AylvxOLq1ssXE9M3vHQL4zYziaMWoaDf5rb8z3huDP791m1Uh1rW/tR2nUrRmWsbCxHK85Ub19VVvQ9uPMIw1wTz1/Ox/LqTlbNDQ12x/DgYLZ40Kny4F+Br/0RT1DCd+8NxuSkyYzrsP+hQYbp6eV0Mg6PcSYAHjMz2/HjDwsYkN4YH2/PrHNf7zBGoz76BkbizbtFGOgYx6o1s+IDfX0osjkc9HWMdW1sYpi3AMS1OBCf/uxD3psN2xLduX0XQ4Ah7r8fb94vxJ++fwVIq4Aua6zNKePpz+SFmdbRsRGELuLd251YWt2ODtbTKr2Li3LWeReB04GwkseqaysoBP8q66JHuYBKoKeD4d993Z1x69ZYfPunH/ic2WSUJf9cM0E8vASjGVg2GGGg378RG8an0jebp1gaaFQxuwVUoN3b15tBZYMsMqmKX6XrZ5E4Piv4OmP+1RkUugYUoMX5DEIIoDbYtrA0Gx9/ei8e3BtGcW3w9zqGuIXvVGDMS9B4L/syA4+it9dM5h5G9Ro+sTfmQLx8vgyNcd7PLuPn/+gpcyiL5z++iP7+tugfrIr7DwEjeziSL7ZioONh7qJQ0DQeZo6twLtpY9LR2ZFBOB03lZS007gKTv28ytpqYJVeOj0oLp0rM5jpFEGzm8SBySfPjjCgo8DqrJsIcVtObj3mfY2R19kEoJsIUEnq5Gxubua2a9s8eQ8DFV7fSn2VWWZueU1gqMI9PtMJO8zv3ATSdRRMxOkIycMqEwGMyrZQOuX5vk6eNFA5aWT9qTJSefs5zYt/GzhzN4TrnkF7lK1OlTxn1a5tOKr5/cndXtalCWXoDgOALN9VGRsQRaWl4bAPuNWD9n9PZ5N10OFNgwV/yYB+z8NyTPgwkATz6kjvLU3y1HWo4ZoUzpSOQMFv/Jm8bKBQYOA2K/nRtauGF10nr6EzrvGTYf3b5Iz3MgCsDMkoDAlaI1vQRQOpzrBFC6ob/YoTi8O0dbAXc5trcQ2oqik7ihH0UG9XI2CtNR7d74rREaun3b1zyL2OWM9LQCfzqXC3QWXMTR/EwZ5JEYwxANGqIu8luhXwG1S3NYprko6NE2Rcros9s8uvzqOxpiL+6hdfRu9PPWENJK1vbadTL9B7cGsiQaY97aurWfu9Ha5pdcFV9OGs1cBLksIDie2xKL+Xdrez2mcS0NnYUIe8d8MH0BC5HhvpjQ8/exx/+OYrnHQclUuMHmCqG8fh9MRDV4tewp3oruryznjx4xwUu4ynHz5EX89Fe1d9Bn4a660+9hC0snj68Qepjw73ztGDR4xHB7kihtCN9sdfXVrGUOMgc93ya1speQYAXMXauxvMSlorTzy7wh6dzQB0ZSGrE5Eft/vpEElD5cyKe3sD+7s6yzZjggcRlfrUXQ8GIZQD9ZvBYellD2K3fmpfTBoom7AP7KLcuHMAOeJaBiBqABC3bk0Cls4DkQh7SpuQvgZU2PfSRFoDNtO2dR6e7f3c6WBIs7e3nfHuxnB/N85jT3z4YUMMDlzFn/64BI0rcN6OY2Z6CvmuiVZ05onbitfXY6CnJQaHWlnjQEf0xWWFVcDdMT8DHVpb4uWb1Zh5vxo7G4fxF588y0OSr8s349Gz4fjq19PRjZ69c/tO9HT1ghVKyGHgIJSn47ADT9hCTp2inhYUCs7Gx0eiG9tu5d46dl7bIlFtO2OVjs6l6+XrtjBK5wF5k557u4fx+tVU7i74q7/+FDvdEW/fv4WHy1IvjgwyB+TaCh373X79x29xdvZiYKgb3VeKpeX3GUj0APy2Np2a+mio9xydndjY3gYbdDPf+XRqtIMekHdyupc9l3XajtCdtTiwZ/DS3MI8OuMybvO5KvSAZ0y4O6N/qC+Dmx526gFnJmcq+VxXZ3NMjo7GLnZ/l3l0dvQWTvHRaXiA/AS4yV7e2vmsCIa/PLNE/jEZ7lkH5Ti+PYBQK/ZWVpaQ00p4uAf5XQCnFZXlC2AME+bS0N0Q+G3x5Mld7gs+QN53t9fRwa2xsriSbQ4H+tqgR1W8eP429pCNufnzrED+m//0WRxz/642eK6/CWcSme27jomJ2nh0d5S12GDsJ/G7PzwHTHdmQiZ3HJgYAxrg0mWAWQevu7cr6qFbbY3ycxGri1vwfl2up8mU/WPbD5zHMo78QGtntBqsgmfvj92KSjBADdj1GtyxAO2ysgw7iVUIzy5CkiKq62O3oib+x2++jz9ML8RVpTttkF3GsIyjv429s1JJmbe6/gp56+0xaYIdQXd41koGDRmrP92JtY58aH/4K+VapWfQRz68cVa1kTpi6kcTINrlNRzrQ3CsATm3v7tj4DqWY/J2Y3zy6Ti6pjID0AaMjlj7jq4mvtuFDZjAqRdTVHENA70mgC1qscp9CzptZjX5BVitBz7VudvdxtFBp52fmWjRCbb60TYoleDanegf6EavNsMLewy/HD2lU2xg8SS++Pyz+Pt/+2twwHm0t7anvbK95T46td6DFKH54uwU+Bu93z8c338nfkJR4LRY8dnX3wpNS7mrtq62PsfQ2NSGbK6Cr3vh1wos1lX8/h++xqmsiE8//xT8sg/vinHcIXKYfoXneh1lIYo77aqz+ln9Wc/vPV3tKYO11ZUZSOmGVhdXh9EDnmzubImeAWzC+xfR1VuTGNyk69FuA7J5Ap/g/LWex6N7falD3EGwsLgdH378SdrQ40Mdvkro05ZJgxb0x9bWQfz4fA6svwNOP+DpLoBr7jcW6/glc3Nr4GjYDb1kAP7gyKRVHfMH1zFOt/Tfvctn4YEj5H+T+W1umhy2//IxNvIIHnObODoeljKIIma46Q1uQYi4xuBpa1vRdkZZtmjGz2ontJVFawMr+MU5F2mD/b46s2h5WBRsFMZffJ6uLRgB5xRM4HezQjnxAXgIGRBjGpy1rYlBd7E8l0+b5fXFN17f+/mwUs7LFzhRHFWZmN7gp88M9DIOr62ty7PPTFjB9/u7e4mbLBZJ/Ma6aTcdm87wPlhXLOZ1PJRveWU11rMtxxU65yjf33eXJLLo/cUCjlHc6s4qt86beM3AAz6TB+e501GdaHuiNWR7E5ky4Gx7QneXWfnoNfz+GbrXsZT4jHjCBL8+aG93S3z0wZN49fJtBjD1p/yMdqsCHXLFHOpYu5/98pfRVHUZr16/hbza3z183ubwIEf77dsep6LMNTvG7mxiC5A/1tY1uWkJ4cMAhoVo6iDdelfESuIq1se5eghoFrP4QRaonHF0dnjWhbi3Apt7lK9v7+zH//3/9d/Hq7fvErvWwVP25TcwUei+i9zBz8XQG/vQyZ1D2G1ksQJ9fXq4l/6xxRAe0CyWcWe2AYsikWLbRXwdg2nYEPnN4jCDVR5w29llMMdWu22Jd7J9w6n8YWCqwDf6UgWOM/BRl/ezqMbWMmvr29jxQ6C5wXpbfF7mblPX3uRqJp3QS+74UC8bMOEHdrrYxVHwpEVK6Cn4Uj5Nf4ifPtIHhvauv9/34fpbaOB4DKpoA/zn6/o3NztEpL2+if6U8zE5r771cPcnjx/ygQv4EUxzYLD/JDoZY19vE9e4jD9iO9+9nY6h3lvY+bP4f/x338a76Yv4/BePoDt49MxWjkdgCnB3XSP8fp5Ba2MiDfU18cVnD+OgxH1rG5HbovXZdeJ+d5zaYrUCjFMXtyfAhB/dyjkuLZeyiED/XTp6FqB27vKiHN6HTsi1MYPEqGWV4QGoQlb1kp+3YMvdY9eXVeAelOz5QXz0aCT++lePsU0l5BqMwVxnF9eiqr4lrsqqY2Z+ERt/xnf3WaP2TMDYJ/8Uetu6pWgldom/25L8vA8g7R3oj7ntrfhhdi7g+GjtGohV7r2wvgNGPIzBkYGMG6xsrMSdgaH4YPJ2dOJHG3PQvnswbzX8ZDrfBEAL/vzy1ir+Sw3yfRYvv30Rhxu7MdE9FBMDI9AWe7x5HL3NdTE0jC/Uhv9VqR8U2NEexmmBD77SJphlfjU+/OA2/GQivwb9YYDzOu7dbwYLgdF6eqOmoiNbbh2ji2z7UQsfdLY0RG9HSwwxlpH+jhjubYtxbNj4YFfcHu7l9664N9wRz8CUj8ZG4t7IcEwO9MboYCfPjrg3MZoFWqPghSp8wjP0iIUj98ZH4xA9tQtGKINHylh7cfjV6WFcHGP7z46iua4GO3KUCQaf5Yzt4uQAfiowu0Fqd8Hp659gn6y6NsmacQrWaxMsZ/su5U99lMzPU3ukvlL/q+8zqM/njRWoT/Rx1PE3ryvjvqaf7k9YClaryLagC4sL2GTlD0nDxmXAnYfJDe1F/sX/DODugtFPMkAL3zPOTC7Cu8ZPDk60Q2fY/IPYQRYtclI3KfvqqtypwPfzwPjdonuCuxaU7QysOr78Hd2kPkr7Wdzc152DVd62Y7NnfzM63x1S0snvmGR0J4A7tcRpXtdkCC8lzaSVukW+199LfcRnvJdJUyu9Der7eWmgfkl9xGdNTvBrJvzEnvyaOthdQAbuxdHaSO2t77ah4533u7dTqSsdowlICMxPYwvi4qKIIOfHOplU9nejeepgk5yH0Mp0sjJ7hB5RLxh3OoPfstCL18UcJg992nbUCRibcb7aBMjqZVP3GptSp+Z8eNG75SM/pF9tItlL8M5P38sxMe4sFmYMdngxieN5cjodDa29uZNjdXnecAv3rU77aVvjPfCCux7qkjdZU65ZJFOuWQs4mvHKbmXYZdtBVlyDK2yThz7xsN9r7O4V8lOm3Bwf8PdpVCHTDdiuWuhlMmBvpxTLSwvwIfKHfVWnSQPXQZ1qouomyO/8XFv1asaNtFnFAHJMPvzh/AubVNDL32/4QbtUrJui5u9c7//4X//ybzNLyGJNjo5ET3trHKAcOts7IEQTyv4kVtZWUhl0tjVFL8D34d0JiFgb+4Dbnd1TlCeAuLkcZR3RUOtiAV5Lmyg6FFlzTRxfVcXvf/cDhJ7j1lUxM7UCWKiPew+649HTrugdaop6HHp7evej1P7mP/mPYmtzC6HbibHxIuDS1Ngcn3z8cZSxGK9ev4/d43WMOgtYVhVbjM9sy8TYIIQqSyF+jXNygMCvbe7G3vFhnLAQvb2dcYvrLc1OZwWjDq1b40vpiHKdraM0xmeMv7uvL9ZWt2N1xZ6cEvU0K5JLO8s4F/2ZXY3rQ5yf6vAQpmOcpYWlbRjcTH5LTL0GDO6tYRiqWOCI3/z7d7GyyrVqTnCsh1kUKxVb492bGZyL3RgZ7sNJ6okzGLa2oTNeT23Ed8/fxfNXq7FVOksnvwmDsLQyH9/86fv4+ruXsbWzBx+7ff04FpeXcTyacYJYPxyk0u5mLCyvQcN66LWUBufho6eAYd5jvh6YZxUgLAAjqIgwzj8xkFlbFbk9Ue1ZbzWHPUofPb4f337zHd8tMnWVgthrQZD8BrP9xFwqPTP+XC3/FhwI2v3bz7p1UbBlcPzB3bvQfDeDYjK1jK5zZ4AxD2iFSR2LQR235eiw6HQf28sPZ1NlbXX07YcD0L0i/uX/93cAm8vosv9jS3cszK/FBjxQX4PDh+N/yTWb2mozmGQbqPq6zmho7o6z8rrY2D3GCVuM23cnox3+f/t2hnleotAOY6S3JY43IpYBXGhOALyBZSMXCqoZxUKRbmxu4xQboChAoMYitx8jzCoh2++oHFXiKkCdCg+zvkBxHvGeRs/gl4BLI6hjZLZvdXU1d9qoJKzesnrG63lfX5MPDJQarLdPoQkBEwYeZCfIq8HRt6rqBOAnyDOJcIHhdsWsphHU+R3v39rSyn2tarpGDrdRVpUYLAPXtg3QKWcdVILwi1vkHGstjpprY09gryU4dlwa/+x1x1h07IqtePZ1rMrx25JBg2gLGasbqtGBjx4PBuoBo2WGvQCT8qkBNI2gvd4bm9vjd3/4Lta39jPIaaWea2v1tXwkqLUC259F9tPdD4XjcXJa8JrjV4ubCLm4hGdPUZbZQuQaelVD56L1jWEowYf9Z08Q5qKvnHxuRa0tgDQeVslZuS/IL2TCAJEK1627OlgaoErkvky68V2DfSp4jegi+u7FzFxcMRar/864xubeFvqjLlraTCjxWWnOhbcAurWNldHR3xztyPvG+km8f7uTY7q4ZDysh5RXHsvK6/P69uLO3pHwicYU+wPvwpess4cv1pZfxRdPH8d4f29WhjRa3QIfbMBLe6ynvf8mDZiia8rhf6tKttZX03ilQ8D1utGD65slnJczdM3jomc6QNV2Jb0dglgP/+qMe7fHAYtb2Y5n/NZQ/PjyOXyGDJwBaOqqc9t4PU7K4PAgzkpNvHozHSMDd2JucSZ3gqxvl5C/Why9ragpN/jQEH/44xt0Rn3c5torS561AdBjHOU4FOUVVmNqECtjY2Utall7Ewq5hREn3wSPB6kXbS4ueVoN25LVTgabVvmOybNd9W1WbQvGAkDozrbiDI5z9JlG3Ap/D/+BA6GvCcEi0WQFisxcxT1MPjS3epDmaeo9Zfjo0D7ahU4R3hioLEDcBfxuMGIvDbk7ydymzQqiQws9WYUe9j4GDs6w0+2tTbGzvheD/Q1RU38Qk7dG4c86dNFx7O2uR09vX/zpu5loah6ImbmF1AUCnHquf3iKvj8pxnzrVmv8/d89Z/7uXmiM3a2LeD87g93fTpC0NLcXjx8+iJG+4SjhHH3/w5+490AGS3Rsu7p6sTUevrmZ/XgnxkZTRm3ZVG9QAQc4gzyu+dEOclKNU/Qo3k/NxQ8/PI+Ojh54VzJepVNof0WDW12dHdD+IBOEZ0c4hZW12FCrYI/i1p3bMTqBXcNen5wIjqwMaoCfauOr338TL168RY+WuCKO2nBnDI11cI+TTIrsuJMRD8OAbZ19Yg06ol8amzuzZ6x2zyTXyek+6+T25l10Wxk8Nxq9jOkQR9YBL68vRG93M47lAXrGVkW2DuzPHrAXrLlBlDt3JuD5ZeziZQyAedyKfXC4Az8cRE1DXcrsqzfvmIMBK8/AqI/FlYVMYOkY63PLc20dgFlc3ra2enSWFU6Mk9cfP/4QnVwXL19OxwnOalODlYQRK8tLfPc0biN39bYkcTfE1HoMDrSCS+oT7zTU9cb26m7Yp7W9tTn6u/qjvr0Om4mcn9cgoyfxsy/GwWoXMT7ZFp7j9PHnvSzUIly5EU1NFThn2O7K7qhsKMN+gq+wcZ998XGukQ6Y9n9gcBC+P42eDg/2t6VAdXz2yafxAtzjvCsA5APDYCvs1jVyWY8sV7A+1+C6rqa2qDwvY+2Zf4VVwNgYFGADvGX1VAZh0O2nrZ3xr/74XfzxzXycV9bj2OGIab+RNV0iDwzXgTHheYGT1ostaW1uTL2WwB+aiYn+3HqH35XDlF1krujVinVCIehMFQFKZB2uzcPlkTmvqf5cW1vEyeQ7ZcfRhY6/f7s2JkZP49ZEM7Z4Hx52l8Qp8uIB6nvQuT66Orpje3M/Xr2YBcfNZuLGVpO2kcwWYLsn8OUF99TWXGS1fVsrzsTZVaxt7cATTem05c6hi8Ihqqi6hF/cjWVSkvlUNmZydLdUtJbBEsdr5GSguw9eqMlgp+dreO6Ihxy6S+hX/+gj9MMwePIMmdqImYWtOLrwLJt6nPP2+Pyzh1Ha9gyKivj+Tz/A19ija3vMnoMvrmNyaDBam2yd1RPf/TAD1lqE5owNHGprgz3Gcg4PWJwwjB2wTz6eVCbgxIK2JrNXdE9PGw6mh82fZLBIe3pyuh3Pnz+PdXDGyCD2rMbAWF38/vczsX1QEU/vPI7dZX5fXYvpuYM4umqPmRkEAZ6Yer+IXJ5gc9tSzvd23VJdHbNz6LSWQfTfWuqhscn+GBztivfvp3I93Kl3e3Ioi4i2wZu92DnPk/K8DBNPBoYBG+isttje8dDpdrDgaerIhdkNaN4ApSw2kMXKmWd9Bvblu2L7fVFEIW8VgcjC0bMwwc9oQ9JWgJl0ZH3fpxhHhz7lIbnSh466O0HFktoQ22xo08Ak8LYVkX5ezGMxw95usYvA6+fuRN43sOxY5PmUE/hPR7u4J5gPfausnHMfMbAPr5mOJ59xvGIxmDZ1ukF1z6nStnpfzyEz8G7QRX1s4NQZ2Ld5F/y7vrUJTr6OBuxMKz5pB/bceWdxDPrT+XnIn98xoG8APJ1msKQFR97DzxiwyAAWdBA3qXfdlWjrswz68j0T8+6eOYe20l7M7uv1DR7UXuxQ9TyjDx6APVZWwSmbaR8rqiuYwyp0Enviv8HDn3z4LPrbm2NqaiqDTOJHcYdYe3LiVpSxlgbaxGaupRXU7kSzwk9aW3GY2/z5vIF96aLPlL6Xegj8IW5wbeUjd+HYIsTDajfWrSaU5LZLOYh//9vfxTHXkx5WwGqrlXOxwBW6QZ+/vha9wtpZXLRtpTjyaXGESQ7Pdbk7OQGmG8DXXME3XUsecve1GMqKfBM4JkI9o0D6GXyqLgMrQ2P9wH4r4PU10Ovp84O3yqCHST95Q9/LauQKd8ej5+rrm5Elg3HuILFvN7wLXmlCV2Zgn7nJT87fikxp4vkwTDP9DTG6mEuetN+y/O11jTHo+xhotHBI/9a19ad8ojSp9+Vh5c5n7gjmdXlanlc+i0pm5IPrWtDj+ugXuXb2tT8+xMfTf+DvE/42SN/Y1AAuNHEGpmkFe3Z1xNK6FbC14Aj89sdV0dxZju7aj6GR2/CNBZbNfK859o6WuBfjgA4XrJe7VE2WKJsLc6v4pCbeGA/yrV/ZAhYa6O+Ojnb0KP5Ud8dVTEx0Ywvxrw8smjyEjpes10n09Q9FX29/+o/qokNbvGADs+qYeburxDbKtsA1WJjnx+kH8prBL4PUnU3V0ck9r5GxCrC6OwRKe6fI8BkyDD0yoFsFu7sbvC4DaJXIjbjfpJw+l/xpyz/1TxW8c4SzMbO8iR/SiJy1xXuw4domMg4PZasRdJGtLo9Y1+ry6xhsb4o1bJbtUgd7u+OSeZ9dnUVnS12MjXRFXYstU5gHjH99VQF/1mfRQ3tLV7ZgmZmej/qK1hjr6ouhfmzA9BpY6Crae8Cn9WcxMNQWU6+P4pvvptET+HY1vNfaDT3xh/eusW0HYPGeaG2siK9/vRaz74/AAjNxvL8TF/D5rz75LNvQDfV3RV9rQwx1d8bEUH+M8lofYx/saOZnIz7XadRA6yYrisEsDU0mQ+A9ePQI3VkBD3r+zLFJuZ1t6HAVQxYMdDZED+ttV4iHE4Px8NYg+qo3GmvKYmNpNj774H787POncQs8/OzeWHzy9F48vHc7pqfeIaOeC9cYe8ovi37GPc7Q89UWDlS7EyYy3rYJpjaomnGkxEwmgCyqg/+ETfCLeiorldVPrKVJ29ytBK+qs3LnDfJrkZmmxOc4OlG87m42vyOeMvGfMQEuanFHJrDSNiEHfN8Yi9i3kutlMB5dY2DdQVhoqs+vvGr3fKqz9Ok1jlZlq0rFceop7aFFc+pNE8fGMkxOqme8pvrY+II40Ep7DbhtkPSPO7BF2kafjt1rqqN8GANwDD7T1vJ56VLocT4ATTLYn4nDorK/iFlYPAR90CnMgjGZrCyS/V5DOrhmJmeyhRuvSSd3Z+VOAObHraMWGzk+OYlt34/Z2bmUN31Jq9udk9jVLhDaUl7KtbG44IZeiTVY2yve3NzbSRtb2t2JrZ3dn547sbMPX5S2Y/enBPsO+mP3YK/QHe4YYAYm95yXg8zENP+pW+UHX5cmrqE0Th7huwwvP+ta+rc0829pYszHnQTNLa3ROzAYvf3D0dnTz3zbsgCuo8WOKkP4lh1gr67EP7vbW9iPurRJ7mbLQgFuIoXFCdL1Gh/cGE9W9KOfDOIbrzK9VcuS2RrMXTH1fKaBp0myct5317XdKbY21mJ8fDgmxseyyHjH1lBHrC26KncfYK+MC3iPG5mo5V7GAI0dOU/lyfWXP5yvdJJgReFqkThRxuQnf948cvx8qeJ//bOhv7083497t8bi8b1JBOQcZdMVd+5OxuzCXB4q4fa7GgCzBzc2NpTH40c47VcHmUHbWlmPvraOePZwEIVmsELACQhlAMK6V68WUNR7TB5F1FbF0/6tEWO3x6K9y+pPDCvGyiqIuaXlePHyffzxD39CkZRFXVM9Shogn20KdqOpsTiszd50F4An2+NMjvfhENXHxFgXxmaNO17F2PAoRr05gdzte3eKPqMA+d6uVoBJF0b2iEU1W6aQ2Kt2NN5NrQLwrlBk5Ri/u8lAOwD9zLooPDDA5sYmv59gLDsBlSYn1jLIbs/A6qqWaGvvid29TZz/wRgabE2muQIY1VU1McZ+Ft/q6lb8eg/R28UwH0Q/BrV3sJmFLYvFhSVo3RP3H3wQP/44E3duP43bdz9CmAF6GKETlP3A6EjMrixHe3dvfPrpRzHc2xN3JkZjcKgXxoExuecpQOjO3QcYnfZ4/bqEwAlYrnBM7O+3CaDCaedzMs3NQ8bxKaMoYIc45R4uZCWMQtnZ3hoTk2PxzTffoQBaEohZqXwjhLmNCuFP5QpD2v7JAJoZVT7M5wA40PEKJQQx0/mVhS9Yo2v+VhkJEBUuhVzml8FV7FYEW4XjQ2fjHOa1XdFlAEgGejFEJZyA6nj8eCCGRzr5zFW8fPEqgc/6+kFWVwms6uuaMOoAnC7bRrTHBmBjBkD09Z9ep7N6AN2skLMv9ObWMUqwFAuL62nsetoRyqOmePucdWPM8oaBQSs/3QKmwbmGnkuLS8iGh0m2qyEzyyoA1EmwGkslqdCqbKzol+b24OtExvpZ05tqKWXa4J3OQLbrAPRYPdNQ35DAW+ApnfypkdOx1ZAIcu1xOTIywrjth1oVz6FFE2DWKr2mxnpoWpfVrhoRv+M2se7e3txq1tfVg3a4RiYBbqyvB881oyDN1Ap+PcHdsatY2lraigoz7m8iQiNrpncVB6eJ7xhER5Cigc+4nVpQvWUweO8gHXPpp4Fxbq53OcbIitFbkx1RW1HsfBC4VwNu5CHpdoUcuBtHUPbixVT2qLwFiLn0EDL4x2B2nqyuJmAeNwbVxw1Qdzt+LU//FqS6drYN+D//X/+H/GwvDsjhMc5KW180YxAYfHTlNuMKnJ961SbzbgEIFDtZvB+3AtADYOBlgYDXcX1U4FbgOHerPH79D9/G8NAQo9PR3k2n0LZkV/D1tM4SDlxFTSU03AJY4ZQz5xX0jAmOqbll6HvFd2wjgJPOulmNvL26H/s7p/H46RgGpYvx8X34ATZE7lT6ma7gh46araWQSYEJ8mp1qZnqjx49jJ9//injwlFnPT1cV/29ssE40BVuS+tC55W2V+McWcIkhYf11sKPVQ2tcYSe++bV2zz35QJ6vpueAfz+KZ49ewqgHsTINkZfT1u0Av6bGiuhiduuz9B9A4D+HWRuEz2APsGIypMeIra2up4JkvbWLmNS6JtawAJAqrIOMHHA9cZjju89fPRRzM2vxuoyPIhcrq5sIG84ytBKNTcwMICcVKG/bmNnthOwDQ4Ox/LqalbAeTaEfOCumazeZ43VQybUrJy1Wquvvy9l6RCHxupGHcLBoUHW8CDXQv2X4DZ5QBBrou80jbaG16dgMasWoKztM1wXDbGfl1/lEfW3n1U2lWUf8p3XFX5kAglsxNJnxbttfFAgOGd7jN3KhLKs0q5Efv6zf/J5jE32xuuXa9iT6WxRV1Pdh6OCg4m+ae/txIbtpaPd3o7z2MzatKBP6svhO5wH1mKgz4CcgHMbtjmIu3eGXXm+A18fIkvVJ3Hrbme8m5lCbm6hA6/jr/7mWRzs7Mf8ykLK+uLiJuMx4FWKXpwt6WKrppoqK588sHAxd4II1N6+ec+9pJdtSSYYl2009tLhtDWSQd0a3jNZaKVR4dyq59fgmZYYGm1HJ6N/cIQ0cLPTy2EPeyvemsATk9iwp88eYutLzLciuno8S+cYHX0Y/Ti2jiP7SkNgK+Zw4WMRfmpr78ht6AIwzxEQgFltZkX95YUHOJuAtgrHbfF9MTrWgx5uxRHfi1HwiAGS2fl5+OwYnqvPNTyFntflxbkFOjRWPHWgg5dWVqNvaBg5b2ZOPXwX5xsbg7rCwW4HWO+hd4pWQRYJ1NdrB5guNnJjbQ08MxC//91U/Kt/9Q3jr84A5MGuB/jWxsMHk3mOgd9ZWV4ApwxDUxNt2NK+wXj99nUmuQ73ueeO1d72T1YF2o5DZ6MsdxVsl97Gz/9iGBKzBmdzANiG1OVdve1xdKIe7onpxV10GPqQwV2UnaGrp+KjDz4A56xFS3Nr9PRoI09iGZw5NjzEGDajrmEXJ6QXnLcUNczfIKQJlRF4tZO/N5dWYgQbVX1Zjs4pi5X9s9SL1YdX8D3rVYatRT8tbOBYVDbGv3s+Fb/5/kX0Tt6J0YlJ1vU6W0SmYwq9IRDaHPlDLzbV18YoDsIJMl2PPi5Lm8RHkWHthrbM1kAeOmilpBjXh+0rUvax2zp06ZSkzUFSWBMP/HY3kb3mt3fXsOFlcNVRfPBpxBefd8fh7kHMToE75ndxMjxfw1YJx+EOxGuw4rdfv8LZvc6AvBX6trkyOLKytIZcVefamFAYH+/FLlVHS2t5JsDfQ8OjozJ0wwH8gz1A18hLVguZKDPIGNdVWRlb2jbAiMMCX4lb3OlzH4f/9euX6ATwa3c33z9DXyzGZ188jXP4+vHTR8jXfDx//j7qGlvj8MTq9HJ4eRPbVx3d8KFJW6vqmxvAOjr3l4cx1N8GLj5Chsqiub0rfv2b79ED4IsaDxW03UQgS+4kPkl5VZYNlo6PDXJdD13fR54DmpTQyejJqxPsSm0M9YnLq9ExzejG+vj400+xNU2Ju9++msZeXeAXlMNDC9FYXRfnp83Qpi3+9ONaTC3uxY8vZ9AHvczrHvhvhfF3h+c/zcx6Tkg1tO3A7mAP0Iv1dTi/VZfRXNcaZ0eXmTBv7wRv1V7G7Qfj8eLVS+QMv2anKr76+j06wp2NdTE83IsczEDH7Wjr6EN/IT8H2Jpdq4stWCj6BNvzWluknPu3BS/aHflQTGjg0p/u6E3M/pOdcZelxRf+7efFh/JiHmTL+wY5077Ao15LG2MiW/xmQnkFf8brir3cvc2XM9DnNbyniToP37f9hH7CjZOdOwKwb8qBttBiH/Gg/oD23Hs5TqswxbgG8Wz9mAFs3nM84krvZdDVuds3vYXP1CGL7kIVT+6LCfmO9NBW3sidSUTn7Dj177xnVnxy7dw5y7PY3Wo7IAMF8Dr3sIjFcdgnXGztnPycO3H8jgFdMZw05VI5DlvKeS+vLw4WG/W11cfd8YE4PjyNP/zxe8bMeBEvW9OOaQ8GuqKtoTpuj/ZGGxjc+0xNw5PYfp3+OuRD3h4e7I9TdL3jV48YHJNezkss4U/nkwF6/SBo5dg8jNBAtsmRItAPCmQAGZBhfWoq4CPm6feuwbMnyOIcNvMce1UDz2hDq9EHnVx7cmgAWTnI8T98/CCm52YSq4mLDrC5B/vgHRBgT1cfeH4nC/AsKvKQeJMmKLEsEDIwZ2sgC4KO9g6zfYXngBnomhgdjW34rgGfxuCMCTKTJ+6Q3sNemXw4B9NX14A7uzvh68b04e1pvo89t0zpGP/BPuQmheUDfUV/uj4ZrGetxAkePqseTrzP6+poljL5Vn5r5L4WttysqZpbntInMZhmmyv9Ct93TbyHn5HPM1HGNeXTrEplfUxQGnRU3+7hH/o9E/NX51f4PS15nsfG5gr3rcodVn/xi/t8vxLarsYovsyPL+diZr4UlxXn0LA87t2piroqbFb1frzB1l1Hc7x6sYRfJCY+zYTv+ZlFjqXY3bfQqiZm8WuPT93Rcg2dDMwhx02er2S1scHP8/jLX37KZ9YTs0y/89D3fXirmTkYaMNm45dsbm9gDi6zWKK704r0M+SkLlps8wrdWxrr4AT0D5jw6cM76HcLAg6x5/1RBY+dumsBHD49vcj4DMBXRGNbb5zgi+yxLu48OD5Cl4EHpXE3mEA8ZMspk2rGKtyR5m5G20+htRLTO0YTgztglWP0juelmKRswi/r7e3JIP3O0Q48wFqeuXPqMNuKtoHZTpGz6eXZGB6Df3dsHVeRwfJtWwReV8fs1lG8nNuMr755GwtLYK3yhmiqZH2PWceNs1iZx884KrpGHMMLh3sXMT2zH21dI+hFd+fg37b2YBeXYmZ6ixHXRWfrGboAWS2rReYvsijzHMzy8ZOn0Y2v3AwdxSa18H97Sw0yhM94gi+Fna3A7tbXoPeRve3trYwbrSK7h+CcA+R+eXUpW7FYzONuyKXlebCKO+DKYhQM+osvnsQIP2srjqKvozY6wfhdnej0q+NYWnof/+gXn8dQd2PuJvj8o8fpr7W249NhKwzqH0H79OGR/4amNvj0JD788KPUhdoMd0C5DiZJ9VsQgdTn6iFjQlkZrV5FVlxjHyb4/Ix+lnKTu+75m7+QG9aM/7mj20T1MjbJQk535prkN3BuvMg2uMq41eLicW3d9vo62CqguK1VqoA0jAO65o5/ru894J5iPOAgQ98W51l8x0fBj1a1498bI+D6Br8NxhojMcHt9523cS9xkvbasahbvK5xwmxXjMy0Ikvqlqy6hxY3NtR7F0+1UPHwPZ9JM76rj6T9PANLS0PpoE3Vx/D3JDIPr6c+Ut97TV+3C0LaVBUtD+2W85ewjtLYXBWyYJGyxXPz8wvo2aIzg/P1Qxncx59sbQa38Y+rFLEP7iEdHec58ze6Z4GyBYGH6FjPfD3jPs34Sx093Xlexv4hvj7+LiKbuwmML7SCaSxiyDXJsbI+0FvdfEMLaerPjKdwn+Lpv+J35+Kc09bBP35en12ezHMEwS/zC/MxOzubbcHmpqewV+v4G/PgnMXkq/X1jWzxJH20tbleqd+L+zp1f5cCJqdNxl8br+Hp76w8n5Fr/XyRJEF4GfdV0tSxaQd8uqtHO9PEs6SPhTybAM8EMzTJgp28UWFbbhIhPn1Ii+JRfOiGf5x3gVEKP+WGfjc01UcwblrxTz7u+VudkT6AbS1GubW5LYHBNk74LovkaeB7ACx7zD96dD/bBVRVGtA6j9Hx4dy20Idyfny/nwseZEWGyq25rTW6+7pRAA2xvbMZzx6PxMM7vRBKkDcan/78H8fknQfR2zeS/Zxfv/kxBWpubgVCeBgMBhsh/hFnzQPCuns7WMQtDHpdHB9cxD/61QcxNGC12QwCjjKoPEf4zepfIIx1WR1VwsFtwAkQkJZ2MAw7+yx6KVZW9xJkNTHufpzTuK5hIUYzIG7myR56+welGOwfRHCvYxNgvr21i1E6jhGc40YAwW9/8xuE7DoePnyaweTFpQ3ILiA8R4haYmy0A3m/RnG3x9RbxriF8b7EgJ7ap89KPKvDLgBOp9E32J0B9cpywDyApra+CSW8GR9//HlUN7ZkwqOjuy8DAd/98DzOLnF+R4byMCV7QVnptL3D+KCX1V7HR9esUxtzrIqvv5mPtU1bntTAfG6NVdn+pAj474Y5bgQrmQflImg0W1iLAjc43gJQuP/gbrx6/Q7Gwgkxg+93UulZ2Qyjel3+KON1SJ4KUaVxeVYEwawWVyB08tyOfYIR3k/nju8A7gSnAnira/yurOy29K2tTeZ0kDsrsgoXFWMPa1tFrK6tJLizonFhdopvnMW9W+OMqSp+8+vXjKaWsV4BGFu5TzkCdoRhfh9DGPpaQEtldT08sYtCChTFNU52Wayt7rMu5xCnHGBWz3q2xeTISFzs18XSHKAD2SsC2War3TpaVHJryFTMGhG3Wmvkmuo998Ce303piGmQauvdMgpcVXEipDVu8UT5lUErr6UiRUqZ0//cE1XB1snyewJRlbyfc/18GJD0+gb6BdcaRINWVuNY1aOiSWchq851GI9ynVWS2XtNg8ZPt075U/BqEEPFtwVgtWJ/Z9e+fAX/GGjLACQ845gEvSpxFZdBcDPvKjv7ta8BTErInvT3fQP4/m7CQQdFnslqHIzFCc7v3TvdMdCN88NnBeO2sLKax22Yqvjs3wrP2Kqqs72ZuXVADwwxpJBnDUhZeZkG6Sd6JU2TThhClSf0TNDPdTTGjr+ntzs6O9oAxTVRXsWo0IN1ALFy5uXWW6tWTF4ZcLxZe427DrRG3xYwSkBmYwEPVgnnemoYABBlgMapqRUASkV0ArYM1lkVX8a9GX2sQOMreCGrWg7tbVmAWJON+DVR3dDC2FpTxj3cyx04Vl62Nrv9tRZ5Wo+BwRb4ydYAm9BLg6ChgE+UR7QMi8va4AAbWLDVC/zw8M6t+PLTjzKhJ6iqxwGzd7IH2tqn+xheq2Sd+7AB1xeMFMPlTp8DjGqlFR6N7fH87VxcAwYOWce3M3PI2CwydRxT76ZicW4WWjMH7uc5GiZm3iODb3F255dX4hA9+O7dEuO9gl+307EzObW4ZODhBDC5AzhpiJevZ+GUSnSOCZQz3l/lb+Sw3IPPamMTxzO3gMO39nbPFhbYYtdXY1fac4dSNTyuPPTF3MJC1ON4X5zLO+oq+aEAbvJ1AdKAM6y1oFTDbJDv5mEQTSPOVzKx5lZyx1XoOvgEPpMP5EtBmrIkL2jIbT+mgfbwIZNs9ug+OZZ3C2AhWCkqKtFgjN0WD651G2vQhr0W2NvGy9ZVB9hpAaIV3Rr2VhzHT7+0R/huzLzfi9evPJy3KQ9wbqgHgO2fxPb+CnIfcbQvuLU3Y20MD3VDSw8GKscutsXEZH28ffWO6x/H5L2u6IW3zgGfdx8MxYaJ/1rHsRX9w83x5g22fxdaQ/B9/FI/Z1X2/PwactzC5+wRe4DtXUaPHGQiWQfyCr1va6zevgHW/5y155rHtgnczbW34tOkfTkA1p6R+7uHmVBVBlpb26FFeywvLsK7ngOCk2TFPbI/NNybid997tOM7bKHqu+7k68S2bYVlQFF2wYY6LfSHg5Fz2ywNlaObkR1XUNUoHtroLtg0ESxwQLbPSjni9zXg5g6sUW2JLCnsYecaqHqqurT7l1Dj72SbdZKcXJxEANDI/DmYeoL7YStAk0aGFSXH9yubHKtDkfBlguLC6vwXAHorS5tbGhDFmzrdhoP7t+DR0/QJS2M+TAuoNflxTH6diWr/oaGh/gOIL3+OiZG+9MBX11dwfGeBztNZCV7ext6uL06Xj/XoeoEjDfH4LCHbp/H7tZxoKpwhLDn2O0pHNfTy8p49El3tPCdndJq2IXMPq5Wgh4elWLuXVV8+/VprKPLhML74C4LI6z0Oz48zEpBD+u1J7TtfsrKcfi5/thYZzQ3n0R93UXuAFG3lteUM/91dFUz3z9BT03iA1/EWNdQHG0fxtvF7Zjfthc5c6hvjm3wYVUV+g39sHlREf9udimmlktxiFweIdMm5t02jxJKR0H+Ux9eYXdqcPJGBwcTtNdid8Qj2RoBfZgOBkKJaGLbavPsgQLfKJ0FdtLGGHTLZB4f1P7l69gjD581kF3aWWPu29EPlhsaakYP7UV59XUMgi2aW8C3O2exvVFCfxfOmPqjtL2DLvScoQ54vTNti/pLO2SS0GBlf18fOqQVOVIPgeFZG7GDxSu7JbE6Ay0/iSHmVw02toJaPWcbK/WkLYMMauZ5PuDXocEu9GNTPHowhryU4pNPwdqjQ2DiXWQIPMXclH0dNXGEPN1sQqOZa3PNtvYu5l4VP3z/Mkqbpejp6Izezi5kpT0W5me4fneMj/SnDqyqaeS69swtkqMtXMP2U87dimB3wbhz1erRGvSS/H55ccS1mjLRZV/V0fEBbNIBPGPSFRpCMwOY09idDOKBq+/cvhdj+CutLdA19mJ0pB3foC4WsZMX19Xgw57c8Whrqi6xObq9zBZRcMrA0FD09vfE/OL8T0UCYNUyt7xXRhN6swIePtwrRYW8UnYcdfhId+49jpevZmNmdiuaLezgvo65r2cQXX+ErfKQ/WLHckl8foktx4bou+ivWMloolm7sYtPpV+1sbGBHtlIvWFA3PXKnaDoBnnNALG/G6zP77HOOr46kuIfdxfcfM7XDfKLr8QtGbiG79ta4SN4rwHZsKjEv7UxGRRNLFacoWLQVj3otdJWYu8MBOgHpP2DRuJb/3YdxVqOrcCLYFfGkbtelRVspDsZTHZ6vcRqvO5ZHepZMbvFRwaFDMA6N21W0cO4InGu2Fb5znZG6F0TcWK6IqhiIp17IqOOIwPpXNffva898SEMrxQYXqdf2XJcjkO7/ecgMR+6wZUGmdxZcY1uuod+fXxnJOV8Z++EtW5Bv1TGf/Vf/pP4+ZefxKO7E/Hs0R2+jE5ljXt67RV8ErNzi7F3fIrOR6GgiybGxtC9B2nvPUdJRaPf6RykmQFQPpk0lcYmGzIYxT91kHpfmoi9xc/SSrzvfK3sPgOrzGDzXoDPOgcGYmZpMXtu2yaut70zdtbdZQItrs7j8ZNHGezdwUcTk15cWm0P/sbfMgjueqk3Xrx8GRsYf4OxPV09MYg+koYmT+7dvpOJvvW11bSHYugedIGtLGbn5ph3sSOxt68/DlhjdcKRZ1qgZzy3zrPqnO/6OrKAntrasu2SRTpgJPSgu5pOoJ88qw3yDAGrtBvBRkVbKPWC/mRROS4d1Fk+5D153EI011N+FKO43ilfN/wMXa2U1VeSz8SC+mTJDDy8tv6qNlxekof0aQwOuRYm0jOAxFrKw7aCsGVdawsyx2XcUVhWthW3JxujvuYkmk1a7IFxr85gyPO4/QQcyBju3O1Dhs+Ru8349GcN4LCjePSwEx4BxyxxX/CHxTdWpV641Rb+tejR3ekn2DhuHb3d7eG5NKcnO8j/InqvGXpFfP+nBXwcA+lXyHkzMl+cQVPgHvwy+Ejb2IRe1UwYeGUm0LQKe3AZz57ch/crGYe7+yrQG2ASbG0Xuj/9F9Yq0MMX5cgH+G69ZAAwirX8CafbjtJqcbFMPeM24L8N/ss15jOH4FDBuAe+48QlfrUyFkaPHvhHv0H9oE30gGxbqdjuZhCe9EyoN1MzsQsvz6+Lhz2HZy95ZmxgGJvfECcVtfEKvLpyVIaM7HLP6ujuGUrZqmJN5phba3VD9IJhFrHjFfXVsXvI+E7Oo6MLrHm8n/banTRX17UxN4PvhF1rba6JybGK6O9px968i77B9nhw90GcHVXG3YnbcYF+sxDGllbukszCEXjYdsyVaVPKsoWmyalV5KiuqSl6BvrD9qizszP459up49WVMAM8a3yFNee6D+/eigbs5tribFye7scVsmV8Rr6ex//Rx3r6+GlcYdvroIlFg/Pzy+ASwER5DXa9HX/BrhLtcQQf1SLLm8jgyOhoJh08sFc7s834DVYWwXS+ys8s+FWvKh/8rU1PmeGpX+z7vqe9Ew87T8OmYjPXR3lbhOb66Ba2yXfaXttg2r7PcwXVywhU0ulobzcqXH+uMwk/6BMcnB7HMTrGpDMXz6Ix9beUktccn8Wkg+jjI9uAw+u28Oxtbovh3q7wMPRMriN/7hR1jDKrAX5l2372+oj6Y4gdD9sM6yNfwfueteguM/Sm33N+fCjnhmzqm6eNcTD8z6/bzUIf0sKw3EHOP+mmrRfHGX9xrX3N+0qjIj5U0FedbKDZlm/qOhMZ4jSTz2m/+EwRi8DmIucn8O4CfkwmLl0faeS68TQW0NLSjA9g3MjdAe58K8aqnjAuYEluBfK2uL4epf3dOHcX+tFJdA8MRSO44s27txlPPb8u5mPFvfcwJub4vKc8oIzdYGfJkTzDmvlTuhUWrnjkT7/DZ/39hsfU38Z9pJN09ae4RltpLKuJtcxWZxZrgBnEDUXisomxaPvBKuC73KHBbf1+3gNaSNNsH8Udebn4yajyZ35OmhlnMt5UJGikuzEE52FBnbvdLTStMC6GnNk2+xxecuz5ZAyuod/LsxZYWx83sSvX2Id/32AQr58xiJtr8PRzvu/Y/V2s7y6Riv/9f/3F3x5AJLNRHs7mtr/nr6diaw+jyuJUwxA7gA0XVUO4ChiYmXkHQx/hFA7EncmRONtfjfZme3W2IHxWOx/E8spifqavH0LXoAybcQ6thF86YYL1qeTXAbzb3OfweBvDPx2DAz0IQlkqPvvPahjzICkAv32Q7f+7ub6NQirF5K1OFuYwhoc8AKMVQ1ET66trGJluwMMJgP8gPGm+vh4jD2NNz87iCLHYELrYQnHIzyOAx1i8frEcq8sorgO3HjanAqvHWTeIcHi4E48f34mRka5oaTWgw6JxHXuGWuljQMZt0P/23/yRz57gdHXHJgp5ASX88tViZo2ePX4Qo2N9GWSowJEbGmnDQeuIRQzLy+ezGKaN3OKp097e2QE3l2c10XYJR+w0YgmHd2l+CYC9C8MdR6cBn/r2DKgI/t9Oz+KkdyP0DdHR1oNDvxdb2yhg5jc9sxN7tiNBQdoLubISdAHjVkNTeUhF60OBkTkUPoUhexICJMdR6mY9Fbe79+7Gy5dvoJ0VF8VWWLONXsEsqwE3DybZs3KO6wrodJVRIakwqqsUbwB3BvwNlir0VTHY35sA0e9nMA3QyKUzAG5vYYNYBnxte2RVnQcYW2Vo6wLXQzGxotWDBw9YW1QS6zoRf/rTNI5ne9y5M8xwDIYdx6c4rmWsgcJrpf86Rn1laScOwFNHB1YK6aiXxYMH9wFDVnTtw0OAwaPzuDysirUFlDrvC7Clo1tEDeQL3HUmisy1gqqCRCGi+DwQSWNmVbzC6Gedp21lBOQKrIKfykpgBU2tlFHpW0mlMKehhCgFwDZQVWxF9Xo6L241FWwKSlXqAl0Vn0Fyg5iFUnFkONWAamnmYZ8qInuJmgXV+St6mx5kVlllolJ3S7vrIdgQJHhf+dp1znvzt85UMf4TjGw797xGNlgLFKjflbcMhhQO0kU6WW4/0wZ7TbcF61rXwp8PHw5ER2stQH2XzxgoF5y4HVjQnuyR9PVAX89l0Ahp3OTdYrtaEZhVWUofjaM0S2OokQGUpHHkO5ncgLcvMYq2ZLFCD3PNdTGiAF5v6Onp9tqTp3UkE7D7OgKkDBikdNeDxlsOd111grynNNGwKWce4jeEzpRXEZNcjxOubZLzAjr98cWLuOQa7iTZR5d4qK5bGpWghgYPlt2PBZxDpbEJgNLSXBgmewraE/zyGhpWu9W9jTGVx8a6h4EJBNxWDUhiPQXfnrB/zHfKMUqdrc3xy599Hq0NGCFAlbK2z1pMz87n/LfQb25p17vqaTEYoZxdJU/mjgT4f35zLzYOz2IDXrP1iMFKWx3wEWgUMTUzgy5jjKBzaW9WexnnbfsAQHtyESubpTwc22pbZcMt1cq64CB7gAJOpqcXmDUzh5dsA3XImNpb23JbtH34rH700FcWKSv5PbsjKyDkeWhq2xC3Emp0bQ9homlpZQnw42HUTUkfexLLLxeXZ9ghjC78kToRPjqBb5N3uJbrmg4279kfVkDnmrt1O5Ob8h48koCM3/2cfKBuUN7cySKwL+caHoTmgWBu/08wxfULWSn42kC/vc498NGE+9b2JrJQVKxl4hNa+3nl1MN+TCKNDNVnpfXa0n78+N1abGycwjv2vkYfQHvLlR8+uRtvXs9DLuaGU1aNTmxrbWAsjfx9HGMjtlxq4r4t8cffL8bLFyXs9VG8e70fvQON2DCrcLdjcnwM3d8b/+Kfv0THNDOGttxto17u6hrOs2x2dqysA8QhMwla4QH10xnzkncHAIZuMxc3xLUOdTXLVhlrqx6cV5EOrNvKlQXn7HbScnS9v0tzD/08x4n5/LOP4Vtbr51FaW81hkc6or0F+h3s4NRblY9t2nNnkW0/rlOeZBC3czZif5uaqqOqpmhx0dnTl1uX0bw4hOrx4/AgePWxiSI0ENc5zGR4T2c7utAdI9WZ9LmMM5yw5dRFx/t78D08dX2BLcdBjKrk743VTXTeSQb7rnHMy3jfQI9BPu3F8uo6/HiC7An85WF0OPK2uVHK3S/aXJ1aQZ1JN3dQeK5Ge0dzjN0agl4A72wjdB5N9U3RC795uJi0aW3twE4WiT713+gojuPOZfzzf/48lhZ3Y3JyFHt0ivNn24nxqMOZn9lYZ/y1sXN4GvefdkepZJJkD7vdHM3QNS724ZlOxnIWqyuV8e7dJrzdxnvYfkzlJM6pBRbumrOaeXtrk3UHs6AIrbxraj7j+025BboKnDK38D6GR7uzndbWui2FiuDN9NRiNNS0gG0O47S2NS7qW9E1TchTb7SwDu1treju1ti4rIivZsCgZfAJstTc1oKc2GPaXQzHMdDflZUz9mc9x1EbQWfYIka9LiYxmWIRhXZBW1MkZ2rg8euYAxcqa3m2C/pCJ1fbqI43eQ8Tcx1BtjbTtlOdzK811jeW0q4MDLTFJ58PgtM2Y2q+hC5cxTbUwAfu1EK2y07j7sMHYIR9Pm+RhjtNbClyht4zULyVwVptrhXJR+DyXbftV2kLSmDBxtjZ1vZfg5cPU4/VNzjGKJxI7ID6Q97Xvmp/HWtfHzRsrkXP1MWzp7fgEx3CMpzB99iFc3TwbNy+fTf1bzXyB6mQI/T36lIG6DzccBsdcXrhgbBWFjbH7sZOXJ8XAaSKitqYm5uP4eEh6Ffgicuring/sxrr66VMXvb1wENgJoMmjtVD8UrbVpiDWS2iaGmMp09u44Tai38g7Jc+OjqC3ozY3UW+qrBHSwd5YHBp9wx96U4PE41X8er1a+7t2Vmek+G5YEvY42H8ia0YHmjBGSyPzz++h/OHo4x+mJmei77Brji/AhOhI/sGBtFd9fCPgWz1ylkmRVrasPvo9bLrYvfmb//+NWs4ABdU5W6eGrCO7TPsD70wv4ivsxRNLW2xVXLO+FdbJ9EInveA8jzYHV2ewWr4VkdVO+B2enGmVYVp03gafBfHyWs3jqG/WxCljXBdLQDRPnhNcZDX08Zpyyya0M7YwkA+zs/wPe+hrImDxcnpUPJTvSPvyN8GTHUirQS2vZMBeV1v7+/97Pvu7zrVNzsSxIqOyWSA9kqbaHDUebZj7/2+PJ2BZBjE63g/K0yLascCY+eYubb+gX6K2Mv2kiZEEi8zQh1m5+qTiaGfbVEjEJXvTGgXONrflSUf0tBr+9qNXfWefs5xFw8wEuNTJ4hdHa89mm8Nd8f9yf5oRM4fPv0onjx5FB9+8Bgs3IqelXcrU9dmIgT+cU3v3rufzv/03EJs5rkAFow0x+iwRWYnudPVxNqZuEJZE6cyX+2AVbTu/vChX+76uH7iXsdk0M0AjnOpZC1q0RNnZZexd3Eaf//Hr+MPP7yKcvikHv0qzjShLp76j//6P0qfz8KqlY3VeL8wj7/D+mAjy7Aljcjfrdu3EsfbusEDTm2ToX9hgjELW/jdswak033m+OL5c8ZmNXNX9Hb34O+Z6N3Jlp51YG7b+u2zbhb3bYpv8O0MxFlw445FK1UthLA4bnd7NxOh1TW2JcQwagiZtxid2cb9B7fQGT3ovm3woDvMiuRZtrWAh6S7Ox3quac4XvmTl/Sn9J/kH/lAvil8r6Iq+QSdlBX+6CDnZUBdGntf+dbkgD6wwXEDkBZVifcsHlIGDJarh8WhjlNf3wIDW5gen2q7m+KTj8aZy1J0tZfHZ1+0R1M7uhX/9OFHJk8946g5K327+lrg01IMDDbG0sJ0tBokh482tz3HB/wk3fbBJrxmgYLVu/ryFkTtlbax7TtZtNnYVB8j45PY6hV0ZC1zYZ6M/VI8Au6SDkyR77p7ATkEr4tvbVepPHQgsxjs6GAu+h8z09PQqAWb1Qw91Q/gJnw0PM84PDmPuqaOmF0W92PHTtGh4kB8DH1h7yfv6s9ke0b8cHe22ZLYnQnGiy4RgsM9EzXwBzxgTMOdf2fon314YXtrg3loHzfTZyjnO0Pd3ZlcslXQwspG9INX3VEx0t0S/V31MTHUHUd7+7EH/1vN/2Z+LbZPYCr8mr6+4cRjuCDwfwc2ai7GJvuipb8jvnnzIqpaWN++2ujtaUQhnybma2ruQ7czz/nl2No8Blu2xuc/G4yBIfxp5jw9u4q8tsfrH7WLteFurubahnj55nXO58MPP8TmFLvIZ7EVm+itTz75MuM7deCT1c2N+OaHH+ME+zCDLU1dx9oay3HXnrrBIG0rsmzSYQibNTZq8SNLhX6pr2vIxElNQ2u8m57Hdm/Go8dP0bdgG+z0V3/4NqrrWmJk4i46CXxu9w5scUtbF2uIPqptQh+fMuce+AWf//gwNhhTiXFmUk2G4aFs3Ngd+Uj970M9pt3Qpqib/Nw547LPu8lC5cqWcPoJJrfVsWo+v61OtwtCC3jPQL/XVk+7Y8kgaxl4DCLGCOt9p18/uypWSuBsrm3hXZ4niF0T0/lwqMrjyFB/PLp7B0zO2pv0YB4dNQ3RBh2bsS22CnLO6adzT3coZstW6C5eNBlhkSpDy/kY18iDsvHrjGmpm5Me/NPuqZeNqUmrpEtBmnzff/4nLbXD+hASTRtk0t33/LsI8OaXmLuBvCLorC31mv7zTe2U19H+1NUWXQgYKrqI15Ah43cmfdyR7RhzEuo2/jYO2GhcgNf9pz6x+EW9Ka8ZecOtQ5uVxTY29NSiOe5n6+PegdHkwcXFOeTHsw7Ft9i3RvA5c7NASBpo531IVzFIPrh/8eOnn7z859/z/8xZe8dffif9bGhgvMsEmXTw7+Q95MjvZlG0tOCpzJlscUy215XFnJc7Xl1T+dOH3zOG53Vufvc9i4ly3RwYDy6d653v84f3d23zOzy1A8YBjTNUQn87oszNLyRmktzpZ6Tug/eltevHNcWU+Zp2hacP7+u1Ewewdvk5/va+FhjJXzne4sOJI30aC6n47HH735Y1BATwhPja2ChtxVsWv6G1OcYx6gvrW/HDqzfZRsJe4x9/8XE6g7Pzc+mAN9RURmPNVdy7g4MJ6BgZvZVBdQ8zGB0ciZoKgNbuerQjnGMjw/EOoLsBeD/E4PzLv/vX8erdmzg4Pog1gEVHs8EKW4zodOkUG6yvzu3au7vHsbG+A2EassIZrBzVZbanKRzBnm7biVTF27fz8d2PMzhuLXloV1UVREZg21rrM6DVjCF59vBedLZ0x37pKn73+7coZQzFxh4MUBa9fW3R398V/b3dOB4AlpNdAMt4zM4A4Fk0D75LBkVgDvdd3JpsB/D46W3GfJ7V71fnxwCnpnj60ePY390EEM2xwC7medJt97DEmFAmTe15CKIBn77egVwc2wQY8Dcw6AE1bo1eXlxhrDtRiSH81ZefRyW66u33UxmQ/vlf/1WsbG6ns3R1UR6T4/fizq0nYa+xqZm52HZHA8Ye/szAEXxQAFSUnMo9nViYT2aSsRIAo8TNAMJDKRSbOPpWET8CwP7mN7/H8Nr/T0cNEMUFBTkqJQPJXTjb3sSKQE+Zl6ZmjD2QsIGfLfCLB1dU8f2edubIPYYH+lHgLfH9d9+nE6Hyl1mltwcqur3NnsUGYQR4dYBBq7waGioLsMR3BE+PHj+JrlacKgDdygqgYnc3GjAMqyubzClyJ0pjS13MY0QPStexsXwUBzjEjXVdAAVAAjxg5afObsQpjlxLPH02GWPjPXzuII5KJ3F2CEjEoUR1ZOBQYTULqoDrjPowoWRQxeongZ9BKUQyHRPHb0beh4Ir/aSjgXAPfvWT56yDFBBYZQYcReJD2gg0DdrqhCjs6QyhNFxDHc2sakbhqTS8viDeNhj+VDG47VsVlQ4M9NWhtrealVNu8dXo6pyVs0bS396rVkwJ7P2ih2PJP97PILbrdrOrwMqhRn6v5t46omZKDY6708Ag8jmOhuNqbm4CRO0iR2aKC77T+JdjwKzQ6e5kXVmCNORcp7oOsAnQ1zDV1DTCE1ZtY+BQthpxaaHxy3YszE+nyfsK8gXxKkPn5H28hgDJrO6BgR7+1uHMz3MtDZB6xL+vrwEdrIPXdKzSz2hzAme/x/VuWvh4ToKLZ6DUe7lm6kPXwIoTPpq7ho5P97NC2wMhBWlWINkyZwtw/ha+bLC9UlQWh8PtHwBcDdpdRz167/3rNxlcbM/gVhvXRtkjG93oqt39Hfi2Lc9G2D3cYCwNsTSPY8QamKizStFtuG3Ip732Dar1d7XHX/7iL/IUeWl/dnmaDpfB/rfvZuCR+iihOwShV4D2UXdqlZtEEZRdpoPmAVl/ejsbL94vxtryKkDALIZOj9u4L7IVyin03y4dIHcrgN0l7AY66fA0ljd3YmFtg58leK8uKwWAQanfpbNb0zPpCO3b2puTfwQxVeUYx1O0DTJtwuLhvYfImoeR45jy/ocfPkPmzjMoJW+aQMuglokcFx/WcfveBaDPik0P7y6SSuimxloAehsyXAlvFYEOz8OQZ5Uv11F+k69MGCfoQvYNOlvpqNE2UCLQdO2Va9dAebPSTZnTqczWZAy6hetOjE3Ed3/6DllQfxhg0egXBl7evcKWGuzRictt5ldl2S5AnjNJqHrhG7xfnQGCURyYJ48fx/Pv5mJhwX6J6NRTZOIEcMZPgzYLc8txuHuZukPwcwzINSD8448vUlecATT+/l+/RE6u48vP7yOH8GxDZ0wveH7Aebb3sjWJO15++w8/xvISdKppxzk5RH7KY3zkdrz8YZ7XrcQD7LGmVr8YcDKB04izacJKQLPPHExCAM2yIssgvLvpWHo+b8sbaAndPDBO2+shmMvLK/yshpdx7Jiz7RIM5DegOK6ww+MT2JRmnKmashgd6cdZasEpWUtZtXWWiaxO+D/bLaDrbFvWguOvPmlu7mZtPcB1j/WtzvZHJohMwo2O2Gt/B5xhccJIyvL11WEMj3RBI1t94ISeMY6c2yHr7vb5tvCg6qef3I2dDQ8gtAXcadhfGjbPpGkjwPMcHnpw/37qQPVbS2sPPLwPH1TDxz6rMkmlPu7B2Zp5PwM/wFO8f7CPnoNfhkZ6sCfH0cHnRodHGMNldHQ0M7+jePPyPTRrBI9dxcrSZjy8PwwYxtneL0c2DaIMIMP74S6uxblS1FfXRWsjMtLRGc2dAzE7N5sH8tZU7cTO2nI8uHWHNTqNJmhccWXSpRkeVy/vxF/+5T0cwlLcu18Tjx4OxR9/9w6HyeCDOr0hurs7krfLccIdZ1ztx9Bgc5R5nfYO6FeLHduIjs6GLL5oae6NpdW9mF2E5w0EsOa/fTMdU2Cf1YP1+NP0dHw3Mx2zeztx3NQQ/8+//4c4ArPqoFj1ZburGhwewf1/+jd/FX2dzdmyxF0W0tQdB8q6CkJ5Tg+An/4urlGOXf9Fz84p7UWtQdQrE+vadZ0BHKiUV7ANel3A7U/tv+1I6putUoSnWZvzi504u9iLweFh9DvOCTQweNHIZzr7OuPULc9X6swdbGwDcq7DvRel7VJW62mGDByZlBCI2he0G9ltBuMaMFG+tjbOsRXdrOVRJpjzUMtjbCW8J5ZSHyn7VpNbTSa28CwIe4TvI0ddHU2M4YCxN2fLAC6bOxLtEezOt/OTA/yAkQwc7WHLl8Fbe3u4fdcYbmh1zRO3BMxdJJbqcO62SocZ6H76wQfgs3lea4hf//oPqR82NrZieGgwdg2AN3fC95uZFDPIlLiyy+Ied2lGDA11pF66vj7NMSwvb8bs+xI2uSG++mYq5teOWLsObOIpYzuAB5rj91/9MfWqibjLywO8y+toMYEORrQ3s7vtdndX4/jEHc2laOlsg562VrmG9kcxM7OG3FbHArpAe9I32MfabaBTVtPxYohxZ6Ipxse74/3UfLx4sZBtK2zPYgJ+fHQYmVvG9tnGqylOTbR39vDZ6bg80xksAggWNWgDtB8GHB2zr/vT3bbiLhOVyo4YQ8fQ13z409f+Q0wvVpMXb96/wSZZNch3tWMG0jOxzj/1q5WNOr43fCwNdRidp9fLdo3HYAJe04k1SW4PXnGvn7cdi4ED7aR4SMdbfChWdAw61Npl7akKWSdZOSqCqFgBeMcAtvfxHibHHbfvW9GvDVWuxFfqBoPG2mJ3iLmLRrpJnxwnPO7aZOsb7u34DPYqRAYxi4KCIlniPRyzc7RYw3H7umP3e87fdRDni9C9nq2eysARt0d68bsGwraDp5flYDtxCjgJX8nKcQu4bD+JIcuAkw/x5PjERDx48gT5WY8f8bO1kQ/v3oYu8L14DL1tsNs115FXbqWvCYo8RJL5iwn0P8SyVhhnJR+/Wyhny0fAROyeH8XU0nycYHB+/c2fwJnd8fz123j99h305Xqsoe3ZDJQODAxmT2d39v/w6lUG4zfQPfa4X1xex17bImE3NsBNVl+3Yx/EHga5VJvtrLPjW1oB783NJIZjlfGt+8AZh3G4Bz9BJ8ev/+P5eFZwe/6apLKFSF2D7ZOKYId4/vjwDLtlL+7irB/9KOmh7xlXrBc/DDutrS3loakj2JR5dM0BY5U2Jq1cBwOe4jH52cB9sa4/HerI2hssbWltQW8Wu2CkrTIiz6hDxfxi5DwDAluivZB/sj0UvOyO6CxE4jMmYrXzuRaM8+RcWXAHXxk0a4ud0ibj3WBN8YEua5gfeJrvXdcg6+XLMTqJ7e0si3//P63G3nFVXJZVx+x8KeaXq+Pr3x/E+lpFDAz1xL3HHVHTdMj80P9HzdHbPch4LQQJsEghUyaNHUcN/OxO8lbuvwsuPDktj7nZbWyh8y3P+Vntq3+zXdriJ2sKvvCMGyv09WXEGXnWgTjmQh4siiY8h8QdwaBm/EdUMPO0xU4lPtvB8UVccY1tdPLO4QlrytjQHRbgMPD8fsoJP72P/Oj5d37/FBx+Bb6VObLQg/WT/gYc67Dv9uo/h/bV8Ll4VFttu9Ma7Mul+hs/Yh1+nV/ZiH3GPdTaEB+MjUZdME/48eQE/iqvjZm1g6iub0UxIGPgwywmww9o6eiKtsra+OLeeHQMNcWPGwuxdbgbE3eHsRM10YbdPtrfBnP1c310JjI+u7CIPqmP3t5abM48uNKq5mpw6HD88N0xelY5lX+5F7yjrP7D737LPMuyeMT7GqT9/tsfYnF+AfvejU6piQ0wwbuF+djaPcgYjD6LCWIQGD8LeSloCN3gtTkw29T76fRh6pHfEwg/PDkZ+6cX8eObt9BlOxMMZVx7dWsr/24Er0zcvR9rWxvQ4CJWweIdPX3wXwVLUANuOI6x0RH8mEOwayl3+e6ji3N3ILKgXfF+DCZlSDv054dKj6e7kowFOFqHbCDdYL9jV6/rS/ErPKFHp41wxwZ4Hpwsu2gXcqcWf+iLnqo74NluMMMt9FcLvGAMZg2/5ojv6peJRwy06rN5be0bd45mdF0vc15bW40SvNyAL9rX0Bpjmai95nPV2UbqFJzEN7m3u8exj8i5gVrn6ESM46iTEkfy82bnmfO8CT77U3rYivTGv0uacAFtoDpF389gv7YnA+A89ZscR/qUvO8j6Vb8L6/j079vrittMobDGB1nVrWzRqjApHsdult8NQOPuB431zaYfQ1t/V5bS7GD0+sZrDYozqrkTocM9jt3xmqyx4SffAyrR3fPcI55cWEm48riqwv0Smd7N/QDQ2Kjbe9oBbvzSx3NtQr+LR76Rr7nuG5e9ae2hEG5hHynmK/fMx5lwaZ61+ISW8BmRw3sl0UibS1NmfDQnouBbdljmzlbqzk3cYPjkT9ukuep37mPNFA/Amz4S3vimIqfxtD0G30vixMdmUPEfrneTkmZ8frV8IQxtcWllcTf8oy85DUL+hfz8kv5t/zA/G7WNGnBe/5u8kfMYjyKP3mP+8Hnf6YVn9Ouad+4TVQ8uFP9tzuA+0OUl1nIru42GOI6jaa9upbWt/OgL6uyDI6YwfCkc4XRE6+t/jI4vr0NCMYwNDbapseWEicoLitADqPqWmYTaF9Ee39H9A52xvzCUtTidHuQ6quXMwzyKg8HHhysju622tjdOsp+6YurG7G+uY+jUvRnW1lbz+tq7Af7elmLylhaO4xd/r5CuU0ODsd4/1Ac7qzjBB1HV1Nl7Ky+j08/uwvY6OablYzjKg5QVLfu9cbt2wMIBArQynuc1lYAvsHSuZmFOACs37tzKxn8h+9e4lBfAUo0TgDO6iYYqR8i1sSPz19kVVFfH04qjGXFnVtvZXwPWKutU8iuoq+nHwXeGNc44KfHKKK17axEMDD1u999nQFVtzQu4rx4MGBdPUYWhT+D83AFZr0C7I4ODUU7QK22viX+0V/+Mibv3YpOjJEZWR1X+1DNLmzG6/dzKGn7ue1jsK18OINhVL4YAdbGrWeaULOMMkwrQu02xwxOMz4F2mxvoaAuuF91fPD0SXyD8Tk6tuI7st+iyoLLoBygKlI+jgP7AeB1YmQkRkfGcMyGY6C3J9e2H/76L371WfzNl3fj3iRr3dMGB6LY4IOV1bWsIm5sbktmleXN7h4c7TK+Cu53Fs06qSgWq4vb2lr4vTz7cTk3Qf0JDmuV1Ss4jjubB9AZo4IjuQ6QOdjfAfzNB6SOZ08+S+d05v1urK2ewKOnyUcmFsZue5gl4B+w3tHZFCOAeI1aWz3OX31PLM3tYFbtoSkwKioXbMVgVk3jrBBCDmW3AETQ00qFdCT4rLxrVZUg3Z5dWZF/amBZhec8rc4BhFjNAD3dfing8Zr+fQyf+z0rGjQOBrwErzoJOi9MOQOABiAchDsHfhpOUU3PeEwgODavZ9WUYFwHVjCosukEvOfuFj6vktAR18FScfqCnxEA64SdQ9B0jPiulUuZ+UThpdFjXZSd5iYPWMZY/UQjT8n34RZak4KajTqNH4O0SnKguz662wH10hjFa9XgOfxqpZlJwP/5IDiVcGWcIUsZ8AfgWhWgUVTRpbFUC/K4QG/5kLeucm2gIXMWhP+H2WEr0qzU1vAcHx7E6REO57kJJlv4WLFjIgEa4tj4t4HbXQCSRsLKXsejoXA83tPArzc1geW6SjvHKHAzCN/Q2ALQuY5d+GBmbTcuGbvzq2nA2FfZI/U8ttYP0SM4ynzPXswGZ84AcxrIJgzV2dmBmRGIV8frl4ztNFZXTmOvBNBnDXBj0wgY5BS8H+7sRSv8+NnTB3F/cjSrSRuam1Iv2LLEVgLdXb3pZK5vbiQPlUGD4Z52DPAZTqyER6c3dcW7pe34/tU0jsMJOq4+6puakwcEQvKmDp00PofH6wC/VuEZKHnw+EEsrCzFNkC8Et2yf3oQLW2N2W/Tymv5MgGjDA2lUp/+BMLVc2bx5a97dydiGF3zww9vYhP6KRN7ezoJxdZLgZf8KehCoWQAqRI67e15SOhhDPS3RhMAYAfdI4ukca28RNdUAVKacMB2mcNZ6jmTYVacWm1kuzgNfFGFjvODTCrDBoUFyPKWVR0eQC2v6SBJF411ggIdWdjYw1cX5j1kzflYcVhUGxjYFdPp8LZ0NsILOPCMwXt5kJ5O6+GeVYdlaScOkSlb09Riwzra6uGT4Xg3tcJnPdTSRIM737bguMoChDqWcyt+yzNIW3ZtH+RKdPtxLC5uc+/66GQtttCbPQOVMTHcGPdv34vV7aW4OC6Pf/i7GfRBezS22E+5KbY2+N7cYezvepjWEWtxGHNLpaiqbcMRK4P36gBZtVEGYCq7cIwt0dndiu7dZ746kgI9bA22ylZzZXwnExspO0VgwMoQEx1dHT3ZM1ZZlFa9Pdj1K5x0wFx3fze6dS/GxoeYMyATnWGVnetjgKEBZ253B92H/HpOkH1srQZ3x9j2DphjYTvmFndiq3QSq+u78JDA1kCnvfzh08PjWFpeSyd9YGAkzk5sE8B1sVFlcYqeB7RVXGRwsrm1LMZv9WU1u21YHj2+nX3hDRp0MwdFdnp+EVxl1UlDnF6An5pw6DbWM/i8sLiKfdpDf1QlPpu8NcyYD2J3+xB9YwtDWxJuZWVNG87g9TXyi/6yEtrghLsrunEcPSjVFiyj47ehzXW8n9GJ06GwjUA9svMeebKi9Txx0jprV3bdiCO+xxo1xRp0WDIoUed5Rh1xgL5jutE/1Jt6JR2tCvQbOqmxtRGH1yQqPF8NrWZrY2WpIpZWdmJ7z11RjbGGszwyOoZ+KJI2W9ur0KQ8enGcmxsrsvoQYYjRsf5MblbzHQ8a3NrH8VyP+Oa7qXi/tByrrMUJDNLeXRGtXXXxfmGF11k3ZGGdNT7J1kFHccS67xyg77F514c78atPn0Z/ZwNrgX2Dp7TP2gWdRuUt2wxeYj+0DehrnRJxkLshX795ncZU3eZnrGwHLeT3+FbuFpDfYGL4VuBt+706HH0reOf4uzwdDc9jWFjcgBd3Esu628FgpQGCb7/9ESf6NIsP1tf20EHiNRxWgx7oDHWIh3x1dnak79HSioxdnCKD28hMA+tUHy9erYIj1TvV2JA9+P04TOIYFrAFTUU5jjH4Zg9boE6xmlMbazCxjnl6BtTeQQk83xQT8E1pFz3S0BTHyPbDu/ejvroyZmbe5kHsV9EMf5blzhd3SdrK6pT1uji7AhdbaGDitRRr2+iVqoZ4+eqHePxwBB49iU74dnl5G961hUwb40IHoEcNIKvntJW9vX1cH/nV2eb9i4rz6OlrZ9Tgq2PWWBu5YcsrdP45ssI6s4pRfn0a46PKhYddQjjsSW93J/c9wsFvj8vT6kyEat/awKfLywsxeftxrK7uxMs3M+gudK+6kX8mTVpbkUn4Tr6yNZgFLtoi22xd4CB/+MFQ1MI73c3V4F9kdW8DeWiNjc09Pt8ZTTjXbY2d0OASXt6KrrY+dGgH+H6FoXnOiruVPJelaGFgoU2BF9ztBFqA1117d0QUlVw4uTCEWMfviDH9KY4zkKne9HriBPnYSj13k2mCPJOhBifxwt2V/LMgw6dJBqvkXbfEUFzPCr0OA7qMyXZ47W0dmaT2/rb10Kk2YGnAwIpe+Vl8KsYUk3pD8ZBzcRwFBrUCtQqeL84iyAMGuZ/2R39DB9bv+poP5201tpjUXaBiNnckuDNPTOG9/CleFCxrF/ysznzShWsZQDHAIxY1cCSGkLbafOXb4ILtHtSd2WKB+RXtH3gDuhkI0V9yfv40WCB9T44Oo6ejPh49mYg/ff82VjYOY2V5NZaQ77nl9ZhZWo3X+JPT8yvx7r07O/h9ZhH7PB9T04uxulkCdzXw2jw+ILZrYjw80LPSsyiwaQY3jgz6s6ZiSnGaWMD7F9Xq6B7GKAYVk+qjq3n0T2ylwAdiYX0jplZW4wX33j/FfwaXWLVryykPTsQEwddnWYhU7NisiPVt9Dh64fgE3bthkHk1MdI2r5u80DdwZ94gPqk8JI0NEhnCs4/+6hp2iO+brNe+2yZzaXE+1rFv7nYpIeNVrJlBfitPxc5W9btbxB1y55d72EWT0wepF1o8U6jBQhl4G7vrbgHxt8mjts62ODsyBnAdG+tbYJhVRhThIcGOlSH92Zf1M9lG4ieZcq0Nzss7yoaBn4xbMJ8MnvA9eaGocD9F9orElHqjWhzFd5Qt55+FA+jiI/wGxA7ZaQSrgOP3StEOhhejWAhgoZFBJ30Gd3VUg/dPr8Ef60tRj2zNwStzU8dx7wn2fK2esbXhe5/E7/5wwtz06brhA/QS+niP5eiCto7pxTdbcXp4xbpWxf4R9u6y2OHiuD33pBvMZaeCA/CxSZuKaIA2+BxnHmiMHZdvoEP6g/qFyLE+qvLiuW2KgnEfZcDqXwPVWdTEqqPm+U7E0uoi+rU5qsEtaBbW+ThW0eUz4KAd1sgqf104g7vykLjYMwUyKAUj2jlAv8fqfv1sA2jquxs9pg9tkEw/VoytXKqrKrhWnrXDz3P0iDxVAtddcn135PUP9DPWvdhZXY2uevQDcz7cOo4qcOzM9kGs7Z/F9pG6pTzbbLn7xB2IcwvLcbS4F70t1dE31hyvV+ZiE/14fHkay6v4IkceNN0YW1sX8duv3oGtIgs8untbo7XDs7XKYmh8AJlsjL//O2TqtAPZrYkrdG8VdiNb5mL3n798mbsG+3p68qDdenTv5Pho/PYPXyOPNfF2fj6+/fF5XDFfDyIWiGRLWmgsHYuiMmgIHYtDZy38Oo5ZrrmJTa5nniYDbRHrWWx//Po75Pcw1+KP330f//YffhsLyxtxF5s+MDyEzd/JQhzPxrClj3bZYi7PCuiHPu6q9vDw7c1N+Psg5UjZ0Nfx9yJBWegl9Xfhi+u3m9JIlcqf7sg3YA560qc5Aa8dg2/RaX5OudNWdGBztB83mMxAqe3EGtCbu/iL3A3qlsUD42PIIVzN+lzEPPrpAP71VrZf1h+XV+RdB2Fg10NbezrRTWvrWWBnr/92ZLQDf6UKptZOliHXHjR7gi6Q1o7BQkTnpW3O5BO2QLxn7Ead4C5pi2S1Veoe6ZF2hjloh/yM/yv++av0LeanTBTjFFfy76fv5vry9D2/5PvSyO/68HV3LuSffoaHQXvl1/iM64FK42dZNDa3x4H+3uoKn3Ie4o3CHhaxm0rsT9GO2mspa2KA4h7oAS50xJxr0OFFuy0Yn7GbnOvpdadsXXZ48XvaZ4szBweGch7qylr98p/m6feKGRSP/MtJOE3eK/6Ed3zt5nf+JT19gWv404I5Zy191RdZjJevqEv4wfcyqaLOYA7GfHzIr75+Q+Pi6uoov8dfjMG/XRvHm/iD3y28VR9JF68tnrDI1M94b+21ukv9m0mGJmSU761gj/eNGTD0IiEk/ZEd58X9nbLr4U15ide4OU8TXN5TJVesV2HbfDh258GbOQYTt1JFnnK9K/53/5sv/7ahDIAIs9bjzF5f4bDJ5CjK93PzUV3fFF19AxiV/exDvrayDgEQgLpii/MlTt3waF8GHGp4fv/DtyhYBOwYVIAzh8ZlcDsMAMMTLTAEQoOCqa7p5LW6mJ9bixMchTIMw8ToMMIBkG7kWlXNsbZpttpDLhpjkDHYi6waMGA7DxnSoOGrV3Mxv8L9TpwDLAKwqAEsNPeg2Aa6oqy6Lhpam+L8uiFev93AmT+M91NLGNL1ONzZyrYvBuLsO+WhUdulzdzyac+4RZTrxYVbqe2/hOPcM4jiKY/FpXXocRob2/so59V48OQDCFsT72fX48Xr6ThGQbiYUzhcxwDBjvbmrM4xieABpPbUtu+cSZS9U5RLW0MM4Rx0dLVGe2dXfP3NCwDhJo7ESTx/NQXNd2Ogb4J5N8Zf/sf/SXz281/kSdPvp1/jqP8eEluRfI5hWuZebfHu7ULMMpb9g9MUskbWUOOlw9fe0crcGnj9NJMePuQVg7DHGAaD02cX9uODzrVFRUtWg6FYnzx6FD/++IrrHv3Z8FvRYUW0widgb0M5eNiX25U3oMHWdim2MAZH+zt5sGdfW1U8u+shukc4YhPxfn4zfvf9ywQM9q10/RTEVLA4Tnkyf1V5DA0OwM0IJg65gX950PvoOHtfq0b6ulnz1oZ4cO92BmPcGv/pZw9xTq5jZKwphobN+FWx5pfx29/8wBh6MXSAf9bdrWrSoR9joRB7/f39Urx9M5XBlSVA+eHuNYDyGqfIShsrDqwoRwmiSPMAMBRYZtKgmYFwnbUElii1VPhc8yaLmJlblIsBXOeLPBdKgWsK2AU+uVUJIquQNNwqVa8jrU0oCeLsMZbgFAOZCofPC0KterA3nNuCPdjXa2TG2ZVFdgSzgjiBnSpBhS4AdjeCCkWZsxJLZbUJ4NHgtre1Q5sC1KtMrUy3osUgpXTwp62HTFppTDVCngdSHBzKPFGEKkFpZC/drNhCns9Z02p38qAMtza3Y6ivETDRZJQvHTpRHB+Bjh4wV2wFN/hqwC4BAryTDjE0MkDoXAtjYPa6qHqy8kvgbgWaBtJWRo7XsahcU+mzCDpUJjqkQX2dmdOaVK6uiQEeDY/BW3tSpvPLax7WayDJgKtVpGl0GI/3FngZxJGnjgDfOstWZlk97VZtVHH2udtF5r559T7W0Efb6Mdyqzatuj3CaT64ygC46+yaugtDoGOweXllDZk2WFsR796txtEp96u0sqoqlpd3o0YgdQHohoxulz043IoujPxwT2c8vT8GqGwGpBRVIPKeVdIaEQPzZRj+NeTCbdpXAL5BgKKVZkfot+rmzvjdd6/iX/z97+McnrqA2PaLlRYGIwQL8rOZdvstmizq7e1l/Y6RzZXYQCdY7f1+fi4Gxoazv7uHt84vGPyU3wvAaOJGYKE3alKsmXtYsWeCSmfN9jYGbLc3d7Ii3EX34NqxyZHo7LQKejtlob29A30HaET/ZWstwElnZ1M8ejSeASx3T+gA17Hm5WUXMdTfGyNZebvFmM+jjjUTZBnsN9Be7PxQFjHQ/MuqsFP4H7tnlb96N0EM76sPpKsHTV/gIBgoUL5tmWfSYBdHSL7wGgIsjb+JQXtV6xhG5XU0u2Wa+xkUFJRUIi9nfN4EvQES2D3a2g0qVsZ3334f715vxfrqUTqhDYjSJ5/fx361xerGCnqxKoaHocflYdyFB+7eHY1RbPgnn3wM7dqxqe+jp6cxekb2Y3ZqOaoNuHU3xerSZgZORkd7oRPUhAYe8DUy2pnfffF8AfKXgxO60RnuCLlgbOdZ0VZRdR493fYk3c6xH5/s81mr5ZrCQ5XLytA90L+psRWZBNCgN9Vv26VS6ok8Z6KpPgOCOgfuNltfW2Me/djNYifGytpqvHnznmuf5merfgJC7sDaXPfQUAF27U87BNGnBnzQgbk7Av4qQ97ctbC/784pgws4ge/nWI+alAXv19XZi76uiv6+QeYObbDr6bwfYscZ7w42w/ZQFZVX0dbpPSpicaGEbjgDe0zlZ1cWwR+zs9BtAvpcRHNbF/RsyPEzxOR/ez4bfFlcXosWnLT6hmp0C+t/AG1OK7jWKjoXnuL+Hljv1tnOrubkhfZ29bRJ2vWsdPXA3MtLW2TZ07kxXj1/jz1vjvV1WxY0xTKO7PEhPNaEzgOyLUyV0tF9+GA4hocaY2l5Nn78YT0Gx8bgYXQr+qKlrTrK4efllRIOXw328zD72lZCA6unrGY2OPrNVwepe559MgYm2k0s09Rsm5GapLvVQOJN20411ZfH1vpiJlft36u+NZFa2irhTLdFj20iL05idKw1PvnZRHT0odsroF/DRfz8r3uRbtZ5swzcyD3Rw5dgtnJ0B74HtKuJeuxIT1N1fHRvPM72tqOuuhbnY5A13wOA8yGIpj1B0EXOcDIcCkg32K81ERtubmykrCrrXBldsI/uBS+hM6or0IRlhZNxrszzCbGUVZw6yRsbO6nLPJx7dW0Z/byZtqIBXFdX24gcHMQsOMMzWCrK69A1BoxMFheJaPXhjV1BBcBb1akntC+2I5I3JyfvY+suY33zIgMI5RV+T3wnzhBCWZ3smUfl8bMvnqRtW10rRQffNaBo5ZwYe2buPY53UZAwM7cc0zNL8AFOPZj00DM/SsdJ71dv34dtItwd8fLlFNjZgiCUEfLkuLdK9qMuw94jy/ubSdrRkZ54/MDe5PsxMX4HHtpDfi7Q4SV4ARmHZ91h1N7elbp+fX09ZWv3YDvKq8tjfWslurBbd8ZHWSN5K/ZfYwAA//RJREFU+zKeP59mjRvRNecxPNaLA98Ubc3VyGlTABvQG+rPqxgZ7MmduqWtPdYS/rsuxx85ST+kCrzb1DQQm9sX0OQEOrdjo915dMD6eH4HfAvN93YOo4uxNdSWIy86xuCHC6s5ZxIDPLr7IO7c7YhnH7dHLbp86v16rpnJhCP8hupadDz6yjMTbCF0dIg9wa8Q07ieYigxhjZOfCHOsEBELOZDvhK3ZYCf17PC/egIm2ZyBLup08jToLbftdLNJKDEFz/6PYPgypcYz5004skisWC1Yg28UwNdDPj7tWt0uYUr8DvXKLBksY0cl/YnTKqp00XXYbXSuS51kzs8vYjB98IZ1fYVVY7yxU2Fpq1VnYPXkJ/Vzd7DpIV4qejhjF2ELhbXKGPuYpQWzlFbq27zIdbwDTG5+OsGM4sbLXjR6b7BoeJjx6MdMFGnTXNsVhabVHAM/i1NmBw0sV1FsVtPn0lMbfulsaGuuHW3P/7ZP/u7+N3XP2KH3iAP7+P7V6/jzfuZ/Pntn36M2fmlmJ2ZBecswxdz8fV3P8S3P/zIez9g7y+jBz9XfrtzZxI7Z/uTU3Rqc9Q1t8UFuuUQHHaOXLV09KHjsF8ArzNkzWriSmiu/4S3GtesbS3fKUcH/LN//i/i//Nvfx1Lnr8Ev6sPd8ExJt9NtnR2d6V+3ALr2Fpuh/m8mZqOXXDRNdf14F3bMNahk20vIsZz95k8JsaTRvv7u+nnmJAZxU4MDo1kEYNJNtsNiWW67BePPzd5+3a8fT8r54A97cV+yJiwPU3i1GN47TRs4eJ5e54xs7W9FRMTvfHs2Rh6QL/ihHWrSZnqR39ru628tdVOD3qsCrq4drbsmrw1kckJMb1VoLk7k/XULjp+5czAogwsb8q78oJ+jTrnpmhHn+qmhY9PeSZ9Gr7j59TH7sxW3+tXdaDzxSzuRhodGcykw+bWetoC13UfPpIH1f8Hp3txeLoPDm6Jkcmh+OqPb2LywUT0T7TGV78ri99/exZdww+wU9WxD8YVJ2UQ9PIozy0z1jL9diurcBvAdjPT6suuOD4/ZD2aE09t4ZNZLf700X1w7WD8+OIFPLAf2/avB0851opyeAl+M4bgnEyMWPAj73vWjFX0YlvxrPSyTUlLaxPfOU67aWsld3OYJKit9OyTbuiHfIOdYE74VDrrz8GfrH0Ztiz9XLCevoy2zR0FBvs9ZyADndBX3K0vrQ4z3uBuHB9FVa+6pgY7fRbWIFmU9amHx/K6a24AXF/GBNnh3haK8wz9fDse3xmO1pqGWN8+im3G92JpIy6hwSCYrKOuLdaZR2tzfUyAdd25dnhwFHc/gq/vYRPwbedNauNunJ6Cd8LEUTl27Cqm3+P/bpmYZ63QU8D56O1pT/v3P/53W9HdO5DFsZure+gm+OjMghUP2D6I+cXl2INv1e0P7t5NH9XK6Uqw4W+/+T5meN/Cjmpwiwks6e1PsZR+kthcXSsdTbDpnxiEzaQv9LLV49T7qWhsacv2PV+jc/aPz+INNrwE9rDN3sVleTx59kEWY2xgd022qAeqaupZM2QEXKW/PTTQFxfIzsmhu3DXkWFbyBbY5/8v4MhTHaGe9mGsQXuiPs6dAOpuPivOKOIGRRtFH+p7ZUQ8a5FX2ht4wR388r+Jsy3wocV3NVzlVm9fDDe3RgPzlneO+O4sOPYcHekOIGkAByaPaxPcIeT96pBraWpbRdehBT5vx9du4DvVfFckV4auAdjGNvb9lDHYh98gtrrEeZgsNMGtItD/dUwtLfAeNsK5a0Octw/th8ls741JSfpILx/qoOR73vPj/lQneRGmlWPxKvn+T9/xIZ28hz9NAPvOzWtZkINOygJH5PSMNZGPmsFsJfDV8spqfra4D9+Hv92tpr30kOG0tbznAehFQt1RME/GkJLIXPaPoAtz1k+qAifZ6tTvF211bNdTjb2sQy9a2Q+Pogfqobly7VrkI8kjTQo9XNCgoD8/8snQ8+HrfiE/zefUwzfzTX776X11mH8b8JZn5ACv6338iGNMmvs3F5dnc1V4Ly/BZ02c+as6X9n0oY+T13AMfF/74Gd9OF55VbykDJokNvbiGaH6stJjedUDto/T36/BJorvjJNkMocxe0PH6dNxy2fJQ/lUVxbzKOZSPKSZvCWfpez5k9ctejxl3Sv+t/+rn/9tGyDZLKkMXIuTvHOE49oKcAJYH2Kk7Sk6PDoS47fGUUA6xmcxPjnGrC6jCcDgyPZQrG6Nr2ABr3FUZhY248Wb5VjbOkCBNsbo6GD88atXKRQeLvvDd+8TBCOGWbF0criHEG4i1DBhXRcCZDCtFdAwGuuryzE3MwVpz+LW5EAMDrpVE2FB+B4+vR9dvR2xtnoRr74/j6+/34/ffHMYXz8/id9/sxO/+8M+rx3Fdz+c4LBux/HBdfw3//Qfx19+9nHcGx/E6I9znQaM3xuA1QnX7sMRasTBrgdwMd+T7ejrb8RAX8VAfyd02slKwkq/g9NcgQDMLS3FKo6zVXPlKN2xW7dy61pjQ2scXezlVrXKinZAy1n0D44wNxxZGL+1pQumr45pgJWV6WYKPWRyF2ejqsye1yghhKS2qglGqEFJt8ejp0+jZ3A4v390uAvAHI3F2ffx/Ltvo7+3K37xy8+ghT2tj3H8xgCitmg5jqdPngB0DfKfxdjYBGAKxQrTCW6zov+0aAkjyFchCv4NUKV08ayHGf+Tv/mP4yWg1YMek6Fgfhm8u6cHOuGcwFS24BCAVZUb6KgHlKF8bZ8EELdi7MFEX9webQOo2j/6NP6nf/VtlHB2dKKw9ygaBUvhvkzGl6l1/C9s4VFmf7YGgJMCUxj6MRw+s2aCBoVFAG4GswOAOTA4GEcnBkkDA2tWuywmx4dj/q399WwdZZuQK57nCMNFeEq2vbNPz/YBnJvxwQe38mwFeyKPj4xEd/tArC3uMrdqlIejNEBuf+ybg2aLh4Jvwsi/PXyxDYfKII8HO5uhdau8v3e0Aqow0H43M72qCWgquDJA38h6afB0zpyX7Q/st25yQSdD5e2auYZeQ6dJ5WXQ2/XRWXQHjk68gXGTClZkSVuVhnRrZ+wdOX4VdE8aVp0gEynFQX5FcL9wHCsSmAiuBL4GK1UqKkvH4BxUht7X8WSQn88JDlSkAkKNoIpZp14lnT3gBNEHBsulOzI+3hXDg82FIeCeZ6z9mZX9MKaG1WCLc1TZ+pR/fUgTx2CgNQMyGCyBt8pYI2WCKpUltHEMgiNpYOWBCtm2Wc5HQ6SCzYpL1kpwWQdoVFlr0KWx1W/e20o2E4YQFePueR+ANcEu1zZobk9A+dRx+D3f20H2HKfOaPYarEKzMdd/99X3yMJFlNerQ2tiYdGk2TogtjqDCyZb3TJmJV0mEZRV6NOKA6MemV/cj7rGrtjePGTdz6IaHVUJzdz6XFmFjNVUxOjAcDy4dx8evkAm2rL9wzZOYJllMXC0/1llLnjFp4jFrc04YcwmJvq6WpGTw9g6Oo/f/ulF/P6HV3GOLBxCk+LwUOspIkF2sbWsPGlikNLAAiRKHhK8u6V9YxsQDT/oiBTArizm5hbgIYdiAP0sxyN4zQorx4aO9uHPrGhDJ3gfD3S1T7Q7fkwO2Sewvb05RsaGoPdu7OwcRBOOiRVjrqng3QNbb90ag75VsbC0kmvsenr4mA6CSQK3gQts5A8PiJaXNapZiaj+Y1CCICsi3C1l4EcetdrZbL3OtO3bbH/huTIN6K69/R1ohHMC+8rB8qK684Y/ynA6PLxZkGVrJiaasuh15a+UXXhZHWiwgovzvMbm2PPzQZQ2D2JlCeeMcR0ebyGLOPI7y8yhMTxc1Lo/W8Ch+WJnbyc6u+qZ13b8wHq+ez8XV2Xn8dFHt+PuZHeM9bey9lvR2uEBvyfxfmo9urtbcNy7cWo8ADTi4cPRDGQ+/3E3Do502GtAHsi7OqdSUGnbHHuzM9trZeiA94st8h44/fLVVFbOA9PSsdo7wDbpH8q8fCX7y/JUl6h75LPZ2cUYwOEolTbSoSoxEIOOeTg9elNwarL57Njt6J4HUQE/9MTi4mYe+Dw2NhoeKnp6egGPdma1vwHHjY39aDewwjrWVePgsMR16DkTBlapHR+ZaC4qj3VkDAqVYaOzupd12dgGw+R4sRGuSXkz+qE616O2vgr9Wxu3b2GzTg+yZ/glDrA7y+yb7P1fvX4fberk7g5EwIr4TWSrHi7Bcdvai9NjnLZdg1BX8fjZHUA29gi+cEuuwWiGADYycQA/4yRamWt11+7OeTRjP/p7OmJ8eCLevnqfIJ+3M5G+sboV/8v/6jNk/DpswT823B6X2M6To1JMjNyNHXThLrJxXeaOlctoaKqIrb0rcJ82twXebgoP3N/esZL7mM940P1xrK2cRd9Ab9TUu0utEt3EONBXpZKH0plwa+f77iIEOF+cRHsr9rS7Dbt9yOu13H8XGl5howz2SevDuPUAnbUzhb7mmshjTcUp47AVwRk03Is2aLe1s8ln0b3X9ihHn7sWONdD6LDbwwM42SeIDXYVmZ+4cytb59jDWBvb0daEXmzNKlIddc9n8nwB3791ZzL6+nqwlW0x3A/G6OOznXUxOtQVz55OxtZ6KU6RYZPz7t6JsgvWWmzIwqHH1MG1DaDeau0QQPwIrNLejVyfZiLM33Hf+ag2/gp+syKoqMx0x1nOJXcenOfTYMuuQshDJ9NzJKzS3+BaJyfYXa5xBS/r4PIJ+BL7WX8dwyMN8fTZBGM7j9L2Edh0H+yKzmbth0YG+Ewx/iLRVRe7B+jEhvaU85KHK15WxMHxXgaNP//kPirqNLZWT2Np1XOl0F9nVykjBpp7WY+nTyfg/4iJsXHGux7bG8twtPKurWmEZ66hEWs7MRkeZl1f3wRPITusb2Khxnr4vgT+q4/Bga7YWFmMEfjKoJnBjKrK5nj7bj6DhyYr3Ak3MtTOT3FXTewglx6Q293uuSRW+HfFH7/+U1Yvn13YF78xi01cptm5Evq9Abksi+l3C9CtCJx7oHs59LBt6OH+WoyNNCInrai6S+h7ht7FXuyiq8EGtXXncbCzGFsrG/BAFfStQj5NBJuYrUAH3IEnr/AB2mNny/OXigIR72OgUactA/zYmHQmwRIZJIdnDKJLO7GfPJFYDCzgUxysc+tn/Y54QZyYf6NPxJLqEu1ZOsc+xWZeG+XhfR2DGNCqeZ3km8MSC2fXXd3yFr4iGEfbpU+nvdJJz8IP6KhuF7N6TwOE3tfxiCW9r+97vzz8EGxkUsfrO5fETtzv5pkBV+YqFvXe+iZ+RjucY8A+mlQQe3od5ycGsepb3OlP7at8sryyEh5y6ZgT4zlPruuc9V2ybSRYRb/FRIh6zXt4bZMwJv216WmzkfOkE+O+PT4ArhqODvzJe48+iYePn8Sjxx/EKXbDdlxiGoOaX/7sF/HLv/zLmLx1Oz76+LMMliyvror8ed/dxF2Myco9cBLzW1jZisX13VjZ2o+N3ZM4uiyPtdJhLG/uxsbecSxt7cT2wWkgnrG+c8RzP/aRvb3Ty9jEB9zYxc4g27Y+u0InWe0thtH36O7shLa2vEKWwTn2+DaJafGbusAksmcKeIaGVb0G4SzS6bGlCPN3XayuPwC3M7v8Xb5yR7ztfTq6ejKAZwFMdR2+R2tDDAyZTNuNxaVV6G+7U89gqI5j9HF7ZyP3K8eWnsLjjeHugNPTwywSaG7RD9gCvwWfa4jRicE4Bm+5C97k5tbWQVbRKis+1WvitmVwnTsN5T/lRSwpT7HkiUOLYIk4DeWUWLMicbu8qNz4kE89oNi1NoCSsqRccD8FUt/XM+Fy5zOPgtfA13393Ksig77yozusDnlugakHBwaQXYsLduLO7X6u5+HS++DQVXBddywtHUVL5W48eVQRswvg5Gts59phXGEv5HeLlmx3ZOvLTZM4YJ+e7tro7kNGz8SJDVmlbFGfyWyxbAaIGOf+LvgT3jgFG9WBLdy95c7Ba/i5q60jOtuw/fCgciC+NfjvLmzbRmagn4dYtBlf3IC0OyP13S64tn6AeEQ7qA6HlWINfS7Wx7OCftLYKnHkUkwP/fSX1Vnyjrvh1DEGsP3bR+4yQL9IU9fLp76ToTZ9yubG5qyQh/DR2doeh8zXXXt1+pis0zm85bkabdi+CWz/MdigVXyG/f+7Pz6Pr2bm46QeWW8AL+8dxfLrGfyt1njy+F7cmxgFQ+DnIQuXdeixlmvobneG+ng3XYr9wyv4i3W5ro0//eghxyZbq8G7FgQex+BgB/LSGovvl2N14TQePG6OIezS8qKtrDxPUnwCTpBXV9eSJtvbW8jNdrErp6Iqlja24wg5qayy2E89DG7Apl+jLzx3D5Imj8rf+hTypv6hetYz4bQhRSuywEdciPczc3H7/sPoxxd8+AQ99eQpGP4ZtrUNublkfKNFjAF8ob+7h/yYeM91QQdsb23FxOgIeu+cdTdhvZr+rckYedNgps9iXIqIiZti3dKmIJ/8gS2tzvGtbxpk38/kbWJ+eYLva/edi20QLUI08W2nA7GQQWhbNuln2eHB6vz+9o6ogZbO+xK6laCZwf4Lrufudfm5CoBjXMCx6F+ZZNrl3vK2cTobjmmbbOXThi1AG8QVfx87H3RH6ZB1U9fxTxsinfIAV/65C0ad7f0tDvQsMeM73ks76+v+fmMLYeBiHDz9vfhMsW6up08ffw58g2F95HV++imR/d2HmMDPKefSOHel8aZ8YWzXnQcwEX49fKGs9PSmjlhcWspv5+5B7mlguRxsoq9lxw/92PRloYPrIl645trGaixqgQ3BbGAC7iEfSO/engHGUBUvXjzP1nAWEmtf2ls7k4+Ma9oVxp76yjGTKSbBw/lKk5zfzYN7+PefX+Fv8YZzlueLFxg/fJ9xKOaq7r15SJek4U8XyL9/+unjhpbSLV/Je/kddZbJSGQB2Uz9xBoZNzS5YXLSJL2dCNwl4SHz0lm58ZyrbHOeeOq8CPbDV9o7k/25kx8d5zkCrpVjKNbctShiUMknPLQpN49MvrDGvlfMqeCtm0cWW7qOP83NpEwZvlRFe93J3woQj1mAraPDWMRwrACgd48xnijEimpuVlFs+RO89/QCEno6uaEDcetdDcb9AiWyng7c6Xk5YOogNks4Ebue+l4Q7+qiIsbHB2N8sh0DUYqFuS2IacY/ABA4WfWX8Z//Z7+I+3dvx/V5Rbx+/TymZ5ZjZ28/A++9vV3hQXIHR9s4Xp0ZlHn+fBZDshy37w6j8Hvj179+H+ulExy/yzgEPFt5f8z9zwFIG1tmYcujv6slfvH5RJzvleJkBycJw/P1d89jbYcx43y6BdhDhGZn55NpPsaR8TCwBZRkJfSsrzvFGS0HrN2LuRlATW17VFU04dR6kBAGhrFadbexynVwFMcmejD6fTgCF/H1H15GX39rPHh4K2am38fFCaB0pyyePf4oTlQiKLHR4XEU6f346jffx/zMAo5sTdzGARJoWtE4iZPQ09UZ7969ZoEvcDy7YxeHZXO1xBi2AFWXsbjyPp2segCW1fmrOBxWOXSiDM3umlGSecqvy7MSv6WpNRWNgDcVMfym+XE8AgCRqgGPn33xZUy/f49xw8FGsV8I1GBUq3gF7F5zaHAo2jo6shrU5I89I+U5FUk5SvIu9Hj2aARnshyn7zq+/tNirABSDXAJDHSS7XN4hfNtQE2QbabSE/obm+ri3r1bzEljYvZMYeOZ28xQxFtHKO0DHLvD2MQpNYDz9s0cRuEsXr6YAiAYMG+K/+n//QP8oFAW/RMFIUXvdJxdeL2ntyE++Wwyevs8GNX+9MfRVIdTzbU3l4/g1fYEszoztpbQgdPJcJ7SwKCzgSkdYQ96UzAdq21hBNq+r3CblPAAIANVOuzZG55rCqxUuGcoz0xkoDRquZ5Aa3tzIwGWAWrXy2urhD33wcBgOk3Iso6yoFbH0N89cDS3XaJwVISNADXXuqg+KCqVnIuBNJW8hlFH0XXtQR4E9zrezs8gMwNEsQM0UeRFJUxNJgoM5Kh8BbfSxzYFzgt7n/fzNRMf0sOtrH7OTLNtrQxYqlxHhjDcvW6BAzCxOrassa2HQNVtWouLS6ncrNrI4H8tY01esBWJ/Yjt6+haojT56QE+0kiF/WedyBiln9tu07DwQlYn8Pms+GdufsigtwDH9zwoVEfTKopGALCGz/VzTgaepZXic5OddYyCAe+lvjKhJ30MOHsf+1czO8DGVlyxPlPzS7FVOo3KZp3dhng/tRCNdfYNLIyajrBAyyoqA2pWDbmF0Ur0tpaO+OHHGZyiLvTKdTTWNgMo17KSxYO8O7qa4t7923F75J7DibOTXXimJ7fhC2hctAqDX4DPirIikWIydQt9YZjzgmv0tLXAewfx7373Vfz4ZoqRV2Ij3Jbs9lF5/wy5vQz7nQr4PfS5raWNOTdCF+SzBI/D+61cR1nf3tmNveOi3Y6BHtdS58VkjcFWgwYmgtUzfl++lUdvghf2pdegLy4tsva+V57JwLqG2tgCLGOeALR9qY89JLWltSuDYYc4x4f7AmOA9PISOhynC96urheYybsG/K+wY5uRh8Yyf/lV8HsTcNY2iA6cr8bXRIWVInmGA6/Zmm1oqB89YSs0wcBeDI8Osg6t2MRTeJn1h1+UPeVCOWe2ucYexCWbCmwz4ABoNCGjEVcvOHd3CNn3X32hjZT2A4OeAdMRHR3uZhGMyM/X6YzV1JbF8x8WGcclem0oq1PdsXN0JGCtiAcP7kK7Jq61HdU41Nub6/H+1Xx8+ulATN7h9dJ1/A///EeAbm2sozvfvt+It1NrGQDsbGuIvd2z+ObrBeZmxaRBrYM42TWZ2I0NaMApKiWPXF6gty884BDHHMfl4NDDgw/kbvSLW+fLi17ZAqBKaXeB7e+Eh0wOJlfGt19/nZXEVve2Y5t7+zpyK/zo2C3AY10m04RIVm5bsWjbnb/4xS9jBTtoUKAVx6VKXY/8Tk97rgDggHnVI2vVNQ0xNz0HDZEj7IpJaqu/FxcWs4XPAbxhP0gDYKCpfK2jq5/r8T37tKJvW1sawrZJAs/52Y1YxlkfGBxGPzYiK1ac2RO9OQb6+8Ayg/HNt98FJhkaAsC7BlPHvns3EydgF0QBe1wFz5/DM/Drwjo8VhP3HowjR1YyQz94VBvY0dnBdzzLoZRFC0NDA+AlA49N8e6NhzEjsdjNxhr7+o6kA93VU5ZB3+ffv+K7O/Hpx0OojAPsyn70w0912Gmd8bPqi5hbXuE71+jnjhgaa42pmY14934dGh8xnhFkq0g8OF6rK7ULNVVdMfXmJJY8d+jgOoP98vHWxm7qPyvQOlpr8syCxrrKGEYn2QZpfWs19dve7gb38wDWqrRZVVVt6LwrPmNy/Tw+fjYaX3zZGwN9Ddkf/MkHLcjHVazMqsuqwTXF+DEFUQ6tPnj0gDWtj0Nk6CXr/K9/89u45HMf/+yL+OjjZ+CL8bjDc2J8ICYmBvIQ2H4c9s6e1hgBf9q6yL+fPrsbjx/cj2dP+floLO7cHo0JsO3h4Un2vrXoxcTe0GhPOsTqPduGRfkeMtoQQ8Ntsba6wpjd2dAc+7vYS/BjNQ6952po40xKes6AlbQezq1eNKloQlAs5AFj2nQToe7W9IwTE2U14L4nT8aYAzgZXtvd2WKNlIir6Opy7XpyHN3d2urqePt2CT3n4fqneU31tY6bgQRMJkJnn9fq8NyAK4P8OP/Zb/3iOIZ7euJnn92Ls+Pt2Fm/jFrsT4FxrIhmzmfH0d/fEZ9/fi/eTz+Pvp7u2N/bAofV8Wxmnuvx5t1crKxuYKNZQ5ym2blFZMXCmuI8opvWdacnxUHlnh9yDh7kBrlr1cKb7W0w4lFZvHj1rtA/8PLTJ5OxW1qJA7DV6vJCBnisSNzdWWIe7gI7wxa3gQ2X0PVr0YpMurV6e9tDXiuTBlFxmXLqeObnVzO4o5Pa3loVj+7bG3sHvrVq/jx+/skTiAUWPF7BDzpj/VvAwl0Z/NnasRKxI1qbdXDxkVaXWDPbq9kCTexowUcVc3SH3UXqeI2RAUZ1vM904niqA+XptBEnx2k/pJtBTjGHcudPvyPu8VquRzqG0Ez76b0MYuu431QSeh2dTXcHiU8skMhgGd/1mY4t41HH+L48IHLyWjqefl/Zc0eAO+fSkWYcXjMdVN73M47NtdW2GaSXX3I8yLuBKcfquP2cyQDn2Q62vQm+i6kMlPo04O7nnbNBeK/v9bSt4hx3qIrvfP3GOfbaPrJ6mbH58LA8cYu00XEvWl2i77mWzr7zvlaJ8P1s2YDjmvfw2rx/e3IA360z/i//t/8h3s6uxbupmfjqj98ik+4a1H/xfJzTWMeOz4Dz5nh+8813sbIBfgZrHIJ/DSToLxmYEwfv8N3/8V/+XbzBD3z5bjYx1w/w98LaVrydXoxX7+ezNYrn4L1Cl72cmo3X3PeH1++zpZmtXKf5ubpRim1w3MHBCbJ7WCT/jmwRhK7knlYU247qxNYpzMuku+EsixvUCQZfLIDR/op15+bwqVgXec9EZGJo7Irt47SNS0vrGcyQjwxgWvFrG8Kauqr4/R++wWco8XnsPbrPoIl8eH62j2/cDg+Le07i6GwHP7sFH3o43Hmyu7eBLj9NW+yaWRQHuo51ZMddhCYL3T1iMkIcZpDbHZnupgWOw0tleZ+bAjLXzeSYiEJ+vkl6yUv8mjo2Zc25myBg3qfQ5kaWbmRV31SeEH95b4uqlBvlUf5157WtIOXJ7BeNfr19azJ3PDegj+bnZ+OTZ+3xl/+4NW6NtfH5a/hwO0r4xH/x5Wk0gIEfPRxGDzXE9NRedKBDjFGYhD08uIAux+BafHhsSFwdgzPq4+hArLeEDdLfshVrWdoSXF388ss4PdpFbzais21Dio8NHrO61J7WHmYrr4tt9ZWV3b6+fuzDXvqR+kyQKeeoj+P5QR3trWlX1uFlZaMEnnMNYPuwheM+fL9rGz1eMLlzxpqfIF/SXF81W52GuucaHiuKyeR/6edDXSO9/ake0U8wKZd+AGuhn52HIMOT+tal7e1cWwti8mwL7GJvR1t89vRhVKPzr5ivRaVllbWxgN07BHMDTcBF1dHX2xXXtoi6NpG0it/J6+BX4w8ffnIn6ltsMbQcM7PrMT1XSj2vc9vVNRqzi3vY8TN0s0knbFNjJWsM3oN3P3x6G0xmTGSfmZ7FytJudhhoZR7O3wSvh3YaoJP+Fh/aAWMJu7hV2k2/yF11JgzFTGJPdVoDa6Qv4u/6QtLJh3xr7OSMp2vlmLQ1FpA0wqe//Md/A6bpAbv2RHtnD7j2JF69epPXefzoUTx6dB97v5nFLDfy6lz1s40D9vf0ghOPYxeZX1tF1tGfxb31heQe2JFffPqa8uZaF+OsQrvgY+C76iNqC9zJ5drCBNkK23jM0dEheLhoH+fOeW3D3pHnw9THtQHWg/3oQIeXMUcLC3cOdmOHtVvZ3Y4VeGAN7LuZ3Rew5ozDALbnCdqOvEKdhR7wfgayjXXp29VgQxzxBTj3hDXfwpdYwcdfYaze21aPJvfTx+eDrpWJqWyXp8PJPNXj6gXlKZPb3EO94TPHwnwywcVn+S/p8z8/tMfS0J9IBetlkF8blP/8mb97K22qcVhoim3zrBt1YAaKmWfaW+foVRms0QZbyGRLdi7QNzCQieiVlZW8ljGMfHA/rDT8UgfOaeXPwn5bCJMyCG851wz2e22+a8LGGEehR8vg9REvFD/++Bx/B30AbcVqtgB0LDXQzF0PRR8ERuaEuKfj8PEfUiQfvJDv8ZSHipeYf37+5jsG+4ukprSWdjfX9HnzPX/65JV838/mtXzNz7qw+eA6rLVBe58e0pw70bD7YoRjZMEi9wN400SPyQCT+wbabacsv/pT2VOelVUxB9RMWTfZnNjkp7llUYe09edPeEp+uVnzm9edX8rKTw/f83HzWbGLU1DGTLzY6vTsgvk9GW/928bWltgAwC9t76OGqqOqvgUh3GNg7ZDCagyU4tIGg3fb9jLCv5dbew2yLGLUrVo7OzVY5va17lizv9/idgwPj0VvW0vsbR/E3MwKAnQQnR3V0QYIXlk8iu+eL8bp5WlurW0GCDQ0VkRtNQDvYC3uPtRwVseP38/F8uYioNys3gECzb0Q4MnbEzgrbTlOM96ebL666fbiQxjegF9NCq9boj0o1qyKG3kGehril19ORA1OYEtDa9SjVKZxrGbXNgH7XYB6rrm5hZID7J1eoNgPMsva3taD4jzN6vqXL47jH/79TryfgrBX9fHg7idx+87jGB27m2N2l8HeHnc79WAet/pVxeVpeW7ns7fl+7fzMcJndw9ZsMr+uPPRlwleNjYPARXNMbdQQhm1xP1HTzAiI/Hjy7c4mWMwTkXMAvA0ricXh9DL6q/TePvuPYrpGidpPf7yr3/FuO1d3YCD2IpitsK0JmZmpmMKILgFvazql8GtfvApEJB1rMDZ29vPA24VcA8pHsDQb29sYTCPoxOHx6yzmfLh4aFYW1mL4jBBrgO4Mjhi8ELH077WVkqpCNQhZTIiDtvEaHeMDeO8yZQXDfH9q6XoHh7HkW9m7Rg397baz2o4NUBWR6OIbSsVZWcYaLP3TRnwPsL5W131EM76aGvrBFTZv/CMuS4q4lFT2RTzcysYlVK0NPXE/YeTXP86sAEApMr4i18+zmAtchtVNeXZB7bB9lSXR3H39nD097mF6SQe3p9EOTXG3NRqVFw0R32NfdKLwK4GVodFp0dBFFCq4LNHNEKn8vUAPdtpaNBUllaeWo2ukTbjbF9YlaogRyNXgC13V3hYaFcC6gQ1OjgARh1md1MIvDSyHhR3E6DOqiPu6aG8WT3BOHd2Snktg34GF2sMRDFelXsBtIpApaek28faJET2o0NhuL4mGwS2roWZXhMIOle7OBAGN72mQXurrmwV5Rw9CFYl7qn9gkbHp2JTGVsFIv2K6n/4x3U25Mza7+F0TI5aTVkHGCr6wF1eX+BQW3GFooO2Bu8F1jqzAnADsR5g6nZhAwaCG69rq7FUjAIfgKkJDau3sioFOhcPjBNjMmDtXNIh5FUVv05XHcDCbeRWvwh2VPpmtd0d4e4HaW8VSW5T5x62aHA8rrH0MgBllt/3TUS45j4NBOrcXpfrzMMTTQbO99A3M7FzVAlwBRigoD24+/z8EPmDXuhAQYb9QK2Wt1+951nExVHcmZiMN28MkrREFaCmp7MDTV4eXW1NcW/yVnz47AEgCnoBvC+ujpC/ErxVC8+gk9vbMdQHCfwNdHuPsjJ3bTXFAs6ixuNweydG4cWWhtq4d2ci7t+zt/ca+ofba/RxcuS3BAPQ3N0BgroWT1KHj+yJbuDbYFR1vYFcAEpNRQbl93EalVd3I10JyDKYDuDHWmmEDbzrvJlwsdrDXTsmtb748osYm5iIr7/9Y7ZGu7osj5HhgawkNjlrtdrm+k7s7uqYnqEXLzOp4Fb12prG6OrsZn7z2Y7FSjbHJE+FhhG97T111JkWjmhvBnHlDR1iH66zsi7/G4xKQMEHXB8Plh8a7k3ZNni/sbWR82oCAJpwcLeGINCk2jn087te4/BYOtVmWzf5S4fT3pnytAPRoKu77aWY63K8l+OW33RCy9CRPb118eknn8fb1/MZ1L97ty/u3OmJN6/g1aamBA18EHABP58VARXbfPziVz8rKqLL0RG1VfHhp4NxcjmLHZE2HiY4Dv0u4+uv3uSWfIN412UHOJgt0OU4ahvK4vbt7hgd7Ixm1Mq9+z1Zce0hqVa8WNHlWQkGBJAweMGKVoF+XRwzhrNjKwIroxm7dnmO7bioQHfUQTN7PuIso3fcFpqJxMpr7EBVjI10prOq/cR8pdwe7pbi9sQYY92P3r6e5K1Xr6bCHrUmw7a2dgFDticroRuPmMtAJgJ0bBaXFjJApFNlm0Irjs7BG67j3tFeOtbqXR0edYxBLYNzMzMLyTO1rEV/Txu4wwBkcdbJAPimt7cFHrOq9yp3Z1lprg5qbFZfG9zdjtamLmzYdkxMDmNT3dpcFts7JuYBrnze8w3GRk0QdMURcmuAanl5A5vRnDa8q7MTeT4FX8FzFmkAxS8uTrhnVTrDtknr6eqNd6+n4827dzE+2cfcTTrtYpcHY3KyO968fYGj9xAnsCHt6zJ8a/uISjBhVNUho9oGHJDKEtipK148n48nT4djZ2uB+7bmWQw19cp7Ced/C167wu5OxMrCHrjoHHswGB2dddHc2oDus1++O0MPmRP6quo0E1buMloDg+3vgSc7TdBVxvOXq3F61YADvhu/+erbaGxFttBPlchMdY2HeF/F8uIqOhL+ae2J6XeBvCNnAn55nadOxtj4RLydnY9/87vfx0oJnYccvn4/G9OA76n379Iu3hxaewk2NTF1cm71KzKDEJxeAvBxKj2YdXltPV6+eRWLqzPIIZ+pWY8lMJEVvfZ2v65AFsEQm5tryPgpvAmv1xzFkyeD2GIPiD/IinAP3VU/9Xb3hwdT287GBGS6Z9iZweH+dKRsZ+QOE8wKa+ZZKCYhPSdCG47erS7PRLJjHxtrj4cPOmN4pDV3Nc7Pz6O3pHcbWEest5d4rrR5Fu/fLaP75bGfglZNVr9brXmK/sDBRa8ugf9P0Z/ZFhJbrH0ov8ZB5Fl2dRbTc0sxv4CNuHMrfvmrn8e7qdeM6QK+3IFne2N0tINrF4eAe87I3Xu3WbParGIeGZ/MA9OVJ3dCVoBFtrE3m5vbqe/EfgfQ3BZstne0NY47jD3kzVjb6vJOzM4YDKzOnqhn8nzFKXqjMiv8+7rs03/G2g9Aa1t3rkRLIwrt6jDGx4bj9ADsdFUVH3zwQfQPDmFHp6KrF/uQz+ZYZu5oL+Rc29QEH68nNtrd3oVW4KEqJO1iP4b6mrB36C38pO++w9+5rkHXtMd//8/eYhPRkVdb0VR3HKsrS+iRRtZzF5peQWPsybVJ4sCGGgxwZ4c25TLso2+1nIFubYCBEe1BBsV5wtSpj9Th2kRxWSbVxSnYCwtRpKGfyZ1y6EJ1mDprenaW104zKGaA/qZSrdjFdpqBat+3OEjMY8WabTTEmGIm7Y1YwRaJOvTez4CgWMkgsomCm2C7mNYxiYvtKe99bqr6xa3aJG1vJjE0uHIPn0ubxnvOQazrGKWRwYMMonAfja7z44uJ87Sz7qAVv2kPMqHOWMR2YleTFInFmaeVpn7eoKBz8s6+b4GBCQ5pb1uSM56Oy/v7Ob/jtcU7togY7uuIiVv98T36cOTWk2KnFnP1YGp3uvi01Y5nsD169jNo1J4V7lbzW6Fun2Nly114Fs1IK32pd+gmCyOsrMeAoBGskO/I71Til9sy1mpqD4IGUkIrC11sK+JuDNYJP9dEsEFUC7CsBpaXu3v6kIND7J8FcbZB9fw5w/yeMdLA962GLQNnNOUaVYIJ3I1iK5c9bB5cnmtjuzx3+t+5eyv9i8ODE95RH5XnNcVge4dFoFd779OWLvqlJoYCPZKYGRlsaSpH//dyjT2wZz28cp5+jDZW/GzS8/qiPKanNmL6/RYyX4q1dXz/sposxBF7iYnccSx9bJFq4Y+4Pv1d1k47IJ8doz/8ubG1mXPyPCjpL/6Vb/y86+0cfRzh8xpDcCe0u5O9lthPXWsiV1xqctkWU45BGRaraHPE935eX1Ge2d/fiaXluRgc6orW9oYY7DuIew/PYmtzNu7eGY61tSNkCl8F3//bb7ARAd6vqYq1RbA7fAJp48ACD9bVc+quzvbB+XYCOELfwxvQba9kJbfjuwQftKTsVFdfx5dfPIG26AX8rHNsSL8FB4PoRfxtZd4Aa56PpL3kqYxaxJDJO8Zu8MiAnnLh5wwIGuy2tYqY1fiJB9jrK7WA021nDPfBVfAhmEoOQ+iyGOuK6+OdJR+I8bNghjUxWOozq9P5Z0wgg5YIp+uijFs4Vez2NTliQnsXOSgSho3w7MbGBrKBPCHn16xPO5iyvw27dX4cJbBJ2kDjM/iDV1XX6ZfoW4/dYg5dLbEK9r5EljwXYWZ5PbZKR+kjDI72xwjYsovPVNedxfidVvAxs2B822Bbbebk7ZEYAVvV1Z/H5HhXPH48As47itmpuahivNmS5rgiSuv7YLLGGOztjXP07I3e1v7pB3uuj0WMtnvr7uqL3X3jI8YYarDj6Lb0WYrd9lnMxjwNAkqXm8DfEbrVRJVV9LZN8mwZC1xX1zfj17/9fTx/8TK+//6H+OabbzIuJC9/9tnH6J5uMPFSyq27NR2LAcQLdIQ6vB+//oo1P4SWpW1319iCzR1lrGXeG/PK/0zg+K84W4DpgMfUoc7VZI3V+tq4K+6rHtWeGguxPY/nXnWAaRcXF0U3rNdx7piAbeIY7NSIH18FH3puhnlYdfQucu3OSoPA7u05gg8bkdMu+LQD3mhn4evxbdCEUcdnephXH/LR39ASrchpPTLsRKvV1WAGO1TsM7YTdFwt/F8PvVvAwfKmbQxtkelZYBlz4KlK02ZaJOu5Yq6HNkVa3CSdtVU3Plg+bn4mvQqeLv6EbsYaeLtImhSv+fBafs3r3zz/HASG/upxP+B95M0seIGXCjxs67GGPE9zdX09VlfX8lrqJvWjT/0TizKz/aE7triGcRc/kzLIODKQzDwNaBuHU9dYlGfgu79/MOX27ZvX6KwTfIaiu0cneJ63sxDLeJMlc85FHOHDeyfBcu7F+G9e93d5TD3kq3yy+PxPj//wdx/+7XX9nna6+DsvzVOvUPoVxQcFPbHR0E6e9erihWvuZ0B/C31gwtJgvjvPjpFTW2zZNjKLE/ndHSJW9tshJpMAyImfVacpF8aRamvdbV0TKxvrmXQxHmwhr+MwPuVPi1LT/jgWxpYYAx6+mYOv8SPHfcMPvn5DD2VUDjCRngkIftrRpeK/+Zsnf/v85RTOyTqAsgtweBFr/H64Z/+x1VicW81tvmXRyCJ58Owhhq2Li1bHMCD+ow8fp8BqYOy9Wm911uhQGgqBfuWVVSunOL9dAOuJdB7cWjx5635s6zA3Axhw0OqYyObWe+5zjJHcQBnvA4pPINhldKN49nF0m1oaIOo5yqeUQTskLvveXh5XxuVZeRyfNaAsUdDMAU6DOW0dUw9jmM2PaAAUddRXxBcfj6GozrmG2fWmuAIUzcKs5TVmRq8wjhC9SnB/AbABRO9dxOriWUzNXsW331/H73+Pg7FeHzVNHbEGPV6/m8WAnGAIHsenX/yTuPvw83j2Ec+PfxFjd5/E8OTT6Ox/EL2DD6KDn+29j/Lv5vZ70dH1AWNriq6eOzEy9kn0j30AWPw8BseexeTdj2LizrN49Mln8fjDz+LuA/6evJtAs7qqmbHWRm/vAIChB9p0ZdCir683GTIuO2Jo+BZrdhHDw6MxODiMI9UZnV096UC34FS1AxoNmho8M3hsRXkbQLMNurS2NcXnn34Sn370MVwFmK4uDh7u6GxLpWuffncLDCHUTSiObq450NuPEmlMEJLqBsZVeDLQryEqu4rbk/1xD4MKV0dNfU8MTjyO4bv3U8CqMMxyrBllq5ezWtrAGq+5db2BdWlsrsVhckumFXFN4fZ4nRErcOoaCnC3vm57gnKUbbFjYf/UZE1X3Lk7kU5jfW0roK087t0b4NI12bPYQ5Nr651nfWxgCD2Qan3Fn3sxMjQGjzfE9Wl9rM5bhWqliltcUaBlhdOholXcBIIG/HXOPHhHkKoDrQ6WCU1AeXCzgqvitALBgIcZWsVWeuX2WIRUrWRFSFbX8FkvcQkdeaNwTtCPKiSdA51PwZc7QDQ88ohZRA/xs42QAEGAZKW9rWWkv8H1G6Wic+N2XA3wjaPo0+CglQ0ebiQIZoTpIG1hrAVoNyDD3R3SoKjuN2Hh7owimJk8wD/1ks68SQv7s+fuEBTRnv3ejuydDfjB8E5OdOJY9Ka8CrDV7BenOFsYHUGiBlBALYD2mgZEMkjP6zdVZ74O7MD4QkcI5zx19KSzPOV3i9Yo1eisWvjE6i6DcYyTPzTIgk9Bq9VjOoY6ugImPpo0SCOiQWAOVlha1ZvGlpv7nismyG5uNqMrKL7CgT5I+uYWs6oL1qoCR6oGh3Izqpun4+OfNwHAAHslA9LoGAxDGyDVasp6AGu2BgGcmvwcGe6P0tZKdLSgD7ifwcuJyRGAUAn6echTQzTWoV/ReeUVB9C+hjmjf8uOkBUMyhVriKMgyPVwcx0vd9hU4ugZLIHhY2Nzmc/h9O+tR3dzRVyeb8fCzHQmMaSZW9Kam20vBOhijjo98p3BetfCXRCHAFcPhzQx0t7VGn39HfB9Bd+/yuqOA/hdZxjzyu/QB52lcylPGqAwwCVwkL8ysQj/yqdux19YWuJzGNuza96zbdV2LK8t59is5jcBaDWRFVb2VfeQcvGOASv7uS4vz2eVU21jHXIJkIGXyy75eeY2TXiHVRQsWb3mIZvZZ1xnjosYXFWu5Df1onLktmwDrA31VVzLasPaXP88+A56tLR1xPraZtheRr2qw+hhm+peHWbHL3+ZlDD4lUGf5MciiaducXL2sZUngFysj7JRhr1cT3slcPGQ4vmZ5agsq41794cAbRXx5vkWfOp5HcUBluJaK8M9gFu+am9viqnpOWSjCkfpKGYW3qMn62NpFkd0+STuP2iP4bGIdubT3d4cT591xvhILzhhKp2shXkAentjjPTXoZtL8eWvHgAEz6IGPb2xiYMFSEaUWFNhuI9CPmzN0dvTHJ99eiuDk1VVVmcBHtGbBuWtCFS27Kls1b70Hh7ojOH+9vjsI3AEtJhf2MzAuH1QbW/X3dkKfyzBb+3YmYZYWVpDP57y/YNYwwHt7GjFcXDNPStBh91AlgcJ1xSAlIF6EKfB1InJsXjz7nWMToxksnNmdga9Z6sgMMvmevR045R0dKfeYLWwT9iqutbkOx/qUNvt7ONQZksL1lFnAbZiTLvY/lbeu4h99FFVtYe9eYhwkbi27dJ2aZVr1MToODLd2wg+qU/w9g7n0TZAVo4YlG5vbcfO2nffntzwZJtBDjAUPCHYNkjZ3trFvcvj1esfAftdOFgNMfNuLazWfPbB7QzU/fDDC3TnOeMYj/mV/dg/rgLvbEUV8m3hQBXj7untiDdvN7MSzsq5cRyHK/Sa66Yeraxojdt3B/l7P1bmGVNjZcxMb0RHdzdPxtbjrgQrR4+Rhb0YG+2BUiaoceLBeJ5VUtp27RtZ7+747vkSjlzE8gr64bI+mto6Y3N1IRoAywYqPPSvqq4mvnsxHQ3ttfHy7XocnGIBsBu2Kyx2RlbhwHoI22E8fPwshkZuwbfN8ezJB9kvv6urN168epPBXg+NNslyAp2bM7h2GV/94Yf4F//y38Svf/P7+OM338ab99PZduHN1GvosxF1bXs4fxcxNWWv6vLY2FkFeB9kK4ngb52/yyt7mB6iA5ahfT1y36TvlbJRA57Tapi40UG2j3J1TZFYVrcZABcnudW9t6873x8eGULW6qO0sw+t1HEn6P0h1qQUU6/ex87WIWvaioy1xbatQDZ2smViPbQqbXqQroeLW12LY9fcEuenh+l8qEtMuHkAnjKawbrdIjiRhxCDlW2D1FDXFB29fbGxex47J2DnZhxrz1GB34aG+rBTlYyP1zobo6O9LosbbMnljmEPFJ6ZncuA0PjEZGIjz7gywdyGnjT5rM43mWmrtI428Cn44Rqd0tkuvrLy9Dr16bspg6KX6NeGaGipjtaOxrh9eyR2tteygszdDb4n7qsqR8a6+uFXz9OCl8C7U9NH6PajePP6HbqhF369jtbO2qjETk29mkfu21M/bG5vYA+uigQ52PMKfHB2sQlOh0fO12Jr8yDKr8Ch4MVA975+uxbNyPfUu8Xo7zmJf/pPJ1mzfnRPRwz2j8WPP7zGVlhN6zqLmQtnDuOQQZWunm7GdcDvxTkzRZVx0Udb+6BDbuDNQL/OZHdvb3R3daHDOqFhW+oesaj4KJ1XrqxTbmtHMcpNAUriHu5r4coFOsRgvHgqcQ/rYhDTz3gvK7pNIoidxHDaa0sk3Jrvd7Tr/Mf8reYEVzNeA3TiQD+nDXetvJ8Y2CIX55M7MNExfs735DuxsMEh52fVsDhDLOfY7Q/vw5aB3ktMYHJB7CvG8nMm7twVYEsPsaRjtejCn8pYNXZLvd2NXvL+FrnoWHsdAyK2yZMGfkc6OWftqxhH30m75Hl3t0b7wRP98Ydv3kVL11DiWturiDe1uWXItQcaerbK+K0naXM8yNp1zZ2TfN6+4hJusL83k4NDg4MZ6CqBnfS9DHbLA9IvxwEN9IOkcfG7bWrcZVqV9xPjnh6fRg3jNrBisL8VPWB7Fe3wLvJsO8Nz7mkRgoERdwDpz3t49tjYYIyNDMbG6mbaXXcFGMizrao+xtHRQfKGCTN35FmB+vbNNNionvUoxuMhqyYTmB7XB+vCs/qnXIbvVMD78MbVSfyX/1VfjEzUxTQ2rbqK8fGFDChfHGYQ0CUW/x/ZsmgPnXXA/Y9NTkJb+M6K+u7uLtbGMzhMDlTnfbWzuWMU3pB/5Ql5Lf0c/TKunWeeIWvpaMB3rq2f8ykNcycIeki+lM7yi78Xfo27Pk4T4yk3JlsVX/WSusuJei99Qf0359Ld3cGarqMHuln3o2jpBJ9X6y9dxv7hKXzRF+/e78bOUkOsbu5HdWNf/Pbf72Pbm6Kqpgxd2Zf0OEVXtoOdxkdboaGHgIsR4a/b7lQ9w44vsf6XsbFlMeZZ9Pe1x+OHo/hXPXFn4laOe3NjM31Jcb/BJmnoOUkejl4GTrEaWx9bmrgDV7lRfygT6hMGBd7ai9HREehUG9NgI+kuXd1VaaLKddQG6zvxv/ThlGll1uDjTWJQGfDa+eS11IN8RjlVH/i7BVXqGKuxLYDzKV39jjENK3FbsBNiQnd2y4PDA9ghdHcv+v/A8+dAN/UeYLy3H30Dg2kr/FusNLu6hA1HTsHTttSxAOS0vCpKnuHU04f8XuRh8xWMp38AW1R+Cl3FOWfo8hXoj77NhLWjOsHGLTLmM+hciqO9kxjoGont9YN4/2YtulqHwQT10Yw8qnc6sCmmQzo9LHZ5DfmozviVcmdvb7G6sic9TNAWepvbQBp5z4eBc3/Xr9B3sK203RLU+1v4hwvLK2DRohWo5yv4Wf1b1/3Jkyfx+eefRVdHG7ajGczuuY/H+EjYsOZ2RsatuJ+Fn0P9A9i+E363Rep26ufkB+7k+hj78ckCpy1Rp3ov/V/lwaS0AfmbDgcNyFg7dNOvWl/bSNs1OjqaZww4dgsOvU5TWwvz2IxyGKsBuZ7s7YmxoaHo8QB53DX3FtweG48BMLx67AAZ6cc/fTA4HCPg4158vR7md3GID8yEHoyOx622rhhpaomhjvbEaCVwSUdDc9weGoiuplbmzByweeM9PTGIr9bZ3JE+2R56n0knNjKpZExAPnScMFNR2Z96GqIxiSKCY4Govqx2QZ/3p4e/8xn5PF/PhZV80PDPH/JjxXs3LXqkjY8bm5k6ibHdBMVRiHlt5cuzp9T9GSzmvV7W0LZ2K6treQ1lyofXr0af69tmGx9elv+M/2j7ypFhecEdOkfGpuAvz7zUL2cUXD9icHA07zP1/g33Rt7QDepA27+afK4D69ZCB9dL+mh7uHTeWz/auTh3n87p5sHI82fx/4I+fjbpwO/yVNqxlA0/VVxHXe7ntCv8yIfju7lP0tV//JQMSU+/zh/Gumbn5/L8NHeibG5v52ubPO1OoG20HeA679mbP/EYfG5RhslSE6DqT8eUbX3glaW1tdjmfbG859hY2ChPOE7lw585/5/4xL//TAcnwNgc+80j6ZY0REfmC66R+Osae+h5ntVR8X/4b//yb0Fg6UiYAdgobcVVuUG+urg9OR63x0fTiVzb3IgdHAgPWVmYn0cJlUcnAnKJ0LQ3NwIWWgGmg7GGMy2QjOv9+PDJZFZFN3CtHYDF4moprivrcptzdcNpfPLZ7TjY3Ik6mGGwryP6B/tyK19Hp5nZIwTHSo+quDNyP1Y25qN/6DrujY9HVZmKaAdFXxmz7xfSCalFCR4dVjM5iFoDKBNIVNcB7MsRxAYULoqgfDf6Otviyy8m+S4KqFqKVeVBxHMry1GJk9430J2V7FXnNSjtumjS0TvriN//YT9evDuPmSUMHwqgug5AJWDNqgkPXFiP33/1NU7m29zecXR+Fcvz6zh69uYFrB7Y46oGA9IYK1sXAD+c2LpOm9/x+bLYP6uK06jHMHuQnwclnTOvE4wNxh+HbWsTRxilWNrdTYdue2sHB3OH++7F+jYO/Smgpb2fSbZHQ/NIPHj8SbYEuHvvady+9TCePfs0vvjy5/x8lhUXz548i48//Dw+/+TL+OSTL+LDjz6Pj3h+9umX8atf/iK+/PJnKNuxNIZPnj6JX/7qF/GE7z5+9CT+5q/+Oj7/9NP4Gc9PPv44Pv/ii/ji8y/jv/jP/ynguD15yYOh7LkogwsMzHrW4Hi4u2Fg8lEcXTfFZU1HLGwdxN7xVXT0jwC4TqIPx3FseCw6UcDtrSr8YYxqD6935mFE3qexpjGGBkYzSOrhhcP9QzhSAzHQN4oB7YiJkYnsS9yHEf75X/yM8X/COBpyi91u6Rwwch1uxxkbvQdg7wn7to0MjUZTXWvUNdVGd1tvNFR1ARC6YmL0cWxunqL0h6O0yFhLh7CMyBPhZN0NBnmIkTwgoK5jrtdIrsDHILhtKwS3Bn7yCci3YtjvC3QMJGooBVE6XgrwjQNmixV3Z5gMUPEWh94CYAxgIM9m9DXuHk4EJ6ZDk2/wu9VHAksTMzkOlQVPk2QaL50Anak00ozD61tBJ1Bxd4HA0+C4isUKiX2U1v7hQWYyPQPC4KvA30oAQaJJIls4qH9uDlJVsapA3T2RFSPcT2fG1gQaFts+WMFoZZLrXQ9gdrveaBd/t1ZleyqTRJUeUljF3Kuhj4qPm9jfz62NWemFE3DsThK+a/+8QH9Zaemp/s7P7cQCjXQ++Lz9HQ2qWA2tg2r1EdYPoN6MQ1gfNdC7RhpwHRWuzlON7RUAGCdYgFp0nTsBTHjVlLNOfMdA7PmlB7k2RTP6ki9mG6tKHAufO4BGM66upYF+20ddQqvKiiZoCeAq30P2V3HA1uL+5FF89Q36AEt4fbaLEa1D31ZGK7rLZJUtTdparRhjLuju/v5OnACr9g+jrpoxwZ7d6NwvPrgT9ZXoov0V7nEeYxMDzO8sWpvQP/voO8BtOWC9t6stuqD98PBgtLe0QHuAZz33ayiPx3dH4uP7Y3F/rCdGBzsAzj3xYGIs7uFg/PzD+zHU5S6wVe7fnNsvDVocHJWi3MpYrM76zlaChBOA4eGJrXIqWJtSnF7jfDE/ZehwB/63yoa1kEfdEmywWWep8trgTBWAAp5FfqxWs5XIFd/zEC/B8PWlyR2dTQPJboe3CtpguskBe/j9dF4AsqMTb/DB3t5bWxvpOPcDGA3+SosyLmLgzINlaxiP4NuAWxM0uSq7TB1lElg5K2cNmwF0iCHAx8oc9DYAsBPg6c4n+X4/t8673dhEHZ87YlwXrD0y7K4qnULB4f6+Lci2GPdR8pvVOFaXO3arA6waV5fs78BHEFbdUYf90tHo7e5D5itjbm4pmhs7uWYlut++r5vQ8RRbsxftvd3xu69m0gHr6uyI9g4deuT3qtg5ZYXxrcm7sbi4il1ZiSEc0f/0rz6PcX7+7nezcYDOrK0tQye3xsz0EjZ1EIBzGW+m3qJDG2Nxbi+++2olJsdvpSyUSsexwxq0tY/G7OxGHB5co2eP4njfKlir4upw2g3sAo4vTpCbirhzuy/KLjajt7MuhgHnBycAL9ZbW23vXkQ+epCBDhyRWtYE0kRV/WXceYij2dgc3/zxJfxUndXbOgvu9nGHydzsAjbR6l6c9qvaGBrE1hyoG6yEApvY4uDoIPp6OuGlU3iqIvu1GjDf3V0H8NZC/4vo6WmFfxpw3IpKKw8FHMaeHR/tIVNNcXwIDkGPnrJuB9htbpY87NkBBms8AE93qL6+CozTwv2xJ3s76MqaGOTeO6z/xMQk+rc1FpbWsBtXOGGdmYR5/GgYPXsc9p69vCwHj62jk6RHE3bKXQ718eb16xhgnfd2SjiZqzgbzVlt2d3ZDPMZ3DmKH1++jI+++CBGb3fhOAn6T/hMc0yMjyCD2O1Kq052wHGncVndGtPLOzG1sApGMTn3U2AdnpqbLWXCYxCdclzC6QaTdHXhxF+vIlN78HbEy5frcf/uMPJm1bBOUWMMDvciiye5tf3ksBT93a3xs08GsdlD8fXXP8bjx0PI4UHUV1/jGPTgkO/G+/dbUVMDnS/LoAt8UFvNPS6jEnnq7K6KjYP9qOkE8zWUgQdq4tHDT9CPH0Uta94HLugGH4wOjEcroDtqGsAFng9hW5qtrDBvQIYPkQV3QNR6FhLy+Pztq/iX/+ZfxxG2b2DkFn+/j1301snlcjz5sDGePqtDl3bE9Ox27J5URFXTKRjFw8Kr45vnL3CgShZEZXC7Ht1YDV3rasvj5z//LHp6e+GhrRgY6kO/QbND8MGhW3pNxu5igxvgkbpMfJeBcWqqbfNj65BLdH0/OLsLHAhGrUMHcD+dDJ03k9htYCYrVa+u5eujmFvGYT+6jPHJ+zE3vwLPnsBnR1HaPMaptpBA3FERD+7eym3xtprQhj64f5+x2E7C5Ks2/AC9ZGU0+Aindxn+7OrogX+P4/W7xZiaWcV5HIrp6Zl4+34G23ycZ1x1tteDmdaQJXfa2m5PG3yNrjuJ5y+nc34N6FllvqezHptcF2s481dgnTP0nY7R4ekB2LYRR9zWLhexvDCf2LsfO9GFPrjCCM6vrsRHX34Wiyuz6OQa5KYxtjc34+nDZ9DtKCv+T8HYpY39qPz/UfVfzbVmSZom5tAaGxtai4OjReiIjMzSqsW0YA/Hxow08ob/gxf5R2i84BiNtBnO9KhmDzlV3akqMkMfraG1Bja05PP4F6hq7hM7AGzxfWv5cvG6WL6Qxf2LrcRLYovG2uP0W94zj7v3+uPOrf6Yef00bo6WoyMTAStgk4YYHemIy71K9PWKVZqjvdwcI+O9MdTbGQ1Itp+5e+chzt8G1+nD7lfQO4epr+K0Aj5+wPza4hzabLP+M3MLYI3O2EUPsXRpA014G1h2d2ziQ5620Hj66jn+01JWreaOQLEgetYqa4NlVs0ZTLCISYevwJqn+Hw1iZMyUGchhEECPlcksC2OsY+xu7eL38WJPlxrLpP4TwffgLo2tGh7U1VUWILhSvCbCQhbabgT0GBH0pX3D46P0jnW9hvEtwWMGDPvwfppSwwCyOviZW3qCXjaamkTPMV7xW5WsXC2xWRcJrxzHIyrHbzqa+I0LHLiPav6xdEWs9gew99t52LLAoN3qXdxxj3jxd3EVuBlAgK/Tb46ATtaGa6jbpKDy+dcs9gAmhrNsMDDgJVByYMDK6Tb4sG98fjxyVTUohcO0Bun2JTDygE6FdqxXhb2WJF9884d7nEW61tgYjCk9Dm0yOHE4PRVDA0NZYJndGQUP/AoDtCBpmlMLOkPq38PwOJZMALRxAWujVjbtRJDSQ93D4vtO1gjdYMJbSaStBMrSWsf9rG2WOsYHV7Bl2ZyaaO9l4f1b29WuJY7NkqM+zQTpuKoM3f6ML6G2saYQuYXsBMN+GZiDBNn7m5wJ24FeupvdZS7GE9RmZvnGGFTjXCpE2yNdQ6+ml3Av7qycK0XfWqbMWgCzr3gXoN949yrjN4SK+/wXXQ+PGFBTj222qQKiJLrncOf4mx8CPhhnzmZxPJsMlujugtF0nVjD/I8FOguT8i7yo5+kb6CNNQPyof8BC0NOurDFD3tiwRKnhUHGJFH3aVlYDATCayJ9DdAu7G5Ci/aYQBdfGckLvARvc/J8V7culMbG5UN6AQdXy3HvduTsbl0mUnjy0v8ibaxlIcTsCEMx3q5+3kwqi52wHG16LsS40XPdPbF1Lsd6HEWvQNt6PmG3AlnAMrdg19+djO62utiD90z+24WeWrBfvZn4s1zgsS4raWWlAvbThjkL+HPS7uOrnKsY5usns4qfMjiOWpeo535iafV1UyZecIDrPMxGLc2D32VL10fMWSRRDcQbQLbtjCun62GDL7ZutIAlddRRyl3/pGBrXwm+fmMAX50k/RHxhtbW+Bxd7oepUyfX7qbyBYu8jL+1fFBfHx7Ij68NRrH+/NxB1tVDZ6ZwTat7G9G10A5tuCNbWS+qrUxOntLXGszmtqro72rFWy9lOdDzC4tYt+24quvF+Lb71d4vsInOMXul/BXwfrcxyKS9Y15+O8KnuthXpdZ8X93fBwzAOY/rou/+cVfxF/+7BP8s/iHQozZ+VV4gjnBt1mQBw/ps9jGs4nrX2GH5SUP1vasTAObFgXCleALk5/QAvlWExYBT0SE+U+9fY99no3F1S1ocRmZmq3Fz8V30s6MQIsObKm29ckPf8hiSov2KuAHk2ubW2CSTufB2iLbJ+DcYXwmz+SyeHBvfy92D3ZSp4gfbd10Dm2rlWlA0BkYR3/NpKU6lWWFB5APZKPqwvaw7dHF+lW2t/F3z8ACXdjPO9B8Fj1isg/fFnq0t7alHat4LhNzHYUWDwf7ovO82C2wiW/ch8892twa7fWNYYtYz7EaYi4D8F0ZvYc3kb33N9Dr51xrstwTDVXIx4nJviIxtYAf5+6mcfRdAzSuYw223JkNbftaSmH5cDsyfw4WrvA8532Lb4oA60/haHi1BHbIHWDcr0heaVeLALa0ug4u+3TNfGgb/bt4FD/V5yYYXW/1uxcyIM4f+dnrQPD19/grEwfqH+NDxkyknz6018qoDLSvwz4Yl7W41d1yXk8Nasy0Cl7wXEkLSerFAvwzua5NzftwbWmu7jB5ugMPuOu1gc+7q6yny4PS8SWWsAlcrxd/rKcTv5O10HY1oi8t5qyHSS+wBfrZzk05z7HzuzRxvN4ud8/jB2rbnWXSkM859/wOr1k4YJH2MfrEILpJBIu2/JxxhiIOwB/85zPPOIJu8kGuAU/vp8E3NpO7LBjXxZWxnNbohC/begajrW8wuvp6weH90Qr/9OB/t3X2Rrl/KM9B0KaUOzqjEx/RQ/NLXb2xC8bYxBbtnVpGVRsehq8Ss0izHnqZIMuzADJWBy0Yf3aAcK0Zszvt5Z0rVvc6kZNPiWPsI/Uh/iY0v0TelPFA9yqLV9h3Y3o1Hw+d/1KtMD6KIsIo9KBUWmCEFi7cAdi6BeDoZZEMOFgV3gCzS5QkPga4yx5MUOb97DzGfh1gfwizBEC8hZ9HGI1jQO1cdPcPc+Pa+O0337ByEJ1rnGBMGqvaYnCgL1bXZwEam1ltg9vCxCJu4vguzM/DTDhWGPObowMRldPYXtqMs4OT2N88ZYz2cGzINgvLy4I0GJPxF6c8yy4AVcbqmBtrT6OnXIo/+sUdyK1xuYjTqqOYX93AYZlHMDBWGIjmhoJRqmu6UezH8dU387G5B4PhlHQBUFmHZNLOdmgFjaxuyawMzOF2ZB0eDw8ZHvLApu6wt5WKbnNr24vEKvdbwQnb3trJLKY/3dK5zO8eyibwdEuVfRQF81aSCiwVKoNBVncY6HK71+5OBaNk9XEATA9jfX0vAw1LC+uxvLAa8zh4i4CwqemZ7Mm2tr4VT5+9iF//6rcosO2YX1iMJ0+fASze5zkFb16/RuH/kHOY5e+XL17FW957+eptPOZ7M7Nz8fr1Gz4/ld99Nz0d0/MLsbS6Gi/fvE2F1oMzaN/+oYEB1rY/ugEKPThIA/x9flUf72ZX4vmbmXg1tRhTCxvMvagwMUBsALYHA/no4aO4MTERE+MTuSWoF1DSiUBdnLumdQhlLdcciqHhsTzEuQ+nvq3Fyq/uGMZ4tauoTfZYYVXTjNLq5Hst0dTQA4AZQpJ7oKv9fesT8IwMj8NDI9HdhmEYGIt79z+IzjK/9/TEzz/9HEe0NzYW1uLsCHCOU+YW0ezLrjLIQIEBZB5o2AyCs2YaMwHk/1+mjtd8CEB00qxWsnJfgZZP7RNrQNqKFB8G3N0abTWVFSswJU/kD17ICiauY5ZfHeZDp8x76cipCFQe3l/gpEHwPZ/ew/e9p06e1/IaKhLHrCJ3vAa1i2DkPmMF2PM5K8rye/CfThyXSWVbKNKiZ6zKy6onr+O93HHRzDysjlc1u9VLOb3u125Qbp/r63D0A7AmJ7ujrsoWKSo0t1PxLX563yJob1U8xoe/rfaSXsq8DqX0SeeKsXrIkbLq55RRHcOszBEMMRbp7Txzi2PSpqhecU0EzXk9FKa/awSsnqwB1Kr/rOg6k7YQ4DqbXGdCAho4Ho28lXWOV/oKmq0A0KlMIwXRrBq6uGLN0Y3TM5cxN1cXEzc34OeWeDN9FQfb5/HFR/eyCvL8TPrs8h0rotwuZ2VimfG68+oi37e3c11NU1YyF/3mTotqiL3tWF5fRT8sxegohrjqPLpLrXlgVWVrK8qAOStYraTVCFpxJe81M2YrLu2d7lqnY95SEzX10A1nbXCkL8Zu4pwCwC4vceYbWtDh8DN8Z3CqSoABPTW+O7vb0dvfnQZre2cjnS6d4Vwf7qXxqmmsifbuEtdxB8VlVry4i8B1M3hh70h53GoUK14P0HkaZStT5Tl3E3ChDAhIb3k/uRPWVKfL6zq/Hg6qjJqIMLhlgsE2KTog7tzhkvDYGcZTI4yDxT1N5tgCSAdcmmRwhLmprw3QX14KptwZUc/vV9ybdeV9eTsTBDkG5BMHXzkR+CqTAiAT5AJbedzkoeKvg+R8NeLOzc8fZTLA19ElfJc3MsDh2RnaDiv0jk4Pw0PSd3DOWtsMylxkpefzJ0voqFp4qx8nBOcGm3PFPMbGx7jGYXhg6zo2wQPkzw8u4u5tnMjjzTx48Kq+EnWtZfT8cUzN72DTamN79xgbgCPQXk5nsbOvCVCzGx29nVEP/7hDYG7uOGbntljJ5gxaOWSTGNnHmLUxIWcvyKHhgXg/9Sru37uF3NZhj98D2sS1fOGSdeAK9sF0fSbGJ2NleRc6Vsebl3M4Mxvx7d9Px/oyn0OoNtc2kRf7B7fCZ5vMcwM5MFjqjoxq7rufu78EtQZYlMXRkUF4cSdKgtuGK+QYcNtSxzht89MJH4AX1KfoguOzy5hfWsrA28HhCesr4LTtlZWuAmYTq4L/8+jtsw9xHTpRIFaPbRpOLONhtvJCR7k7A5wJ8PictmOFsamrTnAkDo9sFdIQtyYHuGbRv1w5aOVe/Tikv/jFB4zzIh4+muC6DeCFTebSD8lwYHBCDD7I793YMStIiu360OLMoIbbj20LUYpf/ccf09GsHMLPl02s226sb2Gjrpri8PgSuS2BK/aiDcxji7GrK9vCDedY+3rqotSs43ESQ0Oe71KK1e3T3AkAK3Pf2qz+7u0FP9bZsqcFTInuGYFnOs64Zi16B3lqtKUTdilMmLWjH0+x100xM7WRB5VbSHB8VBc76LI2HPLRgc4YGwU7rlUA3Y256+6CsbrF++XTGUzxVR7kdolsei6U+u2v/vqv4tbYCNikLyYnwGfoQJ3PkaFB1qon6gDVDa0maGvASithH3x/jiIjA/DozNxb9B88trUcP/uTllhc3I35+fPY2zmJchldj47Y21fnNYFnPST0CJwsRrDqyYRIR9pDk5C22Hr94g18rWODTtfBnBhGv5nQP832YiY65dlKZYvP6ZQYrLP6EeyLA2VQwEDD6sp6Vv5aKby0tIye34AvmrPK0RZXJvH2cdw9k8JElzZaTKEt8mwHddA619AG3picjBs3JmIOXKed7mfttNHqKvVqOnnIwA76w0RW8agBn3h2BE4iPsL797OxvbkFlm5EFhkLdiUP4UN3NeI4ff75z/nMXAzAE8PDvaz1OU5RO4DnKgZvjGbl/5bn/eA/KIf2QN78CSt7VokBNXe2Tc9OZyBkD7346IMP4WsrZM8Y41F8+OjDDKxX9tfg4W2ucQWW3Y/nL5bTnxkZ7mGd9uHlvegbGkF+m2Nk1MQM8zvejTu3PRQfnba3m4eHVuGX2JKz1InP0cK8mP/09Gy0tIlt6uPFs9eJGZsadTK1qY3o40bkqxn+aYuu3pOY5fO2zhsa7o4z7Mr5eWsswEMH2BVp9A/ONI9rfCZ+0AMWO4gnfPqeu0gttLDVolhLZ1e7wn/wSFGooF5xrS3K0P5o0w2qJVYBI2aQgHt5Dx13PysmEVsZaHdXp9X1BTYqMGwWTOT3xV5gO35Xz2gLLZaw970Hs9raYQb/wO8XB5IaLLDtpW2iSshkKefp/RyH3xGvyGMG9nMXG2OW/51vgd/AcdxPjHWNcf2uNt4K7lKpqKC+pqFjc8zulnFnl+fSOHeDFz7ksfW1NeRrLwMQ7gKQgGJ8aeE9/Lz3MMAirvN6PvQvE/Mi8+ODbXF7oj8e//ga3dGM3O8jg2tgJtsLiSmw+RdH0VSPX91lcPYkdjY3GCcOPrjtCp49Z3y2qLVNK4gyg/Xd2NW1leX4p3/9F0lvd76YDCrSxkUVvgFoAzFQKVrAmVZw1jJ/ZcTgSAZrWH/tXe4KA/O60d/1kaaSyqe7CuUhi+PkRfHBGfrU3f5Nje3wUEEPD0d1l6at9wSx2iOxzgC2rTXfs9WuAahit6wkkn76DfsGhU5sFbPPutel7dfnW5s/i4XlLXxZAx0GWLDfbZF+5DE6zR3Xi/Pr8f7dEnyyjyzXoKttWQYvY1/0WxJza0PhQx1R7b3BUNdJ7GeQyUPNxYs/+9nPeM1djkeJBR2bGD9bFuV6G2SS7/AawYgmDvTXTB7ZtkPsmDzmJAtW4jOsCZP1WtJBWTZBdAA2Hhjsxg7XQY+1GLsxkkndPIMErNvUfAgf2vqjDDqzZZmJ2HowChj0DJu8dxx72/gjrIXowkLGBw+H4va9tujpb4gfHj9h7p6h0Rl7eyd8zzOh2vl8Lb/vcd1CZu/dvRkX0GR3ez8TXx7KfmEQHj9ue7cSq2BIbYMdDzZZQ3nbnbr6Qp5VZMzGyR7iq8M+uZvBOXg+lTtnbcdoj3NbwhmzsWhGmTMgn34QPKgeSWyMTlA3SZ9MpIGFDLopW9LP9ZO+JgiuH3zsJ1+r0G3yrmslZvI6+nVeQznNwB+ftz1lVwc6HftydbAR40OdMdTeHJfY5Ob27lhGnjaYQytydgCGs4XgPvbCVrK/+PwWdhCMcbMvevq605fWf3GX6l4FH/+iPu4/fMBcLpB1DxhvjkNc9OamNsZwhB92Hj3oo2owZDW803BxEj2tTfHFx5/HzeEbUYOM1CM/hlJ/fPw45fH86iwGwIwHW2sBBMHWtWBHuiC78Sx+oHrO4VF3UVpcaMBUvGwBkzxu6yjpJvZVeZpQWsX+2kLMwtXxydtx6859CIm9tj0oftb66hLrvZ4+296W+BEMAl1NeB4dn8cKWFqcKm21Q7YUHAMv2ed+e2sdHlvOYhnbf2biFf9HPZ3CA6O4Q2J3ZxveqqDLWT/tiHLCGLrboQ++XAW+0fcZHhnBBo/E1NxM9oHX91HubN+nH3gItsMjjx54bbzcFf3oqiuwyBY+zwo0G9GPZa7GZ3aZu+dI9IJ/u+rRj8jsFXxyig5b2vYMtLMY6QaTQtMqfNULiOtByCYCLCIbaGrJgi91zSYYwNhbP5+vkg6My4T2NvfwzBV9XYO12XEEupsM7MDG2dkhk8R8J20O9FMfmYT377QfPz2lln+7ftc2xt+1u76Xr/NdP+PTtnq+51r5eddHPatceM8MXjMW7bpP78F/SWfv7058Y5Lu+PAG+gtFgoA15HvuuLOIIKvlua5+ip0GvJf6L3c/a1fgwd39ffQnuhN7dMZ69PUOJNZYWlpIPq5nPO7EVJfq9zXxOQsluSVjBpswUkXdeTmHrLp3ztwr58/nnKd/+/5/SiO/k9jAcTEmP68/ZsLcp3xjix2r7z2EWTznwcT6xxXfRxdJF5MBPvJ8BF/w8tDbFnqeX3h+VR3NHfAXPGZxl3qqpd120o3YIA8Eb2Mc6GHe0064a1xb7Y5B7aDYo63VLhti4vWMizTCi6m7uJ+xJ7G9CeLrubowzlViGMNzjtolaSNmczeoRR8OVz7Vp7St0hVrbHGqsTsT3+50qvm//J//D78c6u2NZYC9FcIfPrgXg30dcS4wh4FLfPAAJ90DtBqZzMbeGmABpw+H6MuffRxjOMkq/bVNgP/KQRzsGFBvi+G+xrhzsxuQ5xZVCeuWBltRCOwi9vd2AgyPsuqMN68rUV+awMkaip0jDPBFU0wt7sfuEeCtF6WINB7iULdWt8Qntx+hMEvRW+rI4H9fVxtKaxNCu521nSfgF5CUvdpQ/tdbQgTDTVkB1xY/++x2GoF6kwgsRlUNTtvyNg7TBs5Yb/QPT8RvvpqJ739cx+E5x/EoR0NLbTSzeJ1t5ZgcH8++1Z04AqenHsxrtWR3PlVoArLlpaX4/ocfEaatuP/gflZa7mJIDfR3oXTNenkycwY+UAwG+z0UxEy3ASuZRFCbQJd/Lqbbuax+9Xf7r0rHepQSa5ug5+jQw1wFPfbbstIHoTYrVe/BkS3QRMN9ngFyM08Li8vRNzBQMC1KyiBaCjjGXtBUABzGBPBN8AYz2QPSShj/dnvIHr9vbG8mWMg2CRgbnyY7PLBpY201f+665YXn5tZJJjWc79oWnwV4eNCriaYKoMvdC1nNUjkE4OwmiLRnnUBnv3KKYdpFIAyA1SRPeBiUPZjX17bieN9DbI6gC84xY1PpHBzymeVN+M8t7PbU0yC1MK9avueWMuaxjSNweIXzehoXAFed8631rVRQ92/eik6EtRsA3nBeHbNvZ9KQWhXLqiRtBby2Z1BB6QgbiLeCSAdDYTNIZx/QDKjzTyBpEEvB1aEw0GfVjUHWPehm8M5tlAaQVR4qJMGW4NTgoU/vlX0PGYU7J3ghnb+8NoyhwhPgXSsFf/FzthKxpUFurUQhOBdfd6ze2/H6fY22wU7/1ogZ6PeajlkFanDT4KKKSBkrlK/fsdreQyOLLL5bRFXELEUeZOIhJ/JPgkK+n8FY6GzCpAbQbruewa76uDnZk4EOzZV8bnDM+3tN9UjODRqo6NzuLthJ4Oh40I32CUcnptL0ke12+LyKUp5StryeBtJKuWqu45ZkK5GYSL6v8kw6/0R3jWMTitygX+6m4LUMRDtKBmk1trFJ5+S6aZh9qJCbMHIaTQ2a4DSr3GobcwyVwx2ARk1MLx7E1h68hN69cUueuYyZN8dx8+YNdMdWDABIsz1HTyvy6tZMgxon8GBtHmJq6y2mGXMzBjeq84DyfQDbFnqjBhkXOG3g3HqGhYZGQNINIDlhDhoHA/116CSdFp1ODzGSlgw7wUJRDQhd0INn8EMCUG5YQqdaHfiHPzxjshq7ZnQ7vI4eslpIx9C+dVYn8bEMoNl+oAUd/fGHH6KL2qEvcgJwOgAwdPc6l3YM1HqMj41Cf5zvA3gR2fRgssLI8Rq8ZCWuzC2YsrWA62ZSorvHFmVu+dxMJzB3mQA0XX8NoklUeUXe1Gm1TYS9YrNqCf2h7tDQanytMjUQqGyblJQfcv0yONCJ7BgMYV570OTStl1Xqedz+ywEtKpDPpQ3fMgv8mM674xZmVIOHZcyxS0zGOWBfsqt8pfjEGDCV8nTvF5XWwSDHLOJV4N9VbY7a2+NxYU1nJKVePTB7fj8i8/j97/7mvUGkDS2pTPy3bffI8eH0dKJ/GNTTpE7D8s1kG2go6G2OfbOPDx5Ly7hsVJ7fXQNCnQG49271VheXsWBa4zmlqrY2ViKDXT6x5+NxuuX8zi2NzKg8OLZLJ+F1xCDeWyNQKylGRuEA+GZHh/gKG0YEIEP1I86gB4k7sHB2qWXr15HJ87SjfHRlPdyezl3MhhI/O67lzHNT6uRlYnbt0fjj37xKEqtNfBOA+vfFl/+AnwyORA3bo5k8N7AgjtjPAy2qak+trBNzehcnRf7s9+cHENmAcf8ri00+dLf188c27EfB9i1k5iatjoam4GdsQft5jbgEdvS1dMc/QOtOGolbMcK38dxAZ+cnp/C6+XcZSFf2HJkt7KVwW1pbuDCdhDuerDNhDxq7/gbjOXBo8kYHcYZwcRY+NrOGuyjV23BYrvENnRATY27xw5RoRfITQcYRKBZna08VpaX+dmXINOdJx5waBstz8/wbAxt0dT0YtrBcmd3Vo8cnh6wXnXYZ51Et/IbpjpDz2lXBNrwNvNzi3xbuR4Z3InKRk08fDCM/G3jtAGykdMNdEqpewQZPsbulePrH94CtJGTK+wz8mBl+TEO4sR4R3SzpibD3k+/hYbOAQCNnBuIMQjWXqqFFh78Dy58Z3/Yy7h9ZwQaXMQIfPKb3/zA51pjYW4jHj7sYH134t7dUrQ27YIlquKb794wz/cxu/ganm2Jf/k3fxU9XX6uLgZ7OmNyZCiGeruiD50xOjYUH330MG5OjKHTkEPsVx06Zn5pNX588gqVZ7tJePrKg+TLMTt9EvMz2iNt+WU8fzEF3sHegmFtTXd2BA45MhjGT3hB3SWYV+7VP2cn+9HX3wM/NscCmNGzOLSd26yRmOcUXrPdgJWZrp246PgYXgHj2ns49csZjjM62Qoft0i70zULRfheC7yrPnHM52BDAz/ulFF/FrsHWjMJMzc3z08cNK47Oz+XWmpjc4txHocHNMpLBn91jHRCjo4KWbYHeJF4R1+AeRbmTCqcIkf1YLJNaDMTA/39cfvm7XgLX4szxR3fffsYvOZOhPaYmXkHFt2MJfitprk+Ovq6srWfOxy91yn3bGWsNyZuYOf6wemrXAdnfKA/Xr19Cx34LLZrW9wJNrCffxk67u/vxAhrtLe/jD7ohg8745unC/D/KWt8H/7BfqCHpd0hvNuPH7S9tRBVl8f4JQE/NII9l7MQJqut4cemps6YmppNWp/BA1fIyh7rvId9akRnqD88w8AD6Bbnd2J300O6t2Nxbgs90pSJUc8biSt4pLYpvvt6Gb4pguu1XCtxC3yhTXCNxJf+bbJWJ9EChlwH+EcsZAsSd++I1a00dmeHNi1b/6hPxXZ8zhYD4kPfE6uoT7UhBgTEQInttO/cz7/lT8+M8ennLTiy4EPb6sGuJhkM2AAN8ppNOS533Z0mbira7eA7IS/2/TUhIZ7Ndo86q1xTWZCfrKa7TigUrQIKB1/0ZAGHj2u8JlbNtio8nL9jdRcXQ8l7STd3jCbWY4LSy3k6B22/xQN+zjHrV2nDl7CdjlW77DrrD4m3ta0Gog2iOU/t+Ik4H4HyFe2xbVAO8T/v3eiJB7dGsEUlrjHInFvjxYun2HAw9dEea34R//qf/1X8Z3/zp9hqE9PzmZDV7lRXXbBGe+gCaXEKr2MPkUt3wk6Mj2QFrecwNTcYaG/NnQ4GCQxNVPFeGVs21t8XN4b7o/r0OCaHB6MZ5TWEbmvnsx5MXsX8TGhrg3fwvU8vz6ElPjH8ZmBEH8T1sXCtr7836ahPY/X24OAQ/AJW7Lb6F58TnNxRKkOPM+xSEzzTzLMR3Tme+sfziQxhumtXvW7rAvGXPNfdw/cyEX6BPbNVUhPruB93796MgeEhZKmS59i4480Crbf4W53tHeiZCFuq2rbHIjcPvxan6DfJs443+Zi/M3jD/ZQd+diWkCZSXWOZoc9DwtPH8uw6/DEmlW1B0/cpCiPkG1skeV35Rcyur+bDQLL8ZW9lZU47qu9RFMX4OXwTxmsA3OSVrSONI42PjUGX2gy+WvhQW30W//SffAl2uozf/moJWtfHgw+aowcb+Ic/rDNG/RH8CfjAHRHi8nJnexzsnedZiR3d+zF2sxaboI/TlIFo7fbmBvgNm7u0PIO/bVvJAsu6C2plaREszbyYn4WbW2DWTfzudWhhdX1tlYkO/Cd0je19C3kvgyW38Nu0O/DLTzGBTPxAVwt5UCOxhd3Zwp8/wx4dWumsjEE77+65euoxYxgmVZQ//YGUO37P1lNehIe8ci2/GfRL2WUGxf/yKXrxJ0NO+Sx2ubC6rN91zMdduraw7Wxvjq4W/KYW1unyICb7B/h2XayB596AW4/BNAN9feie6pgcG46ucjM4s4y/uhFfff0t+KiSNsL2jz29JWzKIPPzkOQIYFMMD9kuGh4Cs8++X+XeZ/HFl/fi4d3hKLfURDeYFCpFw9l+/NkXn0Z/90C0gq/RoIxRPXiCfV2INjBhmbH2c/+eUmOeozQKNvFe6jrYjm/gAzhffmtEB9v7XDeTlxJXGEvSr3CnlPpcHtQPqQbDjE7cygSH+O4wE/3Y8sDPqGyz7gbf0bfomZFhWwO2Ql+Dp9UxM78Y3X0DKQNFgVUlx3UBb7ub2XY/uxULEcWHFgvqlysXl/CDbSgtVLhAB+IDXVjXHFGSr/A1L92pin9hGx9tezP3rWD75xaX8nrKtL69LaX0EaVXL2t6B0zS3QIvgjUP+cx7dPAZ4x+yeIbPG7jfgl8r+IidYIFWdEHuaoMfj2CdVfzgKsY6yOdNfNrd4QLdt8c91gz2N7ZEHzrGOR9zzwr6ssI427i3bQHVFY0mu+DBXdaHKWeQOHmT79i+uJQJP/3NnwL2vMd//G0wHtnwj+tHvgc/e43/5KH+8Xo+iu//43ccm+9dP334ea+h3by+Xl5SBuEXbSBXArdURxO0Vj/YikZ8wMv+x3fRefjctnPUhzbR4ndN0PvQLnodOxUA/1LG18CKW7vbaactbhrsH8p5v3/3Gpxwjs5A93cVh+yLDUysG+w3Kc1MeMItP8m9sRh75eduA95XPyST58PPQwfn+Z/M2ac63Rbv6n91pn6dl1fH2Koud5nwe+6M5x55H2ijPsr4APcwBpSJY66deEVsgk987nt2/ij1pS8wvzCHnt1IXG0xjYH+Q3TiAljCswxtj2SbHtsEWqwrptfW6uvqc27z3TP4ycSK9qTQc8VaOdVMCPFMPcYkHA+UgEzKF3aOz/FxtSBP5q8y4jqehZr2ltfdoeVrSysr2IXNqPmTD8Z/eVljz7IeBLzdwpr48sP7RVsHtykwWA9xqMaoXyHAqzsbGIBGAAmCxk0FnX04lOtbG7G2YhCpKsaHe+PTj27E+TFG/2IPY1GLU9YVHa0NUXN1GLcARhMeytvcCdA/if/nf/8m/tffLsZXX9kKZzN+/+0WDtpe/Oq3y/G73y3H3//hfTx7shXvn64g4E0Ib1NYHdLZJuhoQIn1Re9QT3z34xSAohmDZGWCfaPr0mjrNLTZPqMKwNLREl98fi8NVE0dBgiqrONk1Dbh0B9Wxaup3fjq24VY3qiO9o5h5t8e7dCgxPcf3ByPR/duRgcK2WCXvbHc/lhqK6XR68VZHBstKoR836D7Ao7T3//udzDGZoKmYRSpVV3XQieQ8KcAU7CwvLgYOyyMQmFv31oDaiy2wSwBtgyhYdSJs7WDwXsZZG/XLdkGe+0FuRnLK4vZM8xMtcDLtgkyuQxnlur+/fvZEmh6dhYA4QGdVsDKbEWWzJ95qKrMmIYYQ4IidKwGpZow3s0wuFmjdsC2FX8yZQaPoa3g3kygtPBwQNfLpFAbSlTHTfBlFYpK3wpVHUfH24wB8PMKgAYcNkbZNHI/gWE73y1lsMgtaL7WyBqahbWdj9UonmNgpZw9MXVCmWw6WQaEOzB0TaxntskAfLsjpKaKa9e38dMso1nXqqhnfsNY8S8+fMhY6gConfH8h2+i5vA0Prh7Jyv9DKCYlSyC2XV5LwXP6kl/N4AmPXROegGXKiMDdgbZNWACVD/va/Kqr0P9/I69QnV6svKJv02UuT4mCFRk2ZYG41T0NHVL7wEArgiAa1Q8ME1HKivU+ZyAO3t98tNgjbznGqu0TUAI5M14asCsuPXQ2+y3Dr+phKwS05kUWNt+wGCCBit3C/C+3/e+2deVf52AZfvyK3sJOvjsPg54Jhg0Onym2EkAjzFmD8muwnE+gxY6UzcG2+DPkQRrAhIBOcvD5/kuT2kpbxS7Fg6TFjrX8ozJKnWiwSjpK70cx7VT61jlaStvTKxpnDIJwjgMNtdh8P27CsAg/VSc8ntW+cNn1ThcDkPHUGNzBN10JgqHweC7FWH2+bRnbyHjggDXVac7t7AyTu/relltKXCt5/Nut1peW4iT6vFY31uMP/60IYP6Xz9djvauXvSlZxjUxu07Ezjhq1y6cHY8VPDp0+eMrzp59djDn3Y85FIQf4ii9ywGq88b4wCwewpgO8bJPMKxGuzvQe5aoU9t9I+M5+GQ83Oz4SF+RaDBaVSngbZvnzqqGsfDALxU0GDiBkcd6/f6/RKfack1Ve49NM3DLe3NamWHNHLde7inxkvnaWCgN/7Nv/nfRB325dsfHkNbnfCA57fhoca4MTYam2sbcbBrUNwkhI6jkmKisxEanuc4uXTyg4EQA61W6fvw4C7XwO/Ke+IHK74ScAFKDLA4XnW325ENknrmi9fzcCu3FXt9D2r2UCllxDY98qm8bt98EwBWv5mAVUV6KJ+fEygIojzXQ0MtPztvt0aaKPo3/+Y/T55cXV0rdC5ypnzaN12aq3+1CwfITvItY05ApL5Ef3oY6vjYjTwcydZp7n7KFjroJA+3bbAHfXN1PLr/IF49fxd72+5MOMVpEWg4Npz75iLovLNt1S20ABA1NCMDzVUxu7EcewfI+DF0woE52juOb34/l1vqx4Y7YqC/CocE4H2zN0aHOqBdKaovGmNxZpb3u+LH7xcYa3sGTursw3uKHaopQVsr76wSroN2+4DBn6oDsZlb62vwRF88evCAz5zHQE9v7v5IGcexWQRMucvMXvE///mD+Cf/5Iv487/4lDGfRE1DJe7euxGb2yss+WWcXti6YQM9uQsvNWCbB2Jhbhqa1MUXX3wcvV3FFnUrFu/cu5VB5vn5ae6lbmyGLoGDUQOYO8AZ22H97QndE7Oza+izc3jsOAaHBqKz04TWPA5QX4wM9aJzDtH5OHTI1VweFH2aiXH7n5q46+rthM6eu2LFbboayKAH6mlvi91d5XILQBzHHF1ehxDqQLbbYq63l+uof8UQNciCeuUcvSyY9PA32wY0pVOkDc4t5Ef7gFIwXO1VypUHLe/srUfvAHx8YkuV7fjgw3vooOrchj44PBbLy9LNHQBn0G049rb2sSE7cef2bewV10fsDdz0943E3/67qQzqW7k+eXMytiqnsbHrDsbmePF0MYaGbkS5Zzwev3gTNdiD1bU9xoMdRCoa29AxtQ0ZSK9vsrd4CzoImVi6iHevN5hnNZipPx3KzXVeXzH5zDiPTMztxcggTig0fP1mFie1Nybgx3Ps4/7WdnR1wM9V6MD19fjis3HwaF383X/82zgGBN+5czNWF2djZfZ97G+vx9bqEt/ZiN//+tfxX//f/6u4PDmK3ZXVWIffVreXY2F5kXXUCfWwQhxLBL2r9U4szh1kpZ8AfBdde36CLTi/wi6gH6C9Mp9BUHSWTrAFHssry2BPMF9jddyY6Gfdikq4jfWd5JXNjUpcgqFstYfrhN6uipHR0WxJYcWzOtkqSoNp3d19ODkWK7i7Sx3yj3bSAJz65hZrtra2BS6sJF7ULBkU87BJdfo2tLJKzOp4D2Xd3dlLXa0OVNFq5117baS6QmwiBpPunjeiHncHgdc+4/XLS/Qvds3D+d1ZZMu6Zej74UcfxCj6fG5mAdy/BJ+WkT/W66ImEPH4/vEbMEBdzIBJPTOpqb4pdtFrHtTf2enh++4eYGzM0XFO3ryNvkMv7x5k6zwdL3GLdNOGDQ11RldXLeM/S7757/+7H2IXXHgH+3n/Xjm6Oi/hgVV0N/rMMycupDY47fQoxkeQX3CogYKhwTF4vhxPn7yDjoc4wWXkDv0MXjlDjk0enBzbg7aEXkXHwpu2qxADeE6M50J09TfaQQo83xhLc4uMqxd6NcUP321A41Lqb23B3t5+4jnxXgbAeS3xHbrRNVP/uyYGGl0gbaHY1pZxfkeM4Tq568OguPLrw+384g0x1z9Uq2NfLEDwd+0mk095S1yIzfOZVfYWKvB9EwsGN1ux6/40qKQuMFhvW0ZxljbrOghhINjgYPai5r7FTgTwuL4kf3svx+wYtX/pE7S0ZqW6CcHEj9xfOvhZx+0ZayYxTOJLG3Gnu9pMbmhHrUw2GGOASPzsvbTbGWzmugWOvsrksvQxuK1Os32oSVf5Rzn3s9LBcdomUj/XgJXJJOdmst+EsIeCNoP5H90ZjMmR3hgbvxGD2Jmx4UF00Vh88PBO/NGXn+EP349PP/0gerraYmyoP16/eIKOm5fbIDtPMJk4yQDaMTrYBInt9SaQ++Z68GdlJ1qb6vCfz9EhtdHZUhM3estxEx0+0l2K4d6O4O2Y5Nrt/NJjK8a25iy86+2U17uR96K9UAVeOsaeWmQl72hvxNOeW9ZR9qBZsDXjsEWHwV7PpHFn0TGyrR9wCK1zvfG1/NvDPiFN+g72Mrb6s6BTVdJYv9M1dj1s0cRk0ekD6A2LoUwiHYJVF3jyXXjLlqtry/g5+yamqplLN+bcHQbHUQ+f7nDtGmwGS8/3+R88rD6Wx93ZlIU/+jjidtbTwIm8LwbXK7jmdwMwyZfwkbhcnyz5Gt1r0J+3ku8cu3hMf0jsblDJYJrVwwqjBTcWL/gd+Uv97FjkW9+vB+fYxidxFr7TMVgc7YyuPIS27dGBjto/bIInjuL988OYmTqL3X2D5GCTsxN8YpN7p/BabVZu72zs52vuQjo53+X+JvIa0E8L8frtKjYcPXx+HB8+msSPuovO2kRf7mMrPOekmTUuxeLKRjS1tMcC+m8PXVoFTTz0OneiQQtb6GmT1pCpefSV3Qm6wGL6Lbvbe7nG2jd3niinVvGfYPcuwbq2ctEP8poZaIaemhKD1nnIN6/7VH5NtumPiW9dHx/KF0Kaa5P/fvrdt/2eekC5F9vkZ3j6exZT8Xl9PfWJa9mG799Yexa3x3rjZx/eiquzg1gGD8ytbMeT6eXYBMe1oXPq4dHVDdbo4CgmsAUW0gQYa3x8IO7eH4pXb54kTlJm3G3YUN0S719Mg4k3o7u9NnrLp/gqjXH3YTk6eiI6e2rAI10Z57oz3h9o17g15G716qivbWMc8Cy834jva4u7zz/+ID57cC/++JMP4tHdifjsw/vx4M5kfPTBA+SsHtw7i3WHdgzLavMG/Bb1rwfPy6cmW6WfCaqkE2uXFdrwaWt7R9QaP2nv9Ar5eZNpxwc74Bx9BfA5eLkaHWTg/datm9jTMvOvC1gJDLsIVhwq7ANPk6njoyNxCv9a3OqOoAwmIj+2CDa+5Pp79uIeekudr37DgEUjF7Dg1tjPweYGOq1oSWRxjx0hPFB0Bsxs+1GTxtkGC51/gB95ht7QP7cAuZ2fpyf4XWCQQ/DJ2uVJdICNa9E5JqU8VHfj6DB2rDZnXA68coovjG1fh8fXeOb14PljdJK+3hrXW64gX9DQXSzq/UOusw1NdoyroScP0CPyp+2RD9HFe3xml7EWAVYDrdhC6K7828LRtogSXJrLneoDfbQMNjMm4wiFXlKN/fQJ+VkZkJfRN9ePa/m4fhgM9/3r5JZykdfguupno2fa5gyacxmxg7EfZdDxtKCPM9i/vZPfN7itrlR3KtsWRBuzc0eYMmXFukVq3tMYhy293LXhSGfn5zPhk3TjPr3gUhNDU+/exOXpATgKO9TTzXeZG9+xcNqe/SauTN1xS15nHkzRFswzc3NgxtVMSmlDpJn+tHpEHeznpLnr6mtMLAvMLE4Q73v+4ylrVOyOLoqSTWiLHWz1JS7zZ4XXpVs7tl99p/9d0BS6cX3PJThR/2BLSr2jcVbTGL/56g/404/B6WuxhI+wht168NFH2TXl93/4faysFjtdjK96PmoPT3GrMTETKLZHsgDSc3kcfWI011a688O14Y5OKtdT/O2aZvCfsRiPc2eGcU5jSz5PHS8/Tbw4ZlvTei7ACk+v7zVqcGR/+YfH0/GH797Ekx9exfbKWrSwIJqaNoSyubU5WgEe6xDlyft3sb61B6DE6EIge1YbmHYL0MGxJ6J7ancLQMUt03UxONiFomnAIEPsyjbgvzsmJwf5CbjdPIpf/+ZlzK8exj6Gyu0zJgP6+ExHZ3tWYHmga00VDjBOjQHYuyiY/+yvPsLhbYQBSozBvnCHMT03Ff0jQxD+jMWGSBicwgAweRZOgpm5vDo/ilJLfXzx+X15H2Lh1APEVzYO43/6f/82D3Vb3wKktvTlNo0qBLyMgz05NhQfP3gY7YBeszFNKJrucntWbbx9wxxmDWpcAmbacNo9YLAms1gmAKCxN0omfPHsWWwAjFx8waX9AzWuVhzmdlM+NzzQF3fv3ELAXHWE76cFN1PogZ0ePOSiF0E2g6YYS/4WFKu4ZAoPwrDfvdUGGsd0YGAAF9yHh/HYQ93D8n744cdk7myxg/EtqhdUgjoHOhuAKK7rcPLBPN3CqxJWGDKAjJAalFfBqcB836oflYdfc3uQ909DBFNa7WiQ+wTBsw9l9gzlHla2CACLFh2F8ZauBl8NhDgeD76xtYZCYnWy9zVYZADK8fh56eOWXgOLTRhSHeTW5jamJRBQkhAQgJfVgyZTuBBX0eijmLnmcH8vhnsQep3F0HBvHB+ixC5PY+bZ0+gttce9B3dTsemE2bLjAMfeKhm3Bel0FId0FA6MoNLMooFkQWUGkqGRylwhdHujr+noJAjid5WagMsAl8ZakGmAh4mhcNvTgdHx6+7qQXG0wGdtmUARaAq8dMDlCwGURlNZsM3J9eFj8pM/rWh3e5HJAZ11Ezgq642NzQSqbuF3C5JBnwRqjNdKJ4OdJhpURzpLjlGe8WHbqjSGGEXprHJ1nU0AaTzkD50YjYb86VobJHC+KjAdvRsDbTExBng+tZrUxIPG13XlPoo3Y5Su8qo8a5AyHUt5iO97ZgfMkzLjPP2Mr+u4SiOrDpxXBrPhffnGBIrK0jVwnXKu0NWKuwQdjK0FYFYtwOLfBSBCXmuVt/icAWPPM5DOxfWKdkyup9cq1tvAdFGB5xxgPNa/xD0a4DUdjXZeg7MbrZzBqcEZfPQRdKspxdwiOgSAZvJO/VjZ287KKEG4gZzD/bOYw0COjPRD29Z49ux9Znk9K6Oj3Ime5vMtzTHYb5sfABT80sZYWuuqoszvVZc6853QsAlHazUsPnTHgIbebcs76HgPZtTJMUtfhWwgeMyP9Typ5G6WpdUDDNxR7GFIBRkNXNe2PMcYWavIzT7rIKtMWt09xN9v3ryKp+jFt1Mzecjm8TE2JUE1jhB8pmG0fYO9I61WDaspoZG6xJ8GthIQMV71m0kedYUOpbu03G1kFZLrKj9IXwMXGnWfBs1OWXsPysy+jHxuD8eF4aMRXKHLtGmuo8khVy23zsuvGWw1AWfVdCHTjkdIUvxTHzGulGFoydOKs0OcVYGQnxeYqGPlL+2VE3Gsp/CMetfqJ3sfO+YMprAWyrV8re6s7FvB6+4o2xdVxeDQEPS2jRLOPPapBJAeHx3OSrCWpjI6y103e4wMB6GlNgYGe/lsxFEF3QoZJVFbR0P0D5SjoWor2msvYx+gMjjUGZM3RsLD6y8vD+CNy2gvWxV5AMjZxDkcgFjYPxzJywv0EDbQ1jwLC8uMB317Xse6ruXZGiaSBHgH8HO7OkmnXEcevW4/7Lu3b+FnXcQy/DzYO4gDD4/DA5ALWuJg9rRHT9ne+x4ejlxsbiIHrDEAEq6L1+9m0RdWFsknx8hJcwyDD6an3qE/7afYxniOoruzO9s4tDPm/aMKwGgpgxCscMzMLGaAfmu7EvPzyEMt4BS8MTM7Dz+0MidAYkNN2E//6vwEPm2L7U2xEQ5AxZ69F8jCZuphxB5d0g4mKkHji3S8W5o74I16PrsLbmjEgZOvPVOlxDjnoFEL9HF3WV2srWxl4KW/vy+OWD8ryG2ZYjWJ5/esrG4g5y04bLhyLKKVOGKLotoQvm+ujnXk12rCVuyH1bfySzMOoPKcuwoaTXpVcZ9T7r+ALihzL/gy6qE/Ds3WChisLlYWrdpsZh2r4/2rFebdx5wjFhcr0TcyABabY83PEb8hdNZ27oirrTuP9R3WD+GZhw+Hh8eyKqh/sCem5mcYT10sLO3EDjJ+jh7CrOY1sZp56KWZ3ra2fr67h909Bnhjc8BBbc0Gv86is7shRsd6mMN5nmlhkQFiA6Yp40yLP85wunH2drTBjfHmLffEBv3pH/08rnD+ysi3BR1WzHpuybNnT2J6egp+vsidRx9/9iW82YIDIh+ouyM+/eQTeOY0nr94g/zCmOiLrKZChN2ebhBdu59JO/UC39Gua7fUF93d5cRUJgNGR8ZjeWkdXWD1PXqDy5XbaqPcVBMD8HmpqS7WV1YyYJcBGXS+OsZEUVXaEoM92tDCRlrooK1xFy3AJu2QOMMDQ8UCtggSG4mitEW2tFhcRE7PcBJMjjJBdaM6+jZYdGBwABuzlnjHQ9MzOMP13RF2ghy4a1Y+P8DB0dZbBCJeGRsfjM+/eIhubYiJyeFoaTfIayuMZuzXcSwub8QPT17lrhdtfKmzFV1n4OEqd/QcHezxuS14YBy7vQeWMxBn0cFV2jwTI4fMdRsZNcDg06T1AfJ369ZY3JgYQt7UAd4T+Z9m/BdX0VWqA9+h06tw/gxKogCf/TgFn7TAu6tcAyyJjJhk3Af7tLZ28Z6HYhvYP0QPYztLrWiwS/ReV47p+dM38OcyvB5x996ttHdiAH2oyr4FFM3xEr0U1eCii+ootw/EKnpzenoHPFskPNy1po73kfYKfCLOUtdb+ShPsewZNBd/64AnVsEeiEVMCPi7OMfvJRbiOj7EPT7StiD78qm27Jzvex/XliXn8hZvnCa28qf3vh6L9qnYkVafeEcfIlum+Dq6O/mDv72uwU/tZNpG+F7b59Z2lXjiNsbm47otUdo/BuDr/u58/N3rG4Q14eDOU6sQtfdWX/s55+l7FjFZQVfwd3GIr9fws9pZ52HLIXGe9PEMCqabYy/mWZwv5j0dh/zs7xmwRSD93YpHewKrV31Kb4PkTWCg4b62uDHcxzoivGIQ9L883Iuf6CGcnp+CKOb8DUh99MEj9OAgNGlAbiqJZ3y6xgbQpKH9tCdGhqO9uZ5rQLsLA421xS7j6vMM6Lcy7jYwuTvU36N7u7CXniVjEMYAhf3MbZ/p1n4Gjb5djAp8eYKe0UdxvT2EeHh0KLp6OpCbGznX6alZaK8F9dyanRybbeY+/OCD3GFpsmN8xJ1b+ArYP6ftmSfqLu0b00x/wqInW4ClD45wKOfqRf07d70fY9stfpu8PYm93EOvqavKYBv7cCOfJl6O0OlgZOV+Ex1uO7dmMTd0VM/pY0ivocGhLKpzfQ0hDeJjWwykbnT9ZXrp7XzUc/KGAR537cIGKRD64rm28FDRmpH1UuezesqcfKb+VOdmwBms6ZrJOwb7uWQ+G1gn+VxdaVDWANvgQC+fs7XRIRgE21QPn5ztxfdfr8fMAhgXfqq+asZWg+Vq4ffD3cTq9fWMk/W+uGJMjEW+Pthf5X4Wb5zH/OJCTNzsj6FRnpO9ictMqN6/exvZY82nl1in/fAAVM8Mc3dI7vyBDyyQMziqjJa7OsAftmk7wYa2Juay5Y+Y1qRdb19/BnF3t20t2B7dYLX096GtPHeED+6ON21D0lQaQVi5SDoaN5ImktpWgpk8gSDylsR3PXIdeDjHIsDlShYP7a738nPqNn/6vjIv/f3bJJW8pV0z7tDeXBtN1fjxPa3RVHWKD9SQCYmzKvQxuK6m1MHNkH9sQBldXgUjrywuMsYL1sxAcVV0djXF5OQoOHc77t27FzdujqX9EWP87MuJ6OvDhyob4CynvXk/tRxv3i+hbyJ3vC4vvovPHt7OAHl9dRs07oum5vZ/SNjrV+lBt5j0D/QfGDef+Lx2F3DHWRN2fxnsVAPPN9ToL+JHgleSusxfXaiPID4oaAU9ob/6TkxZgy5pau1IPjw6OsAfXItDbOtof2d8/uHDmBwfBVN3xB2wtx0qlPVj5AYPNlY3ttANJqdPwNobeT/POXPHnYm//QN3dGylD6hvbfLONoLuDjeOZOCYpUh6DfZ0xwXfsz9/V6kUrfgnLW0tUcJHvYB2b96/h5c8+LYQJFtQmrAzLqA/5bkVdfx9treb+Hpzdzc20eV76CB1+ia+q36yu2e2wBIn8h04pcJra9ubsby7HevY9QNk1d1Ntp/bx987PmRujMu+6u4UqAJL7YE/NjfB3lz3iHvv87685hhs32tQ2lZBx2AKzySRx4v2PDxcE35r/sme+56thf2pfpGZk7fl4fxEqp+C7396z1eKn8XjH18vHtopeb5Y+yII78PkShE3xGSw3gb7xZ+ZNEMvM1zWpWhxbEW+OzjPwWXKjTE81wpJzES+rXeKSv/qyAJv5lXInQU3R4njt3b2cifGkfFCaJrYE72yaxJobRnfpioTOmI/ixIsYm6R7+FheSJ340Bfx2dQ3wNwv/3+u1hZB4vxt73+1RPXDykgFpGWjsWf+ToT1h/Xn9av7OhoT71g4YWJfHfBGAtwfiY0xHGeq+hs9e8tzPN+zrVI9kIodRj6Imrqo661Mw4xo++m3oN7d9HLSSgweH3cvnc3NpmvFf8W5+T34ed+k1jIk50ELDp396dxKtvIGu/8x44Tzsp5sf4/zUVVaKt551S8x9rJR/z0lYyT8rlMUvCiuvYIOXE9F5ZsVYldZAymY/xOzRef/Pkvq8PtlwZpa+JP//Tz+Nf/8i8AIn0o865o6+pkIZfj3//2q1gxE44C6iy3xq1Jq11qY2V5LvtSTt4ewTG4k8prauptLK/MQzycCRRSqauUJ3/Pzs7hlOKMnFYAH4ZXDQYJwhpjZxODzKDNBAvIFZXz0wsI2oAzzcIwuVv9PfHHnw6gVIvqfYMDtQ3V8c2PTxDE6mANuHZjOpUGSxQGiaBB0nGrgXBu+f/k0wcopqY4whB+92I9/tv/4dfx3Y+zGMJylAFS1Sj/Mo7w/ds3AGV3MY71sb3lATsRvczFA/AMrFnZ1NmBk5mgHAXK62byPPinBLP5uwkOgbpGyAVUCf7+62+y8sgq0hHAnIfQWdEBixQAEwViLzwlU4AhR8nQglWVg8EjBUfhRKRZbEVbg4cBqLVPfUMCYMGiQSmzvHKQVBVoGWj3dZ0gD3x7/PhxCoXbdDSSAgIFxgpZr6xTIRgWeAiW/KzCqWOis5qOBzTWAdCRMHBzAiM7FwW5+On4qlkXPsO4j1EIydZXzAeBsp+qgVADwvKhICqVAIx+Aci1d5+gyYNdjgF/CRB4X2fNCguvYRDZR1YdQCeBgYJTDa+1NACQef3k+AAFY19LDKbKRZ4A2FudbcDz4cRwbtXzsL/xif549sPXsb+yGJco9jb42Z7p9oN98MHD5NMVjEtNXXHQiQ60iQiDq4JCaSA9BJy5APyn8jUA7+vyqMJuMN0AXMWetygjg8fZ45A5+izaLLWkUjgE/Np30e9JVytaWKHkFZ0dT6q3+gPxBlA0o4iRNQC2AUL5R4Po+zpEOjK2DhIgbMO7DtBqGBM/noTv66urq8yXcWAAdYrUGipOFZiKxMSWfOB4iq2Dnqa/lllMFahrqaPYhdy0tRXARjCuwTNxYLIA5kmn0AoQW4YNdTfFjXGDTYcp427tUxFLUx0/aSL/JY8320euCZnc+wclbYsMHXgTGY5LUCv3m9SQL9zKJW+k8eV1+x6beS0jtypRDxjL3uXQXZl1HgapNahWQSl3mlUrZ8+4to6dwDVllLHZqkBw7EMFrQ5zF4m9Fa+rT6Sniv0ckGKbswuAuwHGZkB2HbJwdFAVu/v24F+MO0Mn8f13VbGwWUlAvo8TYDLPXqDK0AUKzx1I+xXbFvQnsF9eW88Dz1s81BCZuYDvDWzdGpqI6rPq2FvfQfuie+GH/g53XZXQaUsxMDwBcAXEF5YG52kjt9xpoARc6gcTcnWsiwE39YT0YEpxcFoX72eW4XG/jH5nrh60q3yqmyoGOeHr84tj9M8Z89jLxIxApLrB3S2XcXasbjL5FlEGaPTAawtzC/DDrcy+rzMery+gyOQM/FoAAbQbsqwBVNeayLIixG328lt9XXHOgmA0t7ZW1SYIlMe8V3u7ybJ95lyVTqrtyq5Yb3nGte/sKjMHZI5xG1BxFR2D7dG8vjo4x6RhVtS5qLxYxX28r4BV+TUpqzxJoS1BFnM1ACgg8RrSSD3mPJQh9cUhsuoX1HEpT6yBToW9q612Ux60CdkCCF48R4e4fiwR9qA67kyy5vyrVI4z+C5Pe4hid08pt35vrqzF2tIaa4F962/HZnXE0c56/NnHw/E3f9aFY9oSs0sbMbf8Ju+1sW5iyZ1ktfH19zMAvGYcodP47e9ewXO9MTY2EI9/eJGB08uzpnj7Gif+xLZOR+ggqw524X+rPKuyfZu01DFzp0JTfU0WENjPuEH6V6x03k4n0SB9a5vbli/iBnxeLhlsb4zW9vbY2HYn4NfxfnYdeWtCNzRHX28HtLoA+DXBQzhwrN3HHz2Ivb3NlNVXL98iT91RAbQur61GTx94h3tsrm1nj1YP0/zxh1c4ud3oh93oaG/IHSBW2Rt4tOWLh6ttrG3mroXLM5zsOXfc2AYCuRrozp/ubHDNG5qqs2BgeWUzfvjhDevQEGMTQ+j7mugFd8gTtqUrtXcwT4NrZ9HWXEJ39vPT3vJVsbWxF2/fgj2g2ejYGHjnBGd/LobHh6OhSmexKjpKglyTbMfJt82ttvkaRP+0hP2Ue3S44OGj/RPoWyRMYbPYXHc3TNFazorAVTCbAd0u5K4LGg/2DsfB3ik6+iLmZ22ncw7mmsH04IC2NsY0c9+pwLNn6JNyP47EXDy4fzMBqZUnjcjgjdEbsY+dQ8qZn7r3Mr79dgHZNzk0Ci6LGB0Z4DtnMTLWCY+2xfNnU6zZKbQaTZ5fXt3MwGpLc33cuzMGvbehYVMWnSQEqD1gfXAg27pxCLfjEL5/eHMobj24wh42oP+bueZrxrEbX3z2aRzhgNgDV5fjqg7Myj2evXye9tmD6Q1kvnzzJnuR7+3vZoVk/0BPvHmzHCvIRXfnQFSBMeyV7XklFoK4k8TWkk3YPCsnvUYjzrzBydy5g16w9eDS/Bp4eR4esfJI8F8FxqqOcv1F/PyDyfhXf/5FTA72xnDfYN7rFLvmVmUPwXd3CJLzE140wGlSzR0wDamTxN8+lpaX0r4NwAPa/uoqD+0stlO7m+bd2/dpF00cm3R3p5ItgNQ9ViAZHFMB9fT1Jo44xC75OQQhMZo7J72+O5BYatYS2cbW7Vc2GedODI/0ML+dGBoZzIKI3R1bpMAn1XXocxME6Pva0/jjP30ITyGbjOnDR/diZ3sVvhWTt8KWRWJdfDMF/19d1rHexQHotg7ZxYG3tZi7Di3imECuDGDt7p5iD09jcX4bewFOvDpGlrC9p9sx0NUXr1+9Y14exNsfr15NRyM8ZWuytpYGaOUOyYtMZror4hwfyRYVJtz3wIELOLhi1jzT5HwnOjon+YzVV7XY8mXsRGQLz+evZuLla+k5yLMmBvu7oD30Oq6gW0Z4fwmbVQ82ENcbqKpnDT0s1yC1QSyr4RsTy+SuGokM7Z2fzmmxyleJpdIT4Ht+R/sj9pIXlOl9cGieF+Onk3fwk1gre+1qu8Sp2igDadopKwHlD7GSuMeKZncre2+dcoMABvQtcLBSXjt2nVDX99K+WlUpbjK4aP9pbZc8qi3T3tna02CtuFEe1L7bQ185sZjHMYihlEXxZ7auZN7+beCgGK87V3cTz3oN8VWRDNGyFw6yyVe/I/6SSTs6OlLvmYDL+WEDCpv+U7KBdZA22hHHYRLLeV8nIbyL3/FhUv3GSHc8vHsz7H/uAZA1NdAPWTEQ7PWVG7G1u/9sceiaeFD3o0eP4o/+5I/jHnxS6ujkusV8xKwWKjxCDjyw0l7/N8ZGsIHtqdP7B/pzjTo6u6Kl1Blbhyfx7/72P8b3z97Fk1dv4s3sQrx4NxPfPX8V3z1+mq3hXrx5F7v4AtXoYZNYts3sxaeWdyroNZPd79+9j+VFqw71u6R1EYiwsE46bm9t5Vz0V96+fYtcH+ThqEXLVFsPnoaH5kKqtD9FkRPankXMlj4GKKCtgUMLpdraOqCzAXuoX4W/BiYw+edO9as4Sdzc1dGageoaxp297bFzVmS6G1Ed5dkk+rUGO/UpxKn6rMu2DuTaGYRUN/NZH47/+kwL7Z1YQH5VHnp7PaejI30pixeVwQwsw0vSwfuZbJPv9I/kj/QH4OXr3R4+tCeH+vD4GCYhLQSyva9JC1s1eWjwn//5PfzvQHdV0O3wa003dOC6Ne7sLHo+tzZ3wUcerr+DznQXdo44urptv9YRDx/dj8kbt+P5i3fQriHtk5X11ZelePX8NfbrAhteA27Yh+c7kdlih7GtuLRBtih0bo57aHAgA2T6oIsLK/hU6Gl8ZddSsVf2DtD94l/X1PkqkwZEtUXu6LLoQr9Q/SMfSyevrY/offSJffgZd/Eog+4CsVgu1wFaSmfvaeGOa1Q8Cy13vQbKrXIqTxYBMn1R4xxiSeMRBvNqkHf4ET66gb0+x99YmJnFfg/Et4/fxDKYor2vD3y9F6PD5Sg1nmBnoTfrs4KdWYd3PYuys701bWpdbQn+O8xzdrZ21qKzrzPOLsHf0GIPW9fd08S9K9EG/+zuS4c6aMjnOqvjpu2u20qIWgvrVGK++LImx07QhWJ/0Ic7TO0MYIDPvvYWKkqIOt4fHRpkhjVhCzs4N3cP217Ug9LdAWeLG3W8fqVVzX7PXYQWqh2yXgfcpx5fZTVl/BXYZxO9UgLf/1EWOgyAcd2NbRDUzgIWWJhQWN3ay+pvliN58PWL5zGAjIyOjqReNObljv7FpUXksw667GInTBCxPvgetuVE4WehWTu++hGf9aDbbvjP+7lO/cODUccYnrx4FVvoFa9jm5k8BB53ymKjauhxxf0amc94Z09MDgyADZBVeNrAtfipE11yZ3wc2QB/lsrRgk0yyd2GXbo5NprFY4PgqI5WsDa+kknXmwPDMdo/AGbrjlb8fwsc5dlRPjcIze3c0c0TNstk8/jQSIzzXp4DUO5CJupjB9t2gq29Ymx+V7ugnctdmc6D37XF8rcxuLTfycvoFN5nGfN7rlm+zmvy8E8fy+9Jp+vv+fDz2ky/o65Lm/WTTvO9fJ/XjWd4T31k/3YhpZctfJqhz8qaLbWRX9bIhxjDuxgiFnNo07lwJniMFaV95wPq8mP4ii/kvE2ImAi3mMiE943xm6ljDg/38eM9h7Mzz2a15Z6turNnPzbluqBXns+kLDpFX+mdxTboVDGnSVz5+B/mz1iM9VyPWXpJI+2/sU0nqbqAvJl8ELv0D9rKFcy4voFfXOgVD9LuYG3FstLHOI022qLr6zFxpdDbt81yfVtXHIMB3069jcO9tfRfz62U4zv3H32AryEmnAMfWPwnNsO+9vZFFz6juNf4tt0KLBY3riJudz0y+cNDvaYtES/k7oXUhcaKTCKz1vKLk+J31xXDknrZhAskx6+uxOzcLD6YhcHyVqErjSXakq1mtK/7l1ZmVlWf5xahicG2+OQujiGKFniVhrOyexbfAoRbWSgPO/nZFx9gEA5iGyd8ZGg4AcnaxlLMTC3lwbMyWh8L66Fw9mVdW1nBaLWjfJsz0IbbEwuzqyxWEQg8PsQh2gFQJLFhdD6hYCsEBq5NGBj06wGA/+yTYYTXw9sgDMx9Xo2Cq2mNo8sGADUOD0rK4JEOqAEbA8VpcFGsHs5TKrfFg0efxMv3y/H/+rf/3/jv/odfxxbOYEsqDZwBmOODe7fjzq3x7JFo9aGh7W7mfgb4WlzAMUWYbcVgkL+Rz7jV0UoxezHpX9nawxO8bQGjcy946EEB1QHYDGQZuNzcWI3nz5/G1DucDZih1y3Pra3pGEsDK7RsH6Lw5YMFLbYEsbAodkGIoFkAI6iSYVUq2V7j0oCUAXcrYTGMCIBBSAGm9xAkysyO1cydW6u/+fa7bL9ilsh5SkSBkmtynYDQMF8bZA05vzmwnLs08X3X0203CuZ1BZHJjkwYMB9Bl+ubGVqY1kAYH2aezlVAZgAUXuQ9v68AWwmb2zEROqv4BaBm6ewJ7ncM1ibgynuacMDZ5HUPkDV4JwDMg37gy9x6yRyqagErCEMrAFJlWNdcFffujUVPqT7aS00x3N8Zv/+7/yVe/f6rONvajMriInxwgQKz56dB/sXcput9PPugBUPjNqHckg9VjuD7bGfE3yZHDMBZNazSqoWmHj4zMTaRRscKPB01nwZpzJhbDS2ItXpbxeXc2lXQ0DIr96GzwepsrcQNrZSQbzwUxm2JysYJdDyCRgbfB3Es7O0qzw7hKHTi7BhM9AAmA6MCMr8jf8pf9jF33QXbAgnXtAzgZiisBcYMWdESW81lXz6TM7YSELhPvZ+KtpLybmKoOtq4vpW+ViCp6F1z19GzIZhAZjwR1WydcHG0CwjpiLs3+6CV1cmHGFmrDa2UvASAbyfvqvQEd8rAFV9++vQlhqaUOxRMlNkqRKdfPk1asfx+Xzoqp8V2VQPVgGH4x4pYD1OzV7oG/BmArrWtzOsCT4wBEzewfwSYqcIYXVr1oMOBoTzS2PMegsE1nAtAE7l/9eotsoEzydyK/ohWkVkBg87iGieMR+V/cnwWtQ2tsbpzEKc1LdHFfTWKewDrqtqDmJhojnKjZ2HUA+S8jedL7KFLBcEAxauDeHTPwOoxxrkRI3wZr94vYij7orenPWrOD6MFXhnu6okPPrzPBdDBzL0FhT822JfJLvvUQ6ko9QK8WA8dAvWNgILpxJt3b9N4tBv0BoN6aI00lTfVMdVVWIuGjvjhm6/hAWUNI8l6ur5NDYBbvnN06uHhu4yhI25OeLh7LQ4ba4x+OgI46E97cJs64AxwegVrKyOCyu1tExuXGXDQ+OUBNGcYMnhKgGzwQUNfA1+6rtJZXtQWpaOHqlK3CkSsfFe/ya++39BUFRM3xsJt0hlEu8B1QE5xTTOwU4vebmlryus2cK22JpxbxmQFrQF2q+Y0um6hk1hW3Kr4MlCD/lEvJwCTb3nfs2Lcni6Y5mvJC66bQMdK/Uymwku2GJK8bm31kcCR+Vmtrb7zFH+TlwbBDerXycPMwapue6+ewwfqk4eP7sbk5O34b//b/557wps4Ee1dbSzRFWCkHb5xO+5BNLQ3REdXwAVWs2KD605i8mF/9AzUxY+/B3yd26KpOTbWj2JwuB8ZZFFrzrAfAzghFXiGuR/XRFcJPdRcj33bxTnYjsP9c3TEIjQ3IYEOrD1HT7Vl4MLen1ZWuSXY3RUNDTo58Hu5Fz4+j5WVHeh8GLfvDsX4RJn1X8N53YlyqTmePfmez+o8W02Igzq/hT3rRlaP4/RoG0XF9+eX4jY8dIhzPcG91lbmsbU4CZ3D8e23z1gPD5c6Bqg2oG89XAvnCLlbWZ6O8eFx7tMFjsEJOD3KfvxHOIwnB/vYfWXxIPqQsa5OD3c+SHlQ19i73ANP1Y+203CdSwDe+kZ08o5b+S9ie/8qz8/A28N56kic0djYnom2tnZbELL+sJM8LW0uLg7gkSbWuS2m5ubiy198mUHcWuxXV9cw6yfAdRsxHFOFA4JTapsqDxSvoDRyCzo2OttjwDfSeHV9FZvfif5tib29I2jSCe/sMM6axAQGchtrLuOzR5Pw1Wn0drZZTpJjqm2ui3JPZ3ggstu/q2rAQNEW63uA6ebqeD/1PukCgovd40rUQK/iPBQPXjUwjO7lveNTnNI67NU5xDsDFy1vQv8D+ENQjI5qqmYt/cl3L/air7cVfQiN2lpifn4BR6A7DisGCI/QEVexuXsQI+M3st3Z4Yl6uZS9VS+Q/ePj7ejurYIXPZOoK16+eY+TdhIff/Ql19CuCI6r4PfB8AyDOuhSRmf+3a9+G+0d8BVOtUl92wm+fzOTzmUZfmupb8OuNoAR+bujNT5C3h7cnozpufc48vWJuQywWxWpg6P+2UN/nx6L3bAl8EkPNrm5pSMDmONjg/HzTx7FzZH+6MU+16ArPv/sFzgNA9mnf2V1E4CvM1AdtTyttrcyzcSngRr1iWtt4MU5uVtgFF6+bgl5iR5LnYSOcSeXONPzQXJXErpLd8/dA60tbfBhfWxsb0R1A7wFrxr0ON7nXv6DQQ32qFMNbNjC04IHC0K0lxbWXEHfiRsjuVtwd9c+8OAF5m6wrhn734rjbQDi6qoSX355B9vPfLHdTQ3S6zT6+odic1MswriB8nMzb2N0aCAuTtHf0I8psFZd3Ks9kxTiLYxbeGjcCfz0zfdv4vvHU8gtWAmbP9BXH19+Dj/Xn8UImEgcYDCvv7cfn6Ub/IDM1IET0K/n8J0HnreXBqK1qYxNXYBvL2Li5p1Y395iPifw6l78xV/ciYGuUrx7Mwtftcf88loG6mznZKLCqsqZhUrsHJwjbx7WVoF/S3GMLayrKsfShv3nwV2sl46fMnUK3jVob/BFmbVlqrhOe2CgSxpn8EBxR5JYVuyBzj+voYjEWWJog+Z+1uSuSWyD863wlD/FdK4hg0aPWCBRVLmfY9sMHOm3WEGfQaS0UegfbI8JX22beMAgr73P19ft3byFbO1mkFpet4DD1oy53V7bx9iLIiPwRzquJiTQW45BvA9fWoXWDHYSj1pA4U8T9BYLaMflCdfLMelj+H2TSzq1hZNs8YkJYauz3VlZn8EyCwPEo9pYfyqTGRzwnjz1adzur9yIHRz7kTYJ3SH+EaeZkDaxZfsrA5V9/QPo6g6wPTqnvz0ePrwbyxuVmFnagiZnsbZVieW1zVjzQFT4fmNzN89o2djbixV+XwPTrKKXTVRdcJNO+PH+/Qdx88ataLOYAxruMwZxnEmEgyMwNq9dMMe4Auchb1aobsPDK1s78ebtdGIp8ec5tuCSdbVgQUyEqx0nyHkVa97I+nuo9BkAa2VzDfuA7WbeJ+giE06nx/iW8NRFFT5elQH3qrg1ORJN7ei/va2kqcFyiAxe6A3DqR7keXBo4BOUxriyIIO19oBZbZSrr4rPs6DSpxVXigf0H89yt4GcXF1V4GGZxUIKE6g1tVfx0ccfZgGLO+22wMnmrFx79U0RJDFWYNGi7QBNOjJ3MRZ66Qx9oC27gFdz7HzWw/KzEAN9nDwIL1n4YYWrre6yEERAqn2DJga7/IwFRrZ/0Ie3tWdra3NiOINHHtrtAe36TUd7Zxn8Oq3Sv7iKllZoj57vBfN0tVVHY3U3+vwwPn7YFkM9VTHz5jB3aZ3XQ78aeNCzC094DR/Igp0hdN6tm5OxurSGrr+MG7f64u7D0VhcXIht9OPqhrqwHb/A6lnsMU6HtqemriVxsjY1sSjj1hfpxp7ZetIzhKqr3dlzmDqhFuww/X6ONRAwg+W6ezOQ39zsWUDNWawo9jbAlQF67I9njB3AO9mrnbVt4L7qFddFmrnr2l79YmZplYsrj0JTK82V1aShvi+6xQC+9Mwn3/d6yrbXK5J/rAXz0MgYT4KwqQuUbYOq6lDXAY6LxpaauDM6FD28Z/zl/OAsxpCv+bVd7l8fK2tWD5/Eh5/di4nbw/hqFzEAtjw72Ev8cvPWGHqwKX27+bmVmAOPLs0sxx9/+fPcCbC0thdffTUTa4vgo6565IExML2jw1rswfsY6u+Oe3cGM95htfnA0E10eT2+I/gdfrUXfQWfUp3TAp0khLRyB4y+uoHU4vwVMDfzODk6jOWV1ThShyIbFnpJf334k3Nki3U3USg95E11u0kyWF8y4Sf/mBjWlq+tYPR//k/+Gn8YHkaHmTA5BjO3lsq5JvpAL169BG+spD60rV0T12/CBvT39LDe57GHfVlaK9qZuMPYs+yQfnQ3U7mwFXB19BjDwOc8ZJ697e3RiQw1Ip81THZoZCRqW9tibmk1FpZWMgAr8FV2tFuH4CEP8K3GV73iWY8d6OsoZZtxA8UW5NlqZ3N3L221nUjkE8/XM67jziNxscFOWwDJLyJPd96ZkCuVS/iZ6AxeP8QG7JgQRwc0NNZGA06rQfwLaGiiXH3gAfBN/G1sBe6OA767ZgEoGs4uAMDlcEeQ9snYkjbPGIg7dM+NSyEzDCh9goLH0S38TFnhZwbt+Y6pR/9py69fv378p0Fvf/NpTEX/Ml8zZsG/GhfBN7mghbrGi6w2rwHD2WJLPF4E+4sdnxYT5T/mZycUfQQD9l7D+EgLdsN7b4Hl3H2hV2rR0Qmy5mHpHj5bau8EYw1mrFEeNnguPivBU8YVHaM41OtY3GmRdDFXk1yOW1ofZJ95A/Dt3N/zTq+TgX7SAYk9tNmJX5wi40/94k98td3tdfQWfiXfsd/+wMAYa3aFnM6zftgXacUadILvdzwbDPtqLLGRp4k2iWYpaBaDYkf0E5vaOuMQHDo3b2X/dmIzkwmNbW0xOn4H+77DcwXcBRbDrrSAn3uw6SX9Q+YpfrMwQnyyuriU/Jd4jbu5xuo45+a8/NsRsBj8nwvyt/bT56W2Dbq6a+USOooJVtbXs92++tSYjbEu9aAFFi3NFtp2RM3E4OAvVWRcK4PaN4bK8cmDCQAnYA2iqSHsT/sfvv8+zqBrqb0Gpt8Kt8Xs4lDae3MJIW1o7Egj/PDBIxa3nFv0DEy6PXwdp3LHrV/tXfHBJ59B4yZAm4q9cIDmp3F8DgFqCeoKJ0LmdtunfaIMwtRAgH6U8M8/GcnAiAtR04ARARh89e3r+OHFm9iuNOchwl7H4HdWH/FJbZO9Cc0Or+MoffvNk/jq75/G2toxygvBxPnyAKO+ro74/JMPUbpmZHdxOBpiaGAAcPlTkP8EYe+wWlBjVp/CbTW2Tqc9JA2YKLyOWyCbbWdYGLeVmxww4N/X053XNRjPcBJUvHs/nYeAydwjI6MwFs4XY/Jv2V8BFrRbXSIzK9jXNPKnr7lOBhrMvmkIM4jOd3Xoit0BXsbsu9U6xcFdgn0FJNuQQKvl5ZUMMh4eGKgutu4m+IcpzeJXYczRAekMqnQNcKqkBM9ey6ff8bu+XgSn/LvYGqMR93qOwc86Rp0Ifzoex+f7gnn/LhwCAJZtNPhMETzmJ9eULCZC8nvM0cSACtZrmM31Gj55If/WgbHdg4kDq0AE+gq17VjcrPbFlx+hpDqitbstWutr4qt/9+/jxe++ijbu6dgN+loxfFDZS4VvJdPy4lz2jrb/+/TMbHR0dkBbt0SqvhA4aIpK42cRcDQD52nwZo+XUWYekuw8zAI6Dx0Q1885SyNXXxpksgVaq7DtUZ7rC4+pNJqaW3Lt5G2Dl9LGw3UU+jMUEWojD4u+65ZOaJD05joaGJWtdBHoS1cr1Q1aSMus0mKNrY5WQVsNvQ4wEngwvKx0VYGl8uZ6WY0GrTywdAvjYdDbwKQgxiCk99TwCioFZY7bw6vcyeFYivsjU/x0++mtyf6UHa+t4hJUanxbG1CY9VYgeIaEVVYYWQzMy3dT0dmDU4QCF+y4RbKBfx74a2XnxSlG4BidwE8PCT7CEGlcvEZWxmPINMSOy8O/FhaW8v4GILe3N1JxerDY9s4mLAWgZMw6AJ6VoDG33Yxtl7a3bVlzxP3b4AMc9dPLKOMQeo6GLbg0fkcHJudsg1JGd8zzWj20CJwZHZmj6GAMOpHywsFeHd89ipau1Xj0QU08//YwOntH4gJj8v0fpqKrozkdibt3RqKzs5ext8X8Ak7mqhVY51mJNTHRmwd92prDYPLU9GyuZz+OvPztdufKwWk8e/U2buNsWrnsDiyIBg3gT4y5B9i6rdrKWvXJCWuvMTUAZLL4/GQ/DuMgZmfeZ/Kgq6MhukoXUWoBjGNXL+HPCy52eXUYX3w+ELdvInMfP4hnjz1TAMfq7IixmZk3mIGeQnXLl1YhqCjVf/KOzqM2Q6Uub/T192kKw9Zg8pDybvV7gib0go6cgQJ/CvSu9Yc8YtBEAewot8TkzTH4zB0BTamT3f5+yry9uElgZdKnA7QvrIENdYgf0LjqdHofncMcH5M2IGLbHeVa/lFG1VE+HF/RJo0x8Z4HFhtw2eS6jtHfEQyeJknk1auUFZ2fTBrwuvKiY/sRdHz08B5jWoVvTGwWASGv444B4cQqdm8RgNEKfzivU9bSNW1tPcXeqVtMGAKKO9tiYrgnSt3q+MvYgifbmnH6sN1dXc0xcrOJGTennNgHXgfqs08G4rgC0Fm9gg9vxiC8dnnVGt//sMg1m3Gei4Bmi23uurpjeLQ/ccG59rHmKpMVh0f72fLv/NK2YgZu91lTZBP9PDTcjXxGDA4C8ns9E+YCx3cMKp5mtcgajtvFpUFLE5foEcbb39uN3LVDCwPuTbG2scw94Ys6K1RYT/TxiAFQeGEbXXZ0gszy+4aA6Xg7Pv/0NrK9H1s4aFVVBoPOMjHyV3/5F1mlIW82sa7uQmiCzupKdas79KzsMMGs3tberK1uwwuNefjj3tYBYLs5AbAFFXVXpxF8vtw5gJNnRacgrdglZGDBRKjJaxMHVhuurW2zfixwVV0MM/7lJWzaobZ7M3vlN7Z2wy8Rr97gsJ/XYGc2kPsO1qkppt7PYnfVLW3omQ0cKxM/zSlXs7OzYK12xlYVw2NDfG8pecmdB7v7m1ED32vPdqzEZX2sBCu1W+RwDBg+jXsPBsBK9bG+sB9724Eeakzbtbi0gK1yJwuyxhrNTC3G9NR8tn0y4YVI4rz1IVfoBvRVF47c2MgAeGo1d3qcHO/Fh4/uspY4DaXaKLXVx9ff/hCz09vwQSv2xoMhcSajLqamFqK7dyyePJ0Hv5k4wwY1leLx0/V4/3YtBhlzfdMVOvwsdreq0468evkM+l7Gl3/yJXy3H//X/+q/iq+++z52kHGDajsVeGB/L97NQk/stoFOMUAHNtbguuub5+fwU12iDa7DPvzrf/Ev48dnT2MBJ9iknIFfg7e2CajWZrKEHazv5198wn13Ymx8LHZ392Pb4N/Odky/eQ9G/ZF7QqOqBuzb25henI33yPA5OsYKYYNplxBQx0BZt6+9ZzpkSxZ0qIUA6ij5MPuG7oLZ4V2dOnGSTytvxSBp79FhXku7Jg5LjIQirkKtNprcKWPH1uEF6OJBwh6kzUdT//n0XCarWQ3eqf96e8rwcB08MJP4YGLsNr7CVizMr6YtNGixix/R01cK/MS4c28Ip6mfr2IrrI6fXkVmbsd330PH+cUYHe1Brm1FYUVwKWXWwz0NLnv2hwm2PJ8Lud/exN8AX63A/8qVbTnLHdVx+zb6Z7gDvdGF3Bww+NqYnp7BedKfqM9gh2bh1s0b0dziQX/oirrWmJ9bi/mlw6zCfvfmO6PW8Cd6a385RgfxOdAPO+vbWVCxj/PfVuqM+pb2+P7Jm1hYq47t3RN4p5557MfTpwvR2tGEjpmI779ei7llD7GuiZ6ufuwrOgvqXQek1QHiPe1wVsenP9SQa2OrEQMutnHU19I2uCDSwfW2MrLHgis+686LPdbeYJrXFjuKYTQwBkHUN6657+moi8/lD7+brQ9ZX19P28TT97SHBt/Fpsk/6E/f016KZ/3dvr4oz/xd3C1/ZcGTQ/Xu/uLcTJbyT2ztd3kp8Zj2UV/Cn+pcqyv9nN/zc2J8721SVUxjosDkSOJn78/4tLn+7pz86Rz9rvOxoCYLZnI0xaHV8rHY1UCHlfnOX/trgMHkQ73t4ri+vpNY13aukxP9cfverfhv/pv/MX7z+2/jxx9fxpOX7+L5m6n44ccX8c13j+Pxc/zUpy/jux+fxx++exJPX7yLP8Dbv+e93331Tfz+q6/jq6/+EC/43MzMHLQ/Qf8cxAwy//LV+3jx+l08e/s+nr6diq+/f87138Zjnr///kl8//RV7BwUbWNsJWGw016MZ1es3xm0he5n6ONWZOIEetpqsYKOyx3WTN0givfLYiTAQN9AT4zeGMLGIdt17kqLaO8qIQ8me93xVMkEignFtQ138BQ0NthqIsAEioF018kgk8F3/VnxlAE6ecTA3MHhHvK7j7x4RgGGi4c61qeJRXcguePk7dT7WFpej/7hm7F/6K7ogi9cQ+/t7yaA7SduQuHoBB0oa6Fo1bfWwDXUodtYY4PKHsSoT+Z87fXserZg/zzIW1aQ36WHGFK+dk5ZEMX4DMa4S0ReVs85BuetHyCGqKk5iD/9i8lsSXawr6xUg3v0+ffjJnxiAHh69g1Y5Bx91BcTg63wXC16YSP2Ti4CtAGdbQfqmWL4uIzVYK+B6Y3tzWhotogpYmfnmPE3pw5zB1NcafOK9mGpM/iuXQiMP7gOFnCZ6NXeG3Ta2ACXYAPdeSjPuIttCX25s3cA9soIC75FB5gMWUJe7P9sNa88JpGu5U+sqY0RY/uawqt+kD6+7y6O3E3B5/7hoYD/9FAek8a87+elvW/Lk+q066p+ZVrZl/4+vH7Ok5+uk7iOXxhDEfvwc81NDTE52BMdYL/KxlKcVXbxY22J2M+4j8CiXTFxYyAWsFH7mciqjhF82EcjN6JHfxwstosOXAHUjI6Oh+deLK8tBiwYW5sXsbmFfT29iAHsUj/41J0hlcOzWN3w8PTWcIfY4f4KeHYdzLUPdjiP3q6hTB5Xmag/OcwAt3EViwD1+lM3QQ93cFhE14B+00fQN7b9s3GXN69eoc93ssCr6vwAzGWQ8SLcvaqvoS40QGp7bA9jtj/9zMJs7tQzPmfVvXSdHBvLgj55wzN7bEdziG+sT24Sf35uDnwEPzGOwZ6u6DSBgGxOjt9IP2QB//X5y+fMDTzGd2xHaYtYP9OHTPcgU4ebm9EIj/bg0zYzL+enDesEq1wwp03u/W52JgPH6hTl0/Y359xXfrW4xF7/2gAf58i7OzbX9jazKn0H/XyiLoJ3HIftKt3pu2WswuAt7GNCeoP3Vvj8BpgONxLddxq2Y94G9y1iG+eh5yn3uYBWR/CsOz89ZHWTp2ed2PbnBD9zGzy4agEon9kBP+0hmyYeWriXSQzjAwaZTxh7+l/8rl5Qf5hEVQfqKyqT8rfcXfh0hY+p7Fw/8neeyfv89H1/z4AwcnItZ9efzc9zQWnl55SpQm6UCJ+8yVoYh7KDwdLKWtLwuljWa+W4+I67loxziQHFHwarz/FF1NPqTncVqzsN6htDVNb0e7q6OrPYwDhPuVSGvxqTDo7FJIvi6+4Pzylyd7vj0nbIcwwiMek62NKxGG8Vy2Q80/m7mDzkXeflZ3LOPLy+usa4njzrnCzEEx8ODo7C83Wxv7uVRdg1JnmrG6K9oyt33mqb7DrR4BgcoE+pBS08t8JdUw2tZXRzbfqSTfiR7vqwNauJ+LGxW2mTLL5zF4tFt3bWGBgcRIe2Il/7SQdjv2KKDXTpOWP14eqkruPerpu2T3tkXE/cIR2VRSA9nyziqInZ+GsD2ZpfWEj7UKx7sTNAfKf9bEfm+pi7P2tujoz8MhkGZ7Kai48PdsSHt4ejEaVXj+PsAE4va+Kb129A/HXxiz96hKPWwYLoRHiIE8B65yCePZthQQ08niBwmwDRM5ilPUG+IPXTj7+ACQYB7k8w1gjMrr2Gj+KTTz5CQfTE25dLOOoCRsFmA4zTwgIjECyqmcJaiN/XCkD+EOJh7PSWLvFCDnCOf3z6LmqaMIjnbvUrDJuTlgeu+2RZTeIpyQZf6lg4qw00ijUQ10MgP3pwL/siJjNAXLO69hpbWlzIrc8mHWxRJJPpaCixAjJ70JrJMwNlBttrysgGp5oaGD+DcP7mZ6zyd7dABwpzZHgonWsZW2b0wI93OHTPnz/PBR4YGgGItqYzZ2BT4SraY1j5b4WLBwHJIEUg//phlbtrVjyLBICGOjOIfF5jKjjx4bU1tArv+MREJix04PpQwr4m0+gYCqYz4M01rAgrgt9W3hTZfRaJsWmYAHn81LDzRzJbHjQMY+YWWpS4IMNxaNAVcMd5bei957Wz4UN6Jt1hXL6UnzHAp1K4/r4P+VenyHX2YRZXJyWVEvc0SC8zKGRmeVu4viASAiD4VfH5lx+w3jhG5da4Qih//T//zzH9/Bm84cnzrCWChNhlsMNsc2XPreJVOJ5dsb6C49bWGuOT41kR4tY0d1uolKwsqasV2NqX8yB29ytcBUXH7wInAwAFsC2SFCocgWs6z9DdII/zzGp9FIZVLhooDbJzg9z5WemrGvBwNHcuqBzsLe9p3G5BN3g/4BZ8FKDXcd4V5imYNWsvf+oEOgZBhfc2OaVa9ZAakwB+14CWDmh3d1d+RgfTLUImc1xH6S/w21hfz6owK+VdL89vyOop3peDXRszygsL8+m8ORYPU7EH5dXZBQ5qZ9yY6EleFpTUc53qekCvoJW51TQzR2SohtdrAFONjPUtsqOhcY1Vtu642AVsG7Bp7cLgqJShky0a2vi9CcfA7+XhPVgyRcuqTQ8bs3/+3PwicnmawEgH2yy5oENj1NjcmFUMZlU14Dq8HnJjf3y30B4jV+agDaDJM53dZfQVK8R3N3a2strNQ4nXtzcwZmXWqh6DchXzODPqjy3X7KwCeLQv+QTzGo/d7aMYH9pj7Rrihx/4fldbtDe3x/CQW0IdluC2Nt6934hpxu64N9b3shK+sfk8hkcG+N6LWN/YBYS4QwKac6+JQfRQA85GSyl2ue9AZ2fUXZzE5f5OVCOzeFr8PIk2DSTrcwLQuYKvTMA2lhpi04PVVudNbcXl3k78/KO78adfPoxPPx2Pn30+GV98Mp5g9MXzNYAX+q9NIIHunN5nfTCcOyexe3SC3ikScrkdGNmxvYfiLKhbhVeUfSvi5X2TlbBU8iBLkPKTuwHgYXWWPUlNMql/5FGDEdohwZef03D6s7ATVpLXxhD0OcRB3GV+HmxpwgG39R+uKXi2797ujhXsJiHqM7CWFYfwv7t2bJdlpa5rbiWmPG9gTOfDQKKATnnWYXF83t82WDqJ2jz/XlvfSL1mokddr7zYxkc76BzSHmgD+OzxqQGSU8beHW4Btq92b09fbj8V3KpzIRL2GYcaXdLQZHKwIcbGR9AzB3nw6j/9Z5MxMHAQQ8Mt8Pxayvcpemqw5yLu3HP7akvMzC7kHGbmpnPONdEf3379mHXYRW92Zj/U2mocyDor0lvj+++34scfj/neOvy4FDXQs3ewNzxroq4Rm4HJch719VDi4gyd1IStq8PhF0DuQ0/7JevqmAQxqRkxPNzD/XBuzo+js1zidUbR35kO/uPHr+EfHf465ryDTHTzGZNtgK9TZIaxjY70J244v7DHcwN0XoeHqsEqWzGCw5OH0WtLIfjIQGvcuzOULdsEaZ7lYhuytfXFbKFgoF6d/vrNGwBfd25NNqGrTezrwYFhTlZK61hZLd3e3h3Ly2uxCrB2rsu2Vdneir6uVpytAUBmbWzvqUMO0UH7P/U7tcL0mOsaWLDCuQf+qI7+vnHwk7tRbDNwFG/fzDOuPfizg/fro9RWzqC+rYXcNi4O8rCont7+6EKvWn3Y3VuO2flZ5LEaB3Ysry9e8bwkd5w5P3fSLS7Ocx+ry3DItQVXh/HlHz3IwEVXF7hvfSVu3xuJ4Zt9ceN2xIMHhzF5ow27U0FyDLKZcKvnusVOJR2Ucmdb0tD+zI0NbQB+D9G6YN3VrQZeGMcguh8d2dDWnX1ST9AfR6eVTGaZFDIoOju/C6/2ICc12e5laKCP8e4wj1rW9Ihxd3DdhgyQTU/v4jx3Qo9z7MxF3Ls/GYszh9ho++cfZpJgHQe+E1xr3+u3cwvx4u00Dh2OI46ouZVddN4Reqqvty/+4hd/HH/9Z38ef/Znfxa3Jm9lgvvd27fZQkadWo+ebAOP7GHnK9BR/XWwd8D9cJjAUo/u3o1PHz6KD+7djb/+qz+Dl67i8dMnsbVRgV5VYXX/6N3J2Ef/bcDzXz15Ed8+fxsbjMGCARM9FoOgSaGXIF88VlST2VLBAhRxnhhdzKpeacaG725vJ/41ES/GMuGprlFfGVATf/i3TrtYwOAsX4VvsFE1/H0JTsE+e7ArWhobuMf7nkuEzsAJtuo3D3RDX6r/6uuqsAMP40/+9Mukm8mZuZkV1mk1K5jVg5X97bBV0+BgH/J9Dg1Yj/fLsbdzGSsr+zE9s4xNrY629vr47PMJdFcn993ks9ii4yvmbMKvJ9wC3g5OcreNVbun+AUryJx+SEdbL7Q6iTt3ujLYVmpvjcXlhWhHHzF8+LoqpmZwmubO4vVr7gceMAH//u0CawifYmfnZ6zqx1nc34g//nIyDvc2uNZAjI+2o/ewrwNdMTY0hNwtxF/+1S/i737193Hz/p3YP6mOF+9WoB0O4egozudJ7J9WgbsO0GnapiMcW9ugoKuwHTrO2jUD+RYX6Qu4llZoieOtftdO6vCJucTi6uwMFmgP+WcSKAOrWhAWUNyl7RCruJ6uvRh5dm4+fS4PTU0+wMYaEL8Ovvkw0O17Xsef4mzvL6/Z1spdKn7H1gkmkq0w9bO5+4fx6i/4ee2dY9XxNSHjdRP78/nrZII7TU2YXidJ/a5jUW9oB3VwDT4YKPLvwscp/IcmxmWfcJMf/m2Rite8fhRjOM17mfDyIY/b8kKaeJ3reUuvyu4ONC2KcHxNGvOpDEZpV3XsXTMryRvxPcewTw9vTcb76eU4uTKQ3cPc2qEB9MQv9hwL5aQFXvLA5vaS9CpHfSP0aGpFRw6BBXv4jPMzcY2M4yebuMmWkEzYQpYrsOkRtkaceQbfVrAzq6vr8Mop61BUktrew0C/RUzV9VXxF/8EHdOC7wPddw5OY3GlSJS6A8xgt4fj27/Yg5fbGOc5PNoDP9c16WMfxeStIV47SAzuOQXqaHf22Up3Z/coLHS5PthVmrsG8oAymcRl8BmcQo6BXeh6g9EGdbBb2NbxGxPgFdfBA30bE3O5Xl6vuK7JYndM8rysxV+wdSG+AtMs9FRRFXt+6u53/AKTq8kgrL+04DPu0LSYw10ODcwxD0xHlgz6G2qxEETZUp8aqPLa3t+kZuGbYQSZiskhd0K4A8AAvwlt33NXtrrPYhiLyhrBORV4eG8Pfxt8eXK0l75VA7piYnwUXwbdvgGOtGgQzHTzfi82Ziem3oplm1njndxha9JGPekZaIfaQvRvVuofX4AndtP22/YIVYEdtCDGPvy2R21I33l0ZBC7uYIsVcfYyDC6chg6s+YnBuOakKmWbJ2ir2PxQlUd8oiNvFQxwoMGoJPnWQMTHrAcvFOX9HJNXV/XSj9KmivzCE5BM30/1sX18WFAPgmbv/MZMTs0V5d4DX/me36XtZMf/tNg//XD133k2vM9yJP3yZZKjMvPi1dNIJ6znif7m9FaexFfPrgdw9iyPezYHPb+pOos+XhkoDu62lvQ1cexsL4W69Nz0XVRE01H6FrGNISdnkdniPG6yr0xiM1/+WImvv/2dcpobd0ZPnFzDAyV4+nTd/Hq7SxYth+/0bODzsE+7pCuZT1rsNtgWObe3TXC9fAN4Anp5fura/hcYCJn55QtVFEH6duJ+d2tbmDenfmi45rAtrXWRmvNWdy9ORJ/+sc/w7Y1x8bqctKzinU6heZTi4vx9NVzfO1tZLw1aWtFsm2l9BnskLCwsghPiRnQj3uVbFGnfZ966wGrR9FSXx37O+DSQzAOn7EdyvT0+/jt3/82A47G2WCxDBJXIb+9pVI0sO7H2IhecGhZ+wW7FLq6OTp6usNSqXOcga8fP0GumQ+yqLjaAvvgGLwFNmuCEL3o8lFwtvpbLGbl9zE+3z4+jy10DsUv8NKBcTRxD7bmEP9xl/np8+mfy6uZfGNseEUwKrqMefm6wfo99OcueMld9yqpY3jH4jar1msb6sCzhd7fh5/2wOaH3CO/B25ikaMDmbsJ9u/H9xRTHmdVeZGkdjenOtFgr7EG9c21bZJvtdnyQCateE2+lqm1ev6uzBXJZuwd405riAwoB/KSr6c88ruf89sqK2MxjtnP5/14Q5/Kw4i1XyY3TdTaeqnwNHl4afmRpztDPP/TFkrGAe2Dr43WLus/F74vOINFExPyIrzEnKGhn/daRTywSMaqw7Vtztd2vhY0eoCtmMAdLmIG41nqubmF+cRA4hRbRss3Xk9q+VDvZoJCmkkbaOG91Ad5MK92ww4nvAbbYWNuYzMuYmFuBrnh84z9EjvRhb+8A2ZUf3mwf7005v0scvFW/O3OrFr0ZH2zvs1pPHvxY6wtz4Knd9C/ayljt27ej4WFhXj18klsb26AH4rdcu6GMPlmUYrtkC3YcwemLUftQJE7kLiRdJQXLSDIsw3TLlloiF7lfbsSJFhVX0Ar/ZH3U9PI3lZ+XlslHpGWFuL5HB4ZjTv4GlVgkNevX0fN5PDwL72Oa1MDw4wPluLhZH8RqMZgmQ2pHF7E//rVN1HdZEVIdWHU2nRwFjHSOM+5cJ0wkEEJq4AMpB8iOAZZq2IEg+NBPN9++zizhwZrFheWYAIY4Oospt/vxPI8QlN9Xa2OkeGni6gDrrK7gmE6Gc/nHwyGfe8uTE5giNyiPIdT2t7dhLBaKaAoF9WV8H5W/KyuLce21cYQsI2xVSqb3LuSAYQvP/si+rrLGOMKQml1DY4uTLaytMRrR8nsxWHBVRhwe7LVYVw9f2Ae5i6AtpXUBkRNThhg0unXWbaaxuCdlUYGwvcr9ku1HyiMw4L53d5eGJnFcnuWAiZgn5meYXHeJLNPjI0mmFbxZkAI5lMoXDMfCrhGVCAvYxj4lW4GnDV4MhJ/FnRUMH76jnQ2MJpZO94T6Ny/dy+ZwgChQuZD4K3xdD0MvsuUeU35hXmqXByMDsQ1WPb3wugWyslKs2GAht/VABscVuATDPDTCh4z9KnMGfe1w+EUVZYpzH6e7/m7D//vmByfgFxHxM96fz9jgsKHNLBVjfO0ms45q2btOz7U2xn3bo/ibDbDA6U43d+LP/zb/zEW3r2DRhfR0ArdAXYqjDOuKQC3ms/gjG2BbJk0jANngM51++TDDwNp/ckJVknYWsk1A7Cg5B2bxkQn+xhQNtDbC1BuSQWpkPsdt3dZle+BigIhD1ex0jgfXMfvrq6vJ2+ZxfSQGJMRKlcdOnnB9bN/VzpFLFQFMOdJ6FI9D5IVbLM2Km5782ZLEMYmDQVh/v6PShWDwjgEqtk3FsMmIBfcyveuizzperm+gnArCG1L5fVsc9WIXFhFbIWK87zk0sqI81JOlS9bxljN4ByUpYmbQ8iywdfd/Pwh162oUxi/99vc2kw6u9bO2cOfTLLZVkMHenFlJaoYk6bOzO0agMSqFEQ2tiq7uf3wUFqgbA087aKXPLjpUJ3Ez72DE37Wxlb2Av9D6qYt6co93DK4D9g+hbb2cjsEOLtFbGOH11mTlnI51nUo4dcd+KdnkDEBrpxDIzLvlkHvv7lTAeCYHLACq2iRs3dg5Vp9dHS0xuHeOQ75Qm7rjeqT4tDGgeOYmTuM1y+3Y3LiTrY32T9cYV0v4snjxVjA8asREPYPJaBXFze11iMPbRijjWjDoTyAL90mbjVHBbqUGpoTkPEFQFlTHEHb873dqHFrLmvgsxo6NaEfLwBa9rS8vDjEsLI+AMCDo/3MxD/58QlGJtCzgK7dJRYNfQfv9PZ3ASqX0RX2jXTL7xZAuy02jpEheHCrsoWjUgEomtQsgITcpx6Wr5VVdzyp1wWjWdGqTkNePEixrd1qbyvlT5PHNPbFGShAYq6lLlZXGQyoF3AlXxe7ytQfqJHcArq5hdPE3wZ/PDRamTUQqr5Un5g0uMTeZOKUp0GyBFPIj4lQK1rtiSw/FmBBJ5GLMxn18XVyVeOfOprP+F5/b18aa/WmMiF/q9+4E8/rnQw6PjibrK0yysXgHfVcXXR2t6ahX1xYQy8cZBBHG6udYCroVIAq66eDenZxjPNZg6wYOD+Nzq66GBlqi8mb44CWBuRmPrrLLXFjqBQra5Vo6RgGQJ/nNlZ3hrx6vhDHFRzajYM8H2J0+EbMvV2J8dF+dExvTL05jr/7D+9ifnkzq2vd2mkwybYBVsfrcG9srCKnndBPMNcO3ewt3xK37wxDn+ro7e5N3p2ensZGtkSp5PknlZieeotuQCfvgjla6/j7PWS4Qn/0xPTsCtevjokbvdjUjph69wa7sxcNjZfx6EMriucymGbywEPee3v7EwQLjpZXV9Px3drciYPKITr5Ku7cGctAv63LJm4MR2dnOefhVuOl1Y2YnV+CTn253uVyZ6zymrv9TKgIpF3vjnJbtgByO6x6uwucYUuCjnIphtAJ9ciTmMJD7RaWd+Ltu1n+bvuJN7SfiBB6qNzZyToKWm1X9q5ICux4CGJ9TM8sRmVP+1AdW1b+ra4gRxcxMjgQnfD0OPjhoobrcU2TB/vI8vupKb5bhay2IjulDKA12/4EZ3J4eCSWcQ4X52ajhN20tc/S8mpW13T0tsbG/mJ0s3Y6MO5+bGi6iJXNdegyH80tYLRydfQPtcbIaG8sLR6AE0vR018CvLqrpgoadPC5xpiZnWPNB+AHgK/OBrTbBatdVp1He7k1TgDqS6uVWN/yPZOnyPKVlZvIVXUpmkuD8Dd2ANtbj26urhHPjcUPj18z5q7Y39sBUG+AG90xA0Zrj/jyZ/3w5E70DVr92xarCzhtJppx6udn3kapoyma25pjbnk9KmBX7Y7BdeXS5J87TTqtVELHvAOfefielTrax+WlZXhqIHq7uuPW6HBWBb94/za2DvczgWm7CnWZVW/DOOv4znGBnmpqro12D2PGHjx99ga8WLSO6R5sgH8344ufjUd3VycYowJduph3KzTAaYVP1YM6zuI3dZMPhps2OHE0tkVeMpHlYWDuDNW2ugPRXSZ+RhtqsYJ6yEIb8Zf6Lq/Fd9WrJWzR0TH6ufoSDLvLHHuinTEazMpDLFEyHqjuuUvytrosz67qbo+enjb4vzYLbWwnaAWSvYSXl1azFQ7aOcbGB7hPY/z+75/H3PR2DA5MxtMnb2NjfRt9rdNzAp7oSFtT1+A5WSZzT1O3tXc0g9k7kGOLPa5iCuzcCk+7g895iKHUzxOj3TE60oFcroFFB6MDHTOHD1KpnMGr95CBfsbmzrzN6O4sxdL8VAbK9DN6wOj9yPHyyloszr+NB7d648G9SbAcOKenBR6Cz7AtYp2oukCHbzPXw5ibW+S1Ad4Hk4GzPDxdmzAw3ItPshQ9nd1x99YH8ebdCtinDZ1enHmk7fBRYPei/YzYSjzn7uGswOY9cbMtNMVrYuDcqQBNrgMD/jQIUBRB1KXfJs6WP3Qc3U3s4awmda4D+d7P4g9trz993Ws7hkIvoTX5aZGHCTx9NQPo2hvX1kD6ObTw8xZ1aCNNMClDVs37ntcwma2Ncx0dv1hUi+c4LSrxNXnRJKTzvj4Dyc8bxMhr1FtlXxQyNXLthUUr3LAp6Go/J+/qXNun3PHUsz7eV7ubyQfe16YWu+6qc57SIu/h+6xFtpYFOzhW5U2sLYY12ZI6NXHGVYwPd8ej+3di3V1cTe3oCrAK/KTtde0mJyYz+NqJDLsD0yTUND4koolPBL4ZncjDdeucpzSFZlYODvT3xmi23SyDCdE9LehqngZKbJ01PTWT1Zb6JNaNWghWBKYZMTzimUg3b92O7cpRthVaRabEE4360MxVXrAi0++X0QP+1PZki06D8c36BREL8zPguAH8aM+uOEUeu+Dro9gGB4jbDdCLve/dv48MTuU4ikB4EcTRBzLgdV2goX/oOVBWnXfCR5sbO4nFxEjaTmVA+2iRknTLHY/YnAtbAfK+D9dMHnGdUldBD0XnDNqaNLVlTZ41dbEDHfHxT/AX+J6hU9s1Xp6ri/QzQVo6hfymv2ihkPzqdfXp7Utu0ZoBd++ZO0TlFfSKY1VGbLeqb5nXAr9vbeDnwUOeF6Btrq9pDc92ONxfZ/1LcXR+GMvLh9ijo1hY28InOIm7H3p2Ux04zp1P5aiD9hZT6BMZCPQf3MpYCwxpWyl90qsLK/2ViQAvtfNaDbpyF11hGyLGyHo6rs6OruzCIF4Qq9jGyN0S7lhrRn+m3oR+8rX2ii9lDMKko3EM/872SLzvDtjrAjHjDuqkAtu6i7/QW8qovO/DQNy1Prt++jBuIQ8qe74mfaW9fiUv5N+umO/5fWnu4/r7PnxdvjKJncF/rIrrKp92tTfjuxxGX2dz3Orrjkbo1lku+orvHZ7G/NpaTC/MxRZ2sL2zL3YPT2IQXDLe1Y//c4JfshWHzGnk3qP4/ptn8dVXj2Nj6xwaXkFjA5x4yuCmsmeAQOfeHnfDoH/yDBbWiPeG+tHt+G9Hp2vRiT08OPBw6jPskC19XKKL9B1+ePI8q4gtAHN6rrEFcM5PWup7I0jQpzl3PY6M9MUnHz2Ie7cm4sH923mOkImk82N4awn/i88uYHMX1zby94JHlVV9G6+tn1WV5/O5Q3pgaDhGJ25gS91pq94tdro+uHsnbowN5wG+5bb2lOXlleV4/ORxVPb3cg3U2wZRB7GVPeDhQ2TGeGI3dGkGC9Rjb9xdY8C7C51mYqUK7DuFr3KoDk0BrI4SmNTY2LaHUzPfEWhxt6s3+tF32/jSFTCTfrW7gtyJJ962DZpt82q0GdzDxIGxR5NULeA5k7EDfT3cuyHKXWBDbKiFWO7+7Si1RE9HZ7YUNsmhTmzlOp1g4qHRQfBHQ9o6dwxpOzzrxaSzBYD6k+6SMXk9xDUeDQzHYEtrYml3EBgTEPtlMBx+k2eVG8VYuhtbcW2VbRkhdSWfyX//yN65Ttf878/rp2voZ10PP1PY/eKavu/f/JExOP/WVzW2ZPssC7As6lnd2MyYnA9lTWkrxoQuAQ9ksJ/PG/8xbmmsyribvK38qxvUMfWsn69xe64B7pD+6A47Yng+WJHYczdWURDq2FJvcy/9MP/O4m7uo48yOzeH/Fr42Z1tq/+xsl+CFLQQ76nreJm/rYrX3lpgZwealmxBWMK2uFbunNanb8Qedne0FzvdsCWlzp6wrai4K20oN6iCls4p2x5xbeM8dQ2t0dRejn0E9O27l3G8vxV16E/HXgsfT968l3HA1dVF6CDWF6/Vgx2xX9DQmJS7S9WRqrblhYXEGK6fRaD+85EdOaCTh5vLOu6qSo3H3455//Ao5vDPZsE6aQehg8XV0k+bZCG6BQJ37txNfCaWEb+seKbG/YkbvzSrWAWzXbFAo33t8dn9iWjAIWO5uIdbtWriP3z9fezBFGsojvfvZ+P163exsoIjVo1h29mKUxSqWW+vlX2VIboZru2dHQAXwPLNW/42S12VTuSYvXqZZB+Cj4/KtTSaGGsUX2ZomKQEcJEvMYRVTMye/Z9+OBjNEPESx8OFPj6q4CR9F71DCORBe2zvFlkr21VYSSfYb25riTLKoUoiMvmPHj6In//sZwmkzN550v1gf3f2B3/99j2AEeACYMytsTCBgR7Bp1Vvr9++A5RcYPw7WDgPzQIc/ARsMljL04C/BqsWp0Zgtbm1nQ6XlUcK1Pa2W+s8XBQFxVKWceCGUbYaep0paWDl4Ayg6ccf7LF2mMFyGU+loWGUIZ2/yklArbC78D7TYePpe75+nSVPQww903mFFiobq8cF6ZmMYH0/+ODDPHhJJhH8C9SKNQHowrBmSq9P93Zbk0zonL2e39FJ0HgLfKTZKsbif/yf/gf4YDv+8i//MpWOiRfHpTNgBY6AwusrCI7Nz+QcoJnzEEzknOEXgZU0vAZ417/7ORWp33cc3tvXkdpU8hqZZgyD4M+kzgCK/vaNIQB1K85ia+xursU3/8vfxun2BuOoy+1d9so2E7m7i5FhfrZlOTlEYUKDI/hOuul83Zi8mdUgtnz4+MGDqKqrjnkE0p7hftcDY3WUWxpbEPBivezJ6la4Vl4rNFhRzSWNXYfKkdWMx5lxtDJzfX0952ULGit57BtpYNItmAIxs/RWQ2lQbd9i8ED+sE3DBnzrbgbX26Ck1TkqB2kkvZyPgDqDPgafoGVWYchjKiE+K2uZbJKOrpvKW94XVKnUXDuNyj/wNzInwFRptsLnGgG/r0KyclpwZpLQDKTtAdrRN26jsjLn/fR8zCyuxMSdRygvnJrapmju6InTqnrQQjO6qZRVUDXVyE8VY2orx+DYrbiqaYrVnf0YunU3GlHifr4NAFfuG4mO3qHoHhyPhrbO7L3WgWPVPzQR5Z6B6ADcdXT1RamrJ3oHR6Ot3JOZ4Atm764hdzY9+vjzuHH7bgzjtJV7+mLsg8+iB+Ne39IR3X3DUeI6Da0d0dTRG32jk9HaM8j9RmJk8k5s7h3nvTsZR3NHX7R3DUZ5gHt3ItPRGH2MvZkxdfX2Jy9t7+/E5upmtGlExm9hMIaylcDm5nFcNq3HJ784je7Oxnj2YhaA+Cru3B2HTs3x9v06QAcHFWfwEOfOw7/P0J1H8ENlXwcV3WwAH2vo1sRuA/7buzGEMS0112EQ5qPDdjLqEv6zjYmVMVdW9J8csu77rCOyWXWMcVeXHsXs7FQ8ffMmFgENxxoj9GldkxW6FZwjtwvbl3cnHj4cRi/vsU7d0dDVFotLgAx3F5xUpdxurO0iUxnS+ymAhtwzTh31rDAQZMGvAjKBumzp06CSAQH1hbyYrVTgZ5NR6mMfvgcLs55FptwgibpbXSVYKXaTcR1+FwgfHlkheMn7tmNqTD3oBQzsei17vyaYQkYMNphgEGVqF7RZBr8koO8ZcFA3Xgf4TawpSx6MJ2jyuzq5yqgPnSZlPpN/6i/mr7E3YWES1ISdoESg1dXdFo8+vMtnj2NtZSsOKgCDcwNO4iGdsNzykbvO7Bda5bb+s8NsgbO2spgVBsODd2JjZS9m3rOW81aWWolUQjZuxzffb8d3P87Eu9fLeZbG//a/+DTa2qsBKnvY8N64fdfqpav49vfPc7t4e6kuvvrVEuuO83exG2gHHKsS+sgdCGfQEH1aX4VT0c8anWAjqqLfA9EuT6Oh1kOd+qKvpyOxgjb1nHnVN1zFrduj0O0IR6qcQLKroxt7soGztR1uGfXg2bnF5bQ1D+6Poxcuow/9bvtAD1lvbatNe3t1URWeveMaeOiY232tKFle3UDGBmJ2ZgGQWIaG5+jcLY0tYz/DFmwD6j1EHf6vbYBP5INq5oyTUeUho5uMsxVgVp3g2eTh7dvIZLs9J1uylVbRXukiEyYGMVv4eXh0FS9eLUDj9/CAuwbbwDaeS3CUWGFwcCg2uZ7nn1iwUFWDE7G0G+3op30+8/r1FGtfBbB7wHy2cGj6WfvqGMJp08nRzryfmYn1zT34wUIKdfdVVgPW17eyzj2MZZPnKnjGXYQnzL8+RgY7o7erJQYGurjuZtRgL+dWtuMYvq4goy9fu+Xdg2ZxlPqao70DHFDbGtuVk9yxOP1iPn7zt1O8PxiXNSexwJhXlo9jcW6VdbDatQiArG9aiX8CvatTX50eHmc/dtg75mbe4/Rhm7BtbrM/Pb2K9bVz1ug4fvfVbEzNW9W4nYmpgV6r4c7Rn65tFfy6aJVC/It/9nm8f/U+K74++qwMb7lTsAa7eRAzU2tRarFCG3xa3RDd7c1x86Y6vDnezcyFh6PXau/chl+xYtLqYwOqR3EP5zeLH2oa4uH9+7G4MJfya4LKQGUH3+ns6Ypn716DG9Cd6BIPCNdhEot89slH8fj7b+LBvTvooqtYWVuMb777Dpnmms2l3Ppb2xxxY2g0Pro/GNPvZqK7fzRWDDygszzoOM9YEUsgD+ooMae7QNQx6hvpa2Vo4iOeLdjN3p6eojUJus7XLejwADGLMcRwFYO82HaLOu7fx3lBntRhTc04640RnV3gV67vzk91jNuwrYAXvZjINbHVBw+qA3d33RqOQ48X0dVdimFkfmCwg+toDy5ZXyv26zJh2dhiAUFz/PD9S+RwMBbmlx0+fA/+5PvS2pY8ntswNNgVG5uLyFN7JjC7OqEX2N3t4OIdnSExETdPnetZZE2NV/HhoxvZdvGjD0ZTx+0dINes8czsSjz+4R36bzZ6+zrji5/dQ7dd4dhGjI+M5C6cw4OtgD1icKgd/XsRXe32R0YngAGt3ryoqoAhB+KHH5/GrVvDcXOyN/Z3N+Ov//phLMxNw98G3BpwElegBw4lemh1eR39dRAdzUPI6ArY1J1I0qYobtEmWJEorjKQfsy8XA+rinXai0B8gXv9XVkU44v7rpMBrosY2BaKYjaDrfoyuQsWOZlGN3jovW0HvKe4XXzt08/pLGtzxN7yi/fxKX/p4/nUHvq+QRfXRDyZwYuf7m0Qqyi8QQaYi5bR8bvFXd9Ke51Y/SdsKl70e17XMfueCVkdVneB+vo1bs2d0jzFkWLn5y9fRAf8IH+aEDeQKJ71nn7HnQcZFBHfQJ2kMzwkHdPG85rJivxss2dj2T6uFTvagA50V8dhJjYyYcCn/a4FNyZJb472xKObE7GyuI68GwxDr+5fxs6hhSC2RrvBdwxm2FKjETuxF9MLq9EGXtw7uoihscl4/vpNfPPjYzCifZKr0f+DXNszpuyVzPfOsYn8PMb2HHHNF+i2za19dE5RLSmwaAXX6AMU/dSRLfC07dIWllZjc3uf1yymAxuJhqClfmQN629LuZND6AsGOsU/MDEj3SwWqYJ/W7Bv3373Q9RVNSXmun/vRqwy16P9YqeuekLdqI/sF+X5DAzz77oATV/S1pBV/PRMO9focO8Am1b0Z7bSXr6V/zxXJ4uMcmxFMtPEiQU7Jn6cn3zIZfM78uD5JfiY64tZ4wzfKbBn6Jb/3X/+Wfzso0lw7QHMh68EH5mcE8va0sGgouMcwAcXH7pbSJ/Za17vrr5UjzIuz+erY/76aM7Je+vreoaP56yZRLLtpUm0nT1kBRpn8q5qK4ZHbc0ZMTHeFa0d7ZnAbaorxzo+fzV60LMNv/iT3lhaO435Jfzo49M8nNRikAl8RWMOFmeZ4M7AFOO5BHMiMqk3CllnPtiHs9PLxKlWXVvx/vDh/YypuPvhEN2nPVpd20x+ENNYBKOP6ZqIY4ugmTENr21Iq0guXu/I8d7yvgFK9U0G2Vnv/A58k7RDtsXY+nqFP5mLlTTzM/6eBSk/0TFbhvC766pv6eL6unLpGAxuqkOUv3yfhxgndwCxJraWzrPTkDTH39HeGkOd7THU34H/W5WB2OX5+ajs7MWffPJFdMPTDfiQWwcXsQ7LrIGTDsFHCwsrsQs26eLzdln8t//+V/FiegWdvR1be+DkmZ1483oWfQKWAbfu7W4ztroodbalTV5c3oylpcNYnF9Envaxu+jwoz3sZ0esLtTGr//DJvbenuK1MT6GTwoNbT3a3d0biytr8Jq7XNHLzNkAqHGcWmNeKnQMo4WZbfhDl2BosVIJfWEbuKqrogp9ZGCA36/iDX7ZAn5kdT0+HXpHvWC8wh0aGUuRh+CZlZVV/MhnjOn7+PVvfxfzC/iB7n5Hd64sr8QjsMCt8bEogx2UPXu8V44PuW87MtOPXcY/ByAM9HSjH6pifWU5OrBHnZ0d8IP+i7sTLHTAd+f7DegUA6iLq+uxBM85L7FLUfncgNxAT/iiD71+D1+7uwr54r31yk4cnJ/Gww8/jMkbN2J0dDRtw5q+chu+d0vR4q6j08TeKXytDbqK4YHe+PTDh4ztKu7cnIylxUX45CA+//jDTAbdxKc3djG7tMAXjJNVgfFuJbYwBiiN5mZm8ZWGwGz3o4kxjg6PZLLTA+aVr4GWUoygaxvQL20WzCH3u9gL2wulDgADqt/suKDt097J29JFS10k+EGxCLMy8JOA+L/8v7KtvMgCyl/KBZ/z9/w8j5QR/vba15+1YEXpzaKHXPfa9CPEhrZUXVxeTrwkjpA/fCivxqQs7rSaP4P9vOY6Nxq74drGu4oCzvrkA+NC2kxbp7p7pJ31L0GXNmS1BJgyaWkM1HZGiUtZTwP98r0xYxOoDljMow02wapNllZ+1ziwdFC7OE+p5k/pUugIVD64wh3uB+hTY89iUi6e92m3MIvPHB/uYYKK9nXn2ONSGTy5DY7lOrZ0l0eUu6SesQ5odgnGdQdebUNz7B6cxvvp12krxfomZ7QNt27dB4PuZlGZ9HKeYhSLXj3g2dafJk8880jZXFqcZ/zaBdaWuUlT19N4sUUFhe3kPcZ0HeT3HIP5xaUsvPN8F+27HzIZ1dnZjb82EBMTE+n/ScOXL14WhelT7/FhmOMHd+/8smALGAGne7ivNT68N8LiCUygFQ75Cc7YN09exlV9NeAHUAQBPbCst9/qKowM2M4t8rZb6c1eaDA3/z76+FMm7YE7hzBHVfR0DyAwHTgFDSizunj10sB5bRydtMa76fV/YGIJ73bQ4oAJGJprATej1FQdnzwahAkMaPAK9LlAG1fVV0X/xFg8e7kbc/NbOF5baTCsxrPvpka4qfoiHty9GV9+8VkM9vWGB6hK7I4yTi4KZGpqKsHk0NBIMq8CIxAWZC6h8KZn5hknShYn3GrFIpCkcSuqPvydCSTjylxQ0/gPCrUulaoGcQMjbbA+e6oL2N3+ryJHudjOwUp/F8xWMJubG4AWexoD1GCMx4BAK6IGBoYS6JwBZgxIqXyt4rEK1WtlIBf6a4x5NYXEbdlmzKSJ9xVkJ60ZtUa5eJpUMfN2HiMjQ7Gy6nZmjCsMa6bUbX0GRgxAyeAGnWVMxcIMpwC+6Guow+LBKBuZ/bVdgMa5DUNhINueqAI2iZZgn++qMKRzOhMoHg8Uln/kBRVZsY2QsTOvDGJh0KxoV9EWgf2iD/d1osgD57Al/F3sSsh14lnL9Y73d6OroyUe3r0RPZ2t0dPXHnvbq/H0d7+NJoSspdn1UoHiEO5WsopOMPTi3VRsYSityKn81MrD7U9Wewm47tx/kDSeQrBuYIhs/+M6tAD6bI90xZxt82EGGw5Px9qqy0zsYMg1Kiq63J7Nmplpt+LFILwtgTT6VuUJNttwWuQRAXYbStW2JT3wugrWdiMFMLLfIs4y9FjDqN6+fZu5NQNGCqdPZ8WqPp17qxHt1W+Qy5ZV7obx0CCzkckn0DArWfiesu12XB3QPLyZ1wSg+R7fF4TtoTzdIeP2XjO8tgDSIXB7lpUFBvU9SFAJ0tGyysdtV9JU7ec2s9/+/vts+XVV1xRLm5XYR39coGzPcGx2909jcxcwtbIVcwAr++qu7qAMd47j3eJaPH01FWfREGv7x/HDy/cxu7Idc6vb8Wp2KQ9mml/axLBvxTLg7u30Er+vx+LaTszMr8TUzGLM4oQtrGykQ9XYhJHCWfJApJW1rXg7NZfboL9//Crevp+PTRx2x2HV1NT8WsyvVuLJ66l4+vo9114ERL2NH5+/ix9fvI0Xb+fjh2fv4vun7+Orb57Ed988i9dvluI3X32LHjyON9PT8be//jZ2K2fQFFkCuNQ2VMcu4EeHvKq2mbG9Zm334sPPABbt8NThWHR1d8bq5iJ84O6qpphZc5u21egNYc/cg4MTZOUgPPB3BSfTrafJN804Lcz7Fx89io62hjR0Bo4uDcKkIcegVuFscZ2skDBpg104uTjK6mwPR1XePQTuxs2b0WggFBnaNcnFGi6tLsETJ9FQVY/MdSV4fDX1XZwqTy/dnXIAH1ajK6x4Um8JejFw8JxbwIuKOnuxAjh4zcTgzu5OOhYZyGG8bk8WRCmv2gkr30GK0dRqfzx3GNl3GtAMwKlvUh40+Vbr4jRgm0zIOQ+YPB0HDxxMG8r/rFSwysvf1U3quJQd1kJ+l4cFHc5LfaZj40Ow6AvaMe/n9+X7/A56QHnq7u1J/aUTKwAH9qVNMclhsMGkg/rdsWSlP7+r49z9ZYCkq9yBHqiPW7dvpEy+fTsDX9h/GD15hdwiE2cMp7vLnWkNuUNEW92FTulE740Md6Nrd+CRRuzQTjx58ibevdnABqKPG1ri9fulWN8xYY9DfXYYk+MNyPQpOgZ7c9UKv6JX1leZUx3XOYm/+Wdfxo1bQ8ylPh4/nmUsRbL18Pgg23IZILi6Oonhkf548PAutq4Zp2qa+9fFX//1n+BwzKE39gDsaOoq6HwE/aBhZ1czc2gJzDg8gE3HjowOj8XOwT7OYRvgZjyePX8VnWALWwEszr3DKWnLqsTR0X6AlNU02sjGeP16hosINtGhpdZYRy8beO7p7gPMzyf9dWZvTg5z7dYYHB5FJ8PPlYOspjzGIfFQxG30TFtbV9jSSWDW1dsVza0dsbi0lHzViLwcH+1kAMAAsFXh5/ChleNuo3/7biZ++OEV8ngZqxvYxFOrbS9iaHgCW78CDZrAHoxvYztbKA1BM3tSHx6eA4IrCex02Bvq4YG2Pr6zyDWOwm3Q9tGUB3Z399IRakBnuj18b9e2iQdZ9fjowcN4+fINNugYWwFKwF4auLRa08OaOxlnTQ18APYzUF7u6U/9aDC6oa4cK0s7mQyPWrDCWAt2rJ3x18Xrd9MxCL67cw9naHQYvXoSx8jvwsJRbG9dxvr6FutiFetwrK56NoJBJPgTuT5gbvbXb2quivrqw/jo3oPER0f7e9Hba7VUaxzsVeOInsa7987HA0PruF979A+0xsYaNghh2d4FLJ+CpYCp9x42xt17t2IHGvf3IX/Ip/irth6n/KwU2xvVsQ0PIBg4Mla+1caPT3+MHQMGVY2sn+1VTuB3kRRYCOWk6zqJk3kJ/ujg75u3bsQaWC3PrapvjjoddfCJh3h+9+JpHIBBTGh7IL32zq3CH33wUbx/9SZujAzHgzs6+5fYhvdROeMu4Cz11e7Bebx7PY3jvBr//F/+l/Ee27S1u88YGsCuJ2lzbSGijFlt5RpmlSRrL2bTXieWQueoPxh4fteAyhK4bGcLxxm94xkM6ij5RcxatDyrLXZiomNtIVjZ34nJm0PwU9HXNHfbdJRifm5R0oHLjrPC/qrKHQTn0L4ZXjmOcmd7jE2MpG3r77VliWevWEmGrcXuFsGbq5gYH4z9PRPJDehZE7DnMTjaEyMT/anvO9o7sA+VGBvvRtfvI9MXOGunrM9Ph0ZiZwzKias2N3e4bkPqbpNXJiA6u5Dl/h4+swsWFs/VF4GdI/T4qUUL1cjIBuvQCi82MP8jPs89D7BPV2cZ4Pdw7pra4xgfHk7dXjnYzSpInJSYnVnCwe3JhGttDXa38QI6q8f34sGjgRi62RCr6wfxCvt/inxV4U811LXG0PhwPH36lvF2sA47kdaOtUflp073IZ7XXrj71yo7MZzJSj+kkye+1V6I+cRfBudNFKYD6brzcIeyzl8WixweYrs3Yw//Z2l1FbuubBU7NXOXEfcVaxo0tMWNB3tqv6SFVi1DE/ydh/2C/0yweB/5zZ2Y8pL9e8Xv/tM2FonnovpXu6YPYnDecaN086fngKTtgl8NGvtZK/Wkw8GR7am24Rv0F3rS1/aZhzJg5ZvzNqgpxtQf6+oog3ORO2iR+FpQwX38PbfRM259HmXHwrDDfYO0p+DkVd3NxKTiZgvGbJdly82pKWyHHIZsiwO0y/q7bc3u6q7DZ56IiaE+fMUt3oefsBG7Zw2xZQFDY2v041e6Y9TzN87QEZWj81jc2M33jrAP/aNjhVxyz3rWWHo2N6I3DDTUt8Ye1zk0KYr9MfiwBL/qkzLanF8tOK2uWswCD7D2DSyWhU1W6C6trWY1t3JxoS6rUo/h10Njdzs34Od3eE9ob+Wzc3ONuViugxhpeWUdXTsSvT0jvpk+jYftxxXzAd/Lhye2U/Rr2H7tijsMDBLZ61m9b0C0Gfw+NnGIPuiMg12rlZHbK3Tzpb4lGA7X3tY5jbWN+CDYi32wLGMqd3bkeshzHgJpwkKedJexPOt4Ly/30eXu4K6J/q5SDPQ0xN/85cfRVLWEktqL1sbaeHD3dnxw/x76bwOb3Qb9LrHx4jJ0AT6GhwN7BoN40l3YtsETq1glbgJA+fQ8MHcvG9TXN/OcCYsv5BsfzqGzp4TtF6uxJvCkn1V/ufOwDv2wiT7woHX1mwFA89/uRNirHMfyWiN4iLnh+0BNZOUUu7+bFbLFGUL42IzLRJp43YSUWqMTP86gutXG+lK2Z9KnNKHroa+r+DRiCAe4hj0/O1ffgBF53/au3sPrGihNP1r8Cx+a7LIQUz1kkYw2JYP0/LPzg/cQO4nblUUGkfbGQJ3fV471R1Nu+JfBf9YrCwnhFz9rQtD4R6HH3KEiHoZLefp+8XuSl59aqoAvPRPRg0Rt81sE/n0YC2ltbYoS2La3w0SgO1TqYhibdbC+GfMblajgc6zMvY3RkbFY3T3HZ+I17Or6egVeOImTw93oYV2HBkbBQJF+XmtbOWqhd01DbQyOdINxusAyHeCPjvC8qVdvn8fZkXGQgD+O0aNn8fEn+mfKyVq08r1LdP1Xf0CPsa6LrP8J9ufu5EQhd/yD2NnZoQy2tfhTX8ZYDkKFbuR99Ri0s+rYgjpb2viyOsN+/ZfwoYHy7u5y2rQKvvIGvp9nORhXMUGpvi18KDC6iT/4s95CRC6kjLpTdWBwKO3A6vJy3JyYwD8suiOYCHrx+jVYsTeD//vgBs8OQDSyONPde3mmYSa7wG+MZ2B4IHmhGXt1wfhrm5sY03a8n5nF/sNPzMdCLROz23vw5cVp9KMzxkrl6Me+18ETBiMXtrdik/n2Dg6iB5gDXL9XQb8tLWfCVzskDY0/iQfER7Yn92ydro52ZGctbdzs3GzKTn9vbyZqLORYRZ9t7oBxpQtybEX5GbrTJbF9kzuLxOVt6ILKbiVjPdpPv2MQt4yMDICLGjUg8KW6RV9YW3bOnG0fJO7wvJNGeLNJf5B71YpTpCtzzCJaaOEjg70y+U/rnczPf8WvvlEkzf09fzJ3bad/u9s5Y6fIWQbEec9Endc0tuShz/wSHhzrOZ36tvqU4k4n7OXr+G4R7G/JuFkjcmzMQPlWpqFy2mHvl7s6lP8c4CU6sUgO1EJ75dM41dLSYvz+669jcWExpufmY25hIdveLK+u8J4/i/MgjYttss7ZVhKe9159PT0pA+oN/WNtl2N0x6avXdND7OFOR35Lfa2uVjYs1OruGQjP11lZnGOIZ3HKGxYvtZc6kXt8J9amEZppC/Wxc3cb3z2/QKdxfc9Zu8IOH59c4Wu/Zu1so671gDZtpbh7/wE+zUqsLS9mHML4sX7nELzaAW7b2lhPHs9iY+ZlYld5klZiO+Nm6kL+wxaAT3ha8a9NtVXPItjAmFvBF9wY/mvCJ3InlwUPN9AhfX2DydevX7+IVWh6gQzkXE4Po8fE26Pbt3+p8nSRzo4rMdzdHh/cGWMBkx8guCJVH9/8+DKaAPSjY/0AOJ2ZUnR1tWUFi+0dxscnMQR14cFvBnk8qMuMvhWE+/tbKLzueI8z2NJ+FfcfjcOxZl77Y2P9LN69Q2FUYA6Uj+A9D7JUwUHIDJ7DxAb7u1qr4/NPdY5Q6qypi3zMr189fhvv5vfiP/z2HQJem9sXPIznACdFAHQPh+znn30Yvd2dgB9bf5zj0LZLr5iZmcLI7RRB/DYztTVp+DRqiyiRl69eY/zM1FtB2IhQFcFsGU6gq0SmfLIILoQ/fbog/loE3Yss6nVmfNMMOl8xaOt3bRWjgdGRkjHcvmhCwnZF+wd7KC4Yi8/p1D9+8oRFP4nxG+MolHZA3CFMreG0il/mkQ8QPOim8CkcCoHzkqbXRtmf0i+3sqokGYgiA3/xOgbo7t3cEn0A4FE52DfqemuUPQMVIg2Du/1sc+M8Bagaf2nj/XR43bpsCwATJzKzhsVtYvKG97YvW1HpXxwGZrDEII7XE1zYQ9EKe5WUbRqsmlQZZGKB7xvQSEXFP51HnV4DiGb46kwCYGCt4FBhnR3uRU+5OcaGulDctdE32B2r82/j8e9/F2Wu1Y6AGTz0mZlEaGS7gwNAQEXgJ+2Yc393b2YvGzBaGo9TgLtOVO/wYDSW2+MNxvDuzclUVmBYPoPzjdJQeev0pKJhzN09naz7EQZHx7PoH7d/4BZqt9tbqQdwENDxnf7ennReXJ/iwCV4iz9yax/r3pKBS7dVFQdN6pCrvOUvk1VW3Pndc+5XJBQMrDJH3u/QMLMG7jbICg2+5FYgM6vXTqAOhffUeVCRWtWh4+WLCfShj2DYzK9bSPv7+hjXZSatMgjKjQShOlW2FRIkczmc3I1MKjAM5KE9QYE/D5j3HkZ4dmEpnr58E998/zh+/dtv4rtvn8Y3Xz+J3/zq63j54n388MNz5LY7/m//j38bv/79j/H89VzMzi7Hj9+9iO+fvIjnL98jM6+L5+M38YK/nz57G9/yvW++exp//4cf4snzt/H7b57Etz8+jydPX8P38/GbP3wff/juebx4MRVv3k/Hkxev+M7TePl2Ln588jYTCs9fTsWz5+/iu8cv4wev/+xN3u/HJ88gS1284bOzc2vowgsMzV6sb+yhUzZQ3hVA/jGv7eJonsHPm/E3f/KzeDE1G//rb54ByiuxtLkba7v7yJ9bUltY4pq4qkNxX+1EY8tuVnRNTLbE1opGpze2oVdrexfXQrcYNIcH3Pnh2SQtnn6IU+hp8ctLB1FqaYvR4V5AUHOsTa3En3/+cR6qW8N6NWO4rpDj6mb072UBAKyKTiODTjlF1k2gzs0DmABlBpZ0wnXWO8s9sbZTiaklt47uxCefPMTIreUW9gaTU+5wab2I1cPjmFk5jS3kysOR3UJcbQDHPaxwgq1aDAoo2/6tHnAc6jeD5QY70lCi2z//7GP0EToC3cHEk6floY6ybcpO47NPH8Dbtrw6zkOJ1JPqf5OrMqCyJnDRYdDJUEdbFZQ7k7BDOsSCRulpoExHx7+tZFAHyfNm+JUzZcKxZuKV8Xl99Zi61apFaZgBGHXpMWPGrhiwkf+VBgMsAgL1u+DP4FUG/pFJ52zioY7vqxvUBadnttIZZtyXybOZEmfZ7FXY3FBCxs7j48+7sYcmj06Q4xK/46Cw9p//7Gasb03F5O22GL/ZGv/iX/1FfP/tC2whsshFrGI85vq2/PmjPx3E7qPvme/81Hl0dQ7hL15FT+9N1h6njzl/8Oiv4ld/O4O8LPI9EENjK3SArhYBMFYTIP2Dgjau01DN9yroI3u4e6BTS8xihz3A8giZ/7M//xLew4GDbhNjtrsBsHc1w/tWHdub3N61J9EMP3kgknboOTJ88+btGBsdwClrRr+jt3jfrepr64fx9TevYnzyIXL6Jl69Yd53bsb29i73kE8M/tgeqQqnuBK9PayzAH+7EuvIYVWtDnU5yuj9BeRXB0pH3TWdmBznb2V7M1v+mLhvaLSitI6/u5hCHY53BXnFabo9mnwlzthEB6yhD/LAXGTOczwMOoiTPODToKAW2WTdxuZK3ANMrqxs5nUNfoyOTMS7t/PYJngV/VyLrbONonpe1vM8pLdvp7nvbibidna2kI2r3O59hg2wkno/d6nJjmCmThxhsJFVKY0g3ssrW8R56GlfTM0s8LcguwbnbzMG+gfzfgY1TC40sM49/YDh6sZ49mQlxm7VxgrgdmWzOaaXVsIdjucXO8x/OAM6BoG1DT2d/bG+7Nkty1HdWB21rbb+2I0OdI8HnZkoefThQ+hZBT7cQ5ccsT7FrriBnlI8vNcXpXYP+T9KULu0uh2Pny7HwNBY9Pf3gf/4DvxcLnXHm6fzcffegzg8vYonj3VOmdebLfh5NpP1Eu3OrWHm0RkrO5uZiDxGNxtstf2TtlwbVo+uGOvsiUb04AX0cSeDOOq7b3/IHQJVXKsBubNg4vX8VGyylg3oYAM3WeWGbmmpxWmsro+Gi5P47OFklBpxZG0NBT/Y79PA99kRth2Kt7drh8vYpZfoC3SCPIpDlEFgtKP22uDPyMhI4q/t3d3EQOodcYC6xmCSekedqn5J/IauM8CS1VDo1Ox531ZUExZJhGrWviMDo3Nz0/BVOzII1gKT6HSoY7VlBoZu3R3LVkTZw/3wNO38+MRYvHv/Lja2NgpMB+bzcMG19fm4fXsse6e2NNVGj4k8xtnX3R/zi+vMK6IVrOgZDe3oBm2kRQPu4LXKzB7fH392n3Ezf1SpOvT8FHsAxrVKTJBlCxRbi4ifrGj05Qfg2e4eK3DBqg1V2UJoY/0UOa+Jhw/vZpVrY2N7eF5GM+PaqayhQ6pjZNQ+6jq5hZNpgEmnzoMrd+GPH398C2YfiQP4sqezMX0obYI7X5qaO5jvJrLeFG9fe5BrfbZ7uDw/gCeb4M9j7mMA3vZwF9k6wHM2DA6K0bUb7egKgy4G23ILOK8lTsL+ZMI68Vmxg6OlxWCZgQ7Xs+BZX7eIQ4xm9Zj+hy69j3WcyL5B9QV8fgT2Zq39jlWWXCZxm5j1+lryApdIfnec7gw5T9tUvOa9pJGf31hfAxMccpcCG6rztGVFckCdW/Cor4kJtYf+LTY1iJAVmvhxft9dWAY89S0yEeB4+H1oeDhseWHAyN6/Biut7B3qG2BMzJKBGfSXD/zdIhblxeun/eQ62s5ip1/RrsEAvq0uzyCAvoYBZgMOJfBwVstr0/nb4pzmxuac78nhQdyaGIgbwwOxuLoF/1XHhonZo6vYQ980Mvdh6Cx1Ts+8AL4p2GdlfQtM1Iy9PmcuA/AnPh90NVliW7BB9Kz+R+AXn6MNjpjGMXzi/J8+fYwM2GpIrWxfaAM0l8hIQ/yf/o//+/hX/+Qvscn34/Xbt3zflmDoDnSOuDSLgeCHKj7f0dYUveXW+OTB7fjTn38Wffgkm9jFS94/BDPZq93qwu4uMOaWVc0LydOVykl4KKznrYCq0k9zzWw/ILltGYhSRUGBStAl+t3qfs+p+Wf/Ygy/9SC2149YYxNUF8zFRCVjrDqO2ksDIujg9eK8jIHB0aR5ubvMGNbSPrqrJH0S7i6NPCupATvtE1KAZ4/j40c9cRd8c1rZSB1ygJ9dQk8dHW1g421BWh2rS+txfgIChIePsLnqLoNBregZg2aeuSbPa0u0x56/YFAueYl1kG8yyJTB/oJ/fdodgEuiq/fgNxOfpQy29w7gM7aeYicXorNjAPlr4/qNUd9cHXfutMTy/EX8x1+tpl4OA02Q8Ag7WLRM2mCN1etFW0ADvvJs30A/fGXAz17s8AfviZFc5xK+tLrL3Y+722C6Q/S763NhWyV0Vm8f/ucuPtsOMsKK/fR07BlU9m+uozwZtFMf+D1l3YSAekE9ZXBL/aLd0C93vbLFlXYcGRS3F9eT1vJfEX8wCaB8+bvJO2mYj7xn8Xnfy6JFZD4rgRmDO+TU+drU5hb8Ya53eszEeOjvNzXV5y5lCzmL7g0X8eDGeJSh3xGyuQWe6BzuijP8klfL2zGL3leX1NbjY8Onbc1VMTbSnwUtNWDdvoHObOtr4G95fR0djN3CD1pfX+ZetWkb7VhRbq/Ldjq74MY74L3ePvRLPZgaTFxu74m3KweBmxmHrO2xh9DPzId9wkdGR1KfS7s65OmKMStIztXWXsY0/JfFCo3oUdZZ+6fusnc4HlLu0pFutiKRBp6d5w4uYy4eGLt/rD42pmcZDbwN5rVl6QH84qG8WVbr53nfxBGEj8211bh762YWKeh7KDPLy8tZ9Nvb0ZktDffgHfvhiym0fSZy9V/Wt7ayVe7w+ChrBB86Sq7tOUgv3r7LM/TsvW8Cz6SpZwHouxhovoEveQOcVZsAldGy9gu7O7F+dBAt+mHQ5hCdc3Z6kUU7tmrJMy2wE3BOjuUSHGZss62lEXvbjk3GNuNDLa2upc9ifEo9Im0vodEWek9+FCOVSm3YkgrXs8DLOIY7lz2PqCbtgjpYHjLRJc+W0NEjXT1cCRooQCzOFWtjUvoEDL//0+eMQ52eu+Pop7MZoHfqY0EK9M3YIj+VD1g/18A1Vwby6QLyhjqn0OPKIbyA3CmXfiW/yGfTlqZ9NjZmAtskAPqfsdn2qKOzG9yDPs34Y3E4uvyW8sb1GqC5Z5D4s4m10mZ6g4w3ck3lWj1UPIr4W/6mA8LfjDyv506UJ8+eZytlFiBOWBvH7LjUU2JKdVkD9LLgWpq2tDajYw9S57jjKluZyfDoDj7KIL1DgWQcrw/nenFe6L7tvW3s2HYmmU1qDuITiFs31laQkSLY7+4S4x27FYuqwSLqLtYPgkPbQh4u8N+MG9Q1tMVRNISuwtqKRRLQo9nYSgd83JhtMXf34B/mZKKuFXxsm9SurnImTTwvy+IvO2y4k8edwFlYAT2cl1NSZ+orW8nvtTzX0rPlLI4u1r+IHdThA8rvdsiweMzdQcY7X71+nS1YT0+gWzXyLe9zvcGBXnzjG1EzPtD/S9uxmNGtxnEbLLfFw5vjLKIH8kAAFM3JRU38/R++z2xRNwbKKrid7U0WYxfnpyY6WgUIVjIXRHdSZruWlxZihIW6dWcCcFYb0/PL0YIDjBQAft/H+pqBbADZWSMGB6e1tgWimzWSJ4pgfyp0kEwDXNPVWhuffjgajbUw90/Mchrl+K//5x/j2yfzOEY4PHzvxHYTLOjtybH4oy8+jvHh3gS5ft7ee2Ynp95zfxS8PZVK7bbkKSpiVIBLi0sxgxMo4/UIwJoRTAWQRcosW46sIL7XdMDXwpjv+dP/eF4LpE+D20XgFCUAI1uNYlCoxH1tLePWQvs4deEQGNDpBUwP9vYn4xhk0sGzJvv91Lv48clTFKM948cBRC3JkBp85++QHImZviIDzzgUkhxjkX13XAp4VrtwL8GFRjfHCQP6c3R8DEdvNh1nDbtby0yK2NpGvrDHXwOAt7WlcFIMIAiWdTLdLm5Q3+pZ+/Za4dPS1AIzW22rY2bQqi4dOIMkBrDdrpM9RDHQ9h+16sbD1rynFQwKgwrHA2KtcjKD7PW8hk6DB7lmgJrxCw7c5qtT0Y6R3seBH4MPbk8OxcnBRty4P4Ey34sX3/8+GjEKZtatUrbvqoFyK+illbxs5m11E4MKsIYsGKX9qIIHDYYc46gJsuz761abgbu3o6OnK37zH/9D3L17K27fux2Do6MxNzUl7oWH6nJ7p4kbnRDb77hm0ts10cnrZP1VnLZPUGGbBDEJsIWDyocApyf50+o6k0OZBGCN3XqrQbGi3yy5CtIe997LLW9W8dozWAexo+zhlm2sW2sqV51QK6g9mNrWGK6fY3JXDIufa6aj6za93PWCY6nD7/3kG8fg9XdxjaQAAP/0SURBVPzdE/qVF+no2grMXF8NuoDQ+Vg14vXtvafT6C6DrNo2mAoAsA1Yf19PEXCAZh3tZfgHfqpjXrbnMavJc3hgJNtY/N2vf4fDNB6d5V4cmFLKTRdgpNxaiv7uvujr7ENPlaKda3R3dONYl6NsAK+9CzAAH8HHBpeHBgbjn/3Tfx7T03PwbQdjGMpKoxLX7OphPGWuU+pmzPxs78Tpa+Fv7lNyfM3Rx2fdzmifw3cvX+W9O+DDEvNvh0at0KIVeWuCLz2ss8TvH94fiw/vjseLqYV4+m4r9S3aMLb2z2NhaSuevZqNygEGp+Ucvu+OuempGB66iBact/Eb1bFd2YxXLyPevhX04cwcV+Cb6tivnCIHzfHu7TSy4nb9wHnV+cURiEPm1Bzzrxbi0/sf8Lm6lBUZSSBUZzYVPSHAtFooe9uzthqiqit4rLGV69gzuQej0xwzc8VBrAKt9s7WaGy5DPyL6OxHN3R3xFnNVXz36k3MuZuksSMWV6wmBQgB1kzOPvzgDoZtg2vah74lnWzlLw8whwcz8cU4cms+9KwAGNW9ExPDyXc6NAYC6hlDuVQT/8V/eYvP7aILOtBzTQDPNcZp0uACo247Af7xffWQFbCCbEGHfCwPunVTsOF2wNSn0CWDLczPqkarkQVPBsrkY4GWAOba+VGW1bfKR6FrcUR4/Vq3+hn1pIEQjb662HMGbL2j0+zfWemoDmRsBloEEuoFP68O9z1babx69Za/dbZcQxPSVo7qIJzGwMhV3Hs4Dqg7AEB4KGl1dHQYDA/0yRr0LM69cTv+9MweOsoDE5F3gILBX3X4rdtd2NyTuH3rTvzt/2cuHj/eieW13WgsXUHXk/jx2RuueSv+8LvZ+MPXj6MXJ+rGrUlocpI61bE6B4GsAZy//+q36VzquHmGTk9POW3M3NxW/PpXz6GZ1WI4zegA0D5jMZiwh8NVZg08VHc1ujs9oHYdGWxmvTty7YuqJYB3h32oL2NhYS0DFNs7gLvLBvTLCePEud0/Zl5l1lYgXxVbWfV+nE50b+9g7KJrN7b3shVDNfQxqv3m3QxzAYhV1WZlvgkCgwG33Ra8PJc62+CpiSudl05wxdv301nRUoOj+eGjmzHYX84gZ5/bncE59iYtd7RGZcdkd10sLyxHBZBnT9/+AQ+lukLPNDHm1thc32EuO9Hdiw5Dbzx7/hSbjg1irAdH2MuD0zwEOXufwqzKQWI3eER+sC96XZ1VjEDWulbApgUWhzhAVuxehf1fLy6OwRT2Y+5OfpfXUi6wUfn92qsMYr57N5VygfsfG1u7cXS2k62NaupbsBdD8WZ6HRDYHZv7DXEAvgO2IOMtcf8BTiP2+scfnsTZ8Qm2u5p1b2dcLbG+sZaYpaO9Kr749FYWRGyjvyy8MPEwCZ09VHxifDxGBsvx4Qej0dBkANjKUtYX+3vv/ufYYM/KsY1Xc2xvWJVam9dubCrH2OSjePJiFd1ela2rqs5ZT8bRDWDXqfzi0/uxdbAWtz+4mQUITfWtzLmoTLbdl9vQh3To9o+iyt1SG8vx4PZkLKCPZ2y1g71oq63C/tiHvzV+/fXfR/fAADymbdcxr+Gep9GNHbzY2YrznbW4O9QT9cxvaWM3g/3ANNa8O+2l1ZiVvZP4+usfcGRPsEf21DbhXxMfffQRtHFHBTyskw2GkA7iPPVC4jx+qjPdVXndmuLkiOvgjNiyQd7xtQ8+/CADLTq7Bq0MBIo1TFzaNsYdkv2DXeiluphfWEKO9qO2GtqB443+1DXUxp/8yZ9mr2ltqE6Vuzo98NnE2+TNW9iH9ZifW+O5gM3uiS8+e4DdNXl5Gd3lUmLuFy/eQLdS6mF35epomzxQ14o/3AVweGjwzC3p6JOLOhyvnegq98D/eyknreiDukZocWawy8r4iJ2dPZy8Rd6/jDIYsacHbFdzHt9/N4Xu9/Bl9H+9AaPG3Jlpq6FWsMI+93ZX68rqNv6OmLXE9S0EUofX4kDewC7Vx5MfXyFPlfj0k3bov8EcmpCH6ng9vRCl7t549v37uHlrJPZ3K/Hgzq34/ONHccraHuwcxu2J23HsDhucSAOJBltgt3y4ttoLbZIOoRhXZ9DX0ynkg7ZOFXPlV7A3Bi+KylyD2kURijZLv0c76/V8+ll3pao7rYRX9tTT+kZFgttEdGuup3bNA3CL3XRV+ffy0kpiNh/ebxvs5sMx+b7VoY5b+2YywgSVySDtmonz1bXVrLQT+6ajDVbNamL40d702gp9JH96ncTk/NQGp43l38rKSs7Xues8W22ubTQkJWYx2OX7Vqf7HX2hlAs+Y1A3A6Z82URDJkGQHa/lGOwNrd60wm6f9/T9/IyJDB/OS8ykHTvEHxgf6op7t8bB2uvYqstY3z+JfXUfNsK2fH04/QZ6rO5Un9jednV9FRo3M5YKDrl+nri9ETk+zVYt7ob0DA84P47BRfsHFiZcxcvXL5nramJp/mMc+Ar81FepvjyJP/vjL+Mmvu8VY/7bv/sta20bJRNGDehGgxlgD75jO1yL+s6PD+LGWG/8/OefpJ791d//Ps99OrlAZzB2MdcRfk6lAsaBhrZ+QXWwXmJ8sFDb/4+t/+CRdNvSM7GV3kR6732Wrzr+XHfad3M4HHIkDTXQCNAIEjA/5P4ZARIgAcQ4kexutu/mdceWr0rvvYv0Ts+zvsrbTWqiTpyI/OIz2yzzLrPXbkA396Zz173E3LjXFcPSlIErXRkgDNp6Gt3w6q9+8S7evHCfn874l//VJ/Hlj1pzZfL63E60wHvPHvTGn/zJUPSgM6ormTvm5d3rmVw9pbwxoJ59v9H2ECudoeuYqwpsy6uTePawi3djPLnXHN0tN9FYXYL3dtGp7TE/9wP2Qh8yBfB6tZf7EzbCDmI9d811/hvAicAIPuvj/OQcm1xs4N4FJlPUpDM9s8qhD+kq7SQFDVfLm9b11hfi6kfpFY6Ado7SVtnHjpTOrWjQ1+/G1lXQlzItYnyyMYMmz19c52qbY+bebGsdmrbFutg6/rTzeWTKZx2r0kDWK0dWGYSSj+V/5UIwh/LE4f4R+vCYcbjE/uUeVx/2+oAelRHygnRpEoVuOvtV+C70WdQn78krmZTGca+1b/8Uy/rp33dBgORTjtkex8XffDtOvjyeQTn5guNFuwvcrBuvOEsaYow/jLMKUpmQpWt4pjXVjyDGI+SL7TRhUn6wLKHzZikoJFbqjSp0Qj8yEOSO/GdcGeO/fbcQb9a2og4coU3f0FwbHd1N8fDhODLwONa3FrFdTmPovvbZ+/j+1XvsILDn0TkY4TAO0Jk7G2tRfXMWfZ3YxPXKhWvwwGqUwZ511acx2Mfc1VxkAttf/H11LCyD+cF7Yib3pJmZX0m8Ozk6hp1YGy2NYENo0iDeJjL6m29fhDXHK+iL/ob3r1/HOf01SF6lPcMcHoMbHRttI+00/W3u02f51YPD3bCUtatX9FE4TgxmzjdDmeOsrWHihgkjrooYGBpIutrd2IiJsdG0W72/ctryZmc8f2VxCcy6AgbcTRtKB6W6X/zhigN9N66C6RkY5Htdrix3ZdG7+fk4595aoT6jRTwEfbgyzBXsvfDPSHtXNDDvJpRh/cV1Qx22I3oYep9+8CC6uzoZE1e7Fv4NbcZMIqWdd0kMJpJKC32Mw9TERPpNTKaZX7Le+U2MjI0ge4/R6dgLDMQaOskgsnaJwYFbsHArdr1JQOqu/oG+HDtXQaoPLc9tUCH3QWpsRl61xbk0zXxcYifUNIBbeP6BiU3oTv17JuBarlLdmlUYOAYDMC6Fn9CXOkoekN/8nsEx/s5jztYHnro7/5YxlM/u3upp5/fubwVxJinzPZNTabM+PPu9siaeK1b9+cpkNa41scykY/cySB8YAlFdza/ZnqJdt5mEk3XlOaa88X23qjADV8gIS4nOLsJHRi5ph6snUk9jY9aAl00wuQCXbm1qr6HDwcg69E1qsrJFN/SmP0+dbo9NYKYBtjbH5O4ldrUEnaucpSX1vKuS1BEjo5Oxzv2Xl+bQhLSf+1WgD1s7utHFRynfGsG3+o3FWiY804JcRXfDHDKZcYN+KEPDP/zwfaytzYF/9qELVxfextj4RJaHch+5I+jUfhwzz4NWagG7WDHDvojrvb8rYPRzFf4BOqu85YkG3qzJr6Nf30cmjfNO2Q6NW5JXf4crPKd45i28triAnbm8iKg/5xmNyAMwEzq7E2w3ib00MjGewbuq4YG+nzsh1oCr4OG9GJoPpsYx0i6ipGGj8wBl+ZvvXsYxxvHmJsbezCLE3ojyGolSfUesL+/yMIB+vUutyzkZRqAv6Wx3e3M8fvwAxruMpZXNGAHcCnImpkdjcHgSwHfKtacQm7XwGiBC2iFysYAURr7EZ+ZG1c0VQL0qPnkyFvW1EBrKDH6KQwy2f//Xb7MOog6Vk5P9GB8Zih998QkD3RXXADEahGDoSoG2sLCQDG6WZgeML/M0lpqS+K1h+ebtuxTgOq87OjoLomagbYfn0ioYiOZhcOXLA7yckDvCy0+OO0EqPK/NbB2VH1OqAs1Mf5CWddYt7+PyEzNoFQqWgLGNuewD5rH0Qld3Z7Ra/xglbVakRoF7Evzww/MkisEhnZItea3jINMV2Ru0hf906qtIBeIZAYSyCqaVzu7qShcKVWewjPru/bv4/rtv49WrFwms1za2YhljzWigtb4sDaHBsLezl7VNlxGimxuct1p814Dbgmjn5ua5fiMjwsvLCxiFS8z5cmZzrnPdBvdehlh1jCwuzPPbEob0dgohjQJ/W15cyCVlbpzsdZ6Xf68U91lbWcqSQevcf22Bv+dnYnnhPe/5mHv3PppR7F9++kkM9HYCpstRUXvD/MI0aNWjnW2HCH5GoSFlnD+XujoXOvqVneXTi3Czwr6+vsIZ3tEWPb3WoR3J6GBzc3s0Ac6bB/qhtc443NmlXQuAh1IMjIzFi++/h2iYbwwPy9RsMi4GxHSEu9xVJafj3TraJdqqc1UFIO3p6Mz5pCHWFRsZHirqqTJP/maUO4UncyfIFripdJ1rFfiemfa023O4IJ/nEk83oFQp+gwdqvZVcpEWjY6qNBTEVwhRnZ9u0GLAwPOslw31hKUWVBQKLMGXjgcNr66ujrwXD01l4b1UjLZRJadwTUOO+yVN0o4S3xXq7h/S1loHwHUsavlElqC4MdeiAZDWAIatrrgC/N7EvYnhWF1fjI2NVYQoSqwKgF0BsLzl/Nuz6GipZ44Rlsy511mSpB5hWF15ne+Wkpmy3hdhyu8GO7taGqCjxWiBHroQzteWO6m5if7Otuh26eTeNoY6Sun8KFqRV23c2Gs6mmr5XhGDvRjWLbVxtLcRraXaGB3sioGe5qiruop+gGR3J7KzrzV6u5ujv6MU05PQTf1NLGEI/Mfv5nMj32poAMsiy2fd8jZLYn5hi+sfQyfIiQoAo5vFvNqN6ccRa4v7sbR4FO2D3bG0htHOuJ+dXMXWxi70W8OcIHtHhrm2Po4OtqDzCwy8iVh/v4eGOYeW3MzOTR0B7eo25K/Zk1hUCSaq+b0CxXyMIrX2t6ChGSCk3GhFttpWHbcDfT0YNIDfaowe+vly5m0cQR9nV03xv/zZ8/jLX87GwvYV7VHhaxhE0mdLKzIekGSpD8GITn9IL8GK/KihJYg0q9FsJMuAQFwYaZYl0gApMhpVnp0dFfG7v98GbZVjlTF5+XI9rm5dQsxYAtxqdZgxJhrrdk4ekT51RCr3BInSvbyV4Cn5k3Hguw5+aRjJSt8/lNZBRyhk5U9/k6cclzvw43Xynv3wuJ/Jz3zKOwbp1AtuXuu1vb0uLz1KWSG4sl5nLqmmbQZkXAngfVzVpYPu0BIYVcp7dArGgyFwjZ3jQ4zMk0towM0irUtoUNdMPTfxPkFmurzZut0j8f7dMvpvBXBWg5FvjWidt9ABunYbGVxqwFA4ukAfbGCQVsbgyES4Cfj2jiUWLMNVES/RE2YhNABy27vUn22xtLQUdfC6JW9Wkdc9Pd3osvZciWFtxcmJUYB7WwY9W5u646//8peA6YN0OJ+cHSBf+3PTeB2OOq/cA0B5ZIm70/JRBgTV5TqllDvNbR3oQ2tp6jh1qT9yqd4NmVzZVosct4wHMoZ5WnEJ67HZeU3JJ9LjKXLe0jU6ZXr7BhlHlzQPobs24+tvvmd8APbtnamr3exV0GVihFghs2SOdWrUxLvZhTQGupHT3R0tucHnKXpbWXdk5vbFVdybno7Xr36AXpvRkxtRD77p6nKp6EHimKamGuR2J2N7DBtWZgZOqQR9MwZmnkxMjGRGq311qerc7FLygLpBZ5K6zMypMnMNTk+6cBXB+al1ZqUd2t9QiuHBfnQvIBi6EHOZzZkb9wIqD3ddptyAca28vqTP5aTd0dFBaKMRULqTDtrh4Ufxt3/7Mr77YT6WN48xKttjmfnWeaHT3Ge64ujlyzlkci9z1ka/W2G/y+jvHYibC42g8+jqcDPLgdiFrsyj30XWtrYBstEzZnVvbu1n5unAcAd6dDNrhVfBz+UD+gmtL4APXEF1c1lkNbqxcyV8PzTWnEuuv/9uEx5HfiHL6uCp452tKCEHulrq4vMvn8R3b76JypKGTGW8eT6f2ZAuMze7yCSMC/iyp9QaVYyzQajH0+NxBS0vg387oRUz8tw8unegN96APS4ZeFdZ6HjXKehz+zmvFj5pgbee3RtDV13FP3z/MhZ2j9KJK+6z9KV1lx2Deo1h5LllDiwzoRNU+aSjUcfSPuOhAa5MVi6JWZUF7uMgdjYrWqdQNcc0osSWBt+US+pbsYIbjypDMqsfIy9lHGLNzOHz8+Po6Ucmwa8a7/Xwy8LiOvx2kHrclSAaMzu5+WeBFaRzVzfQnLzu7ftZcO6RIpux7M4aogfo0D74XKNF7FA4Cy1ZJ6iugo8v+L0PwkUWASa6e9roWxX9PQH7HcXR/i040dKP+8iF5pjEpjg9P8mycz7Y9lRUNGbCwcnJbjx+2huP7g1G/1ATdFMNv7qapi5xrfLQxJG+gXZ4pD6W0LXffDMPtmuPXdppAHacdrp3hiUh5AU3XXSF896e+yW5T0gLbb3iGgzqm5ro6BmPRWyj8eEBdG83vNoeGyu7cbR7ks67rbWdTBAog9kte3YBze7t6/i7yjlxLDXutBU62zvoE/IY3lNnqCeyDOPFWR7T+az80xEo39pexzRtF8bTOddZ7abN0odJVWLQ7m5sPHSbjjt1rKuMM0sQm8mX86is1CHo85R3HjPJQceHNKk+857eP53gtMc5TAc6FJxZ+zrztUF4a3/kPhO8LYOmHnbG3ew5dSVtVp97TJvF1aSFrgSXKvvRy5Zwkd49yfGQJ9xE0fNb6b/tFYvaRrGlziidDEflMrrmFDq5yP4U2ceFMW3Wf64e9Hz4jx8YJwNHroAqHJOOZbFigfbCQ9py7pkzPtQVzx5NpxwAWsf6wXEcnfO8U3V4RYwMQsf0yZWM3u8YWZD7sMBjR+UD6GMsXItNA9CLR7G7JW/0x6nlZSpNCijmwU2IZ+beMh7FHncGIcx+pKkMBfzMLdwk9969+5y3HH//i+9gJXQU8uaCZ4snXC2PGEonqgx5dnQaH39yP37v938n1jf243/6d/82bqCBRuwRaSHLuzCuIO+kSYYCG8qEKjOD0Z9gdINDR+hw5819/hg5ruFp9E/bxifVVup0GcQ2XERmwGv9EY8eNmKnu4cAsg88f3m8E3/4Bz1xXt4As2/Dr90x0NmUjv+nD0ew32rhGXCj86YsOyqeaTIEhBClutP4r//lR9h721xzA/a3TrQybD+GmKOmpmo+u2N8tAe8cREDQNePng0hx6rjxSuwCpCwt6sm57MHe88kI1feplOGVopltJstX2KJC52DJpiZQayD3frdiQOZ2At4QUe//b+5MUHrMiameqMRMbGyshnDI43xyWfopa1jxuQw+hmHjp6q+OEbaPAYYKwBBT41OHYL7qxgDsz+RpBzVwP3jIEDzFt/gAGsJIT8T9xTi63RRn8HkZlHaQ/QA3i3JR1inuW86S/wPvKbn/oB5EF5Ufq/w6vyinygbihktORarOrPVeHwtd/F0h5XNkjryoEMenBNOvd5FfesTjulqDggfxcBAZ/lvfI828O7eFnyS/mnjKmFh8+SnzOjnDa72knXEYQHjVqiyqBWNXiok98jzo8Powdd8JOH96OdudvYPIgZ9AfaNM5vaSPiZHRyANuzPsqHO9DWbjx4PBW3jOPiJvh19ywa2ruznPXhyVHayU2luvjxFx/F2KibH79Dt9XH4HATeLAxmhorwbtVMTrUEkACeL8q/sf/cR26vQD39sE7dXHCPUzs2kCXniHT7o+PMO1FaWf70YaN9ctffpsrzx/ef5CB7/qaupibeZ9VM3To64QVNxjs1BtqUqTZ+SYHDcFvJfj4PXj0tgI8zBhr42nHqEul32ImeTE3DrVB/dGx0cTZlr6Z5Lv+k5QW0KC12wexUSz/qyW0Cw6RNizZo1M5SQP6L3A2uqtvAL0CLiq1xJv3M1GGL5TN0rP17y2tdiQ2hv8tc2MZMtvuRq17p87Pdezw+wa66RKe6O3uzbaaMW7CinvZmHRqvwvHs/LpPBNS0r8CbemvtSSdeGlucZn2XiVdWM5b/aFP5pDf01fHyfW11cgrKQ6+Kp+mzaVNJY+bhOGYqlPkufRZMIomB6+DJ5d3t2KDc7bRR3vQySm8lpU3uN8ZbTbByjIx+lHMmk9HPgMv7ftK7MUxX3efyhRbk/qR/hVyVp6V2T3uSWI2r5WH5Sl+93J/h+3EFcr+c+xWfZ4NvJfBy/u0Uz79cCpvxoBPbVuxhBUkbKOZ956grvQcJFteZyA+S8k5Dhwv5AbUwnf1h3OzjQ6xKoDPdJ7sjzhxYnQkhgcG4Qn9TJe5okCnvrrYZxvU6cK2ckw8ZjvuMEn2OdvsM4uEuUvwkPLHlQEdlpJ2ZSTtbuvsRlYcxxX4vL2lMXGxK7ZL4LsD7DHlk0nCbqgtQ4hTlKlItHT231bVxw12hjjRBOiLK+wKpsRN4S3t5arybct5op/1N9s4y65PTk5kANJyocpDA3M+QP+oPKA9L425h4CS0UCd+MOgkUlLudLWT+bShA3flpp3laz7reW+tNh4rmLRP2Bgq621OeWC5cQ9r7bUDE3DB9PT939uxpF13a2v1NPdGU8/+ij6J+9Fk5kr1QCF25rYP6NjtS1RDcibfvwohsenorHJTLsWQP1UTD90mWxPjE/ci8+++Ek8fvIxfw9jfI/GTUU3BnRzXN62xdbubRyc1ccR7/q6KRRWGwRHZ6qYFAbttgZFweRpjFQwyCqChjqXS15Fd1tzfPTRgwSQtwBDbsC9KuIv/uaHFPpT98fji8+eZo2xMwxwszg7OtsRqrcxOzebWZAOliVlBJ/WUjXqs7i4FN9//wMA7AyjAeKCMBpqdcBIWDrsNf6cP5WVc+X0QGRKVl/+wSsZyz9ofx6DeJIHZTpbzcVVCFgnWansbzJFsVkkgpX2HSMUNYTNhD861DlwkcLXDB6XJpsFOTw4wPlnCJ0DFGF1Otp/9etfQMhXKJ2JjPyYSWNjFSpZp1IB+kEQyGQyW46xbeUlA9m+K4gsncK8rFtmTWSdwq9fv8qo/i4EbcDEAMXezm5GsxYBbwK4zc3VWFldijWU0MbKYq7+WOW7jsa9/V2A5EouM9ncWs/yHjo41lb5e2MNRbWVmThGqN288QxBv75hsGAdxXvA2yXiCPszGNbNQgHIfuePuGSu8/fyYdRencZIe32M9yIoWmtR6gishhrasxBPUNwDo/2M1xLzcx3trY0weyl6h/pp31EcILg1koAv0GURxZYxa2oxPM3kwzgYGh5nbpoy83O/fA4QPI4VjMrZlY3YOqRtVxXxH/78rwGrFzEOgJ+Htl69epcbdyH5iiVMzL1RcFcxqIzcDKejvS3rURvNdDmepasEds65c2emvvPoagX5VOntcmPvI52bNe/c3S1vddm04F/HqTVae91Ip1TPRCNIMCSda1/Ov0DVfwpalZn0LqBSeFomSMEnslag6hDVuVaHMhT4FqthagB0ZymkDNCYNdht2SGdlNw3jX+UnLQq2JPWE9hxPI062mKAyX4KoPp72uOf/+EXubHS5HBf9HY0xcdPpuIjwP7EUHuM9rfHR4/G4yGG+/BAG+e3RG97Y3S31MY/+53P48FYT3z2ZIz3REwNdcRANzILY/vJ9GA8mh6I6bE+QBWGP38P97fFFMD/6YPRmOjryPPi/AhZ0xhTIwPx+z9+ls/98Wf3Y3q4O7pa6+LhxEB8Ai19/GCM3z+OZw9G4um9ofjs6RQG32i2aWKkh3Y3xydP7wMGHwOYuuPjp5MxPc6zJ/pjaqw3Hut46HTDRGj4AqOltjk2965jeX2NMUKA88+51BlstvLBwXV8/3wmjk/l696stdndBSBsjhh7WIWMK8X6vuVeSnG4DwjS+XJ6iUzvQR4o+xri00/uQV9X6WzoVNEt78XPPn0CgLzgGaVowMDRy2tZAcuDICgTnLjcs4q/a1XWzJWbvVrKpbYFEF9XGV3D/VHfiHzf2IoT+OSrr76KTUDgGjLt6LQy/ubvX8XhWQmg1xQrO6fQbHWCpuNjlJpG8fE+QN6s0HMA2Fm4N0ZhYBf0o5gSZJSaipUsZp4qmzWCdHZr3Eu7bgDbWN8KcNuIz794Gls75Xj/bpMuoS8wdFSKVdUqUHgA9LW3p7PIDPZio+gMnEHvWepM7uf5yl+dLspqecJ3LhPl+WZxm+Et7xUAoaBnz9XZ4nd/cwWArwQqcgXH72Sv/GZm3OTkOIb1XgYz0pHDuOgkdKWFjgW1Tjoc+FsdqEGt0yWXztvmGn/X2dOCLllnLF3CXJHOjeMy11wJ8i+ZJ2ufLyDLJqOzpyN+8+tvoTFLyxzkqiOzCSvQ+QMjHdHSXgf9tIEJoGkM1b7RiHuP22JpwY3Bde7cAmJa44fv38bxwWVc8zymgfm4YOw3aGWkU0CDdQ99oGPj448ep6E+ONAXhwe76ey0nNnbN68S4D18cI850JDbzD0JDg6KDe6HkGHzs++hzcvMUtVg6eywTm0Vcrw1S35t7hyh15vi+fN3jFkjv5kJWpcy0PrkZk0ySNHe1gEILUVzaxe6bQZZ20zfjxmD/dSflihzzqRHy1rouLfmcQvXwQpZZsHxdxWRNSvN8Lh3/yFG722W9qqrLUUH555iwFky0CCLG/w2t2BgnGrUVKAv18EnZiNj5Lc3xI++fIacdpWhZeguoxMsYgm/qkqzbA1Q3cDv0D/851JSZcQZ4HZsfJi2XURPey864Txev3pF3y1LVRE9XX3otr3EA5bZqq6op60nKXfrG5hb5LT7WljWoLlUhTwv0bbbTOhwDg2KqWeakA0XF2X0Tyd8ux8//vFTdPl61o42u7+upou/1+Lp5x9nwGeXeehoa4+ulr6ovq1G/22jm9DjgGXnC4s5ZmeW4t1rHT/V8eRRdwwNWK6uM16/XIn5OfRYQ21MTk/SF7MAz5FfZiGeofPOowOarKoxY9JM4YaYn9+J2cU9DMa6ONo/j0Z0dp3j1VMXDx4Mxb173ehZ5Cb3UVc+muqPyuvz2F7ZjP72LoD+BYb9/fju/ZvoHHQzcQ2xlvjksy/iHkBeHe1S3Bvo4er4NGrgOct1PZkczc1hZ+nfReqyi8SwX/70Z/GbVy9icQNDFEMBSwuZa0eg3RK4uaIaPX4Tk1NjcY48/s37+dg40dipiiPofRqg7sb7gn6NAEvsWG7h9FSnipssYmhivIgR0iiBRjVq1Ktu5qj8chkzxJ8YQEPJPYM04Hhwyq/c00d9rGP57DKfp0FoOU5lkzKn01KDV9agbciVqEvLa/D1HnLHFRe3MTE5Rrust3oIVinFEXLY5CH50/HZ3mF8B/szCCVNuKE1UipXxrlBnEk28tj+7k789KvPY3pqANwHFtymr+iG/f3tcB8l8bwlebC80rne3d2fDl7r6HYjwywDJ3/oWNrZPUxMrSNW+mhsqomhwQ70wUQsL7+Jze1F6L2X9uhQR95HEYzRIdCO3jfrzkBhO3TRD35wA+DGxupYRWaaCetqysOjDbDOCrRbkaW9GuGLs9NqxlAnGxgJpYxJzdhUx/OX7+LyRgdWFRi2Gjw4n3rsv/1v/7v4+NlHMTMzx7xBO5Wu+C1nH9QxGrTiOZ346ybKgJ1d4anzXN535a7nmblutqHzL7bKzH5kpDpIA1xslY4wvjtnjrfOAFc2u5LTZAyfaxaZy8O1TZyXKuhYx7zt8FOd43XSkI5273/n4LfcmHSaZRAaGqEZVxaYBX6betwSdwac7gIBOuE1Ym2/sk4dpRPVa9LxgI5Tf3p/6cWM01x1Qht1nKQBzAP9dO4MHBR1/q+iVN+YbbtzMMojKSuxmeQPV4wUWaSMOXdXznudARGdlK54kbbM4FZnWLLF73e/ea6v3d3d5BeDeKMD7fHs8TS20RqGO7IdXfLdy7dgHzA0GG5qYiznxFr2MGcGpV6+/B763oEXL+PBvQeMOpgDneamtRvIdwOulsS7QleoP8vozu+++xW685y2X+d900alXfKx9qzlCb7+4U18jT7++988z32pjuD7CuhWDKeM0gY8R68Y8GjEJjBx7fRiM44vDuNP//zvsPkt4XMeFdoRtEF9wFAxhwZPSvRXrMPYu/IOXej4OecHB66iAH+g4yznmfPHnJghegWmbm+pjrGhgdjYWAC7dsWjJz30fQU5e4N8rYqOlpt4ONUQP/liKgb7OzN5raerEf5rjv7empgcL8XvfTUeYyONjFc3f5uMh7wFc1gO09WoQ/3Vcf9eKUaGg2srorsT7NxeE20d9bGwNJPPdR5NIOtoaUQu9EDPt3xaFg4dUTrGbuiPJ+iHRsYMUsnyE4jLTL4wiCrVaBfpFHQFi3a1K9G9r5DOMpEVJhPBPym3EPv1DfDe1Qn6vibuPRnOoFBrqRr8D+ZfOYr599vx7MlQbK6dxZsXe9FUY+KJCR416QAyaOC+WU2tTRnwkp7d660aXJuBCGhEHCgP2Q6DgJbDLfYsUYajA5j/+sZm7Idz6F+cxNj2D4CnG5OG5FmDRwYE1Q/yh3wkvfvm8pQF8rB/+/JZGQigPb68xmO+xFFmWReBN+QDx/9xjLA3uc6ER+VC8iJtV774EiffnS+G1AawLZ6jnJKXDYhaok7ZokPN4JUbh17CWyaMtbe7eXsff5t4U5n7xgQ6/xr+GgQ/iNXmDea7whDbrrOrAbrpipWF93GNjh/ANuvtaeM519jxu7G9fxaXPLuhBXoCt927N8kzXa3aHFe36qJqdDyYvAlLo8EVPczT2RYytgWbxBKNlTH9oC0++7g6Hj1tjvfzJ/AM8hicdnp2k3XLfW+Cp0ZHxoqVHMxD7+Bo/C//9k/jb3/5dfRzfHh0LAb6+5mz66xQob7ShrDagRjBVSYm09xCF7WWtaouxX75Irbp91HKsUJOM5kpC8xyx3SIC2StztKRocHErTooL9E10xPjuSrd1XVpr/MJpWXA1aQS7dVr5LVJMsojadL7m81fAf22dnYin+tiBf21u7+rekl8UoVsq4c+NrQTkKMV6IJO7Bmx1QE22Sa2wQFyWNo6pm0HiYeu0/mrbWyZMVe9uELMoMI5ctSS0r7cA/BaPqRf7m84PjyCLXzKHJViCZzqfgIDgwNJZwZNXQFrCUSxlfrQ1Qw6/K34YbnOHewHS7J4jT469wjY4x76PcRsjkepvpa2uzfFVWwdH2UJ51rGpRndZOmWC/DeJX1z709tcDO8W7HV7vxxCBJ0mv4YHf/ae4yR/AADFA7tQg7rT0ynvm87yH92tPDlFGV/PCbfeL7XJZ7jOUxflt5WX9aiJ1dWVtOHpA72HG7JfQvPpquEmpuxL7mff5sM4d536gNH2bGShnLDbMbK63ymz1Zfya93z1tFn7nnmTJIerWChuWaBnqtlNASB+hSg9yOtavBx0ZGwEbPwv1Ni2Dqhw7xmR/8y+fnIcdFnKFtB17h1Cw5xj8xgUGtHuScMtPN6LUNDETV1NMO7F5L6rkivp45ytAXt80gLdddoq9RL3FdURuVyM7Ts6uYwwa9vD5mHgzwIpvAGZNTU7FGH01kNhRrUoAlWifhHTeXFl+ZxHNXccPEZx352RnePE2mzHbpIXAilIvSp7xk/8X4B0flOAL7d3T2IVf6YhSsb/lX9/sx6Vv+L58egYuuGGerq7SF5Zfdd67q6dOPf67jTgJ3ycvQ8GB88dMvo6GrN/7mF9/EL797Gc/fzSFUSxD6VAzABJ19wyidfgDtII1rQUlUx1VVCUJGaVQ0oRwvYhEFtrLJ5/Z1vHh/Et+92ov3i+V4+X4zltYxJmfP4z/82Zv47vtlGJkJYwAu6a81DS/44nJ5SIbPmrhBCCCSMtv02cdPohaiu8YIraxry+VU79+vxqeffZZGhTuSm6miU19CW15jAjAejMJbh1xG0lmkgl5dXY0Xz18ksOvp6ckoapZLYJKvECIKNimn+JSsCge9L+/znzj78/fiJdF73V0EzEmVAH15vYycE81FKmq/uzywGgNFY04jzWcK3moxMgSmggmVv0EZo55m+vdhsJihbUTs/PQkZt7PMBZzyewa8ZZISW7nldFH28UzVbI2JJmT3307Hr7zRXt0egmkXdL16NGDuGfdNsZtDuVSRsgJ8GQyCVLlcnx8wDUuS/EJ9A3hbTbW+eVZTHOtkSY3ctGRpjNbB4mRKANNOjRV4gqAkeFhAFpHHO7tRm5gTDuEV2asmFvhTtq3PMeyRx2CGRSpm/hdAV5vAK+Pxgfjq4/vx8RAG8CvNb766Sfx0598GlsbS3H/0WQq6b6hzujAeNdJbjTZSHd7T18yt5vZunRSI9Ghc0iKDYAbYx4lsb1Xhsbq0skvVZ7CgLeVdVFm2Lb2j+LdD28z8+zsmHnE0FfQzcwuM28lngNdMa9GkDXIzNzp7GjPfuv80rGfG2rQZzNHM9oI4DQ7IQUuRGTdPAFNZv5/OOZvOucFRkYsNaQE2s6Ry9Bd5ui9XEJUYZ8FdQgAAZgOUvc2SIFCh1XCXluAPJ9xDeddA17MoBRYFUtYpW3bkMu3zKph1hM4cP/cVA8BrsA1A4eBRtFUZ/BqD9o+Yl5Vohp6tkGnQq5Q4FzfzaXa+Omn09HWXB8drWYRtEZXW0M01VVFd1tLgvROAzX1VdFQVxk9gLK+trboxcDuBQz38lt7E4KVZjXVA8i5Ty/nmOHfxvGBLgBwa4nfq6GDUpYVaGuBLnq7op3jXe1tCNHhGBgA8HN/Fxw21MurADvu34SB1Nqmc4z5qjSiCmCooh8oczOOb6wbB5juhQdLCPdzVxddY4ALTgCi1gK8vjyNygto6Bg+qq1EMHfE8uZJLK26DM05MtuOawUtjHOWCOrv4lxLimzF4iq8cdOGgVYZu4Cy0TGAckUJOm+C3pZyRUAGFWFFN1CzFIaOjC8/eRrH0O7B7mGMY3hdwcv/6o8+iz74aGdrPc6hzzqMtRqUG2iR+9RCUxh84bJumLvKZcI6I5ElVTUome3Y2T+J3YPT+Pa9m+5shKWOrqI2ns+tANjOY3LsMbKtJnaPdqMWOXyOUq6va8FAOwcwYkSgUF3RdXuNfKN/Bj1dsFfl6hoFK3QpnQnUlFUG5AwqWXIg62G7+uLmMrqRiapNs/+P4L/NjcvYWNXBNQAgqU2QNjreyzPOow9j0szYs9PLzGrV0W9Wlg6Fes7NlVDQpnJb2eSXXCYIT/lydYo07xjr8JfupefkQfkYPhJc2N50cHBcvlQfqIg17O1Tghj+M3hreQj5TseHDgnrD6sPDFQItJSZWcKCe+q0tpSMbUII8LuZnPAw8uzm0trG8pVZlEKea+brBPmmYebm4Pvo8t4MIH/7zUtk92WMDE7G5tZBrG8c0qYGDJhS9Aw0Ac4EpM3InctYX12nX9AVOvr7X1/E7t5amADZ2tIf25vI64PjnA91V1MzzFeFUYZ+0kFmVqttq6quwIjYToeZmf3WoLfffg72tcf9+yMpm1eW5mNktIe2Qdsj/YzWVYximLsKoA5gfA02aAR8NWJZraxuYmjAh4C3zc0y49AArXfRTjNPXMVwFvv78CB0Jq0d7R/TbsYReSUILTY8tWSKevYMoFlsQmi9Z53qftcxVlkD7TOPU9OTWY5EHnGzYAMu68h6M+yjoi7m59aSJs4AX8oLjV21cNb5r26K+YVV5pBpQ6cNDvdm1vz5qZm3xQaEe9ynDrxVPjyLtZXlePh4BPngxoQcO8KwATDX09f1jW3kMQbl1XFMTPXBU4fx05+Bj2BdN79qqDf7tin1jmO1uOCquy14DsPpcDfcBNgVnWaSdXU0wEeV6N72XMVwdo5uEQAjv9IxjHzc2+f4yU3093YyVy0x+x45g1wfnx5lTPfjwf1++tkc796sxgkyoau1N+orGxjbzZT/FyhDnbBmorj5nOUJdf53tWNUlG7i2dMhxgOMsTATi8vw5tll9PZ1MmcXWQ7m4GAZnt0CsGtE3aIHMAKuMKJOrqOe39/P7yEHquHjSmROEwaqhpdZsqucW0Mfr6K11BD7W4dxb3I4rk+vY3PhCF3RBS9dx+D4SHz99m3sQrMzM2vI3I7YxpBcX1tP3WXiw6cYIAszsxj1yAhk9PToQFQgB79Dx9dDt23I0cHRiRi7dy8OkffrGqLX6EbGcLi/N8ZHR+MQ+nNjWDPTBkYGosQ1//Hl69jjmEajm7dZOu4Qg7EDmeZKiww8HSMjlCH8k6YQG4ynjtwPe5yAGTQOB8yUgrbNWLJmr88xa1pZ6uedszT1M9ghnTXQ0WUavsoQEBw0nzK3qR76OkuDqx38rOPWLELlgGUlW8xivziCvuANjHfr4aq7Pv/i83j+/IdsX1dHF3ppXz8L84g+H+qNP//zv8KO6I06+HeD8S1B36US+rkdWdHdz/iv0pcGbIxG6BOZe3sR/WA6sZglluyfGdauVrNExkfPHqArj2N2dgEDrgO82YdR7So0HdwYR2CCjz8eL2QQx1oxgpTHHT1ghc6aGOjrQx+dgdsuwxrI2kJpNN9AV2/WY2ttG15BT6P7z8/L9KEnM7H3d49ieOR+8ksVtpArUixP19vXRb8O0S+NcVvTGEfI48Z6N4k7j70D8DK0LWYzG3BjfYuxRy+g/4r9Q7DHaJvYS8xtRphGojaN+kQ7xu9iOrGrzn/nRx2UJRy5xjIg6gztC7PHvNcBz9IRoUPB+d7Y2IheMKg4z1c63tA56kNxmVhMHSat+Dx1lat2DQ7tmOjDd/GcDg8DRTpCLb80MDCQ99EZmvYNbU4ZyKf3SNyJHLX90p5/S+/iSX/3rR410GH5BDOThwYHk/58SWuWcDApyna5kkktZ2arNK6+0oHp8zSwNa51eDpuluDzPvkbY2ppRrGvZSstC2qbtAF7uadlddrb2qOvpxd66k5nmvfxmXdvAyiufpka64tPPnmMXsDoPr2KdWyBbfi81NKeK4PGsWtM9LoFU9HI2NndghY2or+/h/nQ2YzOYV7UOReMnfrE1bjX2pk6mME3L158z9gfYAuJN8UPqBtxO+8u2tXb3x+9w2O5GXRUN/NujE3sqCtXZzIu3ssVbq74piHR1QufDLSmbdbZh06tOIuFFVcmmBDQCN9fpVNMPsiMRIyUG2z9C+SUm3KbOGEw2Lk1w9UVdZXoRKQM5xggoR039bRdx+t5/PEfT8aPPptC/5RjZX0FnjcTUTsW7MVcDPQ2oQuQq94fWhAznkC3M4vvYnNnBfq8wV5qxd47iPrqC2TMNHwn75Sju6eJth3GJ58O07UNaKYpdrc3UlZ5XSW0aIk9ecSN9Du70GHQlMkNZfR/HePSCg4fHyrFs0d92A1V8fL5m3jxZikqtVXAuwZVk9/EZIy/w5gBUukZO8pxlX5OztyDbZcxKXPNVep1E0Ye3usHy6GP0IdXl5axPYmnT3ri0b1R+OgMxFwEH7SvpscHYnu9DMTGNuI5behlyCBtJ2WE/CN/G1SVp92HxVWHR+Di5CH0o4lZ3ehqM07r4RmDg64YVZ+kLoB2dYaZWGIf9EioK/QViF+L1eL/mOXvM+9e/u0c+Va2ZN3pD8cyOZJz73hefsrSrRrTxdWFPqHtd85+zxf76nhN2xUd4ouuZH+8D//LMRbvmx2sParj0axr/VfZJ9pb+BUqMivYRAVt+hN0gxn7YoazQxMozqMN2fen3z6Php6WmJpyH8kT5CxtZ06vy6dRjd4b7kHmcA/3nFFW7e7ugJ2HGKdzsMEOtHyBLXIItjb5CT2K3dcGjdZIM5eH6Khd5AbyxsDpLfqypSHqwVuLaxvxd/8xoA1tbucz2T820G0mpzy6/yD3UYNsGQ8wNbT3Z3//63j19n3O+9jYSMo9V2/Mzc2kXaB8S2ciOt57/fKXv6Kd4GTwzb/9s7+NPei8jN3g2BnkFpO2tLbnIJ+Bb27BKPfAth999AydtJb6VV+E+0e6Qa/ldNV5Bu+0KUzu00G+ZHIaWEGno45fp0pwa9DfT/1QBg+20DfKAstPepJ6+BRQcMPY1TL/Ux29cb9vMDfOPbKuKO2aQp5NdA2AkdtSFujMd4WDiZKNYFJXgC+trGTg0xJG0pp2koEIHdiukOjv6YonDx8mj1rG593sLPr3DMzwJHWwdKK9ubaJLGEMGunDA/CbZZ6b3GuAY+rKwcEBcHgz+GMfXFTKlcHStePSyfg8Gh6JwaZ2sAU4AJxeh0320cR09HGPRnhqA1nsitFAz99cuwLS4FBd6ij7eucTlN516Msv8oQ0L0/58jd55I5HfSdveD2fDr0lePzM417jfXjLYwZ2GH0PMi8t6SS2FI98W9xPh39lBjBMRHVzdecq/4bu1GHZLnjM+3tvP03ssG2+/NtnidFMcFX/bZv0Bz0ZYDABWTqgRdgbneCqmgyqZ0k+rtMW7u3qRjf281xtNvrhMz70QVyqLOZLtvfDY3O+OYH+HKCDT1L+uPecMqx/cCSTVU6P9tGv5XSM67dz5aY6wPExGccKMin3sFPF9Tr7XU1iZv8t9pCBASuJVFUX/iqDTa4eGBkdi9U1k5PROdg2riYRa4ygY2xeym3teHCdc6vPxqBZvjj3kv6554S+Qfdv06dW6BblaVFCyST1LnBIW3sXvAVdcrkrutUtlq9yZaNjkKs6eY+NT8F/1dxXnEkf7z/70c8vEKw6Tuykm2l89Ud/GK9nF+N//l//A5PEwJzJyDrOt2Nj5zCXHFn/dmFpC8NsM2YXN2JzG2bePonZpe14haH06x9m4vmbFX7bioW1rdhGyRwhlM+vb6OMMXUEsD5hsE4hetfLdGIIXVvzFWa4hEDc/bje5dJ8WlZBp6Xq6MFHH0V9e3dcVpciGlrj7LoG4LAFAwHeACTdnd0w8EW8xWjb33VTOoQAHdcgMsqsMHBH6HcITY1eN1s1u8VMfgnZmsaMOxNgwKGYi7vP4osufokYYnAa7ygt+crv//hbERC4+/xwX5ndYxBXns9/EqPv/J0DglMz+lyeJIiyzXUoeJnSjHeN5FYMABmhv7c73GnZzQ4NCEgw6+ur8eLVS+ZkJ0YnJ1Ogu5Rbg1BjSceqjCZhSLCZ+Y+wtCs6j4qlWBjmPNf2G/FV8TyZHo/xwX7AVjmJFz4oFC5Ul9k1CCGzxxnyaKQPAlJLAFgv7xQlqFPHTcDSeQ6BGjm1LI1RT/dkkNmuL07jBGatRCGUOKcDIdqE0HSzHevNN9LWBhRcI4DAWo5XGCZI8WgpNUYLxx8Anns7auK4vBXD0xPRDROqXB48m8zsaAM5GrgKDRnBIEsVTHnB9+aegWgCNB/tY+ycXgKaN+MMIWid1lJrZ2xh2J2c3ca+QIBOuiFapUtZoT1nODOCFeAwnor/nLnePzqDbKpySY7RW8+B0QpjLMegljkt51x6XIe7QsF3kWFWgCwBvRlj0o2fOp08fnpxlvPmsmyFrRFKAdAV4M0o4SFAM+uAM0/I4xQixbs23FhV472IEKtYMM44r1r+k2ZBGioH2yhd2ksVuksBz5jzSu5rjTF/M3gg/Zql6TzKczqSzKryWRqtRudVR35XaUpDOjQsr0EPU6Cb4afz/t5UZ1Rj4FTeSI/n0AOP8Tt07soPSwvUQk9m88WtjgsNZc7xO0DP8by6dW8AM4/OOW6mitk21fQJsKsw96YMuzU/jQrrvDBbogJ6dIzrLVnkHDFXbmCsc9Kg0unxIUrE/UZOor3VTbaTcVEYgsxa5sbsEp2tKNRSbSo263NnO+hpA/SsM8Gs9N1DZFSCp8p4v7wVv3q+Fm1tXXEBTZvF19fXH5fIy32UpWUdmC54zkDObczPrvLZj/Afi67m6nj8dD9mXkQsLQHQa28TqFgTz7Jnw1k7DsPntCJmnh+kI+QP/uj343jnIm4ArOPj3fSzIv7iL/9j/O2vXsZbZPtvXjyP1/Or8evnc/GXv3xB25bi+but+OHdTvz997PxV1+/jb/49kX8w6u38XJ1I5b2AH4HO7mJ0l/96rt4N7fL+LdlbcvrqrP40e9ORWdvfWyvXcfczDbjV0StBQoJEPwHTavbBWYauxowKmbpXSe+dRk9VydyAV4KxahjFVbGAK+P1q6qODzZj6q61twwuaurmfG/itU9AH5LXfzOl4MxPVaHjpiHL1G+zE/J8jfShTMB7Tt/TFzOqX9fox9dOaXRazkMX25UnUYGNJQudXhFHpSn0qmiTOA8+VT+VL/o7PSV53KhfRGk6sxzg23v5HGduG4Saja5Kyk87nN0xpntyEnJszrmlOeg8uh0ZQLXmQmTTjt/B567STNUA/iswMBqyWXsX/3RSJSPzmNxfj8ODk4xgPfTyG9oQobUX+UmQ4fMpcHFi3NLQZ3Gs2cdMfvmLP7h77ccGvpVFR9/1BldrUfxm19gpNSgZxAHZjJUc49+jKmTY7Mm3V+knnsBjDBcqhnD1dVlxoJxvTnLjKiezpa4PjuK1maDdJYDQzf3tdDemsyuOjxYj939ZXRZY7x4/i7WwBSXly6rrIjXMwtR2whdYC5/982rzCysAUtcIX+XoEszgNoYG1cMCvJLLW0yUSxhcFkf+gR99jEGjsv2t9bXMbQnwz2BzAwSMJ6dGTTRuJdnr1PPueGa2bTKhdrK+lhcWscg2I7llfWkUyButKCvuq1dXVdCXt1gGHEvY5/8c34HAaCW08mANu2pQ59sH5TRMWY0o8uRrToK7k9NoIOR1cg8Nx0Wh7S1dSBba2Ntw3qvx9HTrSN2Dz7ZjQcPppCBdTlG+zoXaaNBDrOgrxnXS8bAgIErtFzW7Cb2La3V0dvfFL/89TfcrwYdf4tO7crMz4vrM2RhLfq3lEHWq5ODsOSatDY6OhWv3r3hb3Ry3U0svZ2J9obaUBRfn7sR1R6YcTsaMc7ETTrUzJLX2FleXYrm1iZkz3gMj3Yxv4vgiP34/NN7Ud4rY5Q0ZqBnBqHW118bIyNNuWql2ZJpHdbTR6aeX2Zt61rus39wFUfbh9HScBS/86Pe6Go5j/b6jix71N5zAa3Vg/uOoeWOePViLl6+WMCgk2+V+ZUxcv8+BvUvoHfHuD66OnrgzxueA9ag7Vc867/5b/7bePHDD3EKf5+dlWO6vy0d0tuMb2N3L1MDkAdYu6G7myLeG5+O3/vZ78Zgd1eMAfxbXFLLXHf29EYN3/tGh6NjaCxpWP2QwXbo3/r3lifLDWihNTcf1NmgIYtKyzan4x49bJa4JQ160RXT0/egLuQfskODTJ1myUszzJBYKUMuLs8Sf4gRNPJ0+GhAukLJTw3MAoPUpZ5QX7rCVFp0bwods9fqpK3F+OmXD2JyfCh1+NLaZsom6cr9PZ5/+0NMYXC8evEaXdSaK0yUP/cYZ7OgLKG1uLgaLRx7O/M2vvjyy3R+ry7uYgzt0U+MTOR2qe4y/uBnH8XDe0OJ7d+8m4FGqzGy3D/qJldm9Q90xtKytXgvaGNnOmDqa9vpH5izsSIGButyxURTs6tlqmN9bScGR3ow0Jbi9eu3jLErSq9jcdYNduvj2ceP4nsw9PvZFZ7p+F9A4zXxyUcP0knrptENzN/qmlngFxnwW1rdRsY0Zu3fRua+r38s/sf/9R9ic7cS22k31nf2wYRgsPoS1+3E/PxazMytQueuAENn83zH3QlO7ID8yHlmHk3UcBl9C9hfI1IZ4j5dZozp6GkC/9ZyjQEJN0+0DKn60WukqXrsm6bGpnSGCVfS6Ymd4MaQrqbSCJUebIOrAOQtA0tdGN1KLOWgtNKBPJMG1Vtt4Gn3AsokKnS49GZ7XImgU8y2a8irhXqhd8tUWrpSR599E0NbbkFlIo1qL/gs6dz+6hTo7enJhAefr/PJ55rgYhvEq9oulnuw7T5b3asj13MsNyHurUM22V/p3MQp++EzLD8gBjY7P6+F/1z55riZOayMziQUg238bYaodXHFCDr4L7RLab8r00aHu3JD3PmZxQ+Bn7roxBZtb++LoYGJNNZNVqv02Vxvgl07toabJHb39DHv0AD6X3tMp/nWzm50cdy2mAixMP8OnblIv9BL9KWq0nktHD46cZvBobXQRmV1W+zsH2Wd7NXN9cw+rXP1H/SlXSc+UfaLsZpaG6K1oxkMXBv1LegDcNL72aU4of0IxByTowMwSNQzB9jtexc51m7ea1JeBfe09r+bdOpDMDHPfYMMnms/VNeCz3iQmP0nP+qKkb6K6GovZcKRJS2fPRoCpx9HextyBjtAHK5Dpqu3j/EzgCmsqeAeZ9HH+Hb1tsf84hy0doneXI6+XvcGvI6piUHsiUrk8HV8/sUUukzcLY6ik5YUAq65j4AlDw3w6AcwIeGdySlLG4zrFg/Cbmny+EXakYflnWjuhRbhtbau8Zhd2GSctXNvoE03wnaMdCyji5F30l/iMObHUplil+mpEfBhA3rDlVmuDL2NBx9hS7a4WpdrzrXpmXNs3quLlvjrv/4uebm/tyP+5I9/gpy6TVzhSl7luys1Lb9h8P4MuexqDu0Z8bMJYHKPMjP/c37dd4Q5PGAOnf8NdLGON5299a7M4gqTVxwLnWeV4CVX9HqtfJb3gV6sjOB1Oj0NAvtTOugNMIiF0BvKmGvGRp0kPlGPiD+zJAV0LQb2nvyUmF8MqE9C/4a+Ee1m5YUvHVzKBmnbcZXHdfBJ97ZFvK/+siEnBsTb3S+tHvlm9rn7z7VEV2d74jkJfWV1PenxBvlRSVtb6yqiCd5aRE+/21iN3eP9qMAGO0H3rC0txu9+8Sym+r2+GdzQFUfY+/sbu/Hxg0fIWFd1LqBflPsnXHMO7WKPXtRjyx7Dh2C965NYRwfob+nv74165MYJ9sTM2w16Wh0Xt42xd1IV3/ymNs6hO21n5ecZfT0HRxwcnWTG9Ri4yGxxeWx4oDu+eTEb78B037xd5N63MWrp5rZSWI97e2MjttfXUqbVIf+rodv6usb4/uvv49fffhfP38/HZU1DyjXnzvmfREfr6D7Y22GqK+PB9Fg8nh4B2x7HuntNaZdJH8yhfoiVlTXoAF1Iv5Q/ztdB+Qg9sp42xj72vPTo8XRKM8/ORYl2mLQiQUmf+hmll1PoqaICnQPun0AWPurBlsU+0Km8iF5uZt4n2zujhStL2Mzzm6uxjyxu5lxtR8s+uprIcnQZ/EH/SGvcNB2clhaqw64r/CzVmWQkD88urWVicTuY8bKMTX96kSt39Zd5D4MZ+pjK0IN6wsx3g7PaEJY7diWnQXBXVvo8V950wJcPGttdO54yQRzj3l/98HlXNbSpzUi7zPhXbx8zD+p5A6n6kcRcvmxfymhktbatMsaX8kbfVZGUKZYTA4oCOBfa5v8fPnk7b/CG95GHtCcN98qDXMIcKlOVj1Vg8DX6p5OdHzgn//vAqyYZWLbPDHYxqfuz+AxlAF/y0zI9jkFuJA9tKxYNaNwqSzj3mvNodGIi93Zoxq60D4WNWg39dSNTr3IsE58gN9y02L1SXTWlbJI/DMJAevn8THLln/yvs78ItCprlDPQqwEkhG6Dc19fR39dHTOcpSYvoNHrs+O0qSt4XkMT9h9zalAIsZpzZxDbZ6g4xPOpDqFr6/ebgHwFfm5tboMnR8FHPcjk1pwT22dVmN4eyzaOR29vb/KjCa+58su5ZSxMaNza3YZGT6E3+IVBv2CqXU1uEM45cO7OTpEtZtP54u9e7MWJ+4+iqb0bXRNhOSZXiCujT49PsfdW02/1+7//x/Hkyce0x1UkjC23RDRH1cSTz3+uwDYbxKdYi8r6t7/45dd5Is9PpVBJR61jewvRKug0KIwmu/T97OIKhtsFKCxkncCNLTdigtkBmOc0RgKzsToOrdt0g0K7BchJzA5QU7OZOEMIqZasf1TlUhHOO8nOGjkD7CIwnz19jCF7H5CN4YgxXwmgPrm4zQwmHWA6FV6/exduCCGBZ11+FIGbj2q4LC0tx8uXLxmYs6xxamaGjnWXedg+39JxEn7BT/npwOdXmSnfyVq/ZSgnp7jgw3n+++3xf3x5/O4cf5JV8ygEq7NfUK8QhLdS6OQSbdpiTVYNJTerc5ltLjNFmOi8FkzX17spYVMa0RoJLpdX4JoV8+vffAPwdnMRFUNrzoFEx4OK/gsy6UfRliIiZxSZVqQT0lcyP4rWskFGXX/0xecxMNBLm7bjFsVsVvRgX1/eI6Nr8KF9NQtCZ7pAy/FQoTgPbj6scWG0UNDu3BrAkGHtv0JAIG/E02y1jIhxned6jsdsX0b5uU/Wzab5nZw33NsaDa3VMfXkQbT09sC9XFNllu5ZZm7u7ENTGGf7O4c8H2ULl62vbyOcz6HrU/p4Gmf7J7Hh/hKTY1Hqas3ItBueHp5cYrC5e7tZii6hvkwB7PhoKLpRsJlNZle5aXEKVo5Ly8WyJgVUoQTtCxcy14wanxo3bozm3Eu3CkiNE4W/M2OtXIVqbkTJs90IS8PXuWNwU4jozBIAmsnvdelwZIxyTlGSzoFKyhIA0ofjrOPd2SpAl8Z1TTqDfI7GTi2/C5B9jKsGfPYp99Bg8tlHHwwsHSIeM6vPe1omw+wgl4pKc5b8cL7sm3Mvbfs9BT/j6HXSgJsgNjbUxJOHw1ELr3kNOBUB61gWpYUcL5d6ySMOmOMpEBQUer4KWge9EVL7oHBVCPJjPq8C5cHE8QnPAU5tv4Et31l7Dplgho5j5QbF1qyTxlxx4mYr7qPh6iJrAasE5aeMtvsc/vbFJWlU6JBz8Bwbx8UMc9t693IptP1QXq3uHsfXLzf4HSDCs/bhN+t0j7vbOnNv8DIzyWlbI221TMYeNLsNTR5sDkdjx1EM3rMmOIqgTFuQ2c0aK81X8eNnn0cb102PT0dLaSDW1nfjk89+FA2VzfH/+X/+m3j6+X2AakUMT3bHL1++ie9mtqPkPgNd7fH9u9V4s7gfv3m5EMt75Ti5wShc2Y/9s4pYg58GJh7FzOIO4A0g3YMMaqyJqcfDyPPrrHfc3tUWnX3NgFnAMVjs4KAq5mbWoU+DF2gt6NJxxwpMmkyQwxjosMySPumMEkgUQSzlvIpQ4KrMssSFG+dZ97+vv5G5MWvW0hMtsbqyF411XQDmEvNzjZzYjS++6I1Hj/ow3vl9aRUwXhc9vW2cX2xUbka4Tjb5IsEG/wRl0pV/F3IchmBec9N0eEuwme2WWb2O/2uUGOBTZxRBztrUs0VfikymuxVUd/yUsk3Zx7xZysisPkuN+dtd6TW/FxsFws8Yimb1ywoGUKV/Gpv84Xlm/lgCwVBKEXirjM4uV+Ptw3MN8fz713F8VASmbjGim1pq4g/+6HOQZH1meA8OtsT4SH/86MvhGOitAMQ0xNj9ihjs7o3N1eP4na8a4sFka/zdXy1GFc9CDET/cGdUNUXsgQM2Nizdc4R+b4l7yFM3pDo63qXp1/H44QN0UhNzXEZ2NsbYcD+0vIX8bEt5JsAeGe6hb1cxNIjRdXDAd84bnYr1jf14/nw+3r3DwGnpioXFzdhcL8C5jnANpsXltTRQBgBJ1nDU6Gtvc/PZ6lhcXMkArKs33CTRVR5uRqXRbA1t5Yr3saSRzhszuIYZB1dcLM2vZC3xUmMdp13F/ILZVnXp5NfR1ow+HB5EP2JcrII5lG9ujGi5GdtQDaA0qL68sJq6oZFrj+BjN2rb2N5nnmuiv2+ATzP4KzMzyWt6+3oyo9aM/bfgHPdNMks1jS+uEY9hmcXR/kHKH8uPuKLB1TNtHd0Az4YYHemLx48eZRaIjlxLK11BH9cA5M7ONtrfEwvzBi52kr6ra64xgpajuwPsgF4Y7GnHoD5jHm5jdXkubi7KzNFU/MNfPY+ffDoWP/tK3uoCXzVxfCTev38PfiscHuoN8ZhOHZ8rfnGjvY4O9FCpMt7PzKSO291bj7GJqVhYcmVfOT76ZJh+mtFn8M1SPufR3FaXRmsXgNqg/PbWcXS0tCKbz+KPfvceOKA6Bnvr4+W7rZQ/FdWN8T/9m6VYWaqJL3/y+9E3NAUg/iL6aOPv/PEfRPfwUFSgI/7on/2L+OTTn8aTp5/G5599HoP9gzE5MUlfhpCnGH47O9Dc29SXYq9RxuPe40fR8/BxNGOYfvrxJzE6MZ5ZSTpK/+xP/yz37nn5/PuoRD78X/77/2t8+cWXMT49FT/56neiif5vgs/++J/987g//SD++A//JP7lv/hX6cBf0RBjLtW/GQBE3qmjxQ65aS0SwMxq9ZeyBzGKTnWj6GKDc40gcZtvV1lmJis4UgNO2WMmlZn3GXhHj6dBqY6UeLi7jiINH3mhH9rzXPebMADqflyP70/Q1j+MFy9+iPmVjViHdp3f3t6BXPmys7ULXR9ynbqyPTe/tU06e60p/u03P6Q8dYPSSgDc8rKZ4kdcV4621vYonx7EyFBv/OHvf5X82d7azbm3sWXptTJ9o21tHTUxONAFj7dDX8fRCBZ+/OhJLNOev/nrX6Yh2z/YHA8fdjNmdfHN98/R56X47utXKbN1Hn306acxPFGKutJVfPW7P2I+1pGvldgKK/GAeUVswjvV3NsSS2Vk0Vi8efsiZueX4fuuePLo01hYcPVHOWoa26J/ZBCeuszVU2u0w2zkWvhlCV1jGSxLi8H+GZA5PDiHVxtoGzZKtWXmCqdWynvmwtIyOs/Fxc4hJ0D3F+lkUReqS9QrbRjRGuc6ix1T8Zt4T/2kc+JON+kEb+Q8yy/sQgtmOqbjBXwmhvUe4gtrqmtEioHUUZnByHO8pwEDE1GUteJF8Vw6FGi738XrqaMYA8+90202X0wvllL+WUNZo9/nea/CCVide2LZ2DtaVCaoQ4q2QI/+yv3EsNKT+tWEAFdoGxQwgOlKSPfs8Pq9I/cvcTXMafbTe3gv76+j39+8n0GFuzEV00v/9te2+XdmYNJHAyHSo8+Xly7AiKNDlml8gHzZCOvs1zU0R3NDW7Q3YmeW2qKedlRyvBEwa+a+mewGAFy92AavW79ajGFCjI4YHf6W83NM9w5249tvf0OveTYYQBxQOGGTHBKvNrW0gy0tS9uYdh+QBdn7NoMq3tdAXjppGFfnSueq+4zV1oK5+dQ5adb+5uYRNvZjdL+lJA12gKXOr8BbBqSL1Vna8KDxxEH1NSXsf3AYOtWSHcr4glYtQ3CcsqOxviI+/3QwGqtv4BtLVl1jA1ahbwO7sSN6u/qwvyyZp23UFotLu8xFVQa8l5bmo6OrIzPbXU3Z3dET6+h0S6OIC1zxtrSyiJ4+ilJLfZaENVng5Bg9ikzZ2znIgMzZ6RX6o5XzXFVSCf2XY2/XOuI9zD14vxGavDmivdg8YBNXAJ2F+/jUx7vZcuweFBmczU2urrGkkY7EWubDZCKdQ9cZlHG1e8RFfP75E85vjHdv5iCZGnDoWuyo2yGhzr4GsMkW9kBbypj5NwcxNDIc51eu0GmPrc0dZOFSdPd1ogM3sOGgMXS8eEAb0ZWfOsD0Xcinzq8raZLH4CF5/E4GFHR8GltgscSTAY/p87jV5jtN3ZErwPnksryHr0wy43shj6AfCe3DK215fpP3TW4qso8/BJK8h+fyJXEt900/T96LN7/5/Y4HHbciUUzdU9iq/JH9SLvV3+Ud6EnfgTJI34eOO59ruZq8TjsbmaKuO0ZWaCeqJze2ttNB29ZYH08nR6KxCvu4+jpWkRU/zM1HC7Jm0hJb2GFra64m5B5nl9Hb1k3fGuLrr9/E7NsVsG83+rMzOrobony2E48/uZcrX8cmeqKhuSpW1w0Wa4uinzGpTZ5thu/3oOGdnbNYXlyHF5tjbLI/TpE5W/vX8cN32gkmCzlokQEJrQu6z+sWWbIAJh4M9wUwS7yhoSW+ffHCkH28xkZbmJ+PgdGR6AZrGITXpza/uJCOyab21mjt7IrJqXv0sRu78m0cwncMJ8fux/T9RzynIuZmZzNx9PGD6Rjt74r+zpaYnhiJ2ZlZm0QziuRTnZru26ju2EafaKe4CT8zlJuJWnM8/QLMq3Pk/FpdYnBggGdYbcJKGQbL9Be15NyaOFiNbhliXO6DGVowHpTl2+XD2NjB9gCzDiPXqjnvkiFa2N2ObeayZ2AobTLlmBhwC/3odSY5WuJKX6CrPZSXDq2JoD5zExmXZXzA4JnYxDhZIWJqahp5exYbm9sf+KcSG2M0P/VfmEC7yTPci7Gw/tw/qAe5bNKfGOk2+ppbY6qpPWqg+2ppnM858L8bG/fTP7fDcmWRTtkTwLBeHSsyyCdiulwpznedvdK6dkHiMWR9VsPgt9SHfDovPtNPj/P//+STZiePeX7amnyX1/w0aQ5K4xz6yXibdCH2K14547yUw26+XgpXt9HQxLoG2AwwyM/KBFcB2U71lb4n7SlZ/27fhAvo0fJIZXTy4tISvHWe9pH90u+l3ldPWPFDZ78Je8oDK5q4N6SBAIOFjosyJeXBh3cGR+iyfbTV2sX6Ht2nAWJDLtamf9PVJfp5Orr70SfoguNydLY1Y/O3RBk7v7q+qdCXtKcReW6ZHx6WY+Bc8yCudzXsdWzvulLzOKy00YCtrV86SxpCb5lQAz3px/NTWxsJlnTobwYJfIZJ5zr4V5dXcl7FH/IKD8l+pPyVaHmJucRejkkGOJvbogM+gURSj8HOiQHUy9LhzvYm+qMh95ZylaU0nQlB+i84r2r4wUc/z+UEPEAD1g073iIA5jGGLy8L5/zh0Wns7MGAgHeNaGtObWGg6Nx3k9ZFQPo8wsy65tYXZH5T+d9iHFlD0MnW4YfcgDlRSnxXJ+pS1ilah3RcW9+K2cW5NHDm5+YS4JrNKhPT21TgfRi9bkCr0N9EiZfpsNn/bqBnTaa3M+9Qkivcrz4DFm4+JbMqFOe4p/WMzHZ1+VM6iLm377uXcywhOd7Fq2Ag//Z9x1D/+cvT/+n7w2X/f8f/kzf/k1397skq7LvnJsP69ia0T+Dqa2/PshPFUm436VTpmQmgQ7GhUUdOFQTu5gydCNWrjHqakbq3t5tG9yGEnuWKOjoKZzECQGGQ0SWer0AQIAgEJUSZx88USjRORe0SQ43Ogb7u+PTpY4i+OqO2li9xaa1RZk8XlCgEFLwSqrW6FMZGbV1ia/vsvIAhFQqCx7ISEq4vBUEd55kBIMEWdeCqc75sbzpkua/tsg+OVRO014dh98lXn+Qy6T/H0J6aHmNsBA4XMNhW/L/+H/8mDb1vf/UtSm06AyHffvs8/uYv/j7+/q/+Ib759Tep6A8xKE+55qs/+gl9aosGlMXS8iZG7W5c3kI3tNu2XAGIZdakaebMeVTh2VcNDwVjOgJlaDmO1x1wcV4VoIUwLww7z/c0Qb+1uQQtRxzXeNfgcfNKhYDKoavbetXer4q5PaHPp3EI03ut91PhmPWj8rV+tI5G6VuF68t7+7fj53i7NC4NMfi7GGOXADZBgoXCuDP2PMcVMzrKNPwFnM5nAk7mwWx/22EtPZe6raNEzWQyMKMws/13gK9wlKOcOebSO0s81QCYnjwajhuAl4CR0QQIGRwqnJ3yi5+2XcOyoJkPfMnYmaUp/dUj+MyuSIDJ7+7PoZKztIlK3eWRRVmED5dyrbSfy3Wz/9wX4S8kEwy62kb697nWiXTplMaj82cpJI9rGDJEOZ7yVxpatlOFgPKzJWk8Src8y3E2S0eFtFO+jJfv9/hbh2gZRVXUrC0fHsUQ8s1MhDP40zIDZpdbiuAaQ8XNAHcObuPr36Cw2qvjybOpWHp7GjNvNrOUUFd7Uwy2d0bF6UVmLG4DmlZXt9MB0VxXEc+/fx5lDI1PPr8HCJ2J4+va+PWrtajvrotDDLZDyaUWcLd3FBV1DdBJA7pgJSz1sr66mGBqF8DnxrcbG7NJXx3tdfH40RD0AQ0BRLcxWF+/XYqZ2T3k7wTK/ToOD+EPjEnnwNqAbuhq5t8hIMqAlEamZcoMJBm1dx5VfMr3CwHglcaob2ujniI/KqOnrybcMMrAlGBlbWU/yvvS5nEcH+7GsDVaS1WxhhFwgUGpY3bk3nAMjnSjHDEAGdsrQDsUAH/rjEc38pcllYqAFkYEc+1xQbqZyjrLNP4EIPKHwKBYNVXMt/NvvyQ0Zax85Mu+6AhOQEbfpAsDgn6Xby23oNK+gPaUz/JJljzjHyKE9sALaSSZKVib7WqlP9KepR2gvNSDtvni8pjzDT7cxuTkGHR1GQtzWxhNAArm12uaW+qiuxdZx/gszm8D1M6jpYUx7WpCfpxHe7sZNxuxc3gQ26vVGOLlKNV1xtwbDJfn51FT3wyGaM8auxpjrrIz28Ox2Npaoq3WRqxIg8kgjhv8v303Q58rYnhosNh3hWfW1JWg5e+ZQzO4lJ1H6DhkZk0p3kNDE+NTAO1y3L//DNA9mkba4uImMkSDuzKsHzwyNp6Y4hQ9UAJjuPRekFvNGFhuZ2d7L8HgCXTh/CWwb4D2wDc6yMygW1vfBqRiINS30MZajJwNQK8lNVpid9tNPbcYy76wDE9nVxtjjW5DJuhIPzjYQQ93Z9a69T6tmVwNDTVDL2PjI1xbziC+9OK819Y2gZMuwFbXGId7iV2sO9vT2wkNL6aMki6Ojs8Sf1lr1+zRSuSK9KoBdni0nUvVR4eGU04Mg4uWFjfAbJfQ9QHyzJr89emoSqdcnaAfOoSHRkdGoBPw2el11tIf7B+Cv5vSidrf1x7LYMJbzmtrNtPnAt1VHV3o+4VZN+s/jZXFo3j0GAO5/iDevV/A+HX1n8ZLRVgneHv7KPEf3JB8YskpabajoxVZdgSWfM/4t6PjLqIV/LK8ehDz7w+ZP/dC6IiT8l7MvJuNypvG+O6b9/H27Sz02oOeAZ9UNWXd45ZSfeztrjIHrkw4gv8bYv/sFkPtHPq4jrn3jRwbo22b8Sd/9K/i8y9+HL2DA9HV1xf3nj6Nrp5+jIyWGBqdiPY25CX49OnjpzE6PBQPHzyA7iaQR2fx/PnznA83h+ztbI/x6Xsx8dEnMcJcN2Gk9A8O5QZ3RYLJEs/GAEcmdIAhHj1+DEYZjOZ2ZDejUd/clHgMUQAPjDAvjC//7j96xLOfZFDHAI/yQ57XmavelF81aHSkW4ZB4aKz1r0pLNWgXs1l+DzXzO1esL061kCWBoa63wCfho7nKCuVTcofdZ2ySbmVgUJkjFnZmWwBwbjx5uH2bjy8N85v8DTY8+Xbd9HY0hbNjJ/tPS6fpkNgH3mqw8hguIHwAmOWs68rK+spR60t/fEnH0NvnfHXf/33yec6tprgJ5NK3A/ju+/exDo09d0PM9CzWdeWCqtnTrqhxYp4P/M9zwjG917Knpur+pidc1+Ls+gbaI6Pno3lypRFMFx9XRs2wVpmVItNtneOY272JN7NzkdXb1MGoc4vKtFtuzGIvtAINEOxp6cTnLXHGFQwZ5aPGYjvv59h3ifSIenm1d+9WIo3cwvMo7V6r7I0WVwdxshAN1jxMqYmDFSuMzfHWd5yc8PSM+gTDE9XyuRKEvGBOgTdYMa+5WPEtzqbW5pbPuDLm1wWL44wo9g9n8R32olmfJscUugTVxuaGSswshwAvMd9dCKsYmv1D/SDvZ1zSwa5Akw9BLbj/j5HOlF/iFlTt3FMB74OdTP6tae8p1jXt85vky+4DfztfjbOr+VxwPcYwspa77O1uZl0rFPFlW0mMnlcmpNe/e1OV9o2nTrSvM+yz3cBBM/PWvWMlRvAK9cMtOmcsAzeNnLa1aM6GlzF5Uucrc7N8aGvPssSFr7spzjV++e9GVOTkzTSLVeUupQxUXZp7zim4sIx8MNHTx7EHLJTGV5Z3RC3F8jX2zrurSRhQLDF3GjdOuMmC3lt8i04Qd51E13dDLZH/CxfiCWev/iesT3OMfRveVRHl8LbOTLxzj1nSg0m0riiazU211cTHzgXOm4KRyIv/ieNOXbNzV30q0gk+P7bFxn0F/MYZBev2iaTdMwiFitrV8j74lpX1OqwYWoKZwj3FRMbfKGzwObUWFx3Ex+DR6sqDxPbnzE2roDASmDuO7KM6QkyfAF5X1HZBk1i95QjyujyUfhqeMTNPU9zxdwyuqypoS1qK2qRs+4XZllEbBBwz8WNpYcsM1Edh8i06sprbNQe2s5YYsvVgylc6fzd9z/QBvQY/LK7B++hO4ZH7qHr0dGZrYzcqrmKrs5WdHVVbG6V40//7HUcnYupdCYpf+00HebtSnvxqBjWkiCwRrZpcKg7fvWrX8Xy0ibDAG4E52pLHXP98MhYVNVdxutXK7G9hv49bYxHT6fi6lbHDzISnN7c3BYT9/pjnecfn5ipLP41a1VHGvgU2nHe7njGeU065pgvsYKOMmWBAR0TGk1UMON2YAB8AB4y+zjtcO4hz3sf+T6v54YpM3hloFAJlPTq6cV3eUXe9Gi2BeGTf/Pp796ruENxzd3L73dtzURH5UX+DLKlf8pXf/deBb/THv42wSXtRejZlzJUfaRbTqylDrM8hmXqxMUn6K5d7OV6+tZQcRPdjTUx1tedq/h3j7CrnIvJ8agp1cbb+RnmqBq6aI8rsOkNdHqAzV1RhcwqtcXxOfjqfDOauutjeHo4Lrn/7OKbuLw5yVU1K0tH8MU1egIZWnHC883qH0w/lptrtzV3MqcdzH8ZPq9ChzUz/+hYHa/2HL5mAujfVfKT/rKDg31w80aWlNE2z9J+MMcqGPzytiKWwDEvwUT+1jc4DP7EhurtzWztXWyoZvTxqaAOu+yv/uE34KR6dM59dNpoli5xXxA3RxWXDKOnntybiGeP7sUN4+ZeABUVNcjW5gxcNqB3DBY104ZjMLKyyUQ1ZYJjrD/Q4KD+Q2lKXKLTscAjRfKpeiqTnaAbq1RUQKPNkNvHQ6PRDe65wd6zPvr85jrPOovR7r5oq22IKmkZPLDMfY4Z95Ex8FlnR7TAo0fYkEvLK4ndW9s7oJciMfRwfw/awmxFBrq/wfjYWNLd+OQUtsqrlOOfffwxvNAH/dXEFvaAjm/JXxnqqgr9LmVw9N7+QWb9T927Dx5378NS9HDPefS8drr7mHTx/BHGSRlXB6/p/5w93GF+b2KytQPcakLoVbQznrtnx3FGnyRs+UPdLm3bB30u8pW8qH4q+Ibz5BW+/+d8dMfvvu5+l6cYpuQNB8GxVw4WDv4azjQxFHsKXb25tfXboLZ3ztvzP1nMuTIBU/+Hds1dolq2j9NMxrbyhXrL0rwG3LVbzxjbYiWSm7afMT9L6HuDbkUAxv0KXHXnPg0HzJO4weob6lS74ziZPKWz33bZfvuZo/Whu0U7P3zxP9qkzBD76fD3Om1nSyK70qCjoztxpNhWX5QrqHeQATr99RXpz7LCSC33sQRPPgb728/0Z0GvR+B9N/2ux3axEoCf9sFVIAaNsooCssZVJPJQBfLajYf18blfhD47MYxYOPccRI/kxsT0z+DTXYBHvGz7HUvLs+fcV5n01xZ1ja3oOn67qeJ39C8Tod93L/c8XYcWa6HpIfR3sZeXL1RP8lNVR/fwz68rMJIxZgU1TpjCxhD0CZPl0rxaFSUXNwDkzzEs12EMd5O3Bm2ZgWBUs4aQmfzVKr7GpiR2I8M+z4z1goCLDKNqiK3yBqDFdyfo4hrFA4gWYBkZb0f43AcIT09Nwqh9cQ242NvbzoH8g9///RQoTU1tsby2RRs2INgdhGc5Jrjm0ZOnSdBGnI1E/gaFq1NGAGm2cVMThr3QiwHQ2ZbLQz7Q0N3g+MHwJkHncb7nZxLWh+//5C2xFWxbvPK4N83T/R8H/sn7t9fdvTgnmc17ex0vI15+z/p8EIOvIopvqZO9dCiooI2AadAclw9TsJkl6Eangn+z8K8YOyNnljDZRfH87d/8bS4fGZ+YxIhpyKiecyOQlBCNPkp0mc3PvzQWPoBGAaBjozK19IFRywf3p+PJk8fM43lunqhB2YZwawPEpXOO+7g6w6zDIvpP3xlYDUcBpBnvAvoaaE4mUNgp5PwuUFEmSugybl7P95oaHbQCXtvGfRKYaiTUxVf/7KMYHO2P1xiFL3/zXXz52SOE9WpGVBmdeP9mNY4OMHQBhR9joO8j0P/nf/vvY2p4Mk4OYfrK+uiE/tZWtwEBldBUd5QPoD3GZn5pI5ZWAZJ1Tbk8yZly7HSoaWUZfdSQcL6sKW7fZFyNAw0XhYqvLC3F2Bm1c/MvB8VzDMDkjuGMmfwmONUZ7KcC+e55CgSdi+kURIgL0M/4uwD+zs81fOzyzQPGvqgzbtaDwENAqtEjkEvQyP18ez/rEjvglozKaCGyYGsXZQ0oVOH5aTvMCKxV+KAIapiDYsVBsbwt664xOyp8gxPSg0LeuGULtOXLvmowOKbSlgEDwWiWDrJNtxdxf7Ind0evYZw0Hurqm+i79Mg5jFeRkaVBqQO0CKbYH4NCyUucZ0BIOsqapwyM5xmEceXKXYTaMZSufHuuzmcz9K0r7fxYTsqxy6wv5JPGpM5JAZZ/Zx07+iAItS/KMOWN7cxAVjJ94ZxVUTrXRdCkMMBsp1lyLiff2j+L715twIOtKXsMAEjnuTyWPrgPgsa+xr8OlX3nq0rlihFy3ZDXP/+6It692onh8Yexur4XXe1D9OEyHow/iL7upugfZBzrL2Jx6X3cf9AdfQP0BYD6i1/9Jp0AjU1m6bXG/NpmNHfWRDcg8PBoi3Nq4/GjB0nj/eMjUYGyK7W1RBPv7r5+5gkDufYgmnsa46qqLg6gh9cA0dmZbfTFdjSUOhnrVgB6bTx/PsfnddautuyU4+EYummcq5IGAaCWKjg5RkFVmk1PNxk7P52jDKRpeHIgA2WhrDCAdh3/5b/8inNuYwjje+9oGxBlNF0HA0Yfynri3qNY29uLXQzMzd2zqKirjLaeFvTHPsZiqQhYc43L0TU6nE9pWEPCT/WTYCpXIuS86pRyWbeG7w167DjnXHqynJPHJT5ryysPbLv8KRCT5zwmLcijAmRlo052HeRJk9Cwy0TN9DUorlTWiWlmvMtNR8eHU/aqrZT5rjxxUz2zbgyy6qxQ/goITk+4ZxUGKsaktXQ3Nw7RrbXQ8Tm63SBOCZ6sjNev5+nfRbR2nsTkxAiy9STO0S9mBv/ZX76I4aHpuDmpj4XluXjy+AH3O4ntw70sc8YgxKMHAwAks3M74t075hqZMzTcRfsaU0aPjQ3EBbjv9cv5dExO35tiTKxTvBLDo8P0uQ7jfjMuwR+X9O3hw+nYsDRGYxs0AfAHwFXXY8RCc5YCWV3bZVQA9YP9jIslgzriN98+B5S30q8m7lefwFNH/vkZRtzBcYI/M6129/bFn/S7MeuKb27sIWsakVnXsbC4Hp2d1rQulq3r4Cg1NMVp+SxWlufjZz97hp5rgB8buOdeOq51+K+sLDDlFzzflWmuNIE3d/ZjGxnqvgk60QWUBmAFZzpdVfF1tMd6zwo8S0qokzs7rGWNXoIGTqEXwalBn7dvZpHP5xiDB9E/MBrv3s7B273R1ckYIaN14i4uLsbQ0ERmMTrnYiVXf5wDwDWKLQk0Dv1YY9K6thv0/wCe7OgwM789mkqWZECmY7Q8vv8gsZO86ob9J2VXD1TG0Wl9vF7YiZPrqugdbs+SeEvrEW9nDqN8zrhjvZm5Xluib8iEolxgRQwPD6Ajd1JO/uhHD9Er+8mnpaZOxrkUv/7FXJbYuTc9Eb3IlOsLQHRld5xBd6Mj09HdO4y8uI1vvn2NHDQ4UxXt3SVociV2ds0wwpgAw9Y2t8YP357Fq+f0q3OQYxgSNS3x/S++S4f+0NBwylgNcn5kbOvRC8qZupS3Lu239rgZhOIj65F/+vmnmalkAKW7qysmHzyIGgNGyCgN2XMMCvne5AWdmNauv4WIpIXPv/giM+/O4G8NQY16Vz4qM9RhJj24nNdsWZ2jz54+QbeWY31tNelAPKZDQD3gd2WHpc0SJ9JwM+jFbjrZDw8d0zrG9hg+aITW3dMA/cf1yk110tDQUBpWOr8MZOf9U64WwX0xoLKOKcsArNnnbvq3h/E7PNDDsb3YP9oJzILotOwIokVaOsSYcpWkWN2gh3JUYzGXg0MLs7OztNfVM230HdnV2Zn19hGDyFn3TaFNbc3xHvmx5ObHV9Do5glzfRa3YEWD8jpWGhtvYnS4JybGB3J81leXofVL7rXLfBq8O4gvvnwIrZ5HR2sP9LEfv/jF19GP0T59fzLevluKhaWDcHNBS+5VVJ/y/BPugb4Aj5XB2YdHu+AKs8Av4t6De9HUYmnR43iO/CqXq7Bfyujb7nTQzS7uRB3zcXG8H71drli1JM5ZXJ7uxn/xhz+FZpbgcwzA1qro6mkPy8XpcJVODITm6l76JoZMY59/ZvKKa5gK5szsXgaZeXIfJelNHGGihLwkJhGLqE8TgzB3YnaDNtoBGpXOrzhmb3c3nWRiGAOf0pt71yQ+YVZ0ot8dN0EqHfUc1xYQz4p11Vt+ytPqQX+TNs3o9FqP+Sx5x7ZI456bgQJ+2wEbqFd9pu3WkVIEoEywKPRk2iXQ7939xI+2RVq1HRtbW4nVxKGFbBnB4EauMla9vT2Z/KGz3pfXuPLF5/tdJ4vOoTwOfSpzi+e4+qWoXWzARYxmwK2tpZ25wg7muQYQ5Dn5aGqiP7NjlxfXMuvu/Bp+jlpwGXgduXBmAI0TL3VGX4F/ueYcLKFD0hJD2pZX6LC7bGr3vZIH3ry2HOtG6ogMmjGGCSn858Qiu+rQXY65Qe3j4wOMfmvCF+VZdRDbR0sI5ktG5m2wp6UFOw2dbAb+DjhffHF9c0r7TXrYgy4aE6P4HPeysZSdOAr0nE5358iNaN38VaeHyTgmHLSACcXROjIqK8+js70uhgbbcyxrG6qQQ+vx0dMpnrMfe4cnMbe0FzNL+3F0XBEra8dxCDZcWluPerCMpWfqwI5bO8jv9oFcla3tpmPGTWYt77t9cIK91EqfTBhrip7e7ujtb89VjZtb0vgwOLc/9rDjxEGMMLQI7rlmXi5rc+PSiqr6mH23Dz/exhefTcNPu1FqrYPW6uLkojfeLxyCMWsZuw92OXSig+qa+dNB7Co2k3nc4HRiYixXAbt3kPr55roG2mlinBlL5qF8fAlmLiEzwJiWSDqujsvbqnjzZp0xEb+0IesO4uLGbNyWLCHk8wyAZuIdV2lbOPsmTSTfQNPaP7ZNHKp9o12sbZiYk3N0epkw5+/Oq8Er6417H1cOaE8bTLCP6iPljZ9+FHai/gn/8ApawXz7PDf19Texed4szy3sVPlR3rrzZ9y9/J5JLvCA12sT68dQnqVN6G+c43XV2R5wd9JusZpWbJ4JbdzS/ntGkfTlNchI+NNSLQYShpAB40N9mZxooGBhZgP8U4YWseO5/4blnpGBJgxZ6/8a+n+Cbjg+24uDs92YfjYZN02XMXh/KM7hwxfoqb/521foudN4+ORzaHY75t6uRit46fNPR6E/nXtldJorv68z8CMWPzluiO+fb8fqRk28fnsFxjXgDr6nvSb+tcHDBlJNkDXD2w20N9Czbtrb2z+I/abzsypm3s/GHjqhEr63zPbX334b23tHMT51DxzSjl3WDS+dxwswYSfYcAt89ItffRMlfnNvmC2wn4lLQ4MDcXN5FvX06X/3z/8wmsHUWMDINGQVPN/a2R3HF8whdFwLlrb8nDTT1t6KPDhNfHGIjW+gvxJM0NHTA88hQ5GjJeSleE9ZLpbN1fjMaZP2yOlxuBdAHWM/3tkVo9gJNTyvAn49YC7ntixl2xYDXT1RiWzRMX0OTSztY7fxXOv2m/Dmngk7W9uZAKwOdHWHyRgGTtTbaRsy/zqPTX7ZAYfubO8mDoaMcm8X6XCL+d/c5F7ImmpkiGV1XCFQPjbJWbl0kvxh8ETaPzwsZ3LN3IJ4pehXCdofaG1PvSMWg9NjHSOnjG3UjVyGYJMPGvitCt2yurONLK/J35VhygaD44XMFn+5L4rpIPJK4YtL+uf14SN/K/jtwwH/yP/kDYOAhSzwvIJXtBKxaemze/rVITO2oC/9M/qViht/wCDcU31oeSy/66vRaZ1P4jx9PIfInhPsihNkyT4YU/vG8s6HjJt7w7gxvPjWt/jPZMVO9G4PtoUrud08230QfOk/0rmtzrtLcnBPj2wXHUg5w/dc6cAB++bLcVIGuGeGwagDaPICvSxOSr0FvqJJmeRiu6rgb9tyUAZL15Y+yMabaGDsdeRbTlx5ovxUnigP3Vh6a2czdU4N9lsNtnd1Jb87mrTZ4IWJUHXIZ/dkdD/GaoPh0J/7iYrjxDja4vpwnRuTHWh82vni3wyY87c+KX+3n2I5eUz8ZB/aOiz9iW69NZEeXcR45P5bYNGV+feM20liG/fsUr85R8p0k0LETFW//8f/1c9Hxoai5A0TwFjTCwCEAWJkb3f/CDAvGDikw3uxvLqZWf4ZaUbESjRMAygKMcGoV0D4NtjMhSROOmzZHrPUggFROcqUCnFrr1wjXOobrAfVEP093THU35/E4EalRivOEJq1NSqAisxwGxsZyux0FaLRRQnVQWwBoBlhsi1Dw8MQJkCFSZcsVYTWzPMlsSroCmb4EMn2uwTDv1SYnvdbBuL1T77evbJv+aX4uHtJlHe//eefvvwucSYFOxmpyPiLBqiYBZh3xzxHYtMhpCL1u62TeFRiLvHWAEuwruCiL1n3mVsrNIyeWa/MMjuOYwYEAGMCuefPv4eQjlBMvSncdECZPavDTye7z5DoFTQFa0OACgwIutjZ31ISZgpYJ9tl0tPp+DcavTS/CH2c5PPb+E3nsfdQSWvgScgKSJlJx6p1RQUvOZg5LMW46OySqTV+ZHQFdzr9HR/Oc1T9O53W/GsASH78xQhj0RSrc7uxvb4eP/6dj7heBzbMcV0Xr35YgP4Evrfx8aefMFDVsbK5ES0NLQh7jAz61tPRiiF0FO1dDfHwQW9UXru09goeOI6u7gn6bxaFJTaSTcM6liq2a2jcGXJuXNJ2BQ9kZsnREecWyy51tqt4pP8ajtkH6TSNBxiSTiYfKYR0MFm3WSd+kTVTZDqYCWXWRkZraYRKwXYzQsx7sWGfNJ9BNsbV66QvnQ2Oqca/mb8KEXnHl8/3HOfBeXHM3RhUx8MW9KKh4WZXGmVuqiJoKrKhND7PE8xoQGmY6WBIpyPtVGh3tGL89femwZQGHH1PMEYfNBLc5MSME+c0a6yC2Z496sVgNhDFQe3cG5XVJXP/gac4XR4VcEsj8lXBz9eZZVOHgepx/kv+KZQd90fYutxZB4Rj4VueleZth9ercKRR21gjGHVWubc0a/syaAlAcvYzi40mmSkgTcg/Cmn76Hj6MivLjCfn7i4Cbd9zJQN90IEs4F3fP43vX29lZpi0pJPXNss/8g2Nyjlwf47uvp44on270GlNLdyFAjo6PUpltrsXsbCyDf9heNdXAuIifucnvxNvZ79FoV3EblnnfUNMjvVjHO5FU3tHbCLnt8qnsbCmE7A5/vf/+v+QWd5uOPPw4UR0d7TQp2vA7JN4/Oghiuw0NtbnY3K8L54+nmBuK6NvsIX+W/t7IIaHhmOoezCO9soYTc3wPnxydJpG+u4m43FZBHjM0M/sdYC+49rV0xmdAEA3v7QWpnMiXdwybvbdVRmOod8N1LpyybrBLp+VxS+vjqOxqSLuPRiJdzMz8Aq/VZTQJUfw0GlM3huInsG6mFucBazA04fotOUNZJ0OE1c61dOe2rDEgGXMNOBcdZAb41oixUAX9DQ5adbKVtEfwKIbNiVwY15VuOoVg1gGJqUJgxPys9/lL+VhKmBowqCnxrF/S0+uElHuuipKOjCQYtBDMFNs1K7cu46hkX54ugGwe5Dy/ic//jJL1W1ubqf8yGX4HwyHDKZVAiaZn/U1wO0651zSZ+QWghFZBxitvYizYwf7Nj77rCOefdYYC7OHcbCrLCtjxA7Q7kv0L0Cwmnm7rY3Rkfr4va+mohqj5t27nXQC9A3XRVtPW7hqwKSAjvbOmJ4ewrDE8OnvYizcpLoyfvh+Lum6p7cDg6gTMI18ZP7cS2dfumlqjvHJcWSUWXl1Behmzl3O7HJcvz9/8T7evLWWv5nSgESuMQvH/Q6yDvZNBUbBAfxaF4cHOsR4xtlNtGC8uNHRDc+/wqCxTrcbqyMhorWlPY307Z3DlB8JIAFxuRE0PH55eRA//tGjGBroBJC2ZMBcJ4zO/pYW5C602NbRFJ9//imypDb29g/jFPng6quaevTn5Un2uR7asP7j+UUZ/cIcgaHWNnY+OEiR29D2wR5zy73rG6HZhfloQ/a6QfIRBpxt9b2yvCm0ypIF1pUuleA39MUFNNQ/NAotn6C3BqBPN63eTGet8r25tSHGmVP30jGIe3Z2BTawnFEJmX4STY01gPNmsBRjf3iIXDmkP6U0dpYWV5CFyM6a5phdOY7+kYFopc9L61sYgJYouUSHurqkIlzibd3z1pbCcdjX35NZ0u/evYmurg5oaycmJofgFTOKbpAnD2J5aYXj+9BFK/LuKubn5uPi9BaeK2NcL0d7R2OMDA9wDmMKL4xPdMFb6BZ4o1w+QzRXMe7H0PptzL+7wlCepl9N6MpDxtN6tvXQzktwYWf09Q6k/M6VXMDBwpgwiGgWIboRetWpKW9bEqAJPfbw8eM0WnVOTtybjjrvjeGnHgmu8X7KboMB42Pj0NYu43IYP/7Zz5hL9zFyVROyguvFWuoE6agRWUOHE4d7A+9hkLW/tyvmmX8z7JUT6g1lhmXeXLEjPrTO6eDgUMzOzUJTGPF1GK7ofAMalm1pt/5tS0saEApV9dzQ0ED0eu/52dTduYIKukldnDqyIh3Cx8g99yxhhvgOdqAPzU22+4hxOEyZb43olYX12NpwWb0r1uBI2qiCNMBgn5V3Oq91lNq30fERaP8iZmbf87dGZWOeJ7YsNbTCg0fIstrYPwTLWw9cXq1Fb6Pv3YD8k4/vY7dYFmo7xhhnS3G1NHXFr371PPYOjqKjqxS/9wcfx/bWcrx5/j4uoAtpeGJiMpMRdpAzlgSbQM44vy1N9ejFR1HeQ7fnvg0jMT01lnLTVTU//DCfJbcsiXkBjpyZXY3Ono549eZ11GGIrW0eZWDox58+Q/8fx7v3Mxhf3cxbbRzurzCs5xksEDnRE47B/7BydZUBEY1jl6AXtfqlCXGE863eMIlHG8Cl8e7VpB7qRHd7p0zo+YBdfCnz5enCvhE6aFv8o94RsxWb+bqPWbHSsLBNmBRemfSF/nIuMjse/pfWxTQmThVJD+4NcZjX2E7xrfcQoWWmOteq98RRYjOJyvO02cz29F0EDIpM+Vw5wj19psd8eZ0yKR2DfHdcMgjCc8SutkGc5FjZco/rrL8Wg2VLMMqxgcQMYj2vNXCQ7fzQXz91COno934+29XuHnPjXgMMaa/ystyA4+55JvnYn6ODvRgedhPIqVicX8H2AevVgQGqG+LMDDyewQfyGEx/DS8gVE659xnYQjsqV72rr+EV+yC23zd4vm1C3VpUgQ/FBL6ULwYV7+bJ8VJWWQprfX0lHf1A18Sp3LTAE847vCUGTruWNttnZcfSymxm3zq21ta/vDwFszegszvgX1cyiKe1EbQzfD735n7qJiAFz7/JdwM86R5qJuskdoa+dBJdXhzHk0eTyK825hXZ654z6OQsB1aLLjmri+fvtpFPJihVxi58btDjACx2dnkbB+WLmF822FeVmEB9bfvcf2qXcZ9dXI/N3dvY2a+hH+dgOZ1oOvFhqgqd/ei8TWwzaMG635Z2MrB2fHAVa2uV8d2L9VjbAQOjt90npampGx0aYND6THb6+ttFdFplrG5BX8i0wsmkk0U8iDykv5Z0M5lOmjA5ocxcNEM3a2vrjLGrbrrBIFs5T+K39k5sbOT1o0fYS5XN8fL5CrLFDdVvMvvUSgpXVxWxurof33wzF5U6W5l/HeKVjI3iWTvf5yVfiPGYq+QB2qMtqMNR/Cmtely7x6Cu8sEsZ1c66gdIJz7/0qaWX6ALadoXJFO85BXtvfxe0Fw6Hz0vz7+TG0oXpvcDbXIw6UzeKTjRQ+pWaa1wfnq9nx6X33ITWP4upAU/50U32Qf502Z6njau9/Fc+dkyLT5DGaqtbPv0YclX7reB4CgS4rAzV/aO4gQaNDtWX5a4ydUUPcjxC+zix1Oj0QROGxvvio7+Unz0xaOoLtXEr779Ib7+4S10dwG/P4rz62qwpnbQVoz0W+kAu7hmJfp66uO0rJ2Pfj7aR27W8ZydmJt3Y/Y2hH0POB35aGIH7agH/3e2tWdpL0t8uUebcxypQy8Td80trsbY5GRMTd5DxszHe97JgK4K4zbvwUdvZ+fi2+9exd/9w9fxH3/5ffzq6+fxN//wq5iZX0zsZ5kaS8O6UljH7fb2Rrz49uuwDN7HYAxLmOh3c/5O4e9m6HZ1ew+5xfzXNNEcV5zdJB3u7+/mOD9//jJ5a+r+g5i+Z1nOtpicmrTx9HGRT75xjdeJXa7S/3EixMmSvSO9PbmHyQWy5xB+WtzfiZ3TMvYpcheaVSefgacPaPPK4UGcQNsGHg8wcvdog52vhQb0KzrPfrrHpLSfL2jPxLh1eNEyLq4QUt9V0kf12sLiUiyvr8ELB7SzMhN9YLJYXF6MXeSiq8zFIvpFtre2syTjKvfyOkVB+rF46/NoYUzVO5Yh2qctJ8h1kwgscYO5CwneJBY+4+9TV6aDiVBI2KHYJcy1CX3yuX4bx09ah1uS35Tb8pl8kz5K5in5Q97imC9pXp5wrP/xmEOA1Mh7IMP5TbvSPR2qwXcGkpTzhX+kmHv1pDXsna8MXtAeA7XSjOOW59LWXInmueCpG9pvSWztLOl2aGSc5yHr+d3S1iaEmfjQCG5oR8DWizlS76nTixWE3Dl9Nx7Td+iefZmYnR21/8oL5RByhsGnO/SXH/lN+WFAxsQYAxOd2Elt6LAG8GAJXOpoNGAbqrOVHc1tXWBtbNFjdArtyMRp5Est/faBzpUy0bHTx9TS2hyt2FaoOc6riXrGBKqDLiqwPwK7F3mLsFJymeXvpy6iTOwFY+k/aMH+6erqTJ/t9tZWgc04R33l3oRiG+dP5nAe9JdeYh/quHdj49aOnmhq6+R3sCJ8kPqkvB9b60txtLeePvbm5tb0vbjCRT7RN+indFTVPzr1c+vBOvjFZnznaVjNLSymc99NbRQ2uxis52eXaHuUC8zvwBpxM4pnRqTg1QGXKHX0C6qYEfrioDEIjKH1bd1ApY4Rq601w7Uaw68/7iMk+vsGAdoN4WYktYIFDCk3QDJQUEX7mjCau9pbMTLnYmp6Op0cnRiKdsLBM0KqXWG7BJkO8rMnTzEGPkrB4iYeOq91tEgoKg+VnBuOOOISQxJVfive/v2BZ/6T128Zyf5KaH7PIx8+8/d/vLhQmh9u9E+u9aUS9WVk0kskColdp/8dk0rQnp0Mz3kZ9Qb0SLQCOQG3GeJmhlqqxCUjAmkdQF1d7bnksa+3G8MFwxphZMa34NpM1+++/S6zQEdHR9Nx5c79DGk+V4NK52c6pgV4jJlZxC5DlemkS8dQgHNqJLu9LT569izGRkbzPisryxiG0s1ZOix0lOigyaAFFxfBmKK2eTqYFZzQTZHpDQhgTn2ChmwKPFmfMTD6rXPU8VHZC2QV4LU35/HkiWUVWmNrrRwLMMGnP3osOkjmvb6qjdcv5qGPq3SuPP3kSej3X8dQrLkxex4lxBP7uttjZ3M/OrobAfA9UUX/3DB1c/sQcF7UjG7vaMN4R/mgmGthdIWVRoeMKaiyXzKubdR5qaBqYH4MzDhmGmawdM6z4+67hvnUsBBcG9iQRJx3M3PSwKHv1u8VwBlZ1ymW5UwQujreM0OJc3y2wtIgTj0GmhOVc8gcOBfOo+Nphrif8oJvMxsEWy6B9rkZLOB399EonB+30dHaxn2qUngriHN+5HU+bWPWK2MuFDzOt/MuuBaoCcQMUHhfz00hDw3oVLAfd21DgsTTh12F4ESwVmZW3S00K7B1TIvosx2VTjLLhU/HJ8GvSos+G9TTeLZ+osZpjqECvKZYdqt80uHijZwnX+lMlZYYY5VgbqrGvf09Mx5oc8o2ZJoC2f44ds6/RpvP9a2x67zotPEax0Ua1JAzS8eXv7tCQRows38bQ+cffj2X+5y414LOWutG6njWUD+APg8Bj25IuAvwueA5Ok52N3eR29bEPsNI3AVkWNO4HCXG4qdfYrzuXMcnz6YxQFpibHg4btFO796+jpO9k7g8rY1ffP06ZjfX47oRMAb0styHziKkZMzMzYWbJa6vb8bR0R5yoi9mF+YAn2/QD4vx8Ol4LK6+gVgwqg72MWorMY4WYnl1nnE/jk8/fZSA2ux7s53NFq6pLsXBnvTrBsofAhhcZwaIS7Gtl7+9tcNc/KOzP/XLh3nS8ZYymOOnx+gTxlNnzNV1kbFswEHaX13dQcG2xyZgXEe+Mqy3tyo+ftYdn3/2LOZmt+OojBC7tcSS8rcaw839XLp5rpsGFTvoSxoZ9GRO0phgXiyNJt3Lz3sYndaG9rg86/HMwoNGlVk6N3Rw215ltNF4edTVL5lpBa3cZRjYL41IjTezr9RNZa7nrmngSUvOQ3NrY5ZR2WTedJIIogUuZsWvrm7STugPhaizGzJhzIr2uIzx8qIiGjGYG0stAOCVHKP/03//M+h4PxbmytHe3hAN1VcxMnUbays63mriwROzzk9jZf0s5pbeRN/AVWwAohcXjmJwrC16RjuisaUT/V0R05Od8ezhJ/Hv/v1fY8BfII/b0VU68hBFt+cYSpPxl//hm1hf2UtQVlNvcPM4WltrOdcgpTXJ23MO6EGWhdFx34FcPgTMLSxilDe2Rm//EPNAm1bQZwBOM6n6+nrpVzPjrSO1KfXNwUEZVq+Ehs0AxTgvuzcLgGtnH71bk/S2vraFLsHYgo9mZ+cZww3GzCDkdXT3dGYpt1aAFOIdo+A4+vvBHugbywbuHxhIMhjr6oF9QGZz1DViSO5sYQy9QJYLjN1EsRV5IE3pDN9LenRzdmBqTN+foB8b6VApg2eGhwajt7uHubVcnUZARZSaMWo7WmNleSvHpOJWeYYeP7T0EHLVPSkqrsKNSxubO+L1zCpjoKN2P1rbe+AJ6wFvIzNcRVIH8K2Onr4O5gQ6g0YswyWgd7WgctcszvPzk1xGvmkmCjrMMRsaGslMGDddff1yK8rnjbGOLBDrzc+vx/YGfHBWD49zX+atCv18cqSDtF0WCDedKqM7GUja0IiMO0SflqDffWjaLFX3aGiJJ58O0aeT6GHeh4Z6Un9ubx4h507i44+eMK+bcX58gK6riW7Au6sl5Nl2dNRA72gc7VzF7DsNB+YO2rTkkEGMJQy5mxp4oKUtfnj5Nuslu/HzEW0qsqgLB8kVMtD9JMQj8rCrewToygIxy+MnDzLArdHTjJFrwNpl5fVNxWrLzKqE/lqaW6J/oC8zXt1Lpg5GkMbFMWZm3skWsZ9Lx9087Bbelf81lFDBaUC7UlPHnBtDK2cMHjJJzIMbsatfC2eJ2E0cf5exbQBsEToVs9nedfCeiTIuYXcFoMkarvrL8hS8vFcGKqE7nyM9WA9YDKPD38xya1x3dJbik4/uQ1cYjxgX8lkZOes4WGZH9C8eUr+JNUasS027dPC66qGlpSnuPZiEz86hX+tnN2XQ7vLqDFugjbm1pFUZ2XoaR4y/8kdhLHYTET96NIFMuYkD9FNNHXPP2FuqwuyAufklxrsxuvuaYni0lXG5jD1o9yz1t7Vzr+Ltu9nsn3uiVNxUxeryEoYc8hJ5tzi7H5BZvH09B02h3y8rY2PzMDo7+qOtuQ++X6XN59HV0wvG7o7VlV30gPq4JpbQmW2lqxidRF40iN8rY6hfJ6K4wiytutjaQ1cfndPHGmQRc0lfzSosyte54WOx+lFckZnxvM2KE+d998PzxNanPD83sOU8f3P1YToBNITR/WJJ9aqBArFK6h9oW7wFMeR8J01/MDIzgwy618HiPcV+aYRzT+c+gxFcIx5N/I4+Eme4asSM3MRJ3NnfvMf+ng7r7aRH9xpTZavffJ44yPN12LdhBIvpdEhqb4jp/c0+F45C7ks/PCYu025Qv6r3MugAzds/gxHiP5+ns95MfOWyvCXNqV99FXizWB3g9bYnbQmuNZtdOaINeXd/x8bztcPSjuB83+LEDMoxsMNDHfHs8f109p+e38TiymY8f7sQC8vrsba2kTaJkchrMIYBNbNLv/32m9jkc2VxMR0rVeBSx0V88Pbd29jd3WYsHDTnTtv6A95Gb/iyzfr7lBtV1djY6F7xAhOQ4+yc6IyWlzNIwBg6CdqeiYs/YHohMIeTT5VbOtIPsPcz+MHYJjYXe8h111zBBZ2dYi6dpchx9IdlC1oawUq09Rjcxo3TcZq1ztGV+7sb9N0AVV0c7bu55Q321Fm8mz+Ijb0K6L8CWrqK1Y3dOL+8jZ7+YXRpsZn+AXzS3t6d8k4ar6028QiaQraVTytiaRU8dlgbWxuX0AE402FAt+zsgknXz2N3DwxwWEY2H2SgwsSu8tF1/OabFXi2Kjp7hrJckEHujfUT2rceA/1m916jN8dp40XMr5QZP2gPGWswrqbeecTuBXMpB8x4FiuYuOgedL09g9hIrgBcK3DY7VW0g20++fhBdPUWtsdf/X/n4v0r8Dz62OB4Johh55ydQGc8e492X18xptXY/Jgc1oY+ZkzkUf0F8oY0Kr1L//wH/jNRz3JEPtNjzJ2gRjLiLa6vRq7v71oq8zh5PGkavpa3Cue/FC0kKGRJca1ON49qFxZJatKfb1/aZfKJP3BVwbd5Hbz74dMfvYfvpF1/4/meqGyR771OWWDCW+ETKVaYycuuLFWriIPT1uS4vGAGsqtKxCzSsBnDjoOrWQy8ykLiZkvavJqZjzKfu9hSV2C/M9p9DG+7mt6Aeh267/2LH+Lp9Hj87Hc+jZGJfvD2Dvy6jW67BK+00UbOmX+X12WJxJ3NmBxugf+bYnA00LFNsbV2GntbyKiqusLuGOhBZl/GyUVdnF1Ux8vXK/TdwXKFTXPWzVe+mQ1sm03wE8sb0JcmDrABTeSZnpqOJ48fxd//4h/oEzIBfrzUF9TUEm1dPbEEjl1Z34Xmz8DCw3HJlLRjz+R+ToyH+7RYHtbkDRNYHtybiMnx4Zgamwj39TOJ7xxaqHGVKTaDm+5fgTFrG1tSFpjFbK17sd4333wNXx3Gk2cfxf2Hj8C9nbmqSjvuu++/g8eOcq7N4ne1hvNk7fKkDWWUOgT+0Z7dAbdtHB/xPsT+RTaBqcoHboy7Hav727GLXixzH2BFJklCbNnWeshHGanDtQ45p+Nfv5crohWF0rO00gxGUrab9CmezpItYiWuEe9JR66wk6ZqpSP62Iiutma9NKEOkh7Vn8UeSj6nLvWViQ/yvn05Qx9ulvdj78SSzPAxwugAnjs4PYaOypk4uYZte05fLHeDJZsBXxmuhP5TXqtPZRp5w+ckn9AP+afgtUL/3B3/LQ8yJr4Z2t/ymD41+St5XF6mn9bq11mvXWJJwWJ/A0WS2LbQMzqu5TnHyIRhEw1M4LSdalH7ZansqKzJFQKNze20V5/ObdLtwCBYD5pzZYeVEPRLNTDurrazIog6NmUC/9l9k371eWWCMW11P8QubEP76Um2ybYV+JsLuE46Egeq3z0mr5iAk35K9IQ2+SF8bnWLYz4PoKG0PaBLk8HEqr5y3JDrOvtN7uTuHFP+2Eb0KwOqTJJmbD+NzHmy/fmZAw49885yXIyQrG2AJP1mnHenN/R1mDC0s7OTfnIuynlSx9otn63fSRnv2/4oe0vYdAbfqmqbvXvq6cvz09jZWovNlXn4QFv1Fsyk7lH+1WADn+UcOD6WA6sav/f052b5mn22DhG+m1sCqGzkRJ5xIjAoBUVBuJVx4kPogM4o5rsgWAQp8iEJKh21PFSBZTaP2bjpuKdhOu6xsSCaZgRRf9ZrbIWwr5gAy2V0YnQoSK4RFiUIQmdoAxPgkg8jQjKg0fLV9Y24Pz3NYF2kMeOGtQkAEUQaPOVjgLSbZ+iQhLkn7t2Pp8+eJOEbyfIcCUXmzXIsjjLfjZBLrHdLyHwlwMpz+OPDsbuX1+U7p+jDi/45uR+uzv/7nLsoET/lffxIYudEP/29OFsCk7D9y2cXyjCv4FgyN78r0CRACVtnpw5NI48q9syq5m0NZAFXcwkiY/J10rZ1tOXGnoL2c4hf402GtIzHwupaDAyPJoAowLiCtFDALgs2SmQraxEUxvZtoQLXwIpKy+g4N4zBvu746idfIBQREgiKn/zk8/jik/vR0VqdoKjY/LIuCVHnzdklgLlCMMqzuFfemT4mwuFZWY6FNjm/AptrOcnGOZ58mrmtcqytuonH98ejtbcUO6t7MT87G598+pBzeC6C4OK6Pl69WorDAzf1sS7uZIK2mfcLKKiIfRROFTTb3dIe+xiZrV1VMTZpJA7jFkO0s2sg1t6vpnCvA5yPjkC/rS25HFrg5FLNFBw0XWGuoHIsVUBu4qVAkBYUAAIip9euquQNwihIFDrXgAij1IIyHXRmkesEVUk739KpGXvWFvV3DRKXj0olqQAZwxrGSFF4BTDK4UqBC91AK75zE2Do8BilZMmAMjxq1Fa+zQwuWmid83N+l18ELK7+UfDb/kIRVWc2okEEn5HlQPhdwK/Cd1d4N3GRlM0kMZiio7bIFCtqBbfD8/KPGdO2p9a2Xp/Fxw/7o9qsqJvzuDzE0Lgw6xZDHzniciU3RRVgnmFYpHEsqKN/whD77NJP26CRJpD1Jb9IN1zGVAimoGvaeHPNGNFfAYkrIYqyPJfMmwqE+bix9mVFzrsgUtmgI+MMGamDX4ftnSFoRqOBR56QADbHnlZp5BulrQOdOCYaWw3yLc92/KsADms7J/GL3yzH9t4uwnk/Dk5OY2N7N7MxLKd0YVCNvq1bbz4NsGKjTLNa3I9DGe6mR/7WdNMYf/BVbfyf/3to4roxdjbqo7UDwx79sowMXVxeSjmNHkTmryIrztL5usS7qroBoLoSjdBuQ1VDvH3+Gvlbyvq+BhRWAIA1dZVRPjuI81vmhU7uAuKumPc379/HKcZZT0tXXMM3A529sbW+H+urm2EZEpeCu3mpTkSd3UwRvHMKXbksugLePKLvOyhkedRAFGMKn1yhe5QdGayBHwy8aPArn69AtO5KrzxoKNViTHXDy5vcW8eumV1lxr01akun8a/+60/j8mQ3fvE3rwDEPO8InYHBeLh3muW9rFl+fu5+J5ZJk9bdIN2leID000vkDL/Dq27QnMqaNropts70DEJIG7QtV7LxLnibQWa+DdhYzodT0J8CJpdqqmcZBJcFykfM5zV0Ii/6ysA6/F7P85UtZoK7V0Huf8G1MpfZ6tbVtY69pV3qGkooep1EZqIXKxMEIAZElJfSs8tPzVR1fBsx7v00C18eUS1ZTmZkqj2Gx9DD/N3cVhdNndWxtLgVXc39MTndEpOjvdHV0QWAaYxf/HIvfvWbOXTvfvT2tiGTm+Kv//q7wlCtvYmPPkIOI5/dmOjo9CbeYOx0tnXH08dj0dvdiMExlMF7zIzMcOzt62XujjL4dn1VEe0tHej+NfRXB+N1G+vre7GyehD9/ZOxvbuHUd6cG9gO9JvtfRNff/s8HQdmApvZYaBLR7+OyN29o8zqX1hYSSf/xhr05kbXm3txCA9VMFdT4wPx0x8/jgcPRtNR5f4z1TVXcR/9UlsvJnLVFcY502SG5r2H4zyjAaB2nPM0OtKVjrTFlW3G8jp6uzqjt7MlPn00HFcn7qUj0LyOEoZeSwug9gLZgxTagjebAYSuTltbWc1sTcgQ4NsSWSdfvHNWyVwr79ChF9dZfqgVfnPvjFKpLTHNLv1ZWTOLqzp2Ty7g65V0YPV09cFb1kUuao0uzK+it6VxS5egl5jr8ytoDJpdXFjNPT/Mjvb3NejDTe37+3swcvegqKpwH983b2fjwdOH0dCMQcA8ucfB9vYhrGFZyHIaFw2lrjQMNzdMNDBBBCOiqQ4DtSbGey2BcxXr26vR1d2HQdaUwYDV1eWYGBtCHiwjiyvTID48Qo4gtHT8j4x0ZPsOmf9zcOYuemJr+4y+wc/71bG5JuZqjU5o1Bq0ZtjZh1kw7hq0YTZWd1d7fP3rXyCThqOzvT3lvokLrp5KXQoPqVdcoSFIvytFYrDklslvAktVc5/dg30MbubfjFKZG77UgCwc25YAc8PNrjQ0FAAajaljFcC8kp+hG1cfaHy5wuHokH6dHWc5mzOM4CHk79OnT1N2rq4uIaeDuWmLiYlR7nAbm1vrGPZt8EJb4vMG8MgpsmxucZm2X0BrrcgOkAdiq7nFjdIuoYeOePnDc4zlqny3g33EIAY6btC9FbzPzspRpQHM2zk0c8qgXSNq7vGD8dTN6vrNHWgd2Wj2GCZMGteWrXIlBAdia2cLOYesZq760AHiOZ2lBuHaWjuz71ubq4x9bS4vt9a6++K4UuXyHJsDPOheVTp2OjrMltIx2QSffhLv3r+JF6/f8oyDpK0nT6bRUWcxPd0VbWbV7y0HJkdYZ//Fi9349s1CrGyUsy6sS/AbOffjj7vi6YMpaGQnlpZ2masqsN0W8uoytpCVp8j+9gadFtfxy69noLOGDIhcX23El5/eix5rCO/vQnN1jD3jqK6qdKWXSQpmX0NXdRjy1S3oop549WYJOq/EYDuBJCqY56JsjqsyxWDqHz8d7wxkQUvH0KCYT+e+CU/NyI90gtMHkz10EqYzG5yQq1418ME7Bk5VSUCuDOb4d9o2oEaddwaz7pzYadMwh9b11tbwfMvqiSt0wNcyr1mnFxnhChkd2WKxIsgN7gFkmEVrDf0NdLlOIldei5GVKzbIVT6WUrJ8hRiZC9FLrmas5jk6nWg7fOZeRQYWLddgxrLBDkQU7bHEAHiM89SvltYR0+tQslfaLyfcx7er01+8eh3zi0uxvqGOMzHAUjmHYTkGbSEzUm1jEVDHAhF78LkPvetktnQEU8Sc76ddKQ46LIudpffruO/G5/fvxyI2hysGZ1ePYh1sUb69iAsM8cGhEc4FO4CRriquMtN7YWEO+whLqvIa3dEM/67F69evcy4OoCNLRV1endIOML9YAZ1hYKwoMal9DQZijHw7LjfMvZu8Oh5pb3PM/QBMzLm8OE1Hr0EkbUSDMdf09RL+Y0DgyXPsDxiaZ11coHdNjEd3Wwbr7Ih7Y18ntqncj9//g+741//H2vjZT6GzY65Dxzz6aCD+h/97b/zXfzQYi3N7sbrFcfB1fVU9uGqdmyEroVVL/B6Dy8rnZu9XocOPMvHDAAmiKe04MazY2lWW8rPBRVcMnZShSebC++rM7x4cBCtfxeISvHmMXXWF/oFferrc9L0ZWWXN9pt4/sNKdHd3ggvbkZ03sbMDPm6ZjNWdW8b6El09SbdrYnVzM52aF+ALbYGJycGob66PP/93s+Aaxgj7+fq2BD3WQ2cG0UpRgQ7Q56GdawD4GDnhPnCWDDGZrrBnoaeKmuhB/kPltDWQRxVg4tM4OatLTKy1VgmBleqbCv6lDWJN5UvBC5rD9UkHzmsmgEHHOjEZikKuw6uem45++Ff2PpPP5RjhJG/5+VQnP79r68nvacv51u6xtTJY4kR4mr6p/zyUh3lrC2WpHeROJq1BF2LEDFp/OM+HZeCRtwe8g85GZUv6PXilP4R3XvfhHgaolD3p5PvQXlcStTQxn/v74J/2dAQbjPQcZY760k2YuUU6c0vQmKUK7YN8ar/cM2nvCFuFuatqsGb2WepIbWzHtLUTLHVzgnzDzqUdX37yNDq6W8AVV9hlG+j2GjBwKZrbLUfWHheBjto/jhP00sBAR0yMt2RZmqtb9aTB/1K8n1mKmnr1FrbReWVsbFzG/MJNvH61A22LK9T5ZlC3JE05zvLysTYu4yqtOODntO+E+T0sm2izHNMPHtHHZuh+NYMiXBit4IAmsMymJXpqkNWMdd/oYMpc9Yj8ZFnuM+5jwkF/T2d8+dnHMQhmNtu4o72V5+lf0Yl7EW/BSEvrO7Gxexpnt1WRaZnOI3NTgX2zuDAbM+/ehmXfDg4P4g3f18Br79+9ixdWjdg/oFlVEkXUMs7y/j6yU7uomj6OgskGwOQt6LoGcKKrXE/ABrvMV1epNe61dUZPydKl6P9aS4TXxSFyzYC/9NIO3rf8z0BdU3SgB4dMqIAf+8zY5p6WU3E1eB3k1wJf1tDmYezk0c6OGEFHDPLsXnTPVKkzJtp70e1nsX+FboXHb5CLLfBVbfVtTHR2xwTPGW0BZ3V3Rx+4abCNa7t6ogIetZKJAbXcoBeA0Qmm7lGX0J66CngRxj0+PYoBcOpITy/Xt0QfY92JHs3VyMyJwY0TA6HM4xnylFmPRq7XjtGPYTKr06wuN/jmd30y+k/kgTzOOeoxbdBCXzCbzFVWfeB3mesWHrcSi6XYzbo3QarYiB1dwpjKd9KgeMJguT6m5ib36BJfVCXeuL3xHjyLtz7iK7DO1Q04l+/KbmVNpUlDrT1pe5mcUoMeaYLn3LyYKU5fbyFTtI3Bmsyr8qzY8Fe/xjk2a2u4IbK4gtanPMuNf6U/7uOr6FZxH8dDnWbyjHuvnNlH6OqCMczANudLN+Ieg7aOj3uV8SM6D1nKqLsfGQ9IuekTtJV9lP446d4/bLfjpG87nfx8V6Y5Rk6MOM+9KJST6Qem/frO3D+omfGzVL5+KRPBsmM5t7y5r6sjXFGj/atP1fOUdT6zubkN0dUUFfDJEfOl/2t/azUONpaQO5fYTz7bUqHQHzYU1ipd4z7It/W1+ZiZeRNVTz/72c8VonNzCyifYgf+bAQNdSAdXP9WMPuFIczjdsxOOhk6ZfxdAtHRYY1rHyy6lOl02pca66MdMGUNRetzWo9JhXEBAHGiM0MbQOBgXUE0Zvo4eUZqNax8tsaXYG4GgWINvu7ujgSqZmi4JNF2Sthmonp9OqGZA0vL6PDr7e9HgU+lgnAHcUGb4NJe6fTW2VIA4ELx5GR96Of/1uufKi7HKQmRfzmHtOPut3/68lb/+f3yvLzof+N4vv7x+N0hQbPjbvaFY+9bg9Gfj/bdNfosBY5LSKxT5mZyCcwRcqKDjrYmxq2R8b7EIMeo4j5m4lhfdmVlNcGvy7ddDpz1/Jifu/7KNMWcmwFcAEcjotKCbVUA7QF2Xjx/Ed98/Q2KrCb+5I/+MH73p1+lg2QFJWUN5bvabhoGe3tH+WngIqOyPKfIQCr6ntFBAQbP9IjMdSeY/NSp1QjBP3syFk3t9bG7Vs6N8T79/BFCyGwZmPa6Nl49n4uzEx2F1/Hw6f2orK+JGWjfzC5pSGoYsN8o8fbuupi+35dgqpL+VVY1AmQ3EZoIOASB82UEcnpqKlyio9JznwgGBiOtKcfD7G3fAjCjlzr4DFgUc130TeHmGErL8p9/+0pHvzPKuZa7se6vhpt9lWc0BM0UzowseUhewPj1OjOS5SMjigpJDSnHVv6RN3UmqiwEbPKhBpcKTiPKbC2DDymQ+R2myGeZBZ+RedpvZqL9unvZJs/VoanDsBDK8hLDwflFME4QZz+NirsCwvplgthaFE/jh0iymRqV8fhJXwq6m8oLgBJGpqBMEcr42RckLXcuAj3y890zHXPbIT+kwoMWHaMmgxucr3PBsjgqIPujrDIzyv467knnnFlXX8sxlxwep3D3nsohPw2O6VB1vKU/jzkHvszqsS3Oj5/+XgOwq7F0Bv02uyqdwvxmlpGOfo+puKzMMbt4kpssnTBeGj1G/blFKl55xRF1rh48uBejg8O5wZIOCwW8WY3OqXNcXXUZX30xFaWq0/j48e/Slt4o9TRF/8g4iu88vvzio3gwfT+DCW/nFmMKuVhfgo5uLmJpaTbGRwYx4iriaBPQdobRC/Bzo69Xb98CeDszG7KyugKjZofnuifHVTQ0dmOQGTipi+P902iub4mdjXKsLB+lI8yakVVVDblMVTptarKe9D7XFqll1zeu8qDt1Tq2DcLISshwlKHg1/GTdpJ3GBNBrC8NYGva1tbeYjTXxaefPcGwaorZ9xsJsuOqgTkH3PBsleTQRH+09XYgg27Qe2tZp1xalmacx9w4lflRQSvHpSs3r7f8laBImtOwk59tg/JOeSsd0KyUyXfBOAGbNFeUS5BGADjwn6whz3tv+dTn+nyD2i4FlR5b2jBOP9CKtOeeBhcY7TrqdEZq0BdBMofE8m7Fih/vYz8NEqpTPe6nG096rZsDZcYt9GsG3+XVUexvM/6X1cyTXFYPsHBsG2PsgTra8a6MtY1Vrm9LmdHUUIuRfhtHJ9YIPo03b46573GY2f/pR09jYWE7vv/hZbR3tsbI6DD9sHTTOfPSHW/fLKYM7uxoQXYOoRMOAT97adi3tHSlo3hhfgnw1QYf1uUeNUdH+/H02aN48/ZdWMbn629nMXYwmiqb4te/+h6jtym2XaasQ3l7L1c3tLcDONEzd3pSg1pach47wB/WNdcZbQCzATDaVHJT6Xvx+efTtLkHmgKHMMYGgTW81bn76DWNIzPzS421aXScn5VjaKCbvlcyJjspUwxm1tYx5wA09wawFMXW5jr66V70YvRbQu/e1CQ0fo2RtMZ81iBXtsO64fKW9XWr0DOnx2fo7KZcLaBR4YZWLut/9fpNHB+bkSOfnMN7Gq3Qq3x0XR3bO2U+0YvwkRvTB98bGzSYOQ6vml2q7HFZ6+LCYhwdHjM2VYyD+xsUWEFgrFNRzGCg0xI86QivkgfMyq2N2YWl2CsfpFGhs2wDGhkfG403r+YYWwB0Z3O4kaorLSzDYCCtuaU+JqYGY2t7MTrRsW1d1dHR3x01jRirW9fxp3/+q1hes456XfQNjsL7yJcrHSeXWfbljPtK44eHOzE06MbCzHFVW2yuX8eLHzZjD1re38KQj47oYp4X0O/Klc3t7ZiZn0vcIe+6R40rrpzP5z/8kJsppy5VP3J/9ZwlRZQtyofk7w/vDCLzXJ3R6jf3OjLoKz45sKxXgzIMYwzedtWNMlvpcJd1adDP5+uktE6/ZRfSwYr+Nwu3zDypFCxndgDNmV1msNNNzKcmJ5KX3QTafSQMWDy4P5W0Kv/rFNKgMXnHDGLlphlFPD43za+pgU659vz4KG4vTzGG66OEvmuoq4pO8IxYw01pO9pbwIEtzONp0r9BPZeaK+PGp8eT/t174YcX4LznrzFEGqN/aCT7tjC/DE0XOKTQ+244aKDHUhLK+Jp0RLTC41tbW7lypLEJPV51m05mr7EsUSO87v5JrrpqajNgfh5DQ73Mkc7LMrh2J549nKZ9ZzE2im6DZl0FMzKMndFBv5rU0Sb3nNPeG2RYRXz33U6UTwJMUB+fffY49g/WY/JeOwZqmflQSjDvhwZYO+P08AbZY1CnBczUFPtrG9HfK364Bgshlw6OM8gI4o3RvkHmXadJbWwwZ2jvdDYvwyPtXSV0U0+8nzuLf/jNRiyslOPNOwy1mua4OEMjoxPdV+pWR/MHGnMMMqiEbJcW776re7SfpFUxS4G9UZaIaY95nfukOFFFwPqGOZSOTcQobDpxUaEnCgeP9717jvdUZhb65JhzwEb0w/nzJU+4ikw60JEsnlTXiWtsm/ff3NrMz2Zwl/xpwEKcoD3nKhJxsmVIDWDYBtslNtY5Z7a7z0wHAHJKXuvNcqOl5FsdvrbFdrg3Vu4NBd+YtCbm1IHgigHPUy/bL50IrnQw0cw2Or6+HFPtHldHH4Ftc0Np2u25nrOz44oXacqMTjAcYyX9Orje3/GynMT0SHc8vDcVS4tLcXZVFTtH5wHKYR6ukRGWqO2HBmuzlrNBEwMFu+BI90WQryw5YLKWhr9z5uajx8foHei9cPDwpl2JR+CldOj4N3Puy3FypYfJA46354k9E+NyTKeDQRh/c+7FLLehU9FgHveuOEUOgXlMALg4Qfcij8Fh55du8i1dwPe3danvPn5WHeNDBiarY+peC3x2gB2ELYQsPNh/lXudvX0FdkOflEo10dPfHrc10CDPL6NnTH6xVE0V9tS++8mgo5UPttWXuNn5ci7Fv0fMsckmN1cGUCsyw9sVe7e06fSsMt7NrkOfEe1ZMxsLDtnQ2lrKLGwz+F0Z29iErBoZQQ9VxvLqWbyf2QWfvEPuNqMjq5Ex8OT8AnSDzVyvkWX5QbAY4zvDue9n9+KmogV8LH8WgRY31K1hTh13bRB1JoPOb4XdYdCm0BWX0d83BM0extrKOnR2xndXYRZ0dGdnyY9OqN/FjK5ed3oz+Yhv4rU8l2POfTI4b/nEvzzHeZUm8178Jt1o04l/5CP5TNveFdXqE2U0D8zx1wdT3NdD3Dvnnd8//O09nRt52L+VOd7fl//3WF7n3/aDT68pWsl12kvZruJc7w25J77Vt5NXciPtIXGM/3z5PBMV0sYHg+TGwsoMjmvj+Szp2j0aLEssvi1kgtntvRncMNHRoEHKN/p+Bvb3vsok7aXbivPoHSrB9/Ux0NMGruhGONzGLjxYARa+rWyI1+924pe/muH5BlFucnW/mLGhriEujm9i9s16bKxUgjdWoxXaGxnsBJeCvxnCGuRMFefNzB3QD1ecKt/dlNR9C11Nr353tbMBBOxQ9KyySd6TlvyE81O2uQG3papPoBH5wBLO4uQq9M0BcrcT2dWKbu7sbIr2lkbOX8lMYisHnMAobjLrqlH3SzHDf2hwKEvt6rky4TCrL4BHdw9P0GMH0CHYBRpsgMarofn3b16A776PXnCHm5SaEV20/yzr6Kc9CK3Jz77FiUenrqziO08Zb++OaezVdvreBV93w3MlsDJcFZajm+rqjWn3jUI2NiF3WzivFV7ZQufUgI0diSpk6LO+4Rhpbokufu/FNjU4YGKO+4cdnB5FJ3bq9elF7nXgqoUStD/BfYfA5N1gpHYwYRvX3TL+yztbcUPfDSxXgLlMuHG/gG7w2URXT3RV1UQn8qaHdraW2ugrOgj91SxeghY7wG+T3LuHtpTQnQ2MVwc2STX8pX4pgd/G6Hd3NTgaTN6NLe/KAX1L2gJyS1ZqUAdeoX/BpQYtmPjk6cIvCS/Idxy74zNf6SxOPvD0IlNce81gnXytzep3k9P0ERi4NvAmTW5ubcAPBlC4mPdvefj2OnnNpCMDca6aySSPa57P3waZLElkMrXlR7d2dpOHM+GV9rS2dSWPHh7sQiNYlNCJid72x/Kf8p5SodBthbzQ4a3OMnB3h3Hsq/ex/b7S58J52V5ets3vnqd+VL6pp5XHYgB9wPp/rKCS48j9vbcvadTfTTIxkOHb59+9XB1J88CW2gP6p4s2O8ZMGN8cdw8VY3bXjrtXSkCOe62rtW2XqzaU0yurq/mbdhMPzec4J66SEEsZiHAVsomsrnishU8MlLuXp3c+2sPW3ViJChNVwbdWTdBnYClNV157PzGL5bbeoozVV1XXVaWfLwJQjIzYcN+elJOuWobAHTRrvdkviSeHgz8cWC8wW9ksbp26OtFc5lfH4Bo1vH9vMpeBDw32R093F8YjgnRoKAWvRpAK0o3QmKl8rs4cJ8UMKjeFcpmqdfaMIKrodBDqoH+L0e+mONbulygU4ukApy39/f1JqDqBJEwFoRFBo9wCr+GxsXj49HFuyiLD5qTr3KPd6Uz6MN8CDifKA06kh51wjbuC4Irx+q0w5nsSBJ93hHVHlP/09Z8f+k/+5hrfHvKJfnrIV/GThJV/ZRuKZxRKVcJ1aZSRQKP++zCgDis3lVIZKtgP93cAHt0oGTN6KjC22xj/JoAeRgFtvoTx3dDxu+++DTemcImyETaXhMigxVJQnsvz7KP9y3rnMITLQqWXdIZBnBNj4zEyMJQR4L/7m7/NOrzOazvA1hI9bhzh8jRr6wl44cjM0vRtZo0K2vvlcrfsI33N/gsMpE3mIb8jQ6SZuIyH9/ujpQujbKOcu4B/8eUzmOZMxET7auP5925kAVOitO7dn8jM/tn5pShjtEk/N9BCd0cHtHkT9c03MTHRiUHM/DK2UVUf8+9WowoloZBzdYW1xjN7D3p7+Ohx9A0MpPPSXdrbddYJqjS0ED7NKCaZXaa/Mz6kvWr6pCA1M0vgIPiwVppZN6dljH7OrWd+zKzXsJJO5QUBvBmDOusNOhj0cox0CAkWzTAXSCh+NA6kGSOLTYy19fLkW69NYa5whBe9XoFqSabMymDgLYshX0hfClRlRZHhiNHA38oHy00UoMX7mPlXCGHbKc2oBCwHoKCVh836c/mcznHrkelMKDKRdATXxqefjXIfjNNqnoWhn6WAGptTaLvJlgZRZg5ABzpS7gCufCgtJJ/wd/7GeQpNQbHMIsgq6m2qCH2uqyrMRGxATiAzKlBmGFkZBOGtAFcQm+klT1pL3NJlAi8BZcrLDzSowHUMNcikTBXtyspW/C//619g0AlGGnM8DLycls2IrEQJX2Z/tvZPY275JEqtrciqy2jGeBmfGEdgY2ggrNs7AGQ8yMzLY3g5y3wwJxpilhzRAM5xUIQxdX/41Y/jer86zg4uY/JZW7T2AagwTuaXX0dLC8bX0UF09w/E//vf/FmWpGhDFjS21ACQO2J9ZQEAexn/4k/+yxju6Y7Jsen45Xcv48agD/rph+cvaXt1dCIf3K9Bo3phaTPmZ+YzW2GwZzC213cBuo2M3XmM3W+K86uDDBbpMKqqqI1HD6fpU3vMzC7Tr3r4wWVupeyP4yd41HDKABLjZDDZV4Lg1BdmxkgzbmBqHcSjzI4sl/fgv73YWAU8naLU0+i6AJS2cF1dfPf6Hcb4Qayu7MXVSR38eQGdWM++cMb7n/RsvWE/zbb0oKBMp54865zbJr8nDwJ45A2dW5mJCT05Jl7vKpoE7/mbPEybzW5grjRg/OxExnqvE4wUM6fa0Wu76ibm2rJEGv9m/Sira6oNfBcbtmusOVY8GplSgEDBUalkSQAdBcoIjAdo2iXmOsX8bjY/TeQelcyFzobWPP7xR59G+WQnM8fLGDAX55aJMRvkJl69PIBXu5Fl/HZSjjkMl9YON8Zrjuc/bGKET8TOxlY8eTwdSxvr9Ocmda9zpcHagI5VN337zdsM7P3rf/3Po7lFmYLM4nk7eyfx8vV8zM2v5v4p6RiFN+4jp69ptzKtu3swdneOYmDkk5if247j8i28II5o5LdedMdBWG+/plY6rYz9gxNYviKz7Vx5JoA2mCkdug9LX19n/PjLT+PevVGMcFeDHMTIeAd96Yi9vS34UEO6Muudjo6MM1e1sbW5xbhjmBxuxEfPHiDz+H1tOfpcBs733i7mDoDvikgdrwbEMiutqzPK+9vx8OGDlEUapZaNkW8NalVV38SXP/k0A7SWKtJZ0aeubkDb8VtXd2ts7qxnZo1ZWhfnN1mfsam5Jnr7WmJsYiz7+923b3+bQe/S5LaWXmimPra3dnM+DEoPj45ET08f/RFDVGFoXMA7BiEsqdOadKwTUmcHU09bLYnVyjOG0XcYLyWMl/ERxmQs7zW/uB2rq9BDK3p/aiTevJmDRkvx9Nn9qKX9ljoy6OleA+0d0HDNRdYuLjVZdqgmV/TMoFs31s9jbeUQQ6QlDYjWFgAuMtuyLm9ezMCH0DXz0dbVGOc3x9yrH8PDoNVl/Om//xp9W4raqo7oaOvFgO2MhZlZxqAxkzve870a3swyk8hf5bdlRtTDZp6ZmDCMEW3dd/kISYq+uM4xUT77EvOoD8Qe6j51f5b+gL51PionXFWZS6Nptzo9dbDXgI2le52KrhKwfI7YQHxT4coe7lnIcuQA99VBLw5Qf6nb0jFjKJU+DI0MxeT0RMzMvQNLKxOq4q0b9zH/G7vl3PjSDdzVq9dMoDrXjezQSOnMsyRmJ7LkIXM4NTQQf/y7P40u5qWZ8zZWluPzzz5G3hhoaonhkdFYWy8ckfJyN3S8ixHRP9iXDtZvn7+Kk4tKDN/e/NuVUBqVGvfKJfGEDuRGZLv7b4izlPWMbpZds3Z0bT3GcWdzZk43liwjaI3T5nT4uxrHursG0JTR6leDe65YHRsZzA161d+z7+fTsTXQ1wVWqoiRkS548Ci+NuGkrj32dy+iARp+/96+1AasgRzYSf00PtkXAwOd0YtBfkP7OtoN/rkqCL26fxV7+9gIdVfx8bP6+BJd+vlH7fHjH/XA8zUxPT4JmVSA/XpjdmEx1ne2wIiV8cnnH6WzuKd7iGs74/tXe/Hv/vJVbB3WxfYeGCXqoAVXtVmPX8zsxt01jJd2lDaYjmtXBJj4ZEZ8ofvunNWOqbaHGMfvzo10oszihDymzExbAloUr+Un1zhPBSZtZo6xraC7wpg1ILTPezev9XnqunzXFc5/7zE0OJi0qYFv4oY6S52nc1q94twZOLQv2o720ZVOtltMr06UrsW66j+DaaIrndaWdtNpk7iK+4rxNZAhP/pY4AFXixQOUPQKPKWd5vXKLXWu4yBmFdN5f8sxtIK/dXTKj4VzVmeaDgITiyzlVyTE2Eb7KK9nWTMwaoFxCyxZjGfkfTxuHyat2f/kIfhnFl1Zhf6DB6Ila89rrLsZu5bzCf3EqoxDdJA64m7Vsqt/rJNfA6ZxlaO1949PTKwpHKFi7wLn6vCtgKeLVYMMULbF/hpYcV8ZZZB6n19z/OyTONbTtZ9MAihsWAP+PBu8XVtjSY3jmJrsiN/7ajrevXodh+jjWldX02JtRZ0i/QOXMTWxFw9Hm+MQOllZm4mStY/PTqK5oxxdvR1xeNwWz58fx8UNPCx2os0l9EId9I3ZhWwU+4C10Tk72wcph3MlBX3SUWjbnBeDKq5I0hNxeXaLrHS/HuwH7JHy6VWsbO6CQ+hLdVts7WLb7uxBIJpLlylX2jsG482rZakiN7Hf2C7H8upxrG1jn52I57B1T27BecrISIdMXV0pS/i0t7nqqSmzlauQza6gWVlHnjKrV9fH6NT+xGbX8L10Ke84z/YjV4JgB9gHx1zMYN1k9XWxb5KYGJoGrxWOfFfbWOZSB5RJkh/uJ15iLNyIW7r3fuocP51jbRKDuyaE8BAP5Ut5m7as50PDScuCdl7aqfK8p05PTyN/Ch0hn96dm7qPt//SxrJhHuMZvm2g5/m+e/ks34UN9o/fPd/zxLxuopnf4TPLnqQ97330TPHSXrJ//i3dyt+2JfmRf/oVvMbkPW3oK/R4Yl/xJfaoPggDhjqcTXBT7sgzJt5wC2jpNO3NdLjdoJN5tljnDCPh6GQrfvyzj+HJ7WhlvDfXN+Nvf/HrmOdzfmUd22YvXr3eBudux+LyURzsHEct/CMuMSVvfXU2WttuY3LSGuHXsbo0g24wQHwWPZ09UddaR9tqefYUeIX7b+3xt3XOmTv64DzonxHDt7R25HjrzC/m2zFjDhkRsZ+boM7OL0T3wEDaj66sQ5TFf/ev/0V0NtfF1vIs2Kchnjyajv/hf/i/IU874tvvfuDa6vS5DA+PoZu+yASxXEXIPcdHhzN5wQoQh8gBAxOXtG9hZY1xL3x/7S2lOMe2+vrXfwfOrYiGmqoo1Vans//q/AJZd1xgIMZVB79zm8GZMlj7+jzqmIMx+jbZ3BEtV2Aj2t6Abr+F5o/RG2/XFjlWFffR+SW54hwMBWM2cMyAw/zBdnT0dkdfR1fsr61HA/TUDT65ZZyqHEdk1C5z+WZlPp3ULSj4A/BdT0dHVF3Tvn1kAjqoHTqqZzz1b1xwzdrudiYcDDGeVYx3NXNgFv4R8k3bzoBOHYLr9uYsrsD9x5fYQnMzKYf7TMzD5miGX12pUIK2uQi6vAjLvlwxRqs815VwnejZRnizErujDlqt5lnyonu6HJ5iozGJ5cvTXJmbwXn1nA7/Dy/5Sf/CHd9pH8n0dzyiT8xzaBgytHCKoyQ4pdCfygu/VzLH4nplv0F5nf354r6/vRe/63NpRAbT8dT1OqGD+eIW6es7RjYb/KyBVqwsQKcTs+onaW3vhLZNljxKWtHZf5WJAZyDPXvn7P/tM308/zcLXr5W9qsP7UP2g/PUd35P34rfed+99GUpa+7wimOnHPSYulNZUGrUqV+sJEw8gi6RTlzhm8PGfWyL19gv5aJtMk9fbSpvOvSFbi3GNYPvyjGuTdnF52/fnJyb73Ou/tP0A0AT8rV2h+3M1QqcJ4+ZSKdv6fT0OKuF6IPyWU1gVleQGKzzmuODndhZX4rrszL84lzdJWwEOqgROxF5A0+ahPDu7avcU8hS7lUV9R0/T8XygaHtqBnuzG/RGT4UrjbQ7A4dZFlCASa0JpHd1MGs81QDuIXJHh3ujwmER1dHWx47o/E6ZcwC0clpfXkjjS5TMMpjFn4uReRZWV+OVhtJEmjpOD2BYDSqmIlsn9lU1i8zE+KLL75MxdqBAaJ6uETo6BSSYFSWKmIH1M3CMmOIh5g9okE9iKF8795UCsMtiZ7jKo5i6uATCFIA4kuQpXBwYiQI2+Lk+pw7BvHlBN/9LbElsfLdz396jq+7v3/78u8Pb89QwXnG3Xl3xO3lvjXSfRXPgyA5qJFQZMTDOBCGnzqpJDaDHxq2ZvJbCsJamQoTnbwCVpdIO086JvSve76bva0i8Lu7u9NZYVa1zl4Bqv23jz7PZ9sowaT9E7xrgLrM/kdffolQa8Xo+haluYRwuYhBjOp2hLAO6SK7B1XG+GoQKJ+KDbz2GQGzm+qTYXPcmNBkfuizcPYLSBxjFEzlTdyf7o/OvrbYXN6P2dnZ+PjTh+nsV0keH9/Er3/9ghFx6fVFPDTLcrCXfpj9uJ4GNjg4eq0VdgFELF3Fg/v9WXO4GpBwc1Mdc29X4kZaYIDuNpqxfY6F2cduLDM6PparV1TgGu69fX1pZDifAo5iGa78YiavxkJ99k2QKHhzPAT4lrWwjzrPBdoCdsGhjkCdgy4dlUocezN+MxuGI/KD9GAd3SLIVdSAVbFr8LsKQCUmvdt2jSJ/83qFoYLYrGHnz0w8+yDPFs4MDSz6z5PcW+AOiKhcFIa+vE5wKWCzLZyM3i7un9lQGEk64tPBz7jJi2aWFsuWMJFQrg/vdUWlwrUSOqqqTyfW8zczCEwUUM6FPC5grM57JN9+oD3HIOvA8wzHWYexBqD9uuM9sxcRz+koVtnptFf5ucP+f/iLv4hPvvw8rpUT0I6OOaPgd0DeTzqc/dNZK5/QiPwu/0iTKksVm31VhGxh1AwMdiLMPwQhGbMa+DdVAbQkD20BIH94tRHX3Nvazdb4bm1vj10UgwEJS3iY+S3d8YQ05s24NWPLVQA7e/upXBwL64nHeUX86LMn8PNq3Nasx/bOXPzyFy9yo8+o2qcLjPntUczM7+Ryu5Or01jZWI6nT6fj4YORWN/ciNNLaLzuJmaWV6O2sz9W9vcyK8vSKpeXFbF/WA43PrLeqA6Oxw/uxUePHsUldGxd9DVkR2dXc0zcb4+R8eF0sr76/m2UD9yA/SA2N3QqBG08wehshv8b0/mT0XRouIiqZ9gkneV+d27vyl/I953trdBQmXE9jmfPHiHPXep7HUN9U9x/K+4/bkJ+yT/13A9dwNRbzsGszRPaIbCQzg3MSZcaFD5H4KDDX5Ixg9A5U/9I0wbPpC3loqvTzMqUvu5kkiUbVLi0MOnf8h1meN3Vd/WlIaVOSgcCD9mzHAmDobGvPFZX8cS8r3rNA66Oa6e/trHgt0L2y2+uInBlkIGsickRjruskz5xD5fwm9Xf2ga4KZnldZbyQ/2r46e5BWO+tSiHppOhhrmsqD7CaNkD0A7B6/Xx/a83o7xzGD/98WAM9SIjmN++rnbOj1havgDEluJ438zCiziHH1xqvH94AC2fRHMJwwd6b2ttj+XFNQyOIXRCDdfNMN8HPLszhkbHY2llg/YrzytzHxnbZ2Yu2iiXxbc099DWrvjlb94wdpauO4iJiekPY6VMsgQMIPPCVVXKpgr6Zz5lpJ5Tdyk7hofoAzjFPQKWFmcY/9MsKTQy3B3ffv9tjPD7ITKpuroRsNVJO9eiC6PtnGdqCPZ0t8Qnn96nLW4CiOHBfJUx1oYG+xjb0+jq6WNqqmNmdg7e30oZbsKCNeq/+e77LGMhsNPBMNBn6SGXg/dlHeJf/erbWN84TFoxY9/SX13dbcwN4wrtHR1fMp7tjE0dshBwq7pHTrqk3Fr+WA0cb0kQKz2eHJ2lfD+E98yQXV5dQW7Ux+jYaMzNzaXuMhu7ocEa1jXo5RJj5qbzyKnryiwPtgnW2tJx2VPsVeDKkZ0tjGoz1KCvb799i84w6cNVeYBxdI8Zm1s7m2C4E+YXQxHadJltXx9tr9WpcQ6/3ouWOmRh5VVsra/E+PA4uqAcj5Ahk2DIzbXlqIDX+jFMj/bQWyfVMft2KUZH+qKnq4tjGEyNPQDaytjdhc5P6zASenNVyNI8xiMG38bmVswvLAKW64vEEHi7rcUANnTG+Ihv+voHUvd9+803MX3vHpSEHkWmSVXOrThUeZsOSPhbfSpfysvqDvkjS31xjsFM9ZKrs47Kx8WqQPhVPjPzVl2iA0en7GEZucBYalyYiJK6FdpvwViytJvBiQqu914l+lRVVwpLml1BW6WW7vj8y6+Y99tYWN6OxbXd2Nk3IxQdXtOIXjGLvpRyQvoS65k53t5aBFBGBvrj93720/j8kyc5F67KGcTg/YYx+Pzzz6DbjcQuZmqtrW2GG96KBaorb6Mf3NTb3xPLK8zZ1P2Yn1tHJlbF7s5uyiP3ZzBrueK2KrNYdRy7GXdmXVl6rq02Hjy4HzPv4T0oyDIb5dMjZMBQTE2OMp7ViVPd60SeFQ92dfYljnR1jXtdWBbPRCHLjjx+8gybYAN5v8059bnKZnCoK8u5XSIPrbds6TKDlxdnNdDuLu0rggYGgtuQfVsYUC0N7VzbAJ0eIxsaYmzMbNCGODiiz8OV8Qe/OxT7K+/j3sgQRtd29HZZ7z9ifoZnHx9EGRrfxFAzoNiNHnJj46rajlhcvI7nr/fj4hY8xfydnIMVGC/lt4kxlimrujXIXTjjxdl+pi3GXFleRn3jahCzxwsnej30WOhEMZB0KuHmZr7Qjtf5PXEQ9/KY14ghfWkXnUiTYjReykhL8/i7zvO7+/7WCSieY/7FNQpcZXM60zCaPdc5lj5sxN254naDE2blIzhod2ETGTzTflSfqmd1+IoHfbbn2hZ5Tn2cmaLgNHlHvZtl8/jbbH7v5fXaZ+pM7yt/+mx/E183gRfV79oWYm3HQpnsCgP51z64l4X7Y9he+2G7fFnj95/e03FwpYsvDXFf7nkyhD549PB+vH/zNq6iPpY24JWKEvQgLqpOzH51XZHlNcTrR+XDXLFWm4krrk5vCvdakXd8/l0ZH4Yx8Xk6MGib7co3fdM+td9ieIO4Bm1cum/pFXlK+aQdbTDGEl3pXAUvabsp99T/begkg7iVlRdRx+/NDWAeV7O50iu066ripvoSGXYTtRX1MTJ2Gv/sD8ajuVZnz3k0tw9EdS0yoeaKsb2N5o59dNgN8uAWvKmjuikdqVBgHG6XkdFH0JQ6vTbW13agF1cpm9BQrIxNmoWmDfqoHw2GqDd0lNMQcOZp8nFFVS10YBD+KGZnrDstP5noEDE4OBIXjMPGVjnevl+HGs18Nnhc5tgB8vYmV1IcH5+Bc9wvrh7b7ySfKWuUSmDKtgr0S0OMj3XTqDK6tCuev9wHDxdB3spbg7aWWbpgzlC/NTrBQFrIHXlMW0YMKP9IY/aTrnEv9CXsc1dGSxeudC/Bq18SQzI/joGb+vssdYLyO20qHqadovPT24n5bLf4Rx2kjakPRRrzLZ1IL14nX8pfbi7uXwZO1tY38rjjblu96Z1N7cvv3iefm/dhGuiAMqHoEFd7Dtd6jzuZ4cvvXpP39nzHSRrkb9/+ludri/ncxME6zfgdm8hneG8xjHzp+Pj3h6fCN8XeOuLyOyef8kF5Jq94U1cgaVOI7dUxJu7MzM5wL2UNdledeB5M0t8W3WAby0w2oTvdE3Fj+zC6h8aYsgbGqjsWFnaQ69qb6GTel2fga3DV6fFujA61xsR4R4xP1qAPW5mLq+jpbc6Vrd988zpmFrfi5Q/n8Zf/ASy1gy68veT58BettJ/aIOrMFvSZvCBNmHTpK8fDL/TdJDDLkh2Dow6w5Z3Lf/Ev/jB+/KPP4sH0GHr7I3Dps/gI/d3fO5jj8rd/83cxv7TGANdGWRwBv+ugNYnP1eW1zMHIUH8m2pnZv39wTJ/BbzRudcc90OrDffhMAPvNL/8GAriIBmUKc6QMV3ZbDq2MLpFWtaud06QXWm7ZwRI03dtQigfg4k5oV4f6XfDnAp7bvjqJxa0N7ApL3dAue6wIpj0mop6AGRYOd7NU2WBrB3pwL46vzqK/rSMawZr6JC/gvdnNNeTXeUwODgaaJvbRv8Pcs5X2u5JB+upsbs4SZjQ2N/5dWl2Lhpr6GB8azlWZlvGZ6B/M7PWN/U0wflP0NLegn6FjZPm7vd3Y3N/m/MEsJbfB9c3wXndbS5YoQoMn/crfALHYwZbf493OPSw5VMXc+zIYcME41aGXjmnzAXToXEvj0rIyybJk0sYdj/n6rb6mPfmWPj5895xLMIR6xEx5DkFrygIu8Jhzwqe636CXyQiZmFLcMPnRZ8n96iz9UHSFOQBvque51hVHzou0iCQEl7aAsUwCRT/yIOVzZ29/YiBL0jJk4EDkpPzMfV1ZaqDEtuXLT/44Z+zkdSs6WN9eXrUtOY4f2qZT3/MLOXAns4oxy2PSlX9zS3WculN5Kj3yyDzXNirfsi2co0DOPYc4wWPiC0daXeo4XWFDMqQcK8Yxx5MzPcdVMI6HMtLnKpc+fKQ+SLwDnel/tT/isf8fWf/VJGm2pWdiK7TwUB5ay9SqsvQ5dU430N1oiBnYCALkgLgAL2ikcW74G87/oPGWZqTZGAcGNEDMDFr3kSWzUuvQWnmEhxZ8nvVldDeHnuXlHp9/Yosl3iX22unsZ9yRiInNvXYXbO14ag+6v4BJxCkXedUzFvWNzdiM2IDY7atL88idvWiG3i0Rrtw08dK2SCu9vf2JISzdU93fpd+u2GHsGtsHf+Eg2Ti6mw1MhwcX22gdRwJPPx3lcxg9u21GLIyi818DrxdBOjzQH6MYrEZxTgHpOulz2Tn3Vvnp9M+lhgmaVF6nvHXGqWStZe1uyoUT0on0mALDpXvpXIZYigF109NuAP9ROq917kCTgPOOOAAM2x8d/Tou3OwslRWgxS7kMhaJkmOVym4aYGZY3b17J52rOrpzOSGPKZhKIrIdCjEZrphU6zr63ZdN8ncB+NXfOaD2gj/+1+/89Yo4P/x99cq54PW35/n+cMyPq+MakxJ/8czivtkeT+K4BmN+l8H9x1eXjCj8zJrpgHD2d6pRQXEIiHsAuo0wYX9fdwz292E0H8TO9mY6nwTwjx+7KdgyCnEgSzG4JNG50sBwoyofkOV9mK9sI5OuQ1nnreCjf3A4PvniSwBcR8zNL2SWnRsiDSGInUNBiDW93NDXANGQS6Mx0lzenZthMr5mv6Qw4l8ybAqiAphIzHHqhjND0TtSjs2lCkb8Ujr7LRuiCAbexPOn79PodMzcHK6uqT6+/eFHBFFdGpZMbNLxBVNf13gcE+NdUdmCYUpmzDTF5mqFrsK89Ck3HVaI0A6jpUbp9w8OMnpuFpvOKjMfV5aKneDbUBqCk4wWYwhnVh/jJB/oSHcDF4MkfjfAVsd8OC+Oj5Hyqw1SDBjII/LOB6KAPwrHqMJPcF8AJ8aINpq1qHNicWEBo7Yz6V1Q2goIUqqnIQ4/updCrkJgDr2tSz011BRQZiQqOFOMMtbShPf3dwGh7VKwGciQ0ZJ3OOan8sMMwczs8nk8x5IKmxg7tlNHscLQ4FOT/F5zGjenoEEU5Mm5AcFS7FZP4i9++ZuYGBtNh5njJqiW7gS7Bf3D4NDF3/KQgvrDGKXjmPM8VycYj6G/GrqCda5F6No4FdfI6Cjz05oBASPaPisDE/C8AY5iA2X4HbDpo1yRIH3WaPXTDsff+dNJIR+0YGzOXB9DuZpNchV8ANABKhx3HbE+Y6d6Gk9ebhbOfut9YqB2YcC5bNONYz57cD+DJtLbjoEw5kHDtcTYavhs7yLPTjCGMEAuzqvR2lSKdfjn+vVB+GQ3BgZcxbSftbybO5qzZEtj8xFGJwbDWX0srKyEGy/OXBtBUS+kc/jwfD8+/em92Dk6jZfvVjHwjmJzzQ0iGzBYrZsZcf3WLWRCPyASemK8zw9OorqDwjpEHgAwp6bH4scnz2N7w8zquvjDP/iK35DRDW38rQO0FBvbG9Akhh2grwSvma3q4KpSNS4Mlin/03HFvDLM/GzA4zA+/fQBsruT8T5IXbBhibYKIG52nsk5jf/L//XzmOP7KjKhq7sUN29OIAd+RH84ThF7uwcJaFXGRWCsMLrMEk2DBLrwWRpc0r0yLx0mzL1OgnRcwGdqf3WbRoXOImuiSp9eq2HiRpn2SRAhKJZevV8ah/CJfJhyDJrwbzMKLHGljLNmteWnlHsG07g4HTUuJ9UpLJ2bwVyogIvo7ulIh70la0qlTt7QM4DLZflu2n7r9g0MkXK8fjnLuW0xNDSYmbMIQJ5frCrq7e6JlibGFcP01TN3+2d+Aar9Pc3wzjo6c4I2nkRDSxdz0pJB5SYMmAzUY4S4WalZbYNDY7G9VWFO9uifQRWAL2Nt9q41/gcBhs9fvYB+SmloKKscU1egWeOzv689usuWRbPeviuWWuIv/uKXzL0bGEFTpQ4MoO0MyKyu7cTa+hbXDMXS8mrqtwbmVoeOq9zEN+IV51eDS8fj+/cvMNQGmdfgk+sWdwCobdDHZe5R0NTSiTGzmzS0tLgKjjnKlQDnlwbMNC6LRAJLhbkfSamtOZ9d7u5NEKzeGkRv8uisbbmH3tQZrqwxcJiOY+cdnPHoh5foO53H7YC7MiSm/jaYssJ80qYj9So0W6lyraD1MiYnx6KCPt6tWJ4H2oFOe5lbS7yInZTrygsd/a6gU2b4TPcA2a/u5soCy87NzS4wpnsxOT3MOK9jxJkx18z4zKZ8McjqMvfT433mBZMG+WZ5mfkl5BO0N4zxYxDJjbUa0VfHAP1d8IZOiGu3xlLeulR5ZgZZ2IwOrfIb+re/pytmkBHqp/r6bvDBAWOAfIBWursGY33D8j/N3K8dmSQukK7lid741d+sxm9/+y5m3yHbjlswEjD+0L2LYIzm+tZYxIB89fYtY9eQ/IwYzXJ1OonNhBVYy4uLS4vhxlbqstevXsfd27e5HzhUAccxX/Kx+ENek2cNgCs3HAfLpsjjOt5c1myN2Xq+p9NpYzPnswU+aWnrRie4/0577FXBp42t0Es3z9+Mi5qmWFjaoP/r8ePr97Gyvhvr29VYXN2Ot7Mr8dvvH8dvvnkUf/2bb+M//ekv469/+0N8++hN/Prr5/H01Uocnzdx/17GR9lSi55VTkJXfLdcgPTv2GxZ27+znLp+ZlrHOvi69jyd/13lcnz73Q/xj/7pPwGzDcRvfvObLPG5D58dIC8tT+QKs/0K7UWeGKhb39jmXudRNVMW+jaLdR8sI0Z0o20zxR3DdvR7Y4MBufOYRL9Pjo9ibG7nuLqCbWPLzVzNXG6AjuApcFsFedDTM5D6sL6eyUMetDTXIWsw3OM4rl2biJHx8fiT//ifON4Zz56/5P710GBbDCA/dvYOeSNLwcv7xxXk2BsM6Np4+PA62HSfZzVGT19z3LvbFZ1tjfHdb57FYfUy+uCV1ZX1cIP+znJfbCNH1zfexif3riG/dtNRUoc83kfOt1nKCxvm9ByduHcUN299FM2tPfHixTy81hJzi1sxt+AqLYzrLR0pBVbKZfWH4MF932CvffAyuEEnjxiwwHnFhsY6q5X9XlfoG2QsGNLEDcfPt/pRvvazEQNRZ7kYxJUBZgirNKVdf8d+Td3jO+0jhRP38K3O81grc212vvdW14m7LAEm1jHYpwNAHOsKDlewGBj3Wh1zOil1WCh3VldX85iBNvtlNqPPvXIo2h6/63wwWcE2eG0677iPTRPzqBPds0B7xmeJt8WWfq8yP74cu8SrYGbxFZfm/S2loHM/x4gxtS1l5JRBV/nAskJZsohnqNOLspXaH+7xVpQpVRB7zLHxb+9lu8Tz4wMdcf/2rXj3+l2cXDTGwiq2L7J478hg3nHuT2BpNvedUKeJO3fAPNKzxrgraf3dYKi4wcz+c7Cv+EfdJaZMpyfXm7gidpAelEfKIDN8NfSdc1fx+PK+dQ3YrtwlnRoOJC/nQp1irlgr9pjZ5hfnyEHT7s8uYmCoPb786XgM9LqZbVPaRHVufBuVuH27NcrtyBEOV9DjwKzE7ta6Nvu/pbGLcV9HjjTFo2/c5LqD9tTHyMgYbWjJlXcMArR9Cu2aFFY4sdOBZNvo65V9ruPTRJak0VMTmnSMQL/YhdwCumI+T6E13o3gDrgDvWsA5xQs0YXchOfOrRxQjmV4+f3cQjFejXUxNTOVKyfFD2J/72lyhMH1qfFB5qgCpm0AAyHvj7ehmYuYXTiNzT030Cwl/jw6BuMyR/a9pWRWP6KW+fTT8ns3bl5HdvVAH+oGE+pc0V0E8dQVYkZpwwQ9jzknzrFzq0PJfd+0p+X95E1OSBuHuZb+pP909HNMmtQXYHDQZ3i+96RjIAjPd8WQdaCL/po4YxBidWWV8wr/gXwuR6oD/zajn5d2fcqAfInH/y4AeHWdn77kf3kkvzPW/nZFq2Jmf7+6Lm15fs/25pPlL+0wGZ7/6KfnaUtdnS8v6guyfTqytYHNSGcAwtXtykOfbz89nolc8LeOS/F1sbG5JQ6VZ5bVMIiwH1/9/GHsbW2CG2Zjcngg1paXY6tSifXdLXTUIXwtvjRpAhsAXHOKneLYW++7tekwPrrfiyxfiq9/9TLHTxyrQ/AEep1At5W6WmJgeCK+/X4Fmga7IIAv0Q2BfmFEU64qq5VNbiatbyUdgYyddr3fHSFGkWPaIheJP7Y3N5BRxaq7M3Des+evYmVtN5bADFtg7r/+61/Fv/+T/w92nvZUQzrCe5FFHV190GZfbijbCl4fQVeKNLU1dtG1J7aRZy1iSzm1B5z3/be/ZYIOiv0f0afyrb6LHWSv+9nQBGjMsp/KdldVNWVwmhZHL/jw7uBI9ED39dCTDnGxqdccNdTGu43VDLBMgMHaxQD0WdrIvbJqoFv6Pru5mpvwDrZ00NaL2DnYjaaLuujFRtb/soluWFhdj8HugZgGu1hdYbWyHSO9vdGLPjzFXtiiPfoZWtDd7iW1uLWVK10nhoaih+Nuil7Ds4c6u7Ofm3uW+sSubO2M9pb22AHnPZ6di2Zo8e74ROLJefSb+m+4DO5lvsTGNLvQ18j0c85dQ9a0ck4fOrQeGeE+bE0ICksv5kpwaH1tZ4fr9G0VPKCc1ydlHXYnQT6RrlM/c84VL6XgSE2XpzGm8C7X8wjYP3/kb6lHvjJr3eMXYJTWtFf+f5z9XCefSQed4GPHwMQQE9DM7G8AmymrlVY6p12x3o4uNYiUvgnlBvPVNzCc+EVnfx1y1QSRWnS1rXRfusKxzj+bx/1z5U/+VtCPzn519JWs8OW4ujLcNnqjPHz1m8f4mufT5/znb/znT8X5yirlkroKjMw8G8jwvsqqIniPvIEP5V3v7Ocp93PTau32E87RptP/o//F756lrHV+9JNnsmW+1VnQMX0y2Jj+S8bTIK4rJw26+CzteMfMueEReZ0BSPfkExNlYJdxVl+sLy+hUyvJO64GddwMShUBiSIx2j1Zl7FntrbWeMZlXpf97hqc/oXEluPHBDgQAiiFSzFYOiaKTAI74DL1luYGFGhbZvA/uHM7Hj64E9PTk9HXq+MDolJxZmcF5maWSLgN6ewQ8GcZD57Z2V6CoDTQzELh+Qygy+VymSUDpNHqd4nOgVHIq9BcqqjDRUDnhkYdtEXnv1mvLodbW1tJge/mKzJRLhOESDLjGPBwpCBFSJnp4vIHCV/AJ+D66KP74YZTTrzZtU6+y1dTofLOMUlCkGCNqhi5MUhSKKb8le8Sk+DKvz0ugfr59xXj1fcrpXf1ujruW6CW/z4wx9W1ZsQngdEms/3sb26ww8++MxOAL4IF2cj6U4Jgs/33MHCNDLe3YvAyJzoKdE5lRinz5ZIPl3X1dpfTQN/aWCuMW8bNzDczA11J0dvXa2eTyAWQ9Xy3G4IJAajHdCo7XgoGWhHDwyPx+ZefMdZljOqX8f7tG4jWIEN/dLS3puJxA5jK9iq00xjjY6PM30kS79KyGz1pCJiNXsytJXAYmnSS1Zwex81bCO2R3thZQdCjsO9inJkBBJzk+Y3x+PFr5rbIKpqcHInWno747tsfoMe22Ha5Psd7Xdq3b4bccdx5MIFg5mpopaO9L2bfroQbQDvWZs778NxjANq1FppzYkTWWlkyuJkzN2/cTGf3Cu139lpLbenYN5vS7EyjnII3x02HuLXDVJQKVcs8mCGiobKxuVmMNedqZGZ2Dt+de5leoW0mrzysgShgMNNBY8ga9C5j1slmtFbnhLUPddB5jvyWwRm+J5j+QGeughFgWafe5zCV+XfWaOXTLGyf5bXWA7ZcjuWXFNryhfwlD7kfgoEbAZJ8ubW9A9jeSUcTTc/nuTG3GxE2N9bEpw+mUI5mIOmUc/O63vji8y+Yd9rkpo+QlXc+4LvC1mfIR2Y4CaTliTSOkk4KQ8IxUp4kz/ud4+nsZ7zkbY1Ye62S8TeFpMYfP/GiHXy6QkSB6qHi3jrTjuhfJWlfKjOoZran95LnkBopb84S2Fv6SV4Q2COT+F35Kljf2D2O52+2oxZgdIDCg7BiYGQkXr9+lWPxDz//MuncLEcV0D7PsG6ekfxG5KGZz2aLImWis9SPwdoADQZj+SBadXy9W4iJmR3o12z+2TSkr9+eRoZWYu8A+QYddvV0cZ8N+L8H0GAW/H6MTJXi/fvVePTtUtToJcDwM2vfmuJmUrsE8vnzZyCImjisHAGa96KvPBB93f1x4/p0TEwMIlN7YxPw6cZyA/2NcX3qWvSWJ9JZBNfQn0KZusGkGS5mda2tLUNbe4WsL7WmDjLLS5mrEhW8Kxtc7TE81BeryH0V/a1bd+L5s7cAzX34ry2u3ba0w3QsLGzH6FhnDA23ApQ34+HDj5IPlxY30AkqYzfYNiPFuT5LR4C0ri7UmZBAxnljvny2ukqac6WStOjc+rc86ZyqX7wm9RbHlJXKUGW2sjkNvA985v3UEVfGng4zlbyyTkdyYTBqoB0mAMz6u9CUXKCONdCbNA3v6TByBYlOd8GEukKdm/xNvwzIud/N3Pz7zJLVEahh4Oo3jQYBgk79izOzd0rI3SWeC1W1Yigi8sQmHaWZ+Ku/WsZ4H4kfny4wD8F8DsRQ30g8f/Uu1rdcFWNwX8MTUL2wGmuLW4kDBDHTGEDr60vogwFk9nXGRWfYAc93U34DE/LaRYyODGCouZHs25iavBFf/+4xc38ZX/7k5zE/r55n3OEhZaNLZX2W82WNfGnFMjaDg/3MQw3GdgEg3XDJEj1mU3Z2GEA+hT7KcePaSIyNdsd33y3E8sJerK5uMc7OhwZ0bQYnLy/rYnx8NNo60JVtNfDNHsbREfqxjfaf5Th3m9ELnlhaWs2VOeWungx2HB2exNLKZsqblvb2WIVvXP2gI0DZOje7DG8ep3PR/Rrcd+CweoqxWUmd9eL5bCwuGZCpR27uRLd6ygSKdBCdB5fmaseh/p4YHLAW+lI62jR4ddRbjs/VCpAJ7WyJ5eWFmJmZytUpSOqk3+vXxjlni2cU8tDAhnX769B1BhD6+7sy41kds7AwH4P9vdGErloHWJ7A2zryNrd2Y3llEdnXkBn6B0cVeK6H/r2jnScxOTXKswpgfwDf7e9fxuu3rzjnRvzuG5fJa3A2xdrKHnPYFi9e7MSTJ9vx9Nl+PHlxFo+eRvzu+8P45W82Y37xIpbWq9HX1Q02bUXPdsXKykI6IeX/b354lHxowCEzXqFv27hb2UGmMPbIcjdTNMsuyxYyFtLgj1z3MVhQZ5uoTp50fK6yC+VFiVR+twzPLnr02ctX8dvffhevoP8fnjyLd3OLsbK+FW+Ru7/5zY/xJ//xL+I3Xz+Ov/719/GXf/11fP/oZTwCj/z262fxm2+exH/+s1/HL3/5bfzmd9/HN49exF/x/S9/9QP9/DEeP38fj5+9jnXk5fzKdlSq57G9d8Z390towZiHrqFVHQkmM9h33QOnJ2JWjGYNMykHPjg5rqYh2YgeNtD87fffMgabcRucYiLD19//EO3Q37Xr8GXVLN+9zCZ0ZZLONsRjfPb5XWisj/kzMFPhuIFXs8etylvHeLv82w2K3UzMjKNiz5GOzlb4sS0mx7v5XTl3kiWW2sHwbR1d4AxwwspWbG7sxcL8GrwD79ImSynV1B7F1PQQ99mJr756iGwoNn19/fZ98rz8qo3h3hVf/uQuPLIRjx7Nwzfb8frNcjr4bswMoy/EWofcawSd8T46u8+i3H4Z3Z0DMf9uHdIHM50YwNjOwFClUpS9cVP/Tz66hSFbjjqMMMs5HiEX5pd3oqGlM3o7h+HZTfqzH8cXrehiyzUcM37IcgjejfFcCWMGt0lQooU4Q1/UgicYOxAsekF5yeEPuqFItkB+Q8PKCHWhWFw9YCkoEzKUcwaspPN0Fu1VEmcVpY8qaUzqyDYr7sqGMYBeBAPQXchax1G94e/8L58hThRni0l1FvqbdpvGsY40bSTP0QEh9jNQow7SxhLgaHfpCLUcqxtsmlyVyVzIFPcLkx9d1Sg2cnzFQPKpJVjMClSuqONcEa7zQdlqQN7kAHWwMsi/LQmb5bI+8KSYy5V01t936bxtSuzHHKQcQO6IE315zHIFYguP53P4zaC/zkTrcvsM7+0zxXzOiSs41fOWqTDDdWyoHPfv34V+5pDDNbGwvh2zS0uxuWupGWhtYoanYYs5B/Tp5PgAfLMUe/xuIpwyuB48ZVv9e3VliTYf8Twks5gCO8H2aQcrc8Sc4hTnXBvE9nV0dSQtZOk87qOcck8SeV7HAEOTQR7tB23UiwtXBGhrmGAD/4K9b9zsip9/1Rlffn4WX3xyFF99WRdfflofD+/XYlcxb52HgdnO/J+jy47jxTtsnX1k/g728skO+lAH/gl2Vwk8UIrf/hqb4Hw/tsH60ejK6Sba7n4Xh9knnZaZpAYr5CqEJsvAuhmkhTyKbFGTHHLT5Jq6pFnP3U96NVCCvj/RoRzgVmQNHdR5bSkS9bIrgrexJXWoF6XFXI3Zi5w8Tn2u7SZm0tY8PDIRrjG6Opuj3FEXE6NuAo2srD+LkbHuGMQWXVqpQOsAIMZUHO0cOF9FEIY5ahAPHkNDjfB9JTPnlU3at/KLVQychzr6YpDM15VDTnpL3uTtEW1+ZYJ8J494VBpshA/kd+0/yw9naVvO1fFd+GrELEV5LxOREov6HXmrDMkkSHhVvG2w2/uLPbMUBnShnvBle7M9toaDtsl34lfoK1vNdfnmJdZVp2cWLfcpfEaFHyNPsz95zOu1oJAjiVuZaY75SkcxfaMpObbSuzznmHgTg++2PzE29/NfVgPgZxMT20otue9MLfdz5Z74Rv50FZIJcpYfs8SlfRsY1IfRCc0cJQ9sb65is3RGf7erUC9zVVt3bz9j1R5Pf1yIfeTWIHZGT397tIIbLcN2Bi7uKzeCKw/jsy8moJOmaC4dgbcG4/GTXfgCPVx3HNWdS3DAfvz4I+08E69f+XgukArobXSr/hP1tDZ39RDMFzoPxRiAJV4Z3FA9QDviG4YoTqHpVTDGN988iv/pT/8q/upXX8df/vIbcMRv49F3T+LVa1fDl8GqYMXTy9jFXh4en4m+wdGk1+PqPrZlXQwP9BTBUfT4Dnbk7MJK7jtzxFi/fP483r56ju2nPKLN0lZdkdDmqvxTpi4tEebfwLIB4pbW5gwQaEs08R7pLMdEW1fUwhtiCHMQXNzprG+cHMbrpYUYwkYcBys3QA/N0Kf17vWJ+FZuLu9spc7oaSlFBzayuq3CnOtHOa2viTf6/eD9myMT0czsbIDxNrDLc8PcD2O4vA2Ghy66wMI7YJ+X87PhngeTA0O5Cevqxhp2F7KupTWa6OPR5Xksb27kxqiX6N6Xi8hs8NC1wZHsk4mdi8hwsWF/W0eYEmpOQvIwbXZ+UU6xju5Tp1h6UJku3q5h7ExwreP8NvpUB4/ucj8TU7OMjJiN/rq6TPyetJL8yQX85/+8vfIzaYlfFCXn8iB/pw9QXcxLPkFgpMzw/DP5Ax7awAaR57Sb1RlXzn5p0c15S8ylx/XRSn/ynXxsosIh9OKGvy2lTuh8N+fDJAOT9rQ1lFnH7vEFHbsf1AX996XfQ3vM59DwYqx4vgFreVxso17LcmM2O9tfvDzPl/LT/vrP+zgqfpo8mRiGl+Pl6hFlSDFenOOc5D28xscVz/dBfjreBlpz/KElbfBj6G+D/lUZpybownmy/464PrpilYJzwG1sC8d8Zg3XWu5bOtCXrK61FI+rf5dXVtKmN7lBf5Lt02dUVLhx7t1w/DJtW4M39qkCZjyGf/XoqgcKGc6FfDaBU5vgOcuA69fbgmYdY5MJlODqhLq2npFfGFV0QhXUgh+j0wpDM5eTsCAYQZ3ZlgMDvQCXcUDzdIyPDAKGIW9A8PkZTHzmrspHEFgRcRYUWYPJAbakSWVf0Gl27RkAbh+g6oZIa+FmKgq/dAjzOJesmi3nZq46O1x+zyjStsYEOblxAQNvrWsZQefZzVu3EuANDA7k8zVC7IujqOPu7PQoiczlSBK0ROuybZ2gLk8pdr3XyWN0vznG6ePk1EQ6MheXFhlUa3FLKAWIsoaSSk+6EZhnFJqx1QnDyKYzmJ+SeJw0JysBZSoygBbH8n6SHZ8e8+XfvnyG1yU5SzhSPS/Hx5OKlQ7ck/HVYC2chg35lgjMHHTcUwFDLAZJfI4ZfGb36cQ6OKpGbl6D8Onu6IyNrXUUh1FKSyg1ZSaCJTIGB3tRQkdpEPhwnUaWJzCjz4BLXw/gScMBAlWp2sgLly0yODoJDNp4Ho+h3xxnvNyo+aMH99OB8O79m3j/7g1C8jIGe7tjoLcToNUX/T2d8dnHd3NZt7V7XXJkWQBr+Wp8CMoF2zkuEH0jY3T9Rn/00N6tlb2Yn30fd+7fiD3aW9sIQsWoevb0LczSDNMcx+TkUJR621HCs9FSX4o1lEM9BmpXZ0s6JerrL+LOw2tx4XhgiF6e1cXutlm/TWmc1NAh64U2QkdH9N+xdlm42cXyiSsX3L/CMTPrYGxsPMuurNIPJEIaps6nAFYDRYGq+nP8BWVuqmyGnIyq0WK2kayrk1awJUnIMwYEBPUqHGlYcGR2ZdlN5aABla+OrVwdgMLKjQUVWAmsvHdbjqfL1Vzy6Jimkx1aN1MkFQwPk3a9l3SZxh+fzrvt8DczcdqwBPyU/zODljkXtGkwea1LkyGMDDK5YWTWJeM+LodrYz7bMMa62pvizp3hXO52eVobh6coEcbAKLFZy9Krz5MnXSJtSQqFpOMsP+ro1/mgM8M2qvDsi8JUAahMymXxjCGclpFXDSnHxUBXcho3ulISyiKXPVoGwvrHKkzlY2G0FfLOoJb3aOAaBbHz44oXx05Z49y42aI8q8GeishVECodDV7aW72si7/45fNoKw9EReAFn5b7++CN93HCHNfDRx8//ChpQ0ehNRhdZn1sxhPPFfS7L0RHa0fUNZ1leZOVpdWsMa4x2dbeHzVnlbh/uxx3r2Fc1h/GxjaA76In9gGCtU2qBQGCIBN+vjjO2tjNpQogsClePUUZ8W9qfIx7j3J9CaWyx/iBZxqgz9rGGOgeiomxqfg3/+bfxBdffha3psfg5eGYuDEdi4tzGTB7/eRt3L97P/7oD/7ruHn7erR3tcX7uSVA5n6ugpifs46gexBsoQjhPcee+VZHyS/OCRSZzgTpux2aMytU50ZDQ0s6R+YX5jijnd6cxeLCQWztVGJ0fBCZPshYmTFZjemp6djf3UGPXGDA7dHvGui0LelMI3BoZCidnVlCJ5/HmKDjNEjL5Y6kZR3pKWvRX/KCvCxYVz5blsigTCN0kyt+ANaZZZny3uzIwgGh3s03Fosy0z66FPLsTFmLXqXDRu1z2WvtRcodA0oqdksFaSBIEyjqpD3vu48Rt7GxQ5uZUa51vwz5QbnkijwduCilOEBnmlFjyRuNP/6fS4/7hgbi/fv32Xc3Wj3g/j0DXfBkbXzxoDc+vjcYz58+YyyZu7ebUd11WWoJeXQYL9+/ziBURxu8XB5kzOoy+2h/+yzGR91IGtnaUBMTk4Np1PT0lsETk1GC/ro7W+OgcoghfRIH8EcTRtj3330f6+s7yLTBNLR/ePQaAuiIFy/n0WWFXNM5sLqyHReMofsqWFdcmqlmEO48hunP1uZOrK9uYrw3pMx0BUYz478PEO/rbosmrI/mpvMsSTT7vhIusd3c2o+l5fXY3KjkKjAzLQbQL5e151EFe7SUupAtjZnRu7GBXkKG70FT42ODmU26ubYfG2t73BuQyLx1dPbFAbrUMRaUZSCnehqz84voo8mUt/fuP4j5leXMtNfRaekps8UFdq6K0th1vwYdV9JNm0H79q54N7eAnDgBFO4iWyM6yyXmvRRdXf0ZPDN1YHtnD3ngnjg1qafU8SZvHDBOBg66ulrhrQvGujudREXZNzfTN6u/CVq3lMYR81yNMeSAzjxL0nR2l7Ps2LffP88Nei3BZ/mho6OtGBlpi72do1hf2coapzeRBTuV1XS+VHbP48FH9wDQgb4+i//8P8/z9L44MTN9/5w5rYI7XM2GPjqnnciFMwQOl6YMrb04iJmxgWhrak2nn4keltHZ3T2Ir797hA5iXuET8c8VmDf7N1eHoQfeMcaOiwkB6mRLFrlyUZz89vWLeHD/XgocN6C7wnHqDZ1r4j8TJERxBlz+X//D/zv+/C//Jt68movnr9/Fk5dv4/tHL2J2di3mFtdjbXsvFqGj5c39WIOu1jZ3Y3kdnMK47JrhzfyqNw0WMeVxcMyzatBH0I6ZRerPVui9sn+CAVLLsRpkikE5vmdA0GX0rvYCY6FPlCP21xJAyhk33TWId3K8T9st/XYYy6vLGSQ2G3Z8dCJegOu+e/wYTDYbn3/2Oe1ejjeukEL+aYSJDdS9/QNlxq82Hbl9/YOMt9mIZo2KE8AxPF9HhEFSVwVqdDQ0uUdUGb5rjJnxgcRsz17MYkhtR+Vwm3lBVp1YIgkZ6ngcFfJ9t7IJfZzHIPz6x3/806yHfPvmSHzy4Cb0gSGOoX/j+hTYbINn7sXERB/yaCWGh3vjh+9ewO89cfverXj8+DkYqie+/eYdvMU8g0EnJts5vyteP1qO46pOuda4faeXNqs/e6Onvxxuar0LNj6jPZW9nQyora+6SWRLfP/DG/j8MN6+nYV8SrG5exSHzMfLN4uMfz1ywY1Wa9Gz1aQzVxprTJZKHSl3G+Dv9ubW5LHuzm6M+lLSloFJ7SfpVh53eboYrHDyX22oF2Dz4ShB9wZvpEsd4qmHwOLqBufL8U/9Cb0W2ER7zhVrNZk4lZvXg1Vc9SkGyuxf9QnP8F7aVT5LWdBGuyCx/M0EKYMLYvtc+cyxKztFvekzxSR0OHFQlsnjPmbfFskPRTnJNG6hex1/ZtJJv/ZZQ1wHnrxokoNtF7+JWy3DU8N9zTwUc3t/7Q9Lk5hwYpuvHN6FzQUehP7lAxM+dIzaDd/iU2XJVVnOdKrzJY/x/KsAn8/VKXk1Rq4OcuxOjvZjADq5c2My3r+ZA6/WxCryb38X3MrcXkAHY8OTtLEeuWW5rMa0fxcXZhmzwjFqKbc6aIGToeEjdNIO/GTN/sJ+1kHj/NmmxLOMl20SS3jM9jpmJgHpbHUs1O9XDtsM8tHutFUZD2WfbsYGdG4dvHmwdxLl7vO4cbcTPbkYh9BrY9Sjk+vQE530Q9umKQNfza3tDJoBbjfPZiyQRe/ebiEi0N0HyIS+7lhdWIyp6Zn47W8MMkX0d45Cp6U4Qc4EdO/KI1clZvuYZxOnasA29J77Mqa01ZVYZg8rJ5wDV40ZSJR/xFw6lVIm035xDoZaMTb8Y3CSnnVY7aD3z5BLBtoa4AlXNtYiM7aRxwYWXIXgijUDwLotx8f7Mlt7oLcuurt0hJ3H9iY2VgvPgU+fPd6lPXXwDvqQ53SDHcqd2MBHAcYCa9Hu/QP9HQdgQe2jemiryrXQI/1OXwvzkXjWZkuD0LbzidgssB79st98SV6xXzrwOZJ2hYEwA/bqtH30tuPkq8DJBe9K2/4tbfDA1C3iRsfWjZEz8cRnSFscTz7xz79HN76clXwnnRU+i9Sl8nzSn3xU2IjiV3k0v/PD1TtfHPO4usSX91A+uNI5ZRO8JF9qm+Z4cJlnFtjY3vCc5AWsEN5pv3F9Bsjom0EbN5nWD+WKLJM/DwCmddiMRQJLoae115qga4wh8N0yOqkDWrAChbQG/SRv98BjteDA1Vhb349TntM92B0tXQ0xNTWRfLy6+hqcWYrJGRNYz5nvrZiZQWcMNsSTJ2/Ax/vgve4o97bB75B9XVP89a+QS/XYtWAYbejsA2PGg5NH9VG1d7TGxLX+6OqGA8HJSC7a7/gqm+pz9ayEo9zQXqoiS5pNPALjtyKTWpHHnW2dMdg7AO+CVb0QuXeo3w1i6xscww4Yw35ojd2NtWjhGa5msB2Sw5u5xXiNzt+BfheWF8AzL/jNVconRRAFWlIeaWcnidJC7VrtBx2aJitaDqdBuQrtDpc7Y6JvIErwbjN4RBmvfeWcntPn2d3N2GI8B3v6owOeNqUqg0C8Ta5DnMYOMmMe/V7TyDzQPzPMYchYBBuIgy+gmbmN1ehEr46V+9Im3UV2b6Ozujo6ohNe0XFbgU62sMMusSvnK9tgrKMMxLWjN3Q2b6HfK9hAfdjR+tUuaZ8lePagt3Oun19ezQDb9fGJ9D8dQS8ru+4Rhr0IFipp80uo0Owxc6ayrOFZB5xXOdhPO0W/D0MOMSN/G5tyBT+DGq3trVnyx9UDHNScS51ngpZl6yzlnHsCQsfKArlOuy/1AHThEf2OSJmkF9lO3erLcwrMhw5QjvC3TmbLqec+APYPWpSmfJv22A5tmdTpb2ISsYXyybtKt0enPBGabmAeLPuWeI0x0k6R7kzEPKxqX2IPw48m9SovaWLqXOUSty7kA98dM1/qWX0kOvv1XRb8kT8lv2d/6bt+a76mTEifhTfjb9toEoGX+F1/jc57r5JGHTdPVO9k8MPnK1f4yJXRjq03ZkyPuO/Lt++Z95XYBcsqM03ssdyOb5Mc3IPLklrbHFfmW/3A1S4VZI3H9C+4L0OT/mbm3yDzykqxYjBXbfGyiop2qP4w59T2WIGlBVvWPWvdR+oCBaPekK84MfuiLvS+XT09zFuRbGFirfIke8kAOITaAXUNpf5f0M0U9owqJxVva1nrzNKRYrTUrHc3yx2QoAGPOrmMNJgRpCLer5pNopPd2rDVBP+ZNQDjd3T1RO/AcPQPDsXo2CjKsSszMXt7OuLjjz9KY+Htu/eAfYADE6gQFLRJdFKsdZ59hoRilpqDVGT5N+Yz371/n52ZmprKv3VkaIil4mFgBHfNjW7s5YRqoGkkC8T34je//U0sLC5ggN5gfgvGMhqez+Pajz76KB4+fEi/DjAEt5N4fIb1IwuCKpSOhGu0x4lSqRrQ8H4JxGi3mTI1l8XzfSXBSlC8MkBQfC1e9FkGKM75cIyX36+Y8Rym1Qk4PzcXS0tLsbCwlPsYvOfvxeXlzChYWlrOerUuGdFA2d7aiYX5+ViFcNc4bqaNTmEzdcym0ZGho3Z7cyt/13GowaERPcK89fZ257xvQ6wSldkdr1+9yczjEoLIzTqlLOdQpWngwX7owDAbeXV1DaMHow5mMHPHMZ6anIyff/VVzEyOx8Lsu1iam82VIv/8n/3jmBwbggk24tq1qfjs04/j048fRB/A08zupcXZzB6UUZuN7MM0x7sbKNuB6Bsdio2l7VianYsHXzyM5nIZJViOnb2DBOMVgI4rT65fn4zO0b548eQFwqgZxtyNetrea8kIjM5SW1Pc+eRWNHd2JU/Ig29fzyFML1Hg3fztkmnAqzLdyCVCorJrhpOgQseeDpTDDE65ysUagY7vHQxPsxFcMiaiaTaLH/rN5aAIuRxb7mWGg5tqugRRYatQa2JMNWQElDqQJRyFsU6bLJPDkazRyZg79oJ6hZqlSQR+ZgTI52akNwF0mxsxNpnjFj6bANAtBtcYyxaUsfdyqbaBsCYAuM5CS6wY0BFsusxemSAAsX1Z1w0FoYGpwreduUSXdvvu7irqjWssyYOWJdIBoTxRqRhhb8x2YbwDduoBaaencFitxqmrcOpzlYVKJ3mAMdJpn2V0eH7Kep6j7Mj9KpgzFYBg0ZfjYXt02mvQCW7tpM7/ItOEPxGYBqgU/ArzBJbcx+doNBsY0JmqAcDdcq4UwII050FMqTK1rQIanX+FMuVsztVQVxb4alAecYGywzpulepp/PhiPTb3z2hjW6xubHOtssCAA4r6/CSWdNwPDsZeFboCAMlv8kAub+ezu7snlylq5Ny6eSvB7dzcSjx5Ohcrq2fR3TMT9ZcYzafb0dl1ES3l5vgf/8O3GAzME/Pb0zcU7+CbmWtjUdu0j/y7nSt7XO63v18b5cFS/OSLj+JnX/0krk/fiadPH8fevrKjI7owbH/+05/Be8sxMzYZo8Mj8ezR03j78nn88P0PmV1pyYSZGz3Q/lq8ev0evmyN4fGxmF9czA28dzCQe8r9Ud23vvdBZtdbkkVntYDcvnYgl5wDsxV1aLisdnvHDW8MALoJaIV5dklbG+O2B8+1IHtWkr505h0dGjACWDm+zEl//xQycQuQccpzmvIZaWAa4OQZZj+lAwBasUb6+MQwc3aRzn4NTUGE2YoHGF3pDICWVPrqIOdNPaDT3lU00oFt9GbKD+mruPclPOPmYQBXaYX+6Qjxd7MlBG3ydDf840tAlBmWnJeGEG0zG0InHyglLPsjDaqP0sk/1I6c2ofOttN51lYyu/QYWimHS+mtz358UkXmN0Z3f0esr67nKo4sy0VbbfJPfzIT16ZrY2zoOK5fa49uZOr+3kUcH2zHzkYlSl3d8XruDfq+Of6bf/5foFO2kdEbMY/BZL3MKvK3pvY4M2OtQV+bfB0JcuT5z5G1ZtU5v0+evATImIHZEJNT03Gw7yqp4fjuh9exQbufPXvLs8Eo8FpfXye8XJNZmNsYDgIdN2w28Kicc3WIY6Gz3zIyZj5X3Rxwc52xRXZxTm3tOXKoIUZGB+Ov/uoHdISBG1cOnSHrDGSW0lmpnEbEIDcbEyjr4GxqsFzWZsrkMa5voC2nBxtx//b9+PZ3TxjDIgOzueSmSQbXMdaRAQYB93f3YnN9LcZGBpDDzVHZ3om93WosL27E6spmbsCr/vR8jXumnP6ZxXYSg+CpJfjGLEb3pmhCB7c0lRjD9riHDh2fmGA8qtCUpcA26A90yRx4C+mthf72YegeH5p5b/kbx2iD+eliHHrg9x3kcivHqnFojXHG9fz8MPm9t9f60OC96nFsgC9qMb400N3gbnS4P0aGOnm3x0BfW66U+92vHkdrkysDejLA9xi5MToyHqtLO9x7E7r6JHbWe+P779CJdRiuNWa7nEObhQ4wg7OGZxh4tZxTzXljXB7XxBS4pL+3nEknltywbwbUvvn2B8aMOWOMxVHykfhRPaWcFLSvb7jnAHKci3IFFufoJN2CLgb6+njWabx8/iJu37mTupgbQEfimyLxw++HAGuNPp0mneXueD+7CPAHB16CTxn30wv0NrLmkvbXIo9cfXHBdx1trhKx3M8l965D7+ZeLpdnKafezi4wP+hKMKMy6uL8OJ0Wbngmh4s1bUc6AaBHSxE01p9HWzNYC8OhDZlhgEB9VWRIwhMYXKfHlirUcJQ3aqGH3Szh5erBp8+fxq+++Tomrl3LRI5F5LjGyg5YXodMpbKfQePExvS/taWD+XoSOzsH8fbNAvTckmNdbChurX0THZDDGHmnyEaz5MdHeqH/3Rge6Itvv30Sz57PoxP6Y2h0OI6Q+a4ysqyIQS7nxv06xsYGoc++eABuurjA2NreismJoVhbX4zZ92/iH/z+J9DRiyh3NoFNzuPunXHkGvzSbFAI+wD9t7Z5gLHTmWNvwE3Z3NSs7rVsXF30gMvU4ddnbscZNNfX384cYsTtb0VXd0vcuD6CLnxA+3SunGDfnEBvB+jb4dTdn3z2KXKrC925hi7bh2d74AvGC9tGJ+Dqylrqale0ZuITY2mSkkFiM5dbGuBt5H6rtgkTamadxGwCiLLGAJ8v8aEZdFfZ5iaD5Eov+imte2+Pi9t9XdGp2EMnmnTuHBXYp5BnOqw9z8w9357vPa6++1vyD5/aM5nZTtt0xojF3JfCoIT3lU8Sv3KeNpPJLeLOrN/LcXGf99Z5mTwFNedzOMbtoC2TbAxKDySWFBu6qk/sZZBudW0Nfbyf93EjbWkx9/hBz7pK1OsdBzGWzgI/HRv1oDrU/vjyXjQ3n+UY2ydGPNusXM7SQMjV3LOJ6w1eiO/SYcozCtp2M+Mtnr+JrTIY925fizdv55C5x/C97gjLanWF5TJ6OnszOKEMymQbeKKDPg1C+yZLtSJnTfgwEeoAu8GSetq68qjjLjEUjv4Cc0ob4hQTqdRtZgtWoAWUNvqt2EdKp6/fzWh2VU2xardw4hrsNsvczf1c6dPRWRP3P+qHW6HNw+UYHe+zxHduurm6vR/Lm+ipw6b4+sflrCHc3u6cnsbSQhWe7o+XTzeTvk7Pd2N+divaO9yokbbWnMQOKnlmejRXbC4trtCXGp7t+BXy1GQX6Ukspb52ngwM+ZvvK4wkrhIDmb3pqjHtHOnAvhQObmgJvGC5r3Ow8sDQwAf62IV+ihUeTS0N0IeJQCYguvfVMVhE3gObozeU5V1d4KwuAwtr3I85AMe7QevWbsTI+DR2VmfMM88MXDpxapH1x0fwfCN2WQmeRndpC1myWOMwy3bytxnKzpsOc+fH746B0RDn0n5mIgg0Uvzj1+RR5AH9zrGABhysMmOZuF8aBQua8Vzc0NIRJ4kPxJHylr4R22Cg2KRK5UdmSzMe0pT4MZ/Ns5RB/+uXv/myRdIvD047J+nSifvwznYjtzIowd++r17ZD9qf34sD+bsyJP/OQ8X9k0c/3M+X7fO7vAo7JA2ginMM8xTPpd/K74G+XuZWW9CM2SZ4ydW9nUkHJo7ql1HuKEc//uR+/PTnn6Ej9pnjs5iY6IkHd68jV5oST715Ow+OP46B0Zk4OqtFh2ynP2VpYT1aG5pzdVpnGRpsNQBWoj21cXCyiO11GROjYqhSNJZq49XbrTgFX97/8lqs7ezH+jJtPrG07n6c1RxFq6URzw+io6c+Jq93x8z1/piZGc6kiVKLG8tDV+kjkAagI/Cr+E0VIX42UCsNOb5KCsfDfWBMqDMglTYoU2FpniryzKz+crmX+5zEQQU7kHOGwWXKTmlqFaxu9Yc5sOUPjx8jv6VhA7CFHa9tJUnIj9rK6ehXpoFlTEq0BJm0YQBaH1o3eF6fgnN1pG+MtlfOkFfM2T7vJbDBMW0vgQ+cyUNk2DY4ZZdn7lycxTaf+7z3DPbRljYDqLSjyrFtbLC69pbYSn/LQQwMYjtenMTW4X7syp88S9/AyeUpxy9iC7pYwx7YQy6uck4LfKRT36TJbWw9s/T3lUOJQ8DD6INdbCDvv4e8PECZW260AYyzubuDrb4X27TrWMc3bbK88w7juM+ztuFDV99be2CP8d+ifTkPyOx95mGNe6/wucR915D1u4zhPu3b1/AA6zIV6JGz5AlLNF0y7gYwtU2dBxkny3XLv5ybdit/O4bFi4P5/4IX/Us8WFxj4lIp7bIsm84NrnyVeTXtsKKKvpx09mNDyjPOq7hMR7M2QeJYaMDVn4lRfD4PsqyvwfMTfV8Xx9HcUEcfmD9+k4fzpb7j3ldywkCk39NHwrO0A8UJ9tVWZR/5n23we+p0G5tv/sfb65Uf9sfxsNPKuqtEgZRhXC9d6p/UJW5FDsRi3lv56+8mkjtOJta+eP0mV2kZ+Dfh2dKk2vc69DfQLRvb/H3APIMLt8B1W9h0u3ya/OVeipY+V0+7ksJAjwGC+YV5vluW9Sh2wLO2W/kmrcpnNvyq4oZ+eBPIpIP0MfGZI0L7TWzU96q/Tawijnc/0hwS7mlf0MJci+xobuv/hQrf8gXcVZmRDrhuwK/11GemJmJ6cjyGh4aY/MKZqHNL51xuFENjjJbLxCoVy0gUG+IZ4XeJ/u14/W425pZW0yjV2by+toKBu8pkNsf//l/9d3H33v3Mrl5ftw6oS0jdbKggNIW2ESknzk4WgQCNCowuiN8sBZ3HP/zwA4D7CwanPjuuYN/EmJPynGQBncQhTQg2vUcZ48xj337zbXzNe2xsLCcml+FB3CoLl8Ebobp18wZCeIZ2nMfzly8TjLVjVEs0EoQRQpcqOg5GWgpHXzOGUCVr0TpJbVkmQuNVY7EoGSLR+un/HFuz4OMMAAD/9ElEQVQnxzb78ntBntKxRMp3PjMiinDRye9zOTMJViDn30an3GjLSKXE6zMLkFicI/P4BImqhzEw00TjQgNN56AZFdZ2dQMpM0UE3E2Mh7tomy1uMMU2Gb3VAeCY6vB/9ep1Gmtd1i7jfLPf01DlmTKvRGl7XMJsXe2+Xg2/+hQIXe2l+Pijj6C3yRgc6IkSoK21tRGg3E2bqmEtfx2Y169NxZdffJblQXQ8v3n3PjccPeAededHcefuTAxNjMYeBuj6wmLc++JhHDme9HG/ggJ7txD72xi8DPzk9FiUh3piDuCmU0EmbuC4KwsuTgBoAMPx64MwNmCAETvgegGTTkFFp5mhltCwTrrGhgDTTCOBh/1qgS+uMu2LuYOhGUMdvDqm3CBRWneZb26q5JwglLJEBzSigBVApzGCUWWWs/Ous0iqcEylKQ0hM/oEeSk0BATOM2OtkPF+8pUgyWBBcU8+4d3cd4DrDH4IFcx6NatLesngAPdubOY6BFU6JemHDlbpWSeocsD69vKly8o1KlQai/C5RphtT+AOkVwICBD6/m4mfzvKxqWWLsGWJhNUIKjqai/i+nRf1ueTtpvdcK+5LYVvHe2QhpU1RqftS+GAq2d8i9U/0rbZMGZ4pVOU8xyXDLjx3ZqoZmaZDeK4m03n79Ye5WZ5H+vZOYYa3tK0ykImVR7peLYPCueUf8yxqy+KjcGLzJkE9IInFLNAyPkyE915FfjbSLNC6Xjyqry4e3gRT19txnljWy4Z3T9w1UNtZq4Zsd+FD6yBu7bJObTmBOQgyMyorQCXY86HBhAqKx3H/fCSjqFtaHdhZSOevNmIly8vAKA7fMfIG+mLlbV6lNNBOnYODs9iMctlnUZPb11sIUOXFw/gu5v81hCLq0sY4qVYXHweq8ursbayyzzY/qOoowHXpsZjbLCXbukw6Yvnz1+mHrmsP88sETOa61o34+6DiVhe3Y0Xbxbi8dM3tHE/usstjNkZumEvTg4xvpBHmQUFPTOcacwL1t38WuP2TMefArTG0bCEShM82Y982eP5NSjVHWREXXR3W5+7E/6tjZfPlmgzdHHUGF//5jHyZTgDC29ezmZwU6ex0XYdwq5SS/kEjThh8lOp3YwqsyCt2VwXljOSHgXK0pBvQZQO/Sv+c6m6+kC+VG7kfPFbGlzMjTrXv1uRZ9Kouk/H/98GNAC3hWPEl0BbgMRnjo2rUlzl4nflusEBadVa8eg8jIie3pYYn+qJ3/sHn2PIltLReYZhsrfrpt1FhkIGz5tqY3xyEPkNmEW/GjQZHsPorztlzpH/zTtx53oPhFeJutN2xm0nyv0HMXPtMj7+7E68ml0HVEfc/+gasuSAe5sZNR/H1Zp0SikvB4d7GPMO5gzwXt3CqG6P2Xfv4ua1SaaxGu/evOT3wZhf3IxNjBw6RfsHeNZprG8cALwsjWB2xT683pJZ0KcYa+4lZEb20YnOmrp0Yuo40OGvvKru69yQZgz0NKW8x0RJuarDykDr8PBwZqbU1QGC1wH56BBBf31zQctgWua0uOcWAE2ZaDDO7PGlpZUYGR5ivnYTJw2YnX3sijazvkrgjXbotwoPnWZmh/pfyKYedNWXm/uOj43ECjyVjvmTmhgdm8p5cSWeAHF93Q1yB5HNyqEa9N48/e+nPWYhtTA+W0pwxq+X8dmJdYzTSvUk5ufXoIUODNVN2oER2I5+g2+U8a7c6y53xDIY5c7tWzE/O5e8X1vn6os6+tKHHIdeQNWuouyGf6enRqFhZbBOjJZYWl6TO6TslGntGMt1NfDuqXVKxTMRqNAwO7fU3hD/+T//Df09j2vXb8TjHx/HR/c/hg/a4t/+jxwHO7oqSbqusfY8rG2gtyj3oBrneCDToeupcVeZ9tOHtlyOrE5S9j7inq6EyExq+E7+zGSWD3qgMBjUQ/5dg57VWS+IpqmcK9ReBlvpcPR+7i909+5djl7Ci0VGGifKjHnsGDkl1nJcl1bWstb+eS3GbUM7Bjb6/KI2jpmzKvRwzLy5ca7tUs84ZmYdibN0YLXCu9XqLvJNwwmAnvrY2sDH0Qvv7myuJn51iXfiPnEHv7vPTXtzTRztbzM2GAn0z6wk8Wot86RIaBd7WCoLnGJWsvjChA/LoiytLOeS497hQeRAU+yAt3p73Xz8NFyV4woy9YiyWMeJemluDl7cNBhQzeCiekdnoyWmHO+Li1P4uyNugpvPMN57MKzbS6KjXfTJjXjyZBb9W5S3sSSVQZw1aHS/UuApZVwHhvz4xEiOyRdffgrO/ybb3tGhMxd8vjwfd2+Oxb27ExxvBhdOxOzcU2TPHrTbFuW+7jTGNrfPwajL6L338Ec/hpg10Q/BYe0xPT0Tb9/vots26HtXPH42H1Xko/uDLC1sgeMYD/hPWjgyg7imJfVzbUNN7B26IWl7yqnqXm24KWh3/xjPWYA/GjHk4PkPQV6xkyWj3FtH3s/MXeihBO+aZOGKlCzXAzYRD7maREe/AV1Xi8kT2iSOv3aLNoy4I5MeuEZsIg2LMcQ3mQDBPEjzvryeP1LHGBRw9YB/qyu9V+IZaPvqrdM8neHqpK6uvN5kLvdKK5zyDelg8V5iHA1XnejqIrOPTfTSbpOG1KO+bLeOVfeS0q7QIa+h7bJ2HX9FIOA872nGnM53HZfyCwPIvLvnlBsHNuQ9HQ8d9epKnfSeZ9v9XpSXPMq3DuWCbpFZyChttgxMZHvAspxLM7KviRn5Lv5wD7fCCuPx/NvHFnTM1MFe4/1MhutHpz24fzveo++qRxxr72J8u6Kjqzdl9CV0AzfTN7O05VdXwmEjfsDj3h3BQFvE6uf5XHGAWadd8JCOcjfjtO9F6aIysrSTvrcl5hXf6GhTJ+lkE8NY91gc4sbh2ujOcVEqx8Qh6AB9f3JSZZ734/OvhqKlTf20l8kk+2J5xmbv6CKWNk9idvEwNg7r48Vby27WxEC/dlANsu44GrDVtrZ3Y+p6bfz8593R2XIW0zO96J4ddD52+GIH90THLK+jS1xp52rvwskjZjFo7Oqr7Dsyo6vsptgfnNZi6MTcrckT/u01JvA5D5ZgKoFz3KdjD746OxUvmfHcmPJNGjQTUzmqrK6tQye3uwLAEhPI7uP9uH//epwenWbJvCZ4urvrLPp63HtGmxvbFHvWTO5Xz/fi++/exa1bI/Hw3mh8+tEo56Nbjrfjk4/a4sHDi3h4fzAaz3uRQSvpMFXfmnykzEqcKG9Dn9JeltWC1hO70xfHQ3+CL+lLeyvPReaqi9MZpNOK4/6mnE26p29iHGnUMUlbDQLL1d7oX/VdY5M2WhFo0y7y/n7n9OR/7aLiX/GyLVdvX+Iez0vfAceUM1d8Ufxd3MMDSvirv//2OC+f6Tf75KcyQ9vUu1w9K3Wr5yL7tYV9pn3Outp8v7wEs2lvfpATyiTHUHq2TLO8rOzI8kW0tVzuQpcepS1qpQixt8FJV50PDvdGT58l/TbAXbPx2ae3Oe54nGTp3Vsma3z7KDFZCXq6NlNm7jvixkwpy75pH3WhP5as77+1RZuPoqPzOA6gQzdzreytxiU6YP+gLRYWdqBF90NriUOwHreLL7/qBWMgv5pd4XUe4yMj0VfuZVzO4+3bN1yznCvILi8MujpXyHLGStnufKtrDQKYDUyjk4YKugHL8xZfWDpGudkEHTYhK9a3dmNkfJIxbQLrvQVWVLNefz+Y0ZKovt5n0uh8zC4sQmvaQcf5zvGG1sRiiUFVXzzPl3Ni+TDHOfnT8+BndVHlAIyA3NxEnq/sbsVGdS/W+b7MOCyDP46haxMeTB7cYuwsvbPBb+vM0yL3W+TYDvLILH9JyfJsWVoQ+UwDYwdcqqO4jnE7A+OvbG9wj93Y5vcD5MWez97ZyrLBbpCeNdgZQxiAltcyH3uxj/yyksKRNOreBozFKjbExmE1HfZiETeYtdOWNtoF0O6g++zT0Rl0jIza2N+LxR3aS/tnN9djme8+c537b3DuCY13zwT3gliBd/M8cM373e1YRpd4rXtqumI/A7/yAnNqcFhaTl7kP8vNignUmxeew2/uDZWBM21lrv/bV8G+zBfyFosn8SR9dtpcEShuNqhczOMHvuWbNqnlzKUz+UvfkZVd6uuK5Bnp0JJpF2AWV6+ZKGvz5H75230P9duZnFIL3eZmztCo9y5kQuFn+dAl+JtflAv8ptyXnvRtKd/yKs713nk+b077u09+kd4T3xRPKOxu+izfFMeRL5z8AXIl3aSj3wRsPk2Ktd1Fcp53RD4xnp6vLaE/SEd9GV3gHgWWxWpBx7d3dkc7Or6lrSPaugz+9Rb+T3RtG8esuNKCjtrZ3csVIbbLvawMaLhJfxWaKXyDynnb6Us5+GGsxHbQjN+VjeqA9BvQ+ZwzfhBTWVLOlW8mEDpSykL7o57wvvJrXUfP0C8E/yqGjlIr4KIHY24iRocHUKSAAxSHzsBLjGkJQIfWFXCVkVVgdsCaeEaynSiPmfF/89aNJMIfn7+Ks9qGXCqtY9cyAt7vX/3v/jdx797t3FTrh0cYaBo3TIIdk6n8VJnrxFEx6QAxc1XjV8Ndp4plaYaGRlBmLQD29zEIULHzLi82M9Ja2goqiaaI7hQTmvUpYWANmi9/8hOY5yL+3b//d8kw9x/cp31FXyR2gaIlbyQBs6Bu30EpAPBevXqFQb0ea5sbsbS6Eq/fvg3rNZmdWjHbBQJyY1bHyxrCAkvBmwSaWQ88P5U7bVJJZb99ScV/75UjwUXyg7/km2vdkNBlRhLtrg4bCEuHusvqnYMU9oyTARiJzgimSkFHg44tjUs3c9BBrSJVkSezMU9GsGRwiSWjf8yb9fw1PgymWKt3yI1sjdAirFoZJ899+eJlvH3zBkDFvAwOFcT4oa9FN2pzjj75+GE+U0GDyCiUCUZfAhyOnwP6XObvRoS56Z3MzrgIwGXPvp6euHPrVnz+xafRT1u2tzZifWU+Pv3kfozeuBa76ztRWVuPiZuTzAWMgCI5P72M928WYm/LjI6IiemhaO/riIV3i7G/az1rRpLB7WhrjIO9Qxg84tb9MRgFgAGAfvbj01x2bcak0lJHaLtMzpgLpLODzLWOVoWxXRZ4F0uxdT6YyXAR1kszCqrwNnNydGISo6ArV47ofC53l/n9NB1RClqzaw0aCHgUyS7vMcItrUoXWSMMgWqARWGgE9v+yeQKdw0iz5HmXfrk3xpyPktDyIxUhasZvgJL7ym/STe5nJKhT4cifSqc5IUxWdCIThP7qlGpAxzwzm8uV9PxXIsw7e3tx8gvln+bnVgG+J5Cl3yFBgvw6thID/KIwce7AOrmfDbPrTHKijAWwNAuyxlIU17j6p4CBKgkdFLZHgyFD4D26qVM8LhjwBOTt22v3OQ42X/7l8ub8zJAJnN3oTNF+qV/PILflCM66+WvQqjabvvsWDretuEqi0enUjpm6Kxt1HFglg5smEEVA0UaVp5c29AWT14AEtKBfIlRVwY8djLnOplaGE/3NyloIpfQ0Xcexv00FizphHyFd91Q1fl48/p1vHnzCnlQFxMTI1HGIHUnd1fB1CHbo7kunj57F51tGKPRGK9ez3JtTa5munFjNIZHSmmEry1exN07n8af/8XXAKdDFHlz3L9XZhxd3aXhfxQ37kxFZwfyp9WSCkMAgMv4D//Ln8Sr2Rexvr0ej5+8BRgwhrXN8d33zzGUT+L5s6VY2cCgpr/tZcusARRr22NuFnDd2pmyoQ7jSz7I7Gxpi47qhHOVkP10DhgCxvc8pqYnktc21gzyMn/I1Zu3xlNn7GzuZ1ur+0bnT2J32yX7zbG4sM78ubGm5U7Mmj+JSsUlvYVjxUCy/OSc5bwhIKw3LB0o03V6WYs9s+iYF4M89Q1mE2q4Snc6VXVUfjDkaLBK29+TXhh5HQzyGxSRdGqQW3q0L8oeM4ClI0GBdJt0DS3Lk16nrJHeMwCCLq9rsExEK+PUw2kHGCijGBnj6O4LDMPWWFnayrIq1uPWYS/Py+Muaa/nWkWAzmqz5HsGzIStic9/Mhhjw9D65Qn4oDd++efPsjzN2FgvbdpCJz6I7x+/j0++eIhB/NvYXHfDVED8WU1sb1iXfT8mpkZy1YCb8rppn6VujphXQaEGhyV+fvObb6K3bzIeQ5fl/sFYd5PS5a1YmHNfiHdRqTIfjPPNmzez/a4SdJNcjT0BjastygajoQs3dXZ5pQ7+Y+ZocmocGel4OVeC40K+uQHo8tIawHeHMXYjr5pYWdkO97Wpb26Ici/8wlxcQmMG+lz90VpqTtCW5SeYS/W3Tp8Sv5lNVmotx9z8ErzXmsGU8/NajBSwzyUYp06jCJ10fBaNyLc7t+7Q5r6UOdMz03GCnoqaEvL5MoMlZrJWGSPnyfZ7ngGtxoZWztXworPIR8sUuGpla3M3x3tucZXnNWbmtbXQDRqtAe41fqVBSxu2txUZ9AZ9DEZ2l9vRz90ZuLUky872ETIHkNsvLZ0zVp08nWfqYIYf3ANAp2ZTow539BcGtY7Z6emRqGGcpVdBb31jV5wf7cfdj2aQOYsxP48Ohoc0ytcY66Ojung7uwWGcbNx9EJdB88p/smDV1k64jceHhOjvVnqz1qzSwurCZrli0c//si8omcwZgXxjIyX5Vte8Xrlvckinl/oDs6Dt/xbB6I86MvVjj3oLoG5SR+uHJUflUuuXHQlZMp/rlUGKi+6APzLK5vItW36Aa0FhhsdssyfjgZRnvqBwU0nvmXBCieOc7eHLG5CNrnixBV+GCucf8k5rYj6gV54B6PVPljOSTowmNyAQX52UImuVu5/7Dyi49BdqbOYs1rwdkv9RXTCc6eWNWAIzYAzGKYTawdDzey/weFhZDXygGs1lKwju7xkuSVlFXiZZzUhm5z3febdjc1rMYwvsZ4slan8cgzUszo0DYKrqw2aluhAuasdOqmJm7cn6Xdd/PXffAv9NmStfgNJ87OLyaeCsHTM8k8bRPmuXXLz5o14+eo5cmI8xsaH4P0SeLQu+rpdKSXGP0oDVV07MTmevL+1u5WfoKbMaJ2aAs/RZ1cH/It/+S+TT//0z76Or79ZidWN3egZ6o89+vroyRv+riKL+mjXBuNeC0/VxMu367G0XI0HH32WiUZuONrc3BdPny7H3Nw++KSUAcI17AIxgThHR68iu7XUBT9otJnEBGWCISzJ4AopNzzUoFc2pUMTutJhrVPQzH3xzlUpR986l9Q36gkdn/LZ1co3sag4Wdr3Je5Ipzbnm7HuS/znalvxaPIBb+ncT6/3Lc6TFwyy+/aZYl15RCe8dGubTDrx+YmheIYP9lPHf2JPD9Cu5D/6mEY89OU9K8jG3NgdXJPBIs613/ZNJ7CfHrsKJnifM8ZH+jCTrcBx9qjI/FWG6chRp3qt/cl7MAZivzznQ1/TuPZ+jg2f9sm++d3r/D0d6PTBFS3OiW/7IbZ1HtIAh/9vXZ+O69cn4t27OeS9yVY8E/4/YZ6VQ2hq5JbOg8KhbZvlm2K8CidG7joLvypbt6HPCeyCGzduZfC2F7vR5LmhwZEYGh6JkeGxGBwYBouNJeYw49PgqXsDuGJqcmI6xkYnYnJ8JsbHpzhPnhnj+v4M1uYKvnJbXJ8Zj0+/4Dl3xZnaiudpz+9Xz+Cdy1heOwGjmgjQHgurh9A7tMnzJseGY2tnP3r7J+PFyyfcYzq6e3Zjagx92WKwpT6WF7eiv9wZj75GR9R1xhb6z3JhWW5AwMqryOov8LUOflcFDg33Qn/Q595OBqntH4STc3fIvLs3QfofwNXapCYqTk6MYo+WOQdZdVzBdsO2dSPxA1eUFKtM3LC7s1M72AQMZPrKVsrCocGyw572TM1FJT57OBjtrZW4NtmfmNYArwC7tbkHW/gwTg5o+5klcN/Hz39yNz7/tDN+9vMe5nc5BsoNcbhnffai5EOW34O+xGf+nTQEXWkXut+GvKmzXz70Zb8K+Vk4ufzuW3zmuWJIdZD8Le7T6S0mMAhmQME9A9yY30BoD/riogaMzDNd8aeT28Buqb0F+e2+Z+pCfQ/c33YoaJMQ//9fzvlVUIABLz7z9eH8v/e33/z96p1H7QPfnUOfe9XHD2Twd/3Mq9XznqtO8cVJnOi4ORf2Vx0s76dPh0vUwwYvbWfKOu6lw9nKBSZmGKhVxoijT+AvA37Lq4tJc2I2ZYM16Qf7u2J4sAt88i7evH0bMzMz8eVnH4PP6uOLLybij//oZnz8YIC+uLHxXqytHcfS3G5cn+6Phw9LcfO6K6tbkeVNPHczs8AbwUbbK/XRxbgPDjbE/Y96YnyiCfuqIUbHSnH/fplPdGXzRbzFXtu2xN/qFvSFHDpFn6bcAP81mKSi/GAs6LQBK3GbvhN1co6eY37pb9gH0Jgy3D43I3MRjbk6YWSsSDJ0VVwjuHlqDNuwHVpRFnGXb7//IZ48e5bJrCYluhfnwOBw+ipcwWkQ60o/O1uZbc54u0+hL6c8cRLtUhabDJG2DvNn20wsFS9fMgeW+7Rcp3Iw93hhqtuh6TpXPYJ37YcZzMfoSr0fUE+SA0I4Dpln73+qLc6YWKe/CX4zsGlPduE3P+WtNrEZeKaZeym79T2YZHfJeLbSYDg8StCHJVdreeY+/dvENnevHZMiO/itg/HsQv/phNdpb9xf/dyF3mv3WuzqY9pxjLwx2NrFmJuQ2qANQDst+aOPQZ9iEzai/rjcvJVjl3weIQPN+hd3qzMu4U3HUr7LRAva4u/aP5ZqYkD5XdnIuZxjMqSbeucKb9qRq4B4OVz6Ovybw/l2TBsaW8G1y8xlsWrNl8+ThuSp3D+VZ8rv0peyw1t6jjLVfp4xT/bD0to+R72psNJGF29tbWygH8EkBpi5mNYySzrX5VvnsuB72yQx+V15KQYwUJ1+NH7IPiS10Vc+DYhLD9K2/JB4A9tjFxln8qyyrgLduaeCb1dcrG9to8uQnUzc3sFxVMCafrr/n/JBmaNMysRN2uqYax+YACYvNba2F8lfzJ12XQPfsyQeGM4gi/JF2rNNDpK6yxJN+m5sX5VxNlnRPQ53dqzaoJ9MvyE9Ur7ncEjnBX9r0zoejGryQvZTOlAuMufOZyFfuUaczzf5rggUcE9+8hz5UDqpm7p+6xejw0Nx/dq1mJ6cCEttNHAjl0S5aY2OeYWrYtcSLgprHbI61uwAvMujAgHlhqAMNgBucXEeYTYWv//7PwfQ/5YOl2Ca5jRAa7hfFSX+D//Bz+Jf/6t/CajZjH/37/8kXr1+m5Or8knFwltnvUaAoFFhYXZgLp1HKUtUEph1b938QALYxFBxWfu1qekED0ODLk+2lEiRKabzJNvPp/e3D1KYANj6nWb6/9mf/Xm8fvUil9UbMEigmASI0IIgzHZogHDv3L0TX/zkS5ihLl6/e0/7X9PO4/j8yy+ju7cvfnj0KOatoctAu5yqGWJxmaBlXSyLo1JPB3hOiyTM6wPhp8Dm7ffkASee9vqy306gTv59gTv9MSp6TDvd9G8TQC6oSAFvUASh5IY+l8znFsaAhN8OKBgYGQZcNwJmAAgQQj3PE0hkpjRtUsAoSHU0pIKl/ZZlsf2tzTqQ66Jk5vvIEMoRg/igmvQhOLbdP/74KMdEYWiARICsoPNTcC9YEcA7N1dLlK31VY9Cc77dcJHO0V8NW5QAzzeibCaeGeJmgbj85Qgwd//Orfj93/sKxTzJ/QBVMFF17zDOdioxeXMaZWlmLtdd1MXLJ28BOlhc0EdPf0fceHAzWhtaMWox6JKOLjFo6G9tY7S118aN2wO08whl0BRPf/gxrMn++vnzsCySwYlDBEYHBr4zKG0FXTGyCs9xREeAjjQNCJ5P/6RTJAPjguLWqIOJ3dHb7Mxr12eiq1xOmnZszEBX6KkcNAR9q4QWEdB7jPe6exggwLYQHG5uK6PLJ2b16Yz0uxmwLklKeoNGdF6bnWUNcR0eZns4ruko5zo3c3NzSQMkPsNPo+XW39WxblAs+0DfjCSq9HX8K4QULs790PAgQg1jHz5zqbo0u0cbrUVqtp3i2iVetuXsw9xo/BXGHIqyoSbu3h6jv1J/XZzXodxKZlIXmVsJdqBV7+8ZGXyAtlQembVFe6RfnTEarRoLtuuKh04OdSwzRjzLOVPRZeSTsdbZb1aaq3IM2/gA+cTl6C6rUvnZ14x4m7nAs5RLjq2GcMG3gk9BuLUVAZ0YPg6ZyqQA+4VzyXNpOW1szTYenNTE14/mY4Pxlm906JgZ4KoVldHlCepNXsFINNBptq2D7vO4OWNjthtGJQcODy29cIEsB3Sub2b9vZ/95Ivo6xmI1bXF6OgElCLv1tcq0BnGlpnelUOeyVxVDqCb2RgaKcWDj67F25fr8etfv+B5l9HEfcyCmJluj7t3e+kzIKsdIADfP3/1HSB8LQaH2jnvMuZW5+KisTZKZWQCRtgmOsIs+pqa1liY246dCvricDfqmy/jq59ej27k184OI3JaG5vrFZSo/TsDdJQSPBR7XNTExsZmArjcwMhsuEuAPMahmd0LuYqqJipm5EmQtccxAbjdq8hLTfCZmd5FzXaN8cPqRaysbMCnZvdCnxiDB4ydtVkVzwbdBBbOPUiVgS6WUs7Nz/GbTk8d8Ofoz+kMwmX5NmjWM80kSrAKXWZgPGnETC+dI9xf3Qo9S0uuajGz32xpNw3WOPS49FmXwQP5070vCvlqNl8CAo4pK+RdAwi5eb0ZCJ3dPOMEWd0YvX3t0OxJjAxNx//9//b/jJ1NyxMdQSMV5vd26iMzDyT3o+NqfP75J7Ew+yrGJ0dicEzn3n7MXK9hDmpifXktrt9sjZHxYoPuqD/CqGxHJ9cjs91zQTo0+7Q93r1diL3dSmyuHCXobWqtjbasI2/gHt64OI6+7jJv6XAVmm9ERx3F0spB1DV3RWNbS7hPytPvX8bBvjyLvqL/I+PDtG086WAHfdfe0Rwjw8PMZz3yqpJ6agY8s19FBzBH7aUu+MaSB8fx0YO7SVNmNFt3f2x8Inq6B+K7b55gyFdjeXk7Zt8s0H435RuJrh4Abm2V+UefNut426edwRzpzC02Qi5Be6PoQXVSJwaSGr2tsxzf/vAs5hc3GLcx6A29tLfLvHUxVs6X+kxnbKTj9M3saryffY+ubYoXL9/F9z/Cb5DcBnxwcLSfy2LdpN2sYOvh78CD1jW3Lni1ehJuYG4G4zZ9MBN2+tpMHB67MgSM5jPAHuIBsY9l4U5O96OzC/096iarO4wHhhoEr1O2B9yj3m1u6mIOFxPM9g11pzHnag9xgivDpGNp3nrl52f1sY6B2l7qjOHRwZyT5bmVKDV2uG93Zrrvb2/E8FgZnHYSW5sXjMlRnFYjvvrZFxgwNfHyjc5Kxk98SR80CNznIrUmtJ4lFi+P48a1iZgeGYt+9K4iwnJ5Zra+fvM6Hdfuo6PTSof51VLWQkRqQGpA6eRQJ3OQ7/KMhtSVk1Gs6DWuUC13lZF1kzE7NxtLy4tx88Z19Jh8DYZQN2GoHh+a2KEToTDkNBI2NndjGwyiMWtpHp1aILeiD/BiXFhXWGPFbFUds8jWhsvoaEEH77kRP6xFe00+iPPD6Gw1GQf+2BJ3eD+d7BiorW0YsLXRVHMan96/AS1tZubauf2jjeenh4zRedycGotP7tzgPGsLW6O/mmNlAKLc051OfA1QHaEOjAagtWF3wVBb22Yi6VAwmxDcqUEFPWXNZrCOq/d0mjgmiLuUr2Zy6VBwpZ+lQG/fmYHO3OD6MrOfj6Gv2bk1+Am9b1LH/g7Pb0UPgVGicOJ0WIeY57mKVkfy3Nx77tUGdkCutdTH06ffxcbaWpS5fyPjJj5YXdvKrKp3s+8SV7mBdphJfFQDr/ckthjo6UossrZaAeuvxts36/R7H1puzn2cdMa+frUAxn8YDz97AGCAxl9V+X0QfXUeu8zr9989Rp+5irEN28dMbIy5c/TWziE876rltixhVXu5F6OjPamHGCpsCDATOkWspvPEPbMuT89pHzTBhIpjNCS1SXTem4AiNtB5ID7yLW7oRmaa4S3mcfM+cXdnuSt5Ugyf9W6hScfNT487T+5/Jq2nE5776rD2Wu8prvFc9YaYTdvB+fJa9Y/Y3d+lgcSAYhju4bmujtSeMdjgPeVdj3nP1MO8Cid5sZrAf5nVy2865sU78qc8mDaOzweL6qT1HmIb9Vzuc4LuVj/6usJ1nuN3AyXaE/bPdl8FKXyestU+iU2zn9zPe2rce346CmG8Qr8WffW74+zvaTuC5XQq+rf99JgbUU6ik27enoknT19Ay+jFS2TDJTYfWMRNDNHU2eZjdFAtmIjb0iKOI4/UuwYB1F86at2Xanl5KQONZoaLocUUNdhDnizfu3rbfjsujpHYslhxLS4AezYg+6Jw6DQ0SQNFaU8zlBluZNsOmOMypqemGOdddO488nMh+fzyAp2C3liGP1yl1Iz+rGsoxezsBmPYmrL/EIximYJyTzk6W85pzyz2MzxIG5saLYF3HGeHtdHdWRu7+zXoN+w+ZLmJFcpedZ/jy9Ajp109Ag5qBt90t4BNXUl7kbTgyiHn0fHSf+CoSZ8mZugc9LW9swa9nKBnXfHTEPce3qLt87Rbh3d3VNOpriA9i+HhHnBtd/So1+FzS/dZws6ysMcn2zE12hb3b5aj7nInS4/VoG8sPXoGXHQFwfDIAGO0Hf0D9XFtejTKvQZCNpA776OnPBRt4JpHj96DD3rQXe5xxcwhq7McBi2QX4pVm67IKpz1Jn/JU/KCL2nOtxfkpy/a73g5h16jY9afpFdpWKxvWWH9QE1NrhxvBrONoNuaYnFhKTGqWNlkEEscXqJvfV7eH33hp/fyph6/ektj8q9BMD9toef6vUhQ9LzCrrKlRbuLe3itf8vLvnRY6Vvwb/vvvbxW3szn5b2KtwFM++t52vtek32Hd/RHFSUulY3KlXpwRxtjgKz5cP+roKJlLQwK9vT2JObuRJ9XmdfBoYG4dfsWmGWFeT8NyzzXQENnZ1Vs1Lr4+OFd7KNOcBx2YMMRts0z8MmzeP36NXRRE/3okLqGi3jx7D3Xwldg5DvXm5Kn5MWtnYNobG6Hzkxa0LFou1piZHQinj7ZiUff76NjXBV1lOPW1tUcbd3nMXmrFFMzTXHnQVeMjltODMy1ewAWsLyo+EU5qN1c2KJtJct+Mm/OR44hMkwbhP6bYWxViiwbaiCRa9XlvQODiVt3s9xfQ4xgNw0PDqVuUX6b7a3vRntvYWEWvFlJmTM8PBrtJqB1dMGj7egE5CjPkRZcgWx79AfIp+kbdF6VUcwX0hn9VxsjPGewuwdbryt1k/4nr9XXYVJXb3dXdKG7TFhtRr5WkZe7zFcd8mGw13JoyGLoX3tTH8qGpZLBU26mPDE+jq3TE23oz472jqhCN7uHB9FNe29hAw6CEU2CMoihbNkGV4ivRgd7aZcrRLujvbcr2pG52+Cm/d1q7qdzfXwyJoaHopdnWzefnqDn99JBP8AYT2CbdiJU3SOigmxyj8hedPF4X18MQHeWatRXZzJeW2tzdEM7lkXvoo2NYBMTeYAnGdCosVY/NqV7gh7Q/gOTobhW/57YQGxpAKMfe8ek2a2dXdkX/IaeYN4RA6lPM4ifvppU0/lOn4OYDaFr4CiTf1aXmfcD5vcDD/J2PvX7Xm2EL1XpsxDbnp2oZ/XVXSBX4UtkSi332sG20fdiIFe+L+vHAjuenRyCBWlfA5wJ9vV6sbI6IJNepBLbCg0nzXhzXvrNlPviAhOt1OkmbfmrcsokGX28HvE6k+r0V+4xVofQpQEg6dcMeBpU4HDGeg+ctX90xni6J5afF8yPfq2iXSmz8r7Y9l5P35Vy2jktnQNcc46+2c1Ea32hBuYbm92n0rK4Rek9k1vUb0dH5+iH3gwIpI+Te7t/4vLiEn3SDtF3JdZVBhay80reOi6+TSQQbTk/V4kI0p9vJ6I4lUnnXchnZXOBybxXJjgwP/5d94//6T//xSAMVoKZrKvkxOhw0HD1fjKHwCYzKWiYSiWVNRcbEbkEtOv01NBZWJiPhfmFjAT+b//Fv4j5+bl4P78UF5yfSo+GnxzuwbRd8X/6P/4fELzt8dvf/Db+7M//GoO5AJy+JDDPlQBUaoIxP+2KHRC0FqUQdHCYZazTHoEJwVcAyMMwQZeGAopAJ5f103Xi2W5fPsehlPhLLS6DrM+JMive7C03n/3zv/jLdP5fm56KMybQLGOJLJ03QBo31nOJ0+TkWHz56ecZLFHISjhulvB+1tqNxUYOLve0VrttNavOhrUjrBSsOXlOhFrLdjmBqbJy+PNbMYl85zMdhgJE2rO6Zm01HRooVH6z9ul7jFKdIBoJnV0dXHUZPQhzo4cv37xNQ68L4WedyBJEkMvjmHMdWj4/nZ7c+5IHyrwKa8vxaOBJcDp8FeYysiVeLGMjsVrCYNjarzB9ZWcz2j8YHm945uLSCvdxU7dh+gHIBpBrpEug9qwwCgsDIw0AGnTJ3Or0d4wExI6KtKej+gTAwmHGQrpwE7hthOIO9GB5GAwH2rmCQWlJgkto2eBMa3sP94v4/psfYUjAM88eGOphbHri66+/jYWldRrEEPB8a2m6eU1bR32MT/cg1HZoa0389pe/i/Gh8XTSb65vxebGDobEbgrNLoC2tGnpodNLjDnGMwU376ytzm/1LYBw2yfA45jz0FrqRCAMAM56mK+uBOzT16bju2+/iz3G2EyWzc0iy9SIpcprp7LPaLjZYxe8YMY3YJ77u3JGI+VqeXY6/LleoeQ95GHPyc1C94tNrqsqEo4539KKYw6hJX/oHLXExcWp865j3Wcw/tIx1+noHoDmDOYYgMuVA9CZ/UhA8gF06ByypIy1V61HXDhgmHnIWLhuG3Ui6WDQWS1ou3djkF8UpsgAQDmsl/dXmCoA5RPpxbfPkNakXx2ezkORYV8Aydxklbb+Le/w0ukrCFSuSL86gZL/UF46DXJzHv5ZK43DOT7yrs4aHf+OnW0z+OG4cmr+zUM518FkhrintKycUR5L9x53BZOZ47UoQLO2HV9p+uKyNp6+xzg91ugXEGMMwBtZWkneQP7S64Ineb4K18YZZDQi7GPthw5qn6UyNTCiQ9lsY+VFb393uMnlXvUk1raqsbJ6HN19Q2nAmcXkJoiCi9qGagyMtGWAstTeGxvbOwCKdkBGd7S0AxLWNjNQe+PWCG0/jldv5qJ7qBwPPrmOofU2dqtvAbC18dd/9TSev9xgPN2UuYV2V1HI1vUez8BFQ2tN1r0sw2tvnizF82cLgCY3/C42mjmFTwwCOqKOWW9PX8zNLRTznFmlsBgAe2xsCHDbgc6Zj7t378GX64BFDE8MSJ0mLplraW6Lnc1K3LoxnRvk7OyYbVLokr2drfjpl/fQdWeMRzmzXN3M8ujYjGiNi+ME3Oo9gzpm8Opc1fhXuXd0tjHXbvpmdnhdWN5H/aSjQPCgg0IiMdNToz8D0PxusLjI0BdoCJotMcZ/zK16SmdCoeOO4L7L1MXJE/x+Dv26mTfimmfoYDiPAeSZe9zs7ewnUGwuAbx6OrOW8K9/9QO05EbZncwx4LypJh48vB8V2uYKDvfhkHYtT9TdZ9AVObG7EeOTHTEwXI7HTzahpx7mzdrgGFL7JxiUjuUBut+lpBgW3HvuPbIYAT86Ohavnm9I8fB1ByDbzc/buL8BihN05gSgvJn2btJ/QGqpJebm3YT9EBq9RGbtxpsXs2GtfQM+o6PQaQvyFcCm/LqkHWY1udGsQYDDo/1ohcYyaFzfgmGzy5iDYZANBmeLvT0ETXUJuqSnRgyGd4wNNgXz4riDEZjjvj73/UHenKrnod1OyyIItpDD1e3cANh9fs5oS4k5Ea+sr69gCDWno9ss3r3989jcQn5vHcI7nchd6zOeZwb84sJGrC6updNSWp+dW07D7PQM+RsGnA5jcmogPv7kZrRbxqwRrKN8hx4G+7py9aWYQlxj+YEKxuU5WKxaOUTOWo6qKXncmu/KXmlSjCLOsYyeqz76GLepyRFoGSN0ZCDHY2RkJN69f4VcWIGWXXHEffb2cjNldYAOJPnJzMnF5fnch6m6j145MIufcQPcnl0c04YWdAN44GCDNjTEy1fzGLoDYBTvb53roxgfm8oEitu3byD/j+OHRy/TGaTuUq6eMCnyzsnxQTqPIZu4PjUSk8N90a3BhtxugWY3t9fpYwm5s5arKlP2ohPUYg30Wxmv1LcUoStYdSKYcYlo5LwaDJHimXBgyk2dJ74E6OPgwWloXD28sLyUjsO7d28npjOTR+ymvlH+6tA3w72/rzfml5ZjBXzgRvFp8KoLeFZiKOU0969Fl7i/QyM4Muhj4+VxjNM3N4NVltSgHWtrTtPRryN/emw4NqFb5b10YC3P+hrwSuN5fHp3hrEZS5m6DN5ySbz9b+Y+F8jcT+7eiKG+jlhjzlS84ntpVqNX3ej9dKCoO3ITchhSejOD6xQjS0Or/kNN/iujLLMhkT2uDlFG6lDL8VQmwjfaEbl5NnK4o8uyGrVR2dXBcQLNXsIL1peHp2wpY+JGk1F3jiwfjmvXxqC3S3TWGnNmaZWj6OxuxoBTL+xAv53g/J6YnhyFz9ejEZ18DM3sgrk728u5YndtYyXbeXRSE7/+zYuUE5b62EOvXLsxE7OLi4nh+nv649r1TsZ+OE4Pt8CxnXGwb1+a49uvnzI+roJERzCmG25+3dQGn/dgxGFbIDP2pf9DxqzUGBVkw+kROA+C67KcyXhbTI5yb/jH+s+71UqUOloSS2jHGNTqQFZkph+8nAYw15pJl7gVXaOB7/nStIkbyn/nTFyj43oXmtfwFZdJp2ecLw2LBX1Jn86b9Cwm8XfpRMd7UYqM+3Mvny2takBb/sH7aWyre8VX6h6xhGMq5pFm0tnIvTwpcRf3cH+RqyQKHpzOB53SyhHbbxKGuF46ShuIf5nAxHdxjtd6f+9l4NFghi+4hDZzL205nmWQ2ox7751BUOwS93TaRD6Ju0xasU3d3eW8l+NhOTQ5K7NG1WO0RV0s7nV8pX/twNYWy55YEq0n9W9iZXh+Hxyl3BBD67xRDytbhsA+t+5ezxJi2sJnF/DTBTTDOB7FVT8ZW+TRETR8DI9tVzZTZ22BMV0Z39CowwZ8jt5esIzY4DC85WpDbV1pQx5T2SNPkO8GbZQ70rND3Y49kfqLfpxfOCE6dugnDda+q6tFXtQdImOP4phrdEK3tLVi3+xmINOV1NJNqa0XfAdeXDUYWGJsTQCC7uhvXf1Z8rcr7o6OazLwPD3WGTfujGVgtrJ3nM7ULmyTzbVKNHXUxOzCWTx9ehENLe1JE46FdOFeYq7INBvdAN0B7Wgt1aSuhTqYr0bkcU3igAsdYOBmVx87FyYfmeWszG6Epk02mxjri529ldzYdOb6BHTWHm/fLSWeNaBl4LHcbR1ocZ9lurbpi/uDTaV+KXc0xN3rI3Ftqgfdesm7iTHXEYTuBYeW0MOo0pgcL8fwMDZi6ylYZQ7ZZrJOfeqO0eF+xvAgluZPkT+0te4YnkRm8mz3SdLxI41LzAb8pPtkMD7TVkImq6/E7Wnv85PJl9Kv/Jl2MOOnfpTvTH7xlXIBGwJQxH1OeRZ0gv2UqwL3dT4F4+tqZ12F59FSEq/mNEAfV/xb+FwKP4e6R731gY8/vOTRv33x9e9+s13F3Noi5YgyxwdcXSHfJR984HX/lk+Ll8cuUicVq2cYJ9qRq9l5hmOhHJE//PRvH+R9cjNzjpmsJ5ayY7bK1Ykd5U76go3GABwj53R8H4IrLBcj1tWGriDTdfr29ZvdfohecV/A3SxZPDv7Lp48/THcd8hydCY47u/BF5fVKJebY2yiPwY5f3igCzzTH6/fvkaWHsfqMjSwspfjvLXZF48ea4eWwX2n8c3XSzH71iTHWu51CV6uxPLCXqyuL8bUTDvzUUnbZ/r6YNz7ZJTrLmJj1eTLY/pXBCJPTvajSRnYAl0jS7SdLbervWjGsSu/TXrIQCFjXGqH7pkJy98MDA1znnubVeGdmqzS0IvtlDTIv+XllZhfWECeurdMJR233uf3fv57hYyHht3zR5niisoz2nXGmFoSWO2hPVLsvYGcbUJfcNxZTlsG+rT2vXXNV7a3okrb3ThYXWOw+JBPfRLKc8vn6Oy3wLEo4eLY5Lqz2IeO99BXrto5ZeKU/9KI9tja5hYyoBqryPkqOsSJtaSv47ONrFrjmdvcfwcZdaBNBbavg5ccizWw8fLmRmyip6ypn5ubQhf6PAwaW2JHutnj+YfQZr3y6Pw0y3dv7W3HDmOhTqjBfrqAjk1qXXOvTOirAm+egvOEehnIV1Yytnun9BGsxIAhGxoZp4ssE3R6VIzJCWPspz4meYoGp942kO6eI9K045wyHnqW1t1rDbbgWGFDyie+00fA9UxgYeehz1eWlzPQIjMXPFkEFXV0t4Kp1eUcyrkTh7lantugguCDKjYtMsKVh26Yrx9WWWvwRj2ygT10euQG7efR0+VejSdcbxfUv0Ug3XYaAEjfCS/tFFcoiHlOaL9jUdtg9juyg3NSRtEA3yJ8u6asRLtFDeO3Cw5b2UKvasxBF1VtxcPTOEB+H6M7xKynF+hYeHR7DxqCDtTz+j9MytQvmGPBPKjbHVN9s5dN7XFw0RQb0Nfrly9iY20pLEW/4b5v8Hhv/1B8+9238M3b2GYsdja2MjnLKiDygMll8/OzuZ+WwUHlm7LOl3gin0l/c0z4S9+A8+D0pQzlYDE7/KM9HlNfSBOJ7zz/w/3sQo6Mv8uRHEjM9MnHn/3iHKI/otNmocu0SVNcnNmTTJpK16WaPlxHpdEhgYIPs7a7mWSv3r6NtdXVrD/7z/7JP8EY64xf/+o33KceMHKYitWO9raX4r/6L/8ZguOnWQbnP/1P/zOCxIwohLDeWF5GviU0o/eCTAlNI3Rw0N3FewphT/scMB0vmaWrgpIwGIS3b17HjRvX6c9hZnv6uxnvglOdKQoGwZ0Dq9MygR/Xy9lDCMIvv/wyOju749/923+XbZycnkJYuhzL+r7W3WcyBL2Mp84Aic0I5R/9oz+MoeGhVAYrq0sYFm6mpjPwCPC0loBD8O7yWZcbp8LKqXXuiolykjQIPe5U/f2Xp3ien0bUrCOqYimWFF1GN8B4YbEAN4J4NwNzqVduJnt+GbPzRdar4MF68i4zsoa6grlYFuP9DWoUIMRnubxbo9YghkaB9dKsYe79N9Y3U4AKwP1bGjRiPjE2muNiFoHzIzB5/eZdPH/6HFDVEKNjY4VjifGXxoxI2ufMKqPP7j9Q1NAS3OgILZhUoCA9uWmJ2WAyr1kOzp/OskOEsorq5dMntFXHqJvKbceciqtywLwcojQ34hAAdAnzD40O8B6MZy/eMGYCnIsUSK302ahoc8tFjE+76TCC2qzrX/8Q3R19jIsC0QwfV2jUZnb9zPVryTuuWtGQ7sHg7+8fQFH2pDN8GLoY5Xk6iXoxPgY51tLohqIuuVKAYsQiEHZRDEfVA0Aj9M71KgtrCuv8tS6z2ZnOs/yow1MwpPJXUGiguPO8NfIVylnPkr8LujFrCYDIOEv/8rKZThk5leE5x9pwV07zqyVUPtsyP5KkwR8Va2aSwd/OhVkRBY82cK9i5YyMkYKfdig/nOfchNjZzTks6sF6wCxkjUizMGy/5+rQv3NjgOehUKEBS2ZYLkWQ6v/5o3DU0w/pp3gmvMyxAqgWcqugY0QkQlD6FODLc/bF51y1RVDo9YWhTT8aHG+Xyu5zvllU0HFHe/ZBOKTBLB37bOWJ7TZI4d8qyZwPW8ucpkFLe+yHc+A4pfMWMHYKf+gogwPjFIUocP/25XpUjuA75Iv8p9AXdOsIyHrVtFdQ5L1oNH9r1FoKK6eQ+xuB1zFZLIk3Gm8JLsfFzAA3mMqlirTRpeYHR6ccM0C3Bb00RXvJ+TAoFTGBotrc2M3vDfVd0EtLPPz4IYBnDZ5rjPXVCiDoLHarEdYGv4hqOvjbulqib6iJ67sAHk0x/64Sd25OxB/80T3acRpjk/1hoOCrn/0sNirrKOY97hdR3Q3kpkG79qTL3f1daJL5UizIzYzPyMhY7lViUFJHmgbwcW4w1xojwwPxEkV8994dzhbg7edm2J98/ABAspdOMJe2N2LgGawDlwEqis3UzwFd/+QffRX9g22xuLoQiytLzKt6ry4zKJTdruLRsHZupZVWAK/t0jEjEM+5BbgYBE/eZF6ls+Q15sG9GpzXQu6L75hXrvUeV1lrrlzznDPoTzqSPqv71Rw3S2IY2DAT+PzsCJrQCKoPN7u9qDlkzDtztVKptY7+wgvQSWNzY0zfmETuDMabV3OpV826cyNVM+qqbmS1V4EWdd4ZZDrDSN2Avtwz4TA+/+JmHCMbH32/EQsLyNfFY+T+IToMXoTWZq6NxpPHizH37gg5XRP9Q8q2FmR8TazMHcbC20OM/JPo6R5FhzYljQp+qwBdHcNH1QrjFnHvwe3Y3NmO7753hd9ALC5ux4sXAqcd2vBZ3Lp1LUGlbVJHZlAa2lcOKH8srWPwolLdY35boJHV1CE6BnRcKvOVZ9LBtZlxcEof4As6OtNhQdsxJBSDZr3duD6OLv/9aGiujbfgGsf39p0xDLvu3Kzz+KjCufA699NRbGangNCa/y7PtK6+GVS72wZSa+LN2+V48fx9rMIvZuQboKlsW1O8If7wjz6H79CJkyPR11fOmvgDA0Pc/zBu3h4ATM5Dg5Z42Y3hoV74EzlWc5arp1x5lc6fC+VfQ7jCUcPXzbzUG/K6S47FJ6VSB7y8kThJHaSz0M2eFxdnY2H+fZymISUOa44yhm0358zOLnPfRsa2lXHcSzyibN7eXocn+mJoZCiePn3JNW3o+Q7oGRDP+J1hMO/DzP0ZAHepal/sQC/LK2uxtHqAjt6P9XXLR3nuAfSwFW2tHRiejK3ZNugO6V49ilpPZ3g9+OT2jZmYGRuOLvhubXUlDQxXQ7ixtw42jS75ppCbyHraa+kS2S15DSGTm5FyQKeeq2nEDx53Gbj6LwPCXOs9zLjUgfDm3buUu2YHKrdMYrl3794HntXYQK+iazQqvd7sL51s4gLblJlx/GZbLG2jYyEuODezeU+DwY+e9ub4+O6NuD4xwjHHaon20ybkSm9nKb769OPY3XJO15D31dRBzU1oDq6/PK7EzMRQGioGsUwMUAcqQzWurPc/OuD+QvVg45dx/95t2uQqivN0aFT2DVCKO5HgyAN1t47+dgxKnYwuiZbO0qEF3ahLdMgop1y1YLa9wTaDmCaAuLJGne1m19evTyI33W+pMcuJWOLIzacb6or9m8QU6knxuPuDTMyMMmtH0F9zoFbhFem9BvpthB8vo72zLe5/dBsa2WOcxJdN6DBXIJ7Fo0evoM8L6K4H3mqL9+9eQrstcefOvZibnUdXuRcXemJsPDeEN9iwu14plu+3nMUB7S53NUKLbWCxpnj3eiUwIdKxKd7fA5fpSNmBt11tpUPF5ID96hH4wv1mkC+c4z4Y9TVr8eD2cNSc70VTPVgC3bG8cRbvFlbCkgoabJYgOTw4hV460RRgWHUK/JtOdOhYnGAih4559U3iFF/QTzrCmDOTNzIpCj3jv6RDflMuykM6KXScO28uH/eeHhMza2dV9/Y/zOnflXfU3hP4eK5zqpz1u6umDQiJs/zb1QPajJkQAu2or/yUL7ZdYQzv+NpF1pvQYR/UL77NwhNXFbjE1X4mcxj8KkoSeX/tPPWoHdaprO7QiSydZikGjmvrqG/FXVcJHu3YVvZZudVd7qZ9loLCXkLvqMddaW3/xYSOnc+S332O7fdak1c8ftXX3JeA9qWOd4w52/trt7hKZGioC5lwHfzxOrM459Ffjx6/jlXa7YaXbt6sRaeePaS/Jh/Mzr0P95Zx7ys3p3Rlm45XnUsGJQb6h6OtvTP5RJwn1rEfOu/SmY8dIgzcQcaYud/eXoafCseIAypWVfb7d+6xEq7cXE+HtTqM6YrxyYH45vtfIq50mJygQw3ctXBPN351PBJxR/VoP4ZHuqO3vy3cnN0VoLV1ZpCe89zWWAZDzs1VkO2MMX1VjwyMjsZ28lGZ49BSylx1tk449dJZOijPLgxKiyfO4/6DGzyffjpW4LOzM2z3TXQmOkb8l3KNucvScHANnBCT48iMmgt0Um8681dWV7H396Avg/p7yOwqzzXZqAN5vJcBPjeWt/yd5W824G9po9xtkpcBUGzOi2p0Ikfq6rri/fx2rKCvHEsdbbPvFrJ/++jkza0K7W3N4I9ByIPqdkxOdDJG3TG7cBlzy9v8jhxl9JPmGQNpL1d5wDs6mpKheadzxznjT6lRWvSPXOEFXXtcJ5h2eNo1TL66jK+yK39ra1gCoy4z03t7y/C3pbR4PvJqFPkr3+QGqky+uMmSsa5QUYaLL22Pjjrbgjop9IKyxYfYyg/ffaevwuOcI/+kE45zbIuyx2NXb/6XvbRPV/dKXctz0gnMM69emU3s+ZynPEj7zuOcq9xTtimH5L/sP/c0MU19p6PYMic6QZWFlvVoYM78zPIzPMfV8fUcq1QPwT+L6Qvp7emOa2DZ2zen0ZeWlLMk9BC49D52zCi6aziuZwD6DJv1El1RwY7vTt7c3SlWdv/ud98iexrhk764NnUTOtxgvmrif/h/vI/3rxjXo9p49ngFLHqamd1iTYN6Hcij+x+NxkefdqA7V6BTV7oexaPvVmKvchaj6PaV5S14TtzCODPvx+BYdXsb+s0BLzbQdQWXiX+N4Yaz7YyPK5QbkRvytLOztb2DjTOM7eI+UXvRAN+MgSX74RtpzqQmMYvJi7nCkzmw5JNzofxfmJvL4MChgQBkPAyKGDrPbHy9NQ3MRxO4rhm7Juda+uXaMnTVQXsvGf9LZToYVb1e/H0SLegcr7X2faa0wefiH/FarhQECBqsOuJ+R/x2huw7g94Rp9lumaPIbOc3rrOcjvRonXg5rB7CtPSiAc0T7BwxZgkcXhLH0Bx528JEFXiSYc5ywZcNyCDv5XW8rRhxqHzm+a7HcI+dU/q0h2xsgfYaaEwzx6R05YF2u3ZfE/yee0pw3wbHizGvBzs0QTMmEHlFaw30Ie7iORX0yTl2uWN+DljMFenIO/WmckMfjP4Sk1Y5JfucsoI/0mHsm75naRfok5GgQ8oLMS19pV3nvP1cBUd7T7GEA5l89+FcV9KbaOhPyiDxAlOLnQdv8Qx5TBvTILuBEBMG9HUq13KFK3rsBH70mrY2cYxyxYfwbFpVJI3k1KHTCt2tf+rgyD1iluPl23dxkbRbynbYJ3EKhJG0TiOdOP5GH3LwiPG3tJL7Ty2Bn9fRu5atQmPECLJvcWkZm+YNPLAeOwa6WjrAmd0ZpLKyidVsTMTJzH7GzmHTr8pjI+DJCzDrJjbH4sIsbQGroKccnNb2jujEnnz//j00Bs5xfKBrnfwTU1OM8Vq8eQ02hWecb8dT3JRykOc61jnu/Mv54njxd05p0qbYwZfyxmtyzv3RY1fXc14RHuYBvLRPxSuOmytD6z795NNfqHwU8gXY04lfCGGVqg8uvheAL6NNEKXnMORMzFHMLSzGKsalDtk7d+7El198EW/fvYZBzTJuA0B3ZySwxDO+/PRh/Ot//d+FG0799V//ksGfT0M0I0iMgs+xyYIswVVmcqMkJWaBnffMieblMc+5Amv2wcxuB3JzcyNrfJoxPDo+nnUeBbZmlagkZQgHVgWn84NDaXhIrN7TuofW/n2PcJtbXEKJIAQhEDcj07DU6ZqbaDAGKpd09EEklifoaAOww6SuCHCJtwEFs3R1PpiJ4uaVjp7OWJ9ltpngnoZ9mDC/MpEfJtPX1YT6z5fPW1/bQACcFwxsX1DYs7TX8RLg9lj7HYYUwAmZ5zGKNWRbGKeWxgIqmf2v8FFZOS4ZIYLi/+55NgNiQ8D5h2PsPPjWkNJZJdgUHGvoucGY1/T0dEVnewkgrKFxjDJw2eUp4/k+nj5/lo5GlzcV9ZVrs10qa7OVGQJeRbTSeoP+rXBOI4Z7qAZyuBx7nab8oTFhQMJyHxub6ygoATDXM68KZTOVzEwpMW+W+JB5Bof6AaT98eOT5ygXQajGB0Yu4PWc5zU1nMaN64Mcx2Br7I5vv35MH3Vy18An9fS/DcVYAfBtZoQ0xxEBtw3tnUC3h4CLbYzvxfl3sTj7Lt4+fRyvnz2Np4++j6c/fhevnj+ON6+exZNHj+N3v/yb+OHbb+PRt9/HmxdvogPw/+23Xyd9ONcuG/KtYDXD22wE6cq+WBKplbFUIMrgOnKcL8fNTC8Bchpx8LaGpMrCsdbQSWOJMU2FwPmeJ51KhQZZJEEBlMDJeUw657j86VI2QYVKeHt3PzeIlD6cSzOclQe+c6kqbT46sIyLm6YdZtsU+K5WcPWLANZyOGapWaP41o3BdII1NRgUgsaR4gI9G5T1Cbne+c6+8DwBoe3SQLySV55j3+2YMi4FqWQMXUs93k/6LbKqULZc4OnWaBNseHKWBOI6r+F2SasSuOPsOTqR5O2CjzEeHUdeyiavUdjaWdtjW66O+9yzC5Wf2X3IH4CFy62/froWlUOMWXg29Q3MzTRxrUvZAb3yJG0QADgnRugzSzzbYWm1D/KQfwP9librzPHWoBYQWkpKp8UGStDsCgNIBjaV5W42yim0rQlj4BzZecA9ekP7cX1ZR2k11ldVmK8ys+nGrcnMwv7ux/dR09gaf/x7P4/Nymb88utvmByM2oPt+OM/+FlMjPYwr6/g0ffMaRe6Ypd7lvjcjMZSQwyODCH/dei46Vw3BvAJ7dvMDAHLcehYcvQdZzN3zZhQ6V3NrUDK5doaLIsL8/AF/IBFOzhY5jwzxwBxGGI63axJfnm5n8fcp0C5oROrivHd1Y1BWGa+6i4SrGmMOqYuuRsbGwe8r3F+keFnWzxmLW/boQNhb6+aNCetGvDSeZjlejiokSi9pXOA476kqyva9KVS1gCTjvx0Uz5purp/yJxfhhvXGdRohS/cRNcyWC53be1sj1IXxlpHI4ZBb/w3/+1/AZipJD82I6MMuj5+9AyjpBLlnnZoPdIZ6yqtmeuTWSrKMjMGcDQK5A7YIbp72uLTLzB238/F8ycaIdZALcfi2n5uzDc/vxr37lzDqGyMd+/W4snj1egbpE91i9HTdxgLgJ/ZlwYTm6O5DYoEVRtoUm4Vmz3Zd8frNIbHRhmX2lheOoHGTuLt28Wk1yFk9D/+4z9CTh3k2DpmGs3SqsFEjRMDMJaac2nxobq8xnI7RWkxacgAroaFAG5wqBd5bqbOAfTtyiHkG/Sm/OnobIy796fj1q3xWFqeY/yY7xOuvxBgy4Mnsba2kgkEBxiKzY0Yy53llFsGY+fnVxizQeimgfbPIxcxEPaO4+WLOca0Dtrrjbbmy/j44zsxTL96elr5PhOLy+8zI/jatWvx/PmL/Iy6KnPcmMG3BNzQk8ZbEzLcFRFmNSkv5hfWmMeWnLvqYSUDxJYds+/qRZdQX2QGGfQMzQ4ODMbm+jrnazgfMw+tYJKezGx683oW/tpKx9YRbfe6sxN0B3RS7ujINstTOjRcgaYuXPyw14EZhINDfVE94PtBJVotF4G8MmC2sFSJb7+bj2s3PqJ/C4yr86UzuA9+qCYQvX79VmxtudnrfmI+s1TM5G8Gi7i57MzkaExhcLsxtgaKfKcT8enTpzz/ygleOENTzivL4Z1GZJmGh06mNHuY8KIEj6UBwBRnxzCeeoXjGVAHFDM2ymh1nXShc2ppeSlWMSIGGF/nexFMePe2QcXilQkTnK/j7xQM0NfrCqTZePH8OW2QyM26BGNxhfaOJeo0UXTQN+r9PzmIj+/dAKfuxzLGhGW2ahEjLeg3DZHPHj6Ml+CmrcouutZSSuoT8MoJNMy11tDu6+tNHL68uo6R8kET0S/3RpgcG4GWwLrQ/n//3/+fkZdd8frNC2gUWUiDpGmDfRrIZo15L2lEx2+FOTEYxnAmRpeP1EHqWvWMeER6E0u4mbLG4/T0BDK4MYNJ7e0tzO1mrkA5PrY0kGWx0P3IUVeNej/lWgm5dkL/61tOoDNLt3Xl5rWX3Ns9xDrKrblKSeeg2cDOb1trO9/bYm5+F1mL/GK++3vb6Wt9bEET1vpfXJqNseGxmBi5FgvwqMESeSpOoC36c//WdPQN9DFP9chx9+xoYt5WoV2MuM5ebImddAq6z5VJEI7rLjJnVxmAfN3aciNZ5A60hS0X/+iP7kVnRyUa0SP9fS3Q8mluPP3dk+UodXbF2MwUo1aPrlpmjhnj2sYiG49+it2Vh2JqV9PKGzrnLR1nECbxW+LkoiSmeki9Ie4ygCVm0TGuYe55+Ua/+LuOcmnUMl6WLHDOpHHnMWmXv/109YpBVXGbOEenmrSgc99zr0oEeb3f/fQ5OsnlG/lPW/KqzI34jB+kxuyHfVS/6Xh0dUNhR1h3vChRJ1bMVW/wrOc4Hj7XhIcsRcT34qWz/yixm3hAbGP7Zcp0YPBpO9W3ZtbZrqRZ2qJ8sUk+zzZqD9oGlYx6Na0wTpDOHRfHKe/NK21k7uW91ekmy40OdcfN61Px7OlzZDPzVzmL1a1q1Jfa4py+lJH9wRyfMxQ6U8QVbrguPkzMXNeQKwrEHEfHB9DcNrpvJG2MzN6mHbZf+8w2GXxLm4kxEQ9ZR1hbW1SjHSq+V0YUfeANjzU1m5Wv3HN1QiU6y/XwXR3y+Q2YojnqDT4xN3vYuGvr2/BCOXm6fxDZgF7t6mvIrHs301ZfHCN7dCwfIPPcqNEEJu3fgVw9ehmrm/Xx6LvL+Pa3x4whfQCLiX+uNkR35VwTMkL4415IvX2djEdRFnETHeEKoKXldeZbrNCUeiHHn76aVCF6cg+w1tY6ZEUZnXUAdthB5uzEygp9RA+LAyzpOgr/W3bIvqkL3TvAFdduCr63DzaGVqonW8jFstMUluKore/CVl2Lt++20mlbQgZIAfvVIjPUVT61ddi4Z9iO0FhtPWPUacLHbgyNdkUFHT03d0Q/xerIf/rvigRIL+e/SMjhlaRW+Ft04NgWE92kRf/IfRL56lzm6f7Od52J0qR0oDNUPvREg86uglRupMzl0TvgHYxpnlHLMeaO9hc2zHnyo7SlPSNeTcxLW/wujcsjV6+r736mnrXtfNo2dYfP1z6WRovPD22WBnl7ne+rv+2v7faY/fDYlf7NN/9sszxcyDP1XrEZvPc3O7rICj/PIJvBFBWs8yTW1HbQgSjGd7PWA53Myg/GtwXe0nbWuUfn42B/I15jj09PDqej8/hY26EtVtZ24RFwPmPtHo1LywvxyYPPua5I3jKhb21tByzeHXdu3Y+52ddJk+eXxzExORnVna5oqumHhqE75sMg/enZHjaWmL4DujXZ6Qyd2ZN7YGXQMjqYn0t01wI6ri9X3pY6wJrggmKfJt9H4Llu5JU4hX5xlf6XtqZSJtM0oyP3treik74wHTkWyhyD3Sbp7qCTG+GfkYHe6O3ieacFLbiqUxlnnE9sPTk2FiNDQzGEPXkCDp97+zZWFxbSwW0d9q31tRjoQ0YgB6xd34m+6OT++iAs1TiEjrjW0xtjyPcR5P9Yd08Mt3VGP/JujLEbRRcNl8sxCKY0kVB521XTENf6BmMcudnHPKEMYsuSTNCJ/jf9QpfIirqUg8Vb2Zf0Bc1Il8fQQyf6+vboREz09EV/e1d0o/uUoadHRzHe3Rs33fekqyf9Uw3IPx36J8pn7nMu/fIcxwGuzO/SmrSFqoEeaEuo82vjOm2d6R3I/rRhk0lX7nl0A7x9jT6Mg1Nu+NnRFSPIkWsdPTHNuWNd3TFe6ooprrUaxxYy7JD+NdCv1AuCYASSuk39qvzMVT1pc7YkpnXVqJjyQhkD3sva+GJKeMJqF36KEeQ1AyLKaqtOyBPrzJ1yPIUKL3nYEeSC6MRGMyHG5GBXT+mvdKNwf9cGMzCTCSXQislXVoGxeoOYRb+DOtiSlSYg6nPM8m/Qj7IhCVL5xTPFgvKovgyD4ef0fQ0MsooOnJyeSf+xtos2nCrNuaWlyL7C7+r91LH6QaUdE60tgyc2MPGlBK1NTE7H+7fvYn1tmbYfxSF4dmBoPBOhaQnYwgAVdGTvuK+joewxqVr9e9ncHqe1TVn2aGNjOZ/vyroj6KWvbwhbzgS1eWyFSuJA29TIWHifpcWF2N/dBssb2Pw72+Tvy8GizJxy39YUL89Rzhev4jxfnnmFRTzmOVf3EQ9enec1nqeemEQO1d2+decXRgMFZz5ch54OI51Jgg8v9AIvFzwIrOy8YFOBaUkRo5MOqo1obyvR6YXMsN4FYFnaxrppZr/tY0j2QgQ27unTZ1k+xY2qeGyhqHxWtqFw7ntMwS+DJZPxzHSUeA6D7Hfb7HkOjG876zIRs68cthmIReen2WwaHFdOa0G74E4FIgC0/z6/UCj0kdOsgTlz7Xr85KdfxZ0HH8XU5FSMTUyG2e5upuo5uWEKbTCalaAbpujp7oprU5MxPTEeH92/l46etdW1DIxoJMu/OjB1jicT0lf74fP5UsymwoX/X01iAr38Xhxzw9V1jBkFjlGtQwR1A0J2Y2s7x0qA34uA1RFoVFLhZDkd712GiXvo2zHgyYg2ZJXtSOUt09mGohH5LLMWeXLxfP45bipbDQLLg2TWNNda681a7JZTamkBwQFczWRz4yCjtzrDBXaS6erGZmbMCcI1LK2RriDyGT57F4NFYWK7dHSa8aJxbgRSAa9AsW6pmQkGFjRgulBYLtmtoOCspWvWmsatBlJzcwMKvI3rmmlfR2yuCey6YnBkIH748Qm0hIGAQcapCOmmjLbW157EnbtjtAEwFG3Q6xMMIAwfmNZmumT8x0dPMlq+t7eDkT4XawCBVZh+Y2U1tjC6l6HDhfdvYnN1IU7hgXr6c0qbVETb0KPZVnXwk0ERd/B3MxuzWm7duB6v3rzKuRDQaMglz/nifMdFp4wGWRounJfTRsOyvID3olPuY6GSl3c1lOQJ6c2x1nlbZMNr3BTzLt00M38uN93l/mb5pnMTvnFudJ5phOokdRmYGf5L8PqVI9Sa5AIv6yAXJTDoDeOl4DcL1vubCZ/BC+5/SpuzLivAUvqzRE9nR3vcuT2K4YCgRYJzKJ28Osh13GSmPDRnUMI6wvK0K1xUhoIv5UGuTIB+ihc3oG/SrkttpV/Bgfexz/mmb3Jcfa7eac3zZXCfrWzQoWE7NXrluQRktteItHIQ4K8Ba399OT++bItyymc71o699/NaFesxRofZ1pXDPcbvPL5/uYGyVynQD9pXGPMq+LPkaxtkpBepkU1U1rk6xPGWR5Sd9ldA4HN1VJspxaFc+XIVsDEr0Wj6EfIralT8hcxbQkZoXJwCJOPCrMU15kZDoAH+aocuduPhw5u0ZSNK7QZdBMPV6ID/2pmbd4tLcVYD//Bd4HF55ga883H9Jgr7Ej1wJDB3Y9zd3Nzw6BSwzYPrm05z47X9fTMSW3OOrL3nig51QAPgRKebJO44OyaF00Ynx0mCCMHE0aGZiuiwCzdrLHHcUjt1jP1xbAHUBwbb4v7DIUDEIKB8HZ3gnjAYndBTd287gOEgltboA2OvY0LjwkwxV57pzHeZpiDMOXBQOwHgOtF1Brm5pJkj54BvN9XyDPVo0hfzKL1d6SmP2S9p1LmVTiyfI2Dy+CDg2vvraMnl9Wb2lyw5BP0gWweH++krhtw5BmejuvgiHnw8xbxtYfBuxezcfG7G2tFZph8DAPTFlBWDQz3xs5//NJ49ewF/tUNz1aR5MwN1WKn/LPvS3tHEdQDle50xNIzM7KhHlw4wj/3xu+9fAOYmIMVmjGj0WTMYYHk+bt78LK+zrvr4SDkmZzrjV3+6Sx8wdJpPYnism/uUaN8C/Tfb303iC9n0zdeP4/NP/3H8xZ99Q9tXGG/0V38bbYA30BE/Pn6C/KmFfnQOXqB33AunA+OgLVfJ7VR2ErjtHQC2MGp18larB/SxJe7evp08Ip+6QaHlatxjyPIbe3sY9UA8S4yYuTg1PQQPvEOmLXPvFsbcUlBu4jcYqyubqSMsC2QQ0JWH795Zn9eNggHrOjSiIZ48eRGVXVeDRcqncrkdQ240BjDMHtwbps86KErImUaA4wo0YObkIXRUbIq7sWkw+pCxHo+VpY30EzfWN8fm+ibfkaPM/wr60/0FKvs+RxlZB97ajhp4exeZPzA4kA51V8np2DhEZmeJGvRIdye8iMy3xAo4HYPRvTeQ+dDb6Ngg7cJY3D/NMjw18J9OSbHo4EAfc2HpwEr09w+hP84Y76Pox6CRftXsn3zyAH24xby1xzxjMwwdr22h63bqo9wzFr/+zffR2NLOc4Zjcnwwn7+5WeHTzcK24VH3WDITBeMAuqChtKMnJkcA1Iy3xonY0teLFy9Sj5l1XZS4QMpCI/IWw5Dz7bF0WiMHx0Yw7Hj3gXn60P1DA/2Jxyz7aH3SPfSzfC5vp2znvr7EHMocnSMawqOjI1FBFmxiOM/MXEuZb9aYAlTHucElx9nNAZ89eZK6Tz1SbGKr40HjTJ2EFOe62kv4GyPhp589wFDA2F5ajD1wtYFxdbZy7b/9r/8raA0cgR50Kb6BXw09zJysLT05MZZ4aBEsvraxlfNupnAR5DiPwf5yGvTbyMB/+A+/CveWePDgHjS3SdsumafhnOcB5ktnq7KqE5lm4HFtbQN8i1HbbP1vJozOqF9NJFE/KTMs4SH1F6XmzuMnP/mCdtfDp5XEYWZYV6un8f7dMmNYLG1XpjU01eaGoaCVGOgHj/X3xvR16+YfpDG7vbGbGfdjo0Nx884N9E9tUY8feqvsHaX8fvpsKZ39B1WzDI/j2kxv7G+v5eaK8un8/Fvmfiz6ysPxN7/8Xdy/O5klgPYqW3Fjpj862k/i3XtkToNlG9ZiZ+sMOhnNVRz1de7705pYK8vg9cID+X0zIDzGpMRY1aKb4KeGZmi0I51Gd28+jP/wb38bE1OD4Nv2qG9pi7aeYVStJWd24uXzN9CMOLYlOkudYD/1dFNibfFBYgnGWR3vvDaBB6Qf6Vn9II1LRzrUPV9yMgNS28ryNq7sLOjrnGe4+rUu7SBrGV85tjXSpXF5zb9NdtKWcQWaK5XFaWkb8btOfZ+ddhIvP+V58YbtydUFvMVoKQW5h3pdB6360pf4yfvZJzFb0jDt9JiOhEbwXK5U5X7yhyugTViwlrN9MoDvsR0MZ3W/ZcyspWumu8+RZi054b0sm7e3V0mbpAiQWFKvI7/rGMsgHrLUxjg2jmcX9K48cH8UHUo6MpShJXSMe2kpT+SNXPHD8y2tpFw0k3V6aiDu3boWb169hRdO4uisIVo7B5nzviw7YVA48Sajc3pu2Sf3v3MPGuww2mJQzbk8OS0Sa1ZWVrKMj/rtCnuLJ3z56TFxBAIf+a7taSZmB3NQ2JNXcyUNOe9ukhg16Eaz+5E1Mzf6wG8R84vvsBG2kqdPkHs6nJoaW+Erg4CWaJXuatCVu9HZY9AomAsdedjg6CwdI81gluZSQ3T3tTGX8ER9O9iuJp4/u4wnjwyqS7PSTdGDdMzpgKJNBjd4aoyODILDTMJAlqBPNzf3kTu7/I3ytdTlRSHbvceZiWK0S8fJ4YE2UEQvWMIg0KuX8zE/t83cMddN6pTVTJLo79chu8y9d9IX4B5p4r6svQy+skTx6ORgOnCgiOjsHoq378AdPy5HB1jHoVanOQ5DyIbNrZ3YZw6jppPz1rFjrJNv4Io+Is91tB8cbyG7umJt5SAdic63OtL+q2uZnORh6Sp5ml+d16v5kzcyaYu3p3tuOtY509+TJnhu6irou4Y2ahdbmkbed3XfFvKz2fJJPHEdzKDjRxtf3SLvSkNXPPy3cofvygNfOpV9Bg/Lt/IhZY/Pt32c4/PVkR4v2s7f2T4/bW/xm/Lgqt2+8ljq2g/X0hb1jVfYHl9FkNEgWOEPsu+2zVtoF/vy3Kvgp/fRzrqq+d/d3ZMYIVcyg3/EFhfo66tKEiVs/XIH/I3N2dhwkWVMP/v8YdJbqdQDxqmLf/8nfxnffvOUObXsi8kA2kp18fbN+3j29Gm8ev2S85XHjdj+2+i3OWR+KatbdLZ3x42pn8atmfsxMzWZ9lg1cXZLTN8YirpGg+vasKfgvgXsiGbwgkH5pnj3ahu5Vhc3bg3Brz1gUfmsHn02nwFiE5fcZ+AEWWTSQAl6zwx5xvvs+CCuTY1l9QY3R2XUmbtzcO9O7lOlj8A9D1G/MT48GD303xUTYhx9EpYDqjI+29j/JhTq17HkD+Amfv+nPwnr1x+iB115aNnQYfDmsqskkJmjfb3RCn9Kt8lX8NqUvhptf9rRCk00Q9Jt/s33VujfOvu+tpDth+CbqY7umOTdAk2XmEdtwRUwgyvipHOTX0w01Bciezj+Po+PtOVzBQy4q4xtM9U3EGVsgmbO1X/pvay6MYy8H2vrjFbISt2jXeFqTO+rjeyKMf1XJonWcG84LAMqxffasJzo0elRtHLf2wMjMdTaFiV+64CmxEWb4IUmru9F75RoVzPH1BUmGDTzvEY+mfhc+dCMnbewtxXbzMERz/b+0rOnmFWfsp7j0r+8ro1rInE7Nkot92ish/ehLUadcTjmb71I8Bu/ufeSGE8+l3+tzGJw0VJOm+DpkxPsDvou78iu8rVt0tlveaxaZLx4IvEFvzs2meCBHrUt+jH1Iw6B3QZ6e9GhnZlY4n4F7tVm8MEyZuJQfVXKbrVZyi++KW+UAenfkE45biBVW9vqGO7dBGFm0o+J0u7RlyUj7R9vLe2iYgX34/ja2mpiLOfahGz14tjETJaYd881uo68COzTm9giLfDaEXNB/+hLPdc73o4HLUtZYRDstAH8X9uEvbYKP6AvaUPKSNpa7u7HFuyFL2e51176dx0XS3brFzKhxflwfvS1OQcp7/m8kvV+93X1/UpG/n1nvy9/89Ti7EL2Onb54qC+hJS50g3zfMbfM9euYZc9jLqbN2//4krg6xyyMQpLM9dUCGZsmVGio0XnrorRJbduEKQj8dnLF6kwNbAVKC61z+gTBCLI2GJgHGAJwE0MNRSfv3iedfHdkMg6yIWDjI7T2MLZbta0ZXMAmQA3l097zIxA2yM4dLmrgN8lozr5PGZmSGYvI/AcTOue9/X3Mdnt0Y7Rr+FvOSGjRDreHQjfZi8U2WxFaR8HTyCn8PNlP/aYtLn37zGW1jI65EZpne2dTGABqKxdf45wcCJUImb6mdmu8/mTjz+J3/+9n+ffGlsSqO3LTXucNZ/JBMnKfvdYwQZOvgpTZigmtSAGjkMkCu7jE+tanccRB8s9/elE1whrQXH3lHty3tx52xr4RnXPUHidGFGDMKUZXzrIGxqh/g/P1WlQEI+krmPdz0KhFkBDsGabipUUKg1XQ5gtYFRZ4bW5toZi3E5hMdjH+Lc2xahZ9H0AZnqZtS69K/fI8VxdxvgfpR2utHDJUisGeVeMDg/HFApyanIsJkaHMeKmeE8A1rpzGZxKuq0VwXEJ7R5XUf47sb2+mkvDXJqtg82NQczMn7k+BWOdx+NHz2Pu7QpwDvDW1RzT10bj2bPntAbmVJlhpA9wf3dtb266iJv3x1Ach5zfks7+Eww7M9G3NzczQ8QAgvsvaIi0tTSgNGl7V2d0MLeKNKN53R0t0UbfOhF8bujhXBt4WV/fzrk1IOZYC2xcaWLJDiPcrpZQEFonVMPDElouMZeJXd6mILY+sEaPWa0KSwNRLrPSmWt5J69znuRt61rqrBf0mVWnY7GnB+ALINBhal2+yp5lPfZiYXklDfIiABNp7Jnxp2GgkE/hpGCEdzXwBAk67HW6er9cFsZL8Cgob25gXo3Qc51j5qZZwnwFse2TvkotGs5nXN8ct26NAq4b4wRD5vTETQYB4Qh6n2MgQq1k+RqX5GnQe48rmpT/NSw1Xq8As5+2ExmeilghK7jUIajMM9hUw3WNACbvLe+7DE3nmtea6SLwdSWBDhj5W97UcFY+6lz0+4VlFRgawYdjBMnBL8q0YlOpq3b4UklpWKlMahoNorXGt8/XYuuIkZEUudjac1m2hz57XxWtx5UVBlEMfqh4lYPZV6dFanLSeOl4qwDGDIo9+PghMngy3CDQ5YL19oN2ms2lPDeLzBIIAlIdVA1Nh/HzP5iEXlFy0Kr8NTTSD90vQzcdGFZz8e7NNmDzJMbGytHRU4rX7xY5by+GhvticHAEejmLN+82EPUXWR92u3JAewJgu888tzBfEYsLq/HTrz5LnfF+dgkFiRym/WbF0MyUz0cHyuIikOXqLI1tjWJfzqegR7nRDq9ZCsXsGUuK6Jwro4gZQObnKO7du8Z5Nblya3nJvStOM1Ct0+MQ0HNZdx4laLKvdyB1jHTkRruW7JqfW4IPOnOsdOK7jNKyDmZAaaToSNHhbxasE6hRZzBIvla3OCPOkXJU+ivopFglo8y1TJR8masB+CcvCQyq6GJXn0k/3DT7v7nhvFahwwP4pDWX1R5jRCTg45xXz1aRZ0VJjeoe7awrNmiU9nR06BzRYaej1P7rrMqMrnrAC+PXUN8aR9WI1YXNdLrV1bt8WgdcI2DnLMF0/0BrLC2/iYHhIWilMx4/fcvfmxgItPe4CfB/Gi+e7UUJmUiX4ZOzmJoYgZaWU8794R/+Y85fj63Naqyt7seLlwtZcm1sfCgGBsuMzUH0DfTE/fsPoJGl3IzKcn7qG2v47rhJFqPqZvWOVR26v3/ITfXdQPcwM76VkfI5ogqD7VEMDA2gN93TgHmvuvJC/j4DJ3RCG2aXb8UqOmRoeCLnpae3NUZGe2N1bQmeov2Tozy/GjeuX49Xr17H4MA48z7E93exsLCcy0I3t9a4zhr4AsFSDA+XY/b9i9irbMbDT25AZ0d8P4rXb9/Dgw3RCVhUHVpzX6M19XepLjrLreGmhm4Iap/sd2upKR2OAwMT8evfPYGiNA6lIeRue2tm9tcjlwxQGQBxuS0kQR+GoAONsyIRQCxnHdrJqUHA8QJ9M9gKXTdrpGEYHyjXztLwM4Nf+aIjZnFlOWXf29nF2OMeJkQYRNBZbobQ8soi10XS2fjwCJ/gsWZ4Z/Eg/pc//RVs2AzPNCGXNtIYMAmkuzwKVrM2OrR5DG+cwzfyDkSjY2ZyYiLK6LiNNfcR2EEn1scPPzxChmE8cH9pwOw/Xz7vygGdzi7Gwt90GH7y8KP4/NOP46N7d+Pm9emcw5mZ67lCx41437x5l/cUE2bJCGWtcl7O5W8BvDpgbW09xjGYDaqYQeReCOrvJuSxRoJBO0vfGYQy4eXVm7fMLxiLtriZmaVf1A8MOnzmijyeAK3/0T/8eeKhlWUMCoSk8jCXNoMH3ORWx9UReE+ns9eZwekydR15oyPD0c9Yra9vxgp0z4NybFTDOhKsydvX3YWBvxk/+9mXjLF6/TI+++xTMF6kIWSGlXWtlT/Ot8Ztd08vfVwF85+Eq36OkEPiDINS6jeDaK6wKGRLI7LVfR8GoaWLePPqVeJCN0/Ucfz8+SzP1xHTEr0Yhg1Nl3Hj5gSy9BKcjKEMhjLA2gn2/+2vfxWff/I5mMrs4hMwywa81B076LJ6dMD2bpUxbIgFnStrFXhZu+Uwbt0YB/fajpZ0EFvH1wx99yk5PqnGl59cj4/uT8bb18+jocbyDS3x4KMJdNkqugxju2KWWx36DSxycYK8GAUHbcIvBzy/B7vgBJo9iOs3byJjqrGysomcVVaiLxnvC3TMxw8+ir/6syfx4sVutNGv3t7BmF3ciDezK9HW2YVcXMcoNFGgEQzbDVZtK3QF9JDjqJHGGHs/g9mpyU2cgaekQT8t9aKtpd4RO4nf5IDcnDHnpXCwq3v83fuqPz0/A8xwTWaSQ68eU9cpF1xR6KoAA1W5lwUvdZH6Sn7Ygy60h/xbbCeWE2u4otr694VzErrlmM82ccLf5UXP1c7ylXYJHfO3TEAQg+mgg+flP8+3/0V2smUymF9wQJY54jxxj1jVFWwrK2t5vqs1NNx1bpjprOO/DM3nvZEH8qirKHUK6/TPsgS0UYztvS2L6vOWl83+0xZ2f4j9bLNv2+Mq1wo0reNQeldONTXVxg3k6NT4SLx5+TY2dg5is3IaW/sXsYXuzpIpza05l2JzA/buqbGxsQMPMWuMQ9YLZpzFa+IY9xTq7e1PZ798VjhWtZG1rQunj3aCm8S714t9dD6cF+1iz5NW1O+ZFHd2zDH3xYIfWhtjcrInzi6PcjN4S/Z0drspu+WRoA/k7+72Af0r7ufeGyZa9faa/QseRw+ZqTkIjaBQoJkOZKJlAZvRq2exteo+OIexOHfJmBa+hY72npwTMYZjrw1ocoqb9Q8M9SH/tIGL5IiWZuwM8GF7Wzdz4wbEBkvVS+o59FZfD+fVp52ps9agos7aDFw1tYdZ7PojusziRX5ajkx5dPfujfj44X3k9Uw8efw4x6cZGeTKPUuwuhdXDTJha3s/5ua30dENyKvL3EdoAJ27t7cBvmTsJkZpS0Ab0Ey1BZ2nnYVe7kF+ZZIEthh8sDS3GbXnHTF1rQ+8ph2DRFUNMHviwOKbuqtIIPJ9xWfOn/aEuEUaMwiYfhqUq3Mt30gT8otA0lWkyamQhg5tf3eluiVd3BfOoJUreiu7e+C3SvKp85B2Jc9XX1qOS341CKZ+Uu9lNrGtLJg1adG/vc4J086Tf/zdtie98N3+Jdb1OlvmddoxH47l3zxD3p+emc5AnJgkqdz+8E5fEPfODF5o2u8GmeykAUzvrJzSoa8bNlfzcFA+7Ybv3a9RvSkPZ310eDvbl/3F3ocedcyVGuvi3s0bXNNBl3yW9AAfnddj70zHfXCDqwQskzi3MJ92tSvS57FbxkZH4za26vBIO+NzFF//7nnaRgO9XbEKFj7Yr2S/XEEzjF4cmxqKofHuODg9iqa2WngKPUib79wbjPHJllhb2oynT8BW++e0eZ/+GXzX0Yq9e+iKyhYwAjZNR1t89vB24oZtMJqlh/vKPXEOf6jnL+FTEywzy3y/sPUtl6it2lqCV+CzC353bxmxQT/XiOOkOXWt2MGVkv79BRihH/vx0MRMzl2cfY88scRcc9pH7gM1MQke4rMey3QYPd2q3OHaba7pR6f3m5jDmNZCd5jxmeCo47eZ86Q082QWt9ZjCezdDxa7MTCcQQBp2kbu8pyVKjaONM9TpPtL2uicS7/St/Oae4nCC/o5Gvm7g34OiD+gNfdylK7Wq7tRRX/azm7wWC3nm7V/ShuW0PUH9M29A3IlHLaedfbda60BOx4CQmaY7GOywX5cMHk93GO6uy+aocsStNoI0+pzlCaXsD/dmNgVBvXgUrgzasWn/MbNUuaZWopAi9fYDRX0l748+2jQ2+ThVmi9nXnUqW/VA53mNZdnzOUhMmonHeullkYwCLrVagE8H9JOzKCvUSNap7/7urkCNX2N9EN+2mC8DWArf/X1XQXaLbnTYXAp9RIYAWxQAuul4OO+GTuWR5kfk01OGe/q7lYc7u1ElTE02CSWff/6RbhPlPtQddDOZuZSPScP86iU6a56OkGncDTtIMt0q2/leX19PZ2laKC/9eg6CJxnOwZgdPpjW7RvlEH2yRUHq/CD8y/ONtu/jG4bH7+G/T4PX1nWBx5H745NXE8fiAHrVuywFv2g6FQx0YVEyjniJFfq16mLGkuxB+a3v53YWia2i9vKzH03Ntzmxhpz0Zj7iSmzlW1ZhpA5ztUWEJJY3gPKRvWyL+WcWDz1/Ad5KU1fydHi2AeZ6Zu/Cv1RfPrz3/3myrnG1KNWfTEZ6d79u/HLv/mLqLt976NfOPBepDJRGQu2NGocPF8CqauHewNnRNCSGc06Jzg/nf08PzfhRHCrjL3mCMNWR+jk5DhgAAHNcyyt49LgIqsfUAhl1kME1h82Mq1jTOea3/1cXV9LgS3gVoHryNbpp+NNJ6QgUief7c0BlIFgEInZ2q7jY6PJIIMDA5J+OlHtk4PmQGkMOuASmopFRZaZubwFNkecfwFzm8mwubkKcNFJWo4jl+5yE4FkChwdhkyy0SRrz4bFc/jdlQ1u9Pnwo3tx986tPNfMDT+dlGKckwWctbzGv4ppL/7/YW7/9qWws66jy7qOmDdESPQNDeYqC5VLCeFiLTgJrqivBfjcdPOwo4xemyUnG7vHghn39tsxgOez70l4tsV2OEi8i5r6fpUIiwx/W+fyZw0QyyNYj80yAjpu3cNhdXU5rEXcmLUQYTzmb5v532L+NRQ7AbYKLpVLb193TE9PQj9t6Qg0o0iH687WBiB8M7bWVzBKZ2HadzH3/m28ffU83mC0PX/2KGbfv0K5Lsbrly9jQ0c1Rm8t9KXza2SsF6PyWmbQzM+tIkh1xFtqqJT19WZn5+JgT8cu4AjyVgFa+qe7tyVGJrsRPijB07r4/ocXGFhm2ruhTy1gqcgkyLmnrQY1iuX5CAfGqJk+tTIWLg9SGPu3DrYuhM/C8kZsblcweEsItL7CmS7Y5NmV/V3A8xo0fsHzMD6ZawMKGv4aZCpsBaEBAQGbBk5VBxJgziCWy2r9tIRPOq05X5p3royS9vA8A0BG5AXimeHEPDvdgnCVfNbuxHhQFtg2A3xuzOheBrbDudthTqxRrcNfR6eBA42wFubOc6XZ7d3t5C+dH1l3DQLb2a1k9FZAq3GVGfmMYSoaLtLhcG2KNoZBFjf128bIawMEFyt83PdCOvV6VyF4TSp//r6SWdKokX6dZwKWVHD5HYXPcTubBql878jwu04kCDHlmeea0ZQrCZQFnKKMUTY5Zj6/EMLFknHHSTmmMrUdXpBBR+RBCnOO2DYNMl8ppOEha6K6CW499HFwcBY/vtmOlUqRQe5SQqARfFfMjbIw26E8hpbMcpb3NNZ1BF61x77aBo16Dxm43Nvbhc5naWslA6CujLD8muWtVJBGn6sYAidHB9ByfS7Du3V7Ito6jwFSZsX1I2cWYo57HB7txM3bk1DMCcZNZ5QtwdACMC91xfw7jPP9EwykBcDlaVSPmmIbDFLuGYDmLuKb3y7F7LsT5vsybt4YjX/4D34eQ4OT8d1338USPCFvLC4YjDrEGN4EQFZzHxX1unRidotz6hz4aY8dZwGLKR/lsnRyjJKbTkN/YcHafZb0asHQuxUrS2vIiQ0AiIFjx5Pxh7ZT2tImnctmclrb2XJce5U9xrsF5d4dy8sAFuRXGqTOI9deBcpzgrhHc6MAuMiQKUGbGk3qJGWlb7/7lhaUG8paZYf3NMhSzFlxXzP9MjAFvXrc/kp/6hnraEsfZuE/eNgf9+62Mg+ncYxBsLVZidmXXHdmCYQqPLaFHCiWQWugbm5u5fyauW7ZlGr1KB3IOvP7B3vh/x36sAewAdBipO7tXmRwIWr2kDd18fIZoL7mND75FJ1Ou9dXa+LRo+VY39qNTz77LBZml6K7YzIefVeJ9WVkOID59//BlwlK371xg9BAHnSgA7fixbNZZJNZn6fQ4j6y2k1p7yBjd9ABXdDmYQapzbKxneoZZc9BlgQ5wdBeg0cuMuBpnfCtXTfeFSgbjDnODFX1mCWpDqvHucKu1NKO/ljlfq48ukgDXj1gxpTlA6ylWnPp0tRTZKWbYdVnRml7R2vO9QpG3Ob6QbQ1D8Tqyl58882jsB7k6PhI3Lo1A8800H7kXsN5tGH811kwlPkeGR3LxIg3795DexfpuOzu6wTfrDBGh+CYUoyND/AsADPz+NHHD2Jt/RBaraBPSsxZH3SK3t/chS4a4v3cOvq/WO1muRIBo5msB9CG+23ovHBD8U740xVT0qzOQIMkA329HC+hE3eRp7Xo3eFcZdDXPxC/+uUPsb2lfi42vpucmIlZ9O7mNmPQWcYonQL/QfeMT6mtOb7//jHy7DLu3bubZWss69OJjDbQ7j4BlcPjePSjG77ZVgxXDBezQwXEjbX2YyM21vZiv2LAwVVVYjmxSVdMTk3lSq89dK790tb/4dEjeAiDA17Ishbcs0hQ+LtXylyEn7JQGag+HgUfWWdXp7LPFqO1wNvyvmWLDCDk5lf8nfrjg8yVF6/wscvfxVQ6/N0kWSxrHc8b12aSXlKuw9c6E5QPo+OT8e2PT9JZfgldnoEN4fxsu0FrA8GWoqi5OIwvPv2IuS+cl+49YRDLTE+DLB8/fJD0bAmJ9XV4kTZmS8WrjP0U+Lq/rz8WFhdjg3lyxZbtECufwUMTYyMY9Z2xvrYSP/ny8zSOVWtimOnpGdV/8pKbmyprXLm2ifz9/NPPc7WogUU9VQYychUc14pFxI1eLJ72+42bo/HVVz9B7i4gF9bQNxiN8Kb6qL6+DVywn3q2u7cM7dTHFHRngNyEAJMFdjZoe+Uo+nSsH57Ar0Vd7L7+fmRXNTHNKQ0/O2dszurTYWo5PHnAFRA9YMcO5ncTWm5tRzYhO/b2xeI6bsC9bRfolOXMzH/zehP9VYb3B+IJ9Dk2ej/qmi9jbHKQ480ZEH7x6uWHtut0NEBagiea4G/33CjDx2aFIfORqw3oDLF+de8gRoYm4u17MOtuNTZW94Me5oo39wdZW7aOfxn+QQ/WNCBf9/kUQ6JDoUsxirhIvNHfN5BjayBAHCNdt5vpxt/KQXWXgVMd8AZUBgf6Od9VeNhJ8LsJUF5vwFwHsnStkz9xkXJRZ/a+9ehP83nqKBOntLfEoMoTncfStdjr6nedZwZGrxzhYkmDo+o29bSrQb2/yUPqQlcC2z4NZHGXbRKzZCIG/OkxN6U0IUUZz59JVzrkc0WDMwjd2A7tQhNPtEfSTuRe8rHOJwMG7nHgKjb7r7PXl+12hbVtdwz8TVlu8EYMbQKY5/gyyGH24xVeE9vlvbhOLGiA04C7+js3TQc3TE8MxM1r0/Hs8XPkHXQMbD+95Fruc8l5ZvZrK4rFzeyXLywTksk5jH2WzWBO3Ci3GxytfBnKMj6WSZLHAvkCDvjbN/c5O0reMbFKTG7flTkiEfWyn54rPekkqqljbGmrTrbTc/TQ29fx6vUCMhXbq1v+2qUN7ifAuByKQwwKgweblIEnyJBhbErGmDlornfMsSEqG8gvbJZtV1Y08nkSJ4ctsb8D9t/c53dpAtqt0bkvztc9xMwyliYBWj7IzfflGWlmfGIUGXdAn6rRPzCcq5hOkM25RyDXuQ+dgTxXJeeqdIU09qOJZa64sayrfRbX+rfjurtVTcxjwMJggTTtPi9jo4MxMdUL//cmHXltc3Mr9wa/vltmjurogxtOHkZXWxNz2BDjo120oS350OfMLZ6BJTZz7Bsbj6OvpyPxV89gf65MNHFpYqY7Hv+wwzzr7FGXoB+gNeeoKMVZlIq6sl2yS36Bf9JB7mEOKJcNBEiHygLpJU/zGJ+ueLcPJnMoG8SxlR3mgDlUTkjT3kebUOeeMkIalnbkVc/Z29svnsvv9rtgw8LGlfc8z+fbf1SZaihtHI+pH+2D/fNc33lCcRfO4X/Zp+J99bLksDJjD91XOPfpMCfLL97D6/JSjvtcfy8Cy6UMqGuTitO1lw2EpMzgPEvO6D8QA+ijMdDn/c4ZUHGsiXeX2M097dYTP4Z1LsCIlcRL4+Pj8ezZ6/iP/+l/Sjkj/hSXj46PxReffxEV8LHjZRWA6Yle5mWTNp3Ewy9uMvbyN7Ixk1G0LVyaCX6hPXOL4Nru1nj5ZjneuIobHOtm9tvbW5kUcu3GSLR1oU+ON1MvHWIT/vDD91HqqInjg/PcP6oDTLm5uhwf3b8evZy7seoG3w3R3dUTHchFS0hrXzkG6hUDpMoYk770C4xPTEOb/emc17lpRrbZ59oZ2rLLK8u56ktdK74YHhjI4MLYyGD6jdwnwLHfAPeYvOveUWOMy/rmWmb2GwQ0GXELHbG8sYZO7o5O7RtkX84/syn/HyNTxG9u4LsKvnu9sgQt1cbtwdHoMQkYzGRA8Jj5WkM3LBztx5HynD7ZH6RfXHgO8lHd5Opt5av0If3qKO9C3g8hM5D6hbMfYbWO7NgDE5XpQxf2mtngJ8C1fe63iN2xx5i4ge+nn3zGOPWhN5fhyUvkUX8mFLWof2nnFm06rb+MdsZ+uLMrSmAYd3GzlDMMDr4DfyDjtk8OsDnQPehXBDBjCo9cgncY2wue3XAJNoDuX++AVZifY47pf5IXrCffzH2lT3HiyVEV2VxF3+tIPoEmjsAeFehQR7pJlybzwKeMW/r0GF8/PR/KTz6Wm+RVX5vomZQHzIpyXI7V+a3voxc9p15WIHm/LNF9yT28nmfnxr70xfJNNfxuvXoTSwwI19NWS3jOgJFb1B/aN8gkA3Dqn9zDAB50hRdPzDZKr+J4+yCv+HZFZ0lcxNw0wp/StklJtsf+uJJW+45mpBw7QsbqW7XctcHTQIf19Q/F6NhkvHv7DjmxxbxwuLYRPDgRDeKBlLFn6fC3f9Jo+ny8HDlj/88asOUvm2N1cS6WzOBnDgxQiHla2srR3d0XL58/RV8sg2OPMqnagIhtUoCZRGedf8WetJkynD8KGam9UsjQv388v9uxfBW/+fY7t8nzilfh9yquKeSu2Ob6tRtpB373/bfQyG7U/d7v/f4vNCYSkDEZOhAlEI0BN6U0S7dcxkDi03qYRstU/jq+dbw6SNAvE2t8SlNU58QZg6GQdQMR6zdptJ/G2uZmsbsyiltFZOaty6sV4Nbhs9EnDhSEZN1ly+4oTCRPI5eCMYFXKkyJlgfsYRQJVhU4GkheJwHpDLXEhRE4jXiBgwKif9Bsdzf3Kpa3unRW54kvDbc0vj4or1RKDiS/CRpLbQCv04tYWaUfOk8wZnVAZqYhxCGgNuvNdtk+s8ncqO/4sADkZqrpbL1563o8fPgR15znygeN1WJTDB+U1JBMmdnB/GNu8/kKB09y4QqNi3Wzdrn3BYSiQjfzygiTzmMz1czI8HgVRWjZmDKG0DAgxIhdK302A1SnT8ZKEU4KVpebKNh8yehJXI7D3zsms5ppkOCbYzoSILN05iqkpCXBmFF152zZZek72zCqJX3aAYJb8fb5s2iFiS0lsIuB+fzxIwy81rg8BoQ++S7eP/8x3j77IZ5/91vO/SHW595EdWs9dlYWYmN5Ppe9n53sRTu02M59OhGspdozFB7jzLwgDxDCtfHHf/AVNI1hf1IYES9+fAEjWtuVtnS1xs17N2JgqBfgVYfircZQn5sTdka5F3rnuu6BPpT6eWCPxYsXr2Ogpz+6O7pRfp0pDMudLTHA+Ua8jVymImwpRTtvQUdLs4GrYhzPa85QoiriU8AtNNHcEw1NAMpd6Bxlt7W5kcEYgw6+dZRLwwpB6cGVCjpja1Tk9NnawEZ2BV2wHAKVcQcou7LEOcyAFROkczdrrzM/l5xjFkwr48bwZFDF+TPzS4e9tMaf+RuUwLkoRM5px4Du7e5K4KDR1ILgHzCiqbMX0GiGDdyWNGUf7K+AzLJJ50eFUtYonMWYWWX+BUoaop0o3H7o1WCAdGY5HuXHnVvjtInr4F8NIjef0tmnPLI8QbHJjEFCQIE0K0/AtwLUpFSen4KWPwSSV45+BaFG7YdTMArMNFRyCWCRYR/6nZuE8YcOtFSMnKwhYHDSzG3BoxrGtqr4jHqfMO7yiSwsD3iuDkkek4rNxugo8hyNawOnLvUyQ78VEKVMfPR2ORYwktRIVYxBRDiPxkBn/P3LUjxZqxmgamTfsjW+sz48Y5rRZH5zl/lTDEHrG1/qajCCJQikMRrVZpEbXGpuak3jFiSWWRZ1yKSx4Y64O1OON6+XY3ZhC4DphoXLMTPTE10tPXF4eoluAFjC3zeuD8W9u0NxUpWOi2BfX285Pv30IwyfnvirP/8mhoZ7kMFrsTh/EqtLO/FP/+gL+roLoO6Pb755HpOT08j0ANhexK2bM9DveSy6sVlugF0EUzTKc7m+S9YZUTNSF+bncm7lD2lJeee4j42OMPcn6Tg7qO5EqaEmhvvLMTPdnzT4q1+9BAN0xfM373LPgca6xhw3s9p0LKizlhZn4VGND4OR9TEyNAw9I3sBXU08zxr3FnOUxlM06nyCVjMjiE/lnjwoAE2aYA5VyAZWMrisboIGlEnqVoGbhjW/5LUyoqXazIL2d1e0GcwwQ02bra+/G0O5JcYnMX47Iz77cjRKTSfxx3/8EHnXFH/552+QCzrQ6rkMuqZfltUy1UHDoAOA4iax1QOzdHUoFkF3SxBdnNGGGjetjGjpuozmdgNGB/H7f/hZ3HvQFkuzGwC3HuZ1Mv70z97E7NwGOrUSU0NdcXmwGd3Q6stHi/H02WG00Pa9o90Ythap4wedQoXRCHh69WqeuY3MkNEIHxsfRL7An02X6Xg2i9tMrrqatnj9cjl52/v09XXE0voadA5vnwpsLtIIihodVuqhOsbLTJO96EFG6TztQGavr1eY31J+WnqpAR3gxp+jPLcG/risRX/BgzsVgDXYwIx/Mw/fv3nJM7vi5q27sb97ib6qgfYcu8uYm1vLgNQ9DK+pqYHoG0Dmt9bkZsMGr5uadU4BVQF6ZtG0NnXyzDI46BTssp8ywnqhLciajk5wCMLD+d7fP4vZWTcyFpccRWOzJf/g0xpLL5kssJuOFGnPrPqZa9OxubWV9NfR4SaW59GJ4TfYV87ste0ta5CLP1rhES6CiNzofXt9CWOuPfeAOL8wU0pHqTXazbi9iKmZiejqac2SV80QwtY2cgWZ9+DhbXDXCjxQg+zujDUMoo6Oixga6kAvGSyFFy7BfoNTsbVbG0srVeRXUwYK5FFr33ehP9c2t2Jj+wys5wpNN0zszeDnIDrr+uQEOqecAQNr8isMfv3b39Gu88wa02GSIFc5r5RVoPMW8PopWxrsFzHJc2OTk9GOUeY87yNjXGVUBce50b+rxJ6/eAX9NDNXinb+lzxbOI8y0Mpgu9JKA1WHtRuFD40Mgz0PYn5hLrO9Dc6bBWUptB3wbjdy3f0p5t6/Y96QY15P+8RPzksom+E7l8n/7NP7cQxNvJtboM8YJSjiRvCRePvu7ZspA8QEK4yFeFPdpIHiXjiueOnp64kXLy0pAL9WaUcaGGgNuqIx7grZ1y9fxFdf/YN0hlpL30wnHSIGC27dvBarGNwGhHQ+uTrg+s078ejRE8b8JLOddHqoQzVONOo0eK4SNizL1dx8EW78bK3WL778LDfUtS7xRw8/ie29w3j6wk1zm8JNhzvamz8EcvbAlI2xsryejugBjP0j+Pqbb56qiZEhnfH2PWMClm5rL8N7a/Gev3UEujJtAGPO/joW4iY1+McffeysxzZ295//1Q9gs7ZobXB10gZ80AGP9cRLxmp4bCR2947j1Wtw5+y7ONRYXN5D1hyBW7eZB8uGYbRvgDeRXXVg5PHJjlyR8OrpVnTCs+qC4yPoDEO3AX2xunKQm3Kn/YFe2Du+iNVNXROtsby4G0e70O8BxvI+wg+9N9jbnzRjxqArbrugFzcvN8te57fBYFd8GYBxLnPFDvRlUtJVlq+G5SE6X1so6VT7i3mSP7xIR7sOaxMxNO61fVxBoJPUVckm6HhMZ6KrhDIIzfM7OzuTz0yoUi+l44gx9q3jXCxlqTnxhBs6WgbF88yEVTZZnkA7TztGmvL+vqUjS9/Jtzpy1XOuGq9hzLL+OTxmu3Tgm22cOhQdVgS/DHi7UrsoLVRk6hf73Gh8Z+II52hXasvpQHJlnIFPbV00HHioPm0vy2aaLOHzCmcDvA1vZoDF8aWtBjBMMshSrdxLp6tjaAfV0eJn9yW6eXM6nj9/F9sHZ7wvo3rWmAlGl+hts/VdxXtpCmudOP2Qe4AF4OEaZECrpRYhBsfVsdYh3dPTTT8a4S1oi2c418oEMU99PdeBBWyHpc105pixLz6wj6focWsyuxr2ak+6qMXgryswysrGerydXwUHlZBpe3F4vhf9Q320oBbdoh75/3L1n82WZUl6JuZXa621CK0yIkVVZlZ1dfWgATTkNIDhGDF/g0Yzfq0fQ6ORX0gMhzDMoDEA0V06KytVRIa8Wutz77la8nl8x8kucN/YcdTeay/h4nVfvnwpd0xf6X4JzZRxFFMTA5Tv2Fhn8YI054bz7fHg3oM4P65C5l3FYbka/X2EXPJ3MC910a531XZQH7owX43oHJ9w01ODw5wsvEEPHMXqsht4m7LJ1ar1adOcg3XFgQYoaNu7/55yrxG77fwE7DE1Epvo143N/egZGMU23sPGQA9d1NFGo7h1fFbHHnK1fHiCfse266mLzv7q6B9uC/d6cmWdq8r2dg3WqOfErj6UF/Q/tCLfWqOt1b2wjIJ2k+6r2FoHcx/VxeRUX9Q3n+aq6N2DHWipDflei369ib3Sefzxy/UYmxqjjw0egyfBnPokTM0nD6WlLz3ROZB0YXvzXUb0015/M0BKW8/v/N2NPzOfP+NpTm8xss4hx9xnNLVQB/nQ66mLssDAH2nZyTHxqfxajHFj6pdictzUTwUutDLag04OFDpH6MA1mjOUp2NRmhS/FpPi/J7fyR5OQvAMv/ML7i3s0qKdqbt5zawRjHH6FmiT+lEbqugL2kn/6JtS5+gz0dlYZZ/wPJ28popxlZS6Tv+PjsQWMLAYxNQc+jQMHjmmTZfyEp3I/9g7DdjpDemE/Is//1mujvvlr38Tx8jrg6OI757Pwe/IFXTYm7fzqQO++OK7WF7eyqwK+qQuz24y+LCtFTyxsRnbO2vR2lkdRxen0QvGeXD/PnSg5bZDGUfxH/7Tu+jsvReb0Njh4TV8sku/ge9q2uDDkzip3s3UZK6GrQIXdPeMYmt3QEencffWJJi7GkyH3t7b4r32anNcaBOdIyf1w9GWk/dyVJmYdq8yDWbdh5blpTF0fSMyxv0HbEN/j6lXulImuw9WpvXielcwXVLWxMho1EJjNZCDY9EOXjVg0FSSXuMeRiNDo2Fq5DZkRV9nV8rdQ/TiBu0zSGYIW64RrHgD310yTg2MsXZAIxh18+woXq4uUX5VPAWjDWBX5sa9kMwVY6d/6whMuQF9npxcZpCt6VUY8JTzSiPLlLbMr0810Yf8xptu8Fyv+15By5CfRBUr2IQl+GAEG6ijyvulySrG7DJmd3diT8Oiyn3cjjN95/raKrjiLPq6u+Na2UtByoVjvquDL7pqGmKiF3uM9zXIdwMpjU5vqEEPY38fMwa7R6fRQt80yQNV6E+eedXgxD48BG+e0MbFg70oI6uvwKOZage+0j8klu/p6ooPHz+Of/jzn9PXAzEGbrl9ezI+/OhJpuHUnnSlihMSMpqZUcTX7jOkX8Fg0e4+AwEaGZuq6Opoi4HuTuy8K/jgJno729K/ox/DMXZiVxxnBHsDtpFZNtzw29RD+mTl93Rgw2vut9TWYhAA9kVrI5iXZ/NqUPSdO9PI8oqPEAyQOpRx1TcBZgQNgG1MNc0YGMyJnelem6a6NoilE1nVR931PzmxfcU9yoU6bHVlnoOtX1Z9fnoB2AvTJoOrwABdPYPYI0NgmPZo7e4BWx/kpFZfTz882JPBgA1cZ3qgRnR9Bm0nxrqmL5EfPMd0mAieDGaUpnY3N6K8j3ynjrpU3K+nH9zT094Um27ciwzWf+4YaMeN0G+uVhXjmIWllnLV6dKqwjTxDWdiFa4pJkqLSVv1opM9ykv5CUDJfcpQbTN+B6/5nOwPykRgJJ+LkSanpqOjsxOb5nW4mbibaddMTt36hcrDB2rYCDYU2oU6N8oWQQxwdNZdoVzk7D4EDAB6J8ZjEGYYGR4q8qDSeabqMcppfHQ4HcsSnALcSBANeqMdM8oXghJcKYx8pgpHIS14cWlQoRAKR6fReT7PSEedOjo+dZo486MySIaHiSzH8gYydY+bSzBAfJ/RJwf7OelgFIEbCcnIOxhjAlAdMj4/y0UIOOOtIBE4Vuri5IfObCNUnCDw0BnhDKdLdjwEgQoN6yrAVcEJhO0/o+0F3EVqEYFSXeZ+ffToEdejKEp72dcSQEYpO6qMAoOQbXRMilk5aa82FZxR/EbA2m7L57JkpotThGJ5H+LGiBLYQpRONtgX5s4ySogC01iTEDX8jExA/GCkFY5ND26rvLUaWY98z6unRGZb8jr/+M6yrF8qcQhfgOYkhwRsigujtYzUL+2v02+1KC43TemIBq756PGdOCltxtXRnskJUNRGLHahbAZioK8bhnP2ugXmbYMONBbdELg2QU8dtONsn7m6Hzx5FI8eP4nZNy/j9sPpOG+mT5t03Pfm5iSv376LVsBAX29rTN8dj+a2OoDYaOxur9GXJzEw1J/9+xLj/96jp9HfPx47+xexMLeUjK1jpgPhxlCipAUPRlM4SYUgA2DcVGHUAOBN/3OOIr/mswC/kfrXNxiljxF36s74R4zOJYIS5d7spFoXgrMLOm/LnJLdXT0ZrScoMXoh6Q/ac1lqG4aNs6Tt0LmGrCs0TGWiw9LoKZW4it9Zz2oUyhVjYQoHBZa0TWdxPTwCTck/rsipQ9hYntGPbaZEgXaNsLM8ecFT2jRHmxE2RuJpEMgfRpbl8Z5X2pzUQWY46acha26/TuSDqVxc9ePEmrzqhIhRDUbcSv+Wo9FpXt262guMeCwG6irQ08FiNGRuHAytGd1OtyRdJ89k04poMOlP48/vrbdKVeq1rf7mdZKzcs0j2Y0rFPQacMongbGO/GRD7pFPCx5QuNbyCscIShCuGssqwIInOKlrpknh1VsuL2kXfeXzlbUZjUY9c+8DGlDGUJdfXsxuxqvZNb6rS/AuIHZSR4XvzLATRyr1+jqdmrSR8UZ8Q1u10dwKcG3DcOe9DqJG0J/6wCgPI7ZUpkaT6VxRdpl3dHcbuQOAckOgw9Ihrw2Zp/3P/2oQDoQ6KdxVAHPzKzEw3ANdVwHy4I2Xm7GwsA4YAVABdA4PGuNv/uaPGJ4lAG+xGd7jD+5hnCGnSxhwi7vIv9q4e3eI71y6Owr/dwGAFwHP29DcKKDZlTnzjHUHshQjD2NYfeGmZk0NzVEqHTAuDakDnKhYXlllCJQ1KuMiAu/i8oxrW5Av/BYn8eHTp+Hqg8npLvjrIm7dmsDgw+CpH0A2XafDVONPBdIK3zlp7YoV04s41jowpJyVtXUuYSzhkdr6ppx4MnenGxMJLoxgtG656gb6dPI0J90gLMuxbr46np7SpZ/tp6Sj9/coJ9NZySEvuN+G6eKcjDhx1UVDXfT09VLeRZQA/KYtOj6qQdYdxNLsTXz1xXIcHdfFwnw55Y/pNoo/nTfFJFdGekC31sP8lUbrpqP/ylV97iXThpFs2r6DnCB+eP8BMvsoFmaXo7XpJu4/7Iv93ZN4/vUmBvkl4LM//vznd+LxgyFk8Uk8+aA7hgGkX355nGlALm6cgLuJTSOWMeBdUrm5sRvzcytZM/X6yMhQLr0+R44+ePCA8W2HHlbz/v3SaZi/9waj6fbtCdk0tneNJj2lj+hfeMIUNrdujeUqMnWwz9nf26fNzfRBQGNu+KturYOO9pN/69Av3X1t0MYotFbmdBO7SINR0OhEgDpGPd1Q1xRzM5vQ50Zu3rkI7R+US9B/VYxPjURPf3usbS7GyFgPdHKO7G1O3dzIffJ6fz99MtITz797AX2VodOq2IX/lFE6ZdWRYitTFCg7GO6kzbt37sXk+Dh9NY+BuZ8pr5AuOXa0JnGMmEJHn6khXAFVkxGZJ/RBCZrS8bIZo2MD8eTJXXh/j34449nb0IebS3XCh41Zl83NY+p2hizroH+ac/mrMjyXxq5zHyhdZ8CNgPoSfXB8CBjvBAO2g7laqedA6uMxxrK2/jLTH3R0DcX/9p9+Sd/qECj4ScPbQABpX3ywtXWYqxWOdH5i8PXyXNs8hOGyurpC3XZpR2385re/hQ80EJTBxen38pFn5bBc5Ww6UZDNCYTps5GRsZTzygs36tMRp551sslVcbNzc+nc+9PDz/Jw4lPktHrDQ3qWJ02tMwrWNUXAwsI8ffwoDRtXp6kTxI/Tt26HexDpUNJL4r0ZqaoM4E+sfQXd/+jpfej5OJbW4OEy2EBdBL5QP3z47FnuESDmFU/mSi56wmAZnf7j42NpvLx79zb+7b/9n2IdbKhe1WDUISNuMY2kATqf/vjHlKssQr6CGewPN8bXOHj85APG9irWaJeTwqZIWJifp97IKsopHDjoW+hAGaSDReygg1V59fTpY+pijusb8PUeemMh8fHL71/HN998z3gVjmVTDq25d0eVDkvlHIqKZxTpgpDfB4f8Vh1upKaeN5BFjORmubkhqUZ8bx90sxtb6xu5D4VOUZ3e7u/y8qWTkFvouNOYh1fbmk0jU58pFenwAneUtpO3y/Dj9sYBz3cD+OOcyHN12fWVeYvPYx85o3M5V5DQ+K5uJ732491rnaVGyqqbkdv0jcFCbkoobeY/T/hbR3UJOrOtF6emVDylLMYe2jK9i5vCltFvpR336Cj0vgahkcmuaFAu2w/SYWIP7hX3Jy2mLHAFtivEXA0LH3H4uxPe/p6yHtpJ3UNdHC8xvys+xWHSlL9Jm+oqKy/temRgFYc85vXqKp+jXJPXchKBU170Xr9TpqddRhucLLMunt7rZ3nKeqQM4PsKf9XRBm1A9aNOeMsTv9kXXuNzxVTiNvWr8sjvK8+wrfZD1pX2iil9pjab9pmHn22vr9qJxWafTqybxrEhy3cC1Wf52VQbcn3WFZr3vj+d6DDicmK4O+7eGo8X389E6cj0PRdxeE7deGY14+8kyQ2yzXGSSI+p+wH8lROWycd1iQetj/prdcUV0QN8bqfehaNV3uNdGOixsroY796+ht/foRd28jfljxPidYAyHfQGiKnrPfmPs0zdsVEo7+B4L8rIb8ct0FeNzXU8ry9XQh4e2o9uzizeBH8i66trTsEBd9KON+DtDOzk6iv3dRoaHAdDGWjiPmZOPqCb+exeQ25iKp7RtjQCy4k+ncFHPNuUcdKAdrg0X4+udAWRKwqkdycsdGxIq7k6mP7RRnLy4oi+01HSjj0xNCi2a40xdMYMmKK6timD/9z3JPcdqKvGXulEr3QlLSnfXF126zY6ZqQ7MXh1VTM44wxZJtaS5gyeMXUUfYOsaWqoSYduc6OpTy6QxRsxMtgfSysH6Lnd6B+GRmifTpo2MPjNjZO6V9TzOjp6u+L52w1w00Pk20mR1g09YEodRHfSqnRe2CTqg+K7dH7Td9KM75W/yvPKb/4lz3I6kcR/2U/qOwOVkk5pp7xj2dKv9OxEogFW8of9keXxm2XlwzmVCZXDOhZvitPr85W/yn2FXCn0rgUoCwr+fl9frrN+lXp4WpyOxeL3QhZUDoad7ws7zcdXyrFsMxb4Vl40ANLf5XPrXI891NnlXluuVpykfHQ9WN50bkBz+sWgtGKSQX3lRLzORfdyevDofrhXk3rrj199h34op4PODe+bGtqQEy0pW3Vu74Nh5E2DKi/hqfb2+nj4ZCrqmy9iaWkL7IltcbIbLW03mcrmMgbjN7+DVpaxjTuH4u9+/XeJ1xrrOmN9Bf3U2gmGBMufHcU2/FMVDbG4WIryXk2sLp3Fy+eLRXBhl/uE1UdrY3tOrp8cXsbKQhljAZuyFkxyUo7m+nbw+T59gLSA1uVjZYGpT0+wKd30tAG7Suxi0Kcb7xr054oQZalpfk0vKe675PqhgQHsQvufjuaUrpRXrt7eQvYoc8ZGx2JjeyuDHU3PqL3uhrpr/N7PePW7yTZqRQmmbK/RLoFmnfucWVtBnoOTBkeiDzyWPIFcYbSiGlq+QM5sudl1eZ/38IhyB9owqMf6yBPpG3tPP9IODBJQVnQ1NUc/ZTpZkTSKbtgE55fQbWNdvdHD71QoTN9Ypu0rpb1MMXwF7+uw99AJbCo5A3WlRvVSroJBh9iWbvDPSGd3Oo6hekzS2kwJpM5vbe2IQ+TYRrmcAUQ99EUduuoGmxvSjiqDr1zFgGyb29nKVQVnYCeDGfVDOLGmrHj48IOCz64u0TsGnlzG1uZGjkMvGM06KhOcFGhHdxmE0cjzRoYGE5/52ZTow9hqXuvkqj7b8dGhDFL1HtNk35qeQMbVxyBj2GdZ6HFXIrgqQT9sVxu2IX3lvjZjIyMxMNCbfDk8OBQjwyPgKvdYuYzJyTF+6+Na7FQwzdjwIOdQBvG4mqkPO2d8bCztK/09+ozFqMWkQGDLTeWep/ozDTSbmBiFb1rBYtgOHW0xPTUFDzTFKpjazaFNz5oT+vSnaWldsU4383x4HTowCKe0vZ4b5WoruQemPig3sHZfqYPSTqyvr4IXTQFUpP0yBdMafaxOcrXLEjakKVwb6gy+bEjsbVCoaZbN42/wpasZxNRJ6YyvGFn9op85ZR90kfqYQ9pBeGf/yVPqNrFGqVTKz8o8+9rfm5rAI4lNkJPQhsyYgeqMiysdvTYxMuM4Rr+q12dm3mU73JtDWV/z9INnv1D5S0gaEC6hsEArKiAxQq6iiBSOKqsi0qkAvkaRcjMDukUnmK6kIZ1TNty0Lub8VoCowgSAluFZAag6hx1sK6sjSxClErfSAh9Pr6846VT4NsTPlidYEnQlaOP7BF8CNxjFyHqjQ3RebG5thhvqGaliWogEptTLeqhAFOLOLhu1XFFG9omHjnLBhwDTutken+33glajkawDxSB4XHpTzNy4SVQSG21z4sFZ6FRY/JMAFBgS/i0I/enTD3LwVlckKMCtg20fcyrMrIvM7EOM6jFvnJuxOS51PNN0MfY/qCkaoYUm3jY7HvU1yfSuyJCRJFCdv+i3jL5yKWSmKoEpFbKOvQLZQ4hWKNi/P/z8p6dEqZFjfyngcwaK+4pNdAXRCD6B27nLZBuj7qYul/h8+OROPLp3J0Z6BlF4zTE/Pxe3J0aisfY6WsALrdTbSPaD3VIcYUjvY/BLY26+u7W5G+aI3N0uxfb2XhxieK0sLWEwH8ezj5/Eww8e8ryz+OKLX8eth3ejc2wCJdxMXQMhNZQpPu7fuQ1jdeas5MWlztSLmJgajbsPbscY9Ri/PRGbML87aesQ/9//t/8cbhTnEvFzl5OdljIi5kLgUA/TtwD8MSTbOpujs7c9+od6YnRiiDLHYnxqOKNHR8Y4JwZjYARgeFUTM7Mr0T/Yx0C4ZAtQArDUwWkEgnyT+b7p/nPoyCgGaVrB6yY8jqU5DRTcubEIfeYs4MX5KQLayI366EI4u8qgBdq8gl5aEAqDCGnvN61BySX79LFKgNFMftSYO0Mw6HxSwDt5YaSQxnEa9BfIAK6RJ71Wg1AwYdQgRSZfSUPtnW0pVKU9lYIbVjcgIJXkriJ4cL9wYhmtlDwIHQs8FIDqt8cPJ3h/lisINMKcuW0CoLgpMNQroQLYUUT0m/e4RFN6tF06xuU5jT/BrG10WaF1k04TQL4/ExDD07mixzIpXzq2LPk9zRTaJ4A2J6nyRnrW4FLxCohUJhX+Vi5Zhs4L5aR9krKE51iuz1NWpExNjpJlL+Dn45Qbc2vlODq/yaXc9rtOGUEbV/FMo/WukVtujA3w4dWl14fHB7F/vBunl8dxfn3E59101NZxXyt0eZGb4F4AxJCTABYnmDQaLy5Mi+Ks+1mMDtVC5/sxPtEDwLqJv/nPX8X+EUYLNPhuZi129y4zCvagfBUvXsFzZaQESue4XBuvXm7E6upxvHtj6p59QKTLV6tjYeldPHt2G+DQHFPT/bT9EAA+FOaRXYeHVwGbPb39KCQjIl0mpwK+iLdv16OMsWxKBDeyMxLZJbpuzKYh7OSszinz+NfWKo8x2gHtGpTmXr11a5TvTJVQnQAZEYry380IsMFBnZuQW1WhnMu7sB+GWTEZas7qIwB8S24w2Q4Ad8LHvP9qgsNjV6ccUS/HoUjp5D4t5uFz1Zs8rDNHWZ25Re0F5KF8Iz2lwQYtqKyN2qtM+kir0oXRGNKFpzStk0WuzNQQGCyuQHGzMuW1q2nu3h2Oh48m4rvnL5GD+7F3eMwrQHYLQIDBqxPfTSt1JjlRJG3qeJLRSxggJ7RNVjIqUz6sTLQLIB7cnaKex9HZDl2fnMWrF4uxtQrnXddH3wAyoaox5l6X4uziMJ48G4U/d2J7/S36pJkxNbdjVfz2V+XY3S9hfGmcVUN/HYCiozBVzszb+UwnI40L/NIAo71uvGiO3noMq82NPdoMaHm3SP3d9+AY40lnXRXjf8xYnNBX9DE80ttXGF0u1ddJ4JLmxYXldB72QWNG8p8wfkY2mZasCVnkKquf/PQTjLI9iixwinjGSZKmprqcVHZywFQKy8ubsTC3GzNvoM0DeJm+HJ/oj8nbIzE4hjGEvioflaKvv4vXfdqxj/66ibm5Jfr1kufVxk///JN04uzslZEB7ekwNECiqwuDZKAH7NQRv/nN71IOOFGhMQlxxrOnTxn/Y8DoduztmIMcjIJ+tU/TccF4tQKa7Y+D/SPkOm1VhjP+iR3giZZWncsYAMYp3JyDOSbhrZO8V6dNU3N3/Pa3L2Jj84CRMNoPuYC+Nl1UuXyMAehGfwYuHEcHoFve0djqagVzNV0jf8vQs5sr7oCRMMQalXVt0EdDvJvbwNBpR2a4WSN8Cd2LteQTJ+x6ugapE+N75KbNfTE6PAq4H88UgHsuNaedf/zqq2yrcj8nxOCP3Hhe2Sqe4TV1GDwmH4ori2AP+wkiR9abrkadqs4o0VduwmnKRaP6z3g/OzMDPdFwu0j9QFm+JvaiH32f+Ai8o75IOU5HbW9uJaYw17eBJdO3JlMPOSkrXvbxGl2m8RMHG3iibrKcWuhLfmeQ4meffYhMK8Xc4lyYFkaDpAHjQb3vJtOmpBwEL/yLf/5PocUZ9DQygWc4Ie0qkpHhAWTxy/if/u2/jY8//DBXkmxurTOW58iLNnCfTqr1+Omf/YQxqk96FWvq3HRFgzJG/DY5OYm8norn330H1trEaJI34Enqr5y0PhosBleoGw0YUX55v3tizczM59Lp3/3uiyzXPQYy5Se06SSYY7RF3XTMiGXdYFQHmxHH7vPy+t187GGsaWQZqWT0n3J/b2sPfatTuC4n0nQKKlOdaGlv6YDPjCo+hq4vkG03sb13nOnj3CDY3Pw11RfR3SqOKSKSB/p74BdXyBxh2LrqVTnUAB02ILP6GH90J0NzenYJvRX4wOAex2thfgWe70p5Ip/aBmWYEzc6P8wNLM3Ig9oCufoQlWBEd7oEKE9Hfjr7KTdTPMqLlK09pB0hvat3TE0gzjDIShmlHnASStqT6tP24MkUluPgNdbV98U4qdfMKy6GKmwk75F3bIv0bdrFCl7S+aqRaFS+z91Jh07hGLRMXz11mHut7w8P3TdB3XiUZXlub29TtgZvodM8vb+wM6+hga18pnzlffK0zzLoQZ3n2MhPpjTy8HnWI3mT03pbhpM/TqZ5ZHn2zfvnaVNZD1NYyG/+bvvT+OY6xyQ3uOVecYQYzihR99pwotNn+vyN9fV81bmoHtXe1A61X4EXMQaueHDbtE8rsXsSsV0+i7MrJwcKnKftCQhM/G75Br65UsAJl2JMDdJpS/mkraR9o51amRR0tbs8WyrtxLfffk3fGKThZrtuelyf5ds3tlOnhTyvbeG9TkoCSKDFK+QSdgLy98zgJB1L2OrqrMFBdaQT6NBnjSm+xDJH6A3sSuT5wJB7T/TGu3cLyK/zmJ9dj7WVbXhoDOy3SX+JX1uog2OM3IMHjT7U2V9MWhrVWIX+bogmdIZyqwiE4TtwvAENTg5oz2knXpxfp+zQ/k3szak8Fy+5qe/42Ejyinsz3ZoawXbaj4XFpVha2YFvG1KmwxrJZ8WEp9HqBmNdI1Obw9Vv6qrjE+xLxnl35yTWV3SMmNq0WHmt4//C1bVgua6uRvSUTp7zGOnryPQvyt261o5483Y7amlDI/rbvYQOoZP6WnBdzRlypCs2kH0v31zStjN0xA64zA2/TZFT2OOQRfKFdOKREzv8qcdSp0Hr2RjaIXaU5wtfgLYOV3ImrysvuNc+tTBTRZnyTEeqPGo7igkvyka+KBu0UcSh+Rv330ivlgOdpka9oSze+zSYLu/lAX5K+Zb1en9oX3nKm8oW6+GZn5FHHj/oan/jc9EOizQYQLkF3qT/lZl5QT5OGwiZyWmdTU2XdeF7ZegRmMTJWDGQNpavZ4yPtDE1Ppa0swLuur62zdbRehT+FenCwDYnzxrgo3/yz/45dAr9HDkpdBNj49gS4EoDJ86xox48mMI2awIPbsAf8shZ2qY7O1vR0nkDXTXFm9fr4NeutPO3di/h15p4NdcU37w8xE6DN9B1O+D0qwvzetvvl/HwyUhM38eeqNpnTGrBPe7pcRTzM/vx5vku19bGERj23t1BfkcerRkg5SrKq3j1/Uoccr3o4vzoIK7Qg67QPYC+DUYzX7/9r7P/EJkxPDoerZ3Q5cYm+rgxJ3/cl0uZaHrEbWSwjkVlvz4iN111El15aZ/Z9646W1heim3kv/zjRqor4DX70IjwK8ZuB321hTzqammNjiZXhtXHCXbGNX1+BR2fYou8296Iud2t6OrrjYnhkaiCDtPvAf+4CgM1jrVKWYzBKjZtpieEhLVfrUcR3awrhAsrB3QhnRsEof9BX2INY+SqgnOevYTsLNOu/s7u9JOcIhtPKO+Q9q2W9+NYvgZbOFGrnyNXcfHE4eFhdA28TZnqjF1sUGWLmxv39fSC80wBDA7iviOebaCceOCC1330hKuN5GnT/1WBYahcXCMHL8A4B7DH2+3NrJfZT/QBqftTXyJHnfDQ3lQHdXfpRz2ySukD6mxvz5SJ7iUkvnYvBicCjt47esvYvrMzb5E9K7nv1fLifGysLMfKwmxsrq0i95bA4wextDAXB3s72Bhbsbu1GYtzc2CubWhrP7Ypf/bt23C1qittZ2bfxtzsTKaFNBjk5fcvc/WqKcG3wJjfv/gWLPp9LPGbmwBvoT/L9Pvc7LvYZMxNjWTdvF9cOz9HXbjGzXW3+OzzreM27zep98zMG17XaMe7WFxciNfff09Zs9S3lH6sOer+9s3rxGWmgLukv8RQKVeTrrENL7DbwcDyvLokVx8bSIltbGokV5pd8HsZunUlsftySN/KI7GEK+8vL11NrZxy1aY+J7AVesWVH+4do/2AeOO52N3Q+wU6Vpkn3lI2OWgFjjTF2/sVi9CrgbfKgXT0w7PStvJQH7p+YicGTa+d6exPkE2Um7YI7RNDGxBgHU2lrW9hZXmZ8V7lHicsoV/GpebDjz75hbNDCnyX1FpBK5pL61xOBDCysj68BaHo0kudgxK8EUPmydS5JkC18jrVjNxx2aJKKMEOvxtVr2BxBl/lZXSKUcoK+3T4oZSMXLYBVloGExDJbAp6QVcF7CXotPO9BuCYIBNBlgCQhqtGBDvOEfk8JyYckK+/+S4mJ6YoG0YfcElisZu/4M3NvNoxWhJ8MzDuL2AdHSA/+966aBAKQHW6OEjWXWDsIFie4N+66zhP5yzXaJwKOl1KY/ucZXXWToGkQWeUg8DSfQ0+/ezH2c+WacoOqlNcTzleqzGWy2BpnznX7Ev9N/a7sfmNSGWXl9TQnzrVzaGmIWEuLR3aOoYlOWGEUaym8XEW3AdZ1zwQYL7XMM3vfP/+1TZWTr+zPTqT/Gz/K4CKyNTis469TEGAcHMZ9g5t7ejthKkQrIDFd6+X4/XrWcbyMO7emoBLzqKEsjEVzBWS/galpcO600h3hHNvV28MDk/Qn+a474qujr4cO2cdHz+5G/ce6aQC8NPehYWZnKn/7o/fx/d/fBFTo7eiHmXfAU0LGGy/M7YCH/NsqczOzqSvMrU/jYePp+Lho2mA3xZWWjluT47GEAb1xK3xuPv4Xtx+fDfuProddx7dial7EzE6PRqDk0MxMNwbPb3tCWwbm9wEyvF3Rg6Gq0JZ3ZwwvmcIyHmUFUY3wHJheSUW1zfi9ex8vJqdi1WEq0qzvalNyUFb3ZjMaFTTjDhT6yoQabUAwBre0mruHo/C1vnd2VHkq3bzNDfUcvJLQecEnpNW0p9pu4SWzk4qA3S+OXkkz8rfLXynU7CItiry/ykojYYSKCoHkk+gA27KelmGucSVGdKeE1ECdCNXFfTyr8unHWMPwZ/1tn6SmSskpsZ6kD06ogV/Z1m/c2hURahg0wngMtVc1s2zsw6cTopUojw8HVOdFL5XeBaC1/QPxcodlzrqmPealBvwmLLFci4oh+7K+4rIGWm6yIdqKpecJONanfU+23GQN+ULeV6h7CShE4g61ZRJPlN5pBKSpzVs3RekvgnZR1+8mFmLP758HZu767FV2qQDTCG1jXGG0MawQwXwDJdlOzveRT9cR11TdXQNAS5H++gT2tLgsrv+nMxyokCl1AANdnVBD7UX8KOzwLS2+izcVKytBeV33QBftMaDh0OxvLoRx5fwOGNs5L1tEMS4X8Xm5jkgUoOuFlBNu6AP+X0DJa1MnLo1mVHMWzuljIZvM9dpV3UMDrUnKDWtGUIhFo3m7xvgHvPqbyB+quInP/lxLM5ux9u3y7QBHpU2ea7RY/Ko8l8DUrnOf9CTk8lG7mpgWMeTos31OtEO4x/95YfRQjnVNy258a+bIZ4cXUVre2vcf9KXqwzMv7694+TFYTy4/zg+fPYhn81jeJxyf3pqOt6+foM8FThiHMDDroLQEFLWeY001VBfTEAbselGVwIE6UBAUfBHdY67eq4wsgp6rMhRy5DO1X2pbzlcni3fGUXEZdm/OjgFdNJrbf0RxsdoPHp0P7795gWfG/neiMqrjDQzhYYb9B4f7SXNC36cKFGftNEHdHm05R4H1hFwfVHUyTo7cVpfexj/w7/+GUbHJgbMBjyK/O1rjidPnsT9208AV+vQVVf8j//Hf5GrQmox6F3yecgQ9zC25XJ7zM4uQG8+qyb6ewcoZw5gt0wbq9Nx1u9GnfVVcYz8N4LbDQnfvJtnLK+juRUQy9icXxj5RofQB+pxl9tTRWScurNY3Wc0isC7A11AF1PnXfpKeQaYpw+PDnQCwgeMV09vF/1vBDEFVl9QV/Q+FoSTBiLsQXhHDKNxohFcR5/+1//ym4zmz1zyPR0xNNoZw2Pt0dPfFo0tjbmXhSkxzINfDXg0WvLW9DSyrT4dN/0D3fH23UuMx9vo+otYXd/JunR0ohuvDqHJujTu6mtdiXAag/09yIPqGBoYBJwvAYjdKLkb4HyQS2pzGTEGqYNYpMtzX4Fi4lUaEnRqCDuRcglfdHe3ML4HMTk1HGMj/dSrKpeiv5tZgQb66PcuQPM5APcMmaJDpSodtG7O6ooWZZ8Ef+fOJP16A3DXkDyNiYk+5EB9zKOzJtCP7e0N8e3zN/TpZPwv/5/fY7RexfqOKQ8KB47GorJXmVikCriJ0aEJ3gNUO/ticGAoJscn6IutcKM4nRe//8MfwQfKvAJTuJJB9pN3bKtON2W3WMSzMqnrUUyYIXLgm5HR0dSj6j6jYHSwybNGtImnljAiICXufY9zqKu/q7sqMltnoXpQ+a5czEld+lpDanrqFmVgAEN7Ov91+PssMaU68870VHz+2SdRD53pkDsFU1RTf+n3hjGfHu0Bk5/AM/QfOMc0I0iL1Bt3oKVtjOnTk3L8y3/2V/HR08c5JEuLi8ibU3ARNH15Fmsri/HTn3yWqyV/8vmnvLZjAM0i66bjZz/9DLquzVU3rW3W6wIdC/1RP2Wq+ssx0SE2MT4Wjx4+yOCTvf0SmKAKGsaghQaMajL6SRlk/ygD5cOOji5kkL+dZrolI5VzpgM5qWwr+L2PswddAl5mTHQ9qStAinx3mRHCq+u7jI2pNYvlzK4Iujr7+xWQ5uLWCeWKrU0wkw694aFRvquB3g7ClZE6gKqh//XVJXDycnzwwQhtv44+MP4psuYG/akz4+qqOsbHpuHdhhgacRLwnHE9RgeuxcnhdWJ9aUUnlAaakzAb1C+qpDmMe+Slhr/BP46HuMggKfGCdO7YGtjjBvuZA1nNcaP2SA2SGODBnXvp8G+nvzqQy9Kv5ZrORnvHgCFXJm3vbCf9S6PpVIMeC/oCI/N8O9p6dHd3Z13Fc/7uq/XI1cY8Rye65apHpMssi3J1gssTvhrAJDYV1xQr6bTnnMQughXEQIn934+/E4FFyjod2115uiqkwE7F6i31mvdo0Lrhunxr+invl46U3/KZk0ctlGeb5EMj3hKrcU1FX8qH3ufkk2WankAdZyCJfOo1lqchrIxwDG2Pq0xc2SXvVtK3SofKFqP4VtbXY21rM1zh6rNS51InJ3eV1xBblm1b/N2+tV9GB8BOt0bj+zersbR7kSkNtUCPqac5v7WZNbNMe6u3yqAE93/TWS9/WI4r3sUOTuIYddvT3Zt9L1256s59dP7wh9+lo1+729Q40o9y3lUu9pHyXzvgCDmxA71ICwpL7QQDupT7OuR2StuxgOxInYmMmJ9fQB5dUo6pZfbAtJFOws5O+gHM09hsXwb45iZWl0uU04CMuE0ZG/DXETrtPEq0+fpSeYvOPREDqYfASz775hwdgy3UXBOm9bKOrsopUo1cY5OcodOKfS+c+HUFqpsaK5kqEzy5LxP6ICcqyweMfd17fNkcA/1dsY/tvbvriolL2l/YK/KtutCgqMMDJ48M1DKfPzq3tY7BP0FutcfGqqn9xLVO0pri1rMhcaHRyiMjrrq+Ri7XRFuzAUlO5IHpwNu/+916zK/sxsLSZgwPjmDHtCCnmhi/jlhZWgHDVcWv/24lynuuOHTloGm2GCfrBn1kih3aBxkU7YRmK9H48hsfUibr6E8dCD2p7xzX4tX7/I9LuV6eczLN39VP/uShPsvgIXh6vwQmVFalv8J0bMjCxNrwOM8DZGXZqUV9/vtSfFq+w/bMZ3KkruSUL/y1eLUo7C/Gy8/WXZ7xTN7krLQj5XDiYu5lzPJ6mEW5ZHulcU/vldbb0AHqaPXimVgHntIm5JLkJ1OZOclqnupdcIQT/tu571PRJ9KDusnVHQZ3yBvibJ3hL7G9FhaX6Tf5yk1xy5yHGQUtL7R3NsUodlZprwx+OkieNAWfq7DNztBU3xKdTgasbPPMkXj9qj2Oz+7Fr36/Gqtb2KWMtXvQHMNHxQqSY3i8FhxZFdP3wHFgYVMxi3m7eL24qIvlBdORHkZHU1uu0NSGKxyCl0WQCHR8Bb+cH1ZFDzpYR7jtGxoahIfpK+wtgxmOucc9Hqdu34kJsEpp/yDlYF9fLzLXFNX63ZRLu1ENjbg6xnzso8NDqZ/kvRw7+lo8sLSyGvvwYfnwMAbAqcpPneviYH0GW+CGPfTwBbbZAZ/1/awd7MX26VFG17/Z34rl88M4gZZcteZG/0tbG7Fe3o/5ve1YKe/FEmUs7e/GJt8d8XyoTb9lpoIxFZfjDhRI+pMcpZGKba3cdl+cA/T9BvdvHOzGxt5u7GpnMeYGUa5sMC48a8d04NDRNvUso6edaM9gLmgYpkLeGsxbOFTVO+p8U2RrSxWpbcqxvgVmxYZZp40b2Gybuzsxjw2/yftzyj6nzjvI/WUd67aP18VyKWap19vSTmydnuQYXCH/TFcrQStNUwYyLrdu34179++jG+uQQwYnDIOl+pMXRkfH0lZ99OgJcrEhhodH4t/8m38TT58+SR0wOTkRjx8+jGcfPInb4ND7d+/EE/DdR08/yGCipx88jp989ml89uNP0HlNmbJIX48rqO7cupX3P+T6J1z3hDKHR4apy914/OhhTE9PUMPrXEnzP/zrv44nj/luajK6Orux+frBoZ/HJ598BP4eiTt37+Z+EU+fPgOn/jTLe/oBz3/2LD7gO99//tlnvD6JR7R1Enzw2UcfxU9+/Fl8xG8fP/0ofvrpZ9igH8Tde/e45lF8/NHH8fHHn8SHH38EL3SH+4G6OsMMEGIIV0foHxD7tqAvCiyjb4mxgw4MWlIfiX9pSPa7WRnEQOpUZZorJrp7OpPv9E9l2qTEG2AIaC4L5EhfFrwjJkk5ymG5yiZ9S8os5Z7+8sQz/OCzLUddr66r+JL1a/mbNxvsUlllbB3VDeKnDCqHXuV35b64QR91ac+sNYWvydVN6r+aJ27Qmw9/P/PAzQJAha4z7flZoNPYkIQuR1mAEenOahjRcQgjdfUATDAwNK79XQWWQjuFdaEIBIaCGg0wG25kmeUX+dhUyjAEjOg9glU7yO+4JO/zsPP9zg5MRxOELoPbrZahctfZZ9kyvc5Ry7OH/N4dzvv7+uikK8D9IID+IB1uWQYDpiLIaCMYz8MyUnhQhsBZp7KHjiYjMc2J5aALPj11EKTDhPKsp/c5MIJ3D5WVTk8HyCPrCHDT0alydLC7u7oxqu+gXDozL6lGr4JHMJigV3CLADcSyAjPXoS1Gwa7TNHI7QFOl8QM9PVnxIaGoMzb7TUorZFBl9QgKAaNJsSQYXyso8TlqwIshTr1K2j/vXLmve3xvYevOoY80gCuXEcZRv0ahQ2n5SzlCcrImc69U9qDQJydncdAXs/yTNMzPdobgz1t0dsBwMTg0Uks4NeRr3FZD6NKb84cnjg7R9td0uWslRs7dvW0x5OPH0dLBwDuushJevfebYxcI4v7Yublm5w0cKPS5eVZDGl3IT+GHnYzkt0cYi4X0ukASaHMjCBA1AKQdXino3+oD5oZih5TH2AsCwZ0btVUawQJsIzAB5DK0HwG+aKYUJAKAs/qG8rmteoi9vcuYnlpPx0rpxfX6dQ6gkZWXZYOjR6iDIcHB+gLU2pQJ8DHtelYaLOCRLDlxtfyko4KnSJXDJAOeB0RzQAi+UbwnxFm8IF8LPCWd41QOqOOGsV7KCPzRx+i8A55dQIrlSYKT+OpWBYt3ysTXMZYToP7hu8El/Km8sNn5coY+FAQ5eSYmxMbAaOAc9llbkLKdQrF1hRWRrTwx+/WT2GoML01OYDwc5JKoUb5Th4gUxwc+b5J45H2mevVunomOJTX5F0bD/WmsOY3v5c2bUNuBkjb5D1zs3nIX4LgBAnUzfKMenJm1UgD+brYuBv6ho5zB3vq7XCmUOR6nymf+5xCDtZmm5KT/I3+KPpSxy/9Qj9klLjgDAUtoH+3jOLfWInaptroGuiOsenh3DSwqxc+gB+kudqGKtqPsQ3+MKdfXWM1AOUoSsdGL2M80jHOZF9Aiz293dmn5mfMfq6xv+0r+DguUbr3o63dGeJyDCIvOjtao62jN94uLkRza3O8fTNP+67j3oM7sbi0Qd8Whm9cm7t3HwV7D0WjA7SNNrpp+Fb0Ue/RiX7kYkN8/c0rdMRNfPs1xuShBn0LdRqA/jA4twFWBxoxph64RFY3xddfvaT60G9LWzrvdQYeYkQ6WXxyWjhWdKRoqO+VdqmbBo2Trii2WniiVWdFA7LwJv7yH07Gk/sPGfvmKJ/sQT71sb6xBZg9jHez7wAe0wCQQfjeieWj2FjfzMiHMiDT1CZf/OH3GLYbOeHoEtnPf3Qv9whp1ICiXu6RoUO0Dh4xikrDMB077+WpDg75RaXs4fhLV+oHv1f2yZvSiJ+5McfIw0l3aUaZbIqbY51XXK+jRhoz8vDq+jhXMdyZBtRDLwKu2Xeb6Sjf3j2ExpoyPUr1tU4So7Uvsnxlif3mBtwtHa6+ctLbvNPn6Xx3ok+d1Fh/Ez/7yY/i1vT9+PXvvouS+4yg8zrbkUvonW++eYkM24465Orz5y+57zLB5n/9r3+IxqbWdAAsLSDXjtG/MIoyan52Ndtrn0wBCPv6zbUvrRp5Bi3Iw8gv+XobPcFX8IgRDsh8aFYdrGh1FZ+pqDTkZC+6PPp6e6AD+JLvZucWMEQOizHgXpf0W77dqyFIt8I/1dEBaDZiS+eBacx6Aae5fw5caWShjkOujEUMwLra6/jxZx/E7XuDcXmzB2htjr39NepXQtadxgj64frKVIVgnQaj20zVYyohHW7ip6v47W++jcbm9uwD00XdvuUKphv6oRvjcC8ePJjgfuQ2hqntNOJDR+ry0hq82R/ra7s5sW8Ex8TkVMzMzuayddOEOdGk7MngCWihGn0xQJ2chGlqktaQw1wnyHVjSTcbvTBdA21dW9mgT5SxyCX6Sf1QAE31fXUMDQ9mmrCmxpoYHuqF/8+hS2Q0+npgoD82d9ZiYNhVDUcxN3cU37/ci81N64FhBG076aGItOwiv3ZzTjpr1FyfC6Z1JNfGxJib3u7nsllp9sULN7flfmUzfFeJEPRV+W171T+8QAu2sTj9Pk/5C6NQp4rBFO1gCx3+0oUOM51fRukY2TP77i0ypHA2iGHVNd4vz/gsda88ZLSth69GKcujGgGbAO37yJuNdYzHre148uhx6jX1gGXuAcBN+ffxs8dgsx4A+XYccEqU58jvqeHuqELmLc7Px//p//x/oc1V8fLVS+6tjqmJicy3PzLcj4FzNycKNMIGh0Yz/ZC47qc//TT5Q9ygweFKJfMQj46OZoTek8cPYnJiLObmZ8CtzRkBmRGO1YWOso3qe+WUWLgbPPn4yZPEq6ZTeoSxmA4c2pQORjA/3YMsAgswtso+l0vbX+0dbflcJyxsxyhytqvD1IRtsb2zjjEG5qLlrsJx5ZYbnLV3dMfm1k7h+Ds4Bvdch5syXyKXTEtlndVvGRgk/rOejEk7GFzdY3SbabCky3ezbzH0WjFmH0VPR3V8/OF0dHe2wedb8N1e7lexvmVKINNImULzEnxdEwOD9fRpB+KqKoBD6fzQkLqmjp6mlGtsQDdd3ORkWS98qAPRSGV1u/Th6gKIJ8cgcRR1rIP/dSbZz5Yj5vZ3UxwOgt/FQm6yZy5tHe7mbfb0vTlpzcU7jOFrn0q/OsRNC6qeEUdoD5lmoMDhylvVh7ZboUeUN9pUykCXfVdy72fQBmPq2FuGY+i1GpEMKTinsFsyHRayWQelz0unOq+eOgrlDVcNSOfe76s6TcPasg1ecsx8r7NdOSAGsj0+1/e5j1viOZ01haxPbEm/Wld5tnKttpV97XMsVye+1/rstGH4XpyrA8lrDeSyL51Q1iBW/xipbpo46+iKkfnFRXBrYfuZFlM6UwYaEGMgm7ZIE33o8yvPcHzt3/HBtrg/PRLfv12Pmc1DMFprbNFO99fgwnR6oL4YFsYKfjg92kderEDP4u1i0s0Us/LOKbhzd2cnbTqxrjjbyYGXL59Dj8eMA/KJ73RUqGPULTonHLtK0I+YyP53ssy2i8e9R351Jejq+mpsbm9RpyJoRQefe8ksLW6GOZkb6otgPfG5dKNj3Ym75SX0Tz39AF7twaZ0Evr0HE7O1DuuIHGFj1hCjGOgnc5m8Df2lAEmw2P91FW5eZ62uCubxOC7u6YHMopVelLWartwah8wDk5oSrMKGvlGW9CUEeqjIezYOrDKzs4BbTpizLEh0jYo+scxEhtJq4nt+ZSrXBqQcb0NuRJrdmYFbCt9OynN2N7UIp9L2e9IRmjkJh4/GqXvlT8nUd9YG4dG19Zdx29/XY7906poRw/rWLnE5kCURVszuPocudVSF5989AQabop3M+BJZIMYzVWDGWGvTZHmirpG+F7QlvQt/jWq2gtSt+l74ftM78M1flfY74WvRApLfwvlurLevO/SlPRapATxHzxK+70+AzygfbEsv6bt4O/KeAWAZeV7H+Dp/TyXF9/4/w+Hz/Dk3X/zk9dbB2VE8s377xJnaGvyWxacMlN68dGOUnHIbxXfhNjG9uZqUL4zY4OY0aBCV1vLu+or6UNZZYYB0+Dqe5IWlCP6DkwX1oY+ck8UV8C6gs7VSLMLC+iizujsbgPzdEPbZXDMZjrbLdOgqaGhgUwBfP+ugTaT0dYKjuxULlLZm7N4+Hg89vdv4m//thTfvjiIudV96qWNWk/bsHmv9UnZp4Xc7eysh0eRfy2mwTqJHTC++bfNF35+XhVvXq5D+7WZmle8NDk1Eju7rpa8yYnE6clO5HF17GyawquVW7W/jfi9QdcdInHoydqG2Ed3mrpwaGQ0RqemYdm63M/RlLxmhdCWV985qaysTD8BuNYNeqVB+116M3DJPTCWVlczv7/OSZ39G1tb0Y4O6EcuGAS3Uy5HCTyo3W+60ANkl7n2aVJsHZb5jH3H+wZ0d7OuRemQcff/C+yFM/rH96b60eYs60cC42qj31hf4am0zmd5vKC9gg4NwBAnZ7Crdji0pR8l28gpLXbUNGTqHdtqRS647xBZrF+pAYzq99Kg5RuooIPb1VDqjcMycsagA9qTepu+NEGUQYCFXqdc+Qc50cg1LRjr1ciGg3NXfMFr6LlLBPIJ/XRM3c+41tSHkBhyshmedBUWNPG+Dok7oWP9GW9ev0A/gDHREU7YrqytxVfffJPpqb99/jztoo3t7fjiyy/z8/dgSINeZ7EVlpeW8z7Tgr7i+5WVVbDdWiwvL8X8wnzSoyk+DQQwxaG+AzGdgcraYzNzM/HbL36HHHubNvTrN6/AP6V4/Ph+LC7Mxa9//ct4/s3zeP3qTSwsLGeq8bfvZqCpXe6ZjcXl5Qzu0H/6+u3b+O3vfs/v77IOX1FXr/nqy6+4/xU212KOp5Ozb95S3vJKvObaV29m4o/ffEddFmJudj6++vqb+A47YY7r5xZX87pTZQvj6R5ZnmIUbWj3G9MeMc2cgaL6D52YMkvAGbx1cnjM9cgRrrEvxBYGsOojyBRe0K1HMTF2jq4zONg0cNXYEKfcA/1Cp9Kjsiaj/hlj5ZKrZpy81cesbjbziz4mg9pdnWif+73PVQ5CeNAyhMGhneu7lJ/KZD45OaA9ri00NDyS94izLJMr0VmNYOHBmBwdyzRNNR999PEvZB4jEa2cgl2j1Jlxl8ArXK1cRpNbESpuw62EHaUQFHwavW3qER9m/lOj7WVywbpLMhUIbqIFaxZAUuYE1PHoPDTGfI4OAZ12AhbrIxAVDKQzhKM5AZ+OcVWECqyIqC0iF4sZ4O5OhDWnqxJy6R7XGqEx0D+YAMMoCx0DGsg6ve1smUiGUpi5YsDnFlE1go3C2FMRagRaxxxcrvMZ5sVLoqC+Wxh5Akk3vyr2AzjF8HfGiD6GcTx8hvUvIlVhftrms7zfsivPdWPVJ0+exi2MOhWYmzbZLymAEAy5sRbPFqyaY83IHZ9rfTXGNAZ0/KruK8aIQlqDoABMkAT1qChv2+Tph2JYABj+9v6k2B/e5+/5HryDoCsAsIoZ8MGYXDMWKpkDmGhjeydW1jdy2dgpALidut2HAD/H6H18G8XT3xJdTYCYk1JcnaFUrxXqboBYjvNrjGlksbn4tbEbW2hfHeD69kQMYEA+eHwnHjycirsPJjGKjLKR0F3ejIKgLqYWcNOQIQzA7t72nJkfHOnh7Eqg2FBflREYXf3d0epmtG1uqNeSs325hPGK/qt20qKIIIgbAZirAKjPzWVUA9qc6a4WhKCcjAC2I1SOAmudzNkx9LOdZpoJu/igdBnPnyPMAHwmglEBbKNAtuUTrtVBcAvDvFMalnm51w1NLMtd0SsgSUHiMkKXmXMJ9OaSpFOeUyyNVjmpkHRmm9NMwSSNyYM6+hV+VYDAzA8ncGQcPeUlx1869dVx1fnv6XtX0rhZoZ/lJ2lax7i8KN9nBC5AWUDTzHhLt0Vu82LG0sktlbHP0XB0AkuDUgOe4uPB/Ul4uCHBsM7JNEhpk9WxDGVUbV1TAiLz/bsSR3miE97y5YNsB83QuUUTsh2OR4IY+s0+tizbKO8r62y1fWPzNaCM8PJW01mYNqgZYKRwreU7HRD2r2WoFC1DXlfoKtg9szzKl4/8bP/o5FL5OOGpXJI3q+sK438BQ/H1+mJuGFoNfR5dHMY5ALIBsOcki1HJOVMNGKrGaDzDmLipuUa5XfBagwLoog+gH65RHpiLUCO8p6c/TqmjSxovARKmnRkZGop/9df/fWysrlO/6/jv//onlFuSJGNx9TC6O4bpE/tbx1pNdHSYQ3szDveRWTrpbo7jpEx/ntXFKqBhfWMXmTXAmKIILw/izh2XvA7Hl1+uxd52VYyND0VpV7rfiO3tQ+TBceztQv0AW3Mxr63uxNbmDiC8KwYB1CrIsxP712WtW9BGYSAV9YH6NYQgFunaPnQFjQD93t2huHu3h8/7yMHL2CvvwjsXUYLnhsab48MfjUP7+/Hm1XwsL27F448G4uNP7tFQwHLDOcC9Kv7yL38KPdXE4uxq9HZ2xYePpuOf/cNPogOjYGp8Mp38W9u7MYwcczNkjaUca+rk+EvX0lrusdHWlssv07iB7jy8RrpQdvuafAedphMEXhEsy2fqMTdjKpVc3m6kSUXZQ83IJyPAS3trMTGOHB26Ff/pP/6B32ujo6uTtlehM9bi4lQZxLXDA2nYpEzgGT77puYiZYIT+xRN31L/pB3l+VVOdiwsbgLk1esAJuzbwtC6jh//+Cfx/MWr+Pr5S+TvSKyvLmPYDsTPf/5X8d3zJWjOqOGOmHm3GaZZWl5ZpoMwWtzIHBnr6qfmlnoMqxZ41iX+TuDdRG9ff9zQf4LpOowUaU+do+PBtCKm4zHVyM72Hr8B3D2RzZ2d5jHthEZXo6WlHX3qvkKT8e7tTNKM/exEeC3ypLOzLYahf8QLcqQafHIQXZ09sY6eEkA5+eEeLVub22nsGRHy+WdPYurWUBwcraF3JinnKp4+e4Dx1xNb6ysxMTYYTQ2Xce8eAGtyOPXHCsCzjEy/c/cB5bbFl79/DY9Amxh2RsarT4wqU565Z8WzZyPR1V0LyMdguoAvtlZjmjaMD0/Eb35thPt1bqaqA8bc/kuAZ/GG8jQ3f3UMEXdOjg+N9CH7oEEMQaRPHMEHfT1d6TQx+tjNTjc29jGYS7ELfQnolY3mkpb2rLd9pPJ5+Pgu/dNKnx5iTKzHOIaAuG4bA9k0eOfX+zE02oERehJ/+GKb8jDgWnvTAaXsdxxdGm/EoRuRCnT19hr908BvOniGh8YSPOtEday+wWjI6Cn+EvIm3Uv51qhwaogVfVW+qhvlQa/ws7+pb6VpIxpNDaQTzGjt7a2djG7cp/7iWnHszMxM8m3lfsdE+hIvqX/8QZzn4eOoYnGgT+VfdcD62kbcnr4LL6xAn1sZbaU+bndjYG64NnUadTC6/umTR9BLbczNvUGOHsQ//vlPwD9H4Inr+PjTH8VHH3+UGHAeI+2f/dN/Gg/v34XHe0EL8Eh3V+ruoZGR3JfETXYfPXoQDx/dA+MaeUv/MIY6Kgcow9WiN+gbc6a2tjcx7mvJkzqExGtOaFf0cSXS0b5sbGnKwBNX6r3EANtYX0teTKco+NU+0lHqBI69f3F9jmwwmt00L0Uqqd7e7qRz0+mIB1xVtLG1mUZ1N3qpA75zZdHz5y/gwyPwah24uhW5dQ4OM6K6AXmovqc96LLDw1K212AW+9QN+/Z2TfkFDqVvpX0dpu5dce/2NHoMWXsJ7sd2uLg+zja1tHdDH+3QK7YJ8nt4tB9j65S+fkfbD2J0bBgaaIPea2L/4Aiecd8ijbVraEJdjv6Ft8S+OhXtb/vFVEY676huMqJ2k0FBTs67UlfdDLVmvXW46dDubG3LMXc/JfGDxrVpSOxf01hl+hj0gfhCuksDkd+0wUzRYR1yiTm0Kr1qPzh48pCnh6/iFvlRDGK9MqgJ2vRV20MHofc5mSyPWAefqQ6SB3Lc+WyqHfnPOnlf4ZAvHM7aHjrV1C1G5Ms0m5tbWVfxlvVw4n4KvtBpYnnKGult13J5hnyrfvA3+0k7s7AJHdfCoLZ86UraSHsL2pUW7SDr4LPkY/WgkcPapRr7vg4Num9QEQlnzvtN0wnBu6aLctXa9O3bmQJTZ7Yyx+hG047pqFhdX89x0Q4WXzvp7r5Uwz2t8fThrfj65VL8/uUifecEpavNikl2I71d8WVgUEeTeGmeOsJf0I5OSVff6vT3NGWIk4jmE09e5L0pF3W89XZ1FAEZ4DgnuewnB03Z49gb9e7kZtqoPKAM7dId2b59MIvBTvvlPWT7fgYn6AR1IskUPq4Mo6qMYz392pz9mcFr6FH3SDs5OafeuzytwKLKfyfDy2XaShukbbQpfROJcXV65MQo8tfNG/sGzUvelXrFCdwL+MnVCzpNjsEW4hbJ1cl6mkI7XGFfOB2lH+WR8l+sb6NMk3aE3t7ZWUUfGj3ZEN+/nMdeaMEGKfhF2pRWdPG7Aj1XElCWqyK6u5vj/sPxxBwX57WxvLBNn2EnoYtO3UBb2tauAH9ri6jXG5pdfbSbG0S2dxu1fQxOaI35ZXTrQE/s70JLJ0UAVH9vawz1oS+u3ID8Bv5vxhY+ThwuDbufwPkpuBE5Ic3mIf36Cg9RsdRDaUMW4MyfC172DccP9hp0apl2kp+9BjGUzlPfO/7KRO20js6O6Onrzn6Xt/WnGAzh5I66Uh5MfwePVK7ZP9YvH1k8Nl+UAX5f+d2jcp1l+Cxfi+/zpTjyGsrlGeJZD+toeR62pWgT17z/3f8dN20kP6W9iSxTnun0N0BSm1N/jzrMCUODN5rRb66ENwWLdqkTt7n5KfdIW4o8acvr7Qvx+vFJOUbG+uGl65gG7917OAHWX0JXKZOO4s3b5/H29UtoZA/sQplNh/TzSk5WO+HgBs/VNV3R0t0TNU2dsbFJO3NVo/jdfnMyxuAvbYFanlsbH398J27d7o2V1blcdeLm0Hul4+jpHI/ZN9voncsYmxhCvzWig8G37VUxMNgb/X2D9MZeDI90RGnzKL7+9lVs7uxH+fgiFpaWcu+ba/iptqk5yshY+2hweCwGhsfRSa0p1xvQHwZU+t5VCjqAdYSeY78r23JfR64RYzoQpkWpp/9N42MgqnbsyMhoOp07kEtjyBNX6pd0iB+pp7E76G/HypRB3T3daTtX0f47I2PxdGgiprr7YhgcMEyfjTKW/S0dMYSOnujtjx7Aso7bLQNznZSinlifcU0f1twUPivlDwST9OdKZfV0K7KrHxxxq3cgboEzRpE1TrqaEsVV048npmLCgNiunuhqLQKV9/RVHoPR1NL6yKAlo6Kl2ampiXSUy9s61JWZuUcEWPwJGH3CzBPghE70SBdnH7JxhHKnO3tjuLUrBrBrASBxust92ITuh1iPPesERltDC/qB+oOdzPPvql3TaZma2Qm5U+SV2Fm7x1z49+/eykkGfTse7sMwgF4bHB6CRqEr6u1qE3V7M/XzFY5K/6l6Qyysf/IS/pL/tQedCH/15nU+y1Uhylox5jo6b2FpMdM7ueeiOeGVJWJK6+LqUW5Hbp6GaRqHh0fhCVc6Fn6nInC7Gros9kiVB2ZMEQRm2wPbbG5tM3bVuYG0fhalgHTqPpX+/nZuJpaoww66+wC6WYQ+D9DH9ovBAcqBGjFiPmM/Tvj+BnrQItc3ZjssS/6X731+QS/Kx8KxLu0bTJ36gedXo1vE/H5vkIEYWRtSJ78pw5x80i/tvdKDhaXtTrnWSdnryl4xizpUW01cpP0gVirktgFlxbPtJwP8vN6jIkdTjvsn3+V36oDCl+xzxYv63Zvb3QQYfY8dIRaQKsTLBoJ3tbvxclPU/Nmf/fwX0ovOfoU2NUph6LIa39uIjJyAOC1YIeshw+nUN3WAy+01J/1zBkznnREkhfNQJ5a7qQN2soN1BhfRtTrlimj/hjQ0alA0Ohq8J4Ee9XGpFe1NYGn9BCAqYc/8XSc7RC2hOWviKThykz1TtAjKlFBGWmfueoCQaQnGJsZyAF0S1kb93SxHwpYpaEbW3boJJHU41lJv62/H+52ASGfIfmkX4YFhxPXZ+Qy0INAIaa/RgZiGJ21VKFm4g5UDzJnpZOwbvnfGXnDrDKrKNpXZqUvwO1AEUxmF6gaUbiLhtYg76gQBwrCWmUs9UFzW0Sfp/EyQqDKjTRVlan94FuCgGLccV977vXDDkwLzao/8ho95CYfXVwwcHatJFf5On57RBgXlTvk0Xr6byyWjLYCmMYT+rXGN3LG4PdwCATrDLaiAcQFURhL3Dw9Ee1d7Ot9NiTMyNRyj02MxeXsic+oPjgzE6MRo9Ax0Z278FtOW1BYz7jVXxzn+cpqMZR3tT8gq01U0tRup6RghxGm6Rr6AsgmaVTk4BhqlfFBWFp9plMvdLcNlsHUwkK4Hx9Rrsk/pX371Q9KkfYEe4h5+5TdLyQNhYXSAIZv7JXPtLQN+XapX5Gjb3ANwu7EV750Zfnb3XnRD/7t7G1FrX10VUetG6QhWXbUiHRwelMPcYkbLWF8jxxQazvonzVJXwbeUkQ3hkM5/EB4KHWhd41P+1RlkxJkg2e9cTu71yoECZBZRXK7kcQmwfa2T3fpIf06KnMN/ppKq5nQfjyZ+u6Z+9dB8OjKlH55hpJxph+x/QcQ1n10yde/eZMAW6RRSHpye+8q40QdunmPUn6kmnCF3TBqhN/cScEZfJYmwQFg7eYf8om1GLPjeZ/Gm6AOudTWH4MAxd2mufaJx4eSHJ7qANjNu9IPGm1Ek9uAV8se2yqcax8q4ZowzJyuUTUbOarzXJp0Uz5WvNc4Vyq5W0KmmMq9vVk7Qr8i+t8ubMbe2Hu2mN2lp4hm0A2K6hMaRyACp4TjFgDOy+cwoMYwc65TLWekbc9i7kVRPdz8AriMGuV4nm2k/jPLSsX6wvRfNGBr/+l/+K+rUELNv56inzlJnixtjaXE3Xr/eiLX13ZRpO3sYQXVV0dnXHK0d5hzsgQaRK7TJJeUqpL1d5O2piqc6dkuAvP2TdJKqeLo7+pGHR4BYGlDdlLPmF9TVFpnexbQsbhzVSFuK6AVl/EmMj42n48dJhf7Btujp6UVeNocpJORr86OaV7Exo9BcslcfbW01MT5aF5/+eDq+/W42GgE2O6VSThwovKQ3SCampgejyiXnV8hy7mtpvol793tiero3jvYP4KlzgGtXrC6tZuT8P/yLZ9HfVoeh3oisqs3I+dNjDOlreE4FCs3kRpUYEDprdAS5YbbGojJA+hNoOfbSTMpP3idPQXduTJvsSR11Hqkqmlt14GJMrq5iXDamLlS4mK/P33u622JtYzVB0vFxVSwvlThXKRPw3lZEbu5s7EKHpiNoiV6Mg5NTeCTpHd6srYqO7saUY6asUl85gWy6p4526t9dGx99/tP447ffIy+h0VON0tNYW1tKA38HYCW42905iA8//AA+h84BVTOzuxgMh+ipM2SXdTOnIQAdcH9TdZF10wfQ2aWjwvyS69lPY8MjaWjIS6aPgemoJg2lY9RHbgJFN2dfuneCkxReq6Nf+d/e3hwTI0Mp12dm5zEq+vi+OebmFpEHlIPsq0FWaNgYuQnrUc4edKweaMg0JAm0DwHJkMvK/FqCJLGcUfwfPLqbsq2uUQBnGpw12qXjB5kLGWiUj2B0dXRcxmFpPS7gu4HerpifnYndfQwnZMzZ3nWMDHXF3bvmEe/lWowMxru5SfpujZFhntdEe+nvw22MAnTaP/r5n0dTTVv83S+/AtSCpTAIxBjv5uYzKKOTevdhyBwf69RiTJC3He1uSIrcbdDhyLPhmYHuruSr/hGd8Bfgnt5YXwNww6+uzOwdLJaAu1pRx7/7Yqj01SX7GHU6qevpv9WVpQSspuHawADo6amLe3fG0DU6Qi5j5u1hnEB7pfJxykSjbvd3DlMX6WBwL4MbZFFzfUu0NqKXq9up/wC67SLWVtycvDa++OJLxhc5zD30bGIlxbaObjVw4iT4J/lI3QJPqVPEWdZZ+e8kr84LdYtlCKYPkb/bGBk6N1ZWV2J1bTVK+6Wc7HEjPY0BsZwrGyzfU6OiMCgp25Lg0YrulDZzkpj3AnZl4i59NYHx5yoil/bfuXOX642QNUoXGkTOayDrfLp3fzqGXdWxuhwfPLyP3PoYuoA2GWNXOLpRmZuqNdLGO9PoRPhkx3QB4HH1uysS+3s7c8yVJaNjo6kPjpB3J0fm2ccY7WjP+zTQdHR3mL+f/nSDdnumwPJHOc7qeh0Q5qE376nGmUawDlJXD7ip2d7ONjRVTJCrzxrhsXP6yIgogyTExzpdnCDw2cpJRWQjek5j0RShpkFwU+i9PTdHO4KXDlIO1btSkr425ZYTp10Y/pZjPtUmaMWVne0d9anz7cMa9Rl06irX3t6edNDOzsxRh1bkp3mHD8ASt9IpqCO+troxenqHY3lzP77+dgnDcTMmJsdibHI4Bib7qMN19Hd30q76+NWvZ2NmfjP2yuAfeqV8fI1xr2GH7EwqtO/EeGAj+u6v//qfYxhv0q/7UEVhVN7Qt07M83Night0lrSk/K7gUzecFPvwS06+OBnmSmoay5i5UowHcRhV5kpaaakwRFU76EFkubZZBniAl5Rz2lfSqLaJqzCle1M56AQ1fcPO3h50iM2FrrhCP8BoOQFoDmSxnpNTrhqWJnIylVMadxNnHeim2BMnmiJAY9iJFJ3W3uPn5A3+uUm06WAMatDOM7e8Exymd1HWGAAi34qtXXnspL23SlsZDUd7XRmaxdHXTugoT9Sh2oRiL/WczuPN7Z3UCXRD8rE42v4zklcN4qSL6YWcuFGf2D9W0n5zVadL/nNihfJ0cLj/hF0vphPnG9hlOwwiUs7ocKfnkIvXMT7YFw8f3YpffflNPJ9ZyXEx/731cYzL4KTDg5348SfP4i//u8/jq6/+wPdXGQnaAK9fnB7G8cFunJQNeDqJJvrBPYdcAXB5WkZ+H4BVzgJxjj5n/OkTx1956KodA7lyYhN5YOq3E3SPgRHKI3M4S4z2mXv1GGB2cIisg07sOyQXfQnWhud0pNdUN6eNoW1RdVOsWncS4exM/CQ2QyZUIcuuXIFfBDI081oHPtEG1f44V87Dv0UaGegftpmcHs4xLHR3MUHY3z8YJeTAxbky1ajWhsSM6kSx1Bn1Vt9bd1dQOg50J4ylDe3kn5iIOtE3jfXt8fLVu6hnfM/OeHZNfY5Tb68Tdfsx1D9KG10VLl64iYH+gdja2AH/rtGuGmgI2WeKJWyL2qrCdjeVkGn6OsDFNXWma9nn+TWxub5N+WKo1vjtr2e4FrmCfNROkTd0VrW2O4YXsTy7ENN3HsR332xxbyc27nhsb+7QR9wPPbtizUMHa9pl/NkZ6i/5KB3h9Jt0Zz94SLmedEfab9qxdEniE/EdsDp5SRvGCVcPJ210UBkE6N36TUyp5fflozLtox48z0lifS1O0lu+9VFe+f5PDz/6W9YleamoU8o13qSjqvj6h2tsj3wrf+fvfC6uSY4sCvVE9ygPUzZA7+J82+dKj0ydx02mTsmgN/qNliY/eli+uEE8rsOfW+Hl/ZhfWEo76QS5oD1syl6j2vWDyKfuKdHV7cqdKvhQH84eMnGfspxodqKgkXG9iaHhsXj48FmUsKNaGN+xgYa4/6A7Vpa2Y35ul2tq0Rlu+g9u2jPF44EckO1xDJ1ccCXw9Y3jdAltNSNTa9CVVXFrcjA62tzXxkCjcrz9/jBKW2C15l744YprsdPps48+GkP29oR7pZ3RMe4D8pMf3Y6rmuPY2C5WSZeRn3WmAcY+qoI+jrBL1Ae9Q2Ock/BBa5gv3Q3Ge8B70oE874SoOe53S/s5WeirylnaU7ab5td2LIOfTI8krff298Xq+lr0gEtGusG0DOXefjm2SuWYxgY1un1/n75Bzitv3RS/v7U17vcORDs8d4P908D3TYy7fgMEfzRe3ESzuom2Hekf0Y7jt0vaq/aVTpESiV+kITFJvkpJ1hU66YD/R9rboo3vG9/T0EIJu5Q63wHTdPo9469v8Ji6LZZ24oRynKTUcyNtSM/H9JtOcYMr1IV7GLMGMBs82wLfTLV3RQtlN1BvLPLEBA3cV3Ou7q/NNjUxpgY17mM77zMWBuK5J6Up5iaHhmPnYC9OLl0N1xqH2rjUTR+b6af0J/WYNheZ6Gq8OusIrhf36O90Alq93wPGdw+KSqoZ9bGrOzvA9J0tbXzuyohw07GbHWF8fDzGwIyDmfKpKVcJOyHjc6VTJwCnb03DF115nWWpI6TdfmybZw/u5+oJdWcrcsWJITdDd4WTE9lO/rjy9/7du8j6gZgYnwDP9kUPz+kCZxnM4sbqHdRrCDrR9zM82I9dRF2xQ+/cuY3ObQMLd8TtabDy0FBOFOkzffToYYyNDqN74Nn6JmhcXwU4Dzlew3ttw/T/SQ90JmxDu8RjkDN9Iw7/U0yvbBFLie+4Kek9J704xcWF453reHVw0gfLe4q0gLyXYWJcDepzQrKWMnw11Xkxqa8viKJTZqmb/U2/luXoB1TXVuSkTkplYvFeXSAbFvLSdumbE9Pc1DZEbVNHVEOH7l+Qqeu5ziDJkdEJbnXlM895/PiDX3h35iREmVqQAMloCIGUr9ZOh1ulEmlU+SAZn/vssHw473UOZbQ7rzK1gtcCKpEfXitA9vdM0UIZgj83pTNK3e8zcpayiuWDTTyrUIY+X2e6Tsi8j+tlRI0cQaDKuaIM7VDraSfLkF4noNMwFPy6ue3dO/dQqFXRCkNI2EUKE6MEFRoMkr3LobHodzlxwbMS/NH5Lpt1AE3FYT8VESZFXkwnJYzGt90ZYU0/WLaK1mjoYvk05dE262e7Pe3fYqapOhnYqBYjS2RomfHR4wcolrs5G+isqkpN41SB60y1RJTETfnWWbBjv0iEqT651mdUTo/i/0JJa4ik0n1//HBN5aL3v/m916fhg5B531MUorA10vgq5hdX8jps3JgY6Ik+ZwVH2uLjT27z2hm9g+0xONYdI7dHY2x6PIbGMSiH+6NT47WzmfFvYqw1YlUuPo/n+MrzFOZXAmkY1JUAbpjEUGa/FnWs1Fu1QI/w0W8VXi65t38dmyLnOIxKedKdfZdt5ixKKA6/l54L4fC+fyi0+MuS86t8z7+8W2aqXMvB7Txfx4C7d1/Hd9/NA0wB1nxfPsZYQanquNNYr4fWJhDAbYBshYlRr46lxqD0YR2lPcfYSSEj7YtIHPmxNuk0IxesBzThcsVcWsZv3iewMz1ERrnQHwoZwV0addTV+kuvGpV2h/RrdJO02o4Bb12cINSAPuaU3nT2O0mg4G+hb83V7wy/Dm+7QYeaSkYlZySfPCbgVHaozBReGvoqNHO8A7kAXeWsjzSZhgT1NeWQBlw94EvnnYLNNAwqUnmwGCv4tYH+yTsxUmij7UmDMfsImuJ5Fb6zPckzlJXA2QGDRgSVp7TTMdE4cYJAw9xrFfaCTZ+rzLMPlQ3FRi6MM/cLKmuhXzqBujpRUIWhdRRLy+sYB118nRZbCnqjBBY2DuLd/FYcn8HHWEiTY9PR290Xuzt70drQFhcnlyjdqfj8Jz/DsHkdJ4cY6IFhcmHagbOYGr0d92+hBEfGEfoADgBde1t3OlzduMbo+NOjixjsG4oPn34SL757w/giaw42E2i6fHkJcPrFl7PIFGSB9eMYnxqL0bHB2N7ZCHNbNzfXRxsgVeeKG5DW1dB+6O/07BBA1JPAoFQ6gp6Q420YOBh1C/OLSQdOKOkMccVMZ1tPAkqdbwIRjbHrq9p09H/11deAU6P4mqCHXmrhGJ7F1uZWXJ4VE0YaveZU1dHfhczo6KjLTXilgaV5Hbl1sbq8Gy2AXidInj//NhYW5xhax6wLYHsWc++2Ym93KzY3l6Kd707K9fHVFy9jfW0JHhyg3yP+0V/+HJqqj1/96juMv7748Wc/YVzaY3d3kzoFfTMeGwBfx1dHp4DJCehU5NRcHvO9UZfSRurP1GPFZol+l+KCQydKYbwDTqF3V/TIm+of5a0TfQ0ALiNl6wHyF+cYBnNbMTe7Dn8gw6G1E4xO6Vijm2IUAamjnNw6B2y6Qsrxc0MxI+Jz4pNn6BjWOfYXP/ss1tZX6MPtjMD48KNJZNAF4H6Dugo6ik2G5udWeY66/hAQWh2fffpn8Tf/8bdRsl9nTEcAf0Oh55e+IlXo9/6BvpQpLpcuH5QoB+MYOeDSf7Q2+vk4Li4FyQ3JV/aNfKS+6UB+TE9NhWkHBOLKwXS2wtdGmZjzXaegxl17h87tS+q8G0Z2FDn5jSw2F3EHYH2fep1FX98Acq0pDsvnsbK8CTZYziAANya+d2eaMWqI7p6OnNiag/Y1MszRPsjz1Ja7OyVowQ2oGSeMNyeTlGltbWKh2hjon46v/rgE/51GaecsDk9cxRfQV5n+LtIZNHc05mqXhtqWGMUYW5pZikH44RmAtrV9KL59vRq/+cPzdAYYqa2zVFBpLk9zMBuZrjEnfQwOdgGi3c/kELo7TAzhxJO61Ijy3I+Avl1d2Ui5cER/t9Kv4pKdzXXk+UGuALiAVkypo15V74hDrq+c1MUAgbY3N9dy8m9wwA1azxnP3vj9b79PZ//1dSM82ZtOI0Yo+86oPB0PGijNTa3R3dELf17zrMFcXm5aP13533//OsctV3KJwxh3dUW+Rx4lYOYssGSBZyxbfe7htfKXv+n4kO7NXdvV05NlqIOcUBBXtmFU6GDS2DCyyf7900M9IihPTMBRwYc+m6KgzfN0sBjgIm72uzN0xObOVty+fSsnE04xvO5i7Ghoq2vUy07AFnWvDvOWTyAvnaRzRZNG0CG/m+qh0ahwTnMri3nduL2N+vsc+clIRTWcMtXgG/usEdptaenIzwwp5ehUgN9p4xa83NnVE+2dvcgJo2aRqhgm0pEbwRm8o6GE5cBY2SZlxil1gxfpw3v37iNHW6C1o4xUr/zu5EhOpvOq40S1YT+pd3XeySvu6/LmzbtM+4OFwjhCt9AfEI5+vIa3TfPTrc0KnRUY3NSC5+duqo3OuFEPmyKoJaPqKBrjsjdK+zrXwQ+0UZ1bbMZ4QZ9gnPPc+jplQ0/29eLifmwgk777fiO+e75IuV25XL2pAZuk6SY2GK+dzeNYQAfuH4h9bqJvcBiZZER5LbwKz2LAHYG/1Y28hfbgDWTFq1dvqK/GGrIa+hPn6YhUvmf06I0BAlQaOKDjQPwgjtVItiCxqc560/1U9iKRzsQ03q8NYAS8tJ72iVpOeoPutGs0ZL1Hu0TdYtS+to7BDhqeLlfXWa/dxoXJC9K7jmkP8YuONZ8nnevwNpLRQC/TzBynHVNsYKeTMG1Dx4jP4hexkN/Pzc3Bz8X+RI594jyuld5zhXfShyvLWrK8xN3v+csNZr2+wme+z1zt/C4tmeonV0zTFqP6nWySj00LYDlcnrzv6TPlbY1zJ+Ctow5ZMaT3+Uj1srRjf9kf1qMSua9O9EftTCdlrZPlaZv6XhzpIT4fxmb58PF0vJ5djDeza9HEbzrP0tGK/hYCOoO8scLvL7/J/PFn8JARu5fvo/adODbNWuJX+kVL6hIZHGAe08FUo5tPjvbT6W+EseVCCjwDvkOPOeFtEIqTzqZndfWHclqsYGOdAGIIorevE55xlTiPoH0ZLEc/iEWkB52gVVVX6VRK5zhtcTLRVB3iUDGktKUszjG2DdCNvK+DwQAZg3GkD8dZp4qpT40EdeXOAXivAZ5xksEVdOodhkZQkWPrJGaB14uJLGlAvJ22DIeywfFx4tGJ/o52Iy9dedoTr99iUzU4IYPsov3+3t5eH8MDvXFcBjfSz+3gUfWZtuTc3EJcnlaDfafiYGs/yruMWVUHz7iJukb63zZc10V7ay39cxnPnt2OrQ03utylXCcuq2J9BdsbWdqJLhxwYgFdLOjr7mqKLvq0uZ7y6PjZ+dN4u7gbNehr0/GdHmuHYc9Ct3lI69I9bXa8ikBFDpotrVaODDhi3Lyu4Fx+B5OoB7K/vJhxVhY6eacMEUPJT0VwiStpikwCmY4yea0IYtSWsn8rdmA+KF+KV48Kr+bh2Pz9T+9HqLj+T++pvPe1wtd5/GlZHBV9bknyfe6Xw9g6/mLiDArlmrTBVBzUW34xaFLetK3q0XTS6lzNVYMXYC9wkHIOejzhs89QLiinK4GsrqgxQKy/rzfcX1LH/+h4P3JwAZrdi/7eQXTDfiwuLIG/dmNkuCdGh7m3HnzVfgG9lOPRs4lo626JsVtjcXTaG3/3d8vof2y0atP3FH4kKp7NLhx28AbP6elRrhzDe7u5urgZmt0vVYGnFpAT8Af8pANUPmxovIwPnt7j2qP49//Lr2J1tTYOS9XYXEfgsab4/jtwMTrIFD4np1fg9s5oam2P/bLZNpB12FwGXbW3d8fu1hZ9J327V0axkXupvB930fNldNDGxhZ1NBiqheesoEsaUifrq1tBV25sb0UZOdZDn62siJuxCdHjtnNz/wBduxtjnd0xQh3Mbb8GLjIqu6ulPaZ7+6ObshEUaX+7qbCBgNJt6jbGS3q+gpYPkDGb6B+d/foBxPumqMr9b6QH+5P6e+q7MNCumbHtaYQHkWM1F9hS0MQlfLKFfpXCpnoHogUZlvTO5wPobbm0l1kW6tCXBq0a8Q7FpowzJVwzOFqc42q//dI+dEPfwTfDtMfJihr4ybG13nI1l6La4T3kM8QFtqqPWvpuA3o6Axe2UPdJ+qELvbZ+sMM464cCF6l7uNdV2KYSw8KKv/rp53HDADa3dcR2aTdXVwxj7+gA7wHbFf6ZuuhFxw/09GUQgb6JEmPQw3dO0LhXlCtO1cuebnj74sV3jLtpcMUsYEraM0iZQ5z6lEyl6avBBvo29LUOjwzBD+B7dLkBJUsLy4kPXPFP07F/+5Dl+lvob+xifZXiUCPPq+iHoQHsavCkqRfNWHIKLtAvdUD/I4Gw4dzPNXIlt/VRbolB3aPA0wkF9/UyqNsAjFP67fXbmZxgUnKJbU1Tq6xInMVYKBtsowMkPigwvLpFeVfIJNtf0JGT4/Kr8tFXGsU/7xHD67fVDvGzQSf2j/fqY3BSY3Bw4Af5nX415Jft4JI8ChlXvBanNk4xIe8pCP7737iW33+4HhmmL9vDic/a+uZoAPOL/w6gi3Nku/Rv3QagDyf9nbypefrhx7/QyWZjrLDKViJTAdnIVAh2FRXxGpWBilglLyhKsJQdphBHaXCPgE5Hdy4n5beKAFeBCFaNLPC9ZRu562aiKiOXJihsuDjrYcSAz6CIfLbgqvJsD52NLhX2s87uisGnw9C62C4/q/QTlGTnu6FdW+xg9LjE/uH9h6kMjFBxeazOS41hidQ6+txK3VXEDmxlZkdCMHpbI8zfXPpq+d6jI0Sj0gkOQa2OHttR6Sv7urKE1ldTokiYXJFtlLgt12XJKjGZXuXmElqN948+/FE8evIoDU2jZ2xvprOAoXU6OA65oZRULoE4pvzn861IhbA9ZaqMNvKi4vIf3leO4tr39ecviUeAwWfvr/xO5+cj1/b2Ym19O5l7pLst7gwPRCfjB/aJ+w/GEVh1KCCMIGfNMYgyQkqPL4Kxqoa6UYZOfSGMzG/bfa5RstfSCO31SQqwOrvtSsODf44Nxw/1lS6zznwHM8hURgHYB8UNxakQSKcz90ivWYZ/lsN7lY99WggIaSIveX9Ylkfx7Pd3vn9f/Jb9KR8gimzX3v5l/PHLN9BSVZxDQ2X4YPcQAIbQMrKyjms7mpsykrixCWZFsdUCXhRcaWTQLg9nOY0YczJAQ0i6dQJDx4+fjSjXAd3X05MTX/JCOvkVJlybS5ssiz5wKXnSIB8VOPKkp33o8zLSg363PPkAoksnh8uN3dVempBPnMUuNohGqHI6C+uznCU1LYOvJRQnX/Kgi4z+E8xVliC5GmVktCc622tzRtdx1ijU+Sc1uNxax52T/hpKAgXrnU527pcmEgzU6/ApxkFHu0ZLOvKpd9JxtrMQyMoKoy5tqgLUuiXwZuQTI1K+91rcFXJHJ5J1snSfr+zROFRJWa5yS4PeFRC1TjpgPCkrjaCdnVuM7757Sxv70yhLVGBEA/WdWd2Nza2r2Nw5AKhdx73peyjGEZToeZT3DqKnY4CxHAZsnADmjmJnoxQ3Z9VxvHcWHS098aNnn8GCADLk2Nu3CzEyMk0bnImvjh3AiakcmqnjYF9PjI+OwqMb1KE5+jobAQ59mSqkoWkofv/HtyhQScG85u25w75y5969uyjaNuTpUW5A2tLUjhzdirl3K3F6iVyGl/v7u6D3mliYcwM6J5IF4MUy0WLDxe04PkTmU/7W+m4akI6zUVTmLUfipVEuzay6WTDPqqttjP4By62OVy/m6YMRZEkRQdrW6l4mR+Ey25rqi/jk02cArGuuWwHc7MWbV+8g1XMASnvuUeDmk9eXTTHzdjvevVmN1sbO6KVPt9b2qYd7HBwB4q7jzvSD2Fzcjtb61vj4o8/j//r/+H9Tp1aM+dn41e//Fl2xGn/1l3+W/LBTOozV9c0Esk74qoxNFXeQqyqOoBE3dSr2kVE+2LPKfeldx0M6S+A1dUfhqFRWF/KGroQmi0lbN1vWIaMBDWdT9kmuqtjdLZbGG31k5HnfUB9ypDWd3A30nU5CyzQ3fmdPW6Z4qUL2np4fJXjxOfulHXjDCSv6sqsuJqdG4z/+r7/BgB2Ippaj+If/6Cn02xKdXc2AsBLg7go5tou8qY7uzibAYT91boyZ2Z349sUsOnU0ytTP/Ug8pCNTEMj2RpDs7ewkbVTqaTTiyuoavC0QA6xRL/cAUb/JY/Kbm9KfmLeYPr5163auAJC2ND4EnVvbO8lfxxDv9vZeLK+sI/fcePSSdtbnBIMRYPLp+YXOgIihwVGAWXUsL6wDfhdjeLCX+lzkKoFa+8gN26uuY3ICvYXsMU+pK4jaAf5G/tNpOWEltunpRecjr52grq9zIvUwRgbvxW9/OQcAnMy+Nhfw1QXADH7+5JM7yG+XoWKw7VfHd1/NR2NVE+d1/OjR/ehu7Yl3y8fxm69nYnVrP2WMkx06WQ8ZbzGHkycaflM5CbIB8BOw30DTLTE1PZJOeJfgunxXY2BvZ5P2nIPPtnPDXo1aN0wVrzRDt23NYKbjUkyOj2Q/WWfTbCmfTX80OgLYxqBtbjFvO0Zjh4EiVdDiQXz+6U9if/coHYKmfXByuAsjtQlZ2NPdA504iYCOv66JltbO6OseTIfSPiBdR5FpoVxmLRYsJoR1pppKgTfokoqjU3qtnOrW/B2eEpvJQynf+caJGSdFpP+H5tCH93LJLG3KlTbwmoa+vy8uLWV6CiOf5FNxWB6WRWGFzqAEnqc+kB/9LK7SsGnE0NURXAudGVW8uUP/IiO//968puWYmJzECBGbGklm2gkNyRv6tDMjoo6Ozf1u3Zpj2FVN1NM0SeotneAaRa64cDNUHoNOK5y4mcLO1sJYaxvb0d5lahw3a29F/hyBBUxR0hY1jIHRqzo+qqrBhvR3fUNLOvjdWLeBcltaO+i0utR550bo0kYjrPeRbzyMp1THgwePYnh0KN68eZtj4kZohYPKSCnrhBE6PJRYQ305NjKSzlJzpecGwOg6HYY6yXW6yTemPxjlOvl8a2OdcdR4cgSRh3VgiLZG+Lah0JmASPH0yfEFfYYNwTg5GaJYTVuCz0aOHZVLOZFp8IGY41e/+SKev1qOmYV9+qQ+pm/fj6nbY8jtxejvbuRRZYzXCDcpPUdOTkwOpV3x9OmP4Y+Abws95LLpU07pW7ymLeHklCvSLi+qcpVapmS5dkXTSdS6oThyu7rWaGyEX50rmMEF1FeZ7CTHJfdLyw6jGESnv3hV3eFp6iOdXdKu9Kd9oBZxYllnlalHE8PynZMfTjJJn05iOTmTqYE4nZAS/zlu2hd+FtfoPC9sLjeDr07DNG0p3quP5KvKBIRRbpVrdIJoe3iv9dHBK9bykIeUzTr3HS8ndNVzriBQxudkg/gS2vF+9aPlF/xbOO21AY04NyLfAT48OokDZIv8Jcn5nTjN/PPeqx7wO+0kN4+0P3yG+sL6a5NyWT5D/evkWN17e6+IvNMRepa41uAD5aV43E39tcOUhdKy+b1Ng2lbxZwDyMWPHk3Gdy/exvLGHpihwJoa/A0ZkIIedvIHOmiuR1+CeeUm03i5KrUdDNMhhkd2UGOwjRGcNdHp3mDoeVcPtKlXsI1ukpaQczdOLl4wTurLQL/0IbeLFLtO3GsbXzCuvrrJtpuBupLClJAn6LSkN3uL/vj7STpz/Z8gG13lp7Mfu4tqO+Hh2JrG0cAJHfTymRORPX06dgoHqs6eyzNXnRRBDtJkY1N9jAwPpv4uofNMaZJpgi6u0Sv0I3rffZqKvMbadVKSsr4BBkFewwfaFRKFThb3GTCC0TGVjpzEMiWYkf8HB8cpFwyGq6WvLuHjyyOu4/XBvdYYH+mMEnjJlA/2iZOO0xNT6LHL+PADdFqjK+f3qYd0ZTYAI8sP48HD/hgYkE4O4sefPIgfffyANlzH4sIiOKAHedOKvuyl/J548/ot7W+PsVH65Xg/WtGnDV3orKbB+M3vZ5DDvbG6UgKXuBKUpiIP5RV5LFOqKiNoq7zn+7RvOKXRnBijP1Lf8dnvchzp+xu6LaOd0QcZDMX4+Z2TOY6VMiajSbnWssXjnunQ4ntpOydeGGcPalG8cm3lcIx9nt/9oAs5HTHr4Gerps3oax6+8TfGslJW3pdl5Mc8/O6HE6ITJ1qwGEIZI7+oMa/09UBXxcppikcGHR+BHyjfye/0+aDnnMhVRm9t7iIzTCnXGK0d4HvGVRlunxeYvPALSegGjPiqHnYfnYPyNmN/K9zMeWdrLe7dmYBP6bs6fVxODhyDpZvog3Ig4eL7F1vg36P41d9dYn81xfaO+45B69Q594TjOdosrtCyK2yT+ws2NzSBf09ioH+YK1wdfB1//GIrVpfRf9gi8vrRIfyydZiZKfSHPHk6FktLK/HyjXsEHcRQnx3WES++28H+dsXtHnyB3MgJ3o44hDd7+4Zj8tZ99GkveLAr004pj5qwGej2lMklsNj49K1o6eiKje1SdPX20UdOvJ9AU02xsLRAW6pjY3MT/t3OVSHDYyOxsb6eUd79YCkHbwW8UuK3ibbOGONsB3+UzuBP+n4Ym2IQOVKPXlZrKbMcA/vHf074SZs5KQ557yCrN46Q+1ylsJNGzl3JBP9LVx7JExx+gvXRuxE9YJpu9F8L9TIV0Tn3rZX36f/rGIYWsHzSXygFHKBTVpAJB/QT38YZYyR/0fvJTwb+iR/7sOGXV9bSV6mvoRM8MoQcRBwgqws+tCa2xn86+6lx1vlKfsPm2SgZrHSRKYacCKmG79aPpCfTbHWlP0gHvBMNVZdn8dGt8fjHn3wSB1u7me65RkcauuWKazZzhcUGstc0dWVs6s10/MPMGXx5Cf/r23F8C/+Efq7qnDgzkE5Mbko9fZbb0IyyU7xqYIYT6gb0KX+93vGwoJWVlQyOcRWXe/CYOcBJ3L6BQYanPpaWV5LHnHg08l79rg/WPpA+TLXuCljr1oxucbIusT1jqg/T01U32tC8TV/vDte7L5b7JagTzAQDwabcvAGz7u2V45jyzqFV0/oYMKadVuHvlDf8FX7g4kisQRkpwzgzmIjrpL30ifJen4Pv1eViHvWYwbXckfdYb/Wc94mn9Jurm5S56l6pQZ+T2CP96e/pVPlTeS8tWZeUramW9S8XvgCfocy3fM+iToWc1e5oaG6jjzvz3tKOE9rgA8ow80UXtoArODLA99mHH//iXEc4FbMjCgCGIldYQxyUmUogBdX7h1Qc7g6klfV7DW1fBfNWPCvo7zRc8CQDCqAKBzGNAowUEfc2xG67yZkhjYZclsP1hQK8oqIFwK08107wWf6uEiiUT+F89jkeGgR+OgTwpQOSTnMA3QRB4NnS0p65JP3NpSQq0c6u9jg6MEpIx6aRvILW6xQSKhAPCcXnuxxdJanytA8yXyhl2He+VgxFXz2N7rdM+0DCKurOk7i3iGArDKYE1vxmhIwA3udKjM5WOxhFP5xDbKdJWGPjY3H3/p10mGxtbWYkj/X2OUbseP0PB8/ycwVE+OzKZ1/zWp4FXedvld89Kq9+ZydXyvBQ1laYRZqBxmJtt4TC0iF8E7fHh2MQcNuUhuBVjE4PIfwu6FmeS3GmdnHZl+Olv98z8xSmAnhfB86kFZ/nyT3STU64OJfntdxSub6oG1dbHteqFCzDz8nIlmVhXpXfF+21LR7ZziyPw98do6S1Sr/xPb+/v5zDur4//pvvK4Uom3X0MyZcW9q7ABgsRmdPX1QBajcRsocAlHMAsEtjyygdYX8nwtgoNQ0Lo0wEJ/LAJXRoXe0nnV8CXhWDEXLOCquwzX8mXxpxJb/ZTh3OUGycYVzL6/Kq0WWOg6BS+su0B1yb48k1/m67fV7x7ItUctkFKkTKkx4U0BUA5th5jf2qg0pa9XkuJ3cXf3PRqpguEIA6PhSinRi9KhdnkO89GE9H0il8YxnmVzZHfw1gwxlbla99a/sLI60K+eEmSoHx2wKfFjlMrZdROip322fV0gCTD5MGijamDMr30CMK0WXgRhAYpfcf/v3/GgNDQ8hB05MZ6VQI3lSa78vzWbnvwDXygUIU+OnoR0HqMPB366ls6e/rjzt3pulHnQEoI3jfzUBdpTC3Woo3MyVAkhOYVzGFIaLy1SGVm2hWNWLUjSNPGL9LKP8CsFjTGMflU/qxJe7ff8T15+mYOzw6wzDthwEwEgGTB/TP8eEW3XYed29NxOPHD3JTHnNalnY34vatyVhZ3YqTy7r49vVM1Et71E1WMr+re26sLW8mQGgBQM3PL8Xy0jo0YH8UjojBwaEYH5+Md+8W09FeRX2PoU+Bp6mK6mub6KM6zmrowvFRwduHGrS10Nc5Y4mcPi7Tv1co8H36xfysjYCLvVhZ2oCR6gHH7ZRVnw5Gadr7R8cHo70HcNfbGe78//2LGWioO8YBouY4bGmtiW++/ZJ6LyAfB+P1i03ANGD8xgjTi0xdYJ57naXjU4MxODQM4P46Hjx4EB998jRevfk+Nzo6hbYGRrpjdKwr7t+7FTMLC7G4sgNdtqTjS93pREQqe8ZQZ0TKE4jv72mvOpW//OxvggBBibojjXXkvZNr8oL56wVifq/+kUekBxFtoW/qwjyLfIJO+6Ox1XG7TN7u6eqJ1kZz4WPEYTC4oXNTs5umHsKD1JlyzJurA1ojxI26Bga6497tgTTSv/njm/j4w6cxNdkdw0Pd0PNFPHoyFfNzmzE3sxmt7Y3x9OkDDIemBH9trQPxt3/3LeV2x/EFIFAnMsBOInKiorZB55GrPVoY253sI2WLTv2R0VEMme2kBxk5ARAfPDvQH+X9g3Qg9vX1UdZ1RuXRCdlnRhbrMDZ6SdDnMkpUM7TuJKApz2rTodqQTng3Gj9GJlYzCyTp5QAA//RJREFU5h2MVXusr9Ke2bk0dEcY26nx0RgfHYxPf/QBQFpg7+TaQfQgr43MdpNBZY/pVs4xRI55htFgyf+co2PUkf5U15h39f/7n7+LZ08/jvWNFb5HNiCX3QD53p2BXKE2OX4nlua34mjvNIZ6+2O8vyfuGG14cBX/7j/8NqobOnOTK+WFkTzzi4vQlo6exhgYRIfQR4JeHYzNTTUxPNKL0dASQ8MDyJGbePnyTfbh4eFe3L09Hu2tGEK99WCHSTDEYG5ypSNmeHAQnumKfmigbBQp4+aEoJjDyZLennb67QIea4l7d8cYxwbqUI0xqQyGjjFS3GPCVZumASsfHMejh09idGgKo3sbBqiJibGpOD2+wmjuhiykc9M/SB838ebtu5SZps4RZDuuymXlp5pUI1wUUGC+v8cg8lBGl3Ot38GCeZ9yXZ0ln72bmclNv+bm55N2FjFajUJ23wNzkorp5EPpTczmM3xWEXXzHh+8f2blVA/L2InlrEfqEPWhkWoX0dXdk1FOMzOzec2TJ4+pTzERnBjqvRHR2OyKVtMzuW+IqZxMHwHfUp5t1iGsg3cTHjOtTqu6Ep5Rz7gxXksrvze05H4n5oxPvMMhrTa3tuRzChyvgQe+ODxMA0p5sr29k7J1lv6Zm5uP71++iq+hh++/fxmvXr2K16/fxCx99vr12/j1b37L+NfH/+t//ne5kunW7Tvp7DYfsZMXOusSb9A2J/C74K804miHGNVVCbbNTTDd2NbVIkbei4vOzo/TBlCmW1f1p6lddPS7sqa/r5PxvKQub1MH+Rz1g2ll6G5GQT2BroO/+7jeFTDmFXfFWU//EH1ZCza6ie3dI3SSm6eVafsSRnI5BnraYhQ+qqtuiK+/+xZMdh59Tgy29MTUrSfUqxYeepcy2xWK6nhxZXGYmkLZLBY7z/fmYJffhgb748H0NHzYFnu7q9QTuwR519rSkdGp4hIdPRKP9+mwzMh7vtDgdsylxRvkudhMzKL8NGdwS7P7CRV41/6SXrVNtJm8T2Nbu0dHv45aHSjJQ5bJszUg0/HPlxVD00As6dqoPp/n98pEX93vR4e96b2sg5ODiWkpR4ynA95n+psT2NpUOozlB/WM7UicxPNd3WFKGWW8Tt6kcWiFSxMXeo8Gs472iq1hvzihZhCLNmEluEVsqbPCvvF9Bl0lvdHn4MxMAUJ56lD7xUlx9Y7XHSEbTIF5UHJFAX1D3V1lbnqK3LiU8fE662RaQl9NNecEk+mobI/pYrta6uPPP38a5ze10T00GffuPYj+/uEYBod8/MnH0U3b7oKvHmKr/YN/8PPEFM8+fJarepQJH370YTx79jT33XBV5M/+/M/i0eNH8fSDx5nO4Mc//iQe8vnBo4cxNT2VkZWffv5ZRmC2IAucYFKmPHv6SfKF/fLTn/1ZTqyYoqG7twd+cqJKm9IUWCfpZHEixZW29rH6A1JOvW+O/o72Tsa1oIve3o6MbL0Eb9KdtFssA393dzHOtWmfOBFZ2t2PtibTbSHLkldqGde21L+uYDOSH26nb51c0DbW5oKPwI/2v/hcOSJNOZHkUaT5LGxyMbQreJTTTnSK05WRzS1tsbN9xFgENvwFTzDVHjIPrHN6vB8T47Xxr//6Qfz5n9+h/4bjyz9+A9kbhFRD/3SBearjs5+0xd2HtfD7cLx5t0zd9GnoMHGjc3jtGgywsxWuJO+kf4Bn4NSDzEne39cF1oI/oKfTkxvaehl3704gQ8T/4Jzay5hfOYud/db421++ArsWqaTE/vZpHrQjX5AP9rl99oOu4bNyI4MwU7kJqfzMtVwnRjT4ic6MTEHq98hB+So7lSNXPvGqTeXqUYN8lCOOo88Tbxb2YGHLprOLOvmcyuF1lc/6JSq/F7rW73mCToB89f9Cf/pR6eNnfS7yo4dytFLBLON9HyQN89Y6GUhWpMNEn/Gl9oq2pe3Qidbb3Z3yrLW5pdAp0Ly8W6djkntSJmoDUu4xdrL1yXpQ/wKLi7kLzC520/eiHDg53Y/R0QHOQeTBIuXXxr/4Z/8ADFgbs29fYpuNJ39cXZ0y/mK/E3QROmugHvvnAtvKVYWH0VjTFWaQcF8vfW1FkIDObNtHXbCF9raRhzvH3Dcf794uRn/vVHz7zRZ2r5OX2NbYP7LDNdeqQ0p7W9hZLTExORBH4Mnr86r4ySfTcQHtvfgW+cfFpqaWfpWTTvyfnlxGfVNbNLd3Y+O2ZpDB4f5WdGb61GIU3AB4fnEJ+2cKeqpFNh6A8dpTh7iXVu7LQn+6YfA6uMnJdfV7R1dHbIETjew3OIgHx8beduyhyyfB623QjY7nWvrYle2umu1GHpvex5Q30m1OdkE7+o/MauuR6diqb2KH528gf46gVVO/SuPSkzKgoEdueE936sS0t6GV3ta26IDW6xhf9V+Z8V0tu1q1JkawjfTqpV3F7wfYkEv7e3GkDqNcJ0qkn2Lix4kF5SY2Obh8EztFh7orKk3D1tvQHM3KJsq1/pfpxCoCIQzKEJvqLTjhu03k4u5BKfq6umO6A8xBveWCdWyyQ+jW/sk+gKYNYqXH46+Q9aPIUW2O5+9m4u6TR5kKSdq/Ajf193Vjy7RHK3rGNG5GvrvPkQGYbS2uwO/Cvp8O0/qoZ3Wii6GU+z097plkgIp7+oHRKMcMJO65o740CMOV0O4b9+bNm9hCX8pD3mNu/scPH2dKzyb6OnGQ+IM+T9xJn7jKz8CtfvCYQXzKSDGnuf8NHpSe9AWbalEfiqkg3VtqDHvQ743uX8PudjWN9TLA1UwOBpkavCVtzy+txjY63JSEpgiupm7KKifi7QOEU8Hn9LPyQJrRLySdKAsq/kv/7BNe8nPewOF771Emp3Of95eMj3aRQQA/lIlMEVeL8d0fR/7zej97TYHhpFdZxD4sfNvW1SP9wPRf8V1xXR7vZXHWiTMDUSlPUd3W2YOea/MidOAmeNZ0lZZfi24b45nIOBpS89HHP/qFM1s5W2Bl7QAIyjZamZyZZ6AqDmpBkt+7lMLIEAGVArPohDqAQhOC2Iq7nLQ9I7qK6PYiv6ObKnmP+egkZu+RYew8n2NkhkaM0SqCs1RWlGUn+bvLLX31ex2EmUOR3+wgXy3bZ7pZqCDVwTOS1eVsGcXMc4pZEstrjg0ElJu3mCLGzf2sizmE7UzrZ4cKUgXBGko6WQSzOlwEe5lWBUCjgWh9FKw/DBwjkX3IZwfJKBUBkJHY1svleJZlfkKNFAdX5Wf/2Z/2t+Ba5S4wkohUl1Qp5VqmBeGDwkrB/emnP8bA6c8ZMCMfHDMnNny2jjPL88g+8JXv83P+//eff6BwDr+rnJXvfVswR/FeUZX8xOksqEJ4H2G+uw/gR/iNDvVFO319c4agrj6OMcAU3ZZlSs7mdc+y39OhTlYLK+pp3T01tvne2tIf9skN/Z8d4f2cxdXv70tG4Xxfjq8JNXiMue9zbwPK/Ps2F/Ru8cWzuPDvu6F4JuOZSwrzvuJrndtFyZ7eXrxmQXn8fSEF6KGuVKK0fx0vvptPB+E1Y7S5U4pTlHaxnP480ye0A85bAGwuIczoZq5z0kjBoSHt2GedOYyYP+Z7I850mBrJoCHmaGgAnZwb+VWTNGPub2uV99Iu+UW+8v0ZglSlq5CX9lMYcbXPLARcsfrGugja5DudhEan1ipQaZuwSiHob/aVzm6jAgRh8nVHh3lfu8OIoFbo3OfqyDPyz2XjGiT9fUZJHsaBTmL4Np2nN3WxvlmOFtOO0DaNMlclCOzc78GVLPaJdUxAhfGtoXB1DnCkwW42pPtGPpYX5BuFsTTgZ/tD2aczxYg0nSZ1VfWZxkQ509zqJAOCm/Kd5VZpeV4iJyr7g+jk0fDVAS1vC86Vr+ajdtLTDctdWo0mxkBpRhEjvygzQQsSenXvJF68AUjQjiqeoSxwkoGC6V9zJ08gV3sxYDSqTWNWk8p9fWUdOdwUt+/ehxY07p1pP0Yu9GWEJhgxFlYWo+ryOBWBucTv3r4Xr1/PIHNRynEeg8P98ertTNQ0t8c3r19F/7A5z2vSyK2qUhlfxf7ucWxu7EAv7bG7XcqI077efsa9mufuZfSuTnOjC3Xotnbq3Ijo7G6Pna2tVNal3QPkXUMcQxOCKOnKvQvcMT6qlR4utS0jV+lLxt5cr719LQCEg7i+QJ5yvcpeGWD6D6RPdABmzEV+cXOSu/SbR/7mWiUXgPIJDJiI71+8jtGxEQzt+/G733wPqN6JrY1j6h3xbnYxJ5FcaXN6DrHc6GSBlqCPk+uD6BvoiNHBQdq+HU8+/Cj2Ge937+bg5ToAWlWU3u+1YeoNaUgQLK+6QZVGkXo0921gHI00VRSoawvZai3BdcgXdZiHjpWcXIIOmuEZIyLPzoocsunIgaaPjtAPPNPZUWnX/NZG2JVPyu8NRvgRceMmVifnR/CcUfntyZ86hNKYo691mClCh1x6CN+6CfSTBw8yzcvy0gp9vAtIbIjN9VIsLq6ns6ezs59rBb+XMTjYxtkaJzy3sakj1jYPY6+sc9yVa6ZhamT8ipUa6jOdDsoTT1NOFPKFcQAcKR805OQp0w+4mZ2YwmttozrVTaraAKzW2+vk13QYMNpFtK3yXZ6GPuC7Qp+KTZQPGlrgDnhOMHuCnjo/NTLsJNNW3MNAn8SAGuzvRvasxf27k9HZ0Rz/4C//In7/5VfpCNW5qBHqRKd7AcnPt2/fSSDrUmeX9nd1AW57BqO85yScEfXIvHb6Znk7Tl3UdH0a/+O/+icxPTYUZwencWfsYfzNf/wvuWn2P/nLv4zL4yPA9WH87//1K/Rooe+WV5eynW7ENbewSDukm5uYnp6gDfA6+CWXcMpDtLHFfqY/FhbWYmlpLR48ehA7mytRX30aT55MI3/UjTcZ8Y9JGIsL27QFeY6BUVtP2RgxThR29xilXY67d6ZoF7KC+6vQ402NN7E4N48hcwEY34z5d2sxPXoPw7gEbwC+Ny9jd/cMo/M03r1ZjNmZZfRGC7LyAgNikvoVe4q4f4BOQg0FneLyg3QvfaYefq9sNbbESdQ6acGjgq0Y7jwK5Mq1/s738oOyvLKXUYEvfKdzyxRtRsnqEDU9iqk3MA7UbT7/vXGQOIX7KljBZ3qtGMhniH99le+zbl7PjfK3q6duTd1CZtXGK2SqK17v3LmVk3g6Wc7haR3S3M0f/A8wKpePs36u9tCpr3GzsrSccqT5veGt40z8KiZ0ovXEVGrgZh3ptvQIwH90CH/AP66GeYuR9sevvopZDMXvvn3O+LyL3/32t/Hb3/w6vvrjH2NuZiY32F7HqPJ6Zderly/h2754y5g8//5lrrrRsa+DX+e+9LeOPDQ9nCEMGnbmtlXXaifYW+rJ3BPhGJmATtjc2sxIS8f8EDli8IerrtDOtA8jEbyjI0rnbTcy3Xz3ph1TZgwNwq/ohelbY9zjpPoV5R6lU9BNX402rK66wqidgudqoofvxBjqgxP1cV1zvPj+dXQgu5zk6+ioyVUnnzz7UZwxHv0drfQftgP1ODy4iIvDmnj4UKftdPzmt29iZn4eOV5g6sQ2YIZMW9iMwY8MuqBODYyJslosYIBCGRnVAi/+03/6KbJhLva2CwdPBgtRb/c8US64Yb4RfSn/oR8xitHUyi37M1d38izxTcVJpQ61k8Vj4jcdoGmrcDaDK2QdsZz3qZOVkzlJAf36DGk7nW2c8ojP1CDXltDh5YbV8op2m2NpNLsO36GhYZ7fmO+Vx9pjxUS5xj/6nXv70j5UJxjZVhizBd4qeEoniM4C7SodDJU9pQxSsg062JXtOeFBvbTZTKeoPNM5774/mxubycOJMfnsxJ79Ig9oO9r2Tmgo+4r6Klfc00S5Lz51IkIHtat66I5siwEn8rnjoD0nLqxvcu8H9YpYpSZtwE7KsE2ZmpYBujM6GM+e3I4vvn0d3yr7dsu5ysyVOTu7uzlJZPTxGvphYWEhUz45kbaAHDcdht858fiWPp+Zm4219bV4/eZVvHn3Nmb5foOyDJJ5i7ydX16JrZ3d2Cu5QuU89g6O0JvmYu6Gry5zUnO3dAAGqI1Fri36P1LO5EQQmO7svHA+2CdOhtpe22pQnw4WbXv7w3Q42iw9TvL6Hrm0Ai5wJV463hlDV6Wbps9+Fve0NxdOH21dJyXEIVsbWzwHPgdntLc6qQP9cYp7jeA3zQhfFPTBmKa85WmObWIkP0nPyExxlOk7THeB8EaWHkIb58gC8AaYjYdz7Uk8fjIOZr+Mf/mvn8a9aeTiKbqvfj+Gxpq59ioQd9iQV9HR2xQHpTNoawuZURP78OzDD56lDeWqiR9/NhqPHo0hG9fj9OgsyqUt2tWJLMBOA2cvLcxHFbxsOsIS+H17R9qtAesfgh8Go772GhxYH7/9fRlc1AQWr8no1KszULdtyZbKkryKyXhN577t55TOPKRnWpdj6HXq59RnvM2gCP/ytbBv/aOXsi/VpQZ+FX4G8DVty8AtaRp5pEZUfmTwSI6B9xb9L514evxQF2jFa4qay4O+MFae3F/RlTl2nukgyC+yrEIH/8nvnJXD34o9R3SIQyfIVVf+DiLLe5Hp2nnX1FuZq3PQdKjaBEYYpyMQzGeKtQP4zUmorD9luQeEcqetrSMatSd5L361Xmmv0Z+uKhcvygOmKt3eWUdm7FL+ZTy6dz/W0MMzr17H4weDjHddfPnFJnwFRuquo1OOo7x9HKPj4/Bydbx56Uoc7DvAgLSeehE84im0EsfLG9rSsA9Y4AR5cgOt3YWfe2JhcRPsh/2A7WXwjpNXWAF0kHJzP/qQyxOjQ+monnu1GiMdjfHJp1PQKXJ6Ayxe52o4dJP+r1oDmsA26Jvmzh50X3dO6B3vb0RrI3YuWFu9Irb/GnwwMjEZ1WCR9a3d9Me5at5VE0NDI+isuqgDY+6AFdr4bXBgIHUfAxXNyFnTs2g7b6PvTVk51NudtFQFrdeDGwzw2EYO7x2Woqsduxr5ekK/u5JRmeMedQwC9EEn0eZr6rYNL+0iW86hB532SS/SBtdU7KfKIf2Iper43jRanS1NoRdRXXfIHcvlvcR8I9296ezP8ee3fXh4cX8v0/mkXHKMGJucDIO+5At5Rl+LkeyX2q4MZCt0NdreRX+7RwhjxEBfZv0om7ZeUU/TzNSgl5bRZ9+vr6YDfqiVMbiuhS4bwlCtxT30xdFBppuSNs+MHuf10fR0fP74YTTdmFb9IrZzQusojnPC9AisU0V9SoUc5vpZ8JopE9OPAx3bV+/QI6sry+k43waDbfK7aauM0C+B6QysUL+ubmzEH8CDTmi7Iki768s/fJF6c6C3LwO3xOHr6F5T725vbvOsrXgLNlqGHmbm59I/ot2u7nflh/J5C9tf/6crB9URm1sb8fzFd+BFV5uZ7g29AI5y5YHXfP/iRawsLyeGEl+YRsoAIPGAe7c5IeBqBX0/YvdFdNL+4Unu8ZIR/dKAGA2+kUog7TxSjtEfFX0nzUsXFVzlZQUuN9CsoCX+pV7SV+SR9MZbA719dQVG+gZTNhZlqwvFb+JEC634rC0v5bFy24I5vE9y0RbLV/4r/FL+WshGMZzX5b28WncPg9qaob2m1i5+w5bf2YyLs0Ou9c46cNgIY9uK7KF+Hzz98Bd2vkDbwixE55yn0bFZU06jlDSELukEhZOCKgmSzz5cJeKg2XAViJ2azi8IQ8PYCpsPzQF3AxCdcZ4qF2c8s4FcJyMJlhXORst5jQyWS1pSydkZdr4OAQnqhHoY+aIC0dGnU7xYtubgWa6RIy63FZjkKgHudXAsQyG/hAB//OSDNAz7BgdorpH75iktcilb/1SA7x+uQPI+nXc+y/QWxYSAec8LIrKOAk4/S0xGWBmtKRFZlvVSKftqo2xb0hCfndXOFQP8JUDyudCo4DOjmLPexWALln22QM4NP524+PDDZzFAO0zrs1vaSYKT+JKAJFiGVOFVPNn/i+d6+D1y2scVx3vCTrIsaDOvTYOWsri8eM9FEpuHQmb/5CJTWzgpMjHYHz2tbe8B4mmM3RpIZ79Xq8RyQxbaRcEWlo+RD7JGvvF0LPmYp21AAVY3tYYbehbXFDN0luFsMET5/urif+nR++y7BCQ+q/g531fa/8Pz+Kdyrlzjd45rOnm834bz6iXFWSgejfS8yfvtS99k7xQg59p14rT54PAm/vC71wHEQNHUpLN/FwDosuzMkYsSGUWJDnMaaa4hbVVy81zoUsNMWtDwkL50VObGWShMd+B3Sa7Gl3Sqs196N9eehofRSa/fvk0nrhG1CiJpRB7WALLKttV7CsBPm+w/KpCTbNyTnWMbbSFjU0ShYGwljxXOEoWmrfc/HQOCQI25NRSKqTlM1dCuI5vD/k/jirbIJxPTfTE91oMh7UQj7UNp7e4dxP/z3/37GB4ajJGRYUlFQQAN1MQRSqCYYCiWRzppZx7XdCBQHx390pB100EifyvvMuKZ+47om0wvhvBMWoYJnLmvph1G52nw2D6dD+lEVeZB2ynfqJu0oHyxR3S0aoSmPOA3ozl8tpThJKSgO8kq+4XvkUnJ1xgWS1sHsb5bFesoOSdTRsdHAXOXqQjHRyYYX/reDVeqzUVbHRvrm/RpU6wtrzGOTTExeStTyXRgjFZhDNU1Arzg4RvA2bLO/jDntuDfXeY70iiMqsvY215LB8ibd/PR3NEVa9CJ6SE+eHY3Hn8wSR9Bm2XA4k0D1xmFPYCM0gEb6bibebvAe4zE5s5YXgIAHyLn4FEbab7lu7dvRwt1KZdO482LpVRS0pqyS2Ojsak2+odMLTQUS4vLKPDD97nAjwA9pfj4x+NRwoi6desxfeUknzR6matXdJj0ASiPTg+jdAig2DukfPoaGZQ8h9zJJX58vn17nP4qUieo4NdWdzKy7eqyITY29gExbljqxNRl7JdPUx+4ZA8qi6Z6AF1je/z2iy+hxUOAzAEgZy2Ozm7gZ4CGMps2CzYE1jfyf1Whb9LhDO84aWTl5SXpXd5RB3oIIqSn1B+OlLx74uqP6zg9RtfwXkPXyWJTerlM2ahQ+VT604GkrrR8V7CV94+cU8LoPEMmbEdLm07BQ+RAEZmpk8VJiMI5VfD50ZGO/8v47qvnXFMPuIv46JNxjNNd+vAQ+dMSmxsnGLXn8fr1Is9GdlydYuz0gA9q4+3bzZiZMdfzASLC5ZlGdjppblSTURbq0ZsEi8q5AXhrcmI0FhZmMHCka/moNtwU79atafS7++gUKx0O9g8BL10Yqmfx5Zdf8z0lwafSTxpr1BeySnmoRlIviVnaaKe0Vhhz5xmo4Pc6jsQYrkjY3FwPc92PQH8urXc598FBifo6GVoT87Pv0snuuGhA6iRUuh/ul2NipD+6uhujHcClseQGW+ZodlXQyWl1bK6X487U7WhgzFaX9qO0tRcff/AoJpFh2+tbyRe37zzK9ty+dSs+++zzuH/nXrydXYq61h7KHoyOzu54/e5Nyhjrtrq6Cq0gMxhtV1KZ/mFiciJB+dLyUtzHMHVyy71BWnQm0v6ujnbw2yl81Zkpsa6vquL75+/i22/excbaAe3syJRLZcDzxvZebFDP1s6uaOtqj9L2JnR6guztzHQFbsaskWHe6SEwh/tvHB1dUi/AeYObqrbz7B34i/IOTpHPZxjl5uk02nkkOjE2B/oGU/cY5SvdakTohFZvOYYJbjnli3T0oztss7SeoJfTazz8XppW/iq//xQYV/S+5fq8dGxyvd+b7qISqKJDRN7x3gL3Kb+EEgVeq5z+nrgOulQXe6+YJ3UgY+HqmKwj7ycnJqKtva24Bnk1M/MWvXKSE1Zn9LMGtA5S7xcnqNd7MKrcSNAoO+Vbi7lXGXeXdjegB9Tz5tJVv7nsWjy9hfH28vsX8eqN0fjfx/Pvvo03338X33z1JeP7Tbx98zr2dnfSwNN5kS3lme6f0NfTlYEuncj9nu6+mBifjBGMenWq9Xv1+nWu2DJ1lKl+lqG9dLKhZ0zDYb3PMHyzb/hevjMVpnjcTYHFvom5kXPWVVysHKhvMKqsPfoGumMauTwxNYbBKZa+jIH+wSjTT6af0s6wjMlbg+i7+Rjqb0fe1Med2/2xMLcHZrjKCVw0Qo5J8kT1VbbL57oB9fzCRszMLkQ7hpEyzP063MT6wb3bGWX24ptvoQknPJvhgW14eSC+/GImc22/er0Rv/viedKBfa69olwrckOrv2pSd+oUMfjAiOkTxi2d1PzVI/vGJjtjdHQ4drZOQHzVccrvNcgD69rW0oaMv4rOVnMdY1PBC+p+8YMrHTQaDXaQ7rJ99J3l+lzpUD0i/pdm7fNiY12dKpaOQUhZnsfILXFREUh0WRj58IOHz9XgdxLK5xiI4AoqD6PqXDFcxmiXVnVcq1e1/cQ3vq6traYT3ffaLxrhp9A3bJD8Jh51hbTBDeIVU2lAgNB1bbYxMRP1tz6Wrb1iPdK+pL3W3wkGn+2RNqJ2Eqe8Y2Sz/a/kt9/FVZli530/yqfiTfPQy5fqXFMoqv/4mJjM+hQBYvqa1B1n2fdGSGbQxXtel0fFLfah9aQi0YPu+vjju/HF1y/iP/yX38X8ygY0txprW1sxr4NwdhY7czEWwDbv5mbgIR0j8zkZID8tLK9wz1KsrG1gC+zmPRtbO7Gyvh3rmyV+34jV9Z1MS7e1W8rr3kHPr97MxfqWm4i6OWE5Xr58mW3RWf/q5atMueTEyNrKcrhvl6vrWlqNaNeJq/393vlI+7RIu7s70vY0WITORJ+VE1e4V5PRxeoMN9gtVmIVqXcv4D953pUe5rF27HWiGlQkZravpVu6KemhxRUp6m1wr3vySFNeI98o5x0HbVf7mMuKPkdeJ+1bz9TxhZ2pDe3/pmSSbqrBsqaw+9GP7jNOJzF9qyse3x9G5m5B+/VxenFMvepjaWU75hdN53Odk1M7G+4jUB0T4Nr52dX47sUcpV7Fkw8G49697njyaDTqaq4zOraqyhWKl2FwS1eXm+wXq7Tq6pqpg5NiYCg+7zAujU3Y71VXjPlh/PJXG7zvoH6tYGltEH0SdSkL9XdQcH7WprKtOoQLWuR3C7bReShnxTdqOrvr/ffcz7/k+5TFfuYnx9Prc4UEA2B/e186q3hX+Aaq4cNj7inudaCy7PdF+1rBp5aR9fEC/vPyyvGDbcwhn6VvwHrw4Qf7m9/yfH+jr771U6YH9qTx2un2QQeYuRXa0MZ38to0Pqa+MsjCldYnx4cBREO3R5yCEXXvoewzcC1XBiJ35GHpyUo5Aa0c9LN+ouwH2pdpg7nVla+uAG1rb0rsd2d6NHa218FZtXHn1hPa7iRxbdyabIrXM9vgsmYwnn1rapv++P0X2FpLXXFx7cS7DkHGOGW1WKVI05zy6X1fZH+Cka+uyzlBNTF+O/7v/7e/Qdehay4LuabcdH8nfQfckLrt/FifVz1YbSNW5tZjuKcDrHseD25NxsE6tiM4axRbWfopH52GqS0b0L3t0KyTTEel7bg4UQcoL4qJTftLh62rCl2VaFpABo5xq0OGgueRmRfYsN3um4NsA9Qn/pS5O9vaoV/kqPoFOtlEdzv534m+bdBmY5Ddy7Ga9hwydnvwojZTHb+50f4hMgOLHd5Cf9LOY21z7jGafxP7fIvnXiX+q8pgYe3+wDbKV/rkhn5VJl8ziO55KB21IrO1nSUkA7dM47OJjrPKXeAqJykTa3H/Dm3ZLB+kD0beMd2g9K6ekR7VkcpJs4UkXTG6YgAdzxnMCk8cI0vL1OME2WpbD8FFJ/IQ/bKN/H2NneG09mhff7RJsN4DjWxhl3meYQOoH6VL04y21FXFzz/6KG73D4TxN2XKEA+KmZvdd4y69IDP+wc7o1QuIR8NPmiGDtpzst0JfrM+mC/fjARd0I2BZH7f2+vq7aYca1ONq+/Vv/p63dx6fHQkgyiUs+IM9enY5FheZ4CC7W2zD8Gjbv7v/pO94MR9cIL7uOlkbmnriKGRMfit2PdnbGw8Hn/wwftsKuBuxmdsfOJ9kJeB2fXRBg7R3yMt+XyDtFxtPDSIHYTdbhogVyqoWwwyMKp/dauUfg6ooSgXHs9JYbo+ZZCYiVcPZZB6P9/zVX6tfOPF8c228lq5p0qfMVgtbVfoxKPYKNn9RE2RrM0gjxfvxQcG+viXPjRoQQyS/iN+dxJC+VnIfGQO9COOdGJFH5T6z8Nr8nmcPtX+9nPlLGwYcHRjS072y0el3a3c7F+ep1bg60H0KvKeMmuePfvoF0YaZudAnFYkjWOIIGeQ87hB2MCwDIybQphjTADnQAmijCoRMAjMBFpFtIPMUhjuAibLFvAJDszFaQerPBS0Eoud6my0y2RMX2NUQHYUjTLa0Fkiy1AxCTJcUqJh7Y7sClHr4fNdbm9HOKCelqVRIpioGIMC9mICoZioMGJJ1eau0DJ/d093Rh1ZPweV4t6X6eArsAuCSWVBnXQoZt9x+p2Dmo4oGDEnKWiXAyuA1tjMDX/57LO9XiOIoeUslGh+pgyVueOSz0bo5ADyPp2ItoV6qeeNOjFyxckKgYvRThpUTz54lMzpxsO72+b1Lxy2Sdu2iWemAKtV6RQE5GeBdypzvlVBe3h98a5gHvsmGQEB5Fj/qVL3ykOAzOauKThqY6SrA6ELc8EA9VXnMX5nmPFCgPBZd7D35ZGV4uTIYugjCdy6eYlnfrafRYEZdaKRAE2hGDKigHHJqH7HKW+iLIqyrlk/O43vKCmf5fd5vH+1TwRInt7n8nN/c7JZAJuOXQpIQJP3F7dacvHHQddlOdaDARL4CUotj1KiBkW2V76OP/z+bVzVml7lNLZKBxnx4bLYycmJGBnsj36MNpeA+VxpQmBsfZeXAe7w0v7BIYKiLh0CGkG59B9FIf/lhmLcU4k2dBNHjTydIi69cvZdYWV5GuSOo84+eVbDSX6xr9OAhJblYwWbgtB89dK4DmN51KjciiD0Wecn5+FeHPa30W/nCjHKkU7tK9MOObatbhpJmdbd5xkFLBCVHu/cHorOZgxK1+UCli8A8y5LvHtvOpqoy8WJ6Q7qMgrP9EHFJEjBKxrKySs5Lpy04xQZ4HjpbDCKLCcHpXUuoMUp3KVjZ4+91wkCwaY55ASZRkcYed/Y5L4BhRBP+UI7nfTjK2RFI+3AUH0/gWHf2U5/NGrDZ6isNG73MdgELCpgDSiV2w3GxhJK6+9+OxP79NH58WmMQgsdgLObYx0gw3F8Rj9FfRzBXzr79yjHDf623UgJhdPTO4hyv4ze/sF0NJ9fwR/2AwS9vQXQKG9Rj8Lgam52R36M99O96GhtzlylO9DhuUYZY+tqkt3dpejqrY6f/vQp4+WKpqqYmOqnLwBxnQ2Ag4b44nffZi5JlfLxkRsBG9nkptAn6eBgWGJ3ZzuXDe9s7MXGyg40CjDIpffVcVDei7bOpswR38XrGSBn4tZ4DI22xN37HdHbdw6g2Y1Xz1dic+WasnRWYRhVt+bznHzWWdXV3Q3oAAj39sXk2HCsbywB1qEnlOAmbR8eG0KuGUV7Ge2tdTF1qy+mb4/GFnU/P0NRltAx9GlDTRPAYoD2n0Nz+3FaPsFYvI6tzYP4q3/2L6iveTMBwdW1UQZAG1UmmK6pdTmsK2KqM8LC/ncyMifT4CHpRt2pbFNX2PaMJoDOlDbyojTjd/6mkW0k/PW5G+61JC9JmxorRmycMD46SHJSniKM4pFPlc1e78C7iZ06pr7pOqamRmIcw0XwUYYGBwdG0tGto199r/Nag9eI8Dr6QF3X2nEVYxOtMTLWH0NDHTE+1hu//K9v4/l3y8gd6Jv6uHFzc1NP/P53r2Nudpu21sbxgTlSdbzUJp7oApga4e9Eg/URENVgUHV2tvBsZfgJgKVYzdBkzngAy4OHd+HHI8azK/oGemNtfZ1+OUMcALiP5TkBaD1yVj6mL/ms/NHZ4SSemxUWgQYYguhxVwiZMsyNBu1/J/7FIxp+A0N9KQMFv3XUx3QvOuEaka+ffvIJALMr+vt74+Bwnz7bTsfEGf1/Z2oSgHoTU9P9mR5K2ajh5DL/65u6+MOXm/Hq1SpGF2CMcZ6bXYFmD+If/+O/4v5r+Ne9Fq7jNd9fXLpSoja+/vpFfPmH57G8ug2AP4nN7VLslvYzArShsYhkyxSEOUFTC001xOqam5/OxfraNjRUHX/xF/84lpa2YmsbwwZrbHCghzE5yEmjdvNP1zfFzLt1eMlUQD30TS39MgI9g396h9AffWkcimGamugnMdnRHvzcSXuN0AKrIZvFNOf2w61b9MsObZ2j3J2cSBwdvoXBqjHZHYODo7lJWAdGSL8RegD2dAoxRmp4cYt6wEgj9Z04ogDRBf5SkmtsFhOqfl/gO/FRYhVxgNiAsVZHW3ZiMsry1ULEiBUnorq4CLAoHCfyp9jHMjW0fIbRheI4sVZOOEFL1kU+VZf6nIKHMfpS16MTuFOatzyj+McnxjIFnHxsDnAx54vnL9K40YGek83UUaeckbreo45ywtCo7p3tHWpCoziNqlfeGwHs+d3z57msem7mXayuLiN3S7mq84gxy4pCi+KUni5X1LoseiKjtBsba+G7rhjoG0Ju9iZdGy3VjfHX5ca91RpZXam3XaXy5tXruHv3ATJvD36vjpn5WUQf8ue9g02ZZQCAuNSaygM6N9SXRuQXfF04lT1MU2JqQjeMrqq+Rld1x8g4sqi0G+sYw+rDPfRQKTfhhcYZY5eRR+1hTE91x4O7/XHvTgf6fzfefl/KSL/unr7Yhi+Py+c58e2mnR9+9EEsr6xybsfG2j5jiByFXje2VumLAegTo7GnDfpG39ciR9CRne3X4Jcj5PdZHJ/Xx+++mKVvj6AbN7wFJ5keBLnhJo7iNPdRsM1iqDZo3rzYBjxcXjjZDc1Srr6Ivf1teH8hzo6wPcpHcUlZ9egPcYur4UwBdo3i1dbR4DMoQLqVnnXC64jTea4NIs1Jt/Jerh6DdzJtqRdDLV7jCqcMvGJsMiiK9+KZU3is2EsBQxkalN6UkRr5lqP9Zso+5ahy2qg8saR8pk0hHXq9S9R9pjjKSQRTtajf1GU6GSxHTGgZ2khis3RCpK1ZpGhxAsPneq2nPOWeafKp9CI9Sa/aSiuumIJvfabOCvm/gve08cR6BliII3VWOFZibmWKcsE+VRe2UG5hyFeh2wtdZLvtIzGxOlSadkNF5YP62vzAYjUneLRh5WGxuDrFid8rPg/1dsQHz6Zidnk9Ntw/qac/Ay3qeJ7OFFfoqJNNjeMmjaZrcuLOvTLcTND0RPVgMlf61tQ3830z7908vJVx6qU/oNPmtnRcmmahjs+d8O/w+HS0YOibpspN1peXl1LfFjaTYwg+oP/F8I3w2wXtck+0euwBg+/kQ2VTOiJ539YihtFxWvTRYdkNdE351kcfFTn2TcGjvFVXtne1pw7tg//E58cuk6S/dMD5uxjCcdXOl55zYhM+tF5+l5kEwNzqMvdesk4ZHMCYKxdzHy1+c5NBdXyxd5uPLwJ1CnuT36GHxlqzCCAm6s/jxz9+zLguxe07A7G+sAGu3WJMjKoP9BOYtnsg9vaciIcfjhnvqwtkXlvcxu7o6BQrgHWRac0t0M7ZAfqqOTY31qh/kUJxt3TI86FxbJObqoMYGOyGDsvgz2369ibK4PWj45u4f9/ymtHd6vCWWFzYjXLpAhmjIrGuVD/5Rn30fsLY0aPt2kHaMtoQpjfJi/jN39Mpb8vz98Lukv3z1bL0MUC/5gPJoEvBTWGK0J/U2VfpnOsy4p+KaC9mmXyv78GxyUpm2cVZcVj5vvLq+cPh9z6Er5R/f+ob8ChqbZULWVGUXpyWXSevwZ+2ITMyMK5TuXl9bexub0E76OOaquhDP42PD6ErS1T4KgZbG+Nf/fzzuIWu297Zh7/gI2wBnck6AQ08yrzlkLn+AjtC+vMUQ4kB1HWFnVuFTG6N+w9uI+0d/0N0mCuWTjkvYml5O+rA9tPjxcT8H//oBE9/vJ29jLXtuljbRCb5iGqeoUyCnhlKnkFf2X/UV+wpRkhZzPPhCL4/iQf3biG7ruOrr2bDjaLlufp6ZF3uFYP8p19AKNHT0YmsNDXhchweYFti5/3086fRibxYfLkR18fYmi2m/sNGPruIEnwptqtHvrR19cfuXikO9zbRQZSFLjPljfWpx4Yz9dm3375IR6qyw436zTigX8GNa0+P6Y/GuthdWzGvL/YSNpM4SPrh1T6/ZGy39nZTXrpvkLJ277gc6+Jn9Osh8viYxhzxTDdV3UPuLzOWS+VSbPH89eNSrByDebH1NrEjj9RhnMoAc/HXSSDVV9F8ra2OvOF59qI0I6kZpOfq3Touu0SXbu/vxTr4wlQ9cG62x723lnY2YmV7M9asF98d0VfNyGTTC4mDDPbxhCxS77uXov4Gx0RbBXKCVrF1uXcPnbhGG7aPyrF9WI6Ng/1c3eAeAbtHh7EGPishf/UpXtImN6MvHZZikzavc88xvKicuwZDnJyfxBn9/GBsJH766HF00G6f7aR7V1tHykYnNbR128FXDdgs42Co0ZFxZHiBCwwWkcNM4daBfSyTufq3CfvEsXQfP31Ie4xNXs8pDmlHX1UjW3fBkrkfqOwMjW5hK7r6eXlpOdrRVU4I6NsVm5mtQdv7gjK/ef4SebcZs9hDs0tL8erNu0zPubm1k3bK+vZuLCytUrdqyi/l3k8GOFxdYQswPvoi3MC3kzKd1DD9qpjGlI+Xrlymbk5cb1Hem5k5+G03V9ArrtyLSlmjFBLvZMA3zylkVYGbKphdeeu1vopjlAk5ASf9+Op9nB2d2EcU7uoWT7GZeEFdqk9L/Unx9BG2uQqIAkxBJA6q7IHk9cq3dPArGqCh9Av7THSldS2CVaFb+loZyE8UpWS0PoW89UF+px9P2e2EVBU0Yx3NrLELfj6BlvRZ+f2AqzDhX/2jNU8eP/1FptmgI+1wBbUzDDrbLVywmBtSwsgZ0Q/V2zlGy9tQrxFMmZfJ7wvlE4CkIgrC+gm0Kg5IDVOJ3VkQUxJkqh9+swF2hI1Q4dlh/lkG7SyuAzwIHDUkBIHOFgkKTQXgbJOzQBruAqqiYyymGFjT7Xi/pw5LByCjYgBZEtXzFy/4LiijPUGcm4pq8Ls5VjoGKc8ic8KCdnukg5BToKQRmU4d+4CzmAQx92aRt1+ic5IhQQ+nyjQZlmsr9fE7Haj2gYRmBLJguHiGG5KZwsXJg6Is+0ZSsD8sX0Jz4sWyBMCbWygl+vnxkycYneMZmeVSN8fDyRoekSA7Z5ooM9vDvcpRG1tR0j7DMXCMKq9JcP7CxbKFYCKv9XvK3MOg2QAYCpInBnqiF4GkULy5OIzxeyP0FdfafuvvUHFfceQDspzs8PfMkZ/fHwXAk3EBpLzFJM9nV5gjf6c+xSGzF8d/U4bv89rKdcVRMD0/2Qe+Fg/gs7xQRHH5U97n/T4nrxWQwWCcSXv8nqCHullYRpwrNWu4DmBZOq6Ob7+ej5vahjiBpnUOOutuuimX690wRk2OO0LBXGYKXZ/hGGogOGtqRLjL4V0yd8lzM8ofPjUqvUEa4nHOQDvzrBLUcNHR44y0xkoCS9qnYPR9KlLGTtr1kJ8LJz5t4BoBtf0mgJBONKykmSKXfWH0S9/pjKSMdCBSPvII8IUQduYW41+HubnWBD9wdw6zjhyNgXT6I0smJ3qjq7UmrnR4Yjgrg6R3+bMDJWOdnVDJjfBS5igE7XbokHpmlAp1cyWSeaQ1dqy3ss0d/yskIv3rRHXiI5Uw9bcfnPn19CkuSRNr6xh3Qs3DyOqz49N0gjkB2ohAdU+FU+qa8obydB5ICzQ75aF9sbW5le0WtNq/brBtBzntVd/SCC1Ux//8N79LmjNSfnBoFCO5AwXeFX283yvTH1fwOz3nuLvMzaWti6YYYKwePnka7d0YhyhhF/909vSmEajxuruzSX+UAA0Rg70DKPVu6oHMQ1nr2CkDuJQ/zhL//vffUu+m2Nk6j8XZ3djaKCXtqHTdCHdqajT6B3ozZ//25j7G0CAGVC/G4Qlt3En+UCZLB8rs8dFJ+rkqjspG5r2XZYyNzg4nbXT8OD6XUY72HsDl+UEMjnbG4Eht3HnQHMNgleGhgXjx7Vbs7QDYjkzTI9QShOkkP49h6uNE08HePnqAsbs5ic8//VkMj0wxfm7UtZ3y6NH9p/H1N6/i9ZvZGBmbpt/akfWbabjnagTG40QnB2C5hrrvA04mR6eip2uQ9kf85PNPY2JqMuYW5ulj5UVVrhqQSDRujRhXHutwVAIIYDR6VMZGc6oj5WM3jfWQXlJucUr/9oN0nNHOvCZ9wmNGwuvs0ImjbpHWzo2sAXjm5uZVGPRclytH+GjKHlggOrqao6e/lToP0Sc6PnSGuBINAHNk5GQtuv882pE/6jbzo/Yzxt0DrRgvq5RrAMAVBtAVfbgUZ0e1UdrHUDlGdp1d09/lWFsuxdqqOX3lMekeGYCKMfVV1h2Q5kZV6kpzWbt3QEtrPbyNYVZ7Fm6Kq7OlBaNNR5nOfqP6W1ucjDxEHowwTohPN5Ytm2fZfIjFBGZ9A3KMvtMhZ/3lWTcmzH0g4G95r6uzPesgCNJwNJL/9MwIVSMB1dtF9I48WzrYgd/aogNQrZHthIgR87W0IyN66qqQCafpnDiA/zLwoQ7ZACCcX3wHoG6J5eVZ+r07/vZ/344Pn/0cGhxEz4JF4FsjjN0g7YuvXsarmdX45tVCLC7vxMz8JuB1Nebn19DdpdgxFcRmiedjDEHT4iMnByfGxzOy39RaTgSeQEemMJAfjEIxD/Kr1+8yormtvTsnN55/+02uCDDH5+GBhg5GXs+t2No+ixcvoePLenj3HOPEFTBGzF3nSoBGCGgPUF1TfR0fffQwBgfawCTX0d/fEe4/4AapVdCdGzt3t3L9TVssvoMWlnbj97/9LvZ3juPHn3we4yOjsb+1GVOjw4xpUzGWCCIndnSe7dO/JfpZZ5XYUK0kwlC2O4Y63JXLykw/q4vEVdKz7x0/ZXMCZuoultLh5/3qgZRDXK9xrR73e/WHBq74RaeXRriyWVmc4JrfpdcMiOCzMs336hJ51nK9Jz8LvKmL0YGuvHF1DF9k7lQdw/KxBqaGllHNX33zdaxiOA0OFqsbfJ6OSfGlG929e/smFubn4vk338S333wVf/tf/ktG67+dfRsLyB3z2jvJ50bXOmG7OrvRjd0pF4ygKtJgmuceudzVB18xNkafQTPdvYPI8p6oBnsYYavR50pR94gx96eT/erqvfJe8obGWH//YE5G5KoW2tTN84z4Vueoy+xTMYL84WcduqbGNH2nwki+3MFwd2UTt/C8s8zByi2JP53k2d7eh1fho7Oq2Nl280yjpMAuzeZub4iB4cb46OMH9M3zmJt7E48e34/Zd/spgw/2j5GN7bnBrim51PNOGHyH4bm2Voqe3mH0Vm9M356ED7qRFYFO6onzs/1YXpyNob7+mIA2T4yOc9E/crp82B5zi+Crq4Z49PBRuDkcQ5fpAZwELoFv0xaS9+B9J2PE6U7WFBg10vDqaGuKTz76LKbGbsXIwHD8+U8/j08//hCZ15+TaYm30DnXOj2hS4OZxHJih0vtL77rxkaB6Ojv6rRNNAY31pwYuYKfWgo6ROdoo+WklH/cX/CKuL6YJPD08PvKq3X2OR46232v8e/h72Ik7aS0DWiX/CYv6cy1HtJu8hf3+Vle9ZlOJOgItv52h440V2C5EbYpJ7VV1HGJ097fKx8lnnzfVmnAyQf5xOcU9tdZ2nlGr5tmyoksV79aBx3d6oK0xbhXfGGbtbk62tpzbHTa6+DzWuuGYHk/eVukulSWiBENRtDuVJc7GWl/GtBhPeU/+dW0jNVc39ZYGz/6+B4yfC2ev15FHp8j09yo/AgZST+olxjXpGlovB5dpfP+EkzUCJavqUMGyI9go6hCr3GNq5eVee4RUYc+OkW+14AFqxpa4vgKrFTVEIfI/vuPH8eDp09idHI8pibuxfgk2GR2BnrcoV/Qv0aSU1dXxwwNGQSCfWqgzFlhj9r3BfYwnU91DI92o6Oxyanr+ipl1Bi8V5uTTabFS5nB+DjZKZ73vXrY1YQ6Fh0HcaKv0oJYXCxkP4qRKDbHXoe//ZI2BXWz39XZ+hNu3bqVY+21XicudRyVw9Krk6+m1NI+krb0AdTXaz/sxe07Y+kYcrWJecZX1nco8zw6OttiaGAk3qHvOtuH4+uvFuJoX/tQvU+9rus5z2JyqjtGJnqQu99lm+0LHUt9A6OxurYNPjimfOi/AR24uRoX6A7Tj0aNDidkQL0rR8fpK4N4zmNoGOxxbu7+fvQ2MvTwDHnmZKXPK3SVtoY2g2fSpAc8XeEN+85+9nrpWlr0s9dWeMVrK3In8STvLdtDOaF8KMa5oENfLcfD7/+0PI/KigGv8ffK+0InFtdW7veoXEN35vuKvDGo0as8/b5S9z99duWs+BDyPfeq053wNrhGPcHXyZvamK5Ur6RxmxoeiH/y5EE0gxvfzbyNo0vLQobD0yoccZz+hypthYvr1BFZf3Q8FeFZ1sugF/fhOMLW6I2Rkf548/Y1PNQaY+N3Y3XlIObmd8Bi5+Czk9w/Z7T/Ooa6L2Nx1WjxduTCCfzSBm10U7YyCHlJO5xoUN4YGOZkpKMi7+mQlgLt8m7sp/GRyVhf2wXzme4VvoL3E3vQbmXYJdjC9DIn4KV9aO4MOd1S1xmt9U2h67mpqj02lw/pJO1PbAjkgw7sG+TLGWRVg+zoHRpL5/TF8SF1vQnTtnWCF/RH+aA+dL2Teqak0xDVlnQ1Yiu63NrWwKftyI8S/FVFW5qgB1qQ9o0rjZ2wYdSxN/fSod2AXduEHGiQNuFb0Hq0Y++3YqecolD3r06jqqkhsYIOZINl9DNWo/vTL4Gsdq+qOmTQUHdPtGKvuHeDWML9AAaR0f1g1bS3z09imM+mZrtg7N2Ytw8529KoT68R7F4bu7RbPhrmmt6ODuzgVnBZW1xBpwcnR9FJWa1c6yoKUxa5iqIL+dIJrmqDPw3saKE9XdyHcIoG6tVD/zXDz02MV1tTc6b0ydNroCnTvjqGTrB3Yre0UI6rDtyvMn0jButSJyc2TWl0gmxu5PM//9GnMdUDXqF/7UNT5zVzrzb7m9k5+qs9fTblw/3EJysL6B5oQxvU1Ruu5tSuL1JFgo3gl3XGTb8m5J/6TtkpD6hPvUdGFYObClA+zUwZHMrldu0isCQEBn3UQdP0KTbV3Tu346//zf8hvvnuRWzvHQjuYTvtWG0mC6QFNfUZrLi+XWZ8BqNEHUrojMnpydhzIp7xlwcNMDAVsUEc2kxn3DMwMBCT6Ddt07Z2g7OK4JQy2GthdS0DFDODG/yWcgaeK6SL7K8Pq5B3+oaUK4U8VM7J+8V38qnyUvxl4Km42Imu8YkJbKITcOlx6n79RJaZfcOg5r3QaMo0TlcgSLe725tg5a7EovkcB4BDOe1hfTxd4Zu2B98XqwWKzA+Wxw9ZvkFOTgrK03anskuZpUzUA+vKb0gJfLOH3NCuxW6iHCfy6sAV6ex/9uzDXzhwPkgQZ6ekAZVROTDue/AouLMhVsKHp+GVVU7ayAZlTkA6yYpYnsoiIx94laicHBD4uJmQSt4JBPNOKuBttBW0UzX+BBJFFFekcqkoAMu2EioyZ1TygMntGH/LWRa5ikq5SiDbAxAXtPpeA9FyKgDXJRS2xUmIWQBSH52j8dQH0BOoODPj/RozGksqWuvu6WFf6LRK0ETbBYNWUGLj/3xvPRKcKAR5lpEiSSTv25URQ7TBantYT9uThCAYoiwPn+XY2K+59BGiNGLa+nuz/SoA1Znjtbnigufulfbycw9CoxgzrzW1kc5rCIjfrJf1lZh5SNYra//+taKE825eFO/ZBhWRs5987725KgDC2i8f52yb1w51tUYnCuMSBVN1dRyTOvu1AWUofs/W2YZ85QvOfBb1yDO/5vP7QxAqLdoXvpe981cuzfrKVZXyKr9x/GkZleP//7ssk1eGo/js7/7jOY6HdJOfHZOb4rdCZCgcfO+N2Tv5m0cBUooLjWSrQlkenNdgyC/EdXVd5otzsoyrMs2CEaMqM3e2NxJLAW3/p8MQnujoMLergrSInEoQR7/7zB/oi++SbxyffHbhsJCXrahX6yh0AsAJJR3z8qjXykfyi7yvo0zhVkySFc4XjXnLpavssLxG4amQ0rhSqfreyaeM4IUuctNb68GRDnVeXVJtPeUfeUOnsJ2mw+bW5EB0t5j/HiHL86y7UblGdWgQaBgouN20zWLlR4VbZR8L6dqJDyP63cjpHDmUzuTLIsWX/Gy7pJ1sq84J6qlhkXKH8fV9FXKwWJHAQ/iuGGdgHGBFmtAQ1vHvM80nV0c75TXJw8Pvzk6PEejHSecam4LViiPXFA/O5qeBjvGyAch7BVjzGjexHRl2lcd4EeXFubsPGOkdjM6u3ijtH8TO1mZuJLi5uk5bqmJgeASDoyo3fj4wyh6DUyfN1aVLuZfiZH87I2zbmzujr2sodjFiP/7kw/jmmz9mxLCOUHO1v327kBOGPV190QSY1AHiLPzGxi6/LfKqE9IVQ25QNgJ9GGV/yjiohExlI41E9A/058TszNtZwN8+fdvIaynqkQfKOXXAxQXynvF1M92N3bWoa76O8+sSZewBZm6Qj7vUuTvTi5T2W2J2YSdaMNzcfKa7283gXDkB6GyoisPdvVxm2tVR7ANjigYnbU3XYp5PozlPjt0zwNnwXui2JX79y+fQRAEIJscnMeDpr4uD6Oloi/PDnbgzNYwRPcZYjMXgYD9lHcaCG33OYTTSNg1Kx1AHvs8pNmSW2Y3sLCbIXdUgn5gyr2TqJGWFAoMxK3SXhpckppFc6Co/56QsF8ujGe0GbyjjpSMEAnTQCW/VIk9rMk2PtLyyvJ4RptK5Udm1tcqHy5i8NZl5jre2AeElIzneL5WX7aAZ9a/RFUdHB3H7Vnc8/GAawHWBEa9RcE0fmD6rN+pbTAXQHcuL5YzgaWlujc8//bNY5rluUqkz5ubmItq7dMaYHxRwWGWaiMKp2d7RmpGztXXXjHlrTE0NwR8H8GxVTIwPx8vvn0MPpkAZiw+e3I/XL1+qgKK7q4fvhuKQuhspp3PfPtXQUH64Z4Wy0PQLThj6W/Y9elDHlNF7Akpz6+4Dig7K+xlV7Ca2CnyXUpvX/vrmPA2VXngIMRMvDASorY/lla00nBoF/RgaRslrBF1dYyTsX4EdhqJM39U3VkMnbXH7fl/MzuzFb379ba56+NUvX1DGRmCqxit4aHlzJ7bgTSOudACoLy+ov2kXrKtjbwT+Cc+cnJrMFENb2+vx5NHD+Prrb5G1Onl7AMZuNgxecrKCoXRCSGwgvRSpL04xAI7i0cOHWeeqG6P6N2NmbjtTV8nLp6eXSReZv5oy1laXY2p0JB4/uBelnV3kbH30drdHc6uAE3xRdR0TE+MpE5WD2Guxs74brbX0y95VdLd1xNjQcIwPD8O7rbGxupCfXX5rYMn65gZGSDmjuUu726mLpD9Tywl4LbcemlcnOXYCXduYYD11lLhH/JEsxPXFZLSHorrAoBiqyOnErXmtvwugYSzBLzSVuIvvpBMjp5S7VCSLlC8tQx0hTftM9WgByNFX4CzLygl+CEXHU8px7hNH2B6djm6G5iSeutAIcHlUrKwzbn5uJuv1y1/+ijF5xzkTC/MLuYeN+svTYBjlh2mkXL2kE9Jc4z28d4POzGc8YFo7ZAC8yOOpYxNG+xA815JGm3tTeJrz1RRw4keDZbZ3tulXHb+m5yin8zQdpaARJ71GRobiD198mcaEUVYrq6vxZz/9aYyPj8XXX/0xsXJBazpCi3JMr6DB3oFus3+dYMnJEPrInMiMXjpXxR5GSTn28u/FuegJPG0KNIZIuaERZJSxcr6zRznaFr/7zXfQM5ggwBi1PfCf9LpD2dcYsjuMQ2387M9/Br51g/cD+h4cdXqVDuy19ZVc8TUw0B79va1hlWuRTbV1l9Bqf2yubCP7TWdTHf/pb2ZidcMVwDexuDCfaVzOjy8yms6VXy5lN3rLTbudLK1S1nONtKfjQm6UFhvrqhnPk3j+7SvqXeZ5gQ5y1dwe/b+LPOzCkISGNL6hBXGWKW/ETWIp8VFGn/LZsqUX9YN05HeOl1hGbKrTVJzqPV5b/AbYpi5er0GfeCxpUdyF7cP7XDbP/Sf0kQ4X6+A9jm/iGRrivV4j1jNwS6xnWUV9rrMvfH6Wg642x7/P1I50LCv82wM/VFbY2KeuhFC/GcHX0eYeLgZhvC8H2WYb5DlpxGtMHaC9toEuMyjNTTl9ljrXPndSIW0o6mkfaJe4olKHs+VYbqUdOrKsh8/0uzNo1VzFOlMK478K2XyczxRrWh/EBv1Dn1FWOxjBtAM9Hc3x6Sf34+Xb+fjPv/wqnRquPtN5YpopHeEyplHWJ/wmz9WChYzkN9WBm3JXYwvr3LiEnqtrGtAz7VFb3xat3RMxOPVRDN/+cXSPfhj9nGPjH8TQ2H3k8SAG/TjtrIvVNSfAa3OzX1n622++pu+MljdSn/IZ0+aWxtR/8qo4xvqkUwHOq625Qcb0osfAPRdHyJl+cNsqPFiffVBYGGLkq5Qd7pEhHtG+MaJfe0AbWdqguDzE+PZ7gS9M/eReCdKN6TTNEW+AQjMywiAQcHUT+ly5zX0WUUzuUEdscLGKE/LicgWENkgG+4BRpMH6urPo72+Pjz9+Cp79PldsRjRhh7ii4bJwtp5cxfbGUYyOTsYYeMb0e+fnJzmZo96tq4OvAB/HYET3/pi+NRQ727uxs3MWS0v78fz7FWSoKUfroPFSHCO7SiXwDjhSmjWwoq62BRn1Bjq6jm5wqhPjv/rNXHz5h03kg5tfurGk6X+UH9hLyOJ0uEJzbr7vXiXyQ3vSXHOx0kb7XGEipeZrcUjnlaPytTTvKU8qN7QH7Tt1kJd4jzTvNY6JvzkWlc8eFX+A11We4fMN/Kp894Ne5Uxe4fSelOJ+Vnfy6uF3ll2UUbyvHH6X5XBtJY2QdfGzh/rFdudn7nV1hUFO5h53L7prdPH+IbbC5WF89vQufHcYc8hWRH6OqTa87mdekmakPWqXtKR+snb0GuXWR3dvG484YVzqGd9j6C7i+PQ63r1Zg0ZN7ap/1xWh9ejvrrSrPnzWQ32qY2/9JGqhbWVDVVWRKeMMfXfJNT7fFVxOpjqpmEPl+CAf9Y91tHeBPxri/8fWfzVLmiRpmpgezjnnLHhGskheVVnVfHh3z2CAnRFc7Apk8RdwXb9iIBDgAgJgRBoYYGZ3SM/2VnfxrKokkZHB+eGcc07wPPrF6e4VwCM93Y/75/aZqSl5VU1NbWFmGfu0xm+kEfPE3Gk71ccXyF0VOqqcn9ZjO1sb6qK5rjFqSiujC4zV09Ye26v4jsfGYowP4IfxW5NByqvrYxPdVV5dF01t3ambzo7Qa7VV0dLemr61uspFQGYfnkEvgz3dcShfK4d10D3thLRCRrbBcDA5/YaOb+azAiJfeD/GtQ3G2cH3Henuiytg4250XWdDY/Q2tUV3dUP0NTVnQHwdHG4y7lBbV/TWt0Q777uQka6GZn7TFG31TejTI3oVcbV/INqwOyaned7SQGdXdOEDCdQ9a7O9vi4+uHItmvj9BliynXve6OmPZnRtG9ioCZkyk70KffTeyBXu1xit6N4WbTDztcP8dGOf2hvr4+LUhKyjtBGtzcwPYzt2cZfrepmvPu7tYvY5tBnu6Io2+t1SWRttVdCYNlvr8O2h664xDOxhL/5LD2NuhYImxnSh9xvglRqu1R7soEM9c3EXf9gdfiPM5w9u3op65KiOdpQ7aWpSQCu++i5tWuqwGvr0DPQWfcVPMVYjbvLMO3VMX28fOqUtF65bWk2EFsNW587SejCavOUufOXC69TR2nIP0LVf7uI0lqi9s0yb+OfWjWvoxWUw8CG8Uhq3b7+TZ8n8zc9/lb6Sh2O7UGXAvwI+qgErVZhsgl0bu3IrfZ2JqSl8jhW46QJdPJS2X59HXFvLPLkr3vJA7iTzTBuTv/p63ZXteXiHaTt3wV3zK0VmP2g9bZ0SrQ5JfoQP7bv6RnlUnsQh6qC/r3fyPf/UaVm5AppjMtC/yBcYenFpEZ7bT9xkH41t+Bvbzx2jXKPfbka/CzqW0lTWtbPGlPXFC5/FIL/+QuFj+BC3ydvZFy9QP9JXX50rdbF9fnNTr+Rv/F3u59/6Rs1vEjyLRHX8J4jgbkHLSxpjF82V/dEf/fGPvaGEMDgnoMuAJhf72tbSAvBpTsNjQw5OwCTw8XoZUGK5tVImyy1hADivMzvFjvmfRt3tnr43GF1kAKA86FiCMwM2MKvAQKbyuwxi0raBucuJMTB+ueVbAOHKrwsNOip+JuDLYAh/u3XIgJVBRB02iW3g1Aw/DZyOl5kXModgwEDMOM7Xe++9ByErM1NKxWwmpQEDL5Tol8bO/thXHerLXQ4+XQHTsZCmjltaXPZf25IBCsblhF3S2yCPxsf+ywz2VTpd3sf+KcD8kU785WpV7gLgKSDOjAvGotL2O6/zPmbOHgOKdJrd0tPV1RmjV65AewzWxhr6GmMEc/s0GCM41nhzK8Zsi/SBfzp0fsQ3Oed5PVwko2qkBcsa01yEoKu7OJcGqAc6WqIJoyKILgsU9LVe+kuLjPXCNmg3GdmHN+XpmBlE8cyPvXPxSDr6an+8HLpdLvDkd/TB9qRBXp//L767/CxfL9/n/4vvBSVF235ijh9z6mfQ3vn0kB/57nKxq7iMdk+Lp1vQT3FaVXiW2LGDKppUKBelcY5jaWb/xmHEva9eBi4i37050AM+shZhAzKhATM7X95zDgSq1sRMh5q+mO0rxQx+Ow6VvPybwX55g48NPEiLarezaaSh9TEGwmx0SSRPq1ykhePwXmbcyQMGRpU7AyLKijt5LhWmY/HV8h/F+N3uXImTaHkgQe+bbDFpRt8NRhmcTHoh054ir5z71GHUcdPA2KbU955XhjujrdFyDB68xg+5t7JnmS377BY1g24G9/kq5y7HAk8Z9FfuDPqaiVAFPbQCgq71tbUcuzIpDQ1EpHGUBjRkvW0z+L1psS2rcBSOoEXS8E0gtlh1LsCz+sdrBGWO18w0nSDpZPaUOysyY47xqkMNLOnwWHZpw62FOIJMTVTW4vzVtcY3z1fjDKfEw2IHe4ejH7DioT3VgAgzxlbXNlO/GTiZn52OVoCJmegatbr65iwH1YTR3tk95Dp1nIfcleZKcyfK3wNbmwFSHujmnA8O98bk1Gsc0rUYGuhL53ltdRvD34wzbUab2eDH4UGM1m4c6LsW5SU4KI0d8BK6bldnB1AMLbUN0s+Dg3Z2NjOw67Y/Mw0O6Pv87CL0qct5tKardkW+VvJc0d/bP4xhHKyrN1rizge99Gk+TuCfsvKaOES+HjwE4B9WY3+q4KP1WJ5bAeRtR0tDa/xv/9U/iIaawxgbbozPf/B2NNSVR09XGzjQIFE7oPM6AK0bMHwcbThWN27eiB/98I/j/r1pQMd62p+drd2ogVb4w3H72hVAX1l88M7VuHX9SnT19cdbt29jVzYzWPnk2fPM+HLRdGPTMx+KLfGXi29FlqGBnf3kEx3+lAP4J/UB/Jo6B17yqRPLV8hB4YBpA3LRDPmtRlf7O+2X9kd7WwX4NmhUhoNaW18ZN29eSfpPjc8haNiUknKc2iIjXiC7xdjM2NlY34IfanladspF7KLEhgA6SouD5s7Pj+Kjj96LXug3/nKS+ZQHPNS2IWbn5+LJ/d3YWMPGHXtg80YxJvTVxqZlRwCLjQYyLLGCDWNulwBLyrE24/h0j+/rmOstHFxLPkQ0N1XH+uYsfUaG6JMHJd68fjPm51f4dXVu+5yemov+wR54pj1evZpBrxVyW+E2Z3CHJV8koKVh3KqtPlDOpLUL0Na3NDhgsBlNgS1sjoamugR3ufCJs6feagXvuNPIMw/W1w0WejjuUiwsrqfzs7O3k3Pa2twGL+7H/OJCrFouh/Eb4O0drIfntmNkFB57qy/HvrXuwmlnbCJbx2dlaR8NDlpiR70o4K9Bd+rcK9f18LdBZBlHO64d+Wd/9s8YngHMjZidnoVH68FnzbG6MB+nyJvlnnKXJJbBgGl9XXPypOe0VJTVY4urkMWF2NpAX52U5cKhAWIDZgLHXJBCNzXXQ9ezw7h+dSjL/zx99jjnpLUFp6KnMwOWZp4uA7L9vOSiLFrqO6IJ3dXe1B0f3flB3HnvTrz11jvx/p0PwBvd6KDt+OyHvxfzC4t5COWz5y8zm9uDCj0LYB8nRh157fqNePvtd+M6Ts7Va9djaGg4rvFqpufw8EiMDA/H6OgoOmsQ+vL36FAGpOvps+Vorly9ktde5dX3Q30D+Rtr548O8xwZjrHR4RgZG8rFJN+P0pbfjXndoAc0D8bgQH8+DeZ5IKmLFGPctx8w7y5JD0Uf6O2N3u6uzJYdRG/29fZkEFjA39XZkZ/XoO91aGanp7LUjouzZpx2drZl+ya/mD1vMFKHweCuJY7qcHqtmVuJg2Q5CYPt9TjK9TiIOmLqTLNDDdoXJRyLch0Fr4hN+AfPtLW38yeOOXrHBSrxgw5bfZ076Q7oD7yJDZqeRP9vFbvOzJ5y14Al2kag12+++B0OS3c8ffoseqHFv/5X/038p//4n5h7S1bVZTKJgQntocFYMYdZ/do6AymZVUZfXIBzMblJRxo+plv03wDncbbhmR4GwjK5ADqk3NKmGNy+jI4MxstXr8D/W9igPnh5IgMklRUNGdhbRweDiKCHvzvPLLie3n5wvsHW/WzP8inVVWXolmF4tiJ3g3VC5ywldrIb+5agO7qIr+8+Rue10hYOU10btFK2cERxwG1jYXE+ZWvJMj7YW4Pbh9ho6Z94n38GArQFwpcrV8ew22sxOTmHrZ1B9rDhuwc4qYfRPzCYuzEHsC/iKHGQh2abFJH+FW1pD9RNOqu2L3YrdkoXdkG96veWpFnfWM950T9zYbkcfKn+cDFKR1Ta+pvCcbWER4H31Z0GHbVV8mAGeQwCwE++pl6lH+IXsdMJfoNt+tsM+mKvzHBWn4grxHWORf/LedR/SAxHG2Kt9JGgoXZSbKQt8jOTvcTD8oyYRjxaC5/4G/mTNxkcvlws1wdSb9oP23cO5E1p5kKGSSsuKmUgmT6o68Q0jtffu/vZIJefiUe8t/QUQ+qzFMG7wufQphgIkIbayeRrcEML+vr998bi6cup+Ob+a2QPnwu7YfKHmNDzZyx1try4FKhp5h77CX8axNrnHqXaL/jeIMnu3gG2qBab3piLy11DYzG7uRsPxqfjxfQ8PupsvJp8Gcvrq7GyvsJ8r8GHSzEzOxd1Dfh3Pa0x2Nf1pqzXOva9Nnd3dqOPLD3QiM3VbjlHjjmT68oNsJciLx3Q1SA8eLesBry2ASAxGQbagUeZRn5TkslJyrI2XR73M30iMYw4wLalV31dAzJTlGwzYO81LjxIW/1c6S8vagXFCe7kMfvZdtyh70GYLqjrZTon3k8+86G/LP9Jf5MqwgSDJgMx8BR8fngC9q52sb/YhWTZLTx27PEO9NqK0qpTPmtNv8idaVCC31VFA9eXqUf4vK21Glteh34pidnFQ+aqKuelo8PdNNvRPdgXLc2d2C/0WcV5Jlycn5XG7bfucI/51DVjV/riy9+ugVnwZcBk8quYnIGDYYrkQG2v/Gocw6QasahneDSi4w00eY36S469xI7SzacP9YRPHylzzJ8UdSep+kK/0DaUC7+/jEkk7Xn1Ybs+/DvbounLe6lPL6+7fEXQ8r1t+8zP33xVvC+wjfEQg1d/v7+Xrz4u71G09eb1TV/sa5Zsog1xseXZlL13334bfwNdgZ3yIFpGH+WHO/HucE/8UIyOHnkJdjyCVY7hswoTqphPF95cFM7SxXQxhwlTexBze0cDerMc+92RMa+a6gb4ynr8m/AY83oKr/Hbs1P6cwg/n1wge2Xx+NEh/MHclDdDbxcpq+F//B3slipK29HT0Z72UFumT+sOwIwh8H05OliesGSPZ32deR/6LL9by165ERebVGYm+Bl+Vm97a/SDMfo62qK7pTEGkO1z2vVcgUrLiTJeRpc+rAFRM8c3kaPKuqaobe5IHXOBr99QV5mLS7k4wP2cwFevXiMvy2C/bmhsUpq7evCT0YuN6DzPTDBLf2NpIQP//kz9btC3DD2gPhCzLG9vxNrOVvQ0tUUj/SlnLlXfcmkF11npQL/GmvmeXeKOSOvYN3K/MmT8jL/zOv5e3trC5pxGb1NztOOvy2/re9vQH9wAfhdTNfP5nSvXo4Hr98HZ7hxsBVN1IUcV0pOxnePbzYN35L8edGI1n13w3TFtryOTe9u70Y/Mdbn4ip1wDjf4TFu/Qx/0K/ra26IVXCC1VrmHiy9d9AvNE+XqQSUP3XTInK3xG+1xO7hmBN+zkvtWMc/OZSnMWZa6E7+O9vewr2vgwR1jBtDz+2+/E2M9XfChC09HUjrmsa/GiWqzdE9NPHs9w2+O4unrV/DoIfrEMnzbYO4O+O44+c2EApN9JiYnwYFbcf3Gtejs6IonT57EwvwCGGEjZa5I5lsBi21CT89dK+ikrnfHrdUlTrAb7mh2zhf5rX6Quz5HrlyN/9P/5f+aZ08a23VHlIl8+9gBF5wM3O8z3puMaRV/5JX9Zd5NADH+4VMdODkxiW/wDIw0jc83l78Vu5qYtQaOttSQeNKzaxbwPyaweZbQ3ZC3mWsXoR1L6pc3ukgdInZJfaaeVIb4TDvitdo/H8Yv1Ttn2JHEFshyV3c/Ngg/EL9W4ycG8WHzyqj6QPl0LPoNYqqJ8Vd8dsKYS8Nzr5Rjd/huMG7xlhhEebFDvqqa0UbZl8QX9MH+q/O4Yd4v4GnxU+JsX/ncWJdPz6prazepsh2/owecjA/EU1xpjMkSbZZ6Khsbu/JjgZqGxjIB9ARiFCVksmQMN9RQG0A/xwBLPwnFWPPmBoHszjoMI0Fd3fChUbENWd9BZMd5LyDV2F9m7QsEBWL2wes84MuH710sEHhJFO+jAfJvA262JSBwVdwtnV7vQ8fJCdeYGUj0fhJYQOkKVgaz+czrBAR1gGony5Utg4Qba24XO8VYv5W/d5XEOqgKkIxiUP7yXvbFtpwYP/P18n721bFrmGQKf2ufk7YwVwbQoLnj8jeOXwMhnaSNCwi2d2n0vE5nzXYNzjgHOnquuglGVQbOic8iy8eVXRib77N+MU/byyASr37uQYWDg4NJP7ejut3SQLF1inOFncac/zcyk23bm0uGdCyujPu3W7gcb/7H59vQc3Zhid9cxGhvZ55YbpmTcoDYwNUe+s7V0J1GMtif9fZpJzMYst1sLe+a9M7v3vTkjRBIw/zKXtGG7y6v9f3l4+/e/d1DWvj0kd9fts9/jjEBrK/8bUjbQ4QNXssjxU1x5qD5Mc7h8Q6O3tZBHGwexP6GmR5bCdYNDiscZtR4L/tJK4zXzP7S+O6bVxiFwjF0vqzp6dazKtpuxHlxLhKUwbO+Jr/RDq0lcMmMSuUm+6eR13krDJSLZ38Hsk6hO23xmyJrDGPqoBmc16iofHjQtTIsWZIGjNnfmZlVAMmCv4tsiIJG8rqlENQR8oHB/l2Us6VvbNedPVnbl59YX8wDp63v5kq+tNHpl7e91l0o7lRxfvu6GgG7KF7asaSA4NUtVUVGOJDdIAiOhKevC6KyjBR8kw4hfVTmBD/bgAHLRBnEUuleZnJl5hC/9b7ycWakMRblSWeVmwLCzDxUJ3q/4mBHQaIK3bJLOSfoCIMctmONYh1J510Zdd4MLBrAaeA6Se4Kb2tLa3guiLpPI1aBMnbedzGk5xW18cvv5uIQ42yWtNdWlVXFAfdoR5lv72DspCfjLBFMrCxn/ca56Zmcg+7ePuhSH/VNrbGFo2TtZ2ksSD7c34me1k7AzWlmiHR19QDmdqMagDszP4GjsQqddBrKY356BV1hkGg3abO/5xZr5awE8LLMtVsA3BUMr5lwhdGzNItSY1aHGWQlZS58VGZQzi08sAl9dndFcX5JLk5goItFWuf9LBqa6rnIALR68CgGunpjc/kIR7UxpiaXoWVztDa2xNE29mnHWtc4xszLyHBX/MN/PBa3bpzF9z4foc1J+NbMxaq4df0HAFRgKUBqeWE6BnuGYm/3IG2CAdHdg4uYmJpIPi09r87szZbG2hhyO14cR1dHM3xwDG+WZvbV6uoyjvROzMzNMo6GaG5pY1xlsQhAtowGQ0W/FSUONPY6EylX6Du31ClfGm2f8qT8r+4pwD9yC19AhHSY5SPLeslz8pg2WRn0aUkQroZVAa69GPru1gRD2+t7jMVsOngZna5TfnRyljUTzZIzY8es+Gqe8pDf20fLZbQz1rKKkhi7Ztmi8lhbfBQffXwLR2E3fvbLuzi/dXmA3f27y/H5529FS1NtzM/uQ4+DXDDxzAu3WTqP8p2L8R04JJarcCHR7P3q6lIcZsAH8rK0OA9NyuL4cDP6+q1rXB2d7V0AiLLY2dyLX/76LnTexE635GGzZuFdv3I77t9/BrtAaOilTlWmzUZyodvFN2mljCvvBnIMDJippZPlWQLdXV3R1mkdS/oLELLevHMhH+5sb6Ir4XlAtLsfPCQ5NR6/rfGQ4+OtWFyxhrS7UZDJ7aO4du0trruADodR34isNlfG0tx8NDSfxNXrfcxfS5bcOYQ+7gRx4cWdO8q+9zJo6ZkP6i13udCTDMh6WJwJDjoMH3xwJ27fvhX/+b/8Z8Z+noG7JvTt6uJMVDKPBmmsIVzfUAMdsEk6w8fKFrbnogb5hyboOBd51KWWNairrUJfb+RhXD/83mfo3fYYHuyjX+fMI/SrA29BvyNo0dLSFEP9A/Ho8RNodASHgsPUg8yfzqA14V8/X4i7307FV989jXuPJ+L+k6n44qtH8Wp6ibn8Ih7gYKysrqUcyMONOGIHB9vpNJhF1AFtzAgSz7QCYNW5BiDztakls5MMjHd0tqcsdnS2JV89fvKwmF90+ejoGDxeZDhZismkDR1a+TB3mjTTBk95oLmxITra2vLQL+uJm7FuiRYXYeXddJzQA7du3KCd5gwY9fJ3J452f09vBvc9g6C1pSUBfWYeg9PcGu38mAUl3ayjWp2ZVvVcZ1Z+S7TjsGtXxKEGbuVXd56YRdzY0olcgwl4b8m+SpxPrbKLUKBI+K4Tea3PXVKJK9IeFEEC8QSmO7GV452dmUnHd2ZmKqZnpmN9ZRXMB1/tbeIcWNZpC1lbQ5ar4rNPP4mhgSFo3JBZpuL4r7+6m4uELmx+/PHHudj529/9JmlgBvvOLrzMP+2d2eLukkMwE0dr5NVt4g4XaLXjzoNlsLRJ8qoHhkqDTuYDlZH2Xt3HD3Ns6nfLMKjnmttdECuJ3/+934uOpm74bR4HdT0WFrew19pibXWBF6awidbxL0MvmBxwfGp5sBPmpRa+qIim+vI43N0Gl56m3Ha01zK3DTE00hFDY52xvHwSK2vu8lI/IZfYdreXnzAuMbTnnsBw6ciKW8zKE3+oqy+D8NKh4hznMnZjwaBdCXLIGLexRasb2AbmzMXvfewEiL3Q/7ShDRBP+b7AK2aku3h6np+L4w1E+2pw1MCuMujfyod6UVshz+isFrxxTHcLX0wHt8B0PN7cz7/FmOmQem90jH+rSwv7VDy1Vz68l23pJ9XD87bhb3xo2/XTDFbqhxSB5cKB9TrtoVgxyzMwLnGWwQEp5jX2IX0M+lSLDtd+ZFmgN7bStsQpljPVjirrJk+JqeTF9LHQezr2/kYcaZk6dY6BIrGfeEy8lzscDHbjd2lvtRXS0nuIcZUp25Bm0sL+Wt/b77XxdfiIzfXV8f6dKxnsv/doKk4v3BFqkAPbQ7/6+/qc3Qz27+tH0wc6Ai+dZXayONkA8BJ4zh2bHsRoqY0GcNzC4mpMzIPvLkyG24qjg+UMdG7tmIjBHMDXLiquLi/FW+98hG1wkQM709Yc8/OL6KQ2xlUbf/RHf5DJF9Mzk2m7XGA12OCYil2uvlqGqTwX3iYn5tARLo40vKGZfjgyzbxUm5iCXTAwYgA7aSWu4X/6ry6qG3TUl3NuNzc20fHu+CnmwDk0KFT8zgUxcOobLGIgwznNhD96ZcA/z/WDXtKSn2Z/vPbm9esZrDKDfQzdDFfmbsTKqjruCQ4ARxztHIGTV+La9Wu0URH3vnuGHLuDrjT2t4/BE9diaKgt+dizeywb49kODA56n8XWRml8c28qtvagtUG63OXYE71dHTGzsBmzs/PMxw74pdD9D757Dr6vxTcB23NtWdlRzC80xsuXe+ljFFmbqOeUZwOeRXnhYsezcofsQ7dOsMUMuts4AZdhj+Qbxv5Gbi9p50N6KtsydX7Gq7S6vManeimvg3a2fylHzocPZc3n5TX2sWhXXFT0iT/z4edikMv3Pi8f+Xf2hWve3Fs9xpts4+8/Ln/r0+/04y4/92F/HFdmqSPD7qhwwVG8Kq7bRmbOj9xVh749O4zhtvq4AqZQN//y0Uv8KWyCbXJ/+1EkSRbjs1ykvqyVCdw1OTDUzjxiR5gzdWrJRWVsru0gA2avNyBntGHaPEOx9G65Pgp2ueSs1uq8cVyJnjhw0dOFXvUGT+TAnSeD+GXaBnGO8pCLiPBsliJmnoy9qWss1RMX4CpkQZmAIvRVWjD3nknFuK1Z3g/uaYXX6pjTOmS3Cvxo/yqcwxJjZug5ZNwZWkefBLhhHTkqgR71zZ3czzgEeoKpt9SIi04Zp4LWJtNq78UX6kZtgLE2Y1nGENQ3lsVZmZ/FrzqAHoXvm7EiaSwXI5vT+EkbezvR29AW9S46vYnXMDjm4DwOsUeWw/HeB8zFNrSRR1vQ0y4me3h2BbbVev0rtGOwv6sJPEQfLPFzrs7b3I55sIv+5PXegWiCTyzd62+WNvBn4ZE2Y3zSlZsfQrvZjTV4viy6GpuiHJnKZFPaWkMfbu/vgoMa0l/PiA26zECyCybMPjq1JTqxr7Wp349jbXdLto42/MA8twCZOIenjhHRJfTzNDrZ81EsP1QDz4kdUr9Jhjf/P8Uf2ec3m9BjlT5YtrirsTl++P4dfLD65A8xu3O4ur0T9fiYYnLjMsv4XUee51Cm/1YV9eiSFvjfc5J6errQm8ZPDGJ7TlNz9PZ1gSUsKXYMBm1P3OXivQktvfCoSdzaa5NJMgkFXNoGXhP7umO4s70pFxKuX7uWyUbiz3/+L/5lbCMvX997EJ7z5W/awbzyi3jABKlTdOmt27fBQMv48a+hk4u9xQ6GSnBunpGKmH7yycepJ1ykEhs1NYOrpTl9GBoYjOGhwez31s5elgFaXF6LdROGmI/qmgZ0numdPJhrX9E+/gVPFskQ2qPUc7yq09QJlwufYkbnT5xpv2tqm8H3/fjN2NtDeJM5lX291t+JU5x7Of7atauJhV++fMYHxpVM/DNOU8SulXUTKExmEJf5mXygbCs3tpL9UYayx3xCH/Rui3HQX9qy1JN86edpFPjbzyEYn5Thi1pibj/jMcbInE/luxv6lb39zvs/zvpEKIp80oYHEGamOo3A7vnqIx0JJsSVHgNcKlwBiVsfnTxvLngQtOmgCrg0bL6aGSyoOATY5ARAJQkiCDNIKQFVeGbbG1CSCG5hllntFOojjZ1DzUCaHbFvtCMhCwoJAItVYAkqsVXugk4zzN2qVAeDJliDOB4M5DY6t616cIXOiRk3L1+ORx/grKOzM5WC23UNBiSQpR1Brv31XgLAy78NFhXGslgUcNyOuaBeAYAdR47lBDCpQqfflmYxkGy/NWgC4Vys4HpuyigNlAkEmHLuo6E6OD5KoCvTOC8GUc34ky6ZhcGrTr5PhaCysijpYx/NnvUgC7dB7cJ8TTjNV6+OMdbSWF1biQuAZ2a/cG+D+BrgorYt9M372w/ZD3LIsMwBH/tHKntsTGxjTOZxKn2MdGGYDBhz/zIA6+CVnijDdy2HOXVNVUTST4ZNBnOk8IAH60ggBZQO8F5mR3lBJ42FK9H8P50t+UD+T75AecjLhVB6rYDD5g1qFcJkP7lxnAlINag4ZBfMnW3QAPT2DWNBMcqvOg0lGMcLXq2zr0JXcA82jhhHDTwFGCiB7qdmtJdHOQqvEiFDs6acuIuBWbRxDHZZ7OJAPvzmBUoSmmG4HLplJE6P96NZB9gVb+XG+nJ0SrmRvjBEzoXZSioDFQSEgAeKbJxSnBCDH5mh71w5TF6VS+fTYJb04BuHl58lAEJ2XVxznNIoF3K4m7/dRqnu4NALUgTsOg5mhBqkSsfMgBX8Kp/IpzrF0lZ5tV7buf3AoORCA9fZF/m3vNq6oxE78JvlBZSdlCUM8pDb7FuKLdeO3UC2hxQxnbSHnoIvzJyTcLmdifupprxeY3+0sxW7G2aeHkVLqwt66B6M9hlOA2yT83+KYbKMUJVAkdcDS/6kgmb86Igie8kMZe4rr9FXA1GCchdUrDFuVkYG/dFJglVEKFeey3XOeVbXAwThF+vgK9uuUpv5L+cuLVuypjraDFgJvrQmpXXxdNqauZYzO46+HgBMUzMc6Un67YCbTdyZwkk0s1vdWw+PTky9TGA2PHadwVVHNUBQGqvHzcBzG+Ds5DQyaC3Z7RxTDw7L8vpC7B/v8vuHce2KQa3RNNavXs1lVpQLF+pFF4zW1legOfoDXV4OsJU/97Z1QIrAgNkM1qOub66J3qFu5LwvFlcW0C/NccWstvll6GPZs2Ocrb2ck4P9LWTVgyDd9VAa9YCbvb1NPsPRRf+tLq1lALCk9DhWFsrji1++gpaACOdgD/3LGKuqmqKlsTUamp/H2FAFjuoq/SuLgUGcryoM+EFZzM6t5zbBro6OGOgdzJI8G+tmaJuVjx5cX0d+ID968vhwN+rLcQAGumNvczk6mmrTqdgGyA8zjtnZ6ZiZm4o5Xs327MJOjA1dyexHF4rMJDo5hPd9wtvaGm1C2lFe5fEs04B8ZWYHOtrdSTK3Ol4xF3Tr5GVpBOREwL2Hg+91pRVAF69HbxS176sAbdaP34K/z2J6co42uadtqS9gXNWnAShBk2V6EEX4uKhRfHziYfSHYX1KF8UO97fj93/wfgz21UZPZ2U0N1Xkgdmt7aU4RA1xBxD64YfvAggBhczRwW55rCxbbxwept3+3t6oqXTh7jjbVy9VAKZ1/NwRY8Z/W7uHO5XGLoDYbKrmpiruVR1d3eUZYD06QD4Wi3r1dTWdyI0HIuF4rx2Hh3AW5ToM4pdFQ30RKBXU5mGL8IRuTp5TAo0a6+tyl5/6y6BGC4C1pNxFAbOqqzLoqO7NRafz0tjfxT6m3kFeBdPon4Z6fuf2evpuUGRseJQ+F9lf+zse3GT/KjPoWFbRyL3Qn2XVsbZ5FiuLxzEychVAexiT0+uZlbOeGR/ai9OoLFVvIz/SiTmzHBVqgd/0RiuyaCa24zS48e5778aLF8/CMi8C+1ujA/HRjYH4h9+7HT/8cCw+fe9aNFSXxWcffxY3b96KlZWNLBuRB7ejJ91BoGPc290b3//009R/OrZm/3d29zD+w9zduITtnltcjE1ksayyBJDfkgHOpWVrEtfF0upGVIArpJHlmRobW2KJuYrKwfiPf/0wHk+uxNzafkwvbsTM0nrsHZ3H5o6L0C5SCcrRaNgq53//SN1fCZbBTmJDzEp294BZKeOvx+FHM5awTXxnpm4ZApJ4RGwAf5vxMzs3nfYxFyH5e3p6FnkCu9W3ZsBNfWxwMGWLMZvQ4GGpLmZn2TttFDpenfb69euYnp1JfqvF8awRT2F3rK2pLl1ZXo5vv7mbuNLgjXYNIUvbJuYsZ55yxyrfK8PihK3tzbzOnWi12ISbN2/mwoVblqV/dVU9+sDzLnACkNVy69bC01nCgj7rbNv3xqbGPKTXrDvpsLAwmRl3S4vLKWdmPL96/hxe28QGVGPrKmJ6/Fl88tF7MTU+hR4/ji6cp+999HbcQqYbqg14bccB9G6qrYje/s64cm0s6nEYPXhZZ+yrr77JBRrn2vJBv/7NbxIfjI6NxOY2/ICMmSls0owlg9RjLgDlIiP0kD/cEeTCometLK8upSNnndnj4524OtYPf7Vhq8/guWn0QyV8eIGDdRjNYCiD9CYqHp9uwQt78fb1t6LkpCoW5/eYC8vFgPXFuhAu/Q1oKGZ3scVgnYt1ZuTp1JrRdnS0Hdeu9iNph7G4NB8envrk0WswWnEuyeLcSvzVX97PwKhlP/CdYnF1EwcTOmFvtYfu0soSI9jtbB/n6ghsKmYthZeLgCk/xB62oV++/70fxONHz/ApLBkGRodv3CVwym+72zrT1xHnuQvyiDmX99zWnwFA2ywxGC8iA5OLceB/zz4qAqMmHhTJDCZ7GICW1301mOXnJvyI9eRTcYoYz8QD7ZBOqr6KrSt7Pvyt/VQelA374MJx4Ve48H+WwQNp7O+ccxeqTGwwcJkJGMhnJX10wT+xGuPTjnn9ZXKQOFZ/J8us8bl6V34XD3rwvSUIXZjcMQgCbjA45tgN6tuQAQnvZ9acZ36YNVtk/Rf0cq4M5FuH2YCv3+vzSUNxmFvd9U1dLNFXg9DJc/qUiXOlFf0yiGDSg/T1vfyuH5o1eeHJ08Mt5vhO3Hv4PL59PG6cGJxmQPEYW+iiZk1MzUzjPwAQ6bhlLX3V9zMzrxRddXyALkU3Nra3R8/AYHzw/R9G9+CV6B+9Fp9++v14950bsb2xGpZDLClzsb4my8SUnB1FZ1Nd7G0tQ69FcNJrNUlcGeyP2akpsJG7hqrDc4XmwGBi/5JSSyFs0gX8buTMYF0eBlpVm0lfB3v6m1XYdv1vdaQ+mrwNT5UyU/CVARD1nHTUT09fhPbEzJWVHthtprIHIxvgNBZwnjovfTsmeQ+/Qv9UX1lcr42Tts5/nkXGZ5b2ymQhZZsPamvq0s4nFZmv0aGBrKk9NfU6hkb68v7a7G1s7drKPtihLbGCeN2SBi3tneifrVjELlWW1YPlVtIvNsN1ZGgI/X4RHlx/eFQSDS1NsbCyCe6+GvcfTsYOY1FG6+rLo74WfgAv/fJXXyG7ZdHbWwuNwFPnFbEDBiktO422rvZob6yJ0uPS+J9+Mg3dmjP44iLGafJ4odvVH57f5Pj15XMxgC9MiNpRH6ADchEV2jgH0kEfzuvTt4UW0qPwB5FNsbgN8582UzlTB8jbBuHlaXGYl2T5Vz6zDXegKI+26zV8TPu2pSxxHX/nggvv00+zvfxQifZ2b/5dtuc93jzVNwXn+7/ienlAXvBD/cyij2++Zly+pp/vD7Nld58XizniFA/NtcytusqzoUotVwlPDzQ3Rkd9c6yuLcfEMv4SxqOkHLuADsRb4x7KtD6eNwNzoCc6Olvhj2rmtTo+//R7+DUHySMlJeilU2gB/5uYIaa4uMgO0VWT+aAl8+VOTZPZznBoM8CJntEXUl9ZCi13uTEg+XBzQzxXJIqJ+LWb+gDqHEjNJ8ZXpD9yZzkvcJ6JOe4YMCbkwp47uwzI5sIPdDtEFqwkYAzjEB46BAvoW2+Dnbb3DvEVqrJ8TSmYraG5DRnfgdfF/DXpE6kP9RasSLBpsh56qxo9acKZZUzUvdbst9pANXxvCa+ZmQk+N5kE/qB9uA+edeH7Ik6YvxXPYdrdjQ6xjJMIkZRceUZf2I+KxR00Dbpsh/5YM19b2AIeqjqTvyAxZPbQXhd1etu7oWlFnPGFPDwH/pBnPEenkT40QKNy5mEX/TSLrmwAj3SDZc7RT6fgD7RKrIJdHUd3a1tUMFdl3KeUfltyaMdgP/6EcmAcaY953DSgzz3sCz+Plpr6qC2pxG/GPoGRVPYdDY1RRr9h6tTxm4xlamUZXjmLsd6+aKH9cu7l9+KUMvCCsRmT8Q7pr3uXZsCtm8yL13hGgPKgTdvc2IlFbNoi2GN9G1uDDbpgrk/QsSXYoKnZ2Whq6UIll0QrMgHETj1wgM00sdM5ocmow+9Q3l69msjFHOMKZ/w7PIXu2NlV7KPZ/e4I9Zw5ecAk7iXwrgvQ6oQ6sOvK8lI8uHc3k/3Eie+9/0H85V/9JF69nkQn1mHDPCsOP5fxGTU8hni337uTdH/18nnqFXGl+EAckGceoQv293fCg6PdzWuH1YNWmNBmLy8t8nvjD0fI5WpgFmIDv2tqbglsXx/lyJLxTHGDWFmdU5STlX/diYAsgZFMIlCnqL986ENkwipzZyngjPFCI8sNWy7bXRTz89Npx8tc0VM29WnleeZBO/jO7beRxYZ4+uQhGF4956iNg7soabwJXx79rUybGGQFBOO2dI3Win9nyIxyYbK72E2trVxo9wqNwMX83hgUjXIf4+fYaMYlVqYFdINl/2oYFHYbGojXDpB9k483oF3Z2++8+2OzimsZVCU3MXBloyoosy4llp0001xwo7GSaP5GwG/H/EzQpaE2+KFyEjRmdoYdpXNZPwhDr4GREVVSrvzYthPjZ97beygMue2Pi81okSQGEX2YNaqBKoKvBmVVGjAN7QlebUti6mBlrVf6KEA3AKDgWafQlUszncxsMCDpw4MsLCOhE+JhMC+eP4sb169lxpaHoLldcBnmbkCoVYz21XtJJw+Z8+/sN0yhUyfdMlAG8xSlh7b4TkOOesfAeDBnccBQMVkGg6RxZvoBAAX5TpbXC/wFnq5y6rhecG0NoMd7GMjRSTY7HzJnVoK0kUH8fQEkcDgBVsvLC5k9IpMIptzaYZ1u6efOBoMZN25ez6yNLWihsBtotw8Kr45DOgEyG59nnXOY2/GmI8tn0tv3O7S/sLrOb0pjpLsDBYoTwThKzg5j8GpPlNeaF+ivFTj7a5cLQ8D/ivsidGpyAxKJjmBxS1NcIBBmWKChYQieCKZb2DXcsn0KCrTJtpQRrnFhx/cnGAzro55DM42SgZCTQwTTACT8cHB4Al/sJWATXLlSnitsKHRri5dV1DI39A++PxMAlzXGf/4vP4tf330Sv/rqcfzqi3uxAa2P6PsItHRB59ygmooLkJKGnH7snJXGd189QdEXykcHRifExRRPl1cJqugsOZVBKhwGqSS/2h/bMHhnRplbpaSXzr6vBp7lUXmvWJzx6dwU4Ew+URBVePKQ5NLhSseOP4t5dEEKp4o2DXhoNJR5d5OohDOTH5lIIIdc0Tx9Pcjf2W/LzCjjOnfOiWDV35iVoaIz2GPA14C0juOlrhA4uIA00NkYrU1mM58k4HU8HiB4BICSP+URZc+AHz1IwK7jlHNOGxoTaRYXKH5oq6wfIQvSIfvJP50ajYx6w/YN6CqDDAK2ElAJdpBVaCRnKXvS1v67lVGdIIequwodVgDgckC6GWMV6EFBhLuH/NzAh9ls1obWbxdyNlirkWtPDo6jFkMdOCCPpotD3Twpv63dwxUbMtBmXbY9+FTwL5A0k/f540dRBv23t9bT2F27fsueou8xtm7jO95jHk5iZWk67n7z6zjZ3aR/pRnIH7s6xD020E3rMTf7KkYH7ct5zEwvxXePZ+lPTQyNDsQegMZF2KpaD3xp5R4jcfPWUJbZWFveQv/XwjPl0YT+UGRX1pcxwGXRiCNaAwhfmJ2L1aXVWJibx+luSd7Y2QHUQfsf/ehzjKoZmftx7dpI7hoouThmrLWxjlO2v1eO03ZGH9HfJdWxvgW4ZE5v3BqGrhf8FtADll3Eif3wk47MNlhaW4uzskpotZv3a2yoj48/+17cvv1p3Lr+UTx8+DCOTrfjD/7kD2Nr5zgeP3sW82ursbUvAMFxYJ7NShvo7YSuW+j/LvqwE1urO/HhB5/AY6WZbSh/uLNiuL8f+i1Fe1dnzM4t0L8CwAsgrJuoPVTMMlONN2YNVnOPRnjBRQsBlMED5brQs2YZqKMP8zcGYwxapLyqg9W16twqhK70FBpgm6sMQgPoAPNb6y7AazOwJajHFkCdDrnlbjyUtqmp2FqffTnaisHB1hgatj69sngQ3V2tgBPtgUGR83j6/HU8fPI0ay3Pzx3H/Az2vKYsg+IN9R1x/fq78dNffIkdbGS+LUlSn4sP6uMG3lvWSefHGto66u76sHTH9atjCX46OsygaIyhQeSmYgvHeymz8vp7h3OL5vi4NBV7I28X5Vmu4JjxqYv4OO2TgXrtvnZMfWTwn28ye1qg5SKbc2tZltp6MEUJMsuvcwEFMnZ1d0GLItvCckYePr2LfnBB3ez39965ER3dzYDepejpbaEvaISSY/TDNvRqhOcNBuosdcbqRkms7WN/Txvhxcb4m19M4cTUwF+lsTKzBL9uRHWgP2Dcthr0BO/rsKV1OKut9ZXRXFMVHThytXzWAh3/+//uv4vf++EPohKZssb9L3/xC+ayOkaGx+Ktt94KfVZL29TUtODIdcYutGnr6oXHz+Ledw+ivLoBPWfWJNiBOb/kw/mFpZhdXMjyJ4LkV1NT8Xp8GpvGHNKOJVUSR8G/ZWViJwMPx8jvNq9m1J5FV3tLrK0vxOjYaNx/OBv/6S8fxsFpDXBXZwm7C0YzaG+GlGY8kwvgR509s48y408sxySozzVG4i953yx0dwPug0Xm52ax22ZoLsXM1DjOygoY7Umsrxe7Lj3gV/3qw92elqkyiCadPLxe42/Gawk0MUNsaWEhz/LQkRD3GezTHoh5JqcmoccxTsUSGLUm9nZ2w0NzLbGwxGezOFfSwuSKy8Vb6+3PzcwwniIDXFuq/bSsiQ66O0CKDCt4kLm1DJcLxzoUBhJysRk772+kj06Puw6YWvro7iUcv421WFiYY75LoruzI8YnXsRgf1dMTUzgeE+nXFuubXlxLoNgf4h++/iDD6O3qynqaypianwy7WFLU30M9LdHR2tdbIGDrR1voLG5sS46eztyR4XZui4GWnrzt7/9KmU9A5NgWjNpPbvEskkGXGZmp3Lh24wvZc6SA8JEzGM0YwPUTQYbdXosfdLX18u1nnOi9IIjuH5maiaDEuoncYPnvGgfxM2XO1Pr0BuVpfVxvFcW//F/+ClOLpj9EDnmRnuHYDNsttmIJ2C4HfhheGQIGhdBZ3d9NEOfigodKBf5Ij7/wQfYcrAA9/NQwu5Od3g059iraz0XqR39j211ofEYP+HiJJoYh4EW5cfgTAbmea/zV2RdYdXhZf2WM3GOgApZaevsjIWlpYI+CKznEFki1ay2nq4u6IVuo5/yj1jITHkzV9X9YnSz9gxq67gqK4UPVpR/zFd+o++kz1HsQnR3sLajNrONlVWxu/6atiV3BSDz8rGOrJjGdhxXkdm5jiwgL+JFPvPcD3/nLgG329uuuMFDgqWtsuAYxG/pv3AtP0wH/TKrPmUg+bnYlbCBr6JNU/7EqPZZbOC5Mn7m/TVq29sG4gtsn6WIkAvH5g6G9J/4TlzlonuWzstrGv924cK+qiOcNzMZ7ZsJGe6WEuunn/nGb7XPyrl10rew/dJF304a6Me5mC9N/Fx9o3y7UwbWjD/4g+/H3fuP4vGr2TjGJokdXZysLMVPhG/EwMqTgRp9ZXnGpCSxoLvL6loas5SjixvVteiAzcMMzrub5N69u/Hlb34J7fairak1Pv4QPHPtalwcgbNPt2Jx5mm0NpbFleGh+Pa3P40//4c/iuHetph69RSaIz/Mv/PqWOh97Gwt5CIF7JjzI23Tn61r4DtLqnnuzQW2sNjJIKw2fbmkjDkA0xSBXjGN2Zun0KYo92HAUB/Www0P9sETjhH6utAkDfWf04fhXnuMK31VG0JMlB7dOgOgypU+sQvT6b/TR8Fl2gh+a9nK2zeuIUNNma1qAga3T/1t0CYXRFzyOIBndw6gqfdxZ6W7RDzn4SB52SoABmnbO7rRoQvx4gW6rN4dtIf4cMhvRQ029DX42QCodsTSRO5YsMwZ/Lq7gfx2xNUr7dHb0xzDAwNRi65eWlyJReS9qRrZrWqLV5PNYASwK/OduxQYm7JoUpG8JO196oMqq/rRLqDocxhfcUGm8DGUA9xe+MdrLuUzM6r5O3cFKXs8LncrX15z+YCMaYsusabfXH6v7+dn3ssERCemuGfR/uUjr9d0o4u83qcynALrq2+9rnhJuS9+/Xff8Sv64r2yB7RPGzyZkOxHXuOL17/5jW2LqS0lom+sLzoI/j7HlqztrMVIX2dcG+iIi+ON+PSDd+OktC7mV/Dr8d0voIXJesUYuSd2x9v4dMfd2el+LM/Pp+9fWV6DvIAnsYvGDORvH+J6+TzHCt9we+YImUUOXFgXW7kAZsk9cYBjU/bEoGIK9YpEUX8VSQhFFQbjPdK3sbE5y6eqz/Xfs1QutJbcWWqMf8qCc2zyzC76ZBM/cRW8sIg+ncPPWlYngUs8KHVlbZOxox898wweKq3Gxnf3hWUV1YMesN2O35bxLNo2frC+vp7JH7Z/uSixj311zGIPXA9sUUW8ePY4PI9Om2TJGxG1YRr9ZYOvq2AqD6btYUyey5LxHsZjux6U6y4HYxEG78uwWdpx++1Op0bsuDbumHk6ROfsQDvxuTXl9avnV5fj9fRkNFfV46e0FiV90PHG/IyVmfW9vLWRh+g2VxUxizP6rq12p4Nz2Fhbl4mjxpEOuM86vsAqOt85cC6WwR5L3KcE2rTj+2ifxK/GsaqYs4vK8ljdZz5p17KjsEPeY5/5XsBm7YI3h3t6oqkCvx4e8iyDtIsws9dlWJj7HDHufXhxFlspLi6joY/efSfPN4gDE3L349ePH8ZvnzyJKXDo89mZ+ObJoyyFucD7NfBbY0tbYiQT4Zwjd2u6q9zSztoT7ZaL2tpm+Ul+tlyPOtFkSRNa0l/lWvlL+ykG06abqKXc6TO2deAXQH/jJC4uffL9z6MWDPvv/v1/AMmVRz39mEGGlsEPuUDPfL9354NYWl6Jly+f4/eWxTk6OuUb2ic/ocvEy57DmAkUPD/58KPkS8/QyqQYMJA7xt3lqk+xA10sgejuSHcTnKFPxYlqmUKfFDpKvWT74gzn1Oelrk19Jr8ie86L2KlIlPYz41Rik236tAcNwVzQwt9IH2XFeXz77dtp2548ephy4W4hPoDfiiSNbF/swmvaQt5YWjN1uU8+s03toM98r071VbzGfcUKYlTpfRnHM3HF+2tD7K+P+noXk8G4zI1Y3ZhMLt5qGOHFsrfffu/HCgLdSoHwoSE3S8ntxAb8VUwSy44pgCpegYqOsIZbIfCmfmGdx8LZRrjppL+VMQzSOxCfhaEqBuZ7CewgktFRLjpYfi54dWCCtuI9g4eiZqMo1F5nhqN900CqsC6BibpcoGzmiZ/XVNs/+oxAuwXTevW5vZ82nYj2PETBshMC5kqM+yLKfiNuXrtOewaVGnO8Onc+7PslMzneNH7MrJN4WSvdlVknTGWuE1dkyUhflSU0E/TTd50LaWebRV9rckuhbR8xJWZHCwo8tMKs0dyWy4yZ2SHdvNbtsAb8BbYaFvshuHXODC6VAjgdtwFJgW0GMlGq2wj8JkBd4KsTLwOW1VTFFYCU8+ohcvW04xgFdQqBc5qBfoacBtoxvWE4X3Rwdo/PY2F5LccwBhhrrqtJA1VyehD913qiopa5B3XoGKWBlyhc6/V8kG2d0Y5ZAoVg/l0QDIlJ2loSJJELvKeiLUdh+nNmgesNpdoeBgMjYWandYz39wCD2O2DAw0p9z8HIGEMc3cL16uApW0lApLZgzQoLxaLDxieneN49XQ8quCHZhTfRWlN/Jt/838DzK1g7Jyzumjv7ga4N8XI9TEUxn5UQahS6H4ZFLd80S73/u7Lpxg4t00VwE4gKz+a/Wyw36CTlPBkeEkkvdVjyh4dTXpYS95AmL32UWRiFEa7OOS1UChFIMRAIU4iRirBBu8TZNCOyjeDJCh+56mQg6IskE6tfOrcC0CcD9sxmGd2mXKk8svsdvqd5YTgMefKg6BtQ+PqCrNGRQvviqTyXgNv2b7iIx3sgyMZG+6IpnrmmHZL6a8Z7K0t7YCWhgRNzk0NwCWdJXSSGWECWIGzBspdKmZ9ZMD/1K2Xb4BTzq4HbNXwkdDpIunuNmqf1ciF43ZxRyVt0B/iZBaBk2D7eY+LU+YIutHxI5wmg6Mq5LJKZBcj7fZOPki+lm9cBExjgr66QD4r4G0uL/Snn+McuX3s+LQcwz6XQcttjLyHMrZ1dqTjax1+axvaFw3Q6spiPLj3dWzwauai83v15k14AhCng88/y3gcWiZjby021uYze7OsnLmqUe9hzABJu7tbsb+1HNfG+mN/+yg21k/j3rOpODzdi4aW+jznoxFH1NIZFVXlyNAa83aB7tjGMXTbKvyIATYQaB9cjJEn3MKqrqpg7s2m7cDZ1zF3C6kc6+9WzfKkH59//nFsba8ypgXmuTZG6UttXVM8ejwfjx8t5bO5vSVqGmoAgyfo69ZoaamJwZ7uWJzDKcfB+yd/9nl8++3rMEexHL5UZ9779ikqYof2elwpjt/95lH8xV/8+3j7vTsxdGWMbgO2TldiZsla2pvJZxclNXFU1wtAOo7phTlsSDtgri36uvri+titzBq1hMfYyHA01dXG1dFR+r4fr8cnY87SZegm2DnnW7uk/pEPUt4Yf2YywlcGKgwKqRO0a6l7+Uz9pZzZhrrRbcbS1fd8k3reMjm5RZinC9lmbJ+4dRifeHlhCxErx37XRn9/F+2id+E7wZD3NvijrHnAYXXlRdy4MZJ1SlNPAN6boWtrZ108ePxN1k3c3LBOPDpruyomXx/Fw0evGU913L83GU3NHfEf/8efxPLyBjKIY1CnfjmNuibGV6lN83yNPXSApWVcwEAHA5DVRwY5XABdgX8xDzghSGaZNuk4+ruvMiazs8x0xWkHKDc21eXirG2YbSgG8KFNVCcYsKZjqW/UV77qiBi0ke4GgbRbLs7XNxaZpB4Ca7aItq0S3j7Y30HfmnXbGJs4C85dZ3sz9DyIhZU5foNs4WgaENJRdVeg+qy9cyTuP5yO6TlrMR/kItLhATb+oiMWprZjYXohlheXo6sh4vt3huKPPhqLT673xKfvj8Wd24Px8Tv98fH7ffHxBwPxwTsj8c6N0RgbGmRubkQXvGZNzzr0lMGwL7/6hnHUxPDIlXj1eiK+uvcgvv7uafzm7uP41Zf348mrqbj/6Hm85DsP8brAmVFnWzInQSV8uLC8HBs4nuoY6aed9YDI8wt0LXz0+vUkurg6WpotdVUTA4O9fOeCahl8Mw+fnkOj5mhv9uDN82gCwK6uVcfdu4u5WFACP5tFZMArA67oZjO9dXydgwIzagOKOu+FLBQZOAaOiwMxzTg+hKcB0PDJIbqqWGSN2HSn5ekROqU1g0HW/NQo2m5tbUP09Q0wZmwoPL2wtECfF2JzdTUOcML2wDm7ezuxA5ZL4E6fbEMoYV1TA6D23eBfV1cXToc13c1ULUqI+N6+i7XW11aRDctXad+LHaU6VspvcWiomBrZy8wdtR62CVq4K0Q7a03+MuhhmRIDkGK3FRyjE/pTU2kt+E3mQbtYHl988avEBB/deTc+uPMOn1Vl4F76bG9vxJ0P3i2C71Pj0dXZxt93wu3oi/OvwzMdZiZnUt5aW5uiu6MZPVCdcmJ5HjO3rMfb0tGSDl1VZS3j2E079O2398LaqTrBlqKx9rklIA22uPhQg9y4YJnIyewn9IwlqLTdYmGf+hYuwCn3BgwNsmujXRQUm2965gk0KqOtkZGRzBpXF+tDiK3Vl/wsqioacXA3cVwx6wYUGbs7/cz0Q4tCHzAqusK2LZFnFmJ9fXVsbazlTp/WtjrGUY7sdPG3u28t91UXT5+M022z3ffSN1jfUif3IQs49Ms7YJHaaLaeNzQ34aSxAccK32jT84eYd3VJWZlYqJqxwofqeuayt7sj+rrb85wHg38TLjBBi7ErV+If/6N/Es9w4C0f5aJTCw6t8+cuOnnZUivqJPW2dBOv6EfInzrr8uxl5v0lTpU31XviKZ1k/xbrFbi9Mu2NNPVzfRp9BPnY3Xz+XrugU6+j74KUO8vERwbY/Y0+lfKrbXNbv5nt2iMDW4XseYYENKKd9GV4X5wFAu5IbFiUm1RW8iA+ri8SxAxI7KUdtG39x2oTyNDZyl/iVt57nQ9n27H78DqxZTq+3DfPtYIAWbaE75Vxk3b0k2xHOfa3jlk6ZeYy+k+sbGKNrz7thwvrGdjzQjCbvqFt5OIJr46RP8C1F/Gjzz+IF6+n4uXkUtSBEdRnTcxnU0Ndlh9wN4+BG9v0oWPeBCYaGB6LroGhqEeH9vb1Z4Z5XU19LMysZNDNM1xamcuWxur4DBnv6+qIh3e/jNX5cZ4T8fG7t6IW365e/uZ+VRcH8eHbV8M17T/80ffiRz/6QZahePr0Cfcuie99+n4MDXTGErJbBOnBqOopmFhdfXGKXj4Sgwh5i90indyzpMIxF76ztJAfkw747GLfokyndtdFE97Lo4cGP4pgpfhZXtIvMKPVOdAmGxQRB8vnGeSAPupffTd9mULvFr6yjzwMnc7+/g8/j//9f/+/i2++/jLm59FDJhWAA/Xl9vZcODWwjm2jX/q7Bgq1E/bR7OxOF9nApt5nZXEzJicXsIF1cezO64OjTNKZnF6E71tjEWwIATKO0dSMzKCP62orEwe7K/Lq1U70n3XN0S2D7piqgydL4Lu62Nk9j2/uGZg1marARIV/ob7B/xfpIQ/KuDhEGqjzxCbOTe4OwzeRbtJQWmpXLuMP6RfzO2no59JP+6Tf4e+TZry//M3lZ/p8l7ztPMvPPpQZr/Vp28YvxIzqER/KRvab31w+LvtRPIvPnPK//YNH3itHyzX806e3j+qC4nv7gM9nX5O3kEO+s83EwfzcWIzvm7AbLWCPCvhxGdu+vLYCLsOWhgHhsujor4ztkt34n79+HLNr6E79q1KwtreSd2lXu6SdkA6ZDLa3FTsbm9FQawlKg96eNYPvCwbUj9F30c/QV3fHWPIndzSGcIQdsVSJpcY2wJtb2FODsJb7dOHSpCHbYEh5P2XHuTa4WeicopyIukhccFnqQzqp15wzy7tkxYqUq73c+VaUM9lP+Tab94g5cweKSWHumDTQX4Ytb2jvjHXuv7mzHz29fYnF8/wVMFmeT4BuFIv5cEHS0iWeoZSlBJED5Uo81ICuV/7crfT4wXcxMzMJ3t1AcUAHnmXwiBnv9mMZjGainju0y0y8wDaeMY5j2OYC2huzKeH6M3SAAXKD53v4sS5KyBcVyOwp8rSF/lsB97qIUIcdWtvZjAnkvRJdMtDZg6/RmG2s7W5nKaBTOQz+38InN57QAO49gvDntGUAfh0dXKJ9AV+aPHXqte54Pz4s6uUjd0fMzdomIIB+6s9XMQbjQybLusshd/pjZzaOwIrQrJL78GnsYmtcAFje344LsEdLXSM4ALmVeZGvE15O4PNTxnqKfbHczxZ+8zL4b3VzI9wdfnVwIH74/vvR09AQgx3d0d3bH1ObmzENP53Ab7v0bZ+5621ujXeu4yehn3fRHfXguua2pvjeRx+njW1jXuU940XOpR6lMmVSSXtHB/ZH7HiS/FRfUxettOcuV+2ivqiLPr4qszOzM/h4Ljwfpl7fgYYmKv7Df/bnMT2/EH/5k5/GIrKzvJHAKRextJU3b76FT7wI/l4Kz0ApMW2SOc4kVPQ9QpAy7lM5M/nNZM8t7u2OtKwaA2b1YOFVxu/C2pUbt+L11Ew8fT3Oz0uQ+6Y4QX7UR7mDnn/Ki89LncQN8lX9d6k3L/XdpV2Rv8Uw6ecYpxF3iS+5v0k06kO1WsYieffO27dTpz1/8pjP+AAerkSfuHhukF097rXKuIlHJjmo+9Tjxte8r1jx7+tReSn7yKuyr64y0ZOL8rd+p/5wIddh+VvHYX+qquujGt3lzlLjazaSZ7Y4H6X87sbNt37stkfBkBmn1s93BSjvw780zHQqV9cZrIpIwGnGuAc56tQ4qQZ6dKrN8sgDQPmtSkwnxoyGfPK3xt8MPFfIzDzXCfdOWSebzmlIVJSp1ADA9sdVSDMf8/cIkqDQVSv/Nuinws4BM3r76yT7t466jFkQFGFn8lyMEPCaxW75GlfoDDpa5ygVME9XVc0QmZ6agnAl6dgYNNABUWhkCGki4VXIAhOVdRpT/iVT0Jesb8jYFC4VucFQsx7sg4yQWdL81qD1wQFKDkUsTdy2v7W5jbO4Cd0K8GKGk9tmpI3t6Ug4RsGw4/KAQWktEQXpsobGxL+zlhcOjzWZzSBRYSej8K2AtgEF2j80kOCns6cnunDsDcIODg1nBtwGjhL2NbNzioD/MaAG54u2pavbZQ3cZKgcvpUZdwGL80ureRNr9jfTnpl5FzhT/WPdKGpAtHqE/hcPLvTHb5g6O4jazq/hKU+iP2c+SzRS8N6BK3rQR4MlsPFyT0mX/gZh0l0qtfyKjs5ZbgkuwBqG4QwjclEJLT2BvCIqBFU4DNWMrxzn24wUM37qdVIAth6iKJdaumhjbjXu/+5BdF27Ao34HQb+tz/7CiOvg4sDCF1cYKpqrI3rt10oOonSU4w5fKxMZ0YB87l7VhZPv3tNl5gLDR9jVkDN1NewFlnBOjzWPnVXDU4RTmEaFYyHu0QyU8hgCHMijwuUBGbyr9nMOnI6MTp5Bl8Nxtm+2SMCFw28jwRSvCp70lKaJtDin7/lizQCZi14pQpGcG92uQCmqCEfccjvcvstQzxgrryXwXOdW5WwpRgMziMw2WeD82a4aVCUDxfqBFPWmh7qb42ujtowq7ME+XaHjQDLrcNmB3q9QSp3tlQwjkoUtQS2rQzg0K4K+hTjfYa8HBs44P4qdA8oFUALKHzuq+/gPR0PZeqEPkgDlbQOurKgo6hTmSumOZayNJKnGn6NFTxnqQi3UelAeZ1MKW9pPByz2UgGQqxzaLCeTuZ8qcvc5lyFA4GPEv/ur77Mxbuamgb0VHvUN9ZjzI6jvbM7g3QGec3Q3FxbjPXFOXFWio7jH7oykvxajfHWUFnqx1qW+3vrcX5ygCGHJmcYUGDD9t4mcnAcm9trMTbUEv/8T/84fg0vV1S0xqOJqTxklZnPYJALnbNzc+H5JQ3I7kcf38Y5moFWJThQuw4vyzEZsBJRGwBQN8oM3R3tcYTe3t7aiNGxKzHB7/KEeDrtYYrHJ/vI11H803/2j+OtGzeif6ALYIgRxxk+PHSxtz3a23vz9P7Ds61oAdCoD0vOqmPmlRkMgU3YzIPp7j+ai0aAgSV4nj/1HILSuPFWZ0xOPIi/+Iu/it9+8Zhrd6KxqSdu3L4ZS5tT6ER4eHsvyk7MSG+J+t4b8dl/+38AuAFon3yJI10ag92d0Lw0vvnmu/jmq2/i/r1vY352Kv7g938YXTjp6xvb8eTZy9jahbbpBChYzkvh2BsM8XBsDb78KUCj2QyGWErGbCX5TZ7RrnCztBHaNOexxuAZ15v9UN9Ul3rfAJnBEh3H1ZWtWF7ciu0Na//ucx+3vFdCQxw1QJ0ZCgZnlPtN+qrtpOk4xe4gNVlm6enjlzEzPYt+pI/cx39njNkySVXVZlMiI/DDo+/m48XTxXjyeA7+uoiuThcPCjmorGyAVw6jzYz64/0YGh7MgIXZRwafzFLr6e7IGsbz81PYMg+9OojRkSFGvJ8OdHk0R2vDcPy//+K/QquaePVymfuif7BVR/DD/gE2HyfdoKmJBDo9Bvt9FDa10IUGhszYlp7qxKQrYzZbogZZU1eoDwz6VkF/FAX8vBdN0ProBJ5m/GYl9/W2Zz3viN3o7emEvQWKldCkLvp6+sE7OFg7YIETs83Qt9iFC/eZMp3HtH2xvxHl2Odu5u2jW33xBx9ejfrTtYBSmeFfVXoUTRUXvMfRwGWoxpge75zGr7/4On7+229i8MrNKIX+ByfncffeA+RuNvW0C5kvXr0KS0+dl9XwRN/U1iGzFVFZa9mw8tjExrnLSMyiPTFYIXY5gWfMcjrAhpRAS3cLWTtc58fdEI2NdTiSOGvojZbmumhp74jl1WVotRnvvfcW17SkQ+EOi+bWjng2Ph+//NVL+raBQ7nJfK+HZ1u4eOSOuP1dM+dxBNA7HWbpmNUvntRupZyUZt1QXIB8dceHde3FGOpaN7F0d7RGW0sDMqNTfJq19tWTKLTclaV9sT7/GDqmHgdA3ekht8qI/XWBtdXsIPS4WVAGLvv6+3i1/rR13XGewVceXqd9a25uiVs3b+WBzQY1tQEGqyzx6HkBBsC0odrN3t7urM/f3d2NbmlOO2IWsfxopr7ZPyCelFuxVLtntqAHXLhdg07qr8G+nrh/9y6yexwDjPV7n33AGHWwdRT2kbkn0YOuMZjU39cJ3+3hHO4mnd21OXZtLMwKfPXiWQzRn2vXbkCTCuzELLx9koejQ/DcfePBzi2MweCXTu0u2NPs+46ejujpG0Iv12Wyi8G8X//qN4yvn7HUxfTMTPT393JtXSxqe7A1HfDLYF8vc+wcVMT777ydQQ8DiPJaJvyg7ycn3KkBMoPv1tZd4KuI733yPv6Muyn1JeC9ztYsFyBN3C6uwydde7p6MuA5MzEbh+hYgyLHpy5M6twUQUQP6xNfnxwWC+vVtF+OXI1Ar0r6eY5D7xkFFeUXOMLFwfD9faNx95unsbR8EZ9+/Pvoknls7Hbc+24rXk9sxsOHL9AHLfHe27fiozvvoLt60An1yMZOPlN+mGsXHi1FYCBdH6SyAkyM/vBgRh1Hs+hejk/kFneYIwN/7jCDreP2zZtpB/RxxIfqKfWX+Es+MtjqTjMfWgYxoUF4nwbh1AU+pLUB1Az0QR8P4/PpPaS5yT3ynnZER9b3OvvqBX/r77z3pc/ne/F+DdgzHdU3f1syUvuRNir7Wg79tdVFGVODIRlkoJ1G+mimq1jU69Mu8rDElZ+rA9TTyr/2w13U0lD8UCwQMG/ISFdnF7q3K9u51O3OsePNfjFefUplJ8Esv0mflXHot/h729M5d2HAz/UD3ZUotpR/tLXKeOJ39MHlori605rFyrqlVYqEspL8zPHaj66OpvgETPTs9WTMr+2hbzrTIe/p7EiZEBPuMecGBK1n3NXdG62dfVHT3BeDN96P9oFr6L2RlM/+jub45//sH8TM5EtsI/K9tBiVjGl3YyVmp17Gztpa7G2txsL0q9hcWYhq7NnM5Hj6sO58akVfD6Efhgb7c97NSP/2uyd56KELeC4Kunj68OGjxOn2yWQNA5cV5fKxu8bxecDqBpC1kYn7K7CvYG953cC0foO7keUl/RFuxZzjt+BT+VvnRgzoXEtH4waWj9R/UG4yaUlmfPNdlrLln+3IQ5Y28N7pDzGfBf/pKcFz3Nt58EDNn//yF7GG7GPZmSsX20zqM0gDsjkpFsic38tFWA8ztBzQxORELC6v0p66/xR8amxC22hiRDk2/RA7Zom7A/CrCw7Qh7FUgx3i4gh6r0d7RxV65DzW12biCDxdXsYYy86jDoPVAI5wQXBmfj++/nZPty9l0fEZa0hh8Iktc3ErfXZ9hXzH/+EtMcrC4kLKkt6ttFM2M54A/0oXH8qEvChfmmhlMCnjA1yX7XHT9PK43ASvXBx7g02NXfhwjrzE/9nu5WJBBzx8E1zuPT3HxbYtl+iCDrfL671v8Y9HjgtZp90sl3t57zdf5eubN/lqI4xb26is+af3tTu+Fn5tkRzqNeqJI3wNExEQvbiKz2NcyIV8z5wAAUdpD/qtuyX+w68fxtYRNDjT7oLL5bm0BWBw6OR9Ta6rgBaD2O4ffPpZLi5aOuXk1HgSl8PP0l0f25IjJhqi9JPHVlfXMgipP2I8bAffwjLYZsJ7K7Fo7npuaEqfx+C6/OkYlBUTLySCspQ2C9r6KGJJjJ97OXdFlQXpzGe0ASES153TdysdlEK3mvrGaAT/6OeX6H+Cj3W3zUyvRg97GPjy2mriK31dg/ouvhoP8uB/7+m868OZBCrPmTAlDxk/KSpxgH2xZ5U4nU8f3c9dvPrFZnPP4yvr85eBya3Zv4ivaL32rJ+/uZ5ldRZ38FOg0dT6SiziDy7wt8/Z9dVYMhGDebHckr7kGjZkjv4u4D94ULkBdg/RXaZvR9hJs+Mto7Np8ga4zWoNh4xhFV9nC7y0c3IY2/j2i9x7bmuN+69zr+3YYCxm8q/hOC7wnQHqZezkhjFGdNAedsydggf0m8HmPIsNLbFniR4XHbawLe4E2E09dkF/D2KJ8Vj3f4u+uwzt3GiTNgzkc68l+w6fLvF+hT4uM+4N/OpNfjsPrTL2yJh++MGd6G9swGdwUbMEfXQez6ZmuH4HXhIHwL/o2wHm+g8+/jBGsYvyIVoyXoy/igX8g7m5mdigzfU1d9a5w7oxY5fGfkyKMgAvL4h1D/fdCX6UQWF3yIoZLOUk7yrDJkLrz6kv9nbd4Ye+hzZWt9jY2om/+P/8e/D/ZGbb22PjMsam1OEe9OxCV2LBo/0sI1zJGC/kE3jJhGdlwQVK44riySrsmcmUZSXo0epKdPtaTE5PJs46RYN+efd+vARL7uG7nmC3YDiEQpksxd6cpO25tBfqWflYjJ42hn77uU8/95HxWh6p/3zQH/GEC9vubjVeoE/rdere4nclqQMtfWSSsTEYBolvKK5SbxTY3tijyQ8pW9wmd/kwTu2iCU5iFF8vdbD9zmvtI7Iu3tIG2N8CuBU6QH2b80B/HFvG7korwCjgGPSBcpulgfiZuNqbl336yWc/FgzVYVRVeK7qNOIEGNhzUDrRCTjpsEKtQfFvAWJmZQDMcyWZxnXGNSJpeOhXAbir+bwSgSiMh86+JX38fQbm0hCbQWKAGsZmsgRa9kMnzEF6Tw2bDpeDlJguJjhAgWHWAWfgrgolQPZvvvMhMX34t4csChwSmPC1h8BZt8zPNUcCHOuTOZECQxcRJsbHcR5HAIudqeyclOnpmTRK9s1+lVcYiDHbw4kAEKDs7IOrw45RgGH70kDBO4RJN1Awq2sbsbG+jUMOSKVP/ACnx1IEruq62kSfmHhkIx17BUZjx43SQfYQuS2c6tOzI+hq9p6HIvvbA/rhoVWV0LbIFCpOm9dpbczt1jqs/Thoo1fG8pDezu6uLENRz9w7H5Z0MhvZbK8rV8cAs5305Ty3favoXRwqtv1olGEmCYqykRENMO8cWX91lc8jRno7oxE+MNiPZon+qzhfDfCIP0njzStjvXwaOE14wDgvjs5je2EtjtZxbNdxIPZ0aPhW432OkcMJKofBS+HffEge+lJeUQc/YPTKmDOI5crfKeDvwaPX8X//f/yH+Omvvo4XL8Yz46Z3dDCqW5vSQLqdzIC6i0wKuxlrChzqlXtFHAPk9zf2ouv2taRT2Wlp/OZnX+OYboeHTtYCNq6NDfHeFUjAe7hAgZHAQTpDVdmOmf2H9P3Z/cnYP0XQFUyGrnFQ7Sic1n51qxvqI3Y1PPCDzyzhwlOAIjCwJqpKoZA5s6nMOLGMljX+zEwqniqGXKxzQqCFsmMATJ6Sl1UwypZOp6AuQRX/1AEq5nzwO4Mg+T19rscpciXRwHIVclNSZoAbvodQp3TKrcylXGtWrqu2lvexT7mqiVF3npRYlZ0SrbKV56y11tfTGN3ttcnPSo+/P9oTaDH3gg36adt5zoLgi9+7S6RgJsCRiyBHB5l57wIR+jgzFHbMroC+jsHtabkdnvd0IHWEusXt4ZZ0MMvD7YctzS1pvCx3cKEhgZZZ/5Fx1pgNyx0FABA6dZFGVcPlzgqVrDLs4kEVfHiIoXeBzB0R1i53Z4ZbNsz8LDUTuqox/tNffx31NY2AsJZoaHJrFgCQITa0AEIBRGbWNcBf+4CLk4PdLD9gv3UUegd7o627LWobq9Ddu7G8MhOLSxji7RXoexTtnbUxcnUYILYAmDkEiGwmWBodbIp33mug34tRX9sY3zybiYsTnLK9M3h7PQ4w8gZ6DXjfefdG/ODzj2N9ZZuxqs8KAFAGrQSRzm8TekZ97jxcGRmOH37/MwzjcszMzAGOd5IXq1MnteRzEzBm9oALxdZ65+sYfz2DQYUfkPe2zpp4+10c4oGG6HXxsKEldfFf/ZdvAXqn6LqyrDm+srHI7B9GX0cHc18TDx/MRENzeYwNdsSzR7sx3Hcn3n1/GPBjaZFTdNQEKmkFoROY4ZQD8KtqcNT73o3Vufl48ehnccZ8WnNS4Kq+NmjCDxK4GyjwEMJ1D4oC2MwurCC7yDNzYcauvKhB1rgrawb23Sml/vQw2vfeeSd6erth2/MCYKnzbF2e0UAnf7t4UgQ58DHy1QVws2KtpW67AokyvjQ7agcH2AVLMxIMitZW1+IAYhPRY9oXnQ55UgdTnWxg6qOP7sT3v/+DlJ89nNYPP7odgyO9qW/mZ5diZHCYcVbHH/7J1djaeREzE0fx3vtj0dS+Eb//o+G4cas6rt7oifv3xrknjiR9PgQo1aEjrl2/EY8fP0o+N+h6QN/tQ21tKbwd0dnZCpiyvzr4gGr8yJqK9qitaI7pqaVYRbdevzIaJhS6qOIOBnWGOsgFUMsTCCxdzFOupaGBJPWXAQeDOllPlc8Fl/XMveVCDMBocRqwHWYqjQx2xWBvWx7C1TvQBRYoHOLWlnrsRGfcvDqUOzrcZmpG85CL4mbvtLZC95p4/HCKvp/Cj3s5n5aL291YioqSozyIrL2pLnoY83vXhqOzviaa65Bx638yDx5g73kJBkUvzgW+JTE7vxzTPCcXluLZq/F4+vwl/Pw4FxgroGVnW1Psog90JufmodMmfMz8exizgZst+MAMLm2i48jFI57SzPI8BgTV5+rdYvelgUXltxJssQZfdmUproamhpiFBwyQnYM1tP/DA0O8VsdXXz+Ob+69iOnZHa7rTGdB57uhvgrM0BKD0HGg18B9Pe97MkNaB9NM7RNsrME5kxQ6kNcrY1eZP519QLv2Al2b+hW+NSv7HL1gpuxgf08GeyBUlkpxd4WOkgFGbVI3c+RZClvbZuNp51wYsqzhlnADmdLZtz47ej0DQMVhWpirzJTTDmpjDewa1PY+yoUYtciqxjlbmMcerGUGtFu4F/i72ClwmmeUaHPlyWLHq03gPEDnMwPOXW1x7dpY4qaBvv7kr+Z67Cn2YHpinNea6G6pi/bW2ujsaKAvB7mLam5mNg+vGxnu4/Pm1K0mJWyub8YKjt3V62KS2vjum7vR190dI1du5mL75vo8dDjO8mziVM/5aKff6i0Pil5Z1RlzUaU87UdrRxfzUJ2Ls8rSz3768xgcGo1Z9KG7dEZHR9IWulXc4HkN7YklHV9Pd29iYndSatM9HLfcJAue8vTy0io0OsF+l8SH792KlgbkgvHLDyYKHWKz6mobcl7kM/t49cq1XCh4+vAl8rUV//Kf/yn2dJfnPr8ry1Ie4jUxgrpAXOOCjjvYrK19fn4Qrc2NxT2w6+6ecHeWtbbv38M5nt+JiekddHxd3Lp1PSYmtuLJs814/GwCua5iflvAvavx9d1v4u69x/Hk+atYwskTE5jAk34B/JR88wYrVpQhgSWnONw41eDgDeavBF62LIhA0gCs2KYWWvV2dzKP3N+MdB7ughTUKZvKtsk96jFtgvyk7dSR1DYoP97Xh4sC4javTTsi9sGYqP+0OeJDF58MkqoP3Gkh9jPpQptte5f+nU/v5wKtO8PMkPQzb6Vu83f6R+JIg1DOqXZO+TBArE7R5llyz6Qt2xCzncCHJmtZzsLFwsuHc+JiwcraSrblbmT9Sm2d7Yhr3VXtdwajTCTTBqiT9CE1mvodLvxIj6IUz07KrX4q3cnf2nfblD9sU3shjpAmYig/N8CcOyD4zjEb5Hc8BUbGZtGedE8dz/3tR+nFUXx051Y8H5+K5xPziUU9oLPYharvAL2q8A8amsEdjdE3ciPqWvvipKwhsFCxA846wDZvr87HweZc1JSdxvLsRLRiM1ob62NvaydasFsn+E/WL3YHizrKeTbLd3tvOzFib/8o+q8HO7kZf/M3v4qX9OXFq/kYn5oHa1o2simWllfjy99+GYvLK5kN7Dk1p9jH42PL2vE3WE666ZPqG5uI5nv9o2NsWvG9/GVQxTnfLd4nfxYlZqWV86Y+FJPIl5bf1e+Xh4vv0KvQ3N9kWRn4Sb/V+XOXvX6QPrltyMv6xMmDTiaY39K09+8/yGCrpRM970Q+FgeYOGESncEW40AmbblTTMyvnjHoJcHESfrpZh5rK7Wd+7sHOe6tTZNzytGRO8iyiyE8wDXl5WfYN3XbWbx3Zzha26zF3JDJNLXV2hbLVB0xV+gAxrS73xzf3l1P/8jEjCwFA01wIWhXX0Y54HM/oLPKN8PJWIR0U/59KFfSQV4s5K+Q0Ryz2MEFMD6Xb31IJzFSBqh4urNGXhfziU/z8zdt+jQ+oyzzx99+5vwoRxubG1kBwIRD7Wxm4P7tPy7726f/f/Nb2+Cv/8VDX41++IB1eXgPLzVRUBxiAJ7f8WWhw/wcueY7n1maknFDRGi8h/2tj6amWq4FB+ATmdlc01wVLT3YlIbO+N038/QfHuM2x/Jo6rdiJ0tm74qxGaNnI9WiFyypJhAYx96sroqfzIo22Fckpjo+S7oZ1Lb7Lqyop7WzdQ314A9seUtrLiY1mSDAHBY75uV7S8iKcU+T5+lN0ts5dC59+jDD3gQ5x5/4jKd0NA7hq/ERWAg9gv8uLaGXC0P6sepMz2QzGKv/4DS4wKZMHKF7TWzrG+jXlceWFzvnxC+WHXLOvIc7WnM3gu3Qj57eAXjQGFPBjx7Sq+/2/NHDqIKGfegbd227k2lldR15XMsEQHehej9LcrnDUo5xJ94+/diFp3G54gy+3cVX3uG6Y/prFrM8qv6U2r4asBXPetCygeRj+YLvjKdt0554/OIYOVdX8PucG2RJ/aEsmfVuEN8SwO6QteQLqjCz90+wT1bOMPEF6+CMpH7Lz/hbneB8244Lo0go35/HMTzrOQkZq+HpYkjqUr53Xly4FI9o05y1Q/p6wlwf0Pd92t/D9u8Zz+E+R1zrOZrasb72tvjwxo1oVGdBZwPcqMJ4PPk6VsFe4oHMiqdPvW1t8T5Yu/L4IPXJLNjK84camct2eM+EMvFg+ubITmdnURK4BgzJREY5PNHd25fJKMY4cuG7tTnxvj6NssitkpbGXi1lVIqtaGtuCg8wb2ppzsWP33z1DbTEL62sY9zImfEe5iQFHDob/xTDW+HCksPFAqAYCZnmKf8r79XV5eDhnnj39o3oBVd6OLELpvK287GnLYIYE/gi+9zjHFpou475TDyUdoO2vGehjfJNvtO+qxdNvjPB0qdj8yHf+1u/871Bc/W9MSp1jwkq2vIC5zjnyCav+iiWi7a8o5iPP1KejA8k7n/Du/qdiem4Sh+rWEgQl9Jn7519QLPQvv3ICAAf+l6OTHJlT9U++UX+pW7ML/nWXY+QOeNxlm2qZC70eRmtpE5sX/bRRx//WNWbQIirzSI0u1yQUhhMVxwBRPzTONjx4kZ88qYTGolcBWZwZjMILAVO9skMXrNcVYo6cv5OZiiAbLFqK/CW+AbKNFgqFAlq62ZH+ZDIKkgNm6cay4gqf9u7LBNUEK2YOK/1GpWs4FcwYfaJARFBhgQwE8etYF4jyQ0EOgZPu7aut9tY5uZdJZuNTz/7lN/gIHJvDd78/DxMVoDb3V3rve+jHHdz67ZAYREH3axCdzsITC+VvAoKDZ39UxG4FWYbB9OJM3jkVn0n1D77vcEPHVvnSIfNFW2FXQfW7dT19TUZQLHmnKdvDw0PZzalJTd6urticGQwX3t6OjMTRYdAGvpQSbqK5/Yc62QabJuamozxZ8/jxZOnMfHyeayvrcX4+CucrfHYwamUqQS3OuzOn+DM+bo0yH4nI+8AGmcWlpM/Rno7MtifSvloPwauXQb7YWaRGHOWh94wgQXrvmFmHMXj0xKM1wF80YTRakb51SPogVN3EGsuAJwxz80optZ2cBl8ZdYJRuwCbfzrv/oNDtlpdA71AbbLor65PQ34r7/4Lkqr6tMpfOedtwAGbVFeX4Xw4rBwb+fAIMqzRw+yLq31ukoAdsxAnHLf5ZnlaLtljWQcqLOq+JXB/rU9gHwjYK8iBnu7EbryGL4+hEzRl1OUcQomBgk6KRh79O/R3Zexsn1YbB/DAVrfdRcMvARPbWzvZN25TZwiAxA7OAJbvNcJMgCdWegoDp+Szs9SYdFLlYiyaua5mZo+3DWgclbuPNyvGZlz/IJS51J5ZZTpANpHHTRlWvlUsWswVNoaP0H3inUBN7YSmGzvuO3PGm30cXc/A58qZmvye6ifitgyLmZhVuZ8q87QA8i4AftiVwLyCZjIhTfkbKC3KXo6rLVaAAYXJLWkZtqa2X6AAa9Az7i9TnnR6JrpIO9kWSGV8cEudOdH0KIcuTYYbf1TF/xcUDQwpL4SpBlQTx3GPwMoOhLqoybmVFmUimY0mSVdU4lzzzxLc7+QNhfMgwe2MLpcMLFPmX0IHTV6lvwRXFZh0A4PnVMPpkXXIs9mC9UBDo/OjmN+bSdeTeIIV9TE0tI6wLEtegZ6cBSRW/SX17tNfW93K1YWZ5FBjRNgFb3kwZ/VGPfSqtJY25jFWG3Hq/HHgLo1enUIP2zy3UVmxrvt1cPILYEkiKqvAmiMLkRv3x50740vvt6I9WXGfY6sI4eZIXV0zpiVr824cWM0vv76HrTyUEEzYUszq8QFMIOIWQMbPh4eHIxtA4foJvltenoOefYMigpASQ3j8kDOauaiWKx7/PxxLCwux9oq/L/mjozS2FgBdKMH3Q2xsbEUt268kzsQ3F1gTf/FufWkQUNDU3T1V8b1awNxtL2Xmf9rG+jow824NtodS4vbcWvs8/j8B5+m7uru64ipmdmYHB+PtvauePBiPjb3jgBatQDj6ph7+E0cbo/HOU7bITzhIZIu8LhTqq+vC511ljpaYP/l11/HN98+QG4PE4Rgu5EVZIsxu6glgDRr0GxigY9q4AxZ15GwPrkHQylb2q8Mwmrb5CKus3RKAhVkkamCVugdGK2puYKxjsQifKA9GBgYiN7enphfKIIBBrcMzHnAaS4E44xav1Z+NVDYBrAzk76kxEzMtZiYHIf2c3Hr5pXcVeZiwsjoMLLYmzXrVxfXormpJq6/Bdir6aDtbsZUnjXnz85WorGxMyZfoXsOLZF1DB0Kh9+M26bm+lygyMO9GLzyV1dfFjdvDhfXoh5r63S+1/Cna+I3v7gbo4Oj9OsglhZW4s//2T+irW1sQC32d5U+u7PHrMNqrtlLu6pN9WG2lHboAHAMObkfwE0gDl119JRBS9B4+NIZOml/azu6saFm4wEdM5PD8lbad7HM9uZqlvXbXz2J2anlWJhbTHwyOtpPH8yMLI0nj8bjs4/+INZXNhJkn57uxsk++Al79/lHd6IJOTvYXIq3R7oBstaTBhOV67iWhrV/m5BtS4A0NrVDm8Zowp6ZoT525Wp870c/jGn41Ozx18+epVNgkPPd29fjnVs3GGt5bG1sw+fH0dnRnTinGpmS3sfoFMGr/KOu08hmIseJmZnq00rAKfiIOTEIoi2QB8WAYpqdvR2cg4ZYW1mDd7ZzoW1tdQl6LGGLTuP5ywUcjP7o7L4OTQ5ieLgHubYO8jE8wv3OsanI7cHeVjTA+y7gN8C/LqR6+JgBP0uVGTTX6RB/2ceUgxN0aTW8BDZtpk0zlRCeDI4avHGOXWwzO93D0N0RqYPd0OgZFXX0dz9qGauY5wRd60Lb8vJiZjt5f2Vj/PUrsMQG/GHmnGciQEdsbCu6rIM50KbKRNLGQKCBfoP+v/7Vr2NxaSE6OtrTifrdl79L7OeZEP0Dg4n7HIcLSmJYYD99P4W/d+LmjWvxwfc+Dktu9CJbdcjQxtp8nB7t5SHqddiXtoYqsGlNNPJ0gVdn49XzV9EJnYZH+hPvFRnWBuJOE8NduX497dP9e/eir7s3rty4nU7O/PwEdC5DvhcUDuhTj0z3g1XU1ZG228zEi7OjuHrjKo5eB7Qohwes+Xocv/rVF9CwOuVO/a7yWkbHjKEb3KXjWRJmSYofdrH/i3zn4p1zYBkNF4U8S2R3ez8xjIvVo6MD8d7tqziO1fH4/t145+13cgdQR1cbtr4lA5ri1toqD4RbQwb34/wY+eD+DdBra305RtB3H9/5ILOZ1Wd5GCwyZKBDmp8xnoqKs7hxfTRGsEMuKm1gVzrR9Wtrm7BSZTy8/5J5O0J2SuGF1/FHv/dn8fOffxdTOJRYbeQCm44yd6eBgYTSinr0sIkCRdBRfhVvySMGEg22mFhTUYozW+ICD/ra+v84YCUeHojP4VkW7hrp7mrPBCsX+cQGggkDCSYMqc9MfNJpzG3gXOOuOhfLM/iPzJrhr+wq15ZbMlAjr186kvKqQX1xt4E+7ZH3EEPKz8qP+M+FMuVNXZ0BJsalvpD3tRWFLQqwmbsGDDSaQaZcVaVNUwen/6atgxTS5bI8kDvaDBIZbDpmXrLcGvd057SuLP9L3KfesVRQJps1ov+aLEFUnddd+nDpZCND0lwsUfRPv7BYxHDcBjGVC+9tGyaMJR7Wv6VvyvklPtZe+LcLffp72uX8jD6KOV04cGz+1s8MBhg8th8+nRPbcZHLQ9W//733YmpuIZ69noMX3B0mznUHQEu0d/bE9VvvRFtXX7QPvx9lNfgs8PkhmOrZkxd5RsLm1kpMv3wYt4Y6409+9IOool3LT22gr9aQARPnLJ2ZWYYX+OI8MxCMT9vW3hedXQPgO/XFTkyiRx4/fYUNrgWTn6YMic9zRxfPnd1dcAnY1TlA1iFjLkS5o6dM3oWWLlZarxyVm+O+gBfFKPJGHX6nO7b0aSqwm2IcZc7FEFWmu4/1E6Sn85OBZ97rp8tP8ol87fsimKn/yA/5TyznG1gy+c/5Mmgi1vJhsNOgsd+plw6Ym3LobQBXPjGQr2+vbjTgUVoOD9MH+UGd7SHuA4MDyNNm2g5rKMvfLhDpBWlPTxl7ebk+oYs1BqgMpFSnftrZWYEv8aO6m+njJjTDNlQENqoWne2ZboG+2ouu9uHE+X/9k9fx8tk+fFsEAXMHEL6DizuO2QUT4y+J/+wB9DAopyy4oJiLG14nQXhIf3ldWioH0jVlFj2Qn/PU59KXzN/yMIDqOJR/v7cl6epDOVL+lZ383Nc333lNBrmYS3WOi5rSxN8Uc+1r8fvLh+/zn58V/7156BWl1Od3RRC3+JeYmL6qU2S4bCPbNL5Q7Fjgv6RXBtSgi2e91NVVYK/w0dyVWXoS5+hfMU0rE3L//jg8D3ZZ3I1afqd99wwId3ZmeTl4Qv2gvyYOrOE+nsE1OTmZiz5VnkEFthfPyNuWFnRHn36Gi7z6ewb3C76WpsaiKpkTz+cQX5UxFGYUOulfZ3CQcUoB4z3OQ85r8kSxYJN+e17nXCEL8KK/L+aKtqBRJpDytFSK35kpLV0uF0xsQx0NIfPpYoM840K0AfjB4RHm2oIJyBOv7fiY2hL1pkrSSh/63S9ePA8PSK9vbMKv2YW3TWqB/ujFcgTi2YPvMq4z4G4PsGzJRSk4ri3jDO629UyOXOxEF1jKra2tlT46vWYha2MsB9iFXOHHw8cMMgPk7rgz+cM+6WOL3w+QZUQzsa3fp74vq4gD+imH68tb4sfFlWbwn1VKDpDtWmTNcjXtbR2Z9GQCibvUlecmftOEffEcEeeh6PN+2pxG7Q84yZKSkCTn00UTd/lrEyrBssfQ0/5qY9055IKJi23yhofjuqLQXN/I9TUp0wbXXTRxfl2wMF5hdrx6rTiH8SI+effdGOpoC9RLyusZ3x/RgQeTr2LN5EXG7FyXMYHD3d1xo787KpHLhvqmmF5YBvfX4bueRR++Qg/tuLtLe+ohu8Yt5UnjIJ7D6OLF4tJK2rrFhYWYm5uLRfCx5bzdpeLZWfbbh7Ivvl6enc/Yg4v3Ltq/mpiIyZkZTJBJxcZtwUjcgy6mnGZyAsYlSxVDdBMeiwS04swds9y9n3ylL9nZ0cKcVPMe3ACOctdoH3i6y4Q42lpCZ88vrXO/CjgbvYSY+HpZ9it3fqkoeKjH8j3P4pPiUdikIrDv96njeJUf88E4isA/cwKvK2OeZcAE5de5UJDX6VsyrjL15Wn6isY1xFqOWfufcszf9sEYgHpCPKMgFG2o+wr7po3K/mBTvZPfw8b87a2Ke8uL6umiz7It13MPf+fCpOWjK8DMlvS5MCHaBvhpGbghM/s9uM8A2rFGhxt5s1RQMoaKlY7nzfnb966e2Lk0OhBI5bK9v50AUkNN9zODxoxPlYqKKVfIuE5zkkbtrKjpp6MiiMyMECberawG8ryPgmSbKqEClFkK5YzvipplGbRAmVhv1JPGDSwWJThok7b3cTx8uvriYZWuVO4BdO2/BNOp21r34Fy3tVWizJowahg0xu/Bkjowlvt5Pf4aZ2olBoaHM/u6H8dh3NqujFGGyQMZGac0gQDZfxXYKX0pJgPrDzMYQHYs1uGsrcM5wlhtbyBQFwILxnLimAAACAXNYFgaMnOzpbUeRVkbAwPtOIojcfut63F1dCiuXxuOazgyZoa2tnTgxLWmsbw0pArj2upKLABAJ8en8oC2189fxKN738b9r7+KJw8fxPMHD2Pi0ZOYf/U6Zl++isXJqVicmor1xcXYxSH2eYYy8PhU3TmVaPolzGlhXFJP5jgFSUXgvzT2js9jboXxwpzDfb3RhnKE0Mz7cfSMdUVNC8aS9mAD/s//oKFZE/JHiQ4bX6iUDKJW1dbH44ev4t/+27+ML+69iv/686/i4ePX3L8yNpiDUzrQ3d+PMJ2AhVGgp9ARfvrZX34VY1dvRn1PZ5TTX5Xr9spOfPXlPZRNQwaeb+HcdvJ9RRUCDDCsqqhNoXN8zQi4QYZzhNyM2hKM1tHOcczMr0TvtSuZyV9yXhb/83/5WQaldOAEDNbUDMD/2K3ROL44iArGXAIPwgn59LEHTn5291WUNLens1aKQ3xygayhaNwGZ4DFQ7pKyi05RH+QRzP2DcDJn/KTwbycA2if9WxRQi50GIDfPTyJ9R2cOmh+DJA/OzHwcJwOvA5pHm4NyPAgO2t7u1JfhcEWSG9tbtBPFSG3QRHtH+NI0mZuG8fQbsJXBzRqLb6szU87+8jrLrLj/czu5yPADf/LOTnB2OMUct96M4yVY2SwGkVp8Mc6/q5wWhpMB1VgOtTdCIjA8aAPZQI0SHCEzFfXoSixP8qlq9wXJnWVo6h1hFTCfOYqqs6ev3G13zMk5A00A7Q4gp/c8ohBPtrjAuUOHmKOzGYQ5AkkXN0uQy+WGTBgvqrsO0DCWqMeBHjCPXQUzKjMIAPPoqQS/WG+SgD26k51oQLiookZpCeM/Wh3JwOCArcqeNByUB4CWV3ZGBcYuecTGL9G6+G2Rn1TfdS2t8XW3ib6bT9a2uoYw27MLU3E1slWXFSexdreRmyjOw7gtbnVSQzww1jenI7Ds404Od8AgFiu4yCdvXMIptOtg3d4qCHCwS0/j6GxIei8FHuHOOx7e/Fff+oWzIoEIcqmtfHcFn1yfBHtrR1x7eoAn+8DINZj5MotZLYU3jvKxTEDgeruNkBkG+BPvvvJX/08pqYWYnjwCgDNDIWLaEK/WeZq72Qnmjsx/OjBUmS6ta0+fvTDz1I3b2DcDWxam7q9vQHQuQ2Aao+Tw9O4+8WTGH+ykYa+prY0evu7AM2ARZykg2O39SML6K6h3t7oQz9srJagb4/i80//aUy8hj44q3/z05/F/g52Ymsrxl/MxPPnk4DG2tieexovnv0ianH46pnbpvrz6GUsw/2d0dFSG2fMdRl03MI5aIAfpmcBStigLWh6uI8WO4V30MUGuirNPoVmHR09ubh6fLwLL1XDhxXM03qMT7uDwdJ5ll9yl81p8os4q66hGplzMbtYRNVRQZECPA3a6pSjp5pxdrB97vAqK6uLTRzMQ8B5N+D8/Vu3o6+7J7NLm9stU9YYBwaUaOUCua6rRgfefCu2t/Zjenoqg5wXyO+3343HvW8eRXXFCXJbGn2dvehIM5424+6XR8l/K6uH2N0j5g3H6rvD+PlPVtAnEVewSx3tnbw386oN21qeZUsMaJTStrskujtxZPdWsw8DnR3R6sLFjX54qASQejuaauEvZPL2rRvx5W+/iw/f/yw+/uTjXPycmcWu8J2gaxuek0UNFmVNSPRaheAKvehW5HT8mpsTF4hrtL3W3R7p6YZGm+jmoxjuaIq+xgr0PTrvaDcOVtdisKs3zrAhlo7DNMdge0+0Mw89zP3tkT7ktyS6esyUaYynDydxJnti0yD4wjh2sgJbz3yeYzf58X/73/yLmH7yXRyhK/70z/8J4NvftUUZgMx6qlHmAl0Tzwb0Cvq9Cj1Q2RL/9n/8L/FwcibufPh78fjps9S1L15Pxgl20kXMH336SXz8/gfRPzIS3z1+lA6ZQW/r9O/tH/EEfzHTOpFigqxhjS4Ud+ztQkMc5o3VPeanDNyzg0mxFCNzhGx6bW6HFSft7mVdVCaE+x7GP/zjH9F/yzmgo1qHs6TT2kqxRVgdpb2w7qmOsWVZ1G9dXe3pJEWWe8I5aWiJY+bawIc1y0eGRpAJ+dhAmmgTG0UfDBSur69EEw69i1VFOUawUWtrrK6t8dkJjswi+u0kFzpq6xoBuoBd7IH6vSS34JdhO1xIO0dOZ3IBQ75ow6FcWF6KBvhDXXygDcugovqkjif6Cf0sFkh5hMdcCPKAytfjr1KX9vX3RisOycTURFRUV8bQ6Ej+lqaSFxlw4mSdGsGS0msd97GhPq7n+1Jw7vlurM08gRfP4+XEAk6jOge6oMfcXi9e1ml4/vRpli5yB2ZnV08GD473d9FpW5nJOzQ8gE4oj2+//g49NRpDI6NRjt6cx0Gro/8vxl8yr3XM/XYmhRyBo3X01uH3A3R+c5Pl6qqis3cgD/LzAFXl6Oe//DV6Byfy6Dzryi8sziQu9VyEhYVV9FkJtrMI7jeAZ5wLd/PBpXyn/StLfC2GPnarPPxZWVrFDJ9Hm4fm4ig+fTwFPNRe4mQdVMTOhtfUxflxedz7+mnUlDdgg8/j+x+9HWPo8o/f+whM+xI676BX29KxtAZ8/0Afen0/OsBg7oiwbvYnH91Bj5WgA+fh86pY2zyGR2tiZm4bnAJ/wE/VFS4GnjP2a3EdfP388cMoxxapd8Vn+kgV9MHyMbXMfxNYqBOd1gFf9rlA4aInWK0Wpd1cXR5dDbXRjC3vamnKDLW21ib8i+YMthiolIldxGpra0o+4kMlNSzB5nyL33UHc7cST7Oi15jjtY11Pvfn7pKu4VV/rcBq8retyCt8hC0oHEuDDe54sI7z8vo69DGyW8Z9+C3XK0MGOvMcEn/Iw50ZJi/p9LuYKtYRH4kL3RWUOzv4Wx/KRcHL3bhmwZtAYKKHB/RtrW9iByyJAc4Dx794PR6PnjynXzWZqGHwYod2lC0DC1mehz6Ld/U/UxdAiwraR/TBuXwOHrFUjPpfHzCTyUzAyN7pRyin+GD0xZrTlkp18cRApYEWaZ1BRV4dv9cp/yaEOXqx7g4AfXJmLlagg36e5aGE3YXvy6/oayZkgQNSr/L5Z5/ejuXV3Zhf3ouenv7oH7oW/f0D0d3bE/3DV8D1rcjgUjx4+iomFjbi9csXMdJWGYvzk/gwFVF1AS5DZ53sbsWrp49i+vWLOMSWv/vWrXj08Nssm+VOHLNI9633CCbr6R3MthvbDIa46FIPvjuNJ8+fMTensbG5Dx7qiGWTL8AIlhi03Ecp9DpHBg+4ZU1dQ+zDE9X17upvB3O24X+BMvAhxP/ypSVNjsDzR2C5DPxDJwMg+nrNLY3Jrx6OrR9ksNMAxKXNMfCY59gxNdJd30CM76I1KIl2DFIXQUrLlhj4dO5PGYcBRJPkMhuaz/QvDZhk0hltu9vSBTn+gj8MNOHH1Lg7vzwX52zDYGodY5Q1XJxSnjyM9+DwHPuM33XiwhrzelqEVPRBPcOmAl3qSE3GcSwmLrZ0NKLj3EUK/9acRW1jY2ysLYGjXCZQRzQi4yexPL/DZxdgrxFa6ILvLedh8hHdgHf0vQAX9NkDyU0+ghLoGntgoF4e43/wPzSg37im9AuaIx+Z1MSH+l0mZ6obXIhQD/iZGABCJC7K5ExkySCp43Y+pZF27e8CyfhHfC59vSe34nP+T3sG/R07/zE65IvmHKd65lJX+Lh87/1ysSB/8+Z7x5z/inbzme8LHXXJK5kEguy7uCAPe0EunvKZ33ttGfjRYOfZ+Qnf4XMgC7X4pE3NbTE7tRKri+vggvW49tb7cV7RkCXa4pw2wfGWq2lrbImmhvosJeguwzrw4DXsZhVDH+jrij/6wcep2zd3aR9sZvDOYLkLjM6NfRODm3SiznKh0PHV0EcXBSrBM+qapKm+InPtg6nl4aKROzFMbLUsJVzLPOXiFv68PG5iqPSwpIrEdmFcxcMUwycu1Ki7+I7rfarxnE99y+KMPviK92e5sGuiLfPsfbBJJosaDxsdHQXP1YUH+XrOTFtzZ5RDAO2AfGk7ltA7QIcb79FnccfV6OgwfTYS5A6LKmzkgwzQmoAn75ps5m5YtWo9+KtV35X+6lP0gvH729qjqxm6g+lqkd2xvsEYcWdjQ2M0Q/NG8JYxt4G+7iyNanKIybh12FLLPnpgqzGxRt4bq+sAW7qw3tjoztv+6Opoj8a62pxXq1q4uGAVC5MGOsEIlp623+4E7evhs/Yi013ZEAO0ugDf0Ym95j5mu/udsYDGBjBGJz5MeyaltHIfYy/N6JTuzk7uWZfnTmnfbduECxPAxK4mn1jW0QUHsaiJAuqnVttijNoPD0o/x5b0Mb538MONlWnvPOvOKgIn6MQX+Jcb+LPqjirYRQjh2WpvY19KwFp5Rh6yN70AfmzuisnFKXTGETbkFfNRgV9v6S9mjvlEmDKJ19LGzfX4hNzLOcpFe/zVC3Cr9FYO9H8amEvnXd3ZCl5R/xonOcaujs8sxXomuKEj6a/n1XkuiW1eyr8xHJMejIVoZ5UBK0/0D/Sjn0/w0zYSjzvXt66NZaLLBbZBTLmPjt4CH8yvbcf4/Gq8nFrEjiVn0zB6AV48516IWr6XxhJHDKINUd/5jbpNvXOpl1K/8VDPShOff/s5ShrNW+hTdRP/dCmlgUMyJuJ1+TsXvkqxA+jWvs4ufJga5GU74+jewd0kxowziakgR7an3IvNXBgoFgQSubzRBfp3F0USiDEt+40+SZvA1zZl//yNybzZd17FUofwiIsoYil1lItKxtbgjij75OPPfqyB9UIZ1JVMg1USTqNhhoJbaY6hpsBJIGa3TlQKdM5VLAVG50pDbsc88NT2XOkqjHNFZmjZKYGUysyBugpqVptbs3J1FI7QqfI7nXcVleCxqamFz5lcJ1Mi0580TPQjQQGModHK1Rr+uVXUV0F6ZuzyPrfeAHa8zjZl7Jx4iOjCgkzoyh4NpuHzc9t3d4CCPw5INWAwPDySQu0W8HGcDfvubzQ8TrwBFwOqbm30EDifGVzVSHDN7v42hucMpWXt1y7a640rV4djaKg3rl8fjRvXr8RAvzVZu+Ktt27EjWvXcNx6o7unI1pQOpZ/MKC7C4DeBPjPTk8DXGbixcvxePHseTx59Dif9+99B0B8kP1+iONy/7t78fLZ43QOzw5QLi7MAOBKGFM1812DcakF0BowqYU2ldzHYDg9z6xsXwXdCXR5e2n8klP4QEaFDDk/vt89vojZpTVA43kM4ei34pgg2XF2tB99V7qiuglnDwYSxHggh6VZsg3aXZxciGcPX+SBVWWMubSiJpZXNuN3Xz+K8cWVqK1CuQJYBzEUWW+urTm6+nr4vQF12jvFYQIMP/p2PEagX8sgxswvGOPa0mZ88/VDeF0nszRu3bwWHWb24+RqXEvhYYPprpaXoIg1riUZYMOQuuC0dxwLsyvRdW00ajBCJadl8Yu//g1Okbs0mjKg3eNuAIzQ2K0xmjyKUgHZscaX9hFKaXhwUhZPv30d60cXGZyZnl2INQ/z2T8AoG9iXNdjBWd7maeK+WBnOzrhu672tlw0OQfkKGcCXB9mXvgUHOi0ZC0/Zk0DnsF/A0DwjecD6JyZMXLqqjuyqHE2GGfwQF61f2YvustGsKziaQUkmYm6u2PWuwtwqFucexREHOJ0HMMJp+iRimpAEPyjkm1ELzRjeA32d5pxqY5AbK3LpnJ3NdzFAbPSXVHXEVPnmK022Ncc/d11sQ9Algsr6JMGILewwaNZNgcDU66Tx2caGReHXO13cU3Hbm97E36H109dwOP3XKfvKNeqDNVH6gZXvtUN1dXWnbWWa02u/luOR3lzK6OllqoBcyilDPZXMhYzQlwEUGHL+zo1luGgq7RVk0YxQRpfqtCtK2lGhHXdrGXtgigmKSzlk7uTcIAPmb9nU9tR2oDeA1jsHu9HQ0cr/FkaswtzMTM3Fa8mX8bMwkxm7e7gHG6f7McZPHoArx26cFhfCZirZ2QXYV1hZfCYgedCSH4qCK3ILG91YGVlCUCuK/a3p+Df+ig7Lo+f/2Yd/hKM6tRaCg0+KPd3LtbuR1t7Tbx/57344otvY21DvnXhM7K+56YLhDgpn3/+ObrbLFud+spYmMMpqmuEfc9SHxussBagQSemMoPW6sU7d24mj5TjvL56ORkff/xRbGwtcG1HLgbbl8ryupid2IzFORdJqrAjFXH9qqUx1OFu9T+IRw+ex5Wx0ejsbGAcJVm39/nzV4CHHfTJdFRXYDCP92J+8lUMdHUiFxFzi5vR1tENoGyKxYV5nADsWPVJ/PDT0bhzcwwdXBqdbfD8/gq/txyE2egrUVfTFKeM8fnkZC5gCqzMnpa2lpHY3dkIa/xZx14a9nRaaqQmAx3KVAkEMCibwSSAkHKoXdPR8L22yKxGtyxb576qGpmovMidE4szy7G9soqdaMfZ2Yz11b043Eam4Z+bb41C25OYwFY11OP0L+3iDByhP1YB4xUxMNIf++jkWcY6ODQSlcj0o0cvcGAFGy6yybsH0dXdGGuAmH/3P/x1TEzhCKA/tnfQpxvoq7XzmHy9HfNz24DhJhykE2g3gT11YRuHnDFrBw0S7W5jf9AWHR1NMXYFm3djGF44zLqOOxtn8EhJPH64zhg8IOo4HjyciKWFvXj3vQ+jZ6ArFlYXMuBtEEA5tjyb/CQ6yJ1myGsesIltlF4jI8Nx9cqVDE4Z2NReW/PdgOtQd2vcGO6Pq9jXTpyf92/fjE8++BD5LImPP/wgbt64jnzD0y0NcW1kMG5fvxo9bfyufygDXamr0P9LKwfo0uoM5Bl4bO/oSV71kLNqaPj+u+/GDrp9Y3MnPvz449g7iXg+PhNbmIT7Tyfiyeu5mFvZBdCvxrPJxfjd/Rfxu3vP4smrpVhdP41vvv0u5lfmM4NxfHI+qmsas91O9Ob/6y/+n/HLX34R61vbic3ckXR2Ym1Z5hj2Tqykv3hxyvdykYkT8Ae0sFSCmXENTWWA/QYcprEYGuyDp9HbTQ3R3q4Dg92+MAgDpis5zl0J/f0dUP4cnXElJmZWY5t7VkpXbGgeggfYt0b/5gbO99ICsuLZOh5eqO7dBy/qEBZ1kl2E7O3pjd7evnSSDdKpPw0AWfe2yHYzS64kJsdfp17RNuksWT/erCCDeQYFeUk9JJ4zAGjgQd0nXXQq5IetrQ3MMA43cqUD5iLd+jpyiY2sQb8bvJSf1FvutBBfpsZMx9uFOHV1VWZJqbt6enrQL520fZ47aww+mgVo8Cg7xEMZyKANuMIAr4fnjowOQUEDLKVxaCYVfF1RUoEcrqfDoINk1mEb/LS5tZk2d2pyFpvZEj39g9iG9lzgM1t+acnaq7vRPzyYuuLR/YfYz0FkezgPufvmd7+JDvj7xevXyEZjOsjqme6ursSRy0sr8MIJTir6GFzbzlzIY9sbLqSexd/8zc/RY55Z1ZI7XV2kvf3+e7G0upI8qQ09QMbXN8F7R2Klsjg88CDwBnQbjg9te+izttVs2/QTtMfgz7Nj7Wd9zE7txJNni7G4tM08z0VTQ1v09PbDi22xCOZbW12Pf/2v/mV89umH8dWXX8fkxGwMjYzknFge5saNa8jkZqytzcfoCDyMDdzfWcN5b+R1I66PjcCDR1GHLTo7RresLqOrKuH5rvjh978XH37wUXz0wScyaGyuzqKLVqMR2olt6+sqmbP6DBL1oTe6O1vjyvBAjA73xchQX4z6RI/cutkfb90YjI/uXKPNO/HJx2/Hx5+8G59++m58/3sfgfWHwOH3E98YeFGGLKFmgEZ8vY2OyACymX4YU7G0yQ9FKR19qjJksj35/7KklHJsQN4EJzHL388KzcA2bYjrxDsuOsm7Zqiq2y0/5N9myZWnPwamwTdKBxO+NOnB7GJ9JXe76uu5u8zgqX3z2sssY4Nu+m3e26eBDjGiGf7+Xl7VebZ8j8lV1vIvDnu8yDOLMlmIdgxc6qPlrmYxH/Ph52ZUOgbLxppNK33cNYCAgkeKhZrEc1zv/aWVMnfZP/VIsVuAdtAl0s9sRV916LXNxdi9tgK9dByvx8exzzvY7KPMfmWmkp68yfEmHRRUPisBi/3xH30WU9jiJy/nsUsGrz3MfClu3brNJRXxb/6P/+eYnJpJv3iXdnfXF+If/OBOvPfOrfQPr8BHizOv43QfrIC+P8JX/PDOB3F17Ho8f/EKOV1n3KXpjw4PDsNzV6IPGakoE4cWGcU14FJ3620hi8qdZ5fo129tb6Q8ZsYxNLZsjZjZxeoz7J07cWrBMNaEPkZWK8AyLhDZhmdxOXf6xdKWd9AImwG+SP2Mrtve3ouOth58lS3m1MxG5uG0CEC4oCtPGZR0PuWd5BN05WU2pX6//JIBEObOBSYJjZpIHey9/c75UqsaGDW5zLmS9zPRDOfCHbDuolH1ZgIEfCGfG4OQH8wAdjHWEr7ukLBNfSDlwBLEyhnsV9yDz3Mhh/fi0XPsYEnpBfavizaLDPKVZTBi1XEMD7Tl4sjm2l5MTMykY9vV2QL/bMXde5NR2zQaU9PLhU1g/PKgdshFC/0vd+a4oORO3izdRd+KoDzXwdc+DHYrBykn8hxPd41IEz/Txinz2j/prhxJ0yy1xbXaqEyGZFy2m3PJhFx+54O3+cjYiJP15uHHhYfO4+8+/tvH3137v/zStv9/Xt+89yf+TpuV2I3f+o1fa1OcW/WC85OLFLwvR1/mD7lC/9d53FzfYR62sGWM/+CMMbs4b3lld4YDts4r8RGQDfC2/GbZRAO/+qUmfljybm15ETxVF4PdLVxTBt5aTb8s+2eyGTx5GWPKwzah14a+FbynHshFFbp1aDKXMgZ9/fzAWItbFLlXURXBARZxAHnLGJc8YaZ0kTxpMF+eZp64v0l4Yjczh73UcpMNtfgI8Lll/3xtwm77bKyviZYGdDb+Qwv4raO9rVjkgTeyfBTKUTw4cuUq2GAsd7eZmdyCb88lfIccos/UHeurq2mnLOfcRjvG2wyOV3GhAUnv++LpA+wI/gF9NUFQ/Zt2BVmyjEwVv/XMnS58Ql8NkKu7DSTrJ5q8mD6Pssd8GMy3aoc87X0tpW1JGpNBWhqbU++5A1abYvKgtrzZhRuwUBvYpAG5zgREdE1jHRi2sYm/68G2zCntKSMuSLqbQJtax3vPZTF7X/m3dE3uCGtuAuvot3rmRmEDTXR0vuQhx+euYA/A9XwH++LnjkNd5e7tZsfAeDPWqJ2E/1wIcleI8VJlVnq5W+8UGw4jxRV8uQ5sVCv4u5y5Uj/CcHEIaz0zAZfrxLX6Osp0Gz7+bXyRcuRDrSzAX8TPqaCvZciJsasz5F18a2n2gYG+7I/xlgbvw6s7nFtaPIuTua4uj/6+HnSMgf2qN4se+LW07+HX2rprV68lXTxI3gOg9cVcQPZpfMEYjLQ0mU+dUugF+E7m8j18r97z4fjFMGJu+WCorytuXR1lTt3NW+wqS9zA3FkGaXJ2AT9nD0yvvTpIbSE/Z0KO2sP2eaq/nevcLcn9vEbd4ffqPB/qIeXNh/24/M5X59Dr/We//d6/Ux9zvbJw+ZntlCCflv1xsc/vdo2xMna0buoQ9bb2T6xjDNgdleoR73W5g+pyR4LtZps88xpolRTMofnO74oPjDvlkz9NgMgEEWO58H4dfHZi6SHubSyzqpzrR69e//HB7gGO+H46iGbXajBcEbBW+BbOwN6eB+MeJIETWPKdjGjmh9uV/dwa1Trzbvt1ABoZgasHdRX1v7ZwWHYYlCvxEpjB8OrqoRRU2TvxR0fF7gCzAV3pt6TGFk6yxu9ylUNnzPr4mkANXPGwT6cIliVqXEzQIHpQqIGUQGGobGRCSCMi5D/5zjIyAlhXy2XqPPmYDh1DBy+qNnuBBgRMz54+y5UTDU8XTpgZcBp7mdqMQfvcgKJ1a7NldK5cvxIffPhRvPfee3H7rZtZD9Tg8q2bN3ASBsIt4G4X8oAlQxf70HprbQPDs4yTvBwLM9Px7OHDePTwu7h/9+t4cPebeHDvHu/vxcNv78bTJ4/j5bNn8QIgePebb2MSwdswMOw8QHu3zqg4Pcm6BsOwv70Zo/19MdbbE92pWDviCFBldrWZ4c5bbmWFBmaq+Fk+IaQ0kB4ptDIV9LacSGGkFR6fbxiRx+7JOQbTzOKzGMS5bcFxtWzF+fFB9I11RXUjBpQ5lNV1eryR9dB5ExuvGP/CVgxdvZIOtxlWh5uA72fTsbyyw+1LoqmmPoXLzN0WlEQPjq6ZxgpU6Qm8vLMfTx5Mxdi169Ey1M1cF0K+Mr8Wv/vqIfQAIDGWG9fHor2nI8oAbwbXVFY5FnjvBH41u0OAdwHQM8B+enQec3PL0TU2HHWN9dCuLH7517+NzY29XMGtgyYeSFpWVRZjN0bhdzOAUeYoLY28fKpQHp6UxPPvXsdBSWXsHBzG8ioAHznzJH0DFgcoukNkLOvCMS+lvN4aHY0u5u2AfpXTlBmsWQcYGchsqJwTHS5HilPGQKxFZ0YXmjwVptnGbnmFSrSzx1UXuaXKuVxbXSsWAbwnjWTQBLm4MEuPvnjWgEE2g7QarnXA7cPn43H/+euYA+RPLSzFHMZrYnYuFhYWM2u9DcNVjdE5BfRY29dMPuVeGXNRwtP5rX+rw+bfebgt8thcXxqdrfAXCmsXJ/gc5y9XmuFPZdXMUZMG6RVj0gm1XAr8xDzrSKvot9cAbGZKQJ/UWdBd4KaEp+OIrrh0iC2bs7iIzM0v81vAITTSodPJbWhpzn6WY8R97kEjgVspbQp+js1oZXxMLPTBwHKDrNsHDa1Bb6AoM0O5rzJ5sIc+OzBrGCeDfrsK7eFtF7w/rq6Mf/8//SZWT2gzTmNrfysejz+PienXMbs4H4s4gYcnB3GAHHlo7/bRTlzg88pZlhTxFITKGugKH5VgFE/dXXHBLPPelWkXNXR6rHt7zmcuxp5fHEVXd30cbK9Hc3V9tNQ0xq+/so6zetrSbDiYrfXxB3/0A3hzA4MFINxZS+eooqIu5hdWcrFGXpFvhoeGAFMe+HQe9+59Fy/RT9PT8/ShPAFmE+DSoI9GXuD28WcG81cBQLV8thOWEpsYn46Xz+diddlD9y6y5I6AQDqvwS+nfDY8dCVmJhYysIQ5jaHBzrjz4QAG7hQeRb+14AhXnqOPm2JmejF19+23347J6elYml+Ig421uNLXHe+gZ6xD+HJ8JSYW1hgr4BZZXVl9iaG8iM8/eid++Mmt6G8ri4FObNDxRjTXnkV7E3bjbDvKeNbCS3efvo5J+lvX2B7n2EPls5Qxo5QArtUZmNN5zl0m6Mexq2Px8uVL6Anox2F3fixn5PyYCawpsuSUBkxHSBDW09Me17Erra0A5i7mE3s6P74YrVV18S//9E/im989i+XlbYCwILaCe/QxjvlcjDxHl23tWx6JOaiui34c1AYcnJn56QzeqxPkQ0uZ1NdZzkxb+SbzDk9ja287brw3AN+XRVd7J/IV8fg7QOiG5yxYx7M2Bvo648P33o7ZqYUsL7a9vcF8N2CHPMwQYA/PeABzc3NN7O8ia6XuhNiNvs4+wF11bK03Ada74GYPLm6J7757DgY4iavXrkRnd1u8mpjM2uPWOFR2nftTdKU0TWeQMbrLxq36ZvRf43fS1cP2dda0YcMD/eiW5vi9H3wWDei9q8Ojuc3YnQjWJ/VQVxduFYDzOI65+amobaiGJ6pjaXEvZuehL3N8ihP53cNx6HWOg8946ZP2SgzhmTwL8Jgy8ez5y1hYWYsSaP7Vd9jzV9Nx/+V0/PbB83jI3D2eWonfPXgRXz+ZiNeLWzG3fhDLu+ApeASrk4eMbe2ily+qYnV9HzBXT7ul0dPVwT3m8kyExiaci1oDyc0x0N+NfLkoizOHrNIt8JCL+JWZidTMteKPoaEucIplMi5yEen8/DDWt5dzMUx9XF2jZS52UBicrqutwIG0FGB5vBqfirlFxqQOP99NfqlC1qwx3dFcHV1tNTHY0xxXRjqjr6sOepvpVRWjw504HZ5RUZELF54JUVlWEX04D+pny9Woj83wNyCVi0UuuqOHDqCD27RzyzSA1kC997dsxQY4VH17iIPqgXIGtk6xX9oUcZ7zbkBoHZkXG1nP30PrrFvtzkxx4MDAYHgYueUlkp7Mpf6W9sZgkc5bBsugp7tG3MXkQcIGrxcWFrKMj45eS0sb9y4yjgXoOolixazPSR87Olpj9Mow32EXSovFsJ2VhTg7PIuJqUUcx2IreGOzjmlHeCi9+Pfly9fRhP1vbm+J4bGRWF1bSX53PJbK6h/qp89Vcf/b75DDgcQ+Zeili5Oj2FxZjCUz9cEbln40AOaCTm7XXsZOIkuW+hG3tvf0AR+qYg8ZEtf/4pdfJD0nkD0XZ7q7OrnnCTp9OhMAOpAlg9ZXRwejvaOB9uZjbnY6Axye+XRgOT3mWP9CvZfOcmVZ3HnnbWTODHLLhpbEJnK+ap3sMzFMaQb5//CP/yRfDeqcHu/FJ59+jA7si/nF9XRo3nv//Xj44H6WNvrks/diYfpZNNUajDiPWvi6tbE6rkCX/Z11MLv4rCzcun/z2kB8+NFwjI31xI2rN+Pa6M3ciXb9ihmCVfHOzcH4wWd34Pe+3DHwj//JH8cH3OvdWzdj7MpojF4djp7+nqLsEPNkrehO9EY1c63f4k7jBegqrpubW4jXEzPx5Nkr5GYCXtSHOQbjFIEDk2t0AN0JkwFpcQby7byqy7SpLriLIWxbv0reNoNLm2ngQoxhgEK+kU/Vhb4m1kF2rOXrwr2H7ept2MZlLeKsV5yyYlISOtLfGhgDS1qLWv1hEF7GN5vVIFyWUOF7Fwj0f1y09j4GaS8DdfK+OMrgQJbQ4LeWSHjr5lsZgDGI52KGnxlU30SG9Sfl5cQpgBoztz180NKv8oCHXxZlA/EPz+m/eJ9+66eurK/ngq5P9YSHcEsnOpI0tCzSGpgwd5j7O/pre8vMk/y9wqt8nWOEdu0dndE/OJDBHEsfOR6DxwaEbc/gh/R1Lk8Pd+P78N93j17Gb+8+g2YV2K8GeH4/7n71TdJlBx/brD/nsq6qJP71n/1J/PEPPgDfLsWD776O8ZfPY2HqZfS0Y3tOD+Mf/8kfxLUrI/DPDDRZRdfPhAcY9/R0I9+96FsXXqxVbkkLdzvgQ5qNi843W9SddIMDQzmeldWV2NxcRzeWZsCpotIkAneG6Gdb8km+wk9u6ACDtEO/hgxEGbCUtwykW7tYvOjcu7Dg7tr5uSV4pQ7abcT0zCLXg5PLq2jrDP1RnD9nTMHSlybCwFqpi032kJYmxPihekZ8ILPp2RtYKYLd7qu1bJM7PtCV4GkXh//sT/8MPLefdeQtVeY8m/WOhk3esG0XcLUFlu4wyMf0Qf+dXFBOP4C+mqVpcN0Aq9jMzGT9NLOVDRBq6/Qfyiv0O+R/ZAPZzBgtPLC9sxJjI+3YRvgLTHt8ZNyhKnoHPI+nBixZFyfosp3drpiYnIEuYHT6kbsY6K310gf7e+N7n30v7nzwIfczQL2HHGxnomVrW2sG5cRnLm5Jr7QtzKm+nnLmIra7+OVJ+dFFc+XY3QnGuzKo5TP9E6VTeeCVjmTAiX/Sr4jJYPO57vLxt8En6cpr8WR+ioksvnvz9Nriu8tn8Vnx6+J6P0scVvyZL9K+uLa4n09tpoEsYy3yjTtDxMUetO5CdXNDM/JsvEL/F3qCF+S7KujnTr5NMOwrMNbZqefQWZqqIndmW+XBHfAVzHEdmKitsTbPg3ry+CFY/SQ6sYm9Pf34pFtgCYPyLnzKi9LFTN/Cf3cxUKxhgFfGkpbKyim46/T4EBZy4cFEns044+/jo33w7UG+np0c5tNYl3rvBF/Ow+MBB7RVYFmThWprPCS8Bj1fh21qivbmugyENsKjjXVV+B/g6oY6MGw5Nq0ae+cZctBOGkGvUvqqzs8FOzCN+F7fpgf/rHdghPvpix7CuzXQxOQq5gDtvQNmt9zg6xfP0X1VYMYO7KnB7Uauo32u8/rnTx/n5xvrq+iaNfBod8zPzILrd9MOdra1055ygg+jfKI75BP5WNshD/qQb8VU7qJwV4F4TV/Z8sG2Y6k75dR582xRbaaLAX7ujor6KvtPm8yTiw3+3qdj9299DmU1z2EBr3i/YtGmiF8pS/6d1T0ySF8sIPp34dNe5HViJhdOql3A5LfJ2cy97booYOwxF4zps3pM/Fh1Gein39pA58DkaeXOuOj62jKO+1EMdhroxlehzRb4VJyYC0iM8wyaPZucjHUTdLmv8TrjIL3tbfG2+l0BUNDhew9qNimrDRwnHh0dGoV3+f3zZ+CoefyH1YzTajMNJBsvVId6r431zZiZm0V2NujXaiZq5Hvs6jZY8CltjL8aR3edglOn4wl4dGMHbIpd8N5IS9Iq41y0pw4Qx9D9lJ9il2QVn5WlPbfMk6XM3CkmNu9tbUy+3lzDjjAm50pfdGFtI15NTuf5ZQdc68K5PpD4Rn5yIVodV+ghbs/kSw5umZ87d/qA9kG6X+oq+c/4sZ/5yO/pt/xxqQO1fbTy5rfFe22gsQjp6vjUw97jAr1sUtsROkbcpM47kp+htbSgS294TalQJP4uScE++Or3Pi77lGPxc+ijTs97017uZOfp+2xZ/ePYbJt76b+4mJ/3ox3jGGU3b97+sY1qNPLUfC4WHNiwk+LnMr3KV8BjsF6lYCcELWZB19VWF44xSkXmN1gvIdxyrUBJGCfP3xgQ92+z7y8BrIIp8PPgNBmwWPlwC7CHVqj4DCoxOAywk3OZ+ZIGR6I4SN4bgDaoewzY82nmsoJhJq3A2cvd8tPW1oJQFhnc/kbw5n0bG+oBPQZkcHC51gMUd3fdxrmXTGD28zzCMDnxOvv9yUcfxSBg8NZbt8P6ryMo0dwyhBC2ANo9cFPDsLW6HiuLC+kEzUxNxARCMonQvH72PB7fux+P7z+IB3fvx3dffxevn7+KJw+f8N3LGH/xKtb4zQEG4xjlqxGBcNAZ0MWc1TJfOgiuOgqeBhD8kdHRzP5xp4W10/r6+zAYjTn+C8Du2zevZ8ZSE0bCmmSL9Es6W4NUo+8WljKVMIydipr+58cpRbzyv5wL7u0igF/6f/gr5yAv47l9eFoE+2lruBsHsqGW/tuHw7/N7C9HIfIfc3aOw4HC944Y5ZP5rdgHLPaODUdlYwNSEbG6sB7Pnk3FPKCyDGPfjrPf39sTdSiQxj6c7p52eAhDCh+Vnx3FEUrk+aOZGMXhbRroYlgZuYwNy/h8/SAaagG88Kg1rzt6O6Icw8owAXQAUrphsM5gvyU4slsWgYEXBQ9z00sZ7K9njuO8PH7xky9wSLYxyk1RT9/cMmZZk9Ebo8w/wJL+lCDYF9CWW2bwANsbz799HXs43+sozONTgATG1/UOKW8AwewMD7q1P+Xw+JX+/syU39/ZSSFXuRgIsd9m4RsQcZ4Ekh6ccojjYub89MJSzG9s5qrvzMJizPLUOWqsqY0KftyBPGxbYoox6yTlyuwb5SL/KiOWZTE7IgE7n7tTYHX3KOYxEFvH8EAV80s/IE8c01dPi29zaxvOaCmyX8U8CRwsu7VlXWTa28IBMjtCFhPAqqwcrLpgoKsxRgdb4tAyXMhebhfE2HrfEtqy1r/BfrPhPfgu687Ciak3AFyuDLtLxTHR3dRDzqLjkud8SONkXh7ugFC/d3X2pANrxpy6Tj1jDegKjTUGwwy48mqzQs5wNnbjCIPtoWmWQ6pWJnQcMPClvtcw034uUPDGUmlHgHIdQHWKB4EJr7zWg0eRvCgDwP30qxdxWote1Dhyr3X40Mz1KvqQtcTRgYIl50VamZ3hLpxTmKoZelfDG/gmcbRzGLvrGJ89+BZ5OoXmgtVy9FIaO67Riarib8ujlV6cxPXhlmgFXP7n/3kWfj9L5/IMh7KkFIcQcDoyNhitHa2xD5Dl9tCqFh0zFLNzC5kxYcDBE+qt22yQXwJYMu1wX2cCI80YOjva06l3vi1hYNkPgXJRR3WbdnrROxUxM7ERm+uH8OZuzMzMo/q4/1B/0swFOEuEPHr4ClDA3OC0trZXxY23WsIa10vL7nzCwcYZGx7u4/uq+PXPfo2MtoX1n+fGF6Khoi6W0OfLCwDU/eP48h7gZV/HkDGhx1c3luj3UfR2Dsav/vrX2LlTAPZZnOy5YGGGZCWfwde1yCvG9adfvoipRQ/jFZxay/ciers9xLca4H/IXKk3AXLQRFs4iL2Yc9EBZ7ixoSVl2UU3y5VohwRVe3s4FYAiAblbU3XsZgDUe7uC9LpYXt2JY+b52mBnvPNuT/z8Vw+hqVu6DwCf5XHnvbfQE/DWeW1sYW/X9zcAx/UAy8746Htjsf7mMC4n0xrxs7Oz2Pqy+Kf/9Efw11EGVnv7uuPVq0noXxJrK9vR3zYYXR37MTbaAP0OmEt34wG+ygC6KDjPBDk9EtS7WLGfdtXMSXfMmL3a19uJzGzH+fFubn/c3ziKvq5BZAide1gLDerAGjspT3Mzc8jJTrzz9vVcMJibXgGgen7JViYhmMXnziXFWCAuRjAjSOY2I6gpbd9hzEIz9ZaBtTpkqrerM77+6mscwol4iS2eZR7ml1fimwcP4+nTyfjJT34RDx48ydJXG/R521fk6Oe/fhLjs9vxenY5JmbX4v6jIlsatYbDAy2Zq+evXgGq0afofLOGBP/qRt2tA3EO83aCbj9B359VgJ2gywY6Qf1cgj5raG1N+7F/tJelFd29VAqPK/8GF6SnC6ftbY0A5vWwxE1pRUn09zfFjZtj0dbeRJNlyEN9DI30MX8dyJYZwR6MeAA/4WzCn3uHnqth2bSixnZ7Z12WSWtptg47dKyxpJk7tOrQOwvR1MTvD6E7cyOQlP4AkxjobS4WZ7Hp9VXH0d2Kg9haj205iK7m2ujvaMYxaYyx3r4Y7uuJvp4+5sTAZVlmujZgywcHhwCq5bF/aDkq1AbvDRCr1e2rjv4znEuzlJuaW6IFR/Lh4yc43AapjnPBtLOnOywbJd3ddp2L1ehyA5oGFS0nYsBLB/uyVEQC+wTxJfymA31hyRHtELoYLGCWjDvCtEvaFg/YdWeIOwTExAYJL3WeONSFsZZ2S8iIKZGq/Ey0dpH2yF1nXThiLp6IP7U5YuHZiefITkW8nJhDt3BPvhsYGoB3SrEXB9nfx0+eZGC5tb05uro7oL/B+MPY2tiKGeR2ZGwkM1cfgCe7Orrj6rUbCkVsr6/EGfpaHndl2EUfF7rb29Hj8LUlW9wVaLaj+r6zpxcbVhd72DQTIH72819kRt7C0kK8//77qR+HBwazznEt9vAq/Qz4qhu+a0Y/GsTuhoevgZH6wX5VpXA/fOwCzToyYuCmubE2boFFpybHM3Cyieyv7RxlkpElFs2eNIt1aWklJidn6J/2y0Xp7jwP6NGTl4mVfvqzv8ZvKYM/16KpriTevX01asrVu20xNjKAQxTc51oeFH16shc3rg7H9atD6LpO/ACzl9fVHPBNd+6gqKzai4nX34C3ttGf5/Ho0UR8e+9pLth99+2DeProQdy7/zy+/OZhfPnVvfjit3fz0N6vvnqQz999eT+++fZxPH8xg16ZLZ4vpuDzxRifmMngtbXzT5GbupqKTCYqMJW7iC2J6s4bA59mN+/QN7ELTltiGeaIedPHMshvyQCTl8R/ZnD6qu8m/8vP8l4mOMCnOn0GTy2Z6iKUgURrTqub3AVqDV8DErk4RptiSJ1hbZB14V2YNxHDBbdMiuI7mk/soY5z14fYUV/EhX7lxaCeC0jiSTPqDcpmPfw98dJ2YhDxlfjW7EnPQ/NacZkSeY7YWZbEAIJBAmmnrs9kD/62bKLY0M9cNBRnqOPFRvZZeupLKuMGu9R1KZ8trUkbx2mSgrrF5DXtsgsoSb83dNV5ts/ab4M9JsNkxh19kxYumqgeTrFz3//+O1GDHR+9+X68e+c9bM50PPj2HjJ+zu9dQEQv02/r3X/w7s34ox99GgP9nfDX1+CAmXhw71sGfRq/98PvZyasvGswf3puPN597+34wQ8/j89/9H38zesxdnU0F8CHRwbj2vUr8PMg+stMzJa0D8qttcev37gR7eg1z8CwRKDlNj77/ufw4AW2xIOc6TxjXVvfYg7bo6fXc8YiF/rMShbHqJ9cBHE+C7rBi8yL53Osrm6k/YDE0Am6XRTzbpmhVKs8tC3Wx84yv9CumHd143nicedHv6gIrJ2j1/ZVl9DWexcLNRlM5dWzu4wvtEDLO+9/gGy9TN2uDSgOxy4y1jOQ6ATydw321T6JFQz0iyc9SyQDf8y7MQ77ZBar+Mq+iLUQD/outrEPzHs5jApuc2fa+dkh9n4Rn5v5HmuFN9xltYMsNMXOwVbUNlpm1fGdx9dfT0Cn9ljCH7YkyMjoGDrpVrz3zjtx8/p1+M2EgoWYAUOro0vABZvIh7uD6X7uyHbhRp62lJAyqfy740Qcrl/kYKWndJAhsxStONNv4L98QnT9kCJhr6C3487J4Cl+SqI5x0k5mzD4XvgLBp3y78t2/d2bh99nW3/voTxdXlv8vpj7y6e84DNjQFxjfwzK6ccqm+oLozoZg+CZATPGyK9zwUqZxuNLGS92q5nExrXcUzk/v3AO+Qz9wd2yv2bJl9NOJfNYenYQb133QOuOuIecGsD97MMP+V1pPH45HWv4CQYkjVPJc57dYdKqPpiJYB7EeXZ6hG+MDmEO9/e33wT2wVjMi2Vn3RVplrO+QG1tZdTXIv+11am7m+EFea4Vm+s5RvnEv/dMro52ME5zQ2bxm7VvKVPPgTEY7/l/Lia4ycG4hgmU7hhHCqER+p6nODxpBR0lX54BCN+b4e0h4c2tnfidtWDp9VzMvDg9jLnZKXDMIvdBnzGOJex9DzjZwz1NNmxBhvUNLAMpvn4CHlF2DARbbWJocDCmpiczqddEG0sOGnR112HuvtEhgPZKaR024t333ssF5RVwtzpftlQfuMAjr8gT6rHc1cFff8t36B7epk00o1l+9btcxFUR8bc61/mWN3yff3OptCh2BRVVD1LXq6dkG/75t/eEdMyv8R50j3yjOuHH+Uz9wn14yMfKnW0WybK+F1P6Ldz7hv5Fqe+SxKuWtNOGzs/OxP6OyWKn8dn770U9WKqa8Tcoz84xLRzz4zPaeD41FZvG8KTBm/F4mO+1zu6AYqnXPQi5HPvycnIqevCl+TB2NrfAPn3oa5Osy7FBjeis/nj79ltJv2r8jbYm8T54APzpIu+VK9cTnxrLVCcYWyql/T7asYSveslYyLjn7+E3n6GvKpCzy920yoo7UmzfQThXORdgUXGsbTr+jC05V4xfHdOIzr0CZvS+3qOxpS3P2Vzb2Y+ZpdU4Ri7L6G8FT/la/SIdtN+24yQ6r8knEg+6ZIJN/sFcOE/MT04ND39rX+Vh9VBxHWRjTi8fib3o7+W9vE+hywrsYlt8g7wVuszPTLgQL8tL2yZVcpGLKy5eZk/4XyZWvLmfr3//mTR5c6/LZHbfO77Lvv/t9cVfxStj8XcuTlbX1GOnmtJWX0CfMqSu7J//+b/4scHv1lYPNmvIrF2zSXQ43NKr0tBQu13GbTZuW9VZaec3Bgl7ujtz60czDmE3zoPXuIXIGsutKJY2a13BlJdbdCwt0N3TlY6V9+jr683tsQaQVXres5vJtt6WAY6s+9rhdiSVYR1AzS021sFsRVGaZaZTAMPSlwx8A4YNtAsKvL91vOoZk9d4qJlbkPNEd5hXJ6EBxWv2kb/R2XG8ngDte51MCWwdMQ+RgmxMvCDkMF6/fpXlc1xF9vTz2WnrPT+Phw8exusXr+L5s6fx5PH9eHzvQdy/ez8eZhmdR7GyMB0z4+OxsjiXQSbr/G6urQAUtrg3IANHUkFRuZtB0Mm42hlzE/TNOWlujVYUZQd0dMwC5FaEwuxdT9ZugdbWTrPmnTVke6Cvq0Kl6kAErJ+/6zAgCrAssrSwEAe7u7lKKrO44JKHyWo8YBSNuwyT7+UnruFtKt8CuL1h3mS+gu38t48OnVtZR7mdxjDG1GD/MYDZYH/vla6osYyPCtDfcn2G+vn7jPsfz23EKkC6+/qw+9ZQJihUAOWrifl4Dp2tT9WCUrPeaRMOU0V7bfQO99EHs2ExdqcHcYyRfnR3PAbHxqKhvwMFCQHo7ObKbvz2t/eyPrD16K5fG40uAHcp7RhwtKZaKgmVEUbLLBlXVixjoEE/Py9jrhejc2QoM/vRxPGLv/4ig5Rmg1qLTh4tqS6LKzie56XH0B4Axm9z9REeUlkfn5TE+MOZOCyrigO6tr65E4cQQwdWMAeVmbCS2AM4GAjXqLfDo4JvD9Bx4cH2XNTRIdH4pHvCZ5l9BMAx8ORWq03ovgow3+W9BsHvVUS9re1RB6I1My8PrYSndOps69LJy6A/E6uuEUB5FkVmrm5txxyO+/LmbhxecA3fCVqtJ3rOfLmQ0w0vNkDXU5xbazankWSAlnWxBNAp421sKeqLFcF+eajgs57Wmuhpr4ZOh1zTnMZKp+Qc/jsGsB0xBjOKNDIn0KyqrjgcJ7PZUJBmz3vA2aFAiDHqsIHj+R5DgQIvQPNJLnroQMvLBm8sl1CHvnAV2mxMtwoK+DSyFShx5Wof+l8uIp7s7xXZfAasT3AcaF9a0EDKTWYs0edcSIVvc4EGGmtOjjE8GjxP3M8dRzpKAK9f3ZuOgzKuY8zOr4HG7XVLYeDYMn+OM+eHfmUwiXvtbu1nEM+wUjXtCUqca+veGbSyXqeGQ1lqaDQTzMDTG8DN2Fxpb2+qiB98hO5trY2f/GyT8VzEP/hHfxJDQwPx7NmzuPnWrTTmvQM9CZQ2cRDb2zrj/v2H6dxd8tXHH34M7UozO6mZuXsHR9XtZQJvg3X7h1vcV216lnRe21hLh8YMO9tfXV2OTz/5fqyv7cTS8hL2oD3+5f/6z8PDr81eg1DMwzlgcyo21sugiVmGVdHe1RC9fc1JrwsAyIvnL3Mho40+1Ne1xMzETHz20cdxugsdDnQCq7nfSVwduxpdfYPxlz+9G9tHF+j/mrh9823AzELScOzKQLgdu6e/FRAEAMI21AFmPQyshHk9x3btRU/84quZWNtGeyDvR0e7afD/+T/9LH74w8/i6ZPn0IB5e8M/BtVcUNKJc96F6tLOxXAXVjwI0zMvPCBZAOvi9OjIcIKg8fGZLNWztrQfi2ubeQ7GH/7grbj5bkd88dUk94b3cDIba5tjpL8r3n0Hfi7bjZdTc7G2ch7dDTXxv/kXvdCqNp48ncKuNGUGsYuUBueti2l5ADPVLeUyMzuPk3MW6xtn8eDxLDa1HruPnW3phK+64tHDl5iLknTUyspOwBDwcZllPOrj2pUx5q8zA1dmba9jE4Y9cJq5H+Dz1rq2ONiErw/N/C2LzQ30Jd86zSXwu6VLDg+24+OP3o0u9NP87FLs7x7GFiBKuTQ7SYAt2HKHktlDBgXdRTbU149ThxOAU7ywtEy/ioMg+7jvtdHhmJ2axtlZTX26sb6EzCKPJafhMlobNNjiszt33mEeq2J5bSk6+4fi9cRW4DNlrd65eQ+3OsVxaoffK2N1fTs2t6wTXxbNBnzRxQJrnTvPfYlKRoZtP9BJPyl25rhwt727EXvIhIGGxqa6ODzahlYu/qHj6Q9smnbDjO+l5al0Blqb6+L2O2OxtrUYe8fu7vH8lYNYWFiOhcWlzNa1xM3y6ko6o9U1F9HabibuWTS1VNF/cFNDSbR2MGfl3Ces7YyeKtmJ2vKz6O0qjdu3It59tyxuv1UTZeeb8dZVZPlGZ7Q1lkV/TyvOX02cI7ej2M+eJvAXzuOV3s64iW3s7+jC7vdHf3t3DHb2REsN/L6xG/sQz0NSv/rqaayuaWssqQFWMwsMW+NBbLp2Jghp/wxGugvJnZMeruvuT4OJBrCeoJM8QK4V+ptxr65ZWFxInerP3a2xsLKCnB3Hwvx8rK+vIc9chx11u7eHf61CHzFflo1Ej46PT2IbsKvYFneLmZVlW7apnUjgDEZ5+OA77mvN2CKr69UrD/rdBGA3REdnZ7iA52K9ttQFvEyCgRfNLOzBFg4ND9IuNoQx73lg+/oC+qg2nr5mfplbF8XdOSAuXllZRn72kIUZZK8LDDeAbDWg68tib2s3bYIljfqzZr+Hzj7ius4Yu3otD5Jzh9vx3nZMTE+nHlQ/6fS5K8HFDUvkuPiq/HgIdEtnV1Th9O0YCMe2/uRvfsrYa3Ksn376aQYRDSpbImsIp1KMNDzYG7duXY1rIyOxtbwZHS0dOLEn8aPvfxBvXeuP99+6louAv/3qm9RlHW3N8af/9B/F1PRE9A8MI0vrcXBaEgfo/2IBuwS6FnZ5aXEZ2+0utWP4tS2+ffgoJmfmmft1WARshNFrAwNWwMet7lDBoXbB1OCc5cH24Z8AG1rDFm3A7xZibvY5srGIPG3G1s5hOkYGco5O5pmXde63zvyWxPzydkzNqPuHkHHw2M5y2rLcZYKdUC61ZUwt83seDfU10BieqCmHnqXg9srobG1Enlqjp7M1Bvo6cqfBYF93lmvyAMdSdJj8mzYRnaHzaQBT3vG9QSxDH+pXsREXZeDZoMJlxs64ZHEAAP/0SURBVJfzqAMtfpJhdagNQrgDUv41eOiZCe4a3djajA0w/z560s/X4du1jQ107yY6fj0PStan8dBns+wtK2lQXGyn/fb+ZjGapb5Km2Ju/3mNzqYY0jb8vZjDoInnNLjQ4NwaYDJT0++0eT4NpPnd5ga6TxzBexeiXQjKXQjaTdvnXnvoa8cyvzifWfxiOMcEq+Z4Td4SRZopKqbzoc0VSxmkc9EU1ZJjlEaFfEMrZEe+djIvFwL81uBVrQEO/u3u7dG/swz6i4uZPPi5Fj/gOD768FrsIPfldU3x/ofvY8+24ttvv8ps1Lo3meVLS4uZXemB5asrC7EBz91/8gR+Ooop/EJ1ifdQ1xk0vP32bexLC3Q4hU89MP0wfYUp+H92diGmsc3qrInJaXScSTxbuZBi0HcRO9CBLLuYv8B1ZvW7oOUi6s5OEUgXz2a5TsZkkDmz8g/c7Y0MWXIWm1TsmtPHMHhYvIovXdBM7K6/om5jzpxLdZc0LPizJAOG/6t/8efx5OF96Oah4kfIJzgQnnBe/a0L8lo55UE+0X9RLkwWc4LE7wYM5f9y+jKFDrIso/f0cEnnyyQ4sYALE2JjfycfZCIPEy520s9wMcHMfsfkIo7BInnM4LlYobGxLsbGDHZh01oq4+bN4aSRcmBQuaaWfh1vR29PS9Q3niHvp+hBcAw+R2NzbSytLkR9Uw02xZJwJiy2wVcj8c77H8aVMXQyPDo5MYWevs9v9lKHWZLMg1M9PHkFm7bDnFlKUnlW18g78q59dmH7MsDvoePSQJ73Oul5majlPLlAKF0v9Ua+5kNfq/gr5dcb8Mjg2N/7p1+f0u33XoecZPD9zfU+bOf/31NeuXwaMFOXF58boC8C+8qnnxdBOuSXz/I91xd9LoJv3tdSGe4ks/yg/pLjdpzqTWcaEnC9AS+z1A0q4p/TV4NxBjL1qUvB1iYclYGraiou8txDy2Y+ffEsMd/HH74brybG48HL17ELbnBX3cmZi5178K462eQxfXgDi/CUmfQ86/Cfmxqqw1r1lkAxK9+4k8H7hnrwGn5uJ3ijhVcD/bl7D3tq6WdxgCWFi3LW8r22RFobiIbn8XddWPBzdaRxCv1I3nAN+AIfSrq5wKO9gMRJMwOVNIhOOoiZeXTNzm7UWBKnvSsaW7u5vjp372hrv/vmN/H08ePEwy4yeK/ZqckYAVN89P6dUIu+ePY0FzpcRDAe9uzFi/StD+Fhdy109Xahk2bA0utglD78iObs3wL22/N8xFIWWq5vaY3J+Tlkqz2uXr8R09Oz0MKzM06d7tT9Rc117aHUMfjJN/TJ7wt7w4O/nd8cMP+ZUa19yL+Z61z8UxaQmUO/S14oFgVykZy/paeN+bk8WciCdC70jjxW3Ehyg9doW33hfYABXMJFb/gzuZD3LrCLX40ZaCd28cuXrV7AnJmA6S5UsYYZ9afSrbkpPnj7rTiFju4XqIcvcqGGuWNiM4b2Ynoq9mRw+n2ZZNvd3BLXe/qiGh4yPuL4jDBNoQ+3Dz03tAl8uI0vWR1Xro3Ch5YpLnaX6XuKh+WhffSWOEl/wUQE+egATGpWv7HPLoPv8LUYZW5mAcw2jQ9zEtPzS2C2i6ioacjdDfpi+jPyTvIufcwSXYxDuyBdxdhiHP/2PtLcBBjnX/zpIpFlr6z2MIGNm1tazUUF7eppqYuR+NvOjzRmHi71VuoAY5b8M94i7+sL2gem3/+nrnAqL3VS/u7Nq7Zf2Snm2/bot1iAvsoL8od3Ss6C/v7zu2ImzsPdI/oQxpXkV8dm//aYB//2ekvyWtraeI26OTEP9Jd/bMfH5Xjycx/I/mV/M/bqYHgVI3mNvGb78ry+ja8md9TWN2Z8LBfn0YnlYNOyyvKKH1s2YYYJ1CFaWlyMhTnLcMwhhJMY0rlYnJuJ5fnZmJ2cQAG8islXL2KO3xisnocJp16/jEWunZkcj+nJ1zE98TpmAfFunbdMwfMnj+I1yvQlz1evX8UL39PGaxykZ08e53UztDNOOy+eW5bmWX5u2RyN+vPnTzN47vPZE1+f05b16QH93GeSez55/Che8v3M69exwFjmzKD3Hm6NnJmNubnp7NOk93j2OF9n85pXMTMxEfOz9PXpkxzr4vxMzM5MJhhbW12KJca5vISziHOwZZbUMQATQZidmeOaNUDMI0Dd3Xj86EmMM97pCeiGct3ZXcutMXnYFYJViVG/MjSQ4L++uiLaUapue2/EqTGTtA9l2dJYk593tLmg0RBdOMEeEmt5oNbGxsxocBtyfQ2/a6zP7SJ5WrpC3dQc9a0oWFjH8wfKdDJVdgiA2TSbm2sZ6KvhaSDCAzdOdvfjYu8oGjSAMJEKUGaWaZKRYZI08DIUjKP+KVboZX5XPVFKMtgbhuXj/PsMQOkBvXsAt4HOtmhkvKf26ewo+sZ68oDeXFSQgfllZs8pPAjC4exGrAC0e66OZsa9wbyT3dN4/Gw8XuDweucuaOKJ3W67q2irj96xQayEWe4wNY6eB0k9uPsKh/dKtIz2RtmFwLQcx3cnvvjdPRRgYwbHx0YHo627NUqrVP6CB4yMJYXMvkL5uSAkDUqYO2v2n52XwVsL0TkyGlXMHQONL/76y9z2ZxkfD7O09rglM66//zb0Z1gne5kByTvaKWh5flERLx9Mxvw2TtBFWdbrxwQlqDdTScAjuLFevNuFXU2vxQBad7YGYTZ7xy2mKidBYLGqjPIQ2EJWx6HAuzNgfXcv1pljg/AG7BlgAuZ2+KgcZeLC0ipGPmvU07aK2FVYFUwCN+ZIpaGCMjDj/TzcZ3FrN7YARKfQlYtzXort3obrSsLFCfk8mI/21qZw+51KubyqMhch3P5ltrtBOwG5te1U0joXXa1VOMj8Vt1Hl2saoLVGTZ6BNip8T7evRi4s4+PBLAn+uNxsxwRLAt837R0dWpPfUh07OExmzVhfTyNdbOmz717rFlq3Qm/g9GZmKHQ069EMZ2t9CtQt7QTJGBdgQuPGb5vgQ+9t6YkT+ibE1ljn4VIqZXjHnUaevZBbg+mrwVTLvxikSgeKFs75zd/87lXswstuKdRp39s5xBFxwQdnDJ4wo9LdAWZKZzYMIDFrx6rU6Zc8e8B4dw9x1OjdqcFjHJgj7lkKf+qweD+3V+uQ1UBHsy8GewN9tA0IWYq/+clB8hA/597Fosg8Om1ifAoneybcfvzWzVvx4P5DbMRKeOAmHJi7Nszolwc1jWsbq9HW0Sqp4pg+ncC/lVXWM21NB8UglvPo3Ho2Swt6z7n465/8TdaIVJbmF6eiv78ZuzSfGWejo904z57nUIPNQbZKdRjLAJvwW31TPHnyPOu0b+M03bw+lrKytrKe53j83qefRE9rGzZhIUsw/P4ffQ4Iaouf/vpu3HsyHWXwiEGYE3TV1Ow0vOBZF3vwSH28erkVf/nL1/H/pes/m2PNjjxP0KEDoQMhoTVwtcybmskiWSwWq7pqq6d7e216bWbHdm1e7ifYN/wga7ZvdnbN+sVMz3RPT1eRVSSTmcnUebUCLnChRSiIkAAC2P/Pn3uLbWs2cTMyAk884hw/Lv7ux4+f//XzXfuPn67bv//tmv3nL/fsd98f2Vffrdvq9rG1zzSOlBOTvunpC1uj0rQ/fPq16N3jQUlmXS9M4yL6s7Se8QPwkM3ZJxokNU7oCHiHzGkChvAL/Mp+BdiTmPpI4Bx+iyTCshEJDzBtFfft0dOi7tUtW1WVDBX0W7999FHaxsbNiN3tr/XanBzT/+O/vmTfff3E9qrUtZ8RWD8NHEONyWH1QDZ13UE7vH5YObXXK5QZa1puLGPFraKcHUq5lOy3v3suh7UjoBYVX5L1FpcOkz2JJ+3x40ey5S+MkmkEcdhUGQzIBCMbdl1dWLSjYsPOGv228rIkOynBOaOGuUBLWzqy1fGJBoDpnWuLlpKsfP/td+7glqQvmw3KdQUbhrHSiQ2NCMbGNYZsjDk7OeYTfyiRouwvddp96aMId0LW4knNRoZi9qP37sihnxfN9uySbM54ftD+5pc/ElDelPO3KLwdZHP2hpJ2wF4CZZbTmk9isDcE44LdIvOUdzg6aANR6aMLgqpR0YM68g1dTxJ/RLZG+p3kHbWju0eOnv7OF5JyCKPikagVstTPz9nkRMFiyUGbmslKR1ObdVg6KyiB0ieeTw7JZvefCWzL5oU6Vhg2Gx7vt8FEy/KjfXb9dt4uX0vY/ELckumm+L1pM/PdNjHbsbGRst292dEYNOz2NbPZsZq9fzdiC/Mdm5rqtvSQ7PbwoA3Ksb3Q+DK5XoglrVe8ZW05JL1xy0TSNj8xbePZgg2nhm1oMGW9crQrAuj1as32JWP767tW2Snbnj7r5YrGhiBIWPYlafefrFpJ5zEpNDwyolFibygmTFnJKVuB4y+FRokCHGGWj3sJH73RjezDQOAuI14iu2xvf9+DJNQTDfYKGZReZHPojNtUNnWjTnhcNgPHnlUerAJhcn5czin2gGAQGaBBHdGQl/JAFgm6E6T21ajSscvClmNjY7KHET0nZHt7+0bmMyVVfHUB+lw6ED1PNhz633GRsGO+kPEJVHDAmWS93qrbzuslt5kvXm1YQg4PtWmjwmmjIwWj9Ei/2vTy2bKvuijkhy2XzUufnklmcMqOvO/zlxalO8yeCYdOjE3YxMyCJ35U9reELDpyznbFk5RyUZ9FC0pEsCcOEx6s2qWExVA6ZTmNRY+eRwIKDvTXX3/jdpJgxfjEhD189MweC0Mfyzkl8WXp5TObkPFgEm5no2x//x9/bT98c9+G8ynJ7Yxwr/SB9Mhe6cB+uP9c9xbzdyTjFwT4mjYykrUv/vitl606M+odi24iHsFJAryU12Js/uJnP7Wt3U17qudxPC/clsuDd89EM8opkGXZdGeW/TIIOhKQRE+ed7PK8dj3WghHJMsDF8JsZet0CafulOzLr7/TbxuSp7rsUslap1UP9B02z+3rb7dse2fb/uZvfmH/9t/8wq7MjXlpqktzw3qP2O3rM/bRe1ft/XuX7d27l+y9e4v2k49v2k9/dMt+/sld+9knt+3jd6/brWvz9qMP3xVNLtnVxXmbn53V2B3Lh6gYddwdu4JJpAZx5Mh2Z0KJfoDLsKckYBBAgM/5pKZtVXKA4whNmFQlGYAVG/gAlGlinHDC8/mCY6ywsDMZgGAZVkhGxLPoRn5jNQWZ+kwmUQoNfgYHEYAGX2GzCW4HAYOWJxvRVs7x4Lgaz4QCe4d4UE3CQuBZXRJvdjvOwOZ7QF599YkKtZnjlFjBWSYIz0bEW+JX+nkoXc+keEl2if1B2Iya5ABKSoEd6beXBJQsZjMZyXAQzIEWZPOj/31TVMkkK2AIgjMRQXkgAsrDhWD/HEoOedBY4LIomQMrsS8LMkxJBLAhtaZjosnbUin4L47VhaPff++aLa+u2b/7H/8Xe/+Dd21ve13+HIlvMemLV76vCuPFRBsrrFbkQ1MKoSL+LhZLdiZZIhGFzbPJyJ+dYeXdsWRWNq6PskTyjaR/d3bLdgIWDMVEN1ZCqR1d/XZ23i37Stk1+Swah929XZdxMnfhkUbzyOkbFn44lf3uE34kOYwVHf0D1IJn5aC08Hnbynvb0lUtm5oYtatXrjg+IREDfzPECg7pbM4Fw0akU6nLTxASXwE8yspvgp1vJw3euX3TJ2xfvFhiOGDlwOfjhdmXnPp+W3oG2PGsgzSoP/yo8+AhJm+S8nlJeCI4Skbo3/3d39nvP/1U5wtviSZgffAUySxn56InQRcESqD81H0N2WL5HfivBLJYYdllJ9KPaobHeU49uaS3VzzUcyI92WVXr0441l7T2BJUBcMNhiWf8W6bnZVtHqD0yZ6ukasiP5LJKPycXCbqpcEi0aytrJ7Y/UeP1dYvxZNtW1iYsWn5nqOjw3ZwXLGV16vOl9s7+2pznydqERQGI1SQNfENOpHxo0/wUFt+Dt+ZIAqCkLSZFfqBP42/62OiXnlQS3TAF4GkBNe4luuCADH+fhAsY3ACH5/fg4Qgx6k6RgDM6Su88/a4B+/ffPLGZwGP8elBNJ1LkAp5eTPiLjNc40E1Hcc2MvbUW4d/g3Pxe9U+neclWVjh6O0JgrLcjHNZEafhV1tpA8FE7hnSvYQhNM76QefRhi7pOPrdJSx6bFcWp2RLhySTbXsl+g/0XdjNmwv+HZmMYiPlt7K5+shwzpMD8EdSKRJhhdc8oTVmWf1OgqjXype8J2VzSTQlwJ/UOZTLI1EVBnu7Aa80vI8n/Mpxp71ITyCXTxLjCPi6MPC7ugte8ACn5I4SUyQfsEoOWcDPZCWTl7gR3mBFIJMJvZJtfJKt/bKwRrfbidmFKzaUGRVZ+o3SvRH5Dq9fCceLb9ncdmS4oO/SSft7Nu4lnzM2nKVk4ZDrl30dR/aI2eWkb9l/jvKqBV1HKTb6NzY2KrqkPUC8X5IfgR5Vx1qSa5JAN8XnYPLywYF08pbkRr683vDD24AnfBzoWL2hC7/pGLbDJ2l1GjwDH6OLiJVwHlfrT3+LAVz3g8uDiQDxj/iJ8/AZ4TEuAHMGz9X1fiH3vtDlTBYQxAmeHyQlulbSC24OYiMEhClz5phePEj2vt9G1zJJvi18yIQDOLRULsu+7Ftb9O4Vdvng1k35IWlrylYzzowh5YyYMNBDfVXGNitHpf+Ik4hpPLYxOzxiM7LpXRoTElCgHSuBqeZQlq0Zm5xyH5NkjHKFhJGa7e3sukxg25EJJnqGpe/w0cPiA0r2UsOfRAuqmhAfYLU3Npbsf3AyKzgor/NqfdM60EdY8UK4n1ggJMHmi7z+NzrEZU+fXpZN4+F7KQjvxIjBaTwo5X7ROZHfTUWFmpepS4mvqHixsrZpB7WmtUVfGUf1kdI9waQhz6DPjAuJHegsxxW6J3qHZ4JZGE8feh8vxifQaX5QI4lMEe9iRSATQby4v8c9dQ52D+zAuHM+OieYqEOHqS36REy9z/of/EUQHluPP4Mfgu6ifeArYnC+FwvPUVve8jvP4cV9eD73p4QcOtjbw2+cr9/hQH/rWtcLb3jS2yE6sZIEOw2m042dz3r6u89/dSihqwj8HMm5rx1WrSphLuE4CexXxZSlPTncMkiNUsnrOtcP9V3nNQ6qOi7hljPbPNZ3MUdTf7dY5gSwaNfttHks+4lDLzBHyQAxDZs0UYqEmfCjA92vdqAB53zdh5pHGnyygZllJzOWkjynArYYeZRgsAEng3KmnpFN0JbzK4Wung5K0WWSUcsmpXhj7DQe9Yz+rBynNMpYSjkbj1hGYCWn4wU5+5n4oOXF4MPpuOX0OZJN+Yay/J6OyuHTtWO5pE2N5Wx6vGDjuZQc4YwHLFhCjYBitNn5e3ScDdvSUpJ5OexTNizhiErZU8Jkejhvc+NjFgVUi1koMRCR889+AEl9pya5bzSitpGVRjYJzijBHpiFjQcpXyEEJSaTcyMGb0lITjTQa1tSmLrmQowGI7GkBqeQrE2chpGRnM3Mjtv05TnLqm1JGa9UPm9tORuHW/tBENHZJWA0WBEmlJqV8HAs+MRg8hv/4xjfA4MjQ6sDnINjjHBul468Hj30zMiIDEghdZ3WbUTOUigFEAyUM10iYAq7AhZqmxWrNts2ImeoV04virRx0LQHz1dtdV3KSk8tMOmhcRkRmO2XIS3MzXiQv9Mlpj6jVMGpPfzupc3OTVtyekRjdKbnCZSVju1TOXYsA2Tp2+L8tKULAryDBIqY/RJYICAvBcpGxmT/q0lqma4XT3bOemybYP/sovWLd3oExL/8hy9tY79iSYGBQQloMp20E1139e47AukCXI2KdZ/VnDbMWgI2Op1+e/lwzTYOpeh6w7YvPmqJDixHZtWJ5NsNVUcGhEEgEJcWLUJqTFy8Sa0+ACrHfYZaLeTvfj0XIACcGMpk7ULfN+S4HNbbuo2Uh24M+KVf2ZgAvoAE+0+gkMmgxDFAWTOwyB5jDHAl8wVlBF+xARLlFnaljA8Ews90klSuWiDDB724SP0YomRWWEZcYxILy7AEZ7iTyvUtyXJbNEWpYbDfGglWUExPpG16UkbklAD4iegofhGjcG/ABECW3caZtGJNAwDQiYZCPhcPvKE1YIDNxgg0Uz+UkaRuPvJ3grFVe9GQyFmQ7Y5Sp0SZxltGOyX5YVLMszp1HgEIJijklsiJqduxwEqzFewLwg7s7FLPzCrBKgci4jGUP3sesMKjJQdUI+Cz+4A5VjUxe4uDwH4AyUTKvvhu3Z2pwX7qaJ/bQVFgX8+LDMZcD3b0xrj3v1lq3Jb+64lobESbeKTX8iNRrxlOLdY+yh8JZ4bDTFpQh1sOnWjAy/tLIKFHAFi0/eXP0tL/r2V0I/bkuwvbOyJrSrZA4AxjzuQTNSy9Rr7oxkQFQYrS/oHuwQqIugBuRvq85YGv69evuuNHwOnV0mvzDaXV96F0zLPIcXBFbtEOniRgIwdGffvFX/ylPX+6LEAd940XAaG722uyDVXxfb9lMr1249q0rS6/ts31qvQUmwmmda+WRaOskjizw/KBxrhPOmLArugeS89fSTb67ObCopc5er21YXfkgDaOqra2uW/fP1635Y2i5D+onYwTeyx7FqwCG/BsfmqZk9EAYDuXQaXebaN9LjDWsqPGGdbIxyKoM6vfRX+CFi05mhhfn0iTXAAiYRiAlAMK8Qi11Qd6OnLwJz0Dg+XxnsklHX8mYCcm9YAGfFirHUoepBbwO3Wc+1ZrZN73ysEva1xlM9S+eKTPPv7wXfv2qxe2slKTbY5pbGQvu+tWPmoKmF/Y89Udeyq9WirBL10C8rLrckZv3bgsnujY558+tPI+K3IASP0aN9msgVO7d+eWZCVqX335SjQKVooArJBGHI2MbGBYPLwvJwPNtDh31bZlZyhdhY6ixM7y82V7+UI6cK1q9SOBGumV8sa2dY7rVq8IKwh/FMtFgalzm8sVLNzoeN3wI+mdmsYBmjIZAjcDYHGOyYAaEJ+ODEUtnyaAxX4YLVvf3rI44FInk401WhiyocELuzKZkT0fEu+25WyLdlKc8tctKt4J9515xlZYOuzLz19Z6xyZRlYI+jasIiBdOzzQODV9FV2nu22RZJcNRtkzqGVjE1kNM5tkH9gFkzwswwYY95P9KV0dZlWiZDikceyVbtT7VHbioou9W0rSDycewBqIdgufHQhr9dhOdcsiCRy9C1tYpG6zNMNFWdgjZOl8j7DGmZ7dkBMmG5Fkg+eq9EhLI3AgvBLS2HVMZlP66Ei/S7+IR9lP4lj2dbA/ac2qOn+i/jUuLBbKW89JxFLhnGwPTt+cnNgZtWdY2LBjdV1TK9esvFu13Y0te/HsqbCg5EO6tlAYlo5khURcuGnERvIZmxhOW0ROVXhQOuOgYV8/emZtMTGmblq2ngx85I7yDQQEWb0D/EWXAHqLeztut1j1wsrQ7Z0d2QA2+m3Y1t62BzQpRzI6Pu6rLSjB1H2Bg4TdojwIJZ56pRtKrneHWDEm+4nDAa4k2EVGMlnSOJ/IFZPgTIaCcdionlU3ZOVRA5VVpGS8M7GwKYeV7wRCmVxAvmm/lzyUbLxdEXDRIUCasKnpKfWsS9jtRJ8XtrP0XLb43Na3SsJ9Ee+vb56WjNjhgTC2dMjS0oqXZswLt1GqkazDA8kIE0447WTZY8dePH3u9B+eXpCcDVhxh9U+Tc8GZrMzSgrkCgVf4UAmHwGv16tLFkvGbGJqxh0tnCccn2g67aV3NlZf2dRo1j78+CP7+rtHGh85YJLH3q43GY3SAbvre/bD998Fgbe+LvvrX/5U461zpBnREdulmn1z/5WccumSPjJiu21hbsKmpyeFT6ftsz9+Ld3Uhhyya2FfgcrkMHxBgH56PGu9IdnR3mCD77npUevvPRXGZt8E0VY2v312YbXWuSdeEMygRA7lE0+gf6jPjsRLzU7TS2UdCWNu7YreYTmW5bqNZaM2NpWTY75shcmcdNWRFQ9N+km6vVm00VzMrk5nLGwndk24cW581CYKOWHQmA3JLiVkY2MDXZYUT5LcoifbGasKOm2v3VwTX+1ubtj+zpbzckdjEo7EZX92PPAOv9EJ/oFDsA/sV3SsNwH8Wj3IrvcgnmjEJPkBvCq+xlaQ7Q+cEZvqHNka9LFociK7y6rTYfGEB1R1f3BcSLbbJ9r1XIIxWBOwDkFvVjZfCD9hizygJnzI/bBFrFhjM3KycjmfoB1ySv17sp9JDiCYiJOL7WZ1DraLMjaUmSJQ2R8KbCrBN/Q37QMDppJJx0LIkdNBMkEAvkf975HcYXeZoADvERzCVyH4SKCLiREP/OvNb2AnVnSD5+hvqVzxfrAqCEyG3HrGuPrFfeifB/XrdQvHY1aWf7tT3LMDyR9+ycz0jGNiMocJRjMR5jW3JasnrSN778516YmQ+iy8JVt0++YN4dhxx/3fSS4iojf1mkfwu3QNe2kRFDqWD9aUzfvkx5/Yu/fe84x1yiIhOV3yDarHbfkHNduV77IjP+OMPZjUn+ZJR/LftKNakAlPDXGy3wnUEbihxAt4HrxBxj+4lUkZMntZpdYlvV+rt9QWgr9R34NKHRQfdcuvLflk1N07t2VnT4V9wAeSA+mKkPxnylkGdJM91XeSEdB/jLlvwin6sT/Gj9+/be/dvqZ2yN9NDHliiO9tFo9bXH2ETyhxxApG3crxLTyqARNfSG+Cj3Qc3EOd85998oH95EfvayzGbUy+NkmJT58+Uh9luGW8ZT2kzwlGCxv0C/9LINCrfcJpYDMm4Jk0FiJzH4Akt5mJmGxj1N6/d81GR8Rn8h821ld1ny7Lpbsl1/JfUhEr7u4JQ8t/0e9JHZ+dJOGqS22WjB4VHa+yMqGoMYrK3+m6OFK/oxqXpjB0j8USEzY+vuDHNjeWfKU/kwvRaJ9NykamJQPFPWEKyREraNgnKMzkhnieVTiU2wUP4qNGWVWuseAfGZ30nwAhPIwN9X2g9CaQji4huEWGJ33iFZSHwB8DQ1GqSP0Wbur3vaM0lmA6gUwmRTzAjwzqjawhe3wnaMUzggkBAvDoHt0fPCsZJejE78gOto4gG7yIXHJ9EIwjIKjxYJD18nK0ui9/8jvt43p0AAE2Jp10yOWVFzEK3rQBP5LgKt/RU6zU8MCwnskzxEyyJW2Xj4j08zBxiaFg9cTW9rYl5ffMzFFer0vYs6W+gv27ZUPkU0N38Q0JOcSm2MOPBDzKAlHKBx8OX4+YAgFUvrN/HI/l2ax6p8lBuyEUbRe+Ufs8wZKe0mknIt/9hIAGah9yQNyAfvE7MkeyI7acUmlUgWDzXpLQaBdt4LqWZBZfuyG+nZietZp065RwQSY9pvb1CfNuC+v0ys6UhGfLNjc369U38M32xe8zo2M2JrtBGWKwExU6wD3E30iYZYUeia8EN8dHxuQLsuHsiQeFWV2IPmLVFT5ObChpe+Wyse9WW+3ZFCZ/+WpZeowJ/7z3A5/YeVikCGiFrBI1CPrjwU3RDFp5nOHNcecDtYEL+ftMf5P9DO/43oW6JzaKYGzwid+vL7oeGvtzdC28CX2R4y7pWT7hH32IZwn8i2dlTznOeT6O/lzGW7eRHLCKKAi+Ct/J527KxlDOhdXIrL4heenkTDKrfs8OF+zu5cs2KFlrHjFJyNiGaJXkQAhCz2MFVDqdtcWFeZ8QHpf9mJAOD6mtkyMF6SvxmbdRdFOTwM5M3m/t7hoblrNahMorjN9wXn6ZmIRN8Y9lcyhccaa2kERKMvDJCSWpWsJDRedNYqfodPbHxFk/aR853R8+fq5xJXYVVDEAYzAoXINdgFd5ga+hn9sF+V+UTmOvGfRFRDiXzWPDA91WyCXkq97xBGvHFOr79l7F9itHGktkCP3CWJFEhcwztsgkMYkAL/k4IP86zm/whOsX5xO99Dc85XpCr7el5am6gF4Bq3Aq59BmhtN1j8aAa5io4N5MepBsxMkeC5B3xaoVEr5YmcySDySaiTZwL+NJciI4CT2rwfW2wctM3sBznsSKzOoZTFbwbM4jbuTlCfUs+JlWcb531RsbfPqEhAilDx1g0kMY2GNXIdFb+pq46Pxw5lds7MEu3izLjuLcajBiBDkA/K26ZVJRe+f6ot26MmvzU+O+Y/KVhRmbn57Q32NvPvWe4T1pC/q8NDulz0n9pvNnZ8SUIzIiIT20z2cOCT6Pjw37e1r3mJoYsxnde2pS3yfHpSxGBN5SImrcrl4hy4Elw/ymt84fHZYzo/uwTJ7SPykBqajaPD0xajeuXrKx4Yxnx2ekYEYEyMf1fSQdt5EM9WP/9M6KmYf1W17PIeCfk8OTEZgZ1j2HdW1BxoDfmByYnRix2fGClyEo5IYsnRkS4GtZQs7d7OK8JXS/hK5Bj6TlMOXVRpyzaEyCJoHLp1NSgBkxgJwjOaVkzQSbXAn4kmUgZXchISFABvimjv2JgEVHTMDxMw00744YQqNo0UzKktm05UeGpaQX7NrNmza/uKi2LNjk1KQcFzlRoiOOMbPNYY0tGaA+267nSkzsaEtgdmcvEBjdm6ANjIj64/121l08BVdJuIK/Ca7wHfDg2doIHsf0yax9XSB2Tw79kRyUQkpOpJz9kH4/bdQsPzNig6nBILNf13ezHkovHBOclMZ2xQ5klIflBHZTH1GM2xLgfb68ZqsrW1I6HcsLTGY0LtlEzPqZzJkesy450pTl6KE8QuPUHn+/bFMyXqmZcd1dilCC36g25VR+L+GjjA81+2csPZy2XgmFvyTcGASC/WcC8hh3iZCES06WDJf8GNveKNnowmULa/wxCF/+w+cC4WUpxrhFpFBT6SEvR3T1nTsCZ1IGBPtPpUhEV2kYf0znvN+WH69bGfDYYbl40WfeoYc/kXP1IpPkTDxwIsc+r/snNO4RGWccMbIEUJoAGkpUIOlkrvoeDroXdfHYlHd5a8uOpYQIZvjMoPozqPOuymFlqT1AnAkkfsFpQrHBl2SUMdYoTma0eZHRRIY7QG7v8MgOZXxOUcJqNb911FZXrgQrJEdD1CmUPpmQLGCk9T933lm2DICjjAsK22VAAJGxZn+JoXiP9EdK+kfni3ZkYMFrKGZoQjkgxglnjhUMBP34jaxoWS4HIwRMWCZbFYjB0XbAqnZSe5A9CNi4i0CPZ+uoyShQjIq64UAWg06GGqsByHJmHIgW8q9+dOSlQk7VD4zGoJw7zwqVMQpHYhbSeHh2EZNGYhrfS6Rx7JmdHdGVTAycRILc7IwP7/ucssblweM9K4yPuGNfl34h68AGMTZS/N1yLNkHItRlAzHpjL5z0V+0GeiydHLAJrJDNjmeEn3Fbxo3Mo36By48CIoD3G4dy7hK/sU3Z2RzNzXGeuzYRNR+8ZMhGxvBCeu1+kG3PXrcQgFIH1BSISJnvi7dEZIzTTCOzabUbxnsvd2SDKXuI/qyQVZf36AdVA89cEaph5x05aGcaCZ4peLkZMnhHR7RrQUydQzeiciAMjl0IRl7+P19O9S1pzK+bAg1mstaNhqTUzZkv/zzjx1wtE6ObGZ2zr764zONX0zjXffyLCPDA5bL0KY97+OlxUv24PsntrNVtb6uASuwsSxZx6Uju3X7nr149twePF+x331x3057Qj4GcekU+kLmHw4SpZ3IntUQ+uqIY405m2ezUfMp7KZrWEIOoMV4O6BABiTDkWhYjlnc5TMtOzE3Px8EA/UbmzfFpcdYpUE2JdexGRv9Yg8Esrkc5IhPyd4i4Ehw5EiOd1j3zY2MulN3JD11UKUeOftASFedAEpP9NuFnjlq33yzZi+el21zryRHtS7H/ch29wnCJG11YwemE9uFxSfiYXWGDZyS6VM5BcPiZwH/nY7GatAmpbfrjbLoTMmOm7a2WrGlpZIc8QGN/7FlZI8oQ0PAH+DYLXt/6cpVOxavUCsX/RCsVOi3/f0DyduAJZNjVpGdGOyXPRPfdNdPLaFxYDNwAhNF8Q1LQt9dvGxRCcletWKH0ntH6GI1ltrx6Ep0g0+Gaww6+n1uatgz5SlPsF85MDYn7e3W8yRrbGJWkK3OhLvsvRuLDvSK4teG9NJwLid71CWnf8jmZrKy5wnrH0za2ro4Y4AyZ+e2S+3ymzfs0syMAOoHGtteO6jtWjzdZblCty1eygjPpKVf2HeBpd9M4Moxlm04H6ibuinanMsGsQxcgJMMZ40XtYDZuJKa+7kCGYMD1iJ4Jef0uNIl3DEpG9Mvp4A9HHrs6qVh9YfJ3gPhoaT0vjmOa9dJsJADlU/q/tKRTOaJecm8IiiDY3baFL1689ZqR6182G3pxJSlouKnnpjsYkLOxKyFLxKWGMjZ/vaxVY5OrFJs2Ou1ov32829teHzKxsYmxLdBaaTLc3M2Ucg7biwIb1B/VqpDmKPfs95w5GQUPOjHKqBXr3fEY6O+kg3ARAY9Gd9tjSmglRVpPkEmvQAIl6nWPbokL1HHLhHJDQ4FcsByZMqPsPoJ2zIyOiF7EtZ4ttUG8I7e6jdKHoeH8WDCeEq4lNJh6HPAMZhtj1In0vmsKmBSmtI8+VxAN/icCWSpJF+NGo4EeybBd2xIS39ZOcB+AizXJvOZcnuUo8TuhZjEl74nW3BickLYgMSMC2tKBx7tbQt3h2xldUv0irkNjzFZLsxYO25IJtv24uUr6dKcL6tO6TgvbAjl0kpyzmbmZ6Ujeu3x4yd6RkY6fdKS8UEr721Jj1x4hjROfFIYlQDuyOiw041Nbj/4+CObu3TFUho7Eg4YBxJIyBD/9qtv7azRlF0p2OLirD18+MCq0on12ql0esNXySy9eCKHWraqN2Q//slP7eXzp/bTT96zLsnAwcG+se/M6nbRvn+8IgdxwBrS1/Pz457RjfwfyX683txz3hgeTkiezdiYsHZE7WNh7HivfSRn8N57l12meqXb8AFqzSPJjZwqjc1ecV90P7GkZKhR67ZXrzbtnXsf2cZGWTjI7If7q7a5U7GIdEC9cSYMIIzdCtvyS8rW7Bp7UXRJXliITe11k51dWtpVv/N292ZaeGnUBtRuVqd2S6+0jmUTZJ+7OuwN1rbec9lanE3pa5xPgs44jWSfMyHjJQdF2wxjmM/5RuAEbn94+FS0CzAfeA47wD8mvsHi6IFjyTQBCyZgCKoyGcW9cGbFvgFml5DwN3zLdwJb2BlsBsvHi3t7HvQ9EL988/0PXgbr1cqqLS2/stXVVenzVQvJnlBmsN1qekCJoCP3jshfIfAPxj86PHDcRBkosD9Bf+7JxBaOMZmy2DNwHaWOkAMwJJmF0IQ+8DdYj77iBNNX/kZOoA/XIx8E5FkZBpZglbBn3kkv4J0gy5SKIFsupvPpJ89kIoyJA1YnwDvYEUoJgWuRH/wv9n/BDoHZ37aDe3M9kwanOkbgkXPZQDghjAluRFccSz+w2o+kqnAUn7ZbNqdhn3x0V7opYuMzV2xrZ0djPKJnEuzstd/89lNxVb+lhD9IOvKJR42h01Ztv3z5qsYZzIie6tMz2ra3V7a98qGXMjiQnJ13C7cJb53KDtYaBCek+8U/bD5LeY6h1JANJVO2cGnRJzTm5hfV3xErk0gk3In9Pdf5C1duWWF0XmMqWRsZl97L2sTYmNf8lyqz3q4zGxV/fvj+Pdve3vDSc0x6EtAgU1fEcvri50Eb6MQqEoJN+K6U4KBEK0Hzv/3lT+xf/t0vNSZ5+8Nn38iO7vvkAvttgZ3S6ZxkpdsGpTeZfKU8MJuc0yd8g7hoQ8AiJvkmWeanP/7YfvzJBx4zQP4//f3vXB/3CpeDt/OZgo3k8uJ3Yhh9Fu+L2F99vGAf3poTH3TZDskQZEmorePpsN29kpcd77LLlzr2y79iRZh4u6flk6RT0nfv3RsXbq9Kho8tJdqWSsfuU4cHu+RrD0lmXogTj21xflgYpke6VvJVOrHR0SHHuUzW5eT7bm1WrCF89vDrRxbuPrF3bk7bTz68a5F+ymcKLxd33D+ekV2YE2YmAetYegPcSflQxs7tifSyZ3BLB8DbyDeOCwEiAuv8zioJdALHwNbwPn9TqtdXoUjHBGUn+hA3t4UcT8TYaD0oG4Z88jz0V7D3GJiW64MsXR7LMWwqN0du+PSgujAYsuZNE68Hn7LpkkP/XdcEn8Hx4B7B/dAnvHwCzf3PIKCHTBPwJhEguEZ6lueDE9Cd0sckob0tDUbAUXf344w1JT0okwivsHdMjxpF4hWyR1D25dIrj3exIS6TDVu7ZWs4NtGT9HyeRaYuL74Hfdd33Sco0Qf9pf/orF4e9PS+S2PojV/MC53NBCOYx7G9ZNnHQH3iUnytIHNc/3QM+gU0hKZBQg2BTt8LRfzGylCd4HRjnwl8e7Aw/rsOe8LDfvlAtnVb/qPwsc7L5kalYynFemZHR/KL+sy211fdFxsfGxWfJ4QVDqxcLNr0+Lhl01mPuTAy6CxWxMB/z589c/1JyTnGng16fQ9I6Qj0CWW7GUMmDfCDeA4lBDNpgpBM9IY9hvfXf/WXduvGdXstO0SjvY/cEdrpk+F2ejDc6rsPv1rDuPl5nKODvr8LtNLfBIQDvS46C0wEtjWYYPLj9EZ08iCrE557BmPrf+p/gfQEx/R/P8a1XqpFz2NCy8uocG/JFucR6D9VO7ytuqopWhCkJckZHNtkwl70umg3LaUx+vjWLcvF4tJtF5L1Q+nYYBKbRhBLI4HwWLYVnwRsWRItF6embVRj0pafNi493Ud/RDPsHHx1KL1RkI+2sbVtH330od27d1fj0LRkjGSfXhspZGye/ZTG8tJRsrHSdUzaZNNDnoRHXC2WEK6VfWQvAiodYLfRw+NjI9Jt4/bsxYptFasWYpW52hYE4gMavNUP+MBg77M38uh7/ogGJAseM0HUUL9Oj2wkG7H/9t/+V7KfH9vU5LQtr6zb42ev7PXGvpcJYiRYoStAIIpq3KQ7GFdeziM8TC+e7cddNH0QXc8gl+gReBHuYAz5Di9xKtfDN7TXg/r65HLazLV8ul//5lpwAjEq7sGL1aMcR16DCTx4NJBheAVsw6QH1/FGr/KmhB7nwpfwEvEv9C/P5jh9CThcXYambz6Dvqutb/ordet6H1Z2HaRzfP8c+qH/4Dc21O75f/zf//tf3bi8aDeu6n1lwa4KzN/U91s3r8pJCdnW+povVeL4zMSwb7pJWRlqk0VlgKl5H5HwU+cYp47NX8k8ZiNRNouMyuCyaSlLNyoVln6e2dUb12QoZ21iXAZ7tOBv9gHAccLgs4ESy4n5m8z0bCbt33EsfZm0wDwgLyVQlvXlRQKHesbu5pYUtslgkj0vMCXlTWYmgCTiSir0p7eUFZ8APgJZgGcUWRB0xEGNi9lZWvQmW0HnTI1J8b1ZYs2MTSSetF05h72hhBytS0Y5kV4AvZBMNJawCNnXMI8cvOOjipSwHHzRBeFBAZCJhjKgthi7Nl9IgXvpHbW7T/QlMzKh/mXllOWkhAsT477xxsikPqenbWg4L4c55RMHPoMk+gC8YNamnChAJc4fvMHyKzYSpc4cQQeUFA5LdWPLDnf2ndGYo/JMGlgJxuftzMVnwDj8DeAPPgn8Ew8Mfud8X06k78etU9vYP7CaAPqoQOSoHExxuk8e5WeGLTwUBPtR2LC0LnUFCTiubxHsb3mwv0eOHG1tHDft5csNe7W85kI8LD5gLwMC4L1yCnPTlGxo6lwBdtGbkhGPv1u2iZkpG5oalfCc8RTPRPz0i299fPv00Lm5KUvl09aDoUTI1KdAegQaBAYIMHQR4GUmX3Rpts5tY3Xfxi9fsX7xZJeM9be//sK2d4syXkyWyZHQ8XMBpGvv3RVx1JZa0fp82bqkUTTmRuedINhflBeqplpZjiNL3N4G+QFgUMfre0nhE7weGRIdxQ8RtRVnmOkZsuH9GgExffFsFWYeT3T9kYS8UmvayjZ1nQkqoTpQWMwEd2xBfHSu8aAWOktAWVEQPP2N0mA8RQ/uj1LBwAEQ9OHOUOm4bmUZnBO1GyDoWRTqI7xwftq2lMYun4xaVAYMndCWwaD8C1lqx/oOz/sqAr0wCChCFCvKaSwft4mRQTupC2B1y5CJ7gRpmOWkpicGkQAqWQDMqCJLrmTF53q4/mNFkBxxxlwghkb3qg9kVhP0R9nqJxlIsoG6XPEykcYMNUF+gpLQCyNHm9EjBBX6pfOQoaYcPrKQPLtTbUFDo/wJyiIbBJqoFUywjtICgM0GAVCAgNrswEN9JzgJsGLWHzoOSLfeXy5aqV2zohzzSvNYPCl6yrlgE93ekJS+dNwFmcDdMjzqa7BfgnihIye7/8hmpVeXlrbloACaeIa62iVgf8aF0FGApC2QLFKF+yVfavfMXNomp9aly/vt6FgO3nnSPv3syDMiWeJ++cpVjc+Z1cVPTTEswSyCa7vbex5E4iHgWSZlWFXgmxBqTFgdFpMTUdot6TlnGjfKcfTqPscSsYYGvuEB/ojo0TjcR8A8MzuBrhctk2pP91nbPn7nqqXCvbb89LGlh6JWqTbt4YN9e/HkSOMuAyk6kv3K5G08OmQHFdFN7Tk96bU/fv7YNjcop1a34VzBSsVDa0v+ZuYv26PHT+z+iyXfbLUnHGQXYlvI4qXEBWDFgwDiMTL8dYLGjX1VpL/UTgIR7kBpjOBBeApeBvyjRnrE+4AwxgAFg2NCTV1f5Sa+RN7gF57JPVkOX2IvjP2S0xjR7oMX6Z861OnqeGDLM0ecj5sekGOShfIop+2O8x1lpXCaC4W0rW+91L2wN2qjxp6J5dbJsdWb6rP6xMovd07UfrXQV0wtiB8uumoChNP2+lVVrWRTUo2r+CybHra52cv2H//XX1v9+NQGw32iw4AcJ9rf5w4AtvnsvMcDErq1bUsHUYIIh4nVH6cnkqEmDqXkWePvq41E1/aReEKOLXshNNXXarNmQ9LP79+6KYB8YtvHVTsVTxTlBNebbQ/KYuAAyTh1YEIy+a5enlS7GJ+w7QqU7u6VLJkYspBsn/Ct9PaJZx2PjGasId33x4ePLDs2IWDGHh/BpCh7P2zLeX8te/Ri+UjPStj9By8lH+f24LuHtvLiud29dckSyX7p16JNziQsleuyVJogfk22uCF8IowRCuruxxNkxBFMaXqQP6Fjo/leu309bXdvj1gqoh/JGjut2al04HAhKie3y2ZnC1Yp1i2Z6oj35SQMtm1hRoA80pZskbF4aPEhsqtPffXcBXIm/T0Iv4rOZGCfG0u6szITeTs6iNnGTtR+88Wx/eOXLfvuaY/4n5UrcWufx2x3h2BmXPfpt1JJMhCKC3PMWC5V8H0gEsI2cxNTFhZTS/JsSDLQJR0CoByQ44C8AOrZqwnZxlZRFiskfEgwPpnK2/DojOhatOXXG56tOzo6pjEctIYcAdxKeBt+BY0wyUpZrHKp6EGAQWEogo87u5T5YOO5A6uKH8BpBDwKhVHHET4hTMaomAK9DqCnFjaiOEgALznkpUMA2tgOAkxMMFAvlIAIdo+JOfYTQF9jH1muTpapb9Aru1kYHnZcisyx4gD8mNR9KWVFFhOZwOBlsi6prUsWIA4Vm5Ej+0zgYUcOizvSz6f2fGndV6CASZk8Y/k/kw9tyfXLl0uWF+Ybygy5nSHwRhCYGtTsVTAxKSde+OD585c+kXj1+lW1tdeKe2Tv9Ql335TOm7cRPZuJn6Sc8XQ267KH7akJsxGAQ4hwsLb3dlw//P1/+gffOC6ZYBPnlD159lT6U/2VjHaftCzae27Xr8zLYb9mmztl4dlze/bsmXB73HU1GY59ksNitWFPn69rHMiE6tKYD9uvf/Opff39I/vh0RPhIMbZHBsw0Xmsfp2cCXdIz8aEFyvFkp79yJZl28Qe0mPdet5r9TFm5eqBFYsH4q+O9MKJvV5b1/j0+ITUupzGrf09e7m8bYmhjPhJDvFBU85ryp4/27T11Qo3E9ZkZZnkSY04aJBd22vPnuzZ2GTELi9E5aCW5VT32EC3zu0dUL9wIIVN3thz+I3MroZk4VB9YCl9t+yd1JjrdcYUvsDn8Aw/nMDzXnv5at0G8Tfc95AO1HHH6MImQS1+JjZZHSH/QnJNVj3noKPI3go2tmVVStl9HY4TWAcvgdvIlGsIp5HggJ8Djnu5/Epyc2w1HPBGW3zdMuqXj8o+gp0IWuFXgGtoFzJDMB9/glXIBMTBh2A5fqO8CwGmQfxB+X186tHeV2TrrePMNfSD46xawla+ddgJErGqgCAQ7cbekgUOnn3y4oX0eMmOmDCQXiYwQttu37rt7aSPTLjj1CPnrC6gLjw+CbSBrthDguzIHH3iO/3mXrQr2OiVVZOUfThx/MJ1BHLajaZjpyPJG/cmcIH/6P6O+JN10e++c83iyayFkwX7+rvv1G7pI+khAj1ff/OdsdH79OycHR9WhEGK9ou/+IVdu3rNFi9dkY7Jye6wSXJEfh97aMWEa0NWkT087+6zSDIjnShb10MwfVA9J8gJdtAxyWqwWWtduIJ9jvZtr1SSPAhHlA/lhyal70LiOdn3npDkflj4Eb9KsiW5Z1y2NinD+9KePvreXi8/96AoqxL2i3uSraoVy2Wr6g1O6JMu6dUJA6IjKwfwe9CHJNs4r4ghBkSzsOxBKt5nVxbnHH/8h//0T7LbTeuPxCTf3IfyBmGZ7W71vVt2hQQuAs7oGhIudH0m6XonJ13S29sRz/TbtUuXZZsIfjckvz8In6Onu21uatDGhnvtX/3L2/bhuyG7c7PLrsy27er0ga7ptb3qifQrNcpZFX1uP/1x2P7N32UtmzoUT9YsGTl3m5rPh+36jZxdvZq26emUDWcLdnaCPHVJH6xJfyelU7csnemzm1dmdL+WpeODeoctn5m0wxI6Xv5Jn/S+ICFB2Lj0+I0r0/Yvfv6RxQc7dv0S5TfkHxzuebDzgzu37N07d+zmjesaTZ7z2A6FnbBbYHiC/b56XgCCCT0SWcjOpcyoY3rpCmwWwWN8IuSA+IUutpbkxcvjiBeDTZQJeLPfGSsUg4A6v7Eag/sgC77Rr9pBcg/4FFvF5FYwGRn4gpz39sU5HgNQ+wKfTgyknym5Aa/yYlUACV7Iugep9N2v0zV+L/SAxgU/kldw/8AHRSZJvELHvokYuH5DrwT6wy958x0jFsQlyBR3GdUzqBThq7Ppr27NqjF0AqUAV17LjggXR+XjkUlNaTc9ymMSb58BrnlLC44FQf43cQ/6ruNM8vLy7ujtkw3qE33nQpr2NgOd+0AHXtyXa/w6nc/z0GPQmTYHtNAvuj/PJpOfN3aQW1B+ZUBvT3bTjYPWCAvKH9spluUD7KpvCdkL9qHICJ9nne6s4GkLY6+tLDtmUzcsLV+Eeu1s6j05Nmoj+YI4kMcHtEVno0MfP34sO5B2f5wxo0zc7ta26HTisb10KuV6iZJvnE+g/2c//zP7F3/9l+43f/zJn0kH/tzGx8ftn/7x195u4h5OW/WX+Ac0oh98h//UBNe/fGIjnRdEAP7m7QT0vgfHIA5BaAYDGvNyn9/HUTwk2uLXco4/Q9dz3G0HkzE6n1bwG7QHE/L723LFTmO/q9ro7QgmHWgH/eD7Mb69eA0c1BBepdRyn+5/59Kil+EhiVQ/+sq9UFh2SXJJRjf3IKGRGCExIFaLESvA7nigWffPsjpNv6MbOJ+Uzb1y0e0ze9JR3vyTT34knLQpv/vC91HsZwXxifwI+X0ErbsvZN+EW9isFx/U99bT/Qn00y7q6JOgzfmUbSRxi/KbO7IvlPHpSMbhU+QDmr+18/Tfk0dFJ+y9Dvl3ST25i9bTqcuPyNiPPrwjnzBmv//0a3uxtGq7lZptykevCcuxryNJ0JADTM9KRMbMkxygOn3W39AdHcFY8AzogV/Oi3gLo8ZYcK7Lmn5zHQR/oDd1IW/6wf0J+tNgPoNJFJ4f8A/38E2cg4F3/cmxgDeC+yD7XE8smd9J2PTJWHjbfwr45i2t3k5SMjHr2E6/sUoXeeCub/XBW/58qzf4m357n3SR616dy1hwL2QRXUkZ2J7/5m9//isC9vwRbDZiAnPMuOWNesUvXyxbQkB0SqB5WE4KjOg3luChJKPRmIBdsFyBDQhwuAikU4KGIJHPVmigWYq2LYe7KeM1PDnpgWkyBcg2xrlmNnVA9yD7RWjGuilTIybC+SJQNTAQ0XPIIggyENlAbUDgGQagg2xYQp18Bnh+dkb9EcATcft6BmT0Bq1LAInMMbINebOrM8sY2ZGczUIvutUvgatuHQ++A6zUDgRPxDoTsM/l83o2v/WpaRo4te9AYCwST1sSpScBYSDItGKmi6xdNnQ5aUnYW0f65UJKVsBLhj+WSlgqO2SZQs5GCd4TxJ+etIK+Z0cKOp6XY5W1VC7jG5Qi6IBpaEWAAweW4Iwvl9FYsCGRM5bojULGkMEQXh9cg34uJ/PstOmGzxlMYyiusLKc7dLGdqCMXXcRuEUxQnfnV3+7Idc7COxjSHmsvgeP/+ffOM751JR8vVv2ZaLTwznLJaPWLeNMqabcZN7C6bDPriMUEje/CLNIu+pbZSurP8PTU9YTESjVeY3Dpr1a2bKll6/dwI7KkJAJnBdtugVkczPj6mNDPcLYCai3zu3xt0teRikzM6Gj0KrHg/1/+MM3cooSJvVos7NTli7ImQ8Hmdw83xV5R4JSk5ESvTTMeklIxWPt9oVtrVVt9NIl65fyoxbkd7/5zLZ39x3oEqRkgupCgnT57g2B61NrlDat7+TY702Gnff1vM+WHq1bRaD1uH3mm+c0dX8PrOtpKIJgCRJL8cgQPLFMNGKz4g+vgylgz9CjBLzcB4ZJ/ED33YCJsMXqkZVqTduTgWgKuUBnFAdZfXwby6TsTM4LE2XOJ7oXAIp+4PggUygMMikxhkxQSTh4BANlhzLyJbWbQAHgk4aT3ew8orYPRcOWiQ3aWePYkjihuj+Ai7qZ6ISwdAfjhXJznkLB6oXTNzk6ZAuzKWseCSzUKronm0oT1Kbuoc7XwzC+OB1MGuBcMgEAMFJPfLKLgNDbjYx8YycBXa7h+Z5lLFmJyMHwDTM9+M9mkTE3/kcHTBCoQxp8nhEX7cm0bAkYQWRm2ZmsIkuDyQkGjMArDjXZq74Lv55B3VKXCRlrNvNtHB84HTCiOJvUqWMigaWyZLSxZO3XD5bsUDx8pDGvddqir/iiX+MsMMCEBKWh2BgJ4NuSA4exIiOMMlZ3b4VtanzCvv92RX1ET+s89Z8VVe2mRq6LgNSQnpsX4ErJucrZzNScpVLDVjsk27xoiVBH/e+1z75siTZBVh6ADR1NzWMCQKyGoP1MxNEdX/mhL5wLwIMgITZnFk+yORyOIjxG/XzKJ7GCrJAesMWZEZsZGbG+sxP70b3Ldmt+zpczx2RLJgrD9ld/9mNLyC5Nj2csIb2fHGSjq7wc17D95h9fWrWmZ2mMMG44P3u77JmyZ/u7JY1Fx+pH53o2Do34R/Zifm7B6nKi1gTmHz57abulfenxLgGXY7cFZ6J7WuOMmJLdGGwcR/+gM5NF9NO8nAj86iXl1Hey0KgJSyYGiB6AgU4lWIctYlktkz6UfmEzJF5vMy+RJa9DLL4slQ/EP9RkDmoQe0kBATD6R5CfMkyJobiX3KCOMatKcOQios0FwVEC+u7AXRi1yX/04Ue2vrJhE6MjNjs9YyOjBT25bbMzY6L/iBUKWfERTtCpbxpJ1kelsi/56XgJoliUpbhMJCQkhy3b3dkXjQ/07CN7Jvph/9H9gZ0noBK2unR+SzSuVuq2vbmrcWnI4Wxbq3HiGfyTAvfoEXRLpVLxYAuTFyzrJ3DQK5noyBvrDPTaJnWHC2kPfG5srllTsliW7tsW0CQwSXmHIKMEZ5LgEyuApHvi/XZwuCuddWEvltckCxdeHoU67ZQVYRVYbx9BTtln8Vd6dMInMCnNdXh04LJSrzHZR6m8LhufuGrlvbJnBlo34yJbak17773rwgVRe/ryW4vGhZ3SLNkUHpFdQKex18T4RNhmZiI2PR2y2zfjdvvOkM1PZ20sP2a96NueQ7s0122pqNqRCtutm8JahYhdvZERj2zp+iH1fU84ocfu3U5a70DJrlzL2UBvSzZJ/Cl5IyuQcmXdF2FLSLZz6XGL9A9ZKj5qo2MzFhuas6W1bvvjNwf2D/+wZV99v2+rOzXp7zM7kS3a2Tuw5y+37PGjDclOy4bzs3bj+jsWFkbCLjbFl+lQUjSgJFxQdrHTPLaIaI79OMdRVIc9K5psTMlSR3zMxCqb2fnkqINtYYRe8chZr31x/6lv5H9wTL3XYenrhNcCJTuqLfoR5AUkO9iWXKmLsgFBQgUJIdSH3S+WjLIHXXJqmUiT2Hn5OhxbMqq7ZDcY+wtwouR3a3vT1tbWXJ6mpqZtaWlZY4z+Jns5ZkuvVgK50t96nDutlIvDFocGmBRArnt13QtvVzyelG2I2vraum5BQKbfkomU7i9HRdegP5BDkgZwRShFQULLpLANDiSyQx327Y1lXXNiqxv7ul9COppyRSHZnEHpXDaFNXv+YkmOetJGhWkIzBx63VX28xi0peUlHZeMz0wL08zbxMSErygiQEvJBwKmjn9FB2wC+JQsSXBuP4krMfUjldX9hfGFy71Wu2hEmY1vv/5OvIVsD9iYsFRJdP/X/+ZndnVxWjr7tvUJ587pmWuvi7a0tWFl/X75xjXbPyjZ+PS4NcXjrbNuK1Wa9ujxqtrMKsozS6Q0lmGzeDZhQ/kgG5vVEuzl05Yta7QPRSEc7l4vWbZRObSVnRU5g6zskUN4ULSSZLVz2iPfomrH0i9sWF4WD4WlK9tHPb78/OSkbv/0Tw+srOtLx/seUGWfhN99+kx2TT5MCmxwasVaw06Oy0ade0qLtKo9Hjwt5OSrXBBkPrXmscZlcMhyBeFN/JLBqOsgJh7BYU2NIZPzvdJz2BV38NQu+IfsdwJxjAlOHzrz1dq2ffvDY5+gYKUY+8zwfFaTEdRIvBkHVlN6aSt9R9+B9alDzB45rAzjGjLv0b9k5EHLtw4gWIll5GxETmIUwYPV9Q3hCCZKyfSVjIofKK82KX4/l/1gUj7AY9wjcKQJWJE97fZNckAfOB5kkQoDqj84n+A52uzldCS/+AkEF+mLZ/yDHY+O3f7hiKoR/hzPjJMOpowPvInA0198x5eSyyA5hEAzk6Y9siUh8fm4T4j4imRdiwwxiUGfCWSEhdNwMrCT2F1oRaIHkyE46NAKmfLSmWoGE3Zeukt2aL+055OJ+BtkUTMRzD4BtBt5RBf094M9pPWkg+/euhLIUEF2dmzcDmTbCGCT8PH1H7+Uj7AjfdbvSXJDySGpNAJn4LmQnsPmu2yYXLfX65ueyV+TDWUSiGQOnar2gdplN8Hy6j+4j7cHNbvJOJX/KV1HICMSS0i/6Dfp4Ux2RPeu2/PnK9KzkxZJpK2uNoNdT4VnmXyoFnflj7XsVLq9flTxErXTkxOumxgHkVD9KUv39rqNxdYTMCW8hN8PbcleBOfgg19orH76yce+Cv7f//v/xT774jvxt2Q9XZAduPA95nqly1nd4sEQYaWIaPOLn/3E4xBbr1flMwtPd6TDOw1LRphcCMqBfvjeh453dnde6Zwt+/kvFu3KlUG7c2vY5mdSkldKC1V1TsXGR9qyW5Tia9uDZ217/LLqsoEvPj3aa9cWDmS/zAqj47KdJBs1RE/iGfD+uW2sFH1lcFdn0/aEGZvSAR99OGury89tajonbCZGoGysxo0kwx7Z0tUXZfv4w3tqm8ZDuIrkwN21Q/mwdZ3bYytLKzYr/Twpu3z92m3rl3wdVw5s5eWKffPlt/bw4RNjhdLK+o4nR1AOAmtE0Bv5ZjCQPWQMeYOX0ecE7z3oL94YEM+w2h4eY+Udgb+3SY4ch5fO3K4G2bfIMfcjuITewH5xHJkk+5mgI6PNb3zid7pt13Fk31dUSsY80C6dwu/gBn7D12NCzgNneoZO9mN+jmSQW+OX8s+TDXWA/gXtCFbbBAG2IJPWy8uqGdhO9CrP5cXfjBl34574WTTX4xKMue7NJyv6aa+XepLcU8aGfaAoIZbNU9KxITxe9+AtbdHtXIfpw2kLn6vxzrNgb783z9c5nM8ltDfI5qcNwX08IOi04mz8e3SozlFbBJJ0BH9fNIAOfr3ADH2hvf5Nv+i56LkBVmxLfbOixX3efjYKl60XduYyVq0TE+jWSVvC7KXKkY3ILyTmho1nZX1TOJpg/6OH3+kC+UqyIehHVpWw3wl13ccKBRvO5cVH+BmyFWo748EzHz56KKyTdByGXijo3K3NTe/HlPQyST+M39bWptqnsZefQZLD9evXfX8KsAUlv9DdDx48sH7h1xPXrdCj23mBjpNUdS66eGKj7o6vGcS2KAGnE6Cn0xTaS27ffOc/x3HOs0E8hbHDpnCcscCfvoBvhGMpreYU1/mkx+B3U13Dw626JzqQseM7vMyzOUZbkT9o4ufp3iSlsHk8e8w0ZG/xDdGRxG26dV983luXFi0m2RzQvcAFx7J7JAWQ3R0ke+ql3+q6Hp9/QLK/t7/nSY7g4BONVVq2Cx5yGVE7cMMpuRaTvScOtb+3Z8uvV+yv/vZvfIUA/g97s66srHhfKUuGy0ofwBflsmyksAj7VubyWfWFPXpYGRh1fi6VSo5xN7b3bXtfuhScg+3WG/mDPtgmr2UPLXiGGsVEB+OCvGWIm3Xqtjg7bD//yUduo79/+NS+ffTSNvbLwo3CPrJd0mQeezrRuFFCFnqTbIr9Rxqg81u54tP5UuPgzxX9nI903ttJGq5j3FgxyCvQn+iNQD4D3fanF9dzz7cv5JVbcoxYGv2Eh5gABQNwf3QmrwCnvVnto09snMfldJybcA9iPm+fwbmcwyd85A/SiybxLaBlcIwXPwft+dP1roc0Bjwj0MPgvpDHPHzC9L/7l3/1K2ZwqE1GvwBxbM5AKYM9OVLLyxsyFHGbnZ630WEBQXWyRwxJFlYfwXm9cR56/VjgULBJJQEhHAmYlFryBMbXduV8q4NsHDYwSN3GsJ/nNaM5v4d7RHQsuDcIn6V3ZDkMDMYc+BCQP5djxzPlDwaBdxFdPfPMH4gwPT0rQwQwBbAOyPYQcBPwASi608cEgd5+jBknBhtCBQMIWAG4QjCMwhkgU8ogmUvaeR9lRU5kAM/07rL9SsmZjY1vCez3h7oFusM2Npq3vADf+LgcsKkRu3J5zq7duC6HfcJLdGRGhi2ZSVkkmbCQzqeMjAfzERJ4TgOHElKrpLECJc/LB11/axT0loipXfyGcqH0jzOAhBLGISMIZqYfup0Aacuf4eWCdA+A2tHWrh3tFV2JE6jifB6P/tN/uk5t4Lt+cIDJJ+foE9og4EGGP7/rfF3F9XWB2A05YGzqOD1asALldtROJj6yk3mLZmNBljMMrqsweBg5xrK+WbKyFNnIFMF+Oetqa+Ooaevre7YifuSZYwKJieig1+y/EADMzU9JwClVIyNx1hD+OrUfvnxm6ULWRkR7sYsLevugZX/4w9cCqALREtSZ2UnLazxCcojpfDc8I8PUJRqeHFfFR6J7F0ZbwiOlRb3ZF0+3LMKeB+OTntH4zd//QY5kVUo4+kbJJk3IyhZuX9d9BZhqcjAvCKihEjH4vAdsRfc5Jgh73mU7UqJn6jsGCefAM9ad1kGwH2ciI8dhSHzG6gjX0KIf96Ld7riLfgA7FA4rKg7lQBzpeFWAvU5QWPyOrLNyBKA+mknaRTvI7GcyCT5xvtD9uK9nkmhQUSC0C/nwWnf6nWy2pt67hwe+3BEQ5P3SOAJNenSvdCxi49mUB4VaAFLRj7qTtJVAO/c4IRNfL/gWOcOJkGa2XEoylO31zP5Tls1L5rO5jOS9W05H1QMmZK6QUTRAdoZALM6xZydjtE/lfDdbbtyj0j8sn1PT3NHsqO9kbnWpfzUZ5EEBDowKtZ+Z4VbrdR68jiwyAcrsKzwv4CyQxUaGlKkhk+xEz6DfZMKg8JEFNjxDv1CihWwGxoQg4ql4n2wo2gBIPNOYHrGcTW307GodL6pvnz3fsP0jss16LT005KuSzkkPlC5krw7POLlQP04k9y1AufrO8xsX9mcf/NhLfpQrGr++lJzNvMViGWvUL2xx7o7NL74nsPWxzUzfkEMjMNbW9dLZ9eaF7e8n5cB0bDx3aJubffZ4ieXC8oTUdwcvzabzg9jIMw2YbGBiSMMlXumTgyUAqnEl4xQAzYqMfCEtuyHHcXpEjs28ZdPS5QPddvvqtC3OZOz6wrhdnpyyw+1N+/Mf3bRZndstPqE+6lhOzpSe3SM6vXjy2oobWxbqkl3ohO0///p7e70pIHXK1I5Zf/hYdmrI2HB7YmTChgXaR6SDWT7eEn9i31qiGcuiX75atZps7qOXS3LyyMwdsL3SkWeaXZyf2Ggu7Zu4UhufADulCCgXQkCf0gAJjSsTT76hkfocjUn3o5/hEQyvvgyIHv2SiRH1n70DQhp3Nr/KSV8x1mxGHABkxidm+8Ui4uz2kLIEZOuSNUMJqcZx3entE8XSedRoLVfLojl7NIRtSKB6KJq0sOwm+yuUqlXPpE5KH925ekt6Ztlr+JNVwubVB+WSZPLUanIAAOoEJcThoivZx72eCXbSlg2U3dzaEviSHifQsbWzJfB6LB1+Ya/XtnV6t+Tl1GUM4A7oYNK/LZ7snOk+DcnhSUe6pteDZ5Rrw+mkJmipuKdzATuBU4ljSKYrQf+q6M4Kt0whY0dygs8ld8Pii42111aWHslm816SCOCH/cdgeo1SqSbGhT17/uavfizbKxtcGLXV11teXzIWS0gXhGx2ctR+9N5dW1y4JHBbVr92hXWkU0TDjPRIITtkqTAlbOI2IMe/qLZWise2ub5kV27PW+OspfsVZUO67Gc/eU/g+MBKB9u+mS7Zhuxz8XpjzWp1Nt+UfT04sK5T6cz6ma2t7ul9aI8e7NjWetX1fLNVtdECE/Ehe/JkVTqgZEXxo9jHjkrS45ULe/H8wFJyrM4bJauVT2y8MC1ZGLT4QMbG8lcsFZvRuKTEt+Mat4JoHfHs/N6ujH3x1Yb9v/6HL+3vf79pL9bk4EnHkUUtBagxl17XuAOOWWGhJtqu2vvNo0f2288/tbX1ddm0pAcu2IQ5FInZsDAMexNFIyGnQbd0Q1UO5fkJk/ln0meCpbL/XRpvgg3NGnqY1Y5xo/xEKJqxdnfIfvfNIzuVPiN7npIzlPQ5brQlRH1e5uFM+pdMniM54uhRap0z5mDM0GBEbdt0/iOgypvfCJ4x8c4G0bqRUXIMpw30xPtA9qK4X3QnbHJy0p48feLBQnQ89rsoO0yAj9riSckpWcjoBew/mX/YRzDa0ydPXdZTSennaMxeLS3rN8mvgH8mk3U5wREgsALglgKVTgBfdtTfIfV3XM0jmCE7JUdwY31Z7W/bysa+O9DtxqFn0WfJIi3tOx3Y5JPgHk51NBH11UAE5cmM+/FPfmL5nHSn7smEGU4jpXgORDsy5BuSUQLQTGbHY2nLZAuWSGbUZ/E4AWthbVkXt70SSn3vctkDL3z37Q+iJBv+h+313rY9kN48lg5YfbUhXt+wV6uiofh+ZXPbmhqzqvDL+t6+bZaK9uX9H+yL+w/swfKaPVtetyPZKJkc6Ws5fcNJ6wm3LJSSXY2c2+LlvF25HrN33huwDz5K2o8+mZTeDNnG8r4vNf/v/5sh+7P3z+2j2wm7vnhi71zPy4YMWDK1bxPjJzY9c2o3bvbY9Vtd9sGHWfkwclqFs2anbtrcwqR9/JMbdufmmd242mMff5y3lw8PbV33/tf/55y9e1cYINKx/9u/HbR7t5J2baHXxtO99vE7d2xuWHZLcjaSmbGp4UUb7OuX3ihKx1K/nZWIZER2jP23fE8W6TxsY7smbCH+hpZMOLGxa0NjwSTR3u627YvXDmontrUr7EgpQvkicckIvgcZ7gTECOqDc8DG2AXnKeEJeIfAcTDpjp9DJq/8B/k2OIUn0vPgERIg4AkCc6woA5OwEvL1xqaX2GSkPSjk0nLhZRsIihGA4TqC9DrFkz/oa0z2hkQu7DxvyjARbAC7cQ6BR9pDZiB+Casr3zqlPJ9PJtPeJglUqwcewEQPUyqrkKdevTC9t0ttEL9Tqm1lbd1XRdBv/ah7Ut6o39gkG3+H1THUnGZVAft2uO/jdBdml34i0En2P3iFF7aKSQmCkLQVzAvOBctRj/dI+Gsok/EJdyaMomojOBIZIMjEqiWyFnvkH4DJWFH63r2b1pTuW1rd8Unm3/321+KRhv27/8//4HZ+XG29e+eOeJRa/pM2PTWj/snHVV9OdD4bWbJ5IwkfTGSz1wwT0ARLSHBhVRSf7K11INwNhoWe2DxK9g1GeoVzNQ7qV1N4kIS2/oGIzq077tnbrVhuZEyyF/EJ9Z6LU2sektlLwo/4Rp/syddu1Lw0Lqvmt8WnaE9WoVLiDt0SrN4Qf77BsjSYUpUD4svANxUuEfbfl64IfGzh0wvZadGtdFiTfdMzNCbQnAmk7a0tOxefJHTPLmGbq/Oz9lc//7ntrL+2wz35WhfCZAnprh61RHh9/fWyPXr0gz17cl/yVNHfz4QNlmWf9+2h7Oejp8KK+2e2vV2y2YWMDXYkI4Pn9uvPa7J/0gn9+JrndnUhbe/elM980mUHskvwQ7/s0tPHRdsTvlhb27OlRzXh9Lrdu5mw2hGrXFPCmD12Jv13Lkcik43Yofi5fXhq1y/PW895t22tHXsQjoQTVohGwynbX2/b5MRVmxi9Y5fn78p/OLLdLeqiF23pxTPb2dyV7u2RTVqwpaV1S6Qy0p+6LyuHxAtMgIOtkLWMcCF2leQiAs4BXzMmUfcX0R0cQ/ZZeYRvRnyDT/xT8NaZeB5dxSa2jAHX8QLn+apVnYuMoMcwCegAj2y63OrAGx+R8UYvBIF2Sa3kMwh4comO6Tttw7/kDGQNXcE9GH8+CWrje/r99MlxziFoFSR0UZpWeEbH8R8JHLIvFH1HHaAnvH9qL9cTOEcfEsx3341z9HAmWVllMRSPeBJOt34Pi+dISjppN8TXUdlyJkzOZL/ll4oGTAzhtwf3xjQGttHjHGoPfVLDnS78FbQFXQI1gj56sF6fXIuPCg2gGb+r97pUPiuhTeE9VskSmWEi1311XUeQm0+vTqAb08dQf6/6R5/wzwNcMTQUdYyIXSIpib2KkEb29mAvGxJoQ+G46NMrm7OtsWYlVZ/V5WPgdx/LF2g168IrrFru8tKro9LH4yMj4vdWIOv0X8+HD588fiwMkRBeOtKzTnwvoZ2dHR8TyvhgO/ANwLOUx2Ml5KGw1tUr150vuWZ0bNR+eHDftja33F55qV/opptAL1iPoCihby/TI10Z8BfxLWISosub80Qcf/M3AwM/of+dyn5tsBLEf9cJF9g40bZXdudEPHWua3qk00lKIW7ZkA6V0PiEAO1BZ2GHaSKjjW3yyRvQEbrPb6vn61d0NBvNs9cGLeCKsvwIsDZ680f33rGY7GdY96XU77kGf/+g4pNxTJAH4y2+0u/YWG6O7B7JXoJLfUV3o25p2aG3G3WTyEF85lA6vCAMSmUP9mb6/slj6xNv57Ij9vlnX7jNo9XsLxgXjkwk5bOBF4Sx8TN3SzvSq3VPYgx0h1PLsSq2KBpP2ar8v83dsvwIHRfhuF+AwwNeZSxZ/Qa9wdCU2IN9SAQ8lz5lldMvfvqRbL2w8/qu/fBkxZZ3hKlkD/HNSVaFjuAf+BhsT0PA3LQHWkN7aATtg3gtPP4mZiWKI7O+skAP9n1H+E1vXlzH7z6SuiFvdB7yRW/5m985jz5wLbiGv3mDu/Dj6bNn4ut8fofHmGyH59Bfb7EP5zCRhuy63tAb3uT34NkB3gJTgePoDwm0XEtn+M25XOf6h/55AN/f6ofOw6qh9wKe5NQL55XC8IgnovT8n/7uX/wKI+KMIgEiIwoAcnDMLtpH9vjRS4E7gtcjciZynq3i9ZN4Qxx9Ah6pB8ZmoGS08hvZGGRTUXMVArIj+EFdQOWsWyB/zI+zzNEzjbpw2DUQPVK07Kivdkg76BOGPHdnq2+ANoqY6gbLZ3mehlmn6Vpgqgjw+vVr6OCbjGDoPFjJDJHOhyDBBhtqnwjkg+qDq37wnX550FlEx8nUm984iuGhllthcsQGZCgonUNmfjqfteGxYTkS8zazOGdTMwJws+zwnrPxiVHLF3IWo/QHt0WZSzExc+uRZx0J3s5uwWDr2cxG0zbY1QXNx1eteNPmwCjrb/rh1zLOMoJSxsSlffZIAuVZ/zqVzFOUCYF1gpOsDPCZSZ6tmx9v7NrB7o7oiFEj81mGR/cgCBPYb3+Ck0g3Ee1Z8qQh9rYEDEeJkj79TU1AfmR/gYPWma3uV+xYCmOKgHsqbuwaDrDMT4/Z4FCcUdO5uq+ex3PICkcYarsHVjlq2vDMdJDVIOVaP2zKId635y9fuQOdleMUiYaskJBjIEWSvTSnu6mfup3R58aZPfp+ybIai2HxQ1dYoFNtPK427I+//8YDF9B8Zm7KchMj1q/7SU7FV3ROLZNRPhXg7xNRuS9GRRzkSvbZo3Ubnp227KgcDdH023/4zPZKVYvLcaZ2KFllKN/529esR35+d71o3e0DCOjjKG5UvyO28v2qbUrYj6V0t4plX67L8lb4kgwdV3ZSlBgqSlNQn21IypnMVWjOxAZBas/o0Fgw9gQQz/WdDDOC8McS/OOm5E4AgPuKcXS9ib+7ZMgzav+JxQXew+ILaAeNggyuXg++0Q8cJyaDqIPMhB5Lq6gnSSYdm7LBJj726gulkchU6dX3XIINr9nQs8/GBAQAKGREoxQDQ6lL1Me3L5cBZEF9LWQGbGaCDISWjG0QkGaZMpnOvvQYudV58F8imZSeIKCr+2L8Ja9kchFwbcmhJdAIgKUMCXXTyUZmwqtfoEZNcIOPASQjlKA5WXXJuECTlDXLGZGFuOS+r1+0EWg5lWGk2egFjADZNwQdMRZxgR81yeWcybde8QJ0rNePgs2T9LwTtYkHA/pY2eS9Fp0BNIWRgn21tGPFo5p4QE6F+C/UG7ZD6eKG6M24gEoIqPV0Uec+a+lo1nLxvE0NL9j+TscGwuOWzk7a6PC0ANiEHIjLanfWwrFxtT2m9oiPKVcgXgbQDUgH93ZFrdZp2qXLZfFZy778qmZffFNW+0I2JmOB84DxJ+OSUgFkKRD8Rj+SjUG/+tRB9pbw0lfoCfGCl7nRWLHJZH+/2hYSqNkvS47KdufmpM4/stJW1U5qdbt785INRBL24METz/heWJwXDXutomu39o7s6p1Z0bPbjuScbZcObK9S9ODh+GTY/vrvFqyo+6QSKQGDjvRH1a9jwlrDI9aUDRkcsmrl0JpndeuLj8nhFo9N5SydoPRIw5cSsonv9Ws5OWYx8UCv9AQb9sbk+A6JlkkBnX67dGVW9GCvlR7L5eNy5HO+cRWrHgjAM569XYCBsP3ylz/2pbBjkrXLi7M2XMgY+9CwCe7GNiXg+n0/kupx3Y5adRnrPs9aZiUFm0sySUWGJPVih0dGvVQDZUtOpUvTus8IK/AO5QDJTtbFM/GoZEH6n+Xa1Bm+fnXeVpeWzDdA1PgAfuDduZkF2fRxAcBhyw7lLJvJufPU6bRtUU6rGiIgmZczlLArVxbtz//8QwvjiGAP5NCyWs730VB72Ri3oHa4KIuvk9Eh0SNj47LzGbWbDQlZ0cAeGpQ4I+vn+qUFC4t/xqTTCpmM2sB5GbH2hU/QhnTPkPq/s7ap/tRtTMcuzV+x6alx8Ujcni+tGhsfE8D0CTbRncklAHFY2CEV7rIN2TbqhS6t7AnIkpEYBKjmJoctFVH75Sz4SiPJe0QylpSsmuxTWDjhRMcOqxUrqd27O9uyP4eyN+bBntJBzU6aJxYLddvHH96yw9qGdFlDNCbrq+6beg8PD/tEHfsboB+j0jVkj+4dNMUzk57RlBrqsYlp8WR1x8ZH42rjuQAyTuWg9IUc76bZQYka4d22sy0nPxazy5OjduPabZsdW9TzUwL0cTtu99l//N8e2v/8H76yb79asq8/f2Rf//GBlYrHwl199h9+/b0t7VStLsxAkJ8JlY50iLSnO/P87Sud5GSIIeV4yOGRLpPVUdsoE3Nq6xs79vDpkn1/X/f/4zdW3S1ZP3sN6H5CZnYmJ5zyKGSsHpSPpFvkHOq+jsCwp9IH2M6Q+rAr+v3686+tddHnqz1rjWPPWhqQI7qs8T4TX52eiw6SIfaGYa+Qi06Xff3t915aaUB8PTI949nJbAo+oHEluM2m5+hiAHS9VlO75cSK3z2jS2aVCUlKjO3s7avvF75/xtLysm3I0aS0FUkF1DklsPDPpUHEs71kkLn9CwmwN90GsqcGm4XFvU72kL149kI2R/yntiU17mT2ALY5RtIe9jGiPorwNpQessJowW0QxuJEenVnY9XPWVp+rbZ1SXcI07CqU7Ztv1gRL6XtvQ/es5mFBRsZl1wReBOv98jGsNcEgVtsMWVZZEyM1Z/YH+Q+kUrLfg159j5lM+gPcuz1ZvUGN2C7kF93GTRugD/2K4B5v/zqS0F6OqExePTADkSD/WLVtnc2hXtKomlD7R2RLhiyVzuvxE+y6rKLKenLPenxmctzlsgV7ER8XJGuIkjdF5IjmmWDWFYsxWww2mNTs5RMImHoRDhI9juUtpcvK7a2KRus9vzZT/tsfLFj2fEeG8r32sho2Ibz5zY/FbPxsZDlcmeiWVtt0TO6T21yfNAePdqxzz8tyX7u2Whu0q5Ny5b3b4ufOvYP/1tDOqDX/qu/iolv1qx60GfvzMvRFihNCG8Mp65ZJjJhg10xi8t2DPTIKa61PNjJKj+Xa/EE9XTVad/LpVKqWJSyVro/Zd0Y490yk6+n1hBPbu9tyXa3vATlzMysFQ/r9vzVulQqiT44ps4SoqVwTZxVU/que1AKwINF0vvgc/Q/m5zD+2DmXDbjk8asJMHvAWPhXIKVSSwgaEZwD8xC4HBjZ0cYUVhffI1zGix5P/dsblxVNlaM6fk4nWAcyg6xug3sxUoaNnvFzuDIBy9wImVWggkP7gd+wm75Su9oxHmOAIjjVLWJyQGy/dHJyBuO8kn71PGSZ+tL/3NPMOvyyorLNtgWrEHAjwA+AXSwFpgWWrAqwFfUCFvhK7H/DI42ZWTBdvhU4ET4nn4FznHg0LtDrTZCI/rD9Tjc+FXgYnxKMmKhLQEbAiL4a2Dadqtq7927bIMDMVt5XTKTXXrww3d25/Z1uyx7+ouf/9zeeeddYbFZGxsbly0fwyO0xsmF7Ui+9+QrsScB5aE8JUjPZOUFE0CD4ZjGG9tAuQzI0eNBC/QaPltPlzS1ho/Vpy35PUlhIMp0nOjerPxkNX7lsOIynZfP2qXztzfXrLIvOWiJr1it2jjS55EI27Jm7dD92pxwTUR6lcmS5bU1n+RCJ1CGgpUw0IWEKfQ8mBu+oywKtboJWLDpNJPs0diQdDXBRbVN40AZPzBOMhl3jPPOrXft8twVYd85tTtnr54/tWcPv7c+7is++NlH79h0RtfJPl++fMX18LZ0PxMwPejgeE5dS8h+JfXOSeeo36c4Xn02O7sgnVKx7kjMfvObA3u93rCOGt6UHZkdDdlPfn5Z51EnO2J5YbyBcMK+/qpkv/ib9y2bnrW11brokLaRXFz2tNtO2/323t1bFupO2Wef/WB/8Yu7aqeOH/cKJ4/b1lbRy6hdWZgW72c1LgOWjKWtkJ+S/5OxpRfb9sVn39rayrYnc0CD2YkZS7HSXHqnWzZvY3tP+Ceptm7JT5Jsiu4kwWFnvHqCxkQs7z4iE4HU2veVVyQZSSsRLzgXBiaJiJIlyBA8Dp4SuyI8OieIJ8Dv/MZx7vG2XCUTSV72QtzIZDS6zjetl4xxf2QHm85qEioYYOTwkWnY24xsbAkBQlbDIOuUzOKYLtfP0jGSd3QXf9OOt4EwrsSv8O+Sc1bXg0tZJYF+c+SiZ+EnsmLaS7dKmjjPN81Vu4l3oCeksPx3Pwe7pL/l9Op+BNPbbp9JwMMXYuUa/gblMym9pV64v/42wOe+O23XG8yJr+mBO6dnQHfP5le7SA7lPPRU0Efoje/IKi+1wSmhZ6N26a1+p9TeYJjkU/iz4TRgXHyFhlqDfOHzI7+UqAsJj/cOqH1doqP6ncnEdb38pYr8gxNoKX9Mj+IdiQsrCtdFk2lPKEKXMGlE+ey6ZL8i34V93Ygr9Oj5rMJmtQMl26aEN8ip97iBeAS9SJ++f/DQUpm0dALZ4C0bHRmx3d1d0aoj/2lctmDQ41BF+SzwBiU1a8JyRek7rgHvoufv/3Bf46NxEl1ICPR0KfXZyUScS28mT0VF0ROqSN70N7iVYzrZ9SVxCmyLCOT8FAT1oZ3GgfOd30R3LpFcsdm4BtJ/7xIWJVGjc8YmrUEpYVlwvc/0LNk62WzKPSKPnO/31PN53ttPJg9IYCRew9442D/8euJv8F1DeJROzUxO2rx8wrcZ50wI9AqnFktlnyDx7HBvOz3FDxCWFj08GaVc0ljGvawfgXMmokk0RGaJA3JNWTp6KJ60kNrKxAx7SP7uD3+wu/fec58E+8Ym+cQkuns67o8SpGfcaCurQ4blb01OCPvIdrPShbYxUTUun5G47NffP7SKdCijRfJ3wMgu3aLvG90SDI3Th/4js4xBTDhyfnLE93ZFrz18+dpWd6vWPqfUaFx0JIEh5G3vUx+8bO6gcJba6Lha90H/YP/BPG8D5MFECeMY4BnsJJNe2EzKEaMLGSfnEd0DTIl/Ab0ZM5dxKKj/cX+PR+mNLDg20I2C2Bh6ustxDuOCXIMj/GK1GTo67ped4bc3Q+n6gvOYnOeQx9V0L8YS3USMDWxH0rhPBkqv0hb0gU8K6BpwCHFsaAzvOG5/8wxiXrz5w/kfXtS9sW3YiZ5INPqrshTL+u6+PXyxbDsCput7Zbv/9IUY61DObsXB09josABK4Z+FCwNJwM5rH+k7hGWA9XQdC45znvrujWTA1rb2bHW7ZDkZRYAcQIaaYj55IMMM4+CUuSOqa8mcRyGcS8G4w6WOMVPJWHnGvgaE393IiHyvXr7UwPTZJTlE1DtCLTgwoq0EB2mP2he031sVvCGWPr39fozr6J/apPszKJPT43b11jVLZdNyNPKe+cUmcTyPJdIAY/oMU2DYAP8Evwg8swTKB1MDQEYzz2K0vX3+LIQ6EGz/zggHrfC//a1/fo3/9uZvGPbN72RyYhQ4jEHhHWRm6zIEjcHXwDNzyTWiBjez441tq2wLVPTrRBSq+osi52H/PFvPg/Umw5JjXoZE5zhwFvP67vO0CEMPY+pcwVbbkEN4VGvYeGbIRtMJN8CNYwFJCXk4kwwmIGiynss9LyQcCHS7XLeyQGJ+fs5nJOGP+lFbAG/Pfnj42IF2RqAxFOqzvIBORwZy9Pol8cSZt+OcZU+dLnvxYEWgddSyUxPWHZMi0a+H5Zp9/k9/lFKNa3y7fXLGg/2xqPruBBYratxEvxO1NeRsw4yzk0BA+MheLe3b6MKspUdHZJxO7P4/fmY7pX05eYNyWgfkVMsJlyK69N47oqsURF1Au32k+ziVRGcENWTL3y7bK5Z1CaTtFcvie2pYt90pQWgRWJZQUsIH4JsfSnqJLVYdhEMsvQzuhxJDLloCVcgCRoZMsnONz6EU9KGcTOqy4nyGpTTz6Yyc0VMbEg/36DlDMjBSH2JRwFCw1Ig3ygSF7csgJRss38JoVuWwNQWI4AqyoDAKkwIEVy8t2uVZOTM5GYpczgpy9JiS68go8awzAT9q9TEjTaABRdwWD5BhgLLG9sL7gLpsoteyQ2E3FAMaXza4w5FkhjfULxoIGJNxwbI09lmgvxhjZI/6yRjCCzl8GG3ACcsGmW3G8SP7a3Nn21eyEAA6w9hKR5T2Sr5pLbvttxoEDMQHOicrmWcvjM45dZhFc9EFh5GMNAwsNdbRHdR8hn9hFs9YVl9ZfRSWcWaiA55iUx2WT9N/n4WWziBjr3JQlYPS1rFu+6cfNqx+ypRQiGR+K2TGbCw7biMjk5bP5MQDSTusUlbgzKbH5SBFhyyfGrZ0MiOdlLEKS8BrZH11CTS21U+W/Etf9sU1YhHXh5hlsmXr4vH4YER/ydHr7Viy/9R6zh/a7OV37Df/W02/14PlgsmE9BwZNiFLJdK2X9yXY9Xrk03MHgPAqQM4IpBw+9ol51+CAt29DKpoKXqNTfXbyLhZef9ABlq6sFe/95wL7D3V+J7YrTs3LZYI2+df/MGzaMlyfPDgBytVipLJEwvHRL/zsi2vPtdzBWKyCdvYPbT0MI6v+nLUsHt3c3Z5scfmpkL6jNvCXJ9duxKzqwtxu3aNurox++CDUYGXmv2rv87LAVqTjJatMNpj84s50bRst+/GBBz25eB1qa/SNal+S8W69dljM6NDkplji/aZ5FEOYqpP3/tsOFOw5RcbLrtMHEDb7u5Tu3R53I4Pi7az+9rKpT3bEhje2du1aonMPDkZnQPxGRM0rH7rNjYinJma9gA0+pXgIoELMjgom1ejlrSA59zctI2PD+s5ku9yw25cvWGL8wv28sVKUHpAY8zE1uLCpLVqLctlg5roLNtsitbJeFrjJVn2wA0bebV077pFklFb21yTrd4U/yA3Zf8kC3V6ZtY++uAT29st2trapusD7CN1JjEJLMNl0ncsV3B9haVjMlGN1DW7rpsIdKoRdlwtSyVWpadPbEA8Tj7T/s6mPXnySOef+0Z1h3ISttbWJNdm6YjwhZ51WNoU/DZb3y5aQ/YMVy2k5+K8wZ/srXOi/v/FJx/ZhGSDTM6vfngmJU5yAQ5xSOOxYzcuLdjc2LDtbazb5Mio5WJD9vHtuzY1nLVEPCoHP2X50ZTNXx2x2+8u2J17s3bl6rxFZcfITny9+spEKvvRj29Ivio2NT1kQ5k+6Qo2smRDQYFE6YCM5KYlmWeTM0pYtDsNGy3krXZQtlioyzeY31hZt2wm7LopFk5brdrSbwmbGJ6y0eyI/dl7d217uyXeG7HrGmMCQtvrZXv28KVVy9L5/L1Tt7XVA+mMQdlV6U3J+3Gty7765onV2mfSRZTxOPFSHQMarBigWGByUHafVScsbafMHln6wBYCSN2AX41fQ3J1IBx4ILqqiR60ZG+mK1fGLdwX1nXBqqyOdBnZWxp64aGwB3uOxFO44k2yzGTHG7Jxj9Tfb5+tWks6HMeT1VXYk9ebm+K/IS/j0pKupna7B/sPjj3AnkplLJMfk47Lilv6rC1eZrO92tGxO1c4I9gsQD+2sVrFqSzb4fGBA3OW6VOCgpU68VTCqnKKDg4rxn5Q6HRWdgHyKf/BJFBNzi4bDPuKS90PO8LEG5Pem1vbfn5EDmxGdnlTfNpUX1k5wn4VBEd5kXHMahmf6BW+AYsN6fzhsYJ4MrDbJ626HezveabQrDAP9oLNczP5grGRXkq8w/dUKm2DlOeQ7QBXMYF/IhqwcpayHUPZvJzvvGhPqSdW2pBVS2Y3aE86X5jIHSCN19sX2XUAG3ArJSAI2oCLCFaQUdbV1W9/+OxzH9fR6VE7kINYrR/Y4hW1KRcXn4Xk5M+pHy1hBaE+0ZZVt7Fk3GZm52WLKpZIshy8x6qVY/Fr3dhE9PysZr/8u0U76ynbN99s+obhDx/s2sP7RXvxtGNPn7Ts2293bXv32GLppPULV63tnNv3j87t7//zoX31xYF0qOz0yZFdyHnsC0k/iPc77Yj0CzW5hSNkT3c3B+zbr8rWPJZtPzuWrMeFk07k/O7Zg4di1POW3bo0ZtEB9a2ctQ/mfmpnjVHrrs3pMyc9VRcuKOt+6B+CHfoUZgVLVGX3kVn2i5DEyI7IHop/cLKYDC+WpPeLu3qusJb8g0IubROFgnQve4j1iX9a9nR53farDbU/6joUh9P3TpIQsUKO1R7YaspzgoXQbwRUCZITaEe/MUlLYB+MhuMLdgOnE+RHR4NxwFWsWoR3CCoT7EfG9KfurmHXw8F/U6NjGptgtRbZuLw8cC6e8IxAnadbu9NLEJg24H+QhIHseNBcf7OCi+w3XpQcIDBDsgV6gs1k4TX6ij5mUs2daf2tljj9wHn0DXzLqjlqarNSJVimr7MEFgcHBi0nu6jhcGzp+E8YmOAH2BBMyUqBQi6vZ4H1WEkjfKNngQtZGUDZCQJOTE4yMUAGIAPhyShqK8F+X+2m39Etx8JDjD+0AvP4hIDo2zmtC1tcER17pVNOLCR5fPbiqQfA2q2G3b//wL797r798MMj+/SzL+yPX35r9x8/97rHlcOGOiR/VWN1JhLghrCyHT8Y+0ogzBOw1CcvTyv+wCdln5wg+HfmOM5XXQgbtkULVrxSkmhGvs/29rqVi5vqr+REvszO5qp0dtMGRUNRRPQQj50eWa9kku9p2S/KBebyaU9MOaoe+ngRiKrL/8GfJeAPnxDoZ2IVnUlgz0skSR9XDw51L9F3e1+KL1g1hB5KyM8iQQpcwHTy8DBBwbx9+uVD+SqD0vmSI9mItVcrsjuSq1PK+DStIFzYpWeyD8ann39l+3sVn/Dc2dsTVtmx/fKxlSVHFV2ytdO2Hb33tiRfD6q2tHJmv//80H74vqZ+MWEwbn/3t39judwl++FR2/7H/2nTnj7r0vdDe/qibpvrCeGLXXv08Fi4TTZzMC0dPyN5DksWonbt0jXb3ar6qreP3r0kvNG03bUDmxqZESYYtrHRScmHcHE8p8HEr+6xpedrvpKv67zPxmXXp8dn7PLCJQ9Ys8cOEdmIxvzhw2dWqmosZO9W1rfFYWTO4lMTjCcIqDEUv8Gr2DSC/5TrQE68ZI9kAL/k7YoeJqd4EQ9B0vFtgrr8SD3BKH7lexCkgsc8nqCxFOwTzpbeEe9hA+OyT8jO26zfzjl+jHhBv/uEgscOgsky9AAygi5AzvA7Cdzh+5yQxSBshB7hmXroP/9NJj76jIlMeL2nRz7eICudZLf1jkfZP3HAwsIvYbUNPcrfUfxunTeoN5s5c15Ex4kR+Mp18bNvCqvz2dhW6kyyjubAAks3njCJS5AxCPyRCYtu1M8eZwlsIrKGhgr81LeBvuAfOolICSMW0JVPUVW/cI2epWP0Hz3Od7CAR0v0HPR9j+zYgNrKlawAQ9d50FA3Y9KAIfM9CUWTgcEe4YK4dIbu2WmpL/JThmLGvnJs6M8eP0wQkjx4JP7s6ERPnA3HHAsSD6CcC6upCPCW9/d91ZePlWw4JbiLwiR9kln2C8yzcbbOpeHQAf/6+4f3hUtkI6U/iVGMjY9LdtbEX2c2JfxO6RfO25cdxBaAz5jkrVYlO2vrkrlntry07H72AHZK/IHdhq7wObFGkobh/Zb4ltLZ7Bmmbngc7+RMFBZtPJYAD+oNb5N9TlyQVQDE5HTY7bXHSXSuxxT1TCYQNLDytYWTBjMmjWjtrgGNg3y8bmHM7pSeExdWHLFwNOWrcRhpqWXd4w2PS/97GReNJUFkLymufxX5NwRyGTuPRWj8YKiU7DYrO7vph8b8BP4Xz7MaixWsYLd+2UNirrQVY0N5vz7ZfBI7ditVX6XZFI0vxL+UzKwhUzqfNkga/T5JjSV7aME37DPI5N0Psj9/9tOfWVFta7Ub8mkHpRcIiEvHSdaoKAEfg2GQXY4zKRvgaibTQ5KRiHgvbF/LjrFnI7HZtxOSMP1bWVDn/Zsnn0In9RXpQG56xU8TIwVLyD49efrSvnvywopHLY2x6Cq6nGicoBeTTtgUxxSSQb7THwLcJCFwzO/9Ztz5TtyBOChjwrMQNa4nToFu8gkfZFTfPbhPexgz/x7INfJJH7wftIFr/Hy1Sffm2WABrgVPcK2vvuH0N/fgD9qHPvUVOvoHdmR1EUmSfj/4k7bqzVjzZtzRg95+na+f/DjHYCHwAHrdcQe68g19WakF/kJ3MhbYBWIu4NNSWRg8EbeeybmrvyrKiSvL2T+RI1DWAFLn27P01UDqH9JwsiwLhWFvtId29TDevvRB/2g8J0KA4B0ILI0CGJLhslc59IzM0alZG4jKaSFgJ8eAgL/I5UE7eocg49B7IFCE6u4LG5vf6n9qExBBz8SB0XMwMmqCBrjHVuWAD4ppqdlPENo5VBYLJaGmBW3ydr9pHwcdKtJ+Pv70nd8ZUAwXGWKpVNQmZibVD12v4/SXN86fxlpCFwQmGSBm4nAOyTbT3YK3zoVODmphBp705pMX3/70V/D6L39/+3p7jHsFFwX0xqlEuaDw/ElqP7Pweqy/RSIHjcwgwjn8reGxIwGKg51tkVY0fXOuf9E9aes/v3QuSozx5M2oB0wZnMd3GJcvMHlTjLldOvRapGO5lA2nYtYlWjblLBamJyyaE0BBiAgqcHs9j4wwSY01izUHb2PXr1qfmBTFXNmv2voqoGxZICDkgeRBOeI5AZ2LyICNXl9UmyRUAh9njapdtM/s8ffP5XinbfjSgvVGBBzUrWM5nJ/94xdS3jE1tcumKeMzMSxnUk4iAoeSER3ZpKxVLclJl+B3q12Mn3itLZCzvX1sl+/es36iPTK+3/zD721jdy8AKCxxVdvauveluzdkOMQTx2U7bxDs17h4Z3Fs+m3t0Wt7IcOH8SXjiUxkeEqc54ouUCy9PrkRkuJOicdiAjCyrHYmwEQZGDZ9Y3aUGtIErYPa+TgJwIguNxTUxobP2ZySIA33YpVFREon0tdt2ZRAnHgXRenZC3p7O9ReZADZejtbSt1ZMrp8CamUXlyOKxNLx4cHdipZaMnQdOveTCKc1mvWOjqwPo3xaCGn1oiDJNNeSkry63Wv1QbG4S0QdGMpOueHQnZlYUx0kLEUmGHMcSwPD+s6X8BFIJaMOhScTrKogCh9dv5zfqLGsoCMjDxZ0ihcSa5nwHFNqVLy+0HjTCplx3LYD2VImzUC2ynryGGkXcwuQxeyxvgbg64PN7I8D+V8dBQExSmrgAHxVTXqB7PtlDLz4L5oRmkh+okSpixDjLIcupfX39MzqPVLSaFiM23Z4Rm7NHvDFq9es5mxeStuV+TchgVmIzY2MmH7O0XPGErFhpwWA30h6YAz0XZQQER07gTP7+0b1DtqrTPAHkaQYxgrShDVrFreF1juZ67VHbW7t85sonAh8Ndlv/vHiigpJ0Tj9dEH7zugA9wTaKIe4cjYsMWTMiICqXX2ZZBDRj3a9967687F0vIrARQBco1lpjBoQ7lu2RGyMAkKVGSYcPzFkwKpPzxY03kpqxb37VDysnBlzNIjF7Z4PWlTiyGbWGxZdqRthYm2jc50bPZqxPrjcjQvapYaiQg09VqoO2J/+YuQzUzXbGTULJM9s/ywrsvVbHi0aensgaWHTkTvC3v8tGFXL5tFEjU5sWbJITaWDdvW2q63cXCgLZ3fZ+l0j5xCOaUjJ3LcKSFTtfFxtSPH3ybA0rChhPhJNuK7+6tqR7e1cIAQQ8nNDQJJktt8btSDlfGhqGyfnI5QVI65nJaYwFPvoMUz/JaxtdU1dzjQRdTironW8NPwiGyvGLvRErC2E4Gilo2OMjnRkBNZEn+SRXNmz58vS0YPfezJcp+ZHLYhAg8vX9m++LtWb3tgnw0w90tlL1fA5AAZ0o12Tc7hscYkZNcvX5a+iFhx50C8TfmZbfvmm/u2srJuz6WDcSYcTEsYmIRoNlp2qPsR1OoRr1d3d+youCeZkxbqvvDJNQcv6sTEcE7OmgD+xYmFpJST0t+JaMhGCnmLyn7vb27J+Dfs+sKceK/XLl+dsw9vX7awdHEySomAqH395KXVJVfs34OLAA5h8olyRXbetkH9Xdrbk17etZdrm8YyYiYl0GU4F9Njo7ax+tIODio2NBSXI18SSK6KNofCPPuSx7r1hqVPwi1rdh3Y8UlR9Knays5Tq59XbG4xadfvZCwUafhmoLGUZKBZts3NVUtnUlbc2jXBOtkP6TnpRNqMBaWkT3Qgal2nGl/91isFsLe5Z0PpsPRnx6ZGZi0TKdjixKJNF8YtH89ap3Vk3//w2jLJrHTCosZWNkYyPTU2aePD4y6Hh9WWvX61alGNBRqQlZME0MnGG0omrE96PCFHsiA65yTvrHzISS5j/d0WFsnSTOLpeLjr1KI9Z5YKdfuEFhM2/Ro3QUPpZjn6LVYXdXt7FxYnA2dQOO5IuiSSjIgnCDRiic9tX3r3VPrmwdKq1aSP1vcOrdIye/x6247Oum2zWHH7BN4ry/aVqnpXZC/UdmqcklwQZMIFk6vpzJClUzn1SU6knD82ISP7uSydwUQaThU2CTpzHTaMQLqMjk+Et0+aFqUcl+wFzsGeeBI7T0B/UPodewGOIhiBzFLKwjNVh5LSp3IiZKvAeyyxx7G9sjAj2gblCEfF07NT4x5MQCa8tjXOGBjstCUdTdasbHGb/QnSNirMAfbxTCPJMqvF2DR34fIVm56fl/4fU18GPcMdfIxjyzqJc+mXSCQpW5O2oUxBziFtlMyhwIV11RT/BPGx6obsPjZtDP52paT2BbgWO4+j4zhP7WBS/79M9DgUr3Zp/H7/6R80Fh0bmxixM41JVTpj/jIrI88lY7L5DZ0v2WQ5/6Da0/G2dqxSrkt/HdvG66Kwic7dP0Ai3LE/PCpKNw/KzjSlv9QWtWuwPyO7kXCaUfqOUnpsFkg28KBkO57uFcZKqh9dNjpesH7pUFaBVKshW185sYOS9FE7akdb/fbyB9nj3qtW2Y5Jp9fF2912796CdeqjtrRm9vDJmXTJiE2M5TR2l2xoYMZ2tw9sPDqmNh1adU86JKoxFM1ox0BvSGN4agfiz7Z0HWWtCLgyycLy/rYwz0G1Emwi7Vi82+LCCKfCBe9EhUHzQ7YjvVLe3rJi+9i64Wnp+YP6qT1+sSr6sbosyMTyYK4+wRKMC4FUQEerIb9MPI1zBx4jwE+glTZiBwhYE5jHTvjeFpJD6Mo9wQhMvnNdS/y7u4+Ow4fhEaKbvois0iljRr11HFiy6Qi4s6cQ2dTgHmQEzIQcgBfI+kPewVJ+TPgYnEhgmP2LwIo429gZVnQQiPQ617qGFYK8aBt9IFOPCQXwGffzwJvklGDOytqa7kXSFFfof8JdlCuZmpgQTxGgwCeUbZA+YH+CiOS8Uhbu1rPJfuSTPnp2vtpJG6HrUGpImDDrpcSYdKDN7H2APcSfY4whEhmEjAkTCIwJ5YpoJ9ISkg2ivvydW1csMhi1Wks+iGxeSvdkA+HrN24Ii+Tsxctll9WYMBv7jpDcw4RliElgAirS3CKmT0bhv3lCiIiOPwDtkVswNLoNmwo2JmOZcjls+OurOnR/Jjwoo/Py+WP93hK91d6jkqWEb86lZyh3SuC0I314cla3nHT9vOzC9XTMbuYztiDbuDA9KRvf9M3K4aF+vVPplJ2qn/BJUn5ZTLoR/YHPjX2j7A9jim8gcgsnUvaB1QUnkvdgzzJ80Mah7Gxp3xqUSQxLX3TH7OFOyf7sr/6Vetove7gmf2LPdvc2rFrRebLJNy/NW1M42ye2y8LpGn82296W3W53uuX3kvgXsj35nIfH7H9w7Ik/B4fSP7vn4r1xe/eDT+zdd29ZITNiq8srdv/xN7byet33MMiNjlqx0m9PXpTU5wt7tbZvK6stfccvM3u1umOPnrGXAqtYT+zFi6duU0byI1bISm9Pyy6z199F1A7K0n2Vmu3JT7w4k+7oYd+ybhsrzNhwdkyyr3EXBkPO8Jk0lCAYyWuvJ1ewV82xdAz7SrGShU0wB6TrsHlM1sJ38CJv5BkZRcY8DiDZ9okp8SjHCMwjrwRxCYLCR+h7/CJ0PbLL+PKd37kn90A2SMJiotL3IdN9mOQHy8B/bwNtiKJuqe/4dnCw/roQl0ow4E8sEefBp743lHhPR9QmBPlN7Eb+KGmcuqP0gK7TRdgAdVM0FUaXTx2PhYO3cArvZGxQdoG/B90nJpAfEb6JkCSkv9mHkpI4BP890K/vA7LNlBolLoJcYc95FnENYh7oOSbPmPA7ka45x46pL9AVukFHV5j6zjFoQP/oPy+O+b3UD17oaiwh1/KdJxE4DIKHOocL/d66j4RqINRryVTEZco3SPZn47PJZiPv4gPoxeb2sWRY+CchHRnYCiY78wVhAflfRwfEBmQvZK8I8rMCtqdf2Ew4oFf+Y0g6gs2OmcwksI9eKUvOg/041Q7JM7qV8lpszkrp2W7iImpu7A2ORcd89+AHT6YEJ9AnSvLsbm+7ziTYz+bd8Bk6hGAy+ANbA/8SBKVSSEztge89MVUkEgu5nhDpPQZ4ogP4KnWNh1SljotLRBPKvMAgnuirvz1WJ53AZKlu7boT7IQPhtbkb87zWKP6C+YkEe+so996stabnLZGd9JOepKifVx8JP1nxHJGjD09AxtaV7slD+JnjzVI9rg/5XCYIMKmOG6S/0UZH7Aok9yU7fMVMeoP52ytb9qmaLu5s2U7+3u+8qF6fGw1yVxLtKPfp+oP1RqoPnAkOaQ04u5B1bZ17qvNTdsV1qiLLt2ykb6iQP0jQ5xVAhJQycebBE79Q15zmZz8nQ3brZRscmHW94+Ja3x8AkdtJMmUMafqAUlJ6AtWcTHpzt5P2P+4cFhFx5h4eba8akfyJWWhnL684HN8Az49lqRjxHo8UZSgtPxibPCgZOy2bOLY2Ih9+c13trVX8VJTSA2Z+9gPj3npWspK6QHOX8RvSK7mvty/6bpN8uAxMj1DbyQQecHO+DXIqC4g0YbfaJ+frzeTAugB9jdBV8HftB2ZRtQ5F3ln0oO/uY74FKsaaZTHtbm/9NfbVZCMAfxL+WN+dz2jv5Fp31AbG6570gd8CuSA5xAngj+5B7+ig7kPsoHuYLKK456oqfHysqMaO+6P0DDJ65MWb66lmgXjSkmupuw80cCeq3c++lVYgDUUYnOnhBsVHGiCSjIFGlyCMn0CxKMy5nkPsKlVkMMV0dtPmJ63B37VIL57gFCdoLEEoVnOuls5tOHJWYGSuAum1/V/8z4jSKLGX+g6mSUNlphQxENRsbwMj9NNAgKtZ6KIfXMNH6gLe73ySgTttbmZaRkJAqpidTEKQglT+kh684M+QBiuJ/jOaYFo8An9UMwikAaImc+EB/sn1E76+9YAMGtH5qIMhWf5othZ3iGHmP7TBgZUipIAJoo/YDyYUp/cw1sSvP//X9zLG/P2DH33K/jkNw57t4JgP890+uh3jD209zHSeTAybWF2EAaFuWnPsRRPdWfHAyXcG0b06QJu/+b5//yde0vQfSZLfYDBcEzcqPs5AQXxLZvSWOsCLmw4NZJO2GhaTproAGDITY9ZPJeUBDNTJ+GANhprIwgtB7VVrNtO8dBGr1+zbtHVA8PVum2wQe/Sigx5zDP7EZwsJVniERu+POeTB2di7E7rQA54l60InA1JyeUXBcQiUhIiTO2oYX/49WfGZp2M1/TMpOXGh21Azj2BaA92q08XAiYnRxX1EfaBF6RYRcuOxnt/r2ljC5esfyhuXafn9vWvP5fSLnsJDZY0dWS4z0XwWx/ek5IXRQ6K1tuhrldAV7fYF/229nDNnsshQbEDLhKJpDs8OLbpVMJioUHPRGF5Yp+uTXlJKN1A7SQTk42f3LGXXDD7yohSnidQGN1yWFoelI1LvimfwSa5+aGUDeoeUSnSAV0a4rs6GdI1ADtXVFIQLrOSPQLD8JWYwmsBBo6G+EcKisAS9c6ZEUZiCWoQ6GdKLioFmtB9ogJYvV0C5oAEhFE0hx+hAcYZbsOxQ6jpWkjXkUk1PpywsXzc6d4+a0qxyXnEIdItCHrjINJer8kmvkGWWxobdI5Mvl8H2MBhoyQXzhp0I8M4WMrVcaPiGQXiL18JJAPuS2E1zsEEidqk+/EMaEIdP+QAR5pyCf5MASqysDGUvjQyMyR61F1nUmaBlRlkM2CcqOGOM0zJIS/7o/s6CNF9KCPRo3csnbb7L1qSH41hR+fImEcG4rbyYkW6qN+NGKtSXrx4ZWyu65uPSw8S7KccWld3vxxHwIcMmn4jmzuayEinMgkgJwHh1PgRtO9orNgwGOCMniAoNDV5ZPl02KpHJmc5qnNOpful99VK6sjv7e/LgapZQo5ffqxgYQHuk9OGNVsCN9xX8szkxquVVfGK9Keenx0ZFjDZs51tVr8M2E9/Pmx9AzWLpQZtt7RpoSjc0yfA07KRaTmMhT5LjndbeqLHGl0Ve7X9wuL5mOg1YKs7a3YuuxhKDNnK1p7Fsn3SJWE5SRXJ+4b9xc9SFop17ET9YQM4glO7pV2fMCRD0CdD+wbtm4ctu3FHxjLUtnDvhfWHoMm5vX61b4tXUhL6Y1l3OSjW1Hfp8K62uEG83yegeyYnrk/8rt/rnZLaZfb8+Y49f6rv3ZIjZ3GBDhvwSZyXr57Zc72fvHxpz1dXHODt7pSt3q7KUT0UD0pfXgxafnja1l+viq+DDJQgc14taNRsfHzMgdOJZAEn5uSMOtFk9w3a+uq+9B77RlB26tjlluBfWOfnM4PuPDebDckeEzxN6UHJnLwoAgGDPeJP6WWpHI0btdFbtjg7acmBqBU3ixa2mMBZTOdHbfnVmlU09mxSzv3hO5lDtTGQE8afjPERycCIHH+Cn7l8zlLZrGhAeY8uG5KOmxrJet38K/NTdvf2dbt2ed6uXrnkdmV99ZX97JMP7cblRem7sOXzaRsY7LV3ri/YxEjaZiZy4t9B++3XDwX+L6QbAjq5QyQFMiiHpdU8tHduXbbJkZiActueLonHItRolfxKlZEFefPatOSzLD5uWW+4atnRC/GYaJs9smi6YZ2+onVFDq12vmW1zp6ddsumDB5ZIi8sNJuxpGQkmeqz4/qRvV47tLHJIemEmvSBgLWcf1aqAIrJbgfMsxKwDFjfqNhZWw5C41QONAFg6Rn1Y3J8UuMwYNOj0zaWmTJryTaXBawlE6fNoPwA8j47PalxOpNtkPMvW3ohZuvvE++e9HrWKBkcZxenNj6Zly5o2cxMwd5/R8BauvTP3r1mY+lB++D2ot27vWBjssGzk2PWPK7a+zev2qWJvL17bd4WxnP27o15+/jeHdmYsC1euuSZulPT05bLZb1MxPUbi3bp8qwdCx8+ev7Kg/3t06CMTEttqtSbtrxXsi+fLNnT15L9w5Z99u1je7GxZ883djzpoyn6gFdwhnzCSGPFZunoSGqigz3Z0wTdfHhY1rF9OZZln5BiQrBRZ3K2YsX9TccS4C6wCLaELHuCFIPsCyFdD1bAJvjyf+yZ+PbtqhOWjuP4kjxAFmA6lZK9jLvMcG3t6MDKlaL+rnvwkexWt0uHJQ9YRQeRs5SlRfsT4Q/ANhv27u/tWLW0ZzeuzltBtM6m4z45QBBtcnZa9qrl9pZ612wmT51tVolVqlVpD9klYQnKaIWjekvnR4QvWJLLKgdWxmJKsR/obTetoiUBAjonEnBAel1YRsc88KC/fdJbNAgyODlHSEFt8LIDbonQA2TgCXPVCNCZffbFH4zybFE5NCurkodjYZmzqO2sHws/5Gx/90AYI2bbOyUbmxhzm1GtHNmQ6Ng5FU7sJetS/ZP96L6Q0yedxt5NmXzWnj/bVVvCGn8y0YOJ6GaDyXEyt+WHyP415AgTGBuUTirtnNru5rFtrNXsxfOWvXxas9dPNc5dWethz4qTtA0nJiwXH7XB85ANCTPdvjFrH9+5Jn00aRvFoq3sHls6PyoZCvmE4GBMulL6a2tvxd65ckV4K6iR36dxZXKO8YCuyAB8yp4KWG1KQq1vbKnf2545RvbjlJ6RzbCflPCl+GBQujHyeNuOWoe2dybfJ5ex9NiwDQ/l1F851B7sX5GeAI/6CDrP8YLXGOQz9Z2sMncK0bHCfWAkAnIkI7hTLAzm/Kq/cTQ5h2xKsvlroh+4xZOQdMz3DGBZPvhLDyQAQfIOGwVOjA47rZELVkCyNxJBej3Wg2GsjKF8CgH1WCwumQmrbee+UTab97HKj+dQsoPj8Dft583+EqwWIBi5syWaHB36PQjA+4a54guyRLEr2D111m0hdhs8wSQbvhp8i61g4oAScG7P1MaqdAUvggDwOeVUKSlD36ApkxFkRNMO7BXPYJUNx/FjmCwEU5IcQgkTgqhgHvQzMk3d+7pkggQzns1eIJSvOJKPcywdcevqgmdtUlKrT/7zT3/+F75S76svv5LezHkpQzApgTwvsSGcFBoMv5FBYWrJWjLBhpXym5FR2Wt8RESZMfPVFHqmy7Lac6R74+9Wi2XPvqeEVFg64u7tO16C7tH9761aLgkH9lpHNEuwokb3wi9gQ2DqlPd1n9hfTk7ZJd1nJhm1G+Ojdlo9sFQkaiOjI74n1wWBOv2ezRW8bdCFoP607EFG9B8fn7B0Jqvfc575SbIB/hCrkmbn5z3L/0A0ZeKHPtZ0z26CZvIXosms0PqgPd0U76SHrVgUVmtLRpe/1bNOxX9pnVf3if8z0e30vNu+efzUYvLrZNDVrx7vczKVVb+atiN8fyxeooTuvXfes/c/+Nhu3p4TL3ZZUbr4h4dfqW374o0hu3ftpichNWpt6eqiff3lA+G9M0sJv5AFPKAxPDtnQ2Z4QjZJ2IpgT0q6bFY06+4atPv3X7qux0Zti6eZrO7vS1g+N27xcN6yyYLGSrLVHRU2oSxXr1WKVU8CECnc74WW6DjsKhNak7Nztrmza8ube85jPdINbOJMiWX2ekL3EDgF86CniVGgN/DJ4RNkHR+NrE4mAD1bXn61rzpSv8RZrlsIxLKCB7yOvHrWuWSJIJlnn+vNfQnncY9oJJjcgV/1v8Av1HfPeJV95flBnEAv9JXawMQ6HhnBYkp7ejkd+R4E9b3sjgexsUX8zjXCo/q72wODhD09EuRt9vjFxYknuXEMf/H8NFiFJ2Tvz+RNYIts9KAksY7zXPEbNpu3TnDZJ7DPH+f6xwayJC1BN3xwyomxzxAWkW46HdRHaKJu+tjpVP8uBeT34Y3+RT558d3p6N/VNNGWN7rQz9H1PD2oPsHkr3z6VMTpyIpe8DxBbL8zMST/p3E7F87pM+lSwrlnbqfPO23fFw38tyNZIkEHPUSItKF+dPdSjkvPCMV0Ta/w1JHsWTCRy7PZ64uJVvQcsYIP3//Ag71V4TD2BMOXZ1KREnX4w5TX/f7+D5Yr5D1TH308Njqq++z7PaYmJ0XHAdl/+dz7Jdcfvl+m+B/ebQgfbm5sCDdQxu1N1rX8Vvwz7BKhzUC+g4D/cfNEPilJoCWr6dn4z2TVw6uexS+bAbeywp83sXgy95GHYADBmYHfz4p+kjqxKyRPXEiOHy+9trXtPZ17bqf1QzuSz1hpVm1987X8nhfWK/4UatdIiId0H4Kv+D34jMQtGUlsB+PliVPSsawOe1sGmfNggqTb7j7ZMsma2ssqO0pdF0XDQ9mhfen0je0dYZE9vfetKl22o9+2ymXbkn1t6rlS6NbRvYkZ1TTGrNjFdkJreEsKy3KpIWE0Vl5JL+g5WHhWhn776IHvF5ovFGx9ZcVYcYNNHkpnHH+yvxOx1kRS12u8gCCUwmW8KRNJMiH6dlW4Bx1PnInERvxVL6cnSqACiLjC675CQJiYGF8iJswgPhIw999Zebu3L1zdFm31TPaKDaqRCI/qXugKfEr4DTvHpB8yi01EZzLB7/pT7ScQD/4/FbZGVpkUQDaZBEMHIOroDPSDi+yb9oH7mVhAt5CMiU5hxRx2GvnWD34s0IXIN7pK+lDt5W/a4PtmqE38hg5FXtEhxFJJ7oTG6EBf6aRjXoHFaUPMSzeHj3SNTwzofsTw0K3IBYkMjG2/y47O4e5qCxNwYMCg3cITOo9+MEmK38/EAjQnJipvQFhh33ru/ejnv4qGY7p5n5iYAWPZlhouIYDogN1edY66zRPUYHir1/ACeEvIIJ0H+73Dwd/eJh6jXiCQ1A/dFRghm2t4fMbYbBdHheu4B+AHBYyQBks1yWyQoMvxwLkJZp+hEcKsH/Q3G/VS3xHBhUhrq6908bnNz8w4ANZdXKCC1QO0ixdk4Zc3rzfH/6Sg9fZPhlLXq+3U2kqnEzYhx5jM/mDA9Zs+PetGnzAXS99QdAwiKwvYDBFAg+ER2+kaUUTHUe68/tkw/u+8gt//y/efrvHP4Ku/qNmPkfD9Dt6cD7B3461BcMCrvvSonXBx0AIp0bdlfGR9nSpOBnoe0Mjf/hz9rbFipmjQmSlgYmcBDKyew3nU3cdg1lsXtr5X8druE4WMjZIdJ6aEXumJgsXzKbwZtU8K6c2zmHHVbeziSM5I9dhGL1+1fvEmAY2j0qFtrm7a0tIrAfuwwGjMjgQaM7GE9VO7+tol65FQVyt71q6XLC6l9PLRmhzkuA1fvWw9A4FioKzJH379B1/mjqM0Nz9thclRGxCQQajoEEGjTqtpJ0dVC1GGRIqemng9GA8Z4L3dug3PLFooNSg737avf/OplQ6rElwpKTmIgBkmCG6/d0t8qDFvHQjA1t3mQEcmmDrnffb6h2VbErBG0AnkAfxRMik51QMaSza8IrMQOmNsh7NpzyCinAWbfjIDf+bAIRgpV05qI44Mho7gs48JykK8MKgxk5mQkzvggf5BnUc5n4jug9wATig/AAswE89sbpAF0S2l2yPDHPWleT1SbtSvx1nGye+RgRROsj7JYUJ0ZGKiHz7X39QwJ6sC2vszNMCUDnAR1vM55tnu6mtg9M89GBfuVz/O6+6Mtdo1taFLv0vhScHRHpSpB/TDAwIBZCBiWKUaRTeWJkILHOBgBYKeIx4liENtRgwvZXnScgSpPUotyxZLHUUnVuggx75hsf4hF9FEzAECJbgIyPfi4IpIOKIt0ZjgG0F3aIYx8iwz0VBdcX7mXNqBU4qeYmKQmspAWAZIp7h+ZDM2HOsn62ZHlGfoj1pH96Nm/+vVDTkfIevX88laIzOg1mi70x3qHRDvMbNLZsaA5AhTKvmUjDCR0i39WTmoB6U0ZD5oD46CvCerQ7su+BUA1JSz2i2nsW33HzR1f/Y/IVtjy4ZHRtTGiADouaWzObW9Y6cXp9Y4qdlBraJjSRntoJ5eWXqeFT39AzEbGR+2kZGcPXu+LBBERlxDoKMmkFKxrHTA7OKEZQr9NjadtKWVJXu1s24Xg+LdrqaF02F7tvpSwKbbopmY7Qv07AgMzV+9aeXaub16XRZISNrhcdENWj7Tazdvjllc+gCQwqZ/R7WyXbo0a9FwUrQRv2jsCKQ9eNCxd++Idt0y6t1tD8r3h+K2uly3S1floMmpwP75Cg3JdG+IiRcAa0g0ZxZ/0LM6D8U3p6eD9pvfbwtci96JkJ7NZFhHctsnW3Rhv/jLaTmeg/bBuwn78SdJ++Uv0va3Px2xv/hx3H7585D98sdDNpadtEdPigJ9coylE8iyoaYrNS5xymdmZ4xNxQCfA4MaO43ZRx+8Y2Oyyd9+9cwuLVy2xYV5e/LkhQMz9tlhCuXm9TEbzoVtYWrSbixetuuL12xA/HHr6iV799Z1u3vrht24dlXtu2UTEyMaPzm5ku+JwoRdnbvqzur4+LRVBPSevFhyp6HdwpYBH6VDPIOKevSSP8nYuIDk//W/+29tfm7O28bkVSiRtM+//lrc3mWZZNJ+dO+mXV2YFfAddEeVAEYP+kb3qhaL9v69dxyEUYpge2dDALhoTx58Y7NzEz659PWD1/b7rx4ZteXhZwK4wl5yDDqWi6Ws0S7bnRvj9tGHWSsete2zL5etqy9iQ5m0nkcW07Zdu1awe+9fiAfLlhs+tsFYWe0sW3+iZOehpvXEZMdDLesa0BNkO7D1x03ZK9EHZ2Rjc9uGchl3RF6tNmVD4qJdt9VrJ5Khgm3tb6o/klXhnGqJTF5KjPTYiWQqHs66TF+7tGBXFq/Y7Rt3bHJs2qr7R3KsEnbRZBl7ymLJYNVH13nTHr8oC4d125WFguteQLwJW5zJSQdfvF7ZsrVN6bAL9CABmT4Bvx5bnJu0eFzguK9j+Xiv9HO39IfsihxLJmZxnLvlDF9fnLLe02Pr6TRkF+RMntaskI7b2vprnzyoHeo5ogGTmpRQu3plxkaGh+Swrdj/8//973xScygdsWL5yNb3K1ZtddnmUdP+cP+5bZabtlfR9dKRm+WqVeXcsI8M+1aQkUy5HpZFs9EtE6Nk3LVkL5vSTbSPbPhm/UC6tiqbv6Px27BSadt2t17rt5ocUPVV+hO7QIADzEOwk0nvMA6taAFGIaDBEnc+RTTJmGxYNCIs0+vXT46P+p4QOLvYqW3pPfCcJ6Go7+hMyvgdVovWOBSOHUr5qqfGUcWOqjjYVdsv7trO7p635VSOHOdOjqQkq3ctJ/tNBhABGvR4XTQ4PDjWM+QE9FEKMiU9KkdsZMyDoGQ2ExzyrH1Jm9t53VdNUR/J5GJJv2wNxk52BH3Fp+NW9Y/xIkBMRpWQldtBP5czdCr9weYFAQrhRPERQUd+o43HknmOf/7p7x3zTYxO2qulVTuQLTknZiMbNdAT8TJPrGqkTA96mEdQ9qlbfFMX37SEn7HdTFoGE+phd+yGsqO6pqXxS4qP1eZzaSz1KzwQ9uAtJf/YiyOdJNOuX7r8ULzZsZF00kZSMRtNZW1ROuvWrPSM5CSl+47ns74/EIHedCJsedE8p2NkejK59I9ffG3PXm7ZxsaOJaTXs5kB++BHc3K+2z65NDebtUoVR1+6IJqQ3ZCDKb3PxASlHpblY7SEXw4Oj6Rn257NODsz68ENMktZKUT5g2dPntjuxoZFxfPU306M521ksqD2i+d6JUN1yW73hb18vW0bu2Uff/reEF7mRaY7IwX+Y0I3IuxFkJVkBMaUZdsEZ3zJvcaZcorjo2OOCSkhtLe3J3qz6hjfpF/jEtSYBdPg0HuwXzyOL4XfQKY9TiYbMuIkEiyPEXjW/YMVM0zSnLszS1CDZxKshkckWt7Gqakp0UsOvdpFaRHOYeKOF/dHLrkGvmPVDCsh4Rv4EYcezsUPJJDOi6w2/D+SI16tUsbnzPmf9sJjyOxwoaB2cwv1RbKKr0kSA5Pa7J/Fyh/6QkCQPZ+YEHEMJvkjgEkb8clczvVGZ9AWgmoih8sUuJTAzogwEIEDrvN2iDasHMbXJGv5+qUZT9Jho90nz17Z6Oi47e9uiV4ndl02tqA+z4yP6JqEcPOg7nXqvjUre3ylW49kp3Mi+guzyr6jn7skaMhR50QyJz14cdpwn6NLn5flu1xbmLNH97/TOcJbklsCqNlk1L764g9ee592MfG5eOWq+oZvIioLcBJ4G5BPM6Fz3xmM2uLMuO3J3o1dXbCs9E5le9t1z+PX61aWvtyT334qXEMAcmZ2Vr7wlOXzrCwSrhKvnomOlGTDfx8en7C5hUs2NT2rc3LCqht2IB1JRiRhPHxXcBXYGj2XSQ7J7uVlr4Tre1rWrKzY1vpL++D9D2xsfFI4btf37AEbS03Yq81dyUPSJ/CZXH8tG7Wl9g4O9trtWzftz3/6M8nknE9yPX362L7/8nvX+3PT83bp8qItCg82Gwe2u1NVv3bUhoxFxa9T0v3ZjPADWc/tM9nqQ+uVbYwJj85M6rcsAfsLG0mm7NL8hO4pu7ZT9r2GxoezspdZm54Ys6FYwaIhyeZFyCcSwiHKQibEL+z5QknFrK9AYSNOJn4ikjNkADtQOWB1VEK66tQeLW0Ie4Y0ZH2iPat1ouLRc7eZlColAIyvgQ+D3WMSDfmi3/iFlJTsQjjFu56pr9+Z2EJ+AxkO9D5v1/vYDo0jn+gY/FmxlN4YnDcBd8kwcoGNAINiW2AogvS6RHKp68WDXvddYqLWydRK5iVPiA38Sbb9kDB6NpO0KBn64sG0ZCI9JF9d+rognJbSMfbQSok2rLwLU2JHWBH/CluGPcfGMdHAJyEV2kVfOMY5Hm/hXB2jC+qa+kBMB49L10j/0n5WETKJQ5Y894gIEzCJd3aCZ04/oYnu9cZ28nYr68f4M3imiOQ6PKAhmhb9GthhDyzqzXcPCus7eicoD4TNRX7OLZ5g8/Nef35NfIje4RqeSZCcJK3+AXxqyXl+SL9xrwv5Zl02PiZcKX99d1s4Sbi3KftMchd798lxFV4QHhAvEijHDyOjmdUBlDIsFauud1nNwYrJe+/cc+zH35228C1ycUwZG9n2wwPHaA+fPnJMzQQocbKJiQkvi0bQFXsYk/9JwgXlQSkLxAt9SqIBskyZOiYJfZ8l6Kbf+WSFO20ks50VLgTBKZvIRB6rBKqysUwwkGVel19NgjCxBFa+ICcaTOkjubeiG3EVZAE7h61kxT++3YX0qp4i+eiWbJiV9g4sIb8unwxbMiSfWzgfmpb3d4X1jrz/8PK5Tj5Tu0V09UXjrPF3vtM48xwmd/C/GBOSSuBTbAt9he/YQHlOvhy0Yu+WrOxXPJHyfZXQZxpkEYnVd/J/asFm5sXDYzsWHVtyatt6LpviUtI8NBix4TH2Px30yhD+XPUZzywrHRO8aBxcT9xBeGowbPcfPrI78rF2i/uehJTO5PScQ9vY2rOqnlWXf3coTNeSrgkmWKrCClRYkIwzLrrb1q581fKBl/Rh4hCp9IRm2TR4pF/84RN88lG8rJae3SM9IMht44WMXb+yEOBuMJ74kIgJkyDw75n6StlxyrtSEQF7HCQ0UD4sWOmOTSPmyYQeY4F9Z5KfNiCPyDx8iKxBUmzs24kDgu34FcT72EeLWCZ6SyrM47bsdXImu+mbmMsGI/a8Ca5LIOW79elerETt80lb9nPg2eiEOHt2kTwvbML9WQlHuTuC/FxPnNjjhGIaMK6vRIywXxl7r0Rk/wnkd9tQXPZDDyVYT2Cf3+JR4WZhTO4XxNOYSGGlmele8hOkb5hE973SxOd90hVd6kc/sQ3xc8+Nex/+yov964Igw11vfZKZCjHLcl6YP5yS4z5aGNVJKDKxEFpOXzzorGtwIt5+/9MruN/b83eLJc/2ThdGjDIYDAwdx4DgHOF4AEiZOQuWLCEsgYIg2Md54mYHdAgTtV1R1BgAak+tr7ySMJ7Y/PS0ExL1wSwfKj9oFQ1Re/xb8H9fScCnlAPK5u2nuukDzDOZLcpmEzY6OeYZ8LTHDSO/ScB9hkZMQsDIszZ0vWdkSKlQYw3DwsYx/tZ5vimwXgG9/vdff6Lnn857e41/6j+C67w82A+9dJy28yYL462hoTYgm24R7IciCBPzAkGwf1uGBnHjXPoPNwTPCAwNL8ZJx/ifjnFv6ugRDCbj5O2svsTMZ0zbuvnmvoxOnQ16czacjns2CkI0NJK3pAf7MVTiAdqrf+JWD9qeH53Z0ustGxR4iifTrjQr4pvt9W1fdgm+yEppAurz+hzMDtnYjUueodoniQ31SAAk8y8fr0shMhFw2br7GS8pS4Gvzwn290v5qL3zi7M2Mj1ufRE2AqYNOMQoGRm54yDrlg1wmBXsFnNQy31n+9Ay4zM2kB2QMFctF47q1469eP7UTrvaciLDAv1Ju3zzimh8Yr1nDfW97goNf90Zy0K2/nDNtuQwNsX31AKF6iyvo4OsIGAZITPAwQTSmVGGxwVbn6lETL+L90RrDBl8R4khFCHOHfXjyeQBqLAUK8h47FhUSigaCunchhRAlxRT1CcYuD+8icHHEL81UNQuBPLx3Ld1wajnSf3jcxlpeIUZfJQ7SyipoRqW0fLNs3Q/lvq/zQbhE2fJaypLv+DEoZQxwvAQyp96/ijj0ULSFmdHZIibnk3NZCRyxwZsKFEHoihoASU2nY7KacDw4EQ0GjW1Vk6tDKA7mxo3MlroI8sQySYgsAivExTq0aCQzUWpMTIs6TfBGAAgjj5L8ZigocaeGhHwqGhJoJ/gFNoFvYWjSECFmWFGmBUpTLqgf6KxsE/U4FCSvUM2AmCEfrvziaHXM5DPH5bbdtCSXuuW89RLcCRqq69WLax7MAccEq9u7+zYoUA9m3WF+9kiE3r0qW1kfwMcKUvBaqlgArVIqn63dCKTAhgdtbPdOFKbahYTkCZznXZkUxl7/vKZ7R/UbWI6L72XslfLr6xYOrSjYzmUaktuWM4MIDweFhDYs6acUCZlWLaNXiUodSSw0CXnJilHrqfTbysbq9KPTaOW3DvvZy2bDrKnarWK9YUalkyL5wUGJhdTckwnbHevZK9Xdj2wxBJ4MqyOBESoA9tq9di33z4XDdXe4aRtbazY5csZtUHGM01AYcCWX20KwBRt4cq4xhA5wjHAyDPuCbv/oG1XLsvga9zOL8SLotn5RcSePz2w2fkhGUuNp2jKRrtnpygBAm9xyQXZDj1WqrYEegn8kjGTtt//YUXXR63eLlv9SAYbftV5J9L/UzMZ8QpZyJLFZkiA+MyWly4E5s5tfevU1l9f2PP1c6udJkTvnK2urjpf5fWdPjc0TtPTU5KrQdvaWdcYwE+D0qVN++H7B3ZxFpZT2XSewPmF485lQ7su2vbOnSn75c8/kAwN2vL6ru2W5OSWK3bUaljxgGzpqgcnStUDe/T8iYBk2wPvlAGi3u7yMjWl9durlwKdTEIEe5tQSst1kcCHBxGle71MmEDKl3/8o3359Vf2xRff2lf379sX333n5QBZRUOwf3f1hX36u39yffn8+XP7/Ktv7Hd/+MxW5VyQZV3c27cHDx+orftyemoWkS6tHx/YyvorjW/aPv3mlb1c2ZEzQOZPt08WWrcAvQB8Jpa2noETmx7rt3duR/TsZXu6VFH/pRfV1qb6fVIDfLXt6i3pslhTuqBHPDhoXWTQhSMCuwK2Z7I5B2T1ESylxEaPZKjmMggYxylhopG6mV9/u2lDeQFFyW5FAJg9fPyzK2QXLY1r6dgS/dKJfSEbHx61d2++Z7cv37SJ/Ih4bMDqVUrHtO3l81c2K1sUDiXVTrLs5HCeElSry7Eqivcv7NJcxu0Tq4TOsVHSwQPSUVKb9mqrovZJLqXDAIR9auOt69ctV4h7MGlYdpKJGQ2Y8NGAJYXBsA08++bVBQHDuvThoI3JXg/FQ3K+k9Y4lV6Qs/3i8apvQI9ePazU5cxlbTiXsO3tFXu2smUTUxOyeQKt/TH/+8HShi3vCu/tH4qnpAc7sll6PrVHD+vB5nch0YN9W7rEN2R0E7BwtCGbcSJnF4wiIjjYHRqKWCKuNkdDDnqp+04AOSmHMjeU1XN7PLOXACf2L5lCljI2JnoDqAk0kV2eSmY8O7IjJ5nMc2wyma9eC1063zct132gCc4CDv4gE9riMQfo4nUBQsulkzaaz3mwMpGI2NzMlNs25JRa7MgP5ZPY++DqpWnJf138/tIePngkPXdhM3OL0qFspJnxgBkZ/P3S4wwuNHEnRv3HtoCNAyeZn2XvZCeR8X8O3IO7pOexpbx1qrfbg0GiLRiAQD4BCG6iX4QTwDT8GWxOSJkGlp7zHOwz90T3nJ912+ef/tGDyIvzs1YqlxxjRCQrTPw3pfNx0ELSSZT2wGGi3816Vbr13N67d8vLzlGKj9USu9IpYBMmv4dTEfs//OVVu3m52+5eT9iNaxG7fjVu1+d77Z2bEXv3dtg+ejdq794ZsA/uROz9S0n76GaPfXRjyO5eI2M/ZpfnBu36Qt5mx3I2PzXltWApVzKAvb2Qs3ywbWc9p1ZtrFlDNu60p2OXrg/Zex+M2exixxauwnAHtl3aES/vyfZkpCeEo0RjymewMfcr+RXs+0DtYUpLzczOWTorDCu9ROBi4/WavXq5ZMX9HedBJtinJydtdnzS8UXu/ffE72d2tLftGBdsJd9ZTnrIltd27dmrDemssCcwUObFl6pr7ClDQrAfvOPjJFxCIP9t4AhswzjxPPA4KzIoIUAiQywe19gHmZTIUEeYgwCSb8atN5v4aXjcxxKD+ORCn+419iZ4TvAmKl0Or0lZOr7nXDJBaQvPJTBPshUBeRKKOOaTFPqELu7Pic+QR1+9qZdPxgn7MFGBDnp7Dp/ILhgc7AKNPBtSL/yJ1fV16WQiOWqc2o8PmBCOGxsOViIIBroMsC8Lk0Rp4QsyBzlGdj+4lmcSyKJP0I+28GzHZG/8J9pJ+08JxCNn6sexbBf4ENkAc3Mc/R9k5OJzaTxOm3aPPd2SMWu0zuzJi1XL57LCUJN+bxK/Xi89t4fffmMv9fn69bJnzSKrBJ40QNYRFhtQR+SqSLc3fSJAXrhdtI8t0tuxwZ4zy8ZCHpAaztH3tPRPj333zWfShZJ94avRQsoqxS3xSdHxgUjp+m1UtoaVGxHwv+QbO0wZlFS036bVj4lLk/b//eIfdN64NSol3T9vmzv7VicYZmDzsF26edf19qr4fVmY8MXSsq2srtlrjU2xIhwhLFEWVqCMpJe5UN8IzLEa+MbNa7a3v+0r4UgmrMnvYfKMBJhH339vB/vL6vShba0/tK3VB6KBNNyF5K9Ws729dZ+cJunpyfKKcEhNGD7l/MLG1e+9f89u3rzh+/yQeENt6q++/KN0fk16lhr6i/Ij++RuntuLJy/th6++03id2PBIzvGWCadRzpKyR9XKtuSgbaMau9lJEjJ+qWdfWC5Z8AD7kTBlOpy0QoZSj/KxhB3mpXumh3PWqclXqzUERYQXhKNCvVEPqsKrrPIlC5dgPBNOBJ0wdh5glR8L7yGfA9KNRMUr8ge/ebiEgPqGlaxgIAETkfAJLckLeh3+JoDPihiC/bz52/03fSdYhh1Bf+MrEpfwWI2+ozN8slhjCm9ruNyueOBf30miQPdwvS7TMXnB0v0ENJH3jnQ6Jsiz93UxnwTLWGlNshuT6aH+buEk+WfCFSQKsnLFS0AJp+CDkDg2KH8SG+Kr0tUnZJmIFP4d/iUBN55Pnwlm0m6PDek7LzZBdT2mk3zvABEJucReB4mIrgLVZ/VAttQD6/h2ehOvwC6iNzxJSw+PaAzIPGdihd/5hy8Lrd72HUo5Lf0ZgT6Gpl4Hnt+gnf4mOE8foJ1POugvdM7btnOdYws1n+DykPiKzTQblNskJqBLfGxQFHqx2qd/oNvy+SG9hWOkp3wVykCPFfIJ93O3NyvCL92SjaZVZMNb7QvhPvbykH4Mx9X3kPMGPMi47O1ti7awXaB3C7mcXbly1VZk9zywLewQUv8PKmVfuUQ5OWj+9MVzGxkfk8xUfWwKsh2snKe81bRsMZOx6PpSpaI+g08YItkNjQ26t67zYomExkxjrHew4S5JDBpD9RUdsVMq+cpYVhnA7/CkTtH58qElw0c1cEvdJwy8LLjo7PsVYn90Pya8vGa+/qG7Wc3c3Y2tUof1kFZT+r+Hso0h6c60+srExZHaKr9Atow4Cys3B/qEpbrk0+o4IxHEOxkQYpUBX/DCfpD1j5xDS3yjlp5PO8BcSdllsCaZ2yRTIvPENMC/YMFCvmATE5OeaY+tikZ1vmjUHwrLz9Z9NIbQh/4e6xm7os3m7raxZ1VV/llFn5Q8Z5KwPyxbhv1WPwak80+kb6loUdP43X/82JK5jGfrb23tepCft24vsgTlOtHnJO11BFq6pT9MPi0rN4hfEHs9PKr7pIyv/BM9wONMolPymMnCAb2j+pu9NXJDCd+ziJLRhSFKwIXk0x3JHz+VPqDyRNJpgox67JR4CjwvAcBHCZIMwMUaB93/rSxBZ8aBiQLagK112ZOMEuj3MUL+JIfw3ts4pVc8EUOeaIx80kDnoy/QOQHeCmT8LTbgNni8nMMx/FTaTkIpOBsU5TNM4js2fz+oVsWH4knupXZ4LFY8SxICkyOum3i++MKvER6mrB57r55rnMWo/tboSfz4m4E5E74mRg5Wkc+kviAPQfxNfwuHIAFU/4BnU9GIT5YWYknLiv490wt3fsWMPeUHqOnly2CYOdIQ6+52KOPNEjCWb4+yIWkgsU4wPnlxDObnk3/B73JO9OnZqnKkqY+1Lid+QwAiPzbhQViWEhEsZzkKGS1khsKITTFYCwKJkXCcEYj9/aIHMxFsQDBLQI/qbMrWFlMIpKmzG6srPoOyODevwQeUuppWO8SsqNs3TdZ4Bi//rr5jBPzP4B8vTuE7A0mWGbPM43LEe8W4vLz/ehZMiAH0lQTiPwYABYdCIzBOEITlaMx89UgZsfz67evtszBtwStohb8h4z///vZT33iuXj4++k5/YRZf5ikhP+1gbNV3XcPmJgNycLtEC4KKaijYQafr0+9zbrWtbatsbekc/a370CdeAZ2gX/A8BIjZXP5inHEeUWowNoKC4TiT4UE+cXq7usO2LUeful5jUiojMhJkJp7o/NRo2pKFpOgloZHhZWzEdHbK7JOe0zls28bKjsZ/0PIzYwIEXXZcqsjpWpdT9dqNUo4MSDnsV2VU+gR+s4vTntlydnJsfXKsKWmy9njZzuWUTlxedMBLRkxH/PP73/xRwjLokwzzl+a8Zn+vlCP0lkrRted2Kkfhuy8+tUQ+7e3u1XHrIvvnwl5t7NvI9KyUcNJ6pEDLeyuWEUa7tCgHcnrU7txYkDPcscPSqvV16lJ2jD7jL9nqFy+KD6zTbxtLm1YmfVpKkcAxg0PW9inLicTPCQloQk5rQoaIGvgsMuij7IZodtIINj3ldVRHSQsEsCRP49yQfJTkmKIkhqRcwwICZA3xyWRIKiG6yiEmk8YVigMzMsEJXEoepYxoE3xJNpUHXfQ6xSFxhdW2lgPXtmUp5yKnt1v8QAmPPt0rGuqVwyXZlahQIxGlBxhjpYHXqZWRaMhQE5akvSyNlwi60SOTgQm8eLTHZmcEsOW09Eg/Acgo00Nw2xWn/sXkjCJrfQLMZF3LbIuF21J2NFYKUfJIvWnAFZON1FOjrEZNIINJFACK12bVv5DozhLkjp6DvBAKwRnG8SaLgAx69Am1nNmc7Lh6LCNBVv+Jb6jjqwUEZtF1NfWzhwxy6c1u3YvnIG8xGTRWx9BXMjzZwBvZIYOB/UqAJP2xhH3/7NDqFwOiPkaUVQ+DtrS25DKG3DPOlcOKaEFtSoElNbRLsn8mPce+K2z6g0EGeDYE1k4v+nwDnGgqLwUlXpL8QBNktyFjPzAoAy31EO478w1bX7zeEe80bX5xQry+YdWjCyuW27oXYDRjgwKIeTnZG+ubOl4Sz+qeTNlLr2DQzgiWSpeTrTi7OGx334nbT346blNjcVucnlDbtqSr1DuN5Ws23mteyLbENZZ12YSKAKCOr5XssNZrLTYX1pgc7tdsZEIOlgzY86VD2y42LJzstRn2ABjPSg6p/96yJ8935YTWbHO7Zuddw3JKz+zhg6ptbXRb/SwscCSg8+WxbeyJLu207ezV7PXmqZ53bvfvH9njZ2V7/vLU/vj9vn3xXcO++qFuv/1jyf7p8337+99v2G++KNp//nTD/vGLLfsH/f3ZV0X79KuX4omoxvfcJqYils10WzorpzpJVo3Z/Qcb9uBZzb59eGhf3a/a41d79vx13b57XLXvn5Tsh2dFW13XeBI8PpOuO6hKNskG63d6kGl5eWHWHaldgenLN+Ztcj5nm3u74schOxW/DcVlzCWnpwR0ZMeBy2yOzBJMJpa+/vqhffX1E3u9dWDFA+kH6beNnQ3bkmOwurZl67IBZJXF5ET3dIVscmLRlpfWbWl5XePfsO3touRYYMIzq9Dx0g76HpPcxEIx6ZFzX+UzMBCztbVd8WdQUmG3cmClw7rawP4GCUvrnL/44J69f++GvXP3ti1cvmkjk1OWELi9d/cD+93vPtPxdwR4C/a3f/0Tu3fnsnT9gP3kkw9tYfGaPV8/sv/pP/+jVU7Eb6IHNUrPZQdw3tizIj0kp1sCdnhQknxl7X/+D1+LEmRVAAj7xZfSMedVi6U6ArsdixcG7Eg6/FDysrVXtVWNy/quMM8gq3kGrVypWUJyywSPb6CVyEkPdVmF2vK6X6PZZVvbJZuaGCUG7BvAS2Kt5zRs1ui2VDhlU7kxuzI9Z9PDYzYnukIjNkujBvFZnfrJUfHLkL18uSI7KadYNgtzzP42X2rc/v2//9wer9SEwbpsdjQh2xE4tFXZRFazncomHQosPni+YaGY5Ej6G4ulZtiVy3mXNVke6aY+8c+WlXf3jH1bWq2aT/gfHlVtYW5c/CMNhC7qyKk4a7hupDQLZZtWxJ+d8x7ZlQNhr5LNTBXEI3lb33htY7PzMINNT077Uu49OXdPXpdsaV82QjyAjgKznYsfKZGArfM9V6TbWOXU0HcZVz+OnsRpIIsHsE42M/aDPUHYpwK9dSTc2GpKvvV350z3vTjxDF9W+h0fH4g2Oke0ZQXKscaMmq/xeNJXchEwZcPvutpTUTuZ6GaTUDKucK6mJsc8WHgk/j2q13zVwZHGWibX36y4GSmMSRYHRKNgYg3Hmf0mtje3dP20bYu+lHJhdYVUrf2bf/tvZIeTtvziqf3w3UObn7th125dcz0sJpYwSXwkWzioMhqydQQR0f1gch0T/gj2ptI4SsY96KjxDzKcseHcRfhMX4X6fPxlUNwmcW9sH9dgh8DQBJcIdJAkc1gt6x6y02orQQv2gyBDl7GhhJLAj/32t78VH4ftk/c/tMuLM6Jt2ULisNGRUfFLx6amRywbH7SfvnfHhqX3KtWi/cUnPxY2oL5y3f4v//W01SrH0sM1a8iZ7pV++fjugmVSDbt27UK027FMYkcyUNI4lWVr9XdKTnWnZP1dNes0xXvtsjpCSVGCLCKb9GS7cWKR7oj1n0ctGWX/hqjt7q/Jd6hY82zXGhd71unT/dLS9b2H1jVQl8xXLVcQNugtaUBrcrCjFo6FpCdb4vULYfy4vRbO3JOf4kEz8VcsGbObt+/Y+MSMzV66Jhqe2PMnT+z5s2f2amnJaT7udc4lE/mclx5jFaVQjTXljFf//iuNqbBCLC1cWbQu6fnN/RXJRtP2ZIPXSsILsoWsGqV8w4F4j9WFZLF50E7OH9mXyIMHOMji029M5LNKhcAJASJkjMARKxUJuoPnPTgiBgG3cS48gbzhyINvyIhkvy7P0NX9Rgo5Y+8nJrrYLwHZQGbAxATJEsm4xighzEZQI6jtja9wJh16IF7iaQRlPfgl3sxkAzlg0gnsRm18JpPIGudCfIiy8BVBG+StdKB7qN2sYOAFVurp6rW1zU2NqZ4lnMGEQEjXx4UFRnJ58UnHbSOrdMBntAE6ZMg61T3LFcpIBFgLP4b24qeRYZ0aSgnjDfj51Oxn5RK0pJ4xk1mUrsLGRWSLCXoNgH2ka/qEwWryM9gwv1mTHpXyv3l1xvH2bulYPu4lu3rruvrdbb/5+/9k47mU5VIR6YcRu33jqs1PT9q1xVm7fXXOLk2P2b2bizq+aNcvTdo7su8//+Se/fi96/bxu9ftpx/r+4d37aP3b9kH7920u3eu2MLUqCUj/Vbc2bYnjx66L3V20hB9Y9Kdhxq7iPySTfd5xvJDFg/3CxIfC+9VhFlr4gXh12bZBlpHlpMKInj4xdJTuzJ5yaLoYBmGg8OGlUSvXvX3p7/4pY2Mp2UDy7LNw5L5Ubsk3+n69Ss2MzstXVDwVU5nrYZRPgId0dZzCNyiwi7fvGX3fvQj39BzKJO0SfnSE+OjlhmK2+yc+pIYslQkYoPiw8lC3EZzwhTCg9JYlk3JDheLNjw6a/vSxQQ4e+Vj/Nmf/8w+/uQjO9D4NmtV215fc5sJHX/5Fz/ySVb2OSPzsrS/K50SscW5Cfu7f/EL6ZVz4YqI7W+vSgdu2cLMiP3X/+pf2r/8xU/sk3ev2Q1h38ruus1NDsuPKznmLwt7LUxO2t/85c88aWVHzzuTzQoJ57PCnLgCyRD4OZTPQlezWg196i4UMiZeJbDHJBzZuF5WKpoSb7Zku2NWLh1aU/ZqY//YVnfLss/9lsgMiw7BxFpbY9xss6E0ma3CVaL3hdtBJgx4hnCw5JlVfWTUzgiXzE5OaDwO3LfjxWQVcQRkQSbjjb0IJuuQjSDjXA3u1vl6d+vd3ycMFSIrn2SmHouG+8RTPWp7n6XiYctrTClll00nLK93Tn9nNbZsGksWfzoV1d+sDGdlbJ90VJd80QvJR5d4hBgAE3bYNrVBz+7IphOnQGbFxP4msYsJSeILHmMQVYhl9smv9XN0JMio1ruH4LJwEnrLOyW/TjqAwDtj4cMhECs14K8e2TkmJ9AD+Hz4TWxuyzXdvecWibMJMBMmrKKoOw0iYZIUsMvyodVuzxrWuUx0ECvBnuIjck9iTGAb9n3xSQC9iU2B1JgI7hsg2/3ChofToomgo/APZako80K/aCh4s0f37x84t8JwQjLDRLBshjCO3F/ROif5Fo7dqkrHS8/LTp0Ks7VFmu5+nQsqDEfVJ9ka/X5+LhvbdWbbG9vuQ6Dj6B/JEYuLl21VdrAl3UYAMhFnskoYTH2qCWsOxiLylZ7a6PiEUd6MoOXo2IRvmA2WGRsbs7D0JmV5KJsVlN3ROElWmAdko136x95DZKnjo8AFvtGs6NQUT+7sF4Wl9uV/H7qdIIYA3QImFVlEc7AP9MEOVaQHKLlHghAb2/vm9jrlrCP5aLOJ+BFPcF15KlsJdmK/CLKppR4dZzCx99e//JkNJcPyTR9bq161sHAS5aNOhZepYuCJkeLV/x9f//0kWXbleWInpKtwFeEeHlpH6szKLF2FKhQaaDSAnpnunZ2eWRqFGY1razTyr8BfQWH8gbvk7hjNOGO2I7qnFUQDKKBkVmoVGVp6hIdrFeEh+P2cF1FAN2l8kZ7u/vy9+6444nvOPfdcT5Ui+iJqvFs4iA2r0dEMF3n08Tc4xlO7wV60gQDMiGQC+o+q48heXl2WDbZqmzuyx3Z3PSh6eHxC8nbaMqPjNjg2ZUPCnGQySUl/qlCVCT30BY5w9RUTOU19ZgVAUbjtxcqqvVpes+XtPdtvNG2vXtPTmFQTJpOtQXq2+w+eqn8PbWVrx16vbdtBqWY7+UPb2tU50cTOQdF2CyXfRH5nv2gbO3m/ZmuvIJtO/al+Ywzgl5Da6Wmh9IIXCMZkVSSTeARjMQHgaWdU16ZwTqkmbCM7lZSfDeEShvVY/Ab29wj/C8zAD+CJkPQtOOISS3x7ncomYJVArp6QMIYYgf1quC4WC7JioNfZqxKsT/odfLWe+kf1jFGGBj+ia/t0P/ZttL/f7yH4glWK+H74zsQNGIOU0KxMJejVJ8z0O0E/UWEHymVPkbTqFOc5er5vnO/X9oquUrpe9aI+BMXqN/YRI/VOQnThz1Eb2K8PnDQY59qwPlOXiK6P6PkEtuo3yd1B6TD2MiEzSVy4jGBVyibFN2lJCXpnBd/ESMZ6brz54U8BNxwAQkAaHRxsvMpGjftiqDMby+VsemLSHcAQ8//XAQMGH/QRTtR3vSNomRWFldkgcDsvpT0xLWEYCZz9UqJED7PhFRsTsRTFl5qpLmwQhWJiVs+NRQlyollgHBx+PBOhTcqQQYHQrfVljx6/urjozn+PQBF7e4ohXfmH1b6srmrr7yhmhLBPWKhQhIT/ojIQ7jj7p2anJKswxmhjcB/1R1mSs9ONNeqk98sNOVQ11ZUZJdVXP7N80u/n18tK+JX/9KX//ffg8+Xh5y5P85n66nlEdhNJ3N0b8ghnUvhgsHEhApIIihMJaZQQThpmhjTi1t7Zt4PNTXf2cz19RkWDZ6OQOFRbMcZlm4PHBsYmxgT3YIRTp0CoSTDKUN0pCWjL6AYEkMeZKMQTGSmp8YylR9MudF3EUz/6HENOhTQKddveKdrowqylJjIaixMBrqJtbu7ZsycvRMAhZySW982MjtqZwMP4ravm4hMFJmGPM2rj1aadh6I2ef2Kp2Ig3UGn1bFf/s2vhRAYhxObXZi2MQHXfjENM6/MnuL8PJXAPBJgTQ/CxPSLwAf7AUhTvXq57MDpXABr9dlz6xWgzmWTNj0zZkMCzbFYtwBx1qbnxsW08EDHlYPYyc4AUiKu89NeW3myYgf1phUljHF642R2Gtc46QKPxGF2FPBMDkOWtEck1BAg+iiByuQc7pRznY9ImIRd2SBQU6mkC1lAG8ICpxizf0SBsmzJIz8RdBLOACwfOykM+g0eYJCpC+PCz/yOsuICXwItIUKE2OXMJ84DjCJW2AAciVhhso6JA3LlEXVGdInTJM+CbvWMQFaYR9wCfJnIYVZ1UAb49CT5NEvuQI8IgOhmN4gBTx51pft6xWfktReCceXpEwd6Jl+QEb6sTe/wI/1TZ7JQ9WU2GadKRPXkGid7XcdMN3Xi3flZP1BvZmgBwTipiCiiL+AHn23W/b4yQdcBNHBg0X/M8jtAUdFN8SefiYIjXRMGOgY9Sp/nAQpYJxGRAvjq6aEdVI+ldCKefooIovXtVfVtWEqNND4xAbpdjQuKlKX9McmfsIMpgBO5ycPhqCth6LRPPFCU4cakbucYmciMdVufa1Yr5z2qib0ScKQ0ZASSPzfIp9mnfujY9lbZqpVj1UPGmJTM6MSoZHXb1tcFBsUTjN2UjApWOMG/3Qat9QuItO29967YyGCfTY1ndW/dnj96JZrrSF6P2H5+X3Ll3IaGSAtkMqyJ9g/Z4SEz8inb3yPNRUtAM2Xry3n1zamNjY3a1hbpCTQm50cybEu+qVk2c2rz4j+fSPKUEL22f9ASmDlRG7rt5euXAlmz9stfbtqDryp2JqOjLuD91YNDe/2qYmsbxwJZXQIhAiAqm41Dz9RfkVhK45lQ34rvVL9rc4u2MDnhynNyJGfX5qfs2sKIvX930r733Rn75KMxu3mDqNNR/TZsN2+O2nvvjtv774zbd95ZtEXJhduLA/bW1RG7OTtv8/o+M56wydGMT0whp5ueKxtnRdaBNHtljI2OOP3iSIyo7meSKWdH55aJJCzZE7bFyRmbGJ2w1wJ4bNKEfjk/7db4tj1FRqMhc1H0A7+wEdiojO7hdEbjwl48Q+In8aHoHWdmTUCMjYKxTSekq0dV7p70NpFpTF4R2c/4otccWCQGBNzZXFyGgoDI/kHenQF/9md/btvCD9t7pAQwm5+d0DOO1F+z1h/rFcBcs1XR8f2nj223mLdCueiArSU5zYqIHZXzaGXFXgmwfvr1E/v5Z8/sr/7hoe2VxdNqBzoIsAVPIgPFcgJS0neSn9vrFds/PLU7b92w67dzkssnNjoZsqvXU3bjRsr+6PtXLZUOWaPesd3dmviyy5LJrJ0cJwXUg6ibuniwI0spIn6VSrNyoy0jZ1ByKCyawrHG/W0Z04s+GdtNNdrndmvuus1PLGps5+3G4jUbz45aj4Btpyl6rR9bjd3rZcSTv7JLsjEiA4yUWC+kV0YyAqG9A+JZGVdE7Qh0f/TRdy1fPLdYuGNv3xF2El/Cx4cC40yg9ESSdtobt4dPVwT6Ei5/WeFRley8eW1Swwp3BTlqWZ2VHcThRl5yHT39VjgsimfP3Ghk03RW2BDRxYrPvYOqaI1VHiWXsX26HsPm6uK05POYbW4X7C9/9rk9fbGmcTiVvhy1/XLTfv3FE48K7dd4NsoVGUsnvhy8UakJZLMUFdnZZanBnGQm+0/Q56qTaPAy2o1Nw8Ap6KOw+oqUUdARRhw6BOxABH0ikbbc8IjoMCE63Qv0AtGQolP0EnJ6dFSyQTgSGvHNNaX7ANvD4jGP1NFzWQmAs46SK9WyjKaKOyFZis5kAI5KVgOgw9j8M5j4QkcQ1ZYTni37ZMfmxrZfiwMStnrrzTvCDg3xecZ5R62z62/clKxG94EPVCnXgwHG8u/oR5QxZ8FY+ky0lONUlBV4QvfwGf0M76FacXDA++gkIiIxEnAylIpFx6ns2VQTJkM/d4km0Ufrq2v2t3/917a9sR5gR+lT5DxyiImWzz77VG0xXwXZK8Por3/xd9KJ0q3CT5lsypZfPbE71+ZkSmLoHlm9Rf7wgl25FbMXL17ZxEy/3X+8YYcVjYXKOemUbW66zxZnU1Y5WLOBPqa1Q5JXXXbUUhvb3dYsSr61xePHwjQNps9k0HVN6X3E+s9zlo7NWSI0If6R7KkRUCM7Qf3faJXs5EzyU7iH/RPanZq1Og2rNIpWka7oPhN26Imo15n0ZhVfl+3sFGz9dUH6pmMjOdFZd9SGh8bs1o17duvaLRvPTQhr9dn+juTQr35ja69XxYsRyU7J+msLdufGojCu6Eb9SzQgUXiNquhciPRA+DpeaFt0PG0NAhH6JFN6SR2VsqX1TVvfb1m11WsV0RmbqmG8g4OCcRXeEb9ygAnBPAGPaBzFH471wCiiQSa1+I1JHSLtcG6zigc6D2ssWc3HJqk4WhrHR9JzVceb4AlRi0eHYXAOioc8clY0haELjoTPsBvA+NgZRLb65wu5S73S4ht4A8wHtmGCCTKGty8nIWiT5zlWP8HDBGw57+thYJr0YEo8mLWU9D3l4NxkUoEJr82dbQ/EQN4zaUsADoZ8Jp1yPgO7Y+B7QJIeDPaCv3mnfpcrD4gEpH5FVrdVq6JFVjwEKy7pO9oHbqL/eG5NsoLIVfBikuX5Ko+ovYbwIe1nMgSeJzji1vU5j6Tb3hWu6Yva0EjaYpFea9cqohXpb9UtGWcSP6QxCXmULCslcAQkk3F/MTlAkA7pd1gp0jkWTlPZxcKe5fe2JVtWbeX1C1sVnnm9tCQdUJA8HxRG2xD/HNtHH7xji3PT/qqVD2VrnNjHH75n7791R30VFS0PyY4fFt4YsqvjozY1nJYOCdnayxf2wXsf2FRmzHqEFb/84oGFSMN3/ZbdfO+7NjU6Y12i+cxQTrZOTuWM+kTLxMio9PqUvX3vnv3g+39kP/nxj+073/nQPnj7LXvrFnvFjHpqj33JA5yVV29cszfu3XW6PWqyeqHLhlT/uORRT0/bpqdHbXx8yt586z37V3/x5/b9jz8Sf12zD99/w7Lize998pFstgWf/Ll247qxYezY6LD913/2p/bGnav6XrB/9s9+YNeuzdjSq8f25t2b9v1PvmfT48M2qHZ+/5P3JQNa9sXvfqG+etM+fPeOsNqi3bo6647ovc1Vn5QlvSU+hHAvm7eHxAcpq0ofM7FUyO9YVmNFxObK0mu3b0nfBH5ikrVbPEcgC5sws68g9gZ6CLwP/ULv+DfgCfKtV6VnwvGQBzoeHZ1YTM9a3sxLPuw4lssXSlaS7mICzoMVsPmEj9BT8C6Ob1QJZWOPY097qqyhgP5S6bjtqs7IcvSGr/ICcQPwDMelsIFwOClXdZtkW5/oNCKMPuCTMVn4Um3kxYp1Ur+w6i+TinvKWZxrOPYi0vXYDSzvohxWIqKT3PmOpkRvoS9dtyG3sAORLrRD9dat/M5vwarwQN/hU2CSkp9xInoZevGRfsWmxbZye+3iXnAHdhv8ytXIHpyiHMgB16Mag0t9GqSR7VGdpbN1H7KH64P6n9qAaIe0nMfiRfwbHuSSiGmMVXPVg3KQd8iMYDKedqiXVbZ+cdvQnf2SM8E5XSdwwCqI3l7Zy7EeSyT7LT0U9zaolkaaQ+hBF7k8lWTQddghfZKTcY1vQjRB2kL8ApKTunR7+0CyjfQ/0KF0p+rApAUrshmF3tiA6skmvtJPfeaOQlKFVoS9kZ/sJ0RdFxYWhT23jD3dcG4TcAj9gQsIyiOFGZumZyQDSpWKy3Uc/9vbQepDAoNxjDJ2ntZQHUl/ME70B9c3VQ66iSAipwz0nfqGCQL2+DgQxsLmwE/g9KDX5XipKH8HN3LQ52BFeAr+YoIaW7/RAr+1hbg8fM/I2MCkLf2G74PxYHLCAzfED6wInZ6e1HNObW19TfwmPlXZ6Fp8KfAOdEy0PgGZJ9I71VrN8ZanXPK2SSdKZoBf0TfgRKc/PQudlJQuwW/A6gh8rkTlN9Xv9CnjziTB5MSky0uc+NiC+IdY1UdgCcGHHJRFmcPCrfhM0PHUo0/8LoBhTdW13K5bvlayJemH50woSKdsySY7UP/m9w8lV2pWkgwiAKAofMAeAUVkkvq9ILlUUR8eVqr+mRXerAQvlKo6J4wn25SVI7wzYc8KDvZrKak9FcnlgnTTgfQsqx23dnbUnxuyBfdsfWPLVvV5ZW1d5zY9Jeqm7MBNDwbX591dlVHVqyYs1BQNsjl4Q3Ral73V9JUlrGTiHEGnrGovgyU4r/rUhW+rupfr+cwqHfQEuJcN28uliq+4wg7gHoLJwSFN/d7WswhiZXzR/dAQaagIDiKKn0k4cAPYxfdm0H3Uifqwyoy2F4VDWWVBUBL3EyRGSi783WX1Y1n9Swoq+ox+Yl8f36RZ9/AdnMb+bpRTUH/mhT+Kei+on/kejIeeIZ5lIq1Q1NgU1Pf6/eDgQK+g3+nrbdlD1DUtGum5du+DnxJFAROJIt2gYAZV9C1GOrcDXUykBc7+qUmBa8QUskif/CUGdeOEr5cH35Hc/NOLsnHuHagyW3v7Njoxa71ShhA5xg9Mculw4ztKkWcMxINlpA4QxRQIIYAYTkqcSjiyAI7UKZVK+OZ+5NS6trjgwCpQLigRFMTvD1/O/G2FuTuQr64r9F+gksS2nJQyYhadHHJTRPbr+bTX26zfWQbCR6JDTmS4A6Zh9kC4UT7/BS++e4S9+vjyucER1MXL/IPjn37n+PYcBnygZfTqFoHKABBA9t253Yg7kRBlWWtEAlDgVe3qAKwFJlmqxpii+L919jPu3iYv3F8UzTk/9e1zg9+oB4LVl8Xgxb44UK4I3YrGYX2/ZDsiQmbVWFLCEu+z9h86+0+AKjrPg1Qqs/CS4s3Dpoi4Ygtv3rVIjk2lzq16QHTugS29XPHZPGbOmFmdGhslZNOd/SIeFdKyrnaNYbPNl1smkWwzd66r3TIC1GedRtv+7i9/roEguqLLZgSKJ+dnPCobbQlNdZoSdjubFus7k2CWMUREkfoH5xbLIon+SSUi1iXFv/L8qalQPbdj1XpRgvpIgEf3pQf0THWI+jgAMvS5qqh20kby0756+NLqohk2Dy2Jgfsj6iN9xnghxU5Mz+sTDUf1HcAVCpG/nbQV1KXbDUAoCVbjKaTuYHzgZ4xRhgzjIZvJCPSFBeoD442ZewQUfElOO9rsxpmGgbY5CBINeYSoCgf8oI5R3CgkzjkZ+Ls+qLMxWtj4DNAH79FfbPhSRqi2j40lTzHRBsqRW3r1XJQ6oAiDFmCGsQo9IYSTAt4sS0QGkfIrJCOJaHzqiPMDI5YXTnycsgAZQIM+qG31C/YAbJ07TaJcyTeK8kBmEFGAQ4ylkoBsXnyHhFAOGHI4WFg1FDSWmefAYa+SXQZhGNJ+9iBA6RKtj8xCTpELj+eTVggHS1QGLKW4s19jY/Co7gMwsMEov5HKh4mNrx7nrXYiGugReJfS7u0Nix/2/Dp4jmghHO2xCEuJ4W8BXdUJ46KnV/yvvmDjPAAL0RVt1a11pCtEkLpK9WO1gGD+cVXKsiADNWaJWEpAWrUQQBgQreQF0OqNjj169FpKS/c3TqTY2p66gM3PDqWcAHGAGDaFYrIp3MfMeUwGKMs6NbadHhuTYXlYXrNXKyxdX9WYn9vttxK2uVxxp1+5tiOekRHSPSjlGZbSqqr/e+1wX/K+Jyk6P7F4rNf29qr21tsLGp+O7W00RTOSHTJ6WCXT1x0SrQh4y7ANR49tcm7I4smoxrjLrlwJ2dt303Ztpt+mFvptOBOzruNza8heun17xG7dHpVhw7Jr3as+Y+xzIzmB2j6fCGKzYzaYYyI6cEAcC+wUBAYEGgXC+a0jOVZqttXGkv3u8017/PTQ7j/YtcfPDu3581VbXS7KQD+U7Nqw9bUlm5weskLhxB49eC7+a8o4fd9ORH/vvfmGZNwr9emJ0yM06gCm2nSHPJPf+YNDAaNNW15fdpAzPTxqt2YXbH56zuKpjP3u62+8P8l3HOkPy1C+Y7P+26DTITwGeE+IJ4iki8ZkzIp30RVs3MdeBISEI1dY0Re6MFq3NNYNAU1SLED/wXLGIzcWYtEBARnSV4Q0XiEHK0RibEm3bAjIed9JJkxMjjk/I+tW1Ibnaxv2YnXTDgSUqp22bQiIbguoPJcef/jqlX319Ll99nTDvn656atNtg4r1o0DR2Pb6dT1rFPxHHsGgBGOZIRGVeeWMIAAkQDZofrupfq7t6dpb799VQB6ULxcF820rVzcl64m+itq+TzpDiIq89xeLxWtKRmPTu3uCos/xA+xuNhCOq0pGRYdEmBs29rKlmQ0fZi2WqFiU5lRmxqcsNtzt2wiLZqKpD2VU7vaslK+YEeNI4uFopZIZS09PG4DibRHF0k66LkycKRDX75YtqnxIT0Dp1nIGuonouxHxG9ffrNmoZ6OvXtvVLyLTMKADInfZAiq3GJLvPpkRWCwZvkd0jlpbFIxe/etay67SSODnG4JkBJYUa+L9/Verrd9c82RbNZIG+GiTjyN8yyTHRFgLGm8Wlapd1SPMR9rNtyalA5nD6O/+8Wn9vmDJYHRpu3s7ltyaNh+9cV9KzYlqyWviDgkciosXfrJe/dsZkxlCm+w+oJ0F+mhrOuxAE8FeoUJUIy4mPo9Hk86cGdCEQM+PZRmaFz2Vip1YTYmN0PSFwlP27EjowLMiKGOHCSXJ9/7RfcYSjj2PEpM55ic9KXNktepdNqjYHB6wn84jrdleADCcSwSBUzkf0y6CD3I6qqV1VUH/6QTmZ6c9LRqGBhHGotYhIlv8Yp4jU2oT9sygIrbtrFB27vtlrDNmXCSNIQbrihr+oDXt04RhkI06l0DoNHhKav02XGZrkPz6SHuhPB9DloyiKTjfINBjRM5SclBymQ7TuQHDx64sUO0Eht6NqWf11bX7PGjhy4HBjPDngaKlCfVakl167ZPf/s76VnJHhkl958+sYb6FodUSbqTVHwVGSOTo6OO41iF1Ccd8PLla5ubm7ONlYI9e5i3Tz99JeUnWdEjmVrKWzZ2bjnSMkm+nDVkDDdZYSHa789ZIjRsg7FJGwhJDndlbCg+Zdn0vGUS8+KrnNUOO3ofEuTqsVDvgMaQaPIB6cEuGVaH3geki7ycFGJ1q0ZMspzc7CZ52rZquWWbq7tWOWxYRPU9aZPasN/+q3/2Q5sUHydUfqQ/Kbx6bksvltSONU+7cmV+zt64+4bNT43b8GBCuDZsvdJDp6KDo7bGRe339H3i6Wa1YU9WNi390Xt2OpYUzVasN6z6haW/VKMvH7+Q8X1me4dt1ZWgAclgjZ0GV+1Rv8AMeuGMYKzBFeAM6BmHNS94B17lIOjCJwL4XZ3C/e7cFg9g0LK3EVHD4Ok+0Tmr5BLCg0TdxUWvnrtWtA99ifKcHxKyq4iAZS8jHCOUBe8hX8BIOMl8jyThNngLur2coINmGRMwH3RNRF5H8gDdjcOL9uA8cptB9xMQxb40TCRD3weFAzf60Seto7ZH2bMhLA5zZCA4VP98YvJYr0RywDEXdA4mgoZxEvF8JrcCu5JJMCKV+/y5jnF1DTLgclKNPmZPJZwn6EVPe6gxJchIzG9xyUACZ9ALvgpJY3Am/XXv1rw7V8kr3a/n5bJMEMZtKJ1wXBXRM3AWAWJ5Dvjv0trEhnIc5KODU/LMJ+XVe+KLHtkbMcsND1liIKRy0zY3NWmTY+N28/o136PuIL9jC7Jl/rf/6/+FsMCk3bp+RXqwbWnd99/8q39hV2ZztjgzZtfnJ+3qwoQtTo/a9ZkJu3J93hZuXnHa+eaLr21b9PpK2HLwyjVrDmbtZ9JJPbGMFYtt+1K/P/nmieUlv7/4h1/ZP/z1f7F/+Jv/Yn/5P//P9uj+fXt4/yvfsD0Ri9jB3q797V/9lXTCjl2/ecO6oyH72W9+IdzEKviQMN2AXVuYt7HssDv8SaXZOSpbvborfPfall/ct7WlR3YoeZ4URnnj7lXRtWTGyKgdlqr21TcPXG6Oj4/Y1saKnZ+07MritL148VhyR3a6jE02cydCtEdG1y/+/q81Ri2Vpe/ivutXZ21O+uukVbX9rVXh0Ve2t7XuKzrmp2ZsemLUFmZnne9btaa16g0r7eelZ9g7La37F3y1wGGhoHYsuJz3tFSSgWBGVvtid6Ob4AvsbmiStkOfpPlBzzDpg+25V9pxJ05TerMqXn25ui25UEYZCu8nnFbBbeFQj+hB2C7c585nUuSE9U6EMhPLOISZiCW6n4mB46O61eol0ZFktuoei5HiS9hY9ms8zp5rEf+Mf2NY7RrRi9z5KZ2P61poLyq9GyFIjIBAaJOJBtW9RzYvNrwbTRereqHvUz7z4lq9Y4xB7/rn/Mdx+Y7MEzf450CX4VuAzYLVi5c6ER5F7gWySZpdahDZ4k596S3wJbaVCtZ1pKMlGEXyXjzlacZUHvYhZfmTVE4QBBEcTHAin9TdojPSzLCKEN0L/xO8hp1J2i+CgDrOmyH1OysmkWm+CavkCo5aJgqwa1mtjVzHWYvvgJVYrMB3d5RePJ9VqayYSKVCFov3OIalDtxfqwmrnOgJ1FsnI7L/mRRIpQmwEeZJD+j+c+kynPtMyLKiqlc4/lR4iWhv/FGkviWwTzhe9NkRXuoPDbiDnxX9rLog/Q7pWcDw4MKkdMLiwqLt7u4a6TPJvT4k+kDO4S8ARzEAa9tblhnOurMbOTk2Pm47ezuuq9jce0BYHd2Vz++7TqIf4AGwHSmv0XUpYSqXeGoHdiqIhhX8pJmrMQGusaPPAgrRyKkf3MmvcnwsJQRwzjIBwxjjJ0S+u+7ROOKXgBdIbUIayz//539qd99gdR4p8ljNH3WbBhoiUwCrwVi9trm5oXEM9u5ze14yjXkF/I/s08KKOCbVCc6bnZ/X/QQSNr2+0BepfvERQNv0F3XmiMWZbAnoEprGf1gXJscnQWYFn7CQnUm9fC8zfcaWJj0fgSyHBdkt6C89m3bCC0z0oLvoW+qXEDbz9MDqK174i9CFp6IrnNI4nyvVurVO1PNqFB5UovTJCHCqfmLC5Uj0R1YaMrJ0NDb4qI5Ux76+qLEnIPcwZXgsusOP48Gqehb9Al4I6FxjpHNgfVZ2kB5WV+qZaqNosUvnPPOBj7nwqp4FHUDTjCX4hnff45Fzeg79BQbBZkK+QkdsYo4UIVCCutRZKeCkgQ+q7f0IBR3xzkv14zrKpJ6+GkPfkR2kOucZ3APeYa9GDZjKkgTVbypGlwUTOvh7kS3YE9TJV1pKFrhdiZihPSoX7M31nOS51MWf73VQGaqDGuPP85UayAn1NfVkBQyZdqAZ9hAhcJb7kS1B+n3RmvrQV82oCd4MfW6LNlgdA8LAdzAhXdZz882Pfuq7qgPUEXQiDGaLXRCqwocSAszFjQ4P+wZQbmRAtTCaXg6QaJc6isMbyW9UQu8MPMyMk4elo+s7+zY8OumRqERMcB2Dq6s1uIGTn7IAWCxXYHaLzgqWeAczewhhHIQqkou9ziyN2FyX0pcgXhQgd2c/QtJ5jLoGb99+wLGldxyvHJTlL//mBXvZpOLB2Z9MRm1qbsqNvD88fMJBA4TjkcFziaAiEQSXUcsoO/oCMBs4Sy6P4NmX74Ei+v3xT79zBAKOT4ESocMhes+jzPLdSNwFIe0gJRP14PIuBl5GEEtEcCCKDVWWWXNbAmRr2yOIEcw9qj+CkvHggFkB1Hz1x6rfAObQQR/oQk9yAa4xCJSzhIsATV1jVmqKMVWRVlVGjkBBSL+xgUTanf2DrkSgDYxE/th9m7KOG6eeAmjurfesl0hFSZxWoSbgtWXLS2sWleIgTy7OCSJee6Jhy11bcGflWaduPcc4srts+emKFRttm7tzy8IClwDyk2bT/vYv/9rKEnq9UnzMYM+IXnwyQEx/1KwKYK7bmQzds6OanXeL6Y5arszxsRAhxMZUKSlaYSSbnBi2kdEhGx4ftSHOJ9IyShKu0HA2sGEqGxqed9Sj6i7o1xlX7PXq0WuPLlbnuUMM2kFZMQlB7k4c/RH1NfnNWLJcqZdd0COwGV+iRhAiKIhLpYgS8PJ1XROlrDpjINGvnudOfMMyaJQHhiCCDR7ls0dmqw7uNNdzXei3NSaiFzgUwAn9+TJVCWCUMgCMZVHk/U3IsEgnNV5qI8oa5cdmcOTw9DyJKpNVRJfPRKB6NJrqy+ZpKEWcxoAuoo1u3ZjVbzjYBDT0PBw3SBt4DXphwgCeKwv8UyasjGxACJPrDrFY13jjFCMCFAc8S8kDYQ3/9Prsarf4h9QnbLJL+3Do+BIyHdA5EyCgMwxb9hPBgcISXDXTwYBPOuh6+CkmOUQ0Af2Pwe1pv9RuZAsRaRjG3Aiv9WlcGSucyKFITADt2PqllJ+/Llmh2pbhKGNVypuojJ38tgy3Qe9H+HFDBtmA6kmkC8Y3bYD/UaTQFv3DEnaiXWtMuDSP1A8scQd4So6eHfnGkizrHiSiTG3z/TTi/Uaqp2cvX4tHZPR2C3z2hEXvQ+qDLgcNRNeztLJWbQkcsgqFlCNHViu1BKJ6bFeGHrPf4b4hyeKUfe+HIcsMShkzE16u2g9+lJJBd2DFg5K98/419V2f/epnW/bgq5IM0klrC+SRkqZZ37Qr13rtrbcyUl5bqt+mDF09zHPT9svYHfYVBYX9mkX7YpYVYD4739F1QQRAS20m6mFjeU99RJ5JjZ0A+uzUiC29PlDdkhbpI6L/yJ4/31b/dxu55VmtgBPw9BRNiPCjz/qMHNaVSsfKlSO1sSZAe9uWXhVtda1o+Z2C1cunMjCPZLC2REtx9dWQR0icnBERdGbh+LnNXInbjXtpzwOdyWVk6LUtmjjR9xWNR0F1mtFYddv2Ttkmpxbt8PBAz2vY4BAbDHdZtV4TOEBmsEHXmKUG0jL0D+yL+4/s5599aRXREKqtR4ovEuqyWzcXbEPG8JaMbqI3quWm9XX1Wa2Yl4w5lcGQ9qiFksYFGtljIz7R+B4RAwWiB2qeymRpbVWFCkCKl5gIREZheBLVFuknN23D9XUkkrCDQkk6AJl0rjKRMaJ38elQetAnqvYPi/bg+XPbOqxKPktuiXGOkd0yjIlG6SdlFs8RP3ZLPkQEwnOkfstGJcfVj1GcxCGBbMnboX4b0ueR0YQN5+Iy0icsK6wSkiyKZ+MyRtKqp3jq2TOrlmrWL3mcHZqwcrllsSQRsCFbX98Xj0Ult5OqZ0TGc1Iyc8TaTfGQ+JAVNbVqx3Z2S6JzycT6qY2mRu3e9bt2beqKXtIhuTkbjA0aeWvatWMrqY1giz7J04FwTHohKYNDetpkUIZY2t/vjjVxop4XE2DotWfPnqs/WT0j/aG/krDXhPQLTvlPv3rt0Xa3b0hv9p7Z0xdPXJ8AJ1gyvLK9bS+X8pIppJEackxAlNidW7PuNCsc5GXgVYxNY5nEgWeJCKuKfxnj+bkZ2xeNSCxLD0t2SYaNjExaodwWmIxZ4bDmMobUX2EZupmhhM3MTvheCyu7+3Yu+cGqxzKRMGAiGZ3syYQBM6D2ffjObfvzH3/sE/Sk1QDc43gE2J46mEX3SWohJ5lg6sWoZGk2aRvoo5D4EycJsg79nxINqi/Vn2BENoNDluK0wvikrkTtgr3QNfvQM/nm/XmBYQ52Qe8VCgXXX2Aq0h3QV5ub68bmb8gDNj9lmTibkRLRz2Q0qwTQw+Aj5H9Ceq+hvnn+ckntkP5hclr1bzYqdvPWFWEVPfO4YXt7efHDqd24e1ttRF4FmJYBQX8QoUVaSHA1OgUsBrby39QW8IFHcQmM8GIFAhvk4VwBj7Eyjki+lsa1VjmUIdJyDA9O/ff/7t/bN19/LT166gZiOk3O+TPb3tr0a5hUyo2MWVx9OwDeEEZA9v3sF7/xiZvz7j7xrvqnWLdqC2cEz9EYi/8z6ay+t6xdkA6oie/1/I7ek+Kd8s6Z/dmPPrEb01l7c37UfvLxNfvkzds2lUvrNW7Z5ITFw1kZpmE7aYWsUw8JK6b1Stp5u9/2dyR3C0xKHbrOKB0UjIhqcr4WNaY4DcAQyL1mnVUYOdkDGTs/6bfyYdu2Nw5t5fWuaF/0WTkTX/fYYHTMbk6/aXcX3rUr47ckp7rsYK9uV2emrLx1IP2Ut7XXa7a/tWMx6f8716+7Y3UgLF1/fiRS0TM1Fr6PU00y/ujU5ev5qegfW0X0B6aMjszY3A/+mW0QVLO7YgeNR9Y/fGCRrOhqKmnPlgr6rSSdpT5riJ40zhifYDWcGIw9uhwnIU7oAD8Ghj0yFXwPXgE74WQCd+BMJNKNz0T7oisw8Jk4dmNXL+wAnkUUOW0QTJTe1wnRFhOylB0TPmFyHycP2NInH1wfBg4WeIh6UCfeqRdOf8p1x5yuO5LhDbZAsLhs0bM3xFvBCu5G4HRXG7g/iHTHqQmGO7GdvT1P7XOk/sARDj+zIpUIO3AZTj0CU7AjfIl9PKq6Nn1FHHWCt1nxgLMVZwwOffAx/MxkF3Uk9QDpeoiSDHCcZNxR2/PSe0pZ1RMMRZoC9C9toY1c7xHEuh481WyU7Y0b88IhZuuby+qrE+kA0VyzZqeqU1i8inMSWxvHAf0Lbie4x21H6VyXbfqNlCIEpOE4JYKY3MXwPJHHTDJgdWGXJgmG0/1MqL5eeqn2dXt6PDYzJ3/v8tJzY3PzOzevWKt2oDoIp8mGaAnzRcOyEWSL9UR6bXl1xZ4tL9uA+q0he+nP/rv/1mqhmG0cNuzKjbdEVzgcTuzezWuS42/ZO7eu27u3b9gff+c9++jePfvo9tt2b+GKJYQr2vtF+/Ln/2Bd4oUf/tEf2cHOrn3xu9/af/0v/9xuiH++/uor++Kz39qwxmDl1Ut3Fv/oT/7Y3nrvhuRIl/3k+3f0mrQffmfExgaPJYN37fHz36o/e2xu4a7df/DInr584RtM37hxTTQkvNYs2ztv3xVGGhTPLtvM5JRHdP7mH37jE7FPnr9wenj77TdtYW7OaYAJzteS1euvliwk6h9MpGxMsm92dkE4rmy7son3d/N2enTikztM1BC9//67b9m1q/PCvwUfE4KaWDUd7NkF/tYYyQbAMVau1PW7Ol3j1xdhQjnlDiwckzhNke3gUvRzW/LEnYWtY4tKd7SEPRtHHccyA9ItRNVPjg/bWE62Zjbt+pdsA8O5QRseHrSR4YxwDZNLKRvVZyaYWGWCE5/I94yuicXDwjhRYTDVRbwyEJNNFNO5mPTnQFjtlJ0kuiMVq0flSx/ywomPcx8GZtIA2lOzHaOjX13wupTCmsd2xA+AncILeRG8X8qGy+s8RY94irvVGf66lCHIPexFL1fPo3QOdHzg2IRPwAW9whg4O81lDeUS4EbKC/QnE/DwGsVjZwVBmIFO9clCeEu/4Zu5nEBExKFn3S+lfujrIx0TMgrfU+CADIvRQ+EeySVWQh45z5JuGCceQYs4/rgfexTbD0cUDl4c0OAk5JmnFZPg7euXrI11W3owKjtQF+v52NessmQ1JU5n6GxggKh+0gmFRD9Brm5sv+MjAmRV1x6i5HtFm9gc8He3Y/r2sfokFJU8VN2ElUiPXBPmC4nfmCwihdbO1powblm03O/4MSe6O9g/sGPhQFYHQS9MctBXbCTNPkZLkhsRyU5sfJzSMeH0VaLhJXfnZmfN9+6RrN7fP1Q71VANkve/+hw8Qhq0hLDGmcYcXwbvpA0+LFdsQ5gE2x3nMeMNXfhLn7H5fdygDsZOfYMs5zt9zh+6CScxNjCro/A7+WSp6rihOqJL8bl0SU+T/oR9BpFxBMdNTE64HiCQC/obHBIWEY8zJjs72047oajsYrWZTW7xIWC7F4sVjRmR4R3JpWCzbOgJ/YN9BPHjp2GVU154dCe/JxlR8WsCrMfToJVux5p7+bzjxW09c1/PITodPek0qiuha1LJsDoIfwI4GQcwMotAZWQWPDqcGrQfffcTuze3YHOSccNqb1hyqciko0oK0kMFEzHoUXQl6ZbJUEC6GOqj4fHvgbNeX9T/TOCQQYSsJp4OUGW6f1GfmTzjMvjV6+zf4Wv9rn6jTPji8jvvZ+Jbwn+7xEsEnBNw53syypYMVsFIjvazYpGgRskB1RlB5L+r/1gxd65yumiDPhMIyuSHHmXstwgPIXd5IZ+oH+WBc0jzrZ9Fg6oU51UndKvLIr3ALWB9bgI/oYQpHz81/Qf9+bPUn8g60o1FZcewUp/28ywmYNifjAf4pI6u5wZwPBkZuAg8x6py+o/ru9UHBGGwRxv4Hz1CXfuQYTqHnaeG6Z2+VX11LTIIu4rAYtJjEYjM955bb3z4U4+kEAFhwJNviY4IZj3P7TC/7+BiLDdsUzKk1ffeoEvmQ4kGL67GOcIR/MaFMB6fURN5UrHIMBwen/Ld9MslNrMjBcdF473yQefRcb4MVZ0I0/jsmCruwBNnIUJU31EDdBZAb2drXeeO7er8vEXErIgDHBMwkFeH//xQ/agcn5y7VE/a4FdSZ77TSVx54eyXkpyen3bCvjy4B6FFRDUOboiXeyEGCISlv5eK0Guh6znvleHwSvGGErys2++P///n1KMQALpVfYaAgQLJ2089LmeOwpGBoB2qJxtA9IqhfOWGt//MWjJCiJ5AASE8vAFS6F4x/vc6Xoy1Pjrx+0+BwKVdXMLMJGNFEbSnL5IQ8wq0yLDsEy3dWZz3aIG2lG96ImtD40PfOvsxNJhlIwoAxui0zmxjt2gTV65ZiJlQGSRNCceH978WgH0pw5C8WcEmuIXCvmgpbjNv3lE5avNJI3D2qwkrT1etedptCzdvu9Bis1hSBzXKJZuambQb1+btuoBbWEq0XN61k2bJinubVj3cI7zb0/ekSa8BU4uZpHdd0bPvAjPy8CdA3Sdw6DdedJc6io1SUUzwFRvZInwRiNAVdK5uUf1WrCKF3i3mxvlDnnXGjEgr6LdP/TiWGfa0CwihXfLw63eMyjP9Ri5INvIBMzEnjhLlGTi+ffZTY87GsggporJxRuBkYX8MIlJ8Flzlodg86kBjyDB4rIXIFOBKWT5vqh8wxKBn+sBpwgUSo8c+Al3ujMfRkVfZKD/yh8HPbKiIYvAN2FQOdIKgdGCk58GL8DD14DPLTcORLluYHfbUADzBZ+IR4PS37ocIfSJL9cCJzl4H5FFFsDMrjkxriQ6YvcdxBNDa25VylcwxAWkMY8/hLxDE7ygtagIYR94w5iO5nAtc+gsDmll5ymOSsj8cRNTTDuQGypoccbSDuhEpwOFKUnX2Xfw7AqMMlq4nDQ7j4ilCZCgw9vAtBsPSZt2Wdw4sHhMQUlm9fVF37rGMkg1R2RgbZxS541gxweSGR/X7SoCw+p7VA0xuqG26v9E6skZT/QhNivMxUH0DSMCbDEWxvtopgNppWkL9zqZvD54+laENWFH7NEiAqEGctdG401LpsGL7+aL69MAjzw8LZWuWj/zZR+JXnONDMkbefPfE5hde2/hYTTrk3GYnkjY51rbxmXMbn9fzuw9sbKLPDg/LNj7ZY9MTNZubP7V33ktbKlO267eG1NY1j0hOxDp29arAWVT3jw7Y+ustjeG56qE6npY0NiW7eX3OmtUzGTBxm5jJ+qz3P/xqUyBi0HpktO0fSGJ14vZyRYB0MSVDa0vG4KbGHMAyYFUiXsSPTEQRgQhYR64CpJDrTB6fauxwjOS396xXjBKWTGX5MtFEpJ4aHAzZzRsyHOfjVtg7sES8y65cG7TJqZilh0RXI6pN6sgmJzKWyUou9TC5uS2AQcqlsK1tHtvmTt3TGzVlpFdqLRl1Q6LVILWJL/mUyImILgr7JckAZL14QrRardcFDvSj9CCO+JFc1tbW16WLQmJZ9tEgp2FE/UTqCRzoWV8GSPRGUQCTCb6adCzLxxF4LT2PiJt9GcBEE8AryDlyMRIBxgtnW6tdE08IlIjuy1VyTjet0q7oUnR2wwFKQgYoOS67+07tpPvEYgLR4XhMAO1E8lkyQbo1RV7XdMx6wwDqkAyIU5ucjFs8xT4TbTeySEuGIxtH+NhoNtisbDgt3mqrzi3riwmkJsM2mOmzmbkhm1/MWW4spOtIoQDIbFm+tC4azDnQZJ51Ynxe4yy+2thX3++L3gTW2xi2wiQSKrFw0qZGp+3G4k27MX/Drk3NWzaStD4ZVxhOK0tb1qwTodvxSQMMBJxIpB1ERhKZjrOpIeOrCxAoOVEvH/pEMgZbp+vUfv2bT8UbMuIHhzW+bA5aFs3p+t6off5ww1Iy9G7fylpJOvT16roM/DHJxnONufpfBtjzpQNLDmZdVhLJSy7ba4tjkjVMyJ2IJ6Lu1Pb0GxrDHo1lRe1En0yOjTnNkGKOqPRUMq4xidt+saHxicgAq4r+pL+pv8Z0ZDhlV4SHHjx5bEvru3bv7fc0HmM+ydsr2RgfSHhaEI+y1XNiGs9BGVo+wVqu28rmnow9Js5YqksfqE4qGfp2fhOv4Uxn8hmZi9EdOMOk4856JLrOROek9Ojz9CH9vWFfNlxvVNVnRBJr3MBHjilY+Ui5OCW7XQ+hg8AvpO/gHPIYA5EVEPndLdFE25fOouPQLzyXlDjkPVfX6Tv6h3Q3pGpj5UDY9YanROK5PE26stmu2503bqjOJ+LVXfHxqOR22p3pYfUv6cEuD5wb4AQMC/aWQT/TD3xvNGqqN9HjLD+u6V7pwlCfztX995cvX3p/FQ9L9j/+P/6tff31Q1tdemrJ5ID6Cjza40vsCQpBr2GMJxNxd/YS1Zff29WY5iydyYr/0j6J7Uak2vCzX/xc7ZMxLx27vrbum4yxhHpoIG5JjfWp6pDfWrN9Xw3Za9euTEv/yVjsOrZ/+aPvqo4FmxnJ2JXxnE2kpEMl58i53iU9fNw6lo6KqWzpOrW9x5JWLXV8wrQuvYLMReYMprMyytPi4THxJqn0ZFxL5zBhha5JSzexaTirFirlhtpUM/YOqVXaKr/fMePCxIxNjszYW7fetonspIW6IuJB4aJa2+4/WLL9vaKlJVt6pVNH1A+juYzNTIzb7NSE9IvwnuivI/4Ji3ZY7VEX7YJ71blWFU2pAuL9XncE1EXP531dVj/XswcH7UB9s7y9bis7LyyU6NihZPqT58f26iVBGeIo0TQp1NC10BbYgheYHOckn5nIAv9AZ9Au1/Ibm0DCP75qWHgDwx28w8SWR5yJjtgAjsAKVgwQJMCGeNAbwRlsIkyOVzbNZ98V9pdIp5KiUbCRMI742Ffb6HrwHfVkfDED4B+3G3Qw6QCPsVyda/0Q3mXiH+c4WJjAi1dLS1apV50HPViH82oXaad8ozoc3yqXlJpga/AovOCOdvUNvIjdSN0kzS2i+iHbhofZfDvpmJJnsmqAVay841jjefQBZcPr2DSslKEcsBgTkzg6wLnLa1s+QXJweOCT1KRcY2KMAA72yDosFT3gA6edO+9aNbsluk/KlhjKpGxqdsLGR7IW6QVvBQ4P+sknINWXTFSeCzsQwYus4jfkFWOIvmEDUxpCW9FRpKf0SElsC78OndJ2nLO5uW33v7kv/ojbB+/eEyYkb3u/ZMJz0e2pXb9+zfU1soSxCeqBjSC7Wtj2YO/QvnjwyMrk+EajSP6vbx/Yl18Lcx6fq/9Ew8IMpF345sF9++XP/t4nz59I9j95+NiWXyzbFiuWpMdwSsxNqh/Qwar7oOgqr/rFVJ/5iQn75JNPbF9y6OvPf+fpcNh7ZX19xdM6aCh9/6+jxoHFQscaS7Ox2ZTdvP22Xbn+kT14tGqfffmVMEHCXr1esnfefcdu3bgqGujYW3dvWq14aL/79DeS170u00jDszA/b/NzU3bz6qI7v1ZFe88fP5Fsa9ro5KTNzczYhOThxMSk9BFOuaatvF5x59rVK1dtT/iNdJmjoznRQ9ExXiabljyuy345dvtjnLza6SHMCjVBMkw0xv5fPmGtPiF6s1/yGpuAieem2lxSXUkHVSwduj4+OiVAJGSJqDCS+vCgWLct6TPsN2Q3fEQqWSZxiBI/02dSPZGuTFyocRZd6XUm+5bPge8DB730putWjsCvgxNelVdlxVm8dD1OKWx5ZAYrDuAXyuIdm9PvVh2CtDv6g8n0OXCuSuzA76orn8HK/uHyndcfHNzr9+tQ9+m/4DMSQySjFyeDG/mdZyBskB+Xjn5SqvAi9Qy46gRbV3cgR3zSWzzJvThdOby6ekLga8EP46f9O79gU/oGvfS3ynWZRgHd+DnIGx74pMBzyN+I6ADMKqtArwsfiPoKY5U9kjwaXQ/F/qVMdPSlbIZmglU8ulPPiaiceJwVF+KzBI5W/CjCDuLHY/Efe1jyACZmSB3Ur/JZ2YHtCM47LDKRq7G2PiMt5UGBdC/Y9sjJiPj81MKxhPQAl4BZEroeexq5SZ71iG1tropeVa4wN363oUzGbeVatei2TUJ68ajVVP+GhQnULerf1c0NO1b9SeuDLY48JJUh0fRs0DsgPcgEDJP0vkeLDvAUfY5dRRRzWjqHVDUV+En0RCAQgUbYMegQ7y/uU/v5zLjwncPpSBznNKiT8FYwfsjVjt/D9dJavlLn+9//I7dd//pv/sZ2dvc8sOlAts/e3r5tbG75CgT02/TMnOvTX//m17a7tyMaaro84PeKcDB7PW3v7LgzHtuoproSqEwQB7I6cIL3OVkzYesreyA4iEQHcpgoe3QZ9hK+A0/vpe+0jXtJb4Q+DRzjonv94BP3OnD6QjfByhC1md9pt54BH+gm9zu0he0gb9KsXp2ZtazKHZFdMuE+pSFhkW1riQ7hB1ZXnXdEZ/pOSJJKcyzKqlB0pft59Ez8VGCQi4oELx1gL+xO6nUimcdqAl4iHR8Pd0arjtSTPx+XizojV4LxpR6wXMdYA8BG9V3qP957dU2P+IsAi17uFf4XZwnbqbmSiaeiwS7RE31IGfg7u9WWAfEsCZ57JO9i+tyj9vRShn4Pqd4RXduv8egST3ep/EAcgAvwlQT1u8Qd2GyeFcVpTOegM40YPE5bmJTvVt08qFllRvQ7q98v+wifWnBtgO3wzTCwwcQDEwt66ZQEicw1fJnCnGdHFtXJsOpGqth+3EvCSWBUfNuBDw160DjpXdWEI7wc8CIBvH0qoyEa7rmJs19KJmAM3aRO9YqpEJ5b2M/ry6nvTj89NanrUCNqsL8HghjhToX5finE/aCDdD4wfgJnP2l8srkJKeykmKbkCo5H0scuGPXnQFcdiyEFgTND12wITKsUhAQg1V8IDg0EUS/MaO/tbrpTbVGGDClDRK7+51WiX+kJryVf+ex97UdQ+4tDN8BEvMN+LIcbGAjb7MJMsMO1X6uXfsfJjrMOww9lAhHQGnLG9vVHfECZ9aXzmZxwpvF+4aVLnbqCegU1ujzo0z88e1FDTnLKXxoDdIjOHbc1+Dw3HOUqV9DUC2OAOyFCcvb7RppeGUqTMbB/aIXNTZ81g8g4QoP5AAD/9ElEQVQxBr/tlMtH88GfF9SZFA48Ewe4AxH/GackEzQxj2p49GzZcw4iUK9Oj9mV6XEn0qYM0qGJYRscz1i3+pi68TiEtgsGjesxzv6tgk1ev+qRJzjDyturdlQ7lEGSsPz2oQtJJgtyAmoxocLJOzfULAm6s5adt6o0zVaerdmRjKixq1c8Mu8gv2XnR3V3OoyND9lQgtl/Ip3qAmWH1q7vW3F/T2CzJiMW0E7qC2bgRJfQgroI45IZXZgepS1zy8ecWUN+Z3ETbSD6QT3uTOg5C7tUIfoKgaJ7j0+6VL8VK5TY9EZMqz4jahbBwisiwRTWc6BjhGhdRv7OwYGeyfhJmYjmGW+eiIKqtRvuaIIfURQO0C74o9ki/1jT+RTgEDg4yHUYRDoxlhjVgH8ULkAF5eVLp/QUDC13guu+wLgkJzSGJwpKAlN1QcG7ISpePdZzmGVko2CUP6OLA548xjhLiYykfireD8onktqVAc+UkBvOxm1+JivB3LaaQDEbJuLsoFxP76VnkT6F2fZWq6E+hZKQRQI21FFlsgS95TPsCEaBXtWfnOInUsqAKQyogHj10hhguNMGQB2rdSiDSFYiPwFWHCh2rgPc+h4Jp1KQOjAkuSZwHMnwVjmkQ2Ay4FTfUaQYluSG8ygzGZY4dBhLeJHVBsz6Mim1tF62nWJD5UelIJgECdnrldfeR+kUm7qEbXVtxWamptUmFmqxGkHtUhuIVADQeF5J9RMz4CwFA/ARPQGPs+QXulRDxI8yisNSMj1tXdO20UyPZZJ99mJlR9SLoy3ioA95jyM8v1/wvHJEGx8W2ChTdUrHjTy7lXLTQTCyU6pM8tLsrXd7xLMRy41HZYA3bXZx2OlGVGad86b6KSaZ1LBsttc+/u6s9EyfDHT1ac+O+unIKqW65HrL4gMhu3dXeiN6YJkMAKWi/jm1gcGGPbpfse98L2wj4xU998hatXPLb+HUbNmwygv1CuyNJu35K4E1taFYOLT9vbDNT0dsJNttU5JF1unyzVXZaCqNo1JjyaTegIxV6NQngPQ9NzQmurwi2ji3Rq1lMRnB6XSXzU3FbSTXtrfeSWhcBHKbh5aMC0yrL+/cm7exqZQ9ffnY6k3VPdRlo1Mztp3ftu5+8vEnLeGO2Jo7hn71mzXRVcLIIUtfHJSaxuaipNkgN/fwKNHeRwIqfZLp4rO6Rqo7jJ3heR3RnSxbvXvrtiREjx0eVDXe5HkX33cjf07cQQpYuP/woT19/tw2Sdskfm3gGJa8QqagKwD1RJixNDJwMrA6h2gDJvEESKUP2ZiqUjmQrFE9RM5sNJYYFP2n+nT/eeA0VL0np0ZEH902PZvVb2qLMGP7REC4hwmruuinqH4uSwY1TGrErlyZsitXx2woG/OltaRXYnkwEXyAxdqFcUHaLnI1svqP5dynAo3RAQG7c5xiki1nkiG1imi/X/SclL5IW5hVSAK87aMTW13dk/FuwiPUoS1ZFtdvg5aKZzz1zofvfCBMccUmsqTnSUrFnHrqnt3VDXdIEsGXy03a9Ny8xmlQ/aF+EA/UKqz+EUBFV7g+Jk2YwKMa54YK+8DoXFTf+yUPHj55YjnR6/jYpNNXuXjoOsW6Y/bN8y0ft7u3xyXzWPlxoL5PWPWw4kZc81hj+XjDas0jl68QLdFfN69Pi6+ZcJCcllz0vVq6xWNxNplir4AuKwiHkX6tVjpU26PiLY2fZNfJaZftinb2xOfFck2yrd+dqZQ1NztmE+M5+93nX9nyRt4mpubsgWhpezfv8ghZS7R4RDiPPQmajZIVD6u2s1e2sgzSepO8+DJGulQnyWxvKPLJ9Rmymqhk6WfRGdG7yCYMa5xlHSYUoUf0jG4jcot8le6wV3+jB9Al6EqQ54DG2p2EqjipXdisF9mNEeM4V9eysgyaogb1RiV4nr70h2OWSQ9JjuQk45KON9IpUh2IHzVuWdJQqFyMbmQEOrZfuDWj86RI2dvbtes3rrgzEqcL+KFYrNnE9IxF4yljE3cO9Cj9jm5hshSaRkcTzeurjFRXnADgc3AkztN9GZtLL1+6A/6//NV/UbuSqueoffHFV5KXKcn3li3MTvu1BAa8fr2q9rEiSNhnkA3+4t63rAw4kCHLEvaY9GNC7WMz+WqlqIp17B9+8zfipx5LZ2JWKeY9v/X8WMamRzKWCnfbwmTG3rw1Y3dvztnkBI5iMKdZfn3LFqayNjKc0DnpPOhCRgeT9nkZ9YwZtFKrBxMrtTobViJXSfURdj6nzehcnBbQ0erqum1t71gqnREOSFhsgPQ48PCq7ezsyojf1bgx9sKG2SFbFE/Oz8yrrtM2nB6207rkUaFhX35631aXt21tfdcORZenJ4Ej4V//+Z/asGTNQIjAA9ESmAD8LjrTFeIf0Uzn3FcY8NwzycrGcV2y7NSd072SZS3RQVv39YqnNvfLtr78xCJnTXu9vG5LyzvSUzN2WIvY6sqJbazrOrXVQfBpkOaGlAGkRGT8GXd4GfzKdw53WOsZXENkGZM8yB1sIuwLnPtcy7jjqAjKEBqV/OcxlAUt4ggeSgb58cHeGBOnkkd8xAGBsUiKASbbwFDQNs/DceUBH4wyeE2f6TvkDjyAHcfzwVhMGJDOASccjjL4l7z8w6MjNiw8eDmRgZgDN4CdcXCT6pDrYqwUVYXQXcgkJiZw4DNRFRMOYuXe7NSUzsecf6A7HFlupKuuQDuwKvoMmYvjhT5hEhKc1lSdG/WGyw2COhhD2sGKGzBrSs937K+Sq9IhFfEKmKcpbEHhYFHnS/HolbkRYY1z+9nP/s72Swcu21mFwOQiabXA1MhFciWTu/fpk2fSpWHHnOA/UoB5qgDaoHqCWbEtkGOs0mYFlLpZ/Q99B79hY7JSZ3t7yyfxbl1f8PEGQz97Rvl9du/eXfExaT+FYURrmWxO49Zl7NNEsMJwbtxu3X7b3n33Y7vz/ocu95c3JLfefs+mrl61x0vP7D/93X8WRMbRxz5GAzaYydjijZvWJZslOpy2ivBkXv2DA+mZsOrXD+7bw2/u22dffO6rpd59712NQUd9GraPPnzfvv+9j+2f/+mPfUN0otsnhA3u3btjo+OT4stNYYluW91Zl16aFn1csV/86rn96ne/s+zooBWFR3Egvv/Be8LU57b66qllUgO2ub4k2aFnvfOmzUvupVJxl2EH22tWLR5YSbZdv/phWPL83Q/et4m5SU8x26xWNPZ1Y9VkRPp+d4v9sHo1ztgWwluSqUXdz2QUG8EnJDcxZPhjop30JdAK+iUmmY++ZUUaAUREDJPycXt7wza3Nn0SYnd3RzRWcZrCbsJuIFAoEU9KtqCnQrYrubFzeAh7uXLAAe+mu+SNO+jV3x31J4Zu4ODXOV76jWsDBxo0c+L4A8cUfOSrEVSeO/f13fWirsMGdJyi3+CTwK+jFno5ul40iFzloEoUFmAYrhVN6sxlCg534ul3HFjYSegc6I06XfqH/F7/829eD4rnWf4Evgefvr3H60jdJQZ95YFebHqJPqHskws5R1MHhE25n1Xo1A8OBle4fEHY6EBmUTbXISuCfcpUPl2lk4EsYrW2bAiih/UZ55ke4Sv7SYnEhslMujBRgK0F/qRV2PM8jz7x4D7JRS9Pss5bowf4qnY9K8Rmv7E+8dSAzuFAxFaT3caKGtEDmAFbNS55x+QGAQzIeHAAkxmt1onoLCWdmbSSbDD2MGPvMmh3v1AW1mr7JDkt7ZG8wNlfkfxhhSYb76I39vdki9Avahx240hu1IMnmNzuEnYfcltadrb+8BGQpmptc8uxjjvk6f8L2qO8qQnxlmifMSkcFHWNZLHO88Lxz/ma5C18Q9YPAu/gPybXiOhnHDyYT52FHnE6vNAp9CPlXOpD3pGh2ODqWG+DR4T39rteYdKBNFRLy6/tufASkwzsX9YnbEdwXDAh023f+fAjm5mblW5o+gTIw8cPPVIfjIhNXdNnX6kDHeod+53gLMoD/4HdoCnGngk8zz5ywW+u46iviMv7QLSCnwFdR5CkqE31FuWo+kwauN5WW2l/wNOsdhO/63d98fLQu/hywMrw+WVKdCd4jbbvrahiSRE7JvsxIxlDcAdR4clY3PZlP+WF+aF9VtQvTsvemhy3cdk+npYIf4vKiep3kb870fEBUTrjA9d3EUCrP1YksVIPhzfBjXqQ+T4gElrYikGKL8kixg49fYEfaBsB3LQppcZfGxu365Kxi5msTacHbU6fc7JVRyVXR/DzqR1zI6O+Vyerw5qysZgEeGPxit0S1mMldV36ISd88NbVK5YTRmyJ1tOya27MzNriyJjNqIxpYcPZXFavYZsQ1p2RbTkj25LNdfGVMB70vToVc9j7mn0dnLzUbvw8HPA1m3CDC/GLDkk3LkgfTA9nbSo34v3n+0GIHgP+UG+pndiF4ChkDn0BjVAyts2ZxrNP9BUVfXwwO2Xvzs7bvckpu6ry5lTnKeneKfULcoX8//jr2PsDTAAZ4cMgUJGNtSeEs77zzh1PQdpz+91PfspyYgx5WoeA57MrCz28Ui4L8HYEnAc9R6s7OXUdm8D4jDADzq30ghrrDH3xTnk0gushXBwtG9t7NjQ8IkMnIWISOBZTuQMBQQsTUYxuhVmJyIA42AiBmXRn5qA9XkeGBObC8RsN99n25oZ1ZLTNT03bgAZXLOXPZrQCJUIVVTc+X744vKOD37g+mCnUfXrRByhWZlPnrsz5s5zIdZ6IfiIfVAUZQ0n1Q1jtEegkagOh1EP+1wsGRPiLMEISjt43+ucDzDNd2V5U5/JFj/o7T/KqBIdOUk+vAefUWQhPiE4U6FEFIHoED2NIRKUe7ils6uWilFGft8HbJYFTzx/Y7sqqCx9ycXkaH5V+UYng3fsDxSghqs9UnzHjxTM1ahfE32UVjen2XsFebeZtIJPTGEvQSDGODcadKdnkdmh82IbGcp7flb6+aKE/jemvjgyv3c19m1hYtH4xdOuoaWf1gkWPqzag9rDj+mmnYeHeM8uSS84EYmP91qruWzwk5mpXJZh67PmL1w54N1dfW35jxeqHBx65xXX0xamU2PEJM8jBjBnpaEYnMjYzOynDNqk2BcIKg5g+IMrwVEzkzmBVlxzo9L16R180LuoHAA5dxssBDGfF3IAlBt1zGUohdonn1p6sWbmh7/qMo4pCcVSTnzOmMQpJiWIg1Ro1GZTH7nhn3InYxwA5kZI4FW16ihzxBuDBl/CoHN/Ypadfn09lpNSNCF0i9z2noMoSRahNUkKufFQ/DSploNiCCZxg/FHcKslzvLox5uQQRPnDj06LLjN6ZeQKhKgr2EwxHI0F9XADJ1BA5L8PhH3A6whHPdCjFAHQIfV1RIolJsCE/Ts3n9N1Uk6iWa5h6fWxR2qQB6/liofJhWiCDXEDgUzEJwrUjTv1c8eXtPVK8fQJxOC4DQA6M9Te56rXUaPtEU4ewamCPPpKdYMinbcFFli66LlqRd/sj5EkklAyCnAHkMZgxiD2lT/63qc+gDeoOz3YLeXny0z1PPq0UWmIjmsawwC04eRn5piUVDuFju3p1VE54ZCM/m6NoQxQliRDP8i6arlkGdUhSDcD/aoPzlUXtYHNPo88Wrbl97HEjYkX6tnVrXrp90RMRvtJVcZQXv0CKCcXcI/duNq021fj9vz5sedpl5CXLI2rr06sKHBw0iMoqjHp7jtWH/TY5PSJffzJiF29krVXa2sao36BiS4Zbgn7N/+bEd/0sVA4t5dr8Nu51c/Em5Ejj5orNXptvyzFCeghjcFBTca0dESevQAGZKA19dw+G56N2MiIjKrMme2uS5qdkyvxWDxCVFW/5QaJUDmRwX9i6WTU2FQqlWRDKvYTGLDccFTjUBBoSNrgxLmlhxL2ekn1jyLTGnb9atrSWSLS2RugZiEmLI7FE8JWxULJgQwbq3aqbauov07wh1uvnWpcxifT9q//9bh98AmpRRp6bsdaNfg7bJGBkKVTfXb//peSKxHLjcn4rHd84yGkXvGgorE8sonJYNKIiZWTrqKtb+IoFnAY6rGf/OmsvXiVl17rtVwmZZlh0Yj4qK83LjBMjnwxivhsYXHBmsd1y+9XJUPg345HuEUlDweE1Ng8XCTqG+6H+kJWyO8ay7pbTdL3tG1KQIiUN2nxYUYyNzs6ICCvVkYk3bpCVjys6L6IQIikgXiIyZBEkqWOotuuE9GbjJkz9YGMrLkrGfGkZLOviora1s6h6tlvE6zmsqYdlLbtsLxrLOMlijMeiwqQh2xcAGZyPGuLcwuWleETyIeOO6nKev4KaTV2D61aqrtTjAgvDJPB5KBkZka/FcW7bYt2y0gQX1XKNclByYqW6GaraoXDI3u1um+v14JX/rBpL5YP7aB8YmwAjpNfZpfaJrDbE7eoXlPDkxY6C1l9XzK4VLE96bVjyYCQZPZAPG1zi1dtZHTKUzKxMXCLyHbJvD7xIiA6IvDo4FY44YS0dpJZ8RibYKLDxbuSX0Sl1zQGD588t/nr6nfRN+mDmDQ/pkz10eNXu3YsWXRnMWMHu1XfwyMxkLCEZBNRg1sHdVvfk64dm5bsTfpzQ6Ezu3HzqsZAOkPlpCSzo6r3YCrtG3GyiWhV/VSTXFpYWLAhjXtKQLgmAOlpmiJxyxcaotlT8WrLnxeXAXd6XBPNZm10csR+/pvf2K70fVv9jOFXKB5Ix5xaHR2jMceYYqnxXr7gkwbbhYpt7x9KNgarRgC9jh/ALOABcJPGnVVaYEZS9+B0xaEhypfcOXXd0CvhTCoXVkyQ3k4CRLJXVwgTdHcFS/nJizwylPGIOZzFrDxJpIKVT0Sr4vBHXmNwHnWark/YZ6YH/vHoPr119VtatPXWm2/a7PSkeCNl6YG45YayPpnLKiscmkRKM1GSk5EMXZ6ckq6ITRVP7P1335Fc2bJnMjSfPlu3//iXf28/+Mk/t5gMaJ4JdiKFYVWYBAcSS5FPiY5SGzxIQHqsUirav/2f/q19/vlnxnLxhGhvZWnZ9je3LaHxLxYOJIunbWRs1L74/HMbGpQhVC/Zwsy42tpnIY3d6vq2Yy4cS+TqZbIOR1xZfMIKLQJv5mamfDKMnOOtakn93LR8/pVduZ6xWKJtt2+M2NR43LK5hMbnRNi8KtkcE+8OSHeDNzVaak+hfGD98S5LDield6TjzoINo896O5avaPyl72QV2pn0Iy4rIg/7ZYDGJL9VRc9jWpYcZ/8Mcu5PyuAh5RTpCtripUq97ZGFa1vSL6UD2RMx8XDMJjRGbNw5MTZp2SHhT9kc+/sF293dt1cvl233oGAF0V82kbbF+UV7+/ZNuzY/5xPYG9tr9vG9e9Z/0hYddYnfm+7MxUjHgUyUvGMM6fLOmXi3K2LlVtUO69uWHOu25fUta8uYK0i2SaP7ZPlXX3xj8XCvdbprtl2r2K74mtzPMdkG8cEeYbuErWxIz3YJvwsHEBCA2MO5TRR+RvzIO5gJxzg2EYY+EeBuV6k+/I7DDoc6TrxWgxzOwoGqr+f+Fy8iR8CMpH4g6pV9e1jdx0pojxgWhiR1F+eQTOTAh3aJ5KX9lAevHBzsW7Mh3V0suhOdZ4IFPQLR8RJ8I1knnUT0/Ynwpm+mq9/Zu4PABya+cMDAv2A5j/qDB1R32kQwABgSrAaOQd9hZaiJLpdAZp5KRHweCfV5n9EnGM+tBqtBcJgTiIWzlr2Y2qpzwzc2ZGKEc6T6wqFSb9Yle4UzJItw2hABR4pCX2mkctyBKvuXiWVwNxMEPMsjtrHpkNHgQpV/bWHUhjMJm527Y/OLi+58T8gu7JPMZYUkjnyCXTr0udqpJqiPgsCH1nFDbQTDBmmYKJdAFegAZ4JPZqsdRJ7jjNrb3xXP7ll+Jy/peS7+y0hVtpxeCXKgbewzMj465vzOqk3sNT3WMSi2C8FFAhHWG03Z8va+bZUa9vjluq3uN+xEuPM8krCN/aIdS5ddu3HPbrD/j/iQVUn0Yz6v5x8cqN+lhyVvenWeCYDbb71pd+7dtXtvv+nObyYOscuT0gekoxmfm/JAnI70DtGrN27f8lUQpcOyznV84rUiXk8MTQlj5ey3Xzy3R08f2xtv3hBPiU5Pumxre9tyKemnjWXJeD13fsI3i702v2BR8cnjr+/b6qslvFM2Oq5xyQ5L5g3azMy02g4tye6Q/VKWXirIBmbfEej0iNV50t8EQBLtzwQ96SEi+o4MmJya9PGHTrAJxBU2mBlCQ2lcSTtXcNztzlhhdYIcyAxwKL2I7YQsJ4o2rfYTbIWu80jePulJ4atd9XejLfkmetstld1OEZx2u0nc7liCiF5sTnf6a0CxWbBjMDHdKcqDuI7a6RwrCuBn7nPPFdyBHarfKRP/A5NdOKPgOWjQnXH6TP2C60WsvDj8FDyI7tY7jKmykBt+nopQZz778/TSNfz5T3r5xAJ11a+8Lnmfdjovwx/cybtebjPqN+SE3lS26qay8W8Q7Okr09Xv1Im0FynRgh4h+6YmPEKf4FgVfqAOOo8U8brrGUyQBim2WP2DzuWzsK/6kQDCgRg4l7pStqw5jXuvAAgb97L5a1h1iOOwF16mHu70PRU3n/VgPgVlqt70Hw5bD5hTHztOkB4Jhc/FD+Tgj+ka0lOz8pzgENnI3WHdpns1vj19tJdV6LLFVZtQOCa+JjVXr+TTsW3vlW1L+HhPdgVOf9JosvI5EpWuT6Z8YoCAF/Z5gw7YAwybnHTITJSzepAVoAnhG+QGqSjJxIAfIq5raYzb1eobnP1bm+u+VxETEOiNlGQPchBZzT4i2AjY6QXpXw41wV/4mljJXhOPe0CHyiaan81G2UyU4Eb6y+lBY+bOcek7HzURD/zgfkW995BuQeeRaboheOk4p8s07kwakyaTCQX2ACA1kqxx4ciwaJ4VGGRKCDa/vyk5dPPmDXv9ekmYqGQry8teFpOk8Dp4lGdBT4wRE7ScJ10sDldV1h39+AI4WHkKhfGdtnj6F6han31SXeXhb4EWiKCnT8D8XAf9+wo0yQt1rq7DB6W+12fKCPgUHnDu94P3y8kFeJ2ocrIBoA/GhodtXLg/qv4jECkq7LsqLLQteRXX+N1dnLXF4SEblj4aF+9ENZbPN9eEdaN2dyYn+ZywXDYpOdKSLmrIhk5bcjAimo0LU0RlF1ekV5seZBYWdh4flFwX9hyRnEupDHxo4AmPaoe3RAPodfzNTKQwxtDYnYUZW8wkbSwWskw0bLlkwjLCiYPC7kPRPstKx2REn0NJgoqPRLd5mx8bszcX5y0bFyYV7ljf2XJ9ck/PH08mRffo57ItTk/YlNo1Isw+FOuXrdpvQ5Ltg0x66ZXSeOE33pOsRr9jFwwJU4aFBR3X6HlDqtvQcMqyspVJU8W+a23JGOQ9jvusMPWt8WGbTydV95SwRd0OhPsaGttGW+MMPpPNAoYkMGBcduOgnhFXfRg/AgnwS0FB+MHuTo/ZovB4vEeIUjh6QGIlIdslJvqOiGYr0pVdsp0zw9g5MWMfhHKF4IJgcnhCNvhN6UbK7rlx76OfsqSQw2cbICwRGkoAYUlOTAgzl8nYrAwBv04yHfkOg7m4RLlcHM5qFwpCHKrrVBKASURWFrOtbmzJMB6zdGZEYEzgR8/2WTmAKsJYwozoA2bNeKd8n+lSJwQOPACSFGNUghHBr8YNCOiTK5sNdk5FjNel8GMSRkSwoIjcial6cFy+c/jnPzjPy5UOT1UbaAUKgZlbZkHn5qYFkNTb3k9ieNWHGRSYPyICFOu5EGZGj3IRZEFPUG9m32S4uDP+sr/0fvGZ/rw864d/v6zD5TtdfXkV+TwhQgCAeZ7wpoTSQCLl1wFSECIBoFBXqQ5HIrr+SK/1grG7BfSJmN/atvVXL8S4SWMzCgQQbfZ+uegbyqM/AiGLMtTt+o9fEWRB7rgjj4AmfQsO5lKtbX0y3nAkDYsxJ0SMRPJjxCZyg5YQw2CESIS6AkZo0RaVrLqf28bGtozXBesnsob8qK2idSp7Hl32xq15e+/dazI8J216LC6BQyRRW2Cy2yISNChp+iQSD9v1m4t2dXZSgK1H49KQ4g5ZKjXg0bFZXkODvuyWaCE2LoIOEcAAb3WgfyZiA8Kj75lBJWLjsi+CXgj6yAftsu/8K58v3nmjUhe0Y90hW3u6YQflhkVliDdrLdHTuS8Z9o1sZajxbG7FKeLLJ9U+jA3GwvPI60eADnwYkxAkQoQyABwIVZ91BIzoWgBUUB7GVTChEyxhDnif3cc5+M5MN88FOF6oJx8fxpiIMFLkAFq+5SVdd2lUsbybzY3IOYehAo8EAozchoAg0nqw+RFgR6BZCuL38kM8o7KJ5owN9NnC/KiMt7I7+Vka785wtdc/qy+oJ0YvsoIIDpyf0WhcpTBOqruASx/ARqMZ7J7fo2vUPskcZr2JEsNYZUM/VhARDYWji7pxALj7xCxsjAL4ZzNDZtHpf7rNc1KKB7kXw5ZIwxPxebDsms2G1b6yDEfxpon3maBkWTrjySQFcqLdbLizE9lLug0MspWdtm0fNMWf0B3Gv8asH/HPcncpJSkZxpc+BXSwKWo4xPJOyUt15bGMyc4xm15KPpH6RHUhKo1UZN1dbFjUK2O7XwBrU68V1bNhvacNGRsVKbcVAYG6PX7csv18S9/jntO/91x8LmXcOSn7LP/7783YH/3xmL37blaGCzRF+p1FPPHO13PzERufalpYWqnQOLbnzzqqZ86j66MDIRlXtN0slcza2squDQ8lLBkdsupxt61tnAmkn9jUJPsEDNnSclGKX1Kiu2WHlbBt7zMxM+Az15gsozP9orku21xhEganRNsnFKIDYRllZ248Z0e6bHjsTGCvZoORCXtwv2HTs2n18YkV90uqdtO211pWzet+0U5OIGFhbtzaMv7ISZ1NDNnkyIj6PiUDdUSvuJUbBXv3w+sWTZasUHol+j63qekpz2nNEu/5a+M2Njcguu21eqdkuUk2K2YFhfnEU7N+JON5VPU9Vb+8VL8OiNajVi1GbGP5QAZqr92+NW6/+tVjjWHH7ty9pnu7LSR6eS6ZfX4KjckgEGhIplMCy3mrqq1MMhP1RX7KCKtXpHtZAcMmnqHQid28NmrXriRtdLTLJmcy0mnH1hetWG68rj7vsdGRsLU7m5ZItyyaImpQfCEaxgEbOC7OHdhHw9LNrYq9cUfjdNKwc/HGYDrsUfl+TWpUOqFh6xpf8h8uCj+Q2glZNS6jOS4QMz096zlCWTmHs5EUPejr1jGOjZb0PnLkRO1ICDxHLZkUaB2fsYnxCb+eNCD5nX3b2dxXf7YFwsYsM0QqpWFrqqNZGcNy5sJh1Q4KpJcQrwrQMQnZ1RWRoSQ52WbyJGrF3aq1q+e2vbRlh1sF65fB9ujz+1bYytuZMAibuE5OTNnk5JSAb1Zgb1CShYm7slVlGNVLJetHxguwqxGSUzE71HkcL10yLIhMDrGJpHi5L9JnjVrJ5RcRnayiWFldlnwSD8aGpCdF2d0R9fuJbeUr9s2zvEVEcwsTohEZexgjEcmmeH9UeiulNqXtV5+9kDxgoyd0VLdPvF1ZmLUT6WQcUtAsGOFc9/f0x2xfBmFPPGN10ePilRvCVAPiAxyQkkPq2zP11er2vu0VKroPDCRaUtvKpQObHM/ZzPy0/fZ3n/mEQEUy/kzGL879/j71qwA2ETLd+kzeXCJm+R50Tb9VJEt9Yhy9ItoBBGMEdmNE92FEESWPzAT/dRy8dsmwCyGHCKIQ3yPbjo9qniojJlnZhWOsIf0k+UseYzbXJ11MvVIU9pCRrt9xfLHROasAIh6Zx4Q5q0VDrvslfoV38fPpelWWvMdJ0evpaWDUH7dlzGqIVW3ZxW2NPyBfsrtVc3CNwwEnz37hQH1QF97otx//yfds+fVzGb0Hul/jub1j733nQxlMQz5e4J7TDoa4MJr6aenVa9Fl8Bxy6W5vbHq//cMvfy2ekwEymBENjovm14TXNC6q1/7BgY2Mj3o6m6+++trSCQyzhm/UyT4r3dIPq6sbLjPRAzjGPJ2DsEOrXpfhvuWrZ0ZHR0SboikZKqSZIqrv4f0v7aRWtU61JlmZ90midufQ9vJbkjeHFkv02s7eqmRb0XaLJTsPn1p8uN9GZhLWOCvZq+1XFskJX4Y61h3tsrWDTTsNn7tMDJH2JtFvrbO6aO217Ryu2/LWhnWTw1gGVXJQBpxwBqnIllbY6H3FSqxeki7PClNev3FNuHzBZmbnnC/hURzRBBV9ef+hPXzy1PYODmXwR21mbtFu37ztUW5xYYY5GYNnGlcmVHaLbXv67JX90Yfva1yhXSLTggk7j54TneAwxrHHxPmRMGnz+Ew8VLX//PNf2K13J+zFktreHRMPnQlHCB+JXtfWtqVrhSE6dZ/cbLbL9uYb456uKzFotrxMnl82UJRMEL+Dq9CzONDBUQQQkJIG459zYBPwI9Hn4DnS3lzaBGBTIk9xQPRKxrjTTNeQ5ga7I9i7SDhC14PtgG/IJr6DZaFD8JAHjYAd1e7gmobzIxMnHl2oMsFw4DmuBTP6PSJSx3X67pMNuh9nHE5Un7jVQeoZCmVM/dB57g9S7QTlYlMQEU1dcW5xvTvjVSeewTnaTP8wmYGNQ1Aa485Ywds8m7qAS+mry8/eXn9sUB8cXjgfAmc/uOnEHRcExnAJm64yCe9L4qmH+BPDn7ogs5CrHtUpfXX3xpSwUr/0rnhHY02ABNHhOHGwl9yRySSL4H+tWrcXL19Jdg9IZwrP6Vk49915owfzLD7TH3znM/1EoBGBL+jXdCrtY8rqBtI7Tk1NuWP3csUuKyPAGfQrK5VUbY1zv16k0NTnvrid9iTsb3/1pX3zctUer+7a//Dv/oM9WVm3oy7pJ130i1/9WjS6bC9fPLcvv3xgL168st3dLWHnqK+yY4yevXhqXz18YGs7W/bNowf25ddf2/2H39jjhw8l95Ztam7G3rxzx7orwhACj1XVJZaRnSOMRVDSM5VJ8Aepukir+R//w3/0lVFENj9/vqZndItvDjXeosO29Kjoeen5A/vk/Xv24z/+ri1Mj1i5sGM7a5uW394VZqu7E3NaGGFqbMzYT4XVx031+ZHGn9XlNY0xTv687MwzjSG6ATpDx6H72N+F1X3sX5aXzBsbHXUeaEm+41ipeRof0bh4YER2pDtvROuNRpDmAzrlQFaAP6EpVtpkNVZgdx/fi3HmvE9495AnvC65QlqTluVlO/gqcl2PkxN6hFbdftThfhW9Oy2rHM5f2mT8xtiwN0tU+gt6pa7BPeJ/3i/uuXwFtwZ1UoH+uij6Hx3ffnV7/fLKwGdyWYb/zxe//58UcHFctoP7/vB1eXAfL85d8gV9Fqy0gT9xfiMjSAFG0FTgjCdlFf4fxqAh3mSjWqpAEBilXz7isp3wJo530m3BN8hNn8Bw+850jvOyG4meVZtVA+kffCwEK4BNsSexpVVcj8ZTGB7ZgN3r/epWtOwK8T7+I8okEIHnYEuTkocJBaL7STWM/dsrO61zJFteZvlAhEA4+DbwL/WIh+2cFV3kkD+0wwJBLYw5q7oIckCtk4+fFbFp1ZG91uLeH4VC0djofHJq2jKD0mXSLWQQ2N5aVXuQvWw8Lnw+Nu45+7FdYwRGqO3u16Ln1Sb8bZtr674Hxmgup35nU2j27pN81+8T4+MeVIIPgFU4wQSQxg+bVu1gP0Gc79jy0CR7ljGGPB9MjP0c6BNhSEDZxRHQAGUFn8PCm04zPpQBrfAbvc7qHH7HPr90nDMe2PC+0ameS/ngP9Leffjhh8JGSV8lSD3WhTnQGehTisfZT/noZMpzHXDBRwTKuV9F14AbwXHoYsrmmVxHv9FGn0gWbXmfXNQZ/U7Fg2bwv6A2NK17POBS9/NMrrmMKkdPwuPwBtdRDi+u9QAS/HmqA7qXoJdhjXtY53kKq3SX8qQyOrCQ7NZF2bZIoS6NS4/4hU1vX2+uWzYZ02+DwtxnosEeK7U7wnlVGxIOwo5nVQ3tZvUaK2zj4ruIaGVyOGvZlHSz8Lyo2CrViuMJPEq0B7r3+6Sr0Z9g9rTOz+m+Ifw0wmC99DdKS/1AWpwetVHUIRYTDakdL5aWfXL23uK8Zcjvf3pie3rO0ta6T6bm4jEbCAlXyM7Y2NmRDgjbkLAwaYDU4+In0Yl0s3vAxCME5bLSlgkQfDSsfk5Eej3aHxqoyxZNyX4ljRs6iMAnJuHZU48N2Ekbl5VtPiv9QP6XfvH1puyAbekDIV/JgyDVzrl0NxMDBBezot9XWck+OVG/M7FEACirZUKiwbmhlKVUp06rKfmmflCloQ/8ufibN1XXpvo3oraShvBMtm6pVGUkPYA5M0j6WdnCLcmbxVvv/lTc5wWwsYhzjYCgrhXhmJWl9FiOODyUFjieplucoJGFEKqTpSuvgFC5Sb86Q/OrrwzQD8w4tGSwrWxuWyqTs+GRCQ0YkV8hMVjKBgVMkukhz8fHDtd9YlKGBGXLhjVcMzIyJoCfcwHGpho42EMyfohSIf/Y3s6GK/qFuVkXPB0pcRiB6tA+FwT/9KBy/vb7d/6CayE2MakkrnjK5hbnLHwRqReUpLaqq0jDMpBih25dpL6AKVEgHjmhC5ltxtnPSggi+789eMZFnRgckZt/uny5MPDP+v/i2uDdP6p6ECjCk1QhTKqY+iTpM5rcy0wa4IV+PAekYsCo7hiWxwJXjfyOdXb3rb534BFUMBCR+9SE3gh6JHi2PxdEynP5ftGfOJYxBiBEcrTj4AAoHzEb3Rf2zUjGxBzjAne+8Z9AUiyTsqHxnJ4lQe5CElqhYBWtPiOC4pHAI4C2Xcnbxsv71hSYm5kctbAEDBtDnpzJqO4QSRuzDMvJM6KHkJ4p0AUZw8ypQRnGw3EZ1TEbHEnb7JUZy0zmVAYbpQoIhZhkwlmqtrIUUm1BGdE2QIX3hbcZBUPz6VP1ocCEuj7oF2jba68PzjcXvaZ7OeWA5+KUC2TVi+O8O2TLj1ft9dou/lEJvyB3HpEILIXzjbxEV+TOPlWZbQ0umwpDW4ECYJSCxwDueQEsWUpIHX2mUUKTGXeUHQZCMJkiQS5Byow2gtQVAu1TeYBB+NiVkrc9UGAooksDC8XhUWUqCwMPZQjPYHShIDFI3UjrlcEhgU4uWK+fzlFvZqThSRQ4xinPJFUI/clEAIahPgj4x2xyZsQiGp+2hB/7BxyprmzmSX/Rizi32WwS4MDsPcuLVYTqKZUAONI44SDyiUE9E1rF6U89SXdC+h+iEqLiyX4ZIdQNpc14o5BZ5cLqBDbbo/1MHqZkoJDztl9KjHQ46imVzUa95KTlXilTPYvl70QXC/tJmZx5JD5GKNcwOQHIQCbEJaB5h38AlIz98l7Htvab1gN9yujCmYNRv5ffZ8TVnzj7KuKtfRkySRk2TNAEoBRjCsdpMiWal2IaiIedX46Pq5LFe9Y4fCSDtC7jZsWqxRdSfFVjYURm6EzvR3bryrjqNGFfPzwUoI3b7OyUTU0MC/xNBJMnkSP7X/23H1tm9NiyuaRtbe3a4uJVtTtkKbXluN6ymam06tWw+YWIzc9flfF4YMVSlxXL+1L1ab2XbDgdkeLsMXLODybTdu1aQnKjaKsb5/Yf/t9S/sKzs/MXSrY2Zm9cZaNTs/EpGdqnTIp0WbV6YvuVc2udaDwbZzY6o/cq9BSy/fy5y+SqxpgVCWc9AqGRmg0Pq2+kLz79+y67uiCjrbJhORV8+8aiPf5qze5cvWXvvUm+yY4NDQ3Y3u6u3rMC4GbXr81aUcC11iiJ5o6l/Ft6Zsdevn4uw1VyKDNmRycVyZuk9N2Zbeneje0TK9bM6pLFtSbpSLpFPxEBbnTrgfhFfHd+ZMOj48AYdx63G0SD1eyTj25KZhZ9We4f/8l3bDg3ZcurW9Y+adjWzrZIQfQp41PDIiAloLNP9HdbekgyTH8YuanBuOS6zvWTOmhExNiy8Ymw3biNI43z+zY2Y3bnXtxGxss2NV2yxWtFe/veqV2/Xba33521z35RULtFj6wKkZyYGBuxqGRtp1WxseGI6pazW7f77OrVAZ9Ibbd6bWNjX+PcsdcvN0WHOV/SOz5GKhQBMKLK1b5DgSA2Ot3dXRdvNUWfpGI59mgIluAyUZdMZtVfg6KDc/EUmzoGqcE2Vjdte2NLhgh0zsZbg9YQ8Ds7k8FckrHfG1I5bPAnY+OwKmOIjaulN04AXceqp7BGJGMH+bqMlWmL6VntatNkell158AiMqYy4vMP33zTfvzDH4jGFyw3Pq0xkq6SDOmSjsVoIM3HsTAHEasSCQKk5ilYukMD1ieMgtMMJzvR0oJq1h3HoU4eTxGFhFW1TIqjU4sORmxV+CU7ErZ0cshl1W6xbjvQyEDGHr7cNvKpvntnXJjpyMZmZyyeGnEebR5HrNjosodP133CkUkFIuJZPkuQxtrKhh0KAO4XS/ZafVZrn4gvzlTmmv27//z39nx5wzdeZXLk8bNXtqfr8oWSbezt2/ZB0eqyJPf3ywKPIXeiEAWMfJ6bmbDPv/hKMi1i3TLOCtVDm1u4KhLp96j2M8lelpMfq51t9RWToBhZrgGRsTjXpANIjxDqj3kQB8tRwUG9kieeggDZ5gZ8j6UT/TaAjFMdULPR/lP7+J2c/fijYfsXP7wtsC9Dtv/cRtjAULr/uM3y8X7REmQrTIaxLt3F0muM+1r90DGiVIXLZnATDvYgPV2XZD2bYvf65nR5jQ05m1k50jkmElgQWzTcapYlXzXuXaceZBANC8An4z6RnE4n9fwu++7H79n62rKMgrLK7XZM/Pbb7zqeRd8SoVw63LONtRX7P/+f/q/2+OETnzxKD0T0jGATU/Tc0qsVyWjSL8VsbCRr1ZL0gWRBv/h9d2/PJqam3OH/+Wdf+KTkUbNmb9y85rooFEvY8vK6ypGyEp6dmZp0441NbhvCFWw8NzkxYUSxhkSvyaEhK6pORKEeaQyvT8zYaDyl58d8QmFKuhmDLxLrs3vvXrPxmawNSh+cSXBXO4fWPXBs7S4ZKPq+XZHuCx1b8XjH2t0Nq5+37DQkA2Ww1yrtkhXqBeuO9lhqJGEj01mLZpN22nMquSk+39q27Z09q9bFw5Jz07NznkLk5s2bNj094UEawBr2T1mXkf744SN7+uSRkZ5lZnLM7t65bX/8ycd26+Z16SfZCp2m7yFFmh72biKQic3YXizv2W6+aN/98B1P+SG1r7EhOo7AnQBvdfSddIqvN17aQFYyV8xelEy6/3TJspPT9uK1bKXuftVHmJiNx4XDDgsVm1dfDyUJPqpLR0RsMidc1B+39ZVD29nskQwUJuoR36fiek6AuThwKrtDWTIEjEZ5TDiAX/wQrYJZAgwYcryvakp3ind0HweGP9iMizwwJxqRzOhzfEN0cj9BCVJu3Ec/kBooLUwBImdjWnAhqQg52EsJDEc9oC9WPOKkdztAPD42NuZ1Y98IMGMwMR5zLAturFaqXh82HAUj8ZkJNu4hUpw6cT3YMIiCVB+oHBxGpMkARyZ1L853MFsQjRs4TokIJYqUdl9ORIBFqSv9h7yJafwDJ70wL8/XOw4snBAB/weTFdi3BFWAo8HQ9DkYnih86MIPlYfTBzuLyQ2iKK9ODVomEdgEJjro7pFcFN/S7+A3IqiZLGFi+Wc//6Vkclm6eFz4J3D2k67R+1J1gAZog07rvPCnng1+R1eAn3GuoSuZjOBagkRoD4Ed9AHt9tQO6hsc/TSANI+npzjaTiWfa1YoNu3RsxX7v/3f/0dfhd0jvsfB/JO/+Atb28vb05evHFeE9fwT6OVIsibcbUPZhL3/0Tt2RZjpg0++Yz/4kz+1n/zL/8r+5M//zH70L/65/TN9/uSH37d33npHdnrCfvG7T+2XP/+5rT18ZtPjYza7MG/5hvB3jYm2XhtND9t//z/9Dz6RcPeNuxrfAdHCif36V791WYPTsl4Tr0puvXn3Hfvl3/+N5dJh+z/+7/6X1tWSTG6UbeXFc+nhY5senbApYamR7LBvktio1t2B0t8jG0RjcdRoiueEoYhy1mB2CV/itElI10Pb7FfCZCwbXA9lM5JvUekLHFMB/RPwwOaP8NH+YcEyw0PCUSnb29mySpH8+02nY98kXuMEbfKdlQUjOeEvHdgRBGARbAV+IB2fBxGJltnPplhjk+9j6WvpC+mfM7XDLUwEnT7B8x6IJfpwb4WewUH9fRJPn6EFbBZ4C/qpSR7yO3oNueJGi1OXytXXiyL0HpTJE/njksvy/dBnbDX/qPL8uPgO7XJl4LjU4e/BZ37j+MOyLj/z2x++OH951T86p7bBJ8hi8L+61z/jP0BGiIE9XcuAeIB9qXCeEcnNKiMZ3M4P8KY7j79tF/YdZRHEyGec8byrbIlZT2XpDgUcqEEdcBqLS1UHgtMI9kK2MLmqa7ALMQPBeiqLLAoJ5LrKIZe/29t6FilzPa2Q5Aepe9gAOBxhIpYI6DPp5COrVyW3hGePxK9MQh6dImfJdIG8ol8ky3vjki3Y8AQunFupLLx1dKYyI77qNdhPi8CnuOTVieUP2Ih/1Fcdwdfsn8H+Y+VqXs8lhVuXp/xAlh/KvqxXy77aPjlAmlFWpoN1un1V1ubquk1Lfo0OD1tS/IO+IKMCew2ODo9Kj6SF1WuyVXbVdslDyUEi7HkRFNpQvQj82ZSOhz7pNagEmiUQhIA9xgibGZ9Dr3jBx0kv9OQlfwX0cu56l8/Qi9O9sB9p0jia4kvkPKmBwqGoymY8g6BGVg3wjLffftuxEk5+9OCu7DfGydPSqTyu8VVn4ci3vMV5Dr6TMs2fzfVORxACtBvwCbx3eTD5Qv3hU67n4N6gLqIVvaOH0K/Bwb3QOpNK0FpwHd9pM7x92W4/704tdIX6VG0Em44MYvMEe+3A/y+2toT1i9ane6/LnhiQrut3euy3iuTP8+0tDxQZkz0LjtUA2to+q3jPZLsPqr16jp7d19UnejyyY9lmqo0lpJuvL8zqN2i5Ixo8kk1Wk0xD9xFsA0+prXoxwY0eo95Z2eGz48OWDqmN8LpqiTRjcgBc7mMgugir7/aEJR4+e27znnpoxI5lk3PtVqlkKzs7LqNGNIZsrE+axK1C0fdHmR4ds35oRDzM6h3s7R6Xh2qe7GmxkC0JS7MHGhNaPepDVv5UVM+WsD8plFkRi6zpkj6tVWt2ID3Owebmw9Il18QTYd3XI5t7s3CougrbiNc93Q8rdWU/IYJIqxojgIrH6zQZMEizDZ0i08IajyustghHVQdhEo2pOEPjLUwnOqTMV7vb1lR5QyPDsjvSkg1ty+fZPF5y6rhlWemmmYkRW13bsJ7b73z3p+QedQJxYoOBLonz3CrqPCJdiICem5vRWXWUfkeYkXvIiRDJ6CQkRQL3XHzmj03EmFnmPMtwl9dk/GfHdC7tM65dYkgceUSCsPybFCNEQgAefQZNDK8HiClQtszGIQAClynxt76cR39scrK7vSHlXrYFGQQob98gQgOF49Nro/bx+keH15e34N0PPnOZ3s8BTKfk4jTP2Y/BTR9w0AcI7GO9oupoiSUq5PXmVxdalKHBIVcuL2Ysvz28KvrP60Q7eAWl+xN0/vef//G5E70zCvQNP5LnlXHzTbL0TDa5IG1O5XDf9rdeW3Fz2Tr7e9YoyOAq7FrnIG9tAZrBHgnxStMOJWz7I1HoUOX7k/x/qsa76Pri+0U/omTVVqpA9BNK13P26QSz6UWV2RWKef7STCJi4zLAMSDatboNDKdteHpUz9IoiouZBEFQu7NUjAfopsxEUoZn/5G1KnnbXFs10iZUpbxJe3MiYcfS9IjoiA0MpVVVFyhCh8rx3oSJRbs4U3E0IPSIPpVkdOHh13irdIvoH+FMtAYKOJjkwXhCwV4ITf1hHACeIH3vB93uZajtXp7Oe5F+/veHn2ao/Edd2dVvmy8lbA+r1oPy0TNwC/MclskGQErCUAr4WGXXWyxPDpQZkQM4xrnG94BQkRgRQX0D/sVwg/ZxBLDyAocJlYAXgHMu3/SfHucKBwDoikY8Q6ofr48aw/M8x7qehfLxJdPqK59RpxOpNcyhguhDDCqALFHn5B0DQNSrVRes8AJ1pF5E2Ht+Qz0D44QUOW6sSvwSvSiKtrFcQsJLBqKIj0mgPrWbvQqI4Mdho+I8atrTwKiOGCYsDRT5iBwidqa29KksaJLr+iP9Pj7QuE8wqZ9YzQGIJ5pODfRzjKvvXaH7WDKJ4cT1pJrAMUWfEVHJpmUAf6KqWd3DRpNEEMI/8IbnxVW7mnWAP3sNpFQ+0Rndel6QeojrHBxgXOrZTASsFc5se78uuhCAkHwk/ySbwpH7E+M4KoWzt78jY/HAo0pCUio93SxZ7FU9Wra09EoAa80OCnkZ3mwstGk72ytWONiwZovNU/N29VrS0oPdVjrYsyiTNo1dmxmP2PrShpREzr5+sOuRF0Tx5vc2BQDC1mzWLBSTQsulbell3ra39jX2rIBoWjxFFHPF0yGE4h2bXAxJAeVkhJMz/sj2tsW3RzLcW3Gbno7Y1Su9duP6qJTdgG1vbPuyQjZg7e2v2fxcVsb8sd25fs3WXqsv9nBuH9jZkeRpj+THoK7tPrX7X/TZp7+Qulb7kU/FIisxcASeqc9D1htr2O7WsT190LHZKz3urDk7afgGOl/+esB++MNRu7F4ZKOpqMVCA7a1UrGpiZRonZUGpAE6tqGhhMa5T6DUrFbbsXu3b9vr5R1riWfC8WMbmYyIUmUER6SzzkXr7S3RD5F03fbqZcE+/XRX49YjPt/zHOVEybAvSKQv5pvYFYs74ueQ580lahieHByKq/0m0N1nExODAuLH9vjJhhUOT6U70+JNAVeB5VjkzER6lh3pttxoRGPdtKaKYDKafU4weBIJwHHH6qcNq55U3MF6Ihokd3qhdGob20XrFg2X9ezmiehd9euLiQ9OQ577fnc/bP/hP25K3kZFW5IVR227sjCl/i16zvb5hYyNTuBAYTPTUwGQtm3tVUVnUTustJw24Etym6akB4RvrFDclRFAjn8B0JERy2YFSGamZdinJWs0broI5z6GAkYMefHJ00t0nC/dBlOE45YaTPtGuBjJpFA5EKBjo63CwaHtHxRtT99JrXfc6RYoQ+4LqPfHbFT4Y2F2UWWI3mWw1MolK+9vC9SmLCIsMitw9N0P3rP337rrkd0R8R+0w4oAxGj3SbDZNnITAAqfIw/ZKBQjhQ1qI+msyw54G0MAGHOua1+s7WmIT3xywwWYziOPC/Uj2ylUnIbOTkI+Po22jD/Jxs5pxJ4vH9pAIm1zE0ndH7F8OWK7h932H/7zp/abz1/Zl09X1T/S48JrdRl4RBpiEA+mkE2nVm3WhRkC3BCJyvCT/ihVG7ZfrHg1EknRo9qK7FcnS6irHf0RyQBkTsgjlAG2++TkPz0WDcxYOqHrpevHp8aMXNZMgI2Mjdv61rrGu2M1gdswUfFqo0/kdktvSja7cYMMRgCK3tnoLpeZdJo+6QTLwMldjOHge9jIoB4eitrUKKlizn0vjJtXRm0622Xff3fMrk/1WLGwZB++94Zl0zIEtnbsRHQaUjvS45JziZTGqOOTCRXJMHGD5HdDvDOg66SLJNuR0aF+6a4wkbOkRWzKkCcQJS1QTjSp5LPAMxE9DWEYojXVya4zgtQngTOBKCUcVACEvj50VMfeefuuDEeBct2jFouv0/b2ex9YLJ5Uf4vOayV7+eSB9GafvXj+0kYlC3KSO2M5GVS94mPpPbDlk6fPbUDGHythxkeHhe327LRddzzARPDI6Kh4Ysi++vq+ZTIZX9Fw49qixrAmWZWyV0srIgDJDD2f1WHxeMwdUUCNjfVNybq0jU+MecRtNJG0knQHS5f/9i//kzWKJY8SGxsbdX5mZWIsNiT7j/RnB1auFHw13zErIGJmuVxGgqjfmkfdkgOS2WnhkKj0qMYPXRZLR1z/Dw3lZAsk3OCDv4mi3diSscXS62ZHfEXkc8auXb9uV67c8OhlgiLA0tub6/bkwQN79uCJrSy/9jGfGhuxOzeu29t3b1huMG4Z0fVZS+MtY79fcvG4WTH29SKXOpuwFQ7Lks+n9mxl02p63jt3FoT5WYErnpeuAHdhxItMRTdnVhbfPnz+wo7O2xZRPz189kz8G9Fwhzw3cS6TtZZk49TolOqdEl1WPB9uj+gA2Y8MHIypvAYOokHb2T21fKGtviIogVWl5OQPggHAXPAithOYw6PecbyK7sDL4JQT0Rx2Bk5sPoNR4TX96LgFTEZ0LytACQYpSY6Ct+hrJoVxJuCQ4lnkGW436ur7hsZlSLSu+/Q7y9kpH9yLQ93tGjAS94h+4AVwIxH0RM67k0syj2uoOEYuQoYVTOBmgoLAlWBMgp+oI4enHwB3q1wsCZ3xVQ3UmXtxvJBfn3bSxrbGhnLoFwxk7vH9qvidvrs4qAeTiuQhvsS1PDP4zNL5lteX4JS4FL2vJBU+pT+YYOA6rsfJ4jVT2dillMvL02Lq2rdujNnESNj7u8P+C6e0B/wM/WDgBw76/YOqPXjyzCeASZfA5Ar+RMYV+UBfEUjDc2gfeBn8yerRiy5Vv4sWkKOSC9TN06KIErkHBwv9QN2wX3DYqBjVQXqwcWydM2FfyWIiEn/5i1/Zbj5vU9K/YM/V1ddBkMLGpsrvU1siop1+XzUxMTNv/+ov/o3NzC3Yq+V1++yrh/bbz7+xJ5JZ65I/u7rmt19+ZfcfP7XDsmzLwaz0dsXe+ehDu/3GG8KL23Zaatibd+7Zruz0ZGTATomIHIhKDy+Ljuo2OT5q39z/2h49fGgtyTYCVtqSBfgH7ty6Yb/59S9tJJMWD7fsR9/7UDZs0XrVb0PJQcnJpPgr4XZRWzrQ7RX1/eZuwfLSWzhUzjr6rdm2lPqecT3vnOp7y/cDyhcKYsMe14HziwvC2VFh9gFbXl1R/wW0eixZjyO0UGJlU16vXdEbOvvIJ3EJIvLJJvEvgThMiEGrTGJBbO7U1x8TuJ7/XeOC/wX6ZMVxuSbMXW35nh8H5ao7SDW4fi8XM/7QBIe/67vzmT7wnV/4HzpwR6TO8Rm+ZCIAWoImcThfHsH9//j4x2eC8jkoH1rmWVCcn724mHKC5wef/a4/+O3y8N+49rK+/Mb34Ef+98/Q9bfX6cVZ7E+MblmNzgfseYBTztvJRJpOxqTDWb12It26v1+0Fqs41bcIH+5RwTwieBRlXT4TfuM7zjjRJTYzj8O8JT0duF6t1+2MX5cwOngPuXMsucGEHBM5koUq7+gYSQFfwqOk0ok4f5PGkXNEiWPHEhg0NJz2jAtMMuAv6+uLCMN1JJdM7yeSgW29H1uLVJBSvewz1dsnTNAVBNASBENKml7wBnJEsok6oiOY7CDYzfepUxc2JOuuS5eCobE3yoVd4SzSl5WET5rq1y6LS16AA9ictlGtyDbr89XdpKFlYJDv0NHGxrpsgDF38vNgaBrZGREWZv8gbNy65PWB5AKdTX+cyfbCFiZbR1l4kgln7Ezon/FmnCnbs3jos/uENDzUi3HCv4H+4YWPA/1zSU/UjffLiQACfggGhs+bREarvC71GdQDNTF54PdpPAg6feMN4X3pbOQnEyUv0POS7YFDHzrEISv9pLq5TNZ5ngN/+d5S6gNWc1A+9cNPwnEpx3km13Ov+yQv2sMqbOqMftEV/pl7aDtO/cssCl5XHQEv4LeBxiifsdX10hHwNWUSOMiz9KP7qHB6j8gWSAuPu9tGvPBsY80O6tjMXXZV8j+K7Uw3qpyisNAy9pN0AoGIRcnIw9qxHVTK0osaa2ED/MPIT9KQUh64Nx5PeApJNgU+OCxZSXZNVWVVRc9N0Sqo3tMHQsh6GLKS4GD6Kx7t9yj0gX61m/6ib6EX8SJtB6+c0h/SRy83N+xQ2ODGlauW0n2ksz4RPzFJvVUoWbc+54SF6zXZLJWqVaR3Sdk3ks1aQjodOUGwAEzhqfr0nfJb+r5RFN6QPseP0GmR9q9pDWHEVocAUN2nPiWdN3qkJmzLKiz6OqR+Y/XEbFa4XfqC9MkruwfqY9ljGinwKeQMtsAfBs3QLl+JqDJJ4VSXDcQqExz70XDIroxkbOjC7nQCZHz0Isigpa+rhQOrnol31CYm89ibs1Jl7x/Zf6rDsGzauckxe7n0Gmf/Jz8lUiggIAgqiCbBkMUyK5eKHv3CAM5NT4kQ/XkiSf7nDmoBIL0gaKiFM7RKnyFEGsR1FQmTJRnXOPvjSSLhme0TgEEgqvJ6ooxdF6c6D1gScFHnA6yYkSPaj6VuHn2s67ieTtRTjFxR25srvqSefGGpeJzKeTsQTgj5S4Hxhwff/uk5v1Hn/CyMJOOWjYDmZeCGo8wUBn1FH7Bp0pEqEpVBqeq6UkEAcQlLRIOZNZUhMAD4Rjn5wTP9Abz/4Ss45b/ou/CiO4l94xzedQ4WR9mxSc25QM/ZUc1OG0Wr72/bwdqSrT/7xnZePbba3po18uvWc1y16OmRxWVokf+bfM7ceyLjg8jhra281RFgOCdU7w696s/TizqoLpcCi8PbpPOeSgUBoRqRAgUiJRK6JUO/eSQhI+OZaHSWAmVTojG1nw3aYlJwmalRn0QS7zsFOTQPutWND3IgDw4mxVgty+jeyckZS+bGLCHFOJAalPGY9P5l9vZU9MDKETx+0J3PnnsnIrykkMVY5z4nhgCUUEXr8SjoVR/PISZ1rk9eqTIu3HWOaE3aSFHBOKpvJPwvQT99QN2DQihTL13rqx44z+Gn+U9vfhJ6RIiFbevlju0UqnaEUJaxB/0QwUNvEDGPgdXAWS5hcKS+dQNUhirAn0geiqMNAEuW/yEAfEZPj6O+gA7+LhWSG4niU53QO0C4x1geiHFCJKm3SeVCp5QFD+IoInoqMByDPkB5YlAxK48hgaMcMMtseKBgiGZpB8BMzx2QwcDmhih/jBDqjGClPqSHgDmpH5FYlO/O8fNju/7GomRP03b29z21QETPo8dJU8E4hvXsjspiOAGwEcKl9XuPZArn2PBWveIyg4mJpsCNpwlSFaFXHDtE0uMYQ6Ex+61qXPQZribdqzIYD0km0RoOHdJZsOT+1Cdl1NsOFIgeCbkDn8gpCXf1z6kUWUjyoCkA32iRkoLIVvGg6ieo4TKNXNLMijOJQVvquqfQCtvy5qG+s9KhT8oBI01K55iVCP0CMP22trkq5VVWn57b7PSwxROkMqrZ8sqqO2OYJGk2ynpJ0ZX2rXMk0Kbqkabj/Lwt4/LYrk4v2NrLTZvK5Oy9Ozn75O15ywnUJQeytvRq2U4FXGLqO3KgD6fSNiue3ZOSXV9es7jqcab+nJ2YspTGvuusau++dd3B4c7GgS09btnSMyne1V17T+UW9g5sYSalCmjckEESmq+elKznNCkQeWqPv2patG/Qxgf7LRk9t8GBIdtZLdjLp+dqU93Swx/Ysycn9uVXvfbZF+e2s550Z/nCXEIAs2lj2ZStPq7ZG1cnrVtG4oCAb3yAzXaHrFZo2NjwmdWKMrZqkg+NafvNZ+f2xo1pmxoatkjXnHV35u3dN9+zN2/etIWRKZubSNvkyKDduj5lmcFeKfKmjQ5GRRcn9mo1z36+1h2u2F21OSo51dszYk8fbdnc3Kw70noF2IeHp+3LLzUep30C9EOWy4xK9HZbu4zT/9Q+eO+6rtH4t3BgyEBJJSy/v2ezsyPuiOzqZgk4mwbG7cWLqmiAKMtuX5p389qkzV81u3M7Z2++nbUr11P2+tWh7WzVRY8Nn6SOhfTMsRObXZSs6C0JjLECh+gKolXgO8BLQ3wcF3Cv2NJSSbqgYoWDhqVkfHTOjuznf9XUOMHbcQH7tF2ZnbNsJm4LC9OiuxmzvpolhiSrTluWlFxPZEU/MpwP6irv9YEMdoEw0TEbmg1lcdzF7PadWVu4NiWa7xPr91giHtVzN213Z1f9K7rS9dL4aCEZ0GxS23HnJSssMurDaCzpALglw6qhsS5WSsbmXmUZ2tQTmRTTNaFI3EbHZmTIj7tcPBI4Y9ky2uAUZ7vA0aGMwZB4fWZs2H708Xfc2d+jPmY5OMs6MUZWt7btl7/9THKy35qVQ6sc7AjkFYxVQuvb2/bN46e2u5v3iQ2i4HcEcpfWtu2JzhcPiwK9BXu1vOzl/F/++38vY0J9L/5berFkK+LXlbUV9f+Wbe2yUTDpgBruOGtUNVZdpL/ptydLe1atNW16NOZt+3/+v/7Ovn6wrHMtjW3MquqHaChhrDqT8PZNV2nzzOyM9cgoHRDNxAbjbvSQz5xoX1Im4TyND0Ts3t2bMhDQ+6gigjRIBUEuzoZVi1X1b1OyKFjiDYA87bTE2ytGVtL3PnjDJhYW7NWrdeG6ATvvldwSb6aHc56OgdytKY0JjuvkxYRPXPQVizL2/eKXiCViCcn9koX7jz2SfnJERuQAYJjUUAlLRHosIqP6ztUR+/idMfvJ93L2wd2E+FxGRmTa0vFRW1Z/kprl9u1pu31rRHJn1laWa1YvHNr5UdEj1LrO9XwZJ30q15ftdojCqtviosqKRzwKrk80yMbsbI4LXhpKsmqw33LDwxq3UzuUEVSVoVopVWxIdMnqRaLT8tCS5E5ObSY9j288Jxq5d+8N/bbrhgf7aMBvV67dUNkh8SpOH/Gh2sak0+b6jmR6wqbGBm10WPpUshonACtgHz5+4ul3splBzxdaLYkGZazh7M/vH9jIxLj4I2tffPWVJT0NT8luXr/iuvlUY7e7W3D6j6ivk0PCUMLI6K1yrW77+QPLCFMxvpF4yh3+6I6w8FXXWY/aPiG8MKB2H1ux2LDV9V179PCVlcttG4iqTskxG83MCYfHrfs4Ipl7arubDcvnj6Uvihbrjku+h2TEDZhYR/wbkm1RFxt0295OSX3ZFH+eShecWLgnZnduvm23rt21awu3JO+GghU95bqtr6zZM/XD1uqq7e9u25D64fr8FRuRfJ0eG3FHz2gmLdrul6EmA1/4SdrfndjguZNj1+poeMkYYd6Q9LDuIaXV2uauvf/WFRmzpEXoSLaUPc0AAQBV3V+Ssbiyu2sPn76yfo1RsyWjuFzxSfh7d+9YS7JqTP06IhkXkm1DxPD+XsEmRrK+xBzjhuALUksd1028MWgr61XxfU3lkQa0LYMQZzeIW3yoa8GYpJfBgiLo4jKi8PKV1DiBR31/EPE0wIcJAbA4v3M9Th/wCHIBhy4ODMfvwmqk1QH3gduC/NP9xt4cODzIz0+uepywnsJEeIBJCFXGnRocJ+AclY9TB4cijn9S4oBfOU9KQXAjTlBwXyw+4HjJJ/9UZ+Qr94F1sZscG0tucQ4ZT5otsCiBI9zvaRf1G58xlomS5rOf0x/lgN8Cp2bglKGOgoNqb4CFcaRfRv9z8Bv/IS99FY36kxSoKtjLB2eT9k3mhRvmHlWpculfqAmblVXKdxeHhUMCGdk6kWSUXsGLD3rE8SQudt5b2yzYZ/cf2F6pbHOLV2xqctodaYwxdcVBTV/QLo5LvE0lcVAgU+hfP3QJgTI4O3yCV30KPeBooo3gbeimRiomVfSFcN2Dxy/s2fPX9vL1mrU7Gjs9azCbk96M2+NHD61bzyIXMU4QIg2TqZR9/wc/sA+/+7E9ePTI/uN/+mtb28hbQby/tVPwtIJHkqU7kov33n3fHj19Yf/w688sf3BoT56/cGffd3/4A3vrjz/x/jqsVG1gPGfHkjuxVNxevnxmG9KP8zOTwngPNZYl4TrhStl9rBKJidcS8Zh9+uuf27/88z+TDkn69d95957wlLCMZG292hJvBwFP2Gi7e0TlHglfh+znv/7G/vN/+jufuCEqN5FI+6bm+Do4l5d90dXfK4TPfk5p6fGKZSXr2Sg0FGVfE9Gu0MiQ5C68eCTa4DfGqksGM6vocPSDD5gYhC5Y2YUNgfMTAmI1MLQHjcF7DC0r7/iM4wxaJVCgqD4pVKT7RW+lKlgOfR7YIowH2EVdrWshTzdW/DMHfEI50A3l8pkD/uczMiGwz3Sv3x9MBPAevETH2Hi6F9vx9wefqXNw3aWzHxvUr/NXcCUUy8vL4F3lcfCd1+Vx+fnyesrj8OvoJ32nrnynjs630oHwiDdA46HHe4o0JkfhU3Wuy39SlMajrHAhYp3oF2SBrH/JXdrnjlHKpoJ+qEx/XmDroW/ZkNcd/N3BZwIO4GX4j/uI8idv/wmpMXXdwECfZAclqT/1rGbjWHoBX5oX7TIXJzHpdWS9q776QdcnhYnnFmYtNz5i7FPi/Ng40r08J6bPOMX5rkKkw0krS2AbdEEKXPYbOTgQDmgfSy5ofNVfLk/F+xxs7EsADbgGvxmrfK5ev6rnC7O3q2pSU3K/bKUSqxwJUmXlcdyGc1k7PBR+rwlfCPuwjxeR/ch/10vCiBvraz7xhR3MaEraSU6D6UlZyd5XMfVDy/YKBypWfas+h3YINCFPPpPPvAdphwMnuBqpzypf3/l8KbNJcwLJXNLRJf0gG4P7uJpHMOnBpDkrLiJeDpvsnmns4MuAntSX6n6+U1cm91iZf+vWTdFUl9XUZoL6nj977nKYgF4c0lAd7b98HnR5+YLML3nbVwLoGiZ0kEfQMjKd35AZTuvccFEXvnvwrOpzOcnxh22kfJ389hwvrsFPS6PpU5389jwY9dIfC++jO8mswGbkWdmY+DHwdT3V+JVke4bVB9cnJyyhcSZ1DLKhJf3/QvjqRPTPUByp2PqJEIrrdj0bE15jdyq80mnjOwkCLplcwTN9IHoq69qy7L+mymrK5iHF8UAiKlzPJtGBL4j9JAkOhitS+s6GvCkxUr8qwb5oNBE16qt5VU8CrgrC3g+lY4ZSQ3Ztes7ONb7Ix1ZXvxWKFVvbP7S+KPuidfvquT1hmLbaVFN98ROTZaRfv3n/0F96ndJ3qsOR3tf3d6TPO3Z7ccauTpKOiL0ez61I4BNUrn4469C3XcL00quyI+G7iOwF9pGZEP4M6zv79GyoPnnhfva8HEzJDkrIzlDboSt8ah2N1bEaWUeni7ba6C+dZ+TZK2BhNGsJ9Sv+WsckGoxujRMBe5WjE1uXDVLpnDhPFaRniex3/7jKILhlWDY5K1yHWLm3eOu9n0I0DCKETJQrBiFCAUapsUmX3ocH0zYtgoA5oAaYSU8WkcGEvOscp/zQB/7pHMKS8nG4VVWRl8sbUvAZS6Rz1pHwUp9JbFOMBLIIHucy5VFhgBtMxgwoG9X487wbxCSIVX30SFxmNrrPLL+9IeFEGp85GUUylLjKif7iLi9br29L4RzvfPr9EZzX/ygFvdhcrE+CffbKnIANM1oSTnglNfAsjTzWi0goIidoB2BDLOxL/pAqbPDExiXk5ybymX5i1spnm/U0ZI/nr6VBPJdDlXZFyT8RRJfGhSiuo1pZBl7JjiuHdqrPR8W8HRf3RfBlOy4XLHx2JKaVsFV9Y2GBjTAKQs9Rn+Kg6iB0BOb7BmXsjY7J2InZs4fPvd+JcPOcdBJUMA+ERSuD6gSf/hEIoI4ql1lEHMcIzz4ZE3BnudZy5oD5cPaPCkRBgJ1606KZhA1PjyCpfcxJl0NDoS1KD76p36AbnWOSJxQd8Ho5GFGH6bTAj35XHZltoy49mHX6TF3pT42eCqIdEryUyW+uWPR+8cc52uTlXvY3v2jc9QD/Hec6B/UityMO4IBOLyknKIt3nfq2r/z4Rx+D56nSqlvIVp+ve07kYwkNZuVIOUAEOukUWBpUkTLE2d+Qkm3ruQHYCbhALC9hI8NYYJUldSkpXN5xWOOcj0mgUO/L+qN8aBM9jOB04wnegjboD718ZQP8omvc6a/+Z6UDZQQTALT33KNViIIi/xiRKhgbLKOkqdSLSBl4wHeH1zOgEWQABh7RUjwHkI1RSY5dnBW+aVUi5Ztr4WRJJSM2PZ1VvU4EwIdteHREY6cx1riiUNwIF+Bp4kwUHRFRz9JZUmkl0oMeHUw7cFipAi5/PI+tym7jxBDNqgPcKQqPnmDMCWgx48zSaG+J+qgiI7bdkSxUv0QlZAdZkqnro/38LwARCbsjBl7xdklhETGpxqostV2dgrGF/Ar1yxiXAkBhdYkPceZ77loNKhMYerzFE4O2dXjkm/b1SkGQngwZyp4cq+urVhHPkwLl6LgmMHNm01MZy2YTLqfZsGZ790DXy1j0iYFeN0DiA2Gbmx23iZFhO5EMYROoXHrI0v0py8VHLTc4YbH+tFWLAj6tpDXq/TY5tmC3r920t27fsTeu37LJ0ZxNjY3a7Pi0TY6M2vTolC1Mztt07ooNRkdl5I5Z31m/jQ7OWrQrqXMqOzln8b6syh+1KzM3bUr3RbozFj4dt1jPVes6mbCjZr/KvWY9Z5N2dpyz3uNBVS9mqfiIzg1btHdKsmPRop2YlF7SMjqf6huzpE3Y3auzNjEW82Xb7WLMBnp0PkzZk3oOeQaHfHUIaYrGMpN2uHbbfvlXFVt6FrNSJSlwMWO//C+v7cvf7dvDL9fs1eNXNpLOWI9ooFWW0XWwLyDTsOzggKcPmc6pr4cyMsKqdvXWVXvznXu2sbNn2zs4yM/s5ZOqR6fj3F1d2RefpG1/v2l9obg7YvZ3S9ZpkgMwLV4FlEounfRDRba3e2zFg2OdT4s3SaMQt/X1vL4PS3al7fWyyoslRT+iKQkAlggelvO2sla3Yqkj0N9tL56WRXNRNwjYlDo7PGjZ8RNbuMVk27ll0302Phq22dkBW1xM2vhEv42PUZeUaCVnY9IH995atEEBBDsTUK/lbGdzyEZGZo2l+zhB4NuDgwNhhKIdFPZkiLDktdtevdrw1AC/+HVJ9YnpfN4mJhJ2542QjIsBGx5L+ERwZEA66LQgcNVRPxUlOzrisaolUhEbzsZkPKR0bVTtzYv/R/TsmGg8JRF17MsTl5e2rCmAc1jekzwTSJccSCWpW49996P37e6dG+q/fgF25HREdS1pbCq2v10UjQ9YWL8RfRsWkNwXr4S7wzY9PGpx8XNMZbx+8dqWt7atLiPx3bffspzovi+WsL/6+1/bJ9/9UIbPmQ2I3SPxAUsNZ8SLx/b1g6eS2/0WS0p+pVJ2WK/Y5u6ObW6v2ehY1ubmJyW/hmx2Ydo+/2bb7r191TJJMb1wRFZ6ODeWs8Ur81Yq74u+4nbnxjW7efWKjFaNWzKqPpm1p8vb0hOn9pM/escWFq/Y8uquXVm8ZcVD+LlftBQKluBqfJDTOKPJC5lOR3yzeYwdNlUj8r9YLLsRiJFF1LektGUzKanjjke08GKj2kbz2CqlmgzDY6tWmsIUIfUfk5ei9/19297adTl39caM/eZ3X9njlyueO5JJ9R7R4M7WjhX2Dq1ZrlqnVfcodiL+Sb83M3HVuokKQtKKt5rq70/eWbC/+Mkdu3otZXv7bXv3zYzduzkt4yBmLf3+nffn7da8cMNJ0zbW8vZ6qSYDNS3s2i8+NSsVBeplXNarFZ0nYhMQ3m+Ls1m7fTNm772dkZ45sr2tA/vud27YSE7yPNMnPh6x73xvUWM1YjvbJdEO0cnk0CVdSJ8vUdcJYRvyf0q/qT9w4mDUDY+Oqp+O1P/sIzXguimXG/Glzm3pTHI8f/TxB+qrDRkGVTfcxAZ2+947KqvH9RHpdooHomfpi+WVDcmKARsbjksPCX9JxzMpzAZfT19i4AyKV0WzM7Ma+4KxqR45eMm9ms2NeprLL7782ie9WOV6Q3RFOgs2DF9d25RePnL9k9N1tA8HELSyn99TO2NBesx4wnP2N6Rr2Nj1iy/YFHjP2hpDNiMegmZHZ2xwMKc6xqxebtnuVtG21gvCksu2t1601aW8FfJHur/PxA7ivSExvnR0QcbU66JP7Mb6JKtkA8TFp6NDOZufXrTZ6St2ffGmsT9HvXrsExRPHj+3hw8e+WbpRMGx4eYd8TnRaNPiz27hf7T9ubASxhyRY451JCeJSmYVIWqWfu+TDGD/B2if1Tqn6Najtm3ky/Z6fVMy5A09o+2rKUNRUoJVbEu8zItNp8v1umhzT7JzwtLJYdWzzzbXXtuta/PSGy03DDNJYYRz4WHh+4O9gnTvhIVEK3oUyErYLCm6Yp+NlN1/sm2be3Uj5g2sw74WbKQIdgGzHUm+YEgj35jwwMnrDhc1LnCQ40wndaPaIvngOA+eEr1yDU568CjfuQ8nABMZOC0J5uBaIt7B3p6WTPRJxDipHrEJSfMDRsEhyblgYoE9m4Kc4GA68B0bKvsmvfqMPRPgGtlFYEXJRurJ9dSPlZjuaNFnAh2oA9Fz8AYRntSXdzAn9aGeTFpQHr8xaUaEP4Fk6CRSAPHcE93j+8+pQAIekIWUcTmJgMONa7kOJ7A7mHQfuaUZRz7jMKZfWSmAIwqbgM9EdLNvFk4g6gEOp2ycBZ7iQGXemSNdqfCr+KhjAh2qC0EcrPzuIgVaaEB9GxatFWxlc1O8H5JumLOxkZz0tspXe4gg9zSxeq4jcdURGnbbSjQArnZLQm1k3C7P06+kWyJilEkSbHaPCFVdkVeiJl+p9fNffmqPnryw/mjSlla2bFc6mFVfo+Mj4ulRy2Rydu+NN+xHP/yR6HbBrl2/bW/cfdPxdf4gb3/7N3/j4++2itpH9PPVq1etUqnaz375K3vxcsnbyj4yTMCLOuzr+9/Y1v6B1QS13/jgA4tlM1ZuN2Wvb0kOCe+pT0OyVR98c98O8rv21r1b7hj55sFXdvfeW1aSnCvsbdn3vvuB3bp1XdcUbHNlxb4nfU80JRv9HkrPY+cwecR4EVXPPn9EDe/ul+zHP/5jY4Pevb09l3lMIALOCQzY2z/UWJA2WLheY0f63WHJx4PCodpQt4nJSWtJzuIT4YXd0z5u+YqsI/HjosaQ6OcB6YR+6Y0gtZL6RmPgdpJomAkm6NInwDSG0A4HtI/pz4pL5FOBND44+yXvy/WWdERgmzHeyDS3wS7MWrcnvYTA+vR3XaNf/ToO3rGbIFh4loK4i1/9Er5fvC4d/X6f/39xfPslKIcXl2F3++Xf/u5X6AjOB08J3qFj/+z3XNbaT/B/cPhvv3+/vIcaI5N8vzWdVzVV1+CFQ48rmJzEVxMNC6MSrKBzbWEANqolAh6Hrpeth3r7KUT/vF85ox+ZMAULhaKBzmDfI9LyENwFN/qKWV13LBroC8nek0A/FvBgFUEkTGHiO9lcOJmbwh7NFs7YIDiVw7MLSJaDJbDpu/WMuvDB9u62sT8ceIFo91JNNufxme4/1fm21YXDWKVApHCP7kE2EtjSaLRdHpeKwZ5KddE7znbGmVRYRFqT3paVO/AC8hb5Mb+wKHmjeodNUupINokw8mElCFgTNsCHMzo2ZgfCeKyeQsYQ6Y4uop/xwxDkyWpC9slhs3Wc1KSTxd4lyAFHLulTSuWKbeztqr9C6odu1RG+qRurT/EtQAPwBM+4fA8c/8jxgFLd76N+5+XjxpjpGe4EvzgCGsePEzj7SWWHznNZfkqaSFIzasx0zWV+/cvP8BfXg/fZ6+H506fCLUe+uok0w5Trvjp0KszK86ibnkUdvqVnnSP41HWwPrvjXr9f1hNd4TpNFzMWXINfgkkB0g4T+Iecxd/Jb8EkezCBQ9/ogcGzLr7zTNp7eR56RvnSRz6xxDV6MSZ0WkwyaiyT8c3yqdHL7U2rNHD299q16Uljh1T8Q/xf01i/FGaNpOOWIOhWdeoXLaFLqpJPyXjc4voeJaOG6GZ7d9d29vatqvFlvFjZgY8Dx7TrUOFOdCcBvGnJSfxW6MaibANWeRAQNBQJ24x0YUr3kJUEPxaBux7cKh5CtPXougevV2Rf7dob165bSvhERrTXmQln0u2sySYfJl2P+pPMIr2iZ7B2sV6Ufj+xsaFh8UnA8/ov6Df1I0HDp6rz9t6O7JwzuzUtfciEnHByTdhrO89eUX3Bikf0n/q91gr2EmLShonebGLApoazrpfOpHO3ikUrSA8OJGLC7uov7DS1m70KSJWtjvU6uG9W7/gBGTvPyKHypnNZG5QdiH+VoGRRrdM3vq991WlJOvlQNo+v1joT/YueITD2IiCQdWQobfPCyaRV7Xnnk5/8lIhanBHMtuCACEm49SJUNEDl4qEbCxl39k+6Ie2OVBVIB1/OZkGA9JrTFd/1xhWqgfoRUdkjwmrbq5VNiyazlsiM2DkN1QvC41oGBAGgtgbMzDMoQg2H+X0SgGv1H795FIjO+LJFCcLC/o4v35ufnvHZI5baB7JBnaD7YBoO6nv55xfw7+KcM/HFu3rdFQiztzj4ZxdmZdBJkUsheJuJ3vIciE2PiqANTJaQRxkdBIBUjwv4qwwpCGrPzuPkYO+SEcpsM3KA/vF6isDt5EjPPbLTVsMapUNrCOTUyAe4s2GNvAz+0oGZQEa7VLAuAQ42m6B8drd2ACFCkOSyE4SJBHe/gGwkNWRRMVFMDBAfGbdEdsxiQyMiDAkV3bL++JUrohB1QHaopvS3z2bCbGICF8J6eS/RbQhVCSpPD0PLqTtjJaGIYi0JqBBT5fm9pDyHUwkpGAEaGcaxbMpy0yMSQoBblcV9FHrxrjc+0CEaYyI8JYL07uOnCjIDT34t8j36yNJ5uouJFg6iRb0Vup5ffOz1cqDABx08hZcPPxe5RLx4USlOcT0f+K7P6OzzIwlfMaE6yOvtt3BQxsVbQPffntIHvujlk0FB+84EAlaerdvadkF9y3J/0bvqz0w9SzkrCAONAfzAplUY+Cx/ZhxYpgeog0dYRUC0d694AyXjS3ZFU4AjhBKK1w+9oZTTqZSETtp5Gt7F6KVjUN6+nEg079HsIuAjjWPAg7pZ/yiTcea5nMP440DBoaxQrlxPzmrACOcwKgHfbujphYIENLDkn2gm36BFSo1lZmG1TVQrfiOnZY/NLTIZ1eWpCeg/Rozo+TONPxt+H3XOfUUNdIjCjMaT7uQHTASTaaID0Qgv7gMkMWjE+7OkSgzj/QdIETX7El/yDXpbVVfyCvq+G7Qf5cMwimZZAkY0rAZDsixlZ+qXYN8ACeWwDEzxOrITZVsjql9CmQPQx+aXZ6pb30DMYlKYjCNRaUS+Uc/e3oi92tyzrx49tIOSjInjusSQDHY9e21tVW2WLJIiig/0yyCK2GAyKmDStLGpCdvazcu4Ofal04BgWnUueZSMx2x6fNz2tnc1difiY9GK6rOztGH7m3nb2tiz1bUd++bxsn3zZMWePVv2KNnlpWV7+uyFPXr0SODz2F7pHJtH7ql+ROyvvtq254+Wbf31ni0/L9jDL7fsq9/yvWQ7G3Xb3ahYudCxl8/27PWzfbv/2arlt1oy3o7tYPfYDvdaVsgf28ZSS9cf2e76qb182m0vnpzZ+nKfrS2fWjF/ZvmNmu1v1axV67ZWVWPdisjAi9jrFye2/ipkrx9H7eVjs72tiC2/6rEXzyN6Re3FUwG3x4O29DRnLx6O2erzPtvaDGsMYlKGHRtOZ2xzY9f6u2U0C3DAE2MTbOg2aNXakYViWZEdqS7EH+cCDJKVQ+kRAZms/fqLT60pozFfOLb9vQOPkq2V+4wNK0vlstVVz1Yd6QHwF6ARPRy3emx3p+iTL/XKub1c3rSNdY2t+G9ruyb9dazfWYIXt9XVgjVq7EWTsc+/eiCDY0D8I90rct6T8buzVxE9kLYlLDo5FTBt285mWfQj416KPiI5kBxMqdyWffnFgT142LbfflGxz7+u2jePGvbl/bI9WzqxtY2G5Us99nK1Za83DgXGezTmJfvqy0P77W+LtrJZEYAr2crWqk84kdqCiIaxsbgNhDH0h+ztdyXLxTd378zYw1c1m5odsbff6rHxiWP78DsnNjvTZWHR4LbaGA6fWyYr2uwnL6nKEm+1WhVbmB+2hdmwypRxPRO3hw827M03piXDWjaW67XcMMtJZUSoA+ZGEjYcj9jixKS9KcC383rJzhtVe++N65aOhWS8HNtXXz8V9UunCfAxSVorC3AJ00wMD9mV2WkbHc6I79ruIM8KiL39xjW7cXVBcidqOqvxqdvMxKjv95LVcz79/JF9/P3vCBCfyKAMSadmpJfYTFj9X6iJbmbs5p17ztO5kRGbnptzWTOcTYteIgK1ogvp8998sWZzcyOWTnTLgBJgDsUlc7tFP0P27MVzGx+ftKmJWQG9uAy9mmQ69Gr2y989toNizd66dd3GJufs8dMlY9+B/XzR9TQrlroFnNiDBJmPwzqZjNnVK5P4nNyIbHVOrFpv2PK6QL5+J/UYMn5ze8tThm1t79lhlWW3p75k/OCwanukzzrpsqPGkQ0mEjYoo4+VWnECBvrCNjGRtbfevm7PVzbs0etlm5yZsULh0HX9ofjitHXiwH0gdibsUra/+LObtjB5ZtWtbZsfb9iffv+q1ar7Fjpp2o/eHrcPrw7Y0FCfffZZxf7Nv8zZtbk+yZYVd9xfvRqzw0LBXq3uWLEZtqX1pi2t7NnI6KAA7azGmxUZRFMOeCR6f1/cHr3asa++2LJkJGe5VMhuzo/b2HBUNCn9MjdvT5+ua/xkkK5I5x52JA+2xTdDvi9URPgpHI5J3kv8S7fWj09taHjUo3mYJGZliusj6aW+fhlqMmJYfYbTrN6WsJAMlla3d995w9OhEQnVp/HsFs1cuX3bI6Ew2XDo1yQzcJyuS0ZH4gnhbfoXR4GK0TNCOvfg0TP1e9rabRksohMm3VqSKxHR0ebOrk3PzltCNMEGveS1L6mvFmbYtDMkvTRgL5ZWHC+zsmBIbYyrrjguSsKSeRl+rL5gNUYiPSRbQHRXLbuu39vetrj0Wk6G2on0HCkxytWqbayt+cR+OpGR8RYXrY/Z7OyC3bhxy2Zm5iUjZuzWrbccrwyL3+wkpHKSHmE/oe9XdM28+GZ+bMLC0tXDg6PCAAk72K/aoycvbWe34CvM+oVTry0s2pv37tj1m1fFX4M+2Y577lj1OFMb4jKIyHEKzKKNpAIk7zp4hVV8YEjSI1g3gFu4T3QSTUj/Sodv5Pfsdw+fWFmY4E/+5B3bL+zY8sa6ZPep+qZuS9K76HrwMk7v89OWzU6OWDwm3NN9In4wm53ISGp0WVIYKx6KcavLH5Z5T4wOC9OcuCMZRR4bUB/oWnGt/ear57ZXal6k5cQhB5ZnCgzsKjkp5r3Mxe94j+swGvSrSEM8rFJkPLpTUZ9xGBPhCfbB6RPkAmdioCPscCQ6xd7SnSoHwx1cEcGIx/mk8ohAJiI6sK1If3Pq+CVYhci+AAQ60c/YBEFKIerBZCP6SVV0BytYCBuCukPH1BH8Cs5k1RI4kwjqUrmke4X7xF+0C8OZsknfc7k6gHYQrUoZtJHnMb7U6QQ+1HPAmOggXtSBZ3tKIPEUcpY9qwgqCa6jM3G0CAVxsf5RDo5bJhXcWcMleg7BL3Q+uJ0VlWz0iq1MmzioL/l0TyUvb8yl7Nr0qHV0f6nO6gT1r8YPx62EhTBeQ9ef2tPXr6VLW57Cbkg6emF+Vr+pH2RXuEUroOF2kMYNPoR+6RswN/3hz1Y7cfbj0Ncw6QAdk3I0CAAihZuv2Bcd4MjG2d8jGXVfMqRbfFAsC6PX2/bWe+/b//7/8N/ZB995V7x1y77/gz+2Gzfv2cjYlOTYlDsBmfjd3JHM3S+L39sSa8K96n8wJiuVbl2/amsrq5L5wu6iXyaTSSWADsIOePvt91SHAemXoj0Xhvzok49tZnJCemxU17fs1cunti37tiy8S4qzSqmose6xmelJe/rimSWiffbmrav2zpt3xOPd9vUXn9urp0/tX/z4B9YU/XTaR8JgeYuLn0fHJ3wlAulsmdRj/Ld29jzIjkkZfAU40RYX5nxFZTaXtfWtXenKQRudGJbOO3DZyapx6BKaW12XnGvXRTttY2N8fCNsxEvqJJw3I8NZ13dSvMzfi376nCZJx0G6FMYNW5R3+JGxZw8HJgE6Gq/2KXYQkdnmOr5YbQhztT11hPsKxDM+xioDXkYn+Al98JXaflx+DmQELw9q0zWXvhSnKd0LyXt+ehVBsVzDh8ugtosH+HnnFQ6u1Qu+uCzfT1/+rsPP8+flX57nWvjy4uvF4fXinS/86K/Lz7wh34I/PrsPSbQPBsTpzkRK4JC/iNZWP+J3icfClhZGIYr5+PjMdvMV9TcRtJKhGi+12nmZI3CYEqHPOIPlsIO7NfZMHV8GBepd9lbggCagC7mn974ut3/hTVbbkkaaCSvkGy65UrklOcgEaEh1hB8JiJQcjMbdmX4ofX8keiHFHdkPsIPPpJeOoCPxF+l5ShXOi4bPAjncLZ6gv5isPVHb0BNgM6J5nQpEb/hfkNHoDfWU27BsaI/MZWKVgMCZ6RlrlIuWi0lf9chWFf5mlQ4BZ+hJAulGx8aFtQ5lmwvraKwCWUv/B/IWm3t9bcMmxG+p1KCTDKni8P1gmxP8QnBEXbpjX/xM3UqVqtfF90dR3SgXp7fTzcUL2YsfgYby3WWvE4YOCItzF185/OvFvf5FB3ifVMJc1xZNMI6egYLr9Ez0Ag/gPPyErmBc8ZckhIlwkDNh9+rVK+9v0i32yS7ol/ykvhycRzZAF5cveOyyDpe8Q/nuh+K8Xu4jQZbrz3WUGCo1mLH3P/hIOPo9Gx1lZepdu3btqtMlq52dXnVvMBHCuMLDAb97+XrRWB7PmF/yOmfxUXkwrH4hkHEqm3NnO4joxcaar0wMiz6vTI0Ljeh61a+nX9hPKuvR8pJ1xYSr4ikVH9AWNgkrPFhVTwBD6MIvV6rVrSn6OVE/sidPVvjS0z3qt3bzyCfZGb5kMm0x0RJyhEDvgvQ8WQ9oW1L8PDkmXCUch7Ht3KrykFccvbLlSqL93z5+ZuHEgN2SjdVzMQmP6DvTGBdEryvrG8Lwg9avdiJjRbiWG0pZPNVvpYOqZSTrQ30X8k8VQeciT8BgHX1fk23Cc8eHU3YuWj2SfbYvzL8rO4/JNnBAXHYBmKohrBQEKgiTCBcMCuNMZYdk87Dqi81+i3YgmicdXGJAmEXPIUvHoc6JhaVL2LNRekntY7KB/Tp81aMqh4N/LpuxrMYAS8IDSHTN+Zl0hTplS/hpOS+7QtdzzykBH64qTi0iHQ/2HRyI2JDG49XyqvXMXL37UxQgoIxZvEa9KpAiIaNXXRWio3qlwTD0ZibHnbDoe3fyQ056KITlYjmgNp7mBzRGpAIECritadD3CmUblMGUGpKxzOUqj+s8QkQNdAGsz5fC3cGfrmEGzqM79AyUF4IX0cTj2K0/JAF8RH4lEdX4SM6GhwZ1fwCaUDZ+eP2op94uvl8Kfgjx8tAd3gaXLao/zkc6cH5+XgbSgJcptlD5+AvJ09r6dpke4vhUAqZLA9ovo5MNHrq6aYcAvYyEWFTGnq46E8OUyOckwuo5k4G9t2rl/JpV81vW2N+x6va6tYv7ZtWS9Z20rf9coBnmlrAlTy6Od4ijKgFOprXuRFIvGUEjAjtjk5YSWEtOTFtkKGf9Ot8diYvrQ6oLy0l1r4CZ+8RlOK4/fGG4bX3jWVrGpEuXiEfjQLRLn75LpAh4qD9ccas/L/qOcQjSyPAjS6JOrdZoqliBXRXKjHNKynN6jA2TRNBi7IFs0iP7u1zZaqxdU/nt3rcID4wN/nTCn+MCjQv0+fLP77n4z8eEmYr/H4cPF/Xl3f/joKUB7f6jA+LQOT9Lf+tP3fztfTgJexBWXj+d47yX/XsCCmju4reLz/69m0gowLn6TGOw9XrHVjf3fEkOBrmggwustgQF6giFipLngA+I7KKvWe4FaFFB/jsRnwXRfUPXNFrHAggddypXBBrpYcohuonIJjY/xulNl2NwXRqORNwHYCaYDXfhp9+ZDWeyB0UBWPFoDrXXx5vR0/O5F56kbJTBseqPUUUUHisSWK6HfMDxXyGySv2Kwm2pTqRGIFLQU/6o3KaAOMuVkumYjc/kZCTonGgm2NgRR+aZL6Ptiwy405+cwQAMcunhmIcngskByQyMSAzQC3lBhLzLBGSdlALOEJajEwmt29UutVm8jnGLwYrTTP8kA6X8BdqJoGL2Fr4gWqBXgLJffM9KDK5FHqJoyc2MoC4XSzLCpUKlQJmEwFHAJipRyZB+3cuSQfoX2tjc3LZEKun5/zcOC7Yv2RtLJ1WmjDcBSYyDwn7e+79bfUdeYfJTs2R8b79g6+ukQBH46Ap77u5oj5S0+D2TzNj8zLw1q5I94bgbDxjiE1L6fa0zi55LcUkx9KvtmJrnAocp9e2w6tnbQ52loNQGcvEhxytlKW2R8Gn7VIpeRqSE+Ik+957LAKpXrPtUNH4k+SG5woqrjup93JRsZnLlROfd6S3l3GkRfmf9Xf3WKNXdMVjReJCnlZyUuzslOzxo63kyjhod29vb1LigWDtWFTDN50vGrvPFYsHWVrdkSJIz+tjyezXb0Wu/ULf8gRT/St3W1iu2x6aBahsT2uTlVAfaYJL0Q0cW0fjHZBBLQNrazqH99c8+s5ev9+zLB8v21cMte/Rkz7748pWAqsByLCFw3rTV7bwN5SatXG1azV9VK+wWbXJixKNDFucnPdqtVsa5xqqThsBkJtifIMpE1rRduzknnu7YrTvz4s2OlQ9rnq4sNpCw9Y0trytOx5FxjYV0XEyGDHR8/cZ10W3LtrY2JA9qMsyHBL4G7dFXj6Q7j3xjnpjkSb+Ml1Qiamm1c3w8YxNTYzYiMDkg8DoicDd7dUGfpTPIvS6jgWX+8/NTxqbn5z1RO+sKyQAes6nZUXv7vXt2XfVNpwSkxVO3rs8JF7SkZ/tsaDSmuouXc1F7uVWy9HDUhlJVq4rm0gJYZMypVntlzJ/btDDE4vURG0yTqzhhMZwnvWei5ah0Q836JSO7u8P25OGOff/jD21ufNhmhgE86vcD8YRo+q3r1+xabtjmpefPJU/OhVnivWapUK/oKK/ryra2smNXrtxyQ3/x6hU3yCQdLCX9i4sVvVxkJZxkxPBgwuZnR2QQFa1wULDVraIlNQYjw2lLDg24k/zTz7+0Gzeuiq9IM9a25ikbop9qPHft4YPHNpKbsM2NHSsVyyrjwDf7vP/NE0+R91p12RQ919q9dv/rF5bNZq0lY/Cw0LTdzYLtHpREz3VbXdu2snh3b0f8v1/0zZgfP18VZmrb6q6wjfQpESPV1ondf/BKvHDiKxdw9J9LPqIXgtWRfW4oDmVSdvP2VU+nQGRlWTphd/9Q9JVycL4jfgNw5w8P3fDcF4/kVaeixo00fPBds8GEb68MwqbnlmYFFvI/0Gnqi0rBbt+9Zi9Xt20tXxauG7Z6rehyqyM5GlVdEjJS71yfsr/4/g2byZbsT78/bR+9NW0fvBu3a1dO7aP3x+3GfMKuzfZJXtaFVRL2q0837PZ1ZNip+nZYMjxmH378jl1bnLKrC3PGxrKj2WHrlTwfGYr6NZlsQrK2aeGooHOP3mPSFdF+GRSnHkG783rFFoRDri/KsEgf28rrpr1crllc9N5pgisvDHXJFdJPofiTknsYImJAq9RluKrPCOLwiGO1kgg69pbY3t1zGc9qMAzcw1LF95lYW1u22ZkJW11+Zdubm+IBcsR37OnTlzKwyyo2LFkn+pCBUpJsffF63c5lABzJAMBoqtYqkl9bMl5G7MnzZRtIpCydHvIc0zuidZYAhySvi0U2Bs/I8E7bN9888ghdJgMWFxZ84/pj8fKW+AJ8xgqEIfEUOfrJMYyT/Nnjh8b+NXHS+0j2s5SfqGlyioPHtze3rFyuSw+khH9ClhsldZwwp3TC4pWbMnwHrFpp29OlVXv67JX98pef2it9/ur+E9HxhvphXQZ0RPJ53yNgrywsSsfIBmiiI4INCdfW8/b0yZL0WUl6csjeeftd+/jD9+yNW9cswUqoLhmZMl7A133iSZzrx5KDRIyRapSVCqRCiCbjrmvJV/z/oeu/gy3LsvtMbD3vvX+Zz6T3VVlZVV3V3dXeoQE0fAMgaDCg0ZBUDIcxMYqJkTQKSPPHhKSRJkJixEyIM6QoAiQ1HBKER6O9LZtVla7S58vnvfde37dOvu4CSJ2XN++9556zzzbL/Nbaa69thHkGIhhUpI1R4cqKvSLCEN0/Bu0PTUzHxMpuLKztQEvV8PRQGvs70Lyrg+xLoyQb6xtyUsENoDvBLCXgDpfAuwm2RnXpfnnUY5DWQAOmgto/KI1pdHNnh/imCPwRa1UzHhqCW9Db9Q/A/FuHaZi66ax2mE4A8ZfBO/K29KcTf4/n+ZsGrHhKp2KBx+F52uk9vOUhxtOWSkcHMkPZkOVwTixhPWRgz7u6U4yoFWdEYxHFuZWGvKkaM984zxHTiX3Eez5TTJ72IA8VSxYpD/bTuS5W9BojJrWPXB2kk/Uocs1UCeJZ62E7/SwmtCwdA4XTpyjfwIt0yICjFjCeTXUpn3m995o6yKh279VG9N37jNQtHCTiOoNOoBPq5zmv87M9KUbWSa4T1vRl1U4KgIENnBEPGwynY8d3Jzhc8eBhO3Use253Zz8unuxAj9XF2o5OA6MJqSP9Vl/flAExae/yaoB2nGyyDu5Vo2359T/7U3TqRXTlZq5OcfLGTWXta3G2Eww5CUEBOQkCDYg1j9p7NB418IDIXGzpXnhGNxqxq5wpra6NW7fvIuNdIYMuPnk2/tpv/W1k/XYMj03FyNgssuNu3Ln/MG7feRgT03O0v4J2NhX7hHR1xItXr8ZLV5+PK5cuwJeX4gpYpJ4+M3Xul3/qi/Gp116L5y5diotnzser115Brm5jj/fEufOXorPnOHKrLR4/eYzsfZArvN5+/Qcx/Ph+nEKmu/HyxPBo9PX2Jp/dv3cPnquJj33kcrzykStcvxUTY5OMWUXcunkrPvLCczE3NZH6yJVqOs0cUyeuTCslD0izW9hD7cg6JyacANS+ON7Xixxeg7/dw6Yq9zGBstGbc4nxV8Gy09NTyFD3WgI7ymfaEHTu6cGTaRMYPandYSqxfeyG/eRd/QLqYuiXz7Kj4+O7exGa/ifTMGkzOVCUa0Q3xYEnTN2zkXp6DX4Rjxl1TEFFGdgYH7Zw85xeLg8rVnx49iqOo0/WgMvz3ZM/dkD6G29+PvpuWUf3/fjcs8N2HB3+8uHfs4ziE7yJrPX7h35P5+qz75bz4d/9P+3+Z6+ivkWdf3zwxdhCJ5kynQ4jlo5bb07fCPgOeeUm8k7KraPDJ8GMm2AZV0goR8T4BqD6KjE9HgVW1VTyqgr3w3EltHufmToVgY2tVJFRuaat8Vo3+c8AOWyIlCsHptdF7jc4iU/p5TXwZWWm39neVXZhP8GD+ly08w1QW13fjtk5I/kP0UOAOurvM2rrKYPqbUNTTujv8PuuaeeQI66A3XLzTtq0jv1hFfThuI+Szj7tT+116d1+Mn2MTnmD4JQ1ylzl1DnwQDc6fm99NloqsBPASbvbqzE2h41Nt5jORPvj+PHjMTs9jU2/lk78zBQgLYo3kOm23Y1s3YRdOaguUlbqvLYRVA3eko8MLhmhPTu50kfZqc6yLo6vdCLPFmNd6LCkE4eUunj4ljTKb/lDnixeYrBnH7lI2nAfGvfhMx1S4Uvwfp9h2V7nc6Q76cznmw7J/npw/146bJ28M/ju4ZMnlAOdMLDaZ0bcy9P2r/erD+wHddBRmT+m52fv9llOKvuZdydg1SWNYDvvofj4/Be/hH02kJh9BplrZpUmcJ4rihrBn2NgL/Wb/Zb3UNec+Eoey6JTNnjk12e0maKDl9fk5CMd1AM+7O3sgrJL4+HTp9js4Hr0+wlktHpHfyalxgK09nByPCqxDcugPzdLzr2/lkwxWvg37ArtaFc5rW7sxJayCDpobmrOifW1DQPDoGVsf8fdGlpn/TKbe9i74K8FynKjZvV5W11tHKPvaym4WAkJr6GnLFbfzibfbz8eiicz03H54sVo16cJr5ju/QDI7/o1N+idAWOXQwPicKnDCZyrF47FqxdPx8TTEZ7nav3mqAFBSrcIh+QTJ+ZR4zGOvbRKH5scaAG+m8beG8auW4H3SpEN+rTd1NjVitKFqXisp2Pdiq0/CDY2pEKZ44bGY9xbDl2JWzbpjyX6fIP79hlPmpa4QHx3QB/nnrTyKmNWRR+fATu2VVekfjG4OYNtAZv6H1ep62Ow6xb1N21w7gWC3ZX2ybYTfvDZ4S7j3YENOBdlx09e+G1HYVeHdtILAgPr3FlvlxbubpmrFUOaDhvo70sikqQkLuiuIPx848mekLi8QgqjQAfba52JWIWAJjBijcA1usVIfivokWXwXxKw5XJ9LmfMcorfE+zwu5MTvgvUcpkqHVBWsh8TI09jenw8TvX352AqEQumgPgtg/8KJrA0Duqbf9bbf9kgn5UXZz0y3/4BAplOO3nmZFQjlA/4wWhMFbGzSgplNxlzRtPy3cAOsUdJe7lEewsAsW8O7flZXjOxMjUaa3NT8eTmnXj7e9+L/nbA5cJ0lED4VZRX5YN5rmlvtqn/Jm1dVfkDGKuM0segLuvsjFpz2CMkGrqORXVLd9Q0tgH2mlBi1dSlUGz7eugpTiNdOO9KgFLKtA/cDLAUg/7RzbuxtLcdZQAsGWTPzhKsQzQVlcWmLwpeJxhy9pJ/6RjmOoVrsbyN0/4Gw5hPbgHBteKMOmTRUledaXxcJbG7sZVpfDr6u3NCBApJQ4nC7PhivH2Ar/ysAFVB89mH5Jk8++PP+Z+3/AUo9JPjLwjgZ2UePePotw8fP77+x3XIwvP5MpGR/UZnF6rj6Hj2Od+s3U/+ipO+pF+EKeW41HXk4Vg8HEKQAwbML78O35nrTPCdwh2GSHrlXkGNUQR+dsmTVdJpaV+78kXlqnG5g8YWODqjfxQRkJEAjHm2hZdOdmddC/BK2So03n1WzojzDP/ksYzaz24AYFFvezjH3Ku4x9lN66JjwOF35tMfzQ2rcVZJOwoQoALiPp6pksyJJO5RIGnkuhog86PyAO+pBYAPnjkGdRTR9UZNSoOUAo0XxjyFpaDX8LFswZzX2UbrS48l4LdeygoezRCiLKFBUybYlkro2w2OpHH7wVla216BcLZsI5gEcwKFIvKjLMzjmRv+YrSX0RadH/Uo5ZycRLFpWGrM7sKztVxjlJFypopnLS2v0DfF/fvQgka17fZ8W0dbrgx4MDIWwzljSwWpWG/vsWzD2soaCrk80wk5oXnhwvlYpt/oIIxgl6ejJM2rvLwBnR4is934TYdVE3VyLKsAmMWGQ4fwZmNJVTSV10aT/Un/ZW4/xqSN69sBGyqNFnP4o4TNW23uRvVAe6t5o/mOEnIDU53mgcxzs+CSfepQivHU2JArD6DMqKdO3S0NcbyjN9qbaqOOetTTrzqodSJW85xmntnWhKLnGeWHZdFc2xyNPLe1qTr6jrVEc3V3NLopK33ZWFcR3e0N0YWB1trQgYLl2pr6GOjFmMTgq68uyd+Od/bzfGiytJiwLt1D2W7uwV9G3JTHR669FI8fPMr0D+aW1ME5OrMYk3Mupd6MmYWVWN8xSmc7zI2+tLQczz1/Gao6iGXAeEfPYNy+fS/qaxsxXp9iiKJ4N1diYKAlrr58LPr62+LRB3MxN7MW7R0d8C+Kft4VLxXRdawj+gaOxfTkcvQea4+xkUnqSf/T/v7UswKvzTQAOjubAN/dmZ95asqd9iPuA0wPDzDEGePSw3IATT1yfQ8D/EpcuHgm+o73Mn7lgMZ6eLowcl1NIx0kzxxuxxw6Z3UVIMK4be/Ay1sHce7s8WhrAyxvqjPKGRcnGLYwbIuNxxaXzSNbFg2NFRjY1rcmphc34smIOTjL4vrdlWhqORUr89uA5fXY26mK+dkSjK7dGBtbTBnz4PHdWASUjSD7pifmeJa56atyUqipaQDw1BLXr49CK52xPLEQD67fjfnhpXj7+zdidXYrxu4D2NaWEgRrAGyCUQYHBzPCqAUa0pBaXNuLxtbuGJmajbrGlpyI2oMfxTKm+tvQGQCvKgeceEdyonIxthnzienFdGwcHrh51HrMLy/F9XdvRW9HV4In0BLyc4c2zMStm+/y3Kboz0jrKeTsVjx6eDfGJpysqabfAfj1DVEFre/AG6vr63EMfu5o7oz6plba2xYtAO3W9u50Ag6cAGNgeJraoR66rqpqiskZjID5NeT2TpwcGIBuTmcu/fb2TmhuLCdfEgMhZ51gVWysIhdaWuvjhRcuQcv0B0ah0YJG+Hd0dKZja44xaDDt1NwCxmYTNKFx6lSI0irCPVgWdG5Dr7vrG7kyzElfZXa6yKBDTYhrL1+JO4+G4vaDseju7Y3t5enob62Jjz1/PD7xwom4fLIpOpv2kC8rsbpYQf9OAj5n4+7dxRibWoztlbKYntqKicmNmFgoi6G5/fj+O0PR23I+lmbqYxwDqKSiN2YXTHU1A003wK/bMQ6/9XT2xPNXLiP30WWl4DR43SXjB8igptae+NHbj9F/5fHyRy7F1NPJaK8/AY0008eHlLcd8yubcenyqbh29SJ6CcBcXh/zi6s5qae81NFphGZFTV1OpjdBY05wK9tdZmy/OYnukvZ0/9M3pnhSXpgiaW52Oj712qtRX1eVGCxXHXQfjzsPHiID+uLsuYupN0yL1NraFrfuP467D59GtZOtJQcZ1Wqk2cFhRXz7e29k+WJex2RkfCwej47EDXCkq1RqMTTU8+aaNVrIvNV10JIG3Nj8Sty896gIxNhx+b86HHk3/CRlxCmwbUcXRmBpEX1oZHjuIzE+Fe9R/q0PHkRDa2fUgT/VS0trO9DlcmyBL7/7w9fjrXffi6fQ4vbuenR1tufGg03QVi1jJe5f3ykF34gzKjIS0YkCU14YHfjBw0eUA721tMepcxfi6tUrcfLEIH0F3W2tYMWt5L5U4oiUY8hha68xaN+5H49RzpnuswrDCNk5DZ24WXhNHXgEgLkODtcxs2AaTMbLCK4x6H4CQ2x0Fho8qIsRZNHVCwNRI56iQp1gVqOpTPlVXY4chCfcqNBULO63UI3uLD00Cr8yNrbEYnXI2hp0mA5Xg5HKkAPT0dvTjR4/zEke8ZrY0dSfq/THm+/fjYW1bbjJ9FDb6dw9cqZrCxm9p5EoFhMDGIGaAIuX1+SL8sRTXuA9XssPKWv9zEfGu8jpr/PdyX4dFLlClD9zKxd2WmGrGf3py43Hvd/+0sDPtD8UrYFr+wrMqPO0eF5GdXK9YyHey5Qqthlc4USAkdumbxBDUek0lve4JycRuE8MaD1N/eNkgQ6azD+tA8I28VT1tnJOnvNa6+B3acP2+vmoX3Taes628jXbJr7TGST/qI/F9IkRKd0VrTrPfReXac/4nB8/I/u5WNWdUbX87jWbmwYhbMblC8fieFdbuJl9fUsHBVbF+MQUz6vLPnr/xg3avx416IPv/+AHMTw8EqdPnkDOlMaje/fipRdezEmrEtoqFj1qk1hA+9qxMpI/xxEZJ+b1+dbtqC/E0ubrNnhGB2At+GBlYzveuv5+/PCHb+Tqzy36083UT529gB7YQg8s0ZaSGB2byMh7V+109fRGszKIZxwcbCc1mwMYdZa2dgWyqezQibo18B4jw2ejMbEQY3t9NR3zhzsb8d5bP4izZwajs6sZm586Q+k7m6vgxa341tf+KJpqK3Ny7fhAb1x/6+2oQf8M9h9Dzk/HMrbyb/z6L0Z3Wz24qdgstKWtOzd9vH3zZnzq1Y+AH+lP6M19R6QN5V8GRdF2+ckV953YykYkt7e35qTF0tICNLWdTv6VjYVMeabTx7SEnjPNj5hcHV/f4GbN0ArlaSvokOloa+O5O7EJLUtb6v+Cd+B4+ks6FePpGLQ+0naWSb/npBjlpteEsdWBJh5zk3AnmFc2dtDTyCdKMb2FDiOvy4M6HNG2rzS8eCs+f/govud56MPLCo1eHEnrR2V6PLv/w+X82EfCcfS8/P1Dn70iz33oPevDKEuXnjviR5//40v+0j2+f/j17OSzt0KOHZ3PYCeqnrYor4yy93eeV4NsrUW+6fTX57NJny6sYI8dUAf1HdcBjyiUunCvHaEE1IejfX3A+OiY3MOWcdWAwWHa2Gk70g4/5x910NeTNjRlGnDVqr+JItc39tH9uzEztx5zS5uxgm25ir4z0n9ldSvml9ZiemYp5tyrj7ocYLPbFvdPMh2ym+RCUvxQjvxFPu27SgS7DZrwnE5Xnfy+Eofs7CUu1AegA126tR3Sig5W5Y6/KT91vPd0dWPHgdv3lqOrDllSYkT/Zjydhd4p2wlKcWhPT0+Mjo5S3mbK4gMqZUo/bX+d1dLx5NRUtMNb9od2fbFqDLqlXmnjohvm5ufBMw84x/3IUqqVfXYkT6UTdYDj67lCNxQ0Wgw5ZdM/R3LO44i2PI42ObUsVx7oW3CS1oj+DFrUx+FYW0eu51vKyiP6tyx1Qf7GNTqRDTi8gazW92aQgLxv2eopr9MP4ySbTmvlsoFXGWWv84LjqD754oajyQzrcPS7ctyJwhdfehnsdT4nfVRxZgLw0MfjCg1TQrr6bXFhHjrWB2RZyF764qgf8mW5vAweNL1pHlznYz3s88SftLUX/O8+qXcfPco0Zcq3geN96VPRj3RA/yxBnKbxMd++E01O0q9Bxysr64WO5x6zG7S6AhXMNb9a7FfGSKYvxCCFBfS9GMA0keIL2y/m2IDHTIm4h6w0KFU5Z2q4lrqa6Md+aKqtSTrLNE/UW2y0zzgsIB9vDw3lpsEnsfeqsFe0RXV8O7GNIojR+YWYh85PnD2H7qtzgGMbnX+qpyGunOzP1XVPp6fjeO9x9FlVOviTDnkdoNM3GOvJheVYZnxWeP4SdZuYW8oNio3IN1CzqbEuOrAhnOjSt7Zoek7aZps7wYem+3UvGVeNTtFfYwuL2S/uWeA+LOpjJwegkuQ5actVn7n5M/a5ssyU6vW0s6/V1MX1xeBKi/y2R1N3wY/rtP/B+ESme3PCIDGA7jc+o324xZSz5dF/vIfxwz786Z//1d9ubcVIpuJNTY0ovjre61D09Qlu52emo4oOdcZzsK8/FY9E5oBnRDbvFk7ZeUh4fvX33CyHDrKmOvaX1zbi7Ru3MSbqog1D1RyuOu8kSK+XYZJBbJmNSobgfsq00COCluBlIB+pwDOtRk1FaSxOu9RwJs6dPhUtGDBG6WooeZdFFAed7PP4E6w585dCBsLLulMP2ydwkPmpHRfnUMXA6f6obgBsY1xQTX6j7D0UswCWwVlfnIuV2clYnhmLjfnJmLh7K8bv347l0aexZd4yQFgVA27e2FrK2FjaiHffei8uXOjnWbaX50Nwe76qAYwd3dHUNxAtfSei/eTpaBo4FfUYt5UYXNX1ALFKgUg992JwUJVyCV7hTpURp9QbAZoNt60IAAWSp/Wu8x07JsrQIe+//m5cHxuKJ7NTMYaR5G7W8xvr8Wh0PEYBh3WNzQmQ8367UKFWdCKn6H/owxUAhYOVKkCECzI4RpFR5s7UdbU0JJDd39yNagRER19H4eynr5N07HsJwULz4F3BBfPluDwr31+PIgs9ivrkR44s6S8dhTA8+pz/53eJ9yflfPhI0Vk8KG/58RXWA3rTuZs57n3es/ulp+La4t2X5ywm+cV3HpkTWPSHRvXTD0bi6fh0RlfuAjAgPRT0ViEYFerwj+Da+T9fZdYH+nEzsJwMov+cVZVHimWj5Sg5FSrX8Z0TKfztR8GnCt8ULgIAhUYRQVZM4Kg0U+lxea6s8QMSRKeGEQ86gZNHqZM8etRtVsk8l+YC1EDSUS8YkPflKTeGkY9si4e5Mj3v9Sp5uC5aW1qiAYChweRu+ObxNx1JVw8gutSIfSMjUOYIRJW5/Sn/69SRdwVJhfMCQxTlYhodKpCrJYzWdyUMnQpgQQADhA5QGrZrE3nkBqjmHxWEKG90cJdWupFaXbjpyTp84LJdeQVcFk0drVHmplDIMCdozJ2mkrQco/JcuWM5zmwb9aWDX8Bv/5svzuXNGpPmfa9HMUjTG9RjZXk1mgGMZTx7EkD4zo37GGU676tybJ24Me+aDtiaiuow53IzfXX30RBKqAQDvo7yzUHaEqsAXDcIFPQ4U+zyecfYSR6dfW70OTcxHc3lNdFQVZMA0b0oBDM6Atzc0RyHbkwunanU3QjLz6780mGlYjOlhtGOjXx3bJLGoNtcPRE7KMXa6Olow+jbQbGWRVtTa87EtzS4qWARtVaF3K4BLNRW1UZNZW30tiNrGNP25lb0C+2iTHMDVkEHTcjeptqKaEW2VzLYTlA0N7bEPmPpqqFudIrprBYXFhgDnQYtmaO8hGdsbR/E/Px0lNaUAjQA4BiHbqI2OyuIMmLGvTF40V+r0MuJkyehy+aMwDAKqAEgoqPnCz/1hejoaonvv3kd2qzGmB+jbqaMc/Vbc/T2tkOFTkA5yVQak8ML9FsdQGmVsdiA/o1SdlIKYDI8HJur5RkZ9uCDx0WqFPpoGeP7Ica/tC4QMO+5+TOHngzH3Mx6LC+sJtjqOUb96IuF2TX6uTXqqg/p14iRqfGYmJqg7QvhHg9Gshrxv72+DA9sYhTBs/RrDfK5orwhNgEf5n43F+705Ex8cHM4xscn6aPNXDmxjHGsYTs3sxhbGKPmgl9fW0BWbcCzJTEzY573qphZ2IiRyWW6qwKD2ogjZNhOeawt7dDeFp5VnXm5e+mDU30n40T3YDx39vl48dJVDPpuxu94rK/uxdTMRjx+NBJn+/k+MxXl8GsZYOXy+fPxwpXL8TOf/1ycvnAhuo71xpUXr8YLL16LM+cv0B994WZ+49D2GmNpOpKnI2NxcqCP9qIL0dUDvV0ZNbi7uxXnTg1GLR3W1Vwfn/joC9HZAf8hZ1wOWVMRcfH8QJy7cCK6e47He+/cis9+6pPR19GUGxFv0pctzTXR1d4aA/0nMd7Qm2Po/fXVaG9viXODvbmB4OCxnmhvM1JoA95qjLOXLkZDcxcytSlKatDzhwA083fXNkRNfXM6C0+dGIwmgGsDBtOZU+fSATr85Elisa72toyiHB56iEyOWGJ8dDIYVSh/HhwAuPluqpmWppp45ZWrGale39yYjlc3zFX/NDU2ppNEUN0EHyiXzUNvZKsRbKYfcBWjjlUV0wZyqwGZVlWGvEPWKrtN8XcIn196vj86jrdnIMe1a2fipz45GJ/9SEdcHNyJE71bcXqwLPqOl2IY1sTZU2fCXPRtLTXQEQB+ZjO6W05QdkfMLZTG0mpzzC6Vgztm4iSAvbIUPNrYA/o6jPffvxMby4DwhbVA4oP3lmJpbjnG6feHT+7Fk6GRGB6djzffeRq37q3GBw8348Z7M+jNpuhqawOTuelxxOZOHYYvPFjXQj+6VL0EmbHD81fj/RsfIKJKoFUMj/7BlL2m2xEBrm2Z67sm02QY8d+gHGSM6pGXLoE/d/FS9Bw/Hv0nTmLs1qZD21zPv/jzP418WcsoOQMXmqDLGWT5IH3R39eH7N2K0adP0H0tcefew1xh4VL7trryqCvZQN/vQl/L8cbbN3IDZCNqL54/DSZCHyMDdcibEuT5q5cwHAfj1vu34ji8sLK8EB95EbrGIH84NhXXb97JNEOVyFInFI/BC24++c1vfSuee+GlOKioid/7o6/FG9ffj9P0/dvvvJOY4d3334stsID5T2/cvBVPwbMjT8cyJZQ6xX0Jmlqa4uOvvRIvP3cuzp05EVevPhft1KkTo6q0qg4ZVJ6TcQmpAEJi8+1t5GE3dPLCC3Hh8mXa35RO5u3V+aRjaXDVVSfoYCPtlzf2o67BvSWcOK/JCS1TIrhPjo50o2+N7tpBR75+/a0or62E5utimUHXwW7e4gUM1hHkw9TsErJqNnZQ7OanXUbWrayvx1c+93LKx47WjlwhVVZSi0xt5Lkd0QjfloG5y+FT21RT20j9j0dTz0CU1LfGrYdj8BfGalMT+gbZiBwZxbDUptI54grMHdruhqgLGGhrmDY37w/FFnrClFjiGp2SRjgXjo3C0b+lk4VxzjQQYB5xUmJlcFUaf+htndRG5wuC0gnNb+nQ5pliXH8vHPyFTaZzVxyiY14kq94WP7kRtSkgdGCI5g1UcKWjk4Aa6k4c+egCA/oqnDSi6cSeAClxpTl7MzVG1qss5ZH11UHnYT1sj+1wIsAyxE06aI4c/Ylrkc86S9WDiZXADEZsGsRSYBTzU5uiUYd+SeLntOd4aZd4ThrWvrU/jJhXrolBlX/WW9yWaQ+5x2AXsaFl+2wj/m2r9U2nIPgABF/Uic/SlP2xs7sRF890RUdbY9y+PxoNYLnDsqr4/d//wzh18kz28dj4GHSAJGGcHj5+lG28gB7bpc6L6OobN29mhLv7Ypinv4Z26ahSHq+srnB9YauKax1o++SoD62fh6sn3ATQ1Q5aDa4Wuo48WNuiP2nsIc82TejCwmLqzRqwnbl9pyYnqMNSfO1P/zgmpyfizq2bYCnw78pcrC9j1y5MopsXY21xNhbmJsDUTtxiu5gCZHoMHl2OrbVlMPUSumIhdtYXwXmumgOz1ZUhpyfi/es/orM34gk28eH2GufL46u/+PPgnblYoNxWxujsyYF4543v58rBX/jKF7huPWbBM3ubO2CjduiqJd67dT9u0qaPv3QNG3I7x9fc0NKmDnknmOwnJ6IcQ4MXtbtMj6Te10bp6OpErpeBqafT1nfzaVNH6ehz8se0jNozyn9XaBqYVNCFgSzwNzzpPmVr4MjGhnpoDRuHemhzO2ZpZzMujnHhZzgoZCVl6mDTUSwd6ehSd7hiVb0jblEeZeQnvCS1eZ1lSWfS8188/qIN60f5pPisNSqFc3Dvs//yIh3Mxb18tb7e8qx8f/lJiX/xeFZCHvm5eOCPv9tW7T0j71NGfPg5lv3s5ZHvNurZ53wdfebeo/Np2/FuHyhp/Imvea1S0kOfUC203QSGcUJYjLNCPy4s6aTjAuthuTkw1tMX35UT2FjSjQFY1dh97lNSXl2ZjsR8GC+frIPU1eSugnSvuI1NVykVKRJn5maxLxZidX0XXbLN7/pain07TKV1UFKDHHV1kWmCmsFZDeiWKuyqBmygamSREdTIWINuNumvA9PwgkcPq8JY08oybbAmxq1Iow30QhaB92mzE1XKd/tSH1AN7df+luacmN3aKSaPlcvuOdFcVxFdDei4Ks4fbGV77o+vYW9Ci3w2oEEs4p5l2kg6LpTNRr2n3IZ/XJ0yMTGRzv5S+k9adQ8S33Xyp08B+epK/idPh+nCsuI36lHQBf3KNTnWWbdiQqIgPPmooPv8x+8MVU4mSC0Z3Mf1OWnAb8pAeVEZ39LamrLPbALeK/8XjngDAwq/htdbB4/0KWV54v7d3KTXiYInjx9jN0IT/J7R1tRH3eah30VZbNCFB0VnvfKB/s8JXz5DXsjVJ/xmfVMe8DxllD61j732KewB0yY28pySTLdkgGVbW3sGnzipawDYE/Bh+l6yTdJwMYHgczwK+QDv8Qyx09H5omL2n3pEH8lh9HR3ZRaBuw8fgXnAONB+HZhlemE5RrDpN7hjfHYuZtdWkavVaJFy+hOMZIBUTpLWoOda4vQpA0TaeW4JmH0tNxc38NDJ6DYwrn3vZPlR2j55sqiOjajMCSH9IU5Y6U9wn9VqaOuQcdCxvrKNnU6bN6HJRfj73vh4PB6fiNaO9vRRZLpo5PUa9u0q2Hx8aSmmFpcTW+/b1/RHHXaUdrsr7moxmJwovjs0lm0BRcYKdLyCTHaCYJbypnmfXF6MReq9wnP3Dkppwz7lmbu/Idqw7QygcYW1gZwb2JSz4HUaRxsqog173DQ+KIu0GyZX1mNiaSXK0SdOgrkfy96u3qxS6tSevhT1gn5q9bkkBndgG7nRf02uwnHPshInYgzWpPt20FubPG8WDGnAiv4KfVbaruo0ZWIptLSHbjSt7Umw/iS2fVlX34nfXsagczmQG4gt09BljARz9S/zMp+2kQZunDnY388YuWyQ0iQsBjkdk9TQDeCKPOIHSdAuS5DcBJMyec6EAmofDY9HM4RgTiUdwfRnMlEKJ5jcmdWMqnjGYL5k7txI1M8Sjc+XQa0IHeQSB6MO1gEMS/NzmeuvC2KkdsnYzngquGU8D9guCdHfPFUwRpJhCh1Bn8JEQAjO4vcDPh/E4MnjGaFVyrMPGKAtN0ibmYo1gMzm/FTMjz2NnZWp2F7g+9xolO1vR2tDdaZFqKylHhCJedk2N930c58B2Iw3370fn/jCp6L11GA0DpyMxr6BaDKVQ09/puAxyiqXmiBAdVzaZOtnahWd3lBO1s0d5J19ybYctYcxKHScZODsJYLAfqX+Kvd0+G4cxNs/eiveGHkc8xg3CxurGEc7Mb++EdPzSwjrdZi7PnO8+iz7LIU/DOlAGJVSRJo/m22kYCMVlqGbFQDm8soGxnxjHNNJyvO21reitq0hOvu6wpREEgndm+NcDKz1VTA6SsXyGoWER0a48Odl2USOD4+dbHJ0/FjYffjwnP/yN0HQT4Tlhw+f++xD3mPpWT0/M26ZxifrV/yeAO+o7vn/h4+junlYP2iHi/YZk7nR+ahpasXoPxsDA/2Z/84Z1hN9/TB5e7S3NkUXgqMZMNlQi0AGgJjvzGV1GjIq4IxwoA4V0EapfMYTih2+iygSaUbHs05cFVQ+n8YUG7oVS5FsmzxiGywzDTp5TmMQBZ6RhVxr24oyius9770e5p3X4aSCcoLG6E8FluDDzy6lEizL53u8uxJAgNaKktHo8lnLy8uxtLyUDgjz1A+c6qFrjfzCGENw5qTSs/Zq9Con0nClHk6WuezJXPyuSNJRTRPSSVAJ71i3jOrn+SvzyDtzb1KvqqranF11Wa2d554lLl0XgAv+bLSrFGob6qLCMWhpioZcpQIIoPGq8SUEuCBCZ75KOCd0OO/SdXnOGWrlieBSJV+L0mhA2QpCTOtgdPbUlJNqtVHXUBMT81vxeHQOg7Gb/gN0lpoLMTKSgt6MqvLqcAO0EcCW+bfNJexST9Pu7O9Co3uqEoT9vpMjVQDPzVjbQBFLJyh2IyDbARhNKBBlp2Pu4YqTPeov8BGQmL5kHxnoBKT58qpQbjpw3TzG3KUa6UaRzczMJAhwtnoboFRejowJI/pKqGc9BqVLpRvpz8OYW0TPbC/Rvxg+LvOjXRRJv9lH9h1yrhRZCcBxltqloHRA1kkZWOxvITBkTHneHvSxur5C+9Yzh7ZLMtfXtgo6AyWrY9woy6XcOt9L6KPMn4t8M8WFS7XhhKRzjfl9jDZzFmvQuUw7d8HXQQ5duHLguUvnoq27Md5+/zbFNMBN+zE9MQMtVcVA/yCAytUptIGR6ursw7AdAuRvRd9gD0DyuagsN2qhNFpbazOVzc6aG6mXxKXz52JxdhrjejWNdaVOf98xdPJynDp5LMYnnlCv9fj0pz9L+ToJBqLvZEtcuXoiRp5MxenBwWhq3AGEHcSZ/pY41lkTp/qb4+LZ7mio3o72tvK4fOV4nD/XHoPHGBMQQQ28WXa4lWmtQiOksiQ6O3j2Xkl0UbeeVmQQuuvkse7ocDUePOsGRI1V8IIyDCM6N8xGoO3yvru/Getgh+fPnqFfdmhrxMsXr2Y5HQDxYx0dce3speioQJ/AU131zVFXCpjc3o8NANMuumZrdYs+rImhh3fiix9/IQb72uOl5y9Th644dxadWGP0f50B3PA1/I3eczXINiDNnPX3796Nx48exInBAWilNBbnZ+KFi2cRUMtRj6K5fHowU8Ps7azRP25YvYKsrYsT/a2xsTYX83PTOfHT0doQZ870MbrIi8WVGB2eBpw1xuIMuh05lXv1AOKmJ6bjwcPh3EhUh11Pd29GzmvM7eyXx+Oh2fjeG7fjGz+8HW++PxRvvn093r5+O95567341g9/GN/81pvxrR+8H9/89nfihz96O95+493Yc7Kp5zhtWsHouI98rIorl86n07fd9ITw2PrKAsZgGbJyPvWPjrHUp9RY3tVZV3K4TT8YGYRcXVnKVT3uL6QxrOxrbWwA360nSG2EtxWYOh1AR+j0hpRxB4zNjkt06V8nBWqRu0UUI/yKXDAC/KVXL8TSxlJ8/wfvRX9/W5TtzcZx6Kcaebq5DMbbqYrVjf14dH8ydZnL7JvAUT1tTbkxq0t6nzx9GjOubjo2EAfldbnh7Kc++WqUQZv15bXxysuvZF777va26Gxrhi666Bdl3kE899zZqK+viQZA/XPXrgXmSzydWYp5jHGdXN09Hek4721GtvP+iLFcRjYfYOg2YGQpo02l5OoHV3Yof/agaSOadAApv9f5bACDE6fKbCPxF2ZmkVelmXLLqOZpDf7FxYyeHxnFoEBGrsIPV6+cB0vPgE1nKXOPOjTF+7fvxuDpM9HTBQ2CB91kVkz65OlIRju9cvWFeO5Mb1w80R790H5Ta0c6+y9euZRpp7rBU+MT42nsTEy62qE+03mZMubd69fT6Sl+fxHeUQ6PzSzmBtKf//zno7e9MSP2XHngCg+N8WsvvxoDZy5l1FEpOuILP/VT9Ft3HOtqipWFKfDCdtx8/9043tNKfdoZt7o4hUzr7WpB3+zkCq1rz1+JRpkSPhwZGY8fvfl+/Pm3fshzNmMXXKlsaEe/XTozEM9dOBkDfT30dcT05ERcf/uNKEGfrM3NxCYyb3x4LBbnlosNuVd3YmFhI67ffYCObA03z7aft6Abna1GS6+CK019YZ7rKX57B/nc7dJ4jMkNDMHtncNY0qEPPS8hYyqrocOWjsTXrfTtxNiM8DY+/cqVKEevlCGX3Nx/67A2/vm/+pP44dv34ntvfxDfe+d2vPH+vXj7vTtx4+aDuPtgJF4Hw//Zt9+IW0MT8NoSY9qKAbuJAbyEAe2qGZ0+pRlFvQY+WVhFByJjttHTT0anoH9xl9ABRQimcNJcZ4p8XBjMOsONaNdmKRweXiP2MuDBEzoUMo0OBTneOka0m3Qa69zUQaOToHCq+Dz1PEoATCAOE1OKWZzIEr8pI4wOT9xo+TxMR2XuBYCs+XDeeg+xpuUaia+Nlo4OXtbVV+HkABdxTlvOtH7+Lqa2jdZLRJ2ODA7xnef3aI+/ZfCVWITr/azt0lBnxLxGchGRK80b4KAstG7KKScPxKxHEyL2qdd7Tdoc6HwP4bsBSz5dx4Pt9bD91tG66pzRlvJ+n+uEg4Ec4tHdvQ10eG+0t9TG6PRKnEPnuO/Jg4ePMmWVaV7X4BEjXLt70edgOR05586cjUcPH8Qw8m8WWrly+SL6rT4nYmxjriygHkkH4q1nkyHi4exPnu15Dz+LjzN4QzpAX5s6ZHpuCXm6AB+Ah3zxu7Kuq7sNLFoBxliNJ0+eRCuY9N69O9BFxAaYyr3prtCO6oqDqKk0lRBYtISxry5D92IPHECXJerSrajjNwMEW5vrIBZ1yF7Mz07F1OhQjDy6H8OPHsb4yEjmQV7BVu5oro+zJ/tjanw0xkZH4qWPvBDjvD99/CB+8ee+GCcGOtE1gd5Zwe6MONYzwFCVZhqnd967FY+fPI1PvvJi2v3aiqWMrY5Jx9Q+0smpAz8ndsAIOubMtSzW1dYYGnoaw8hoMYupNVyJpRyRFxyrRmSlWF3n/rrBfPy5x1gduCX3A+AZy6umKlzNqG7t74KewLDQiv4PacwAGu0p3zNXP30v7+n40UpwDJ2k1M7lVO5ruC0fIcss7pmVmjzkf0c+DI/CkV/QKYOf48+HZ69nR9Lxs2s4iksKOsn6+pX6/uQWPljW0bdn5R698rdnL+//8PmjI220Z7x9dPon359dz3H0bpuOXvl7ntTXUdTPez3kXdMuKs98+Zw8eLOoGq5rqCr2ktDfo85eWd+BB5Qb9qUTEYBSxtLVRr7U39pldDk2M6TGM3SOa/8ZgSx232BMZucXcuzk+bkFI61XYx470kh7J4SUl9q+5qp3EmB9Q8sA+UWZys8oxc7cVYbq5dJ2KU1cVW3aSm3kkgrsDWhgC/lERUoOqadpT7FdqivquAMbrLIG26syfSgGkens1+60DQZdtWAT6mOhRGi4IQPWdFTb7pSTfN7KFTer0d1YDv7WRofmNvfjztP5nAzcoy/MT2/wgHLuxInBnHyexT7V72QglzJafeMG1gb6ORmW9jn2pBPDucoAvqmqqU5+fQrfH61CcixTlnONtOm5IzrKd0mRsTqi2KN3Tx7pG+ngiJ5q4HvpRp7Wf+LkmyuwFej6HpWb3mvZGdBLgd4vlelPyvr4WVLide2Fq7TBlJpDz3CDk276OYoJ8+KeQmcd1cOX/csj8jlHR7aNe5OmeVm+/9mv6jR1+fPXXi5sY+x8bVT3SdDZb1ox66vO17Z+8OAu352QLnx41vfoUfmcZ6/iOc/qxbO8pDhHx3KTaQ8N2qmpq42b2EqmMjRryNjUbIxMTscIeukBcthUepiEmdZJ+ncfwA3tYfC2/g1Tvq+uLIPdJtN3Mg8m26RdrgwwjbKpGkdGhlO3KAfVZY5R+hzV52XoZ+he2bq75Z6r7oV6AJ1Nxfj4SIxPT8YD6ObR2Gg8GRuPD/g8io2oz0X/qataR8G/49hrT6Ym4un4ZIzRdzreM+sG8sFJ2wnuX1leAkOuxPjkWEyAgydml2JhaTX9myPoqBlw+dTCXExAqzPg6QXGfx/bkeFA/2wmnjVgTqte3LKiLcV162DolY112gBP0duOT6v7I3a1RTl4Xmf/0PRcjGEvbCFgVrjHfWSc3NuHtsrQzdKNk0ziNWlDOtOvq33mxIer0MxW84R23H86Fg+zT3h/Ohr3sBU2kEcH4D19v6oDfYsQWOysuapyK3ram7AVOmj7TJRduHT1t62kjjJ3HTf/vWCsinOHCD1zLhvZbyTY4EA/Crg6Ba4pWUzdwEcqxyArUnSWCKxQqM5COcjm2lZAGu09j5CcmBhDKBi1UJXGq+kBDnchFIzX9VWjeIwQYMB2NzAitjO6YGNxPpYxApYY2GVeC+bRW5zB0MZAnByOlbnxzB07NzFKGUvU5yCmpyECAIy5QoeHhnjnBfE9efwkRoaf8hqOhwCQhw8fJmM/5vzDBw/yntGR0Rgdn8BgG42nw4CVkaGYnR6PfcBABUp+aQIinsbAA7RsLc0h8DcQtEUuz1o6xI1GqxHG2PpxYAdhrFe4pLmzM+o6uqOurTf2S2viMWBjcnYmWju64txzL0ZFfRMgT3CpQx2FRJ85dimQYPwjhSgHp0rkczrFZeQkEq/2xfFMEKSg8ZzjxSsdkV5iGaUw3n5ZvP+jd+MGbTEapRIB3VjdCHHup/B39s2lZfVG19ImmU3no+kJFCUH1FHlaA7zTYjL33V0La3twQhbgMr1zDvWYl43rt+Bgxqa6KsTGHqHKmLKoy5W/UgoZn2zzkVrsr559tlv+S9/4c+bi99luL9weGNx2bOX//mOYJQz8sF8VlCnAuArTGkdsiv5TRDgi57Pvs+VKrRdR4eCS3rP1RPep2KlbDdrMlJKBSeYs4LpFpYTVXSUVsL4jj5RiE0iVArY5mZPjXU10dLezKstczsbgaLTr88N7fraY6D/eBzD+NfhYTTv6UEnB3pjoLszuttq4lRvT3Q0dUQNCnt7UwcvgLUc5US93CBQv6p97hJfBYrmWAljrdfV3ssoJ9rjy40DlQsajbmMWEtILSPNIRMy0oHmudy1BjrRea2RqpPNpY0aHEU0wG7mNBc0mPtPo9G+NdLK5YsTU4XCcPd2033Rc5S9H2fPnYjmFiMn6+GNBrpPB3YhHJ39tX48hH7fzpU9jqNjJ3guh1Y1THWilBn9s7Uee/CvQtCN2IzgWsEwFZTYDp38rhAoloShFGmzewtUVNdGY2tr9pk5lEvlZw7HS2PCSQSNYpdO2l6fb/oHeUAiWkD5KF9NzSEV2bZa+CE3dKRv+Cl5bASjv7PrWEZtTS1uxxtv3gJoIIsBLMIRJHPMTs7yLMaFNhUKbIPxcmWNKQUofw/wUwbIgsaadX5BS7VuHFVlNJgTGyjZg/Jo5Lk6+l0F4Vg4QeeqIlAYxnITbSuNucWV2IaGkRAJ5jRYVlGCkyjWHQDd8tISNLQXDdDh8VP9ceWlq3Hl2vNx8syZ6D3eFS1tAIqa0txsbW11gf6up63VmTvOFQ27jLMrJ5RfLrezf1zerBHkuGkUZ7q0ZC0j6LbTmNdoN/pREMUQQW8lKMSVWIN+bIdL1LcBpNvQq4p4nt+US/ajXFiG3tmGJzYAvBrVOqpKNero90PG0ecLRGuRV8JyZYWOMfdsEOSeO98TjY3VjM870OfJmACYrAEcSnV4baxCX/Qb7e1oqI3WOicABjK6e5ex0pk9OfoEHTUXPW1t6Tx3GfvxztYYuvtBdLe2F+lSAAlNPG+PsnrbWmNzaRYA0R1dza3R2dwQi+i8ysPtqDgEbKDE54aexCuX+3gmsrZqOc73N8S5wXruKUdm1Efl3nJ0tlbFlQu90Vyzl466Jnh0sLs9XrjSn4a3G3Bury5zX3+8fOV8nASwnOpqiZNtDVGytpybBNVD0rXIzBoM/Gau13nfAU+YsxfNEKd6uqObfuthfE9Q3+cHT2NQNOTGT40AnPXZ5dieX4vtmYVYnp6JDfDA1vIqehv+12CAJkxT1QjwqUXvD5pKZx3e3cRQpo+XZrlvRj0/GYvo9yXA3eLMUowNj8Xwk6FYQRdvLs9HI33aWMertjxO9LZHbdkW8rM2+tsaow650tVaj6xsjiqAa0ezjufqmJ2Y4BlLUc3Yu1LFyI3x0Ym4f+cRGGM+OtDfm0s6bOdjbnaRcQRcwrMrK1vIjwpoohn85Aqa8lhd246hsfkYnl6P7751Lx6MLQU2Z9KgEwI6k42GcqPWdDo2tzzL2d0ULc3tsUAbXYX0wnNXMP62Yx2gvbu2HsfRBQfbG1GKwfbK1StxrLMlLp87Fc9fOB1nT/bGmRPtcfXKqTg50BanB7qiv7czNtfWkL0LOZG0v7URK/CjDpQVMNTKzDT9tRQrC/MxA6Ce5jU1MRMz9O8sOG1xZjJWFxeT/usAk+ZLNzLSHOk6FNWJrvho7gQPYLD82dd+lJOiyvqnQ/NgGzBgdMT7dyZjcnonGpr7Y2VtH9w1gux3s13oAfBcU98a7773QRw/cSEOK+tjDUP4PpjtyuUz8fTxY03jXGlx+fwAfXwQT0aexuKihvh+vPTSi/RhGbhtJOpq26O5fTCm5vdiZAIjY78iVuHtU/2D0EFXdHU2Ub+aeATeq6a+fd39cenCGWQ2RunyTjrEipzJG3HizGlUVEmm8SlhnJSNKxsrYODjYE3wKbrUiU2di+p4czGXoEOwYgpHKMZbhXIb+eFk1eLsZG56Pj29FJPQvysXjPx3AnxmfDRu37ieaSxu3MKoAwOuLDDmG9D7rBNJE/H+rYfxZHgqnbsa1Ob9nJxfiaGpudwfoh5ab2+tYMw7orXRdFbgTWRI38lTcfryC8jayEmKj37kpWhoqIzTp/ujl2uNyHcfnE985ov0Y23ce/A4cx1ffe552rmAvthCvs3Fa6+8HPNTo/H5T30iXn3lRfBGS5hP21V4OtrdFLy9syc3ynz/xi1w8ziyVJ1SHecvXgEn7aATmuMcMvNnfuoz0duFLgX39/T1JZ994+vfjuPdXTnWTmQ50dLS3h1Do9OZ7qaisSX+5Dtvxqs8X551U14nqtbXGOedTcaoNKPov/P6m3GALjQiy9VwDx8+zr0NJtE7wxMYdrzrmHg0vhAPh2fAAtvw6w6yQ6dISVy5eIlR0xlUF9PLh/Gv//i7GGloxGrwB5ivir69cPWlGDh5nrHUkTGN0bgW5fDuLLz1C1/5WYy4jVwRNTW/ETOLq9Fm2iz09DK8bJSahp+To/vU8/7DUXSZ6Ync+FUHtyhMnA5UhJZ0jBhdrgNaB3g6q9GBYg2dH2JSHfoUwn06vsFF3L8nFuGTK8BcFZDpLyhPp7hlinF0MJryRPwnvvOZRjYbJLALjjM1nNHlOh+03czvm6lukP0ZLUn5YlsjHcVLOjMtPx07/JpOTvUiv2cwCX86TnQGabO4eavODJ/rSjihpe0y0MtVfz7PFaDl9FMGoCRuNUBlm2eA8SjTzS1NM5QBQRSkA73IaU+b9sXn6vBS+pf+42XfOWGX+p4/0wzkxAl/rhA4ctpYJ9so3hTTmUJBx5r1MsrbQBC6L430HcZnbWU7LpxuA4t35UpNN1Evq6yNsbHJ6OxtS5tnlM9i8MOyw/jWN75Bvx9CbxdjDAwxNT0Jrol0svWC4XMzbzCt/ZtpFPQ8II90EPlgMbf97OG7/Uat81/mOYa+HGMnC9566614AEZw0teJQVMpOcY6lnw9efoo3EDelIzu3SGWN2XH2vIscqUUnn4a2+tLYJsleG4ZncdraREsqv2wF3193XGspzO2NldjanIE2f8gRp48iHt3blAf8Bg6wxzoZ072RX9/V/T1d0NThzmxIP5388IF8MD85Fhcu3AqXn3pudTJo9juYqvj/X2xQd3XwSfaW4+Q9cMTi/HaR15IO8HgF1d5ZgpT+Ew6acMW33H/IjSQK1PX1ldjGb1kP+lsmpyeol/X6LsS7gc/SwOMNcMKDW9EJTRvyh5p3xSPpsZ1RYm5qq2vk0FF/uq1DA7SHjZ9p3QvDZmH35Uu0k/aRbvUBRp3wt0JdeXTFlhzF3pO3Mr4bvN5GZs5MSx6K1xKTHk699KxSL1zvCVODvlJHVx8Kg7ftWEzBQZf0nbjrLTgJzlWmio41z/uzfJ4FT/+B48M5KTNxZOQMBBrbl5tGeg4i8ja+M6XI+fjh18etuPH333Ps9KwzlvqC11mRWiretWy0krls8FjlZVYVjq3fC5/9q394t4S9chQc30jpGIZWtAHMbuwHqv09/Z+CXrKvt+OtW1tGfDD5g56fzXmsXXWNnYY3x1snTXkEjIlJ1voR+U1Y6HzX5u/1JQ63H9gaiA62BSZra3V0dZeG028V4BFtBv2kafuLacFZS+50TssFf3Hz0Y3etJVzF3tPdgfyEnkGRfG5rY+g7poae1F9lflRJK543VeO1Ggvetqul300/Yess2+pF/qwJCuRDIQox77xtXlbja7Bd0eH+hPx+fiivaaAX77UXu4G5eVSeXbuXpuiesm5or9BPZL6GPwS3tbe+yhV3s6OzO1in4t+W8RvOi+OD57FtxYhy3rygZtaKOtc588xsPVEVMzU2CB92Ntcw2ZWYoM20pdZb8epYFOcsoeKlwL0oC/O+5pv+uj8HWop4Lx4FptRoNMq9WVB2Y1iPjEax/jxv0YHhnK8nIChzoq7zMTBGeLzViL8/p7OJ00m2wFDavzrl69iq6bj9GREWxE5b9lUbR1ox65YoG2KnN92VZ1jBN4TgD4su7KGetdHIWDWzzpOT+7h4/j0d3Tm+k43d/MVE2uDnESqq29o/AboAOeDj9Cpj7MsXNs7Tv3J3Iy18P2eFh20bcFT6vzxBAZFEwjbHtu/g+flFRW5wrHdWzqMujD8dLnZwofV3+V1VRnxgn3yXPvI/vADAYVNQbYGCxUnpOhpgZdRJ8sYt/q2zCY0IknU/O68kM5mNkeuKfo5j3sXp7BZyfC9AGoH5yg8N5L4O4Xz5/F9uuKwZ7+6OfV2tkR2/CZPodjXdg4/H4SrDjYi94BW/W2d0Vne1v0dHeiB0wptJhO9xPt7dhT8IYBfLRjBrvq0Ek2ZK0y/4Wrz8d5bPPz3cfiTG9fnOobjNqWZnDffGxTQ1dawRAZoF3NR1dYmMHAVDvut7GKTNikDVsbTv4bdFYVXY2N0Y9djHJJXT0B5p5G74j/NukLdUwVY1JPf5udQH+OAYX6FuxX5TZgjcHMzsKer4xubP5GypZuarBtS3LCvTLqDLoDs+/AzyiMaKXMTuyV7sbCBq+Hdky9bHpQbY6Sj3/yi4cud5NQZLTM7w1AE3nUoABd4ueMRgUVMoJbgHfk3DKKVkKS2BRqHjJEEh1XJtijcbmMyYbAsDrs9hmQzBvMizuS6XRmS6gSdM4E8ZubYiXj0BiVjeUazW+ki8IGxJWzH5UQSjUDKjYy+tnUEG565maQbsojeLRxAl/70Ofo6LS9OpVyAGVWzumAzKhlWYPvOsx0yGwszsT5kx3x17/6s1GPPjGf78bWupl+oYKaqG1qylmwjLGoZCARmC0Y7hmZmsYi7YNj7KsS+tfPOiQ3Vtbj8f2HcfL0qaiHUOyP4rB+fraPiuNICNrTxW8/OfK3Z5+PjqPr87N3qZx12mYJ9PUhwHW9NP7Zf/dP4o/G7kVVHaAH4b86sxxTgPtNhE8149LX1hbPnz4dPS016TR2iUhNle1A0DKWAiRnlorIIYQ5vw9N066JuZhHEbQ1VcUrly9EJQbhIUR57ERHXHrtCsbsCkZPRA335JI56qogz+OofX+5zXnePqEV2Wbb5a8cz2jo/99xVI6HdH3UtxmlSEkZ0cw1gqkEhdIx5eWLS7UntjbXGc6qKMUgtyz3P3DT3mKjuN10LGo8mcdRQ2BPoS+/pDGjkeVsHs9j7L/3tbfirYfzUVLlkt9SmLM2aitrYnFLI3GevlZQR9TXVEaLjisEXWWVCltjDBqSt3iWCqu20ih8jJKtfZTVJoJag5I2mOYJJeMyrInp2Xg6CV/Q2jR+6HPvd/gE94XiwkjkmW4y2oDANOLLzUVVcjpbjXYw72sRaaTQqUrnu+BCZdkEEK6rq80o/TpAgVFGjlU6/fmcsoJ66yR3pry5oZaBQQHKJ4xf5heksykiPvuFjyAAMaSrASD1TTxvJ/ZptxutargpX6SbfZSF9XMzXvvX/MqWbe7FPSO+ed9GIWnYmD/V3eHdjFqj0LExGq3aVEAIWWWMke8qNyMjDgRWAHQnKjRydXLt7G2n8hCk5SbKvK8CEE2H5mZP0qORtfUYAaZqERiXq2C51jQEnccwXrjfcozk32ZsfvCDd2LwxCDKvyVuPJyIP/rGm7EPXZj/2bZ2NHch9+x7U2xARzwDokG28OasrpIN+epLZ4bOf9sCpEmlUwUIzNl1JzRQTCXw6I+++yOMsmH6ui5aVYqMdS67W11LI7i2tiHaWt30sTFOnBwIc9XNzs7EyvwSoPV49B7vSQeOm/5Kv3uCAtrU3lUHPfKZNu7vAiIZ89///W/Go0cT9CH9iDxN5wMvJ5aNunJvGGkj88wy+EknvMw/aDvcBLMVfaB8Nn+kvCmtbECTTlg44WjaGyMYjWCTDtYwul3h4oZXpttoQLbUYNAu6yiinSeO98O70AZyyHQJRuZIY2403exYQlvKBTGl+tf0Lx/95AvR0NoY/+p//r3oOzmYUbGL84VxaD15bOYPr29A15QCznQAQs/mos1JJfhbx1NrT0fylgC4nnJ1Whmda27+6Uk38pzhd/ga2jfacm7OjQlr4K1GrsX4RGdXlLem0W1ar6Z6lP7WGv3ihNtmTiTRbHRePX1hdCY8U8W4l25x/QH1raKdyJE0QAEclS2Zh9tVNkblgZKRJevRTn+5YiiBZYkRotVh7k8aB/3Cp9Cn0Qo6bY424s5IMY5NjKdScIPLEaXXBupuVO7exmrqDPtHMjaySVmmXEhQRHluNKjuNYWHkYMGIqjPG+kr5bVREowKRhA0BOAxUmWDa/e3NKSpQ4Wg2AkcHgRtusFxNfU3RY9aw4FypdAKANKUYeZ1PNiHhuR9DDkhg8Z4XYOTX04y7qGrF5OXlJNGAxbGKDqCcsU4dFJsco9LvGeW1+P67Qcxv7yduMfUDBpiboyY6S0oQ93gEnL7zOidudmFaAUD7G0sR3dTZVw5fyK++LlPx+333sPoWwHo1UBDpdHSWA224Dr4ZoO+tLdzzyT0QktbS8q+NYzavYNyDNlV+gCZRJM10nKjK2S9csE/5YZtKIMedGrsMRYLi3PUsSxXa+loO8AgraCtjqEGkyuWXAlaan9yvrJhPV557ePxP/7T/yWeu3YpZqYnYp32DwwOxsc/9sn4+je+iYzcjc7W2mim7k7y1xkpWmUcBONS24a82UuH+9AUxi3w8/07t+O1V16MdYyfZnjghcun6cNS5FhNfP8HbyPL1YEl8aWf+hL9UhJ3H9zLaOml9d344PFY1Lf0ZITk0sJMvHrlYvQ2VsaF070xPT0Wj42IAfe89uqr9FddPHgyHb/77/4sWro6YxbZtkL7Tp49Sz1LeYbpZBpij05+MjoUn/rEx+Px7TtRAe3Pzs1muh2xnGnZEE6JA7swVA63waQIja2VufgH/+vfjOnRR88MSFPB9cYP3roen/zcZzNtRSX9cffm27GJnv3ej97FuOlLvdrdVAZoL80l0w+eTMa3X38/c/k72Xnx8uW4/fBRmO99enwqPvvJF6O301RpTVFT3gxvVed+AeLug/KapEknbV955SXwxD5jiF4EN89iBKB+oqfvVDQgX/+H//Gf5SquX/vFX4jJpw+io6ESuYIxj6z+sz/9s7h86XLy9/TkOGMKvqfPZ+aW0zDsOd6HjC2LTnBK97FjuSn01777wzhz4TnqOBk3b74XA73t8bf++lcx6vpiDTozf/k6uPB/+O//h/j1X/xpDEHozAklFNtBRUP84Z99O6obW+LaK6/E7/6rfxn/4O/+Fvh7N1YZV1fczM/PR++xbmRATUZrOQlyrH8gpsbHcyVBA7RjWoN6DCAdQk7+O9Hz7pOF+J1/86fx2U98Ir7/xrvwy16cv3QJoyri8a3r2BENgXiEdyM62zq5txy7BSJgjKfmGffjx+Jkb2/cvnEzI0iNCt0p34+/+zd+I/ZXhmJhZiwePZ6OevRjb09bTM/MpIwScyg7TXlQXtUU3//uu3Chm6uJgXVEaDhq64iDxKmFw1rbRMwlD6pnkhcZE1c1qrfFstKFqbXUqeIr8+w7GSVi1uHvxn/Ke3lWPGL+Wfd62EcH6UDwJYbjDV0H9kOOuFR9aHiE0nkmZeTEA7QpnrOC2mo6VExn6IoWMZmBFNbRjRvr0Wkb6+uJKcWPplhQ6GvYVmFraCm6t4n1VvcoF12er5z1JQ5QPxgZLd0ZcSjmy5SBlJP9yeF9R32jvj1AzhtJqIPeKGyD1FzS34TcdPWfh+mn3ENFLKxOcfJEHZSORRUU/Wuf+K7MVK6adqXI8W2Pg+V5pqulDjb24ze+cilefq4/hodn4sK1V9FlJfE7v/sv42d+9gvoi8q48e49yiiP46eOxZNHw3H3zqP4+Z/7hZiemoppePWNN96Jl158Ib76Sz8PRoXneIJR5Mpmo8rVF7ZFx57pgHREaataZ21zdZIOZVfNOvmo/SHmMNhuCSzmhusjo5MxNTOXdq8biDtmkzPTadMMwjf/6nf/BdihgTGujk+89iplace7WhPcqd2OTGzr7I5+5J4BfcvYKfcfPowp2rCsrYetqANcx4s6r6q+Knp7u3NiTozXgD69+8GdeO7K5Xhw94P46S99KT64fTMmRh7El9F1Vy+eTrtwdPRpNNQ3ZrrKPcZLPa3eXISmbz+ait/9t1+P/+a//HvY/Nj4hxXgGcaJ8ZPWzUxgurOV9RVsl+UMOJGPUt0xZhk4x7g2Nzfw20rSkHxi31ag95aWF/mtjeKq6eOjyZZDyp3PVGPHaI/+gsmJmRhCpg8M9EZnR1PaUBl4B84UYzhe+Vj+08lvIIkb8LsqcP9ZtLk6WBtEvOFqbzfHNze2KSV1TGmP5lhr5z2jcbHv0eF3j3yitjP/siwINNNmHP1OOX7+yfdCthSf5ZkPleWPvj/7fuR78by0dnToC/PKo+vFysWhRZpF5m9Zrq9n13kcPUu+85B/df5afr6Lq3iuZSm7fLfVFRVFJL132685CUixltwFD7RqOFLW1PISOHspRqfmwAXYFdCtk4Q+17StTgY6SVkEYWHvcp+YUzKqqTGNKzZTpT4BnlepjbiWNpSyytS5SBbofwu+22fsq6K9zcA15BSdv47imFtAFu5r82ELrzihjAxZq+C+Ru6pw67qjJ6u4+CTRfQLtgY6lwflfg0d7V2xuDibKabWoEXtsaa6ptwf6BAeNLBCHL6A7nt4927amK3Q5dkzJxLD7pq2ig7q6uqJ+dWVGMbmfzJUbMYqZhwEC/3Sq+ejpRw8i706Or8Zv/+j8Vh1QqGqLi4993x0tbWjPxfj4sWL2J7gCWjQwKYbt2+lnJRk3nvvZuaUd2KqubkFLHQy7t67lwEAJ0+dTHk9OzcXj0eeZoS/E8vKVWki0/Ey9o73h2lKGpEnCprSnirozj9pWtnrCiN9FjAYero8Po4OdwXG177+Lbqw2HTV/OdHtKdfSvpVl6Sv5xn/5Hd+z0kHZC0/xt/5238n7oA9r7/9VmDd5+95DQ1O/xa0qA2q3rN86y7tKms9p4478hvJ/0eOd/W5cthn50QBA+SqxGN9A/Gx1z4b+1GJfNlgrNdz8lDHcktTXextr8bXv/bHuXG4tVRHatUb0JwrMaC3oz48emYFdJt+TPhE3CAWcP8S66nedoWukwCmv5Qn1NPnL5zPuhuoQjHx1ABn7FRljpNd8pgT6ZgPuXJEjsxMCfIo15ga2KARV84fAxe5394o467N5mbZ+mHFm/pYXIlt8MkG/7k5r7xltoCelvr43EvXoh0btpp20V3pO92EZr55/c3Yxnb8HHZGqz4W5KO+YFPiIKJji7GEuOLWyES8fu9mPHf2XAaczYMxJ8CqXtTb05UT6Q+fDMXo5Gy88MLVON+JHY58l7ZK4cHH6Ivv374RC9gAB3tgUHB8VOxHK7zfBl3b/+KqGejZ4FQDSw269FxTbXU8B57/5HNXotwAFHT99YdD8e6joVihMU4gOG6urHDvQf3q+tqNATZoehn+KKWDl1eWo4zxbEInv3bpXDzX3x113EvvCeTAaAbI06TS+hhBh7/+3vVM1/Oxq1ejWmxEnVy1O++kPH1b29MZ7959FGXnT5757coyDFAGwVyqfq6uKIOJqjC2EYAMlI4wMY9OK52DEo8gM2d3aYREppPQtBpG6EpACQI5V4aRLZMYpSlIzMgOXmWAknIgfdnBLsQDE/DuxrY8KmezjCKrRsjqwKypctYEAYxhWFdVgrGiA0RnhyJ3j3t3aCT35fWqnIN0ymbkL2U7Gy9Dp0KUfmCABHHU2xn5etqpk1KnS0YfI/QV/p6v4NpKXuUMUmdPc5w4ezx2DgFdFFTS0Bg1PT1R09UbdZ09Ud3aEQ0dPVGHIK9tbOUCcy7CHRjdptZwFjdzximpIO6MypWp2ztyN3gFimqrEHRH7370YcXno3M//u1Dx79/5sPXQbR5FH2QV5c4lgfx4Mb9eJSbNa5guE3nzHUJANMcYntYOypUZ4DrAKzmsquorIX5EZSltIvyTc9hZNWBjqaDzdjcX4mlvY2YmFkLN8erqSmJ06f6GMNagNxGVJszrq8jx7sKwtdhmvW0Ypb3l9r277cZ7n728S9cSf/95XtTch2d451v+a6g8lodjvmrv/ESVBVfKQsBoNJU6eQ57tahn8v/qPMhfbezthXmW19aXMaI2IZpMRAA2wpNyIbD/vYJvvj8bGLNSPGZ6c340e3JmFwvi0k39VmOeDK1HtMblbFW1hDbFXWxtgvQgG4Oy6pjFwMe3BBPJxbi3duP487DkRifX4W8atNYXQOQmsLAlCRukFrfAIBAkOm415k+NjGBQNkI09KYh14DxjqZAsFIodx1n/HIaCt+yaXc3GckocpERaLy9ZyHPGUTBf32pQpAB5ogzfda+MgyaqFt66AckK/Urfa7POh+Gzkbzp/yxFUkmYYnACUn++jnIspMGtxDAFcwLmVcq9L1Jf/o4PVwqJwwM+9iYbhuQeKURdsywo16a/BqIBVj4f8Ym/C89VQZOmFQVY2Rwjlps5qX5ToBoMKz/c7Qm/tfBaKz1o1QnQClSVEOSLSs3T1FezHLrgO9p6cXA6Qp6yBtLS2vpAxtaKzD2NiKkZHJ3NDQDW86kSVGGHz0lVcyPcvp/r44f6o/Xrl2KS6c7Y9zp/vi4tlBzg3Emb6uOIsyON1/LE5jdJw+eTzOnu4H+J2KC+dOw3cn4sRAf5wcPJEpovr72nOFljkB79y9FxPTc2nwbsOLmyj1ZfqfAc4JoW0U0BZKd/DUKQzEyRh1OdnQMHJiPcampuODe/fjjdffjuvvvBc/+t6P4t2334+3Xv8+Mn0+Ohqgi821nAgzKkbnZGNDXfT392DANUf/8c7o7WqO3u6W6O5sjL5j7XGsqwVl3BJd7fXR3dEYpwa74kR/V5zs74yL5wZjgGtyY962hujBuOrpqYu+PvOat8eFM11x7mRbnOhtjNO9dXHlRGtcPt0SFwYa44ULHXH5ZEM8d6qTfmqOS2d74/K5vjjd1xYnj7fzbH6/cDKunDcCuDkunKQ/eT/b0xqnjrfGaa4ZONaKkjYNmaniptGPgG647dLJnniecbhC/c4N9MQlxuYsbWxAF3UDknub0SWlW9FWdwBggP7hrTZ0TS2ysgV9WAP91wDy25qaowyScuPkrZW1aIRHG/l9D97bW92K8gNondca/L6FQViF1tycW4/Kgy2uAxzBMYcYGS6GdAMu5d42MmF728lANOwG/MXQVpZUxuEOwAEQU3ZYHlUl6OStiKnxuajAAK0GrLn6BY0dVfCXm1nLb04ibawi29e3AXDwKZ+rNYap7wa0vOFyTfS/0YqCMHVsTbl5EmvRMfvwP8b30lqsrWwk/6TBRZlGuOmILKOsbcDifglGU0MLBkM7eAJDTn6jz4yqUu+YQ9IIkuqGJnQoPFqPUV7ThO7RCItoau6Kmoa2KK1owNhSP9Ej5tmmHu6xYB5lo7yiwtQalFldz/XNvEOwWX491wFOMa5qG1uiut7JLHQ1fVUGGCynHSVc58tNYNcxJMsq6mOduq8DwMwJOTm/HLceDsfU7DLtKzZlbWttSVmH8gBjFJNZKU+RBTrrnKgQG5gyzwjZ3ONofTMW4TWdpUuMAw+KemSE+0hkmivKUl6bm9F0XZWUlZG99L8Gonp1emY+dvbKYpUx2nciCyN4dW4WPbweW2uAbPp3aXY+ZjEInQQqgUhqyvejHqzlyoGOpvroBIQLdNvbmuFh9AO0a7qYU6cHMEyqoqOjJfObn0Vet2GouBqlt6MNOqyOmakZrgcDVANXwU1Gq5qXXcO6zok/+nR1rQq51wu2pA0VYDCMYXXrpXPnYh0wW3a4jzwbiIb6sjRM3Bz10YPhaGpqT32q082lu7kUeWwq3IDbCO4tHWTrq9F/rDmAHPR/kSpudW0lmox+Z0yGR8bRpzM5ZgZfOJGtAaXxqhzfg6jsZyckZ6Yn42Tf8VjFQBfCOUnaBAZMxQCPOOGpsdmADkLsJw8d7KzFi1cvIuNXYmEJwx1j3hytNz+4G+cvX6IOXEt/z4wPgWP3c8Nwo+rKK9DL6M1ODH8nb+sY8+b2tjAtWUdHO31/Oq5cuRIz8wvUayZ+5qc+HycHuqOjrTNam7ujua0jTiC3T585H33I/sETJ9MB52ZdGmLm5HWVXQe6prW1PfWbeajv3X+Qq/LqazBqXN48/CTu3r4Jr1el3H/w8GncvnUv7j94HNMTU8iU3ZxovHDuZNLHIfhffT08PhaPhp/S3o3ECctzi4wpxiQdZwqx9cX5WFhYivmlpZiYmIROxuP8yf5AiECHZWATaKW+MZdan758OVe+vINRc/7cKXT4Ksbvatx/PBRvXL8RLZ1d/N4QpuwxZYD2x+2bN5Dr9Adj7KbydciXWl6utDCaf3ZlN+49GI3PfubzafiZXqfn+CA6GbyLPKpEpqQcgAbEcto5GcnKwM7Oz8EPzeih1kx3ugFvih33xQDo/MuXz8TC4kKsg8cW19fiGPrAiC0nBPahFeWXGNtJwrHxmXCPnUzxA10qF9z/x1eBTQuHftpYyIsiEAqMynepzjRTYnvPISmjhnHMSQGNV+432MLAA+93w20xjlhNGlf+JL2DT4zIFLO5gvvIEWNav0XkRobFWBcwvo4KnYCmvPHI58J7prGynmJI66azgQ/ptDDYynrnxAS0rPzTRrN+yi0nOOznjILmrkxdYz15FoVznTYk5dHgQmaWJG/LkxlIQb0LRwy9TxliMZ9tPXw+l6fd6ooGZa2rD9yoV+eGz7CtOnpdZSPO1FlT7D2kjauzt0iTYztNkanTw3q6okB7Nh04lHHltHvRdMcyxn93/0DK8hvv3wTLXaJfsJ0Yb/e/OXOmN6P7nJAyonx06Am02hvXr7+T/fKxj73Ke+Fk0tFsHXyObdXJfGTj2MfpaMq+jsSiRw7NnLigTtoi9oW65+mTx/Hk8aNYAL8szE1htyzE8spStr29rS111NDDB1GtMw2bzgnB2mrTgFbGKy+/GD2dHWkHStumu7vx3tsx2N8bU9gVFy+c59pKcGY/mOxYdHehA457vRt9P87oytnpMbDGdsrFj7zwHH1wmCsd97Y34m/+zV+L1saaGHp0N+ZnpqK5sTk62jtzPxNTRdLw9C24isiUa/cfjcQXPvUKfbGbNO+Ql1WW0rYZsCp2zupiLC3NowOd7NnMCSdz6yfG55wraTbhMSeEkg6kb+0R+k27SCe/G00a6U13Jv06CeX+UsoDx8IUFUaFNzU3cK4SzC896KRCViQtg8mQN+6R56SQKVLWwEtiAp39OqlcKWxUv/yV6UT5bAqfTOvD7zrwKUVq5ksx7vLNhw/HO+PHpfNn3yHiok3PXkeHtHp05HXc5M9+ls5895q8r7gs+8yS/e1IfngUEqi4N198zropG3g/qnM+xecenePIc3z/8HOUfUdHMXFR1NVrc1KLZxTvZfD/Pnp8J/eaWlouoqL3kalGIc8vrcYMrznwphse74CbtxCZYk1qiAyhTxkDAxmUZ+pXVzA1NNbyGax3gI7GJq4F2+SKhmd/OnTTlyUfYlfum8aqzGhrNyXV7rYviv70GoM/LF+n7t5eKdh3B/thNydS+48PRB/2mBNhZ9HlXejh6enFOHb8FP1h6tVd9HJHtIIFTDd66eLFDBJzoq25FX1X0wh8rQX7uj/HBm1eju7e3pxQcpWdPbkA1rt17248HHqc9K+c1efSXlMRVwa7o7pkC7pzb4OIR9MaB7SXOl+4eCmWF5bR19QBHVdN/6gbtJOlfVdkGTiwgO5rB5M4QA6X+uXh/fs5nicGBqK9tTV1lmlS1Emmx1KeZQo5Zbt4k86SpqS5pD2/K8ufnfswjSiX9deZOcEV2XLG3/3bvxW//Mu/HN/+1rdjBDxSVomuZgwMJvO+wpHv4bP0+0nLxeHzPJSRKSf5/eoL12Lo6VNw8yzXVmR98mVd+PMeJ7eVmbZJmvU9J785lCUfPvSLeq9yxclp9WWhM3WMuw/ffNrfLS3m7a9BH1bGADK0sro85fT3v/11rplJOsznIt/tH+XMFthUfahOU2dbl6LPignBo37zvKvrjrIS6NtwAtHUt9vcbyCEqeaMyO/q6IgGcKFR9CvIt9SD0HL6T6l/vZMplLrLs9VF9kOmFZLcoR35s62llT47xCZc5n73hbDvrRu6nf5Rv6tz09eDvq3A1nFlVntlSZyDH2qhUSPpfZ44ZR4MNTw6Eme6euPCsWNRsrHG4O2BS+gTaFo5a8BhqdH/YJ3J2ck40d0VJ+CdFto6AF4280WXPggwtX7pSWwg63OcuurhKaN+6oLF7U2w6wRyZAurGUxEWw2Uc99BbfH1NdP2HGVEcBwK2eDKlSqer83gvkfuzbRXWRHjM+BzeEk7Rd+PtKS/LPsOOe/qCJgu2tq7M9PEKmMijRskWEUZJ7ra4nhTXZTwzEN4x41/uZEyeCp9/WRsBPw8GtcunotjzVy3tZ6/GxTr3lCr6LK2nmOZvrLkS5/4zKEGmERS5GoGWFp5CJ3xoFIQyTOikaB995yDagSB/KIAdKl3Lj1DmBoFqEPUJZ8qu9zgjAudiTLS/yg3IsUmAx4x3TqdMAIAMnqjqQnjWAZRcUJYEoXRa86suguyRl+jG3I0NeSkhMvuoXzuMR0RBEl7VPQyeeYOp040i7ZQX84n6/Lcisqj2XIIjmtsn41SeTo7CE9mTlXTBF28fCIuvnQhSmtFFpRdUq6/PHZTMenDp9R9BAPPE3QqzIrDZxWCwvrQIurxjBltPwRT9IVPzxpwrb/5mXuKU3m/547eP3zkuWefj44fX88zsxwf/6wOHoelENvqbvz+P/nX8Yd3343dQ4yOgy0IxdyIG3RnRWytbeSqiab6Sgz/iujtbs+otcP99eiDMZtQkkb719ZVR9+Jntjam4/q2sNYg6H+4N99EIszNXECo+uVq2djZ2kltmfn4/jJzvjoFz6CUce4Iihd7u7A2OtH7bKWeXyozXzIUwozG1u0mc/ZJg4VCEdee3SoUHyzDPraMvIdIZFCyGuelZX3QbM6RTR+4URr9Oy5XAv9mQfLnP2llQhXyH1pej6XQrkxRh3Krg6B6bqQnYxehQYQImhUmsfZEmg4jA6Hh1A63/n2k/if/viDmIuWWEZBV9Wa/5brdCYh7De2ltAe69HbVButWMlrGMimmthC6Lh03YktNws5f+5MzGFcz6KgdJKfrC2PK4zTdm61otFWFrOrazGHMVzT0ISANH/tCgYIPU/TnNCjBwo+g26d9a2trokqeEO+QN6mojkaA2nW8XJ1gY5uhZcTby7r1ahJA4vyLEteVT6kzOD3BgC0CksFaTqdDYxVHeoCTQF2yg7ZtnwnvvjlT/LdNgCQ4PEcCp51gCARMNiuCuSBsksaMEebY6sBl1EwAgLGeQvgb3SwssnVKvKbz1fxqyxVho6wS7SVKZUoO53+Rtxo0Hmth+3w+lSo9IeRr266aPhOGpsI/HL4wNlfN2bcoTyNWUYfeqpDgWxEQ1MzimI3jWg38itBwAg6v/7nP8z8iP3wUGVNXS4z1Ym4tnmAQb+RUfXVzmhCQxpc1t2NbfjKGPJsjXbquI4Mnl9YiOGZxYzgmp9fpF0FwMqlqRquOX5uTka/oDQEXi5XLaKWXV5YGJnS/qUrF+Lhww9SztZjvE6YY5hx62hvT3npGAvM/XPFT+nhanz8lYH47CcuxwKKbn3FHNCAxQrGqYy+oO/k8809DCzoQTpRDu8zVspsUxC5d8wRWJPunDDRCDfqXsehYlXjy34wD6ubKKtTBKVGlTn5aFoxV2JUGhHO51xeGtU8swoO0TlYCZhvpsx9jPyt5KVtxtJVIqVI6EPG2X41ckHHqhHRrmqRFp0ME4TUwmcNlF+6X4bug6ehozV0RWtbZ0ZxGI0YLhUv2YD2BWYl6Da6vqIh2jpauXYbY3GZ8uuS7uTBjTXajgFRynMOTdWD7D3cKcm223fuMeEYuU9CWal65AAjHZ5m3Hdpi/S2xvgYDbi5i1xubEkAnFHv9LGrQozuqUdO2Y8H2/QxxtMiRlJ7R3fqf8d3dcNUJVvR1FDHmFTENjxXWw/v8hzIg7oVckCwZ+Sl46IxZB+4asboBPd72YFGjUxtBFC6gsY2mnZK4OP+HBv0l0rWNHFAdOrMJZQrfe8LWniYQFMedeMpDX+/mzrBSQzlqd1sPdwHwmWR8tsWvCce4TbojvEGHCoTnHiSF8QXVIx6F2UvA0xNKSMtm04oZYi4hvo79tbX1AcCQu046U++MZpW2bGcdIe+BDM4Yby6uoXsa0df9qRDWCNS/LIO/7k5ohHJaQSU67SnJfxeydg2NbfEIr9tQYt9PV05vuvIEu81LYvRqUbH0OXpkK3kcxXsrCxvMv0QNF9eVYDQfYzbzR34s6IKXi2N/t4eZO8644nBSz84ljrpBJ46HIwOXd9Yipo6sZA4qiplh5MuCKWUa0YLKcekEVNNuGeCK7jKeT90JzmAq3lrjaoHfcMz+zE0PBHVGHoljKcrVYr9Z5AduxjpWxtRWteCYbDO84q9ZQSx6lO6h/6lHaZA2IZ29t2oNJChLYwZ4+5SevlDvcpzjY4bHh1nDPYopz7btgOPDfS15f3HOnvTQF3fkMeqo6sHA3t2OT54PBQfPHqK4drNbxuxBV108xvElavAuDiX5E9NTcTFc2djwVQwDICyqamxOWWBzxIHOkGsjE89tbkGflqI//hv/jXGezLcl2BlnetKKnPPj89/+Uvx3JVzUVOyEw9uvpmpmm68fzc6uvujtrkemduU6aPqGRdXn5y7dBFchd6UHuhf89PfHxqJP/r9P4mv/tKX4vyZnmhpxDivaZG00Z3wOvSvA0AjZHFhNlpbGmMP/ipH5mb6Pj47ybRKu+WRf/LP/kX09h6Pl567FNNDD+KQNjx+dB8KP4ip6Rl4Cn4skRZK4jK4o6+rE92sztiORfRsU2N7HNC3BiGsILd+8MZ1DJn2mB0djs998mMZ2U+twpRbG/BCKXw1M4WRXnqYG2U31Jg+oyQm5hZianEpns4uZQDNzOJK3H74OF6+ejFW5ifiAFpy5Zb4ZLC3I/GHA6at0tXeEfcfPYrBvuPUrwMaLY2aipqUO0CxMJ3WzaH5+MM//078J3/nb8Z3f/BGvHP/Phi2NT756kfj1ltvJC2uYPDtYteYhtK+3IEHXeExMj4ar1y7FoM93fHBrduxgWx0k7RFAwvAZZ/66IUYPN4ZT59OxtLaUly7dgGeXkyd7rjIm7vo3erqxnj/vQcY1uCOxibOo18YD4MNMi0gFx/hrrSZYAh1orIunYm8dnimKwjL1ZcSLEI9nel8l19TJyGbdAIrUws55n0a4Oqt3bSduBz+qUgbT1pZXUYvIV80yJ2o0Bniamyan8/KOiEjfI4r4oz+sxBzWHu0d3Qk7xpEUhi2Gqg6DnSGoruphzTl5IJ5acVP3i8dOhFla5zw8Lx2pm3xmTqtxGPqVp0jGVimjUrfeN6JBZ1a/uYz5BOvUeZbz+JZ6iqxL3qVcuwT65VohGfYvzo0lMviPZ/lakPHJtN0co2IMfcM4rP9XoKe+Mqnz8XnP3ElHdEDFy9zT0v8yZ98PT7x2kvI9tL4xp9/n/qvxOkzprzZi1vv34+PvvLJxMi3b98Cl0SO1Ve+8nPoJydmrCd4hb4t0kKgj9BrHkba244Cv/J82lKkRBIruG9QgV10wNhWc21XuBoZm1UHiRjdaE8dhjvYJlXIy6mJca7bQQZu5n4gOmhMF9DW0hR/+qd/gh1YGQvYEKYQ2URXei0PTx120nRhp8+kI3BkZBSZsxUT02Nx8szJcNXiqYGB5EM3hxTjuNrvB9/9drz4wnOpz77wuU/kXh2Pbt/JyNMTp87w3bRzc2mfrFHGNn0M88Yb7z+Ad38U//v/7LeQZxXRWtsYc05gLC0mfRjNb9AeFaQfSqFp8Dh6wFV02jZuCtkIlhHviwvNve9KbAOBGsG5s7Oz0PohOK4jJxVLwYqu/PN8C7L9+PHexPr219DobPQP9ERnRwPPWM1xkiIcK2Ba6mL3mDJXOyo25pc2GB9oEmwmTjDoylUorsBwBeoa+mZDh2jKbcaP+jrGcHa+KFrK/PG7TkDH35UxmcOe8ZdfLc9DeShNS98e0gf/8nV0jqvys9dZavqC+F2gpwzynrR5ePe65BW+K0+8J8u3dhbqATbMtyzvP3wc/Zb1KT7kd8vN8vwdfvO7Noq4Yh2s4L5oTtaaXkRhLg4V31Viq7Y31IIrXE0P/oI+jZR1U33T3tj/nneVqquaciUkda4Cj0jnTqA3N1fzTK4p20MuGaynnSmGPICXTD9cn3RlTvcMqjjYwG7Yic72SnCeWRHEhY4r+gDZtXeozKiLyenlWFgGI85jDqxiZ2CD1iH7q+E9ZdSFM+d5r4k33rkZvf2nY2VtB7xUC75BZoJ5Th7viktnTsWdR8MxPjUTp89eikfolukF7BWGcAXax0IHJ23AiwUOM8BtdQ1enBxPGtOeqUOWVKJnTzXXxs995ELUlSwjc0pieG4z/uj6cOyVY6Nhp/7MV34x1qiw6bLPnz8bvV1dGWnspJllmc7q3t278fqPfhQ9vb3J3+qg7u5jcf2dd1P2fvYzn0Xvt8Xc3Fy8+e478O96rkxwFbC61FXAZuhI36J05ZjTbwUZKM+gLT5L25KC18nP7g1yAB7s6GiLL33x89HZ3Bg/fOOtuH7jTmyBd0voR53gtjNL4ubMVsDtha/Rc+gzaPdIXmqP+tnJ47/1W/9RvP7G63Hjxg3opPAtHNGkvJB0y8v7bKd11hbIZ/HyGmWM755XThe8os6yHgUvSWfSUBVlnD5zCfo1OLMF7F2Xuta0bgszEzHv5ufSfcp5bKtnPKedpl5Qd/nd9ujw99gx0wHPd78Rg6/UZ9l96nl+dyWbK5m0xxaQaV2M0ysvvZxpPtvQx2ZqGAWT3b1/L/W/8tm0VI5BC/dZiAFJORFNX+Y+PxCifMboRu/xY1x7GPOzkzy7SJMn5rCf7SM1fz0YxdW+9ourGp3I7W+si9deuBIt3AvFguNpZ1V1Ruq7h9fPvvqJaKd/XO1gQJlDsQf2oompO0vQE7fHJ+P9B3fj0uBgXB04kUFITiSkLqRM02DOYnP+8OadXKn5uRdfinY7Bf6urGmIodW1+PO3rscC9THLRhkyeEefC32gd1i8us2DNxgPVx/linfxB2U4YeD+d6bhzZRuFSWx4T4cyH8aCT1sZbacQ+UQ97m6rrS0ImnFFJHadFxGPZG5lF9Gn34S++Bqf2+UMg7KFoPn9yl7D9kxhhz8zhtvRje663OvvBhlW9ig3LfLM0uwhR7NzcYUvNmPfLn5cChK/rv/038t9aZSTLCUn2VAFACV8P0ns2TF54wugHBMS5JCmfP0ZQp8l8ruIJzdsMkZU2esM+qF69CfaUBDpxDBds4eObO1uOgSn3UEtJstrtP4ArC6IZIpFQ5olEpUAndmSOa1zoJSd/A/1t2JsO3O5XXuyC0wtPM1XmRgmVsmyfqnAZmIG8Gog4522T7qJtWkwKGuXMpBx+5tZ67C9cWZeOHq5Xjuoy/CLTAQZF1ZVhWltFUAKAOkYuW7wsxnmJvRGSyfL6H5/BRiRhbyjGKTV+6hXdyafZwFcXD1s+8/OWRqzxXvVvgnR5579vno+PH1EI8l+s/nHR2HpQBllOCf/u6/jT+59UZcev50VLXXxtz0WvzZn3w31pa9pwQwvR5XnjsVn/nMS7RvMxYx+o71NAT2OMoLxVRRn8t4NjCoG9vMSW7uyda49R6C/rvDcaytLy4ZBUjnr45PxYlzx+LVz71EC/fS8HTDCjrFGtkJReU8/PyhNv/kN4jNj9lmzh8dcsqzI6/PQ1hOXyvoU4EoaAUtPI+X4s/yFYppKNCvGsHJxEnRPtvx86sOksLZb5oIjdK1hdVo6OxEkHId7UvnDTQ6PzESzU2V3ASt7sNbmVKCz4cF0NiGNr7xzbH43e8CUiu6Yw7gvZ7X1cZ+GUoEpbqL8q4v2Y3Pvnw1SrfX4/obP4otgKmTDjolK8oO0nHT3dkeS4vrjNc6QmY1PtpaHl841Rcjc6MxgnFT39oSo7MzOds4MIgAhH/HJybTwZTLwxVkCCGFr4ygQ0daLrMv+NORJ1/Ypym06VplhU5YN0mzb6R3vkYtiEcnkatENLRaMdx0QNmXPkse8GXqG5WhPazTWsWRDjbGx1Q51TUl8aWf+zzPWqZK27nyaAdl5MSCKxfMeb8nPSg8GTcPlx7LuNYvjWHkSQUC11zq2wh4nR4CyKOVCEfUpBGtMs1NvGl7XVNL0ok0cCRrNDi9xhQ4+Yfx5AazTuqpjCkijckyHcOUkzPwPMPJDy5JBW46JKModZZpZKsElT9VVXXx51/7QfT2HovBkz1RVVsHoFylqtUYJih1jADzywt0SlyNY55C6ExFlxESjhF94vJfJ3EEx9vUP51dyFlzj2oQK1eNCDdKTEe4dfTcBoptF1p2VcqqaVboJyc6zeNnyp1lNwGlsxYWNmNsZEb2yYgPZ+h1wnvCCdWGilre9+Pa8wPx4rWTMTc1Ha0NHRiHWxi7xdJZ6UgwpghMJzr0q2NRGsqIK9o1D0As+BOQDY0o+42mcwwEf5sCfSpkfnCYK41xgYvjl04f6FXD0CW6srvPdAw3AInmSD1A+RqprYGrst1CwTt+OsNL6V/lxcr8fNRiBAsObKfL7BzD/VJoh3dliU75lQX6Y7csV/UkIEIZd/YcB2gD9hmfsoNF2uQye67ZoL/2Khkn6sRz19Bt5pXWOVgHEDalgv2wDUChMgAanZjUF5qTLu1nr7c9GvRGFlFVfqefBBD8rvHg0vzKyvo0WI003oFeMt+y9bdPud50VpmLFjlSST8JV81/LO9YjkAUywrZLu/TdxgormbSIaRk9TodO05aO5GnDrN+YgdOpiPBVWC79AEd5nBRn+28rvzAiCfkDXU2lRUfCxkE6Ns7MO6vNPFAPfdbvk5cx9XIOduqrFrf2mTcoWfbCQ0eANZSzlCmANQ+SjkGf5hLUfApJ0/Pz1H/UnBDK9DUviuMD51SW9CHeMYIcA+XSmuQiGOUWRpRmR6MZxg8YL8oL3Wm2GfSnPXVWaIjvFXHQHcvMqAmddPa9mbcufdByruTJ0/mxKeregTj4hRznOrsF7+sLa9EZ2tzdHZ1xnu3b9Ive5yvSidzYgvaSJemo8DJDw19V4holJoORK+49dEhJVZwsiUBK+fLuVYZat9oKCu3NL7EgDri3TjaDVmVYzwWw6Apo4GkCa8xGjjpiHobMW+6N1MYmKKCGjEmRUosB3YZnTQ1N59luKm3hjVVoFwBsnIUcNzckf0nHSm3t9WzfHZpb06e8FK+8BDGQKdVGfS/D39Xp7HuBBYKuTDyGAsnncy1L4iGaxlvx+UgFhcWqFst41GriIAfNDoPc4IOYoEnMEaR6+LVTOEGfRvdts7YGLhiZGdzU2NOrEkPpm4zut/IPXnHfUO8z3z5NCzWV5ZyAvE3/9pv5L4Jo6NjsbrJuCHv/+DPvhG/8uu/GufPnsy9N4Y+eC9c3erG40OjU9HV2wPvVkAPTblht3toGVk/xzMbG+upRzP9uhjjM4vxe7/37+JXf+Vn4vzp4xhedfCpjgINQPSLhgf9IF5YR453d7bluBzav4y/Ol/p6D4GSysb8ad//o24eOFcDPa2R83BRnQ0NdH3GC0bS7nydXZ6mT6tiqdDj+L5F68gt2piYvxJ5lJ1lcjmFrwHHpxa2Y3hmZUYm5zlmR2xMjMaX/25L6OLF6OV+isfXH3hGKhHdTIrOsTn9XUtGXk1xXit7KKTwKiPno7HrcdP41d/8cvx9N570d3alLwmbmuqFYsw/hntvYc9scT41+fIV8HkRlEri90/bP1AvtiJhe3yeP/Wnfibf+WX4933b8Vbdx7G8upefPKjH4tVjdTtLcaqcFQ7sa09g5SJ2pbGePiEtl+8kGl8br53I/HCKJh4iT6uggd++ec/FatLszE6Mh1bO2tx5nR/Ohsz7zK12t0xDdlmtLR1xwd3hjLfuzquBN3iioYaaKpC3qQvdqEp+Vy8coSdkq55tzRT0RjZzIAyLspQVyrXwR+F3SO/bstXlJ/OOcpSnjmJiSqB3uhzH8C1rn7USM0NMLl2FTlmxKuyQblnWaImZbGb/lsnda+4S1mojaWu0nZTFzgWPs8+tF7pmId3DNhygt7NxuVlMVaxKhxMS90sVyeADqLEn/CedddBkRuPU6YyswZZpaz3Od6TuIv67Dkxznc3Z/U6ldUhjc3VUNRI3SDdbNF3TgA7Waf88bwOEvsh82j7IA75R6ewaNhr1J8OjvepU+n4jLj7zIuD8flPPRcPh0Zj8NIl2hvxz//Zv4pf+/Wfi4X5qXj/vbtUZSd++suficePR2JleTNeeuHldNLY59UNDbTFXO+7lCtmlp82c7zE0tqS6cjnz3SO6jf73XuM7hRDO0I6Gw18cTLGe+0LJ6n3tVVtFHK3tq4qf1/f3Is//NNvRf+JM3H23Bn4bz/efvvdePkjr8T3vvutGBsbif/yv/gv4r/7v//f4me//DMxMj4Zf/bNb8ZXv/rVuPH+9fjEax+NB/ceRDs88vobb1IvMOsyMgIdbeqacmSz/Xnp7JmopB4zs9PQoqkd4Pu11VyRZB7qnc3lmBwZjjb0lBvc74DxEpuuLGLjuJHjOvKwhj5qia//4J34X/7w2/Hf/Fd/n2uRdfDSLDwrJnPiUD2lX0CsoJ0i9lXPuuectGK5dbXqOHF0WSzyDPHs+uZaBuBoG9n/9Q1NmRrMcXaCbnraPQwasG276M8Svo/H9MxyHO/rjK6uZvDUUvKx+az1j5RVHICtwAkGUyxvpHxZXUMWgz0NnhCvSjtVyC7LN6rfAIlNeLPgT/Wzsku7rCBG8ZU85Zj6kh59Ja4Sq0HryqoMOOSzto3vXuOh3PA+3or7+O3ICXp0jYc0ph/Ecylr+Hwkf46cm5btlTBY1kl5kgd2RL5ZKIfP8zj67vHjz/yUz8prrFfhKEVkPMNGYGz6xDGQvsWzeS//9KWIxayHmR7qKsvCfWRsnLpYjGiEvDkktgzqoU8T8/EsZaP95cpEZVAd/NDWVg/9KneNdtYnge1BW33cBrRhSrL6Bvec20j8s7e7jlxDR7ZVoP+qkYuFHBKnriKnqmpawSZt8XR4JuZXqNNSWWwuZbHR13siutt7M8XU5qqbykJnYN/ymsZcSdozMMD3/XCPjIMNbP7tjZjmGh3MNClau05EfftxhHlNLCJbDAra211DbxxAYwtpfy+vLccw/CsWEcs3cK+r6s601MXnrpyIqr3F2MAQG5rdjK+/PxzldU2xW14VP/dLX03f1nvvvBmvvvhCtMFLFfSX9tEu+Eh5vIyO/b1/+2/AInU5Edfa0hwDA4Px+o9eT7/eZeTfq6+8gvwYiwePHtHXVWDZ7ngyNJL6RFyyQ/uUW8po7Tf7TuzGh/ysrJL+fHmNjmgGEXxVF3//7//dePVjH4n/9v/838b3f/Aj+gwMDwHmZsxSEvVVZ1BMgVv5oCw4Ks/v+Qw+O/GZqzjh3d/6zb8RP/rhD+Ktt97OiY8jfrHMAnej55Qp0IXl+/mIP3yYetLVttbXoGVXgPgM9Zk87j3SuTQn5nc1/6/8yl/B1m4AWy3GHPSgjepkRgdY4/G92/HDH36P8pCZlOtzUgfwLOuQdfPZHNpF1sf9UNWnBgiIVY+CK+UL7Rn3ZHHyWj09PjoMtiwCN9bA6WXU9+yJwZjFXrx5+1ac6OuLwZ4edCq6knppxzhpsAB9PXj0GDuiMgw2dZ/Sfey3J2MTSbcN9bXRiD2mD0R/xwh04MrI3mPHoxEbGTZT9PEfWAI8pI1gyOknrj0fLf5Gk0z3PkMffuP6j+LU4Kn46KlzWb8oQadre/Jn4CfUHdt2P3rmDs+/NfQwLg2eiJdOnAQvrFJv8UdFvmu7rDEOd8Yn4sHoaHzs8vNxptXAN+zQ8up4srQW33333Wjp6IhLJ09FHXS1hd3qqCljTRdkstrhyekYGhmNvr6BOAtWz9WJGDbWG82cuGQdPPhgfDzmtRuw9brB7PWMv0GWY+DbPeR/S3tXBmducE1vZ3vugSftzq+sxOziYnzmuUtxqRf7CJ5BhFE4MhuMtV/REN+7fzcePn4Sn33hWrzQdwzzaIVnQ9M70Agy+MnSXMwwbq30+TfeeDtK/sU//seHRsek9ORwiYOi25uOln/qwPScoE1gmI40LvcqnlswT2llGg0qXGemdTSp+LHTALzmrWXwuG56djYmUZrZQBhcZpAZM2dyVQPPQMFzXke/Sl+jbWp6JEGoh4QuzE0lRuGZ69ffEGjm73dH/i4MZHfm7uzqyBx7lq2TzGtlTNtQfNY5YksRBBBwEo/lwah2SSq2nQ0MlKVYW5iMS89djJdfe5UfEOr8br8JthzYdERpWPNHp2VdHfRUgxq1Re9kv5VAQDmZAvEU98KIvHMZB/cnA/vG5zyKd8fiiLk1motz/Od1z5754SPBfl4vlSg6i7+jw+Vqjsm3/vUfxB+8+804f/lETK5Px+33HsXuJsJvu1jWvrOPMVy2Fy9cu0R/rEYzjHz+bHcaj6ZpaKrvjOHheQT5aFS5w3v1QXS3VERLY3csTu/Go5ujcRFGbQd8r07MRt/J7vj4lz8GYnezKjoygY+ImUrZFl5Zyx+3lc8078fdQ7t8z9+yf49+KATz0eHv9mt2rIDGl9TDuLuEKpfTYBgY0b6JYbG7sUUpCNrebpSRHiiEJWMkAMlVANCqS9RzOVQFtI2EcZOmjhMDz6LUBLb01/xCTI0+jv7+TmwwywRAHMJD5dKgRhNgDmH/p18bjX/6zelYrumLeRTpAkZt8hEKfBea0IldtbMczVxfhrLfQvAZ3VBdyzX7WxjX/E737e1uAlTLo6KkGtrejE82HsSn2xtjcmk8FmhxQ3tzzKH43SxNEJyAgbYKdOUdl+/L90CtHAd5wG4VQAm8zF2sI/aI1gTLKsbmpvp0TCnwHT73BtB5K725sZBlGAlhJFdzU0PymwaLS72PIq5cZmRZ5mR3DHXE6MyorDyML37lcyiwbfphIyooY5s+EIAKJisB/uUYxQf0uRychqz14xmW4/fN5S14DEGNIDYvnDlnbZ87s3uV1yhHNA511ApAmtraMgoVMZSyLHPoIp9sp+ByaWEJGgB4dLQ8c/KXIKipO/eb+kF5pwPRJVpOCBj97soF5aHRxi7nyhQbgIKcnKCT9gFc77z1QTS3tMaZM32Mf2nMZ7RGBe/KoiqMECdVqCO/MQK8A25Qkjr2XMKmvNS5a0Si7befctNk6q+SgvRT3kgDjkvKfMZVR5pjWkJ9nEDQkV5hbtQFQCZPNOKwFuBrlOOjx1PxL/7lHyCTa6ITg8fcjEu0/fHQUPZDCwrIaPjG+rLo7W2k7SVRC3gtnKgq2iIiT5Di7LNtcMJVh591zAgMaMNlcgIU87xS6aRHr62pMqrGiJC95EnBjfztBJ05+J1I5odsYzqhuU+eVz8J9E1TYqSbwtuJOp0/TujswaPOmNtXjp1yMw/Kdbm3DmudNRpQldzLsNKfFbG9V+S9Lt3HsOX5tRgaewf8SF3t1kNTv1Qzvsg5Vw7wA88sTYOuptqJHgAvdGFkvA6o6joMBmmSOpsSJyeWGEcnEKxSeQJjjA/GV70BG6DbrA86lDqWA7bU1faf0WQ6euWZiipoBCPXMReE0mPp/HVMGitqoUVkPW2dnp+lvdCBTn10t3sBCJ1Tygqi7Q+dDDzDHJw6H5swiF2NkeVxpQ5YJ2bWGLtV+mwV0GgeRyPBqzB8mxprc9I3Jz9TFiNXy5AJAMM90MzmtrnQKXt5JfqO9VCfQHY05Riqi5J4OYxM1SA2hYbBAo1NAGFoqL4Wg4W2yqOCadvTDU9X8sx1zk2AP2YBloOANFMoiD3ScU25jmGZIBwD02fpCFpBVogDTM1CL3Fe2WswQr0DDG0z3tCFDjfrHAc8Z2U1VtcXox3+0FGY+3MwxkbL6OxwL6I+QLTl5iQn/KdMnjNtyvRkbsLuviSNyKG29lZAKQabfUw/LMzOx+G2q+905jGuyFFlihOyuZcLALOsCtqnTU08Jyc8DqFrvuvQUibYL058mrvavsrNuaC3zKfNednIaMjUpcpadF15qQ4EnWlO+ih76CveWxn3quqy7BeDP+obpB/lD+PW0lbwGv0k/Tq55iSI+7sYmaOu1UFomiC5Q37WWT6/ikWMPCnnHp39xSQehhXj66Zx0sDOphMuxeRe5iXFenA1iTgnU09WORnD9TyPAYo19wfaQ65sydOmQdIR5FMxVlfnMTLRtyXqfAwx+kP0pux2omh+dTnpxLQ3bk5pmh2dZ7VOFvInltuhPe7ZZCRuFWOhs1j+mpuBp6QZZNIW/HBY5oZayHf44vRZjBfqW18FHS1PMd7VGBk9jJ/7p1THMoZ+KfxmlHddWXXU11FvrjENkmO5htW/sLoVv/PPfyd+46/8UrS310dLcyd9XZmTqQHfeZ2dv0VZbrjZ0oDepP9WMNZX5xbDPVjk1Ul4bmG7LL71ne/EtWtX4lhbbVw73x+LU3O0eSmuPncOfLEfH9y4B7/XxQePhuI8102sTMe9ezfjsx//aAD7orGyLZo6j8Wj6aW483QY2qoBA+3EABjk2pWzGGvbYYrQmZzQNRLSXMDj4SZibR1duXHmHDrWCbiGtpbY2C3BqJqOxZWtuH77dvziz3wm9lenor+zlTaJB+hzxjGdW/CeTiFTbxwHw8XeZpTRdifclRWIyDhAPkxMzcTCTkX8+Te+G//b//wfxO/9wR/HjQejsbi8k87+qaEHKfs30eHKYXlYR7f7v5gvdGxiPPrQf/1dXTE9MQEtwbsr65S5ngblz/z0x8GVq+EGvjoFO90sFF1t6p7V1U34uC2uvvSR3ID4v/2//KNYWlxFfkNf4DrUQdKeY2ZU9c6mK5k4dSDuKuwXD7GLk+dO5DbW1yU+VQ9oXBfRf/Ytsgk+KtLOHKYtZYCBuZMNNnCyVf2oPSR/uUqTr2lrGX2mbHPlim03ZYnO9gwUoLy5+XnEnnXQaaYelp9hH3SHE6HKByff/E0aPHKQqIfEhO6DlLKANlqGz8/Vz4yfskontc4I73FFnTKklvqL2Y3I9ppa7JDEX9iL6snEtWmzFk5MnS7KIe+1PFd1FZOSyCjqpGYzMj833VW2UWfz3XqvNOOzdUbZh3s8V9zq5IvBGLYn966B7sSOJdhSX3z1fHz2tUvxje/8IJqP92aKkTu3H8ZP//RnsEtd4amD/TB6err4LP4qo/211MeJEF0ITjzovAcLQQNiYfckKmzj6qSRo1Uae8h5ZZD4TTxunb1P2apcFyeIKZw81oYxhW6ZqxlzcnINOe4eXcgdbI5vfvft2IQ5jvf1RN/x7pz8+iu/9hvxne98K4YeP4r/9B/8J/GP/tE/iq/+8q+AeQ5iaHQ0XnjhhfjX//O/jL/39/5O/L//yT+Oz3/+S/HGG2+CA5pjCpn33e//KOV9HfpeZ78b35sKwVRpmeLPNIhAMdP0dnW0o6Or4typE9HR2hRrS0uQvysU0GXiVzDZ4uIiZaHPahria997MyP7/6//9X8KfZbF+NDTWFpeYKzcKBdaRCfW084lyhHfp56D/x1LcZw2e5F+Ta4AR/AM93KYX5rL9EHWX93a2Nwa07Nz8Il0EsjKRepdh6xqAa+UwQMzMTWJPZvO/sYMKBI/5gpZ9VLlflQz7uLo6dm1WFiE5nfK6H9TWx5k0Fiu0EBvOjmjhb6CXhCXyjum/ZLfpUt5UD4qVimCnPju4binjSYPQw/iAXV7kaWh0K9e42f1WdrpyAAA//RJREFUuXRuWU4O2g+e8+Vn6cjrPDirFMrfPERd0rzfxeYe/pITrvAH3ZVONx7Gtc/u4fPR/R5+PzqOfhOzaYeIZ/WfeN62u7+EtK4d5uSXPhPHRGHoffab7VXH+70SPpSeXOkuvzpm9psBNTr7nWg1qtw4iE3uUQbR4nDDS+2ZmprycINq8527V5aYZhf9Ye2dEHfT5gpkVeJUcJZNOYDnq8o3od+K6Outg5aRp9DSrpP2CJ7yykbsgJoYHl6IyQX6e7s+poZXsNur4urla+jDl6OG8Vian8sJsoUldMjKZswsLUY1eHPw1GnoEcy0tBCbC7NpaynDTF+0dVgd1S3Ho77Vza4PYh37fnd3DQy6EGNjTzLVnEETm9vr6RerpD4GzJVTt0voo09e6IuKbcpFBo0s7sW33n0Uga1W0dIeH/nEp+LUidPxg+9+K547cybTd9GZdj1tx36kf91H4Xd/95/z7JJciW1au9OnT8Ybb70R69i3DXUN8elPfQodOBVjw6PIglrkS3/MLS7Hw4dPUoZuQm/awOI+aVgMqh9CJXREN8VEm5wB/TFiblT6/KVzOW5Ov9/54Am4z1U/+1GRNjB0JJ1wyCNiTHkLIstJcGlfW0RaT/pjIE1fXksf+fnXf+3X4/Uf/TDu3r0bSPqk+79Mt8lX8MJRvf2ejnZ1HeUrZ8TYBiqri3TUZxG0y98Knjb4bi9M7fvTX/555GZbLC6tZXBZKTbnChi4kTaOPnkQ16+/wbVOwoPJHQQOddMRr3oc1VHdVoVs1f+gHNQPkH5Ae4Lr1WPqD+WA9vv2xmpmPugHz6yCBZ87eybOnTgRjyam4u3r78S1y5fi7LFjmW52nzrvIdtK4IF3bt2MyanpuHLpUvT39PKsvdhH979z604sgZFNI3zuODbOlvuNHMZ99MgN+tRJ5HMGhmDz6UtzT6ldcPc7N2/H7OJsfPLa89GKPpS+Dsqr4o0bt+Lp3Gx85hOfjFZsdgB9HDqpRj9kIE82G/2ZjS+Pe0/H4yZ9dvXs2bjU24tudwIMuSdNiD2gkX36dxTb9c9/+MO4euZcfORMH7hEX3RpzIA3v//m65lW7+qZs9GI3DFHEWZqyt0N+nCL8u6PjGSwyJXLz8UrJ08lvjfNQvpTDtF34l7ssNfv3407Q0/i+YsX4yX42b3PVqDzt+7eiXH4vAw7cmpmJs50tsWrl65EI+NiQN9dMPF7D+7HJ7nvXGdzlNJX+9gVm+BnJ87GV7bj9974YXRgi/zU8y9EBzLtsIwX/VFx6HUHcQM5sLi3HfXg6rfu3ouS/89////AhodQeYgkoSPfjkxiesYQFq4CKWaUIF7aU15aDciB8EohKF77B4I5DDBAhQyXS9LW1yDgpRgfn8icYgpeFZkGWioTnilgzOHyHM+1k3LDJAZHZ4Ub9KyszUK0CHYsGGcXjbZfW1tKxSrjqATNz80Y5ISES718Vwk10Jk9PT3R1dMdnQitlpZGFHaxFF5l74yeyy/2dxDmthXCMWJ5b988a7QfJjvYWo7V+ZG4/PzFePXTr9F21ZpMpMKDGDiOhNPRIfP95JwXForsx+eSSAvG5WTx/qHjJ9cevX5yLtWpkxecs49kXKPR4OairKwXV6UiLZ6dR1FM/mb/C9wPd7fjX/2j/z5+/4MfxInnzmYkZ52bE3FNFQrl4d3haMXY2SvZiXtDQ5xFOS2tYqB3RmdrJ4boehqDltrUXBedPdXRfawxShn/1lYANkB8d7Um6ivrAG4bsfZgPZ0gn/7Vn6VfMY4wovcAneXSEnUvVpXwok3WV4PZD4J6x9Sxdkdv2yW9OujZLJuJgPhJnz876JN03gEO7AW7QqG3OT+bS/xrK2th0MiZtXTUQXvtvT2F8a+D2+IkLOE35ew7A21/I5R1GM6NzkT7pfPUjVu1lFAcmxhCY0OP4tzJAYCqSrLgLSQOGMuI74rYLq+Pr31zJP6ffzwcC00nYp1+nQIEHh5iCNXaF/ARxmxr5UE07S7F1IM70djWHbvyKfxVwfXllNVUsRPzk49jHyO7vL4VOl6Pl0pW4uXqnTgNAJ21TW31Mb2ymDmanV13sgCGyZzcGkdYKlFWVZ6rM4wuNurSya/CIYxCRkDa74InlZuCuLOzEwFZ5IN141K7yKWuOmaMaik2H+UZvGu0qXTMtatBpmxpaW6iHUXub5dwGR3pci6daikHqg7j05/7CDSlQ2wtZYsRquY1Xl1ZiTrAeq2GjGOLADXCSuPA51GDzK+2b5Q2YMZI5xXa7iafbtSpo8zlvkYiNgIAcuNgI+NQ1lUo3Yo66qBsolGZg49x1WiQz6z74vwS9Stkl1FZTmYakSDwdeJAYlSe5hJ8gKF12wTACk5NvyLoMKrVfPY6t5vae+ON12/lLvWXzh2PHcZjZR2Du7QW0LZMHXajvbWZZ5VnKqdGDKjceA35USxJLWSAhr6gWRBhdJHnMmqOcfKzfUMVoH95SlmJgVyFItE4R4nY1lqNT3hgamIyurqP52RMeW15TM0vxtOxxbh5eygnFdx4SYCqk92liEYMtDDO5kefnVvBOJunnToad9IRmnwADxp1Zk5F9YGRdx0NPJ/66FgGpiWDahzpCHajVqPxBEb2dT11UxxktL/Xc3mCNsqVv1XW8zxbw1YjswQ5bZ8bHWSaj9J9DepDjOcagLgbFmtIaOBD24AIaV2j2pnxNITg+SonupUFjM3Q/UdxrO941EBDmgpu5qYzUkswZSoFOiG0II0AQM0RHbCatCBtHOkqJ7pKMpqoLqNQdboYBVJjui7ov4Ex1Uk2D8jPqSx1pPylTiuhfxdmaCMyEYQj/flyws2JNHnPSM4N+xQAuwi97a6tRF/HMfirIjdEN1WCkbAa/tW0ua6+NqOghkbHowk606li3sBDDKRGnfm0v1w9TxtdDm2U99DIMHyIPGnrgKcxmOQ7nml/NzTXA+ICA3c5c9pSk9zAr7O9Obox7HPyCRqQP5wckn6Vt+aRrKltjBHq4ZL88xfPhtFILgXOSG94TEOiiro3uTG0Xc/4ry4vxcCxntiknStr69nPyi5lUUbm8yxp0JVNu7zs8xaMeqWywQU6INaQP0trGPN1DFhpRTRi+BhpN7E4B0/Bf4ByU5tZV2WYWEi544oJc5HWN2C80Ifym9fsACYbMXikB3XKNHV8+PRpjn0PmKYK/tVxLn513xG6togqBORZ/4H+/nSIe+7uoweJj5rBLqtLK9DnVvK3q0l0LOznpL2R8kalGZ27z/e93Pz77NnT4T4LVCSjedyvpQjWKJwE0l2mZOC7Tt/hoccZpaWz2WcUcmw/ZaF97US5/e495m42T3MR2QuWggaKnKUF9nAywImyxGQYGblBY72yT1mqjHeZNIa15M27/SqOMcpVA6mMtvBfbjpspLNOdFPL5aQT/cEApCwzMsvUWW4G5qq3LoyJWmS9EemuMvVenXSWrYw/opEjOnHMlI2m/9IRlrKU54ovnSzZ20E/2m7asAqedULL8lxp1oEeNDe3gN0cqEVaAfErVaccUz8kPWBo6AhTJ5ruT5xi5CsKA1raTLlrPlCdqkbJth3v+rFzRZrXKa4OKvAfNMO4C07SsUOb18BgjU3yxEFOQijbDkvRSfSB/Oukn+mWXIWxu+HeGcgnxq0JGezqvAXoygmp9+68H8+Dc5sY1zPg5vUVN7fcy9Qa0v/E6GjKMGV8bWd7/Mn3vx1Ly7Px137556OD8teXMMTg4Xtj03EPo17aOT1wPBqqndQQXSvDSpANM/RPJXS0E3Pz0FGDqc06cl+h0mr33NE4hYbgTTfwXQSbPHg8HD/3xU8FnBmdjfW5XwiXpGNFLK2jy4ngJdp2AjmtAaa570oT83Or19bhHaNsTQO1vLYVL7z8Qrz+zg/jxqPhmFveje7uzpgfm0mstrWLhEA+9HR15FhuMValEKt71xzv6oye1tackJ5bXosVeHGr0gCplfji5z7GszZjAd29tnYYJ08OxtzCfPQeH4Qfr0LP/TE6Ogld7Mfv/NN/HIuzUznBJK1q0EvZpmux3jq1pDXxmGMrnboHSrG6SP6CzzPFDHzGOMlPEp/OB50aputyZYjYzZUPbdTZSDsdwNiU2W9OLovRLFtaddJQPnYSQbxiLmaP5GFeOimVHZZp2i1XNmkryUsF5jjMax1n8ZkTr9KO9yjzk9cYM/Gauly+typG2ztp7L1iTPWZxwZjViJw4ZzOIKP5vJbBSd0nJvMePytTxRBuyG+Es5PfR6uzchJYjEj9XbngpIbFaDeoW5zAPjosK2UL500PSGWS/3y++0KhaCm/iBg3LSOPiZfOd8WXPn4tHk8MxXPXXuQeV0WuZk5kVzPotFe2OemnvFQfOxbKCj87SeLKB8fEyWbHWJ2iXDadgk5W77O/UM/Zf9KA3WTfZj/CUzw4x/PIuZMyFllbjG0RVOF9zfC+qxR/5/f/KL731vX43Gc+Hyf7BuN/+qf/r/h7//F/HA/v3Ys5+PTK1SvxB3/8+/GZL/1MPEUXLWM7feGLX4qvfeOb8ctf/dX44Xe/FV/+4hdjdmaOPon4//6b34+hJyNgJ1dWFnIzA6agB/W4tGkEpA13QrWK78c6K+I3//qvR3ub8skVs+hl9QQyfm3NfeAOo7WjG6wNz/ybP4rhsYn4b/6P/5sYfngzHUA6+aUh2+cEuvLRoAdlpLmQ1btOOvi7bXfS28AKNzPdRa/sV9BfYGB9AzpK5QFTHc5OL/CZvoYWprHrIPBcbVeNLFtamIVmlqK3twOZ3QTZab+BaWizKWDKyxmruppYXt/jVRLb+zUxObMI2RpEQdVok/rFftAGMvjD/WbU6+ngppPUUemcQ4Y7numb4b2afnPiTH50I0hXRVYjO5yUzgAfZIv9DaHyKnjXQ7qSDvzJ9xwX+sjfLVt8bDSwutXAIoQK5CimpDz0iSsCxR8l4A0xevodaK+400Aen6k8oWgZK5+hs9a0fPKOwTNOXou5vQi2Sh7MiH3KS+zPeeW4GHTHVXeUoz9pk/scP8t2Vap5qx3fdAbToWIwnfnqbfnM1ag5ccYzLG8j+U7cjr3K9TU14OwadeoB+KEp2toaoBv7SLlBm2i+K3xcza8Mqa2tTj6Wf0z5tL+PTq0BoyEOerudMOAeU8nY96XYbyU1sbVfG09HF2JmcZ+yKtLZv7V8GOcGzsbZE6eim+eeGhxM7OZEn/tQGeX8b/7d76Xuvnj+XJw41huDx/uQg8Wkj5uafu/N9+I7b76bqUdgsKQNVxQok0yN6LsBjfu0zRSA7lVDc6KRMbzQUhuvXuiOSuyhvd3SeDq/Hl+/8SQOwPrNncejh3q98PJL8f4PXo/zZ05GFxjHTszVmFTRiSRp83f+2T/NNKZiBCclTp/oi4nxscSs4kk3al3F7p4YG0/86l5FK9j7j58MZ0DdpsKCMd7lWjGpm6jbDgd4h/HNNJK02RUApiUSp/z13/gr8fnPfjr+D//V/y5GsUFMuEaVuMXx0pmODoB+pSNpJemY+ppxwNV+4kp9DRKAZUv/YqI9A/fox1/7lV+J73z7ezExORN7lJdqBlo1opuaUZYGdOGPOppUts7Sm7zjkXoCfhI7iEEzvzs3a8epH22i9pf3W6ev/NzPJ5eurKyDvbuijDYYFF2LXXXz/Xdo52P6x5Xc4l1oXd7hMAjTz74Sy1J28aKK9JlIkcfnPeIUV2v4IFOgihWsz756vqoiTnS2RU9zI3YiWIeLHk7Oxrs3b8S1ixfi6rE+AD+YmXJ30d2Ti8vxo7ffyzz/l86diYP1FfjuIHYq6uK9B09iYXkxTg70xOnj3VFBHzjMu/T/73/rW8iP6vjCSx+JamyWmlInAqhnfXO8cetOTE9OxmvXwEe1lcjNhhiZW45vvP5G7nn0yvlLUSVN80o/mtEsiLQiOI/OAB+YLvjm6ETcfnA/rl64EFf6+mLPQEwuZbgSJyvzD2Dy8saW+MNvfjvl12deeSEqGQv3U5pZ2Ig3b1yPnt6O+OjVF3IPKlNBJxbVnkEorEIJ98cn4tbde/Hc5efiWk9v7IK1ainXiWnlpqyMoRw/oF0Ph0fiEy9di/Md2FX6sJHzE+id71y/HrNg/vb2rvipF6+Aa8Eb0Pku9XgMJv7B+7fj41eei4Hu1jg09ahB4lV1sbR9EN9/+EE8nhyPL1x6Mc73dEJfZglQ9jNU8GlHV2+cvHg+dUUzWHh2fTXKfukrX/1tlZ8jqVHu5jHm5NOhryzVobTruRREFdA51/HaptLOTps3u7jHCP69mMO4f/B4KO7efxQPnzyJURh9GuFliglnZ3UkpJMBw8DPAi2d/k3NzVGPkNBgFJgJfBQAtDs6MSqMonBW1VyGtRCDuR5rIS7hgA4DlUgu03OWGIVWijIvUeHDdDPLywmuH1Kv3Il5bDJz8dkuZ1F07B0xa0a8pPBEOFJfDVM3FltfWYwuOrVvECM8kYoH96YI5dMzBvzw8RfOPfv4F6/78cni/S8dxbVHr+LIczy+ECyFgJPadZzK3LRI7hb1QKTWToHl+PKiLTK+Tn6lgGXtAiYfvv9+NJ3qjKb2+uiB6d0YZHt9OSaejmYE3cz0bILWchTFKkbX+PgUxFUSIwC6yYlZQN5SzPPaXt2K5akZmF8H9EQ017XE7MRyzI4vxMLkXDRVAXoPMDAx7I6dGUylqOFoXTJvIZ8zSoD2ZB2hOedVtOUEJBpuCmfzb6nIpBvP5T+vURr9B45cpsg1tl2h6D4Eq9Nz2NkoGdq0g6AoQ1lVd7SlsuCiNGhU9txc9DkMbv+6rD/7HJ6xDybGpjB6O6BNjAsEZxl0VAIw2gEMmO/ae1IaWQa3WZL3mzN8ZGwjrj9eiYW96tig/avcV6qTX4P4sCpqEBaxvRyly1Ox7qZVxwZiD2G5Jd/RBwJ+zANA53TslsMLGMlUMPqqD+NCVzNGWAll7sby7nbUNcNbtEnA5SScHWZEkxFWAjU0FH2kkCqcWTpMk8aosFFXxZK0YpJFZ4eAVgPUXH1HbWxtbc72aWiY3sC+FmQLHjXwfD4XpkJyHK2LUS1eb2S6hqOdrvHmcuf+wV76zBnwArwL1nUi5ZJ/BK90UsI4SBuOkfWVXzUunVzYwQjb2nSpbk244WfeQw1U8r5bj2KDR8eGzgQwO41SVdsA/RnMANCgf1y2WINBXfRHSbhRkXUpFKtKFt7KZxvxoBHmZORqofBpo88SePjdvUZML5OKm3bp2pY3N6lnJfJVwOmO/DvQ/tr6dkzCT45TQ4MpZ5RX5hzHuKU8J1WLybHAsNEh5ESDBp5C36ilZ3/0hU4DU6NAYhgS25xVFgCidw4BkXs5M14L2HPDJs2CDx4+pJ06AIxgM6JkPxYW1+Ptt95P49M2Jj8960MJRUO9ps4IqZXM+So4NgrKjTrNNa7D1ej8WhS5EfrlpRUxgKI0D6DyPDcBbWmlb6tyQsRNy9UHtfxuRJbRWqae0BCXlnSS6sCqd58E7tHY2d7SwXMY/X29mcve5ZINACojeXR6mFZKvWMkiHJBudHW3JCTT/XUV4miga+Dw/r0dHRl1KnRRqbtaOAZvZxvxJCt9ZnQjOmLjJ6ph/907h7oZKa/3KhIg0Knpqs+Guhf+8kIkJbW1jQmC11XTnuqooV6tlfXxmDXMerTgt7rytVGxwf6o/e4uTE3oJ0G+n4zmpvqor6yNqPeTemhw1Onqo4f+0dD14nuSnjj4uDJ6KSNOlXr66qi/1hPdLW1xAEAt5H21HF9W1MLfVFEwTbSz7XQmzzsGMvTOh3sc3W3E1vqZx1COtB0DisjdPZoyKs/zeGcNM/LiRo3NzWKU2Cd11GG5enAMppFvtdp5NJ5aV5QblS7Rrxtc6WVE0s+z31RdAbKd67GGQNjtCB7XIFj6i4nPpQ5C/OLMdjXn05UI67LeM4icsxVeJ/57Odinc8agdXIHp21Fy5djI989NWYHZmItrrmBJNOUrz4/PNxEuBoNPKRY2oUAPc85zsBxzplbM/s3Gzm4v/lX/01nlEeM5PoBmhNR+/88lLM8pu0beR5OnWgPfWc8kHZYNn2txGJGkwpT6jrOuNtX4+OjcUv/OIvZKrCx2CrHANlHTLgzNkz6dgzglE9qBNAmu893pMT2a3t0r37PSCg+GeEujK4ra0tGuBb+UJ57R4qTuCYm9jUOebWNKLdyLkO+KCjvSP5yU3mlPlIEegHnqbu8qcbseuIT3nPOIjLUuZBY65Qau/qga/NS6p+QXbAP+vbu7z2Mm3KKp/nlhgX+n5lYzcmZxdiYnY+hkenYoTX6Ng0nyd5TYPlRnM/gIePx+Lmg6G4de9xPBoZj/du30N+PY3rt+7G7ftDcfvuk7j7eCQejkzF0MQc4HssxsAwbuj7dHwyJmbmY3x6PkbcqHduMZZWtnhtYlTvxdKaxuE+n5G5ga4pd3PhRmgJ/VZRkzk5t8EBVfXIuSY3i0aWoWvq4Sf3XjElw7H+QfCtfOoqCHgAeVbX4Ao25A7XdXV2M94tUEER6SuOXYFeXCGyhix1NZGppdzIrNgEG7qhn7YwiH2J4dR3e5yTn2DjnIQ3t7DjvLdnlNlaTE9PZCqhSdo6Tb+6wmgCo25uYRm6OczVdcohed10GNPQ79jENNdt5WpcV8SoVUxRQLPSOd2KjGtppG0NmCrIVKWFE4obz/j//OlTYEo32txHdlfkRqCt9I+bbddUN0Af6PxDN61upE+QY5XK6bpoAlcYeNIK3ld+SksjT4bj4y9foz+kuWrqiWGEMbm8uJY5kp0Ul+fnF5cSDzgZLW6dX1zMCanOnu5obK2LEydOxdlzF+L8pQvR2NIQFy+dj1c+/tl45ZWX49TgcYyrjpgYH0WGaqiaPqtYgaejMp13lKlBr15zpZ8OSJ0Lm2AvZVX/sQ54xwg697uI+OKXfy4uXX6J9vXGwsou9LycE4mmJ3tw/36BrehPdan8kpOhPFG9oENahyDikUP8i3YT93CicHwVmNZAFVe6KG/FFsok9Zj94LmU4wgaJ0B1eitzK6l/6kAe5sSAK3vcuFb8lXKC5ySO4F2M5jVebHk+M+1GDrGoaYMMQsnv3GNdC+c7eJk/HffiKd/FaDtgUsstnP9G1xZR2X5W/omRxSviR1d5uGrWslIm0k9ionQ68V09IoZdWlqmT0yBQl247yh1oc8Xq1l+BrWpJ2iDbXGivcD3BUazLOvtOZ+VK7+QpT6L6kIDrlhQJtAXyF11m44sI1572urj8tmT0diO7AbLOQ7aucpCdZXOvIImthJPqKNzcod6OfbuUeBEiXS7Ao2trq5ldLPtdhJdB7V9bj116OYKWepU6FH3JLAsx7zQJ46REwI6KsRB7nlj8JS/S7+W4bPfvXknJtF/puEwovGHr/8wPvPpT6ds39xcj2svvRCPHj+OF19+Gd1lSruIj7/2WvzBH/xRfOzjH49tJ9kZsyn009jYBDbRJHqlI2VeW1tryn/T5CjvxHWdHe1gqtbcwFN7XgeqwYO3bt+PkZHJuHHzXjx6Ms77g7h572GU1jTG9998N96/+zB26ce3+f0YdW1uqo2bN64nPp1bWMzXKM9PWcVnNy+fmp2LaffI4eW+OivQ+BJyb5m+dd+suYWFeDo1T5n3wzQg6umJmdmYQtdPzy2AZVdzonFheYt792JllXFTLyArXdno5rvlyLKlpTX0+wK/rad95Wo+NydfAddPzG3G7cez0EtNTE1OQnuHiX/Fa07AmdJrB3p1Y2dXTuhXyVXFAgPkvnvgcIsCIunVQdfRL3CQboB4jGVkigx52n1pIPnkrwL/KzcK+196cWWm71lk8n8hS5QLlnfkKJQrvF8ekl20n06fORNzs7OJ99Le9iIISlpP25yKGplsdLUyUXxmSfp+fK4OSifynIQ7ytmtzWldvM6VxJeuXMnVOum0h26VCdJ1tgdZIw/k3iLQvedcmaqtoPyzI3K1n69nE2jUnPrpUOZe6L2zqys6utoTY3qLjmvxlsFUTuK4WlY5UeekMzrLtGsGhTTUw9f0o3Z/IVdM2+urHKzsajvTMyEfKHcLfbqzL2ZFX244AUV/7MM4+67W2otL5y/HGfSQdpH4TDpw0vvx05EYHhlNWavt1IoN0whuS0yLLFpCty1rX03OJIbRzhD/rcADq9Cd/K4daJ95vshMUNiI5la3oxvQn/3dLWBk5U1ZzIOz7oONtmHsSm0YMID59dd5Tht4T7qxgMKXpE6AGDjef/d6GGC2t7OV9ukgdsqFCxfi3LnzcQY6aUXXiy/9fur0mejpPZY4p4VzYmnzvlfR/jp0fU4A8uf+j1BgdIH9L184HwN9x8DUM7GFLnD1mhMAb77xRjx89BjacdUY9Im8d9K4gvoznPTnajqfde5anqkpO8C/7ueA8I8mbRs+2/emp3FzeFe/6h24AiYYGRlGPhe6Tn2ljX7k49B57oQSg0lRO8/6FD3Md1fDQWipZ62LslLs4BjIJ37WTnActUHUMer2XnCJdKzuncGGWAOrmaLOSZqxkSdpO1kP5YV8n6vfYEizk6gfk/l595xla8e56b4bzqsHxIbpI4Gm5TV1oXykjXTAdS3g+0vgtHbkdBn86d4mM+jSmcWF6OruSjmtRj+AN5Z5/o37D+KAMs4xPvXyIf3nCrk9eHoKOetqNO2xLmyK8n10ZCk6A11FtWN8aDRXsLcwHhkYSn/s0AfDU9OxgEzuHxyAHhpjDYB5+/FQ7iV3EfpprAU7KzM4f8j1ykdtOgP33Ous3MlbXiPg2tmlxTjW2xMtlKN8o4JJ03R62uYH8FIV9s0cz5sE06qLatFNUEssIrcnpmfSVu/p7E3cqv2mPjeCzXRR7rE3xXOmp+aip6s32sDzTtYVOAdysH+RCavIjMfI+03GQDuspbGROlfHAa8nnB+amkzHvmkb+7q7U366mnIf22h8cTVGsUU6sdOrwZxO3m1DL6ZKGkWn3XjyONq5x1UYBqtuGwCNXPKlrDp7+mxMYgutzy/HOHpseXYxyn7hZ7742zprFO/CMnNeoctyBmNjFwIE0MsGOtHdiGoLuvWaPRq3hkU2BygZp9HXb3wQNz5ASWNIzQCA1zDcVKqZWqKuAaLpja6e3jSCbLCdokOrjk51ubmbUpVw3kkBl33oCBHAaeR2tHYjhGsRBQWT6eAVyJZWSMAllFkXNfWAKp0+dFyjAAKQpRJQuOtEEKzqXHRWbxVmGp+eirsPHsTdOw/i8dATFP9CEeGmUIQpdTIZDeosvMxTcrAd7RDosYG+rIeRKSoRRaCczDj8e8cRiPQolK73fPj8s/f/0M0cH76/OAT5xTs0kncXzn6Fkddbl0K5HaDAEA2M0y5CYSsOd9YRFBiKXOsMkcLBe8zNOwdTlXXXxMzsWNy59S4EvhHHulpzU7Oxp1OZD35zbTfWVvYQpvQnzOvsfT39pEPVfQrQatHK95OtbdHvxoRtPbE4tROzY+sxOz4TTRVN0VLVGYcIIDdn6jl1jDLsVwQXzJE5ebNtHLTpaIMhuCiFwqHt5EC88dlLCievAjYZjI4R3P57B+f9reh5yuXDNjQgwzUPnojqY8eiCmaXDt3Uz8g+oxfNlyuId9yO+txSdPYnwKJ+rjRZwdBs6e3lN9QM9FxRhQKyTTC4qQR0PKahlXUzsreoqznAxya34vqD5ZgvaYgVlPYaxFdWUQvvOYsIPyDcymMtKtcXYtvVE62dsXooOCpAVgVjXLKP4QHYLq1tQwu5VHg36nZQ0lU8r6YsqgEMbpZYB0+4UbYRvDrrBUNGGkmTi6srgEyMRX53qbbOH5WBQMzc7jpS04kIT6hsBSE6rQQ6KkqNocYGHT2Fk9+yNbh0aNl19rlGq4rOKFgNMnkx853CzxqPghuBrIZjGlaxE+cunkJBSgsOcGEYOh6CAnlDQ99Zd+stqPScz1PJSRSbtEvQaDS5Dv6tvS3qAN1wnUaWCsM85PWNzSnoD0tQ3JxzwseoQ9NXKIMEdjoo1avynVE2OwBVZUSm66ENAlijxtZcdYCiVgELVjPCSgAPzVl/nZ3Wzb5wk2Ujyo22nZ5GSSL7WuhbBh7FWDiWTJ8iYG3v6EzntgaUzsKcjIEHc5NalHAaevR7AudsF73E+KXj3z6RHhn3qqoGxgaJDm35HB02xhktLM6n08FxcZnq3Pxs9KIwHX83+nVj27Hx+cw1q0xtbmmObuS5+TSNbtJxYU5LI00X6AMnHy5euIjSPU7Pwpv0YUtDMzTEdfDaAbS+tb4dPR0dyBFkNXWpQt4YsXeUikB+drmnkVlTGHBtjJO5q1XguWkq7TMlhClaXJXlnwaLMq2jrTkakDNOBujMNUrZfNvdKMj2tk4Afw9GZl3SqdEp5hyEqwFARkuZqsAIf4AFyl4HnM9ztYM03tbQGO2ABY9S+tFoHjdLdQM707uUo7sWMNitnw5u5bLplZxI9pWTXdRZmpSRNexzfDjXigxqRUdqAN7FwG7t7ETvtPE7+nRxOVaWN8KcoQODx6OMvtLo0bHz1JQZ0HQj43KAkFGfGw24inFwHNpxUytpX1p4TLk6FF5+8aVYYGzTWcQdDx4+ivMXL+QqOI0jAc7k5HSMjI7EZz/32ZQJGjrKsjsffJAOtK/+yldjbHiYtpbmJNDrb74RH3n1o3Hm7Ll48OBe0uzTkRHoZDV+6Zd/iTGuSJ3RRP+99c71WIRW/tbf+TsxAfARFLuU9fadDwCSF+Ov/NW/mmU7pm5kfPPO7fjUpz8X1669lBGHRuQ/eDQEQJ6Pr/z8V9Jgezz0NKOEb7sMlz79q3/rbwPKpjCypwCclZz/ICMzP/u5z+UmYxocOgIe8Zyu3u6cVJkYGgNc1sc0Rv8jsMHgwEBOgDx5OpTyT4fGMNdfwSgVgDuZ4DE2Pp5Gfi86ZWJ0LBbhCw3MHeTbwvJS8qZOSzde1UGugawjSEeXBqOrjXzX2aWhpKzM88hso04F5y9eexGA2Rmvv/4GfOhy39XEN3//H/4D9PxhjqG6cZl+VW/+5//5f0b9VrNMU+SYlsi6f/mnfxoaWEG2GREKrVNP04s9d+ky4BEDAB51ZYJyLzdihxbEQhosB8gxDQtXUpjSzw1kdWA7QVBNnTJylr6Wh5ULGuWmIHK/Byen3HvAdnmd59Ql7l+gU68SHdYEn7thtQ4iec8l4W2ZOsf0CBgHiUFLo64Rg6GyCOoQn64jY11tekj7dTY4Kb7KeJgH3Xz0qxs74L458OkKgH4uhsElOvpHJ+fi6cR0PB4GgI9Mx5ORybhz/2ncuTsUdx8+jZsfPAQrDkM7j6DB+3H95gfx/u17cZtrbj0YigdD4/E+580r//jpGO+jGAOL8XR0MuaX13IiQ+f3HMazG3E5sb+0tpkYWeeO361/GX1lUE35M3mjMavzuww9VIuscmLKz5X8LkYWM2dEJJ87O7rQHR30p6lNdJ5DU+p5dIOOQlfi1TFG6vfmptbo7x/AAO6CPg9jDv5xr5btTXVEPf1nMM8B/Wl6uwp4dDuW1rcS188vr6bzbBMdoQwxqOEQPvPzLDQ2Cs/MwKuLiyup7/gvFufn0kFq/u/ZuZkYhjcMCjIVl+PpWNcz/pMz04mtCmOcdoLt3RxcneBkx7GO7jTSTTFlPnnx0dbOAbTTzv3NRfuglUadixia2gbSoXw2NjlB/edy9cP9+0/ia1//LrJjOD5ABty9dx/DaC4W5iejpbYkXr16KVcpPhqawWgzmEh8j+IXc/F8V4a4IrAJ/pyaQK4kXWK7IGNdAXX+7ABjsJ3G4OrKLrJrPf70z74XP3z9Fs8cyRzGDx7ej6ePsTvmF9Apdei0kmyjhzA+MRO6WD7RSe3EnTpJh7zOFp1qYjcnCzMFxjOMWdgYz1bH0P+paxjPxFt81pHvdeJb9bjj4r2WYfu8W4ew+kgHipjC35389v7c1JV3H6Pe8LsTAz5DJ4TfM7KSewwIENupNxIncdPRhLBl2aXKiHRQ8Fm8tLq2lrg7tTnlu9LTyScjaU0/JP7zn3v7iKPUDb7sP2WmjXAVgXWSLxw3J75st7LaSSlxrQ6xoxUB1tV3+1q5pkwU0/p+9Lv9os4+mpxVj4rjbZ86xPRpp/u7YrC3M5o72jKVrdHA6kSdc6ZwMvCEy+l7g0SQf9SzcAxvZkCVzn7bb7/ZTuWk+kYdoZ4vMJH2Kd/B446fDlfftXtFxl7ruNjHYk2vbQCXucoxI5+hZ4PmdGB5aNXcQK/KfydPnci6vfX2O/HlL/9UjI89jYmJ4fjClz4fN27eiBdfuham9tykziewnb75zW/H1WvX4t1330SuVIErHkQ3mHEUWdqEbK5WhkHMjq3jqYNL55ifU0fwu+2yroelYI3p+RibmEHerFHGDHyzSn+Xxkdf+2Q6ZZbom5//pV9Aro5nepAXLp+JU/3d0dHi6qSaTCXS1tocpknq6urATuE7NruOs5bmxtzTr6O9NVqNYEXPi6Hq0V81ja3x3p2H8FdtPHf1clTXwm911fQf+pf+1E6prG2Kp+j9kalp8H9V6uRc3bYyn6twl1e3qdco2KMa3NweHa08s602Wjpao76lK956/1EMgSsGBk7SeoMLqySgxItuaO4eUk9HJ5CJBk7CL7ykGaPRlXUGJ4odjQQuAivQF8iLzIwAXRgs9O6Nm8kLBg14XrmvDpEnMwAJ+lpCHxkktLG5Dp/uc32RscHUZwZUOqEkbx/JEmlfJyHVycne+/cfZBCM/OZvylb5ITfRxe6YBk+aJ1+fkvJdneVkqCt/1tDB7sPhhKbyLR3m0PORHBFzjk5Oxs1bd/iOLt/bpq/oB3hffvU6/S3KP+1J+dFJLP0JBqloYStrdEjnxCL9azu0g3yQNpeBIs3YWGfPngn3RXNjeO03J8JqquAvKmbbDCDdRP9tohNN/2OqVXnXFI9lpU4sFCkzlWfSc5GCqNgD6LDEdGedvLArD7HhwlUk2ml1sS/k57qu9p44hg2i7aI9o23tPnTasaa4XgQvnjx5Ildi6bPZhPZdOZx2JmN8/d0buQpE+8PVU+JD5ZX8rcM/dQPnM+Uw9oA2iHZk2juQTH93O/1ruu2SWIKunozPxQ7XmHqrBuynXNDs7j7e7wDxrzzlvnrCZ+jHuHv7NuWqg/bSHhVjLCwuxj1oZHhkLIaejoCJJ2JcxyaYaAIMvgQuVSZLO8o7x11bVXtRq78FWeXeCw3o+I2VJc7txzHqagCJEz+zTsSB58Xw8oIbnh7r6UmaVCcfM73esd7o7e7I1fCdYEgd/a3YzR1tLWDUhuhCPrt3UQ+vhlrxd030gqlbm+rj5GB/pgwT8yrppQflk/QlVnV/OYNUa2uQXcjRJuqrH0ucYooY62DAiytvXDlZp18E3S0eM42tkzDiWPeLUKdL0+PjYznBIDZvbqHveea7713n/HBsbaykQ12MbVrPRujXwLTmxqakDdulXdvU2JABc828S0sGYIm1G5HrpiarBxPVgI9q6+tSrql/xfLas05e6OPZxsYEMqejfRxeX2RMzNTiCoBlaGqK70/AaE/p/xr9SdC0WMhJzhV+NzXlGPzviohK6rwNfZpVYQ1dOEZ5bmqrHTKzslw4w8Ee8wacgCufjE/GroqCMtegx4fI2oecq6TO+mNWwfYL2MlL3DNLmUuu0OTcGrywjB5fQB7PoYeVz2uMXVWt2SRoC/S1SN0WeF+lXXPgWPcjWNiivhsbMbuIvoVv9Hkv6OifW4w52nRAPQ4YQycblraQ79R9EfthBt20QBnjc3OxjGwuQZbtHO5lPZaozzLPnreOfJ6mnFHavU796CyurYh12nYf++sRfLEDjzW2tCFX5xIvl4LtDVWcox4P+H2Z5+a+g4wnyim2kElTPP8m9vsqZXb19qasVw9t0NZtx46+Nk2o6b6ateHg55c+/ono7uuPsq/+/E/9tiBBke0yhh2Uq4bJDp+92Uh+IHk6hXTcL61uxPDERDyhwndg6rsPnuSSOmfMVUYaoNUoMF8C8EaMtJbWTgzNhjTEVF4qG6P4jW6UYLxH0KJji15JISoYyNkyBoIrcpMQ8yLWyXSAeB2p5tfNdCMMioZtrgqgPJ10KhTz6ykQzOPfUo8xQMMtW0Ft9JRO74pSlBFCf3ZuPIafPo5R2jUyMhKTGAdGigj03Qj1YNfouNboG+xLAaCQU8jnMn0O6fQvH2kgcKgMj/733NF5vj17+w/czPGT644On8sbL8fs2UcOlCbtV2EdlhhNvBF7W0uxuzoTm0sTsbqEkJ2fyc3ijK7SSMykrtyj0hy5eTP2W404w5hYXUJAYjgiHBrrWmNyfCmmpldREkWeZydfBHGmqDjYQKmjkFsRmD0ArkuApxdOn4iTvV0YQjWxvGDOsgrqAhA+3hdN1Y0ZkVbP9V0nuhPc5yylSpnuUSEp/FRQGv5GbTNYtjqBu433bx+m3Rc8Iyi2YCiFY1k61YreyMPPzzorlwPzOY0UPppXWSdBFYDU5Yk67U3pUgqDCCI1iI2Ezvu5oZjY8cncDNNnRAP1OjBXBa/67u40JFyaWKozmbo625aKAUVAJyDEHHeNGAwLqwWtj01ux1s3AbWHLbGOsNlBGJh33yihkgPpn+t2lqNqG0OHtla2H4MnBerUlTrV12Dw0IduzOvGPjq/nKFuOgC0ITaqWhoQYBsAsPnYp+1uTvl0eCQdM0bmO3lhvTUEnb2U5zR2VHQbCPYi8gHjAOXk4QyoIFMwpNPO9ABFG6kmxpwTHLZVI4pBzYkADe8jpSL4zGWnybMCXh3qOmGbUhnZx4JBjbOKytI4ceI4ssGJD4fCqAJXM0izRkfxPO5wZA6eGXU5WcDnInLLKAB4F1otloi6/NnoC/m5ht8x3M0bDv+6ua0OlApo2vIRUNAYhiB0ZgoFDT+HzLZpmKooGVA+M+a0xckFAekWfe1GkF6bEx18SIORz4Ivl9YWkbUFuBFAGI1RCS1OT6/E1ORCMTGxWxJtXX1R3wwgg2ZMe+NS8F1AlXnudGZryGvkKbclr5RD0OWRM0i5qnPPdDBOOKTTjd+UeYIBwbTgSwNAnm5qrEmnYH9fX/LiAgq8pb0TMq2KZZTbQUkVxoArIkqjBzBldIzg0SjsIjevjhcAO613ln9peRkjsynH00ig9uYWQJyRyxGNrR2xhnFiZNsARpdgRmeWkw+Png7nKi8dOjpKS8qrYmJqHjC7EpfPn4vVhbk0GjUoxnl2L+DO9D6mN3Hyx3P2+Sde+zh95ARTFbJ8Nu66iVxLawwODsY8bdMYuYVRYcTaJz/+aubkc6zdWPf+4ydx+vzF+MxnPxsP79xNxXn30cMwDd3f+Fu/lWBpGTC+y1j+4J13sj2/8JWfjQkUtHLhycR43Lh9Jz77mc9Fb2cH+mQsdaMgeAqw9Nf/xm/GKIahKYRmAEePnwzFleeeo86vxZMnTxjTEuTCjRjm2p//lV+NFfj2zge3AATLce/u4xg8MRB//+//r+L6j95IR4HR5EOU8cK1l+Lqiy/GzXsf5Io7DSd55bWPfSzpYwUQsYIB8/6de9GMjH/x5Y/G46HHSIrDeDTyFKA0ESfPn48W6nz3g3uM3UY8fPg4DaaBwQHoY40+WgfgrcXDxw8zd/mJk6diBjygAeLmUuNTk8jPBp67T33n4cG6GAW0uTJDR4TLr2GDjGK6++B+ps9x2bJR78qhMa7Vya4T+/GTRxnJ5CoBDellaGkY+nCyYmVpAcNhNVfqOS7v3Xgvo30OKytiDoNiYm42ljbW47s//H4+y7oKmIxg1CD9wQ9fT1nQDo0XKxKXMhf3G2+9lXzpZN/MLHS3tQ5NPo5HjH87/Kjz2UkU+VnD15RAPch/aXUF+nGz65t37iTdGwWf6XLoXx3+vptKsCuj4+sSwOuA0ZHWST0yHQ4yzrZbvivg1F1ryJVVjT3q+/jhI+ryKI1CAxeUeUawPh16GsPIdo13tGE6+5eg0cnJ8ZicmE6ngnW8cfNWlvfc81dzIzXBtxOF19+5no6X/+g3/6N48uBBGvbKt8dPHkdvT2/8w3/4D6FN+h2+VmaPMR6XLl6Mv/lbv8kYLaYMUsb7fA2Mj370FWTaDPRZpFbTaViHvujrgfeXFsEEmxl15SbMO/RxuHoLneRmjL7K6Qdzqe4gH6uQoxrFKkRVr8yaG5Y31IIzK1M2NoM3nNBqpj8H+45lHmgNHnFMM68ujL5O+l29pYCurW2gLLAFBVYiayroAwMMHHeNbjFiMRmnnjJpF7IVWeTGwDrITRFgft016HoR/esqLCNLDVaZxWAYHZ+Kcfr9CUau0fF37j+Oh8MTueLADTzvPx6JoVEMGuj3wZOncZ/3Ow8exW1ej0bH4t7joXgyhpFsOdOz3DOcm4JNLyzDp7PQ90JuhjaJkZ97ZO0e5gSGTvRZne0YBRvwpAE1RsCbEk0M76tcpYkcp1GMW0m21TRITe3dGWnU0NyK/umN6vom+qYp3ENg1+vRH+XgeDf/CvBRJX0OpAfLN2Jk7MTi2lZs7pfH+tZ+TM+6tw20iwwBNFCOK7FMW7JKWRFb1MvoW4NuJtEPOuJXGOtFVyLQFvlqfQVDEuyiTN7lnBH+C5yfoD8mpxfg42Xqrk53Lwk3IV9L3Sg20mlpdFk7Br1OzHMXz8aFS+ejveN4fP0bP0Cujcfo2Fyu+J2aRAY/Go4HD27EEvLrpecvhhuYfu1bb6WBptNb+yIj9Gj3Noamqw4q+awzU8NS+plEztRWl8fAQCdtd7KDhh7WRN/x/phCru2AvzuaMdprIrpa66O7oyVGhp8mXklHLoSpM1m8mZgVpkoHA7yuE8voebGV33Wue205NpByQaezGMnfxVbynDzJSfgYnM0XZYuOoQxAACepJ8Vj/q5Dw5eYzEhQzykPdBgpwxLU8J/PEjM4OefzMlUK58VAYnefI1050S1md2WE7fI+5Yzt0rmoPNCxmHiIG3R8FCE54DP7nPucBBSnWG8nALTvPMR2On9y8pnneb3yVgxqm5yU5KZ8ptXWmaaTRd4X9+rw0tlkX3n/UYSwh/d7n/2bEc5+FnNSH/FWOhgNBBIrP3u+ut3o4P7u5jiDfViOfWNQW0YCg8OaW9touzKEfqLupiA0slt94b06Cl096F5JYmwnOaGAXBXmOFoHx5qHZb+pL3SAOC6uhhVnib+so33iOJiaz3YWE8pOCjCO9IkYXCxgv0sz6o4R5MgQNm//ANgPk+v69Rvxuc98Cp29DI9NxCsf//8x9h/AtmbXfSe2bs45x5djv84B3WigERsEQJAAmClSkjWjISXXyCPLkkoaV9mcskdVmvLI5ZmxFahQkjgiRUkUE0ASJAIbodE5vRxvzjmdm69/v/W9C2FUUtnn9el77znft7+9117hv9Zee+0XY25hDvrB++jtO7duhAfcfhsbOjh8Iq7f+iA+8tEX4vKVi9FC/9//4Ab8YVmbsnyOfc7dKkxGEaT2M/wKxiYv+nkJH8eghYl6TfgDVegLD5o8TZ+eeurJuH79Gv3fy7MCXIw4fWI4nn70bGwtzcTW8gI6zTgB9KEtFx+VTcu6MaPYl61cOGxpQvCwM5aGKc4MqMiFCysZXL11N7PKe7taY2FuEsxf4GzPNhNDqa826d/y+mqcODVMv/GXmxuSJ9raujJ5wRr+QycGGHsV/fCMC/zNcuwF/ubNW2ZrH0Z3V38GOZUNS+5lYBr/0+SvZTCsGMCFAIPaaObEXgbsLe8m3pYfUh7ArwZ+xbG5Cx3bZHldS+4Wux6RJto2gO41JlgacDfRR/9WPj4OAIuRlVN3qxiTyQA/ciIvZbm4h31wgdm+eYaJvMglvKA5/pOLtsrM8soqdrRIrpSvfb4TrD7Qh1X2tctmLVv+UQy2j19TzfX6KkxFYiXPXbT+frFT0DMe3CFjNrY7jEx4KTFfjsN+HuR40pflLa4WH/m7fq1600VNE938vcS83r5zG/l3ftfT1+hsV17xA+EJky/WVjfi/feuMT5lvyizJMaFMIm7RrDr4kDLwurjl7bxl/fdQXcEBkCG3pwBq0/n2E3QcYfdWu4GcRdeecxOzkfZQXk0GWxFv6h33Mlzf3Qc/YoviU+mj9iMr2HJMZOR5LUVsJNnShhzK3FPM37VKjZVX0c/20VedxmbLW/W/JFxB+Yld8Oq05CNTuja3gA/MBdbW3uxgi81u1qK8vqG3LXY0NxKHzaztLKJM07zJs+YAR/PYh8XZmdjgZ9TYEsXHXUYzUgXf4obl+CBWfwwz97SZzFRy8P4PefFnTTLjMFxGJszscgEAHXx6RMnkdndmKXdLnzAFhNs7t1G5h/Lz6cnJ6GLCwT4/+DMErrTBYJ1MQX3S0PthYusLmaZvGYCiP6buEE/QL/UA7hnGMMcdDTGsQpW2kYf61ufP38+E2b0Ndzlfqhy4qe6Oxe2UibAkJgt9W2x094EuWKR2MvVdVn6ib5soXvsjyXYXLB2nnymutmda8bAtHXKhddffvRK4qVr16+mbnLXxC68kFUYuMaSQJaO2wTDi8Xd+WUCgP6Bf7vYsrK6nD6EY11YLHY8ZUB5fSV/yovuanY3iTKijV9cA08xPwbL7xkXQBdsI7uZaMdcGsQfZz5X0F0VyKGLNMs8xzmeYm7vTUzGBP6SpbY83HYNHr56725MMt8P8ENHmOMZnongg/+OCsy3uJIJJOIm71OPLdHXGXllFfwEv25D35n52ZjBB56gjWl8mjHbWluJcfprlvsEP0fhuwf4di6QlqOjPENzkbbHHmbQj8GDU9BiYt7Dcbl+ZiZWmONqeGwROj2At2bkTWh5gPwsM+4J2hsFn07xzAf0d4z7xqHfFP1dpv099JKLHJM8fw5/axR/5x70G+X7Cd6TD+lxAP+4UHF3bDwx/LTJMuhPk5xhY2xEOTqjBG5nTPRzhHZWnW+wgvM8zt8T8OrdpPFCfucin/wxxTim+U46TCJr44xhAr/7xoP70d3fm/GllsoGsPRaVHz5M5/8FQNhCf4wzsVq7EFmGNlJFb/BEbeN37nLG0fbmrrzGDZX6bgcJVRbrCJlAL8jFY1K2YydapwqHX2zHwQ+HTi1XpflN5hMg7qZQcwE6VQVteeqU8EpYhru9sbK+NxnPgrY2Iml+RGM+g4gG4B1QJuH2/wNELNWnhnRRzBNmW8UAe/93Q0UXClrkLag4Drbm3g3A8oxyACgxuo9nMtDjDP3GIxDWK1v5UGo7g5YWpiJ0fu3orOlLnp6O4syPig3ARhagJ96n/7Nj//oVVxz/CrApJ/9h88f/vxP3czrf3t/8Tr+TOWjsS4AMm/maWVuOpZnRmJzcT62XT1DqVQK7Koaor65I5rau3HQUN4YNN+CoYrqsrj6yqvxYHMuA5zW5HvxhU+msp7EGVpd03HbRHA2MEoYdRhT2tXqcNdUxIWBwRhoa48TPV0x3NOOkm6MbRhsc1XlFvBCB4rtIPqZ97pygAOAo7GhOvrPD6aiA0akchOECyocnwBIoG3mso7cEQBlbxOFh/O3tbQGuEMRrG/FAVbVFX8D/dWNOgu0IX3+N3R7SHeeUTi4UAwBc2tNrUEpFTjPrsBJ2604iPn7Y4DClgJkS2Vv8WfRevKjQQFrXXognCv1dV0dCWwVhjLRJjJhqaA8lFOQ66Pt0yFGgrb2cAyYFYR0J159D6NT3hErgNBtjfERhh/a5gJWTWXuxpDDdMKr2nDGcaDNYnZ5rsKhoUya6gHIOOgCst3NteirBtQjF9vIw30UhFufrCe8gWKCtLllqA4nsQqw6c4IQYIrhDpi6bwik5ZvqOR3Hb48lFgaCajkEeQzV/etscTLQ8GUGwGdn7s1N4PgOp70NVfJ0SeCT42xBsat8G49dAVfh9PDbPxbns7a0jXlcfbsMLQ2+8pMfVkcwjJuS/4I7CSs+qMOHSM4dQulYxDQ+HxLKNBdroW/yqqirhpwzpirAMbqGSMVBvjzsNXtXeSBZ2GQy5kLs1cdq/QwUwzlmPygIXfxYxXQ5sKItY8b0RPbGgmeX18HgOdzHTWDAxppgUoJ49cIcEtggI4SsB+D95rq+lhd3sVge2heRNfAqWjpGYhrN+9nGYvWDmTrxAnu3YG2grbIgLh0EDCZLa/urKltQNYNqCMz9FseoisApP2Ym5mP27fvxgaGRgFwccKxLfO3smHAq7WjG8e0B17RCbTGYk+slvbivWu3MzhlEMua1+p6AY+gWhC1uWXtcMZtkAXaHMILGm1lV6AwPTsVn/rYx+Li6bMxAdDaZJDvXL1BP8rip37iiwDBmcyO/oDn3Bmbir6BgTh35kxuZ11Y3oAO99LB/eRHPxLLgDT7PTY5HZMYwVMnT8SlC5diAWNn7dx749MJij/x8Y/FXWyWQVwDbivWQ4T+3V3dmXEyDli+f/9Bgn8zJRSMbcaxCR9MzC3GFoRzrkvc56LJzft34xD9ZL1DwZR14qfm5wAJU4h9WcyjewVt1p98/9btdOZL6IAlgIo8rc9jBrk1/n128jQcJUgTlM0DDGZmpjIbxEWZB+MTCUZu3rgV24C0oaGB5JfFxTVoO4/z+35U0aZ0MTNXmRJQ37p5E9tpWaid/NyyH7euXot1+LSruyez42YBLO7GeOutt7nvEGDkwXH7uZvgATS/fedeypDnd+isKbPvffBe1uO0VIhZbWYfmWVz6/qNsLa8su+29w2+G8VhefBgJPWIoJxvAZhbOAfTCbB1Ug3eGGTfBDQtAFDNahGgwoxciyxBy7m5WWQKGYOOeQ4BY9H5dYeDGcWC+A3mzPI+iGc6KIJu9YIHA+vo6ah5UKOZoNu04dZ+A3MZ6PA+9IV8Y+BRwarGEVII3WmiztqmH9aZb9ZB5p/ZUJn1yn0ecGU2jcEVd4noUNonD0V0Hl0kNBiPVYg9eMlzCAxIuv4rxtiijzp4Oo0CdvWlPw3Gq+vM1Nc53wbwHwe6LIOiLdFGStd0MOi3pc7MlNMp1cn2nA518Sw09FwUs7RdWJL+c7ML8eabbyL7SxlcUmfOAlI9TPbdt97KRUCdfg+PHgMEe/6EiwZzAF7L0CwAvMfGRtBJw3Hh4vmYBkzr5Omsv/fe1bjyyOX48pe+FNeuXc9dK9oWdz2YffWXfvkvxQg8ZjDXrF31xPBgf/zMT/9U2gBLZRkU9G2ZiR/97GfRXYwBx6QWYK5eNora2+OZMWYeG7SpQieAfxxPG5izSrq4Vbqy0NuMz2u1ZcqL82fJr/oGd8XspoOcBzFD3zpsm+dCYR55F7hEW+ECn4f1KshCFc8BEAMYeDV7FiLSh4rsi4sIBuOYotTRHshs0MBa/mZ/qT/z+dDLrO6Wxtacs40ND2OFT+HHKK9lzPA882ad260tnEP+nlmwHNRa8rHOkgc6Tkwjhy4eoFd0akanwKy8J2YWobXlK0djdGIm7j+YiHu8P0Bm749OxtXb97lvNO6MTHH9LM7EeCbwuLBw595I2p5xeGF8ei4DPS76rm3ucM84MneA7GLH0R0zS+v8bcYwvFnlzoJ6cH4/erMlWjo6sRnuRGvMRejKGmSxkfE3daBP+byea8CljS0dYNHaqKlr4nowB3bQv6tor7KmMSyVYVk5D/0uHZTFwsoGNKqO7u4+5Bh5waZZFs8a3MPD/TE00JvZvO6sCrC9i0PugHMnwCvfeTVp6cJ1liTEaauuaWCuwBLghPOnT+CkbcTXv/1eNIKr1BOZKYuTaxDS3Z8N/LQ8gMkyWPN0jt3tzPTHQF8rfDybutrMfsucnDnRHY9fHIhLp7viZE8DeLkVvu+Nq++/z1jBHeg5zxHL3cXwqxhCBjK5ILPfGZ/6osiIhwHRcQYMzWxV//ABfOwOAwOA5ekkqjsTS6MXaJJXgcHUXeIl9YWYx+fnM3nbfgZofSa6LwPc2j1ocKx3lDn1Tp4JgCwZzLVP3iOeEXcUzzzMRZIi+1U/34z6IiFEn0/MYMDNIEhRZ9xgSlGCih/IWXGYorrAYGSeD8A9mSCE3TJoboakfTJgIf6TbmZZ+ixLLWp7M/hJH9z5Zb+LID40A3/k/T80dumTyRyuYtFrg4n+7TOkQ2Jg7hdfucCUL8bubsih3rY4d6IfXwsfCL1d2irsz4JBkpVVPoN3PRwXmusPO1iTMBys+NOdXwaztAPqTKfZL+1rJjvxcvx+bkkp58a58HvHZZAy5w6eSDzPP7NJpYV85HyrWzL7G3m07Sr8nnbw5RtvvhHPf+TD0dTWFK9863vxE1/+ceymeGMGndoWf/i1ryVWf3DvdgauDAK/i64fHBqKwe4O/L6GGOzFj5lfjuvv3UI+isOci7kugvsuNGj7DXb5u0zhd8eLKvKsCxf2vRzfSdr3dHbE2Qvn4zo4yLjEydPn4t/9zh/Eu+/z7L6uqJf/mXsDqGYf66Omf4ZucaHTjGzPpHJB0+A6ShtecCHB3csmMR7G8vZBvH/3QbRjU9w5m4v5yLILqIf4bO4u2OZ3a727cDo0PIROb00fqaWlPX8303dvbyvOnDmVY6lG15gVe4A+weON996fYDxm37anzFgqQ3wgbqODOY/aYeewsx1fHXujH2ppPJOUnCvLNfq782dZF3maISb/WYrTWu6dne25GJWCJO/Iy+g5/0wsgh7w7JjcGfKQd/wpaDeI6A5ur3WnfSHrRZxGPjYIbZxI3yoXzaW7vIkcqY/qmHN1jztSTIAwGG+yl2ORVsqzJZDb25q5Vb9OXbePvqiG3rTB/KysFWWrWtstDYfNwJ92od9n6oFrVy0Z5a6tgYG+aMDvlyY+w3EbRxIrtLdjd+y3NEY28vxF/s5d4DXQmr6LE5qaLCdXlcH+BvS/9HeR0bOG5vAD2tu7ko+VHe28ekIdIY4y67YVvq+tNxmrMizB2tJaGfWNtTE5sZ68/dTTJ7gPvQkf6bWL7Y/wR8dHpqOzrTOuXLocJ+AnF1DEk+4yN1nmzt07me199vSpuHDmNPZsIHckuLDe2dOTJQ/vjukjFItkBpRVF8qm+CQXdum3uDM/4Fv52kSKHuxWh1nljGXHEoWMbX4NrA/9yitqo66xOXGbu7Ed7+2b1+OtN16L0fv3Ygnst7q0mDtrHZ/2U/qUeK5nDbUjry709PYNpK/l7lTL9rR3deVClOdnmr2u//75z/9oDIEhv/fq92JocChODp/M3TdiJM8/FMv18feXfuqn4sPPfyiuX7vKM5FlcIFl8IxXGow2wcIdwgbol+CNRXC2NfdNCnA35SS+7wR+6Aw+1jy4SZ9wlt/dgWRCjwHxRcbkAtLTTz8T33n1++AlMC1+hguyG/gdZqivi835adxzZXUNPitlHMOfvt2lteqiDt9bxld/xBJjfm6SQ/oxzJPfea6C2NNgvYmVBvpN0DmLL2vy3NtvvZPnXW7iG7roYzDYxSqf43xrFz24Xp/IA8iN7/jTdy6GYQtd6LDk4g7yVOK5lnV0EcnFS62bGFYdoX/Ujs+i3jWzHwKDw+qjpqkhdzZVosNcMKwEqzaAz7Sx2lQXJt1Va0WWGnimjbn3vAFxsXHkTWwOQpmfHYlNjNOh96wy0dRsWdu2xMTuYnVnWUVZKjPkpS6TwWvgU2PJmbCDbDSgT0ysqIOnLNtjoo56SZ3ubl6TDLHWxXfwpibTgHo5vH5EP6x8ccRbDGp1Bj1TcYN2V5+wqbU1ZcW/PYfLBCnLpO4gAxXI/j5t0mH6h+5EVqyeYiKpC4uVtKsP6OJBNff5XBPl0/ZIA2iaiZvouQpoKybW17VEtGPIMuA8V0RRz9g9o8gSgCbL1aEPjuD7AzHTw/axYi4FF8nFtHOAvQNgZ7JbJfN2BKZdWJiL8xcuxApYf3tyPir+zI+//CvbAC63FrkCrVLT2XQ7/DsfXIXp3oubN27mFlsDBq7oVFRpzKpToQ65HRjl09FZKKl6JwKw7iQaZNqAcWUcDwY140swihZOUJjgiQ57Or9BZAFcmeARgluFhCGgkA6itnIjLp4fiC987sV47NJQPPXo6bh8pieunO+LJy4Px5NXTsXls31xerA1TvW1xNnB9jg/3Blnhzv4rC0unOhEmbuQsB11NfvR3lKJcmmLxx85FY9doK3zJ/n9Ujzz5OPxzONPxKWLF6K2QdAQ8cKHno69EgK9shjDQwMxhCOQNdDoL3ySzAnP+P+HLxn24evhh4Ku/MlE+5ur2cXrP9yVrx98XrwS1P9Hr+PPoFTS0S1etm9ganVyJmoBMM0dfdHUORj1HYNR0dIbNW1DyJyHmRoEpA8YUExggkU0Tky+fTUacEbWcR63cOjeeetG3L11HyVuGYcVlIZbxutg/DUAR0PUAwDaUAwe5tGKIJ/uH4iBnk7mrCyWFuYTbOt4LKH4Oro7Ec6qaK2vCdgVWlq3vCb6HzmDwnFxBQ6AsZ3/HIeDox0Btub9YGsnVlHcqwBmM/qzbi3AzoM73Srk7g4Pu6xEkfzn6GowxKx6jXS5h+NiKN0W2YgTXg3fV2AP5UEsW+yj4GtRKG75y8OBzbLC8NhinmwOvRLgIHjoPOi1G/WdXUXfUW4Z7OfzbZS79f/MOmCQ3s0bgGugt0LHoSrm5/bjtauTsXTQzJgYNs9MAaZDGcz2WQYeuLMRZVp5hCPFPNfZHjJbJ4BOHjBouJlAtLZsLy51NUb5zmrcH3/AY8sTuGnI0vjTR7ONpb0HJR351ql7CBAtqdIsEKBNnTYdXBe3WlGEOr1ycNY+9dkoFGU4+0r/dfCcNx0oQVZSDf5UXhIkoX0NnmjwpJeLBmZ1mwXv94Izg4C2J8+cPjsMH0mPYg4LcAp5ud5AsvOk0+p8qDsMvBhckZc0CiWAzPT0EsBrCeDcDR3q42AH/ba6ko6w2scgi9mc8s4BxtODeirsM+Mpw1HQyXUXUNbIpM+5g4F7rMvmWK3Fbs1kJAs6Qgcnn9/VkzBO6sQ1gIELKjpqyqxkkX4N9c3wT4m5243xyaW4P4LsNLTH2NR8/PEffyvefu86bzNxS1l2ZvFh9oTZzzop07MAr5VNHMUDDD8aocKSNS30OWJp2cPRNzLAryPpgk9DQ1NUwX8e9lNhZg000qAduY3YMZZVx537k/HNV94AIK3F21dvxPs3b8UNdIFlrgz+uX1S0O1czfL86zduoycMNNQCtgzKOn4c4R0cSp5n8FLDevfm7QTIluVxlXt5vZSUeh0QWTiwVRmM3MMITk1N41TeA/gNZb3oecCY83393XczQ9eA3ZoAb30L0Olh2A/SuXCHhgcJK7vf+ta3GCM8Ay9qj5ZW1qMEyLp580Zuhdxlru2PDtPEyEhOWzMyJoicXVpJGzg1Npb1qHUet5AbOcAsCyNRllyRHjr1OpqTk+PhwbfWH98CaDn/lquBw6KVPguIDWZn3VDa68dRkTfcfu85KOpiA8H11XV5ZoMgzqCMO6jacEh0ZgQEBg7MBncrdxv3u8tBcGjGeRfgugQ4tU5/ZlryrDpkogsnwe2uBqoFjjp13QBwHTYPOcvtyPRpg35YLkWnzK2tPdh1gaClsGrR3wa7G3iO8mY70tmA5TYA2AUniJnz7bga4W13uhhcEILBroD39gxkiCMMxOsgSEOdALP8dGB15gxcqB/M5JXeff39uagn0PUl73kgsId0S2fBmYEBHdMKMIzOAmRPneDZB2KMzOjkb4Ph9j91GwAqy+zQF4Grh8j5qofXWpALMc7s3FzySxNATp3gHOgoG9jPnYQ807d1iZmuDORYcksH1O21HkhlZqh6zbEb6HUhwHmzHJeBLLGE4N1M+3VAu/1X10lfF1JX17FJ9o9xS1tLpZlZq6OlvezCxlrCxF0eBrLtg/X7zaROvHAgF0Yu3rgIpQLqMJPNrC3xAF86x/JlBreZhxYcrSz7g0zrrBxjv6XFxbSj7rZwMe1rf/LHWZaFj7JW+vTsbNy8fTO+8pXfz8UtS2iJVcykWsZxMRvUWsnW2nQh6A6yaz96egZicnqGybW8RX28f/ValoJ6/sWPxsiDMRwh+BoauCjx5GOPx9/8G38rFwYWcMilqXKhLv7rf/1vpOxMT82kbLkLxfH9+Je+lAta1mp2rt1V0NHWFH/5l/9irCwt5I5DS3y0NNZHR2tL1oqtQX+4i7Stoyu629ujx7IQregOaOWCo8FHt3Kb5e1BbJ754a4QS8mIb+2XW7gNwFiDvg+7297ShDw3wl/KNfoakN4Ir1m6y8WQWniyAvmtrIIHwAiNLgZAH0vGuPuwsaE5+baBe7o6u7PkkiUz2sAg9ejFSuiqZbOcmtmiOmm1ddxTaY37Pei0Evt8dlBeHWtgsS30nnWFzaSaXV5MfeZhvZl1j5PsrhzLcD0YH49RfvdcA7c+T8+aDTUTN+6O8Pli3LkzFbfvTORZXbfujMTteyNx10W/iam4NzoVDx5M5aLtyPhsTMyu8PlszC64aLGK3djBuZ6lzRUc6R0c9xIOuZlpYJqdA2TChcjddNI30Fc7YDbXQyxdoaOlvd0pbWZm5iXwfE9vRyayaGqPDnfRaa3YHRf3D2IXRv06tlWcqz7c2UYfio2gl/b/EHo+8+QjOKhl8f3X38cmgme018zvURl6CVleX1vB6XUOarAh0+lkGoxeXttEP5bHJ196Lk4O9cbi7GI01TfFS88+EkM9zdHTBv7bWY7KPUsy7KTOu3b9JrrxIdaS3/jM3T9iTXWCel7c5aHoqQ/gXeXPMoIGTM0gFNeJmRyD+F58Jf7OID76Tdk8DmKL19RD6lid/sRpPMPvDe75D3FNvGUyjn96jdd7v8/Qh1P/HX+m/Tapw6Ca7avbDOj6fIwJfyMfvG3L4J76zk4Z4PBZBt3ymbRhoC8D71zvYoP0MBmnKH1gtm5xhoK6StXmODfRmZmEwbW+DNZl+ULacSEvA5Y8z4QL2zDj04CM+tJnSsfEZr74W/zoPWYLG4jWvtj5zOSkXfujPyTNDbrngbDM3ZnB7rh49iTydxSehWGWoXXdxUvaDIODx2fNqOPtp7bWIK5BDRfW3eFgIFK6GhBy/sSKBhoNromlxaTiGufMAE3qbq5xJ1LyQf40qC8GPczvpZuJJwY8tX8moziPlsA14HD9+vW4fOUSdr85XnnltXj++cfBSq/H2IgHtnfEq69+Lx575CL+3UIGbJ557vl47bU34vOf+1y88ORjcef6+9EA3XY3d+Lq+7ewza1Jy+RN3tKYWc95l9YuDKW95h75xlKI8nTiCK5JXoCHevp6orOnN37zt34b3XSYC5zXb48HaiF19eL8fPbJBEQPv7WW8ji0v4kOuo/emVtci3Hw9PSs+myR90K+741Oordm8ZFmY259Nx5MLWYwaGx8KoOAs+DIJfTPLPpyBh21sLCKPTOQt5kLN55nIk41IWF2xioALkivcc1CZrsugm8nppZ5xlLMLe3G9AL8cwgGONgDxy+nTXVXjMkynpWStfvRwS5+yzOLC4tZNtKSItpcdycYFHQ+lV/tu/5UsWhX7NjyQGr9nwzE8nlRvgrfAD4Xm1h/XlZ2ocFAY/pk8JcxH+UTccrFBRMt5HsTPuRdcVdbeyc2eCvasFEupB8ngCm4YigX6t3Fp17Y3TURaj+Dmu6A3Vxfy774cH1NF2Bz5wG6QGyUpWbQs+5s8XyVtrZOcE91bKytgrkOcleG/VZu5F31tXhPTCQmUY8VY0HdiGPxhd1pYWBTWXLBQ/2pLhFTi/NygZfnSgd1g/dDycyexvymX7QE75w7ew770Yb/1R2DAwNZIkp5dddkd09ntLS6OFJClpXxGvgY7L1fGaMP0C3ltXHmTDf4Yo253Ur5doHJRMjdzf147PLjcerECex7fdEXaGNw2T7aD4Oqzz//XJ55k4t3CJClF8Ww89jocbCQsROxn7rPOXe8zl0u+jKOYmHXGAF+O35uO3rmdFdX9HJPI3xgENIM7kn6uM3ArXs+OHgy+cGyjE89/VTu3NxaX4lz587E4uJ84ld1TGao4+tkiUn63gpuGhwYTNpbtkZe9Lw1a7CLmx2DekBdpE7KuZRH1amM1QNar1+/kTtCbXN8Yjxl7I3XXhPMR293T+4oNZhc29wEz5THEXPZAO5phi89X6ALXdE/dBK9MRS9+I9tnb3R2dsXvfnZQC6UdHT1xMDQcDz77LPxsU98PPWbuK2vrztOnzmTuyvQuhmYlR7FmRlwBzIknjKA6w4t40LS13izujgXN9H9hZ+vrUOv8Z1zkzaP71zw0ZoUc6X+diFP++8O07q48sTTmYh1584dG3hoG7nL+bQN55K/tUHaWneWpB6Fx/1cfWBsLK/jM3EFQpFtaAt9ibfl5S5k2kEVB2YX8RXHJf6ud2cY82K8wxK4yp8yYrUDf1pWNs/noO1K5FbZNfjucysZ7x48tYn82acm5t/xuUhpAo301B9J2tFGLtLzezrhPMdyQlJS22EipZhYW+luJscBiyPz7tiyooI7bgodJr5PLAavyBu5mEo7LjSY0IlppE1k0LnhOSmPPtA++Zaf6JnxMn3RPBOB/kn3TCjgb66KPe0o7Up3XyaGaceNMep7+Wz9VWlhn9Vx6jd3iaKpMmaZeg96pd5yzLRpX33vIEt8hAyKCY2awnt8IIU8cJc7wP0MRvrJVmJU5kwfO/uKo+rB4pYhVte3N2OLS7tR8WMfvfIrHvp3dChBXHUvxf37o5mhNY9zdnSIUw3DN7QjvCjAzg4cFxyehiYPKtNZNVvWetESDxLgRFj/zTptMkAzDr7BGZ0jZykNBJNxxITuA9DLsp484Hd/K5pqj2KorzUunxuMDz11IS5fGIylubGYHL2HglyKxy9fiO5WFBska2+uCeuEW3+rD6VrOQe3b585NRwXL5yJC+dPxfmzp+LRKxfzoI/Llx6JJx57NJ596sm4fP58XLlwPh69dCEunOiPsydPxFlXTz1ABEesCWDmSu/6+hJ93o0zQ4Nx6cRpxl8TvVyfQgdDMPs56Qq2QlawjpPHzCDlMnq+jn/64nfnp3j90Oe+fvg6Xj+4/4de+Zmc8PDl35JdxbIwOh017R1R0zsQ+5UYh0NAt3yvcMHhGm+zMM1w8oRp7zXjbe6DW/H23RuxNi+oMBMJxtvBQFY1Z6DQoKxZbQaMKmijirnr1CnGSPV1tkZ7a0OsLi9ktqXBYpXbAQ7ZxhbKAgY0C6qW+a+Bl3Z3NnPlu+/ccNLK7PQMsjwcU47v4bCTZeDyTRx9LExUeVhFJ+PDWNX0dERdb1cGZDTYrtbnjou8+WED/FQwbNrVr4Ly8DhjtOxUA3yDmkzFUmlgROHHecqFA6eYcaezxPeyrSvhxZIEX8LwZjRsbwJQO7pgBQzWkQthOp+RW0XdTqeD6M0GyoQT5TifAhVwXyyPbsabOMfT+9bzRuHyoCPkIBUfdKhA6Mv3cWR2N6OGv1vMdtleiRquqdmjfWSn9hDQte+2UCa6HCB1uBn9Nbt8vomyK2XQSnBlXUO0YtTAtwMDPRgZA0EYE8ZsNtw67SHIydONAO6t9a3cbuUp9BoVV7JdVVdha1iktGVTNAyyu0BP8OkqcpbmQnnqzNUzP3s7pXRApZygwMm2xp+LBo01RV1R5ceXhxypKw72SnHq1AA6RMXsCmoNho0+8+/AAGUaVJQpfUm+9mauMzMqFajP4J65+dX4/d/745iZ9qDC8jTyOs1He/RF4aDPyXLcU4P+0+hrJFyEUsO68lvwJE/mMw+XdHrSQYHfSgBSg/2uwtuPrIvOlPM1IHk7gwolvjODVoMtkNZhFvDokKXOrKqNhfWdWNw4iD/85qvx4ME4Dqz1IjFm/PTwrzffeDtrWXpw2ejkfLxz9Q6OzWpMz6zGtRsjcf3BZNwbm45XX3s3vvWN78Rb796Iscm53KLtNsr790cA0kvR0FobPcP90QGwGQUsfuf19+Le+Fy8e+NubuWeAHCZ6a3TV9vQGFvIv0HZXkCUDqqBRnl8baMU12/cYYzyvYFixinoZtzWf9609ILWlXkVlDN4SG3mYpGN68FnrlabgeIOAesVu+hTCeBx664gJIPQzLMZ0VUVtXlYjYEXSxEcwidmu3qIbaO7KXBsC+cD57m5JTraWqK7vRl9BJ8wzRv0yewZS4W4SHYEwNC9MdOsr6Mj9aJyoiNV2ixlaaCOxqbUDRpYx+JhPb3onsxOA2yYlScQMrDgVmABRe5G4jMdV+tDw4Y5Ru7OfquTlI91+MYAvTKkw6L8CwzcwmzNfXdJWFbJAEF/d3safbOj3CqszsuFG/jRTCbpZMZ9P0DW+sAGFpp5m8WjvjJbyXG5G0RnWmBhlrQA1u2u1rQ1AGqWiSBf4Idhjg7o6CHEnkORQR4+b8LeG8Qs4VBlZjW6W+DfAq12AF5mihqkN4BgWy4W+GzHYia1Dpj0M3PcBZMdnMR6rj+k/wIp591r1dbHtZfbW9uzXZ/X3PTwQD8+N6tevKJ9kscMACl4uUhAn9QDCYTtN7ysXHs4oiBLHZAHQvIzz5qgHRdyFe5a6F9ZQw94hjLt85Rn+cXFIYPJ7ggxIKWzc5gLaMU2bOVd++Kha4JGD6GzbJo2RPpauid3H8Fv4gi35QqofQl+3UWgni1KdbjzqCod6cxk5Rk6ejpZllNYdnEAR3qddmGqtHU6F9JOQRTPyaPSNdvCHrnI5SJ2C3S0tJE60uwrdbg6Tqzn/Ouk6TinM5398mBo7D4OgotbHlBorfKu7t7cMVUPLyvXHoKoHVFm1JfaCxcCF1c8BHYnF2qlqch0CX1kNqfO3a2bt+CF7QzerTImnWlLn7zlDgTk3zJvBvTcTbK6vh63796JWzhEZr847vHxSfpbga6bi5GRB/TJ80lqYhTnsAZ9cvmRK1mySvvh8+emZ9EHLTizV2hzLhbneEZ9M87sItjxQvzyf/VLCZjnaQ+lFG5jPznYHX/5l/5LaFYbd27fT9nU7ooyvvjjX4gLOMOWU/LQWXXYxvpqXLp0Lp566vHMiJOXq6qtqVvCgV6I4b6+5FNl2rcmRxMMsmA+Cn2kXnEnZVOtQef9dH5y5yxv689WlcPjzGcemsyc5sIBuq8dntauDuDgunvAcyKst21t6ywrh90zo9HM8Mrq8qhWT/KSVmbgW4azurbxoX0vAqDqqvqWdvRTNfJRz3iQLXRPGX+bvGBWmHp5j/743mbut7YPY31zN5bWN2MFfT2PHp5YcOu3OxOWMnvO4JqZd1Mekjw5GyMTMzHGZ7fvjcUINuzugzEc8Im4eX887oBxr968n7sPtFX3Rkbi6vXrYPS+eOmFpxmfZzrAs8iKmKep1fJ8EBV+pMOxtVqK73/77WistnRWR3RAl070S1NdZXQ1tqL3y+OJJy/mwsujj1yIF154Lj750Rcz+PniJ16ImZn5mJ1nLqvK4s/8ws/EJz718Xjpox9NObt27YOoOtqOZx+/FCd7u+PCmZPx7BMXY7C9DuwcmUThWQS93WYQFwc6v/Ldt2JxaQu+sCY/jqF029qE3ug/+Ms5zIx3ZNOFPAMj6gl1qrhEHKb+V36dDxWNPO6uZHWtOlCr6EueOr4uA8oZQIB70bm2pT6yXfWnukYzoBOrTLoTJZNt0OviGHFWZhZr42lTG+fip89TP4lz8lrahNl8Oo75VvaBR6YddyHDt2U4fa46UVyUfeKe9LN466Cr39SD9kfezRrVyE6WN0jnuwicHPc9k0bQF2JGFwocnyVzLJ3g+NXN0jh3BfEM21X/2c/Csdc/clwFBvQP+2PSgYF+nXrHrn0xa3gfnT/c1x7nzp/MxePy8hp40F2oRYDLlotD2ekpn1sK1YC3wVGDGmb9Z/Y9ekC7aZBHehmYUa85Jm2cgc3Er9DJGs7uEDvC99DO16Hf036jZ6xvbSkaE44cp32vwQ/TrjXhQ1tbXoxxAL9u762hG+/EwGBPrC2vxze++Vo8/cxJ7O00PFsbXa2dsY6+euTimXju2efQpY/j42/Gt7/97Th/4Rx8WhVjd2/FAXhX7fX+7RGe1ZR846400Y8lB1xMOwCnebBlWe7Ahx8Zs2+D3YsLs9DHhCJ5SlodRF93Wx78eefe/cys9SyfW3fvYmNL8QS69Qq+fndHa7S2NfNuje7envBQULMvDdj24wv7ewd+cbe2Cjzi26oDZhxv7Zfho1bCT6uJ5frRyWbqezBqa2sz8+tCi5mZFSmPXWBQdxtA5gzSDlifv7uFnx1x8tRgnhHQ2FSHbUW/dJ0scBY6embJAP5qxikMNItd5FWzoA3CigXFNpaz1P6LIXO3LljPxS1jHXmWCTyeZzlAW7Gx+C9LrtAhd07qJylg2g0XKMXEBT9Zgq7ICE7/HJpvgeFMcrLslTZxN+UI7MN9sFDyp/1w0cpEUOXHzGnrlLuQZLvKdxG0K/CJcqYek9/93dIi8mxxVqCBtEIfmARnsM4FCvGFu4M9vHUeu7CGv+/1NAiWKfSGKsBM5cxcZhxiEXcZmLhiqSWYLGVSPaJNdTFBHaMciaFMDBPTDJ8czp0BLsJniWa+U48p38q8mbwG1FfdiUP/XChRZ1hO0vInc2CFDfGJ9eSZR9iCccDj6IDdHca0UwF22Y7xsU26VBbtndAKHtvbdoGWTh5iKw+Zv8pmbDQ2oB7sjoyICVxczNgRL0smL87PxpmTJ9IWmYznTglxukHK5rbOHNP9kfvx6U+/nIF4M+E74E3nw1YyGM946uAjjXMDOOZkf0+8+NSTUQ9995BJ65Wv8HN8cTUO0IVV+BUdyLs7KM12NpHXUqfr+ACXLl9i7BtgwPbkP3Wb/FIEmqWF/ODh6bsZjFX/GSvRvsgfkDj9CH0j+fDlz3wmPvaxl+Kdt96Cr3X0D9IfMZvc5EIXcV0Qcx7ee+edODM4mDvoNxnXOuOam1nIjHyTZFwUswLJPLbZRA9/+p1n0Rm7MON+dWUJvAw/wif669uldXCZu8rF6ibyVIQ7Vd0N0NAIhsJf7MLvbevqzMNQe/i9C/+vE5/T5GXP5hoaGsqz6/r7B5gn8ARvY5IextrFvLXB0wbZpZN+09nz57Kdhdnp5D1lNW0eNIR4ceLc+bT/o2BVd0anvVSWmFDpLH21j1nGK+WP+2jbt7+rD4rFOj7h7zy3grnRBhZ27QAZ2UdLY3/lEfjO6w2Aa+fcxV2CH3MXALKmn6FNEnvv8508dRxM12+H2TJh1B2O8oaBexMtTXzTR9Qu+8pFNHS+MqMv7QJiHjqLHtne3co2HdcBQ/FtEliWNOYZxh88A69IaFVWsPnwUMKCxA/QEN1i2wdgZOnl2X76zHKg1T9yp6R9QRdrZ8VSeY4jY8pYD2M3jmhSZ+IO7nSs4pDkYj4zXnZ8MLp4RF0hj6s7vcYixtvqUfrsnGr79NfcVaHOyoUAaJA2UIwAdUyO24UOqT8Z0AET7TyZUGqShwe+Ow/u0Pfa7b1t2uaZ0GsXG+mcmdhjLEu/UvkBGCUe+MVf/HNx7tKVaARvnvvoh6Pif//jT/9KJQ1XBZ3ZXwXMTsZ7791IopbDpB7C2tGKg48x7caAdbV3YfDq45lnuuJHPjsY505XMzOL0dPRxLU4aotu29a4uqWpLrPArb9aBziuYiB1aGCzSxvhtFMDnXEFcPTR5x6LT7/0ofjEhx+J55+6AEjuw6BqqNvi9Kn+GMeB8kRqM+sULgm9k1vsUKLMoTU9N3hbH2xleQ0BLuqjuYI+ieNw7879XBFcRAFMjo3FGM7ggzu34xZOwm3e169di9defTXexrF847XX49VvvxJTI/diBwWyPjMVN997F2e3Nk6dQ/H2dCdT6jDnyg59OoDoGi8/LzInChCumBr8Sa7MT+gsE5IAOF8K6X/mxYT/4Fu15MOXbduWdZ78LbNPsu3yWMdZqsRBq2/r4hkA730+R0EYoDRz3dPXPUTU8jIG2m1XBh//4GrMV27gvNJGaSkz23Y295k7FMfWWtQyXy0okfbahuh2VbC7K7P6WxoAOyjBRQygq13WO9fpzAx7FP8eAGGVeWlubsC5AsDAZwZ46nDCBi6eKGgGaY7Hki9/yTdzy9uVP2uWt6JY6zAAbtERoKucBLl7OP4qo5p6jQU0l9T5KhrKdvmfCi//Zn6QlQxG1dJeGTRSyMw+VuATsHK9Qdu8Ne8t5iIBiIbUthirCyjbpf2o6+zK+dJYmVnntTsb65kZCHdkezlOlIVZ45bqEYxsTazG6NwMTnVTNFftxcnWijjdVBF90Gqo+jDON+7Hlc5qft+PU80VMdRQFn11e3G2uzYuDbXG2a666KjZjcHm8hhoiTjZ3Rinu+rjdIfGfRPg2wWwqwJ0dmBomIMGjWgTzm0zTqcHyhhIqI4TJwbiypNX4hOfeTmdj0Wc8TQi8NYqQEBjbXkKszktDyL93Dq3ggFVgWU9QACqhsttTZmlDB09UE5HxYBBZkFiBAQIBiMNarll1GCZB47uosSUJ53QBCk4KqfRDXU4725hdwYkv/xvVovOnH0yqCRwdT7NroO6PNea7lvoizIcolZkfjbm51bj6rVbubWvrcOdSD10l/kp0/hZU3EZJb1DH80uRqcxZ2aBGZwxkySBIErXgI1ZIm6PzOxOHS+dNYybQFM2kBZmKDt2wWIXytbFB/ssXc1kMdNhF4W9vLkTv/vVb8Wb793NGtBu/WqHL139NVg8ODiAHjXAWU87fRjzBkYIb5ZJ58ZoZizWYZ9CBt2i6FZNT/M3sGP5FyV973AnTp47FR968YXoPTcc1YCOWcBbbQt6ohYZqG6Mj33qs3H5yqNx4fJlwEx3fHDjKqx+gK6oSWMosPdlVpz1mT+4cTMPRt3HMjsP6uRiqy2Ajr81tAaWpYlBBzPCzTJ33q0Zanav86zTp33oRafUwjfWfG+Cvh6W5ZkQlj6ShuoWgyX1zK18JIjRydc+dQKCy+irz9DZ0ZE2C7YJ3m5FHwmMzHS3zm+5ss7zXLTQfrjy7U4yM4kKYILzBzDQIVIPCpade/WmQEmQaBkt593gu8FLAxY+Px3yh46UWymttykUEwgZUJCG6unMpmLsG9DArBl3HFTTZjnPyexSaCY4EVjUQcMT/X30BcAPXymLZvZq/IsdNpYhOMpMMDPx5T8/7wGQOhwDEkUwFweBeXeEggkzrq03Sc+TFio6nUF5WdBQyU8X/dx5oxOobPi5esyxKKdOtrrYslbHdsmMBoMS6s997lMDy0e76RyiMxlXDfzkgVDe4WJCA7LSBC2dd3WoNDMo5gKzi5P2wQC0C3FmSAuCLWFktpK0MJhh+RXn3TmvQXbc8eShyb4N6hn4U6Wpc3SkatB/tuWBYC7uuzhiULW9BZzT2o7zYakwAxI6MQXd05HkLZBTH0l7ZVpnPGvl0yflOoMFAH23sHvf4gKOh9lRzJkO5nEQzhtcBLTUjo7D+fMXUk9aR197Je/5LH/K8w20J+BXb3t/AaALMN/YAD9D26L0jMEe6OK1zK28Km/moXbqaD73zADn3Z0DZrEU/QGbMAadEMseeH+WuROEwkfKjosVmQEEj3tdS3NLypYZgWaYrcLLBtnUf0WN7CKgJTDOnXJ85zPkJe2FoN8Fof6evvzMhVHb38IJobOpa7kSHUPfobXfSxOdbp9n2QX/XkfezOKfAq85J5Yl02poywwMvvnmW2Db2VwYcQfcvdHx8PDlb333e3H9hiW6qjMBIA+TGx2J77/2Wly9fq0IrJVXxfjEaNwDN6pj33z3PQC8h5kd5G4GA0E6rrfv3MlFh0YcRemDlMdf/Eu/nHrOkmRG83VkPWDur/+f/kY8++yHMrPbpBgPT3PR4zOf+ZH4hV/4hTy7Q5nLzGQI9ou/+PPxI5/5NNcYbJ6DImb5LcVf+qW/GC+++OE8T8GFjpw7BMtAmrrW+XWBQOyyg0008N3dBlaXPjpY8I58KS82oFuFLF4vf3htGdg2y2MyGhettAfynIv4sFoh6/xiwFnbpnwp59p4bYB2q1wcydhNlTArzmCrBwGLxSyNUQs+bWoG28GHia24v6oWvYCcWnPfBZ08k2rPwDQyXw29xJPQvx1c/nNf/Gz86MsfR+eLrfawZ5UZ+LAutGWnPAPJvshIC3NL8fYb7zGmauwR/VBWkhWRC8ZVg5m7ePk0U1WWCyDVldr2NThpF57ciBt37sUsfoUY4eRgbyzNTca9mzdjAt4QWz0CZjnZ3xlIXAYxXVzWLor5fVsf28UvXU9LGL3+1lX4CB2upmSeDYKod8yONEjsS1+MYUN3/+cnRYBN/GKb8p8v5UA9rl5SBpVpdWIRBHBBoMjuT7+Fl3Lm/QYIfBmIsc0MrvM6zirMbHHazqAzP9WDyrUBhONxaVMK/AalkI0MUvC5L3WPOic/oz0DOdptA+7KvLbkWF+ZBGL7Ygh50zZdgDLYZh+O2xJHukitfnL8JiDo9KsjXMTOHczIgQExFb86xPtb2tp/EED3WT5fmZE+6hivsR+OW/r5u98n3XgXto8x0kdtXs4BvG1ZEhcDT58czDZNBoAAqesL3Mt4acf3cSZy7nqEBj7L5ys7vhyzC6NiHn0Pa9VniSqDgrytJW+Jom11pJYIMhvQsFSEh0ceeL3BADA1XIBcGTKlv8hHY7OLoOX4ymDi+fFYXhmPByPX4v3334zh4e6YmZ6It9+5GZ1t2NzDUqyDK071Dcbjl8/nwoJn9hi0vI1PbTmwocHBuPPBexI3PvTcizEwdDa+9q3vI++VGbBxV6T888mPvRRPPHolnrpyKZ5+4ko8ceVy7hR44tHLcfniuTh16UJc5u/ens7oaGuOFWxmOXLb09mWmdS3bt3JrPpzFy7F62+8m25VS31lXDg7DG0s+8dY4Vt5Xb9bu+KiiztRXfTIHRUoNwM9YvHMMIZW+xBPH2JqdobPKnIBtRJ9p49s8hhONDJcgRwVgV29bbFpRfk+dgs901LLd4fY8XruYS7A2nW1YhV0MLNTAc2BADEx4Tk1+9HR0gjGK3EP/IdesB49QC+fo7S4Q8xniNttQF+msQn/CT2WZwTkPceHe6KvsCeWwfIwTEs0evaDPNmGLtL3K85usLwgPjI6S7kxWUQec0HUuu7qcOWhDv4z8aG2Th8IbAONDOAiBQ8Xbg0e7/EMsajYAt1if5A9s4kNvNlPk0ykb7GIxjy5sAG/ukihTfIsN3/Xtpl57MG1pa3dcNehSU4uHHu+Qj198D79AilvopjPEk+qLxppy+eIp8UajkNdYoBQ3Kl8JtZCXtUp7iw0ILm/exBr6BNLl7Rg0xI7Ytc8yFp6dXW3pvzU1Cmv4uvDDPT7u76AL5NcMyAnXfC5xM5bGy7iGyg9itmZbeSTuT/YiamJuVhZ3ckyeO5W2+PzOnyuRy6A92jTgKrYTD/H3Y0mHKyvLGGzytMv8dmT42Px9rvvxM2bd3L3idnn1uqe4Pr+3n7kciN1Bp1N2yx91eLuzHdRSPusb7KHLGzh61r+Siy1ja5YRadML21EGbxRjm1yd4JnJDRhf034sKa+Z2RpU1eWl/At8NWwseJc+dO50PNT76knxbzSzLf0V2dLf/1o+Ub7YCB/cnIySxXNg38NmErfNssUtbfmgkomxTEI+e6Qdk4yzo2VtdQptTWNUVrdyLbF+jXiD+0Wf1cju0B25h/BQ8bdxYnlgh+1P4raPu+D8LBuF0VdrDEZwwXUc+fOxde+9vVMeHZXged42U/PnVuE3v607OrqSnHugGdpuICwg74x8QNxSLlXP+t3DA/24cP3ZtlJz1q7cOF8XLx4If2LATC/SRguMHa7sIDf3dvbF5sbazEPRtT+iuNcZFRPHGN37WpxpmSyYvEDXvenNDepR73g32nTH+IPeUOs5rmnVeID5r9aWTK+gk7yfKwj5sgyxkdgRdRY1NFIGfbGChOWOecx6NO97Iu0rOSDIot8J222+EB5MjZ3pM/t97R5mO0iOxnohk/h90N9ap5rkq2luip29vjb72ifflvlxeuOtLXcm6WVvQf+KfNcy4f9qlIvOO+87aNoptxrmVeT+mD6qOC79K+VNcbt71IITwpfEr7lWZ4NZpzS6hk70CJ9emSjFlof8VxLxFfJT86ztDCLEN2SlRO4f4e32MDAfS7c87syqJ5Vf+UOQdoUt2YckL7l7kZ/Zxx8mbTdwofaLqEn6L9Jwzl+nskNmQxiGy52H2Hfkw7ce4Rc73NfPX3d21yNjtbm+JGXX8bfWY8Vvh9Hfsu++Xd/Ggmoj+rmjrg+vhBvXBuN9+7MxB4Kd/Ooki4qyEw0oBpdiCLxkM6jOH+pIT7xMkza1RRzU6VYWtCx74tX/nQyNkuNkIF7Kxk4E6PS11E34KyBcLLraitzZbzSA2x2t2AOlDzEckVQo2EWkatDriY3AroFYa5uGtCw9uoKnVeAzXwptqvtpnOkotG6HhPZ4JR1tXQ+dHwlpoIuYyo4GbhBMKyH5SqxL7eatTXUxom+gXjqsUfile/+aZRwIn7+z/58XHjsCsIj1gBE+QsClKFgH8hPAapTrIGxVEYGkJicLOfCs8wgZYAPr9e8/6dfMk0RQOH18OfxZ9m+DdgUik/Q4qrH6Ls3o7l3IDpOnkLjVOfhtYLDess+IJm7W6u81wEPGExmyIN0DvY249rv/m7cqpqCcVCwR6V45vIzcfuDmfjGV1+NVg9pK6tFKRXBUUdncL0RBdTf353Cba1cg6DSwjqmCUCYv8X1g1hAIV+6eCpaGPLO8gbXrkRnT1s8/+VPQKMdhI7RMA9CtBQNx8dwXV1LBxEctLmyGvUesKiDyvMEO2pUge3c3TsoHMBWTwcUKuhZ0O2YthLJz7jhCJMEX1taIpWitfa3oQT8Ut2IcVT4lhaYroPkU4GDTp/C6DuVlfxjW2k4y2N1oRRdlx/N+d3f3ogqHFekNFanx6MRUBhlCjHCTRNuTqrKpuhQ1X7MvzkTf3j1dszv18fs8jLgA2facR/i3MJbnklR6TxuudoI6DBDoGwfPt3I4E7WeEUpGbgqYTwPqjyE8Sg6Gugb/Cyjyi3SwzkRwGh0VWLKX3d3uwVSc2dGF47K5Q+/EG9+5434xle+jkKriLnlhdhGLs0MMLDk/Js56E8dNu2HQMW+ZCYJH+TWb2hbB38IAAQdyhqdx3DxAzoKbGgCJwTQCqhwx4zGS5Czv6fD7iLednz0Y89ESwdgBaAtYDFQsAug9ZwBnXdVqFnQgmNnPPknDRvc5LSVzBhviFdfeT9uXB+LuYW1WEYmLH/x/HPPxONXzkUXIH13dznLABjUMktJp1sgZykaM3vss47DOmDM5QSDTHVtAEWDeShZDd3i7HSCHq9PZxpapJMOb6WTBzgycKTyNUjkIpanvd++NxVf/YPvxcZWWZ6TYu06dWIBlopgoA6r2UlRBu+iT7NO4Bbzgeyb6ZHBZvp1yFwdHqJvGXt3R1NcPHkijfvZxy/h1Ng2Cpy+mwFqX2tqmmJjdTuuXb8dH/rYizELuBkfm4jbOFa+M1tz7ygz692dZY1t5+zgqDq+/e3vpCzq9BrYdo61FQbyHbe6twFeKWNeN9U5jH2g06x4gXJN1gIXCFpKowr57e/qZgxlcefBSLTynPo6QfxBNLW05QFD2sLmBoNWAn54madNT89Fe3MLDmFrZj5JL8v7JOKCxjpT1uQULI4zNuv6WcLJIL2Bbw/X1CdXPl1EkCeVGQ8Nsn0P+TQ7xKBGMabCqTBgK8jUiVe2/F3jq/Oe5VS41pq88qg2QoBdj/Pi/dKTqWUuD9PuyKjOtbpdGUmbAu8gMdBnJ9vzMC1Lwnhb7o7I9g3cWUrCTPGymJmayTkS1Ovcq0f3mR/bNrhhtrQ7G1YE0fRXJ4snZsBFumUWAz8z6wN+EswYkHcLpo7zPDwgoDkG9PK4DrTAspl5ti/ypttAdfKtP2k5kryWa3RIzULQWXV3gDRVp6iP/Ck+MCBin6VF9oF7pVXWM0aviAtcSDSD1J2BBqls2/qQfmfAxLIr8pV9tk+2VQ2/mcmnHJtVomPrgcCCUemaNORznSUxwX5pL58h31mKxjEZADMQl7uL1HO0JY2ltQ6idl95NBMuayer39QBOIDT05b6wGEEzzRyrbSTb5yb3t7ebFfel27OiQf45WfcX9iySH1rADRBO3Pj1n51ug6uB5aJe8Qb3ZmtbwmPfRz03Rxnhc6b+hkaHdfzzUAT/fhBG9DMuRA7SQMH0IZTr4MshtJvskRUltCABvPIhfNpppMLYC5KGZwdn57KQ1bVL93tncyB+CSy7qn2R8BeDa3kczNx5hYWMphj6T/lyjmvoq8GXxRN51DN7sKE4zLTXtqbuWzZKstR+BqZmki6GgR1kcXnixPv37mb3zs+A42ecXKAjfEcgtKONEBrwYvWEDVZw0PotE/Kpk6Wu5kM9i9jC9cs3wK+qasqskY9GHjJzDIc4OOdIr3g09aW9nzeyNhIOng6uc3oXDNJZ3EWPfvixz7/uZif9DDqhahDL7uQfvXa1Xjhuedyh+kH773DHChjlZno8os/99M4hG3xJ3/8zRhVl6GfFhbn40c+/Yn49Kc/FX/0R38S3/3+G2E9Ux3NkycG42d+9mfi1VdfR1d/F75xR8EWPF6K/+vf/pvY09r47/77v5NBOQ8RMwjzwnNPJr7+vd//KrwAtoZ+6xvL8aOf/yzOWGX86bdeicUVbCB+gY7oEZjYxXAXugFxyfuNGbDE8aqpTH6ybKKBz11sk4tY6nRtlTtKDDqZZeuCYWFDClxmppJ872Jcb3dHrMODLp5Y/97FJINEBvYvnTsZP/PFz8aJ3ubY2VjFCV9AB9ZG71Bv2j31qUFYRcYdg4LGu7fG4lf/4a/D3k1g2wYcXRd/0TPYfLiPnm3Fl372c1HvblV4RPpvlcAX8MMuePnf/8F34oM7D+CPsvgLv/Bl7t/JBcnOju5MRMEbjcojfJGSh2wXtt/nKreO10xXZc4Elqhqjr/79/5JLG4gu2AsMY+Liz7Ta7xHekjHIoCeopu00YlXNagvfR3bEH/6Ugel7uP5+jvaKN/KgAsgypI6xsw2+d/2vVecJY5SDjNASh+yPCHPdeGgeHYREEclprzZT5+V2JLvj6+xPb9TvxjwVc8fL0S6U9WXSQ3qIf0lbRodpB1tkDpS/ef9dRkcsr+2J2383kCgL+2hi/y5sChOhQ/pWvZfm6DuVN+YaGT5AvHR8uJCjtn5OO63eIZfsk0T3TxHSB3iM82+l2dtw7GJuwyUOkazDLfgv6cuDccXP/8J+ost5JrcUQ2R5AMDlF4rP/gcZSvnhHGLCwzC+nLe9D9ycU67WOfcgAP4XJ1in8UdZrLaD237Mb293kVzA3zqx2KhUhulLOIj004Z2HIJvTE7OxlT+Cj7sfFQViPOX7wYayt78T/8j/8m/s9/+7+OM8OtUVpcirK9IrBjksfeQUXMLpbi/Zv34ntvvBG//Ev/ZQy21cW50yfhkfL4wz/5dvzWH74S1fXNjE22KU/d3YvuMogiLnNyXGiRL+QjA7i7FUXZvlr4wZ1+VTxP2TVBafj0ufj6K9/luavR2tETv/5bX+HLsvjQE2fjpQ89gp87Bw23seHgfvqgrnPnmQlHbW0dfFfEBcQKLlS6EOauvV1oXMKnmpxbjpt37sWZ02fSry0XY1pHGDsrfrf8Te7eS4zA3NFvz+2orDqKvt4WxlLBPOG3gUmcBxdogKjoNf0xfMRSGbTyIG5sKnhDO+eCqpjDlzKpLPkcFywMVovRNj0bhHl30TV9UdrVA5dDnVN9PRcqLCtkCU4XIYdOnswg5EAPvh3j1nAb7DNhQX7wpW/jQfNmr9t+sTteXI2PVSafmoGqT1X4y1sleGZ1EyywnvPW39MZ+9iSOnSg4pIyj8wd4xUDc45DmrtIV5wrBl2dU2WBtwkaysOBWXs8wzO1PHPMs2Q8ILa1ERsDDKnX98v7sOHwfi4QirV4lrxj1u/6GnOh7ed59trvjeU4TumYJTUYv2cauJMAU0v/ijN8evCBLb9nIk49/vqRZzdWuqjoDmTtnAlLRxnk7e7upo/VyT/en4tpee7AFjwO3oBXt9bxbSvr4513xsD8jXH2XDf4SX8C2jIQsUc5fNrV2B0vf/xlsHAtOHQncajPM25jsNddrKvgjc6ONuhncpMYtAy+tn77bozOLMQSPuC/+Z3fjc986tP0F9+egRkXM/hq2e1RMFFyGLaP27GRllfaiXbY4OmTg9FeW5kYcQPben1sPvZ9TnUD+MZzI8BuLnaje5fFOOiMc2dOxQx+22BfTwb7TZJyp6g+gSVm1XGZ7a98w2up99Vl8ETqbuZTXVz8XpbxOOMW7rK4cOFCvP/O25lQNw2+sYyq8+jOcrEIDnr8FDhET3cW+lh7/cG9sdhBn2nDtD/afHW5GdHiQuMUe/jwOk7aAWNGu8ixfFENP3R3IiPIRxe4bGJ0FH6uii9++Sfin/2Lf5W84hlmJnUc1393EcTFL/2NjOtJWthXGfAC4youDOrjmqBhnMpSf/KuSbfqw0b8Vc8Tc6GdT6EZvo72EPmwZnt7Tz+0rY6R+/dyHsVEhSwiT9x/zN/aDXGC90vj45d04JPslHZQOUw/ieepF0xAGEAXD3d2RD8+cD0+g8khBXZAVuy/Ngrdlx33ociadsRdIOWHlbHjdehS5Vd6WH0Dtco9yl/Ao/AvvWgB87pYZeBbjGjZUtuUNiayqR/0e45xfwV6L/svPXkpg45P+c3P8+0T6DM0Vi84DX4kLdRfxtiUI9Ec3eNSLkSPSQ/vNyFUzCKucDHNA7lzRw19kbrqYinoGQ1cmc9q1iYjWy6Wu0cjE6f5uYLdf+/23RhfWgc/ciky4TN9jnhDGsj7tuHc5+d8esJkaXSoftMW/IV6idy5zqWwWDFGPoNd7Tnjg97ZCt+DaVEEWYWiu7UpF+28zudaitQEF2NpVjp57iMfjU1kp+qoNjZ5dsX/8See/RUVt4p0afUg7j5YjLmlTR7oKjgE4QlNdRVx+fL5OHu2OXo6KmNi5F6M3x+LMr4fuzcRi7MrfF4TcxNzcfPa/dhaWQPsLsfaEo5Tid83Fnkvxc76QqwvTsXG8gzKYzJmJ+/H1MjdmJ8YjcWZyVidm8tTvudwjhfnZvg5hRA+iBWA2fIC/cIBnPVQjZlZPh8HsC3G2vIaDuBs1u1zWxraN8xU0yg4+dJNhmxDyRi8MYuwjImVWIKKeoymq1P+86cZTwN9vXHlwrkY7O9Lx0mlu8T7ymOPRC+KTqewYB4UmZOBIBlMO0zDylfWpsFoWn5ld3M1NnF+F1C+Oyo2DJ+B3OLl3f/5V8EoP/RiwopPYEdmnz9RMAwQ5jMQujo5H1WW32CsyexMNL1KI69xFby4MuShTMnYSJXKf+HuzZgtX0Bhj6B0BLVHgMHR3D7W1dYT5QdmTZpRr+HlodBYp90ME0s3KPQ6gwbCDPzK1Du8sUV5iFuzh+g4ZATcFXzrPw9eOlWMR8lmLDJzvhyz//FTJWagYu9hAK9GR1Kh9HsUhpkX8xPjKfQGGvIL3scC5kuhzutT4FUCBtNxjKBHOcAY+VWu0ulwZfYAhVNkDpitypf5evhMmcl7bROFYmZwadPM/p4U5jxkra6hAOrwC01ym4oXWtsUHaXbxfxXHcb22Hq8d/9BrAGm1leXsUQbcbS1yHiX46C0ioHbjNX5mdjdXom97WVAwwSezVZsLs1x7VZsLM3G4fZaHCK/h3trGXRQcR6V4RjjFDtWVZdZ7jpEHkLowYgevmMgsQLe3gActDXWA8oWouvkUMzOzMTr33kdXnVb1lpOzD400RnXiFprT3p5QOc686KrqXNe4pq1LbNpBFN7sbC4EvNckyvzOkPbexhO+AbaWZvO3SbWYC4ODFNJoRyZ2wSwuyrssjh74TTXYbBV+vBKGjbmRmvgQbHSvII2Ev6mDAA44UOdrKI22wF934eGy+gG60kKHFw4qchDUkfHJ3M1vbO72Lbo6wfKmbn1cETHU9/YFLXwdS2OFQ9JAGRwRifMOrCWMTGoJaAtao4XSt5DK82EMfCoAXHBySCw/a6uqc8FSGtAnjt/Op547GI8/dTFePKJc3EBUHXu1FA8evlsXLp0OjpazTJej1Xme3/PxQ6cAYDmFrrlCLA5j9O2ze/1oOO21oZ45rmn4rlPfDT6evpw+hpi+InHox6nx/qFtS0dOD2WYNARjZianI6333493n7jO/HV3/u9eOe1t2JmfCr24RdrfKtjCgcTGUY3CuDWl0vx4O4IdDLAqnNpRn0tYzJ7zQy5PfSgdPLw5WJhRtBgUCTVB/PpwmwLMtvVWdTBNotbHWBteheh2lobw0MV0zGmTR37DBIwt/KhIEjw4NZggaXg337q4JtlkbyL/rBd66pqJN0+Z5ZHGUDddp1pHXUPPXWxSkPvorFAUWfBA5cN/JnxYQZQA46OpcxcZHSbpgtbRWYW+gL+tQ37oiPnIpcZTNa3dCu9W7BdZPCgWDOVXIiw7vwQNmYIe9OIcR7s7cFJ607g71h1LAWpjleZUj4MZijLuajN5GjbBDraL5036bIrv/Gd+lPecxFAPqxvbEgaFfagCMIYzLQtAYbZ9AKgzNQFfElfx6XMC5IERbkFlj6kYYWBdDDc5qydzDJeAO+iBjZ9R1as++lilEBamvhcaeT1OgqZwcj3XR1m2QCFAIb+bRZxBuuRd53DDP7LIDzTetw6FS6g5U4bHHQDPfavSWeDfz7fIJKvBHY8UxugHLrN0gOdXah03OoPA9zuTjOg4q7AdCT5fQO9p+pWZ6kvpXXhaOP4Q2vlwoxkg7+5m4fx2W9pMocudVeMASKUTs5H1tlnbgT3BjqlrXOiGcwsMWlNuz9s+9MR4DMD+C6m6dip673GsShL8qpz5uJpOsQ8w4xonSYPk86SF1xnVlNHWyuORLHtVjnQWdPUmQWucs/+QS8BsFnxZoDBAEVmN7JsppnJEQa7lRlteC6ScI2ybyDLgLv9cC50ApqQZRcZdax6O7vhtWKnVy5QQT8XXKxP75gMeOYuCOioE54LYCpN+mPyh/ZbWouldExsxzIYzrcOfC36yB0f2gu3gfODF3YEXSRWYXhps+xrpZnqfGfQwCCL30lrsyAN7ih/FeAGD+D0uqwJily688EkC9tQNs3Ydnt30fZ+cVYAY/F72zHI5LZnD3fzALnbN+7EzMwc9mAnFpmfxZWVDGR7jsi9ew9yDrQRHtI9joP9wdUP4vvffy1m+L6+qS024NUl5P3uvbvx+htvxq07d0EaOhiRNt4EGO39d77zPfjL4IW7EJbSEZOm33rlO8UZCY4JvlMO/8yf+dlYAEffunU7aauTaM3ln/jil8JazR+8/wHjMTBdFeuM4XHw8F/4C38+7rvNf30TmqP74QsPBf2r/81fwbFvy8VjZbYezCn+fZJ7nnz0kcT0TdimlqYCL125dCE+9fGPxtT4KPxmRrzlwXbQs03h+SLyr7tEfVUCpj750gvxE1/4EWD2du5GdlfDPG129nRE1wCYletsF3FMPalcatenJhbj3XdvRx64yfj4KHnLA0GluUHDC4+cce0CvqzhXcd8FnPX2t4V71+9m3SsrjqKjz7/ZDRgc/fAV+7SKoHFXGysoB23aSubRdAeWYIv3GHmmWaq7szwr2mI737/3VhZ3wl3P7pwoo63U8dlKtQN6gV1q7JhH23LALHXuXAu/x8Hv7zG35UreV159gZ/93P1ou2qQyyhpXOv/NlW7rr4IZ3pPcqimevq3+Na+bl4QBs+zzbdDp/6KvvmA4tFukKPYPv5mQto2k/ooc617Vw85tpiKz5yg6wwytTtYglxmvbOQH+WnvIfbSmf6l91rzvUHIPlUlKOxXg5PnQan4vV2js6GVdVXmcd4kLHW9YR/Y2tV59nSaOcI/jEfoPN1DPizlyE4nl+rr5z3EWApRir1+g7dLY0xcnBfmTHhZvdxEDOnThRW/sD2kBj6SPtDJBqU/w9Aw3MS5YdQLcow/k53/uoYg5dAD8EH7UzH+hQ+EbecG4asEHWEReXaJPWkEl3XYqp3U107+49xr3MGI9SznyOvtlgfz9860463tUt4I/OOHNiKJqYq+21TXwX+Iw5sTby/Xsjsb62FSf4Xr/rpQ9/CNzSio+LjeHfO++/x1weRVdXe3R0ekhqZSwsrcbVqzcyO9/SktbOt1zX3ZGJuHNvLG7euR/Xrl2L69duIpsfgM0n4+LFR1JHr+OHWPKxrb07zpw7Hx98cDXu4jPF0V5cODUAdmtEVjzUfoN5gs+hsW/1r/ytfJfAfertTJSAjzbAdu4IUYbW8As2S55lVCw2agP16w3mimXcHa/Lof43EUkb51z4t6pDh058lmxDe1maBpr7stzdxuYOemktz75zwasoE1oE8MQFyqHyoD028ClusB/qri0zsMFN7urAU08dbSCn2OVR2H3Lo6onbUNfJEtRljbBQdgs9FKREQof80zPmhHXm5giDtja8FB6x3NAewaCsa2723wmP8PzjEN/1TGJFSzl4mJuNWP1GVobd1fafhKJt0lm+pyJnbOPHrCNr8Hz9L75JvsqXlCGlDF1UoFvDhJvdIAFxdi2I15nxMiJeg1dlXKifqkoEgT42/vdPaB/okwcJ5/pX6jPUr54nrvI1QvGTjo6PSh5J5qa1SEuhBj/Qd9VuIPNXQfcoy5llHQ3+yr2Mi6g/IpFy1wYqBDzbuXfLkKrS9GMMTk5k9UGWmnfnePqqmr0u5n81iAf6OqNHvyxbXxmM3khSvKkix7Li0vojL3st3EJ6/ibTZ6+MTQSa9Y1teYi/Y3bd+Jnf+7nUr94toD4Rz0zOjaaeCJ5kbFr5w/2GR96rplrulvNoG/hmfjIyPcSOOOQcVla1ZJtzrMWxnKbG2vryX/9vb3okSnsb1lidXWetHdhooS8SWNtkfMgncROxzbHhBEFxsVJ59psectQnj1zJs6ePh2XLuL3nj8Xr37vu4lftCd5yDw0aUavumPPMzoOjsBW20VwtWSCnsWG+a65iTF1tWX5rL7edujbDc7sih78qd6ertyV0M53bW0u8rfAq+pyD9PvSXyhz2RVirNnzoKp7mM3wNzw7/rmRupb+UwqJt8yHpnC+10IN7ZmEpP4u4Y51tdxl7L+nu6hWDqxADbfUlWeF6it06ZYDs/29IXU952dRRmgsQf3M7ZnsDwz4dET7sQUD7hLWr0hRlD+1VOJ7ZlL6aaOcN7NvvefZSe1qfbhcG87+tpbo5n5a0aeGui3SdZV8Ewl7yroUslzXbAzu77CMg7IjPEfE5/2tw8yUchYyuYW/hv+swcPb6I3DJAvgxctKyYvpx7gXvGyJU7FEukjbqJ/wb0o+Kjh7xZo3dvaGt2NzA80a4F/2ni38nkr9r2Fvjdji7yuHTvfzjWdyKK/N9XURRv3dYE1O5pbU7eqyy2hbBzGhQjnmq4kbtHXYUpy3vTrHRsXpn5UlznHlitMTMxnZtW7K6COvg+2t0UbfehSv/DTHaYLy6sxw9uFZG0MEwD98XvgF8wN78J+68Py6HxmL/Q/3d8T9Vzj/Lhj28Rr77EyRiaTMm7xtOVILdlpfEnecyd8M9cMoe+eOHkizqDHBltaoq+lORdwTqIDBltbohMabSBHJXDp2MhoLLho/9r/8nNHbW0NMTo/E6++PxnXHuzH+IKZtSh+DHVzC4xSsxu9p/vjQy90x9BgdcxObca1DwDxqO+tncUYHOqIgeYz8Y2vvxWz0ziFTX3SFiZAScBwMl1uCYVoKkRrB5oxbZ2hXZSdK2b+0+A5INRxXmddOJWeB3KoPFTiCqTXWSqjDKKaReEBLhosgys7MLMKUUdFxnfSBYYKbDr3fKcjoSLK+rF8pxbKEiBMFi3xwtACHtqYFJWRmce3b9+ML/7EF+KFj3+E52rmXAXTGLiCBK0UQFd6S+uxvboUm+urUb4N08BoHtTCLEYLgKVtcDCzhJJAyXb/6ZcKOwH0D72OP/PnIQ6Pxs9o6iECaz3pt/7429Fz6lwMPnqJpqEfykMaupXRHQV7pTWuK8FIms99BNq+7cd7v/f7cbdmMYa7W1E4K4x3N3p6m2Py3mK8/zoO6VJxeKVGz61StRpZx8XbYJb9MTvLAK2GUEW0x1xML+7G3NJG9HU3xdm+9jjAaKyubOM0NcaHvvzxVNKpADSyjk+iOD6GLeM7GYcArLmp2TgEMPTA3Dr7LjzgUSm9sTE+wTj2orGzlRaOHRW4KWl3PJsoHhx2sw+KYLLzAr9gBMq2NHbwSyPjAAzsICA6Jq72l0Njs6XRAtyP0DIuLBetqcFr0FXlsTy/FV2Xn+AzdBfGqR6lU763EasT96IO4FBRoUMDKECpHCK8cYhjZJ9qDmPj+8vxT//4lVhCYQID48r589HTUpey4WEnuFIoSZ1na2DDZ0fyvRk/gFB7IfBjUpSVowpkeGwp3r1+K3lDfm9taM850bhm7WV4X6NgZrSr4WfODMXhylJ85vnnYnZuIk49/2h09A7Fv/r//MuoLUOhdgOIytxZUxPWS1OBq+SXlzy0GSfMSD4vDZ0gwpXs1macWdrWSBen0m8kAPIQE7NIWlsETMw2POOOhFqQVzlzaf1gZd+DIFWKFVX78fLnPhYV1dtRXa/OaCjiPYDVfcZgAP4QHtnet/Y6bfhPxMW8o04yULd/tImxaI37b9+Oa7wbmzpiZn4t7o7CMzjxlgKzRMFnP/NSXDw7EFuri9DXIICgpTF5Zn3bGoIeBl2b27SmZ+fSYVwHiJvleXJ4kHnfyKDooYYY3pL20tsDMg1ieX0TCtjPrfdagw5bN+gCXZaX5+CzYkHGreiwYiwtlqKnry8XAzTwqBl02i6yxTwz2jIcs9W1Urz97tV45Ikn08Da9pUrj8QWuqhroC8qMSCb4/OxOr0QA088GtaC02mbmZqPmenpuP7ee7EOsF5enMsV/xYMRl2tY3bLchVytomeMDuiOsYmxnG0ziL88CPgZ3ZhJgNRHia8tVsRW/tmUm3F+Nj9BHXaT3Wu8800p8zs48RopJoazAyGX5gngdHli2fhGUCRos8cSjflxbqnAuS11Q0AUxX25mZ4kJkBE0FO6hvmW4OscTWIms+DXh5y6iFdnuLv1nEPG9oobaips+5gociqYmR8Og9g88wBnUe3f2p4XWmfm1/8gc0RzOqg+ExlV3k61jFFYLcICGc5HHtPnzJwyD93ZZg1ayaL9FxaXMlMdVW3mSfW4VRneuhjNfyvg1FCl68jX8s46x5+pMdlvXsDLmbFSCmNv8/LgAt8qjOmvNVUAkKgi+DfbHKDsgn0mI+BoYEEaqs4Dr7kmWoPkOWZlgiw3y4y+LnBBv5Lm432ixLfOZWeZyAtDMJLD8evI+cWcIM32lADtVs8twreyQAx8uN4PdTX/hoEzSwmbQnj0zmQ/6ynbyBGuhkolPYG8FxYlNY6wd6fAVh+pr2mHfHCVi46H8BH2lRhpmyHg4nT5o4Uedcgl/NSzCHjQk/qNA709mFDGA+d1AE3MGIQeVc68JmLiO7ssa8+NwNwtCO9tVMCbp0cA2A+02vMyBRfNCInmYVJX6VkNXZMe5l8w1hzDIzNPpl94/2y5w645XgLtvzmmNVBljE0g8jt1M6T+Eia6YwYFLdWfDeOjsHvLWy/81COnvaZloxSZizx5HN1tpwH++LbfksXnTaxjVnvucjL86uQTRcSxEvy1AZvGkud5A4QF1vU+evwZ1VdTQafdKB0dFyIVycbVNvFQdhC92n3lZVcyOF+F/S25GH0h+UDSthg+yGfq/iPg20eXuWhdNKst7+v4AOeq2ObZTkYq31RjxmYnHWxnPlywULZUS503A3eSjefIa+Y3egvZhzJA21tLZnRIy8aVHDRxzNJ3OWhnNZrk8GFtuHbLCZ5toQtyB1f9Mlguwf76djZ93acyjn4eWR0NGrAAuInZcasr3L4NOWS9g2wFHRrTRywsY6Ogh6WlnCRo6mlgznYzQxdP0uzZ0CwvBo7WRcbLvphT8StPAJeLMp0rW+u0VfsDP8MCnignjrOhc2JyTHaLnZmedCdZ4LIM7dv38ldU2Z/SaNT586jOmvig7feSae2ra05z4QZPnGaR1TGzOQEY9qOFz78XNy4cZNxNKDj2mJ5E6cIu/PX/upfzcSX3/ud34m+/sEMSt6+fSP+7J/9hejr641//1v/Lu6NYJ/552L23/5bfzMee+xK/Jvf+PX4w699Kx1q6/J/4TMfj9LKDPyOnPHcB/fvw1N78b/7Cz8bbS1FAk9mRMlm2ESED1mtivffHYt/+et/EGvgviawVjX811JnqTe3SMMLR1vxpZ98OQZODuVB8vvw0cGeQeftWIN/vvq178XtkRFkoTz+iz/303FmuD8d3hEwRQM2y7mzxJgLGeoF66JXoZOLM4vsg464fMTzW7vi//X3fz1WS3SSvu3sbSH/7sRqSR41SGwtc383kUYdIDbO8pH0x3ZMePHz1I/wkq/0C3ilPoQv0omFbupFdfyxDlP3pQ2Al1OPwWPOubbbNsXB2hz53Z/qY3GLi6K58IlcqCe9Xt1sf1Kv8yp0CXqLv+ka81GebSor9tMdmX6vf+juKPG1+lU9lAEN9Bpdyf4YwDOYJ46yfRewvdf5VbYMapuEof5NPc84vc8+a6sMOCkILtAbDNAXGuz3rBF1625iltQvyJ60tobzLv061uX2PRdn0R22lbqSfoiltf07tIkYxtn+zvj8yx+Lzs7GWFpfhuWQNPw+A4eOXf1j/y39oE1yztSZLrL4e9bZR/+kXuL59sOzINRlfq/ONqFEmrsor93OAAF9lLfs7z64zfCoWHVscprnVcXElLtOLZ1iIKosk0gYHbQpi7UNk4hW+LvILq0oa4pyxmmgyVID5bzdVWrtYRdrTO7Y2WFOwGZclPZFa2uZPO1rGbxeDqYwC3Rzey9+9Z/927h5eyLxg5mM7vw+XviwvwZfDAg11TO/2CsTBdD2zKNnFm2in0GF0F8echHjp37yJ8ERS/jZK3FyoCPOnuiL3W2Tl0pQW17i+fC8OwsNFiavIw88Blrpd8jne6lfsxrAITYfwDc1M5f96+ru4BrkBiE+wPcz294gv3INV9MP6J68yxwBWtu7WtBJ8mg5tDcJA51DZ3X1xD6eV7K+VRavvXM35ueX49SJoQzuWYrQPiibzqEJF9oCBs4zKvP3NXw/Az36NWIc5VlZS2L4DMYqzxtcM7i3vLQW7d1d8Gd5tOLPmtSyu2ugHB6BX6S3Rk56ep80MqgpPzkf2k2zVrMcCc+sKDNJB10DfSwRNLewxLWV0dXuThnmDBuSiSK2yfXKcuo4ukdz/CzLg/OVXTGuqpiH53figXxxzTbzYUzRc8AWl90xUR0dra3hOSfyYD063oUZZVNsmwuRNJLPoD0POW5GZ6b48xwXddQRXudZWC4aubtXXK8PLBbwTEbAAvdhx+lYBvxzV7f0QqdC28oKk7fc1b6b5fPasO/HfOvB6CV9Q8tT8z44xN+D7u5+2j2ojvc+uB0t7R3R39fOc7bTD8yY1GFl1Fc0xZMXn46Gmkb6uc6YyqKzrY3+wrcbReDW9rUZp8+cilawiLrDUjqbJq3tHsUSPxc2t+J3vvoH8cJLH4mb16/Dg/A0fbVWugdAb2Ej3GFU29AMnnQh5wDcgj7CzlxCV3U31WT5H+lzfWoqDpmnCuTwaI8xVRi8PIwTp06hr9ZiCZv9wnPPxo1rH6QMt2P3TVZyGmenp2Jpfj5tgosD6iMXCNR54omco6Vl+Hc/+sFskzxrZ9eSTdg7xmryyYmh/uS9q9duxOr6Vur2gs31x00krYjzgwMx3Ad2BYx4/MEusrV3BE7kPjGK5aINJnuQtXEHz3aawd8SZ7sArF50Aa6myt2H2DP61tgIDmppRPa3wXvN8fwLH44/+vo3Eo/tIvcm51UwTs97MPgqfZfXNuj/Nn0rY56KhVzjRTKg5VhM5nKRynPZyuHZXEBXpoWw6HJjkpvbG8g4c8L8JNZmDCYQnjp3gXmswZceLfw2MQDj0TeqrvMQ1jIw7WL6cxXibgPJKLe0pfRHmosJ1IHyrkQUT/BLjI+Px9HOVjx94VwMtTTHRWxgi21ib1NweZn0aGIUlE3/pdj1WJ67KUbggdWtPXQ5fcYXUZ9KUxcpLOdkP3LxiO/xnJIemXzE/WIk59fP9sDzVhqpgh8aIU0X9O+kPyoFk/XUdvyR+kIZVi8dJyHYUfGNut7xMuq0NZb81hdcBuPOreJjo1BMTPEsDRfE1TuJqYzT0k+xjzR3YdM4jAs2dk/dfeAZJeibbXjLuEsz31uR4xK+VycYz8WXTeZyYb8s3r59N67eG4Mn0TXIi4fw6tuoF01IVU/5XG0j/0Ulc36ysy1efPxyHCkDOwcxgWzcGZ9J32YX+iW2QSZdPM79H9BETN2CDjndPxB9rc1xgvf5/p6ohYYuBO3ytsxZDbJnjFZ/YNtYCX0ZW1qJOnRX2df+L588au2oxyAC4Dob4tbkZvze18ZjYdnMWQhsD1FWZdUHMGJL/OTPPs+AtmN8dDmsdz6Fk9Dd1xdvvfIegosR2enBucVwGGQ8EJAK3BAAAKVlRypRjJkZ7TovBDO7nI95DgThb7dsajKgeU6mgrDNINx6YxaidZ8NviQDoKUNGBo08qA660TpVOsUyxAGnd1eroKG2ozDLaRm+Dkmv7O0kFnAh7nar1G0P06w23e6MZyXLl2ADnvxzttvxmc//3J84nOfwqBkhwtDTVtbM9OxMj2OQG7kta7yVKIcapu7o84yOIBk2Vd14/Yh4CJ/FYz8n3vZZ8f/w6/jz2xH2fR2h5ZCB+3ufve9aBjsj74L51Fu9BDFpFI10AgnMD9bMIa1nu0LTCJNAASv/st/G19/8Fb0w4TrpdVo7kApD7VFc0tbfPV3X43D7UbAQ1fMTs7GUFc313Uy94AaRq8TAo9nYNMV38zkQdlsodnuz23G2vZRtNQcxTMXTsUOTujG6g7tN8RzP/4SI0BROy7+KXg5qpz4YnCGyX3Nj89GGcq8e2gAGpsJyjMQLndooNVjBwGvbcbRymD/Q5ol7XwX1BIwGyh1xnQkdKpqu9tQQiguaFcNWDVrfNfVyz1L07ggA41yjov2XFQw8wau5fkoRIR9cb4UvY8+yUcGijairrklt3GvPrgWwISoBGAruGYqGDIxNGVGwAFD2HhzMf7+7/5JrNk8fF9fi1MtkEBmlBsN7tKKweb6BC+WaNFwG3iX93QODGAK5GqbW2N6ZoGGAPWNyDNGNBdFAOQ6GHkwJTQ1mO6Bl3MY50sXT0fFzka8/MLTsbM6H/2PnkFpVse/+If/KqrL6+LU0DCysZ1yqwOiDAoq06AyD2sYIgGnBmx5zYOXm3ObatB3jZgHJ2loPejHutSCpra29ugALFpXsKm+Jmu3WlsSFYvzZbBK47MDRXbjw594hrHzewWKN2s5mlWL84kMW99xizG2ApL4NPtTqcFlaqz7Vg0v7u6sRc1RVdz+4FZMj81HU0MrbFWLE7SAg70f82ul2NZRhG0+/fJH44kLwxi4tdzauLSuMddhLce5KMUK9BmbvBfLG+vQA+ezqyHOnT4Vj5w7nUrbw6kze7nOw6sKZ94FkAxG099GDK51qA2wGbS2BrsBDQQJ1kkoz9w2pWN1/8FkAu2Org5oW7TloVVm33gopnQ+oF93bozEJ3/0x3OHiln0ZiOW6XTBa2bbLt6diDmMyInL55nv2Xj/jTfizdffzy11DQBDA+GCFPXnhctX0un1MOXFxZnkq9xWDV9+5zvfjRdeeCG6e9oBE8hp1SpGCsC5WR+/9lvfi8USRh6QvLa8E2MAinT6kGfBsW1srLoVfD93UTUB3M1uyXq0PGMYfWWGifyQtd9px8WAzJrnb0GCPHfz+t0iuAoPuytFR8kdXGZfaLxdKJHP1ZHuHDC733JAj165DL0M8Cm3CDov65KapXb11q108srgER0psyvaAOgG9BYWF7gfp0a51wYyVQYWzAD2j2KHiU5CUaJAsCPoUxc7/zrtOrH1luABzGqPPPDJ7Ajr65tFZ81hFz0ywL+1oUnhGfvwfG2U0J/LBh2kG2Bo+MRwgmgPE82sJuhlSS0BPRY05duDzA0SC349BMpgjLw8MWuGeXl4sL7O+XZpJ3evmS17yLMFxtLOQLC0NANEfnRc2m4zJNR/BjkMfBgwkYf82yCCwVCzWLahu3K4sAKwh0oeuiygNnNTq+VCQ27JpC0D09bK1DnSEfS6YnEIW8x1zqOZ4C7+GAQ9Bv9FPwGgtK/6N1ibB7ah0/1O++pLx8rdTY6nEZ1pMN7sPxdaxA2IB1hhD51bW+z4M7OWfi6iF91GbOBYJ1QAZuBExeKW7gz+cJ0B6KXFJcwqY0ZmPPxYutsPAZ5BLmscu7NBuTIolFlmOBG5EMZ4vc7Me3mpEnlXX0hzda07JsxoyrNI6IfBWW3e4OAQgA6FBZ38XFmbmpzMeTKT3mCQ9f8tFWa/vaYJnaqdHXnwIH+qYyWmutlxmplb6Kki6K9c6XAqY5n9wsvFTLGU/Sox3h3oKs6qY850ZLUNYhMdRMeTWCrnC7zDvQYD0lln3scfjGa72giDj2YOO7fyi7sAvFedZ2kVcYFJIS5oe3aEW6qZBLCBstWQvCoe1La4qOc8DQLKlZvM5NdmQ2cdfJ/v7y6MGeAWF7i4waNTvu2wIN1zjHRADVIUtTSxJfaV7zLAyTwmhkQOtae2nQeFM6czOL59PT1pr21f+ySK0fbqVFjKxvMb7IvbtN1B5veWV9L5NfOTTsKvBtaKRTqdbRfWctcef7sjRAfdRdrUo/Iz/xqwC5ZryGwxaKKC8jkGfA3SuPhg1qqlvvJgZtqR7vKB2erOVVNzU3gYsz91HpQFs6oN9DnPA0ODqQ/uoDvVAe7EUk+7CGsm/PTCHHK+TvueteEOMuQF7L9On1aXV1InK+8m7bgjR8d3GudfHemCn0ENF7jlw6Wl+RgeNnu3LW7fus198jF+yEBPvPyx53HA0MWCT8Z86+Z15qwhfvpnvwCO2IVX0cv0ex8nSQq7YAwjxh//wTvx77/yrVjbOYwmnmc5oBrwapv9oc/llXvxUz/3Y9EBNtSWHYGn1lc304brpHpQpfVU3RE7QD+sGy0tsywfzzF7zDnJICa8reOsflc3iDuVU3kNzgZztsT/7e/+g1hYw0mrb4Jfd2iXbtJP5TaxPrzgm6lJXWaiijZQntGptiXbN1Cr/ZK2uZOEa9S6vtSpPlRZkh9sV7/Kn/kc5LNAucXnLiLzSPTXRv6tA26gO0tyMQYzE9W53iLucMFOTKgOcMGoGK87fZBLHOMM2HKx2XLKgC9pJT30tRxfEUyvy76nTuB+++cOBQaeekq+X7DUI9fwJeNl/rnOci08OoO4OvwuqjpOeS9nhfZ9fj386cKFn3aDQQ1CbGyspd7Vn1S2fLb6t0gMgtZ8rh7UTrUgF+nbqYt4lmUndbK9vgj2t8eXPv9p8AW2RxnkmVleCPk0mKB8q1fNkFXPyFPqLfufdpJ+OqfqH+XAzNVGZNq+aPPkHXWjvKUNMnvZl7ZH2+q9XqfNrKDP7iLxcxRE+mkGybdLy9HX3Y58uDCKDndO8StWN7bi3ugMYwaTYGfy0HzokZnozK38lgk56g6+c0z2xzJsO/vgNRhX3eJ5U1kuF1/7N/7tb8f7N+7x+JqCntheFwXkNOUheZHfDRJlyUj+3oSWnuGmfTabuQN/QT0hLRCueOLypfjJH/tktNZxL7K9s7WetqUcHWAtfXGX8yqd18RU8F5jZ2/yjM/L0hb85JF5jxmVHo7t4q90dc6lf/KxMkJbyegH4h93wxY2xMClgaNy2Fnfzvr9JvuJvzbxR/f39SHdnYidj2pw5hK8XizyN8NHZnSLN7ICAfpRu6/NUI+oP8SOG3CQz/R5uaONvhV6Bn4SA9A/P3e+9SWUJ2XZ4Kr+T3GOlDMnr+EjoZflD+Vqo+ROhT3kirnku8R8XO+ihsHuXLxD1yTWYpAr2EyxUx343cCrmbC5+4p+S9NjnAKrpf/hy2dvbpQSe6lDpFkuaEBO7XPyMr+LPwzKuwN8ecUyw03JF9b+btamK4foM8eR/fNL/peYgHuXllejFZ/Wl9jKz9Q1aj3tZJaExofb5aeYwLPS1Afu1M1zB6BVRxcyUSddeU4GmC0peZh84u5f/QwPYfW+9IXxq7VT8rxn4RhPMWvdRLzd3bJ4H5/TYP/Jk0OMcy/9LDXPicHT0VzbHm2NnTn3LhCoL+U9E5Q8u8bB6/PI/+7MNoAr3UBFsQ2dTFIbm5mPu+OT8errb8Tlxx+Ja9euomuKBRUrOmiTXRR2+t3JbezLQ6gPtjejs74qTnW3RoNjEB8xDzdnZuMA3VlZa2KAeM1Apf7ZUJ455W7yM6dOxuzMdO7Gs6RqLbymPOjPzEzNgc2OoqunKwO88o+cJ/9YmsvFaROJmsDDI2OjKZ/LK6v0FR5jvO74FN8Yy1A+tcUeRu1Cj/N85uQp9FZXlrWtRHdZSjl9CPx150b9Km/m/CEvflff3BKH8OUmeHVuEVyCfzQ9NhXf+t7bsbKxH83iYvTOwd7WDzDcS5/4ZPzzX/s1+o48we8uMNOpDLw31DEX0NVFMnfgOC+W+7Q8oxZZe2tM0RiRYyliY+JJ5JhrPVdUeRPzmKBnkp/2Wv0nRrMcZ9/goAKUu9F7+7qTvoICK2poL0wEu3brbqziw2mbfOsD+Qx5xPaNiynv7rByZ1sd2MIqFMZqrcn/1LnTcRrevDI4ELXQLZOn6a96QbmRhof4+cqafTG5Yx763MXPWEPXb/G8/rPncheOiRsufBqT837nO/UAt27vbPE3NKmqxafzbK7mOH3mfNTSn9F7t6O0OB0d1WUx1NYS/Z3Q0HAzc69MqV8yE/+hDKeM8Lu+hX7UvosHKRFlMQ9OmQC/qhNrwWM7XFiCbLXgK7G6c+vBtmIUbb20yWA/4/RnnmnGuOUz5cfy59voR30cFygaK5mno904P3Ai+sCM7oxaZo4Xtvfi6p378e7te4nN1GXGQdXL+gmeb+VilbjEhDwXjU22PtvfFZ985qncHbtCG/em5+PB9By+E7qGPrpg4vjzsH4adQexsdU2ZK4PXjvT3xNnwcQn8eerkV93fCXPQ3t1eCa0o79K4gnkZBJ/owa9Unbn7/3M0SoCU9qHcTpxTk91xtvXquL3/ojJ2OHGvapC2ZXRYPVB9A1URUNXCaV1Ks6f6MG4rcfC6lo8dvZRgIlbzxriX/+L78b42AJCi9HCiZUJBKUyvoDRoJSGwFhqOglIu7XiHG1mXsngzmxxF4BKwFZkTuqU6/h0tLc9BJboJmbIDHYNisyfRlkGyd81ZG5fx1BA8KzZB/ErPE/ArG2mV4Do9j4NrFs4zF424OrJ+o8/foXft+Pdd9+OT33mY/GpH/kkQIp75AoYUxacHhuPxenpOHX5bFQ1oUAqUHa0GZsFCLGunmU3zOp2VVTG9VXQJX/Jyfrhlwb+B98/fB1/VlzpwDFGMJOw3jrwU2/fjkr63Hn6FHSH9gixq8/NOJxoA4A6DqjBfhwc6xIeORdc8/5v/n587/77YZ3mXfq4vr0WrV3N0dzZkgqosqw65iaX4hAJGurojjqESqAoQE4BQSA0mDReOKv0cJu5nVrHgB/C5Kvz8VHouLm0GBsrGP/2uvjwF19CEAsXw+uPx5Vj9kP/hnnTWK9sRjmMXYNjqbORWQQqUudUULyxHLVNdWlMi5t9ZSO8sdZJR9vHSafPyc8YxPrerhTS8l3GguFXWLcX5nmGIJu/EaTCTfFe2kHAYSSaY/IBQLBKzM9vR99jT6WAb26sF5n9COnavfcDtZ5178r3ATrl0B9ZcLvUYSBLGLXVt+fjH/z7r8c+SvCgFoUD/5UzJl+rgPS6mqaYmMO54fkaf+sDtnZ04bRbs99DKxHmXRQtdNJoGcDQ2Te4IvDTQB0wnzpMOtpm4BqA7+rsjgUM9OmTfTi6e/HJ5x6Lsu3lOPn4pThs7oh/+v/8xyjx1Tg9NBQtHtTBvBpgNdCjUdLIedDgNs5pDQZzYmYx3nz3GuJbFufOnslgrpltUs6FtCPly0A34OXuvVEc/qYY6O6I9pYmpkWDZ7jyKJrqioU7a+C3AMI+/fmPRjU6xQBwtaky6AzBuHQqyidYP5N5h9edqcaOduSvMfZWl2J9aQHNuY7CrYvZifm4f3uU+zEP8HJZWU2u+N+bnI19V6qPAL0tjfHk+TOxPDcekwsrsbXv1jtXTHnW6npcuTAUZ852Re+JwRg6eSGaT3h2SVmM3b0Zm8uLUcs4WgG11fCFQTMdQmfSWuVmhVgDsAVFXdSdrI7e7l5oBw9b7os5SoDK3Dc1tkKjMfoojSvQy+sZoq6qb42Ovr4sOaRRW1lcj3vXR+K5j3wkygBFBlDdUaFT5Irw/uZW3L95N1773muZTbG2spAyf2JoOPp6+5W4dNreefsdnrsbA31N/PRcBvWkda/rH24ncwtZTQYRzV5xIcAaqEc13fEn3x+N62M7sYEjZOB0C3qNqQsXlxKUDQwMwrN7me2Z5eCQsbaGhrAuqkDOQ2+zxAvALp1waJiLPvXwLXObegWQWgQpdLDMZLb2MyBRueVqOpW/5yHfyqVvgxuMQSDlwUhHjFsNYC0tbUuLC0TYiHWcwRWci51NA7TO1kM9oR5AlgTvBsQtOaIzvgBAW1haSfsiID0GD/40liQ91dHyp9u9tXctbY1FljrAU701Nj6R9LFOueda7MAfBpwTdB+Ux8joeHQAas1W8IyINXRKK3zd2dVVbKOdmkwn3xJqHuBssDh1NHptfXHZUabjdXL4RMqH5UEm5maQuZa0rS5WWJrj2aeejHWcpC1kzSCgYzXYJi0NTBt8URerdxbm4W/uNePEOUv+QpeYRZ6LivC72fk66y7AmcUnYNG+KweCM8GuwNU54hvFnuevJCBWfgVeBhkyUMw1mkOdQG2CdFQDa2t8C6AMkprFp6wZMCmy29xxs0pb2n13XhUZ8Q11gCLuW9/YyDHpjFahbz1oTt5K+jNOM9/lgDX4q7mlOfVVZ283sutCK3MteIM5zLgUIJoVpd3TBktXedMts/bbxASD2epgF1My2E+/PMjOMSqvgnPf6kj1WxFEECMVNtUxaxsFrJ4LYFvJk9Dffh63KejWeVI/2kZ7V2c6IQYC3OGkU6sjMjUxUQRw4N908BmzpXhcdBDv5NZbGtaeeJ3OPB/mM8RaTfWN6fAbXD7gbakL61b7bGkvre2/wQbblEecd513xyToNovIEoxFNpE29SiDacViP9JnB/jPYNoR/CCvKWuOXdvvYoIB8EOwnnPvvGn1fZadN6PFA8az9rh/0x9p6XicB9s38N6BHfVl3ws+t6SHtcE3skRSBkW8l7lNreT881niVj7LTB2+sW86/wY0XKzS8ZU3HLPjUT8kDRqb0n7OzhWH67oTxrkxo8zsMR2QtK84//K+OMOMcGkpHxqINzhgeQQdOudZPjRgYr98KaP2NcuqyNfQzJ0Z9kceMqM4Fz0Zfzu6Q4xsgMCzsTbog7bUdl1ItASCc+hByMdtO4fW9Be/Tk9jB3iOdCtkyHsjZleWci5Av8V98I0Lb+6SsXSKi47e7/WWKFB2nQOfpf5R9uUhFywyGx4l0oIsGtyE1Kjw/XjmsQvx8ksfjrmJB8mXPteMwxeefyI++/mPQ6NlsKz1WM3yRMbQWdoxne2v/N5b8dU/+Tb+DDJhIBa71YwdzsUssFp9Q2X89M/8OPJfz3jNvhVD5Uxi95xvKIzNtsSjW64z+cEOQHexF0PjZzEG5Vc51RGX/uXIuIvQYhj9gpqmtvhrf/u/j4nZNWTJsWN3wAny63GQz6SPbIsp9vN8Pv/8XbygLvQZ2qcdMBadzYCXcuA8uFAtfxgQcJ6UA+VG5lQP2Y4ZmRkMfSjrYkcPMS9tFuXMjncAZH/4zsStnHd5lWcb4FKGigQs7mc+DYrILzv4WI7Le5U7SaW9zPu51vsMbNuP9P3on/32b9uWh6WjNsBEiCPaErs7RoM8To2latxBp+1xd4JZnMpk7iDkGb7czi8eaAGXMprMkhNzGlTK7Equc2e4+twx6ie6CLatDUH2TALrau9E99A+86fsuoPQ3VcGaq1Hf364I778hU9HW3tz8jutpn53R4x8qv5xfFXQQXmWMAZK9XEMlphYoHx6nYvIGYyAR9U1x/KnDTUoaKKPY1PnSq/jlzRzrtyJ5Hf6wOoyzzbaKq0yV/go4I7evkF44TDPW3MOGptb4/e/9kr8w3/yv9LXBt61SffijBf0MXNcj03xmT5PXSdPr65vMtbCp3Zh1frbBmmVlZJ+Fq3UQGuTqvaRdemVnbSv9NOFZXlDva5eMqis76runpiaip6u3qhtAH/Wgcehdwd69fRwL3OCjikvEp7kBc9jMqjIHxlwE5u7AmPyX1/fUOoXeU6+8vl2wUCYOMc5UX6lm+NzcUwZ8dpjvpdnfclD8kouqjFX+qHOreUkYaW0F1sbK9C+8P3NJDbITzPIlQv0+1kSzWBoCXwn7+nfGGyzHxkjgReU1eOOimWkubrRbNEdeDHlFn71WnneHejySyVz63dr4D75VWwlT4k9LYss8HKMYgN50Gfy6OyXC5fqrqamhkye1J/0EFNLmVnS06CS0pTlbNO7cTzqJZMMzDr2D7GMWNxFQmMBCj9jg4bOgc/zp1jJazbgK3qQ82A2rvrPnW7yljQw2OYimEEsyxypQAqZBhfI9/ydi/DQSGWgTvM+aWHiAE2Ck0q5E91dNv5d2lnNcs4egOkOmX2D9j6Ht7hDWruAJmbchYd9jDrOxUhpleWN4C3LNcsD+v1CJf3s9cShR+D86cQYfQN99BWfA12vTzDcNwyf1kcZPpPjUIdqr5VV8ZzlD/VsjEEt4WucPHUa3i9KdbkolzgPenuu2OjYRPzGb/5m/Lk/94vx+3/w1TwjyCQpKy8ou2K6CjCEi9RYJWgu1jzA5z+IHuS0NpPM0PvQcAadUpRxY8zyIbxmXKy3vSNL+/1g4Vc60VoVfJSJu/RrY32L52L/9OPQUyjbpJP2wIXeXSOvtKceVJ+5O9ydC+VHLh4VcQLPJuzr7YuPvPhCdJnkxtwVi2HavD10Qln8q3/9mzE1A+4wKkp76gh3friIYKkor4crklfEuA3oPLGX5ZN62lviyvlT0d/ZGv/6t/8ovvXG9TgPbVFLib88e+kUf3/+C1+If/yP/nHOiXpXWtA5uTj7aRlZdx9twFPFeGoTj0kTxy2viju0XtJGPtSeSleJ0o3f72KBZW2q1BH0OGM12jbmaKC/P2k3PjGW47FskTSwPduS0RbWNgOXNfWrdJA/lBcX/ZRppga+pP/8U8c1t7TDC0cxPzsVextr8ejJoTiFT3oav9KqDSJZn+BzMyPdX5ALfTMD/gfM+SLyf2N0LKaW8W2GBuNDn/p0fPub34p33nqN57prXgoZo60PS6aL5WbnpmN7az0XTYxPnTn3SPzYF38Kn7gr/vRrX42pux/EUGNNUXqmoxPy4VtCw8SIkhNdmH1CfxwntIh2it16Jn0i88jCDM/407ffjva29ujp6491JvWouj4++dkfyySW3/jXvxHj4/ehSYFVpZUPkJ/FeMUu0MP0Z00m18a2tVoCaiga6xrjcGMhNhYnox+9XUdfxFn3lhdjHVqtbu7EJP60MYIWZEp7WY2tEht6Zp16QZlTF24jB4uL87k74LFTJ2MNf3OhtBtzWztgwLkMzO9lLEX/ehe6bcURusYJ9YyMVrDLALJxqq87eutr4gJ+Xi12x8UWk/BSF6KsxCoolsQu+4x3CV470ncd/Xs/f7SFUjAcUtMZsVGxHYul+rg3XYq5la1obe6LD67fiXlXGdsa4fvtqG7mjYF76spwPPPk47G0sRodTO7de29Hxs+3G2N3rS3uXN+NBxjs/T2DfjqEGlWVCP2SNw6hBMrXuse1GCkP6T12GA0qqnwF/AkaAArNDU3pJLgFsgHnKYOjKExPUadF2tfouRoDoflcEJYrjBABFQATu/qMwvMz+uOngii+yO3ngmcJtbaMU8JnbS2NGey3judbb7yewf6XP/9pDLyTCHGZRDHF3IMZnI2b8cynPxZIflQeuALHM8LDcZtlz/BgjJ11mIJx6oj60tg9/CUn6odf9vkH3z98HX/mlUVgS9WmoBpwKoL9FSi17nNn4xAhsD7f1vZmZk0J+j0IOdxupgRj4HZ4u8/h2r/+g/j6+6/nKdYZpGE+tg+3o7ETBwSDJp3MZauCEcvRLzX+BYiprBSACiYLRQFcymC/Smljez8m1/aD/2JvaT5+5MPPxDY8NDe9FA1ttfHilz6OYLhQkTf638NxPfzDcSKUO/BMxQ4GCbpV4SC78qgyKkOoDPaXAQ6215ejtlnHTRBw/FJd+KJV2+Nv1CW60e23BooPogFDrPNTTvvl9TgaCNkezu3e7kYR7Ae8MGLe0hxGxZAawTLj+zjYvzi/Hb2PP519t/ZeQ3s7yABH4MEHUVdmJjaK6wCVXr4fh/CfddGANEYBMtj/D3/nm7Fd3Rz7GKQMBDOPvpYxJrWNrTE1twSYZrqYl+2tjehD2N3WpWLS0GWwH6NQWd+YgEz6qWgctCBPIGkgYmVpOUdiwMSAlBnmF8+ciKqjnfj0R56KruaqqOtui6v3x+ODN28xv8wjz3Wr6u4msoFMujCnvOkMqSSra303xOLKZiyuWt8fDgJIlONAV6PcrU/uqqRBN4GcWcTzC0VArRX61jOHiDg8g0JAuZXBmx7AatbVyeGB+OgnPsS8cgHtCbA0uW5r07gmgBQ40paB2wOeV4myzSAuCh47inOxgC6oiZmJhXhwezI8r2pn2zmFo+GVJcZVjaOy56JTcx3GojGWJqfiqLY9vvfmnZicWohmZQfH6adffimef+JE7FTuxeBjj8dhnUBNd3E/9gRCALWF0fE4hCl0KnQ+1XE6ItJgdnExhk6fy0O0dPpPDg5HJeN2G3Wj2SXQZpv+bKxtxXvvXIuO7r7oOTEQ7b2Wh6APFQ1xWGXGHbIALSYejMX43fF46sPPxj7k89T7EiBig7HPTU3H+vxSHkproPajz34osxDLkDfPRXFLNmqSfkV8//uvxwDG48lHTiG3AJWaCgCYQQvANaBG4G3JNGktGM3sIrTG6n5r/NpXXou9mjbA4Eo01bfG2Mx0XrMO+Osd6I+THhaGMzk7NQlP4NihFxrRD/UYrnTiNYLQKHcE8RxLshncS9ANcJFX/dv50rkqAkGWoiqCTDqx6muvT2eRK/09D/2DPyEJvKKj5PUutLrV/DADIw1NLYigAU8A8UFRn30fQylgEuj5XQZFsCHOjZnSycd76AhooeNt4PU48KJR9zqzs9wJ4mKBz+yxJmRPUTbFZ9y7/yAdLR0+bZ46o6e7K51pt4xfvXEj+vtxxGlrDcdhFRDe2dOVgPb8mdOxPLfwEADvRkNLW2buuV21Bdu4gYyblSAQHxoYxJbWxL3R0VhFb3TRpttR1+HlDfjk6SefiJXFJezUTgbKpYnOijbGTHTHJyiSzlOTM/l9B7pNZzZtFW8dj6JmZRF40HUwMC4xrLNsoCyz2emvByJLV/WHCyvysEF1A5FMSs6VbzOvBMaCOQMlBm0sv+d3BhK0L/ZJkO34pKsyZs1wLdWquwpoz2CNAU/BV4uHr8IdGUCWTxhDZ0931vN0McqAwxr6a2Lc81/QkfTNw6yl64WLF7Ch6HF0rItQ8vedm9hZxlGUdcIuoufsh2MzIGX2qdvjE4PQN4NZ8pb9tuyYr+QtgTpttgC83cUlPW3fa71Xumi1DIZncAWehvBpJ/w+A1rQ12e468XDa5UBS7mkQ83zDPorYxlMYFzSWwuTwT1oYZmA4+zc7BMvt+WKo1QSXmvmcl1DbWboiKnkERd06rLEQBH8ce59ZjE3BWB2Id3vrPfswqHBORdIDETYFzOgbAsTlf3MSfLFvGnH1JtJB66heXQ/OJWxKhs6YDBjtgMB8nrl0gUgx2UZIzPK1dCFnEZm1csbYsyzZ86n3EpD//bV1toSS4sLMTczBZ8Bjh0TfZQXdTKcHxdIXAhynswGNSDgGNJhh4/kpdyuDNHtq/pA25nzgdzL0/bB4IYLAZZzcIxiKPvjHBvE8Cwk58g59Dlen44c2M05VwfKV/YxbbL0ZAy+JaSOu3NnAoz3On6DNc6HgWR3hziX4ljLPS1BG0sh2BcxbWY/0YaOueOXx2zk1OnTOQ/ymzTIMxxyMcIMaDOaPetlK/nN3QDiaIMxR9zr7iMXJaV3LlyAP6VRgePRt4xLGuzgrOXzpDqy6ty6MOrfpc21+PynXsL3OBcHpQ3mqSoXmJeX5uKljzwdL374SXjCWtTQkrEYBJNGBvYXpufif/5//3rMLOr84JjBK/XYYBe2HW99LXOHDfzEx19Me+miV/JY9oW24FP5IGuw8onyKy0MUOXv6Fl1PsAx+6w9cC7FfY7L5/kz5x8/prWzO/7bX/kfY3R6OY7AKQadDDB4TfolvPxdmUqHnL5kH7hGWmkPXRTxOcUOM3f6QGvboI/2wbdymDzg5/wtv9qmr9Q18DC9zWf7t3o1g5r4F97vPPq5Mu0z8xwS7IhzkzYUvlJEHWvRL3ViUX5MzSBWTJ7iu6Ql17q77Phlf7zHvvNL/vTv48/loePFA7P75Rf51L743OnZ2eR3x7m6toqs2Yy7EYpArrpNerhTTP+rlntdADUomQF2x0zbjicXwPh+k3l1odxFMP9WP+vQW1rRxXH1izu/DPjYB7RAnOxpjB/77EvRB55yd6AUPrZhuZBOP6SJOtD59VwMszy9X5q7eGZ/kxboPhfdvN+x+rk/vU+6WFJJ3aL/ktnnfOY1mbzE39LaYJjBT3eYteDfWHrCt7v9zpw9n+UkLfWwOLsYN67fBHP2xP/y9/9hLG+Ab7Dd8oA622xbA9N14nte9q+rs4vngscZj761eC39QPmUeUmbzfeW4DUg425Wd2maJMTtiRkMsBTzWMiY56gtLK/FkbqB8ZgYMQiOcceW8QZ91gP03vTcfIG9TfCzQ/zPeKY4Vb2TgXKeoXesP1uPrPN10uoHz4O+BiLlez8Tc7hr3L5Z0jAPDkdPpb9Je7br7jd1nPQvFl5AHMi0NkJcnmWY8hp0qBIr30kDdTvPEvczhAyqO3YZ1R4YzHS+fGUffZ760N7xXPW1SWryobTYwx9S74hdlQvp7EKdMqD7mDEU+Livq1iYdQ7ts4lAzpP+onbr+Jkpn7QvVnZ3kbRz54c2K2vt05404DE/eKtTpamZmwYUXeh0ToxJ1NFPd505Hw34pbYttvAOaX/Mm+JCfUntgz6du5fFiWm7GYv9kh4uHun7aX+tVODLeJBBNxNfxHqJ+XmuNjN3BtC+eFvskbvH0BGwQj63r8Md5dhTBiAeVMYOGNTymokwa2Di7eS7QUsu80+bpV5390PKoAthzOfO7lbyhPXtnV9x04b+ODjJWJL6XppKx7JD/FLspIdowjjwE7KFbTpivhzXsc7zZ5aiQmYSC8MH7giSU8Rk7ja0D77UW0tgTc8c0xPWR3Fu3DHr2Yxb29YMEEdD33r0BX4JApg6sBK5La0tZb9pOtbxP0ygE7u5m8DdxcqkNcMd19LKUvKluMNFD21BnuvAT8/YO9yjEfpV6CIxFrzI/eq+QjZNtBWX84eXIDMNtfAJc75VQsaQjavXbsbcwiL0Qnqgg0kVGYyF/lv8vQT9DGzLL2IeQcXhbiGLkI77pJe6r4Kx6Ku6KMHffN7GmF969pH4wsefzbjmr3/lT+OA77p6+mNxcys8K2mguzde/NAL8bu//TuppzfcsQ+NXdDj8bgNPAueNkt+Ycl+6l8Wu7mVYWnvhwbwDfgbo9E+6FNubRWxwN4+noff5e5Hz3ZRBI3bWIXBMk4eAq3OuHv3Do1pXw2662vA2/Ig+mgLFlreKMGzBviPbQY+obyD3CjvuUMeP9t418DQKeaijDFOxwEY5dJQfwy3NMWZ9g7mt4oxFj4Jk5M8Jh+qU5LL+AwSxzY2fxT/YmojouPcuTh15cl4762344P3Xme020kbcYfXe+aGpUQnJsfpC/Yz5b4yegfPxCc+86PR2TUQf/S7vxUrk/fiZHN1nOnujJ7mpqhintJ++Vj4yjitc5+JW4ydppn3wjdgCrKvlrldRam+ksH+jujo6o2Fdfi8vjle/uJPxPzycvzjf/qPY21hMm2hfKL/l5o/eVVMBJ/wHHWeOlYePXP+kbh44ak4NTiMcMzH7bdfjda68mjledqi127diCls2gZYdWpxLs6eOBkvPf98nn/TYOUA9ILnvniQuzvMZ2cX4s6dkVh0FxK8eL6/L/XBLPO4tHcQc0ur4AXjGOhyuuhc72xv5sKdux+Nkbdi8zuwHQ3wQ299dTw2hI9/hO46xK9GyKTdrrakHF3LQLO0kXrXGJca9NX/7sePdpZL0TNYF5MLC1Hf3h2dpztjr7Y8Zpa2UMC7MbuwEcvbcJhKH+WwvreUB0l0t1ZHaWM35lcXohWgY+ZAZdVBXDw7FGWbrfE7/+pqTM1vRH31AEZ3LydcZWytXA/qPDzU4GucDc5g1DSITIBKzEwuX66AmZ1+CFE7mUyDDo0YBOtX5dY/iKLzp5BrTMzC0fBo8GzX4JRGuVLgJ1CGmNZQbGluoK3aaEaZdfR0YSBaYh6BnxyfitvXrsf2xhrgvyoee/QibLEfr3//e/Gpl1+Kl3/05Qz2Z111mEc3cGVsPt5592p8yNPC65pQpEXG0m4ZjiHKOZ0ZJqEEnRrrMM6FT51M+597yXD/8ffHn8Hz/GS8ZQ+BLIJ4BC2n3roVlR2t0X3xPJ9zHYqhtLOVYF3NZxkY6/iBRWgLYeL+Cpjk/V/7vfjW1bejBZrJLFW1GMrDrSiV4+jBBx4q0ocSagBYrMysxPaKCwauZgIYBCUoIlrkb7Mvi7/XSnsxvroLr9CPjZX46OOXoxzhnR6fjebOhnjpJz9J/2FBGNQVZEdajIvf/IOfhmXRdrG/sR37MHh9W2uCgwQe9DWD/RjybdqvbTLYnzc+fPvyJ60i3EwYY9YYmblkaYayaOjvTbBqsL8aAdUp35+Z4BlbGHBBvIF95lpaQq9EanwmeMVDgvcCoLwVvU8+m3NTQqgbUaCH21uxdOcdhJrnQpoisx/6a3jgQcx7nrOw/u5S/OrvvhIL+wg5Tqf8WYWhEyhsAmQ1+jOLy2ENTEHb0sJcdPZ46BUKj3kXqmmrDf5ZSzPLsNCpZjOJkZOZmWnaKOq4GVjLUhsYFg2lh/Se6uuJppryeOmFx2J4uCtOPnYpHkzOxb/5l7+NgY/oRWGbHWXgXjrIxwZUjvnQki8acrNqrNVpIFSerIXBagV0XK9T6Mo5X0UtwE8nVw6u5joD8rX0XeNohp2LYQP93XHq5FBMz0/FY08/gkOiQt6LPZ1Lni3As3SEhkUQlbsXIPLxOzOhdHrh473dBfizNh7cmoh7t0Yw/GaTA2Bq3TqHo0J7Feijocun48yHLkVVQ1nceu396D/3TPzGb7+C0f9DjBa6C6X8+GBH/NznXoj6nobovvKIe0zTcXK1fGFqOqoAcWb2G2i6g6E+feZMcfAKc7UH3yxA796BkzExPZ+Z9d2d7bnCPz09Hi1N9VoufrYke/3RH30jLjzyeDz+4jPQthSb3FsOWKyta0796Ur5yJ0HMfVgNJ598fnYgZZTE+PoLwCtGd9NjdHT0hfT6PO79x7Ekxcvx9bGaozPT+bBWmazudDSisFfX12OHoyzWzNrpAttJaAGtK9gzJzTuoamaGvvZC6ZI/RwXUNv/MZXvh+vvP8gavjcczWqDqpjcx+w3toaiwAht5B39vTEAjp1a91a1C4YHsIXgBd4wwNu5F01hxl1+gmeFYCEKCDprFjqA/ZIIHEs0RnMgOf2+S6dBtrVUTcQn3zJNVnTGx2kk+VipADWDJw2ZCKzKLAdzksGq+FLXJ00zvKUixsG0J1HHVNP4bfdZTPG6V9VLXOlHKOXBFk63wKjGp5n39yuqBwa/POgILcHD584AWAvpeNx//6DzMbPIDT84Y60oYGBLNVhNubtO/eitb09Qe08sm/WVnNbMzxbG6eGh2MVMCxAS72m48lvkxMT0dPWmYfx1DCuQ+bPkgMGiV0wcCm/sqE1tpVHeFa5uXD2bKwChHKO6auBh5bWlgQ7ZooLaHQqzIqam53PBSd3axiAmJmaysxPx2+gRydIfeD4BMdiPh2oDrfm0kYGQplv6S291F86AVM48w7AALQ6ys+Pg77qQumucyoe0L7X1xe7C3QivEhbLs3zcHBkRFsriLZtM4bcOuzcu4hicEQe0OHwp5n9Xm8A1FI7lqZYXJj3oalDdbBFgV1dXfTfrDAd1mLOx0ZHcZys14peRF93d/bkgqq2RKdmZGwME1GJLLRkW5Yhcuz+rjNu/zJIBo/LO+40aWpsThp4OJn8Iy0MRBmQ8pnDADtpZ5DU0k2C3uNFBOVAnh2lX9Lb+dUJ8PMM7DJnBqAtHeBPs568Rh73lQE02ml1tyTOs0Fcna0MdCSbGaDBYUTHm0GiPjfQ5S4F5ci+Ot8GhsVgBhZzXuvRzfTdTFVf2TfGnIFr2jH4IE5yF1gHeNLvBazOuztCbNffpYeHA2apAeccmmk/5X2dqmpokpgjM+yKHRxu1VdODYaaodSMoyVvOw/uEO3rG8g++bfPtU+WmNlEzsfHR3k2Ms19Ra1jHfeizI50TZvDuJzPxAe8nYecH2hrYMI+2rY2c4NxOi51t2VC7LfPdH4spyZvOvepu8AqLmBUVdRA560ci2POBRTmiyHlfWaIK5upF3m+c5kZ6F5g33FKBnAo/E4n3SCUc2zmoOUGU8B4OQaTPuRFywimc458HJczMfAiTzMryRO9g9hDvlvHSc+ADN8tzM1knwonu9ghq+0Xg6hvdbJUtNJMOior0kvZPf5psM3n+LdWgWnnXmitzMOT0mhpeQ77tREvf+zD8fjFM3GwvQ7fryH7m3xfEZ/6+PNx7kwf9PNgSobuAMFtBvwPzGybW4jboxPRP3gCfwNHnHnU/mgjyip0zItgfA03m/FJx+BrAzGMHbomjjcIA3YwOOGY3eIOubOvJiwY+FOnCzmVUcdxhP5xjF5PQ9B1J/Whhyz+9f/27+AsbuKbdvJVsYCah3RCK51d+UIamhCRvIatEvvbHv/RnyKr36CIGabKiws/GSD0ei7wpyXkdsHKypEBGsfkvBgs1JG2TQ/Fdfy27VhdhG9oqKc9dwijc+ifcy5lDbYZ4HAunfcM+HOfjrnzLHul/oYm6k3lyQCP3/lSbx7TxDn3ucqEFlyacTefMS/03f5KY+XLa1349LnaNzNgi3JL6r1IvdwMPQyuZ8Ap6XSQwfdKbQ+cbL3gVq4RQ4spbUfK8qS8XrrT6Zh14U9bSDup++ij47AP4oTMnkd+TWLDW4iz/S3xxc9/Ivr7umIdH6AKrKtMWu6ns7Mrda7y5llP2ivnSHpqH+vrGmOZZ/l8Dw91/KlHC6WADl1P/effBtukm3Noe768T3pLQ+XWBU7/9lB+d7vVVZYxJDArfZ8HQ1x+6qm4fvVafICvOwt2vHntZvyV/+avxtf+5Btx/fYYfWyiT9gF/RDa1BYomtpheUN+86XdMSFMPhKHaV8dk6U5DPbqFbrz0CQfS/yJ3aWv85r9habJA8yDcz+/vJpy6Y7aB9izk2AneTDtccrZTszMLyQP1MAfdIb7sKP65GXaZ1qhTcQsdV7aXGgjL/nKIBa/S/Pk15x7F9SKOIFtbYBX5Qb7JW/4Yth851Twix2h79qFQ8TBRQJtsXySetxrND8AXAO6JkAZtLNkEFye8uzCjnYiacXnxaugibRRHqRJIRPHyqz44W5xMVDy4cN7ENHURdzIc8C96FLt/MG+yTeWb5PvK5LeNI88aV9t7WE5HHjLYKmLIMX32r1ikdFxKIDcmXJon+C4fD4kYG4sF8vIdOj4vIHnGJR0HF57XN7LtpUB6WpwPoP8Gbtw0cdgMH2B5/P5jgG9Ih0cvuOxv2Ixdat13A0EuoCc+pvvbFsfXh2UNprnFYuRuxlgFZPZXl9XMxh5N1rAvBkj4jr5rVTaz3kUe2ive3t60yfRX8kFb8YrhxjAtS/uGsvFBRMmuM7XBv2z1KxBYe9x0dOYg/SUH7VHmfjE9SalHuwf5U4dzydzLuTVSuiorXcMBZbDBqWjXdhy+23pKGXM/sDhUYmNFNPmQaOMRXygXtZumzDpYvAROled34J/WKfeAZc4lTXcV7TE/9UpjNMxugDpwq66XyxiX5Qr+dVFHEvZSS9jeJZClV+dvFyUUoahsWdfHh1anrAo0+aCmDIs7xjUt5wULmXMLa7Fr/6zfw7e0P+UD2XlYqeFfd7eBm/Cz+6QlH+O5dnzY5wr+5+BYO5RHlwslCfFvnn+CH0909caf/lnPp+leP/Xr3wnGjp64vyly/HBrRuxie/U3dIWTz1yJd54/fX0BzexbwZNa9RZzJOY1dIs7nwaGR2JhaXlXMwRuyyvLGc/xYwujriw3tfbnbjFM8fcEd6GL9Hd1x+TU9Oxxr2e9WDyhguI4j0D/i4UOxNXr11NnNaIX67PoxZohEccX2nnKOaW1xACMWJxfo1B/ULPqaikBWIDjlE+PU9JeR8bG4nKw724PDwYp7AxF7p7o402i122XM/8KUdMcZTAPcqf+q8Ejy/v7sft8cmY3CqL5qFTce7xZ+Pqe+/GO6+/AtYFI0InIznqdvFID2NdXvN8uo0ox4ZAjhg4dTkefebD6O6uePN734zNmdHorT2M4ZbG6G6Gn6B58j99cBzKmLxkfFPcoIzlInHOLbrCuBS0n9/ejHfv3M2Sb21dfTE+j81u64qXv/hTMb20GP/oH/2j2FqcpG1jV9pJpUIcXchlEccFR+EXWNZOhPL4Uy/EwPAjMdjdH3vz43Hv3e/HQHtNNMFj4pnX796OJfS459I8mByNod4+cOnH87DnloflV7UlLpKpQz2z4vU33oUX1qIL2/yhK5fS3k/gf0+vb8WCFQZ48A6Mv0f/LAvtWV0uG7u7w5haNz74ADiiBV16urU5LvX2RtWhip9JRsZNeBSvOw9ZEUX6wTvuLNtEpsq++X//8lFHXVMMDvfExPRk7EPckdmR2NjfjpGJmejvH8YBbI7FjVIGrA4qj6KhCycWQdhcmovtjfIYOD0Qg2f7YnlzLOpbqlBGNbELAO9sPBnf/c5o3L62jsBgUHZRHBuAJjM4cwJV+DK8wX4NlBOJceGfis5JVWEcHeKAAOqsX2RttkOu7ertTwHJ7R1aB94JetMBNRtFJwGFj1LxZzOObBoXBKqzqwMn0VtwPni+jquZuA/ujcSDO/di4sGD2F5ZzGuuXDzPc47iu9/+Znz6Mx+Lz3zh5ShHGZtEnlmNTOXqzFK8//7NePrTn44KlGA1bRpUMbvTQ9kcx+FeKVbnZ6KeSXPl5//Xy3s0lj/8Ov5MRqX3OcnHwf44qozJN29GWUt99Fy8WAQSuNC6gjqsZtEaNE2wC/2QLKw2xgOavP0v/31869qbUQfddPzrKhviqBaHpPMoTlzsi9WN5VgFAPX39ETdYUPcfvteVOy5gICRYE5UVgpmBp5hcp/nQR5jK5b4wOBsLMWz509HJ0z+4O5oZvZ//Kc+Tf/3M9iPRKdydFw5ZofNz30Fm7dlfI4a6qKuGQDLdar2skqD/RhODJFlfOo8aAfj8R9e2UjyUxICICjwVClanqW0Xx7NJ4cBswCv9VLUIKAGCHdG76H8NlBIwvcCgKb6k16+ETyD20c4e0fM8+zEWvQ9/gz3VmZQswGFs4eBG3/3OzHc3fgws9/lIowWz6+GXpjfDFZsvrcav/p7BvuPopQZezgzLqrxvI0dwWNNLJgRgwKwZqiHPls6wUChBl3D4oKOfOG86USqVP1ekDU7MwvYL4JapU2cDwCTWXcCZ7MdPBG8Ajn/3GdexGDtxvCl87EVNfGb//zfYbwE+YXCqoK3BLFaEOmhUWtqaUa5tuSBPNJjDjB1/8FITE5PpbPRQN80ANaKFyhk5gc0k8a5kwds1MKctuu48cdgTxfsvB393Sjs9uZY31mP5158lkfieO5bW9+6xQUwzdqsKOl8YRSUa2vxCzoreSsT9tuttGU88971O3Hz/TsJrvbQIxCMOQbQ8Nyy7VL0XzoRT3/m+Tio2I3pWzNR0X0h/s7/8E9i5O549AMIypHlnpqD+K//zOejprUq6s+ejMrmutjZLMUSBnBhaipPz3/66aeZ2X36YG3CFpybreybdfZdsNnYKYu3v/96DPX3RUNNRdy+eSeWlxfiHO1VMP/WWZc3R6fm4tKTT0f/qQEctZnY3yoxB9WxDxtOzy7F1OR8TI6hq0s78cwTT8TC/HxY399zUhqadSTXjDvE9PRC3Lx5O7784z8O2KPfjdZARC9Cw621pdjf2Yj1pflcQd6GxpllCW3cKuwByHv7lbGxeZBbtecBYw9G59HHEZ/94pfjf/rVX4uW3hNZiuDO7Tu0twaoGAaouqh6GD2M0a21dzHCy/TPcjhHOD5ykPVEs7yDgJ75M9hvySxL+5hp5sKWmQyehG92WRV/F0GGIqiSgQg+1+HL7bUAyVz0hS+tg61TL5/ZDwGgh5YJFgw0upou7xjAVsf4z1qi/iyCnwYhCtCqw+yWwm6Ai7XCFwEvJeaHZpKH1jc2Mgivg1LD3Ki/DJwYzHcbu0FTgf+Zs+fQx3u50DUzO5OOvqC9q70j+9/f1wtIUnbLYmxi0mFGE4Z9AQfZzDTEDjvcH50d7RnMMKAkEDtCByqLS3ML0QTd13DiLw2fCtcYLYuUo0MpC9wmuQ+3HHBCnwD358+ciTn0w2bJAGqRHeN4BVmzs7MJWJR5xzAzMxednZ0JXNUJ09PT0dXViR4+zHqeyrfg20UUwZhBSEH20PCJlFX1gYfUHmfLuRDnPHqAnaVFVpZXErD6nbvQpIMOh31Soek4mNFfADXoQR/r4C0duFys9Zm5TRt5Zx4MQGhW3JliaZL6ugZ4pa74O3HFYVhnXz7y3d3RmY5jgl1oJz3Unxl4M1js/BooonF1q301AO0YfJnNrdMnJtJh9UwV9aPA3Jf9lf8MelfX1+a9BosMLtAocmKbRSC0CPZtZR8Mnhh0lKfPw0POu7TKrdj0yXYFx9LN6ycsl/VQTnSetcu+ypGvOuWSfpv1s2/QvDCP0KvAWmZ5Wy7FILX9dlE9r2UefJkhnuchCEZphw9yIcrnuevB+bKU0TZ8LJ8Ioh2Putg5sn/ST4fP50m7NRwkd5VYUqYLGU39wzsDNPIk48qFPNqVdlmzn467pbtCx5ZrrM3uwcqZOUk/Nre2kb9NnHf6TR8yY5a+ubBmkN9npyPB4O2DZWrspzQU6BvQK5U2sma9fOJigbZCxjKj1yCG2FIdoiNiGzq8tin+dPHCrPxusJJOgeV6XFz3YFP1chFMN+sOnc5zu5EjMap9KxapcUyZA3WJbyfJ9jM45Z/OPWPKBRvmXj1i33TI+SMDGh70prNqwFNMLSaT9s6Bu2PcJWeGoeOwjyXmTH2JaEGrIplCHWhQSjum7rK/PkeHQt1LN1OfZkYb3TITyb5Y+sH7pKe0MThu2TDl3AUzZT6DBg/f0sPn+Z1jNYBmTV55QDnoQDbtUy4cbK+Hpej+/M//JF7RRpYhsNbvvDuUNhfj0596PjpbPRBOUsAT0PnoyEA/beFQ5QF7YGYem/R0EVBc4vP39h8mCjA++d/5tQ1lTr5MvMH4tRCVlTjf0F8aq2ekh6+0WXzgTjIf4qKJeiXPEeP65BmuFUNl8Lm+Jf7Wr/w/YmIeh7jGMhgmMyj7hV6Sb03UEfNKK+fbNuy/PKQs+KzmhiLYv41Oyx1w4OBMrOL5ZksrR+6sES9nwOphW/60HUsqOGfa2NTPPK8IqKgk0KPod+XA77xfvtXHomM596l/6Lsds157CYwlFnWcRQDGVixFU5WBBZ/tqqf8of5JeeQtfVGMfC9fOVazmouMfMssaAcMmMnXGcRh/LY1jR2zSeliGz3d3fm9gWn7ZrNiaMvyQL1816AvLDmgz6LMFX0oS3wkT07PzsUmescSrCZr4KGmnndR3wCLpdvSRtF+BmuRofODbfGFz3wkerpa0x8wW7YLPWAgdQP8bV8N2rlwIzaR3wwiiWldFEh7TX+kS7FbovB/XVh3PlzAE+cYHPT64514Ls67U9D2pY9j1unPeeF723RB3aB7Cd307W//KXYWfIfsDg32gV1vxSB47bEnno/f/DdfibffvY08ggGhdyYW0K6+7gpjsD+Fv+fiUHXyJ9aNZ7gYj67jp3yn3a2prs+dqurku6MTsQOdtVu2oX1NuXk4zyL2fca0Ata0/MYW13iQ+cmTJ8IShO4q3oSe2/RjEd+8zxIGyK/6sLJSJCImcrc1LdE3WIPvAlyKbDH25FmeI17iUTl38kvKNXSX96WfyUTiE3cxen0u+CLD1XUuPCl7zpH60WD/QR4Q6q7AafCkSYjiR2Vpd/s4MUkd61grwnMArZtuaps8p23ThmQpKXiMJlP/2EdZ2eCiOshzJQp506tBT+Inakftn7R0h6ELhe74K4O3tDeeReYi+uFhEfTNnXTez7izcXrhHNiGr+Qd5s0sUufWXW5+r0006cbFU7pd+N9c6zV67Gsb7kRkGv2OPniGoulchQ4FMzBG9b276Q+8iJf3GbfRVqavxsfSVFlX76tDTaSyv+IYMVk+nFcGABmPOkJsbvcTZ0DPxBl8psJRPgpdXuw+UU9Ka3nO8qj6gc6DSR7Kaup47snFf/7WDxLHaItzRxT3Om7bsk3pov63vz5fWuUiOfdZltZubCMvVgFwDLK6dsyFA4lpEkXuCN0rdLD4spBV9aEjdQHcHQVij2LKqmlU+bLsZIHuLeWCTMAVKjKTkXInNOMWpzlnGcGA1uop27PclLXneUryghng5byzVBkPTqzAt4kr+Km2dOyWRtPPUU7Tl0ce3QnuFS5YHB3obxWJJ4mjuEcd5ssKBM5Tc6MlXD0LpFj0XQb7qZfd+TaHr/Pe1RvpKxujMfHJufQsTfm6HFkTb/T39dPXon15enu3KN8pjzl+58GHqa/36bs11A9csN8rxem+jvjr/8VPxvjI3fjV3/pGzK3uZNyvvgU8urEep/uH4vELF+Obf/otzRPvStqF56prE9cYjHcnowtK4kB3XmTJZH5Xb8kbEAG6F/LRjc+UsTCwzxq8UI1P7Y79Ff7eA8+6ImhddvX07i4zxVQ//eRj8MFh3LlzOxe2XFCS5+VByx5blUEdt7gKHoZu9kE95PNSlpgRD9k1Nqg86oMPDJ7g98oYfXA/DrDlj5wcjEsDZvc3Ryt6RAGWl5ShAiuWxzbPFfP7QqvECnJye2IiS3P3XHg0zj32fLzxve/FO2++gl1ZRkeii1NeK7KMj77k/OIC/QZnlhWLYqcuPx2f/NGfhNfb4htf/d2Yu381TjZXxrnu9uhqQtaYN/XZPv2BK1IeUh/CK86x/KoP4ufypjIgLea2NmJ0fr7A9y1tsXVIv+ta4okPvxQz+MRf/+Y3oqyEj4n8Hb+kcSFVjBMZtfySCYjiJzRBnHv0uejsvxADvUOxOnIjRj74fjzS3xatyDpsFW/euxNLzLOLVQ8mx9If/fiLL4LnjcO4IAAfc+EO/Gny5MTkdLz15nuZJHHpxHB85OknYn5mJsbX1mN+W/4pxTZjySoe9MqSZR7InTup6ZG7cXrx/zvAcd34FJd6uuNcZ3tUijVRJhWMGdSUOkpbptxuic3p78K6fif0/eVPP/krHha6D2NoFFcxzPtHFdHeORDDQ6djYXYRAa0HVHugSAXf48y1tMdA/2CcPX0iVpa2o6bebKZSnDrdH929HQyyFPXaYTp65vKZOHtxiJ8Nce6RM8hhCw9ujua2Lt7d0dHVH+29fdHc3pW1nFrbenh2X/7e0NQenT0D0dnVzoS4YgbQaACkwIxDZ87ElSuPxeCJk3Hi9Jl8n8Yh7h/oixPDQ7kNa6CvL/p6e6O3uyed/LbmVsaCEycIhrET/DLRAggF+9btOzDbfm6zNOPKFaaOdrMdI4N5p04Px5lzjCEBLAIIT6kIsUuxvLQZ/afOJZFVRAZYKhDQDC7k9PnGMGCM/f7/n9exIf7h13/4TDWrcNMH6CEHbkwt5EJIPUAls7xUqhhFla9yS5fptwDCNgBIec1hzN+4E2/deQ/A2Bi1TShjmG8P5l9c344qDEMbwGrnaCvWdhaybiMjwNfawWFEsfHc48BD2od8qcDLYbKd2IEJj7a3oqe1KeoUJBga7R+DF0/AlPQDZa+x18D4yvH5Kz+NqeUBdsxJGcDSVSqZWYfABSIHX4YCOEApStfC/B2/jjvjRbbpE/iMe6WN/ns14EwauEPAAKFg82jNMhAqYOeouNc+SW3ffpaLS/ALqDLWl+H1rsKxN3OqQlrw9cLYXZQzzgSC73kRLrqoYDTyHuIs5Xand+KdO2NRUqHxOAGoClMD4nkFZoQpbx5wZZaMRsVVeGddwOM8avBUhgIOgbyKUsPnIYRmxBQ1gHFMNJh2TDZkogQmnTgL1v0/MdQXrd0osu6uuHHrbvzxH/0pxr0CB7EZ2a7DUd6OJQDtNs/ahUaC8R5k6xQy2MnPlvbO6Buylv3JaLI8Cc4nbAU4qM0DeTzN3UnWgXBLqFvyGwHBTbyr6muQ/VaUErODzmhorqeLjKe2Irq60TkYa51Kg3waH2umFk4sRoixCswQQqclnVzrYhpMnZ2bibERlOnoVCwvrCKjhQOCWgSAt2AYLK+Fk49jV8M8DZ4eiLLqsliaWo5/8Ku/HnfH5qMVw4H7woTtwbK7ceFUDw4Hzkhfb0QTjpRMtI0Rkv8AMd3Dg9HQ1hxNKGUFzqCFQWJXxr/7vTfjT7/xnZienI0TOFaLsxPRjDPU1+WBRmae1met6Xbot7i5kRlQgtLKCoAgU7a3gcEYG48P3r8ZkxMLMTk5HwvzK7wX8vluod4yALm1FfXQuLu3M1roU3sjhuHxixjgumhKZ3sHPboBj2tQIzPXPPTJ4HRljeVtumJ96zBu3JmIdz64Hddu34/J+aWoaWyPiTkdp9ZY2MA4AdQ8+Ke8rDjEt6uXcdfjpD3MSnRlu629LbfVr6+YKQVJoElRG9lFB51Bd4qVZ+Af7ZF/K0fHwNwsEB0hAwlmyvhSqp03WTn5GhCgQ5GBWO6VV5SF46CGv2eWN7KpQ2FmrnU4zbpP8I5cCOwMtLhI4xZgg+HN8Lht9mA7DJSoBxaWF3FuisMazejwdTxWdb19l6YGnjMQxPP9263JLvpklhH9tS9uj7UutnbI2vH+TCcNflSeDZzTAADsCDmpz0wJSwgYYN2BPi4212HLDMqWAI4685bx+eKXvxyPPPVknDh3Nk6cPxt92Ohzjz6CLl6PGesCqvfple0ZgJQe6m5BmnrcnwZWzVYqbE1ZBt0MkmYGCmNYYU7zcFRo59sgb5ZPgZ7KuADFIKtlXnz5eR4+qo5lXuQR56YP3aET4qHd1ki1dI7bh9MxoR/Sz+xCs4J0VLS5xTZd5hl65QIQfdRBk9A6aHbZcQjO01bwcl7ljSKYLIjVBqgziy35rcyPASQdHMfnfbbpokE6q8yDZSf2AeRmkvq2acs1GWQ1uJzOOPcrR/KSdta5tH3HbMA220X+in64iIPjiYOSNpnfXRBxF4B0l2/NxpImzkEZdsSgwuz8XGazOUe26dwc/yx2G2I/aC93VagXaauw+YWd1pEuACQDgO/FBTqP6o88yCrn0kNeC/rpiDhvLlwabPdeZU5b5eGzA2A3F3GUmwyQ8y9LOkBHx+H18q07Q3QADNoey63z7Lybue1c21dlxLZ9bjqO/Dwer3OmU6z8mRmd12PPDUQdb0WWrn6unMkfBqBcFHSxygxMf5c+crbBd2nnc5xvxyt/Gdi2/XJonll/9MdavPK6gT6dvWyA5yiP7iBxzr3ftwfPeUg+rFBgI3jPUjd5Zg5jsY8GAA0Ae+aNpZ96e/sLPgF/Z8Y+/JR04jNMZ9LSRS1DLNpxt/O7TdzFFoNJzm8nOE3buLS8kn1yYVDBcLzHCyY5ZuyLwXcdCrOO5+Apt7Evoz9cvJMPXZDy+R3QLXfzaffhRZNXpKnMo77LXSPQzBJXZm+2YO+dY+VfHSq9nd/MnqLfBgfleRMOzGZ0gUl5dMEr55v2zNq0xFkT+qPgDWUVnM2YBvt747mnH48Wg2iAKWlo2SxGGI8/eoHPZIIiOCXespyIwX7nXl7c3tzJwL+LHZUo0V3kugIDYDlEsYCLFmbmWepO3ZqJIczJ8SKO33nwr7Rz4djdnJYO24Sm66vrWSrKwLSlU5Qn5dLdQ/Z9Y20l7/GgTM9dKqusjW99+/VY2UDWmCP5ybqy8lahHwy+uI2bvkoj3rmzwPEwn764JfuWOwq4zs9N/smsY+bPv9XPqScMODzUrbYhT8nT8pPi5+tYDny+geVjPSAfFbJVXCdt1SHKmHbS3QxFGRR9IxffkH9+prV5aJPlJ/Wwwahsktexzcln8r3YWjvowNQl6iJtjXKQmJfv/GmAXN63f759Lpcnvxyf8SBtkhHyJ2PV1vF7caA4lpDxOIrV9bXclSQ4nsYBdwEyhQ76i5LUO8qe16trUj+rl6CPi2seWqv30d5UE1cungFrgSGUDXSV47LPzU3NSSd/6rxLcHFToY8YLy+vk07SqJAbzwqyNr4Lz44xL+NV3OuCiC9p6HOcU/WA8i7G8gbnU9qYMShocHfX977zHfi8FE8/fjmeevRsXDrXE50d9VFTVYvvux8f3LyfZTdzgQrJSuwC/vJQRA+XdRwZAOcz3x4A786HPE8Pm1pVjs3QjjuPDNWFHxdP6FiOTz3n/fbxGHv4Vq/qm9WjP7SRW6WtTCrI0mjMtfy0C93cKSVPWCZUz2wTPJvVArhfHbKNDDlni2BjcdX+XpE9W1tjGBqdvneALGMvj/Cn8PMsV5UYHuWxtwPGLcO2NTVELf6pP01OKm2uojOXo5xn6A+4684kFYPui/OLTKeljXqjrqYoM9XUqH9j9YGytIti25bm1gxIOY0e5OvCstmk9smFSOlhENVxGtSrqzZjvDioPfsuzepro7O9I/LcK3SppTHto0FI9aU2oQX6WbKyv6s7djf3oqa8lr7WRTlOZnNDKz68iwAmixXzJK8bQzAeYtmTRvByf09vdGLfW/EBWxqao5W+Ww6xsaEJHm6NwcFhcFsnfOpZUNh07nPxqn9goLiuyUSwzkz+0Q90TrN0Gb5erbzNW3viblKxlzIrz+fiOnxsfXrHKn940PExHlCuxBoSUZ6RZvKUMikGzZrxZS6e8D38oUz4EgtpQxLjcX2t1/J9PTzrfVn6h/bEFoljuabg1xo+w87C44e0YekXBpU23YoS7vByx4YlA8v53Gx1ZVt+FdPV14p5WjNQfmC2Frq5hnnF2UR/HGYJPZMXuCF1jbvstnbM0kVW99UU6B0c4214WP/eQ4zXt/CB8c+X1kr4o4dR2gWf4oqu4qdv8N126QB9qW8Sea0LMrvI/yQyOL+4EosrpZhb3oyZxbWYgncNHE/MLsfk3HJMz63E5MwS78UYxVcdm16O+xNzcXd8Jt/3JufizshkjIxPxf2xybh9fzzujU7H3QfTMTI5HbfvjeI73o87D8bi1r0R3qNxe3w6bnLd/bGpeP/mnbhx+0F8cOte3Buf5bPpmDKBbXaRMaG7lHXeTEDGGirg/XLsZO4QQ+e3d3XwPbR/+A/NnIs1xpuMWVUif+6oV5c7FSY3GO9zMbaxviKeujyE3d+ONz+4mfPa39sNVtqMlcWFaEae2lub4/qtq7G+bbnJ9fRb8pwzfhc1pq8JaHZhXfvsYp6+rLtz2+H3gcHBxJpXrjwSjz/xRCZcLoIPPH/NXeHGSjz7zQU0F2TFa9o7TasBcc+Yc4FnBaygSZb/XUCX39Wnjt2kSUszyY/antSh0ECbq4yYGGW/3KUrT1vyXJnQ1rvw4qJBG7qpXv7Gtlj+ySQOd8MeMTZ/d13O+KcYQvqWECjPZl0Xtza3R3ffcJ7FNz52m/6CpzJKbYysLOVVPafet/R0PXInZmrt6I3hMxcZVXWM3L2TyeJtteXRhH71LBb3WbrAad18D9OvZWzqNRfMDKZbxr14N6ZP7c578egBY7C0Wxd0b+/tyl06dWDPS5cfTR1x89q12Hm4M07/Jwmrn8QPboU/wEKM2bclw9RN9Yyxsr4VvVYZc9Nj4LzFaIDbjsSE4KwJMN4afuDWruc6aluN2+GXMj+LjHkNWV1b3ULOlmN2YTEWltbAeaWc976O9mhtqINuu7HB/Rt85u4bpjR9BvW88Qt9E/0ROywmcNzGX9uwJx6QLc085Nm50j9Wf8iTNJPtlNB9JhV7phGqJip+/kMXfuXOvfs4kUtRggAbMNy0204Wl5iSymiqqIvt5aXYAaDulPZjanQ5rl+9CRhejtJ+KXr7ugDPpVjbXIShl6O6fic6ujzlvCXuPcBxWNmKyckRnD0mq6knbt/WkWqHCTFqlfVMWCNyXc8b8I4RMsPlyFrwGBEPNMWsZsDRAz5Hp+5nsFNheOLxZ+ORxx4FEKngdZoASbU6DDK/wlNkxggWFShXEHXaiq1dBbCAMunEaAhdmNDxEUAK0t3OLSB0W4bGfWzkQZw+Mxwnz59C6WiQi9V5J2ZtZjnu3rkXJy5doC91mYFrINBSIdUY6XwUzGB7ubKb3MYLJZ+/cb2/09jDn35+/LezX1xTXPvwnvxeiAmo5QMnfHMO0EH7Tb0wKs/ar0D5CU7TAyqC1TblX6gHxr4Fg5bFxvRMjM/dizNX+uL8qdYYm5qIsh0cr/JmHMH5GH0wGnNTSxiNg2jpaI3mnoZo6qiL+paa5IOdXYAytnGvbBPhKECp27G2DnDBoPsRwGqoqwvcbVYQRgxle/byOZ6NzGlYHUOOB3Wa46e3CF6uTNJTA7hHKP1KQIdb0YwKlwMiDIib4X7IfJXXeKUj814phPZMtuclgQA0qYpoOxccuKYKh1lFso9DV2nAEd7YmJ6GLVyt1xGCV+RTxEgFn6uojMfMLttzNW1pZiFqO7uiHMCzD7CqbIZ/AdLbOM1NCOQuMlJRAZ+gJKrotwcblnNfOeBga3o9Xr19j6aqGQtAe9sApJl18D3tC/Ssr30E3QQpKl5rlKtwMq8CvjQA5GyWoQzNXFK5q/ilgNcbDDHAngFylTn3qA7qkAtX6DUAQ709yP1WDJy9GN1tQ9Hd0BmPPPJoPPrEk3H+/HmAX3+cOXMmLly4FD09fQnampsxusjrFsBifXM3llY3cZJ2+AxA19qODuiJ7t6+GBg+EWdp99kXno8PP/9CXKQdS414iGRjW3v0D/fF8OlTcf7KlTj7+ONxCgXddfJ0dJ4YjMbO7qiob8oV7DJAU1VTF95cW1Q1dvN3exxWu8unBT6jHwfwQ20Ln0FzxrxbVhNlbfBpN3yHMX7zvfdiZmkBhQvAmZmnz670lmLnaA/wWRtnz1+MLeZ8fWQu3v3g3WhA+TbWV0c1IKN8fy3ODrfHxeGBVJ6tZ09kDcQd+O7AA68BCQ3wZpOGB5C6imEx4LOIAVqdnY8SQMFsCoMMZnuYVW2ZIyQURbwFAJvN3T6Nba0xibxtbh9Al8EsxbLDPXNTMxicmahEYw8PDjEPl+FBQXp1PPbo+Th1ojP6+jvitDusBroB/TjIlRoug7pNsbm66qae2ForsnXd6uzWrorq+jxgZm1rPxaWd+Pa7ZF49e33s9RBDWD9kWefio9/5oX43I8+H08/83hMw69zq3vofRw95qWO/nlwqDqtBgAyOzudRspSXgZ3OgD2a9gOs5GtX+fClztUGgDkTQCRRvgoNRg83YSB7WD8BlstNWEmcgZskO9iV4g87T8+45/nRfhbC0ZdWdYZMIPbDAPEizkFzKTR1vFHl8EDtqt+VwdY79YAleUNWjra0jE30OBPgxqGQ60/b2Ag626iWnbcgbON/CBjvgXwnsxvIEa9Jh8og8dbwlVk/jTImY44dkdHeRs5N8tR9W62TxN0NHigutLom1Fof/ehpYCgua46hvp7814DX5Z6EdAebzE345gHZT3bYeTNZ5awX3vbm+hhHAKecW9kIpYN8B3soHcrorO7I+fLLYOGPKyPnltSGcf65hq0g/70zyCLtLKskFnK2j0P1m0DMNKhBOHWNZZugrsiKHKYc6FdlvY6b5s4HGYyeUiZTry0Mciv/tGGCmxggzwoXc2tM+XivPZbMOoZI0sAJxdSSiUcQfRM7sSA18yyNJPFuTALU0ffDHUdNXeoCAptz5IGAlGzbVKvos+tb2qwiE4jGyXaLzLIDWC60GAgW92rw2pf5D1BuVFyF/0NTurUG/BwW2kj/JbZ1Tu0a+BMvhF0MSf7BuXgVR1BHWMxig6cdDPIYWJALQ6uASjPzVGvm/lpZpMBYOdA2tm+25ltQ0dDukI6gDJ8mPaq+CdANFAkw+uo+Gwz5pxHZSTLSKBb0zYy2fvQLGssY3Xts/ZS2XPcuZiDXBjUzoVI+lAPTYoD5Qy6mjHnDgfAL/2VDwTayoSfmX3q2UsugM6g4xaYyw3ovl7axkndALvh1PGcKvkeXjZDrtxMLW0X86wl1yF3Lh27U+7Lubav6wBpA5yeQeHhmNLMzw0si/G81/E3Mf8GJZVH8Z4vnX9ffJ1BZqllcCgX0s244rvEevzLRXTnmvFqa71Juti/Q7AU7kTOpwu38qd84/2r2AODzTm3/G0QTtq4/d4zFjx3agrs4S4ZcaqZ3ytp2y2l4nkH6FXmUrwkLnBO5DEz1F3Aq4D2LrIbmFtdswwUc68AM3adQbPsxFbyobrabGmD8V4v38gjqfWkO7wtvshMJ/jJjCuD4C76qIO0IaWtHYhfTIJl1nyOAzOrzEBe6qaHbUkrdxMwEeBs9Kc/wSGiPgOI/jTwJS9muRR4TXvZ3NicCySZJOFz0RHnwAWdjega7PjE2CgiUp76b6CnLR45NxzlBzjhB8iZ9ZRLm/j428yhwX9oAXas5np3RWiHlGv7rH5ykdE5NyDuockFxgr0mtfC/zhVR/uOueh/7khTn0MzcWMV3+9ubhQ7LaGpzvhROfKFjT08RB/sHYELmCvLHeDXlPbKwUx78Z3vv40cKBfVyKQ404xLF6FdlFT+6TtjN4Avn2aWKP1Rd6ib+SqDibmbkz4ZOJM3MjCkXpHfnD/mwsO1txifPOZihmfHuAi0A1+awe6iYGLFhzo0d01DA+nvgrYH0xaLrup45g3+z2Ahc6/98B6Dv9pYF1Vd2CzuL/jAgJs7QeyLTrx9dkFTeTcpwlry7kSQX/NFv7Xr2mHtbREYKfSyNkwcIY+JtSBHyrd2qBFMIq96r8FndZjy4Jgtw2DGrru8PHzUgLY6zGCnyTRmhdtOA/KhrXCM7mYz2J52QB3FXEmrDC6rA+in2bxdzbVxarA/+uHRCnUkNkr/rxZeFtNX4+PWgpssC2FJS2s4e3htrQFfxqP+Vz8apDHj1Exxg6R+rx1zYbARmbCmtrLrvBsIUh9bPtGzXyrQo34vbrEUj4d8t3V2oBvq0IFt9Lcmlhfn4kuf+2T0dNQjc5bh2MXmmaB1mDrz7Q+ugfPB3/X6W/isVYwVk2dpU/1teSD57WGfk670+ziQLwbc2fTsIGQWGm1g9+RxJo/7PXummBf5KDOV6a/iqX/lQqtBX/WaO0o6O7pSlxQ7lFww2ud528xZI/eqR7bjr/2VvxzPP/VEXP3gOrwMj4IJxBNPP/ZY/B9+6ZdjZORWzM5M5/xt0+YW2P+X/qs/H63ggZvXbqDnGvIZG5vL8eTjV+Knv/iluHX9OqKuzquKlZUlfIBSfPFzn43trc0sm4gmTZ5eXpqK58HJdTzz+LBjfeqjve1oqDmKkwMdsba4AHOaWAT23tmK/e2VeOEFzxbZi9nphYw96DdoPdpa6qKrrYV7FtHpdYmBrSzQQPvnTw2hK7HO0IFH5EK9O51aW7BHSHoNtNQPcYfzAXa++sjdS/uxtuk5FuoBxQX77O5O9VXaD3Sd88T36pPaGgPcyJZzwmcGyHaZS4NUln10Z05iC+0/POXBkSj3XDw2C1dMLDbb3cG3glbqX+UkM+15K0cy0yG4MYNsyFZRGhb5Rue5AOyZCQ3KDuNoaoZn8XVqGXM9cqetUpbq9T+4Zp921Of2R/5Q9+QiBnyq3jYLXDxnXf2eru5ccGm3zC18a3BQbI7SA283Ig9d0d7SjD2Tr9Ct8Hdjo8meBlIrkj/d0SWWdPHL+EsFfnwuaPCZCy/W8dee1zEP8noXstffg4/Bczt4fmNLa8pjU7N+Bf1EntXT7saTFrmrDTu1nTGCAvt4/pUl1CpoT5zmrgZ1NxY16hmLMTOTMuHIlKuOtg7k0UVyKzXI2+5mxa7QpgsD9fh2MEBiVxfomhl7c4N11nuizYUkdI3+RS0/DYgbOwO2I6/KfB1j1+9AL3K/lReqoYHnFIiBlHcTJ439ei6e0R37ZyUGY0HVD3+v8iffSSeImvZ3E/mQluo+v4f9GDddZQ5RKokt9BO1geIxSJO86u8acnczi1nKjO/QDxfa3LWmv1WJ/m/huycuDkdrR3ucf/RDMXJ/JIaHev6/fP0HtKXZdd8H7pdzzqlyjt1V1dXdALobqQmABAVGkRSpMBpZIilRlGRraaw10lBe9hovr6WxvSzZHlrBkiUtS7QoiaBEAiCARqNzrOqq7srh1auXc87vze+3v3oALWt0q2/fd7/7hXP22eG/99lnn/jii5+Kwwf64uixfdG/vy0Geprj1OHeOHV0P3QBB4JRXeGjzG/gI2xumXwyn/ppDYyxtrKCHpjE3x/PhAmfvYwuWViYiiMH9qNLu6IKm0TDuQc8AlbNPTbEZ7ydjNWuua/p/kMHElYND4+nX6J50Q8ohZa50od/+j+z88voauQKeTSQ7upfs9xdeb62tpR6TjmDCZDTej4jSxW5V2k1+rwRW9JQ3YCcbsFf+Ii89V1X8NMsGScmd/XzwsoSPv9cLCC309jZVbCME1DGOu49vIstGYsa2mhClkl7JnTUOVGK/MmjJlBUlsO7dKSmqTOauw7Rnoa4f/uT2FiZi1r0U1sDbUHuxQdZMhufR0xgwlG1OTMAAP/0SURBVI4BaxWXk6m+9vCEHgEkSbwt3h9EJ9fhe+njraygn6rr48jxM+ibiPc/fJcxou/KkOYa3bfFGBb6UIyFPoKZfKZVZ2DsaOneF40dfTlhubM0F6Uri9HT2hQtDe61Ux1T8yvQBnwDVlpYlie2M7A/ODoWj0cm4v7g47g79CjuPXoUD4eGM0kw/Sn0bxu2q6u5DX2KP86xRXjbfSuc7NopQb/A7zu7Jm4o97i4yFc1bwP96jonbHbF8+hmE3qMNy3TFrG0CQj649LNiXH5bQmdZHnTsp9+7uhvnD19Omum3hl8GMsMsJncZkhMjU9GLQ/p6uzIXcGnZ5ZQZAALOtyE0DXUNaFADMJAABpf39SSm5fRpViexYAsV8Xj0ZHo6KiLvr6+DBbNTHP+Lo4dQu0mqc6MyugOhEJtkEihcjmi2bwq8bKSYnPS8ZHHGVhy2dDx48dj34Enu+xDLAGuM7Kyg9en4kfZ5/fEjpaOEGRYysQanyqTnZidmoKQZVky4ur778Xc1CSsjFFCgFUu3Z1tGOW1GHr4INo7WqDDvpx8MICe7KcDvIYhnFuM3mNHkmH5HwyLMgY8Cj49z4CxBjgNtCPoCyPrj0WA+99758/+vXfeHzpWXMR/T4LjSICMuzJusB8D1dVqmcDYpt+lKMJsq5ozaVOAhLxlKfRCEDfnZuPh9N2oatmK/oHG2ETQ12ZXomK3CuVZE7Uo+JodFMZaZSzOLWUNsoq6sug9ZJAbkNFQFVFTGl398E0tvACIXZzDiV/bxrhgyDfXo7+jDeDC3zqFlSWx/+gBhJX20K5C6dmg4qN42V4PKYz0A+VUDaB19lLhNBPCgM4u/LrFeJZXY5B/cHFxrS/pUxz15o4Z3AFNFA5XQHBDxm8DY1/MkE49uGf8CP7hTJ5VGJZi6Z5LcIrsJJfHQleM5wrKsra7K4P4O/BJZa20BtCgXJbnZzLbzY1uzR6zXW4ElMaL9/Ljhfjo/lAadjesV7mBgGQplAeKB+Di86xLV0w6ZC84xVrh8DL8nMu/uF6nXWdIYOXL6zzXLG8dGsFVGcdaUPztgMmB3t6sBb+BsXJ3b+B5dA8MxMjoRMpmA+CkQeDoczGUZujXAbx8t7b3IuvtOSnnqgOBBqgHudD5sFZqdbS3FxnRAnc3gTRgoUwePHgAHhuI5pZWDNvBOPn0ZZTy2Th04nSsZbYDdCgFrFb3xMp2QyzvtsRaaUdslHXFZlV/rJd3x1pFT2zwuVvZEyU1fThW3VHV2B2VDR05KbDFOLth79Y4yhSdtTAOWEfX9AFmjh4+yPMOxPEjB+Ik8ur+AJYswXWGH+jH1GxcfOpcPIejcOLU4Tja0xFg6cyAaqjGWYUvWvbxXHSAAUE3kR0bHUW3jScg3VpaiiWM4tL0LLy5GR0NzdHX3xP7eJ5GdxaD29zWhB6tjCY3Ij60P86cPxstbThq6Cbr+g0OTcfK/FLMTUzGJPe2vuQmgMMNzswGMFA1NTmGwa6IC6cPRUeTs+DwBgZsZXEOI4qenRmFh3TkMQKMuxkSu/BTSWVD1oYbmZyNG3fuxVvvfRA379+jP1Vx7Nyp+MxnX4of+bEvx6de+nQcOXI4ml21hTKpqm6K4dGVGBqfh88Cw4Tcol+TP6HB9ORk8l8GBuFtM5Id+8nJqcxWzmXrADOD+GahG0D6oWzKr0WwwGCmgQwdRnl5h+cUQfKc3qJPReBUm2G24l7AIoPl3Ex7YPDXrBszEnRklAidEAOFRUkKEABKUPlWbxqc9GIdTO9tuy2rYtCuAeCSG6rlfa0LvpR/20cdfTMa1ec6wQY+3GPGe3g/z5MmOuY+d2+CwAC+GUkGDKSBjqYZsu6vsgsQWQFQ6nirMQwuaFPUqfZfPTSL8+lEkM8zU2F2xhVXlaknVmfmY/ST2zE9OBTDd+7Hg5t3YmxwNB5P4ohi85YFroJpALdL7NW/Op00OoNd3DABnzWEnTzlZ74vZ3vNpnRywqxVAyYCJGlm9ov091wDmupnJzDEEPZRfjW46ThmZji6qMharGesYSZeAmePmd3pGDq2s8jQ/ByAkPYauNmjl/TIkkK0x+CEpZPkF7NupZGBcfnCjNfMmuQaecNx9pxi8mEp25LlYThueREDVGbmel3yIONowF5nS21q8EoAntnWtNGx3eJvHUplYMkl7fCwAWfHyeCVjouYKFdZoUczgEZ79mqh2x+/e/9cjcB9DfbaYCdtiwBZ8RyDXP5uENDAhQEWJ7uy3AJv+6qjZvZoI/rarHlXsIgYlT+zCX2e7ZZDHaNmzhNj2S7PM0HhD2fDyZv21Wf6PMfBsZYvlV1gZ97bYJ+TQo7nHn0E+D5Lu1qMs8/ejpnZmaSrbfC44+u5fkpfV1Q4ISG/aKuLzP5ixVDRNu6Tz0APcX8DO5ZO8Dkec7zFfuoi8YaBP+/tuEtDA32OvxMQ/mZbva9tsJ9FEE+FqljQQ/jEkm3leGGt2LhGnIFq7HkVw+R0paX5TOZwAiIDG5xv0FWdJV/Jcys8zzar4+yHfcx+o5MNmLmfjhn16rIfbArJOwNofJdH82/kz3srT2a0m5Gs7VemlTt1TGZbc61Zp3tZ27ZLOTFQZnDJ+y3SJs9Trvfk1DEvdEsVOBg+1RGE9mY1L4IXzPxXRtzIUKdQfhoY6M9+OsFXyNFOTHGe9UrnsIVz9MtGdHR0ZtabG7jZB19OntgG26dOkr+UB3k+s9GVaZ0b3nXouAvnz0Q9dq+50Um7suSN9dXFOHl0X1E+heesYeC4GzyA4S5BB/GurLKsVlXsgFMMwu+UmCzC2DtpzttjrqT0XeW+W1xrAtJuSUXMoycXF9HJuwZ3uCeUUTvv8r2Ue1RWGoCojU3uuclzfa9ul8Xs0noMTczEzUcTMTQ5F9dvD8WVm/fi6o378eHHrpq7F8NiE/q9V3NePVKUp9BfqSqCbvAMHnbKvryqfnKsxf9O6HlMO6COUQ+k7eI+nJDjKq6Uxk6oyEN79Pal7MK+eQ+f+Yf1g/Ke+BWe8rg2yucZeFW/GVTzXv6uvGk/Um64VyZc8en9lSkzCH223x0j+2gJCnWeOtz7pdl88vaeOYnGOyfJbCdveVScL/bahg7SxDIx2lz5TplSpn2W+tWJMX/THugYq1Ok6fLiQtLX4KOrbnyWspn3p09OihS4BZniu7KrvnQiy/ZJj8K+oDf5rr/a0VQTh/b1Ric+o5Pm7rmziN5wMmJyaoZPdM7sfIxNjOeEnJP2MzNzkiuDcgYOxSQGv2CKDIrx9OQNE5wqq2v5nfFD/zjRaLDcydBihVj1k0/HrCZ51yCmnwbcApxeXmHZw434+Nr7ceLoALIOjgHPmtxmINCMyOraxnjng2uMpSuHGhiMIvBpcKoVjKqusiRLEYhC1zzhJ/WCK4qUWcdB26DuXYeuC+gQ9wZKLEZfHUvpxx85fvJEbsDIVXu04ITEX+oJsaJYyEkCV9G5QlF/oiYxz1pcunghPvzwgyzDq82UD9W3X/3yj8Ua+uX1V79frEIoMb7gviW18YUvfCHeffOtWAJn+1B1oBORf/pP/99zD58333gj+yI/iC3+4l/8tTh79hz4fTHefe899El12o8/9ad+MT730ufi1ic3YoJ2aUfhTAzTRvz1v/7X4siBfXHr5g0wFr2TR/ERf/Invxo/81M/yTh8knta1TJeBorbmpviv/xbfyvb+v7b76asWe5zFzz4l3/tV+MXf+5n4/bNT2Lc52xvRPnORhw/vC/+s1/7c8hXSdy4fYtxhoC7m1FXuRt//Bd/Kl568bPx4QdXoD+4FTq70unQ/n3xV//Tv5T9unnjxpOx2oaeFfF/+6VfivNnz8frr7+WY6x8WjtcjPDyj3wJ3p3I8krql6WF+ZifmY1nLz0TvX29cePmzcT9riyAmNHd0RqXn7kYd+/ey9UyYl+xtKsqrL5gotCDhw8SxxpnMi5Rzv8uPHWW+87EzDT2Gdq4J93a8mK0NtdHf29fPHzwIHW/yL6aTzeKLSbswKrKOOcb59ndWEtbsR9/U55z4k3ZYBByosFJW1ewaRNtg8mIaB3wnFjHFYWunnI1mgmbTlZvRQVGvoZ7y/sIILoEWQP7lO+sR/kueI/rxF+WJDVLuAU7tbG2TJ9NhiuwpvrLfUVqTTBkDGdmJhODu6pLejshWl1p/GxRgJPPNpbjZp3GUHye5V/UtZabyiQd42cVidhjBxl31UltJi7Qb//Gv1tB54k0nYAwQaW5sS7am1uiA5xYZ/yD+zYwfp7vZuTtbe1pc5UZMUwz/Om+mo6HG9tbFcBJLvdA0ReShupUJ6iKTZWdIBS7m43cmH6fAUtXn1h6NW0N/VE3Oz6ZeMCzLU9mNnpmYSv72gp4Rn1iiZg9n0isYMUEZVd/zHvkxKB2Rn1Of7Rr2k+Pt+PIG+x3grm5vT++//3X46XPfjpe+PTlOHUMX//YwThx7FBcunAuLuKTP/PMmXjm4vl4+ulz8PHTcenS2Zyk24c//9RTZzj3SAbyO62jDsaXB/XDaGjqTOXGBA43Sa2Frm2cZ4JTtjeDcDvwhPtM6QOI4Wqiq6c3dbHlXLWP2mYn9/S3ZXBjXqv0zWCuEyvqTnU0v/Jbap6ktxtAex83WrdCChAyV3XKN22MeQt+g8lUBpFNaGqlXfoOyqgYWVnRfmpP3LNvBxw0Pjkb69y3huu6+/fHo8GHsTA7BQJ2EqfAAoU9EIOWp79k8KuqknbRltLqlmhq7wNTbsXo0KNYnZuK+nJ4iP67B8US/u+cq+yUFf5e5voNaOkeZdLCJAQTv4xnimm06yvg4Fnw6RS2RwycJbl24Vls376DR3ID6CtX38+VWb6057nSQ4rBG/7L8ke8vX9ihqq6bGdrh/vFNMby5FhszE+D/cHq6RaUgOumYwGZcFWtJbGVq6wUg3xv0aZSxsWgvHuS5PozdO0Oxyto99G+/jjEW/u2Kn/S5o0tbIO4kgE3SWiN/q+twBvwvnxt0q4yY5JoKzqlv701+ltaosHKGI1FcmT6ZMihdpSOYAuhAz2VRk4Slv3xl878hsJlELKmoS5WIPCBQ4c4BcFDdRhU7enriXGU+vYuN25pziWvG3RUpp1ZnI2b92/Ho8mJmGTw3HDSZWazY4vx+OEsirIZpuqMzq6maGiFyCU1MTHhMi0VspkZxj0FmOsovFUeK5grAv7OWvu3CsYM0Znxkeikg1sQ6eypU3H46MFUEGZBCnTMdHIjOYOL9x/cj+lpGBHlceXKlfjo6tU0bh9+8EG88sq3Y3j4cVy/9lG8+eqr8cnVD+L73/mDuIchNUhv1kklitMZO4P9MuIM9zpwYCBOnDkRFShRxUtlJJguxZCvrW1FG0bFDJwdQFRuHCJ4QmkKZL2HdZmtmZYA0ReKzHFJ4OMf+f7hqzjucP3wVRzLv/7Q37JsxNLYdAp8fWc7YADm4Xc/FQCZ0fNLUNAaGz9h79jcXY+VqdEYWx6MjfKF6Olpieaq9pibWOZaGId2V8M4tSU4YlznDOPaGs4ifXZfgoamhgScE5MzKIZSDHJzzE3Nx/KCu5kXQexthLdHoIhh3lzDmUFi9uGcaQ00Ttn4J93f65Mf2V5+W+dZOzBuOc6kmaFO3BpQztqMGIEtlGplLcomb+LNfBev4nbeTAeqMNAK9+zsYjR0ducsmhkX1nuT55fHRuEnM1YA2jzLzE95yHF2vKWdDoP0tDzPAgC+xfrkVRzfWImlyUcxev9G7CzOpRLU2c7Nena53mHne+EglMb6+GrcGJqIJWi0hBLwJbDNE3U8eZ6BK4P5Bj10OHImEqXkBpoGVXJpMo6BSjonzVAee/ylonAplPQwS0UuaAfIViNPZr2JvK3XfnSgL46cOBAdXZ0osfHYBTwsLa5E2baAG5nSGXaVjZan3M2YMOQ4vRv2ib5ZF99d0V2Cp0ybDSE4tO/Kkc0xg8LxNMiiojb42QPdcjnaxlZmjHz4zlsxDZgcHx6O8aHRmBofi3GMnhNto9aLewRthx7HGN/HHt6PhfHHsbOCAZsdia35idicHovShdmogB/quX9DOQ5KfU30oBiPHj4Q+wZ6ExwJ5uulF+M9OwvQKtnEGANCGitj7fFIbh5c7+x3S23sQ5Z6ululYC4PbgTU1kInmXB3dZM2TMetjz6O9cVl7lmNnprNsio6IU6mzM8uZfBvGmB88/YDdEd9XAAcG9Rfp99zc7Qf4+Py3ccj4+kUfueVd+F7dKJGhHHbgscdO7MtOns6oW81gKMrDvVb73kpFpamY3RiOGbRxW6SBQRIpW9AoqahJSrrW2IV1Xt3cCj+4LU34ntvvB4PHg9FLUbjqWcuxI/82Ffi2Refj+MnjqVDZ1kPy/3kahTkXz7b2q6J3/3mOxnQqKiuK4KyUCWdNP62NIt2RBAsH1rio4HvbkzjW6ddgG5tSEGgGT9ZExyaaoC7ujujr783N4E1Y03AUhivIribehYdnytXMLCZrc3fBiYEGMlknJsZChg3dZ6BNMGBhk/3UyAxPDaWm9YahPXT3wXNOom+lDdBj4ZYflXedTh1hLcdEwx6BkPos8E4g2/22fIUBq8NgpkhkI4wz1fea3FqdHR9mZEouDXzToBR1EXcAQQ2J6ApBTwXG52WhNni6dLYBmhpdk9J6XZOIjbCAxlkdrKTdzXj7l4sK2vw3MpsRFUpemU9xuCJZXOA4O91HAsz1wX+NCv/TkdCJ4bn2gdl06BtPTxj4MGMBUuXmG3o+JkR4cSTgJAO5Goks1CdUDQoY58dzxYApRNa6h5LXPiSVv6mEy2v7JUf0AEyqGe5F8dDsGhg1owVQbug3gCjjrcg0t8MOMhnlbQrQSp6Tltr+SPvKX9k9iHj4OSsWVS55Js+GChK3ch37+f4Fk5ORToKZlKavZlmiTHWgRf0Zhkq7lkAW/V4UeM5g1nyENcqEwa+vc7lv64ukR8MmvpMx9b7OTHgZEBOVthPeMGkBbMkLRkjP8vfvgzQpCPzZHyypAftthyUmZAGiHVypZW0Tf0KTdXdBlMSjDLePjcntDgm1xlMSB7SjuQbuiqTjKP87dvJfulkplAGojnPccgAO3+bQa8Tqy+SNpI72460k7TTrGvbbhDODE5lWRo7ESxtPNcAsOd6T7PtDYQ3wz88Pu/np84maIDxQ6Y4sNcHaeFzbVfKK387HlmjPO0bvMqzdUS1MT57lbGQPgbz/C1lWZryTq3mA7m54+u4aIftexWOTm9ze9SAgRrLcGw5rZoxNbhh4M0sPHlAeqvHbE/SjjZopzNwyTvHhHFyUlGeMDilPBoUl7dtt9d6nXbdfhYvcfJ29q2Y0IJ/4BkxjPrSPskXTvDsPTv5Fp7v6OxMfahMiIPNpsz+2j/+OXmg/LoHgnJiQoEowgkqcVXKkI601+RgF+Mr/Q0ycyRpJiN4L3lQMnrPogOu5GnOQIhtle5OYrjiQf6X5q7KlT62Tdn2MnWtXODNzLI7tL8/ZiZG0pGmIRnQ6MBOnz11GNnHraqoAosu4YfMxfziVszMraHnt2JpdSfmlzZjfgN9tAltt3GwcMP8XNniO+9NxnWD71vgm91Sg6RV6CPOw1fZ9hjYZ7u0MlcazoMZR6bwccbn4taD8bh262Fcu2cw/0Fcvf0w7jyeiPvDk3Hv8WQ8HJsBV83FOFhgieevgudM8NiGZ+aX19JBl1aWkzSD1qC8tLF/ZsqZZCIJ1D05EcDv6i0xluOXegv9o45zbKSnK4zVr46DEy/JV9AVJkwd6BjJX/KI4yjOthHJD/C7bdA0KXfyizpTfaE8MfSMjU6ok2SODweSF9CBtM822B+f7bkGgDxHmycWTizA+WbH5uoi7ut9vCZLx3CRcpo2QPtuP7mnx8ywFCPbJp1fm205NYjC9a6ia4z2trYMBjsZIj+pG9RBBvANavZ0dSVOs0/yWMonsuN52if/zj49+b+6zDZnYhJ0KSYckA6+2+fCv9vFN62Nw/t7o7u7A/obdKrGzlnSpJF2NeXka0NjU7S2NGVgSCd9r7SZdtP6ylmvGr4w2O8kkMe0BWY2OqapZ+QTnykv0AeVR2J/qVFlgsUMtqU0pnNyYRFbs57ZhnfvDsbbb70dD+/fimNH+6K+zlVhyDOdLAHfO3leXlEbV6/fBf9bzgk647PaT/eAUJcvzLuxsCu6N7LcrThJ32TP9tqPvRURJgFYq1g8VodPoC61fFWOCeMqj6ctAfdkKTTuo+03kK6OMylC2y//ywviP4P9JpvZdzeulI+u4NOPjAxHDfQ2eGUbSrZ24+HtO/HRh1djHV1peZoqx4rnzk5Nx4fvvRfT45NhOUXLRqjrZrE9Nz65Ea+88l1sgxOZ0JexF9+cO38+3nzjzfj9b3wDFecEaXVizc88/2yuDnjn9TcSD7qvkgHOZTdXhJfee/NNnjeT49+FL+EqCj/v3LoVb772Zj6DAUQ3l0LL1dS3/+Zf/07MLyxlEE4/04QisfnVKx/F62+9hc3fyMCpyVs/97M/mZMBv/v734zJOUuzIZ9g6nMnj8Qf+crL8bu/+80YHHwM/fDjabMZwF/47EthDehXv/dKyrdyIxYf6OmJn/+pn40/+IM/iEeDj9K+iLf12b78lR+NQ4cPx+tvvBHDo+N53Hb1dvXEn/oTfzLeevudGMJHy+czzhOjI/HHfv5n4bMj8dprryWmcSWb8YS21pb4S3/513LD0Du3bxUBRzCVqy1//Me+HD/y8uehzeuZKKTNMfhuYPq5SxczuH7jk0+4j764Mard+KVf+Ln403/mzzB+U/Hh+++nTlMuG2rK4y/++V+OM6dPxwcffgjvPcmuBQ9bQvaX/+yfyZVcN27dTB3aBE7fZAw+99nPxNe+9uNxmzHSlrqi0kC/Oc0/+xN/JFeXjY5NpA130iCg/+G+zvj1X/vlOHToEO37OOnc3NyAvt2MUycOx4999Uu5MvXRo6FowzdyZdnmymJ89jOX4+XPfyHu37+feqwcX7oSv7UcXfTHfvJrcXBff1y7cSN26A8gEr7eiJ6Otvi5n/mZmBgfjRl41jKUVgTYQV46sbEH+3riwd07cNVuNINrq/GXtvDzXR188OC+mJuZTjveZpC/CjyFn9DV0QT+mI4lcHb6x7X1HN+NhbmptAPa24yNoatRvkmL3Y2VaIZm7tfmZIV8ZJCzXLsAbcSW6ytLuULPclVOAFiZwKoZvsSdrkAoErWUM/wiMJEJKMUE7UbqfvGSmE2d4t4knJrjr+pTPj2+99Lm+d2kMLGSehGlnu3uaKqL88f6uQZ/q2tffPvb34nurjZouhqT44/h+fvI6kRMwruVdHp1ZQ652YBXrFbgCglsWHUp/amK55+7FCZJP3PpEu/L8cJnno/nnn0mzp07Bf0a8VemorW5KY4cPZ7+n/6LdsV9PJw86enpjUMHD8aBAweyesLlZ5+j7fh7WeKpAt3WGG3tnalTXdVlxQRLmDtpGxU1+D1uAouPgw0VU1vGCLQGZsE+MT57CUJWIKhB91qWbRH+T7yN/OWEFL9pb7S94vhV9Kz7uOyV00tCl+DPo1fXt0vBUe7Bia6nPf37DqJXHsTE2GhOkhokl+7adMfLcTVOtYG/6CqfbXRmQxt9PnI2GmpbYnRoMNaX56IZP7W9qT5pVWZ1Dp6pztdPtkKKvr4rbB1Hbe+endbuLGO3nUieN9gPDyI86Ssvr8Eb1bXgq/IYm5iKwUd30W9ribMt1abNK1atwjt818hnTI9niEVKy6B5Ywc2tCwsYb27PB9rM5PgfycD9Zd3MnnOzHlr9Lvitgld3YYc1sKvzTU10cK4tWATW/AP67hvHbTpwPYfVgbRs7XY9mn0wQomG+plSaAs5bMN1uC+xop90zTGzERJJ+CqsWFlyFx1dDbURRc+tJN/kCXlOX0LLki74VjAH668MdPfVX1lf+zTJ3/j7uOhrCPVgqGa43N8YjwWAQkjQxM5a1IGyH77oyvxyf1HsbiFA2swph4B6GmKjfLl6D/SGi9/9QvR2FIZ5y8cjsX5sTSoq0swz1ZFjDwCbG64hC5ieHCHv+szK2iJZzk7uL66gEGZjir0yOriLMdnUFAlKJjZFMLKMs6Zn+WN0YRwNc4GwQS37t6Nf/31342Pb92N9z+4Er//+/8OMPNWvPHmG/HWW+/EJyjJDz+4Grdu3Y5JAO/eZy2KTEXtrFgXjubKwlxMYHjaEFIDLC71FmhsrK9ET2cHPFQSDx/ci14U+lEUt3XhkhlhOhlwfW45BamJc3PZtvyjw8w/nS3l0GA/XCsuS8EojDxfYM4f/P3vvVRkxfEfvotzi1fxu6+EebE8NoVTglB1tefsqsF+k/flBoOHnmdgyRlcDqRChb3i4dWrsVGxHg0t9bGNEMVONcZiBOaB8U1z99lcWsI4VJajkNyYl/EcfzQRM6OLsTiFMzW1nsHPFsBmyZrLMSMW1ndxpmgbQM7MfmelXCK9U7odB08cUo/QziLTp+ie/eMzX0V7kSsUEH1G2dW0tNEVnVWcAgRJK7QLI+9gBCtqoandyz4++dy7l8rL95OvCs/E5Gw0MPalCMQWSq4Khe75ZbS1vMIgHI4mSkYga1kSQVdmmNhG76RAbqzHwgR8vroSQ3dvxdLww1ifHo5GyFMPzesFHTokKBQDXTBVCqFDolJcndmID+89jiUU8QZSKth2dC13sOKkCIbYIIFGT6ArLTLninZWVHIf2uDy/lyyD1hxPCWlJ/ip0yYAFfy6OsHJFuu41/EcBDOfo9Hc39sZBw7vi7qm2qh3093OrpgcHocuPA1+WoXP12m/pQUMZBikMkN4u1QnALqUO7MvVZw15Z4oKTdjdbLO5aICsmIDP5xcaGYQUAA3PzuTIMu67Pdv34Q3FsMNrKv5rR5lXF3hcu81ZHI7Whp3orWhLNprS6K/vTq6msqis7E02mrpY8ka93F8nFHVMViCbjoVlkRYCzc71iBMzy+gYBfj3u1HcRdH4DbPnJobj9PnTkRbt5ulrsbW4mIMPx7EmVnODOslaODeDi39/dF9/FTU9+6LbQyyWSNm4WEucuVGW2tbHDl1AielLhqaLeWBQwBwaenqy5l1Jz2bWvqjHZBRgqH+9je/He+8+U4u+1tDJqwl7L4Caysb8fH1a+il1jg40MNnSwzgHHS2WzYJgJ/GSZ25mBM1AgeDIwZmXebtctQtBGthdTdGp5bjg4/uxPff+jA+uPpJzGMYTz99Mr745S/El776cjzz3IXYf6AP2jF+MIzOQ26YzXgL1JR8nWOXxF27NRxXbjyOirqWmFtYzNUCq4ypgUyzeeRbMxN08ARcrhSzFv00dsAyPr40WAaTlHmza1Mi7QtGu9FJQ2RjFbom+IOyi9xLh8rNoczOsJSb1zhZJ1A06GFJIoP4boKUtRUBpWv81sSzrQ3q37bXoKpZEQbG3ChNnYg/mO03WOX9DHtZMsCSHy7F1fF0U2zrVitrljhJEMpzBKHqfjcktR1VyJSBBjPFDc76u0FjZUwn1pJBggmBgi8dfHVdZoDTL4PN9tVSCzoYpfaZ58DM/LfAGJmZjb0sNWtHHY4zUV8Z9VUl0Qr4rCzbio62emQYJ6e1Jla3Acf1SB5qLaq4dhMeW11OMFIh3emvjo00ExSbUSA4MIPEFlYCajUiiwAdl37X4hyZgWIpDXnCYL+6I1cyqGxUSkoDfOh3N9asxKCbSaZ+zBfHDf4ZXOns7MzgjXpZW6wtc1m4NDLYXDhS2E/aa7aqZXx07P1bR049NInTbxkiA942wXrC8pD6UPssaDTw29nVmceTZ/gnELYdjp8vP82Oz2W5tE09Z5DVTV4NuBc6Gx3GWAio6AjjWwSHi+/FPex/Th4/AV2Wq7G8ns68w55gjIbWA/rm5ueTZ83INFDipNcC3w2MqFvT6aMNktXAiBmVBssWcJTc7DGTChxG9ThtdgmubZS/bLM2Q8C+AM6SNoJjgwmCZm2FwRRLq2hffDmCIhYjPxkk5hzpl4Fu7rW3kZgBcMc9g2LIv7yio6C8GeDO0jTQxuCcY2Uwy0k/6WOWnuOq/Iq9pIffc+NL9IJ6wCYsIkNuyqisZ+CZe1muTn2r02jblDkDeElT7+O1HDMg6nVmp4vPpHdmnKlTuLc8pOPoxIJjra7a4wNlUXr7UiZcZWM7Xc7s3hY66C+/9Hns5UAcwdk5dID3wcPRs28fcGg3Hk9NInfFxHVHR7EpuPxroMq2ZFBFDMBzpKn0cWzUiZ6rXnEcbLMYxf45KZbBRdro2+MG9OcYV8QjJ+bUO+ISAxkmNMzj+Ehzx1aeNVvQzDP7q05zpYl8oK1SL1kGJIOqyFWWMuG5RXkn/qMtllfyZRsTx3BMutWAJXSqJyanws2yDc6o79NpTPwLHbmXOsGb5WQteGLZzC30hhnFrjaxvz7bzN18Hv3zfHWob/8Wx7Q0Vsfh/QPR1tyQ2YHKjYGovq7mOHy4H39hPkqr6uN/+Dv/IP7lb38jvv/6+/Hqa+/k+5VX34rvvvpm/MFrb8a3vvt6fOM7349vvfJGfNs3v33r26/G73/r1fjmd16Nb33ntfiOxzjv97713fjmK6/Hq29xr7c+iFfe/CD+3auvx7/l2Hff/jDeuX4nPrh1P9+3B0fi/vBEDI3NxKPxmXjI3w/BUTPTszE7O59BSvdGcEJrHFqNgB2z9rj8LLHUH/zfQHuOJzImzxtYdtyVBflmb9JIubAsjceVTYUxf+ce+jjqJ/Grmev+Lf4Tg4kHLeukDs1zGCNf0tpx1eG1TQbDHWvttuOu7KgbnAA0KO8KAldnO9ZOYBv8U2erW82q1FVxvOVbx9eJfp+bK2Npu0EGJ9FoYt7D3hvUVk853hnQ4x4ZvPUfbVGOlamchORv9YA2SL7VoDpxayBde5ITktKD/klHVxOpQ9X183Mz0dfbk/3xOZ6njCr3xUs9hy3ku8+TzspFBh+hjXbFPhT8iephAFuwt4f290R7SwN+1BpcizIBn4mrTMHQcdHfrQLDCeMsM2I2tSVZTMbRYS9UkIIHXkJWxXf6juKxDKpwAmaY/pkHyIs2ufJTTLWLjp6Zmouvf/3348adwXgwOBr37j2Mx8NjMTI+FVNTC7kKtRw/rq2lFux3IH0Ox80VwmbZuqrlAX7dyDB+MljSMXdM/Ns9u8z4TFrzsmyQ9DBb2r2FzP7Xdht8UmeJu0ySsCSEFNAmK7PaNelmgEVb5KflWxw//Wcn0/100tcgXfOT5A/tszZSveeYuopIeXE8fbarLpKXGRd5Tbtihv/a8lq0NzdHB3rPSSKGg+fVZSKFNHeSzP2TlhdXsnSaWNFRsK0ysTbgrbfeilt37oHRLFkEBimXDyvj+9//fnz80fW0bZlRDj0tHWKy3+NB/IglsQ00dEDhAf2gKx9+FDdu3MrSc/qBu7RzHfs/v7wQ71z9MNbtAn0pKcN/BB9MoTtef/vduH7zNmPgb06QYS+h9ZWr1+Od96/E6MQ8cgO2YJwsbzM9gX5h3N94610wwAp8DTeCiwzK3rt7Nz766FqukLBvxYRfeSwxXpYoMjmyWG1TTCyKJ+4PPozX3ngzJtDzYhsTlcx8n51biE9u3ox33n0vlhgfV0PKkyYHjI4Ox+tc83hkLP3IXNnBb5M8d/Dhw3jzzTcTKyN+6QNZCqiutjr9n4+ufJQ8oP4yWeTi0+djoL83fvu3/3UmGTiG/s+s4bNnzsR3v/Pd+L3f+73CbsMVi9jHwwf25W//5uu/k/rWyTeDp4xofPalF6Kvrwc78dvZR5OB5KXl5cX4qZ/4yVwp8tG1j7M/0siYiUH6L7/8hXjj+68Wfhv6s1I9gNy98NylePHZS/H7v/9NZO5ePsc2PP/c5fgLv/arSatvf/d7ORbyv5jgucsX4s/86T8JLQbj5o2bORmpnjRz/89x/Me+8iPxwbtv49+Y/IE/AaEaaqri13/t13JD7ffe/yBm0e3qbHWmE99/+S/9Om0qi2tXr6Z+8pgTFSbd/bf/3d8GT9TFdcZeeTGgv7GyHJ//7AvxK3/hV2JsZCQ++fhj5MakmMocw89+9jPxa3/hzzMeV3IlkhPG6i5XqHzp85+Ln/2Jr8WNT27GErbcfpk1bZnev/rrvxaf/tSz8Pl19IW2qyqTaB2zn4C+6ulbTvQgu1k6FRpvwM9iLPW39iD3GaQv6hbpJ4+695PKUR0pFhUL7vmDsoS6Q1uBKss4nKsU1M2WFOtua4rzx/fB7xXRc+BYfPOb34oXX/pUnDt5OA7u74uDB/ZHb09nBp6d8MDh47MDHeEKu9qcOKmvqYzpyRFoXviC2nI3PH/33beg64foUmQA2ty8eSNXAv3oT/xYXHr6XDx19kycPHYY+9CXcc21ZWwlbTZh9PHQMNfs8GyThQ3eo1t4W8rQUmqNDU3gtAZo1hU1DW3oqo5ob++J7i7end3R1dHN3725EW9v7z7s2gD8sT8GBg7iu/aB3+qhjaUbq3LCxzJhrkS15JnJRfpPWfYSPt7IagAbaSv1Y/Sv1EcLa1uxsM75tLOlrSMa0f1Djx7F/Ow0ulA9bpCcT/jGMs++c2UF9msHR1vdU1XdGP37D2G7a2N48F7MTTyOmvJtdHMDNC7NMVK5W4q3eItHsNfqW/RkUW7NfU3KwK6N0MIE8tZMQh2dmoo6vrd0grtL0cU84/zFi9i0kvjw6nvY+9l8hoF5V/S4kkqt7KbX6qtMQlt2UkLOgs/aeqOi1uQU/BBLMo0PZiUFLkt63Xn0OGnXVFebNfjrsIM96Id9He3RDq/0wN9d4HLfPfBsX3tb9PPbPtpXpR6EtpZcWuF5s+i+ZWzqurodppWvtuAhfS7xgLZIvFOPjbR0ZA2NcHVRh0kCtCf9d/jIiQ59V3Xtuvac69RfTsxbraPsF794/jdKcbJncSIlosZqR9C2VQJjHI5HY2NR0Vwdxy+eC7gvhqanYp2HtQ7si106f+Lc8djaBShtr8X8/BTCBqlQLNWVtQh+FQZ0B/DTE0ODs3Hz2gzKZCLGxydzxnAOQZmdHo/FhclYWeQYjGMAcGF+OmfG52amMAI4wLNTMT70MJoACN0wRm97MwZjJB7SNme7rDvtbJSGwsCTNaE62rsQipawxmFra2c0tbRFO4LhRhpmWsislipx8FcxMqOP7meduCqYxAxaAxuW+3G5sIDjwf27sf/gQJw8faIIgDMKe5ke28tmt61GY5cbtVZiOACJCjKEFsjoSLnUzGViKp4959JXOpj/f14/DOb/8PWHj/37wf6l0WkYvQj2Wxfe4JY17ZHANGQc4VTNGp++ud5AxvC1W3GH/u0w5jVb1Siz+dhYcDa0Ps8UbO/uoHS50mxvN6N0SaI1e6t2UUy7NdGKEqpEfDYAQyXbZoGXxtTSeioH60sNdHUk6DWouVu+GwdOHOTxhdIu+Jke0Pb/U/94InIIYEQAnM1sMtvP7DbBHIbF6xG8LXjEzUx/eKXU4PXkQC7TsSMeELwhHBqgpp7eMBPPjXUrMEZmuZYB1La3VpAF+BgFY8ZoQbcn9/TeeTON0Xo8uH0zZsZGo721OWf+5P/SMne8r8XQFGUsvL4MMFcmSvVK240imxieidevYuQxTNa0dGYb6IBRq4xVwNReICsz3RjDNQEY45U8hXJK5xwNIfjUGduC53TepKGgyqAA5AprWNpWA/A6CE66iNjcAEcgfuzgwahvqov2gY64e+NG3Hj/evLA7GIRaBUMWp5JvViKo2D/otQgC069QfWtZcZ1DjoCPBjb2HGVzjIf1s0FnPNpAGQLQ2LpKDcH44RcMbKK429t/NLYhP9W+bsCBVqTitVld211ldGCcW7GuNar5Gh/Gc8t2eQZ66vojfnYAjTvQCdr61mWaGVpIbMXhifm0sm5c/dBXP/k47gLCBsZHQKY6GSXxdFTB+PYqSPR1t2atLKurxssV6IfmjCgrV19qecaOjqjygAJusQhNGDirrnqiqq6xlzCPDE7CWBfj2mep0GQl2ox1OvIy5tvvR+vvfYuzsKDuHXzTtwBAM1NT0R/fwdgojZWoV1Amxr62d7WHF1dLXH0cB/6F8MAPa0TuEg/naHVOXJFi0Bkd8dsbGvS42yVVqGDNuPKx3cA/9fi1sOhzFbsxPhf/tQL8fKXvhgvAtxOnDoGYGpMkLpjoFqeh+cqcUhSFWGg5cFES/Apoxxr0OV7b12LhyOLMT5l7Wl4AoPmb2oes/nkLwFCUSpiNUGY2QOjo2OZ2e95Lo215qKbm3lvHU0DRjrVZrm5WkVwJn9rSA0GFM5gARIdo9ywWZni7fd5nDnBf0lFWa46awDIGMi0BqSZ+wbadYr26owbiHCCLDOMzUJIOdFJ1G4VdX0Frb5tv2Vksm0YS4G6QQMnqgWoSrM6yECBYNZsVQOvBtcEpmaH6zQJZLUpnmtfncyQ1JaHMdBv7VQdxSXGeBNZUZ7qa0ri0vmj8WmXkj51NJ46cyR54vJzT8eJk4fi/PmTcfH0kTgPUD1xpD/OwMuXP3MpLjx9Mp56+lQ8jb2+cPk8nyfjmefPck1XPHW6Nz51+Vg8fRZA2GXN0sro7+ni7xbGZDPWV2ax/cvwA4APurr6ZxUHsBwlAnekTVtHds2uNBBk/+VJlYwyIdgzKKV9M4NR0KuzLVDPjE3O19kWgBgM9aXOcim1zr78YWDRjFADldbaNkgp7+xlYavfDAQJanTrnHhX33kfN9E1KOL3IrulCNwYDNWptGRDUSalyJR1LHx7vgHhpcViw1YzNuQJA6lqennB4ICZ9f4t8DdQmcFUnpMrPehT9p9rnTCSb2cXFpLHzcY0QGSAMrNm+GfbBaxuMGW/q9Cv3tvyNR53okie9J/P0YkxQ9ayKK6iUf/npAV9lL72Q7pmlg595GtOGvldvtepkg8dBAODvu23Y8IjUoas92gAz9cPJrQ4w/MMMjlmjoH2QGdNB8v+yM9OkElzA8q+bY8BHx9oHwzq+xzlQ3Dqk6WnDbVZWQIEOXeVhk6vn05smuklbb2n/Kdj6zsdQfgg+8TLVQliqZyM4JhLzjMwrami/eojJ0b8TZlPfuGe3mPPZvqyrf5uEFtnUeygY+7qs0qcgLPHTkYF+jApY9CO8XVSfpExH5oYTToWz29mXIpVBdLB5BH7kX2njY6bwX7bZ7A2f4cWe3TzHHkwHfknY+Fxx13M4iSdQXL1i0vb6SVv+s4xJ4uKVRTaCfpEe8x0puc57j7LTLPcFLsefcy9vac0SPyKDbCdYg/fZt76bIOB0tv2FLTGqeBvs0bzOE5FjjMPzZUmKgjfvGyrvGgAz7JAbqKvHBrIzglg28rLUXBEpfvehJM3UW/s623PsnsGQ8TeIkdX1mhDuzpxylwVjGO+voZtP3w6Tp86G0ePHY9jx07EET7Nsjt09EQcOnw0DvI+cOBQ9A/sj/6+gdh34HB09/ZHb9/+6MFm9nCss7s3uvr2RV1za9BSHLKdWLKvu+AnM+zKLOdZDen9rpzDFdoqPu27ssHB7FDKCrZH3soa3dhQ6dZjFji2S6fNYGX6FBBB+fDTl/Jrso48I82lmZN9yn/By9LDAJzZ2Dqu6q/CtjlurhiRxmazKcfqKe8j/XJylnH1u3wgzXXe5TttMQCB8w1iuurCYD5egM/nPhmQkSc9xvUGfrULBugM7LoqT7tgu/f2cTAwL25VF8sTOQHEtcqj/KE+sK/aQ1dSWQdYveD18rO0MBnL7Enb6jVONqlj7Zc8bFtTp9JnJxZs414wX7zR3tqavqdtdfLBiWRfniO7er59VG6S3k/GICcX+DvLpmGv7FeBu7ejGlq1t9TGqWMHoqWxLhbxY9dXFmJrdYkbYkewhZmgsbIUa+AHy3psYeuta+4xSy8u4f8u8l6YmYyleWwx+MyM3FVwgb+7J8S2K+ncVwY5c+J9y+/LyNIq91qaB+vsxsef3I5R8PvyiiX3LEG1GHOLKzE9M4eNXI3S3c3obm/KzF6TGYYfD8kJubq5rr4lxiYX4+Pr99BL6AzxIDQtLa2MGdpkABP2yuCDusbxcwW0+ltd4NgbSJSO8iEXpm9sAEI7oS12/F1hpP6rho6ZXMFYWuPcSWrtniszDdBoz9Wh2s9Ct9FfnuHkdeouxj034WVsHSt5yckp2yTfGsTa4e8OJ6OxWfbFGs+iXFe9W0rGJAP9K/1KJ9sZ/OTbvQl9Vzwqx/bHIG6ON8dsp/syGLAXA+kW+kyzUcWdBooA5shBeWbYasNtt3XLrWywhK/simh1rrysbi/kUjwa0cg18p0JJOpD8WkTPrDJDGnHpIeBIoM5jE/aOehqkoLJTXceDOaqO7FSCf5y2ibGZR2eWQXHqqMcF59vkoeJOqPj44V/gXwbnFcO1CNisqWVVXxQsQj2imer803OGRkezWQ5jxlwsv1iIid+nQyAKOnPluqz8FD1vxnu8on14H0+TUw9UvhoI3xH3+X9ir00Hg8NxrVr18Boq9DTFbuF/l+Hnz/i+D36Kn+j+HKs7I/3ee/DK/gsM8lbWbscAVbf3b9/D7/s7bDMVgnPN9GlxmxgxvbB/ftx9+79mJieTX2iHlLfiUucJHG1irbdsXFc9KmnoNvVq1fjNteZxSz/Svf7g/djaOhRvPLqG3H3waNYBKO6Lwo9i8HBhzGF7vrWt7+LjzRHX/Aj0LsmrewbGIhB+vzeB+9lP6uwM5bOFgOeP38uvv71fxv3Hg6Coepoox6cVnI3hqDrB+9/kPbFpJIDB/Yjm9p2MBZ8+btf/3r2GaqjTyuQWZMvCuz8/dfe4NMkkcK3cgLh5KkTyOFCfPeVVwq5RB6UY1cL/OjLPxL3796L6zduoTvgr7TLO9GC//Wp556Nq9c+iLsP74abDcv7KtLFhfkYHRuP+w8foJcWUmeLe22/E23aHcehMH3+Hz5gTNyrS9nWJ0vbgMH0s8Df4hX9iu1sm53N4Cd3ddwMbFtSpb66PA50Gw9sivq2YqLnwMGB6O1soQ3IDbpcu5krlOCj1XXLfKI/eUvdDXS4MasF7EXfwL4sRdzZ2xudfbwtjYRO6MB/N/559crVnBB65+3X4vHgvfT5p8cf0//pmODTci/ahMXFaeRhPqYnR2N+1hLim/jijBVMZQmq2qqSqKnEhppAmfJYJFY6YVVTXRZ19Kmh1tVU6NE6V2WaPFmbfGQMSv1cZtlJMGZjnTGVhmjmPAPfYlz7ZHB/fQvcvq4/WvikmeiIXZrnbdWJRWRwAx1XWlGTMjmHb1PY0xp0kiVb9d+q4Udto3vUYIuRYX1sJ3CyHFelGKQWnluN2anhWJ4fj+basmhtqE8eFR+7l6AJfCn/YhwpAnMAvQINUugm7mlSk/6GHsYcmMLNg8t5tqWFN3Z8R5bxcfyuXf8g409uYG75otpK9Cg+fTs+gith2lrbEy+b/OCqOdvQ0NoVDc0d8EpzVGxie+cnYqCL86qwXTWVMTLlKtztOLwfvIgP5z3b4Psm6N6CvWqCHnXyMjZEWanHv7OkNhowcYw6YBK7PAIOXkFPrPO2lM+Oup0+WT3H0tt21zFX17hhshMV8g5aLsuH6q/Og6nX1pXhtZjBP9TH8n76Bto/J6iX1+HtX/mFL/zGDA/1roIkdz2W+F3tvQhXbdx4cC96ju6Lbt4zAJR9x4/FhzfvxtDUfFy7cz8eDY3E4UPHUd734969+7Gfzu9iyHZ2cMoY3OWlqdhex8jxwJnpZZxOCFZTlRsyNPGcpobagqmfLLN3cyWZx030zAxsZIB2eG4JRriDv88fPxLPPn02g6sBGCmVsTGAlRDYJV5ufCSzW6/IjVRRCQwexg6FnkYUBnIDkS0IBZRLoi0BKny7/NOJArPG3SBhgWPOplhfTUBkGZ/jp44lMODyNK4ajiznsbCUwX6BOBAcRkfZwIw5m40y2tsYlfGC1EWgpNBl/u8//HKQ//3XD47l597vOokoUnc053hjTzdMgfHkOSVIg5u3mS3k6T45/7QhGCXbN3fvMYZnKEpdtjK5HotTa9FY2QoYNSSxgVJNPU3bEWD6hK7xG//hoHOGzCwQsm01lQhcLo/ejunF9cxYd7laX3tr1naTDwz2HzwOn9hIlOcTamSf/Gebihf92uZ67uHGq46zS0t12nVMMngG8N1aVtB1gH543Q9Iw6twJDnA2GSdbr7JC7XtHXnMLAzrfUmSHcD1xtpi5E7mtgzhsqve2uukWy6d5ctuCUYGZbkKeGloroe3K6K1py2qAfu6CAlCETaXVYbOvDN5AKYNeMtloGNjc/HB7UexjrzkhjY7WznjWIFhnwNYZLCBVhj0h4WTxgWdszfpfMwCEpQzHQ/pL9gUFKuIBYf2T0AiEtWRtE6gwX4Vqku7zIjs6WyLu/dvRUt7XQx0tEdHY2u8/+HHcefRSLh59907d+I+emBqegIAhFGadzXDQjovG2sL9N868QuxtGB99vFYXZlPQ1ZCP9cYG4PyqG76hUOIITSzyA2nGlCarbXAju3VaK0ri/62uuhuwWCVGwjZjspSlNr2elRAF8s1bWB4rI1qBt/Cwmwui5ycmszlxRMTU/Hw0XDcuvswbt8fitv3hjHS1mSuzI1rn7l0Ji5eOBoXnzkeF547GUeP9Ud3Fw5AR2tukujeA06yVOIA1bYwhs3tAPmGrGXvPhglSUv+g4buEyEPzExMx/uAuHe//1ZmpfR1d2G8GHvO0ckyW6q8XJDZkBsc67QuzM/kprrHj/TH/oH26OtrjdMnDsRRvvf0d2CkS6KzrQHZW4aes9BzJgOLrhAym6cK/VZpTeGK+lhc2YoHI+PxOoD2lbfeidtDo9E+sD+e++zn4wtf+WJ86qWX4siRI9FFH+tc+aJp3EZW15Fp2pjiZ6egr5nFGeCH57b5ZykSgbxL4SxH8OHHg7GySfuX1jIAp2NoVrugN4PftE9HRgCmc1Zh0INnmPngZu++dLTdTd8VMkIx7U1manCegQFLyejEaPTT6eO4joCOfH0DdEV2M6iAEdVYChQNiBncr8dmeL4Z+Ro4r9N452y3Tg7dNEPAjWIzkKdYK/s69vTZoEAG6ZENn93Y2IxRNrN/MXWNG+U5MeYzzTDzWp0ds8IMnJllJmjVKXLCQIAu+NQBEow6YWegy4kQA85m3xp0M0MkN+vdoc2llvcpiRc/cyH+6E9/Oc4c70M2sWnlO5m13+zmQLWV0dXVCp/Aj+uLyMgOtrMEmkPvwJHkezVjt4mTt7U2j27eBnigftYmY39/C0C8LNoaDByjg/d3REdzCU7EZjTWrMeB/oY4frgtDu9rjnMneuLU0c44cagj9vc2Rn2lK3MKWsk78zj+mdmNPVDv6IwXm4AG41FkXzupl44ijqWZ/L4ysApdW1pb02YZrDFAaHDW38A7OQ7ygDUQLf2RAWSOWaff4Iq6z2XuuRKK8Xd8HA9rvBqgUhc6GSMAzQ0F4RsDHupF22UgKANkXGMgV35uMuAAWDfo7wZqBkcN3BnY3wuCqVPtZ2aKgxEsnSHvWXLGIId90XblJs30e4ExcAm4NLDkwdTkNCB5LsfePhscMdAkX+jQWy6pCKSBU6CDelvnYgNn3oCgYNrSgrbFQEfqe85X1pQLZVL+tA1F8BtZgQaZLcbxvUDtCvyr42rwXBCZtoxxVT85qWXfpCENT0crX/xtsM5xkQZZNsbxxx6a/andmZyczIkJA/E6TE7Q+LI8k45PTubQJgO3yqqBCV8rK+CNnFArHC0nM2QkkzJsi6Ba2hoMKKe/3mfv3jKDEyuZHeYY0G+vcaWVNLVP9t1rHCOdQoNBuZkz/FoEdHQa7Sc8p+TSJ+XVfqkDdukPN44qlMjU49EYvHMvHuNoPxgEB4MLr9/4OB6PjWCjaSN6TTqbPe+4+ileMcAh//gcx3Vv3wrHWzttW6W5eNKgo3pIPedLXjFQobOdHZY/6IvjbEa1WfyGWORTfzag6r3ldwPC6lnfvuQJA63ynjV5vcD+yhfWVbaerQ5vriSBxxwDdWc61LTf32yn+8s4lupK76k+lSfkD8fOPifP0c7kTelM+7xWHi0wMe2TrvTTZ3i8aE8h06kgoKVBWWXthBvogW0NdDou6uSmpmb4aS36elo43wDKaPyj//VfIFeL2J7ZGLe8KDbIVWLz4ATrbDthZrk1JyRMlpCG62ubtMlHPuEFxkU6i6GXkD9XOO/SBpQOLYTfyi0NhYOLvySP5RJxbEihG57oB2iu3bbsnfXYXXln0KkIEJZnpn0PDqTLteVFx1fZMoC5J3/SwWdII+WvsakJflhNHSG2caJP3Otvjqlj7vXaoqQx97BWb7EhMfpX/Mo/A/X2M/VscobDhs3imHpcnW3CS57LGKuf0+apM8AEjq16SDr5LK+1746LPKx91+mUv1294T1c5SNdDFjJ445v4dhr851UKAL54gSdf8s+WAPbe6pX1P9mYmtr5UWfaR/EFxmU5H7qWgPHrpiQdrbXc7Nf6PqsIc3vJk/o16m3lC/5QiygLvG+6lRpqn4Ux9tf7yd9Pd/fM2jNmHseZI2KkvU4tL83OlrqY1fbXsZ12GIzf11ub0Cg6om+NLvfxC8EIB34csvV8t0a2CZi6BPpa+nwe05uNg3eXpqb5hNdwVhvI8euojXQn5MA6k0w7J17j2Jy1tUOZkyv4scu5Mp9V9NYgs8SgEcO9NIHV6e7ugksh182PjUBnfS/auLK1RvYmKac1NXWuPJPnO2KPmli5mv2G/mQxq6OlKelj7pGWZ6dnYkN6N7Z1Z3jkaUTkTvxkgElJyyzNBDvAhutC8rsedpPx1Q+kPfVn+LRTejpqlJ1nBP4qZPkafUHbZEfHMf0BTmevAWoMLZgXXsDyK5+X0fvqFdcra4dyyzWTQNI6qsiwC9G0O7kKv/ko0JeClvEbxwzCKWOs9xxYkfOtR/aNM83aOUkoOX79hJYLNNhYGd5FdmFZnXIDSdnzEB9qHzlih34R9/auIH+U2Z2+h2+oKsZ/JHe0kteMsi4tQ1NdqznDT+ha9QBBr5d5a9qVs+k3jaCBh1sM0TI/hsc5eE5Tv6tDpewyqoTCK7S8ho3ArXdnmNMQBlyVW+OHb/TskKf8M+G6tvqu3iudsK38mSQGhTGb/AL1+jb+kx5R7o5YaLf67n207HWN07eQA9nIg/9UX87aZAr0Bg7s3nF/fLsEvyur22meupk+pt9ob9O7FgexX0tnIyxjbZ5BVkz+O4EgLwkXlDfumKtwJ2W7KzNTH91mrpf/h0eGYGU9N3JH/SDAXADknfu34/pWexHKXjSYHXK3UZOeN+8dRf95STacrZNHjDwfuXK1bh243quVF5eXI4ShkIM7DWvvfF6TqC5f2Yd8pl7ETBmBsvFYGI7ba576IiP3Vds8NGjePvtt8Gm+iba4mrGyvEws3wo3nv3KnJYlI8US+2VpLz24dVcQeAeI8q3vzsW6vOrV67EjU9u5Ri6H9wOPpwyJS/fvPkJeuhO8pVlf+U5MY52eAb51zbIHsqadtKJJnG+wXx1vHZ5D4tp48TGXmDAFsNIG4rVWNo8x0h51I6lDuI8J8RkRXW5Cb2u9Kku342BzoY4dHA/+nElvvOdV+Lys8+AHdqRE/SI+JkxEBuYKKNdE7/rH1iiemPDoOpKTI5blqsxdVtOoKGTxCUnjhyKtrbmDMB++9uv0JrS+OznXoizJ4/GMr78py5fisuXns76/1/50ufiuWfPx6kzx+Lhgzu0dSu++IVPI/PqAfT6xmKsL1tuaT0aapBTbPHi0hy0WIySXWzC1nJMTT3KgPka560umSBtovQktJzCZi3G5vo8tIF3SsW5+ImV2B30RFY/QP/Kg5Z+9e3QVlWjdzjHUrElHq/B/rkyBPnchI7GTcsrC8wqzjYBVFveDMa1zGyW7sUuGDh3n7qWptZobWrJyXU3fnbzaOMkIyOPMjG0p6MxyyxvYr+cBFpiLJ2IckJsAV6YWV6LcXD+hPYC3TCHjE2C3ZYZd1dFK8PL8MboFH1fh26MsfHP7cBPgYfcDHuS38bA5sZtXBXsqg0xQDttdTKVmyRvqNrW4LnmlrZodlW6OK2mPmOWk4/uQO7ZXBFRI+bCHj/ED1Ar9+DXujLBWIpVEUrRu5axKjYNr8xJFyesTRi3VJn7OooP1cez8Ngc+s6JFPvhhstGQxELbCpyCk+6gbpYX/xrQoEbi7typ6e9Iw729EPrIknMzfitQKKcFdVkioQ4J6Ld68d4Ytlf+Lkv/cbM4kp8eAuhpcPNKI0Htz5JoszA9O9cvx5zKJoJCP1ofCTeevcKAwOTWL9yCyHnmmuf3I7mjuY4f/Z0bg7ynd97FYC3GYeO9sbpk/sygHX5mWcB3xoMl+hBAARLJSqAUtnn7BMKVONSzJhbq9RJA4EQxh9FZy7l0YHuONTfhlFwAweMqYbKTGiNF8zE/9JQuBxDZ10D52yQwr9p4BhFt1ViXU6UFm91k8tcZ3HEswYgBKuodgd+FBJAyRrfGlknM/p59vGTxzAQKEmepDLi1hHruzjyM9HU1ZnKcxNhQtLyb4UI1Ea3ngT6eeYPgtIe+I+8VFR/+L137AefPtuvNEZmMwt1fXcr2vcP8B3nFmaDENl/6ZgZagg4ui/bpkAL7Eev3kIAx6IRkOesdE1pdRpSDWYp47xi4f0yHTKVqM/TyPM3tLcB1ht3jMwOdumpNF2F1tNLZoMB/jdWorfLWmu0BTrMzY1H3/7uqKxnvKQRY8WPdAJG99Ox4T52UBDgksEtDII7z/u8rQyiQliU9+7KUuysLdA8QAfXeR//JVHyVYyUwLAIRgpIzQTcjpq2rpwhLKOvbhRNQwHQK4wnip5rPM8SPJax8DbFONhGn1O0ta6xjr70RVOrm9rhCIpOEFo3Rs4JHunMOC+bVbps5uQydNKQlWGAh+Lag4XMPF71Os7TUdEALtFWgwKuZHBJjiDcjIY9Z0oHUYdjDTlzeaLC7XO8JoNE/i14ot8GsTRmOhBOPjjJJiDkNgCDxbhw8SwOQEU01pVHdy+8/vhW/Lvf/W6MTq7HDDIwMj6eGzPdf/gwbt+6g3EazKWA165fTaN+++b1uHf3ZkxNjHDtwxgaHcIgjuKYzEQtw9Ta6Ix3TezHIe9pq4uelrrobAYsNdZEQ62ZfeYVYazp0/qSRmoV5wNHHMXv0loNr+BZ530K5f1o8HGMDo/FvfsP45OPb8XoxBhjazBlPjo7yuPIoaZ45vL+uPT0wTh+9kD0HewOaz7W1OBIYVzg0HSkCrAPn5mlBw+XYsiivA6dguxA59yA9slYy5ty0g5/Qnh0H44sfLK7gjztACLRV0eOHcqMaJdnWd9uAWPl8v01J48qS2J+egr+WI9nL5yKjlZo0l6HQaxnHDYBU3P0byLGoaGb3aqTJidmMZTd0dE9AHWqMH7buVrhvSvX4/X3PoyrjMUKRnffoQPx8o9+Ob761a/ExcsXo6+3m76iP+HbcuRNWK4hoofoRpeLK1nwm0CMZwverNuuU1TiMb8jqxUYlihrjNfevotBXYkxaF9drcOOJuZ+M7RzFafL4IJBM4GXL7P3dcgFr9YLnp6dRp9wf/mR61yh4i73rsLSAVcGDTLVAOR0njS6fKQsJ9Dnn3rcIHCWDshZ7CI45X4hvpUZAzVO8gqm6QVOBv3g03JU1nA1YKbzVzhc6C/u7bkaVYPKTlLolAoi5Y0ikK2OBASYDbhs5kkF/FhstqkjZfAmg5HqFGmHfhGMTMxMx8jEeEzhyK6sCuyXUx4Llb+TgYuaGuQZYFdVshr7uhvii59/Ns6dPRRHD/QA8MpiYWZC3ytrPubyfZ7hZLzun2woqNV5laYGXtwnQhC3MDcB6B9inLdzMn1jdTGXje5sYis3dnEw7mV7Hj54FI+RJe+mTqhwRVJ1aS53baZtzXUV0dfZHP3dTfH0mcNxAVl69sK+OHWkIw7vb4tjB7todyMABB29DCBzhcqOekkH0eXrOi6CFWgPsNJx1zbAWpnRtovMLS4tpC5TPnWKE/gbWOMaNyWyXwbxpV0VY6udM3hkhl/uYwAd9oK1BtmtmStkEqAbEHb8EmPwbFd/mPGwgk60ZJIOnOCozXJu8ILnakN03sy+EMgaQHLjVDPklAuDJ/KHmYPWErbsknbFgFo6/7zNnpRvi03p4E3GnLvn2Bgcd+Tk+wyWw/vKjUH1XMUCDQxGuVrGvpvBZLk4wWJ1VXm4GbPX22fl1jsrK7V1jXl99oFnF5ODBtOxG4yHMmSAxWszOJ820gm4mqyZ70RYA6Aw7TrHiyALWA1wq8MonSwp46erWwx4ZXkuvrsyTro4wSnIFTy7OewCwNzAcldnVzp6xcSMcmpAfJv+4ZDRDOnlpJ+bXRk0csWLv7tprf032OZ9dOhsu+OpQyVs0LY5saE+kBzad+/hihAzmhvhayc17Lf6yGw19V8J+HFzQ3oUZQxMLqErjB+OEX+4/LgBAC3PyWu5itDft+U9xjpwMtGZS5s4J1ursY6ztg2/r2/DEzh/liVzUiUz2rhWB9wAq7bb79rfxJHwQ+o3+ibPCOwN+FQD4h3/zDCjrwbQzIS0xrTBJy7Jawy0ueGezpc8oeObAeO8l7jzh2WZ5A3f0lce6ezoKgLL3HcFR996uv6urpVvXCGgbLgCQDzhYeVTmVCG3Ky8yIZSvovNYX8QLOW8ohY5sueYMda2Qbk0KOy9nNhxBUfaUw44gat9VQZ8ZRkXqfME71w4fyz29/czJuL0mphbWok333k/ujpa4sj+Zvq+ExPTOGIPJ7OOcdGeJzree0AjyKtEwBOWE3PDbnhnBflF55jB54Zu7k925+GjuPfocdznPTrhRsiMOzyeWITxMHgnXyzy3UCNGWTLnCOfG4ixtrhZ0AYy3Vzamse5Oo9j6jeDBsrawYH9UUdfdIodVCcC1WXWLW5tboVXK1InFSszwYnolMZGbatyYckUM87Fd/pJZs/rA8Gr2nj5mH4u4cfp6BrcdnwMYKj79uxcKmVe6jt5XF2lfa/kemVBmc59rZA3n6VfpL5TrnRKnXQwgYCLkEU+5UN1oRMG3Mt+ygfqDCfK5R/tgphVvjYQq27IlTtpI/DTxOo0ZonxELPqm+V9uEb74cvAM82MsXEz+83M1g5WZeKYsu6zLVWWiU7QxABTC3zh/d2g13vqRBu48p6WfZH20qHCtkEr2+eqM2XIjaW9rwELZctJewNT+jxmXtZXlcaZk4fBdmBIMF8tfqQBLOVSOdOeLYAHMxApHuIeBqLUR5ZXUZZdPbEFHxvwlWbqUplWTAwD5z0NAIsLLAkkjtM+KCvqD4P9N+4MZQnV8hp9GmSx1BUo8ryBpE1sfAk6uTGa6qqzTndvbx/6qhkM1En/qsGhi/HOhx/HLn6FZWEMlLjRrvrX/muLbZM2Sz1vmNiJW3WVk4tiowrauLTqpCMy3tiQ+DgDxPb7yflOAu+VxK2AP1fAffoarqwzoGr2tjbi0KHDKccb6Na6xtrkTWXXDFLrExvwMChj2xwng7pO1hs8NlAoBmrtaM+ymlUNDTyXN9c1NTeCrbv5bKXvrbn/nHpbXeW4q7+cSHVj5rSnjEVDQxN2sTqxpIFJ4yQ+0z62dXTk5Kibi2o7XV1ax3G/OxFqMpGCWUyGFBNKyqQlHG2P4+0xVyu5Cic3/OQ56kWDyOVm7WqjxUF8V1iLOtNO8pvBq+zwRmdYBtDV904sZNAXCUgep02OtRNq6mJ1ZGFnCrtqbCaDusiVq2jVB05o+fy9jOecwOQa9zqAlYvgMNerp7LUrfqHTzG5MRhtinhKuRd/54on2l0kTRo/oB/wlrpKnWDporRVnGYGspNK+sHGdbxH6g2en7bKZ9BX5V4X2gbbFidgfI7tqK+uAys25fMs4WmbPdcVWu5Fh3AkhhdPadeknxMa9jnbAb1L9AmhZ3WlGGI5aurgMejRCB3lPScI7AuDBMmhJ2129QS3Tb/SezmxkskH2jee6WSCZUr0bX1mrpZOfLDDuLsnVzWNVEcafNeGoufVaYyx5bZKcqyhDfZQkpokIabUHzCjvSxX4aNzltZi3tXv9KEM/7akFIzmvRwLfT6Opw8h3aGniY7i0iLpxr0kNlKfZ/egvdhIflulc+s82L361Ie2weY7gWs28S59bGhszQBqT09fyrpBe7WWE3aZvMhzvLd2sR45NelG22wAXZwjP1kWSxuqrpEXjFmpV23fKrhP+rnHhn6dNkCctbZRlKgUmzrpZgJYe0td/MxPfzk6Wxpj8MG9+O73PowDBw8jHyKwXXSsq5tXYyXt9WrMzs3ig0/lM3zppysj2vjcKJi/LbW6Q1u2190Y2sSFavzi5Xj1e2/GM888HX/iT/3JLBdX31Ad45MjuZ/Dg3v38ebRcWjOrq6+ePuN9+Lgwf3xV//yn49a2v+lz70QP/HVl+NTzz4Vz7k6+6lTcfHC2XjpU5dif3d7zE8Mx3MXz8fJ4/vjxOG+OLyvKzqxOZ1tjdHd3hxtVkRoRC+v4bOAM7bxy3aXZgHaM7G54qTAFBhkBhs+Eat87myBt8GwyytzMc+5Zvlvo2vXoHuW99nUh0P3VoulypFzbdd6Tjq6n0GDusv+wBOwR8qn/pY2V9yVsUfGoIprq7FD1eVb0dpQhb0si2r4tIpj7tvqpK721yTUDfh6A5lYg4eKTXehv7yHPlhlnNe5Jy2IBWNjyEldM7arpjF2Khsyi13/amR0PCYmJ1NOLHfU2NDCFcqeiWgl9I3nwKvr+MSuCNUuVKOPTRhfgX/n8eGnRx7nnqPqR8Q65hnriYW1GJ2ay9I7Zfhd2racUGXs1AG79H2N9m7slGUJbEQCnjQWbJKEMRh4DR3waGo25pAtVyaYxGxi4BoY1dXzm2vgJGWZawsdhj0wEQLdW0ND2tQ94BJLQRljtFy1k27aLlcipQ5PEAi/gifmGMey50+1/YY7GZfUusRyLqaHh+P0/gPhkpDqZgwmDs/Vu4+itq05zpw7B5OgmFAWLvEbGxmHSTZidHQUhaahKsNhbIDx3YW7Po4c6YcAU8kAS8tuHlgekxDpB0qKxskYKg6VaoWlf1DqGbShkX5mlhsD6q76qrp9PW2xr88NkHAM2zpienElZlKR0TnZS6XDZ3E9DjbPyCx/vmsM05DIlBBQI2Nd8Q0A9BSDaraFzq3gbg7AL7MKDl2C8WjwQQzs64njJ45GhQ4wg8YD+G8ndla3Uym04Yh4X52+rKFIQzLTmjuZvVEYQv7mk2Y5ivzvP/xKY/kf+P2Hx57c48lLw7jIOLp0o6m7DyZA6fK7Gylbosa+ygQlpQYK0t1Jx0omXnk8HkMjwwnqhWJVT2oFzs4vxcjUTFy7dSfK6LN0UMEpwDrYGi7bICjPYBR9LYB15OTL9CKKdhfDi9Ixsx95jl0EcRPFWFlXGV19XQlIcsaff/JC9u/J278NFGl4d+GXahyiEu5n4F4Hw01ptpfm6eQKfYSHbIxEz1fx6f897mEzCQQFHjOgWNPSns9RYJxs2tk1+x4ho30a8CLQ6100sUV79t6+NEguW/MpBiTyHK7jSvoEXehb4agWQR0zCHbkDd4bKJgHgPLbQ8gDdOdr8pLLsEpRctMz8yiQIrhhgzNrEYdCbnLTamd6c3MtnpFOPadloJ+/7ZNvnSF53Yk1HRqBk7XAE6CjXJwQy8z+7i5+X4szTz2N4q6L4cdjcf3je7mMqRzHoAlaO3vZVFsVLa688RPD3NGB8kHsGhnLAWTyR3/kC/Hipy/HxbMn49Thg3Fsf1+01VflDO6BztaoK2eMUUoVMKfG0dUAZgwYgFlA9ywu853xVB+NYzBHxqdjeGw8BoeG4/7goxgcG4oHIw9jYm48ymtLY/+Rvjh17kh86vkT8cyzx+KpC0fj2OEuFDvAu6k6gwI6Ebvl6JVSQHJdKx5iI0CnyGpwY+EyjLMKymEUmHo8N3WF5glg5RvfjLIjq+wmqMWw6/QuzyzF46FR9NoE42ZQ2hqli5lFVQ/93QxnYKAbo94W+/fti6NHDgJYADCbLuFezAm6iYmJXBY3i2M7jTNYWdWM0gcQoSe3MELXb9/PzP33b96OifmZ6AMYPPP85Xjp8y/Gpz5zOU4e3RdtABjvu72xDHAuMoZyk19kRSfSgIfyRVeSNzNQiI7akxcNsvKbvOR56Ev3s5iYXo033ryFUcT5ehLU0VkR8LjiQEDW1taWgRTL4+gIu8zdwKB8Nzs/C2iCl2mDqwAM7ElHJ1GzHTxXBz83q6vnGsZAYGfwQvrqeBsQsg8eM5PUIKJBLQNcgmM3bZLfDV54TwOAZlG5YaY1XnMSgz6aha+TYvDMl7pZR2mD5/hsa51ac9Dgvm10ZYZjL/BrwhkUXGq7FrA5ThaawbPKp5MKLp9z3IdGRnJizECQwNlyA2aHN+IUuleFWRTNLTiUyPDuylRcOr0vvvKF5+PMactNHASgLudkicvkc2MmxqAcfezG6GaS5rJ6gL/TGDvKErrcuviWoFmBn1In8s7NvtAr1oVdWCiW8I9gp3PfmsmpDJgbEOvHZrmizQw+g0O+tBUdBoDhX8da2qp/3Hh6FX4VbJi5eKCvO44g40eO9CD/TblC5ZmLZ6MLwFlF+8p2acfcdAa5XZa4tLSQbS0r477InTxhqTyzSeQrx2YL3aAu2MmVDvLAWvJPyiLtUvfqwBu40aF3YB1vM6sE4k5a7PXDVSXWkffl9daXlrd1FNub2xhv9LFBXRwMZdoJNvlLh1fQpLMon+f1yINKIZ1NzjV4q4MkDxqsF6Tq9MpP9sPa9QYEfa70s0VpI2RQXsqngWCfpbOi0+014p09+6I86rQpZ7bVCTT1SvIyY6v9tdSc98+gLbJgQG0v08n7KM9myIrH3Hg7a517bdqV3eS1YnKD77wM4Op8KUvSNMtUcA+1hBN26uupmamki+fRwHSq5BPH0LZKY8fCvhvwVBfkhAbt8zx1jW2Tz3Te3LRRObc0hgEIJ0m0mY3YGG2zuGF1Gd4Ga6aOot3Sz0+dZJfebmFTd9G/rg4yw8XJw2XkoRpnRJkp8IVOvm0Wo1kKQPteZLJpe51gSmROOw2MoTLRT+hO/q2ChZzQcCWdQQOdycnF2VjEJs8YyKc9Ttiv40BUcL2bta87boxRJbRVL6pz1YlF1rSZPjU5BrKrOlAaO7alGJ06dFVuUM1YOtFhUFK2EPeaMOHk7CZ6vgx94t4oEDXHUH3chK7xlUiE+zsWmYnKvVJ+uN/eeCWvcY6ZzfKuD8lsfT69pq2jHZKo32ZT50GlxJiem/zFc8VoOt+e76c86KuYjOJT2ue5fIfO8oK8IW+KSwwA5evJM7UjnmuAvzjfPXnK4kuffx45KmVMXdW2Hh9cvwF+WY1zJw7GQE+xX8db73zENSUZBPR+Bl104izb2dzaFm3tXeCWrlyG3zdgyZ4+cP3+2HfocPQf2B+tXTiNXGuySSWyYvDOIJeTlZaCU+fU1teFm8jX4BQaoCk2o2/KwFwRgHSFsdfwrkGXP/m7uE9RAsYxcczbsCvqM/lW1nOSxICdo1dMbrtU3pJeJrgY2Cr2LZHu8pEkdlyT1jCS8uH+SmKZnJiDj621LI+reqSRDqljLI3NTFQXeL16S3ssxtGmmuSkXfBZ/uaEnOMjLTzfMZUe6gf7o31Wj+akPm3yPtox7azn5rPpmfyQ/Ez7cuKU6w362GcDtl7nvZxU4crUxbZfnk0dyu/+re7UDkxOTtOnQi9IX4Ol6llpJQ2UiyxRRl8NJilj2h3xszSx/Z7n2z2lbE8mRkmLJ8flWfuozfJ32yANHFfHT8zvRPmZU4ejtdEJdnAYdPA8tb91c/UQarBPuZqC8bSv3kMdq16w1ERhuQpdRQN4llhkKyd7fetfubrJNu29ttCLOYnIdZW1zXHz3lAsrtMHnoMWTp1W6DETslw9UILMHIn9A13QxjvsxNQ0fjrYV3syPbsU73zwCUfRkcietbxn0fvaJsfPJA2TLlwh4yS4mdVmDMuv+mYGxyxl5z4ndsSMS30aVwvJT+p8M4flOzGKurqwC4X+kPfkNflkamoSXnGiBCoyWOpz/XjHXN1fjKFB2CJIrk20ZKA85D/5yGC85fIK/FvwxQa6BTWRz3WMSqGtvxvcss0GniwvJM+qS3JCiuP6v+I5MzYNzBfnFPsKucJPW+dqv0ywk955n+KYAWeDhN6bgU99oO6wv/KR/GVb/N3vfZ3dufeRdHJiST4WCyt/BuBzvxXe3Crb7v2kpWPkp/KQ59E27ao4SXl1cl/MLo3FPrbZ54kDkob0U6zRjr5sbnB1hxusgmG5tg6d10R/1FuuzrSt3nPvPtl/nuX3nNh9IrfS0HNti89ypVCuGuEcJzXqqq3MwDnyAtfo39uGnHDhnRM5XO84em91raUxDa56f8fMduQzeYbHnKR2hYa1z9VrDAd6sZhQV7alkwG4nDTgu3rUlzrU56kXxCzyklm6KXv+Bl6VJxfn5zIj2XPVLa52y1Ic0F0+SruWfAv/cr7PUPeoQ1LfwjfqFY8bQ8mEPHCBk2sZH4NBta1oQPQRGIf2OIHqEWWuyPRfSBxqcpz719hPr1dH0VseD/bAF1h15ZoqFn9B7JRtQ5605bZ9T+/II04EyE/2w6SW1IfYfuVP/ywnCri9PpalmSwhZbxImyMPmzTgCg1tzMoaeBA51Q67p4NZ/Wb7S4OcaObl39q55Bl4WP2oHXRMk37c0wCH4yut1Jc+p70dmeY4zaQ/uwXGZfz9TZl0jNSzOVGObnVCqbO5Ohoxr2VlO3H1k9vxxa+8HEeOH8iVx+5Zqtw0WQ62WX+wPlfSSW/lb20T/xX9NPjgUfKxG3e7IsE2Yt14ozdo/+joVHz3u9+LAwf649Of+XROEnd3d8XRY8eiv7c/Duw/EFYsmZ2ZjVsf34rXvvtmnOG3p8+dieFHgylvuVoG/6DaKigNhT/YwX2akIV/9k/+SSZWv/D8xWipr4rertY4c+ZkvPj5z8aFp8/Fpz7zDPc6ERcvnIlnL5/HJzsdL73wbDx3+SLfL8TlZ56KZy6d49yzHHO1wVPx9FNn4vSp4/hyB+Lwwf25P0ZDvRO1ReKMKxaqzfw3hrO9Al8sgk/BxItTsTA9Gq4qWF2cjhU+3X91bXk2VpZmOM/95zYyEcy9WWN3I6pKXM3majd9vAKfZjIJY2RVFVesWJJHHFYNTzgJ5coV8deez6QNyaSFCvCFsqnvznlWMckYLryQ+s4VOOhQecsJTnWJOsJVoeqP1DVWg1FvqFsZbyeLLTdkOSkGFX9Xu4efz/jP4Utv7aLvG1uioqYhtsFqc8jd/NJaTGMj51c38AdW4xF+whg2cBK5nFpZigV4cBm9M7e0HHPIxCx4YB752UE2nNS2HeK8TIhy7JEl/SMnxGVwx1/96Et6eX4556PgY4vz1sUxyIKTAyvohh3usYrucFJhkefYtpK/8Sef2z1//gTAtycGr12LDh4yAOB9OD4eE5ul8eqNR3Ht0WhUNJfHwcPtGPC1aK7vYkC34/33ruQSju6ejjjxdD8GAGWNfLZgjJy9aWjECNcrcPXx8Yc7ce3aBApRx7pwnH0pvBJUMBkojaz3BzDRIXeGjy+xNDUVi5OT0VSyHS8+cyqeuXAMhsDQdwzEb33j+7FYAtEr6tMBK5QUNzZQto2yRABVRi6lhJI8AkWGEnAndzctKd9aiqlHD+P6W9+Pnram6Gh3hr8xlzY5QXAEwTyI0H7vlW/FZz5zKX7iZ34cBkQhQcwMrPKE7bn1uPHJnTjy7GUMpSsHUIwqNIjtSoF0dnA4K1EKgpa9LCn7/R97afj/8GsPYPupIt8tdGW+6E4M33mQm5Aef/75qNgG4HL5Nk5mFcrC51pD2fIg1ZVc6yTH7maYlTL46nvxrW99A2NeW8y0Lm7BMOsxBWMuouRu3L0XF1EiJ/o6M0ilK+JLACdAy+yUfBdgSOd6ZnUr7o0vBaIdW/NjcfHUkRSaMozOEorgqReeirqupmhAaRpQM4M+Z9IZP4G7b49Lww06slFWFU2Hj9ChsliYX8ysDH6Jpcf3Y2tmPJq5l2BMwSheUp1/9EdC7+5odOE7jKiGcmkRPj58Msy03MZZr6pDqe+uMpYTsbUwFTVGeVEi2/z+ZMrIAfnBmDgG1ojd2V5LEOBvmUEo86HEsHZZQ94hcqZZw1pWXc+FGLbVJU6vjfs3H8X/8q/ficWojBUnRaBbrTP45ZbxwbCkU14ViygTAYlgyU26HDuX9GgM1lAyztrsQL8ioLKD0sDZQJlYP83frOe2sjSbstkIKO4ExGXtcYyvNfM/99KnYnriMXyxGj/1M1+M+w9vxdLKNnzTFtvct64ScAkFBFYiZA2fwb/Otk7Gh/bQv5Hhx5nFLahTKrbXis12LBvU1dkablYseDDzYI1nCwQMlK1tlGdQZnll/klgeCEqaPc0hlCj3oJMGszYv38gdVQXusayXyW76z4EMq/QRbMikXPGYBO6QYR8dkkZoLsWfVPXio1h3NBtO9C3FJ61tBACQdt1Sp2IAVyof9BNlvrKiUB64kTjD3iK+wt49JB2KrZi9MFw3Hj/Rtz46BNoXhXPPn+Z8arIgJdLPJsBvoKeLfhhBYVfUuKqI4GmtdjQP8iKgb6R8Um9DoxIaQaMHz54mJuP6kC5FO3oiRNx6uy5OHr0eAZyrLOvPjObjJYg2074mFElCDKoD5/uGrjhV57HkCkCfHIc2mQpItGaulf54LiADrWYn+pMDYmls/7V11+PW7eXoV19LK+bqWj5JEuPAHK41okasxANzvkYQa2BEIP5ApxrH38c12/eejKpVziqgjB3lncljEvEBRMN6FQDSMrQ7PRM6hMdbpeLawfsp4EBs4ctraMTYGbZKnrKgLWgSHnxnMwOhnZKrZkk6/CEpZV0cnQWHsOryoqATaDuZnouyzQjZQOecDWGgKLgAYP9K9GOTXS1wzzGfmQMHYGsOlbL8JEbHbmkXodIGe1wQ1iuhayZuSC4raG9bmRdVoJuhc87AGl/7pd+LDrrkSeM/3YpziN8X4pNcszNGjf73azxBkDFgsE47qUK2wWomklUynPzGYAYA2xj46M8pwiuWHvTbIHJiemYQ1+68b51KXWy5Esz4IvSIuoLQBAOvOCoyKICbKdKo73oZEvgGAgw+GhGpFl5k9NT6bjKjwaBHw0OZvDMLDZXImVdV9Th3MJaPHg4CgirixmuvXnrNuPipFoFdkC5wAYBqpoBT41NreiAuZienUnbukXfBfHSQAdRR8PSfGba7yI/XZbNg5ek+RD2urunO4PgjquB6nEwTF9fX8F3OCjDY6PoBP7G5mWGBG+dI8GTQM6kBR0+6wgbXNIJGRsdT73nM5yE0HDX1zWk/rRd6gbvod4zs0+bY1avOuLB0KMEZWIZwZv9WYFP0pGBP7JOOp/Dw6PR1t4Bh+ftC7rTJieTFaopsI/LTvt6umJkZCTtjW0ysCHP6oiZ/WVgyPYrg74EtbbPVUzyk0EhX+k4M+bKi3R1ozb5yPsZuFdPGDT2N2VSh3Bw5HFO1Dnm6g6topN33D4nDJRFz/ccHa69AMONW7eio5O+QSNrv+vgO9FU2M8iEDOJAyh9Ozu7MngxjwPt2PUPDOQYOE5jI8OpB9LZ5u2DreWrzpdWZtObRW1QpgH5t8TdPHxSbfFTXj5PfWIgSL1VhdOrE6XDAWOnbAn6dVhragxOVEVLa2MsWg9bR48214Fr7ZsOYJa0QEicTFxA1qZmF3B+oTP86oZum1zjknv1saVJ5uGJ0alJbIsBpU1o3pC2ZR0MIfY1g9vBdjMz29rQ1JKTjAq8GYI6/9p7NyTUOVdPG+i27wP9A7mqx/FTN9s++aBQ8UXAUjrKV9J5Zm46OuFVM1PFK06kujGjtJP/1I25TJu+qsssReDeK2KpLNPE+epw7+dz6ut+uImw9s1PnSuf6TvHmn8eN2ClbjQYY+1RExjkL/ujXPhcJ6kdD/nZPi8hd2dOn4w/+uNfyEwsy5Q8fDwGrQ2GrMYLT/XG5549DMZZj//h7/7zWFoCx/Hb2mZhy1BxyBm4ymduFvokN6xEp8lDy9BujndORtCvrAvLOGVtbM4rbGJxjwwOyVD8T92k+aS5eSAD3fSVI5xb2FTfCpeIPwMOnso5JlfUoW8vnT+Xk6jawB3tOGcYMF1eMnscLM7fjlVRYxfZ9Fpk0yCWGGxmFv6E5tLTbDb5zQC+ExLKjRNnD8AT2mhXjbpSxjGybJPXyR8GlBwbbbZlEn1GZhdD+73+HD50MPlU3avuc2NI+6NjLHUM1izie4h35AUDoTrmhkDUceoRx1ZaGWRch7dNjMigEy8nKKRLrhLE5vi3ukRdZd/kaSduzdSXpzIIi45ZRK6ufnQd7Mwl0FkZdcJ3b38RA/FiEycOvO4AOsUEncmJMRxodAF9s1/iBu8pJvZ54hvHygk+vzsWJjRp76SZ50ozZcB/2xur0d1WGT/945+P7mZ8jOV58L8TBEaWymOWcTA7vhqZwgtN3SeP2Caf3wLG3QFLOC7FxIBBRVewGIyUK8S3PBMCZgBQfAQOlGflh8JWQ+26zvjHv/WNmNJnsp3g/9It2omeE3/X4QTsrM/GZy6fiNMnD2KPFhnDihifGGe8xEM1cev+RPz2770edU09MTs+wXg1ZPAlJ+bRH/ogmdXP39pNeV/dqg4Te2UyBcRTth1ffRjtU06GQ4/UTdBd+VlHtxT6QV9vO1fWZA1/nme5qsfo/b5ucD+4zSQ1now/tBLvvPthuA+fge8t9GAl/lq9q1mhQ64wgK45fsh1U2tT6kh5K2Wf3zzu/Qz+JC5mLPUhnMz2uSbH2F7bah/U5zZSGVf29E0dtxpsiHLncw1a53gzrtNmBWO3/W4APHXBhqtMiqCvttAJ34Im+BwccwJd+fKlXexstcxa5MSJ8uaEVU44NjblqsU9nSk+2+OjPdvvb+pxx6UIfsI7vMULHpfe2mevcbDkIe05zJWf0qINnsyJBmTDev3qJXGHex1mMLXWVSDT+Tyfkfr/SZu85w8m8ngXv/v8Qtdnm9BF+l8N+KvaL7G9gV24Gr1RlINy7yKDvw6m5VXMCK/BnqqHbYNyqq705RiIwxxb+dSVd2KNWrCfSaC16AUD8p7nDS3l5K21AYVMo6e4ry+TDPRPHGuJhXTxRk/SukV8IFdZGnj1/vpTi+gN21asLAYz0S8z96W3+F//RR6zjKdtt2/SVkzjhBoNyBiNMRQMQepYYyv2UV3oRIwZ1vZNeVJ3O6aOo+WK1PueL209v9Cbrlh3HLaSR4s9d+BBzjV5RN4W19gON9X1HMfQgKM+hBPx+k1iLMseIi680SWMo/ZTHCPeUffmyp1K7gvf8kBsMfaL1rkiwVrvyrZt1WYViYvYdp7jyzb7XP0zsVLqN74bN6E3qR9cHS2P742RJb4N0Isd9H2UHfvr2KoTxRDuUei+J9I3y4KXbsSlkz3xZ3/2jyQG+tv/0/8Wf+Vv/pU4NIDtpS+uhtnaoM253yg0r5f/6a9vewNW0x98/OB+tHfg4zE2+u+uJnC1ea4WZuxfffXd+N1/+414+UufjZ/9o380cSbaDb6tST6yvno5tHKvhLHH0/H/+hv/dUyMjcTP/8JPxcjwcFx65lKcOnMi+cQEMVdu6Ykax3TT87/0F/+z+HN/7pfj5Zc/kyuqr1x5LyamJ2L/0aNgQjAVPtXJEydTZuQbVxFJE1iGexjDkKWxMIylY5crThkDaa7/l7yJXshxVza4UeIn2rMLLZ3EVYe4knEOPbS4uAK/76LTVmOBcV/ATvi7iS+Ww3ISKscJWZUHTIbxeY67Lo6rapwoRhvQMGUTfUhfN8VTjIkrd9ynQP6TZRQR+dL4rOGZXLGCf2l5tvLaStqqLUQ/0OZcPU3HLfNl0ohldNSJrhZ08kj74YtLUxeKwaq5r9jPJL4l2tzQUB2lyE09fq/0WNW35ndXE7qa31UQrvAQL4kRlLMNxtYV/saaKrhPGXbODYjlSRM7jHWKZY1H6oND8FhFZyD6yBRyzz/x2hq4wvbKn2b6u7Kf26S+tnKIGsD4leW/czKOt3Eh6VuKr1xVU08f1mISv7rk7/y1r3ANggyQbIQo544di8qmunjvzsO49nAqBqfXYmYdY1a7FV/7mZcx/PXxybV7ce/OSHz80a2cmT127FAcP98DKJ/JQEI94GGgF0W4MomgOpNyML75jbsoa+smNTGeUJYGqsRzYBgUGQ2SFILOXzoTOlnpWAKMJx49isaSrfj0Uyfi8oXjUVWLwLf1xjfeuhIjizuxBUjZ4NwmDJFB/81tlNcWzLqtU6JTbEYXDADz62SjgyCmSm49Zh4/jA9f+VYMdLfnhoUaYh3sagh7cL8zXfviu9/9Rnz605fiaz/9Y1HVYLkPlb/CA+Fn1+LWjbtx8MLTCXgEJGUophxDBlZQq7Jw52edGC+U6fMG/5FXYZR++FLpeSw/NR88W6ic7eDf0K27MQ34P/6p5wJoFesw7gbgoQaAapBtY83NoOYBxAgQ4Gh9dx2FWxmP3/gw/uD3v5HgPME6ysJNHzYZl3kA67tXrsRzz1yIY66oKNlOR1mwarA/Z+MYqyLYX8x4a3SmEYj7E8uxVVoTWwvjcfHEIYAm5y9h1Nfm4/kvfzoWdpajC6VZQdt2uee/H+yXSLlBz/JOLK5tR8f58xwoi9XF5QQqW7som/u3Ym1yOLoPdRdZLD94FQ7mHo2R1RRgl/BYD24Fx7zx4LFi9cMS92tshbYoyunh2F6YzNpmUVGNijZu433kWdr4ZEwKJ6gI3Fpew5dKWSWpQG9r/AGWlfYJgOG1Lj0yE9cMnq21kpgZm4m/889fja2a1phCIAWIjbUKM0KOEtMgatyyjAjOoBnTbkikkXA5bv7GWJVx/go8rzG0WQJMQa2fBoIELZZSUlkZ7HcH8WVn3MtLYnTscbzwqcv8vhrHTvZlXfuKqsIpURGVlnKv5c1YmJrmb8cEJ4T7ym+pwHyGhgKyWNKiBENhKRbOgkdcWeIy9zkUrU71Rjpnt+7di3LAgcFSNxerrCqLugaDdFXR2tYVBw8ezXI7TlIYxNWBMFCZpOdZbiK6vQqY2FiMXfpVhr4xe8AsFkiffdYx2qlvjwr0UXkVxlurAD+Y7b27ZRasTohuF7K5VTj6JSpSV18kH9F4mGYbXkmi8hIApYPHGG7ubjB+czE6OJzZy656OXDwYOovx81s8nR6MF4JavlnENSXy2MNsG5hDF22fO3jGzE4MpqzvmYTDvR1ca8DcQjj3d3bk1nhmVW1WSh2aWDA3yxulzunxeb+ZinnJtPyG8/V4Un+l3D8ZxaVTgujyO/2j7f04HIBjUv1BJBOduyU18U04/73/9HvojZ7cYK3APxuoD4d1hqVJ/V41NXqDIMyOuLqczPodXD6+vviwaOh+PjmLfQeHEEf3PCaAeLZu+hqs4zcoLTI6k2wgQ6xjYLaidHRBB9Z8oax0hird6YmijIN0ndubiHc4+XAoYPolRWcpRlAlVlS1bGEPJqdPTvlTvxluTmPzxseHcn6lq1trQlsXNnlZI/ZatbldCNe5diJiFzWicF3UsESaZZs8O3km3bCbGz1ZrNLUF0qDJ015hLVPjfQt0QoPH8T/VvDn+vzk3GwuzH+kz/xtSi1tiK0LK1sStlZRQ4FkhnkhvfkObNd5rBHTuo0tjRwzgo2Dn0xOkE74EVAggEeg7eCBQGJtQrnZxeirlr7a3ZEse+B2SGCuBUD+DQ2V1PwXAMnGZABoOw5Psq2EwCZLU4bnZBZxMZbDsa3zrLXlmwDXOCJ5pZG2uJ+BNgc5La8CjAFYH7z7Q/j0LGT0Q0/mKW/Bh+PjEwCUj+BlgAq4wVYrM6e3hhGHgyWQ+qcpFH3ql+c3LEGoSsvnFRsbbPsQEs+X3kzCH4EeZHd5aeHDx8mODWDzWxFef/+4IME4+pknSE0c07MeX1uJsk79bp6jpeBYTcn8+W9BHEGdnTEdbCdUNBZy0kIaGdmkOO1xD099/7gw3SC5Fuzuy1NoeNnLXTtW0dXV2YGjY1NZNaxKwEM9iiuOlzFHgi0Ef5ra2nCVrbjFIwlPSyFouOdG0ox3mY5Pml2XqOjnWPDd2s5J7AGWSujTsYZFDMQ2N3dnUE0++e4m8llsEPeluaZAYyMTy3MJCbq6XI/IAOXRfBc4N9U35A09HwDdGYxyk+Oz7WPr2fwxsCb5WPs+xoOkgHfomxHZczQb9vc3dNTjCf8PPj4cW6Oapca0JWjfLdPrlIQc5j1rbxXIWuC+PoK7BFtqtG+8YxW7KUB/5ZGndvytJ2C5472jpTLBObI08oitgm5FAs2wSsV2Jw15Gt5dZl21zBe0BYsVV1TZAw6aaSeNqOuoqoURwZHB5qJXSzp4nJyS2E4wWMWsllFBoGmcYpm6f8d+NJl751tHbG+tBrjY5OMjRMXOt4bua+DDmR5XRPjo/OEM6k1NfOxmjbQT5NVuHUGptSbbubnJJxLp51gcILJ8VC9K8MG+QyAWd9YvncyzQlSA10uWXfVgZ++9LW0cZaT2X9gf2ZAeZ0bKkp3xSODNdoJPtXT7W3oK/7WwZMO8kYGdPkuJtExEX8rB6lTGBePG3Q1EKvuSt7jHtJbuVSGi2A/2AaM8JUv/0i89NyleP/qRzEEzaQJvcskhYvHW+M/+cUvIxvT8cabN7g/2BA+N5vR1YvWjM7JEng+V3ei08SClk+cn1+KkYmJeIizbcBAvatja7A1dQHX64xKQ3W+TqT0MTFDzKAFzGzgfCltnld8Kh9mEBsMMFzg4XxzL4PqVRUlcezAocSN8ucimMYJfnWLtMh8E8bLDRtNqHFA1VGuCJBuCrxlMpVjfYwMAKk3eG4G9+ED+fT+g4c5sbO3Qa/ttF56rj6jQQYdDSI7ASzMta3KYXtrEdjWtnciN7NzM3mtyTaOkxhcXazNkVY53ugDdWQrsm/gx5Up2kspVc591IuSVWxsMMPMNeU678GznNzQPnF6ZrIZeDSb2f6pd03iUMc4mWQw3CDCVXhCB9lAoTxmeTfblitbabE4yBUA3vfAwD74dhMMMZrZlQavNNpepw53xbL01+ZJG/lUe5G8wMvgT4EdixVKOUHGT+LxjsaS+Lmf+lJ0NKDrGcvKEuyiuplzy8QBYizu4epa5dOgl/eQbk4muHpFWTOI4DVm4Fo+TH5zTMRM8jWkSIxhi7Q33keS+dqt7Yz/7V/8fkyuY8u4vhY8u7m0STsLP8KVnxsrE/HySxfj6XNHYnQcPdvTmXI8Dq6qxmZPze/E3/2H/xJM0oyehN7QQhkyEClG04e13QZCLb+hHne1sLRSr/vphKAJKAYWc7Kc/sgXaccZb+umJxr2foyb/TQOoN+it+xYGriamJmJg30D0QxWlHWzFB/Xf//1t7FjrbSB566tojPU094DWkEM7fLe+FnitRo6ZDkaiCaWkSesUS1PSUfHVNkpgsdLGSMQy3oPx56fU2592Vf1n1h5G/oX8h5p4+Qjg+qWQDMgry9s/y1HZLzDBJ89+ohlvNbkiZzkga8dB58nTYylyJMpq9KF4+p+E1G83udrk7SX8pM867GcLEQniF/F3OpSj6vX7IL7BOkyZHAVOVL+kge5jzR0TNXZYmxthNnt+lRFFrNZ/+Bc7uc+JNaplz+z9BVtlS9y1Qbttw22y7fn2AYF2+/iS9tlCY8qaODKOeM9DkbKF2MhtnYvgAwo84P13pcZu1awkgyvXnUST37Stqu71VVOikhzdbRBfr1VsVQjNkm5smynI+n1JqXkni082+ft8Y/7udh3S0RZpWETATAWtbG2hG2cjtbmxpxUXMOG65u5cbFBzizHw5hoB4vVh4ot/EOfbbN924Vd9EvkhcSf4Bd1uoFIcYP3c1WzSXV+dwWAk8Hq2mJiCVXCtcpiPosxEadb/k8aa3fEX/bDsRBz2kf9Qn1P8Y+BXs9zdY5yZXzIl21LHkYHSVcnpcUH7j2iDDqBnHIKPyyBUyy9pd8injUelfiMZ+VKTP6VV5VHZa0rgYpJJ5MQ9bOKuIYb1C7i35lohEzxu33dk4E9PSDeVS8YmE27SPuVIbO2nVDxb69RlrTJ3ltaZJUPg/34VJkkUroRpw93xl/71V+J3/qt34rfe+W1+NVf/8U4e6INP8zkFcYXvbm6jO7C/yivFIcY4HWMsUfQ1PJLw6NTsQ9sJIb2eSZAFCuULOdbHe+8/Un8d//9/xwHj/bHn/qTf4J7QAN0jWOYJcTAdtvoY5Nwlhe34j//q38TJtmK/+K/+Otx49r17Ed9E7Z1ejJ9yw5wqStpGppaMzHor/ylvxq//Cu/Gi+9cBkduxLDQw+jBVtdhS299smNeHR/PI7iCzmY8pKTbwcO7odn1GNO9K9AR3kFmQSPZSKXtEoG8H/qvILO8pU8rf1WB+xY+YJz/Vu+Uw84BWaMxRiNfOmdjEMYO3Ks5b9MBgAHON6rTqiCPRaQ+fm5RY47WYNdgt+3NqAJfp8+ohnrhr3Rhownvi3jXGFpKpMzaaNVOpxk2AQD+c5NwLWL8I7jlRMKXGPyuDjQPqqp7ZdY1tLY7tNhpRYTJV0h5gS2ZcXtr3EQJ+dy1R1CUoP8KEdbXLeL7nYSIhNAsEmWmdc+5r3BaNJBbGisr4R7b6Gn2sBkpfCU7SvsTTm838A1Tp4hLQA+9ftMTqA4sV6D/CNX6h91gX4mv2u/slwXY6QPvoMcbaPfeCDnlIJXeAZ9dSN442Lip4nZ2Sj5vb/7y7vLK1sxMz0arTWVcfb06Vjkod+/fo0TVmN6GmUKIR+MDMV2xSYGoiVmpmYgTAVgsCX29XcwWNMxN7McrZ04uyhpazrV1azEl77wXDy8sx7vvzdLR5ohM0AUYbdOmUZDplY5pSHi7wzyQghamkPsTEYiGxhs+vFwmMv9madPx8Vzx+jEdvSfOJ2g5u4UjhSOkgNt8Bg+RMFWxqPh6bh5h3ZzNxqWgMVPlRn0gDAY6AoM49R4fPTqt3EYd6O7syMDoWbSrMJ0PTjDJ44eiTff+l48//zF+CM/+ZUfBPt15lDbsbuyE/fvDkbviRMJAg0o7gX7y3iIQFWYZ7A/wTb/PZGp/+AraQEd/PzDr71jkkjg9H8K9sNkj289iLn5lTjy3DNRuQuAAIDuYLRcDpNONA7s2sp81Ncq4CipUpw2Gnn39ffi+9/6ToJxmcRSATL1CgQziHz12ifx9NNn49j+7jBRrgqBM8tTsG1PNB4qUz810rZzDkfr/iRKpawm1mdH4qmjOI7VGGSM48bmUrz41Zdip9bSFJXp3NGxNJB/ONgvfXcZq/WZ9ZiYXox9n30hM7TXAWQ1ddVcsx2ro4OxNjEUTb0tUb4rmNh7JZHS4KiQS7IkFP3Dq1jDiTaY3nTwOEILT6JoahosBYKymX4c2/OTuPdKDkCSD2SSbwW/7o1J8in31uky0z7BIYNRZPujKLnCLOpdlJ0yIU8YwdLo60rKnyP3H8X/+H+8Fi19x2JqeT1mFuayptkO8ra4KkBSoQHeUDiMOgCjOQFIUc4Hrub3+qoGft8MN9cx8JMOBH1TuaIjsm0q3mocyyZovbOyhMOEwthFYeyYKbAcp04cSaX04kvPxsnTB6G9y+9chqwR4L1aTCJUA+4yiA49NbCZpQGBVDzODptBoIl2KfTsTFGrXDBj8M8MDjOgN2hfOQCuob0talBCp48fiLY2QRX8Aw13N6Cb6whooy+XZgnCBLBQhnOQJORzfX4qGMjY5i1oQvNih13OBV+gFN0wqLSqNXYBEZbr2WXANzEYgo90trw356sHtrhHBsm51mC/GfZCHwPqDveTIc8x0Ej4stzPxMgMhvVO7O9vZlwB99NzSbOWljZbilEV1Ntm7sv53kGH/NHQ43TAhyfhNe/HOFoi7fS5s9HV3YOcVKdDJX8ZEClFge/AR9JCYJ/ZFRzXOdZoKzPyiga6aJ/BBAybhojffGuY5VlBb37nnESiXCOf6DTmxBW8WlJeHRu7NfHOtXvxze9egX4tmV20tDQT0xPT0AdewnCpmzOTEFA4PzeLY2iQiftjHM2obutojRu3bsed+4MZbBfIVWN8zPJ3Zt1+dpo5Cl+YkW5AagPQNjM1mUAzgx0MUG9vTwJNHTVfE6NjGQSQnpZ8sP71iVMncNyQqZFh2lQB+OmI2eWlzNK09EY1x+qgn8FGMznHxsdyCXUFMiEPuFmXq0qcKDbYL73U29Y7llSr8PiaPCKtYQiBg/LY2tKUQUVIjWE2iKw9M4CicwzIA/Do+Fn6JMvQWQ7vYE8cHmiM3v42wJQlbMxmASwCBkvow8qiABxAy9g20O8d5HR8eCQzlq0jOWftZ3T55up2Zj7plBowm8QZMAPLOtSZhfwE8At4HKP9+wawaUvR4oQ8Mmh7zdARgBkc8W0Q2YmEXHlCv7TNjqlBo67O7thcMwNtEfsA+EKWzfSGJIyhE0WOh0HYVRxi+tPYHI2NbfHNP3glHdaTp07miqzu3v68dnRkAmBUnTjjlTfei/nc5wI6rwPuV9AXi8UGUuoFN3wSzEHZLHvV198DjnCJdg28N5/964XnlCXbfOfOnXRmdcBddmzmyPj09JPxNssHHaFOwtHSUTBYZPkjgbHBcHnIVYbpBKIneLDSz1gUx9SvOl46P76VD+WryJ4qgNzg46HUXQa/3YTPFVDyjQrFcdNhuH//QU6eNTa30feFLKegznfyzedkcIdrGhgva7MvzM9pibLvBjp0QtXFCRh5dsov9y/sUzYbMcVz4asZoin2tE/e9D4G+3Wy5CEd0C1tiTzPdx1GAwsGwFZxeB6jtyxNZo3OtHE8cwxZbW1GjrwfjGBQR/rnSgeclLv372X2u89Rd3mOpQXNOKKR6LmyWICXDHT079sHXYtzJibHi4xSeMvMvznGbmnOlRXFqpOqqhLGtzH27++Jjo7m6EM2GqG1TlMd/FJqH6HhBn02OJMrRcEsRfABWwJ/q+PdZMxgljhuGXtlgAzNGq3wTh3OfK5AQ0caSNDGTU3P82tpjKCDKg1EcD9loQgOBvLQBI0sh1CUEjDoaoZn8jTY48qtT7iuKs4cO+GsXD67pQn6YSNcts/Ap2O7xrhbX3gSOzoyMROTs5ZCK4nRiam0ISU4ndbL78rJmg54BWcaPndljFjE4FE1OFveVgZ8yU++DPYcO3YsaWng1OXkBqIcH3nDANjM7EycxSZpRwzyjKMvCwevmEhS7+/xWBvPlwc9Tzrt6Q3H1LE04KUz5fnqTwP+eS08lBNQ3GPPidcelkOHYj8H5a3AQV/58pcyEDwGH6ylDJWii7bQz5Px4qVD8fNffSFr3/5P/99/yf1xcmGSLdq66gQ7vooriQzul6LvDF6Z6WVSgiZQehq006nNrEl0U1F6BKzD78q6dPiBTKVtoG18VSfYFhpJ3wrMon7xT3Vc1iinH4kb83oxBNeiL92w9dzJU2nrXb04t2RZwwX6TBvpo/01wGjw2kCYtNNG532gk7JpndoxJwD5Lu0cB39ubWnNQIGTq2b2uyLF0lC5JxQ8bqDfQFkGHHVUuMjJOYN/6guz/LVljrMl3bS3ZvGaeOGEkisHHGf7ZZKKe5ypE8Tsrq7Sx6Kx9NPxFRUa4NpJXWL7DPari/d0lZhBGovl5EknWsU3ypGY1kkBJ5C4Cbct+lmPTVAHf3T9I3hvVU8sx8x+2AbvIR96zwyu8qyD+/enPh3Fn61DTrWP6nzbYZtnn6wq8jr1ono2g2fob+2J9DD72vGxHb70xRrwbXo7quPnf/rLUbG9GHMTI1wHL3DPTmTUeyfWe/KS133DHCkzyoi8lOUB4R9xi+0yKLudJTz0G3xtp67N8hTosbwHL+9vH+Y3auIf/vN/G2tlDeDfqrRzZVvW3XYj3MUss1BbtRWf/8z5OHGkF9tk/XnwHjJdZFDiN48uxf/zv/q7YHCD/TWxiF9iHWQnFg242FZ1hPbeNmfpDcbQAKXfUxfgdzrQYiT3RjAIi2UCl9TkmEkJJyXTHiNrTsA4dk6O5AQJx2aRhRH03YG+gWhzJTfPXXPyDHq988EVdK2rN+oye9KgnmEm8YvPdVyT0Xhl3xBI+SDLkhhsROa0AQaTk+e9hud7jdnO6kLly+Ne7+oqdbw8Ka21W+r+DfSG39WtjoU8AwlieWEl+1yohiJBwPspI07qixHcYyQNNO+kSR4rVglkYHTb+utFJrslHbMsMdcrl5mcAX+4Qs+X17qfmS/5Ux7W5jYh906w+HxlQB/RSQgD6E7y+9ZGOF6STBJo/y3PbLtNtJH/k7cWrS29y3170vcvL3cvw0fZVtuTdIBWYgmx5N7kxZ4d8JiffqfF+b2+BhpxzcbsQpTjS+qbiUsqBdAYfwN+W8ZQeMbYzHSsQ1t9D4P0PsdgtcFWaSINLPnFLTJIqdZRVtxHcpm2N7bAizwzeZhxNXnERATPV8e4clcsr861jU7SM+Cxjq60fv74mOVKZvEb6jPY774esFxiLkvPLnJNlr5knLP0GvRMnxyZLio6FCXWstwPNJW3MnkPG2GwXX2Ukyu0xWCo/G5yRi3HHb/lpWJ1kpMZe/pJbJkTCFxTjB+6gb+5KbJgbf+6nFhT72rXMsGW8zLrn+ebyJSJPeoneMtgo223DUrP1sYqvLyQ8tWOr2N2sue5SmmFthn0L0VHGCexTKZ7UFjBYn5ummduREtbC20Hh6yAQ+ARE0n05bVNZqM7wV5bo//vRJkTRq7KgUbYJXWEfqmlhvVb3VfDZLq9tuYnvCJvZtwIOnhc2mg7nbwSzZkwtAHOX8JOnTmxL04c2hfff+t1zq2K1sadeOaZo3EA7KlvUYcvVlvTwD1dRYUMgB8rwZruuWNNf4P1j4bHo7enN/1V5V4eN37gpF1FZQ2+x2T8/b/3T+PQsUPx1//6f4rcrfBezySL2VnLWrZER3cHeqcuZqaX4m/9zf8a36otfuNv/T9i6OGD2Hf4IGOATuaeM1MTTxIyljlWH9ev34jf/M1/EL/yK38+fuQrnwdLL8bgvVtxaP9AVHLNw4dD0d7FveuxjWCfR49G4jf/57+fiW1f/tHP5WoIJ0mcxMqJZUYZdpDS9AF21l7zhzyh/6u9k6ab6mfoLI09LoaT7v6mXjLJWZyjbdDi++nvYiInQkxocQJOve6ka8Z64EXHs/CzkFF4Y2ZyKm7duh+f3Lwdo+ANs98tYeVeGXXoCpNSeWrGGy0zTAv5hv0oBcfDf+JneUj9brhd3zV1A/9sa278DN+rO5xE2OU6w4bpv3K8BplSA2mr1QH6zvKv10KRxOSgFXSTk0zcg+fZV2Of0oYHcz/kPM8Hw4JvDdS7er8Zf0Jlr47fK0WVepxP9U5iamzSIrLiKmEnshC8HB1X+YozDPanT8999RGr8SXEBaV+xydI2wD29Vjum0Er1mmfq9fKTrRU/ca924OpwD9+8CAWAAdvXrsdD0anEGaAPgqmubmVxkUMDk7kstETx0/F/MxMHDnYG6eODwAa9sUK/uG1j29l7aL1rdV46ukjsW+gMz65Oh5TE1bwFdgYDLbmHgaRhmuAkyHoQGb387eEk5mSCWUqfnOAF6Zmooq/BxCSDpxAMxWbAF8VTQ1RiYIx6NLV3gTIKysczvK6GB6dzT0CnBFxtgX6q994M5g8R4JXGlzVWZubQnCKpUAC4/b2jgyg2saenu4YG32cGbeHjh6MKoCuL8G3QWkLri/NLUZdLjXUSbF3MDHPUnlqWHywgSuNvYz25CTOyo8fvjzOy+PF33vCuPd/P1VwqDF+z3+0wffUyHjMAeh6Dx/WltJnwBNKzj5pZFMZYigMmEIC2sobhTL7eDge3nnI79AIAdR51TFyKZMGcRJnsLOzPTpR3BWW8ZEpeZ7BO26TzJfd4X8aWz/1seZWuQdKYAuF1N1eBAR2EdzVzbXYf2x/1DXXQxadbu9SXO/bm6m87Zugd31xPZVk21H7hbBo3FGsJSVbmZXtZJDCLe1VVApzQSPuhSLyfnSM/nE+/TPrWuNU1dKOwqB9CLCOMqYtdtcWY3tlMQOASBvP5w+Mhf3N+3lnb5/P4BRoYVs1rjw8ttfM0CtAocuMEknk87djdWkus1CMNPtMhXVtoyxu332YZXu00d7DSwz0SWczDFSEznoKQJeWF1EESzhcM/SjCEYbmKqpqEY+KsIsyEYUeYsb0e4C7rZdveGk1m50NNXE0QO9cfzYAeTzVDx3+en40sufi0tPn40Txw5jqM1AcXLBEjHwL23b2XqyURj3N3jt5rNm6S8srsb88mbW9xwcHsuA7q179+Pe/fvx8cfXYgJ5NUttk/GxlML+A91x8fJTce7CuXj+M8/l57lzJzF89ZlxnI4iPFdV4WZotblHhAHPVFswqvwtSDJTTHJDKIAAnffnaq5HbwW6paS2oaidDO9qIEoqkXVkwJnPtdVlxt2SF9w7eY7rGUeDCq40MKMKdkyaFryIqlSeGY80ZPxo7XHv5wYuv/s7347f/u2vR2c7AKEKHeBSqdLKaG7rgG8q4K2a3LtidHI2bkGf1956O955/4MYAjRaquXpZ87Gj371y/HFlz+f9Ojqas9le3K+G9+Z6WW5HttatIE+0zZ1ZBGIUKdAF9v2RG/aTv9Z505AbsBfnvJ6aaze4xIlqzDe3lcZ4dNgoE4l0D5mFnbjldc+QrUJOjD+6AwBoOPgBEZPb2+CLzP4LYGTy965GbdJh0snbhpwrj6xjIzAyFVEWaKBthssMBPCtwS3rdaAXAH8CVatrauDnYE4vnegfwR+Agb7vbiwqITDBTqXmwnuLRFieRuzjZ0Vt707tFVFrO4RNGv0tTfzgDetjM71LLp7GqdhDJ6dBLRn7T2eO7u4wL2doILneUZ1XW3WjBU4GXh1cyJn812tUwOw1iZlwB/d5Iou69mqB6ZxvtaQ4xZ4uq26Ik4d7AZ09kdLZ6uzGZkdU1oGLeiztWPlc4H+yvICbUVHLE0BEFah+1YG+eehkRMIaygxyw7ML6ET4G/raguq6uqKTQilcxfAzxUUS/OzmdlZw7hk4JN26YwKmNUtZihqa9NG4Niuwt+byHmWDigxEKMTjENNXy0Hk5lIOhO83UzUCXKZSJpbE1ugWVYBvZBNHRtXYLgxnOfUVuO4jYzkZtRmUZeim+oaq6MZ++2qM5dIq6vN3N7A9gtM3QDP7J/kV8bNDSflaTM9ncwxC007Z21Hy4EZeHQyR1DpeOsUymcGgBIwcY8M9EM/eUjQNYOdU9ephotloMh+0tFJERxEjutYmaHi/e2XIFDAb4apAVaP6zi7sZ+TIgaLdGQsRyVe0Lkx2GTJn4npmRibmMzALg/OYL2Og23wvl5nxpyZaF7bWN8IPXBioLF0zjftUSkoGwI672Fw0jFWzxWZOegI9Ri/K29po/nn/a0xbgBBHs3MZuTBZ6djSn/sRwYg+Get/8X5eRwJMJd05RwD4OoR++ln8hO8aCCioaEJ0SvJYKRykVmwtDl1z5M2S1PPtcxZC2M8Nz0Va4vz4YRuSw3jtb0WzZjm/pbaONDVFM+fOxRfuHwqvvLiRT5Px1Mn+uJwX0tUxlpUobk2l+DzMtrEdQADZLESe7YCP1vqQNxQFq2tRWaisuNeKavodFd8GPhpRc9YN3SFPotdpi2BBQ5cQL9NTs9l9us02NdAm5toOiHpJEIb/HdgoD86WpqjET3jypnmxua4e+dO0q8Wu+R4mVXV19MZbThcm/BHBXxuUksJend+dip2aYs4tKactpduZj3WA/1dcZD3saMD0dXRHMeP7I+zp63/WpS0k4rqwKIc3jJjB7ah336ajGBZRQVHPjBgL18bMHGi2LbNY7fkibQzUE0+EZd1d3VxPedsFJtOy3daTcd9T1fkKhn4IjEXFysDBs/cLFAaeR/vZ5apcih/qHuUJ21RYn3up4zpMGbQiPYZSEz7i350VUVrW2cMT89GKdhgE+9saxue5rwFHOijh/viPFjCFVzdXX1x7uxTcerkaXDOyTh69EScPH02Tp46F8dPnIqu7j70DU4j+Nna/7XYrjp43Ge4Sk4MYDBcveEbRknZSczAp/5AYgLe2iEnyDgh+y8eSZtEv7Qb8lviUf4pU9JaDKcelzYGQdVhrlxoQlcpK+qoHAT+ZyBTbJeBSp7v9bl6UfnkHANAboJoYEhauoqI26HPN7B1BmADh9Wl9gvcTaNP2zhoMNVxEg/YRyfe1OcGGJysUlc5WTA2NpLjpT+gbnEcbb82fXRsPFcUGPh3/Ipa4rXYwwp0uPW3XZnpap4VxgoaMM72RX/Ce9hv76cecXN8dZ4Ntjatz5QP9FkK30KuQ7fhj6b+g6Y+UyykDneCRDvgBKOTa2Jyf9RhN/HEyWcDuL7UO+vrLo0vVhf5XHnM7D3HUL40KCxe2HunrWSsfBftbclJbvlZ/OMx5ay5uSYuPH0a3L+DXFaDS+kD45WrJmUTxlH5s59+ZjYf9zaAqrBWwY+ZQIXNzVBBpdfjOxswZMzUlwl5abd2NwN3vA0SmBxhMHpueTdu3hmMrRLlX/2ELENvg+lujmyAx81+D+3vwobK15wDuQwOu6JoZwe9v1kar719Ba2CH82zDEaaES1zSVtXEDkh3tzamrbQiUzbbSBnwwlMcJzY3UmvvdWT0lf7XHwWQWrtQSV4SBxhcFm6q6PS34CXDVC6+tfM1lyFwfFyztVemOFqyUCxpjSxzIg0MuhCgwvM+4R3zBaFWIXvp+zQEa/RfzII68SQetxBKsqqFCugxKB1jKEra9RFWeKK+6ol9c3UsfyQ99N3EXM1i1vp55aYjmfYBjG6dtyVNvZdG2/Gq3KnnCqT8ryy6KpUV1O5ord3/4Fogn4tYAXriGuzlCOfm5nrtEWZ4vLUSeqc7DM0sMycY6RMFn6UfL+R4y+WzYAbffReXmcJLi5N2TR5y9+LFYSuuIXHsA/qH/GFAXJly2eKGXypI22PZT2hVE4K2jDLxqStVL8gP9oik8Ry70Bo6Hjs7+qJiyfOxLH+gTixf38c6u+Pg93d0U2/90EDsfgyY+KEi357UU4PHxHGNXhs++WbXD0GpvW5rjqR35QRJ6HkHTGXk29OXqT9Qf48ri70PivgW3lKPWCQD5IllikC5CXx8MF9dMlydHUyHk2NxXO5n7LrBu/6EgaJTfAo9LS6X3bczZiF4+SzpGNixjXLYiI/yKXvPIGHLoOFpJl6XH9Xfla+111RzXUbKV8FDyo3O/ym/bc97hNkkLuiwngIOjCvc9WeqxMslcR40R+vly65GgB+sc/6K+olg6XeS3531YETzU6QMFi5OlW+sWfykcF+8bi2SFl0ssL7zeGLqHv1yUwSVLZz9YfXcq/M8EYPKZ9iC2mlDKgrkxGho9drL/Ql5EX1l7plz35KE8/x+pxY0ifidzHL3tjtZbArpeI6k7ne/fBKrJvQV2bpy4g790fj6seDceX6vfjo43vx/pWP48NrN+L67Udxe3A07j4ai7ev3IzbD8djYRU6MdZVVcXqXMuKGits72jD36hDJ7bE7TuP4sqVGxnfuPTMKc4tibqGmkxas1Sl/vIa9NlEVm5cvxnvvvN+rtq9cP5U3L17D30ET9HuRbCNY28yiL62+//cufMgPrxyPfvU0emq+MqYmhxP/1h9IjbY3gFbgEHVxa7cfuvNdxTR+PwXXkItbscEut6kMSfA9NkLO1fIhdfn3wb34R/tU8ZmGeW9yUw/1QPyjN/1VdMThz98p/7NTzAQ/GOigCVntraQYe1Fjhe2iLd6W9uUVQXwpdURnR2t4LVjceni+bj49Jk4f+Y4/vKhOHZoX/R2t2MPwCe8G+rxmbFfjQ110AhdXYVtKqO9O+jvEnhgx/K93Nskz911MDYYYBt9sY4MZPltsBC+gQmj/la67TnylSuhwQf4E8bQdvC9+R8038yVtSYgOdGXCc7YhSb3NoDe2mH1nHqtCrut31yJfncfB8v4ZiwGm1xd495OjZyrblX2DFE40V9MdHueE+8ysXqIIci/Edvk1yxvxR+urszVN5yzjOymXwpN59H9WWIYWRATzi2uZhm4snMdTb/xwnPPxfOXL8YdlBldjjc/uB5T8ygVBK6cRg5PTaFotwB2KyhFHBcEuxvmbqzB6D54EHQvM+1qYOgTZw/HvkNusLMb8zPjMTyowmhI4bMeYGZY0+ds/B7DaBX5FACqWD1Xo2YvFdPtNYDM7Fwqr/72luhtcQOL3Whsa491nLdVFF4uLUf5YA9hO5TNwmZm9a+hKBQIZ5tUJHsZtvkfhDZQtrnmxoOTsbQwB2htfLLktS4dQYF0b093TI2NIpAt0drdGnUaXv4xcuFGXrurmzEzOhl1COyT5iNwPpH7Izi+FRDBgJnfGocM+P+hl8bE48XVxW95zHb/4Jh/8UlfVbHOHBfnyAU7MfRgMIZHx+PIqTNchrLHkFteIWdqaY8zVyVmoUsjGMX6W9vL87GBc33/FgAR+RBIWSfKGTWXszhDNYZz67LzzpYmjmG0aKeZUqgkb5R90SGhFQlYdAqdKJpbgVGdlMDB7XGiABoYDLdO7aHjBwF0KA6VCNdpfPgf/dlT9vzNfTbhA2fjpE3d/j7aiGOc48x4u8nH8lysLMxmmRkdklRGKkt4J0G09+adWY1KiocAz1u0q7K1PWfh3KAzN5hBUfAFmiwUoBHBlFgCk8z6SNp7x/wreTUDLNw3aeDfCJlKLhU2L1dTbGMsrQuOqwTgZDxxVM1YcxO3no6B+PjGnaiub+KmZl65TNXMWgwofFtVUY1AFwAJPJUG25rCBt00vGY7GkhcnZ/m+0JYl66ueguFiNJsq4n+vs44fWwgnj5zKC5fOh3PPHMmjh/fFx0djbnJblNTHc6KMunzyhP0rSLjC/OrtCMwbCsxM4tTt2hN8OkYm5iOwUcjce/+w7h560bcu3cn7t+/hWM4hLFYBiBXxrHD+3Gwj8flZ5+KM6cOxaGBtmhpczM7wC1KuabRSR6VMQ+AkMUSVz4xVuns0PfdUpwVZNUlUhJdkLjLuJlloGGRRcx4N+uy1KCloBk9tM01VdUAXMYulzvB/wZjPF9jZoDAwL68Ia/lzDUPdxytfZhBKM5N+VBe4BMBqatokjV1KBjDiZmF+Ldf/z76oSSeffZCBnBa27oDjy1moNn1G3fj+2++G2+990E8npiIMozBU5cuxAtf+Gy89MUX49LlC3FwoAeHq8geUqYLUMlY0BZX3lhqK0FnqkLk0Uk65E1+tp3ys78XkxLQCj2j/PppUD2XF/K3DoqTjj7HYJ761kkEdYkbSqVWeUIDrGRUuCn7x6Nx7eYoslQXJfCyxkhJzSX/MGKCYtvE33tLYc1eyLIfnsutfBngnXLFA/pEnZnPty38rvOqDKiHDcoJ4gWn6rIEIRxX/28AYLt7u/O+mdVK+wV29t37GNyUR9ycT/mfnDJoWwlwqMlgh0DUQIG/mcHt5sNLyM7U3Hy+Z2d4L1h/fyOPezdryUpThiAdIjOgms0MAow4VjSdfrg5NXynDuT5PseAQ2bkTk/HOHazvbU5jbIbb3c0V8fh3ubo77J8UWPui7KOnq5vbGFs3fRzOVbQZ9YALCsF/AJkLNnlxvk8MhbRU3PLq/Hw0TD8dSuzIXPVEHxgWRPti0FwMzEFJLXoCfXJvoG+6G1vy9rPllcwuGIQt6m5BeChLOjUVSH3gB4epMMmK+xNBmxBZ3V6sSluXY6xKw6sV7uJDBtANugjb2q323iWk5LJKxAwM15w0l1VIRCxM2OTUzhxGzELECkCqthgwH+u6EAX1dXV8Ixa+Kce9rce+1w+32CPnGgmlCDV79Z4z2wvxsmBGR8bz3bqfGgfDcQb7Hcc7afy5R4G0jmdAfUP9J3Czumc6CTKU2ZA65gxuPlMQZXOhDyn06YcSCidnjQL2gwJR9vq0XMZOIJ+JhtYk1kHbwGQrbNsOcEZM+jQV/LLMrbYyQNvru5x9ZkOs7WzLStgAM1Ms0UBOv/kRwOEbpaYQUbelg/ae6UOoT2pU+icMucYKhN2yH4ZtNPZTftFm/0uH6eTKkF4ZWAGmhm0c6M7nTjbYbZgZioij97Lc+Q/es93J9sM6FQhr1s4mMsZHM6VP9DA3zLjBv5G2KEPPLc0Cw6fi9qy9ThxoDM+c+lEnDvaEy9cPBXPnT8Sz547zPfeONDbErWVOIgmZ6xYfmYhA9y2x3qv7plkORwDpwbpq1xqS6PcqyIna+FReTAz7BiX+sa6DPbWNdInxt5ky0X4bHh8IktK+beTQG4Uvch19tGJPp3slhZLZFVFBzJezjOcCKl1vHmgk59ZKsZsMHTlLDx+886tOHzkUE5qNKGrKtDbS9hVqaaMKGfylvbfPQPSIRI78M/MI+1eQ21ltPHcbhy9vt6uOHHsSJzBGTp39ngcPbY/9u/vhTediFKXWA7GkmtryLGOVPWT8WtOm+s9dYh9qwN0INRvq6tLRUYu42cAx8y6Ze6lFKiblTsdQAOJVciAATM5R/kwmCTPZOCFZyh/9ks9Yl/kq7Sr8ib9kffkNINfBvzV92bNmrnk/imWcayua4zy6sYsK1lV2xSllW4sXI7jezezvQ4f6I7+/s74Z//kn8btm3fi0cOReDA4FA+HR+MR73uDw3GX73cHH8XdBw/j8ehYTpgaONKeWIZpxwQg2kX3+Jtu+jefexNrYhHbrE3IwCb9yUA58qTO135ZhkHeFlOoa+y/2dD23bd08e3EmLJTa5lCjhuwzrqtPCPHG3oZ7DaQnBl0PFceVkazJjV8oY6y7QYvpKe6wwCT9tSXzuaenGdWGNfqD3BJ9o9L8pXBF+js2BZOqnazGj2nri/saZYHSR2O3EILx8r62WJ+bXJnR2eh+3heETAwy9G+wDfYLM+Rj/Z4xDYZqEr9hEyaTKXecPIh966gbeoT6eSz/VEeNYAnZlDeDT66Kau21TITJohIcwPw+nk+T+fZ8dJWqAO959z8LH7efDZXneRmfvpGtnURbKmu9bg6ztUNiR24jytdHAf35Zmbnc0AhkFU970pcMgO/LsTzzx7KUyo0kcqq6qP5vYuHP466GcCRA2fvMG22/Cbq0u2sP/qqk3ey/hGi8trWSKgzESRxP1QDb4QZ7nX3Yb+kwlF0NBPYyqQAElKVMw9KuIe+HwbX8LMcfW+G+BXgwPSBqMjDcCcPNILTu9PzCRN3dDQ1UWra9vwlIke70BHJ4HgGfEF7RBHyo+J27BL4sX3P/gwMxHdyNvJC22QNlx6W57KSRF5bG/snBw04A954EWxqwFrjsNbBskxY4w3fMHvZjBrd1rR3fpT6kjlUr5/PDySts9xh0gZ5JQfnbSyfrGrOMS+YhBlzts6YeDbDGrl1BUJjq/BSbOOPUk5M+DtS/4sYhRin5X8lJdsC2YgP+UdOd891DKoz7P8TeydgXV0b2IHZMy+uBrLSTIf5qSJPJUbQsJXbhjZ3tWVSSUl0MzYhUkcm/TZyVMn/V1Vp27YW3FS9WRSzD7mxBHn2o/5BTA3xDSzW5lQH9hWS2qoK6SVutlJA3WuAbgM3NGyYgIKOacPlqZUj4ljpIWlJXMjSWkNDU1ssHzk3qSDz2CE0t4agBZLSgPp7P1dPSku0mfJCTb0Xn9Hd5w9ejRakI+2JuMv9dHJ9eLt9u7uuPf4cUwqc8iZK5hSh+aYlqSN9BmZFctv4h71j+3V1xD3q3OUH8v42Eb7YVDbvmZpU/72nG2cPIOqXmfwOAPu8LLnrGATJ8ZH04fV/ptcYgKL+tBVwZb/dAJYGS8pRddDV30kdYfPUv/Kt/px/qbObLCkC+OX/reBR561srye9BSrqKgN7tOw7Jfyp2zlJK1jxTkMdfJF7nVJ59ZMkAEXOaHp5I57ISyYyAF2WV1ZykC78TvjCFYMELMs8M6kQn0qsSiYyqQ2r80SXnyahKU8y9e2w2D9HNdk0hHXWO7UvRN8L7jyGLygLZOv1JEzYOtx/GDfYm+frR9hYN5JZvGbfOwxx1k50XdzlLRX8ozB6z3+VlClkXTZs63SxEGV5vJZlvLxdM5BmrOEygYH3I9weXkz/QlX9CW22JJvXKXuPh/0b2ENjIAfN7UYj0dm6dN2jIzOx937w3H/0Vh89Mk9fPtrceXa7bhy/VbcvHU/J74W15bi3fc+ig3afvr0QBwDwy4vT8f05EjMTI6ChefRc+W5UsnyvCZNvvq9t6KKtg8MdMcIeq2/txe/EX8B2hWVIIrqDtqb6cmlePMNdDP+4b7+XvTsZiZXqoT08U3EMxlHO+pYyf+vfPdV/If6+MyLz6JnqtL/a2lpSjlxnNzrbZG26wuYqOGG4iYd7mEK+U19k6V9oGdO5EI3X0lZ/s7YJrTN79DbGIM6wjFR/3hN2iJ1J8czJsG/jPdynTo49Qw2qr6hlnbg79TXgJXrorvD/co6wbvdcfDg/jh2/GicOn0yzp47E+d4P33+bFx6+kxcfOpMPHPhTFy+eC6evfhUPP/sxXj2mafj4oVz8fQ5zj99Aqx8Ip5+6nS+T508HKdOHYmzJw/F6ROH44zfjx+K48cPZELNMd4njh+MkycOgrMPxBHspWPUgk9qcl/JDvKAXthcX4pleF6sre63D1vw6hYA0/iK4QnxqnrFlQBbu8ZKpQsYEbuYVON39YbJG2XYXWXBt0mLruioBDfUMIZZTpRPE1PqwMXac1e9u4+KfriYsaa2IScY3NPGeJD7HziuJb/1n//qbi65r9+J8amhDPb/mzc+iBGck4V1nH8cK4FpfWVTNPG27rabS+jgfOnll2Js+H6MDD3EaaqKxo6GqGlCee4uxdmzxwJaxMi92njn3VFAurOsMgEGuAJQyCBnhgrMkYobBnEiAHWIwy4T5RRGBvF3MHSzj0dworbimRNH4gJOTXlNSRx56nKs04kxBKYo0yLQQwHAUCub1fH2ldtx7ebDsLSHwKWosaTR0jnhOXBuZSkGeWYsVscH4+GN6zBVd+wbOBBuHHvj5q1kwqfOnY6bH77LYPfGpRcvx1MvPJ+DqqHCU42N8fm4/dGNOPj8swiMgN7MPAcbcADtNDRZEmTbSQkHnL5yXzuvgPgqFNIPXyk4T47t/eSpKSCyRwn0QYC8Oh16+vQQhTM0OhXPfeFl2l0ZW2W7sQ6AFbRDGuiIAp6biIWpYRSpNZsBVMuz0VBVG9/+xlsxObMcTYzr/OxcgklXLCxi3D+8fTvOHDnOeyDKd5YzwFRRWZdlKVyOnN8F7zQ0s0y4dmF9O/d7iAqck7nxeOrwQFQbgVrdisXN+Xj5a5+LmgbHw/YX2WYG3p3Vyg3SfNO5Hb5vrGBMcZ4bjh9Ox3MHR2NjYSkWpidiFwOkY9zR2ZlBSsdlD6xIvwT/GIUsZcCxXZX6JkJYBtDbdzg3tl3DaNc1t/NsnNGZ0dicHikmMsoBtCggaceg5XjlmPDOcaONBkiwxrlCYnVmOjYwqhpfTzOzRUBWfHf22yydragqNTAN4ODKqZnS+If/6psxt4NTWNsYszMTGI3FXIIuWBRciujN9amrrYhmHHVnJJsaqunPJp+NALLm6GkFQHS2AURacdbM3jXQpkyZkUY7kSXBtU6NbVP2dIScxJNP3WxHg68Tv4xzaBDCUgXWCXRn8nTSeOOe0+ed6O3rQSlXRFdHWxxAARqAqa5CYdNcMynNVi3qcAbGB0BuphG8UFrXgszUYsw3MlPKoKz8oqFRuQlmdKRzQ2V5nXuYNaUxN+guSPEZJaX0ZXUBMIGOoj+1tU18PtExgAcDHNYNNOAimFbpCRZy/AC+nmf2uxOIMprAwWC/TrtMJL3kF+eIMsBcJTjmTOhXyvdPPhmKf/QPfidmZ5fix378RWSsFKN7PWZwJM3I6+7ti4F9A3H8xMnodONQnSP6Yca+QNeAXql8j7zowKj4k+fRFdyeoXV5payljvQYMg6v5hJHxkgdZxBcMJhGEgCXq4i4Z+pV7iF4NOCZ9X3VHLTfiSa1bNbxps8VXOcgpeZVR8E7a7s18T/+5r+JnbI2aFWTy1sFAwIzZ+adfc5AOHe13qJA3qXD8zOTsUD/dZbcUK8dXhS4fXLzbk64CGwZZUBuHTZFvsTZwGgZYDJbTgVnZu8i91JuLH2i0zgDD/Yf7IsG7mnIwCyR2alpdJebRpUluFSf9g/0Z2aF2bfLOKCW4nCi0ll1Qam9NHgwPTeH3M1mkDV16i79Vkb427E2k1/5ls/azarAxuiwOrHkZKNZi02NDQmcBWNmE7o0chG51UlwdZXPMRDRTXsMtDXVlsax/tb4ygtPx+bCZPT29Ee1+4TQx4p6+HV1LpZmxwHRZqAXzrdBcIO7D4dGEvBaK1lb5v0Fc3U1vGmLQQ/b5wRRbmi8oVOwlo622fw6wPKUwMB7F8EjdCMOmgF+5c4A2zjyrgOXwSjGRX0nWNtbWu9S1k6ceoG7gUCdbZ0IHVVXcWQ9XnjNpaLyg0DRwJhBDeucW2LI9255VU5Ku+wSiYTeOtN7WbCyPPIhPuBbRRnOKLbMDbBc3bW0ZD1PgD7YwgwZg046rG1tHTyvgn5vxePHw3HgwH7FOvtpBv0KwNcAuYEsl8VaCsiJfh10x9w9DpQ/N/01S9WXpYscT52WBK3IqiXuzGh0YkAHV6ESxPocecb2a3OcnMxgp9+hrRtGzsFzZuFY1mENnbtOH2exY/KhDqUNNhiuzKMgkr5OzkhjJ36dNMg6wIBGg/+osGyXusvn5gZj8iT9kR8EeOn8MiYZROS+yqD6NrP4+e5Sf+kmoNdxV+f6uzyxF0CQJo9HR+B56M24Gng4dPBglrl5+HAwncWG+rof0EFQazCo/1BvLl1+PDyGYJVFT1c7ehcnDN40W8YJLTPHDnQ3x4kTR+Poob6cLK7GKQMixhr0sj3yuDX23YdhA9t9+OjxtGM6Q1V16DfaLgXm3NibK5w0dKLEwMMq+MU+OF4NTjTnbyY/MO5ct7K+knR0Yy5Xa7nZmBnyjqE2xKXojdoPxl4dVdgoxoix1qF0zJ2YaVQfcD83YpYWLml3lZClI639OTk5HRO8L166gOwgF/CdS/S1sfKVvOfkdGZcM5iZ2Q7f7DKOVeCaXF7PfQ0KVCNnZgW56aUBBqdRzVpDjNIJqMReW093aW4lJ77u3r0f9+7dywkL29DY0s6YV0HZ8lig7a7Uk082sE3qba85cuRIyr9BCifKpien7HL23xWdJkOYDAJxoT16nDGawomXluqPlAF+82Xg2OuUJT+lmbJo2TWDq06suZpQP8DJNlfzVKFfDHZtbJfAfwPRgnyn/YM4TroMDd6J9ua6qNjdiBefOxM/+iOfin/0m38vVhYMBjH2tMkVaVNgOzdPVteYGVq0xQlSg/jYXXhfOifNU5ZwO+Ab+yovG+zXjtLz7IuvLKchXuD+nuNqrJQZjvldGeSDEw1kFqt09mRKB9vrpN9AX3du0Gt2mSUQ68B2GcCBF5U95dHgu/SylMpeOZ3xkRH4y+xjzoFffKYTmj5UXpKPzAL0Ou3Q2PhktttVafoPPj/bwVvZr0NW5V3loq25JceuATnBMGZfxBaOncHWvQz5np6epIvXF/p/Bj21mH+LPV2pYxapAWpLTXjPaeTBDf2SDrafa7XzbuSfGxQzHjPIsM9sgT8sAaneclN9r9fu+EyfYd+0xQYzzMrNsh703wC/QRyThIrx244a6KQ+9K1Mo6ASI1tf2sk/nWSfqQ20PT5D/aYtTD0JvdR94l91nJMCWV5NJuHtWNNl/MaO+OIXX4i7t2/k+JrPou+X5yU/cB59dq+zPXsiLRJL8emN0jbzFg8a2JIfM4PQ8/ydmxoocWycZEv54zz52LJin9x6HG++fzU2S611XnBtFY3TP7E0ptcuTI7GpTNdcfH8YZ77JDjBgyw3WVVZHwurJfE3/t9FGR9XYmVwbxWdRwfk5Zz0ry9KvH300bVckWjw0mChK4P1R6tpmnW+1ZnaKvVnBnztB3fapD2WX9Q3cdLXFXeVlkaA/paJNNw+5iov9EJvd080ORnBeN0bfJAYYujxWLR1dEdTfWNsr62igxcSs9dpJ8HvliU12Q4Fiawzpth/A2yuNpFmjpvD4svxNevejHb5bc/e50QAY5PyhW607wZVxazyi3ImdlZHqv/lc/W3Gd65rxU42EdkFjrj46Sh1xXZmwYpnRBUvhkT+Mzsff0UszMzgxl5sMSEkwLGQeRXS+bBCMn3Bk7FDcqlfXGfHfWbz3kwaPLeVhyEj90Tr5Y2y4e5AjH9gYKf1LfaWHlaHFGBn6OMG9j1ejOW5XlXeKpLxM1tjLV91sZOTU0mBiuCtQUfy/Pqd2VHrGBfpKU6zZeTAOofaVsK7UuRNzRE1HFPE3y0fWXyI9h1nTaOgavX4Cc3uXcSTZ6SVurhsfHxxGnSUZoar7Ed6jJl37HLxAyOu1rC8VjBxhtMVt/XgSHd0N3JPFdVDAwMpD7WB1e+DLzbl9HhoRgeGgTr18e+/r7oRBdbHs0JX3HEBnyR5Rrr1GM7GXSTrxT79J3pY+pz6KCcG3CVfwqeWgXTbab+ccJN3W6mrlUZTFbLBEHuk+ETxlf9re+srbZ0pcH44ZFxeBTciOWrRDc45ib+mPls4NkymvKS+qehFn+IsdTn8X5i/cyehy8dR/shTxps14Kbfb1Ge9wPSd53wtMkhgns/Rptcb+znKjn3vo8xjgc32JSx5gQNpYOyE+JCfzCy7Zo95zUQYsmbvR5DEzSTpm1Zn/qdfUC1/9AT/KWfvKQfC0/yl++lV1tg8eLpKBiYsrJw7HxiZQd+2ogudqYCv3xHCNr6konDg1mG+uQj7RZ8r73cwJnHeyYpUDRp/qATnD0tXdGfTU+1NQg/m1TfPVLX4gTxzqjrcV7I+smtKwtI2dLGVspLWuK+paO+PDaYPz9v/8vohNs/Eu/9DX8RHkAXqYt9s3SdZmgTL9dRfD6G1fi7/zd34wf/erL8Qu/8EfRtYwD+lw+clXA9WufxAufuRy9vb0ZBHYfgv/qv/xvoq9/IH79r/xZ7qUOF7dKaeSdMZCe1s5XjvQxxa6uxr9w6VKW00osDb0cO+XLuFTRngLbIIaqJFpc2EIxhuOv8dJ2pP3jWKEfGDd+0+Zp7+U9x9T7ZNyHc337LN/ZTm1eHt9jHe6P3dZ25CQasuenEwpZTujJ9Z5XTOwZaeMcnl3Y14L3ci9F7p88xSvtqs9BF8lf3lO7ZT990cSUd22yPLSIfnOPLieeTTAcxE8fejyBLkfflNeA3avDMkGWwdeH9Skmlsjf2QduWFJG3+Czsp0iyUGdZXsyCcYOowu1e/ZRGfE6cYP9o3e0GbpxWJ3pBEvqaq5X56jfrVLjpskmNZT8N3/sy7s3bw3G/sNtcfb0AQS2Or75wUdx5e7dqGuqiYHD/dGO8z41Mh/3rz+Ktvae3GwoM71wtNzwB3Ma+/e3w1BdMT49Fu1dvTBE4CQ4OwiQ2gEocY5ZV4pUmUJiZ2mQzdfQJ3HtrIMrVQzA0CHJsrE4HzMQsgZ6XDh6MM7TpkqE9PD5i7GI8hyZx0ktMXAowQAclXQ2quP67aF47b2PAS04ogYaIXhFhYE/w9RmmKBIdzHi1mhfm4s71z6EmUvi8MEj0QyDj01MFcQHtCxNjceLn7oYX/mZH4vGgW7aWygYl6ltTSzGrau34siLn0J5CJIVVZQVRs4MPs9DWnDu1lAmya2paH3lgNr3/PbDl8elSfFD8esPjvkJx1nGp3h5fWkM3b4X93AEPv0jX86g2jZKpoRnliCcM5NjOM+TsT47Edur1n/FQQVgb6wtYnja49/9u9cYO+vatcQS9DRYW7KOk4GS/eDmzTh1+GicO7of58qyCxjtkoqoQXhzpYKTJgiBUw8CUwVsHiVzf3I5SqpwfOcm4sKJg5zPb0sb3HMuXv7a53FaUeROxhrABNz+X4P9iAF9dOxnJyajaaArhbyK8fVpWzivLpesMSuvtQWKcxSS+E6K7pEH5eIyIQOgDFcG/Dcq6qJqH2BXxwSwUtvYgvCtxPbkcOzMT0SVw6PAImiuIkkN8eSWgmuVhDyss12KEdkW1MxNw+OoCn7XcBmQUHVIDwWwGh6kISh+AxFFxsb4dMR/+4/+VcxtA4bqm8LNZzU8AmE3+jUoYl3D9tbG6OvujG4zdNtbcICbceiKQF7WmqU12VXGOjP14FlpsLPpeOym0dTBVYnIs86gZ51/FK47vFun3ECW9XvlXmVS503Q0tnVmAbZDSh9q12KjVW9/yoyDZhemoPnNjMQsLps9muRbVbZYLa29YShZVlNVNS3RWWzWUAqKKcwoKjakw+dBOU/V8LIGMi/CktwKC84aeIAGvAoLdmOzXWNJn/LV7s8fVUXwQwmg1TINzInyNTRVuGb7S7AqwLgOflnmapU/vQnA2YaI9qkHtLpSPbhb8fQ/UBSqhNglMb1Dz+J//2f/S6Ox0Y0NtdGa2dL9A/si759A3Hg0KForLdEBspeY5J8w40Yo93twmnYc9RSh/CTY5jCQBsMzm9trKDPPK5zpHIvaJSyb5s1tAC4DKBwXIfV44UR91GFoy6NfXRmn0nfjWL5pkH1Sviqq68r+6++lS/Ka5vjzqO5+Af/9PejuXUg7YEZ6K5w0pkz2G8Wi0bPQLw8JrAQ2A89vJegSMBVS/8FyTrfd+4/yE21DVwIvqyz7jgICAwMWDrA1VPqNidopsbGE4wVK5HkaXQn47zfDZARQycHpgD56/CsxLOfZpT19HZHd18vbViLoZHRaO3qjFnaOw3AcnOvBT5tn6RUDorlcvDOthNgBYBIPuOf2SZd6JSOllbsTgEgMti/oQ4vyjw4e2/Gthli7to/Mzub4HB4dDTpJQCur65HXgF2FevxtS8/F2cOdcYK+rDKpa0NNehoHkkbBFHz0xM50YqBiumZ+SLYTx+nJuZyckQnziCL7TdIX4VCa2triTbaYEDX4I0TJDXQ2cwN2yyAybIaOA2u0tFR0lnWUdepNdPXY/bXJcWCBYNu6gqDHmaSLsNjIjqDzgMD/RncdXycZDW4b3BVQKxu0GFubW8FPM7lZIOO7cTUXDwaGaM/SzkJs4Ed1qF1hQUIL1dR6Fjkyi/1luyIrOikOWlNF5AbrUtC4AwMLsy67NnMrnVoANCua6DtFdg5HBDu5eSv9JcGI+OTuR9HAmdEw6D7mpMO8Lv2XoduamYuenCcpLMy6XmZtYYztCdHfpqxbZDbbCYDTDolBp98+XuRASMHKduFyCoj6lGf6WoCEwC2+XFmYTmmoJN9MkM4e41irKBNZr0Z2JPXBXR+GnCaxA6OPB7OSQCzbX1ZpkJ+rqvBSeO7Gaxm/9ku9bxlG3L5N3KrPrRNewFYA4hmxAsenexVVzpZ52/eQx6x9r6fdAudVBqPHg/FgQMH0mEdoi0GCrRrBnWkkzp0Cbt8+NiRmHxSl3URPqsrRxei/5qxCR3N9Zlt0wWvDLTWYF+aoM9SuMGUkzCWuXMibejRUO4V4ca6mXGH/Foiy7rHuVRZG5M2GjtMm3UA5dtsrOOAbDlxZjBLnha3Wt5pAsM7M+v+IyZkVGQARKffCZPc5wbb0dlueZGyaNBBh7LSUNpJIzmxvMJxU8fvhsvXzfhdmEMOmpoTI82od1Y30IVN4Wa6ZscdPHQwdb9yJl2m52bQv2Ae7iuIn56ezbG0zdYkr4dnm9vac0JInak8WjdWWXCiXAySWb8pOzqUOMjIQU5eMsYuoZefnSQyKONG1qNTM1nbdWRkGl2Og71jhic8TDvEOerJg4cOJwm1tbMzUzHFNT7H8bW/VehOMag21UnjGnTMIyeEDGI8GRPPlc88X/7yuJ/ykkEonU5XTWiXHDMn5c2s1KZbhs+sqI7ufdHdsy8nBE3acPn58PDDaKnHxlTSQPDSF196Pvq7m+J7334FGWhPZ1X76GqZ6dn5mEXvZAkInlNkpYE75Afart73uBNy9i/rG9tOxwOaJhE4BypD88LWmCig66Udl+4ljJvtr+S+8ks6wLRVufX+e31O/lRP813HzE3dDw70ZWAta8mWmnltIBt6InvSTWXv+W6MbyDGYxkQ5e3PM/PFiifpbZt8Rtp56Oe5OtaWZEunHtkyEJU6SRnjHjqy8rKBcOtzG4wV+2kDtAlN8F/2UTpxr+npmWhHH3jMe2rvkiY8ywlexzudeR6S+/rwm8kP2geDk+p0nym8thSNQRP7Kjh3DNTn3s8+/4DXkDH1svK3lw26d07xsm1OrhYTD4vIlRnM6iHxRq1Zzeg0g6I5iZbjbek960ZPJu18jvczkUAdsn/fPvRtQx7znk4oyL+Os5jUv9fx7zzfyT3rMreC0SsqS+Lf/M7vgBHw+wAr0k3+ydVi0EWbZEDXSYYMBvIzw5jj7CvpSjvlN/FcEfCXbzmP7ppI5jWZ9MEfNci3l5aASfRlZhdWwTrQaRu+43f7pfui21lVZ9ko+HZlPv7MH/9ynDvRj/8HjmCcDeJaXqCqqj42dqrjv/97v4VP1c9zdmJqcioWGBfHyFVaTrbJF+r/R0OPYlscZVsZE/Wa72btT0XBI01NxSpQA27Sy/FH9OBX/ikn/G3A0lUD8icjn/bx8fgYfS2Lgd4+OowM0ecJcOvM7ELMzC1GV3dvWCptCyyxsjBb8BK0A60x7tCL7wbIDJ6Kg5ww1o5qq5Rog2rJQ0nnIhDvSx6W9+SLPT02vziXfTRhyMQ0X2Ly3E+N/lfX4ttwrveyJJxlXUxW0O8SJ5jgp10V5zgJID8khuZ4I/pc7Gimb66eoR0meZg1Xl5tciS+G3xnvXQ3ypZe4lgnxowvFPIjC1lrHrzCdXed3OXvQ9ibStpXAz/ajxWwgPsL2XbHxsQbg3DKVm4CCX+Je3KVJv/EHCZT+ADpovw3gje1KeI/eUG/0RVM0sextca2esE2qgszsA/NHF/vY9xFussPojoT9nblL+TagLcSUS39kXvclViCXmu0x8kMJz6KTNYi8WdS3sRe5cp6np82invUQVP9KHVplqZhbEy4MFC5tmbsxw2aa7KGvxvhO5HY3gHe9xz4yT7ptyvnYsnr167GMjzW2aH/3ZYl7kbxMdQxbswv/m/v7MAnb8x2OK45tgb9oQEnpu7w+UknaK8/ZcLC6uo8dNjJxKna6oakl5PdND4z6w24qpMsRWj5UkvXcPPEW339/fxdlvjVcm3FXjAVjPlu1FXXRp08zv0cU22b5fRM+BAPyDM6WGKnlUV9oNL0FeQLx8e2LtNmg/2WqWqEViYsVoOR7NPY7EwswBPu9Si95Rjxv7xl3Ez9pj2kG/ks++8xlZnX219jdsahnHzJIDf0LCYeC2yr/Huuk2HaHzFQrpSAht7XsXacfGmvU9/yKkrKaNeKiVV9C2NaRblK+TvQ1/hIO5tZoaTVSS8v5V7aY+6UOFNa+HxXj/i3XaFnOUY+SltgnKfC2u/waTkY18ScU0cORFsTeqFyG+zaiI3A1wZPukrJBLy1Xfi0qiG++72r8Q//138ZT184G7/6y38MXKV9K5Kf5ucW0pcFGMDvDdHS3hmvvvp+/ON//L/H5774QvzCz/8svAQG463MrK5uZtC+tbWYfDeRYujRWPyLf/7b8cUvfDF+8Zd+CvrBafg9VpbwOmlZYADlLhkCWZiLv/3/+TvwYk186cufT55pa21Dd7rSujHPVxerL+Vl9ZHEkB4ph/CR8SexhHq7SN5SWr17SSbYGNdwEtCVxuof+VMZlcbec++VyZjicfnmycvf1de+fcm33sMxKTVAwLjLGz/kBRkl/+SgWq3AbtIsYyn8nOfw0qbmBAV/pxyrZeBHj5lyK18mb/Hd+6et5pGWb3bv28HB8Xj73Q/j1u0HmdS2W+beHSbiyIPIDSevIMvGDeVzk+B3Svi+iU2EVuqbfC7tSR2Cj5EYgOdlzIFzHDPbb9tMGgLpw/t2kVbbdq/ln6sfJcQaPqflfMq+8Mzp37hy62GWwrhw+flo7+qJOzdvxwEU34VD/fHcycNRs4FxADDvCG4QxhQA6OyGhgY8XPLb1lgdh/r3xTNnLsfww7m4d3cWI9SHkAL2bTQdcIANBtqm7MgTguasoN9pWAaroL4A1O8ux9tcw5jDgG4suq+zPfo6WnOmoqmrOzZhkA2dFYMn/F3FcQPPmVUHYR8OjkAYAYazyj6TNgAydVrNjnfnYkgYs6OPYm3ZIIaADsCJI6LDJDidAWBYl3kfSn/fvv6oam7AAMM9KAYDRLsM8uTIeLQMDGDcDZRwXCJDLw2KAysAyt3u1Si8pQcNkL/ylYz5h98/OJac9ORYwQAy4jYO3Y7A1cFGaA1mL06PxfryYrS3NsTSzHiMD92J1amRWBnHIR8dZAyno3RjCSVUg7FyJ/46DIKbRNTG7TtDKBYD0ZUoGvov06B0NniYmyS14yBbd996lCrcjZws05nYLoB1trFQfs7ebSBL00sbOEIwM8Ldz/OcCNjG+d3A4T90bH9UuCM5jKqwCZiSLnt95a3c5uYWi4sxeOdO9GFgzdpYwei5fE8nqwGHIjPe5KEynkVb0smyeQiFdRlleAMHGj2dU2QEgIpSAShqXDYw1BU6u/DD4vS4yDPb6iavTjy4aYZGvXDguJh+23Lvu7WyHFs69ZPTsYvDtomStraeIqghq+MZ8p5XbObms16JQ7GLs8Yz5pe24tqtO5nVVVtTEb1t9chRZ5w/fiheuHQ6vvTZ5+LlFy/HZ545HxfPnY4DPe3RzTmVtMm6ZJZj0RCvr2wCvAxO0U9XyOzgOPG3ZbfMbhwem4ihkYm4eftufPDRtdyH4d6DB4D1oZicGKcrBl634vixvnjq3NF45tKpOH1qIC6cP4Lj3xe9tKmjuzXaupoBezg18I2TEQLpcrwJFaCZCGbsu7rFjHqXNDopVFpZHxW1TVHe0ITHUc+46aDILOgExl7ekW9UahpvpbRw9FCo0Eh+K2FMU2ZTP+gYquoKJ1OZUO6kc+EwMA7IsCDZ+xgsdqzSeeel7P3/mPrPWFu3JT0Pq5VzznnnHE+8fc65sTPZJJukukXDFGlDgCDQNgwahg3rj68FAzZ/yIBt6Y8kR1pkUxKbTTXFDjeHPjnnnfdeOecc/Tw19mr13GeeOdc3vzBGjQpv1ahRw03PHEpnk4tC4t5c74vhTR6RF+Wj0lTkV7nmogpAiUHpiuqj+Na3vhG/+pvfjVde/0bceOmFGB5y07NGFG2xLsnOtDUfBq/nzZ87Fd7bE5Kb0oGwfX63uRoT3mlsCs/Z1zQEyocv7muASOcx6cd5OksaJ/ubAQaOe7a/LS4txdLcOvwJ6KL/3qu5o5VbF9oe68wd1sQPf/pRbOzRfuUJsCU5pIXG6HDPwPpWOt3eW0CvoVbnrq+ZzV0cGDNODK7OLyygDwGB6JTTJaBely/aaNDDQEPaBjy0DL4CcMpyVQws7XSD1G1AsbUwWwAbZoI5eSHYsCb/vvLOOLvpWEdXd6xubaJ7NmIRYDw+MxvTi4vI2XYGzMy6MtjqmOaScO6hbk69Stu0byOD/XHhzFjWAdRJlgIOYR20dv+LOpxYnUaDI2a62B0D4hpq6eGnG1UJZHo6+7OWYFtjRbzx6q043l+HN+S7ytjcX4vtw+1YXFmM8fGZeDY5E0+npnPvgLmFst+MZRqkURe0HB0aAIyYDb0VHeju3g7kkeOCcAF+F0DSILCTEbmUHhILvM1m1qbpQBowcjNlQbvBRu2ktM8XF7iXgsGj3GyPv83yMbiSWXmMkxnbBly9XwJpQRZ0M3hmltj6Js4fvy+7Ogy5M8Cv/VhYgy7oJOttZ7YzD9tj7Fw14jLqzBbJNsjxjg28pg3mb8uNOPkpnxoIPEHvGfyJKoB1o7rEGtQ4TvTZDcc8VmrT1+TKJCd61DWOoRKdmdm0WTthn3SK7axAVprJlzK9/CCoEgDKi2ap6VgnQOStfhfbSDPbLI8qZ2YQZTYm/KJDlkueV1eTz1stQfgcm7h6TrrJh5bf8PeWFvQj91LX6EQY1JHXDeBLb8fMiR5LJZU2lMCD7XI1otnS3scJUh0vAbBOuv1Qp+RSUp6nTNtWx9U2isuc/NzaNXuOYQBbuGLPwIQYx8kUnTUDQxu0wX7r0CvvTmzpWOsUaPulhfhBZyk3295Zjh4cn7sXh+Nv//Z34ju/cifOj3THzcuj0d1eF7WAXScD3P9CebfsiOU/zDI0204HRR1jhoo2JktWoV9rGOec8KA/Oos6IJaJa8YhFxNkcAXaLeD4uJeDk+uWwprESVcXer4Og4EO9bsy21hfk7JkRtxAX0+uxtLRO0IO5XsnYU5L9Hmt9sXne710LX1Hr/DeRFeCOGhTB3xbGe3JX+gZzIDOuSWCdMBRejkeZutrj8xq7h0Y5j2Ye7vU4hTXoEvaO3s4RwdZrNuUb67ibzDnAbbJ7B/GMOvpM846/HuM5+amG35bwqkm2lob48zoQNy4filefvFOnBkbTJmanZlIPnNFkEEYJy8UAvHX1sZ60tK+62jwlNJv5QIaICAZWNyETqdZ16d2wMloP9M28VbfynOuKPE3J8/su3rZckpOornxX2VNQ4ycvRxd/aNxwPUb3HtqYjLm4Sf3tslVOVDXzNA7N2/GZ2CaH/zgF2Ca6fgCjPP1o8dx//HTLOPj/kEZDDF7DVl04mXZ1QpgoKUMkjgRYkm3ZXTuYjrKToJ63AC2smtJr+TBdUu9bKWsn/6dNVI518lQj52+nQTTHthPP5VDeUn7kKWu4LEzw8PYF3UP+AhMf1oyqEzgFLukntHPEoMaOHeZvZmV6t0yOVGcYXWJekUc5bPUQ9K7jFd1fnpe6jhfnOf9+S8/HRd1nmOvnVCnqF/UIwaY0umkfb5KHw6y/+qk0/4ZqPS7uFk9UQJc2HKfJYaija6uMlBswFO95rOz5MBhwTcmPtgPJ388x6Cf1xugE0Hr54kLzVI201I96H1ss2+DWdLK/rmh+FBPL4629fWbkfHWtI1Oqmgj1ISJZZ6fz81yQk27Kk7xWU66OlHrJF6uYGSsDaQYrJNmBkwRAcawJV586aW4cOFSvPrqa3H71p24deeFuHHrdly4dDXOnLsYl67ciNEz52Nk9EycOXs+zp6/FKNj52II33l4dCwGBobQ7WDtnr4ss+eEXwuflgKrR6c1MPYNzW3R2KIPir/rkn4w9Q50nV5cwbZWxSH43xWV0kc9LX52kJ3QdJJnBxv9zW/cjN6uJsbbjY6bcgLHEgGu8tncOYgf/eLdWFgxu/gg8d6OPCYHPb+fvGTgW3nNSfXnfJUIFp2QOB270Yav7NjI7+IMbUL6ztoXaF4SLgyiVOUkk/ymv6xeF4dor8xm9965pxPyY2LSPnbCkrvJs/Jc7m/EdbRPX4En0EYnp12dsQ7fqYlLEofjansdbvk6kzx4OcmX+J7ffanHfGk7TcCy/F6uRIWnXMlkWy31ZBA6N/iXfThmtn3aeb5rBxw39aPcC2DKdhl8EbfaH/ncY/L0qfyISVJ+lGHOyzbTDmVHnat8KH/iJnWCfKyfgXVPGVOvqqNcgVGPLpYuBs7UByYH+FJHp/8A/dUL6qYMdnH/DKAi6+JD8YS2Yf9AnWIZPuM/BvrQAzzfLGrLdqUPwXGxhytnxGXuGeekrsc1fAfcw4SHE/xfz7MUr2V+XOnBmeD29XwfMgTb/J4rjbm/jqI4sOwxYRsL/rfN3kdsJ97iodl/2+woSj+H0wCsEynqI8fNNnuR9zqgPWItV6BLX3nDyRUD7OlPwgdTUxNggposT+TqEHm6TKy4gT24j2cps5ZNUg+XlVbFd91DdhxT346LGMrr5F3vZXKqNJf/FZsSL+IY95EF5WsnOUwkcZJDvtImmElv4tUx/dDHt+x0+tKMi3EsS+gkL/HMXWksHzPW6cvSR224E1PKsRsjuzeWE5cZo1LCaYzj7ASdK4TVrR3oH7OnDcyrEZw4UmYS93Fu2jdodxqAT++T79I07Yf3FPPwXftiW9Lnl1a0R3qJ97SDxaaVslNpF3mGE0/aBHGSk8DueZH90G7ktXxnwOVb8am63Bic5a5cDeHLMnS2TExm8ofj6KpZ+zQzM58b0Rug5gSezdjtmOzmflwl4cUqGmiyMM/VINXeznOfmL7tMn5Ww5gDc0zM4nvw2+zSOpjkUYxPzMXc/FosL29HFVisqbUj3n3v07j/4GG88sqNuHihGxw8n3zeCp31R7o6uzNpzjEVu7zz9oe5OuH1N74RV25ehQ8ZG8Yt8X8LvIlOtJ/qKPdL0Q/78KPPcgXMyXFZMeI4pZ+ALJWYgtrS8Su8Jn1/9pNfQNu6+N3f/WuccxAP7z+IH/7gh/AZvG4/kZf/IbGp4L2MDzhWyKUcJDOf6iX1u/TNGK0rWzlf2UqMw+8+8/SlfPq7L3WvYysBTv2utBvJ52lteDMo/p+2qL98eH7kZYwVb1/+X90ujnW1lRtDV1baB+VPThU7+QxpAc6FT08z5uVhy0rKux7XbqrX1Lj+ZszJxMW+3u64euVCnBkZzNVmJsrsuXoYHVNV6erptYwl+y9XYkOjTE6pRMfSfvVCjgfPLPasxMaUxXzxqQ0Xz1vhwz1UTw53otk4bg3UPtjG/h5ip7iFEzroV+PO4p2qk53d7y/oXBkQXFqOH//iZ7ELoPnmjSvx6y9ejw4YpJNnt9TUx1kAys27dxKYzwCKXUY8ONiXy2EOtiHENk7DsyWA9wNIUBddfUMw+xZgBEHUwKNQLLsgA0h5CW9HDMIl0zwHkg5SZs5zfgn4w1wbm5nxNtLTHYPdHdz/MNoA/fswxSYC6fL9An4NEHB/iOJymcePZ/le55CksvHmkI5zMaIMgIERN3ndXlmI1YW5nEk10GC2qkrc+mIGlusQqrHe3swebR3A2UBQHHQZc31qIZ4+fBoDly7mJktZM57+CdDN9LdvMp8BZ/nmlFnzpOdvf/8rf+ZL+kAxf31+sNBN1q5AIRzvbuWGdJYhWht/GMtPH8chdFqbm429hfk43lqNE/pVtbMeNfTxeGcz2poaUDKAC5h1B6fHJesy+4OvJ2IVJWSNeDesy2A/ziOYKsfa5b2DvZ1RBWNLS2tOmlVvAMQZV2e4FAqpa7v3OGnZ5Sw4sEcoCCcKnPk82TM4txtnLo1FbSO0BwDo3CQ9uD4/JQZvszzN0LAOogb/hGecNNYB2tujq7cPp76H+1tzsFyfG6wqFI6zpJJWtFe+K3XtGC+epWXeQZlXNZfsSGvfW+PK4OrKwjRtYtw4XmHWjAAGfipqi3t6L3jtAN7Yw7nbW1+L9bnFWFuw/Mg6/GD2iBurWQsUYeQekDEDPJUnKlIUXBUOTjX3hO+t2Xa0tRKXL1+Il29fjpdvno1XbpyPS2P9MdTZEm0NyMfJLtc6kQAcgqdclreL4Tk+rIztTQzN+n6sApAsVWCJj/mFpZjGINzX4X3yJB48fRoPnjwCDKzQFhRBY230wMM3bl6JW7evxt3bl+Ibr9yOK1fOxplR+LsFhVxzHPXVRzxzLep1MOBja49mTTEccZctAhkYMgFeAVhVdY2c0wwdabNLhpVDaVhTF3WtyExjB5q8nr6X0lYOkFkdBoo01AKcEniUYHz4qV6AbxI4ct4uPCxodGa6BAORLc50s5l0OBxzQeVhmWjzJUCwKajwlFevKI6lBgUFy30r4TEenv1Jg8IvgiqdG+/vW1DkzKrB9db2zjh3fiz60H+CIMvhaHvMFEigxrNO9UOyo/JEd/zDtljCQZ7yIn9XcmA0fucbLJr9On37qzrD81QgvqSdF3pfDETO9Ep3285bOuQ1PpJzNHgGbmanVmJ6YiaePBmP0XNj0dZlhgzaFFrKo/fRlx9/Po6sOQnAc2lM0Vdm3QPkAJc6EQIwQZ2A2MCG5xiglL8FHpbU4ckxPT2TK0cM9uu4nYLw1PnQ0nYJ4LkcWpX2+jbYbH+lh86ktBJQlaW4OFAADQO77hXgRpvqJPcX2YVXnk5PZfkeZUAQfOBYY1grUCbu8yCItG3yUZa7YsylYWd7a4zR7gFsjAF9OpRZNS6JNRvJzeRamgCYODvS1yBOgk/aojMnSDfYZT1P+Vtg5eqXiuOtuHvrTLx45wLXLPJsy0nsxeTscnzy2YOY4dP9cFZWljNTTOBpvczejvYYGx7KTT/bmuqAlyfR2doYowN9WRLNfWXa21q4/zHtaoROOm5m05XJkQQxPM3sJbOO5XOzomy3jpJjKqCUj/xbIObYbeYGYSWLxkwf7aZy4PgIrDcZT8G3QRU3RtxL23uUEwMG0pz4WAFkOqG6vXcYi2ub2JDVBL6WDZN3dNzLBlzlWtuSwXNGX7Y2u8Ulj7J7CaoybjyzOJDFeXQMDEzafnk+nWDoblAjgRP3nQbkph6Qj7nASSnlQL41IUZeMhhvP33ZV+kvLxsE5kBx7MQF0MSxTl7nPJ+hw20j/czAFtcY9LJNXm9QyGChvxkwaGlrTp4V5Nm/zZQly2kIgA3c0yl+8/kJeGmj8iDINPPe4JrHrKUrTlG/2HfbZYBXG+e5Bg18ps6P1zu+tkkH0mt82Q/Pt4arE1Pp5EJXs+aLDtG5KpNCbthZgHpdOkMGfy0zZPkC+2z5Bp+xzG+WtTna347lucfR1xbx9/7Gd+L3fvt78cKl0RjubY1mcH0T6nZvezX2AL9ukO3G0yKL6rqqqPcEgLFpGPLD8sJCjpna2nq+jS1NOFUGpUqpLHnT7El1eDX4xmCGwX/todfvQ0tt4vjkVOoiAyz2Uzo1wL/t9KG9uQW5rqJd6jFxIfwi3RjXKvhY3jQj63RzLJ1og23Kg3WMs0wD9HPVjPrmkKtbuvqisa0zNnflR7QsNFPXZDIFY/hofCI2sNuXLl9GDtvBCrXR1d0dbdC6uc0Ji2beLbnJ1yFjB3fzPNqB3DmuDmxxeIoDYDjJvQR0QFz1ZnkzeUA50W7sHbixPGN7gvOKIzIw0JPBuBs3LsXwcF/097XjBFYg0zo72tq11O321YcZFJXWdCVO1NvIngE5+77J+Lj6zZrcvuSxtAvZvuK0qXflEQP90k17avvUhdar1jH3fo0t6L1zl/nsyHJXJrXMzM/E7OREdEMf++jEq1ZhH/lxczsnmlpwnqtrm8ErzdHU3hYd3T3Y6Y6kbXdPH05zV2YkGyy3fnMLz1FnGUCxxJMrlFz2nOUYeBtEcyLMoIx6Xt2uPCirjoHf7aeBGGVDXag+sm/qSm3bqdOqLJ3qKX9Xr/XixJ87M5bZnf5uyTOfI57wHHVKeXZdrn5TR6nLnXjITej5LQPh0NZ7e41vX6eTp95XBpA3kxE4z/uKkwsuEC84piX4k3pPvZHPN6BXlYEr+V+bJg1OdYlj6stzrXGvfs3kGWREPnGjUXWsCkvHXtvi26CpOEC9YXbnqa6xzJzB+6S/ATV0Uhv9LiWqEi0lnTO7zu/17nvg3ixuktgV7dhvvzsm6md1msF+S2uZsGW/fL7BQWlceNMyBc25caLnizvkdTNBc/8Wrl0xg5q/tR0+12znLmRUGthv8ZkTsJ0dbbnv2y9+/gsw1mRMTU3HzMwM9n02y8adljFaWV7KlW9uoqotdhNOx0Odyq2QK4MdJmHVIxdlM1L501UzbthqGTn1bldXd/T19YNBh/K4pQpPqgxuwUPIQGbfd3akbWiH591HxvaasHD9ynD0dYP9eKZ208lPgw+W92rAL/rRL99jYOsze14/xr3X3ExfvZO8wXX6ffKnk6T6RZ3IWX9fDxiF5/IsAxL+7ngYNMlA+/OxdnxEYfKkNM1NGuEb/QiDHyZCqQvkwZIBXJ3Pc7WO5da2tizfioxyfyeJtQ9mkprpyKNyvErgpAR2lUPxisHcMhGPjfe58FXBg+j65zoqsfpz/vbz1LZ7rX6mbdR2SgvLvOUDkZMjRY37OrHsK/fQgvbqbxNNuFsG2Lbpg/agbMhoVia2k77ZX5+j3pTfbXPZUwLZ5N7iCScXpL+y6LiJ80zAUMbMApWBaDL3j+Q1JxSdjJI20tDnOjmhXKfu4m1gsNg0V9/it9E/7V6OFSKiP7XH2Itn9/bd7Fb9Aq9JL9rt2FkPPv0r8adJOzTYMn1uotnaim5ubsys+Gbws3LS0eHG1pXwZ9HBDfze1tUVtehcfdgz586Ge7vpkzhB1IBddxX7qY8I26QOlTbKszpJfSJfmrAo38jbTkbYB+XJwLU2PycfwJGWo5YLnYjyXVbpIM/cXKwldlP/i1OV2Q7k3mQMdYx8nQkG2LDMUKbdBmWdvJKWvqWtY6HdtJ3SXb53zwbLG/oc/fkdsI/t83xXQIgHxQk23PZ6nn6n+EFaGbgWKziGqWdpF5o8cYjCpE2UHuJffTTtbNKJccwyt/AlHIwv5Mq7PfjQ6xy7srnwabAz+Z53KWkL7/K801rwTm5t4xPJy2pmfQXHXzx5mgl9mnSWiXn87ZjJs+J9bYV+nf2Q59Xp2rkS2OQ6PtM2/eV4nyRu8pbaPBMKxfXa3MRmHFO/SENl0+8GvY1RaqvFh+qJrc013b6cwJU3DKwbY5TWltix7wbatVFj2ObcS43+uvp5dGw0V3DQoJR39bmlk8q+K+gL7mHiMYOJ72Pg/zjmVnZiZmk9tnYD3BnYg414NrESDx49iU8+eRBffP4kzp+5GC+/eC1uXhuFt4r/nn6Evit+kInM2gDxy5Onk/HhR5+AX5rAPe0Zv3OPppRZQGWtK8qkIX+rp+pqG+LNv3gny1N951uvYed64Lft3NNjGZ5W56gj5V8z+aW9iSO/+Pmb2NPmeO31l7GPdej4lhgeGo5L164w/rvx5z/8c/oyBd2gHS9xX/qHsK1yJ69ajlG9JlPqr4lJ5HV9E/mzYIqygsprDfir83wXHSeGkh7GH+ABeDZLuIo/k0X0b32+PF3kJ2OJXKNG9xflw/My7sf35D9lSf7kn3xrecNm7GwmP4MjxWGudvU86ah99x5V+P05SZD6FP3LbyZoiJk8Xx5XduV3E4Uunz+byYniNcum7+25IXLhN3VAXvO8T2UiQQvhPVW6STXwE7LCt5xY4HtOomNJjo92OK6u44rD3airoq0HG7TL6howOL9btaahvjJWFhaz7+jkk+9X1zXEOgOxecgbRtABqKi2Rm4JQtR3tsXTpYWYmVsGSHfFx18/jpManVYUyO52dGPYq08aYmV+LSbGp1AiAN56AArgROZxNlFFYaA/ZxYZ2CQ8xEmhR6AkJjT1MIOLPPkHHXNw3MhsY3Utavjej6EY7i9Lrdp6e+MIcL2BYKjwZShfBjmOK2oym3BibiWDiznTCAGTCfifBK/lGc5PHmKojnc3YxmHQsIa6B0AQKnstwxebGziCD4PsuAQDl4eQ9ZhvWR0hP7JdEwihGO3r0cdylhHyED1CUKjsvEl8NmH0c3MdAY/O2mb7PMp90IblQ4cmgxgsO0gZ5p4e78T+ohw760txOH8RKzPPI2t2cnYWZiNg3X6ifLdQZk9ufd5XD47FA3W9dfpW57PVQuKQH29s0Uooq2NFEZnyF1m/ujpAo7wLo42xg3n1OaYeeBGvXOLK5kxOtDXlcclYC4l4fu25/LPsh3eSxBv213wvrwFg9L/A9o81NudgLAC580NgM9fOQsI0jHk2Gm/8w1BaKn0STr5N/zRbqZLTy+CiaNQaxY+PKNiRRnqUFTy3aYpmKnNERyPMBR812ACzFCeztwZbF9cXs+MOzPmrGdntt4x9K2ibWZvuKGWLxUNP8QxTvkWoH/bEhBLq3FsqRoUpSBMZ9GAvstZ23Hw96CbGR7WsjzNkFS1rGIcVC6uFNjY2Yw1nHHZ4PKFKzE2JEiuidZGfoeX9/ZcrreFIlfpm93hpn878ORWKUkC0JijHZNTC/GVm9JNLeYSrq+/uhePnzyLqdm5OEYhVSD4QyODcQvefOGl27lD/GVof+78EIBqBCVnP83Q2WaseLaGFcVtUMNgt0HS6gb1QS1sCZBJLuIcxsV6yxmAqGsKEC6835FZ72ZvuPELSA0r0BoN3aPcuxljyN90ODMG6KPALMEBf/tOZ5Hfi/OqA1Rk9nAPxYbyOtpZ53wMiHzLtVkRCzBCg5MflTuzagTPtbTblRkaFGW9GED1Ccq0oZXzeA7PcNJPQCXnVAI23EglKu2rPOh1xfjmBABvAZFG6ITrKpDvNfihGrAsH6XxSYVNs2EI61y6l4jZlsVwQC1kw7bYMYEsf/Bdx6CWQ+oUed6Zce6SNyo87cSJQATzRLs1e5ynNrNvfCt3LJ/58hzOh3tpr30BhNc3xT/9f/9B/PBH70Crhrh8/SLGCL4/BoVw5RGO4g9//kWs7dRxkQE3DBzgwYxRnacVs2EBXG7KavBbQG0zdJIcx/o09s9LkviJLhS4y4sJgjnH7tqfHI8cFwMBVRhZaGjA0Ek4+E+nO4Om0ExA5koSN0kzy8uakxrb1bX1XEa6srEV68jJKtdMYdgW17diB3ofQJBcXaLN0ThrLKGvbdAeqOtreWYTst/b1RJnx4ai082BDOrA+2Y7CwrgQj4PcfBxUnBA9pFN7Zh+nnK5sIoxZSjMsFf3mPUuncx6rwW8tbXWx+3rZ3nmNmDtQSyursT03GpMzy7F8lrZA2F7dyOacOyaAaadLe1xBmB1/fzF6EI366gJoLpwppuhrbVbm/jMzY5y5ADC6ASdEGmnLLlU1YBG4VtAfWalFE5JhzYHoiI62lvTsTPDRZAlQBbgC7J1sOQh7w9OTnAsvzlx4HkG+QxanwYqzOZcYwwWsZd7PGt1ez+ezi7GV4/HY251B8eAAbEsD/fS+a0DYOa4QDudGTNupMVpiYO02bRRmUgbmH15Lo8pJzYHnlJOAT3u16MDdwg/m63lxsYZGKStlrjRmdOxcOLpEF7kqcm7WyDxjp5u+AtHttYakGWlAMKasq7M22fBsNlRVfUAUmgtjd3gMIM0NCc3IUSv6NBblsAMUNvqpmk6v91uUl/nqi4cP/rmknr1ezox9Nfn2NcMhCgbjIGBig2ccEiU8qAuMwstHWQcnHRauN59CAz223ZBqPKlk6bMlaWnJYNVQKl8esxr1RlmR2m3fUl3M4gcEx2xjnYcWNok/xtwMkNsASdBBzgdB+5hAMas+4W5udhZX8vJ6bGBxvj3fve78Td/9aW4frYv9rdXYm7iCbxrENGJ2Po00zonbvino2xCiOPh810Von03uKE86tTJe2bqNeJw5yQhY9Da1pkT9Vtgq3VrxtOHldXNeDIxnYHi2YWlWEFPyNPqmqZGN2aszRWCTuq5cWUFQNqkgm2e6/MNTBpgygk7+JkhlA0ZEx0Fgxsu68b2gaPErjrL8lhm9PF9D95raGxFtndi7Py1aGjvRU5cabcf24yB9vPe/cfYtYhz50ahq+Ub6rNkj8F9N0Rv6hqIptbOqMa2VoF3KqvMcm5grEp2lPyRy4lpUyl7tJ0B/Eqxxfo6b3Qgbd9GFt1MTHtrGa8n45Pw+zZjv4/O64xNcKO65dnTR+ie6njpxdvx+muvxs1b1+ClHfqwnJuNI+UZnAIUJP9qG83Ac5WFk3DKQht4Sn6Tl5UbJwmKrKJBOOZ3X904rf7txKYBJHneAKZWrbOrJ0bGzqQdz+w85MsyAmYnmm3tMXGkEzI6Qk4+f/rl1/Gjn/0iPv7yi3g8Pp5luyaxOdPz84z/fMzDrys6t2srYNytcEN27ZLlGyzPou5zgtMVScqjWELbluViGGtfTg4ZENIBUz8VHVUwZtGqnMOAwla8tPcGyrXBOqp+PscPyJmYREo4yWQWN4SEtvJSyVaUl1BqKZvysyWWxH7uV+UGfJboUT4MYBgsln5OxjkZlcEs6CMWEn8oIwasDIpmaUHubeDNTNeiA3kubfI8S/fI6OJNbZiT8wbHDaTYLXVHZtpzrfrPfondvd7giPpZG2MASfnxlZlp8IydUXflCiLa58aj8rAlYnO/Eujk5IBJQ/ZTnOwkg2108tFx8f62QZ1j0NKNMeVL27KzW7Cyqyws9ST/WUauyMpxJsM4Mehkic+Rly3pYHKTdaMNPK3hY6qbVEzqP+Vf/jBgoa3NsYP/5Hdtrf33071snEhrc7IBej16+Ch1mxtkKhcmjK2sLuNPWzrMGueuGnHDytmYmZ0CB0zF+PizmJiYyM+v7t+Prx8+jIfPnsR9Ph89fIC+uBf3Of7l51/E119+GV9+8XXc+/p+fPHV/fjo08/j3sMn+DTw9eYOz4SXkZd1ZN+awu65sQlGso68gaHN9fl49c4V5N9a2eKv6vx9fmYB/1EsWBPvfPwlyhmfDpoXesPfjIfyrR2RHwzOyXMmY4kxLbXmak7p5MSdvsFpgC73noDrS5BRjO2EgXIGreEDuBrZtrSNGAZ9xf3N4FdXaSPUF2Jkg9smEzjWljpz03j1wwH+kLJobXtjB8qwdst7C3/lnYKP7E/JRpYvxNQZUGRcDd6bBV9r5jJ8KN9mrIJr5Qf3N5HnaCh2vga9XBfHfNbQVy4ATYCt4LtaeMDyJ64kM/jv5Nc2vmcpH6J87SZdbB+np1xo+40DiMGMLexh9+vhzQw2IVOuYJWe6o5G+pGBIa5zFZx7DJmhrY/rih9LfxggXMJv99om8LL8XlZmocMy47MiMSw3Rl638rhl9A6wI3uWZgZPVdaAdar18xlv7AqPQMdjq+HzjvaWGB7uj6HB3uiBj86ODseZseG4fOl8DAz3xvXrl+PchTNx6+6NTIrq7GrN87q626KTd29fZwwMOhmLzDTXR2O7m1lzvL8n2jpb4/zZM/ndTcx7etyLrgc+qIn2jpbcL87yOG627MSbe2YNgJcN0qrfTODRp9CfqMf2tXAP4ycYi1yp52o3y146Ob4JRnTT1GN0d1sLeNRMWcbBZJCsGQ+NXHXgqq1m2mlJTze8lse1vfp1yr96xolQIau+kqUkXflrwNzv0t4ArvpMm9DqXmAdHbnKVv/Gic3U94z3JvdTrzGgyXvKUgbk1bfiZcZZGTqAl+T2E/hVu2zZtM6u7ujs7cuVovIV0payJn/XNemn1uWKUvslTQ1W2k/xXLaPfmu/XY1wwKfWTX2nvBT/Ez2APhQH79N/+Ur7g1VOmdT2eG950XNtp7rCfhkQ99N7aid8G1j1fN/SRtnOiWrthrT32Z7L3/oIXT190dFJu8FCBrJz/xP0g6vRtGHaVcfCCTAel7T203FQJ6ytb6b8q8vUX04m54bTtJf/pa10skham6TjamjltBY/Ur2kjlAfqjtMiNWmJ95hfLMKhJ2mw+o1x0aMri++v++mxtD4oCK2GcrNneOYmnavOfera0t8Jh7Xr+3s7M9kwsbGlkw2cwnB6hqYmzZ/+vmDnCh45ZW78cILN7g/2AGd7mT2BjjXxAHpkb4/+GxxaSXefPOtnMR6+eXbKTv2uZuxd4WJvs/05ExMTk5imyztZNJKVfzwBz/Nsbl9626WLhZHdoC7u3qdaG6irdtx9cpF9H1LLC/OxsrCXDx69CymsCEmZHR1NucK69wAHnwqM5h4K+Zz0tJycPqs4sdcHYS+3MZGu8+PmE68lZU5oLMYRcJqJehWyrY6m2FhbMRW8lLBXLBXyq9j4jU+Ol+cd+pTqjvFdrZF38w9GnymuF5OVrZzdQnn/6UcqPzyGbZHjuZPzrdflTgPtiOP0UarXahjavElR4YG48Y1dOHwQNSBmVvw8fUDu3t60IM9GTtzY34D//KXgX55wclIfRQ3AVY3ywNlM+AtBHAPXGXczBJfJr6gp9FvSHIc7q4zXq7QomG0dQ9bIF70nhX/+O/+xsk7nz2M3B++vhIFehS//d3bcW2sJ2a+ehIHWyfRhUJfhCAnh7Vx/9lirO5D5QYD+RHNNSf5Xpycz40MZbZKwOlxfWMMnD0L+NosxENwHTeFPVUIgnFKIH9PpwDBLDPFgFAG26USErSWz4mHj6OJG7xw8Vz8yt1rMMxmnH3hhdhHUFYQpKoKlG+OrIqmOg7hhPuPJ+Nnb37CaJi1bWCN3xAEs60VIsgaFYc4Gzg1X33wF7E8Mx4mdLahOIZGRrMmnruVHyO4fd19cff8aLz6yq04881bUYnCL8tSK2Lt/mR88PZH8eq/87eisaMr+yLj7QJWXH4poxlg31pfTudSwy4YT85VliWMxFQR6kBwTKVi390EDssURzjTBwj8Ic705vJiVAHcEvyquLmPQL0K5bWFgHzy0cdpLMvGfDsYMTNXelFA+zBgUWpZr5jvBvRrGjri3/7p+/Hw8SzC3EO/V2FwgBjt2oG2n335IDNMX7x1Kao5LiM5Y+xyUTf0aGqqjb6ejmRIwZLAZGX3MN77ejzWd49iBMF/8crZaEO5HOEAr20txq//7neipVuDBBNCD8eGjiStDOSL0AoEVLhU/ALEokxV/o6fAk5DZKrMdi9lXnR8DYrAZdKOuxwAgOpR1m545EYX9fXN8XhuKYZv3Y4aDe7ySrRhmHWUT5bm4ggwRkuS7maMyANm8QPN0qjU65ww7ja12v0hGLe5ucWY5f3k6bPMFLp58zrgoCmNik65BmNzazV5vcy0uyRTYyW/qrDoLZ/7e9D9wNlVxkijyD+dJ7OABNl7m3sZvFjf0bG3+zhGXKtT3NbazLuBMeyOFidnhkZzJtJsZpWqAqjyVOGlpMAHZmiYxWDWRFOnK1Zwjuizm79WwH/20Ux+SS2gsK6swQgNfOUxCpIfEmgmz6uMUYCHOAcG5JXJqsaobutlFBkvnlsCWhVFwatclW8cBgiaytbn8QUeMDhlViV8oWPPPdUJ6tkMtMDnTspkQLAS5xNaVtB2lfjBDoCWsa5pcuMh+IM2FlY5SEDkhAR/ZXsM7Fg6wszE2qaWaGhu5/HKIe2BNxXG/KecPjcWttFVIEdbOHOA7SYUd00DgF+jwDuXJfJPw6PukDbKeMocF/NXtgk3hxs9H3/42z7JJ5YXs22+9Rolibzu2xr6Ah+lQ+Dq78qz97CPOsEObupXvrsxuC9l1bH7P/3H/2l8/smTePGFF+Pv/8PfwejgBDXybGg4vbwX/6//6kdRVT/AuQBmgIo1dOVCn7MwO5eAYufAMgU7Cap0aB13n39msD9B0Q6GxewmgxeT09PxtRud2y91FffSOTTbLid3oKPlLcwIK9lAgD7GUL02NzmdgEwZSiMIPXTwLl6+mCBzYmomZhYWY2Z+MbO5revshE3WOEX/moHJcDB2BZD54pGpVx3P3LgO2nUi+xcvWEsb4I6jbJDM9hrU0NgbtG1Hts4O9WGom3A+WpH3hZhbwHHeBVBtroYZhC6BPcJIqzvc6DMnGA92YrSvKW5c7oqm2v3YWF9A3swStyGObMlWHhrpT5nYBIx2AfT6AAKbgK+eLgFBbW6EJk0G+vtpu1kHZWmwANlxMOhjvVEzJDyug+8qCCdqcmKWT/slgMn6qvRd0OMEhpkHG/RbB8rMHvlMe+09DSJ73AkH65ha331+0eCfdMXx5F4GFhZwWsw+VobcjHdyZiYm0IeuXtIJNoDgyqaO1jaOIQsckWfMVJdXT19OyMjA/nYqb+os//Z9+kopkuHzP7iKn8QWlkrzsx4MIh9VO3F3JE8pkZ6Ei4eOdUMyM89WV9a5WXW0d3bhzK8zfugVaHOaedqL82QW5iI8poNm/cNaxtmAtHR1ElyQXo+elZ6Ly0tZYsdayrMz0/mbK1ekkxtRugxWbLKOTp9bMLurOoOwBrx0Ft3/Qbqr49SDAmP3HnEyzD0qmuFvbZBjrd52lYWCb1v/Emfxt0FDdZ+8kVjj+Uve8JhLnPMZ9EFw3gZ2U6vsYicM7hocNwAvXZWf1dXluHbteswvzONALGaQVhq58d/qKngE8NlQdRKXRofilTvX45W7V+F3HN3NpTDb0lUMAnqDe65mMLitA2GmmLI6Nz/Hb93R0dWVbZcG1TzclkuDve2t6O/pTWfQSaIj+jkzNZVjPzM3l/bdAIoZM97b8hLaTTMbXRHaiiPfDP7Y5T4GAQzubTmpwbOFjU4mWHe51HnWRnM9zzXY6aae4itpZkZeThzQLifD5MmUI2joChF5z+trwRjzKzuxeVAVXcMXo6GlA345iIW5p7GyNIWN3YoRMJXtGx4aCTfePoIXsk4zbakFX3sfx1JZtz2Cfp6W+vD05XiKeVzpJs5wo9MZHK5DcNvjR4+S99wYWV08MYP+Rm+7JN8VQRfPnclA5BZ0evud92OwfzCzgXsHh2L0zFloDX9U1cYPfvKL+NM/+Qn2GAcYHvRlJrGTTFWaGwN2tKyptdQ418bLj7YtM6mlF3RyTP3bPSD8W2fawGQ9PO9KyMHR0XDT7U1sjlmxZr26AqIdTC1i0T7q3Dtmm6tLcbS7kSuc3Bx8Zm5SVQCvisnTwiIL2m1xiTqk6BTNo2OkzuFQyrCDaVDP8/zNc9Srnu+74CXvqKjxzQu5xn6Jg/Le/OZb+ZMGBhfyefyWp/P9L6/XFmGXR3AAxeVODEuvBmTbgJUZ5bQoj3lXa+XifPGOtEkGG8wW91p1RtIQJ9JJTCd6lM/kfc6Vr6WXuMRVXJY5NbNO2mfQguMGolJ3QDvHzoCjtDATuq+3L1fyGOhRZuRzSzV4vpMBtsdgkJnhPiMTfeBVZdhguXbUsh+pK9RJYGvp6Way3sMsZvnCPnS0d2SQRl6XT3xJA/uSNot7SWTpKe21+eow7XliBMYwS//QJvebShzGyVnaDdpaZ9tx13fxuU5igEZTj4rVTVJx4ssJRQPMfehYsYrXqrt0mM3ezklS+myGpPhRXOeE84ULZ+L27VvI3WP6jb/ii/MzacYABbyagQmulU/kTwNgyT+01Qkc+yanaaczCMYNKjg/g8C0XdYpvCQ+BYNyxgeffBaff/k1eK0xDriPN9EXEheKsQ0i19EesWEtvvrh5nz83l97I0YH2vH36+ChUrpkbXWTtlXG/Nph/Bf/4k9iuwIbsXcYS4uLuYdG2R+srGIzyK/PoZwYNLYP2i5XHDhM/j07O5P+oBtAl9Vj0JGxVxdlYI7r5EUnWJysqRKjwj/6CmKJJbCmL7GQOJqfsNGbsQyPL2G329u7YqCnP32zY1cdMAa1PFz0DQETB0oDR0LeUL7E1K7CkIJiOycPIWg+R3608ZklCz1csUMjiz1JnudvzrX0oLjU703IlLZrEizaj94Uc9qncr8anuEKCHxObRbHHXeDmfJBWeVdGTtgxXr4zdW+0sVA/yr+viVafY5lh5VHaWdgv68bf4qxVA9NYANN6jDA58vEg5Xl5bTxDx8+yP46Ka8dgCgZTFP+6uEVZU3Mqk6Qv9QTyr97LLgx7y78bYKNciydHPekDf2wPfKjb/WEukldouw3gxfF6urwLFdEmyx5lXswcn9L8/k8Maer4Azc7iBzBoppYm4OrsxrC3ymtcvVyf0DfTE17YTYeNK2raUtg7FpK6Bp7vehHqBNYj/b3N3VnkFFA45OFjtpZ0lIJxNrGurC1cLL6EInfJU22Dx5vugxsGCDq1W30BHr6INOMI04DXlRMqGLOtTVrLbVUmxOTslD1j0/f/586hqxuOOgPyvWUh/4fFGvm/7aNvGF4+jqW/GFe9eoowxC5p5btA+icwW8Cs/IeyaSOnlpqSh1pvS3/+L1es6pwPfYWttI7GSJH1dPph6HPia+aBvcz0H9fXi0G4fQT5/Mkl5iRkuBOQmdGfC0w0kMs+M93/E+gX93wabiRnVtrtTlGuVU+wV7Jn/4ZwZaOZAVI/yZ54h5c8IQ/pEfHGv38soJdnwnk4m0rPZTC5x4At6oA1vhKeYkiBNA4iMDwNX6jzxMuVIO5BHlTX7NQCp9fvjwYWak2x+fnUlmjCPdTTWA9uQe2jozzfEB4EP1rQFyEy2VRasGiEy9r29pJk7ZBidq59zwXJppJ/Qp9e+0I46FetaJzz3o5h4nrix1P8aWRtpXic2l7T29nTE2NhCjo4MxDEZwNYnJg9tguv/iv/xn8dabb8Xf+/2/Ed/77hup67Xzbq6+ueHk8i4+6TaHLaHWhm5ajn/yf/5P4tatO/E/+ff+nYLp+W0bXpDfjIkkxkUHz+NLLy1vxL17j+IP/uC/jRdfvBv/i3/0H2Z5mGeP79PP4+geGoCH3ANqFazeESYEufeNq1w/+fhB/O/+o/9DvPDi7fiH/+Dvcu8dxr86n2OSgOOR2OK5T5qlYNFbybv0o6YGXkF2LD8oL4vlPN/rHDttinrHN1Yz2+HY5IoC+N3fnbQRl6Su8p7cw/PUnTKtY3xqP/OD/2UwHJ727Wkn9FOdqNxlUhL/1OPugeWY+vyML/L2XsZJMzmINpooLYZUHnypR3L/yYqaePzkabz73sfxdGI29o/hgWiI+taBTOhZRo8lZuF+tTXwE7RxnEb7u9PHLLjBxDT3VTNJZR3ZXMMOoy/1ceC/Y8CJiWZOdmr/a6rr4tn4VLQ21cSFyxej4k//yT8++a//7JextIejp+HZm4rb11vi7qWxOFw7iQ8/eBYnMFLn4GAywu4+iqLFkhxtADFAUQVE5cHHCII75lvbEImISozSwJlzsbC8yIC55KgYcuhWlEHBbfnS6EtACaQwGPSjZ/zCoEL9BgZt/MHjaARU3b14Lt548QaMtBXDN2/GCYBsASV1gGLOoBP30JAJFh4+nYx3PnzIXayz68wbQk1fZDzUehzB4B1NVbEyNx4f/vLHsbe2FH0Yh+vXruJEr8fTp0/DDGEF4trlKzGMEfyVb9yJzttjUWd2DM6eAbS9p4vx5//9D+Kbf+/3onNgOB3oQ5jC7BV3ezcYqrOwtbYSddUOZrVQjWtVfCpBDKfGUSFgIPcQRLGaAa6TPYwzRr+Wvw82AT+0eXZ6MuoOi7JL5Y2CSOaif4c4Oks45NYxzNITGleNequb8EljmBvCu2lfI8cMThiQ/ekvvoonE4vpbJshnvVsYbwdtNjnXz7MZSkv3byM8ChAOOAI6D6YpuzE34Aj3s6QYZhok8H+yeW1+PTxfFTDJ80ne3Hr4kgMohz2lzZidWsxvvc3vxntvS2Ms7PnCoPtL0bsL4P90CVNAwogM6RQ2DKNilXrz9nQB4XCWMt3Vc6GIXB724DWVMTW55O3BNcqdH4ziwchWDupip7Ll6OKMdzbsBzSdqysLUfj7mbWrzPAaSkPMzQNClRyvlkrZfmcE0sls93zzNwweCQoMPsu62NhdQQ58r0GX6XFAKcxtkacgX75SiVnaQsnZfy+t3cUK6tbMfFsKrMqN7c3cvMgM4c0IvVVpX5pY1tjnDs/gmFoR/EcMj6tOTbyjgEb68HVNraigFqSBslp0EESJ6ii5ZI6nQZoVYNyM+ArgKlEBtV6x/Cv2aEZ2OYag/c1ZhpiHBJQ0z/7lhlu8Jn3NyNGZZSBbWSntqUzKupbfRBg1qwSZFolSROy9AEg2nvYjgJI/apHwwmpDw5jG7lxVYy01lEwY9qfBVyW1DmC551VVzGbkWcmhQ5VDUrTsgquvNjFWcjMSMbbGsW70PVobzuXaR/vo+zhsRqAexXKyckkg4kG/tzLQW6QVgIW264T4dLVw41SKqUeZewEgg6hDmkaE9vHuXQr26i8C+YluYrbc9wQmMHMe9lPl2qprJUFHQNLT9lnz+dmhY/rbL90oi06zp7D7wIO/udjeWkIq6ERY8jvvo7gXzNA/uPv/2fx4Itn8fKdu/Hv/o9+DQelnoHgvo098Wc/fT/e+XgymjtGMT4GBQ38ejv4htuvoSuckV+0Dt1znhaUS3ONs5vFCsZc1cLgp4GdNcNyYgIeKyW5bHnu+/IcYOlACs6sdWc/dAwFldJlElDvSGQdPvquzB1xTmevk0cVMTkzG7MLK7GKs6dT4YoyYYCz8tJex0RZEbjZDe+bZPI78ln2C6iKW1eu0MeDmAMEGujV9Bh00eiv4mhYmuQyjvzoYGd869uvBOou3n77feT0ODYP6uPZzHQu6TRjcni0n35WxJMnz3CScSI2V+PVF8/HG6+ci6Od5VhdWYp2wLgrBGrRQ65SMPOWwY2tPUAkY9TGs3WcdZAsLaF9tIa0SyUFdukUIHvr66v0EweXvrsKzWWejv06Ovl0I1KDFgZMXB6sXJjd2ImOT7jEtWZ4uoLP8XODOCeET8GVQR6DKf299ImxXpxbiF4cTQM7bnblxKn2do37WmP1CL5dwUl9NgU9aC9PzYkK5UZHqobfWxvQH8ip9z2ExxUIP0+zBdUlvhwn37ax/F1kRn3qq9TdfH6cNhjIKCDLZftl0iz/8WltxiMauAZ+2dnaj4Ndg0MFJK+tbUZPz0Bm3ulocDrAvOCQDEpyzwf3HyTgggXRkTyvrjr3ojDgbr9McLCkwgZ2xxqZMrayoQOnzbXJ0tk61TqWlfR/an4+V3Voiw6s7c55OuiWgNIu+NL2qOjU3dZ2la/qoGGCf/jFAFlmwQhsaa82Wd7wJc94P+lcq0zxt86StPa4AN8x53/JawYYpb/javak2bSCXcfDsZ+Zm81NKyeR5a2t4rRoY9sba2OwtzX6Ouri8tn+eOnGlciwA7a3rc3n6siiR7AdtsUA3RafXT3dudKtFczoUlfxn1lnBm7NTtTOSlMkmWchGzjUTgpaluuYQRqfnMySPOKCDeiwt6uDjl2EtmpB9Yrj0lBnoMl9nNA8CHYukaXtOvUGHsVGTqKpbw28yXQ67sqXZRBcsmu7XbWhM5+rHjhPnWxQQkdT3jXo6uSANNsH8KvzZ1c2Y+uoPlb3aqK970xmFD+490EM9bdEc91J9OgsIZ8NTa3oTPWXy9ClGTYJG5R2EptuIN/sP7Op3HDU4OipXLjhroE3zxFDjI2Nxr2vH4b79bjZtyUThgf70gl/8PRZZv86cdkFL96+cS3uP7gPfzThhHyITq6L8xfORxvtunDxQtauV5f/d3/8p+BAxqN3JCZm5rP+qxnz6+jG2pxMs96vmx1ifxkfabq8sESb4Gl4pzhoJSBhNqO08pX7aUBPNx03AUf66/jbtVzhpXPIvfp6B1JvyZsmbOzuwFsGjGBYHUoAS4659HcyyE0knZi0Leo+dYQ8n/yOrdNWyjfqpQyqKqAKfkqAFkddI+aE++hD2nF/4RSPpePoqTRULOJ9xT4ZXObe9teXY+R3r8lzeJ+Om3zY1tacwQH5K/EK39vboQ88lxMS+ZB8TOFVeFv+9LB9VM+Mjo4gam42iaxjm+2v2ehL8wsMf022AAD/9ElEQVRp++WN9CP4bp1xS7moB7IcGK+c9KA/OqqOle03I1WfzXHKIJPP5KVeMkB+WlbFdjump/0Un6hTbbnYTnurDky9zfXePyceONdl62XlzFZe9/wRecz76rwbtNJpF3tKE/W6tPRZBvPMlM4JHa4tbS9+iZm4YmyDKt5W2c7VDY1lJZS6S1qrl7yPq6QM8ktoesI9DqLpeT+Vc/WuffFtEMnnOHHuc7WV+qv7+KPugzY7Ox0/++nPUq5zrDm52CiwB7gkkzlokxOc0ly9nOfxuwObXznfAIT9Fdc4AekKYfnLJDBre6N8OQ+biu5e3dqJ9S1oZn/EatzLVe5iHNtoDfsK6OIguPS/vvIg/uHv//W4eGYQ8+IqpDLxn/m56umj5vg//t/+vzG+5F5m+EdgPFd46ztKA9srVrcn6snSo0JnA2hZUow+mCTR3dmRmdUZjKP9qDVoXGTD76evUrJVu6u94xk8ZwNZlnO0EQXvw/f4Alvo19X1zWjDP+rt7En/4HBng/HG93c84JlKbi6edHVcI8ckrwG3xIXQPuW/PDp5zExo+d2NjtVDrvbOySTopvSLKyyN5Dhm+SjOlS7ijqfo1WfPxnODfzOrtV1FHlyFgk/A850k0yYrN7kCLfWKkzLV4JGD9EO4IPnFMXTj7SP8KHGEK95SdqCRGLinty/5xomCubkZWmdwsvAhHUenuplwxNTUZE5uW8Kju7sTbFBW9igzyqn3KFhZ3Vz4X6ysjKjr5B/LitkP9a98aTsNcJ9+d3PWLJPKP3W8/2pqGpLuuQIZebbUkePXjP7xXLGpsQvt7O7OYXR09+WmleLYWezLFmO7tLqW54lBW5qtRS7mVeY3Uj+ovxLXcn8nJ+h8xmzUk469pR7Fca5cVec08zxXzcqbJnl4L3kMzyUDr+oCJwnNWK+zcgDjvbHp3hART5/NQtO1LBenrswMYJ6rrXIyRDZ2TyNp6r55uWKFC8+dPUcb99N/hzR5XW9fH3TCVkBnkzHN7Nduu++lxzZ5jvZf7G5gLye4aadjZIxDfSkfOYGkbpBmrnhRLztOPkNa6WtBjDjifUgbXJFpOWID6cqTOtDJF/lD/999Noyj1HGvxIacu8/v61vb9OU0cF10IBenfFs2UVtIU/LlBJQ4IxPOQMa2OV/KPF+Vq8RYHuI+WRoYvrYP8oty6PWlzJRB83r6atnCUkpJm2gyg/sSGkusq7d0aWVOjtCJ4jPzbPlbPa29RWOl3shVPfDrs6dP0m/S/xSr6W+rl/xdDKP+0RdXLo1x6A9lgiD9zSQcxoqeZB+SJoyFttLkM3VFxmh45ybP8Oro8EAMgW9MkjJpZW5mJhawzQsm/qJbc7UwegT1GN0dnVlBxE1+a2uRo9pjfLrmGB7oj2tXLqce+c/+0/88FrEx/+F/8D+Ob7z0AlhdTA+PYG/q6pzMb0594cbZxsneeefD+H/8P/+ruIO///t/53fi/PlztJw+okuc1BYn6Vs4bcwg8K6Jz7+4F/+X/+T/npMUv/rdb4ITL8bG2hLYrTUu3bhuaj36FvtHo7Vjh/RLBn/0ZD7+t//R/z7+1u/+jfj93/tr9HMmJ7/kY+XUyXwxfQt2XQXjeO8xltJQXjnEFsko6kbpL80TA9Mm/1YO0pbylo8dY+/Bn4zBc1sq69HvMvaMvj/yzqovfuVfelQ8w4knZabcm75rd+RRfkv5gI/EjbnSkmfX+nzP4lOZUW7VQTv4wd30y9KQ6jxtt7ya+h86OZHiffx7aWEd+j6IX7z1QUwvrCFDlikEf4D/bbj2OpMH+C5vm9Biq2u1n7RTrPxr3/s2mLgdv8wY9mY0wC816DBXiaiPoU7SsB5++Ff/8r/j+oP4vd//O1H1j//ea99vqjmJ+cmpmH4yESe7W/HKrSsw6XAsrBzEWx8/ie2junj4dDbm1+jcoZmgrQhhHcoUJwOGscZTjcSBUM7W8GNsomCswaaQOjgS30EQ7Mhonqvi0LiYGeBsowPh2Dgr4QaGWgj/NcPIGzjJdfzYjaMy2NsFQQ+itbc/KltbYgc+hee4F8acc7y/NT2P4HZnUQ5Pajim0HN/BKYEbDkPoh4fAGYZjJ31pVwm4YyKu/Y319fEujPkMKmENrugraEurl6/HA2jfbkzuyCRjsX24lq8/+77cebmjWhr7cy+GWgwI8+lMNkpGmi2s9njlVX0H+fMuvs8NI5XcHDnMSjTOLDTz2J7YToaYPzao7042N6ENqhObnEg+OHTIFxLe3PUtaAYaKdlY7boQwY+cXCsA+fSoHaE1WyGJmeioYkMIMNZU1eQWzb2PYq2jt54+HgG53Y7HW9nyJ3JMsgAH8fi0moC376+rlSAKWyCMhhbRasT0uju8bQN+IDyOY4d9O+jyXlUSBW0hH6dMDVKqGKf5wOMR88PR1OWkDEww4Wii/x8/l2ul83zkGNXBNHgago8R6xNt5sZhggFitZyT5Z3MQhPx3gy18JzZiSl8HJdKYmBE9QgeDiK+YnxWJ+ajorNncDkwGMINedDmpwVNEhgEPeEdvtaXdvIpcIGGFViBjshBcrHoFsDCrCavzmffqkIywZLljvajbWt/djatF61NYRXcJqX+FyN+bnNmJlZjMnpqZiYmkiQtrG5wnjtYdAjBke649Ll0XjppRtx4+a5ePn123Hn5esxPNobvb2d9AWFVAvY0hHhyTU19QkArKFfXY1hh/fdsBe1hlw1ZMA4a1trnHiAGdzOtlqyJ0u2ICNH9vf5eKScPDfkjo2GWj7a1qBA11R+KknoqcIVrBwdq3J4norMyRv4/ZBxEeBkhhSywf94pooegwEYcewO0T9Hhxp27ss5B4D47c01+mS9azOPcXRom1nFuhmWarBcixM5AgQVbQn+yYuRtYDVR5YcMyPUmpCWHnPTb59jwEqnEFece/B/ZVJZoZ1mndrXDM6jeOU6XxquVGY8xGBdBfoiHXn0oIGxdOz4XT6TZ3Xq0omhv/6tDky6SmLvlAaNZ3PAJbzy+6kzUAITnOV10Er+Quy4zmukgy1y7A2+OmFQZFz5ScfGh/gMDTnXv/32J4CFpbhwZiRuXD0bDU3QivasbBzFn//4PWjaFJsYYNADbTEzR94QLDfn6hJBtJkqAnszAZzsE5AbFLBk1/LqeliiZW5xHh2iI90Uy5wn0NHAasBOHcQMMtQaDJJODCu6xOCEQFp+0qnwuBO36iQ3btxE3haRwaeAprnlVYQb46ZTr8xqtPkUTKd+5xkaSOniO2/GSzDoWEh7HQUzf23L2tpy9jPt2vNz3QjObP/erta4eG4wXn/lFjpnGYP9aSxlKbAenOOjeDo+zt8L2D/sCfz88OF9HncY/X2d0dfVHE3IcV93e5Yh6unsQifW8a7P/W4sz9MEcDVAYOaPYNtggoDBlwFLgbZjql7W4bcEQUdbR/KSb/WQe5n4ae1VX8qDwQ/H5jTLRRl2+aY8qiOp7JoNrW4sGV7QS7sFXdUPOhXWCHUsXBLqRPoy9F9a3cDpZjwYl114a25lPRY3GJdJ7Bi2340DuTC2+a4dyX/cN/VpyoHLHc2eRidA+xwfXilHybPKiTyszi90SL3//O0Yp3KHJrI2V/LvVL58Ypnsc8ILFuCtfjYADh05to2t30K3aANacawy+4r7VqJnLIfT3tGeE1tmyWUGazrdvA0i2+7d4qApfgaY5TMDwfKwjrMB4A2z82iPk7++dc536adZMAuMH5ohx4gG82zaT9/lTf4MV2TpfBrQKDVKzZBsRC8bUDF7EN3IM2DcbJ/X5r4b6I/keb47ztJXPnLsfflbBhCQk8yI4e+kJdIgT5hdmllYtM5xkt8sI2RpGoOzLhc2+8y9f86ODsbVcwNx4+JwfPfVq/HClbHoqOf52L8enWzshpNUZr450aROdgPd3sGBzO4z6OfILoOlVtbXUscaADBwYVDAjJll6GTf1QFzPP+L+/djwhJ1XKe8T8/O5uSEm9yZtdrT3RH9Pa3RyN+aCjOnHO8dZLgWnNAEL5uJKJ3th6sO1D/KVOoN6JS/MU46rQaupZF60BUPZrs5KSEvWBpK/rf0lPztwFnD1ox4J//WwBQr65vR2d0bXZ0d8cF7v4y2RpxMnMFW5KO7rTuXB2uPsSQ8w42e0U3wRZmkRQ6g4R68amKKttOJhA3oabaybZyanEwZ3gInGpzp7O6KL776OpaX13Jptn10okl9NoseXt8wIQFsgNxYa1uMYnBiYnIafig1Sfv6+nAmehLfWAbrsy++jP2K2qhv7Y6O/sHoHxqM23deiHMXr6BM62OfrutguvRYp9msMVdDZuYvtIGzcmJKWmamKjpAPeX9/W6A21II8nUP7T863AWDgS13txIzuPrzCHxgjVmzsNXb2kUz+Qx4ygvq6SpscXMzuBe57OzoAou7XB0nrK0tJwKcWDBYss2zza41KC4uM5PTVSHKr20yA9PyTbZZPaxD59vfpP3GFudtun+GG7W6AXLZ10C96zV5HTx5mrHubwao1AnqY2XSv9V7BgrMBnMM8rnwjjXqtV0ZxAC7WLZRH8s9adyQcUX7y+9mRm7QJjegFne4amOHa444t6xgNSsNNaydQcedyrp0SJniewmYmxDkCpaig8VM/ubbQLv6pxF+NQDqDS3zIz2LrlVu0KfoQ9tqYMas0Cw3IT7DIbYfqZ94ZykTbZb3YQzst9fmRD4DabDN8VRXgHCSDuokdZHm0PPXkSnP3US+bJ8TgNJMvGIChVnoTgZnkgXXaGdMiLLUmHpP7KJO1G4q41nGhXP923H3GbbHYK+2xmQGS6etgnXU/bbJc6WndDBzWKzY0dUWb7zxemb3v/Tyy/HKq6/Gq7xf5vudF18Au9+Ma9evxyV+v8L385cvx8UrV+LCtatx9sKFuHr5alw4fz6GR8ZibGQUx34wupHF7v7+XC1mwNgNQq3j7z5aVfR5CbyF8kv9aHm8Kj7r6E8leqOm4jBQN/hezXH1fF+8fPdqvPrC9fitX/tmvHT3ZrS2NIQ11S1N5IpJ/Zc95OjwuDp+8PN38fudtK5LHrJ0iIFig5BOwmjPLN1k+SjthRPOECVleA+dKJ9pT7rAOo6BvCLNtbfSN/nLZ/Fde2mphGP8dXWFWM6/N5EFg+yOmTJvQE1+ty07yKyG3zEwcQ2WS2yhrydzZOIg7Uk7wdvnpE2jnfr/vtNP4NiJ/N/UlBn724zvLnJp0N+VBW1d3ZlgIvb2HO+n7lcWbI+TRvZnZV1sbAKBG2W2ooeasiSZAWH535VLBjV9GaBzMso2qrvVZcZCnDBUJ7jptrxXyzXeT/kUf/jSrje2mECxzz0sT4duODIr/ZBzAjlviuGh7ujpaUaXOk41cffu9ejtcc8Ps2vdGLUmbaX4yCQX9a2+hLX2s8wP350YSwyNfFjy1LHXJkk/k1NK9rSrbvClsE1Zg5oxVsc53vbP1QbqVcdJ/nJfRe2i8qt+MvGOVvA7Pg202Njai4HBEc7DVi2uoAsqordvmMvFospzIz5gF7imhd+C753R2GwsCnrwTJNVXFVvOS0TJUzsUmE1asORCbGSL8tgpm/0fFzVq7mnJBigBSxeg4/oJNrYhXMxdu5itHf1Rlt3T3zjjW/HGWxeveXquF4MqV/svQ3s+vcRbZb3xS/idqtDYKVyPNXRTlrKM17jikHtV+IQjqkj1XjahOJHO3kMO8NfvpIHaLMyySMy2KrOVgdpV9RVuVqJ6xJT0y/LyLoPiitXa+BF41ENTS1yfWJ6MYRUMaht8N2JAqs65Oa/jLUb8Kb8ck5O4OSV/EW7fRVsro8KH/NcXznJxpjnd9qkHPryTAXZ35Q9sbT98fnKYe6/xD/7oq5Qt9sH9Uv61NLCseI5+tbFzzGOWJJrCr3Qy+iATJjgemmZq1jQleoG+6m8GQ8ygcO2ilmcyLOcpRhI3eREg3rIeKGb86qP/Fu7qW/uii6f0dTopt310FWfCjrQGX3JjMVAm3Nnz2ZSiJjWJC5LTvX09GbZUCe8xEfuDaQM7B+cZFzJ0pNix6MTn30CNpuLz8F0v3zrXdpfEb/1m78R166e5171Kd9tbdznCPu0ughN1hMnGhPS9zbu8cs3383+X7l8gb93c/Wf2D/1JZ/6BOLfxBtoEldS/PwXb2Uy02/91m9idzpjHn9+fmEucfDM1EyMj09gP/Cdoa940omL2fnV+OnP34yXXroLPryekyf2tbu3D93TltjFJJ2ZuZnUF9JSvODA5sQgPOE4Jwb3E3pmEjPYWJkqvqEWoqy+NbHUZ4shfRn4T17lf/Jdcl3anRyU/Fv54tb5u3yjTMkPfM3x8nxlMk9WR3Bt2ix40riim147ySPP1je4MsR9lJqLztvehYby8HN5yP65+ka5s4xcmfS9eOF8XLp4Ltrx/bc3lmN3awmf05VtxqJNQl2Pg521XBVdVbETHc11UYe+rq48jF95+U586zuvR3MjPkQL2Ht3MxZnJqLiWF2CDj5Y5l7rUWt1CPzzn/3gp3FId25j96vOd259v7WpLl66cS2uXxiL88MDELI2xqdW44PPxmNmBUNV25RKw+ysxqbWBAXWgIKKWe8UKxDVfDeQKnGw4Rn46ertTYXiwPhyMH0b4FcBZ9YHx32r7HKAFBgpD8lKcBpnAQKapdQIQ3a3tsTYUF8OWquzpDDfFgxdWaGDCFEBGzpwBpYdu8fjsygRmUjjzjMwDBlQyyFBGUKkChzZ/S2A+/pyAofNtRWQxQ4GsieXmruE0KXznRiTnv6uaMeYmlHUqELQymwBELYxVBcvRj3OBqOcytbMbvtudxClqD7a4Q1DrCzG3tJ87C1Mx+b449ieHo/95XkGZz0acPpraFczwqpqzZIH3GsbgL+DkO6uWnaItjOAZeMUeoLCr0WB1qgwYMY01JxgNrSTFwJV34WxFSKNt4YQcAFD1za1xaPHs7lyowkgZ4mOArpRuIz7PIbX5Zn9vd0pABxOBQwhcb4A6rTX8dSpdDD9ydmuSYTfkHsHoHKotwMHjmcb7N/bitELw7lRcI5BCldK4PM33yFajhFtPTUcPJZjKAaUmRxiuZ19nAezccsMNo42zlXJdFSoMXq0I50LV3Z4AxS2TtLywlpsrtJfFEYHtGiEL1Q+ZkDLKzQg3OB5Z2cfB8zMWOiJ0AsO0DcFVNoG7u9yc89zwx4zOSxtlA45wuYGvBNTczE7t4Kzup/7Xjx9OgG9n8Ts7GzMzszihKygFCrj/IUh3sNx7ealeOWlW/Hinatx685ljo3kTF59Pf2ockmowU0dI4G5YMNsFgPFGjsDUo1RU9/KOfUMRqGlYErnyzqSgjKDosqK9FXRJnGhmRMbKj1NsDP98p5jriH1qIEqgbIg22XJZhdYdiCdJ85JJcetdAizHAF6QjDjvSBWuZcy7iP57lC7gsB6kW40olwhntwLAHiAA2n5HoN/3NcldJlNY7Cffu7A//WtHQleNADuCWI/zB4oNTiRIYCR2dL+bZkGszgPaZuBTZ9vfUSdxMJZ0sXNfjcSwLs3hLTSMU2+E3hAc1nU7NJqZCN/gW9KMB959dkaDw2Q/ePcnNBAT/g8X9IomSgn21w2vgd4KQ6xui83mvY7zxCEcmYOT4Ipjnnpqf4qG0+XAH9OaHF9gh5kLZ/9/Pn5hX7+4mdvxcLUbIwODsSt21eiqg7D2tAcb7//BTofZ7i+LSrRa3t7Bkt1NAQ3hU4z01MJ7B88fJiAfR0e56cce1vkKiYN45qBu+cya5agzrB0cfIss+y5yIwi21oCBvAgxzLISD90aKWRjoMBEHl0fnkl1riPdVN3EqBCX3jQR9tfwbM7/ucYcj63zbHSUU8bIjF4ZYDb7/CUOr2/rzeX6HZ1tsticBH0V4/y7BqcIieQzRgaHuiKv/d7fy1aG+Fp2KW3vxe53Ymfvflebn7tJLfL79rQdR3tjVmb3Bqmo0M90Y6xH8bIXz1/Ie1lNQxllntnh8voywa46omsQUub9p1soR1ZzgHaqOcNyi0sLSZ4UjfPzc3FyNBQ9s+SDE4Al9Is1vhTPioz6GVmkfpcO2SGguNoAFeekBb203t0dnUmEOSxhXcYqzIukRnJyrP6Yx07N72wkFn8UdsQK1vbMTW/yPFtACr3lg+5SU4WKy/cQNZzoKwTK3gTpDke1s406CbIlxeSyfMlT9AO/nf6dkxPP3173yzb53nyEa3zMW6mWgILOkglAxEjz3GcCRxZJ7hbsTstACV1QGYM0zcdd0FZLvHmTrbdcVmF7zKgAU3tl8rNcTC73lUolmFx9YX1vpc4134bpPb5Bgizpiz8LJg28OdkddbwxU5gOuhTwSluQpdOFHTKvnHQQEfqWnSJwX2DeGZ36XgbbLGMRF5CWwW6ZimVTBfpYWDAYKIrrQ7z03v6aVai/CDOK04V7eV8gberEXODfvpgX1bXVzNzfnvbbP5DcEldXL90IS6cc7PdrriBzfq1b74Uva3YkoOyfwCjDNqBfoxLLc+St8ysrcR2uGGhNPctv5lp50Z87TgUYkqDAKf1pt3k2TFwFYX21Ez7rKFNf3bVBfxuHdG+LjBZM44PfeuG1u4dok1xkq7wjNn6lumL5DcnHnKDLfRD1iaHTsqB9DfrSDmSPgYJDU5rH3XU5xcXsKPaIejGPRfml3J5/C58ZYDGbOUN8OMSz91Bf27u8DfyVt9UHUMDHdBtNPp7WpB/yxlYm7U7mtq6ssSDTrg8kjZDPQRdzBwSjxpksZygGM76uk6WmhCjo2aGo/xp8NgSUT29PfF0fJKxxJGgHe0dYFZ0j3xrkNtsRZ1bN3x1pYkOnjhCGps0YVDYUmFl5UeRg8npxVjZKeWI1nbQRdBjG7zT1TMQL7z8Wly6ej0dy4WF+dhYszb5SiaZJGaCvupb6W4mnXra8TA4Yj90KHPyl2PiBAP6TnBo25RZM/h1styLKnUzjC2+tzzdyaGryuAh7R2/al51/hqb3IyvKp1pJ+2kyQD2rhddbyB1YHCYtvdhr9rQAU3pN1gGR33Z0dGV42/QQ2fWAIABFN/yp4G8oqfd0NcNT9vyOeJpN7r0nYEe6Oc1tsdM4BJgNNGoOKjykyWTzHST37VVDrzH5XlxnY6jgX1l2UBjZnnTU1fGiHHU9cXZbOTvUtLJia/EOhzTNpp5Kb/mignGQV2pwy6fG8R3IsDJXO+rbrD/PlAs66oObXCW6uGYmK/Ut69NnSlGEmM7qW8WoeNgoEAcXZ7laqKtnOxzktlycX46oS89vKfnOWm3sLiErMrTpf/6T9p+vnI/9DTPsNyZtsxVKwaIzTrf5wSvd8LJLNStlA90NTyqjZNG0ld9o91wg/piHwpe0zhJ60PaxS3y3dTcmk66zyiZidv53WMqEdtFY7nv875lOw2i1sYift1PfvLzmJq0Dv94PHnyJJ7xOTk1Dd6fR0aWYhZ7aWDASR7v7couFbC4WD0sNnc1Vr18yLsTHNADPinvjuhqR0fhj8l3aysL0WUd9ebaOD/SF7evnolrl0bi7o1z8e1Xb8R3X78bf/3XXotv/crtuHZxJC6M9eWE47a+LvLjJIi0wNrQB4M27Uhebfz4rfdj6wApdJDkGcbVTG4x7Okm8dJMneSYaYu0N+pmMYb0ySxpeFb9WlZS1MYW+MFgGiTPcbJMSOJ1cGbB1uAD+EM9a+zA446buEG+MMiu/rHEinrZCcRtxsDJUIY79YNtU58YDNWH9aD6uQ1daIlTAy4wMVjFrG4wijzAeSfP5Ubd6eSPCKKTczOxjXfyE/xlgssKtt6JPvnBIKnJF/bL+t9miTsh4t44kk9Z8rMBHameF+uaLJClLW1elXhHGmj+xUyWqBIXgUFrnHh2Qgl9ia4DxaAjXLlmffEqdHVHDA+6UbP12pvRWwa/vN8x+LEpy9i46uvweUDfuIiTpFmvX5wCXSSRbTGpxz/kZXWy78QxYhV+c/LSY6fniTUMpCrnbpacuoPx03Y69paigWr87h5crlItm1ueP38pVyeYyNDV0RMt8HcHdqAS2njrDATje3RgH/XVizw2pq3itimLXeBgf1OE1SligxIvOoImfejVjrSL586cj97e/lz1evHCJfjQlbHt0djaHnWN6HLa0MZzLN/a1N6FXuyKilqwQn1zLK/vxgY+fD3nDo2dT7zrBFhda2d09A/Eeeze8NkL+Lit+NuN0cozZpfR17SrET2jLloBx5gh70S8+tPJAdGZkzba8vSFsGdlRYwIFp8JTGM/5BP5Q7prMyAM7KYf7sSXKyEsWVY2C/Z8kxgcuyyPhy1Qdg0yOx5OmD6ZGIfv9YXBYNDS42I9sY9l0krgtUyAKgs5ccyztBmnulmMon/AgcSqtq/oevgUm6xOVZsU+S7JZ+q0xJi0TX6w/cqNPr5jKs7U/ihbnm9APnUEp3lukbvSTn09msM4Gmh31aZ2t8QSbZ901KbpDxngzlUntF26eL3lZ6S5bfO35Hf+7zU+JwP76CUnULK0Hz/aI2V5aHgE8pmooM7e5ype9N2Jr8amlvQRDKDbQ2MA9dC3B2yaeKutPdwPQdwnprBqw9BAP5hCrKnisnwNPIGsS3/7v7q6kX6hlQs28DXnl9ehmRvkn8SziacxNTXFOOOzQRDxSie2wQQLn++KEyeun05Mx3vvfxx9AwPx67/2BnqiB10a6C7uvb6SsSrHwHHNyUjkVzv75tvvcs+W+MY3XomBIeQJfN7dgzxi+588eRoTE5NJLxNgxF4N8OLi0kb89Ge/jJdeeSX37Ch19QvfKKvqAzeUt7yQMqs9dJ8acbRlcU12aUGWclKLwddflB+0Ab6Kn6+dYszggb8aT0n/H3rr98KNKTte61h7nr/rB55eI/v65v/5d3kZO5DX+eSw3+WO4k3ZHvUqf/GprRPT6htZycRrM+7CqepI8bpjYJL6Kv7iKvjGOIj7KxhDacFfuXLpXLz60q24fGEkrl8ZiZdvX46X7lyJl25diTvXL8Stq+fi137tm/HCC7dSx7/E51effxRffvpJrqpxQqpHHAsWOKRd3t9nbu9uwesmbEf88M9/Gosry/HqN85E1f/8H/z69yem52Ju8lnUVgLkaqviL97/JD794lmMz2xFdVNHCpNLfjSwzSo2HpT17wRQvu0oREwHmbfG0ZIRXX3WqN1NRSUhZHQJKHOX4H7SMBnCAdIpkJgeZ8y4hmP8hqaKTUCvy/E6APIj/T2pEAz2VxmcdnbzeZAjBcZMEdqlUXjwZDp2nNoAzHhTM1yL8sLxxbmpOkax4CQd7W7GxspS9ODs6NQOm0kBc6po61Hyjreb1B1XHcfItXMpMJaB2Aes7S2ux+MHj2Po6tVoAPw79AqCDCe4P9nfic3l2VgYfxwr449i4d69WHz2OBpPDqPqAAO67YZSLq932QjMXMl1AOxcZjM/FxuAwyPAlIF8g2V1ONy1gBKBkZTLmql7R1nzKVUTzGc5F7Pd/VsSGhxQUcGn0Mrg/14aesfHAPHkzGqWxBBk6gyrmOV4Azxzc4sZtOjr6YKuBtIZa9ELRtxg0g7PcsmPfKASVuGvbO3G1OJaArOulsbo72pDAcInoHIz+0fOD0Vzq8ZJgEcfFNJThvBOfrcNyQ8KmJ9FeRzR9iOeazmQ/S1nwtz0A8OMklLYdbh0Shx1DYrjbjaPfAmLpOFxAstsoHQqoKvnbBm03z1J58CAjFlwZnE482rQW77XYJzOMuoIed89wLp7U6yulQDF6gq8tLHP9XuxtLwZn3xyP7784mFMzT+NmdlnkO0Qx7Mlbt+5GC8DyF+4fS6uXBvBmHShlDujs705aeVKEIPBLpNyAkPnrAF5NIhfDRjSGddRcGZRReaQqFij0ozsxjTqcCjnS19GEt4yc9VahTnxpsyd0pP+qsys7e+sNB1OOcjAKCZfB6TsHi5ogaf5RACSPgZxMkDIOTosBjQFGmYH2J4E3ryVM7MZvGPO3NKuQ2Q1y01xr4PcPGwtgXIGeQG+dciEWf3cNbNtzGisqzI70IzCk2gCjKcxF2TQB2dgzdgQWNfWu4dIAVQJpmj1gQ4EfKv+0AlvQFHmah9oq0yXbNRVzle+AM7oKYVfgCsYgcQpmxuMtZtNG4AzQ0G+TGUvvz4/Xz0kLctKAG9TjIXtZcC4RuOjY2pgXR2pfnT85H3GiwalkeJ+TiZwYV5rG/IYdIYBkzYaa+W7THL4PM/1eZ6r08apXPgeTtzC1FxcuXAxzl0YCxBJbB8cx+dfPcHxgb+aO+OIi5YBGmY8atSfPXsai/PzOLYrtLOaY1PZV3lIgC1w1AC2A5rtn0ED9Y1ZDOoNN75zkiWzl6CHNkIdrHH2rTzaTPtmzfvcBI/7uYzXTE6ze61xnplUyKyTNwYYko6VBjChG7yUToh8y7Vm9gnolNPT7AXb5qRlPpf2G2w3sGMGqWXODKIKLBpx2GyQgFxeWV9did/9m78VL9y8mGXYttE5vX3dce3m7fjws6/jwdOn0cJ9GqDl+bND4QagnR1uIFYfNThYbuR8jJM7jBPiDL3lzmgRvF0da4AuS4DxXwZhnUARvCcPo3cM3ij/uXkg7dH5tE9ugO1EgQFk+TUzN+mTS+ftZwaa2ztSvqUDB3MsBCnqf8coAxrQUdn0uzVam9DjgpXmltbkudwUkvbPzM3HOmPhcn5r8uvEmOGv7TVYYiaXDl4u64Wn1cFmbrsE2HaJzlx1Yya7Y6VddFwMwpyOk/xR5EOeLS/b5rHTV+IBXulCpCAoF36UT7RFftVWC7h9yaO+lTWD/bmRfE1Fgk8dTeUlcQNtzUlA5EF9kdkcvM1QyXbB727kKRi3/j435TwdzuOYmpnFQece9NlAgdcZcOwH0Gsb7Z+BzHVoZ7aUmYl76KuUaxouyPflc1JOON+XgQJtoXYnN5FnLLTplqmRz3dxTpQXA07qCmmZeoh3AcpF98jzOgRek7RWV3OOf5/qLnnCjSzXwBHWcjdoYyal49rUWBNjwwMxOtgfY0P94CbsYRzGd16/GzUne7G6MBVryKk6sxlHprW3GyeX9sFLbkypXXDyV23V0FxWwJWMtpo4YDxsvwG96anZmJ6egd/dXPkoA65OiLsyyICycus+Cr04UW5UONjXWzINwUK18JYTsMcHODubLi2mfxaVh16Zwc74oB2Svyo5Tz6130kvdKXyl6UcZBveBrDM/oJhE4upj0od58oM9FnrvkyegwUYP4P+bnC/Cb0M9uMi4tTsR/9QR5wH7+RqshN0JW2y1nNLl0txeR66wDFxUtLgNYITW1vrGYxzEzE3pzWjX16Zm5vNbH4xmhlaX3/9dU6AjI8/o2/HMTo2Gm+9/V7K7Cx0lPfcs8lAsSWmFhaXywQUzx+ENx1/A8oGJJUJs4nNtO9o64ytTHbYiy8fjsfsOnzV1IW97MrVW04k1GFfG7EX4ozR4UEcud4spajNW1pYZFzABeho2yqPGeyXvwuGko/FpWUTQ9th//kS166cz9JL4mtXkohTtanV8JYvcYn7MR2A2aXRAdgXeJOBNr/Mz5W9MlrQ9eoHHXz5X91vVmhTk3XxO+hnF8faOQ8dgIoSC1trWQdO3G8iizrRsSmTpuW42ERfKINg8Ky0toyodlxcfIoPU9b8znHVVOmjuqj8ZlDTyY70j2hflpJA9yuHOSEG/6sevEZn2RJFTgYYmNBBFzPr42iHdZ4tr2YAqZl+er9MtOJ8v5tFr26wbTr1mYFmm6BQ0Y1FL8jnZv6LR9TrCoPnZTAtz+HNNd5THWKii7ZmA70283zFjQFZ9ZZ8qUMsVhSXK1PaNs8XD4ifc3UFNFbHGWAp9XxLO+2b9FbuvAdMxLXgYdsAFhX/qbfFAq6YMqCr/THAZR+VD3WYdlMv3Ml976duN7jp/V3p4WSGfXFiTh1vO6SbiUO2z8mJUru8Km2B59oHdYD3y5JR0K0ee+5GvJY68zr1hzXBXeFl5vfKyhr8tZz4a2F6NmbGJ+MpfuPjB49i4snT+OLrz+Pzz7+Irx7cB499hdw9jC/ufRlf8f78q8/jq/tfxaNnj+IxvqNBg5G+rrh6fiS+843b8caL1+PO5bG4e/divPLClTg/0hXnRjuisxlctLcSDcj2/rYZgxtgMPgCG6y+kAYZoBYr72rjGnOl55/8+Jeoz1rOKLbIPUX0D6RBCa44keNmrq7YNLlHP7JkyTrRJb8q+46lPoSrvw3i6A/ot0pDg205ycl3J5kde3lCObSMrBu/ixnUyZ4jD4uHTLRx4tJx9llOiDpBKA/rAxTfhn88S9ssX2gjxSSW6jMZZR5ZMUDShP13UqUWm9QOtjJImKumuE4eV2fK/wZSxE0pzzzDmIi+gX6i/or87+afZlA7+SYd9Be1w8qwEwRi85RHbIS4VhxsTOSkUr3nJBo8iS+0wRi56rAaP7G+sSqD+s0tNdHV0xK9vU4QmkDQBM60VCBycayMIReuKMd2aHNyzwZeYi2l3L8t/0SX85muonDcstQq+luca9aqfVYp5KoD6Ox3/uMFLqF9bl7sODuO3s9xydVUHV1gnaEYGR0DG/VjR4ZyIlMcaVZvH8ecdL548TLfB3L/I/lAmy+tXT2oXdXeSK/ZuYXkM/1r+SxXli4ugXXXY2xsLBYXFnK8xbvaE3Gtf5vRLy9qN6cnp8ERZeXxJljVDOwFcOzy8nquCqiGH47pd20DuKi6Ns6cv4qP3AxGqYuRcxejo3sQvYLmoc/H+GUtXb3wSVscVddFYyf4D5k5rgXL1DVFW/dAtPcOxOCFs/HKN78Z11+4Gz1DQ9ExQF+7OqMXX8P41OLSArqjTJqI8xyLTH6BwilnYEa0ZdpL7aLH7V/aC+gtL+bfjI3BbEYx/UQHSbuhD+QKNO2BiXFiPn8zo9oVYLkRPmOrbyOWwsSC/Rvoaze2HB9GWeM5uWcEbZDXxbuJJWmbbaB5Se8q7mv7XFV04hf+Tt3AeTKaspJj6E/8njEdrxDTc1wMmP2krb7siy+xszEGZSUTeThsGSJjIMl70EzmVQepyy3J43GvzufzPtU/8qefOUmCbXA13ml2dl7DfbS/mdwAr6nH7aBt9f5pr7mxdsRVKq4UtByVsiM+9f7iMmXIoK/01O+35KKB/7GR4ZzksgyoesLVUNpvJ51oJljEDXrbs9SWJYocU3Wg9yn7MIklilzsgmu3dvAV8U8q8EPXV3fi4YOn8fCxJWOXaZCrNdsZc1fioYMam/HbluLt9z6KWzdvxtkz4r1jfnO/FROGymoHY2Vr62JDsBYDtbi4Ej/6yS+y5NQrr7yYugPy5SSUk3tDQ8Nx7vy5LPltbExctLSwHD/56V9kW371e9+N85fOZh+kj2/tvvpa/qkGr4u5MvCPHjDp6F//6z+OP/43f5b2aGdrN/nQlafa3oJVxO3FF8zvyUPlb/4rLxnAZ9JY8V76k/zzfGNMpaIEA8ffp79l7OH5DcpnwW5+9xxf+Tx/f94G//aA+jAfyfn6MqflQPM78uX4yyvaCstjyUh7+/IGuAGabW+scf5OtLc0Rnd7KYXe29ka/d2W3uyJoX5XRXTHmXOj8NFg7q/38YcfxA9+8Ofxox/+LN7/8GMwwcNcCWIMa2DkUnQOn4smZFy7/c57H8fE7Hz09+7G2NmFqPjx/+d/BgKtjceffR1nR/tRalWxuN0c//QPfxIPx6cYkL7MMDSgION39OC8dqgYLH9AZ83ENRgI4DFoqHFfB+jVd6LYb9yK5Y3VVEIZYMlZZR1MiJl0hFRSi6bloJld4D8MlscEaAbftqcXY3FmLnoxomPd7fH6i7cQvI3oPHMmOhCmRQZyl9NrqgAkPCtBBHdYX9+OP/3JezG/jmKrQ4lX1ONooZw1uNU8M3CkMSSbG/Oxtz4Ts4++iqH29lhCMd68fDbam6rja4DYSQVOJuBybKAnfvtv/nYM/+qLsYcDa1h/6dnTePrew1g9roo7v/nb0X3uXAJDNww6gXF3N9eyNE/l3mbUVx5HawOgcg3nV2aCYXRwzBKsrIX5+K0aoYB3YsfM2aVVI4tZ+qGBwXTXaINhZpU1M6Bunrg0i9EDcLdguFzmf7pruw6jWY0GOrOsgTSHJirQuckpiY6RQ2nW4wwOnY9/++dvxxdfPY1OjJigXafcGWqXBj+49xABH4rrN67glkJL+l2WIVfkZiBr0OISRt6VFzK2S56mlvbj/fsPooo2jXV1xLXhvmitBwxCk3VA9Ku//lIMj1gXm/u5jI82avzNqnUFiRvwJYHgAQPNKlaVheyist5eXopmFRX0dbPaE86tAqgWhoIfYTCzBA0uOWOts2b2lcpKLfvuu5/Eex/dj57+EQSqPTNx97f24yd/8Q68WbI1rana1FwXw8M9cXVsECdoU64sINdySXIQ/VldWUknSUdIR8lxUeC1eW6+YsZPDzTo6gWs9fXw2caYST/bVJsTFlk+gTZb/sLnC6SyfBBjLWg9TkcXo4Sjal/MHHeZsmNt1v7R1gr3BPDx1nhXGoRCKR2bJcx9rcvLwczWKgFXHS6UEjL7nMyIXAl45awhdEoTzDhUQ3t5xzEQhFtz2ns6biYluSm1IPFYxxtFBitnwOwA+tfhTB8j905Agcqj8og+cQ+Vk05bBfxPQ7gdz4BHN+ANA95m6NZhjJzsUMnucVyZMZvhYJtzLXkAeKvp6Ewa7Kwu0s5tnBlkBA5twJEXSEiPau7r5F+Z9DhBJjdyoqLBIAj921xegV9OAP44A/CTYL+pyQ15oB09NwOzGpruatxr6pP2u+uAIQyHOtCsDgGfAQCzcDKwxeBbIkhzoE6twIkQiKSec8w0GAr6cwNSBoB3fodx5DR/pzcii5Rf/+SlkfM8g6kQED6C30VTjIlATlpj96MKo5qOPO2oqqyNNUDuB+98GB1NnXzfjD/6N/8mDmtO4h/8+/8+PNMVf/Av/zgm5tdi67gamQIEPS91ZUBTntH5Fbjcx+lkSHM1jbr9xFVTfFp334kfl9ULKLrbkW8cj71tg3gT8BoywjhI68zeQX6dcBWE6ejkBDLH0rZwv/GJ8QyGK1eWaEgjDJ/R0ey/9PQ3X9qNLJuFzGinBG8CHuXRjaiktxsFGtRWNjU/LRhZa/O7cXY74ONAR0MeRybc18ENmvs6+qMDg/3v/p3fiIvnOqMqd8ffjZXNlXj3o49Rn73x819+mONofeyGeie3oL/BP0BfxTE8Sl/2t9bjxRuX4vKZgVicHc/6vnU5GWdm4RH2qwRpBZwGkgU9bown/25v79L/SkBcU3R0tqfNmJ+fi6HB4VjA6fFl0Egba6DBQKZ6Xr3XTL/sz9zsbG44aOBra2eL+3TC152xCn2cVG9pb8vAhKtn1G8t8LNBvSVsqGWdDOq7DFOQvwiwdAn+AW9XxciuZhUrUwaG4dZ0eHfRcWajOW5VJ1W0QxtUBYhriLZ2s1FPV0LtITs4uwxtZgbBy0VOClh3dFMs5Bs+lRWXeqfc8ILDkxcKPzgUhSd0lk6DE8qTtZfLxKNwnvtrY3iGK1iOD3HsF6UTziN9NgBi5mWdtkPdDJ9V1lXGzMxM1kW3T4J3728A1Ux0g3Mu5dcRFjzfvn0NR8426pRuIj9byKWrHk5iHZq634/XOyGinMq3TdgoX37XgeB2mb1ku5XBUhblKHq7u3KCe9MgAvfMUhJ07BS8et9cJs31Hpdwbc8zuTMgRhvNVpI3zBSWZH63Vm6WbNP2oHsNCnfhrF4DDznmYo3uFnDB4mS8/sK1+Oart2NjdSHLRTQ3lb0YFtdWGHtXi3RAZ59VFW2tLTlZZBkcn5XlU3CeLA02vwK2ZNwsuyhPybe54S520XrTY4ODUUf/W9Aplnvr6rbsi5uEb+XYijl15NVVjouA/lTH5v478Ld/p1xzfnWdekcMWJwCdUY6nLRL/KKjIW3NVDdgvMv9RKTjU7Op6y0jIb+ubugwwktgydZ2nGrk3gw5HaydHfm9Kpbm5+M733w5XnzhdtpWVx9uYF/au8DVvLVHJzhzrgxdh/ZmbVo6Z2XVTVdruJ8bmIEj4Rc3iVa+rf3d2go2aWqKx08fZXDelT7WZf72d74b/+Jf/CG6rim217dicKAb7NbDWNfFvUfjMTG9EEO9neiL7riJA7i2ugwdN+LzL77IQP/AwGgM9A8nb29urscGWP69z56Aseujtm0wJ12XlhbD0p+tHT2xd1IDj7RFOzjpeGctFqa/jK312djCpt7/8in3384gtUF1x1391lDfBH9hl4EvtfTxYM8guDKyEt09nfHNb7ycNdMdP7PhtDsGVBe4Z6mhzdgqJNiQ8i4TXwZeHWcdS3WlDjpihK7ryokmTUUtDqS0sZSiSRpiJOUJqJzO3WkGuXZlYnKCe5q4scG5+Dk8S/5Sx7kRXPIaY5U2kPswLMmL6pbUQb555TPgE8/HquRv8qEBlsHBoZR1250ZjdyvJApJK32YzbyNZY0c76LPLGOym+dt7ewz/m25r4yY30xr7V4r5/b29Ob56h0nz2rAuK4UNAtSPWEQJ3Uk9zcgK/2ybdhisZMBMK9X70hPX46bhFRPZ7apk2bqqgyI7xQ9xb1N6oAMQLu9bI9a0A2E25EndYsTl/KFgXUxrhjGcXVg9RFTf6GbM9mEZzhK+hX2PScuaIMrqzOARFt3wRx+99muMuaW4I4NcL06EN3PAW18GSfwGddwe3QD9ppnKe8GCOs5vwRB+J1n0ALQpPoYbAw+kFfkL2losNexPwbT6tO5gfjrr70W80vzYOgafudsbLV+RwlelWCdeEwdm8FjJ8ew/eIhdYw19E2c897H2L5N+E4/ztr3rqrqQdZMUqioUacxhs/3eNsFX5hx2ob/YEDcFR8Grg1Q5XjsWu5ULOKGqcfYpw146DCeTczEs8k5ZAUdSAMM9tybmI0D7fV+RSzggxosd9VYBkigsSs0TcDJzfX52+OuOOvp6UrcZYkN+2dmrHxX9s/SL6/LEioG3W2Tk0fiCW2fATB50ViDsup93Xx2G14R23i+z8uJqDpwHXrJiYZWJ4AZJ1f/N6HXnWD0edoAE5tcSdbBOTnu8pO8xm+WI6pDF+Rm8fCLwmvJwVVsuWjBBLZMdgATqQsN3FgHW3uhHGa/4ZvNjUJrJ7c++eyL6EWHjo4MQBPrsw/A064mO4LGk/StOyev9/d3cv+rNXhGXjzkb6QjGpucpEKfwe1uyt3RWpcBWLGcwSozp22/OEn+8Fplzzapt0wy8Pccc+6RugKOTVrnWz1kqaU67KslRMA1yi7603JlvsQHKay8HJ9MHhLgwbeeqy4rOAv6cqKBerOaXXlUy9gbAHSSW1vuZKgr6JRjeXJ9ay2f7cov93tx8tWA5M6OJQfRyfCje9f09g3mJN4j7BUHMrhpkoUbK/d1Gfw6k0kTZq87ibOFnOtHbq6tRRMycoAcazfWVxYSj9dCE5N0xA9WZ6hHDuSffWixitwPnTkXnfDY+ORM8l59M7KGvVrCBnd0udoL3MRAbriqDR98m7YZZ3ElqPEV8Y26U0yyB3+2tNuvsldKC3zdCl3OoBvULVvY283VlZh4+iRmsS/WcN/E53QCG3CVNDE/wRiHq5j0d10NKg5ugO5iTPcqcnWZyXXHjNVRHKBT4X+OKUNONCpv6h4xvnJz79691MPn6KtBSm2NuFNMrV+kr+bx0/HxPjnJKqZFni2zJ1vYp5xcRt+qFzOxFrtjAQH1mxnpTnw7gZETbeJIeIb/0M/wDdckRqUvDciCvJt8xqfPMaljF3+n2XJKjIXPUplneSn1OHpUv8Csb89X39jmUxzop3rP+IFBbBPE8vnK8u4GmK4kjoijjZd5vXwtvcyKd5LOlz6pdtD7yWvuxaAeOnf+PEYem2U/4R2Du07aKf+crMGj/8iSq3Lgi9defyPxpKsGT1cdS5PtHZO6eBb3Uaep452AcJVAlhKkjTOzM7G8vAj/u6JJnisT52ln0Vdmh7e1NEUrvFZ5jM+NLOiDjg21x8jYGDhuJP7oX/9xvP3Oe7mZ7//07/9tbAR4Bn6oqcY/roevT/aiobmRpoufrfW/G7988+345//sv4nXX389fvu3fyPOnh1hjPSZGT3GUbuF6KRu4k/ohy7Ajv7Bv/ij+Gd/8N/G8FB//N7f/R2uG844gKsf5V/5Tz5AIYCj4RXoJ9vX1DTG/++f/vP4yY9/Fv/oH/0H8fEn7zMutXFm9CzPcSWE5YCQSfx1x1g62gD5UXq6CtmGiUdgixxbtBd+sPpOfQWvwO/qLHnPWIHffakPHWM/T98CA9iFczCI3NvneH/PK7x8em1+8EV/Q21Y+MXvvsrzjBkV22f7vK+85X2UT22Y2KICQTbmYJUS+VPBrqqqyxU24v9mV5CiI/WfrTTy6Zf34qNPPsWuTGOjVzLR+BC5Ozd2Ns6fG0vf4eqVS3H37u1oarG06GRUvXSx9/uTs88Q0vXo6e+OH/3iw/jvf/RRPJ5ayhn0RmdzGKTixDsL2JhCaDaEgp9lMQB2xygnFa+EzDq9DG5n/0AGAU6JCVWSCDpljkouz3B0JJPg+agYkVw6+Px1Qqc355fCWvTtDHojTH5uZBDluh2LGIwmHJ0agSgMIOB0c02f50at8GACGTfnzMAnbSsg19mX7djeXI1dHBpB4dEB4AGF1oDTuINRj4PNuH4eokGD8SeP4rWX70ZdxVHWou2/MBA19LmSvm1htA/XcOK5u5tz7O9txersOG0ej8OVyajcWY7qfcvz7Gew2/qjds/aqAYbDWia/bbLwCcj4PTsb6OIYViXd3fg1BukUPmb6SwgFERVYEzdkEtatgFcvJekrIexdEpkSDPWzQrDViBcBg6K0jUIYDaDWWjVOF41Ta1x7+GzWFhcow+NsY6xYCjigL67aeTcwmLOwLU1t5pIm4pTY6CDnLOmjJ3gQYO9pXMG2NhC3qaXlgFmgDva1Y8SagTInMAbgvwzF8cwbAqtQV6dI0CGA8a9c8ZOoEI/UoCSPyqgbcngN36ys7bKeJXlz9ZcrAYcVVXgHNMfzA7jK9gpQF7H3rfK3wxUTCftbogP3vuK+0U8ffQs5sy0mZhLJawyNCNAMCFwd9Lg5FghO4i1jW0c7HEEbBkwOhnPnj6NqeniFCLLONztcenqcLz48tV4+eXr8fJL1xDAvhgahH6NBshxSgDoDGEaBZ1F97+ohu+qeNfXN+MAG9wpxk+nQb6opV/WJuSHv1QWKorMFkF5ukmVIqYTogwaHEwHCpAIgaGgwPD5TDGfZuZpsKSrzpV8pPEvxldVacntxlRQZs85C+84V+As1ANucymgSp/2qBOcNVWpmjlrwD3H0TGEx+AYeJJ2c05ueMyz09nHmfQ6A/G2U7BhYO0Yhm1udwKhJp04gZQZrPa9AsLZPuX82LF1lh1aWBqFjqXxtSxBPQDUPqTDiEWx7rEzqjQiDncFVq5CwaHkrB2MrQ5t8jL3bYSXqhkTN2XWkRPM2E93vDforEBV+zhkQH1idmclY+egalwELsooJE9nRjrkG1r/1bcvwaIZpn9pQKBhCrKC+ldejt/psfzOKyfy6KulxAxS+7vZUX46YZSAHD3srelt/Pinb8aHb30ex9D4zPBAZnYODo7EtesvRF1LZ/zZD38Sq1vI7h7OF/Rz+bzBWGU9ARF9KkGBbQywDkMpD6A9cGzcv6CpuY0+m0XensDVGW3H3qwcJ25zkzb7wX/SLrMe6U8aUiRzn/643H9pZRkDVvaEkHbyQvISY+RLgHga1LN9AijbmPfmJd+aSepv6itBnUDRSTn1lgZVQGrw38ZYs93seUGJhrkZ3WtwwNU1bso+PfUYx24lgypm56ygf8x2r61pyMkhg3INrriCJuoomg1gg8dxQB1fM3l0IG2jutzgZy6L5+nW8xSUGoAX4GvczYDY3kSOHG36rROcpRjgV0lgv9xHxcx++2YAwpdlAdR1ZvSYUSjIdOLTGtqpT6C/ARbvlzTEzni9E63SX6FZW9vI7P1ZxmwX+6tOt36ugWDrWqsXj6G7tihttaxpu3gOI8oYmPFitqn6xMAAbgEEMQO2BO8Po7WtAZ2m81IypstG4A5vwQp+L0NZvp8eO5WdLNPAuSkKz4/5tzoo2Sv5A9nTftAu7+sPHvc+6hodJYGYPCh26O3tiy5ApfrR/Rf20EnyttrTBxkg0WE2AcLxlL8MPLnprhOw8qB853f3ghgcGgAYu3JpH4cLhxQaG+B2UnffwDb8q2xkAgT/HFNtna9T2fV5CZQZI58pkJV3M/hGu63hL/jOoJz9tXNez/08po5wzFUp8o/lgKSFOko84P4zBhTXsHnykm0q4L0yRoYHs6SLm4Bev3YlV/SIJyz7eHK4Hb/+q99Cvwqsjzi+jl7fCOu9ZhYTetnJarPLBOwY6Tik3wLTZfhoEfspptSZdUWewQb5R0yp42O2fg+OeT/4pwfsoIOFv54BaPskL6fepx/22clx6X6qA7Lv+Xv5lJXUN/bb7CnHKXmR552OLzdKmqsn7P8G8mr98iPuoa2ZQx7EGiZgrECrqdm5mAMfbIAfoRpmgeehUyamZmN5DTmGNAYpRkcH49Lli5hhpIT2KTPNrR2OUMFk/G1N9rR/YJxtrjFb2clGj/k2YOumrI6rcm+9UMfTjFGdfDc7tlyNmWf37z/iGnSLvEObenuxpbTbLNSFheVoxbnTcR1A/1tOx0mIe1/fC0sddFlnGizX0dkBFnJPop2YnluIqfnVuHb7xUwCMEHBjf38rt5yY3JXeXR1IA8bk7E0/yRqKvdjoLcT/eOyenQF/XHVoM6sbXFCUedPxlSWDVBoA5txXocH+1OfOYFl2QfHyfJm1i93QqK3tzc3Q8tSMIypOFccpQ13fy0DivolBq6ULeVF3pKvtMfWFN+B5wzgaa+bDQKpX7Vj8IETwD7XMhBnzo5moktf30C4sbnLzM1ibeH5BrYsRWG2ZCt+iCV+PK+N68xodaLVut2W61FXmHHvxIyBRn93AsTnpX1FbsSmTnrkPh5oAicbi/yjQy0hgSxhDDLQrZyaTJEYGb6VRzKxAf52PA0QKgsGEJSVkgXHtQdllYKTR5YsyDKXPC0xHF/kEZ+BAHC0ZEXWgnu0ZbZJWfI5+eZcdUW+Uu8YiCy4w9/0Q9RX6jzbaAJNOb8EJPVxtCOn5YlyAs7+8E+d7dh5rvYwV46hR71efV0wGXTifNtsANtVBmIWZV7cb4sSs9B39bv3Eh+6B4LPk7a2y/tlNh78I+3UyWtbK9B7G1vp6oSiw2udJKypytUy4lydIckkBc3UNMP0kw/fj3/1r/5lfPD+u/H2Wx/Eh+9+Eh++/3G8+ebb8d6778e773D8nTfjrbffivc/+iC+engvHj59gp7YgPhr0VhzGEM9LXHp3FCMDXbGhTN9cfXSSPR2NUVPpyub9sEbi7EyO42fuIFaLPuWKSuO9RH0txxKU1snNtu+YsvWd+Lx9Hp8eu9ZfPD5o3j34/t8PoxPvh6P+88WYnX7MBY3uA86un/sXHx97x72b40xP11dYl/VsSWrW6jtcMtfRY86OVOJ/uiALugw2iEPeF2ukqBN8o1BclcjOjYe8ybqWeVUnKJ8eP30zEzaqebW1sQG6gKDX+oMedkxNqhocNWxRXjStzAgmM/lb5/VjZ5o7yolzrR53s+VM5bz1Adm+Ivdg36uuCh7cqwnD+Rz5CHa6KpJdYX23bd6y3b6O5JIH50QaEHnL8MzO2DqwVwV5QS0bbddbsprl92vbwfe2tlbhn7r4MaI3p7mGBrpjLEz/ehwcXNzvq2rj4mgr2a7659IMvWDGKlgBANG4lgUaY5R2jo7lvKuJJVj9sfrbE+R0aJXlM8sB6x0eFNeJnU5Lsqf91f+vGeOLeOQATPuqe7JUihcZwxCXtGuK6Py4+pKKV2hfGUmNZJiaWRpbBk5V/+KUdVNagXr77vJpPGG8ckp+o1eamyFRiWwLRazjr8rrNUTts0R2OJ+BtLF1B1mR4PBXUWpLXBy0VJYBlb1PeRZx0i+ooPwAbYcbLy4zJjsGAA/TF3opJhyzemxj33a2Ia3Kmtj43mShisTWtTf/Kb9cnWDiYSuptVvtnxsEz5U7jdiUgz/xMuuoLA80dXr1+Pm7btx887dOHfBVQQ9YI127l2V+3C4clafW5oqW5aZ28UXRWPin+1EYxu6VEEE1pZJ6DI+jot61U8TF5RP91oygN+FvVIuxE9ivbLZsWWfG3MDWW2BekwX0kQTsY8l3kxuczJSbGOylfEb9ah8kj6ocsAYOl7qfceTlqV8ySvyR+IcPm1XWgDuY9tss3pC+y4/nt5Xf097kKV4GLtT2fbv9HfgO3nvVBblXa+Xt32bwFSShnku/GeisX6I/bWNHMz72wbvZ+zO65SA4kseZJvkd3WY9M3kHu9P/7rRKz7XiWuD9SatqI/EsfJdwTmViclc2SI+tf2+lA8n5W2z/prP8reSoFWftLMN4pvRsbEYGzuTSSfqRPthqS/tkRl9h/uuqsY+mu0Mf+4eVMbUykZ8dX88PvviXq5kuXvzZnzjlRdoS0u04JfU10sfeXsHvbSc+pEuqSmeT0buxfsffJy0GB7u51x8VHQc3UnbqL6x777SNnCm8rK8sh7vvvdB3L1zO1568Q79bki/X9zqChzfjr88q/lUL7h6cgPb8/57H8Yc/sX3vvutGOKZr3/3m9Ez0Je0+PiDD+jfBt/FdGIJJwiexzn5J6Yr7UHb0ZG0/3aIZ8kDrmLxIs8pvOHvhWdO++HnX44Pnz7Xl89KPfqXn+Wd/cizfKtln/M21/ouv6NieB4/MXbqUexH8lJZlXLKe07sWmXCK0p8gjbjnFo6z5XANlFaGT/Y2XXPqmOwdU+8CJ1/5ZWX47XXXonrly/EyMBALMxPx0cfvhePHj2IDz78KL746quYXtpEoAei6v/6T/6X319e2Ytn43Mxev5mHNW0x5ufPIrtAxwXFIz1emVCQb2zs9abkuHNijKQ5oaWBi1LgA9i0WKzOzkh2nDUdIbtlJ1WYIpSMsiLoUmAphOggVYICoj1HGmVS0QFvAiENVoraUNvzlz1ZWDSevL9OKJmGgtUnc0VNMus7oa9sryaRsNxV9nmpocaCGdiaLf7DJht77k7KD43cTsChOrsVx1txQVA/gkg0yy6OzfORytC0oFjUHW8E/OP78cJTtnm/ALnbEHk2ZibmYgzgz3ReLITdQebUcvg1tIfMw92nYle3UQ5ucIAYWVAzdrYZxArobObhxqorjyEbQ5P0tloAADt4Nwucm+NpsoyN4fDaTFQWoeis8a+tLWEzxYG4gR6qnwE44IzjVs1CsRNRGs4v5rx1HjrOFTCTJZbMjj/4NE4zusCzNcCqDLr/CQDPI7FxvpWGszWNh09a1kasN8LSzoo7AaiNbu7Kh/uV4EDv4oQz2DsBSc9XNOPcadRCRR18kfODeQGI4Jmy1QUZw0jBb0UnCKEgC03lqUvCoxZQlsba3EsLegDZ9H2HZzwlaRfU4MzjVwDYDCADvvw6UoBN58skxECCjMg6uqqAOHvIXzb0d/XFiND3ekUm6VmwO7mzVsJBFy+7BLDZQEBgG1+cZa+HkRDS30MDHXGtRtn47Vv3o1vf/fleOGly3HhYm+MnukF/GCEwplLM8LgpwrAVg2yg9NW39zOmLTEcXUjNC6BphOXU9YDapCdSs7JOvCACPlaoa+qdjKA4xisNLAI/IHZU/B7NTR0c2LHXLnQODohYIaDzzejS542g89rDNgauDf7NunM/XTE1WgCcRWT8iePOdYGLFyiljX4abcrLxR1N7T2ixlGZheZma8ecNJModM4OdmTy/DhIw25jp0ZIF6vE7iLw6LxrPRanuWyUsuXHDLulQk8VJwVjEtn8k2We4I2iEiZdNDw0OZjjKfP1ZG1H9bhrQbA7CHXOSnJc3a21mCi/VweVokMnpy4quE4NpbmodU2ri3GAHrIj5oR6wKbLVWUe1Fvri7BnKDnACQe558ZZ7U49rbFrP7TkhEGeXkKoN9MA4OOcraXFpDkH1lzn3MdO+mkkfC34tByTj7BjxKS8nv+zV9pUKCrR/zAhAC6aBttRIygJT3ynKr6ePBwKv75f/NvYn9XvjqMa1fPxsDIUMyvbqfz90sc0bmltVyhcOKu7vAaapk2oa+hucZT46ou34EfcsKJhwjKGAA+NVbO3rcxxg2AymZo6nhqRI9SNxms9Lv3s282LZ13epD6ULAED7icPseaZ5ZAfwnSuOFXGltoWWwJdKc9vpJWOU7IAnrPlwZV/k2HhusdE5dI2obMKJOSENU2etzfy1JVngfo38ABaGurjRfuXoo3/+InGNudWFtZjklXKfAc+c7JtekpbAyASCBmHw2QCJyl/6FyX21wFyeBNm1tWj8fmcCoZxYPv9mWDWzP6NjZmJqeTiCuHvJ4ATI8Bx16CmRshzrcALBATQfOvmYfOW5taWXYv6WLkzNOBhlwtlbzMv3qwumyll8rTooZA9Z3dGJtZc3Nd9diB8Kso+O3Gf9l9P8S1y4zhiYA6AxkJiIdcowKePKY8oADCn2zBB86qa7O4CryyvOd5JAG1TXH0dnVgl4Kfkd+GQMBtT+aMOAYy8+em86tY845p0DLQXOc8zsn5TjyUpd53PHNoBJ6w7HISzieepPvnlcSE3gOx6STzq160s3uXNE1MNQLDfdz1ZZ3d2J1D0fPIKlB1qxrynGztMUwJSsWXoJX1XtXrlzCjm5BC3QyY51OnzTAKFlK8AAwp+087Zs6I201tLRf8qy/S2fvlw4B54jFzKLUOppJpRzoOOT405fUhbQj+ZNrlS37mZiNa7U1rqyz7MDcwgJAfCVpr0zpaEpbwbx1Nc+dOZvOuEt92ztaYmZ6NvmptbEmblw9HzeunWds4Uf0QRPA3lUhnb296UgvgItMKGhq74yZ+aUYx+m4//hJrEGvxH400tUQMzNgG2TCjRzdE6gPG2xGbH9PV3Q2N0V7c0PamW0c+pxchh/EO8qqk3LSTDrpzEuDMp6uEil8JE/at6y/ym/Kt8krHMxJWj/FCLnPAr13bJ1QVloXV1eiEXmxUvIymMoVCDswvStX56HbEfdtbAFXQI9j7El7lyUhGmJt05JWOseu0qiIQXipq6M9nUGdRydAXMEnZtFOyY9LSws5kbGJ06gtUEdaqskl1PKtcj49NZPBKftVguCV8eWXX4alNeUtx8x61B99/AnXa/OPoGtbdHeaVW/22X7WRnW1hquHXLHhOd5bXnaj6o7OHmSzOzGQ/Kssffb5FzExtx7DY5fSSTd4YJkUcZWTDi2NOOM4g5sri7E0/Yjx5PcKV4YY6Dvi+c3RR7tqcDBd8WLWt5ldOsC5B8G+GelmgJtRXRUDfX1JtxwveFKb7hiJC9T32hwnPJwc7YVP5BXr35rVmysnVn0GzjLXKFupz6Gpwad1np++BE9wwr6tCb7BSrs31wa6z1qr2nA3XDVQrJ7Q6TdQYpBefyhL/7S0pyy56tJJD3FnbtIHfvGzEntY9gdjDBknA+3qfeVXORRH6P9o95RTA0U6fWnjoLHZnPyQsiKPaNu9Z30D2AW6WVfcFQs6i0p4Bj1sL/Zf2bDfvlCBKQOnf1SC3WyzAVYnhAziZ/vht11snpndvp1IYOhpR0kGMdhuhrqr/FwNqZ7JZC0elL4COsnJeWXfMpinOkdZU085gaHt0SYapHHpv4FX5U8xdPydZHMCPEtFcL3/iowjmdDCQFUtfGM7sq5vpXSwxjoyyDGDU+JNbUD2j35nTJ5P758TD/CF+sD7OWm9ubVe7CP6VWdaHWsWteXYOAnn2rJa6mdLSpqxDNZFl+9Bjyw5w++nZQYaG2riV7/zBnrxYly9ci5uXL8cV8BZly+PxCXe5871xpmx7kxWe+O1l+Kv/86vx9/5vb8Vv/O3/3q89sYr8eKLt+LCubPR0+UEvX7wfgZET2j7JnbIsqzyf/JdTsSYDINNw49o6OyPmuauuP9kJh6Pz8enXzyJH/7s/Xjz3S/iY76bvOfx5fUD9NgWevgwpufXc3XS2oabJkMr7v32hx/E8oqlAOVB7bnv4luoU+2n359zFGMlDxXaKmdmEZsQ4eox90ewhJf2xTFWpznppa2Tf8zwNztULJJJF/zu2Dt2ub8D93STeYNsBvpPbb730e65v076DrRDrGGZCZMYXOnShz5oQecaoNSuVWMfXL2o/7SOXpvHPok3rTltyTrH1r6o78yaF9c58PosYjEnedQpiRFpu7SQr9y81olKM62dQJufW07d1IJ81ol7jnbRu2tcZx3lNWixzPEDeKEnLl7swza0RF+/K8jh9ip9F/UB/cEU17vav1KwpWVSBsS2JVB16j9ACtrixBajxN/aP32H/PSt7PCyzdL21EZqH/RJpOdpsP+QvvryuDf3b69XB6ujfK6yoy4Uc8oj6qAW6KOMOjmp/dzGzzIL31iRAWefK1a17G7qK56pPlR/GNxynwSYOPYUORPf8HXPnL9Af+FxdKj+pnpE+XZPRPHqxsZaTDx5HFPjT2MZe/T48cNYsUTW/HxiCvWa2egGtHsSk+AL028nBt1HqHdwKJot48i7vbsHfhmMocEz2M/eDOI7CdmFLVxGNla29qIGv9d9KMVtvm2vukCSmbCwyXlOFmS2Pe02GS3L6LqHXmUNWMeSwJbhlf8ZJwbOFZ6unu4eGKa/btZ9PW6/9GqcvXSFNjYL8OAX7KhjrA2j/a6MFHmq7/VBi/wV/aNuEA8ZaPZTWjtm0/gU2ngnydWvYl3lze8GYA2gm9hmstZpgpc+tnbAfYiyfj5dlm7GUFyNoT53zA3Ma6fFnOIw2yjHqRP9FL+KpzIOw99cmPbPdslT5ZCYs7Rd/0Vdos3QTmgvvW/+huwlH0I7J00sISPvn77kbd8MHX0Ql1sOSP+kkjHSrlSnb2VmvPLj39IosaO2kzZyal6v/KvftT/Swev8Lh2Near3jSfmZJgYRv3os5/Lo7EMdUQn/CRWsy/qUpOltJH6Z+IadWFOECFPrkhI3AahtJ0mbNlHx6odDOdkandXR7QasKct2jb1q6uJjQg5EbW8vhMLK/QRYVpcBAfBY2vr2/DAbDx9+hgZWQcnuWdZS7RyvzYTG7D/TqYY63C/Qstovv3OhzE42B/f+7Vvx8hwL/Q6jE18QHWliXHKUmJlxjFpD798fe9hriJ44e6duHvnBli+F93ZngkobXyKIdxnwLK82gw1t3jn2fh0/OhHP0XXHMXLr76I2BuvM6FkO3m5A/1/8+6tTKRVz2cpS9p4uppCvjemLN1SczF+abQ5lwuS76Qnwwit9KnVaeW6ohdL0l36S/RL3iw3Kf5Z4VX0pA4vL39Sb/7Vl/bIVyYQ8VIeNXopGzzPizJmzvP8TV6Wb7RxylD6MNDTmJwljvQd9tAvXs+V3Is2yPfwh6uds3LMAbZVXbuBP9/eElcuns1VsS9Cq5deeiF5ZnJyIj5+7+N486e/jKrvvX73+2+9ey9++YtHOGOAdYPSMEqWq8DRUNgkhs6tQuJsmMyrccvA1vOAo5m5gkqFRdDgcvVWjMJpNprOiKDQurYCXJk9l4rTSTtRFEYhQmZ88LfKxO8ujTKw5FLWzramODM6CO1QeSjclu6OOIY5DDBo+N2AxuVabQiKGfEumZIwVSjYas6psF7hIYAeQhmkX1+Zjs01nACM/jaO1j7Ar/IEA99cDyB7HWCAY7e8ymA72wmhVSBHO7GzvhATj+9HFwCjATrpyOWmiQO9aLrt2Fiey37rMAkmj+CNBtpkJnI6rAh2K0bSzRVUnrnEE7qUkhvQvdbsp61cHrrHp7zlcqBGZ/x5prO61h60tM/uOkZtFScQ+mkYrLmmYXRTnDmcbLQ69zMwQNNgMDuTG+VhbGtokwzW1z/MGFdn6QZr3Sbgh+bWxgR/0NZmjLKBB+vR7mHwUHInB1nGZxsn4ZCxOEZwDcBOL87Fk8fjcfbC2bh04XwcQNd62mUQ2iXDgrnh89aGNei7nxnSLlGUqTUKtt+gNyzHuMMrOHA5Lw4R9uDPY/qgYjYQiDyEkx/8CL8YyKuMJ0+nY25hJQZHhrlXcaRodmYNazzdYGSBNjpmtRi3Rto1Nz9D/0s2rhlPLpspxuswvvXtN+KNX30l7rx4M+6+fCN+5Y2X4sVXb8eFi2dyyVITvFJZKUiEx6qkGa1hIAQ5zni6CVw1Cra20SAsfG+2OLyqvJjF39iGc805Trzo1OVmwvRYMddA1CFreHgYGQM4lZkdrzMgP9YIBjHIKkF51OChgViIkYHrE+irMlHxaNTMUPFES30ot/KWQS2dexWWKwU0TAKx04xqnR8DFCoa+bQ4kye5NNKJhiMnELh/OpUYL/VCOgh8V1nTCvQEDhR8I0ioghaOsYAfPMxzkXflinY5E5z7DVQ/NySMuW12YjF1hcqSOzbC3+qTDORwvNTiB4x6Tw2njj/t3FpbRmbRTSf7jLOOkjyMPDFO2zubKMx9rkeXwBsCDmVWha1xc2LELMAGHWyen/uCcJ69S6eS/lkPdpt+1WCUHW/1UgkcMvY69xiZnIGGKWy/oOUQGc8MBp6tcyE4yPO4zvE1QJmf0FEjk4aFN5fnPU43JpU//QTqoXMBlvCaelv+293A+YaWc5MzsTi/Fn/2w7fi83uTMTO3iMGei9dxLs21+S//+R/FF49nY35xGR51dRB8gCw3NFqkLKc8ElDYPgOzOkJmMaifDW7bNoOXlnjR4GZpKa5T1gVCBmBodQaIBEfFMbHt6u/nM97P36lvuF8GGvg0c8/sFoMnOvMa57QjnCcolF7aIskjTaFGtss2+ekxeVUQcUp76SrdvNbny0/ez1U/gjsnSjPrhU+z+m/euBB1NUfpwAxZcx8HrKurbMpogEP5dhWCK+C8l4BPHePzfWtD7XAFcqLRF8wZ3BKMDgz00Q7bAG+hd7pxOswsEhQpZ/KiPGcmmhnYBnPU1WUCQP2CXuft3wIF+2XQ2bY5RmYguoJHRSqoNdhuNqpBjlbAl9lMBqO2eN7sAo7SymqsbWJP0DMLaxuxgoMyj+PvBu1OnLoxonZBGZC/BS+CIfUNvaW/ZXJB59RxbmgwM8fVVgLd48ycKxN+FdHb18k9DBZI/yN02qkT7WSUk/54UciBY+n4KgvKhWMs25cgOT/4t+MIPXxmAjd+l0+UWYnvp9/yRmCIckOdAO2cdyyOsBt78vjUd60dLbkpVU9fD7RcA6Bv4MQ3RntXa9rzrAdMa9xEy/GWdxIn0RdBuQHVVXUPD1YPSjv5WhvkknA4IfklHWv4RPxiv1O0aVvKOS1zwlCeUv58WUbL31xNkllO6GoxksA5J9C41j4V3WA/oY/PoCGWLNhGDy+tWo8fZwgZcvI1s6jQH+W6EhyFuhk0sQyDurQZh8OghgHoJoz5t994OfenqKuv4rwW2n+ADnD1x2puUHvCPScWFuKLBw8SU25Bn5RN+m6gz3uJV5x41QkdwrFogkcVF7M0jzm/jnuYQW5Wu8kOGWSEBtLCe2XglO++pbvdLS91h3/QGTOY1LHaG/hDOmjnXX0qljHpQboYBMiyIjx3y2xexmyT/tRjexdxiMWAG7TZfQh2kA8nJR0hdbETHWb9tne25tN14nd20PMHtIB23sHxGezvzaCKASODX81tHcgsOA65si9rq0vwbMlaEhfrDDlsh2AFMYMr23SynAS1v46JTqPOo85ibhbJ+J85eza++PIrrkXPQl+D4d3oK3/b3trNoIT0c6LRGvuOhQHFVvjVoK/22aQTk1K2tt2DaCl+9hdvRdR3xK0XwcO7h2CjlpiYmqZd8Jt2cmcj2qHB6vJCrC0uQHIcmV3bA7lpg6s2nWBubrFGfRf3N+Dg5J8JAvAydDdz1D7J+2fHRgvewA47RgYaDPAoL8q5Y81lSVtXtsgTGfwHT/fiXHd1dkZ/b18GmLTVO+odbTXjCXOlvNF4cORO7tO1tjyf5QyRnGiFFi4939p0xcsKmMV9Y3CC4WnHxaQXA1xm+5qlb+Cru6c3aSIW8RwDHLkSkZf9Um+lblPh0Vr/Vu7Wob3jp8xaQs0AwgG8YymrPNcgFzLu3iImq2j/So1c91JwFUBJkFCO5XcxsbZEPKdu9tlibe2gNDNIbbDir05si/ccx8yc5xx5wzEw+GBfrfld+gAOYEwsxaNPV7AQzEtfoGa455ETQOoRs0G11wcImrQwGGZ/3QcpV4kjB6mfkW/xvtdYtku7pe7xedLL/qYU8z8xnWNvUHZwYKBkqPJbYj10kn3RJpnd6ziKj10Sb8KGgXxLkrkCVh/xryYG7MKnToTJH6oM9+1xVd/xSQ3Pwh6AaQyKZckHnn2ADjAgYhkiMzjLZJklxdaiDky5hyxsb6/AG43otba4dfNS3OR959YVHPAb8eKLN+LimaEYGerJurzWXT8Gj4pT5U837tcnsQyK9eUdu0bxJ23Z2N6LGez0DL7N/Mp+vPfpg3j/8wfxyb2n8eNfvB8/f+vj+OzzR/Ho6Sy2fTdW1w+w57Rvj3bB31mWDnvhCgsDPL19/bSxOy6ODcaZ4b64cf1KvPnWW9DSsWTMwJIGoMRyjos0dww0EuIneSJ9VXjGoK4BKNurvTJAJT+JpZyYSV7h5ZhqZ8R9id3hD3klkweUZ97qM5NFnNh0BbxBL3WkPOErA/1cX56Nv885lrptN3jFp7wuljTAb1ayMqCt2KAt1m/Xx8hgHW/b3j84kOVOrAOfNohrxLplBbXZxPhN8JiT9mIckwnVmblfD469PrKypc609Ib81tpaDd3X4YUluNESRy25untsrAdbYMBa3b6B/MGL6MeDgx140ucVOvmSj7VdCoH0L1jVzOmCg/SzHIN8qwQ5r3wvf6QvzXdp58uxk+eluVhFGiZGgp5+cmXew/MLLtJnNIPacUUPPx8f7+H3tJ/KA/pofW2T8alJXZSlzeRhsQ6yrt0xadOJRif4pdf6xnby2dDIKM9yutV9CTrQg+gy2r0LVpqbXyn4Ch2fG5QbbEd9q/dd5a+sdra3J6Y02chAdW//YNoxs+M7Oty4eDDpYNa8K66OaMMez7MM7CZAbP+EdiLjW7tHMTW7lP4TTgyYAJ8OWWnp6Iq+kTPgwS7ahU7ADlm2yRLG+unqfSfby6ph4z27GZNwYtpjroR0ArYFe2/pPwnsZLElOjLb3WfzrD105S5+gX930+Yr12/GCy9/I26/CM66eCnjB1VVYDDsr36WZiwnYbR+6Ax9YWVV/nQMjdU5dvLLs2fPUnYNuiYfPecb4wLqBXWCyUAZ9K+tziQQVxM7EWfA3FVYrlYwKVe94GSjutYypNyMv2vR602JneQPZQ2iJ5/pPx7I0zxTfeD58p68pu8k34lnnLCVx5QtdWpOXGMD0xeHatot+6K8KgcaBfsgjyZf8lsGUG0D3/U3kqd5rvwqvvdlOXJjYF55qk/UTWkTHA8+va96xefoT9lu7aMTLCkP6AKfKXaSF+2Lz5auThJod5Qtz7Wcjiv+5A39JulhkPpUFnPiGvmSVtJNUhmD0vdzdYXtVpdKA8fLPmmLXD3rZu2uIK4Be1pBpeyXhizAS8ZanMTdw47sWpViT1k9jKfP5uPhg4l48ti45yb3rISHW7PkpokMbpL78OGT+PCjT+PO3Rtx6dIodHG1S236NU68WtItV0Ehy+rQopOq46uv7scnn34ely5eiCtXLqDjCp4r+kbMaZ3+vujr7U96uSp1fW0rnj6dxO68F1UoxZdffTk21lejz4om8PYxMuNKHKuamKzq+HeL8fCVfa4rsn7845/Fl19ZpsoNyl1NBc0sxYczoe+lLitYw3hFsVv64QqK2EvZKXzmpBM8zbHUgdJTXyS/q0PlGn8uvFf6VmI1vtM/5Vm+xDC+7bf3y3gP42ebnaQxEcUJK3WvcSqvU3caszUJRP1gSfXG5h74A/vPGO65Um99K2MTe7nRrzEXfUKwGm9jpCbXadOHhwfi9s3r8cZr34iX716P82cGo2p3be37X9x7hhA2o+MaYsXSCRowmE4FkDPcNC4D9jTGYI+NV0CtsVyDUjBYJuDRBNlBhX6Hzpl17vItGT2JDLH5OTumUeP/dEqnW4VVBM0lFzoG3Cg74zJKs+Kls89pqKsEKPVxHmAag9zaU0rYGDRAxTCIggAEnWdwKDpxQob7O6O7qTZaG05ioKcp2uoZ5O3lqDl0qR035plVnN/OfdpgkrJa4SAePh2Pd798EOMLq0nk/v6BXPZSiwM2fG4wmmpQ3I0NOMIup3ajmEMM1EK8/fZb9Hkvzp4bAfS5BO0EJqxDII5TMDOLAlqkgkLxbKysAiK3Yw/nCpvHOQYNABb7gBHO06gJLNx0VHBuIEyaZB01lB46JoF+iw5bE4oYZSxtNSYG33KJLopGpZazhxgtlXND7r3AuDOWzlK3tHXFV/cex/LmTmzS/gM46QihcDM5N2jSIV5awQBvLsfWwWr0n2mL0XNn4v6T8VjZoh8YhYePH0GLlag+LrOpbrq6s7yU2ZIakGoUkQpi+OxgdHar4HHAGFwzLjTmzi5bt/uAfpnJcozyN9tKJ8NJBzNujzE6KmB5SgfBZU0CIzMza1FWG5tcw++9/e48Ltg5YVzm4+uv7+cGgCpTZ/NnZ1ehuQ5DIwrlAId+I6Zn5mJqeg6BssalY7QXv/Gb34kzl4f520CDWV+qd3gN5SztrZGugTKQkZnQgAmNkXzvhqKCB+kokKhwqdW+gKsWeTHjjIuqzcrCkUh94vgqD7YbdmBszIIQIFVyvQbKrHQBldn4+7uAJoOuCKyzs2VDJoMqyBe/p+HkXjlrTTukheDDY8qmspeBcZSaakqAouJTOarA5ZssicVYyHPWRqzg+aoBg9UqG0jC385mH+bkDK2NSsZex076u4GJqzLUG9U4fNnHVHL7EdYcxdE1+00QYBabwX7p6CqW3VxVgD6AlhrDfcZOutRALw2q2fUGDAQ+ZiPkePiP/u9srJbVOxgnl/gLAMy+N9jiM+obMMK78BIsODO9iHE0cxt9w991tc3phLg5t21J/UffNB65l4Dtx5H05cRd2dCXrvG7DcygHe0yeJL6zkbz0kCcfmYd1DRAGo48DM2fO6M5GtoCg1XQj2Pe0+dqeLKP3p+BSCNmG12yPbsQz+4/iSdfP4qVWfgY0HtwUBHvfHg/dvbhy/3NeOPVF+Lb3/pWvPP+J/HOJ4+iprUbJ7kj+c+yXtqBVYDCJiA9J/tom4ZPx8vvmX0qr/E9eUuQiUQICHPlRjoIOuroGwyugHJ+bj51u/xgwDKD8NIJXqNLCZCT5/2QxzleLISixIP4ouOTmR+Mu7ZIkKojqqFV30oraVIMc8kWTCDC93RuPJ6E5jwan8ARvhVguZR7Y90NzuE7jluWp6enLa5fuxQjAz0xNzkeA71d6PrqGBrozexX5WlmYSk3IdfR4dE5drbP4IEPrqlEF2vLDuG5tJWlL8ru4KA1lTXs6DtkJ0t58V2HVMOftX7ha5e3r5hlDGA3kzbvK+DkOfbX5+lE21fpZRkKlzELCLUflgUxm8M2Wv7CzBo31col17RnA4Y34LnJM5HIDCpYakUsYMDGiUgzlARD3sOsV/nWSVo7nfzLGCRPKvvQ1qXUbjifm/Gin5zM2YKfkv/5r7OzlfErQWwnMU/LVxi0EfRb8keQCEvk+Oa48XaM5ZdTAOb71AEtslXoYUBJWhZAXxybnGDiL22oIMzWqt8EVgUoWh5Fh9LAvMvzt+GB7jh/4QzAuwJHdD3750QEj8OOiU/2wxrf/q29sA1nAPhmaivLZuSbwbPNucVKCUCdzPBOtFY9zf1Sor3J83447jmm/s0/z5P3bbPBICdu1LllebD90B6Wvnv9X2b3cb2T8+q8tc2NWF1fT7uUbof0krbc3wxI9Zt08XkGPAz2uxok6YJcKx+WcKmtPIo7ty9FR5vl2/Y4vsL47sdnX3wR41PTsYwTYZaeDribvxq4VT4baGstMmDArgOednPd1hb0jRM+6mdo5SonNwF0I2KDGQZRxJTyhDaMRiOblm7jK213LKVzTv7BS9JQijnuJchj7WnwHH0TdxhAMgN5CbzmJJf7V+Qm1NBtD3tkGSIdXvHIAjLk6lZL6jiZ6f5Fmy71py0GLXyJVevAHQ2NNcnvBkY2NvbgCRzKk+oMCl67fDHLDKg3M5uH660J3NDcyg3kz+NYWZ6PpcV5+rGf2U8zMwbT1XFlcl198PDhI/pRdJv7PJ1uWOmqN/GRgd7zF87F1zg+jqmT6DpcBtc9Xx09i00YHh7JYH9vbw/tL8Es5QUSca8OxrstZc5JrmN4qqaxNaaXd+PSrVeiGpu5srqR2M7l4IfISHMD+pq2ltrli/RxjbHS2S5BCPlSOsGlyT9uDtfpBpONZhEaLHLFq8FbJ8nr4sLZ87TULmBboJ8JQvK4+Fo+yOAEvG2bS4C72BDpKk/oIKv7DMgZ9LdEiJvfuVGxE3kmFohn3O9ic32ZcTKAgmnc3YrFxblYXllAN84lzpNfa1Q/tM7EJldOWqZtZWU5xzMnZWhnHc90ctV9E5xscGJK3G4/dMKVOSfV5FFtue3VqXNyma6kLHqOY2BARcznmCuT0iDtHr8rCwZQnewsgWZtdJkAkiYr+BIGNMrmseh1aLsJbit/u9GlG43uZD+czMlVYpznfcykM4M6+7W9A7+jL7A79nV1dZm+lk1nTYDIutu0w0lDv+vzuXKBwcgxUn+b6WqfDHwpt9LKCStXy7pSSlk0YOBElcEDn6UjawDRNrv3lboj5TJloJRRMYCm/svJG3gq97bSxnJ/J2nEmuIwxDLqkf92dExPZzvn7SBqR7lRr76kvmej+l4cK/fxt5MFypwTPvVglzb8x87WJu7p81xdvs244nfwbmutjfNnB+IsjvTLL9+K177xQly5fC4uXr0Q58+fibGRgejp7kicpF7OiW50Wx023BXJi0uLSRcnw9X3x/jd4tGTY3geQ7y2vR8zixvx9sdfxM/f+jDefO/TeP/je/Hlg4m4/2g6ZuZX0FGbMTWzGEvL69xPHxQ+AbNZ89zygHQs/aD+waEYGTuDPevN7HcDUfqijeiGiqPdOHdmlN/64sc/+Tm4G39aPxF7rA9QkjqKvcjJSmivnXU8M9hDv7K0GPwuzhLjGSRU72rfxTEGyrIMVis+KjoybR100SeUF8Qz+iGunlNva/dcsaY+zSxmXj5fO6ctz7Jn2D8n4C3dorxpwyxvpz3wbS3nbe5hSR35SD5TNxiwcjJB3uzp7c5Afwc6wvIy6kzxi+1TnrWxrvYwuJn++nM+tJ+eo53RV19B7+0duVJgOi5cHIqrV4aivQMMaemMVv0azq12Es6guderp8AC0EmcIp28l31yDMU+KonEWegHcYqD6XHPcTxK8lZt6lX1UwacaLun2rfTl8e9j/7y6evUj9DW699od6RrVmt43i9umXbRZ+dzOaY+8rpsKzzS1ORqnZro7x/E1pRVRq3YNSf8LIU6ODBK3xujr29IQBADg6PpA46MnY9ujrkauL1rILp6BqK7l7/Re9Ozs4xdFXi3hfuOxMDQSHTir9sP9fjg4AAychx98LJY10lzEz/7B4bh85FM0Bw9dzGuX78Zw6Oj0Tc0Gm2d3dhbdADeaWV9W3T1j0Z9S2ccgc/3jqB9TTO/d9CnBrABfkBlTaysbya2X0ffZBY2POcKXWmmf6x+XFeXOUkHZhCfWw5HzC0KEQ+KY1qeB/4ZnfxdFOgEWJYKgqeVM/lLX8jVNAaBxJUmiFRWN0RbV2+MXbgaF67eimu37sbo2Qu0tw7du1NW4XBF3t+xT14tq23Mqlafm9nvitSUJXw0+dbf7Yd6IMdSG6e941qTNlRajrOr3IvsWB7Uib+G5C2T9bRF/iYvWSLLPmir+DN5yDiG9tg9PxJ5+zdvviXPiCvNMPcaMbyyJR/6zo3q4S95zw2XfTn+8mHRQbSJ/rtSL+0dtij9H55b5LT4RrWMp3jTQLuT9vpRJnmKwxwPz9Wn1xZoTw2SGwvRznkP7yueXAcr+HzbbOKi16kbpLd0yFVk6jPGU1tkYpf0HhkZy3FWX0gnJ1wN/iuK2kl1oZNl2gcTqe2fx8TN+iDF59NfNo5TlRMs7pegHXF8R4bR2729uZpbW2YCqAle0tCERH1eaSt+dWVnZVU996nPbP+Jyal48OBJln3U3xOrNTZ1xF+8+UF8/PHnMTY2EHfvXofnt+g/NN7Yok9m0bvKrjmTHdKvpu2uFv/lL9+m3etx986tuHz5fPKSvzkOp+OW+89BayefLG+o/lhYWIlPPvkqV5krF+6dM4S90icz839zfSv3zUg/4ED/2iQGbAsYXT98bm4x/uAP/mvGw+TKkxgff4o9XGLc8Xex583YYJMJjJOoNxwfX9pchUf+dzxPPx1D3/atTI4ZxNefknMLfykb5ZgrRLChDigvz6G7KVvcIvvvX7Y1E9TyLO7CSeWt/NMOdHAGIjzGhysw3n3n/XjnvQ/iq6++ggZr0KMh90Xs6u/NpG/jvMqJ2M/rTtukLyVWtTQ9AhxNbQ1x7vxYVN24OvD9hcWddFRoKo63S8hLQ+yYBDDorwGXcGY5lMyOUnt7bbmAXjcVyhlXOifQsLSFBlvF4T3scNYVBFhmyRaEZFfwibNlHaI9GrcBUDPbx9k9Qajgb252BhBqUHMn3ET1zs1rcfPaxejoAlSbaQmD1wBY2jHyNTo3aK16jaECjPNYi1FsRhF3N1VET1tNbi7X21YXA50tcXawJ5dVrT6v72ZQsAaJ3YCwjGfMAw6WzWTq6I5u3g8ePEhmPzPcG5srcwCN2jAEIlhW6e5gpM9euBBXrl7jN2vFmSVQV4AVNBCwZxAEQdFhETTtb+FAIACZ5YvRrqYNgk7pYiDLJW4qowS5KCIDXirq5ur6rIdtRmlTK+CNT6xMrAGe08lFwTkOjofBK8GMQSMFRkUhEDuBSQ3gm4lgf6cBjb94+6OYpd+zOA3TiyuxCAByY9KF5dWYm1+NRoBiz3B7XL6NInj1bE6IvP3Bl5yDI7kwG65OGMXgYj5yHJ3AaMYxbIQWOqMytUvDRs4N57Icdxw3MC6d4DZA7iHOA89E0Vqyx0wZfkjeMrhWp/IGRAh8ZHbrDaukdaykX1VNYyxv4LjAwy67fvD4QUxMTMKjOjp70N8JhZqscfv5F19HN8rCGct9AFsXRtUsLZfyXbh4IevAdyBU586PRFM7z8Q5Y3RS2A/c3A1BOjl2QkaBVbCfr1ThD8GbMrDP2/0rnLWsqMPhrkXZYvwtdVQDH1TVOJtuRrbZlfWRS7jpXS0K3tUXKgfvpyKmgxgjs4kFEYAzhLm6Arlz/AwmwRtIbo63QUVp5tKsI/jOjFydaQFFLi8HzKhkcgYbp8b2+jDVoCUW7JDLxXXS3eRQZ1ant6aGvuLIm40CebId1gw9xJhomF1Nk5n9vDMIg+PlRq46lwa51GnFoNUmwKih/WkIkG8DuCXwSX9oi0Gw3KdBwwu/CgxsZG5cSV81qE4kqFdsTNFZAmPABb/vb6+X2WV6rqPts7GZ0KcxFnCifvbT9+Ldtz+PTz+8H8+ezcZDHKjpqcWYnVmKr+89jsdPpmlfNYbU2oyybtnJ3qBGDYaoimdm1nljSyr7Q4NGOKrKmJlK2R6Op5KHFgYlHEuVs/o0tXr2X8PA3/kC/kLrvB4auJoig938nite+J4BUsb8GBnZs7769GxMPnwWS5NzsfBsOnaXzTwDmHFeDdeZpfbeh5+jP06iv6Ui/v7f/VtxzPc/+cFbcdKAgW3qxAhvpeyZCWB296pyJeXogpNp6iOdKpvis3WsHRNnp112pmHWkRPgeL4GRyfITc3MrDSwYN/V/4IY7+N+FMqxgQK4GMOFTAAY5cPcxwC6nBrgQ/RYTujwt3RN8MN3J6vKEkhX0aBncAwzOMkx9WSOgWPHPTSGBkENCrm8V0AnUNygrwJNwZKbNJVJGABJc11Mj0+iz4bCFSzXr5yP2zevALJaAKAH8fm9hzG7uBbNbZ3cW7pAMfroM3XAlK2GOrPhCpB0hBOUMybSrrNDR7ApeXPPCUz0i22z1IZOthmeArU6bIDAVie1GVAnHRsbzLqRxgVsKDcCO++dgRvo3IRNdCwMpEhnLsTGbmdWs+VnDNTswWSWM1nj/tMLS6nrM4OZz1whhh0z8GQ74OTkP8fWiSxuzttJZOTNMedTWXNpu8FAjHBOTpg1LO3VuQbs5P2ODvgOzGGdd8dWuqRCof0GV3MyF/rVoes4necWutoP/19OFTwV2XLSr45xMyNPwZHeRachL9BSPlEnODLaV9ugw2zmZhUybjazgNA9c5Rz+5KTLd6i8jg6wAvD1uDfN8AFXqGN6wDmNXjHl+dK9wsXzieuMSNbHpfXDeyUUoXqCycKOY6O0z76abukj3xS2pXN5rnqfcGnZC6f0iqzWqG9YyKgVkj93ZcTEcXhBxhDAz8db7/zQ94zM3DhmeRTfpdP5C0D645v4hVoZyaOzxOAO56uRDF75HBvEwzUHb3dzRkU9fnj4+PI+lYGsbfc92MTTLS4GJ1iE+R0sLcnbWkLzzJrp8dayugUs2TFPPKTgfHcY8UB5mXbxD222U2+7KFyLJbQAfR4AnZ4QDkwM0394zXyU2ZEPaejDlNZkarMlU0g1R+CZfWt4RLxqgGiLKVH/xdwcA5og7KuY+0SemmobBiodOJf+bWUkcF+ce0Jhmtr04ktV9txX/TU7ZuXs4yPq22kpxMFHWANMxB1BHVYt7fWsxTkzMxcynVfbx9joHNCf+mHfD89M8vz7W9EX38/OKUr5ufmsHGNqWOVN0v5iFMdO4NVrbTPDUfN5sUC0aYqxrsZ3GMt+c6kmzZfbOVEoDXmtT0GlHR21aE/++W7UdfaHwOjlzKpw8QF9acr+pySrauCz/at42vAeBk+R9dHCW7aXPEFQ5B20BI+deoHcIQrIgYGuzITyaC0e2I0NbfGyOBg6mxIz3gZoFdu4f3Ud5YnKME/5clxtu2eYLtNFsj2K+/IgpjCiSb1uolLoyPD8G13DPMMNyVsb2vGJj33P8SbJhfxt5nhbi6/trQEdlyD50tihBMAPszsPXHO8pL1kJdpU32uKG7WhnGeJZJGhocYpz5sEn4TPKXcpf5HHykzyruZyK5ayCAk+EYdpM3PrHZ4sZ5Pky2UnYJ1tnIiOnUdmFfZVTGIr9TLyqqYD0tJe/2/NrxgUldhSD/5yiAeP/G342QgQQyiA2xiiJbK7GszjuFpeNC3Y6fd11dR53uBukaedhJK2+WERE7C0E91l0EWA2WWZNUmiQdckeymlCVQhP3Q9+Ha0yCutlhbKv8oy06UOz5iFO2mk0OWg9rdcaJgLY8vLc0jQ2vw30bsbpi9CWbkbfDfuvbSUmfZDV27cf4LZq/IY64+sxStiQlZ4hXejZNd8O5BdLfVRxf+ojXz71w/G29843r81m+8Ht/9zkvxve+8Gi/cuR7Xrp2P82eHGX9Xh2nftT3Q5tjSRCogcbNlr2oyq7OiqTXauvujpqE1N8z+AGw2M78WXz6ciR/9/L340x+/Hf/2J2/HLz/4Ij7++llMzq3HytphbO6qe+rALRWZVLawuARdD6MHf8Vsx6GhwehDRw+41wq2anC4P7r7OtMGJ+aHl1xZhkByH/rJOKP1oqe9OV64ezum55bi/U+/Sp/YwF5O1Klj4b8MejNWGfDg078LD8sv+M7wtjbEt+flGHo9PKLfJ295L+2OvCavq6uyPCHc5iqlZ8/GY26hlGExWcHMT3nQyRBxjTrMYK+JEeI49+CAMdNWNaMTXOEtfxtA0d65GtIkAmMWtlFesr2ugpQ/1TnKrQFjccspv3mOq1qcFCl2Gv6kT2IHfTyT9yrBBHh38PYGbdyK/oGOLN/a3d0U166Pck8n77ZoozmJTujoY5VVyvpUJr4UehpbKTGVDBqljrZfUAX6aeOlv/rBfkGGtPnKnPzrONj2MhmjjhXv59Ck/OsDqnt8aStTJ3CimffaeXGVgdeSBCg/+BuYgnsbsHUyVX2rXlAnZXIdtPU+6uaRkRF+L3GOrHePTTPo5iat7R3dYAY36bTWOddyvtnwBtXX8NE5PT8N9M3MLmZ27sPHj9Gd3ZmJb3+bGYMvP/8injx9zHNqo41xUb8eIEeOV+rQto64dOVqlhAcHDaw35Wrr9QTyokrWG2r2fVOBvQNn8tSus2tnbSxP1rau2No5EzuO2CZXxMkR8+e43tLdPX0Ii6FbpmkiezkBJcEhp7pdzA+TlBq5/a2SrzLgKXjIs5xpZVBY3WNcQqYknNAUrS/jNVJtlE75yAap9gEQxnsX+O+Kxs7sbC0Hovg9S3o2gTGun77Trz2re/GJ59/Hl9+9knKlpsCO/mvPhQ7aYMmJibShp85M8rnbuoCk3/0CTJOQDsSf8J/8n3Bjs9X5OsD1YMhMnloJcfe/byU7TLRhK3ZwceC75Qpkw+yLCH3NdHPNtE9/M6d7NMphjexVPnzN3nMaz2urMmv2hF/83+J0eBNz5dvPc89hdxbSJ3XQJ/lX22+pWIcZwP8VmZIvwrstkFfN6C/mFH7k4F47mk803iQ/p6ThCXYrr6iQ9qflE/aA6OKk0waMNHkdKWgOkUaeE0mLjLi7ttmO/macqEeLhM56D4+jfvJH5apUVY7sP/+rd30Ov0IZV2bKb195g401i66X1Dxc43fqH+rMnFl/NkkvslQrm66dOFSjIw6qdudOsV2aQuNs4lfjQ/Ozs2nz70r/4EUVvFj3Ify48/uxXvvfxpf3nsSr77ycnz3u9+KsTMj+KltObEgf0g/k4xNGNAJMxje3NwYvT19cf/Bk/jk0y+T/4YGetLGngbIkyapXYxPFVuSY06/BgaG4Al06hG4qVNMCu5ARtwX89Hjp0kbVzeK4S2xZQlE8akbsPuampqNDz/8JL73ve/Fr//6t9FJxha7EqM+G38W08jA0pJ4AZvOGBvLKoF/NLr6kk/HwFfqYMZT3s2YwXOc4++pKznuS1tgH8Q48qu8Yv88r0zeFgzqOEk3+aF8L3T4H158h0RiLieg3Jx6aXEFX2AxJ1c2ttcy4cSVEu3tTdB9C5nRNwZvGo9PX03/n3YnNoV1GVftYhzDk8jywb6Tyvjd54YGv7+ysAUgAoyhYFRaLpvYBVylYMG8gkprX9mB3NSTG6aCgBCWFNHR7sBoGoiAimkoZAIZTcW4B/jMDTJhAp0Ca+QfIPw7WxsJtM3etTb9Pn9zET4L96bjtRChDgI3IdwVHO8GmJ8Z6o9ODP4yANuZqbnpmTiBcWeePo3xhw9ims95mH+J31Zn52JhfCKWp6ZjDRCxvrjMezWOdgC3xyXw9NFnXyWhm5sb0vhr7qwpdQzgNhjupEMljvvls2PQI+Lxs4lYxzE7exajAm0Y6aSrCm1obChGzo3S/eOsrdVIe80MM6tOkJeZpQxMZnShTGU+GcZMtgYcnyYdR343OAFROacYEZeXW//W5aXSWkhQU+WSLRSR4wYtzewyIFQDE2hU3WHbrH3rFDbQj5omHF+EY2NtM/a3EXyELAGCgfMqgB9O6gq/vf/p4yzbsMh7bR3nbe8QvmD8DnZijXasMIbbR2tx4+4YtFmKh48eY1iHeffRHu7t5MWOM767YQmP/p6eAgagsUbiCN7YQun29uns1qfjIKBzQkfwr1GZmZnJVRRNGI1GQKSMrBNkAMzlgCfHgAkU3drmXqzBs25uo3Cq/Ja2juKdT+/HHMbRrCEDTGatCkCcDUxjwmcNoEPnzxI8LqF0RtQN5dbXljAOLvM6iUaEthHlfP7yCMYLQ0U7Mx8Uvj+uBAgxhioeJylKDUKzLOSgEpy3vbsHOBnNbQw7TlxlCeCfqAh0/GrMQqnlO22nXTo8ObsMOFDR4DNwZ94w2GlwJ//xW6C83Xg2s0MQ6ioUpYrKAJcA16CVM9hbO24MCRDAaLsyoLLBFRa0Af535lxVLJjNIBO8ZzCVRiUw0DnUoTWD2Ha44gX1hhwcpkwrp2XjPUyGipCeHyG3Bum87zEsLI9W85uGQfBWB43oiDfjGSguz/e49KANuZQZ3q9gbKRJLpfWUeIaSyZIG/nIMdAoJ2BCF7lky1JGPJrXSQI9d6l3wmULXm/u6mW8mpD54/jow8/iw0/uxfQMBmBXUWzMJVMtLR3RAq+aiVFVUQv/7Mf05EI8fTKBbtiNnr7+HF+IFBurG+gmjQNypSwyRhU4pe6q7iqYKnSmlZLUDYIff/ePMnZ8woOqylMAA7eUiR5oZRkdZ/1z1hcedCy9bwVjrCzuI+ezGOe1eXTa7ELswutY8lwCvo98GCAwY9UAhys8NEhffn0vJifH42//xmvxwq1L8d7Hj+IXnz6KDQCWtUYtS6FD6FLVbQCS7TEApuFLPqCdDfA7Ypx6n18YB/rkuKdcmvGII76xgaGayyCUWXylPqLgjX/wsPygIvX+vr1evXgKkPzNSUqEqRzjNwM28qUgx5PkLQFmgkloKt9zcvKBxlZ6CmYNvnrLdICkOW+f7DPkax0Zs6TlfYP7OmIc9u6pr6pOdMwiVpaW4szYSHzj1ZfRQ7U5sfsRTvGTiZkAFsfCssu1d9EdbnZ5hOPqknmdxKME+gJRS/dIL2XOiT3HJAPiPHt9cyfGZ5bT+dlE98wurMXy2m6srG9FhauBAK/W0lcHmoUmWJU/tMTKhnInTQRIBqKVFSc9DArv80x5amtnH7u1myuYXKJsHVsDmVPo223atoEtclNe6wQ6rJnhjEylLpJvIXjyOEpJ+kqjxADQtGQs6ADLL5o4QI30c1j42+8H+y57dWNy7dZR1KDzmprNdoE+yK20cAmqm3NnYJx/9RwzC7MavvYJBo5ocr4PBTT03+ClvGkQ2prJVVzv2AluTp2X5CPbnzzAxdn8AswEmT5PJy6BNjJoxr73FVRlWTT6bJY1XYme/q4MTlu6aYNx00HJwAe/ZmkPsMn27gbnC97RozoKPMPzdNq1Fdq7BJE2BVqqEtRdyWynL/nbZkMrj9suP9UfOg066k4qqDdd/WjfzKDyDk7WGgTKSVvakHXDkR3lJzMi6WtxvGQ/HZZa8E8zbTRbxpIFdfm8kuVf2qJdUZ9UW64utuP2tdFYXZwAf03GwwcPc2WjNUJnp+dpwEkur2/TgYJobgjbDd/WgiHNcJdX5AFl1ICKG4BmiS/GzaBcyp795zyDmOIInWQdDCVYJ07Z1yHVTpq9ZjDRDOpSjkQ5U5epM8Sv2D1uaIawvyubJhMYVJeLtun3jjaFJ8LhWapnj3ukTuRZlihZxVk0C4+HSzTOQ/fDn82t4idLvVVnZtIJOmNvvwInzDI8tWkzr145n/rm8ZPHsbiyhCxaP3cIsI4sc9yg1dzMdGIVV9PsoH/VSwYm3WzW8XFiTsdOOXTsLVFjyYm11ZUMZpmEIq+eP382ZmfmoGMlbarJQODQ0EiZ1KLdPd2dGQzp7OjGmWyDRshjBfxRa1ZYyV49dcqVV22/k1rzS1tx/e434LGqqAe/OuHd2dYY81NPY39zBf9hi7EGc2wu5eR/BQ6bmwNr59XRyi8MDE2wKzor8IWBs6jcxe7WRGd3B7+pS2qjt6sz+bapqZVj9I2xNzPKvSoca4NPOv9mBDt5qMNd9EGyapEX6GFWb44xulIbYBA6g+nQARZLXa5t0172DwyU7EfxBvKsOJoxDkmxbTuMzSK21SA6fEH/LPHj/i0G3S071NxIG5VBzs1kIWRcDCJ+d3Kqr68H2nflhtdu/GuwU1xs8MuJJG3cAXJ8RJstPSO+ExbWuHvE7mZsrS9xjPZYBxOuVW8eHMDrZpzTrvraqqijscpbM/yh49+BY+xqvJw4gO5iVXWcjnMLvOqEsSViWlvL5sJmBxr8NBDiefp+8pllLl3FbdC1lNJy0rIm7Ys+n9c2t7Rnpp/3UG9IR+maZfjgZUviWH7ATOwMeiI7jfqW0pu2mWSV1/AMJ1IMwOssuyzdZeqNtKeR3xRBM+NNuhCPWF4AyWd8wYBaY3jLjH5Xa4h96rnXacDTPhwdwxP72+gbxhDZ4THRjh3q7WyOs0PdcffGufjWr9yNb7/2SrwITnr17rX4tW++FK/cvhznxnrwERqjrQVb0WTCDXYUPWEwzVVg6hgn5sVqaZeglSN4XFmPfT2K+ZXtmFveik8+A3v98t14/4PP49PP7seDR5Px5NlsjE8s4NNYaq3oJUxxBqm20fP649oNbaXl5vp6+uLsuQsxeuZsBiSbWpozm9qNo8UXShzCzf9NMBHnaF9BP9BZQyYdd8CI9fh+Iz2t0Qgd1Js/+sVb3Kf5uTyhgZFdkxAM/huUM2Cp7TLBxokndbU8cbpvjH6f9IBF0mak/4y8+UCxlzwg75u4YykDMZq6xueZeOFYlUCWdvkgg2u9Xd0ZzBdnGOTZgw5Zw592WL7TwLwZy04WGfiQ39POQ7+RIVdkl4QRJ9czA5t7ajvUAz6jHh6r4Zlq/+1tV3eWSXT1SrkOWUOfrW+uYttXwS2V0TfYgg/bEoODbTEy0hXd3Q3R39cao8Pggyr3B5lLPhabGnTLRIic+JEKZTLIxIS6esaHJ4o9xRHSTv1bJgTFzdh/L+PtBEEp3QAWx8fQbiiLubLZYeUkcYDB1EREjKd0lPfF3rZFnzcn9+ivNBJTiU8lFwyc5+TDHHsOek7qTnjSawxwOs5O7uTqHMZMH8VgvhPp1igX43T39Ed7Zy9y0koTqnICyWBsQ1M7fI0OqXbCFp1Zj07guDZ2cHgkJ7GdiFxfR685zui+vX341PgT8vz08aOYmZqMteWFWF6Yj6X52fjis8+SBsZvHjy8H/e//jLWl5fRKyexuDCLXtJeHWdWt6WW3Zxd3W19//Enj6DRYUxNPkud7r45kkK5M9llBl/Gclrur+Mectp9aWaSHo9Mm2JZG+mnz2/9fIOS0tExdWJTXGLw1fF1slRbpv0Sj+UKdXgs6f38LZ3FN9IE4qfc6iM5tmWgygSr2cvvv/9+TDx7HFdu3oj/1f/mf40+OMPvAZ6YQbZcLbXM8yrRy/gC2BcDyF6bNpl7K09O3NbTlsRVz//pc4pXDcZnnXnk2D0xTKAQg1rySl9DzKnfagWDNfwVN1PWx3FfPnWSAUmfI1HtlzEMbbLBVmNU6ojkd3ExPCYOdNJAnZFxDNqS9MAndqWe7c1gL29LaOEcJCaS/5xcMtZiABvHCbpBCJ5tDK6ppSknQwygujLNiS99JOUhbQ6f6sgabGj55Jm0Ud63fZlJTlvL6hU4l2uMeTiOYkpXDYif1WVOKrhawSSnfvhZ/S2zOEGiT2FCgTjEPSaN29kfnyE2z6Q7dJo6zMlN7UhOosNDvuQ5/Y+UDXSVyVKKq8kh8qJjZ1KeG6Gb4OskwPDISF53iH9+6osD0cNyra6CWcUv3NozKegkJqYWGM/a5P95xnj82UTygvhSOepobcuyaZAHvgHrrC0wZmspf599+QDb9lW88MKd+I3vvpb6r6zSw4aJn3m2OsrJgSrGR3bWn5TGf/SHfxwffPJR3Lp7K15/7dUYGgSPdfXEA3wLJ7CcDMtJCuRHjGJZLxOqmtuawbvz8dH7n8SLL9yOodF++NLVktp8sUMjtGbc0SfzM7MxPTUdrn5UrzWYhIH+kc9LAqmTUE6qwnXyTcoo+B76ph7ki76RvOf45iQ4cuMJiZk5R3vh9b59ycfph/p7HirnytN+L8F/xwNMzH3lRSd45JuzZ0bj2pUruY+PWN8zM75BOy0xre3L/Ux5eRvbKwZQxtUfrt7X99eOqFmqzg4Oft+sZzuiAGTDvKH/MEzO1CsIKikBqfg9lylptGA4s4qbaGALqAnTkJ2UECo2hclnmZFipn0TIM1lvGZJJjirYEB4N8AABnZdXJCAlXu4hFIA6LEWrhHANcDkbQjtCOD60eMn8fabb+cSPYHtytIy7Tc4Y9tVBCjfA+tjHcBsu7GxtZczWAZQJnCGHj97Gh9++glGvDI3Knz05AlMa234svmZCtgZQY2EhrSFtuvgLGEgag0SoWAE4+0tKHYYRGe3Z6A/jYIMoAGUwGZ2uVTXJZUu/dJRMnjjLJv7Gui4WAOuCoWsIpOpDOPUoSS5cVQeVkVrYysKCkW4u4+SaUTQYQ7+dqlXBgufG2yX1iQTMoZm2AswaGYcMAjz0GAFJaeAVXK9QfQ6QKPBiMXF2TjYxjnhnvceTgM0ZeL6nPmWcQRSZiVVCTBgfgGnwfoLF6/EubNnAR4aF5QC9G5DgNow7F0drQmiZGRnKQWk7YC2xgYcCvjFEjO1JwfR298Rxxil4oBxPv2fn1+M8y7lhg8UDIXCwIXLXJ2Z/KMf/jL+8E/+PP7w3/4IJbUHP5zL0jtf33uCslqOmZmV3PSvsaaKttRn+Q0zSXW6OvmuZFhGqruzo0w25WSARu8A4xXwiMtUnVTRoa+NobP9YYxa4qnkqzlWg8LxpXI9XfqlsPuvZFQaMHPTu65cgZAZ9cpCwgUVHIJkEJe/9nE8QJThJrMGB3SWkh7ImdlzAjyvrHye+a8gK4MCQwN8ZuAbHBCE5AaQ3Lo4uMVg1dc1w3uMm6WD+JQ/NTgaiQq9WT5dNZKgDefTPnl/eT8NGPdyibeBBdvlLLXAwOXmGm7BSO4JwQ2PuZ2bFQpyDHA0ohwVRgOr0kXwL410EGzoIX8ngJUQ0OYUEGyvbaM3nMUXSPE356kYpZsOugFFM+sNKOhwGzx3QtFPlzDZLUtCKW+WkzC7/fHj8fjpT35JPzD4e8extX0MTwAOMDwGWg14eI00PKQj0ktZO+D75OxSzC2tAvLLstRHDx8k/xgIPYGe1uxXCVtb0Q3DdapcwukKC3nYIJZDrhFKPrCB9DWNALQxu/oYuqq6a9XDyHEFdN8DmC7PzsX0o2ex9GQiFp6Mx/L/n6r/ipU8y+41sXW8996lt2WyTFcbdjfZZHffIS81JO8AdwBJgJ71JOhNehP6RYIgCZIgAfMgYF4E6AqYwehKQ4pk85JsV95XZWZV+pPmeBdxThxv9X1rZzSpyIqKOBH/2P+9117mt9Zee+0XC3GGge7QoRSU0YaGR7BpPfYhgKVnGriANT0xBq0b48bVy7G7VY2f/+gHsb1/Ev/hr/8pKsir4UH5xbG6S8HtoeoE5b9utJQNHXcDboIQecAdMWbya9ws9ZFOmzOocwhPGDwsZQx0NsxwtzxKWTTw9+kA8rD9XMTi6Vznqrj2A2dLXpAvdE4M8kkr7y/oqvdLnhC8ykM6ZQKL+rZOr8lA78v7qIvqf9ff2w+DCPK797K/mfEibdFHO9iMg71SQzszA3FM5pbX48s792PnsCHmlzfyuQ2/1rBFgsxaze21W7GxsQVQRu9WawBzDzcCfPN0y/3+vrtWzNLu5e9tbJBZO6fxfGE15lc2osY9rXOuy72CbXu+sJg1ns1k2T/chVbwB/x1gI0ySALzJVC0j5ZIEbSog3bNEILXPcR8lT4Z2BfkHaJLa9iTA+hifXIz/U6hhYeXy7vWcVT3J7PyuUAEi8xtGsACOpR0DLlodoEInZGHu77UNwYb1DG2ZVknD5N058LmlhmaXtYUA0P90dfvzgMXa9RNlqHwEH3GTP9c6HIMBoIF7dpp7TpX0x91oArZ+5nJLX+YSdOFk8H19JmhIccuunJdI/JP790i7mKCuth6sY5ZxxSDzL2bYmRsIreLLyyVnRW26ZgMdqhbYZjccaQzNzA4zFiOEhSrr5UDM0qy/iK/NPghbykLgnjZT9uhIyJQVx8irun0KLvyno/Cp97qX/Mtf6uT4fdcMKc/BjjUz8qdAXHpqBx4tWUAfNVmq6sFgLngwn0zg5B5UeaS95ljnU4Dd/4+Fwrgu1ysoA0XEwx8GKQz43lx4VlMj8EbLUc4zPAkel5sOIQuVK4vXzifYN6tzj3YXndLKv+qe9sXzPqwXXGRhDEoId3sj8GjlEXe+1Tuchx0pgQpyud5LXSTcNof8VMpybObiRdbOEE7Lx0nHdItnPgdHKttMN7m9g6yBS/SH4iPjJVyQY7dBdpMyqBd2zDT3/f2w88tg+Rc+2hpdTsyPA5Lqh+1nfvoVsumMRxkxWydg/jud96g70d5fpKOoNmPMzMXwH198Bm4A5v/+NGDDJ4tLizA3gafDFKih7l3WRxrj2fPwVjIhTrQIKw6b21thbkx+/0odyjOnJuJubnFxJXO6+TEVAZgtc9Zbo0xmmTh4r9yK2GlrfdIvPWStvKfwVbPEngxvxjLlVr0j07GPjTIbfkH2NDtahztVOLssAZeD7B4Fb4p2URie3WpTlNx1iHjy3Z9FN2sDfA8C7PEXIgYKn1FXssOzFZ48Tg20H86uO7UdBFLmRFTmmmprcgFOvCBNkQ6yBcGJOQp/3YXoXzme/kubS7X2hUTa8TN7V0uCpl5Z9CgP4aGB7BZ4ir6CG2cB3cwZzlCxqezpRKsgYlc3NjGtppl7m7LM3ergvGsMyvOtFyLu8gMbpeFj9PowY9xAcDdGTq2M579BF7upn9ml7c3MY6zXbTdHn4TGKcZX6kZmpnYAZDQyWunT5183m1gnL6YlNQGjU2WMPDs+UHKnrJrcFz6qxfqdfrFY+o1PQ775T+DCr7Xv9O2pt6xTegs7Vx4ySQRaJjBEOxCJijQsBjNgI10Lk+TQ5AuZYq/83wuFzEYpwsqLh7293bjv/WGpVBpnnlHbyFXLYy1q1NfhoaRexcJpYtj7wdbdHFxZh3z2uXCAbzaD193wmuW7Rns8Sy1sxjobo1R7EwPaqez6Timx3v4uyPeev1a/PwPfxh//rMfxvffvhk/eOvVuHXjYrxy7VxcvzjDNe0xOdoP7dW5zCmYVr3izil3QLpbysMPLfvRAGY8PoUHec7Pr8X9x/Px+e2H8dHnd+J3H30Z73/8Zfzmw0/j06/vxt37D+P5i/VYw+Yvr1bBCduxd+jZL9vghCq64OT3wTCzQKenp3D2L8X48GjuSHFHzjA+hYdpGwg3+KB+QnMldnI+DZ440SZgGDQ2CHB4wAd8ro9/tI99UH7QO9evno+ZUQ9+HIr51fX43cdfIC+WfTVxAnuL3Jgda9vWQlY+XPxSrxkMF3vm4au8169T7rQf9t+Hclm3NRnA4lp1gJ+LB+vXqV+1Bwas7Ls2UT7UB/Ie3jeD2XxnMNDfawN92l76uvTVZIj0m+iHGNDgf57Zpq6Hl+2bgTD74ngOD9Eb/FZToqzYjrLbCK8cn7hjZIE+bSE/jXFuZjjL170Cn4yO9NGf4+jopo8t+toGPj0Ys4qsuHClTraNYk+VLR8FP6N46Kv/fDV+kIkFyi3zc5LndhR76Jj4L69joqGLwU7wC/xu4M7+5ntpxW8z7pA4BzXFb7SZ0sO21IvSxWtz4R+aZLPQxb7WsYb3zuvkJX5X/7309zrbFU+4C8vya8YlXLAUG7oLrrOjj3t1YFOtA9+dWGttA0zOdQ+ePI17D59gg/FrNssuSfW4vN6C7zSPr+P5YZ2dfSWLF/m29Jw8Jg8uL86hL2gfWrlrXHzhjqra5lYsLS/EyspyLgLqU++ij634UF1fj9XlpSwb6M7z3dpGVNaX43DPw0qRnWP8fzyvXmzA3m4t5c8Aq2dyec5i4jbsbn//IDNWdJ14wexoaSatxBnKmbuEpa+BRnczi2eyZAl4WhkxiCw/u4guDU14kPe1XS5g2Y5zKk+rc5UpF8j0UQb6eqIbme9EFoylGXv78rPP4sXs4+jDZl29diVLSB4bbwELXLp8Ke7euZNznckRyis0dC4NWqes8XB+lVtlMYOk8KhjEic6FhMwjYn5G5/aU+Vf+dLPk7+VR9uRN7Ubfi8elA71HTQuDNt2+snQqsvd8Vwv/xk78eGZPu7SwtJB93I/42a2bV/Er2VHGBczJwYkxQLiGv0Vd3f61GeT380Ul29NxnKMZqUf0FeVjH0SaxpLMNvbxEHttUmXGVB9qTNsW5kQk4i/9pl7aWXGvXziNc5z4gX4sfiiB6mf9QmcR6+X7r6Xtpao0yd27u1Lxlu4Zwn+ljnxqYyKoaS/sZjiZ2OfpRe8Jz1NMrJdebG0564i/ajj3DkwOTWVQe/picmsmW8810XZzepm2gsRibEDd+bS0eRtX02KWVlbj28fPojPv/wa/DmPv1nm2d2mluDs7TIByMvb4sOPPssdvjeuXYjvvHmV+W6j3+1gum6u70yeWF1ZxSeuMhfGjJhXfiwJ33/v4/Rv337rVrzx5msZs/A+F89fjGvXr8X4+Cj9KTGr1dWVXLRzZ0Znbx/3XIx3f/N+LjJMz0wyfPmp8JhJX9oAsfHU9GTaUxdd1sFkJiktLyzhx2zF6lrVWcjFSXWw9NUWO98gYfi47MjQ99KeiSEzPkE/pWfKGJ95X+dRnhFT+yg6XP4umLeOgX2kXuXJTZzOl//TnpXYmwe86wckrk4b4rzje+h3G1BCJoxL61/Ir1Zs0f9z7C68tbd3ZVzHqglNM+PTv9DJoAv5z4fwz6cddEVQYOZE6QxkplEbgwR4GfxX4bi1qg8HT4eTD2hcsK1TCtigJet5Wi/R35jxc5qAGNDKtc0MxDI73Ux8j/VFEbwWiNHFe7NUMuDPoAziaYzNvhHwf/r5V1Hb5f44LNbanltYjiezL+LZ/EI8nZuPZzyfLy7y+WI8evosllcAWOubfL4YazC5dVqtxeZnBvVVYCoYKangGEgvBhfCI7gjI2bjdCGktRjD0d8HmDSfCRwAmNCo2SwvFO4uRFdQ+CFKXSEC/DD5bRC+wyw2FRwKzPrWrn5qfLQeZvTs0fYe42xGkFphYrPKjraPopKZ9hu5Na1F4AIjGEjJ9rhW5zCDwNxWAJA1fbcPYmUD56OlLQ5bu2K/DcGcnEHoe2P56VOMhzsOmAcZ+0wwZyClKb66+ziO9HjplwEegYTzKRMqAIJvs/GtH/s14HWrsh7Xro3FVnUj1hZxCHsHYxyjOjM1mTVhfQjcDKI8fDQbT63vX6nG+emJGOjtjCHop+GWSVsBzWenTbGAc+l2a0GFAmdwx8HpWLij4+9/9QGKogPjdiNX/1YXl2JteTWDtjt7J1HZwNHHMfMQrBbPcIDn1rhmcXGeMRdFP4zycHuvQKAdYXALXw/0XAOAPJpdyIwFnU+V0aVrM9GLw6CDJX0VJGv6arAz61ijplzwzGA4/FOCXoBj5tkV6nR2vPdLZ82SL+6KMZDejCNx4HbkrY0MVGtU6GLKXy6oQXcay/nAMtH/Arx8tcyTgWZrtpvdaL/cfuhKuM5ym2VE4AEdFINW9gfhhK4oEnmTfrmgkQEGAAUtc0+Ui84MRlFj6wLEzlaNvpV6c3ktwMxgf2YN4XAY9NZoGpg5hX0yiMR1rj5miQHa1fgqwwI0abkDQNPgymPS0GCUsigA6GxVnxQ9ZJClj7lQscp7KjkNaZMO2M4W99DJBGyeCdrRF9CgHZk82MdQQoO9g5N4D2Ny++tv6WtXDI9M4ljtRhuK/fjM2szb4fZId2FUdw+jas1lfrsDOMXexd4JoAwb+nxhLR48mI1aZScmxoajB0PXwHiaoL/y4oFgzrvB0lTuqMMmjEW+T2XOqw/euzX0lGvlbRdrBOjNgOVTAMQJRreK3rIkTxV9tfrUXUorRjxzIcDdDzrH6mN1h5k7OnLcCj3jIp1lwnCG+dtt7c3MTT9G9/zkKNd2xHtf3ouP7z9HD/VkllTqjyazSHRs0eu0W4JKtIXT3JWGvSdBby7g0q6OfQGEbTlvOSbmpx8ZMrjgSfzWida58zNBl+PPck7Mvb/1ocG0QYOAZvmazZA7ZhhTZsBAn1zwgVf9vQ6NIMagguBN8CNIFjT7Wg/6aFCLUfVZwJMypY1TdtwJIvg1kGm5I+W2gFMAOZ8p12YjJggCwJu9YcbtyOhY4MqmjjhrbI8XC+4EOgD09DEmA7rdmZ3nwvLm9j6AHz7CTm3xvrplZipAz8OS9o7z2dM7HE+eYrPml2MdvttAb69t7vC6HfMrS7EP8K8xpm3ubW197ckaYLi3pzP2NrbQXxvYze4cp0FPgYfjh1Xyvotrm7mQML/KK/ev0I+12m7y+bILEvDaCkDHRfBtmH0POdhDV7hA7sKqB51tYV+rm9ZmtnYjn+fChltiDwDPHgLI2GjTzB5LAFkKSD/CHRoePmYwaG19K56/WEPucOp3arnwqr5YgK/dfWC2l7vI3LrpQslmdTv2oY88uVF1gYT7c++l5SrXVF/2aS+/W17dSMdMp4CJjYXljSyLsLTC+Cr0jf76m0UwQIV2/W2F35mxbLBlF5vR2dmfwf8t6CFW8LlKu9qdDeyoGdfWqN7ALpjlVN2s5UKGNZ7Vb9NT01mSQ/xjZokALkukoAPEEeo0M8A8I0Gbpq1Qv8mX6fCkzKkffFUuUKL5KKAywbE2QJDJP3WmDrCZUDpBypP1ZG3BLdPKlLo4Hy9lwX4ICJVhH95brCO/5O/R7wJZf2fmngEW2xb7bayvokvcNXIQf/Sjt7AN0AYneXx4LB1M5dw62OpEcU+/QLxdx8aFDYMY6EHoYTZnJidwf50r5U3FxU/QVwVr2K+UX2igfDtO6ZEL2HxXgDz6EsyVh+7SNjeN/sH+6O73fCH0B0/1Ydpex4AcWftdbHPIZ7uM1x1/O8iVC6SH0p+2lXcx2C52eEvHnz4aULYNFw88p8WMfhMDtDWW8Onp7sggtUGa4wz0O8fMH7almbn7ztuvo7OPYgkMor21PMX09PlcUHNMBoUX51+kXc7FBMbnmK0xz2C513EGGpZX1hiTGixiCLwyyHgZYOppcY2Z2FM4djvoH7e5D3i44Oh4JpOoH/yt+loMYNDCIFjyFvd1G3/dEc/FK/7O2u7MvXRaR2Y81LCjFzlhLOL4w+0qOKGGjTPDSBu8S3viQ3ANDojvk/f4p26t87R8nrrZeW8scylPiK1cZG1tol8u5IFhytb7snCjPG1Bn0ePHmXpBvlETCE95F/52L8NQvhqMMPf6Siri+oZhjq6yoK853X6LfUEn5QJ9L8P+bPda5A1D/8d5KlDrzPvmSue82XgngHHIbziTkX9AzFcOmjQcHd7K0bxWcZHh3JHwM7mJnrNQJQ7Ty1ls8s4T6MLvr96cSZuXr0YU8N90dt2HLeuTsTbty7FyGBb4JEgX9D5ECyFX6WfZJAbrZ9zZzJB3Ya1mO2Iz2VZKXlLvODiRAaRGJd4F25I7ODYbAP0kHRwkS/5AVqKAw2EqgO8vgQjuYc0Vw+Jy3l4jbbftrhEwuX14pOTM4MP6EH60sxcn+EzJQbmU6+H+ugObDDjcee3wZayi4m55HvpaNabKhIYi31Vr7oDfQe81RzV6iq8eBCtWGUz9KfH++PS+eF4/eb5uHXzXPzwe6/ET354K374zs34+U/ejp/+0XfiJz96M7+3NE93a0MMGJRobUp/xOSa7VqVObRUgeUPkAf0tgHwdnyn47OOqNSOYn5+Mx4/XYk7957EZ198Ex9/ejv+6VfvxvsffRnfPHwWc9ifnf1T7OFJbO2pdxgA9NrE53Txv5wTcpLZryYQ9IOPpqenYxq/Z+ac9fNHEpu4y7S/uy8DFiYfOL9ipLoM1+u7545BrtF2KOu5gCrep+/uOM4FawMVzINlAZqYY8fb19kcO9WV6AK7LuILv//ZbcaKbf79/dAPtKncuVNlC9/ZbFLnpgeZUaCccuXIQLuyrc7OACCvtmPCoJn8YlKxl7Kq/CtrYjmvtZ5+JnXIa/BWjoJrRk3UQu56uZd6CS2d9m11dY1+uuBfgq1e670NrPp3Pfjlq0FpF9zlKwOFmbzGe3fH+zlNpMyLTdUd+mfdPY2MpznGJtrj4sXhmJocA8Oqj8U8+mkevGof1ZlSAHnQ54LWiGNiGWtkm+mtHaKXOV79yRIEQvbQe86xizPqCj9XLxm8TH8AGhedhJwwDrGfOED/RlnMu/I/6eLEl098i0zze3lB+yMNnB9p7cP33sPfGYBVT0q/ejKBNkDaOVe+irVt3bnU/uovaptdBPK8IpNFPYPIMzoM0C7B++tZ9ncjnuO/PHuxGMtr64klfTLNMTk1w3Wrsbi0FOsVMN2aO1vFrQZTj2N8fDqu3XwFAkMb+iCNPYdF38/zv/qw88atzG4fGhxOf8FMaheEz4NHnOOrly9nGRv57uqVq+hBg2LH8LoICryzv41vgnz1djDG7bTBxq0mkEMTv4ZGxjMxwCoP6jqTRBy/SQHaaOlKd5gnfVpjF+AfA9qJm8AC0M2HPKkfrB+fuz2gv3PlfBgUlPY+zejVD1LnWJ5Nv87S1p4v47gPkbtG78vcGy9y19Lnn34aK0tWQhiPv/yrv4qR4eHc/a3O//P/wZ+jT86l72Vw1IUgA/fuyinzbYygPLX9vjomn6n3eOVCdGwl+2z5v+QL5t6++xv763szrj1nRV9QTGayiw952iRBd4pJJ9tx55jBUdsudtvgunKInzrQm4mz+gwefmyikLwnTsqzQqCDsqpeE0sZB8hFX/CSONrkR/WPGsSFsdIH9Z7VCPCjap6bVHYh2fe6HNk3rxGnahEtlSz2zzmmL1bPEJN1ZZ868172PQOyziN6Vd5J+iCvPvR/3aniHWxHHSped/HGsRrdKDi+xEBcILCvzo1905/Nvnsfxupr8V3lxwbwRDljJ/mlC58fnlX9u4Amff3c5C9thxUYXFywHyNDw3EF2RjFR1e3u1iX5y3STwP9fiZ/a58sV+q5FR4MPTe/Enfv3I7bd76N2dlZfMHNpFX/4Aj4uTn+/u/+MdbXVuM7b9yIi+eG4QeTP6Rp0TnOe3dnN3wEXuWelj+0xOImOuFXv343/f5bt16hb+ego2MVz6CDxBO8Ohbpabm6XGTEJ7//zTfxt//939OXnfjBD76XAX2D+QblmcCcB++tvpV+PuWViYnxOIedHaXv9+8/jv/qv/q/xQcffJI748Sk+j/ueszMfsavnKqLlCF1gPPvR95Du+qrn3m9u2i1yc6p/OC9fchzpU//8lnym2PkvbbWb7Xd3ks+bwBDO3a6QFvyMv/jD3fu2pbt50c2Ju/wt3rGJJnDQ3kMe9PQEUhrNF27eOkXOnEStq7cVa4aXVebNbIKglsiXZV0a7Y1I23UgKElRvpc/TQyz0MGVhk5SQpMNw5fD85lV3tr7gDoxiFxW7eH4TbRuQMY1oC+YNVsMLiDIcBoCJfbLN0SKzh3wgWrGkCzyZbXcXxwfl15WkPhy+CZWYLAQTMEsj2DCQM4RB5QdH7mfIyMjeLMb8foxGQqbIMTGgnr/lu6J7dKYfwFUDp3rsBKRY360NAAtOiEMTdiCgDS09kS7TDF0sIcDNIdzYyrE1DjdiYDVLbrJKqkXB3u1lDBCE0wkQyR2y8UYMAlN4wj+i6QMSO3nafKrobBXJlf5jLr1LplthuQUgCddWVdebU8kLsGBOQKt3RqNstkDyXR0hnDr74ZPdMXo3sIpw/Gbm1uj+WnjzBOMBN9tmxDexdgAAZdxwn9/M7DXACwznAVxbh/6IGlO7k9+ewUhdcmCDjKrcv/2b/9NxiX3jygapi2h/p5HZ7CYa3F/MJCzPH0EEjBgo6jB5EYGM4VVRwcD7ocGelPx7lS2US5j0CB9lgCyF24dj0VqcDOjFnruS4sLaeAD/QOpuNlOacLUxN5gJZZhDr7BmGWF5dRvIdx/tJEdPS0Rifzc/W1G3HplWtxgddzl87HOMJufSyDAW6lQy5yB8QGSgNOT2NyxvwYlJq5NJ7b9XVIVexZ05lnOo9wq4BKQU+jzSe5WqmjpWKGXzUoZ8zRAeAieZ071KpV2sNRN5UJ5+0YJ66NOTGDSVBF8/CQYLsoggz0AySzjjn387c6WRq0dKKxlcmz8gU86I9U3kqTCqoF3jHzzGxxHTvlV0daXs8tadxTZXSA8VCmt9fXMYrIJn1yJ4saxW1nnb19zBe/TWVyDJ1QJNCkBJzM+jjlfvSZz1wcyEUO+m9g4QgFr3OrEswgD2MwO0KAYPapfcgV8GbmDGdeGsNsjN3PisJOBce/UouuBLpcjFQo5K3MRuAqAYRZ9m7/+pu//yVgchOw6OKT2TuWdABEI4e13cP45vHzqAJUDbI+N8hX3YljDD0uBHJwFBtb8C7iCm6PZ1zr4ttPfvx9ZAG64qi2AvCSzsw3L9CnyKLjRNMmnxgkEvw5VwJ7X7NsEuM6ASRtL63F5vxC7CytxPbqehwgi0e1vWjmnmeA6sO9g1xYcEupWayeU9KGXnXxRWdR8M2k5hwoqwbovI86VXkTjOhM76H4/+ZXH8Umcu/C4ekJeh+6NTV3QHvBHU4Gf1vXutRKBXyjm5xHwYhjMyvBBVfBljxk0LJV/Q7gEEx47xwfEyGAytqBvDpHZhzYjvZGo9uLHPu7eoaxk5e7RJJrePCbXC2HV1yltx0D+gac1CtZmotrXl5cZIGHr9kH+u8Y6rLpez9P+wTtBUIaSXchKMcCdeXA+bN/Zkqot6yBbb82cEx04nb2DcxBzwPBg/avFaB0nKVxNqpmLO3x3XFYEgyJ4HPoCM+ZXe4CtQcmmWXc0z+UCwEVnKatXYAPT8v6uEDsak0Dc11Db+wzfut3CohcYDdL6Ri9uMO1yhYiCY/JbjgjAIEXi2tx/8mLmFvGhu4BdNFpBuz26YdnsWzwW882MdvfQP/Oy75u0W93Jqy7EFCtZWCitn2EU7WDY7YRK6s4cny2sbHNZzhvlVoG+m2jurmdwco8yJS+GmAw2KZzuIID+OjhQiwtGqjfiU4wgJm0z57P0b47lBpiBfBXBfgZlM0SOcfKfgt2xPrEHp5ZFibcHbG2Qd82d7n/Np9V0onUvhqwffZihX7vY3vsI9e+HOMmcrxFXx3fDnKvQ768WskFGOfH4KgH6dqecrDD/JgVYV9cgDDYL98bHK7x3kwYZfvalStyVgYKDIgUfUgT8FoGc+ErAadBF8vHyFt8mN/5yGwPtZq8/pKXy4scW2/HEg4lQCInq//lYwOP2lYDJgLzHehugICLs10Dc/bH39q275U1ZdbzlPw8D6nmftoiF4oNKHmtmT9u1RfHeAitNWB7sbMn8OOFqdF447VXY3J0ks96sGdbKafiROVJ2c8MRvRFZhzyz2BOOpA86vLp38q14Nq/xY8OWznUiTNgVF9E104or47BBQmdqj2cBfGPzom0lbdccPL8JHlCfSiAc0eGOym3kS93t2zDY/LoJrjRUm9ma7kzzV0peSCvug78axapWd+QMmlmZrO4mAmAbi46u/ukCf3RiZMN39YOoGMXvKXeKXazva0pA75PnsxmG54LNDY2kcF+wbi71cSR6tgKDpSOSupH5EM8IO4zmLewssx4zsoW52EPC8e+ra7mHKv/B5kf7YGBcDGNuyj9nZluYjqTAczwyWzfzAwq+rEEc8wqMxBVAj3/orMjHj5+Gpt7R2DYUWhoVthxZhia5W7w2cxINCZ9oBXsjLXSTejR/tkmN0kcVOfB5Dk+T8wEhpbLXVzWGQQZ0O9Sr1n6GZSyFI0+iDhlbW0tS0daCsfFYemujdEm2K6Bnbpz7FM6ShsxfqlvauahclPkSZyXTjR6xnNndNxKgK0l2zZz3H7aD3dVTYyNxcz0dGbIuQA+PjaSO5cNShukMKBfMrJoH5oYiNdfqayvxm4uAsIz2G4D/NLYwKnBxSw5uLsZG0vz0dVyGj//0Vvxsx+9HZfPjWQ9+B9+96147caVePX65biAQ3t6uAu/VcO65CbgKGpiQQOC7tr0/ATLpFquJs+S4HNlwVr57sDY3qowT9r1/cQFJp4YBMknPJ/BBZ7av3K2mvi97JQx+GTgRGzhog7GmfaRH3Cs2fdMfn4uLLPskJm2BvPdnd1ivXNkpzil2EsxZkoBftdB2eGrFjCTNRdNmAvPkTAoWtvaYAwGq+FfePj7P3g9vvf2q/Hj792K77xxJX7yR2/Hn//Fn8QffO/VeOvW1bh8fhRnviNGBjt5dtNn6/tvgF88CLia9+7tHoA/DdyoD4+iq7f4aY34SYvYznme9x4+j6/uPorPvroX7394O97/4Ot49GQJedzMxBDPB7M83uoGsosk8GcmZ3memJnO4liddHeeeUDuFD6LwYZJnoP4lV3YwszgfbkolzgIGqhPLcuozlPfKY8l0QabhI1VfvVj9TV5YQylpJA42HKnhY/1BQ/AIyZE1PgOSjPvnaim69cuJR/1deAn9/dlYsC7n3yFnHm+hwEORRdvhbnKDHFEuSwmGbgpO2pKAA++Q2dqg+pJGMq5+FDdpM4US9mWjarP8/lSVjc2mBNsqg91QS5A6k9wT7PvxWViZ3kSqmRAypIOBqsN9nmt8m2Qw4Bc3pu+1OXcPkhPM8FzDMhb4TMzkHe5Fl+3asbpRnR0ncb1m+Nx45WpmJzqTx1sYEmcaUnUvd2tvK9j0W65O8xgufzjTrtd5sVz5UwWtMSntsR54napD3mbfVFW0wfivZOnfsxFT+hjyccM/LzUXVJFOjmusqgGnuDzpD1y5TzYjA/5QL+vZPfnH6nTpYV9rmNbxyCfeU/b91K/S7wOzYpuNFbhgj1zwW+8BWq5XEd/9APdQdbdbQJY2UlqwHcTfCbP7fL0bJosawoPa5st5aMOUVc+efwoPxsdG4+JyZkYGZ/k+rG4ev1V+tMUc4uL4DuwKpjbAKuHNzv3m/zGuIeLUvK/O2v0zdp7+6NnYDgxNaYu7j14lGVd2rGDJp24IOHOTjOLXdTX1sp3S8vuUNyS2aOH/jVrL9EJlrtbwh/UNih3nnPlWT1nzgnEsAyzAXrn3b8tY2pChzKYQW+xPp+b7KT+M2PcZBzpnWdLvaSxQX39VmmdPJF4C/vMlS3cy0QKKzF04FdX1lYSY51CB/XzB++9F8tLCzEwOJi47unsbNy/+018+fnncffuncSkT589izlwtrawXlbFcjb6cmJQYwDeW540O95xyCPqXO2JtBFbmPilDlLOPGNDfnARqp5U4sHrBujN5DYRUl5K/JU88zI4Tp+Vl2L7y0KDSSXy8Bo2cn0dejN+dZglJbvAM2IWA9ncGJIp25Z8Nr5imUzeQ2/nQH1nv40XZhk3rvX+KTto5rKY57lJZaFfzJmBYAaiPrC/mehoO7y6u75gT+Yemsn3/s723ennnPag07NcnYnMNGTcQToqP719PS93Ixbcqry62Oi82pb3Np7nq/rRkj4mduS4GJO4QTlVf0lj51f9Jq2Me+ziM6qDXLAT4zl2586zSyR6Js7RF/WnOlkU7v1c7Hfs/fi0g/C4i8xj+JMyqyWHnCP1p3ZFHtGOKc/7B2B55PwMDOh5Eo+ePI+v79yLZ3Or8eHnd+Krr76JC+fPxZuv34xXX71Cf9vTD9hyp/1WDfpDN9SNY9EWmiTteVKWqP3VP79L2/hgg71x5fKFlA9p6I7I1NMmKzA+aeE4jTspI32M4dtvHsbzJ3PMjTJq2S9wCSLpIrOlCl20UOeIKZVHed7FGxd6LafU2NAS7773EXPVF3/xl3+e2GAePP748eNcnFH/57kl3Nv4VLHn8qI9cyFW3GWM4uVnqWuLjyP9nesM6HtzeMRx+b3P8lD//4u+9z6+ZvwLAvor/Us+pA3b1k4Uf9/kMXXa4bG814CegBc6+/BjOvFrWvCba/HRFw/in37zscH+c7/Y0lG2I/7Ha66kCsjoYJ/On53jS4fmoaUePOuKjYFB616OAFh0eOxBP6BhYnw0Xw3o9xjYh+lHBvpzG1IfysBtmEMoQEGdysdagN7LFUeBsquAGYBEIUgRD90Q2EubsZFhAPYw4K0/Ll2YjPGh3rh57WK88erVeO36lXjr1evx/bduxfffvhVXzk3HtQszcf3C+RjHQSpbpvbT2VpZ3gCslwCOZxT4auCpjFQiCtRPM9vMsQ0M9gHMYfraZsxMDUZrw34ePDtOW9HRGJ0wSvfQUE7K0R7KEpCHmXXGAX8YWcbUrINEm6eM03qPnl9QwdDs4MC4RV4lb5Zv1vLHKY2Dk+gdHIiRyXHG78FEADiE2brYBzswKwqvQ4WI8Fo/XSAjaGhkkg9PW2Mr2mP4xlt82BFNbV1x0ogAMa6DzXXGthetOFFZP97t6MyJ2aMffnYnA+HWa7ZO5AH97O/vicnxYeh7Mf4QgP3mrRtx8cI0TvUKQHc35ufXY3lhLR7efxSV6km8//FnGQCSec1ccc7M7suDvVCGCmV1sxKT02MZeNcwmtHZ1NwTS0uV+PTzrxPUuHK4vrYOw66ncVaBGTgZGXDrr/XgBFM1BHwNRjcIalZ3S0xOwhczI/Fv/vxP4ty1czE8PgYgQGHghOjsmFnqIXsvXszHMxTWPnQ+RFCacfa2tnZiabUKeGyLAWjC9MW5yxPwCk4hBiANG2NpRKEKqk6OmE9kRSOoQrXf1iFzfs08cDHHXSnWYT19WUf0BH7TmHSYlW8gluvNjINTMrCqYjXYZJBMp1ElIv80teL0tqFw4KsTjIGLajpEuejG9SoDdxWUTA0BpgZWHlSzCDQwrvR1a30tP/IwIs93EMHldTSxU6vECQpW3nYcJ2eHOUaNirX1BaGCJgOgDOmlAdFg2id4E+fSrII2jIowVcPT1GHgpj1QYelgZq1J2qLxnBMBhnpHcOo2aae6Afq3ozvMyFM/qFxdyLDGmosgUD3BiIt6iUAZbwdK2e2WB8yt4NJAkOdDKFMepOnOEQGEzoSK3uDsOqCngqwdNSEvgOzZpZVYhQespTwC32jsrZve3N4DHQGsgM9R5PyH79wCGDIn7dAYmidA5L45LplGbqVP/D8Ykagtlb5j0IHdQ+duL6zEzuJyLD54HEfVSpxivBsNXDF+M0X8vU7aLobJcfZCJzOkzN7sz4AOPAi/bWPI5uZeZOAgyyPBW3mYHvpCfu0DBLsQKr+++81sfPFgLs6QeRMv29sGond4lB4ajGzJHS4a4mIgS41kA5hK3zHtajTVMerS8txOHvXarIsrHeAFHQazeNWnLgi4fVIQleALGSggS+elGLkCMMx63cwAmxkafuYOG/VuPQCRwQf6YIfsj+AqwRxtaTzrTk398a8/85nv8xvuzXufmOosS6RZVdYEsy6UWKdd+6QDy4UJyAWL6qQ8RGd1gzaZA6ZX/nSeDOK7O8W6+Nb+ZoDJj+6W0CHUOHswkvDTYLjgyUWlSm0Lfj3ld4c5fg8fGhobwLGAVh3N0QOYd9eRoLCRPnZA217P4eD+lqo7weBb+me1Uosnz5Zio3YAb+9HDYDWisPzbGE1A/2WCHryfCGq8PwOes+dB4fH6noBPPN4eAqwPYRHPdDOYH3ZgbBVMxC5l4sRB3zuIrELHYhQylFm5zNG/sxFx8wIoZ+WB1MWzexfXTGb3gUiFykB0u1tgKqlbN9xH1kPHj534S8BJe2blTc3twy99zJwv+1YpXe4uML9XTOnL9ZYv3j5CvRui8WldSa+DSeR+2GHcnGS/tlHWIi/VVeWfVF3alNaY2JiBtu1mZk71gmvVrboY1suNutYeE+MIuNCt/PWe/uZ2017Aa2WZPJgQYOR8qW8lgcsc1HhPcAb7/OARP5OcAh/pEPO/BeuFLD5d3n4u9SLL69VXlK3c106Jvld4f8MAqDbBInytI68mSECR/lWfGVQRIcoy2RBfwObyrpBTbvhzgF3B+hwiZNcJDSQo3NkQNEedqAL93BCbly5HOcnpxLnWAfTw3hdkMxDw6GXDpKyZH/ti9nnjkOn0lf77tO+G7gTDNu+esG++rlOZj1o42+kq+BZPdAOBvVsGBdeXLRwbrV3yqCHiytTBu7tO2yf9dsNkHFZLgKs0bZlq9Q/Wd6G+TFw47UGjrSFYh875cKUGEX6lczMsoAJCTOr3wVxSzGgBnEUwIU9yO0Z9s+6pNDAjOYLM+fg43l+Y/mS7piamUmamGCiPahsWPt0O88rcveF5SksceJ4dVrUIyur4Bz0x7CLLuCqbuyBwecB8Pfo2Ai4djgDhrZr+QTrsotrIUzKiFmXlnVygSjPWxFJJG+5OwDc4Ph5r4OZ9WUZ5x7yLh5aWK9mGZ+h0RmcotF0Ci2bZwDXJJAauMEMfINhlmg0mK2znY4PzwxQMbfOZZ2n5ShrzjvfDQEx0WHN4UF59JO+WVLP4Ik2WJ1455tv4v6Dh5n4Ik+PjY1nsKRkxZasftsurwY/5RexAhID/yoPPeAd+czr9Tdc/C3Zz5avg6+QBTiH+5YSKXo90lPMkE6fGANeceHOfg2BBbQdl9E9M9jlyYlJ/BwDQNhPAys4uY1N8Dq2xEV4M/oN/K8sLSUfi+stu7YH/QZ7O/FbXo8fvPVKdDUdxtKz+7G/swlu4X783oW2c2Dmm9evxve+eyt+/MN34gfvvBbT44PR1Q6fdGlTj+gx+gDoIRZw55HnZ5g9aMKVGez97kThb3dSWzqoD/7qgy5u9XfRuxMaGGDSB3OM8qB01vb0gVlN1mqHjzvAiD7dwdMJDrKkaSfYrgN58PBja2a7izN3p2IjGsCpnjN1uA8uRp8dwkPaXneAG3iXZ06OdsLSWAN9nXH+3HiMjQ6AWQ/iP/vZ9+PPfva9+C/+85/Gf/mXfxYN+B3by8/j3/38D+PVC+NxZWYQOjbiH1XAxHu5o3Eb7KCPeqqRgrMGhieY3y4wi8EsF3AaYr1ygD1cjBVsxWd3HsRvPvg8fv3ep/HXf/vb+O37X8ZHn34Tsy/WY2mlFsurW5mN7IGZ27uHsbJRzWCkSUib2Bl1qoF7y5dabnZ6eiKuXLoQ56enY2hgMMaGkU93x+gLYmMO95lT7Ju4GnZMm6idEEup61zoyweT6a61otPwP/jb+ugGQN0lLWZ2UV2e1jhZP1qMZIBJ/aONKRmb7gBxx+5mvPXK9ZjCp3MHw+mhtfebEiv89uMvadcMXu5Lv1IBwvtiO4Na8oL+qUGYzN7lQpPi5BODifZbXKguUWeKP9X5PpVNr3ehTrkU15kRXIJ1LlLVM1tLO+JIg0GoGOQHfOU9xYHoMhfdPSzS7FSxcTd8rryJsUvGrnbrOPWNhzuXHdne3iQhdxHsxeLyLO1sRm9/cwyNtMel61Nx9Ro8N4bdaz1A77Zjf8C8YBNtg4vi7uYzwxul5VAS46TO4TN5Wp1hIMlgv36cC6wGrkzQETcbtM3ADmPLXTOM22BnM74rvYN33HVj3wtukB7aHechF835TGZxXp1sNSfqM+clfVOkPxeYwDzSPMdPf3y1Pe1q/XMfvopFDEiK9e2bPnRiDz4vi6jlt7KE1/mZ82vgyeQ7edCAnWdWmSCh72CbrfCnAb1D7mnykEFvE4HE0AZeBwf6k5ZiVwPo7iqdX0I3Ymtsux1dO8z8SmsPJ+3t6Y+27oG48cot5mwoRsamYmr6UrTgm3X0D0cz1zR39UXf8FhMX7gSV268hp/eGZevvhITMxeio7sfGWpKmcWRzoUAywsP8tQXPpZ3ePUsQHf8uXvdMwhcOLBGuPqwf2AoYxhSQzkufCoec4EezCx9mQt9L+2hZVTEbo34/i7ouTggdlMetXvbLrTCK86LMQFlS9rKDblYzn309b/6/POYvX83qvjuKwsLUcNP2mQct7/+OksXuaB2+fKl+Pqrr+L9372bux9MDFMXvHgxF9VNS6eA55FN+dNgvUF/9bo8VtncyM/SXvK3fKUftLaxlvLkrgn5Q151nh1bXaaVW9s1XmfgWCwhj7pwXANnZcAabAYTZfvGEkxCMNhv9ruHqcrDy8tL8KN+3VFidvGbySdnXGfQWPlxp6g7JSYmJuhLe2IBA7/Kn3/7pOO428qNpa93sPM17inmOQxLvBpjke8zOYU+Ja2Nt9BPY1PuClGnuIsmg8u8SsdMOmBuG7DFVh/RzhrX2d+ppSzzUc6Z8Qm+yLk2qaMua23q7uQV7VFk3ETekH55loP6Bdp5fdGDyDw8qdypX8uinouo6Ez4pN5/6VG/Psvn8hTj2xcXi+WtpDn6oz5n/q2ci0fFBp7L44Lv5OR4vloast4PH45WX3i9ustzGz/wMI4bwa9NnTGPXXy+CJ+0dScGGhsdhh6eRWAJwR5wbC/96qQtdaI75lyIVtv5gMZgqU8++QI7Oh83b16NcezSEjhY+yKNlDXnyP+p40r8RrwHLoGPnj9bjG/u3otbb7wef/yzn8Abk+mDz8/NpQ+RSUbg8+LrdEAvaCSOY2yWNPQw7H/45X/K+/6bn/+I16FcgHQh3nMv/+P/+z/G58gfXc6eqA/1aboYmzuR5avSP+RVJnipL7lB0lDfRl2tPUtK5meFJ5wL+yEW1D/07xQGfi995Hv9iBLkZ07BDbYBcaOJsbvbsLmtB52EXO5F3Hm8FP/83pfx//3Hj+K//Zvfxt/wevv+i5hb2oyma5cv/sJ69/XVeIMQ/suVSZrthXHqq/nJfM0CdAHbQQLCHgTDoFF9u+fY6AiK2dI/DtyAioMrA7STtu27rJHFPV0JlmlVLALionwMnpaAncS1PrH9M/g7CIi6dfNKXJoeBVB2RXdbUwwACIb5vK+rLZoMqAIq3eZkxq+/NcC7trEZy2sbALStWN/UGYSR6YeH2HpglaA9nVN+pxI2c8XacFOToyjWjcySWULJWl7oZz/+XpzsVqOXiR4ZGIhemKP/3ARKBGC57RYi4EnKCEINTc0IP2UyKytr4WFajdDKYPAx9zhAEUk7FZlOtwZFBlZ55WGfCKSsopGUcTUOLkR04IC0AirN2skDkAF3ZsPpMJ5iNK0JXeU5jNEzOH2wsxVbi3OxMTcb+7UNjPEhAtgXLR090QjQsFZybXs3HjyaL4qW+bJO1uWLM0nngZ7WaDrZjxEckiZ+u7NXjV//7p9h+sY0aDev30whbm6wfh6KX8cC0KhwmckU4TZxXuhLOsuMfwRhsqa7uyU8eOesqT02UCZPZp/F0NQg8+CWxVJWQ8fNLClr7FvjVdvRhnMzOjkS0xfPxeWbHmRxnjYHE+Dbvkpr24ABNLNcksq2r6cv2lydPMZ5XnCRIDDoY3kegaD26fwSgH4tV27dOdDV0ZzC39Vv5jMOK/2BOPSplf5ooFEk/O0ca9xS0Z8hRfytovaMAxWs4Nutn6pujY2ZMWZnwHA4JWtZdkigZiapTm5bJ0YO7bK/ZaZoAR5INh4soJ3f1CrraWj8G3cqI1gCYEGeTvMRQFNlrwH2kE2Nlvc71rAANFxBlvfOAMKpVuBTHS9LG0E8/sZ4JP09ZGUn5VGFY7BdPtOByKzHToF1Y2xr/JFXFbyBAmtpGwDPQDnGJA0MY9S5OMa5U5ntwCctnRhq6KOi8wR/GmNuGRF9Vc/4vhzAU1a47YdKXj1iH3NRTi2MkJi5Z6kCfgX/odh7eqITQHnuwvmYPjcTywvLjBFd1OR8HNLPbgDmWWY5n8ITuwC0Ko6cpX/cuijYNFP65KxkRbpQ03BUFvm+88bNaEXvnMHbrb3d9LvoKp0KgxxqadRz1lWXb93ZsY9zWHkxH9XnPBdxEOcXo53+ulBnBkc9Wyflj/vSiiYCJ3UoFzvHRkayTIW7BBg1sl+y212MteSSSXWIVxp1TaT0EnBnliF6+6y1K/76t59FAzI/MDgaPV29CYA7ANAGN5iiBOnqZcFhtYJd4F7pnNCuQXrl0OwNy2npZNoX9aXzoQF0Z5UAWBAh3xqss2EdFnlAGyHg0ynScdDZ0zYYhBSEep0OXWVjI8FsAiHGmDYi2yltaIs0rLlYwO8NwrnSr/2o95eLeS2G918bWAOj2qTclqxtgpZmOuQuFMZUrpJFy2+K/YKuBjbg5dzeSJ/kf/tlOz4MbHvui1nFLlZwe26mMyXAg/+ZH8w/T0RMewdfu7CeB+uiswxIaw93D3Zzt9XMhck4BrC2dpd5NLvMxTWDkW6tHO0b5relHqWZuxv8dt1dKPvco6kjtnaPw0o4i9i9PW6+ZFY8Or4BXZfcyfgEx/ZD3aeT6EKe3xmsN1sLUxK7+5Y8ATgf6MQx1/xOHjXwregZ3PfVQGn+zdhyG2NrRwb0+wC9e7SxurqNg4/8QscOZMcgqjuEDo5s6xSdJ3gpYCYz1ncNvnXH/HwFRx8bRf+kp+CwqREdBCF1/DNwxJwMDo1xvy76e4yTsZdOuosxtpeH0KFj5AX1sQ9/b2BfJ81AqCDQRIDKVo0+tkX/4ADjVMfYhGVxWhhbjjTlJHdMwcvKrQdIWo/SXXjey+8Fx77KV4JWdzy5g0Bwp4z5nbybAC/52rZ55V5OiTPhe7GP13qduEy953cpU77yK7c7+yzzCRZMuyOdzCx5yfvKAe+VVx04Dzzz4j3wg7hCm1ASPdAujJPLMrHA9wYTdYtsx+Dd1PAImKAHzLCDrOK87xrop/90JsmFrWiC9sfMb/YHGbF2uZnnysI6mNOsmn3sVPIK3+eCMw9fDXZkJh73VK86P+VbsBX812o97w54Hj21he5zjo4Z3xZOkAs/6nIXAVLfgEX2sYHcNk4BDqfMufX7nb8M9CuTtImSTOdSnSL/taLbDZbqkPqg+dQt6hnnfZjvxLFqW8+Hqm3ugVH3oqt7mC625Pyb/fzmrddjeHAonj59ljbaXYw3b77K+Eu2kPPuWVDqFRcrlC31jOXYlM0edL82Ujp1894sPsuJqQfckWAAykVDF2vFdNJIB8eJkN+1o86JQbnkCT5Tr4qPdajSKd+u8RsXZszCtiQBMmnAEJp4HtJydSuGJ89h8wYxdfANtOjq0rE+BL+sguFW+D0OXgP9oY108KVv9luZ9WmGU12n8uRvr3HBsjEXR8zm5vPmLvie3yOXBpO0Ee9/+GFY01z+9reOy2xD50S8fKzNoT15Q71m/5QZbVTaHd5rG0xCEENkiYQaWBm6qMuVc7NF5VN/bllJaST/SDPtUzl3idnmVXp6H9/rSHoPsZ/Z/tbQdSeYpRWmJie5RtxlkPEAebKuv3iskWss74DeN2MYH8Xg7kgfmONgh+6fZPmFEZxOFyBMHDEILP499gBwnh3Np9Hf3RQXp8DpF6bj9RvXMut/bAinHT+sH/1qCVJtmsJsEL0D/8V6zgalTfAxqGEZO2tAt+BLGeg3qGtmvZl5HjxswpaH8nlNV3sz14ulm/ncJCwwBNca4PYAbtsvdrglPNCvB5pbhqWTe/d0t8cAvqH4yYQxD8W9dG4szwC5cXUq3nnjaty8Oh1/+Z//nOefxvfeeQN4XIvjvY34n/yP/l2MDfbEKeN+cu9O9IHLPbOg6fQg2zk5wq9iLo6xJe3N3dHTaUkM8B/8ur1zHM/n1uLut7PxxVf34tPPv4mv7z6Or24/jNv3Hse3lt1ZWsvdcNqOap6zs51BJlB8BvCy9Bfz19wKvsXvNYnJs5FGJ8ayJvLMzPkMDgzhC7kQZ4DDw9rlEXW9vJ6BAvjnDH7JbHnaNIveUihcUmwFb8Q4ohLlWblm8lKf+/D32mb57MDgCzbHgKBJIAp8rVIt/Aj/w5TIvkkfBp3xExqOodlJvH7tUszg126sLcb2xmruvLB80DN00HuffJ24t5SMQ+eLa2lMm5Vl4mhzFx4sC2n61yUppQRl3KTubmz8M8arXVbmlVkxY1dnd+KBDMQ7YIWXp4Gs7C5PZVs5te+8LQtLfJ82jGu1X5acMMBX2ayEpUfd2doO1jA+oL1M/adg83sTwJSlffhma3MFWavCx55v1xDnz40yb8PMWwd63nu4i8JdTR4yvJ9YrARxm7OkoQ16rtAROMjFyZI9rw+O7Unjwr21f2njtWOMwfn3D8C5ekA750jF1bm7FH5yzNp0bbv2wbakHT9ivp17/CpooGLy87TNqDoTLS1H6d/6eOUn4u7iqxnQEztIbx/13U+pD7lW3INFS93ndRn8Yx7FK0WflgOU7Z/2wLlSx/lbkYcJD77f57WnR3kzGakPuUH/Mz8G1CyVrI33OmnJS/KDvKA9GhqdhN/ws7FbGdSF35TjXuTIJE/x3Qj+eZYe5HpLGbtzzXtp4jwYvG8A/5zPxsanYnRsEv40mH4KXkMvgYnkteXVVd530mZ/XLp6LfoHRpC94reh4aMNP2ji3HnaGYzGtq7oGx6Fa5rzANPThtbYghdcSBeXGKA1ViNeVEbFKPqUZZ6lE3xBX93FYNKr8TDPd3Me9Kn0/fURDe7L+y7sS3dtjr6APCwWFz+l78Nns08exeN73zIfZVF0d287fbA739yFV63njT2G3gbXTaxSDHwuLCyEB+zaNwPylmxJH+olb4mr8iwi9IbJBAb85RP1hYlclqxUlrWFLpKIG5UNedXxyycuGphlrm4S62e8Al4yQSsTJBmbPFowpSHyRsbMfCug8tIpfge/YZjYRA+V9wxL6OLijboSAbMcnVzn+Abw6Y2r2Ke6ftWOuaCgr2aiW5ax43PHnckEEMOYliU39dG1WdJcHGe2u5iIy5LWIk47pp8jPjNek3iwFTyDDHcgA543Y5KPO171w8VwGbClbeXL+05g+6emp1MnGhspvq96BhmFNsqpCQfiAm07t/OuyRMmvrVzjz74RywnzjTwnBUNkEl3KakPXeSxHr0C5r3V04lr6adZ6WJ67+d8GNh2Z7hSaNJHI387f35v3x22NJkAc7hzMTP+R0fBoh05Bq/ZwT7q9yEGyL2LRMw98u8Zh6oIdxY/ffo0S3Y/fvQiFhfXGVvhB5OG+/q6s6S5/N+I7T7Y2w3Lqf7mt+/BFyfx9luvxw//4Dvo6IIhxaViH/0M8XGeq9Sur9+RDO7cfvn5nXj48HGW97kOBspdn9BN/KUOcYyzT57xfBpLy8vhDp0SrO9KvLOGX/zLX/5jTIwPx89/+hNsswmXlvFtzXLkg/2Dce3adbB3T6whI3du346///u/R4Gqu5uz0oj2KP0+HRHsJZ2Dxvp8JVaVPOyYW9ClvBqPcQ68NGNWEpRXpg9dzAxhA+A+aOoYxbX4sdyrTT8PnXd00oRfvx1fgWne/+xu/N0/fxD/8NvP473Pvo2HLyqxto2dPkYmOoaZd8sPYndfv3HjF2vLKykMMkw6kLyXYRVSs1ncbpmcoFqDuGl0+bOVgZjJmivOMKpCoyAqGP6d4FtB4w8nSmbRwLitxDYM7rhVRWYzKOyJ+9Y8806uwgg4zA5VgB30MQrQw0lmxoawHCgkhFCFKZhRaAyqGcxUyRgMczvNPg7IwtJiPGSiDVzsIEQnEM4arvbNVVQFc3rSg8y6s0/2U4FSYKB8HoxkZoYzcRVQfXawBafvxKuAJmYxBsdHomMIJxZnoe2lMtNAVmvl1GeF2dIf/r5bIKXhhr4qK4Wzu6cL4zOI4W/LLeUZYIBebo10K5xGUuVveYM2+ujhTDqDhwA5A7KW9NChU+m6QqiTpNGsoOQ9gb62shzzd7+Ovfm56Ivj6AMguOvCusjfPniCIG3l4oEgaWW1ljXrbr3xGkKFMmw4jMuAolvXL8QgAJ2bIqSRzH/pyjWMxH48fbIQ8y9WolbdT5DtAY7WkxtG8bdDh24A11/+6Z/Ea1cvRh8KDFmNCYDxyEAvwqayNSu7I5p4zr1Y4vkirtw8Fz0D0Ip2Gu1HJ07K+FCMnZuI8Sme5ydiYAxnD8cBsxhrm7XMojLAs79zmHQbn5pmbPuxuLAei0sVXtfiiy/uxu2v78WdL+8yfss4dSL8Bhmbo7pRi6dc404XgUg3NHbbtdk53f1tzKtcBXcyJnlWkbFuq7wsWKttArSVCZ7W+nVrlcFXo/Yq571ayVTUkfJzM/51xgy6WyLHrfVu/UynEh5x4cn6mu4sUSbNZDS4L9+7GOFWNc95MPjPX8k/cdZUwDNzJCgXXKrAlWsXJgzKy28GeszM04hK+yy9o5HkntyOLiMXjMGdLVm7mWEcwZfWCqVpeNTyP55m35bBRvusepLv3U5kbWSzMJpRqA3w1hnjPNrZYuzINA6ku12ODnHMenq1MMhgASCtyEeOg7YEoG7fc9ty3pP+OxYBlfpKoKusaAgFtjrQBg3PmnFgAZ25UID8Oj1mQZ4CilaXAH04gQb5zNavbB3E3Eoly5c0My9m8vo7gbhAKwPY6gjmyrq6lrDobG2IW69cijbkwfJdrYxH42x/nf+zwz2ID8jFEdvDiVx/9iJqi0ux/ORJHGJYGpi/bsanfhkcG0kwIX01EA60F7nJ7Xq01Qd9HOtq1lxkfCfQET3nhfKHfOccrK+tMfYCwDQiZhAftzIHONot7ejX/u44aOiI32EMBkcnmMde+EZd3xwbmziNADmDU2bhG8A30COwUIfK62ZUqBctq9HT2538tL27nX3SGckVd3gls1jgAbM7BJmWmTDIZ4a+WftmhJghIjAxqF+tbubTz3UsDOyYwaXOzMwFRpogiT4I1vLp/Hhf7iF/u/ikrcoFUn6QRpXf2R/7bn98aoekpbxu//M73mvUpb/6VL3stepqnTbfZrCf6+Q96WMbgvJj+YJ2tJXymaDbwJHf5RY8GoXNuR6jzhv5W0DE5Vxfvs8zHnh13DpNW2av4WzSevQNdqX9GhxHjpRj9MMBjqZlfuRXD0R3npdXV2JtaztmF5dzV0pb50A8frYQy55Fgd2oAJQsGfTc8mY6EMoM82XWZe4Yg5/S5tFvwahEFBhCoARzO+580Y6lo+OA7LoYQdvOK09tKcPgO+SYN7bjwdP+7WKtmRjL6GDEFN4AxDA+dym5e8ldJzplDY1YzsYScDTTrbkRvYGjtTDvog9jpY95P+4tLZKO6C81RzlUGhsBSDXLXgfT7DqnQfDkHJpBaVedP3khwTbyrlPqlltlWD2UddOZW+8lH4sJ3B56ZDATHePcyOcGYgRkLq55Tk7VoDdtqqsE3OoQecmgWtZyZVxbyJifOZ/iDp8CcvsnVYsjVuibAREffsVD3rffDtx+SSf74QUGe8z6NCDs0/n1NZM0uKIe5M+ycYxf2RMzra2twqvOu84ZjgTj3sNuiE1cxND+6diYqWuN3rKgH2nf2+APd0UeYnPPcACkg/eUtaVH2SFzjJ1gHrn/JjKuc7wD78pHBksMbOT5SLw6F2boW+cYMiatTECwXNkiGFUcrYxUDZg2n0QnduzJ8/k8X8VDmXfggYdgh/kV9M2OdbFLJqgHn9cYawWnYqt2ADEs0WEmG04ydsByUdqNk9Mm+raf/TOrTDyrXAjgDTqYYYPAMiZpjm5ljlGL8GIbPNaCw1syhhubPMNFB6pggO++9XZmRT979ow5aMZpO4jh4THmDNvHXOh8PsNBUj96NoSH6Hd1gsdoQ4fRIIO0N6ifiQA4Flk6AVpC8JQDtyunrYQHzCiVtwsfmDWKnkyeMwvJ4AG6j7/VQW6t1jlX3zvnBu9SxzK3Oou70EgH7/E8uqMVe7lzkud+GDgo5WIOY+45dg2eScyA7ZBW4lXLmDmXLtroy7iYuQOv+LQEmguIZlU5D56rUa3qnFq7eBzq0gfmVFzhbpsNbISOmZmP2kux+vTUVNoFHWkfJmCIfZSJXJRh7OIi3/tqNpyybKarPoqBCxedDQr4G683+KbOUh6lixgg/Rde3cotTTMJARnIcgX8Tv3uqw678u81tq2eMfCfZ9YMDeXZFhloh5+di+rmRuwiE6fInWehGay8f/9+fHPvXnx972GWYbO0oM507nDwyRyjVfL+vCnOP/MmrehF9HV3xCtXZuK1K5Px5vWL8d1b1/FZJpBfdwaCU5gnS0mmbMNfLnp4NoTBeXGmz3YD+gbkcay1EZ4PYIC/k8/cHSovuwCWB/+Cf8S/hZatRUehdF1IygOKT7bpJzRBn5vMNQqm/7c//WH8+J2L8Sd/8Fr87Ee34o9/8Bq+wXhcnRmJqxenYgy7Zzb/N199Glsby/EnP/4OfbfMktiT/nX3Re/gcAY5PFjWxbCjU/2to3ixUI37jxbj24dz8ZsPvoxfv/9ZvPvpnbjz8Hk8mlvJDH7Prtncgff23aFmOY9a7gbyYFBL0TmXA2CwUWzJxPRkDOH/9Q8NZmB/nM96entjzB0c3N8EE+VR+y8eMJCn7lOOCl+KHcANzJMLi43aQj7NhSVon4ktCLALCOkvcK3yLK5RH7rw6S5a5daSTQbm5NcG+piBKfE78+J5Vesbq2DP4teKnMRqLsqIEy2ddLyzGZcnhuPC1Fgmrgz0dcURPsDy/EIu9BzgO3zw+Z3o7u1PXeLOtkbsrPTwUQ5tNniRf8F76CTGpB1SXvRt3aW7jz8iFjUjtgRATnIM6gzHqh0ycUFcrc4R+2j3vI+4UL4Wn/FBWKZBPeluPwO8AioDP9oCffgNZGbcHT7Q0pJqjlkLClnBOp47tBZ7O5YGOYqJ8f64cf1cnDsH7wzouxi7MDhmcptBfhOkyoJV4kT7jm1wAV+fnavRHdrkplwIsHSwtsCdbGK/DC5quLjS/jmPPgz0WG5HzOpHiSd5opa4BtlADrPkHY/UJ7SvfZFW9bYy69NPGZi23UVpA1km1XiNvxIfiSfEvWKM1F2Mo/5QRhMH85l+TXtbFzJlMic4DD7JIL9zqr2gc+JvH3WetM85n3yei6LYH/GC+tGd2/ZxG2x6Bs+YHEVP0rbbjPR5/mIupqdnsg/rGxvorSNseH80qdO438DQSFy4fDkPmxU/2n/nX98hbZO+J/zhmS2JVfhe1nRHpuVgxSYrq+vIcC0sPeJOOmv2zz59Eh66rnxpNw14d7R3xWZlE2yCX8Qc7tJWW5cZsowPzNnW2ceA4Sl0jeVg5T/pbCBcDCONtI/qe2mnDdBv0Q/RJ/Vp5Yht+NNF3BZwo3Ps9/qpVrvInTJJW2WC76Gpvo1ykTtEMoHiOHeDPX74IL7+4jPscS02tyqMaTaePnuauypMMFI/VPCzFhcN7m9CuwN8/e2Uh2LfCv84d9Is/TVtJDzh53X7f2C8yfllfCZupd4BDyujvheTuqsHUuTf2mOz3vW/B4aG4ckyR95vg/4Yi0tbgO7I82DgCReChkfG+Y26jHuAIYxvKGfd0Ex97oKl8uKimDYGZcL37hiVdv30uPgZiW/4LHc8A40dg9flmTnMgbIHcbO/xgdNIJOvxOK2JS9qv1pSZrgo/TbmT9tP+3WfzwXMzLyHZlZT0OaaBGkpaK+VhkV/v1zI5DFz7nz+3p0bxlvqn5eyMGWxQVm1rI4yrb9sV6W95zo5FvlKXqtn/GvvpaWvjinHx0Od6nz4t/JWFhbkS3QDhHJRQJ/OPlhRQv80/Snaz4U8GhPfyHfuLpI33CVgqUlfPUNidGw0q5/Yd3kKiqZvpRzob4mryg4zdHm04NMfxMLCanx7/3HcufstvLmcySyNyJUJBJaF6uzsiQX8wvc/+DhGhkfjhz94J4b6wRXMqw91v2WKWppdZDp+GS+oIuvqneIT3b79bXzz7YO4cvVyvP76KzlPjt95s58G9d0Bdg78NcKrcvro8WMw9zP01X48evIsPvnk8xzfrddeiWcvnuEX96X9yhJOyPDk+DjfD/E6muN3d62J7SsrS/F01jNhl3NhTR627r96FVOVsiCNpac+mHpa3O6isQuy2o/UJ/C72D3PB2pBhrDFYp08S7GpA53UHksbO/HFncfxn379cfzNLz+Mf/jVp/HZ7dl4vrwT1V30VjM+dFsP13fFMTrstBEZbzZJCkLh5zS9cu1qBvtVOkqPRpfe5SSqxKzT6gqyh0/I1PWVOhWXwS0dFQVSAdNxd+tKMWTFqBhYUOi4I0JZQLf/FDBXMzz8UGMngJawOiquGEtonXYZdxuFYpAjs3NQlIP9OFNnZfXZfqbxM6hIOwqCSqqB68y83ERRmpHginDvAID78hUUOs4yRNVB9um2dcsvmDGVNctQBjp9zpYHmmxiPDwwqQfwG4Cjq+fH49WrFxB06wiv5ZkEBkVVbAqQh70ZjjPbsoXvGgREMEgfyrAL49WIYhI86MSVE75R9Ai89YZbcawVFpVIA2M7a+2IDn7ThoIwuDowOobQYgituYaSVNm52nMGLS23Mg4DWoKkPRcQ+qMBhvcQ5F4U5nBvF47FbmysLgHyduKzz76OpZVKHr43M34ug3D/8T/+XQYIz1+8yJhOY3EOQ9ndHNfOT+dW34f3HwCyR+Pt7/0w/u//j/8ufvXPn0StchRrKxjOlq64fvV6Ah63Zk1PjnBvjM7mUkwM98Q4T0sYndFvgWZ3D47WqRmtOOU4BEcIKNOaBz6/8ub1mLg0FSNTozE0iZIZHshVsWNLy8APZqO5YnhygrHkeXqMkTxtiZX1nXj3/S9jea0aa9WtuH33QTx6CPi//zS++uoBgGOZOWpk/lW4giWUyOFpzrF8UcEYeMBZbROAeGbd0dO4eOkcvNOR/KxxbEFxqkzSaWbeDdYoB2ZpGYRxtRymRunA//BLBn890EmljSKqKyPlzVVLA0jygQBKx0DFq9LOUlo8XUn3Hq6wGWjxcDzhvAo/M0tpN7cCIroGfHRABIFmdJn5Z8kDMz8M9NimBsl7NtJna60ry26BPTnwYJ/tDGxroFNGAVECr8xU1EFhbB4K7cJDexOygtI1tNrTPwhd4HVX3JHfti5AHICqkevPoIn95uLUHy5kuKOkoxvd0jeUGcAaAfk6g420p74RnAoaMiiLUs/ghAZKow44qesZP1dmpZ1lUjr6aVPHgPE7Z5lljl7RGbFussamiXnfPjiLxUotZheWMhvbwHYL9OjuQlZ7ylb1s6N9eGENntVhOoyd6lpmuX73zZvIbyf3cuEAvYP8eejyztpKbM7PxQE6dfneo9ieX4pu9FIXuvQQ8NXGOFrpt85ao2BPsMJrvQROO68HyKsLdysrK8zFUbhTZRM9pAOq0YZxyrwkpYozcMC8tnRipHFUGqFbjzWdRwejq78vs0sEqz1D03H7wfMM7jtn8rqZbJvompXVlaSrOkMnVoWtvjfjQT0ruC5ZQoJWsykAoTulvI6ZK2ZMCFDcfeTCg4fv1LdMliC4i7BmB5jFYF3gkilgUMpn/b3B2+QR7ptgjE4ZdHP+BS9l8UGeN+BfFiJcNJEO0iV3mMEPdYcn54a2NLg+ynsdOwOsACnazEwbvnPrrTxfWirOp9d4D39vVreA1eC0oCnvr5zgIGaQ3zFwfx2ADPbzG82pRt6nD/7MPtCsJpF+F0cus2lo08XeRoTFQHh7d3tUtjZjDOe8p3+AcbWgw76NtfUaensD27YbJzS0e3IQHcxbC7ZsGT22sLya5XpqzO0G9tUyT4J+A+puRxdQpP5hfIIRF3rkoQxq0QdpY1a0AUYXmrMuYF7rgpsBf4OF2nBtvKOq01Ug42sByQYnczGIJ7fJg9PdFm9mkmpueBisgK/qgrTb3Nu7mmNsrD+3DGvXq1UDBDhw2JZjdLa0VHca8PKPevabGMPEAA/IbTcAx8dZOxdZcRHJ8ci3ObE8fe+86pDlDi3aqoMxr82FLnhfe7idPF74V/vjnKtrzMAzk0+722nwFdAqXtHJ1Wmzb7apXHsv+Ucnzprxgj11fS7q01fHJe0cTRlTedjdkplfQLuPXAyA/urGXFDxGm0A7anrvUddLuTFEsgvDrqy6ZgM0grQpbHzJK+70Oc95GcdGXtTnNiSeTnQO5BlcAx8e5ijYNxFMoFvHtgKHeyhMiT/Z0IDY9EBVwaPkBu3+Bvkd0HbEkraFLqbOkgbLLh1McodHHvQd5vfmiFnOSwTHTzjpLO3G7u+Dg7AgQGP3H/0Auf+MCo7R7GwhiOwA97g955HJG3dzrtZ2+MeZ4z/KEtxnDV0ICPV3K5/dNwYW/CYwX9LO27mggCYhDawtsi0mGAnlpY2wHqb8IMO4w46Dl5mvsVuBqzXVmv0w8VSdwB1wXee67APz1dwNEYyGH/3m2/QIUH723w2FtMzMzl/OmOWYJNOuWDjONHXU1Mz+TudHbWSfWprwwHr7gUv6Cz15atyqK7UKXTxxFckMflKHSOWVjdZEs4AlUkRyrDOpHwj/k27Sjvyqljc7+VPaxbfe7oQ8+Cqyr66Bl3cCt6kTbdaP386C/ZbSp3toZnPXszFArpnDbvqWRmegbSz53kgx7kFfG1jm/nbBZ/V0Du1WOTaDQ/QXttOeW9v7w0PLzZ4Z2A+D9ZEj6godNLTZsHDBtE9iNEFK8uBlCA/PMgY1KXybup3aKEs+L1+Qi4a81Smxc6+uovPh3pBOqysrua1Orl+r6OtXIn9dKr9vfOmYyzTqzdz5ya60wCcDp1iXAIr6qnio3idc6yNnZqcisnRiUwychHDfrtbetsxNxgQbgQHRDwDm9x7+BTeuZ8LuNbHlYf3j5Gjdua/awDnvTfl0rNcDEQ0nKFjzvZxt9ETzWdx49r5ePP1K/H2zRvxnVdficszk9HN2C254zVHYFATP1zGFLO2tKjbT8Ep4FX6LBdlEBs8lHaM/1zYATDmDoNm7hXg/MbT/Rjsbopz491xaaonrsz0xx/++M34kz/+cdy4fi0++N2v4o2b5+Lf/cVPYmKwJYYHOqMFfO1uacvI5g5ZcKqY2EWFK5cuxvUrV/m8BHG2kLN9dMTcOuM/a059YiDBw3Hf++jr+PCzb+Nr8M3j+bV4PLcc88jrYUNb7OFY1/CNtqDtM/CYJXjcaebCkvxv+avR8ckMzpw7fyEPtTTQb9DRDF75z12n8oOBOxe5xZrOrUFT5zVL8TD/6mZ5TPuqnRAXiM/NEjWgpc/nLj552ICTMmqyRpFdF1qLHi6Y9mUAmaf38G91+MOH9/GbN2PGsxvg12q1HHTo08CZ2bj6oe4syADX+locbC7H61fP48dN5EKKZ2rs723BqSWpz11sm9Dkoy/uMb/YLGxUZhPKh9g+EwLqOC4DPfC9PK4s2NcT7Lr9c8HLA72VD/+nP+RChnbWXTaZyUrfcsENO+F7f6981WXJ30oD8Za/8+/caYNfIlbxUFZp6g6ENXSXu/c9s80ztHZ3NunfLvO7DrY7BGN0xI0b5+LSpYkYHTaj1P6bRavuVsf76iLlSc6p783gZbrS9qo7TaAyPqDt0ufUpjmXGTxD3+ZQmW8XKNQ59k1d4LicX79rBjtIkLSx0MyytuooA79+L57SDrsI4j2TBnyWC5XKYP7OhWQXeH1q043XKJ1JOPptwPMlX4pp/Rn/nLe6HnTBTF2UuhJZUoepk8Q74hV1lXyYSQI0Kz6wFEfBSydlnnjYF0vzaCss9eYZVbaYviIyZd/z7Bvm2V7o3xpA0yfQr3GxxKQk6/l7SK9B6yo8bYa2uGWP9tbh2+fPZksf8DH0iVwwzyAl/TF7N0uYcAfjO2UXjP5eOXPMhYjc9YVe1O5Jh2Pm0HbMZBfTep27OJszJmN56iZ8/RFoYRC8BexQzifTj/FhfMhFToOVnWYZM4c72+7KP4sB5K2ntydpY9sm5HV1cn90l0l7BvdNKsnzKaH3iViRa+WJXEBmTM6Lvo309zBsFwvK7q/tuHf3NqNzYYCe8b3zb/zMg0v9rf6w/r3+hEmw2hSxnw/brT/0s1KncF8P1fa3lsTS9rkkoC1znoeGhukffZLH7DNtuHjDD+BL7WuR/bR70MUktdSF8I040PnL+/NbY3LG4do7u9E1Q7nYonDQRPJELkyBt1zcz0UGrpUPzNKXVhlcNyObcSsv6s/6Qre2Qb1jZQ2xgIt2uZuNfiAhPIuf4/gysY77KqN8nTKh7yg+SHmk/+os+Ve/x8+llTyj3KSelk4Ktu3SF8ebflEKbfFRpK0L/Cbr2T9/5wW2ZazUsasv057yGzG8Ja98iA8Tj+WclsTRnBto7TgstWdQ3XnzPnW+cVxe5+/9u95fH9LL7zMWy0O7V36jKgFbcY/0EcE47sKiRxkjtQ+O1YVpbdf46Ghcv3olX3N3BHTSxhhLMgbmIrf2x+QyS3lbHttMfs+1cffcl7fvx717D2IOO7xhUm1LZ3z0yZdx++79sET8d7/zVp7BWUXHe1YoQEN2SzxseSWz7C3F59zvoOtXV9biww8+jXnae+31m3H16kV4sQ06oHfot/Lizgt3wTn3Yj752kVHS/V4/tSvf/tePJp9lmP/Dvc3sdxd4vqUTG98/tlnYD8Xn4xLH4B758Dm43H+wlRMTZgQMJ367P/0f/6/xN/97T9A27aMDZmwJmaQ1sq5LHmGfmnAjzeRECvAe5G6cQTwmLubohW/vSFWK3sxO7ceX96ZjX/41cfx1//wfvzmw7vx6Z1n8WRhOzZq2MfmXnBNSxyeobcau02fQ3ZM9ASawTeeB+mOZu2YtrbplStXfmFwxoCKgCtDHSoNmEhBtxSK2zEt2eN2I7NAnFA4xZ7z3kCVDCXwMfuiHJyQjmIal24EBuccRvembrcTyMtkBvYNECkAKpjdHQUbhoYhZWJXGVUCB/k9CpNZt6TM5Zmx6HYbJ0xPV3MyFWqzUYaGBxK85Uo8/e8DxIxNjKdSn8S52gOUzC+tcP1Z/l6D5PalDGTitAvqzPSrK7OV5eUMXLmCebxTi8HO1ujvVoHvIEBmGDTkFqZefqPwdA0NZu24Jh2DZrdRwKTDbjMz4OZqD5xLv3KFHMEU4EuLdujq5HgoiNLfgtHWsHjojKv5Mqo0MntuGyNwjGJzkUUlJ8h0a6MCqkAIkqxXbtb4MUz+8acfx+LacnT2dMTOwXbe3y1C01PnY2v7MLfdXLt8PZl8bnEjjgDS7737flTgi1EA72XoJo07MWQbzNfdBw/jlbffwfFYiAH69w4C8r233qRvzAJAC3gI829CuzkUwmm89cZVwJiLSYcYpw2cdJyIzubo6u+MvrG+GJsej/ELAOzJiRi2rh797h2CngjXBkDWUgInjN3MdA8H26m4YLEV1XW3se7F3LO1ePJoIW7fm41vv30Rz5+vIzwdOJ/rMfv4CTQ6yrqqOocXGItG2VXlZ09fxL1vvo0nT+5zTRX6uTPhLEYG2uLmtam4emUiLl+aivGxfmjntuaSweOqseWSDAopBx5Kp3OigtFZ0VijAmMfGhzwbGLch2ZBI2MGvtosv8Tcp7OZbRTwDFPQ77IyLD8rf+i/VBZp5Gj7EMPv/Utm/ymfN2VGmAreLEizh8y+P4Bf0nHgXztGxACnQR6VnqV5Gk8xpvztdjJ3Jyhf1qJzp4CdMYAgyMkyBzhLZsKb9eA2xybk/wAwtlfdw9H3IN8j5OcAgOYCmTLfwxyjuFCWlgwRQOaZBfCq2ZAu3rkYYMBftlXrmAWVxoW7a+Q1HBpDwb4GKoMZvM/Vd/+DLsqbQQYDLi40CkSa23DO2ntydw3ClsbKxQvnST2lA7a3cwj/98fG9kE8X1jJQ74tR9WKY9yEE9CFeuuznMjRHk5xRC/8qmN6cXo4Lk6NxIXJsbh2aZL7Cs5xQjc2ooasbC0uRgNzcWZ2JvO6B4jx5HtLlmjMa4z/DM/VgFVbp7sP0KXoVIaSgSlP11fOBaaCFYGMNYYFHwbnevo9uFtV6iIQhhqw6G8b4L1TnIaO3t4YxkkdBGS4sJnZRNDmWKDL/OzsNMTf/vqDDIgZlJQWbrk9w7kTsLgooHoSjKhr5HWD32Y7CWrSmeFvy5n8/hr6KfjxkDV1uWDD3UU6LcfMjcotZYZXdXp5Co4KgBF4OqF1Z8QVbh0cDa+B0hLEgl/5TYIo/vb35Unf7DBtCwjlmXx4L/4JgnJALx/ppL58pHPD98pY7rRBr0LZbM+++igLCy/boQMF4OmIOyblU2e4gCrBunzu/JTtlPbBrris4s/U+fan/L5kYBS6OIvKfJa/4Z7j8JfB7wbubQZOO+Blb9csuIZ4OruQgUmzZlEC8FA72hZ5Qrcf0r11+M8awtXtI0AXvI6AeTB9cZaPkI2ymCw95SsX2Cw/pAOlvNlpxyb4U+48UJg/+RtZ440BQMG2AFH61x/1ubVdH86lGf86zj5cOFDnaqcyW5z+tncKcnSOAZaWw0LWBnDIDZj0APjM+F1e2sjdY6cAJPslzXQoUzd6T2haD6i4IDI8OQXvdOQivNe69dVHziH9FsR3uljJZ8qAY3TcOhIuDlgf3bZ1TP1bPnYHi1mELpbuqjOZaxML3F3Q1NCCTkNH4fRbukYdZsBPeS8cIOuYQdXB/Ruwv2W3gfPONNAv+M5xMNe+Kl/JlzwLf5bgZPbf5njVsXK7tK+OOxc5GQeaMG2/uMe25MUE6/C6GTFiBWVEnanikA90ApxXfy89nVvlUidEGUz5ZywTE9PhIfn7XG+g3+scU8oUvz0ywE5fvJ/BMX4GXuxG53A9ek47YpDMhWi3aZtJr+PtlmB3FxkEN7vO8y0YQeqlGrRaRjcPDI/FDnM0PDGZtmx+ZSn6wFmDo+Mxv1yN5dWaRQJjYaWSh0zuqVMA3GhzHBgDzSexBmYA8cHHjQDwQeyl2e8BHw5Axz76if3iWn9q5p9BHHf8mXG+A0aia9h7x2kZCxcnzOi0jJnZUmYVH8T6mpjQYJHlqcycKhmtFy9ciAn48vMvvkye8GBnMzMvXryY+NHMqmPGuos+LWV8TsFmM+lsGMTIOQYP5oF2LeLwnnQodrD3Lp6VBUYz6a2JepD8Xy9No1wbFNCWiwfWNyoZ7C9OoH0pi2E6TQZDUufCT5bFMlCz5Lkk2NONXXrePsCzDwy4nfbIXYIGqSoba6n/xSAe3ObuC+lokH97V/wO7Y4a8r0LK3vQ0NJd7uJQj6GmoCN4mOv6ewfA9uBecQN9zoUx+mpQysCKQWdrPVteaWJ8nPFr1+BhflyCWEV3azMcm462eqM482XRuP6sLxD4W/m1/j51LnxqW6lbwCaWXbFGa9lSzZzlP32Y/ZQ3763PYUBEXa7DrJNeAr7oVWitvZS2lrEQ76AGMwHKhCP1zSQ84s7ooSHPfDiFv/bCQ7K3t3bSiTPA7wKVCyT3Hz2LT7+8E9/cfxprGx6gOJx9sB0DTu52c1e0amUXDLoF7j4z4eTsIA+rvXxhIm5cPR+vv3IRnDsdU2MD0Qb+cXfqvpnT9Nt+FhzK3NNZg2YHOOANp/BJ4wk+T1NMoK9v3bwUf/DmtfiDt67GT3/0evzw7cvx3dfPx2tXR7PdHuzXf/f//A9x8/JM/NWf/VF0tcivQZ/wFcDpbfBUa5slRXvBMIPogbPY2DqI5Y2dePxsPm5/+xyn92l88uX9+OQTxnz3UTxm/M9fLGDrNrJEzyrXVuEtd0J4kLqy5GKAr85TL9jGXWzu0L6EPM6gS9wZMjw6AmYaB1uW8yFc0EnbljzCXPPUjzXYoT0wi9sFcXdQatnly+QEdTM8kj4aNlwdKt/6lCcsiafsiyEM2Ps7fczEYHxvQFM5lC+1R6UGdlPyTj0Yk0F3+HltdYXr0bPN6FNe3Ym1XdvEhm1jz9F5Zt7CPy7KWk96b3MtLk0OxJs3L0d3q7uuTBpC/o6x+8oHbRuIb+8djn/4zceZmW0SlOPz/rngDc6VZ7WNiYugi/6M+sWSqcqOPkrqlZcgQD9eWSm05Mnvkh7Qz8Ve5UOdk6VrZAiu1e/IUgjKGC/ysm2LUUqwEX9F22q70NT+e07IINh4exO//mwXvdAbV6+Ox6VLY9Hfhxw020cw9aljEEeKVcQwDfSF+zozjKdgVEaN+dRGqgsywJ99ZG7VVe5ydFzMZR5Sio5I/8a+O27+c3yOzfmmYejBPV1A4/tizw3im+Alnfmb3+oLanPV1fQu+5PBW+4kHyqLJvu1dnSEVQ8KJii7l9T3Bna5Q34uvQt2hT+ZR/WcTwPjPuU1+2vyh+VQ1G/Oj3Pnd7ZhprSP4geId8UrReclfuFum1WTB1zgdhHoJDPsXcjyQO0s4YP+VQ/aN21/ZqHDm2brduEDObfKnfe4fOVSZta6o87HyPAw8ziWc3ABec2gGWOQ5u606QanSRM6HmPYAVnGJBZxhpUPLCeifGWJrfPncoecvpHXifHNrnYeTbCRAzzcX5utXdoHjDRjwyvoEh9d4BflXd/MxLv2Dnfy6Xdq57T38BhPdbbzp6y624fpSf+67n9aUsuFAgnoTi75Wrr7SPngBzl/sI3fHTLW3PmFfC3MPY/FuRd5Xx/6u86bi+Hyk76bJVe0LxlMph8+EsNzv2Lb5Fu+YvaULeMZ0lVdlbvSeE3fJ/mxLenqn8bGTGCxXJb3lRe099LShzwjX5l0Kg9sbVXTLhszs51MXOQ6dYzYr7/PEs1iVv/uyLYkVktLZ+Iid3BoV01mhYUzRqJGSd2jjPA7FxMciWNNmeUCn+Igry0ld/RdmCPmw+Dwdm0LPFeBNCYyo8v4gTLmmVH6Qim/9pRB5+IfY1ZO1MXyqLigxDqdQnToy++lkdcW+XA+wQDQ0iQPH/5erG6/8w5cp650TsymL/rQRBoAEA8XNbUxtjcMr6tfvLc/Nl7oXBlDTZuA/pO20j8Zh6c8IJ18OPfpJ3A/28k4JuCsVGxxwUF6qQ/VPYUuLs5C7ZwvNBvv9UXLLhBpJjbSTxodGWYu+7IUt7scnWsTSnL9E3520U8cWanWYrWyyefMX2tXxop2wInP51ew6Xfi08++xg6PxV/95Z/GzRuXkf2+6LAaQbd+tYenr8UmNuzgwEoC7jQGC7aCm/ARjS1/+tntWFxahTeb4CcXIbuhqzsUSpw65wkqGTeR7vqAqmWz8EfHJsDEW/HRR58mPujp6YyHj5/E8vJa8qG66ptvvs3F/6GhPicefeeCfEQH7asTTNrs7OqNd9/9OPH8v/8v/33K2JMnD+L58+eJT935JEZL/lZfg2stndzR5WG6bVGpHcXd+8/idx98GX/3Tx/EP/3us/js9uO489Ad+gdx0NAVe6f4+mddcdoMz7h7ytgOvtMh98Rj497OITLPaL2/45THtAf5/B//5V+e3fnqKxxWAG0aKIgAUVyFk2GsWTQ+MkhTEI0RGqQ0m8EDHWSnoqwK42vAMmNYPAyjKjwejmmj1hCXqSwBo/CVTAEMJ0rW9jLowXuFR0fXa9P40noNA3Gwd4gT0Bo3Lo7HT773ajSdukJXBEfBkEnNmOlG6TkKwYH1/JqYCGfG1d4DHLPZuZV4OLsAU2rEPIxwP545IQiBGR2eTr24tJjB5VqtmgrCTJOpKcDxzFQcb63GD96+ESd7VUDzIJP5InYBb+dghkuvX4u9DoywCxrdrvIOYExwQztwXFBOJ94TYT3cwwlBGepIC6ad/G6cd7eb52omxvMEejlzTWk0MAAqb55S22yxLItyjOAyV70YTQXSxRIuzHlzq6mAbQfnwIMk7z16FG995ztpbDpUWNDMw2s++ephzL54En/yh38MwxzHf/P/+iVz1g4zNqAQALLHe8x/bwwP9sVKRYfO2nVdMTQ4jD8t2Cor3lUE+vnzeRTcEIYeIdjci14Ep6/fFTl4gpFqXPqGhzAag9EN6G5AcK1JrWEwW9/s5coczjtzNH1jJqYuTiD01v5zfDqPZQu3td5fvFiJDz78IjZw4g1CqMBcvGnv6IdsgGB48M3XLiHcOoFuv4SHcFQEyAKsluZT+tbJOHQC3M6o4kYwjnWUUbY8a1VANPzhFqVz1y6k8XPe0gIxdy7CoFbj7OQwM50MnnsArUpPQ2UyxwmGuhHnKI0ORqUEUOBp+EreVoF2wP8GBnYPEFm3dKFkDAAqBfsW3UZmlD0Pq7KchKDZLVAevuLvN9bXuR98hCE10G2mwhH8e3S4R+/gMRw19ABjbgIQV3MeUP2MdT//NsBqlqURdP9ZrsOt9+WAPHi5E0cMQ2yAYxVHc2lhPrfonXB/aYUY8SiZHwIfFejlV16LLoxdzyjyCMg+2t6I0/XV3GnSSt+PW7ujvbscdqQCdtuhqiT1BoTbZ5yCD3fsOLYChqAIfVRuBThmtyubAiTnQ0DZ0t4VLV0DcWrJBeXGrSKM0zkSQCsjX3zwbVS3T+LDL76NpXXkeHQYI96EcQAcnO3nrhPPAekBXE8BOCcnR6KvFzk8w7iuVaMdWgm+3OXgDgEXd0BhuaDRDY3P0D0uxh0xli4cd8uGnTDpO/y+Ddr3Mr+7mzVob3ZLUzo7LqSuL6+Gp/u7Y8jFF3WktZkFPmZLTV+YAZB6Kv1JLvZ0YWSlT3N3ZzRgoN1JdOD5AzgluzjSh2dl/luhmWx0+0kl/hqZ2TlS+aMPaRPtGzsngqgCGBLYQQuBh4DFPtRBiLpJQGAGQP0QT3W8elxmtrap+th7msnkfB0DJpyvDNTThuAjARZz7rXKrfNSnAvmkLE5nz69r45vGqx0wkogXp6pGzG3vrkVNAOYtgAfqFV1fLzeBUx/48P2/F77lM44fXDha3gAwML9XTz1kGX7zGUvf49E8P40ZYMH/2uyL7wV+HS0l8zt1BnIsDJgYNwFsOL0mfEP3UAXAmZFJe0c7eaijf3xPtzbm+q8DY64jdlyMusxNTMRfQNduR3yYO8Evisl93p7umJ8oicuXR6P7k4AiIuPO9Z5Ho8tePzLz55Ay5L9PTGBvgWMrVe2MnPU4LCZm/ifqRdcpMl5geaCWWkjTxpgNENDGsoCu8i7zgydTbqllVZnCuIgqnOkU+ur58kAKjJRwG3x4oZN7r++Wo2ezvbM4h8c6cQ+N8YR+tFapIPDrXHzlfPoxu0EnHs7jXHvzkI8fgDQ2wWk5QSgz9FFJ8iS02p3BI++mjF06dZrKYuLL56jA/eisroKHY4Lv9FvA4bWVHb32R6YwmCp/Oj45Sf18yh4RxsnaFxYmkMXukgCOANAevhjLgAxBy3RZoWKaDltyqBdw5mZcS7ewDvMtcERgxkmP+hQCPo3oaF9rYNrHSZBe0blXvIp3ZGyeY1znbyuvuO6BOrQJnf5oOcz2MvnOmAeyKbtd6w6J86jCQn1hWmDCvyXdPB6+TH5j+v9jZ8p47moBy2sGa7MKJvvvPFmPH78MHa2KjHS35NlPSwfMYDuGcSZGO/viqnhAXTGXvR1t2fWsDsTvb/lzg7TMTbAe8KY1eGMDX4zc87FH+9nP6xl6fkB6jt3WzXTziuvvoLdAzPhBGl69/e3kYnOtFVffX0fjKYOacuzVzzcT4fDXSPyQW17M3q7B5AdMCf39tBby6l46L/2whIxzoFbjK3lad8sf6etTccciW2Q3+mH86jjZN1dF5GcBxfifBwY5OYe1hI9d+58tGIb3NY7Aib96Y//IPXYvQf3E7+4pf/f/dVfxNjYKGNuzW36S/MvwDHVWNuoZsCiv9fD3UZf9kGRw4Fk7ssCVeFn519OOTzc5f/oPPhF+2sZhiJ6NAAA//RJREFUIj8XE1syJjEL86xjl8khvPqd/CE/+JkOiU6iu2pMeBFXGMhTlzyer8R7X83GfmNfNHSD+/jOGu7WSV9beh4rc4+isjafvOFuUPuqv6CyVO97BkBdn9eD7/lA7g+0L/S11dJ7XP/mjRtxaeYi+E1+xKHCnps4c0pHl6Gnv1eX2ZZz0d8/kIsMjluaKA+OywUBec/r1f86p8qEvOz9S9Cp1HOVnh7GLg1cxJMo7qjIQCbX+juDlNZJl+cMYiq7OpMulnW04WcwPrMQtdvi0Un8JoM3lhxxcdwdMHnQPX1xS7+6TIxm4LeUICilCBI/wmv2ywCE2Li6ucmzlrvvzOhW95o55o4A76udto5/G3Z7fGwwXr95Jfq78Iegm2q4NReOISayo2V0B3XuPnKGkAHPgzHoJt5z8WV9fTMeP3mKozmLbajG+PQkdO7Pg6CnpqbAKO15JkAHjYuJTo7249DdIia6wNut4u0DF2DAS/RtpQq2Rzau33w1+tD97i7e3nX3oq8HsbJWSb7e2NqJ1Uo1Hj568nLRSz0hjCt2zIxN9Zj6PLMwoWuaTfRvLm6A/zvQPe5KNfhmULgEQhkjtMykMNozyOqONfVzc2cJPpi5qe6Xj5wjk8wS1/FbaWVbyTfblhs8yOxA+cNH3bZ49ph+ACoMHjmGPwuecsHB0hU7vMoTBim0F+qExO3QXjm11E/R2bvJD/KAMl2C/9JX3t5Pf8+/f/7TP4nFZ89iaXEh+7oH/+0grwYmxRFZ4gd2HoAmb796FRyI7XThBtk0IWB0cjzW1zawy9VoRab2Wvvif/1//Q/R5KJLRw8jc6fLSWTpQnjHBQrlzn7ZJ3nP+ejGNuYZDoxRWmzt1tKmqa/8W19U3Jt6gXE5Pm2h76W185N26OXfPtVPButGR0bzd97T7/MahEf/vrm1K/lzZelpvHrzUly/NBIXLozxuXYHXQTfi5XpNP/RLk/lW6wi39tmLqDAF3V92tdnYKzorbzXaTM+TyUPKd93sRd+U2db1sPDGc3OFLNyadLc2IXYRNwnfoLYMij6VFsOPTBgbdDLMy70N0QLWbudv9Ut7ho4PUFXgqnUXfK9ByZ7TpGl7jw7IheYxDS0ZTZzHTrIb45DHpCv5HEXUcR0jtW583uf8ogBKBPhnA93N9l/Hy4KO/Y2fuccJwnhAxcwtI8OSh/UhVgXXyyDY0aqfmtvzwAyDb+CG92B4CGSpfSci0fYe/SdC2+5gAIPmdVtDEbfZXRiKl4BZ7jI3ErflEv1rkkFWOHMLHaXmztr5z0/EX+lYLaO6Gwz2ZJeoEM3KiY27Gegbh2d2ZZnNJQSK+7U21pbyYVW6W5CSu/gAK/MNfdwwU8daJBSOywfusDciG7V3+nsKp+Jx7QX6i2Dor5qP92R3tXVm+P2QPYBbEwv93ZHt7s5tIstvBqHKLJkMF6el03/JQht+Z498MyTe9/G5sZqnuv34Nu76P9qWK7KGIZ+02bVHYbarYbcOWCJEnWINt7kvmJr1aMlodZgvff1ntobban3XMc3d94NAKtzrHtucqS8UUHGbFP9KL1L+TqrOazlfaVzHjROO+68Q9AyYVM/VrtnEqg7O9WbMxcuIWPDyQvaSxMk5+cX0KcjyffdPYP4Bp2xvrLI77eYJOw3NBWXen/nMIPm8LzxHrgwedZSKOJzKSyHqrMtT+xDPjNpxziJZSsdk0kN4jnbbMZvlXYu4iiRzrP6++C06CXHJM2yEojYg7a0ubnrhn7YH5OixP76hiYweV6pOHNwsCTlWBZNGVQWpVULMuHOIPu6VdtK38sDivUn7Zv+l7rr6tWr6CjslgPh72NoqO+vnVH3lcWPkujgXKozmprcrSNNmqD5Xto+aeECqXOsrcvm4A3Lixrrsg35QLkXn1jeSjnUF3Du3TEmXteuOm7Hd6wMQysTfRhy8sYO2HmJuVM+XexTzyv78rb3cy4akC1pbcUJ9Wg79x2Ah4aHOmICH+LyufG4enkKnuiOnv5uvsfvQqfuZOk0q09gi7A1/r6xsTv+6//6v41/+Mdfx8/+7I/i3/8Xf5r+Uw0sAQEzWTL1BHLnAiiDSLwvfnNhWV/yd+9/Gv/b//3/Mb7/g3fif/4/+5/G4spK/Pa3v43XXn2N8R3Eb3/1m/jpT38ar996BR3UkTpLHWo5bOkiTfb2TuN/+b/4XyX9/3f/h/8N845cIecuhi4tr8XC4krKn+eYWgKwu28QWT2Mr+8/iq++uhsLJvDt4ndjl9rae+P05e46S1+aaGsSFAwDjdEx9j/99YbCG8iyc60fnjvxkbUsD5c6x2Q6fsPnTe+8/vovFubn1QfwUrngCKYygC4zjo4MhQcsKcAGC80st3yJzrGrRIJRgxYCSD9TUJz0U51xemUtXYOSu0zUYQZrXZnyNH8PwCngV30ksxnwyNIkOlYAuQyqMHEORONovffzE4DZ6xeiowVlheIySOc2UOt66TRmJgdMrcMimFUXaKAEWam8MQqPnswmCCvGviwwCEolnOUudnCOzYSxnml7hwZP0LOPUnoBeG7K71aWFjJg8OL5QtaGnx6bzMNAuybHomtgBIeoC0eB+zKWI/pQNaCCAB/B/C1wq+DQTEEz7D2w0D4KSEoWxVHS3tU85lOpzN96OJeOZg1mm3uxkALc19+b1xnAMaMFkco5sm8GnTyYsb93EMZriUsoDg8kXllaQcgAo8zrN/efxIPHjxA0DyasZo3n16Cvh4eN4TgMDvVmoNNtdW0Y4PHhkehmTEMwfVcj/TrdxcCj0GkfVZFzfJP7XLw4HVduXIhzlybj3PWLMXV+JoYmrMVqgO8Up5ZxuNLPeDUMBuuylilXWCds4sp09I2NQKPONLzW03z2bC4eP34SC89m4/EDHcxKDEHzSxfPx9UrM3Hl0njcev0mCn0JhdoYb906B86qxmBvM85Jd1y6MIISGYtL5zBkHswEsGuHwC7ArMyvxOZKlTYXY2Vxjr6t47ziLO7gGDd25HkBKm15ywyfPAwWFWL5Eg2aRlxDoWGyBj8zUJQysuTWsnQYUrnL53CmsoKiS4DI3LsKZ2ZeghuUrSv2Zou2o4x2ai+DtsiBWTwGxuorlPWT/DX8OkeWg3KRKzMQvEYDg7LPwAD3cRXWw2KPT9CY9MODrHftH7/Xoe4dHOJVYHMS3b0DtNWZ2VL37j2Ou1/fj0e8buN42h+z4c0kG0Zx9XX1RCfAVN4zi3xxcSkWFzzs+Sh63LqosYDOh1vb4aGcBp9b263FhnlG92zn2QNmJAiAigJTF2U2Av1KQ4RFkU+UV8cirRQP6WoWh4FZEEfKnrtqGpD1BPbqFvUX82bGxurcatx/MBv3Hj5J49rT2RTDPR3x6rUL8YN3bsZbr12OVy7NxIWxoRge6EG/QPfttVifn409QHEH+sBDLQ32pPPAbZuYTw/aPUBW5WcBoqClEQDsnCCk0ePKLo4P7iM8UlbYHZsBBRe1quvVLOPTzN86g8o1uh9Dpx4BJAz2RRe07MLZy11JADuNFoPMhYXcnrpaiWNkVZk508mARjrGR7R3f24jZhdWoxUw6uKcjsmhP6dvAtEM9MmbEpXxpHGkXYGSgGRpCdnAENYz+BPkcF3hL4MtlvVALyAnHTj1yovARfnQ4MqzzqnXZzYMfVO360j7t+9zgVgbpD7GcPpwvp1yP/fhPeUPu5kP551H/lYZRO++/IgxFZDhI/mGhxlUvvd+Xqhd04FKkM319e/yev4D82V7OgT8n49KP6RR9ov/OU8CI4FyPVNKMCFvJl253KwlZVaexrQlv+aT/tl+3QHRpiq/LlB2d3q2yg46aT22qgb1zNZivpC97p6mGEGvNbUcZNmxM347OTkZQ6Mj8eTRHI0ZcG6KK5fPc4+zdMDkC7f0eUPtvXYnM1egtQ6uASzpnkF9+u/OtxJ0KU/1H0PIsTkH0sODxBy3D0ibD2YsGrHZlpHRznq9Wx3VVwLFrm4cwM5mdEOnEwM/C7wbYgCQlPPFNYeH9K12gr0z815es+RB2Vrp7UwSkH7ZP77rwLb1Yp8ycAKoFYhKRxrMPmnHzcZIPrOjyETiAOhgXX35VJsqL2fmC7O2e7iXeqY0oD6iH/wrGdBt6Cxkk+bN3i/cVzhEsG5wVZl0gVx6qIv2lUuukSZmn4k5pHXyj/0sDfCgtZf8buBETGW7zlfKLaBZ58lAjK+CyrbEQOqm/SxvUOPeZjcbCJZHDXZ5j/qugUwi4HPb1lF1Pg1UuJjhXLsA6fXajp6+LngMp8dyZgxYPWGWnSDUBVezSj1/yeC8PAehUof5e/VbBk5hu8z6gU4e3FetbtNveC0PxIIneuFl9ID408WS2i5j5Hdm6vHTWEf3vsCuWM5mEFy6j42cBRMc0qiZhdbe3903w/0kdmuHacOybvyhYzd5oYv51VlvLHYKZ9ggZpYhYwyNyNU+NJJu0kWdkMFf+iatXLRTdpQX53cXcK7dZahgRZnSoG4vdsGFCOfhMBdM3n7zjdTl1hHWQXMhi+nOzHTHmTuBtH3cx/MJOrClPd198Dq8im40S1I+UkeqJA7ApWa2W25NHaGutN6//Us9xly6gG92vO/VNy46SXoPGe1knM6/+t02DXxz6wxw6ix003aWxWTMBmU8oPuDT+9ksswu49QZrIFx1taWM+C7sb7yMrMYXqMh9Wj+U1dwH16gOX2CNxy4mCh1B0/5w9J/9rGJ9zevXE5n2M/dbWxQzuQF9biBbp1z+VHM40NZlp7SwDad49/LNyPW1/Bv29PJt0/aKHVc2kV+p16wfIffGdxUvlMmaSF3yjAG2zbIJL0KH2j/xL9m7TquYrMMOpfMMe1a2Y1kUCh3LvJb27H/3ksZ1n7rLErv1FK0Y8ayGWJuxz5At3nouGUjJifHY2p6Cn5w9y70gA89+8AEkCbwTmsHfAJeffx8Kb64DV779kmsVXbABswzWKuzuz88wPkYWdD/8rw1d1G468p5q1VW4/RwO3raTmIcx/vVa+fjD79/K3783dfirdcvxbULYzE+CN/Rl6P9rdjaWALHbPJb88pcnK5kYpZbyNuZw9aefviWWWimX4zl3qOn8cVXnknwLH6Ng/3h53fii28exWd3H8TXfHf/yfNYAJtZr9ZdaSdn1kt2gctdOOoJg6btWT+/o6c7t+GP43eNDI1h8wZz963BgY7OPsZrWQ5knae2wfkUd5VlKHifdvaZP5PAnMesYQ6mcn7q8+SZQAZfnW/lUD5wZ5PX2w/xW+6ehaedx42N9dSt5SFvo9N5ZyAqd2ejp71Y/Zp2yavom7/w9z7lIR/yqrwrz6l7tBdiX/H/z3/2s/jxH/4Q3F6Lc/DD8NBALC8xF/B0K7Qf7O/D5+uOC1OjMTM+wFz2pGyegflPoWMuWsJvBlzMCFbm+9BTuydN8esPvsRHLqWLWlrLofUGdrWF2u7EZNKT3zgW+dgdpN34CcU2m9nMGF7iAeU0sRR0URbUn47H+7sAl4kHtF+3Sbbnw1evVwrrC9AmVKg/lO3MdG0suu34aBffD//v4jB/Wylgm35js8Ee7oA1CKKclmvrz2IztHPeyz6Jz8z6d+e1WFJc4OxUq1u8d3HAa73OBMLSD22+BEl9ahs8fe+ChHNrIFi8qs0p2Nbx0Se+V0/6PndpiA35M7UOcpncSlt+Li1LUFi6cE/GZXKHsQGDbMZBmui3Po71201iaGxwt25TzrW8rK6xPedD/aOdkPYe6mopFwNYBt6cJzGgOlKe8+l9SzKHUl4SdcrYG/DlTDhz5zI6jd96fps71wzMm8k6Nj7B9a15f0vwOBb5XH/CZMEM4PI7+2IA/cmTJ1mTf2l+CX9jKUv7XLl8OTGNWePaARMxjE9lkifjs2/uuKlu1XLnmuPTbhlPUR9b7seyRgbXDOaXKhXuIDVDvj1OIHwN/GQsRjxp0kgmQCTtsAHIpEmffmdcSvsvXjH5xd0BiWmgtbztQqMy484Dbb9TbHCY0TFXxfexFJi8mWOGHvK5dtp+S1vpoc9aw8+2xLYJg8ptJrehX3O3LO2Ws6lKhnvGEZwTxuLvDe6JVdUnzrk8WJct+Vqe8G9LzcgX1vm3tJYPsayLKgZp1T9ih7wh10vX5BM5lTbrvpa08bwh++dtEieLa3jKQ37ueA10HiJ3tuOitYtM/n4YHc5l6AV3l5vRbQrAaeIybZNtqgd8uEDg4nyWQgKzuOBo0NVXD/D1nDjL3JhQue6uw8oGc7adGEp9nZgAnlE2lC9ts4/046BNLnowNhMeleXytwuAzBH8KinqvrG0M/idPoht8N6FA/vmfJqU49N7+nvLfUv3TFKTAXmkXcu5NzloD/zXlXPmIkMH/p9VSTbF1sxv3pPflzJUynLxuW1bWSoP57n0N+vdQ2fHYNKAcuijrqd89XJZuDyVGfUDcpn4y7O08JHUxd6bz8U26gF1o4lgYnvnVlviof4jw0M8BzOG6A51aaW90B+iCX5pNYGWrPCg/OhzFz3chpwdxFNwgOWWHz9+GuvrFbC85yW4M6kzyyJ1dvQwfyap7GJza5nZ/3xuIS5dORc//MF3kDsP8DYhpQvZPc7dkWurizl+7y8udh4zBsv4FxaW4r33Poix0aF44/WbMTk9Ea/feiMm4dWx0Sn4pCN2tvez5PnSciUePHyK3z2JXrF6gucIGatrjF/+8p8Za2P89Gd/xP3xp+BXF3kGBkdieHiUezfGwwcv4h//+YN494Ov4ncf3Y37zzZicx+c2IK/yfM42uO0EZ0EjTyH6Axbsw8vWPHFuTGQL/1NljI+qKwa+3K3krbAg4VVbHluK2N1vMYvlPmmt1977RcGf1EFuVpujVQvcC6dTgnXB3AQqKio3NLU1Cp4NOAJCFfYaU3h0+6pGHVGZEwn0NVtmc7tNnZWhkkTDqEN3rnqbY1is3/N0DBI3dHWEYN9AAF62w3zqBQ0aL1d1p3viPHh7jg+MDve2smuhBfBVxk6wszSRJnathmZGnC33D+dXYz3P/oSJ9GRYSC4HhlNZS2Dr+IgW0IjFRltG6AS02yjULd44ntiKACxDScxc24sha0fx0wpX6msxCjgihExVgzBDgpeZ/8QAd5HOFoQWia9GQWejgr3NrBwjOC6ndlsdPukY+eqn3rAQ8lU5k6Uq2T18i0K+FcAZA+PMtsmQQl01XC0t3bmqpE16bsA9z0Abg9Z2qyZOTkGEzXmYbZHCPqDx3Px9d2HWDzG2dAcL+bmMSxu0z+OlrOD6MCx3N/ZTDq2d7oSGjjplWhqMwC4w3wfx8DoQExBi2FA9rnJ6Wjr7og3fvRG9I3irHbhSMILHnCx6a4AlW5lM42Vq6Su8NtXnZDe/mE+d95aMNr7WbpnaW4uvvrk8/j0g4/i9udfRWV5nXk5jZH+gbh68Vy8/urlmJ4E2PY0RG8HRrrNra1HgIpv4Z/mePs1vh+1zhi809kQ7U3mMWMg9rdzd8X+Dg7L5kYsLL1AoVkCRwFh7nHam1q7UQhlOzSyFH0jOEqD/fBTCcof7cNvOMEdPcPIxl4aGZ2FhsNjlBNK2kwADIwLMwJ7g14dgAADoGZvHR/gACqoggT4SGsmL1q7y/kXhGTdYL4TJJgNKMAwK8mHNTKVKQOD1hYV6CQAg9/lL0GNQf9D5NL634ggsqkDsRVtLciEp0rwnQewZdYLctppBoXyjHPijpJDAK6Hn7z7m89gagza/mmsr61HI0DRWmyNKKUWeOcky/xgbHAc21owEvCY/HuEo/bs8bN4cBse4/d9A6MoTfh5VwcafoIH3JblJiQdETPEMtPf4DgOnzTJLFpo5zVm6iZY5jPLarhAJ9j2cJ0T9JO6pb1vIBpwVtzmRK/ytyAG05LDRZ3N5eV0kj745L3k27duXYk/fOeV+P4bV2NqxEMODeiZ6cN9mA97d4xRgpGjg/Y8lNJgl2UHrC9ocCprT9LnFu7pAksGz5nnA2hpuYqawIM5b3HFHN3kVrxT5s+FTYG+W7MNPslDLYBJg3Y7fJcZjXzfPzKEbpmIdox+E/Kxg/weMIaDfWsNC/iOc2HK7Z7WkVxeWKFtyGdZIsbjYTYnjX3x3hd349nqZpbCMNP2FL2qEW8xKItOcyHKpxkXS8sLMT8/Fytrq3n4jAEFfpGBjczqZnrktyzBIuAW5ABgzGJUb2uA1KMCULMZBBY+CuD0mwKMtA1plfgkt1UzpwLUXHTgM693zg1E03D5PU9/UR66HPUH1+Z38N/L63zIFz5V1Ckj/6odf5N1zQ1SMi7thvdL55TfHMPIOif+3G6WrOgCTgwgaB+OATxmYkkUe+NvvdiAvMEE+UPHzuw3jFXOu/1wfPXggEGtzB70PtCBW6R9kv920N3paNEXRhLtXZYagK6ISW9/c0xM4pzAe/ZtbGooqujOubkd6Gh5CQH2QFTgrfVqLXb2sLPKt3MPEIIzin4CcGW/eRjIPOW9zpSOMQPL8Xq99C1unp/65J2X8JCc9tF5gohJc2vaH+GUuHgp3QS2nqczBLA6PtmPoWF4utnEgqPwDBcD6879Ud4Xsds6iMW5DXSDuoB+QFfHmgupfC8u0XTCMTEyjh2acOvxaewbHIVnjg2GG9hSbrkuA5zwqIftmnhgnwTaBvq1SWbHmDnpAuXBoTXEW+Bfd4Ix5pwzt966yIddxxatrXp4MHoY+lmiT9BrlpdjMLuvQXlBF3sejU6lWdcG5nWiPAg7H2IgaCWP2HeD8tLSAIeB4KQr/cyybfaBV2VE52YPveJCjQtyBv82cBAqaXPcNan9YA7om/Mrz5SDz8qimw8dbh9uqdeJc1HGa72fddHNEBFvnKATXLQ2kOPvdUzsmLRTUsVIh5YawWaYiWiguhv9JZ5zsdJDXmu7B+CY3ajU4E0s0B59M+B2rGwrG9pf6H3K/Z6urKADwT2Mo72vL7YZy1Oc/z2wFQor7j16GItLy8wPNrqpK+uYt7ZzX/DZ1vZB7Brkp2NIHvjSwBDOHXw3AD7pw04714PgWu20uDF3AMHLBip2rSvD/CoHKZB8fsq4BOtoInjZAK+BQWuJdudnLixoR3UynHsDZfvgAx3773znzeKEoksTJ8A/Zs2NjYLH4AGdavF3WXAD69o/D8nkc3fcufW9lNOyBnBnZhWXHavMJ9fYP7Mq1WnqYnnUnYUYdeZZvWYAujEXZ+zzpqUFlQf+eQigOyYXVlbTuYXkyBGOzMBQ7nTY3TuJp/MrMftiOQ/aV95ctN3C2fQMJ3eHPX/6NPnWhTNftYsGC1Pm4LnUr8yppDS71sQbhTf/Zn7ke/nfxc5LFy5GfzuYAvvoBa3MnYtduRjDOM2iTydV3tPuvORjdY3X5RlEqWdpj2sMOogh0imHz8RH0qe+CCi+UlaUJTWbDq6OoH2rB8ZKyYBA7j0fQcFEPyEPvjfwJGaxT+roXLyDp10M9GGANkuKMsayAADfcy/1jo63jrLz63cGQFCO+d6yMWbS0qkMaNkeP0n665dYL9cziM7NnMsDSnVgLUVm5qyLi/LwFhi1wuuz5c34/N5sfPnlt9hyAwj9+AITYNdB5gO+Q6bsM/+LplPw2QHyuV+LgXEXB3DAtwySKN/uRO1KHeEcWn+ZiY1t+NwAvSWtDj1X5s5s/P0/fYhD+3X87W8+j3/87Sfx4UdfxYMHz/PMhheL6zG/XsMP2Y2VjU34jLmAvw1y+jRQb5CiBAvHsG8TMTQynGWOLMfh2Wru4m5ufskL6I20xThyHegD5f2M/pgZVzJ00UNOO7JkaQF5rrWl7CR0HOpJedX5Tn1Lm9q6mpga+TlmHgxUaPXc9ed7aVAOADTj3IO9DS7po51lYCUxjOPhN1mPl7nStrlQr37IxXJsY+5CgF9deDdwKk94ILpz4QKqyWXuBHR6jpiAF89fxKcffZKZ+eemzsU//O3fART2YhDb6W6OV6+fzzK3wz3YeHy08YGeqKwsZCml/gHmG111Aq2393fCw1HtR2vzKT5YZ+wdN8V7H30RrfS1DQxtQEw9n8kZ2Ey1qZgog+6ODP7PM8B4706cxG4oR7OlvS79XB5pa7hW3Yap437IBgNSFDNJB/p6VlFKJq/yv3TzMEXpVhZfCh7we4N+23vbYN5t2oOWTUfo82bkgD43HEcn/GDSVaoG+8iT/xJXmVgn/hDXmU2uzi+JMcgvukorYKlUx6a/laXcwNZnp+gBZMXPSh9KEFM8lr+zfe7nYrk8fKZPxOfqF7/Lw5h5k7ru5dOEyMTHBobA32Kjgiv9ztH6W9tRj6kvsOmH8lbZXdjKOJmSFB2xhLbWh/OVmZ3cT/2i7KZe4Z+4CVZPvS3viue7e7top9SN14d1IhgmPolBpFJO2GC5elL+VoeJ5zYMOHJLg7wG7dzx4Hk6li1Vhrdqe7lzr7pVBfOUnXAuMqiz0gbQH4nWga2bPI+vfuFqXL32Sty4fhM5n4np8xfQUyO54OlZPraP6UWH6Pe4Q0p/zbiE4zU5oTdGh0ayWYSLsdn+We7+MmBX7AX8b2AYPm3ubKf9Yks9eLSnrx+3synPECg7R1xsxE/n1bME5Js9eF8M7Y7uUmKuJJzoI7hj3hK3JriZxNh4JspB4qCtySeZcMZ8w5w5f06y/ba7qVN5NaPcVxdiJe5XX3wen37yAdcxN919sbK+Bq1LpnVmZMuDxsC0u/zLMkjaIvrquJJfaS/nl/dieiVN/vLAa22TsbHNrDZhUhK8x+XGDlxkl0578J0JmBI2z5rj92JU+UE83Q4d+wbRJco033v+n/bU3Y6QBV9Tfzky0O9ijbE6fUgTJdfAHQP47NoSdxFaJphJiq2tCr9lXKfuMi6BcnlG/ezTdtSxohj5Ud3qNdriTEhS19DjTGjifllZg1d1tvd3IUxdbJv2MbEWc1DOFFNXFb/NxQD1uXpZPWRc0yRkdbK+s3xu4PqAAYoXvbcyZV8GhoZiZnqG35XMdnWdtt8530HHyDcqhwzyY9ctpSiGNH7qfeWMatVDzZX/k3h4/xF9xZ7ZDlhLHyLP4uvtZS6t+rCb99HWqU/dceEtLCllOS+Tro3V6o97xow7+P3e0o/aNLGF93ER2/niq+yH+t6SjargUyheX+CRXurALDtMvzK5gS/EMS5wW27MkpMzyPIYcuwuAqVe1laf67PY/j5tbIFNjQ1tbIM9mJsj5H0BjHD/yWJ88/B53Pn2UawsV+CZfbBOU/R0iJHxCw7P4le/excfeTN+9J13YmK0j/7BF8iAc2BVlW58ORNI5JEN8Ia7eNfWN3I+LY324sVifPrx5zE8MhTf/f478PJA4vdmSwwyhlL+i3HiU3zx9Tfx2w8/i8/uPorP7z6N6h76q2c8KtiJX/7TPybu/eM//jf8vjuWK3vx5TdP4+9//Un8f/7+d/Hf/8MH8e3jldg9Zq6OW2LnrC2qh42xsY9ENnciA9i73uHoGejKcvSWjbNUT57jBV6x4kZrSxf2UhtU7GtiBxk4Z0u7U3SKfxZMqo0ueK3p9Rs3f2G2phNcd/a9WPCjYbKsjVtXFF6Vq0Y/t1mh5BRSGU9F53ZmlamOcK4Wlfslo6sUFBivMzDqdmyDqwpjN4bEbf3dTgrvPWzHAGQqPvpkva4DFKCGTIegs6Uxzk0Mx+FuzShLOg8ynUYjV9H5pc6UilgSyIw+VtY24+6D2VjesL4rKpixmlFgdpgZHCrAXfq2gKI3iOqKj6u9K+uVWEIhmYUnIbthtEuTg9HT1RQDPUwKTNTJvRph3omJCSYApQrg9UTkU5ikYeRc9HrQGoC8metXH92LnepGllBox/E0vCaIgzhZn211ZTk8lMWAo0ZbkGsAohP6ZBkWhY7xzM+vxTjK00WKPLAXCeroRCHDGO28tmH4FEyDjbvQ6N6Tp9ARhTE7G//4699khtccRnN2cSGNgAZodLgXoURx0Dmz3fIUeQ3eMfNNX3vGh2L62sU4d+NKTF8CVL5yIwanJ/K7ExizuoJDu7AaPczhbmU9zpg7A9pdCNQAgjkwyFgGx6J/ZAwh7AnNWg0g4sGNsw+fxDd3vo0vP7sbH773cd67urYSXTiJ09B1AjqYZe2hqV1dMi/80IhiZjb7EY7Rsb6Y4Nnd2xqvv3E1vvPG5WhvNCNoG2C4k6WP3I62WeNv5rJ+xkELQnR8qNPmwR89fNYB8B2Cn9py5VwA61asfpwOHWqDYAZvVKoqv4XZF/G7d38TF85PA9Ix/IAxjWGWpaF3gjnBj9lyhcxwH2M4wuh4EJOrmpr5QwyjAQT5Vgfe7TryscYqnVTu6z01coJhHcQOlGc7DrcZBe7S7uR3KjCvUemk4UEBK/QZJKcDKojMHEA5u0h2iKI3M0eHki9TKejULy1X4ze/+TiePlmI8zNX4IfeqKxvZqkhAzdLa9VYXN2K+eWNrJW8vLEVc8vrgL3tPJxvY2s/59ZgwQYO3v37j3GedmKof7DU+Ucu+6fGkV0klr6dYYAFDhom+TYzK9RBzcww/UyHDqNjqSQNhU5Sm46INGVojSi9HC991wHNjEZofLSxkYfl1haXorK8zHhxjPo648rlC/Gnf/qzeA1eHurDEQN8Obdut9Z4Wp+3tQkegFfW0AnuWjCLwL6gO5E5dBUyYv19M8gEWfbf8ajfNJwCBB2ZRvSG2f9dBmR4f+g2W4y12RcaaTMd3IVDA4C0ttiH5/vGJ2LQ4OXMVOBDJ2DOOquHVXTxOny5yRzupd7zsLk8+BuAB7KMLz//Cvlph6cxKtvbGO6mWKjsxu8+/zr2zprz0HAXIiAqRqwhgwRbOLbL0GlhfjG3VZo5YP81IAawfMpL7mqxljRwKvlZgJnZTvRdKJBb/HhXNzQlyCJQM2Bs0LEEfdWl6m3nMjM0BGm8Vx7SWL182IaPBMW8r9soQUXaKfmaR35nr2zT37x8lt8Lm/yb/7jez35/h5ffCwTsa+lb6Z8P3pV7e6ljyk/L+Oym32V/+UL59PelSdqEXv4yv+ZD5Tjv4W+Q/fpvvTzFE42YaeLc1TZ0nHWqDES7SGjfdVItP+FW8Kam/czsn54eycCEB2SOYGdWVnZj/vku+qsxS08MDg0gg+g+dyqpK+hX6gDaqjtuEsQ59Gn/dGYNdKgnC7D270J7H/a5vJZ3SX87DY/+/sF7bZht5mI/NHW+1FE92MK9g214VF1HP3RetWXcc4t+Crb399BP+2foi23GYtvcg98bRMkzK7iVzoygW/BjfcvhsVHucxLbW5tRq1YyYCLuSOfSJuiWATwfBojycFk+NPg7OjqaWW4CKLNxpqen4XsXUSyV1wuwbyuBNn6vDubjWF5ayRrognXrmJcgu6AfJ0fZRzbUrWa/GcxV5xsE0JHIwKETT6+UG2Wj/N4+FR4VRPt5Luy6yPwyoKJ+EVO5bdssUMG/8ur36QBKHB7aH4Oz6iaBtXjN7+SyEqQw8IBNo4+lbeXQeSq7tmQMrznkPvbD+TO7rd6msuI4xI/+zrq8WX+Uv10E2TSbCt0mgN81QMDcmjhxzN81bM8en/X09yYfuktR3lOXPUcP3X/0NEH5DrjsxcJ8VMA+0tAyO5auSb3U2gm/4DhhM8Sah4cGco+w8dZJ7UpdZGDYZBGD+yP93eCIvuiAL7vc1YWOVGblPaQutwlbBkCplGfMzpG3HJu0K1luKd7J2yUwJc7UgbcPRY/YF+dV/nvl+mXencXXX32VtDxmfr73XZwK6GsAKueNORXvek+xtZli9ikTCNBp6lAzmwzQ1LG6r+ocecGSLvWsfvnE/jn3lgwxsL0GlnJXqA6WWXYucOxjhwwGuSN0dW0j56y6tRVXrl1L51fH1NIRv3nvQ5yZ/egeGI6unv4sLeeOiO3trdzhGpZiPKBNxmBCivfVDhq40IeQJhnsUn/QMcev/knnELpIW//2MNiZiSnsLvwFHYpvwUxAIwNOXiMP1u2J/CytfbhQJe+aQCMPWTZM7OS9HL/XKSd1G1QWZU7TZ1EC7aPlgLzeRQPLyHiN90naw0tmvBabyBhoP3dLyAfwVp0vvN42cqw8lP1iE7RN3In/vJf9M1jjdbZhu/me8coLtqkvlTv44HnVqjX4XSiUB4otUhY7cwFInVbXYeoqF4TU4cqLzroLkGeN7WC0jXgKRv/qHs4qjuvjF0tpF6pb2xnI7x+wDGdfLtj19A1yX+x9g/a/Hxqfct1RLK/vxfziRjx8NBeffv5NfPDRV/HeR7fjoy/vxUf8fefBs1jfPoiV6k7aHYMg8rPBeDP8PEjchAjH19cHP42MZLkWz9XS33Su/Vy/x4M51Z0lWA4/MCbp6RMtlXoj6+37hGfFJurdDEQx54lZ1NfoG+khneVtv6vLrPJQ5rUBWTKAf5IyqCy6UOZ30tv5E6s7vwbXaDR513v5cD68JrfOM1fe1wUi+VwblBmSzJ08V2wE8wcPy5f6236v7V9cWMgs1JQhfieDuPjhIu5ObYvfN8cqenFlZSEaDndisKsh/uRHb8bUSGeMewYBOu70cB/btBi9+gjgBwOkC9gqD000Yck5cYHahdxlZNiSr7tHjfH+p19ngEF6GbTR79XGJEbjeh9pB6QFsi1fW2rMXTjKp7YtkwSgkdelbDM2ZUd51TD62/o8aj/kd2u9S2c/K3boOG2t7w1qeY0YsZTdOc45d0EQ7QHh0SfAzzGwkCWrzC5N+XPOub9lOviAtrk9Y1CnZLCE+c8xcCndpq9ccOq4tNkeFOsOGMtNYa9MPvBWOX4D+mcleCwdUqzxuZJHiu1M21pUADRRF/tLGrBbvFVHmgUq/9LNHIe0yi5AI+nk/Kt7nAvlRtrIz/5e2ug7yDeWCjN457U0QRv+vtgHeUybYAKlc1hwmCWmoBVzot1fNshI28pFPZ4jbeRLg4B22/lMTMz9nHPnsgH/wUCUO9HUF5bWGBkdj5b2bsaqbofu0D7lU78ObOd5LlAdG98fYxMzjL87Zs7fiKY2/JemLu7TAPYazczsXIDPYJeLPZZ9KefSWAGit6c3sa102EFvV7DZVZ4Fgx/H2uoy/swC/OBi2WFUN9bAaMiZPETbxrTUP8qc45F33TUjb2ZiRaO0r5dDLgH9xKfQ2CBjLqBzrfypz6GvLi3dCWQChvbLeJZ2VnusDOhni+fSp2f+W/gsX9FrJkDq05bEPvHyaSZ1zT56FBvY7onxUegyEE+fPo7N6nraj7QVxhloQ77IpA/pIxPw8J654MR7dZ/8ZZ/zQZ/lU+VADGCA2QXO8r12pT2z/tWyJqfJF4kRGU8Gz5UBHmJA+c576fmpA9Wh8mqRZfQM16u/DT6Lk6WhCz+Wgj2iv9os7YOxOPnE9qobq+Ah5e4gPADZne/ynHyor+Z758DDxZUB8ZrD1ldxvMnDYmeul+/zbBLGarA/bTUXSbOS1V/3zcAXL3WCeNyWvE/u5GTcjl/yJLagff0O8Z/4TBsrz6Zu5Pfa7YGBQezaSN5brK5Nkb7OUxs6WfnUxpWguTs5wFPLy9BvL7GhfGBCkmcaZKlm7utZFu5YqHjOgZ1hHNpKdaI6Qjo7fvtqcN3EBenlwegG5W1bu2SFD+fOsev/+VmffA09pFPuQrevzKU8Lu/ILyYzOXZxnY/0IaGVN5VWtuG1jsv50DZqm23XXecjw5ZENqnKA5rVM+gjNQVtKB8mv/hUp+VOcAPbHlrrjsUn8/Ht/dl4/HQJ/2CZ75ris68fxLvvfxyt9OfKxXPx1q1ryJc7qjdTzl30c3FGjKovN04fPFPERIGDg+OsGPLJZ7dz12FLV2/cfOvtaOsZjMXlrbhz93H85t2PeX4Yn3xxOxOs3SnZ0IJ9beyIpTUXI+bjdx99Gh98/Fksrq1lQgSWIHdW/vJXn8Svfvc5eGg+qtvomPahOAGDnXLv4wboDFbJcy2hqz7L1uYufnwV3l9G924nzYzvqcMPpZMxA+ZGOpf5KLbYhzok3zNU5+P3cs7jAN7QJje9dvPmL9wCXACHRt7Jd/00EiTIXIJelYoC53sFydUms1gUBK9XeLO8CUymgNmOytGAgW1rzFUwKp22jtbMzLhy6UKcm5mK0cEBAEo/zvogzKrD4pZYFKSChAo5ZlAdODPWTu1obojp8SEGrbKhv81m0aIgBO8Q7pjfnCIkltMwsOHhbwYo3Ui1h/EW6Da0dsTlq1fCLFq3Wu8zNr5KZ14hlGIytkFhS47oTLnyb8mPkX6A9dleXL0wEdcvXYz52WdJG1fx+t2K1Aiw7BiIwcmL0TZzNZq6YCyAwxnz4GEtq08exukBwBpQYn2rze1aqkiBgrVbZX7PQxiEJmV3hLRWlRnkQFntmwnUG0uLlRidGE9maMLhzcOteoay5rtB9G2ue4bD/ODxbLz/8adx/+HjrE8rD+whRJYLGXLFGyCxPLcQ5yZG4tq1aeYcqna1Rtdgb/SPj2Rw/wLO6vmLF/Kwm16FWAMBbTZW1mNzvRJ7GKVdGNVDJFcA9zduvRp9k2PRzpx2Dw4nvTEXWR/90cPn8dnnX8dvf/1ufPjuR/HB7z6I2fuP+f1WrmZPjEzF4d5RvPXmazEy2MNnMClPWIZ7Qxfr7A91IrBd8AtOzUgfYNNsuMZi6E417CuxU1mN9YX52K5VoXE5BDqVrRICfdrbewFrHgTSB9/2810fCr0pNqr7sbhSjdnnc7GwsJgrbB6Y1m0GAPxsVmyzoAi+am5siW9u34nZh/fi1qs34ph5bWkGFCgj8I1G3fIQgjp5qmxX8nOzMt2ahCPCfFnzLLMqAExMN+AW5wE+zm2EvGpcMtsdHmzHYFpuAB3INc3IkwYOAed+Bpa8Zg/Z6YT2Klu3P8lfCWCYfGmsM5SruvRFwKFTbsmLdEIBVU+ezsft209oSxDfG33wyQZzZzBEALcHILuL0r07uxhV+GwfAV01S4vn1j4O5llzbO4exjrO3uaWZbVQaHz2GIU6DhgcdIW3vSV6R4czcH6a+gYlBt/L6Y5BXWTmC51M+m3v1NAz+xloM9PF31g65xCnaLu2g7JzsQI6oGjdtnuM83pIn6vPnsfG7NNoFDgw3vHzU9HMeM2eMoM9M1wAAwb523vgBUCwOxRODs+itgGAXF2N7UoF/TTIHLQy9wAMgR2Atpn+ckv6VjIZBIr79FHwJPHzsFfm3J0HajK3iTrPAoMEZPBPE7KBooxm+KQLYNAH8Bm5eDXP8GhsNTBh8M4DdgGiZ9vI/zKGGTDZ4q4AQY0BYN4wzw0Y767B/njxfD5Lr3muw9bOdjT3DMRvv7gbc5UaurIvdaOHYa4CGCwH9uLFCwDlegb9Nez2XaAg4JAn0sgzB7Kc8+GCjPqoGBqdEsYHHwm5BCjJZxhfuC5pos4phqk44fV6cvwsdZvteK1PZeRfP+pGy+u8V/0hP/vI7/Me3o/78Oq1eXV+npeVn+al5YPSXnkglWWM9Mfv87uX3ztP9d/kg49Lu+X5e/0Mv/obe1HGXpwvVOXvf+89pFMCG2Q/s2O0LbbB08XL3h5BLWAfftVxEYQZ2HfR1Uyujh7Lh2nXjmJguCnOXxgDRLdiY3cySD4+dg4w2RhPHq0wnwfIbje2ti8WdfSrW/BecQDNMtJu264BwOK0lDE5nswqB1zkHDNR+SrAe0k2XxyV48xx52/zq6SZINDAvFdIo/Id7UIQzxDp7NBxwunrLuOV+DrZAtbcsn6K3YcV93ZOY225BugVgJqlbIBPnqQ1GpULlDf7PDQ8lJjDheLKus6CTswB7RggFCCVec6D1rlexywzgGhHGmwCogWY0kF6uOBlcEYnKPmA3/o+nWAdOGyAgf5jQKNzpeNoIkQG4XkvrhDv+Jlg3AU1wbtt+rdAWnnQgfLVv+uf6VxYg9+yfsqlOEvA7ve+2ocCxA1GF1mQt5Q/+c6ntDIg4fsSHCzzpm71UefflEXe6+hk0IsL/Tx/x3tflX7by8wmnjpSRiDVcQZPEvMx33bFDDED+e4WO3XBFLt0jK47wQ6s19AxtLZ/2hgLq+tR2zWLif7yVD+uu/sPer0Auzx6OhcdOAWWLduyzBv/2tpxFLvb0W3ugDQg2gtNi6NTshB7sDnQC/pkwgrjFE+N9Pfm04ygThNK3F7ceIpDrh1gDhiPB4nV0OUGxnQ+czeR8ss/+UvHqR3dl3IMPzmPOns6+vJXoQttostTjUE8Sy688dp1+rgbs7NPkGf4kHtZmkDnQ0fM+Ui6qyy4oQEM20/Z5ykvZuCGtt26nPNB33R8U/9wr5Mj5aY49BrVXcYxOCSmKdn2GyZfQD/P2pGf1EF92Lsa9tNdW2IOMUZvXze/88wKs9ibM0v8o8++iHmw3i66w8UZedqxrSzN01aNfqs/rNG7C54q9qIEPMtTGyKWt6/1Z+qLDIAVXpN3W7nf9NR0dGLL1Ysl+OBwCl3lNTGVPoYOvL/J3/OZ+kkZlgbOVzr62E7nqAQ8Cl119m1UXrYPfqa820dJt4q9d56VFzPg7LdZ9GJHnXF1pgEZ5yBlnvZc+PD+XuvYfV/snIvzLgiACfm9AaVMBngp83Qu+58BbebZnRH1BWEp4xjlCf0Pcbf9Vg95yKw22M8zs5Cr1XN5cDO60es8wLt/ANzK7zyIE6mPjdpeZqB5wLKJGM1t3VFxp80GTuvDpzH7bCGTNVb5O5o68H+O4/598PoX9+LDT27Hb97/ND798n58/c1sPHm+WJI8lquxsroVi6tm6pvJu4/egh/ot5mlI/hFYuDeXv27kcykNWNfp9uM295eMBdjzyQxaFp2HiGf/J2JL8oH+kNZ1ieUts6xuq8LLGw5BLFflsSA/kqQNsaATmY28rf093f+xgfkSZwh39XnSdn1b+dUecuFKD43OCKdfajz6/gisz25zrZs29csrynPwJbiQWU5g9LJi2BV5FW+Sb54qePlidT5Xs97d0+5i8UyiFkOEd6z5I3js+RFM7bTXcE9na1xfmIoJgbb4yd/cAsfui168IPaubnnypg56w61tY11dOdudEJ//YXBkbEYm5gqCV7Ik2ePKKPS+uisPf75vU8SrzsHDCttQgbaeUpXZUZ/N/k9CQm+5V7KJgNLeVNW1adm2fq582sQSHlSFylryrA0Z8hJ94xP83vlJ/UHdHKBw3iDCxK+ZtIT91Q+5BVpqsuDpKBHm/BPh8o1/oMXPFPLbHxao/9iGuTPYBXjKnNadLz9kFGcp9StjF2Zkj7urNrDP9vHn7Fd50udnfo+++lChj4WTTAOGxLbWaO8VBcQtyj3tq/eK+8ll/DIjHmDyo7LhzTOndYQxOCXtJCHyg6TEjz1WisA2Ef1gIFYv09i2D5WzzF4IxcHt5B3kwHsnjGM7i4xVyu/bc/d5vWFac9Kkiflf78XS6Ru5tVnLn5DJ6+RBr39LsyZeOLhoC5Sm2yGb9BkCZAO/ObxPJ9P2QVlZALi4MhoVhhobOnIRER9oDyHAJ9Lv1psqNylr9XUGqPjE4kn3OWeZz+AV+UndfBGZufqDzaHB9lbEtA5MBD54P69OANDn8Kr3t1SOE0N2L/V5bSB1pvf2tyEl8viuaXWLJXjLDjP8qg6wkUx76/PlnrZp3RFbrwug6wKCrOhPU6+cy6da+ZSO6tuk3bSVQJaHlFZSHmh3bRzyIXtqz+cZ2MLxhDu3P6Ke21mbMwFAQ/nNsBtPx2r8yNPyUxF90Fp+NlYnfyZMuJ33EveKjqu+F9iLmM5fmZQ3f55nXPvAlHG72jLexnf8wYmtIhfcsGZcSovyoA7nuR7r/Fz20mdzpi0TUlL9Sd00BaKhaW5QXEX0rkR9mYfDNiFDjnF1la5qz6KixBlN5s6gGZ576KeAeSCbZWP5Gfjkx1iw3Lws3pDW24/jE065ho4MrHWWZnjXMBhjNkOtDdjX36SltLH39aD/Y5FWVMufE+Dea30U/IdvHg7FyCYE/1A9YKf2Y68ajs+3fla5Ew86JxwX9rrR2d7DprxDnnMw/mN0ziHfjegDNBn++DEeD7Q0vJyyox8oM+vvfAhf+Yr8+GOUn1Ex+o1jk36y2vSzrJWeY6Hc+hvmA8GmG2mLqCf8k/elEeXi4UvMZO0c8wmG2gL1CN5dgPXuvggL4m75CFxmLZJ3K3atdzP2MgQ+rngVOOfyoN4Vl4xu72CT1bBhu0dov+MLeETLq5sxadf3cvKJOq6P/v5z+KHP3gH/7cvPEtMzO+u9hNkura1wbxvpj9mxRNLGvb0DUc/eqi7fzi+vPsovr7/NJbBL89WNuL2vafxwSd3wDoP4t6TxVit7MSuotvYBUe2Z8B+/wwZaetj8J1x2tIZG8yD1TU2t/fBQptR3T2L7eP2aGwb4NkfR40mWLZmaelTsQXyrX8EgZMP4Bbo5QJgI3ppJZ4/nQWXVdNe+Uhf2jk2fqc8QUdxQ+6o4De+lnJXZX60Zbk468NFRl6abr362i805vkx18nEHmqgEeqCKfoATGUyi+MhCHDyVMZ2UufYhhV2J97glsxvOxpYa5lqTKqe0g3zahTMTrRza2vrfF7FEbLOWy2ztyylk9k8MD6N5AqTh1tai+4MR6MbR2/m4gzEBnDQl2YZjD42yaiCA5R+S19vdAJ0ezEsQ5MTMTg6TlvtuSpzYl2o/bIyd+HSxejV4eHedYA/MzOdK7wGDHQiBOUyu5lhBhq7mhvih995LaamhvltVzx9PIsFbY0eAw2ujPWNxnFrZ5wJwlt74mgfx75WjY2Hj6KV9npacVibTvP8gVLOpjszfE9QhGZIjA6PQuf2WFrAKG1sRBVDbVBCg9PYjCLrHYi2ju6YW6xEL6DfDBl3IJi18e0DmPbbb+Pbe/difmEORVBhnqxXPxqvXruWwdHaxlr0dZWDu1SmxqFbACQjo33xzg9uxYWrU3Hx2tUYnZqMDhw/S5boqK4vLsYWDl+NefT8gA4M8WBnXwx29ES3Bh6T2tIKLV2d7aV/L5biDsL43j+9F3c//ioefXkvPv3Vh/H44YM4ZS4HGP9rV67GO6+9FjcvX4qx0cEEsC+eP4uH97+JN16/GmCSDO6Pjw/E8CBAYbgL3tQBwLiewXtb8M/Gcq4CV3BmqzwXF57H0YHnABxmJnUXjk4Xc6Ej5CE+TQ062DoSPbFe2Y/16m48ebYYDx/PxYv51Vha34zKliVLUEQjg/HO999CBhifIBI+NLNbp1aRMpi0W92IC+cmY3gAOYFWbjtzIdGndNMwWrZD4KccKsxmkTcJcphTZcNsz1zR5pnlIOBrt2eZkaZxVWYN+uf5BfCQWf8axzYNo2Cc+bAckHW93E5pXXgNh8E0lYPb6LVNeViqBglFKD44xjkxc1Eg42+PkY0Xy2tx9/6TqKD4BvvHcl5HkCNl3X5s4/Bv7p/E8+XN2IWWh2dN8XxpLeZWqrGIk7iPzLvd0O2vcFeWaLJObJN1+BjvzWtX4vLFC7GDAe8ZHcqDu+yrhtHDg+h06iFpbekiad3K90cYKsF/vY6isnmGzKAsgsbikHlcfrYU25Z6wmHdePo89uaWopvx7m6uo5ibon9qDF1iZm9XWPPV7dUaNQNGrW0GN5pyxXwXA2uCdWYBoVjdwaThtI/655Y70FkQvPsqsHlpGtOQG3gSAFmz2oWJBowPg4kmHLgDDPcxPNAkKMER7hwajHZr3aE/2gcxDHx+irO8vYnsrz6MnY3F2Nt8Ho0nBvZWuctmbFSeA5Y2mJcx+qJKBVzjuLe4uwpdtASg7UYGh9WFnT2xsLUff/u7j6O6f5qLfvcfPYwXi/OxsrySPCYo1Kn0cMZ+eGdgoD+BVTpB0A84mPrS8fp3J3yq8ydIyRI9fsp7nRZ/YzBf+fC1npnsU8c6Axg80iZBN3/nSqg8oKHyHtIzG/BRf+VhANr2/F7+SCCKc2Bb/JnX+pK/95GfATztoO994T4+HFU+8p4lE9qf6fjmx/zTWJZ//9Km4/DzbIeP/Ji/yjh4FIBl4BR54VoBS/bB3/ia33ofHaeSPSTglV+GBntiZhp7NWgWpdlshxmYbu1wS3t/DI0N4PAwT/3Yoq6GuPXGdFy+PIOdWOQ+BofKDiXUTTy6/yJ5r7n5NCamRnKros4V0D8dN/WSvbHsRc4P/deulz7icPK9IxNEJpil/z7Vgznolw+DH2VQjPzl+Hxyac6XslDHA86xoDaxAd95uq1BWxczDCpYss4ggLp6D+e6UtlGZ0Wsr+4gdyWA7RZpSe3826730qER6PfBu9Ys1LEzQ0Lbp5Pr75yHeqDQQJI1XjNQTgP1zEt1nLpweXEpgznSwEMkrR27trYBAC8ZjgUQI+s4oJblEdKLh8QJJSh1HG4Dr7/qcFeqgG0XAehPLgrw3gwf7yn9U786Hmjr0/cGVQ2aOMbkKugnz0tzdZGOR30BJDEa460HL9LRSKFgHmjLufG3Pmy/Xo5AmuS88aq+02E148e5KvyrU8TYvB/3yPbhWWlj64LU1Atcb0lHs0YboIPbmnfht6WNTWzDahxysWUMl1Y3YkcbAi1r4j5oI85cWV1l/qy33Rlr65Xc/r8Jbb2Jtsqyaj29nfBGCdZnTcpTl3axQXviTw8u7kYvbufClvxo8NfD79vp89Xz09HT1hjD/dgQ2vN8FeseKyOOx4VP58YdVjvYFcei4lAmDMZKqwy0ME7LbTgnCJH/T36uP5Rrt7xbxsHPDTCcHu8i11M5527v39ysRF9fT1y5chn+4/7cQ5ssMwrgdbDEo2VhgEahgQEMA83aF/knS/JkH/1afGzGlplqOltbiU2YDaalLAoYtHRBdxtHrB7gdu4M2rjIxbDp30EmN0yjg3QC3SVhNnYVGTDYr0vS3dcPr7cgX+Ugvv297Zife0bf4Rvoqi61D+5GMjAjL8qXOnLpzCH/2S8+T51JP+QdnWMTKC5fuJxzJi3aeE17wvvEKNBAmsqH8qa8KG+kTDBO9VbBDW6Xhz7KEv90+l0cMxAp/ZRfr3fRQ93hXJqAYRaz+s7gdAZQoKtyod2yDIO+Sj3zT5m179r/oeHhlEXnQVoryxk48BoeGVBGXtwtW85FgG448x7gqA7IRQLGYFnCYjuLzNkxX+UJFyz1k/J67uUYDJS7WOl9zCA3SUE8aABDwmSmbotZtW1g6Mm4cP5CTGeQvS+zNZfAAGaQ7xwwphacWKRprQKOWt9KB/jzu/fj9v3ZmF1ci5Xtg1jfO441/D0Tt9wBsry6Dn7ezNIWYll5VNwwMT4S589NxRi8pCyYLNLXPwjvlGSKTrfU4z+YiKJPqUxJA3d1pQ71PRiYqSh/M17nws8tDeD4DUw4Xm2Sc6CPJI/bhrKhnq6XS9MGGPx3oc5saK+XftLK6/T/5A/5xQOT6/rSh+07p6mTub6ur+Ul7ag82InfptzbYXdfm0Di5wYK9w+w42JUaGOASjnPxWN5mn7YVzGoAfRcAEJGxAMm4NieQaGR0ZFYwDemyTg92ouZyZH4H/7Fz+Pf/uE78fqNc9HadByPZ2eR0bVogo8NChnU6mGeb9y8GR3dnTE2MR1Xrl5D14LFoWk9+OVuePVAW1sPzNYVv/vos8zA1k/P3XzwUeJAHBqxl+OTMh0dbZlQ4i4SFy0z4/clv2cWMRelfuKhbKhzctFMW8LTe4s96/SU99MevaS99DbIZnzBwKCL3hkg5G95TbvsHFhmxcxh9Ziyro026WF1fTtLu23WDvGhd3M3csVFYHj9GJ/FpIcG9I1BaLPGmRLa476OtwX+Q8c5GnfEmHV5dqbOsEyImdAuaHA978U34j9xVdpnrhFPmEnp6H06Hm1kBrHppzpMXZhlXZhf/UEXASWa41b36hOKbctn6n55UJvvIqXJIP5dgnGWt7Fmvv1obGqj/5axYgL4Ti2vLKkLbJsu5nvLrfIXvWvMoJ+Z5KlX4A11orZK2TCIl7R1TrjaBCDL72qDtnf2oZG6vDlGR8djbGwMfm2P8YmpXNjrRfb1DzzvUB0kz/mZ9JEPzJAfGMDvae+Kre29lOdyhoRJe6dZwse4kaUJ/Vzd4iKYv3UxW/0nBlM3eMBrvdyJ+j9LiUI/MYWBv94edCP8Zoa/CW7OiZnrlstz95qsanBQ3eBcWjJPP9syHp3oGhdXtCPqDe2Pgc0MdtLP+mKtOsDFR/WE760ZnrsyaNw5Vc7VFdpP+b7Mhz6M8mWCq4kk7iyK2N22/KQl8mbB7rOxvDSf8mCZNstYOm9lVyt2AXlw14Nzp75Ur2nnCn5zp4A8VwLa9sFn0WulD5b8S/znuJl78Z88Ip8aG5Qm0ksZl00N6Naxpb6j17lwIn78F71ZkkUSmzJfjk2+si3nVP6RDu6wUBakkwkH8oa+Tybgoe88K0Hco/6wX7nTBFodp51VDyPH9IHbJS7zjDHn0uvKQkzpk7wtNtDeaY+1N+pZn8qQf8s3ymg9q119J/2ku3zlHLtDKcfuuKG17WZZ59Rj6n/kn+/9rX2UF8y8l1fFG9LVOEa+R/ZN+rQPBsB30NntvE5NjSP36B1smov81prfA6tOIF/SwHm1n5azEy9ru5aXl9OvqTE+bZh84BjUG+rNPe5ncrNz544EbaNzZDA+acsclnOfrCiizdU+guWghfTy4TVpl6GptNXXsT3xivKRgX3oIn8lZkM23U2grDhHnvln313otm2x9+AA2KCvO6Ymx5FRz0fE300eVsc6F+C9TvAR41aGquh/zxWtgkf2cCqMxYg119dW4quvbsfci7mwLKD8ZJkq5dsdFp4hZFLknfvPcjfAvUfz8dGnd+I//fq9+OjLb0qiqouPbV5n2fPjODiBDq090dKOzsI+ujPypMFk6vYM8Ftb3wz9/SgLWsqAZ4S1dQ9EU9dgnDRxXSO6l3t3Zx96kFnllnmh39Jf+6ovJR4ySbUkAFbwacDpzK24bf8QvbVZjbm5uSwFPDAoBm9N/VN2fxWMr40puqTIoK9iFG2R+LLpnbff/gVzlVkQbl13YlyFt/SIzK2QqtCcdA3HJsDIcgEbGzhkDE5G8MYacoXb1RuVstfLkLBIMoVbAmVADyBLYM5XKha3dAoWawj/GZPhqfN5AI6dhOHPBBoKF/PglphXbt2MS7eux/CFyeiZmYq+qcnoHR+LDlc+GUMjwpRlCVQITN52bTcdnIePnmX2itkqGneBQRUHb7PiidY6a5o+M3GsMV+NMwyUAMx6cCODA4DznWhiktrpzhuvXI7X6YeZyDprw5OjedDl4vJaZqO1I6AGMVvbEYzDvTiorcSLr78ElHm4GRNqdpaKhNs60Y10VyNuDwQXbi3BrUxG7e7px9ANMbFuV9fh2I5Hj5/Hl98+ALyoNHeiUsWJQ8DdKtjf34txMwCH0aP9pgYc68oav1vluUKfI85fno6p8+Nx5ZWrebhTN4awq6cjpi9OIkSV2NUhhwZ7KFoPeHXdvxuQ3D+MccTYu3IoUBfoqFwU6NmnL+KDD7+IpYX1WF1YjLt3v449vnONdHpiNC7jbM9MjcY7b74aN69eiMH+LuYHwa25Pcm6ZB48cxbtrTjmV2bi4sVhhNQFJkHYHveooAwr8N1q1nrzoDvr+huczfIJ8I8KVoMt77Vn5nUPfDwIv3VAo+NY3zzEkdmJew/n4snTZRx8y9CsA5JX87CQLgDFpeuX4vW3b8Wrr92IV1+/Fu3NAq/9VDa2LwCTHa3DZyZAHO9HXydKGzCqohIY5TZMHhpr5YgrEUYMEcbMbzJLHSOg4pSGmf0Dv5qJ4oEcHdDYC82WFCib9SCzmOGmMs7sImRSxZkr0XzeCgja2sN5pX2Blfzt99EgiDMTwUOmSuYDKjJOD0pGj/dQGZwAbJp7h6N3YiYmzl3IOd6Bp9qacVLaOunzJrzTGuso29OmjnixUkERumJuhoZAoTE8sEjjKiB0PjTiGrKuXgwKcs+IcjfPAMp9D6XWOzaMk8n4uIYuQtsCKN1CrxJLt0Kjz4eN6Ai3Me3tHGQw/hC53lvfjMVHT2NzifkzI43Xro4exgYoOcK5Q+F7MNYe/NMzDIhk7jSMBgE978Ns+WP01x5OQK2ylbtLNgGWglLr4e5jIN1dkEFExpgZZgJ+5k6jraNthwVALkQ2852KTSNrhoGHdBkctQyP9fc7e9AL0DXBI4o/t9FxrUBCA71T28nDhY5qnm8xT1PL0dywGx2tW4BuA7DK+Ak8X4lV6N/dOUAfAArWqcVRa7P9bg8YZ27RAQfwtDVy/5u/+U/x2bc4g0vr3MfVYlfcMYSA1B7Ap1nWBpXNlnGOHJQ8m8Ha07JdswBDnRMNTOFn1aZPz2uxpqTXCAitZyyIVF7U8YIpjdH/H8B9aZC8xs98pAOUBE2y8K78sx/KXP718lq/z4D/y7ZKa1wDQNDueJWfK4opji/v52tp0/vYiP1/GWRNY8n39Dnb5ZK8Jz8r4zFYVZw4H/XPfPV6ZbUAV/rFmMsP8xbZh+wP/fM+mQnHQ2fIoJik78p58DDjTvhzH13igbX96JCmmLkwnnqwoxuebuUeTUdx/fp4WAbH81PakM3WZkFkoHufxPqKgPks+gdKaYfZ2RfFqaE3mWml3WEeCxA/STsvMEja8VTPmXkpwEoHiH5nUO2lrXxJzdRFPqRb0pbx5j3QV+5iqs+Pd5YSXqcesR3HZ/Zh1vRuNsNxNzOKvZf2xQCNBx9VKu7A0XlAX8qDOi/0tcwNwEl6akz9y+Bq8lSZF4MD4pLM1uEzfys/5u4bdJZgvYBYv5cfz9LB9aHDZHaN8p7X8zsxgZ8bqNHRdJ6z9qd04ffqB3GOcqKDXMYMLXhX5znp4cN+Zd+gkc/6w/fZJ7+nHe2Zf+tI5Hv0hu8Fxd6n9B8HjffORwlU5q3s0u8f8m4BmM6HfyvbL/vDuJPfee88J97zvfJAv3OLOfd0/gxSKJMGyQ26Zwkh6AOrpE709wbOq+gzyyC6u8jMfOtjejCvwZlcbOCpsybtLKXhQfFm7xp0NUNQoC8P9fS0wyce/N0afei3LnRrw0ljDPYOYQu0wYzl0DNxdK4tx4KNYmQZpKBTIwO9MTU8EANgHA/DP1WX00/HdXB0gPPgzk7QH3O3t38Ulh7K7cM24gNyZgahvMwzbTztGtgocwNdJCE/kGY6rKUM1V5cu3oJ/DMc7uo0gOd2bHdtvv3WmzQMn9Mu3Uh+0lFSR/rUXqZthh654C+dvD/91MbqPHpf589D3faw78UBPwV31ZLXO3Wy6LzZn7vYS4mSO0RwMI0jpbzTh/VqlTE2xcT4BONxfGVel5fWwLQrcUgHz6yPDg7gR7konweJ045nHnkGkZmJ3l45NxDowkPp/0H2q87T2gFpKA/Lg/JA8isK0kzhq5euZOlHOVgez90m0KDU2jWoXcouFd6EHo6Qvus0q8flPUv5+J3XaZN8733L38Xe2Kaybia1/RMLGYBIpx5bnQ4rY1I/K+/Oif6Qbal1bEv9JO9KR7MW/X3BPSVQWe+DGVfunDSDUXrkIjj98SwrecmxyGqSQf/JcdtGKeXi/OqAG9R38dQFS30tZJ9njWvcYS1d7KP8YJs60upumsmGDQTJHWadeoCe50K4eGEAS7zqIkLuSuJ1E51pQP6Q3y6Cj7f3jtLBrhlQz3t1wn/9SafuTg9y7MBBPoqLl85nYNpz3mxf/ZTjYzwQg/eAefUjPC9fShsDJHZSXla/21377Dw5XvGh8gQhcn7N+jRAztRl2SWzCLfAbc6FNsyx+ttsi2t8lSbaXYMY0tVAnPzgQx6QL5139XbqBGgg3pePnFcf0t3rpLHz6sNSSxlUw95or13QUQKcX3lfu2lQRP5O+8hDfScfiPd8GoRzjpWJ0ZFhfmug1R0yxY82GLa+vsZ9DhKvWnv/rTdejS78koPdau4mlqd6egfADQMxhA9vDXpl3wkX2w8y346XpnO80t3D1C1r6qH9a8urYMot8ONAfPLlnUzYUemVc0j4Ee3ImyVgd5IYLwNOtKNcijePtdV8ZgDfZL4SiN+HNyxByFiY8/r4fdRpKb19mDH9r+1hkTVsKu+lje+VWWXMfjhHuWsPHGqJ1G741dJte7t+5iy0hGfzHZ96EKQ8fcD3R7FarYGJa7G5YwDFRas9/Oj93M1i4pfZ4doPS7mt41+srGwiJy46YO891BfaHp1KEORRHkZ2JJGvZmGWRXQXxrUBPPlM/eBTnVJ4WbyonSi7ntwZYNBMDJTEti0IXg+k5Tlu8KbfGYRzAc0geS9zrt5uahQHGKtxoVCd6AKGfoX4nZ/xXt9E3Ok95Fszx+slpvxe+VdunBNfczEYuud5JMyNds75dpHP3U9ed3BylIFIDw917pVFeXWzugFPLaXNM+ni7PSAe2kPjtA/+GAurmGj3LHe3dkLxjqIsbFxxtObv9GemOQgNtT+j4+PpWx4QLt983wSdaK8bD9cABQHWsYnM8ChKRKbeMJgp4Ey+d04xfT0VIzS3sDQYGSNc+ZxD52mLlGfGTzsHxwGe7iLH90ILU3A007mrjDJyRxrq6WJOkWe1qbK0y4oes9cJOMa9Y4BfnWXtsQ5EBdI35xT5sXgn/Pk2V98DT328lDRVWzvFrRcX13EVlRy58Po2BR8GLGOv2rZWadXLCJuq9up+kPe0y7YL/Gx815fEPm93Gmb1UF0IO0Qn/uVgWPjerlTB5o79ypny3WVICO/9X9c7Fi0e8qoOMn2sy1+42tiypff1W2ici5dtI1mnHv+g4vILrA4lwf72E/emdVvbMBrfajbPD9JhWRA1ziBi2/yi/11VMcogDz/gra9V9oS9R+feS9jAN7fceRY+FH64i/pSaM5DyVor67cyjZ9qJekJ9Oa8uVvkr7IZcEiBUvkrmnmW9mmt9mOdFSnJ92kN73NhRP+VjaUfvn/5MR5tIxgWyb0OYfiwf4+F7fKuU7GaeuLBpavcye+gX/jsupg6ayv46v3s0+eUyZt87PkBzBd0tFyZehDeM6xyJcmEam/vFZecfzqXIstaKu9v7TQxoldDfSrs+QXx+7f+gTa5U70jAvxi0uLuYhoANsyQhk3BstLJ3WbMVAXQNSVHR3oNDCk9zdZ1lr98qXxJsfvQus+NHIh0S/krQZkdqOynedLfXP/cTzzkO+V9axwYjLv51/ez52Jt+89j/tPFuLx88XYcCH4AFxuJQjGNjoxRd8G4B90b5Nn0jbAW/AQU536G+ylbvDoMKxXyi4XxtH+dmxXV3Me28FE7V39fAtWV0chl/Kgdsypd6eHuk3969/SSBp75qOLlDvbqzAMupHv3W3rrjUrK1hOz3M1bS/L68HL6mLl2vKzzouyJ69JN+fSv9MG2fdbr7/+C0GlDRnkUBk5sSpGXzMY4eBUaEyUmRLWB9YJkYkltI2WIEYB4zJ9BhO4AayRDGVQwRUumWQwDZVgsQPFCjCEUVuY9K72Hpz93gyit+AwGATsxLlzks3Av3DhQgxYtqUfEAbjHmKADfztbe7EDmClughoWeK5uh5ba9XY5Lm/vRcLzxdgDJmjgXEhCEyigqeTpOMnuDZQa0Z/ghWY+hAH1c9VOK7Qel6Afbg4M8PfrdHT154ZE2b8laz/rhgeHY8ulL2C3AvA2dtajb2N1WjYpy+zswA1DGw7+gGqqBT2dmqAaxxlJltgvofDKjBptwZeV3dub9tgXAsLy7G0tIwDgVOHM+p224pZkO0tMTMzhrCYmetKMsa7SeYy29AMIoSwrTmmLkzHlRuX47W3XokL12ZiaALGEHcjuTWc8fWFpahVKpnB7kKBCz8GJvusbavShwc0KKV2oAfQ7ubBKg+/uR9ffv55zM3NxwKOYaWyk8DkFmD0tSvTcX5yJMZH+xHE49jZW+eeMDxM7OpGW3tDdPe1xcT0aEyeG0Gp9cITrbz2Q2eBiwZ6LVbXlmITh9IazJ6obrZ8KquXylYGV9Ga1dfRAfgJ+Ka1FyB7Es/nawj5csw+X4uF1a1Y3jgA7O0D9DCEzNPA8EhcuHw5vv8HP4gf/eQP47U3X4+LV2air7cT+rcgfBhmnOiDPRxCjIGKWIunU2rtd0sMtbc2RCuKtDONnODKQFUzgKVsP3NRQIHOIMnL7xJsQVOVmwcCujvDuW5EeRrwFwAoQ/Jf1nhOgAgv8qoj7RxoKKxZL6CRn1p6UZ4oB0sIKTfeB7FLZsu69/RHh1EDBsqKlsbinCvjZrq09A5F39SlaAfwC57Hx0ejkbna2lyjv90pp2ZIuxW8unMYTxc81Fsj3J1KLLOVkBF5cHpiPBU2phZlpMJdRA53odtpXL9yIfq6UFjQrntsLBcprKl4sMvcYoRLOSEz7gH4yOgRumb1xXxsIAPbgO/mE5ywwBjQ58NKLY4B6NLJA14sidOLjjH47Nki0qEBPmvoAljA20pzHwaxsQX+Q07aBAqAvMrSSlQwCmYSmmmsg6URdqHGw4fQ6OEhqVvVrVwIZWA5Bz5U0tYYNotfHihbAOER5vcMlOI2+s5ut47RF0EJcnuAHBtsUU/sW1vOBdSFhWhC9/YPW69yI54/vxcXLgnUrO+3lwBgxwUv9HJtywPErOXL2BDknoFRdGYPjshRPJl9EvMLi7GwvBhLi4BF5ut9HLjq3kn0c11fb0cGm3rhl/pWOutXN+RByR7Q5YqxwRYdvbLFVVrklkiuU2+dnljD0Sw+HQWvs6RCQxoiM7/MUjBg3Ymys2am9Chb8KEZNLcNnwkEBWWMWyXvwoo8xEVSNmnr9/4+bY1y9PJNAasFdKsLeFuuR8YSmvu7vNYvsZ0v28iPeO/Py/uXD67XMIriMpDJfArC+DPb9bMEjzzrjpD99un3jsVn3YH199kt3nsj3ydw8l9pNHnd+yqHgrGUd+ymYGAH24AaANwjl0POWQ+2q4IcdsMP1oisxdAA84GQe7ib/Wpq6I5v7y7G82foS/SfB8VPTU5n2YT/H13/1SRblh1oYit0hIvwcA+trr6pMwuVhSqoQgEYYLp7unseyJmeMZoNjcbHeZ1fgH9BGxszzhuNtGY3adPNmQZaVEMUCoWqyqrUmTevvqG1cg8dwe9bOzwz0TSeuOe6+xFbrL30Xnvtx189zVVBKt7SluNmP2xcGniMoe1PRZ02OgE8MeHSaAwvZKTPqTTQCb5z2C+OdNTxvEUl/MvFHBd5j4ZE3uTQAVW+cClP3wOmCUO1qbIfgc4SB0/94fzMSXlXUqE/II+EV4KPEXWi3M0Ab0CcvGwIOWj7jYYVjkb+pYIOMOW/wkuF1JaKE7a367ATLn4a+aUTpjhyVMqNtB2m3hIJquNFODlR6wSgSrVRJHaMErLPygt5fpl4BR6UKc5bfhrP1gM9ed1DGet7Gh1eS/zL38UBUpxhviMdGmFkHu2RlCVfPw+cnVxLekqIaGTQQ+Be/m7G6AZnxUNxEgrKT4Hh8t6MlrKEm3HzNyIk+YB9ypWgvG87LDU3HcZY0DGQ9MuzGXUNX/TdYWUWPHkbgy6dXPBc+Zjl+Lz90Jhx3MUxjRjxtMD7lHs6DtFx4OlNHQCnlzE3ORcj/Rj5Fz2xj+GrbmL0sClLjFY1KEXDqMXzD24vxkQD2UgXNSKUvdYpv1SvPQVm2/uU0Wtu0E6srZvbXtwEV9R7+EsYM87CrPu90INROvK1gkcuIXes0pQTzhdn8Qc//K1ooCuai9uo+6Ojw3jw4EEs3rqV7U448Kz8VQNLg9Bx746HBmPX0aahKuyUkX56rX2IocwpLZkCxFy4cjw3GXbSRH1dAy6jw3XYwovVYaxbPd/VFTq3lpZWwae+mDPKCv28D9myjN5pGswl9OqR2lhcCRPGeXd7K8YNsEk66aAbnaQDMPf/EU+NNJFG6VuX10uvaVPQ9lzZAywdf2lQTAPL4/6deznpbGpD9xPSWeqm3Br0opb53e2z8Eodh3JLCpTCu7RR/NS4FD7unyPNFAfxZUaT+rw8z3ZIdxqrOpV0dIvTPqPxqyzXwJXmpTODAEqqIJ6lHuk3D3HVNnHqSLZsbSq/u1rXDfhtfIFD5HjIm+SR0oeGteMtvzHNl+MvfUnG4qA0bN3yEWEg3nkt0yNQXuro4I0OpUw7g1yxz/YrbTAqFV/tT3GC0F7e39t3UsjyHZNiWIvDRuJriJ51ztKZPzE+hSyYBvZT0Wy0Ygw6s2KXmXewr3Swum/XnYcPkm6NODRgS8dkBjvYD8vWjlSnw6rOTWdTfy+BYAUPCm/K4Bd1aX7Lr/0uzO2PiJKGc173E95Fv3IFHLxWZNL550SsTgZxS0eA/Nz++U4GJDCOwkBatFB5m/jiJJrwFA6Oh+0xbZrwdVwdd3lVcUaXnPvKLuWNOqE4kCtwGHP7JD27UsQxMOrXPmrce98xEo/HqFP9WVvbdlpm7ssDzjlZXSKDpdmIxfnp+P5338NWcxXTXvIzJ1aMChzu59PAAcrd2d9PmtHhoiPdSNcBxkM+QrPBPeQ5z4nvFWRbhXF2c/XPHz/PFGzyC6WIdRvwwSuJq7Y3dSz6Zn+lDfmfcseH1F9MV5ROQp5Vl/Y0dYkyS5km/02bkvvCMYPHwD9xvquDqDebmsUVHPPz8xmwoPNL3NePYECRDsDGGOOlrQ38haFOf5qQk8pHbfcX05GLrLmC1sB77X9t7PbxeRzqP+i4ouc8U78dHLri7gJeqq6tvgpuHrvag/uUsQWPXNvYyXRvu/tHsba5jf3vXnD85tpORqHv5e89ZJK2nXWb5tNVUzqodao7OZL4l7RY5PU3AQrwiJTlOt3UIcqpbgHC0f/B9AFoAxwa8AQ/393ZT7x0bHWGyuONHHUFhKnY1N/8bp3ibDoYDaWSlzNu+Rx2u/TAP/Cw8CZx1mjbCXhu6kbgj5smdyOB5cvD0IKblIsfPuMKvIcP7qGbmrapNxbmZ+LWrTnKGcnUq+7NuL/rnoXoESedePL0q3j+8gl8+jiWlp9jv3zO+B0nDz5AVtYbRgUH46Tj/gxaHqYf4HLStM6tEjAgnekM9VN+W0PeVrHfXBEiPzVttO13Qkge6ASpbnEddxX0jeqoexxi1ws/VzoBj0yhoTMeXBZm+rfS3nC85E/SO9/td+pCwvZmYib5BfyjRKKrPxaHpvTd1ftsg6ttXfkj+aQPSF5oGxhPg1RXlpfT4S8K6B+6gM4NvmtMTGa7JyYnMjhFHurYyuNSV7TtHCUAC/tMnJLwaYuHHz7bdXjLs3LymmupD/O8vFN6LH+F7+o3U78WV31G2DiRpJxRHhe5BUx4L/Ga5+TPqRtBy5kC1soZVOWUkfslWASar47G3OItdLhKTnbkfncJ0+JfFE/lKfIHyxav5U3WYduUEfbDZ+TD8prSfnpClcoRU/5Kf7bdMVVGizPa/qBSlqvsSFrhHXEtN16nXwoXg/jUG5SPRrMrcxx3y8jgG9oqHGyj/BvURX6Op94r3YzD05QzwtNxsg3W5aHdYeT21XVJUah/1IwmjomB2CnceNNyLD9XFNDvMgmqI98U0GWlwKL7jcFvlUv2wTr0w6hHOKklLHKsOW1L+jPEH8bF58V7+yZcpRu7r2Pf++odBkzKswyWsL8GKeS482ef/G4d8m/r6Mp2adHUYcpEdSB5kDqe9p7jq9/A4MpKFfsGuyGj/QdrMTs5C0+Z4DnHFKhCD6bsLrp4P3R9EnvyxPZpTla34YEb23vx9MVSbu776ecv4tNHz9P/d3qFPMSe7Ec3Vp9141tXhJkS2TGVt7jCS14oTiib1GPcX8JA1CNgbIpCn/NIO/X4IPY2V9JHWEVPrjfGgYOTWepX4BE0KF5538CUzPbBDfmce81l4JCpfa7P4nBvg4rhlcCo0ZrM/jmJ7BiOwQ/V3xwP9RMd/uKf/B/AJLxNdyZcHEflvIE7vtD3+htv/KmbITiQMlcRUYRRyU2iYbA1QuzsiYo7legkl+nJuERABTaXEeKD6cwX6WUGphARgWykj2bFFKBRZ+RPa2w0ney17lnTmQlTqKl8GB0kw2Ig9mEKKFympTnY3Y5xgACXRLju5dJkNx5ro0CLeG7KcAVg3bHYpeSbu1xHsE/OLMSrlTUQYAcFrxOrMNFd3m3Tl1Q0IJ6d7c0UFGlw1o2ob8ZtmM/bb74RM5Pj0ZpohnsDvHj5Mt547V7URwbiw1/8KlaW1pNxN2jX/v5WXp9sjMR5Zycef/IhhulkPFt6HpMoahpHKuRuFOsu3kaTtSHIQ2B+AQavuwnqGQoGDLBHpQ/F+dbdhZicqAMTkBrFwaXwuyDn5Hg1mnWERsd0PQhvwHXZ42ad1Vi4sxAP33oYs7cheh21PQg4nYV723F6ACNFcPRi/SqAXZrUx/cHb96PvmHVAJgAyH6wexRbtOfx4xfx4Yefxws+n3z1NF4+NZ8U5SCgx1uNmJyejem522m0DA5dxZuv34rey4PoA3GvMQQbKKSTY/WYQuCOaLjTTmzKIjTp+8HuFkS6h3GHobq5jDKwQluBA+OkUaEzFU7BGIF/oNR1rxs0YbxCtAeda4zb01jZaMfz5b14vrQXj55uxctVjOoTDEEUWJd3lcmiWzExNR7f++3347d++/vxzrtvxcLiLMo7yk0PDO7iGLxRCTNVg0L9EthiAA4goKjYzYGNDES74DcGmgyPUXOJlA5PegPjkAH1QoQH0A9K13kxuK51HtDmzCMJXbg8UIPHTdfcKE/6qkLYLqc2XVMu1eQ+lUBDAIv6nARyjwqXtF9iXLvPg+PnChadAoOUyZdkRDJDHXi9MBwdzyrnCljT9ViW5fQMSJtg3RDMaeZ+XA+4SZJKoIbYMcp2E4XYST8dMkP0vxIbGwexg1L8Yn0jrqhTg64BY3M/iBHgOInyYcopnT8uzYWY0llwfgLMoK0Hs5Mx7K66Qz1RazajF1qBA8agBid8YoBnzveAHbiXm+tiUB5v7Ue9fzRqQ7XoR4D0wzzPgPkh9zV0ri7Mc9ah3CqM1hlnhTcnSuhIsx79NfhTgrAY1Wlkn6DUHxzDWMskg4riOLhRgfmq5Lmxlw6qXXBzuG84/v2f/0X85Gc/j+//7g/gazdMFJq7Fk90aMNo+6jX/FgDCOYBeEEF/gGAoxc+dAVunx9t8Xkc7d3d6Lukn2dONu5ADypZtOf4MD795FEMN2bi6ZMv4vWHNWh1G9wRflfw5tOcYUa1BesGY/vgFD5wHZ3zQZTmp/HV4y8yGqR9cJG8UB4s7s3PzaGEYCQ1a/CwURTwuWgCpzEMRldZjI1VY2q8GdP0vzlWS8W8WjUH7FBu9tY0srY2yLMVfldjljLmp1pRG+5HNvTDA+CVlNOoD+aKHc+xOid8qE5ZAxD7FbwA1IS/Y+gNqhyp7IAefBph7iSlaZs0aDH3Uk70KmwwKMpzqBH+5l73dAJWiWzErApfUeqKIupnajE+k/e85Cf3vM+ZEZbgXUbkec2y4Ekqgr6sciLdcyeNIg0olSKfV8HvHikLwfOUedakMsuh+LugDj9VdmyjSpq4o/qjIuu7ZaMuFGXK16GR7edQWZ2E/6OTJL9rww81HlSSjL5tNNxI3U0UhWFfvHhyEJ9/tB2728rvEi3gJMLs7HS8fLUMHZ5B9zo8inPRCFobpwIvnEp07hU8HF4EzRhRsL6xnn1XtutMTiehfeF9u2q/sq3wlvLNsVJuA07ByIAaja/WK730p5JoGfxRlg42J4iN8CjOXsq50bKqw9XotK/g7wdZvgq1/VInEIZdR6LwUvGUZw+kY9sxKfc1uNKxZtu5p5KaaZv4sx/ZJ55NJZ26vXZh+IoHgLVcaUcdR/wQnSg90aUYAKZhcpK9P6NshKdjQRdTr5CfptOeUyNPvEkDhDo9bUeWQtvEIZ/N5/O7Rlcx3EqvyuF3FV4NFWGlk4OGZtlpkDFeWYcnzyemOr4317JOfnumst9tE/V65DPe9zVOy8sv1Kmx0zUIdAQJAijJ11KhFd7d6Ky8Awx1KrnpvFGRGtMat1KKhoqGcS9jbX9MJzDCmEt/zbFWuBIuU8tAA2PI70ovOuEleuNIK+anb2EIb/IOuuGRq/qglalJdCtzmKJ0Y0jOTE7FJHzL1D1GrrXQVTJdBPx7b28r9o/2M1XQBjqOONlGbrk8+JDyzpCpjEi2URxT8baNno61ynT2XVJlzHUsOu5CXGe1up3O8mt0gDvTY7RhFJ1zNSfnFxYXgc8VdDmbsBd/xTHHTn5t1I5p/gSh+rhjYTCO6X+u1BnADfVUJ1Jd+m16RieSVfh1pLnCzhQrRn4aRWVeV8/V9c1YXl1LZ5ebr46M6IQ0shHZg7E0PT2fBrkOJzf47wAr7z199grd+CCePn8V/ci4w85h9EJDetXWVpcwhveBC7gk7UHDpiosExSuZiiOcg3kglMAjX4JO/FIvUR80zivIcvfffsteJwOdgx9ytEhYKCxeou2QkZ/atTLh7vvyrd530AQVJKMgHbCOfn5uU4Ao0FdMn8GfnXTWVD2cXHGpJPCcriuQ9bVFjpJfcaJmEwHwEDbFuWFxKARrVPYCVvLToeQfJx3dGA4maq+OooOYqS2DhXtII3iNNS55qSJ9bjKzv27dPZmsAD97eKX/M6+ptwQrtBf56Tsr2bbEhbUbeSXy8i7bdMpphNMWBswksY979gP8c0+bW9hq6C3lZU0ZbWAzkphooNcZ7E59l3p4nUdzztbO7kiwFXdOlid1OxgzwizaXBtGGElb9Q4zfGGZ2d6LxQwJ5eEtSuhSjSzNFLS7gh7HWbKAWnKvZFsvPIh+5+EJr3Zv+KMFk8Ld/NTZwFjBTzFt4JpRcYytGmTiiMptzhKai5lRpHb4qfj7Zgalaicl5+pAwh7JxN0EskHUt5TrZvlnhwdJI4Ld8ff5x1HW+TqUSNh7atjoPNGZ2AvdGuzDa7TaW/ebrmysBmjXfMzkzE/OxdbO/txpqzU2UJ7htHXv/+dN2O8UUUXRu8ab9Fnx77YIhVk9t5+2Z9MJzAvFh4NH3MD5pGReuKTcq4JP1Ie6gw0sEAb1L233Kiwg70sPZjX/xzYODYp0+QzApN/Bboc/gQeAC9lns94CnQdojkRBWz97MoV5VrKDH4b7OM+efIuHWKW6pin3GRsjDB2zLxfx/4ZQY7MoM/oiLrEttNOakMP7sd1rM1F3bojr3jX4IZe9CRXHpueTXiY7gbs4gQ21/Be3ge0jLeOUic44OXQhCmn5OEHHWyAvU5s7+rMx27fv4CXmhLojO+nfD+hvdfY5WfYsGUCYYfnD45cIXbGe23GxNXv6OrYNAc8f4It1Dbo55SW9hS9St3S1QNOuu5lfdgljG37mLNzxpi4meQeZbkyywl0g+hM1zpCnwxEcLJuGBw0WlQnnabHNfJWHiuvcDIBnQh8cGNKn+9BnvZj01EN/B86A56m8xGntPnEV8lFR6LOZGXxdvpPympJ058OD1XSUarDf2pqgvKBD7AC7NjtOqgK/Sp/dFq7YX11hD7DHy9Pj9P56N4bcCfGu9C0jl+zPUiP6lROcOxhB7oKJXUdnlUOy9cd0/GJyaRJUUrdXD6AFI4x5P3cwiy0NM+tnjilLxNz8/AOcJEy3afN1Qg5KQsPVr+Rf+R+CIyJPEZaUv+SH6gnuqF/ojvyzoABcVMbGrTOT2Enf9Iel7c0aIN8VzrJ/3KsrxLe+n564A85Ccu4nJ+VSRn19CvwEi03YT5YwQ6EuIbgrXO378UI9vYg9lvu7Yfeo34lj85gTODnmGX6R1dbY3tfOZ60jWops+jO6htF3y3yIW0b2uBZdJzCq5181j4QJuom8nVh4XvKCN8VBl26Tv5gmVxLWuSTIgv84GPdIAn5uI558eqCPpyCb6aonpyciYnWbPoUpG3pVP5mOZnqWD6NrJOnujJYmSieKO/tk3gAtLOO5N3wt2yf3wHA4UE7XKXv4fgqu7X3nZy2D/bZSQafVx91/PXXlUPYlHHOMvlTZimH7WTaHML5ApuDctM/wzjcNUi56SppV+W7zwT16juhLOVSZkUBdtZ/gh7g6mBpQTzKgCbgqJ7vKin1O5+Tp56cFdjKCw1gUO4b6a2OYFCER/JR4OiKnO2DvRiqOAbYpegi1q0NbeDeJbgiLJ2MlAacQHAsha39FhYGmpiizkkMAz0c6X10PwMHi90l93RSRp+XIEFvhpc6uaD/aG3dYBKDVV0ZfZzla5ul4IBHWa7PqStJj6ZNF0fGGqNx/8G9XN2zOD8XDXiN7T53UhNaz9VV/DZoVltTvu/+Ujr12yfozmfq9rROfod9oXzQVwk55ISJfVNeKrZGq6PZh8zcoR2IPQxbTI+D8Em7DDrw2e6JVGFsnVzeSZ3OyP6JqVm6VXBEP5L6obigTvE1/nNNndWJvZ6LPnQF5CLluN+ce2EZxN2amKIJwxlMLj2rt7khumm+XWXOxZhmrF3NJI20j0/i4NBgUH0MFxnUevfWrbR7+9577zt/mhtBwCxUQCXKjDKTaECUr5ft8Fvj1MNG2w3RwGdzhob7zujk7B2fDr0HuAgg7GxRtDTYh3neHLCpOFPWEJ3MaFLKUPlzeUkaQQDEqHeNOd9Poh50E4sqggZjiCEwN7vEaWdNgTCEMN9F2GztHsQSxs3zpZXM7f/sxYtYXl5PBq/iarSGTiI3q3CX8wYI5Syp0St+dzZ9bXUlXr14HuZZNY/840ePYwSl+ORwL9579/UYrw5HLnfe3Iq33n47N7CVUJzttlxni4wkGEbJevTVE8p1thrDi/q3thFe3DefljP+7k7fHJ/KqBkjGeYX5qJlvjmdEyft2Fpfob08R7krayuUcwQRVOPu/cWYXZiP2dt3YgqmMjE9CTJUgMw1huwBTNSJFomKsaF+Z5KqjWaMtkCQYfN9aTAwkozL4r3btB9jF4V+bWUlfv3LD+LF0xcpoHWWVBDS8/PTMC5nlFsYkhMoq8MIb5gNTOqjX/8cIjmPB/fmMfowKOsoAiqhELAMWkeAKXhkGBoM62trjNVO7GzsIJAgCgh0H2U1BQc4MTTSB1yG5dwZ9Z4b/ULYazsopU934lefLsfHX27Ey7Xj2G1jyFwjfHsrMUwfZ28txJu/8Xa8895b8fDeLcbnTZjuIob2PALYfSh04Ok8c6LrEMI2EgdcgqplpImvEiY4pzIjzhuBbqTeEQq+iqmGxBUKlc71C+AzAAG6nHawH1XDSGkUAg0AhaXjNTA4xviV1BgqMEY4VWA+Eu6VghQh64ZrvT1l6bhMXiYE2WD8lEiGzLmbhI5CDv56XYPKvF6pdEN2plFx1hNRQz0wJvqik9tcfwoRvYd9SWPUiYI71JyN/koRricY8pBvuJRSR9NIZTSWni1RZw26rMfG/nE8Xd6I7Z0jaBcKpB0j0K7k2N+DsYVBdIxhYYojV0SYPkghcHXO58lu3DX3+FgtrjF4auPNuD5BAV5bjcv93Tjb3orDjc24dPJxaz96oP068OhHGDRQeFRNXGrGwOXKCusxSs7I0lOUjja0NwjNzN25FT3D/aHKd4kQOoNuxCcNeVmgADVljhtBy99Gq9AEyozCogf46JhS2ZGRGn0yBBw+/eQLhMdlrgLR8LqWMYPTvRhdVfB8sDLI2CFIGQPfv0pmC6tnLDp723HZdpXRYQoLow37hnXKQf/7y7G58RKlcwdGDmyfPY0HD96I1Refxr3FgTjc20rF9+QCo+a4B+OjNz57vBVfvdyPtX2UjB5XEvVkJIR5/J1MU0Ebb47F7NRk1BC0kxPT8KE2xsgBSnklJyUHGHsnr4bhp034iLvZV4ZRPLhmTuwR6ZazDo9rjdVzYnai2YhWoxbVqkaYhpNpBwajNV6HF1nuSLSao/C5Wp7yCY1KU3DUfI5xH+fauOVxf9yT53XGTaIUT02MIT9G4Cnm7qxlWU48uOLI1TZeN0I2PzmdSJC3VIC9qT7qNfNcu8oJ4wOFx80inTBWtihI3RS95DVnbKAThan31cVzokE2yHUVeXE209z4IEIzZ+KRYzoNxQsGL+kqpRy/dZQr+aV5buS9VBr5U87I08SNnFjg0NDWma5slZCKgQzfo75Mq8W1nGjgPSNnB8FLnY8nneN0DjWRUYODKFPQheWY7ubjXy0jrw4wilzZpSGMcTM5HtPTE/Hq1XIqjspr20RXS9t56MJ2Uo/yRRk+iowxKqrhXhXX5nI8oO0q/yXiK52elNCdFLGN7inidY0kP9PJwHUNWdthXamGA56iiCuh+IMW03jggRpy3SXqlq1xrsMV8sFIxJiHvuVHtlVerAGlYq4TIvO2Uq7RVOKPdenY6X6OIPNV7HU+aPSkgcLpoeLWNWz8nn1gKOhIvm9bbU/3XftkXSpW9l9DLRVwnpXGNDR9RoOuOCHto3dLPUZ6yDfLIR6WMtRtNNa8ZhUFYhw0pjipymnlRRZpkOvcckLZVRnc4UXllnKj+1v48oKQzjbmtSxYPKf+rNcxKvV5P8eTs3v4XXxRibcPGic+rnGhcZDRXlywXWlsed7AL/O4WiafwsGybGP3sDwdpumI5LpRSzoOPIS3UV85oQsP7EMOTDQn4FlGJjkxdhZLyyvI2P6MJJyabKZifbiHPgHNmU5koEf9sjf31HEvB3Ft72A/3EDZSegTylFH65yCg+D3AbKER4AreElbpQdxTvzxlH8DoGxfUdhR7oGHhliBofCTnsEZ4GIKodtzE7k6YYd2aRjNodtNwZul2wFksXLbfkoTwtBinPSTNySfAjcdY1N/aaB5WKcPqm+q9Js+Qd1Qp+v6xlZsYVSaEtNITEd8dX09VldX0TuRJ/Rdp1kDWttA3poH2M2g19c34uGD+/DsMWA+kg4E010sr23Go6cvc3NeZZuGtvnj3SNJftfHKWzL+BdHgivE/BQe9kOjOPnFDVoJK387/toFsNrcW+nhvfsxCk/TkMuoO2jLySONQHmXS9VdfSsvU6Y7BkLdSRGNcvFI3cloQ5/xefGx4HQx+KV1g5mMpvIoE43QM3hUxZDSCBNPbZv01cVX5WOZONTRpFMZvKTtbtBrt8T4wkuv0pj1vS59WZ71es1PacfDwCqNfw1JHV+u/PC3h3CznY6xdRj1Zt88LTPpTHZCG9Qz/a2TweeFlbCxD/ZLvmYE9NbWVub31YnmREO3D7ZLPLQ9viNdaxeq57bzmmMp6he5ZP3yuozg5lqj2UwdynQWwib5Fqe6rXUXvC0RaElPwMAxKeNb4GZqzu71XewDHb2Ol+2zbzoxnHCxffZPWzLlGc8LE58RThrEwsDfTmb4mXxHPKPdwihXcPOcv0v5xXEkj3PMhbtlShs6hGy35TipJ7452aY+oBFvUI12k3avOp9yXz5Dldm+3EvBfnDaBvFuEHi2kOGurnaVbWW4N27PTsUcNtXy8hJ64Itw83LloQ6rMXSbKXSnN1+7G816NSf51DlKvnB0CL7bdnFHW35yarpEzANPbVqdmjvbu1m3uHd+If7J38AxbGH1g5HRVu7XZTR8TjAA56Quxi8jxKULkQCYOaaOU7JCfhepIowLnIWp+JcOKtqgY9QJRCNi9St4WLYwEtZJ0+CgpSgT7UeZJCw06njqC3AclRHq0K6q1/HWOTW6UV0jqA88c0x5TjwUp33e9jqe4pMRxG5grWzP1Q7p3C644Dib2s22lfSw4Dhy54R6zi+VUdqZlG//qc/2Zz8SBuVT3q++AgiyHdZZUmoh/+FLwlPnu/02UtQJmNwPiOeUO4dHrs4xyls8vo6dXXO1g5foeD196Puho6+Hd7F5ji+4jz3ahi8otzxhV5l+Apv6+OSq7IHjPgbrTo6DpzqOws3XOxlIsX/UCVMaOSGhQ317a5fre7k6wbRGblJcJkKc/L5O38X6+nZOYrhyuL9/OJ3XnWNpcBC9fzIdgzo3x2/2Fbvug38P16KOTgkHBkegZ3htDXk+MbsQd+6/Ec3J2UzF4UaXJ7x0gB3oSr1x7Bf3qxN/XLXi5MMU5ZZJOXiPUfkAW7t9b3f3a1khnqMlokOeQ3vwb+QKTWI8nLjoJO+Znp5K3EidBnmSq4CkY3VB+IErUjJaHFwSv1yppbwQp41SV0fwu2Oqk7ZeKytNcmWjIwUPF+/E5wyaBV8sS93G6wknytdpmSv8oAF139Qvwc/M6NAxXZk6y1nm/x4y9REwEM8NslOP29reSdputcZzg33YAeMPDYLX1uNkmAGf0mnRR6Ez+ueEe36HToShh3RgnzzF3y4v9LqTdjlBSjs9kndyXZ6cvJzvHr4rP1WPsS+W72/7X+SkwSLawNKGsrw/adLVxGPmuEeXUS/Uj3J5aTR0kYPKVlucdhZVqSOoW6gDWnVuCA6sDazp9iHr5lPZop5lZLrlOCaZfob7HvbF52VqKQ+pwzLte+kf+AF/sT7vO0ltZLXppOVLyp6czAfW4oqQsD9OwgtDUwNblhPlFfW3myP1PNogT/e9nOCkPOWYOpLDkvyP0+fkVbYn04WBq5btZLTprnTy26YcE551PJRn6g7q0e5BeAZdmIlgFDyyz5lu2PqR95atzisfV7b7XR7rp+Muv5TTDSeOAyvxH7iYpk390o15HWf7aGCPkea2XZ+fwSq2R1ipWwifstpjKNunbr23dxCb6K/2qRuYUTbiRzeH3zhxYN/dW9CUXNr/2uimBcvV8LT7Gh6Vujn1H1KPgafWVeyPIu9th4G4jlXqrIyBmQqU4fo+MBmA03Ge+nt4C6aqP6/IDMcl+0KZp8ifY/07p4ep8/cPuK9eC5hilyvTQFVpzYl+2+54pw0HfD0Sv2igPjtt/f39TdquLtsDTUyiOxX9wSAm+c1oHX2Tz5zAyzH6Rr+WHtwPbBidwFT0u1vr8flnv2ZslqLnv/rf/1fX+yhWy8vLNEaQoPwioAVUtToctSGVGztkhM1VGgGpWPKos7N2ttUEyQF6psFg0OBmCVxPEdaBS+QDgjILja8eHf00WKLTGFR56jjA3BfZwepU5u3U/p6z/vuUcRW3Fybjj373+1Eb0XnTlwi69PJlKlKmpzCP9edfPI49hJYbFu3BIJGXKEj1ePD6W7GLcFrjehOGkjObnC7TcYNXd2tW4Zb5u2Hck0dfxPT4WLz14F46xMwLfnFySR298V/+4x/GcB8KKsLy0bNn8Y/+8T+Oft59/MWXKWxGQdCl5fX49PNHcfvOw/jJT38a84vz8d5vvI1RMxCmBpJAdbA4aDWQVyeP+wjI2O2bDigR0rQ37uhvlKibcRrxcXR0HZXRkbj/+h0M1os4SmYo/BQ4dZiOAknlAjhS7inKhIJRg9Z0Jw7OANd3Nvbj0aMXaQRU6oHisBK/+fB1EGYsI7TNGeUqhIweQkeTQVquTM+c30abWNb+jvknqXu0QjvKLOMRQttNhkVCidt8YhcoIEUh0wgxsoc2ovCO1vpiCsFrfl9XkMhMStTGBeO1H8urO/FiaTu2qecKhWt+fi6j9F3FMDkzntEecxjQI1WXKenUxgAwAkqCPIUAk8kgQCG0DsxPotAhoFQccaYwXH6L0rXbyZQrFRTxa/Chs7cfAxkZgTF+YS55l4UehvnzavUWTAEGqrMbI/6SPp8DZ+njWIcD42E9A4yZ8FCRqY7Vs6z2kU5r0+k4qw3Ta7mhxyBjrFE2mjBzF3ZXopjfTM+qeYClzSvaeXHeSSblJMEVnzprdewI+2qt4BXsA3hDoypaI7V0yKXzB8X4ylRPwgc4Xw+PQo8aVlI/tHp5XJz9AyPAqxIf/e2HcY1iOVIZj7/68Iv44NPHGHZuzkVf3NvCtiCUhzBYRkcGo4f+VYBHa6LFuEwlrl/DNAMl8RiaMPpr/LWHMfv2W3F1uBPrz76KGm0agAEWIwolBaY8Qr91qO+BNy5/cwXE6qsVyqehPCuT09BUsa2j/PWC94NjjRibnYitzXVwQyc+fR+EzoG1vOrIVQP02xQBRkqoCFKIVlkMNRox7AZmwFhccfPB48PdqA7U4DMYBPC3aqU/KjDhc/qqQDCa+OpgN1fLqDIcO3EGsx+GIbsJXx+wvISeL48PMR5OA/Ycnz1+SVnH8fDhDDTVgQ8MA69x3qvEl4+34tZ7vx1/8W/+Rfz+7y3Gy2cvY3P/MpY2j1Bk3U/ESAUUDhRXNyOtY/DemV3M1AtzC62oN2vxi7/7OI1JeZ79HTSCE+L+659/EHvSH+NqVIDGcq/0S18V6F8rRrzrodM7FTRopxgtCCjw5zJctaFiD+3Sf3PDA0HUap3rRk6Bi/BQx0eDSuXWSRkFnA+mg5fvCmTrk/9nfXw/Rl6o1OgA0CiU/3tYjkf+tsl8Fnci9XfL8xptRdJQtkLddhXh7pk8jHb5rgJW1Vf+Y7/yOmUU5yjkRv1OBhiFmCnsMPx0bqSQt06uUVXBQWQP6Eq52cIs3+/ikM+pQNmuriMmFflUKKxbx0DBTQv0HagTcqcfwN7y+pEz6YxAEXHjyUazGot3Z2N8aihu312ATx/F82cb8R//7dM43B1AYdoqvJ7y3n7rdeiwEY8fYcSD85rrGqQqxamw39Tp5EPuUQPvdB+XySknbVoYEQfx4sWSrIrDNglb4edko0roheCi1Ju20/HiQAePgAnNpr/2X6cf+MX1vI98A6P4Dd27GmawJ6Zmx+Bdw9mOCy3XK4zLDsbuFjz/StzE0ENxy5RDN+NmdK4Rpxp1rj4YqRaFKp3L/DnupoVR0fJ5nTc6RQru6CDgTcbQcVQ59vl0YjFmGkrKurIP0VDCvmv0iKu8kHiqLBQvnBTRAe2khIpeOvL9zvOeVJfjf4PAfOoaElHKJQ9h28Wt8lgx/HxIvUQ8+NpAyzLpI88LU5/x3aQN7nVxMOv28NMB4Sg4Wu5173vNZ/zw+Pb1AfGFAXczZSfShuHzwiwdR/Spn/vaX75sZKsBHTr6HXsNBZ81V7/PqhMmn+HUQHeFn3qXker1WiVXGLm5vlFQ7c5h7ltRQW6PI1NuzYPv6Dru06Dyf3jUSQfg3NREyvzjs5Mwjc0BssJ7Osleu3c/Tg7bMY7hlfmFaeg6clUnh+kdj6EVN/VS79jdN5IeHQFaSX6UkVYD6VRTNzWCTHhoODlu4qpGnk4Bx0aYCmJ6x7OD0RgZiHdfm4+p8XpuIuYkg4642bk56HKcNpdVIerXGmFG/suD1H29ruEqvNQR3eDMsTc/p4ew07mqrDd9D0iHHtnI4BMDSF5DjxPuspYvvvgi94Nxs2kdvKMYWY3aaI63+uP6xmbS0ezMRPzB7/9+Bqy438Kr7f34jz/9ZWztH8fOAXIeOnLTOFezSdOdowP08+1iaNFvU08YGOKqLHlK0UNQdZDZjn3iEm1S1vicfE/HMogCrCrxJ3/wn0VHWQENDtF/nWRG9UvNrlZ7840301ktzZpOJccT2EiX8tJBeImwlO68L57oHOqmEug6GqVzV5Goz0rrbobuBJJR6jokddA6eWAudjm+zM5JLW0G3/XQkWmaP2nO/kj/GSyFXFXvlWc4fqpV0pITNPIm6zONi3aRzyu7hIn4qZHt+GjXVJXxwMXn5DEZKEUZTggkzoAvwtiyysaWOi2lf2Q7uCesxWHFrvWLv7ZLmpJu5SuuEjFgyT5Yj8a63z2Fje+LZ+KQvF7+Le+WJ2pbpP5O2eKR8l3HuMZmoQN4Y06kKL9d2WAanLIiQv7ru/KAXXRlHV5yNfltidRjfCqMD+UJd+FjNcLO8uybvNLr9sUxMZjKtuSmt3z6THlOB7v8BR6k7kwZ6m0e3RzO9lWnsPfsu+/Yd88cU941LYJ5xlUQjLw74d1c6capM81l/paTMIEYdFCK207i6rQHeDm+2tDq8JVh5bD652murBwDX/uHKrG8tReff/UcWW3fsFV6LmOiPhhv31+Mu7dnM3DhDP3cCSVXIl9fObnjREeDNpTNu7XddKCJ76aXdePKgf7h3MBwetqoz+JsUK8a4rkvvnoWV0Ot+N/+48/i40ev0LvRa3j3BOPESFhAz/iVdBMJVz4TVpy5osfB4ao6RepifArhnGzj3uT4RK7KKSukik6mDmkZwkg+qyMj98Ghf5miDt3LAB1TOfi89qRljYJf6mRffPlV0kXvUG8GhtHQ1F+cOaxURyin1ONmtNap3mZkurTTxUdxR95qe0vwhYFd6p9F56R5mTJn++CIftlHHaD2FwjwTOF16hvSS9GfhUmFctLONTpUDQmYmFrUiVKqpg7GlU9lXrWm8wc8ABeErNHdBlYoT5qtCfjXJXChH0NOcqCrQ88DQ/WYm72d8HQTaPO8F/vvLM7hd+lzoWbxRx47CL4bkCe9y6edADI9j8F/2rKpVwEH4ZR0gq5zAT4baez78qEOuKUdPwqdCXd1vm7aC3He9ELauwl74KPt5aqECzjoNeOI0hutMdOYdKC1OvzyMFdMnLuCAjv/WDuY9mQAJjLu+fMXcQ/ZPTM9B1/aS5w7wI6qjlQZ4h5sM+177YxB+HahYaOB3QtF38qQ6QOQ6TrS5TNn0iinME5djf6Z+s9oc/mqEzrN8XHG3tVx2O6U5eSPuqxOyzPzgwMfYatOI29ysh9Jx3VHGX0VeEsPKYuENYOgc0+fgLgoBqlDCGNX9JjyynGSv3T1OnVfMyoYiPnsyeNoH2xir+7FGG3r7RHufbThPFZXl3kPHD9p5z6TwtuIcSffh4GJAXH72+sZ/HB6rl/lmLpo03XRI4WXzFScUbezr8pR6Vt5pnwr8qTwUWlVG0a/j0Gcyt2cNAF+xXYskwT20+cVGsoo0yUmr4ee5P2OlxO7Bsc4Brnqhvvi5OLCrbh79wF87Tp20eMOD3bA4ZI2XJhm8Ii058QFdaQ/hPq8J+2Vdqir8hzj5jPeT8DzsbqyirzZTfwsjuZB8FV/WdkTQJqXh1mG+3c61u754Djah5QT+lJ4VhwozxkoquO6Cq5Op3xWjs7PzKY+K80IO2Wcm+S7Z44Bm14T72yzOKZ+R2tzgtqofu1ZeYvyTz3CIA3xTzmn7HY1hPzdzfbVe5TJ6g3aH/ZLfWkamBpU/fLF88x6srL6Ev16MnID7VorHelacKbIdkzEQNvZnJhCH5lIulefNrW3+oiwtM80I0zjtbGxkU55bVjp2n7Ik+x/magDZ5PeduPFi6f0fTLbm5Na1GOAdcGzi/RbGoGuD/Tly+fwmdHsh2PQTVua+OhAga/667Zom22Rb23vbMXm2m5sbZl1BHkHH9KnrD+hhlzI1YrgmiuHMliGtuq/EDnUD/VHWpi2jL9zhbI0qX4E7sAi85r8waDxAeSKY3RhiuWj7Xj18qtMH9qamInb995IP6t6qHqKupP81SAodRFlZfoTGD/H38DdHuT89eVxrCw/jYPdjezj/de/F+OtxQz43Nhehd/WYnQMmSAvZjydXDCNfFf+uopS+Gi7VpCLJ+292NlYikNg3vfGm2/86SGMz5mYK/6K4wShweDlrBVIYCOhjlwapJDtEn8qhTyXux3DBDTYRAQJvOvASIEAIakkOmipZNIxCuBfUciOAJAK/CECVSPZnEMHIGrmdlVxQeE4gqmoUE1NtDJSUQPjtHOcwsxZcpUoCS5nzGnvJgM+DPE9fO3NePvtd+LunbuxtUPHd91xumyUtr6+BmBXEskPqc/NZnxfJdYyjFxyw9jR6nDMoSDtYiyNUub5aSfeefdhjI83EBbN6DBoKlbPIahff/jrXDmgUbe6tp4RGsMyB5Bnam42vv+D7wMPCBwBIJxzVpGBOuL5l0uvOHW8r4W55Rw4rOwYUHDVq1mGyOcGnUbCG809gdHYP4KCTTtm52ZyGWgyLAZbx6n7D/RgxAz2udlEb6yjSL54uRQvnr+Mzz79JH75y4/iw4++iEXa9tbDO3FvfiqGc6xUIFBydrYZo0sUrirjLMGPJANTcdOYcalyDye6JgINZkr719dXYQLruZGzOKDiouHtpkB1+m20vJHt9eoowr+Vhptq5OHpdSyt7saXT1bjk89fxq8+ehk/+/njePx0FRhfxeKdO/Hd3/xu/PEfvh+/87vfibffuh+/8d2348GDuxnVV6+WGTlT3Jj6pBcCVfkw36W4KmFpNDpW1ygLwyhPEu7psZFgOi8qwKkIClmASltufsMwQO+87ywpDBoh0T9YiVpzOvqGaqlAPn3yPF49W4qXT1/GyydL8cVnT2J5aT2WXm4A63UMfZ3nCHTqVkgoSGCrhZFVx2DcGrUaCjAC2q2CovAXP1LxQ1kqeVBVNnlWRmVbuW8UubPW6ZxFuezp5USZV2jlhAr9vKRco3XkCT0YFz3n5g3DWKRNds5UCs4eCiGoMpm6z/disJjXtePm0IfH8Zd/97NoYlQsTLYwEi6jOnwd92+Px3vv3I/vvvt6bl793d94I97/3jvx5ut34s7idDSHGZeLo5iEji7AKfmN6ancp6MHReUK2u6FXwzSF3VjqsaSRhHh/jHfexFi1bGxdPq3URB1/Jyg3KooARwU/Uoud9JAqWj00kf7UkdYqNy6efI++NiLoqzlbVooHf0uU+0BptLVBXxnCIHWq0CRWdKIjOZGYRyojUYfgmh4YiyGdUaiNMEs4hge0w/TvcTwO+PMzYTgaW3gNITRds3722sv4SMbsYyQdbnx0Tk8JipxhILwxrszMdpCQWQ8DozGRoD0DNZj72Q4fvqzX8WLpc348LN16OE40IljH8VZ55RG0AiI3qwNxuLMdNxBQRKnjFgR359iKDpmdYQtKJuOqcbYaEb27x6g8Duu9FFcMGWLQkJjwMleUOomul0aAPGh/a6iJatSUe2BsHTVim/Sskv4pDsnrroR8lkO13X6uMG1Kz3AVNpjuVc8bz8QfEbX8+n3zMsNrgzTJleLuELGDaLlwaaHUIntp255jRt9ed92e813LctIEFeK+V1+hA6UZQ/w/NAgSvuI+7OoDPVmudY1DAl4rZYnPKriZKxK3SB8bwSlaDhXk7kCwRUOrnTIFQej4F3TjZKGcxXD2FilrEBouDIBfmkKpGYtr5nmyFUNrj7wvnLMFEoV6nN1Q5PnvVerDFNmIyOVdaqZo1ye3gL/ddCZs2+Ma1XG1NVsIyowyMDDnAi6pM86T40yNPqhlpuDTk80MRZdyYYxRl9Nt1U2BU61ADxgTGSW12BmdagYDaZzY/yM2NhDOZYnqsjlCjxgmfI9FS7lvO6sgi/iG+ZHnuKA18VL8agsu+WOZXEv6YXx0/g8xojT4K3TRxlAOvuhJQ0KHelGVOhMOj7W6Ia/0wYdcTo8XDEGN8wyr+mD7bM+J3PlZfIAqsg++9v6aHT5zju2SSeenzk5zLu2u5viSQemRrn9ULnOnKu8qK4j7tvNjPyHZyffpALr8LoGUBonCQf1JaOEbKsKMzqQzI625Mkz1u0kr7+zjGxrTqXkd39yId+1bJ9LIyjLsZ5yStuW54ft8fn87j0b5iePWoaw+/pd/qnAqpd1j1Tw+VShzIgUxj7HEJgJg66B5bv2MfVDnk0FlOv+LkZx9jD1Hsu0kT5fJpDsf3EodjrgMrqfk/30kt86tlyyKryNvhliTJ34cS+Ha2hoGJ1KZd0oyA10QvOWDqf+arPcS8Teb6LzndKWXfMon5zHyvp2bO0dodf2xDF89eDoOCFmqgdT49k/cUx+m6taaKfGVxqSN7JZMGlEaKzbF9ufnzpsgK3LaF2BNIv+6JLdQ/RMjZzZuXn4QBP+q1O5RLW6clDHgH1SmdWwdWw6R+3U5brO8i6sysRZ0VWPgJEGgYaMpwa4RpTtK07WY3TinYz21WDXQGtgVKZTjd9uoCyOG4FlZL9jZ4Tl6sZObmC2h7ztHRxOfUGD9gDjTfQzwET9WXqX32ucea04W0xjZFvpEX1JuNEg3W4ZIQ8sbZd6lvQ3iGG0MDsHY7jKKH+dVuK2cDaq2DHXkNQxJbyFdepj1OPRtS2sR2TUgNQ4t01O9JaJukT+LMdxtZ85UUC7jBrLvTloszjapV35SNK7L/KcsDOVopMK4qZ9zPSAlOV322DADgVlQIR6vDRiexxn8ch6/e3YONxGZ8tLNew97JNy22vCCGygDN+TxjQMA4N6J50GwkLnkbzLPOZls0h0rhu61PiXHnzOul++Wkpj0X4eQiPyWOlZo7ROe81bL07UG410fmlbGYDl2OsAMPjE3+KSuO8Y6AzQsZtjTJ3yEMvnHzCRV8nvnEBH/iLPTBlrncLTvsiLbBuoEe47le9z+ieH0qHoapJkXjzLrYRft9wuXfgpTLuTsl6zXB1MPvvtZ+QTluM14eN973XL634vDqoyIZyRfjwvTuwjFx0vHZ8+5wqI5GW8Z7qw4kAq72vj8GLC2qChCnrOyGBP1If7Yga9sspvnUXnKK+7h5149moZPfMK/Dqio6dxf2E6BnvO0FXEwoKT4oFBCXZCJ7KTDfKsbB/9cky00VwFvLy8ls4YabK8o0PZVK07aSuaHubJi5XYPujE+g66LO3WtpC3OP7KYszHMibCh1OaSb7utZsxSTuc+m2bDMLIWXFJfBF+HjnhghxxXMQpac3DyXG/i1Oe8lr5mDSTK6mpUzm7TZt9V0eUss1AOIMj7NsEdoA4Y/RukXvKWifc1XPFFXRL7HHbRe0JJ51o0rPpXrUblDv8R5mDwN9UPeb8BxcoRxnkBKJ4alStX4SJfLs5Np78VIeUTnB1cVfK6Di2reJrRhbDy51gUkY4EWnKUOWisKbTwFb6cQKDNvYbPY5tOlSPsyv0WmzF0YlZaHMq+garsX90QtvoP98r9UamZzP4SZuuUmtANyMp08xDLyWV6FJ4J13YPTjKvQc8N7f3sA9MYXccpukxhZeOKn00OsO1BYWNtqZOcdNCmZrH51wZt7VzkO+6V8IBtr7vZk51YG4qKn0PyvKyUkNbBX6GrprONHiV8njx7r24ffcuzwxm8KG8xFTKTmbmhB5wMgWWQYMH1G97hGFGxHNPmldX015xM1+kE3JqG/npJsLb9HMbmXkJXbjnw1hOKqhDJF4CMnVRcejQVTPQkbqOY2x50lWXn2iDl4kgU4aY3g1+w/eUS/BcI+wtJ23y5E/YHchDZYg4IfnJ3/OeGES5nuqVhQ+Dk2fXqZ8s5eQ8uAu9Plt6kW3XdtXfY0ob859npC9l6ZR1osj6XCmS8KANtj37odzwD5z/mm9SWZ7AL+mJa95TfhQaK8FK9sdDWZR8l3LUL9xHUJ9gjg3ySV7o+Fmmkxm+T+OzDTIIadjJcOHoCmRpgUrT6apskHYNenCvgp2dTcYRvGQsSz9sD/wTjC7yuMBNOSefk4fbTmGrDuIKp1xNRX/169l/g86UqfIGn3WCt5vj3H5Lx+omlknRCRfTsXnYr8KXoAVwLnHCbsnreM4yxVVhZLvcq8R2aCM7zvYdiKN7lFSV1u9z1iOc1KOcOLBNFix+CR/1PGWo+onOfNuU8kp5xPPKMScYlPvuQWNQqDhg+W5E7WSg/XE1uPsWqbfoJN/c3AHuyB0nF8BdJyXUlXIFCvBQ5zaThFlQxBlTSQpPJy2VZ7ZXXSj1Dfpo0LQ0YN3iiAGayiUDtcX71Ffom5lUhKMdl/Obykl+3RgdY2wc3+vkjwbYSafKj25AlmWLO54loEH53p92sXjVpIyxZjMDh1tmjuA5M11kBhjo2f6pR6Gq5phkgB9lOC7KRVN3UwPX1SOd9BfXvWdz5VkOtY57ykQuX+tzQQx02vtxgqzWJ6V/sNEcd8TBOyeSC12poyWO66PzT+TJA/ygLicHtZDa+ztp1+praY5PA+NRxszJYOrmP/cnFRfT/qNsJyLVl5MegUX6CMHJYexdbez93a0y4Xb37r0/daBEGLlQKqUgnu1gfAGKDYIAefmUzjk4IqqD6XURz81QugxEpb0QoQ43I9TK8hAd6xpwMiA/ZdYSu8JQ4eqMhct3HDgBoxA2Ekxhso/wUZkWEI1GNWZnXNrQD3CcvXcJPUowQsxZm9yoBKDpjHaDH40MI4V+/eHHMMNd6jzJAbF9QAQlZCiBZLvsbzqnQSIfMCfjvduLccYguorBGRSf0+Hw5tv3EeIoSM9exCeffwHTVakZjtdefz0Wb9/OlD4zszPxznvvoYwMx+rmRi65unXvNrCDIMA2DRBnDd04Y3kV5e7yHEW3L+qmtJibCzdnuB6hTvpzQf9GaqMo21P0G6NnyDx3Ebcf3kskEPl6RVwUOxF7EGFvyokTYL26tB4//vFP4s/+7Mfx8UefxhHCcoSxnkKZf/3BW+mUXlyYj1bTiBsj02Ge1OumNrPzszE1MxVu2irXdALAiDVnpXQy5XJfN8/hu4S9BJPepvwBGM5EayKFkstQjMocGq7F2TXKWy9GaH+V74OxvtuJX332In724cv45MvVePxiMzZ3MdZr47mB7pvvvh5//A/+MP7RP/mj+N73gO2t8Zgcd0kzxssgzBkjv98c4Hw3Is/JIqNBxOnEQRk7XzKaBniY8kWnukqZDEQBrwLuex654kSMgpjMGawhIxPpq4MnKKwqMMP18TjrGYq1zd347Iuv4gnnyQ4waJ/F0f5hRpteo7SLTy4DPTyUGR/HV4+X4tNP3ZBoJSYmp2K0hsAGTio7VXF/uJpOLlPLmK7D8dWRLV6pEGYuefoi8wdRpT5gIK46eSFOM/7QaFydweBOi4I8UI9eyqXwfN59CWhUYRQwUWcfzRt5Bb5Iv5YrrstMzVl5hZJnnrP1pbX49UefxOH5cYyNMrbg6b370/FbP3grvve+KZLAk1Y9asBV2Ga6A9p8ieJ3sLQaZzCcqm0Fh0wlpBFJJdRdhIcRjfY50wRgpFScQBxrxUi9GRUY+DVw39/ZSQdK7uEAnapk1GHo5uk3CgN9NgZQst002BliceNwazPWnj6O0929wCSLS/iDsjndVzJMo//gLZfwkxHo4VplGEE0AP4PwhsGzY9WcdPwKvCAN1yfxtbLZ3EF3e5vredEhYy6f3gwnflpLEDvQ9C6KbS+evppdC73oq8KHtVQ8sYQUsPj8ej585hahC4GL8L9OVY2j2JlqxOPn+3Gi2db8fjpUmzugUtnlHdlVOtgzE1OxP1bMzHZHI6x2mDUK3xSjxs0FYVOZ3Y1Xr1YY9zLvRZ41YSfaNAYefT01WYqdeJUap2AQVboOIhRqWz6J37RLyNz/a6DEhThQZQfBbpUIpNmDJUQuXyNqwpGFT9pSCgbhX2FQMwl1VzTEesz0qbo5nhals/nZBU/FHo6noSrS+XzOsX5rCt08pMzhXOOpGkMUBYx+Cxb1EPc8Z4CVIc/sHGSgOt9fGZ5jCVDnqebm5vOKNP8gFpOPmRZPOvkhNerjG+tohEq2fSC4zwP36lWdLQ4kSCPwZDMSQROo828pmMdZV2nfq2mrFHxH4zRqqt0uI6RP8r1MtkwlHsdOLnspymVdOq7aXqV8XLppwLc8uVTgyq/8N9zc79eiQ/1GKWN7hEz0cKgoY6FuYk8ZRmm1piYMmp/HBqhDlMttUYxqErKJCcs5uanuO7mvKZmqmMYg9ftI/qoMl7abhok+YTOgpwwYJxcndXfL0wZl74Ca58XJx0PDRbLMm2Syu8wn04cOI5DfDqB4WaqpmByIklezUfig4bSCLheByamLtKxO1IbSXw2FZXOQlMauHSxPgrvcfyzHY4h+EA7U1+gThW/k9M2bdJwk9ero4ATPKcyB4Pkuys3DCLQwQz92UeeyVQBnjyXqxXAMes9R07YBuWESq18T9z2fvLlxG3xXQckvDfrgRtzrzuxoAIoHD3zu5O1lF3g4PvgPGUr16RHm+S1dLRIg1aY9RR6ylMiy0/+47lC00oBXrZMnsoJ5XzKdygvf/DNcm7e9538lnWVtqs4a2hoJBV9TfjxlJ8gm/qiDh16Qe84vFf+5XMq7hosvt91mqh3eU8nj7x9H7w7Uw5xTScSXC7GkQnKR/lNpkqBx8orTF9m+gUjO83bKR9WZ9HoVW4rV4yE0tEvjxesBmm4mdfOPjKqzVjTFg05qqZ/jBXjI/8q+cyLwygNDjkO9wWF8lejKnVIdA2diMLRVTuD4JgTlKYTc9mxRqwRt7Ozi+DgBbpsK2V/d/Urgx17O9s5aSQupzMPWGZ5PKcerc5o5JfOaoNG1L+cxNjeQ8YAPzeod7QyUlMYamjRdnN5Ou4apOmQ4FlxRn3mEDhrbLp03k3bXdmjMWZ0oU4czzPKvOYdHbG2RZ3v6GgffRDdGNoQl40mGmYc3BNEvBJHrEN7IVcRFdRJ2yGNsBsDRhzQSJ5A5r/+4GEc30TwmrbDiK50iNFvI0p1DmoY6ujInPGUL04VA7BMzDlGGqHqSb6nvNOZlys+HRflPu9pXIrbuTqCT8tIXYv2+d2JPXmH8k761nnhuApDnU+22WfF2fzkz88T9IDuqiD5BAUljthPx6tMbhTnvM8XYxp9hntH7UPKL+lndBp0T6/5rONkm/0uX1YG+t3+So9b25sJt3RgSVXUoaPb8nQelNVhJ2mLODHgc57Cw7KNtrTvOQnEqVNA2ktnCac4rp6jbaZz1L3UzLHuhKv0bF57bUlxjsrTQeFh2fbfQzzUUSwe8kiBLXq2TjvLtT6f1wnhWFmW4yYMPNKxJK3ysv0THvbBT+lPeFhX95qHTvku70zHIeNiuTqJ5b+OT/JVqhDe8nLfL/xIOnECwbHTuIc/IUccY9+9hi8Moh8aIQ07iSPwJTf+RBeVV9gE++Ghse/eRrPTrZhFDvdCKz1X5zGDzK7A29ahtb/94OMwxVjud0L9iLz4L//Bj2KkH5lLfaYJsf/m+xc/tbtMj6qDRHvWuqzb/bakAYYzeasOA51Z7aMD+Cv2wd5uBjepmzXGxmPu1v345UefxRfPVuKQPpzQ50PKlEdkahHGJDc2BZb2SXySx+igF86Oi/Kh/HaiqxFz2LGufNIOlNiFh2MpTjqBKi7Iq9L/wOFoWXbiishh2xmnHGPGxJs6FLWfvJ/7l8HvhYORpwlnX+M5A6qUPTSF3+oRpoNwpUCD8aPt2srctF8gU+KXaffsnzho+gfttriGP8nXqa/gG3IfnqeOUcM+yIlT+LtyKZ1V3G+fmDbzUOxIPM2DT3FM+ehZH2tEpeZqDnQe9CO0Xfo2RDvAbcoyGKkGj+rDftamqI6Ox2UP4+dE9CB24UiN97Br4bWu2nZvgv39o5ThyiNhYKoeAVJW1cHrsbOUDwPolSUVEe1AZiiHlNeOy87OXjpKncg0CNTUGgkLcEEH/zFwc2Ji//CAPpYNpN27TTmtnU8PgfEouGhqjiFsEScKywoqJxKsQzvcFHIGDpiKr2W6OdqysbmZPKyecmgcm7ATX3z+We7NWEUHdMXd9tYO5Q6krDPQ0c0+jWo2ipjRAdd1OpcJ0JxcY3y1i0pEenFQ6xzVt2TqE53DvmeksodjJE6Ip+KhUcgDlOeRDn5oQZnkOLnyzMk0+Zlw9nvXISufkHfIN1x5py9CW81PccJn5JnirGOlbLO+M3SD0/Pr2Ng9zM2yDZRyD0BX0c8Ap4qBZMC8iZwWZ03P6wRO0iLtc2JN2bCxuhyL8wYVNBIPc8PhK3WSwtM8Ms0k/U36pczigLzBVz4LzyxwycPvnDqGlWX62uTx4rC5x6Vj++P46ztUlpha0XLSyeqntE0Z6nhdfq0OqI9PWGnDjfF+ygeni6A14ZK8Je1JZAVwlqxcdaSe5DjLxyyrG5wmb0g9jfJcbXTBs8LFOu2z7XRyW5ywncJAeKqbZODAFe/DW7yXk9TIy+J4BofUo7A/DAhUBzo+te86zNWlLsDVCjCoA2D6n206L3oX78/MzCTOpYy8Aal9sW323zp04Mpr5F/627SZlEuOhGU5fsreMm7KLyciTLmuPuokYZngF+biuvTh6sW9gz3GaiBa0NaWfjr0vAKz89RRtYsMMpA2dO7bLuEjLTl26gfdCXv3B9B5Dyujnpv2ZV+KfqQ/V13JsTIlUwmcKTq+do06nL6blFHOyFxLK2X1nyklnehVBjt+HuqkSVv095yzWpPHmDaJ37TfsurYsu5fansmWs2YnkSuTU9mH1xdk/YLY0+zSjtSQCDz4UdOlqvfie/qM+r/ObnE89plF2kPqt8Lb/CeOqJHvRZ8QR9Om0hcBr7ybWWNdO4ktjpw4hhnVy8uuuhQwkw7WLiqAzrBZYCP8tE+9vWhQyGD0qdmWVx3wtw9Z524cfLETf77xWPunwBDAA9cI44ODpIunQDu+cf/9J9eSwQvXr5gIGwATAgilHBsRS5pADACALRNhqzjVCgNUZq5n5swk2EYSTJaBs4OlfyjOntknEW5d8ZI4nCDtjqKyhQI51IjHToyVHdqd3bTNCkUlB3ye25OAgLOTU3HeKMSD+8tRIUB1cHsEsTz8+NEGAWUBGOEqbOdzsQfHp1nDtPTvpEYHZ+Irb19EH0CYERsrK8yViqG7tLeyWh8haH5JyuNamyvr8f9W3MB6sdsazQm3RmZFz/81U/jD//ot1CYzfPG3ePz3P3aQ+JSWEhALsVxQD9/9CJW1ncyf/h//o/+ODaWnqex5OkqCHMwDyG0Wi3bDAwl2mGUgEGM1LHRYqQA9x4Q+vK4HSvPnsfR0l60Id53fvM3UABghho5IN/RPtcPj5Khm0tsG4I8PnaDH2epQUIYkM4kHUhgGIJ2M/7qL/4u/uGf/GG8dm+W3rXT0BRJS4SBzMXoDpgjyJuMT5hjtDpm4kSyJL479o+fPQGxrunLTCK7yOkyxI2N7Uyf9HyjnbOFbuwhs1NxNT90vWqEqxM+1ZhEEZ6YmoxRlEQdPdZjTbZJpq2hqnBQyTCFjZEWts2ciDI585I568ZIJKGq3PTwbH/fEAzvIgZhUOJqRqTe4KeGhgrJFXjgipGK6XYgmv3tHZShOiVhUKG8rC9txBdfPolXSygq4JBRg6f77WCEUPhqwNkcn/RL5YCyJWojFWUCJ4c9cdBGyWDc3BD51sJcPHzjYcwsuMHtaDryr1Ty6U/m5q9Xc6+CfujCyBKVgSGEgBGA5sOXLmXoCngZlxG9nb0tDAKEgRwM/O8dm42BWjPOgY2R5v1XnehFaZB/ndHGvh4NKZRulTJo+Bz8HwIu7hq+g5J3AVybs7fjJ//2x/EcvHvru+/F3cX5GAdfo088p06MfldK1EcaMYBSpUK0uvIq89X3wzQr1+4SDmOkDXs7rnAo+yowSoyxeUthlua1RwE31Y3O/cz1Cu24j0FGU9F2NwUchr72VjdyEmsHxXNqYR6+UYs2cLvshymCL5OLc+mY7+sD5vu7sfX8GbziOJVPJwV7UZZM7THEecmYcyN6gLNOHR0DKbCoy3z9dDInfeR3Jyjwrhbehn7Pj3dzyaR57YXBEcrY1u5u9FfHYvfoMiZm78bde4vx8cf/LsanrqPaQAC2UbiB/+XFfPyvf/az+J0/fC83bXz21XqsrOxhXPXGw9ffj0a1Jz776otYvDWRq1Wq4HSrDp85BT+uFcJtaPo8Wk0ds+MIMQW9kVMuCa7HJx99AQ+biFvzs+kc1ok5oFIJbP6v//x/zdRYvRgJbsCmsiAeJUKIM/l/uZ5KGfdUfDVOFPa55wDCWB4nj8l38hN046v0l/cQ1CpO3jKiQj7XdSxm2h7u+UMlRoBbX5bBb2lbh5IC16Xe3nJjyjyyAKlXmeTXoox226wc8JEUrNx38tgycxImq+Iip1yhFFbe9a1StJ/88aOrBPt+ie6FhrimAuN7qbCoQFgUh2X6bBq7/lk/9GVbEibcs62+7XPWI0+zLuWF5RUFRH5WomPSycH9VCKArS9ziQOO2HOe9C/MT09LjvsT8OL6wjIwdlEcbPMkCo/Q29nHYOB9SBWejgHDe8p+HR+lv0Y+6MyMGG2iOFzYi/409oqyYeSREbQaHygQsM/d3ZK+ys2FbZxKuWNi/0xV5Kd9d1zKKhLHRjnpPd7hnkaz9bqqQ4UHBEmZI/2rvMrfTs9UuCIVeCGNPYRiqIMRg3YPo5r6NXBNAyQc02nEZ7aDdmdEPp8qhZkGhvsuIVa22GaVSk/vc+nGcIF/AT9lkJFDZ+enSSbqFTo9VEo1MiDqlK3dHMmuRiwOZ5VoebMTUWUiOvPT06bi0HJUhLYwUY6WsRcXEnmQnUb45VcH6ObZNKr5bp8StyjHZ8QXj/LsN4c4Kw2LlzdF0AY1mWL0eU88T8MW3E56sk4fpizLVbtLmcmfn7k6Af3BaF6L9F1XgfhiOk2o0/dSUfbg+teTFV6n/7ZTBbuXMZekMs8qz0j7GfkDzhTd0SWpgzGF8XAH43Wq1Uij6hR+3I/uo2GvLDo962QaH/e50Xl/cgIt8NcP7XaO3OuintGPa5tbGbXu5rNGrB+fYiBXR7OtTqCp28jnXLZv5J+rtHLPDNqorpYOX37oVChpmlylpFHiRKFBKBh14jdwdWXNeAMapey5GZd4H2W01d279zJqsQ0+i/NG4JzQpw6GWToSgVcaMheFB3g+efI0I/DNA+uqAB0QOl+c6N6gT/IMnXy7GnG0x/bKH9wXSlwSt+2Xm5ul8QZvsj8bO9sYcerN0D1GnPsJqI/88tefxKu13Xi5tR8dno1hN+8tufUNGrCdmTsc7uK+Vi5nFobJ0znUqbQVHPNcZcpYimv2LXENPBd31N9Mj3J/8U788Y/+MDaXV7yYjEJ7xNzN4kKj6are6Xj54mW44Z3BDOpYGrolQrMfeOwmrmncali7qlMHnA6qOvDWCWvAjs5sI3HVBw/gi8JFPpHOBr7L45xoAQPDNKfqU9J6yjz+SS/yqNwIEVxO3AX+RvNtbW183bc00NCtzKUs3jsW9kFbBUDQ3r00yMbQg6zPsTMSXIdA0iV/5vztQzexX+KdjnvtoW2MPR3urqJwHwtXshweHaAPVaPWMNd74T0auqbFcELJVKw5aUT7zOFssNU1upN1ek17y0Ap4bKLraST002e5W/yG/d8ODjcyzEFFRKPdOYaICRgHHrpIsedvpvWTIPUQ6eTvF0eqVMyHQHcM8+26TfS7qCOlMa02/0nxBP1SQ/5ivU5fsL7XAcx17q8VYR3XOTrwkn4lTYVniOPKfLcayUKU3tU57HRlsKFJ5IWnPQTRzys0/JcmXOM/p60Dm7rYFd+VKAV9+LSebGzt5swdWIqUziJd+jxTvoN8d4MtHXvzkwGEHTQTbW5M80DeHzaMxIff/44vnjyws5SH+Ujg957/W78N//kR7Gz+iwdSJfXyBo+hd2RKV+BhYFP7otmeiDhoHNep7X7txlY5woi9V/TK+ikOoZ3GpWo/e4qJoPgJuYfxv/8z/91/JuffBTHKAmX8AyDjNTt064Hd4SpYyJMhaU4mZhAncoFuglJ6lgrYySdiivqfnnwvL/l8alH8V7KOw5lRur81CG+Oc7ucSOP8h3po8h02gMOKYnax4eJx+6XpUxXBqds4nTTSV5LOSAtjGhT65SmPynroXWdk67IUCOUL7k3gX2z7R5HyA3RSL4wBJ3VDLiDlmfmZulbA/28HpubG7EF/zUnvqsgxTUnUMUlHXA62YSdASnCqDijoIexWravz8CQEfVE6sB2lK6AUPIvx+38CtnTW0EFG44zjE6DAHuxda6v0ZeQSwZIGOBnaif5jimmnAzXLjlFH3SzS6R6BgO6uhEAwCd4xv4ahIfMcMJOeCv/1CcMuOnAl7S9GKKU8/JXeYh6kDqkfNXJWDdO1akvbJSHwr2lDwV4jTXH4RlmOjiNudnZpGWjiNUbe6570DObcYVdvo+N1ZpZiFOArW4lTSqHXS1we/F26mKepqQ1EjuDl+CBrhDQHp5ENjiG4pf9c3wv4APa8tqXyldxvgYtXjEOOhWdDJudLc5w+ZwwkIZzAoi2uUeA/MPVDfJbnwdDgT28ngHUgSfPELeHgI/tk97Ve+QXtCzHXb6mo1E46lAV39OHQp3pb+MZZZwTJuoa5yi3a060u08D8DjcXo7L4z3KxYYdUC8P5G7RMV3N5z4PQ/QJoz0nD4+RASedfeTKbozVKkmfdVOaQCtHyLoeytSJbb22VXzViZ7yBviVaGepKxnmTX8on5/iSOGl9E78oV/uBZkp1IDOoQGGQM3VgfoOnYDMye8bmKijqKdbl6tATCunP7BicJP2ObBuoKMpI520Vq+QtevLsu7kQdC5uKtDXb4gPD3kJ+m7dAIV20Keal36o3ReC6JddJ0ySd6baWJSdkFDuWKU8Zb2TbXiWJoaQge23+X5To5TcOJ6Sil4jH4S9dNcGQSOpy7As/bfVJTSkXRj/w32uHPnTty7fw8a1beAbAGXLFc5Yvtzs1baoP7rZJq4ZVtPkT1m8lD2G+2ujruNLtEYbSQ/PuJZ0+BYj8G1RVai09DGvf2dLGeA8ds/3E09zdSXO9uHyIQaeO6qsFNgj03I804iGxziRJaTDspX9QfTzxwcthOPp9FlDbrw8Lf2izahzn9tTw/1jkN0BSdftP/lT07gOTEuXLWB3GTep0uwCyCnsPW11dje3Y4xZeiIq2ZdCWTb+hMn5PPN8Ykb/fg8Jx30vYmnw/BR9TUnKeVNTnTkZAs83LFVH7bulZWVXOnqKiVxg5upy6kD5h4Gwj1llLZssQ/l54m7iemFL4CGwFL+co7s30ufVIM+zc7fhYfVqVurQHml/QDWAPu0g8A3A36kMiUokhudoA9834/NtRext7VOWwdjfHqB8Z5GZgBXnhS2tjm/0y/lkv4U8dPJ3xHwwYncc2yhi9N2bK6+oqy1aAP7nn/4T/7Jtct+nz99Ql9csgDxw+x1ACQBwPw0eJ01NLWLAHEQ3Qh3BMI1yraFEt3Q6aAwY7A00BT2OutdzpjKEo2TERoZIbPU8JxojuUSQlMylGUHZfbXjjiQLrOSqK/6BuMHP/jtWF9ZjZMjN7cQKAdxCsO7NTfFb5lIf5j33qhe81WL9Ms8v3d4GlNzt2MDxrm6oeO7Qx9c9twBmEPRc1aMDx3LCg8HBggwYGNZxhkCYmdtKWr6xpFwoyPD8dbDuXjrrXuxg6I1OkH97u4OE9KYMZpA41OmBHuBaHvjyy+ex68+fBxnwObd77yRfTAafciUEbR5DKNjBGask9jadXDImc5BJg0hDYxzGFQP8Bzk+8qrV3GweRKb25vx3e//ZrRVelH0wM/Y3dqKjTWMJZBQ1cLoTR1VHo5PwknGWoEJ6q1GublmDKsS1JlKJ8YO9TgeChOZfj8KgrNJUrXji7grCrV4TEUirI7iYYT95toGZbg8+DJeLi0j6Hcykl1BaRTcda+5GFV2YCRGoWIMv/cbb0GswxgpXAcXHPv+Sg1Y6iBQeYDBAxcFqvWZ4zcNAAjRaAQjxdO4dSpGBwn3+S/x2ZQjvM49TuCpwJAwFeoMfOKfqz8ueHYIpmuk7EUboTpq3tHr2N3YiLGZKYTrcbx68jI++PmvKbc/qqOtjGJSsLlZUQcmaEqPIXDTzUdHZeB6pChD41ECHOh113ToAlpysx2j/HRmvvH2g/jO++/H/gZwgjE3wXsVk/HZ6bhkzPqrKHbA3Q2B+ijHfLbisUJcRqhwtu98jdO2KZ6Ooz/rxSgZn4mBkRZdpb/U1XO6B4zOMwIJRAVvYEI856bAItCVDn6U1tMtjBaMwAEE4uDMLEzzMEbAGzdeNU+vUc8KBifW2jDWfZSTxnAT4b2fAusSRjM2Mkhb6Ac43ldR8Bt5cglTGo3aRJO+XcWIUQkM0DmGze7mDrwjUB4wnMBJlX+ja+U/Ci0NCVoazz77FJpAcRqH9njWCPpNDFNXL7Ro6+jEGEqjS9B29NplPn35mfsi9MMf3BhqAPzIvOYYAH0YatcuKYW+xXuXDV6elxzK0oyHearbMHJntFWI//Jf/4u4e28BrOygRO3B64yc7IEGJuKiZzSGalPcn4tfffSv+DTnv3tx9GUe5M39vvi3/+FzSS/Tr8xPzsfUZD2mZydpWyUWpmfj17/623j37Xsoq9tpKMrTXCWiU19F+QTcee3hG7QRgKVBhFCGzhUGR+CiQtechCph5tBVkXBz4//x//Yv44znz+mvEym5XNMuSiPUk5Nl0ELSPfeSqXiTQ8VUB58KXNfok895SHND4JF0mMaayjD3VQaNAFFhUtiCxnkoRK1DY1Ml3euOr5MKvqty0o2IyDyNN3UoGyDjIhc4FZQefivlyKM07kVw+1Rkkg7gnAi4qT95BIdt+Poih8/mp+XRN+97zTZ5ehswZF+sw+9uBmkrNHJ9QBnp/XwXuvTo1ufhWAhLayor524mVKjTfx7d94Uhv/L9bluyP7QN7sF1+brjoJEmnGgr7VGOCjsVWJ03bcbAVHjZCohH2OUYwEdVNFVc7a+0lo6dgUved4KzBr9UDtgm+bb5Nt208QQZUs384BrkxQEqfAu8fV5ccQWbbZcHepZljd2c5/BnZExRiHW26USgfQCmRD8g18F3lXXL1NBPZ7xjC7/KvT347rJulWxxJtMyqQTSgJRRjJn6ivJL/NLZ7iSubRLmqUTyjDJXAz9ziN5MLGRgAsqU1zWYxW2r1rg6hjfmCi4uGH1puzPKm1NlVBxQNmlUOn7KR+WmUU5+Clt1Kvl6worGJU5xrUQtOUa0QWWR72XcdZowzpSg/tRtv23wUGHPw58i180hvaiLFRyyTAMcwBlhBoyTxrietEs7nJzTiO6WK7wHrVtk58hJcr76ywga2+274ppXdfbmxLztg+8Wp39pVPIEcYQ/h1p5LOxcDm852S7v0k9vOAFl/uM68BdPbi/MRR0lWNwxct68lDoKTV23s7cVW7s70ZqeQZnfRmeQLsQl53PNqe9+FodpZA5Q3vLqRhx0jGClbnin5WgQKVNdfu2kqnjoRrfpvKRtRo/adsfDDb2yH44tfUq+BY8pS3v7c4LCyeF3Ht7GbnQiriyBf/DgfkxOTeRmajo3cmUD9bhyre3+Lo4V7ZDPahS4b5L1yUPdfF2dUeNSg89UdTp8NTQ1InRqOUkqzQv3xA/aqCNDGBiprdNHXB1JmPSGm/mq24+A5zqD3n3nrdwc1FUQaxiEv/jkyzjDgDyD5ow6dJVR+3Cb8o3YOkU32kUXcEwZZ/onJxZW0noancBC56gTcPZfPqCc6WeMlTE6mHWk31u4HX/8B38YR8ipc+qX8x2ha/iedKzzV7nmigCNNuHhmImXOtycBNnYwLA5wojlvg4W07zpkNFxWR9rYdiWlE7S+/CQRjY6PvQmPFNPo/86dkoKACcTzzNdizjvmF7zO8eZfhnl5sbG9bpObHlAP22YiE3a4Hgl7+DZYAx1ZEgjbfRII551hMlzdb7adsuTRnTaaUvkcnPwwraXjXnRldBBfE46c7yUq9fAz7RKKV/AdaPx5B++k0YqfE8eKT64H4H91rC27evotpZ1DewdL/mVep54qXNvb3cv+fyD1x5S7jH4eAI+OabIbXEN3JJHOqbyZieaXM2cDhnxjv4kXgID38sV4DTSPpgHPVMOMHY+78SvEzTqZPJEgJb4qvPXSSNxyjJ0/GqsJ39B51JW8RBjZhQx9QAH9R+jAu2nMFdmMYAOUbbJFWE6Kt0TxBRvTtAIWx2/6t2WX6mPZRnikWMgfFxJdNIBV+mb+K5+KHMZhifoMBXO6vNOdugUMJrdwCMDf67PddT1xezMdDRqQ8m7DBZZXVvOVaMVdNCVrXZ88OEn8XJ5vUy+0d7KQG/88P23449+9624QBccraNfXg7F9sFe8hn36nIV2khdXR519+Ao4aEuqO1o5LWTFp32KXp3WaGUaWtop/a2/Fce8+TRl3H39Xfif/nxz+Pf/PVHcYI+4aqnS+Cfjnv1A1EM+AkLP/O7eC/i5cGn/6hXW1iBK/yEl/hp3anj3TwtjXQPbmcpiYfgkytQlEs+43seXZzS+eXD6dxDDmifTk5OIC+wncFnDx+RvsQ1J+eVq8qznJTyXXGBP3mUtmnSKzgBdgI7I6WhHekMWpLPqF+7Wl99OR28N59GbIsvrhJQ7ts+A8tsq7xPIafzMcujPa7EMWBnELk12oCXAdsh00aOVugn79IHackgBvFyuDIa59fYf32uhB/AbusFryZ5h+vILVMU3Z6bi7XVJd47B9dMmXuYE7rygg50ZqSo8uW8cxRuMu74pG7I2Jgj39UB4ottdqNLc3urS5uehCanrqacF/91LlFY0pUTROnEAhbqiWZnED4Tk83EOU8jh/2UJuWPqXcBc2HnJNfU7GLsHZ2gy/bEwu37mYpVlWfhzi3o1027O/HFF49p62DcWlxAJkFHtNvxEnflX65ARXOCd4H71+bu3kFOV2MSXryzvcXYuDKr7AthasxBeIhOzD30WCcqlKe+YxpnVzyZzeAQ/p+bkAIX9TylqHjgfQNvrEdZa/0624SdvFV9XtiKXe5vpD6dCAdOiBu5lxGf8rG0b/SHAWQDcZzYGOivpu663znFPq5klO5pez+uTw5jdfVVTvbpBHUSJlOdAEOdleeMdT/l7W2WANbqiL6Gdmyt6wu6iLPjwxw3W6N86erX8j/HpOiAtNOTe37v/s5P3+bTZ5N2xCdxHLlqOhn9KeKJvDUnunlWfa0EDvObl5IGeNZP+bT44x5CBiK4p4kpjgXVRGs8ZZD44USwDu724R79dcVENoV6XE2pDUE7aLvwly/YH5mMWTes11Rm8kNXlGjfmjvesfVZJyK9b3vkS04eJI/iTx3j+ExZ7QRWb+amL3xIG7j4RREBSSNyMdvg2eVXXR+kq66Es7xBPvr6a6/HnTu3E4eM7s/od95x1aCfyl/r9BDf7INy0RSnu3voXPzVa01kaQO6MaWpqa5a4MNp2vq2tdMGXxmfEQMy6ZgpBU3PaNpXfXqd46PUoyxnH7hsbm3GLnTy5MlXGj1JT9WqKcrHEqeF7ZtvvlV0NeSL/RR2+hCV4bZRX6oOdCdpHC8PJxzVxzKQVrpQH4Kv63ty4ll+m6scbmSEdr7848WL53FwtJ91L966lbI6g6EoQwTYpq3qr64aU+c16CNXyzAS13CSkr6zJ1NNKuMt377kagmecLJRnJb3r62vx7MXL6MD/A94T14mjOWr6onaXwZxiCP6TtWpcmUWeKZs0NcZF/SNcTjsHOfpSqmxpvsdFJ1QHqhcSRsCuDh54mSiPsCchED+OgFjFoFz6HR3cwUdeCvHa/7OazE2Og5PdO8uHhaujCkUnH0YUrehdHmh1G0Ap/hJNzKF6OHuVqyvPIvtw53o+c//i3967ezz5sYqgFPFQiCCrFfXdqQo7gWRdSxoZqKg0wG4X87cObMt8+k3so/GSkQivwqcxqxAl5kZTScBGMmtMFTJtlwHfxglZGKiFVPOHkEADo4zQW2Ys3nft7Z2Y56BXXrxInMZf/c771D+ZSy9XI4Ht+dislmDMNpATeEPMChXQGiz69Q6Aei/+uCTWFldAwgYbPVaTExNZbSN0d5JJAgzN+hdWl6K5eVXce/+nXj67GUyXqOJp8cbMcFzEwjlu9OjMWBedK7fe/hm9FcRCKc6szTCnR1CEeS3BNSB0JaXt2JjGwUVRvijP/kDGLHLaoGDvAPE6cWyS8MMxm/ub5mSjlaNhD6MZTdbAfhyW4RxOzdZ6utrxasXz1JhWF9fBsYRt28vRsNUCCiaOXvEQCQjo7wqiraEL8FpkOZn73Dsb++moeWGQYNDRXnqAV4uIazURtLQctwTtiCss5oilTgO0BhDmAeKpA7Izc3d+PyzR+nwVdF03CWMIfo7P78QM+4pAPxMpzA+Vs30FfUqBkwFRL5EuMEME78GTc8kIy+4JCNIR1rSOoKVNsnUzFcn71cIcYEyVKYGKN/Zb3H2JPvej5Hq2PjddxOXqeuKthtcqnOic9pJ5c7UEqcIoREYrumlLk6vYgsl4if/4SdxsL0XC7MofNDHxtY2BjTECufa4frRUScNJGGlAVI2EdJAw8ABBtfUb4R4CkoIXYe/TMAI/m1wfKJRiz/67fdjugUTHumPo9ODqE/CoKCLfpkh9KQQkeBliOm4BCYKkJyY4bppfHrBSyNlM6qBtlWm7kbfMMyXsXY54NnBJrAFDqbVwMgQxlcQygUKzbkO8z2UvY3NGOL6JfUMAIf+aegEoWUEzAACRJ4gz7jAgDHyyDz8nZ2DWHmxGnsb2/HuG29g0CigzBe2yZhAQwiQ/pFRlNYaZSiAqZpxePLVk2ijjJ5rYIFzd+/eT7gYddkVpOby17hLhs/vx599SguuYvHBw6ig0BlpsoNSoANuYmY2rqG/Peiu1TQVCjxHxyK42lupcw8YUt+ZM+vg8Bkw6gU+CqCjgzZCAeEPnTq5VBnVsY/SlMJB2PbGT/7yL2NhYSH+/P/zz2NuYRRldSgWbk3AM4diH9gdth3XWxhwk8EIxF//9M9icqoBjqzSHw3KMwy53ni5dBT377bitXsLXHeJJ0J+bAoe1UapvR+ffvrL+L3feRd630KxgPYQTAd7CBKMUCeMRHyjZtqH8mUjNKsoAOatE4dLpFp2EIApCM3bpyLx73/2cSyvbeemWEb3m4Mzo33gLTmLDU8Tth72txxSmb8VXqaIOE7e7X35vEqKxwjjpjLnId/J+3yXr6q4fFMezbp5R5mgQzAnIhFSEkjKED5Vhj0tJOkempGvJO7wrg5v+bP38uB6t04fs21eTAF9U1+3L913bt78+vj2c3K85H0clvv3TmSfOOnztrekZimHbdQQ9V2b4DO+46dPWYO8KGF+U4bfhdm3D/tb7heF3DYLf0vIMeov/ZMf2Ex5QFZw05TkReC7+KCj50yjE3pwnFUS5Zty2OJs0QjVoaVDH9nBUFiuDkH5lunxLI9m5lg6UTkNrelodz8WDWQd0RqqttN3aQGAsyW8xPj63T7ZZmWaMNDw0Dliyh9hlqCwnlTuzE9Y4e0CI5VDDZsCh4FyHV66u4Mxy2dpO1XxnyCwrfLiElEBLwTfjc5UF7FZOcKUZRSZ8jKNc45jjE+vJ27zu4w5deXzvCdvpPAuzMVRjXhhraNQfDhFOdcYygj3hLLmKEciBO/D23zffmVd1uP3FKy0O+V2gYV1euTI825Gn3CtlFGezwIYv9JuTtpX/mg1PMFnLdAx1wlmX0VB+/btAzDmGKnkWk6OBbCzbTnxyf0L6RJcsk7b6dHFs6R7+4cu0+2bho64JX4Iw4zg5E/46mh1kjWdQ8DIboib2VZhTFtsoRHzruhzEn18DFnCxV50lQq6xfTEOHwk4gCj2E34nrkP0xF89thVHJZr2weQX2eMP3xLJKEtuxjYIxh75iNW8XYlXa4kBPdM7WJEtY4a8aZimg7lYcKeVopvTlDRX2lEeIp3Tri4atIINh2Cd+anY9hdWsCxcfRb0zb6zm//zm+nQ/YcPFG3UR/bXF/N6N/d7R2RISdopCtXsNCFNLRmphdzTNStd/f20jBURzPwQLzTgaNxpMNfw0ujWBp4tbQC3zZX605G+elI1kHjGO3QJmWEOGwKv7m5WXS1udg5OI6v0IGXken76AgdmtFG11OvAUOAg1Hxu187HBks+q5+UCaOxC0dt8JRHVMd2foy6AMY5qoY+uV3V3jo7P8Hf/jHsbO5IRMNN4VWbumYdMD3jVDmXWFi1Jy2Qq7+YqysLyfqkfvq3vbPsdDRKrwG1MOgA9Mi5vBxKi+P04FdnFfyHyOhNZxc7i7e7aHD65hxMtJ2ek8sTR5I+TpjtB/SAG5N5AS7GycmzlOvhnrmpU4cxDDdP2JcZhi3kkZH55llCRffEWfWMJpT56U/2kcetlGeKg3u7Gxn34WzeqQbNmtPibfWP0q/jHA+dMICUhJXkifSfk/ftR8ff/xx9kGng4aoqaHUVb3nme2nvCEnGeTntNHoPttpBLM5eMUb+YFj+u6779GX4ozLlVCWQd22S/6pI1Ec0/lngJQM5BS92w0TczIVGtGQcem6fN50m248Kh2obwo/4WR5ecJj1BVNMaLBrNPOvtoeYeXEgeOaejPliSfCTzkh7hkwoz043iy5fV0FcgD+CLRqo0VfykQFVRYZqjF/eJCOytwUzxHgnxMi7qvW1EkiToKzVWCgTANt0iZ7/cG95AEGnVyKn5Tpd3H6ElnWObuOL9Gft3cP4snT5wkvpdjbr92PyfpQ/O77DzKQp4Lu3IMODTPKwKDLM9NqYqeha+uc7FFfgu5yNbE4RF+ctHDFrLDQ4W/6lA8/+jB+9Ps/wn5sxvraZqxi89YaU/HZq534f/6bv4gjxPQF9s/lFXILnmBfXX0j/pQxEN9u5CO/hZGwkLB8pvgOSuBaF+88Mrjh5ne5xov80ynikXiPXLBsj5Qn9Mff3uvqUdYp7rpPi/gmz3ISyvGUn6a8RsBlHcJShYaK5JHaZOrClpPymzuubJE/al/5StYL3OTr6rs6q33fDW1v3b4V4+MTiVOfffZJ0r7BDkYMe2hTZvuFCzZwpsLktzKMHnLZSQknknQYnUQNm7iGvdQ/oLxzk1ufo95OJ5oGa1VbMVQd52xm9OYF9ixWHjoavEWdD1jnhCrwoSLo7iQnKJUpZ0ftOGkfZmDl3vZGPH38OAO03BzePTlyXwfkV3V0TDBBowfwl63UaeRa4n/up2LbGRdTQEkjwrXsbQCOY287aTA5OZ00YyopeaL41hqfQpaeJkxPwEn9OgZUdHUr6VUb5BydanUTPjDWipn5ReBh+1qxvXeUewDMLs6mnKsM1cqEH7CxDfIsV7asry0nbpjPXnzQAahd/eD+PcbvCFpBLpx0ctWaq/rkNdrh+9jfOvDd1FPZ2QBOAqLhZte0Tf53dAg9oxuIJzr3bHO1UkPdKvqWwazii1HHws2xdmJTR744Ki66Cbp44qo48Vjc8x3TDzrB7IogU0ZdXvZGG5ly4icqln0/NQNE5zC2Gb+Z6SlgOwafH4nn8ImN1dWYwgaG1cTJwU5c09cLnleOZPuuzuICHrG3s8G5mSsH1UQzdaX4ySDYni69OcaOu+OTY8yfn55pM+Rz6oP877vqaN7nqrQln3ZCQnx0Iix9fPSzS8d+ihc+7ySb+x3qTK3VTUMCfwS+birrpPkBesn62np+b7cPMmLb8lJ+YO+qZ0r/tp8GJl/X2W/Z2+b7h8bVf3K1WN53RZlwPsy2GNWvY9o6xSlXo1imK9HEH+uSL9jnPepWbipXlIX6SNORnzaMKwfOc3JNOaKMFP9zogPZVXRn5J9+EmTH4q3F+P4PfpCTC0afCxNpwcAJ8cJ6rM96E4+3ttAXqrS3pLUz0Ek8d9JKfqVenQEjDEhOjp+XPU7Gx5vg7wj6iBM+18iJBmN1BgzMne9mu+6pUgPHDvP+8jK63ssXSaPe95Q/SGNulO1hIFSmR6NtBizwYq72E8cNWpC36ntQL1UPdVJIPefVi5e0uQTMKeOdDN/dO8gMHvLSDJxAHzd1uBN0q2srGbzhZIB2nHBx1YiHk1z+dsw8HMdjcElaG20UH5z6yTHwTpsEIWy6Na9Lq+KfsM49aeFnrl47Om7nHqv76EzuFaus72Y2Sce/cgsOYFpQM0Ckn4T3tCsyFTdj4CTlMXhQ9uV0ghT5Ie5RiPaU2RX0Obqi1tTuwuECOvcZ/c+m1NNfvORGv1vrtHk4Fu68Ho36OPe1g63TVe3QtLSdOmHBnTwYT5QmG5z0rb6wC8/Y31uP40t0n7fefe9PZZbm65RIJWKXPJmvSGGtUiURG92WihOdcnbcrptD2Jkpo1CcoRbh5R4Sm0LOh3g1mYSOHJfNjE9OxNzMbMwvLMbtO3dg7HMZ1bXAd5nrk6fP4tmLF/Hy1auMPNGIOUVROTCSgXLaCC4RWQNeRcmNY13u6AzSEUxO5qPy7DK6PRibm24egBzmQJu7dTsWbt+JRstIenNqY9TxnHlNd1Bc1zfXEChnMKmjuL0wL0tMZusSYB3LmV/u5dNUMhcX5mJu/lZGxSvw3Mjn+Pg0ZyLNKWcE1gCMfAyhYUR2ozHOAA/Ed37zu4yx2At0YcQyFiMt2jIXkRgDykhBmYpwNpqpg5H61ZPn8cFHn8UvPvwkPv3yafzi5x9mpIGTJN28VNPAVkVfQ0ijS0eJBrIOgrMzEPWwA/xQaE5NBYIiwG8dqgpykUPGnk6aXhCJPzf+ue6BWQ7AWPvNSQnMzjFGNvfjs0cv4me//DR++re/jr/+6S/iyyfPEFj7uXnX9NxM3Lm7EG+8cS/eee/N+M77b8e733k97t6bj/t3ZzF2xlBVUHivEYRutphpmDQQIaJrvlxr1BQCcuMZ0+uIf9AWR4qiZOISvJfMr+9VjQOV/4wK9Cm9GfYKJiihQw0FJ52E4IsMOw12CFejyxRI6eAFdqZPgDrj2fOX8eEHHzK214xhC+X6EqbjJijQQP8gyvkeRiQMuH84dg5P4leffhWvVvdi7xiGi436ZHkznq1ux9puO/aQ3sube/EK43kXo1nlZoXfF+f9sb2xEw/AuTfu340LDKBzjOeeQZgU+GOaA3uiUNJxqaBS8ZbIAUEavCmYabLNNlLf5Y69g6aCGkM2YBgqYNFC+ylT4dR/jFFwyHt7nTh8tR5njOkw5Zua6xhcPIOpDMB4R1AuBpvFuDDFg2p/n0LO/lN/r0aUOX0xYi/Bq3Nw2SVVFxgf5xcncQKtuMzWVAM9wOj0UscObEtjTQcHNH55An3BMCswUelFwajQld6lBUfZNucEIMzQjbOdyboGJ5CWibtGsshrGuONqLYauTKnkgyZMsQPaOEKOLhk8KJzkMZeKmnUqdNjCLw3OmIEgWTeYQ3/XE1g/eCRDmuf/ezzzxFIzXi6/ChGmv0xWAcfzvajDwXX1QUHR84Wd+LRYwTn+mps7R/G2t5hnNBfN4A2mmvGzYTPOvHag/GYGEM5hdGbo7K/pxYba0cZpbS5sRIP7i3STjd9cuJOYQ7/hd8o3BVeKs/SyfT0PEJxGiWoRIsoZHV6KHzdHCd5MzjihjrXjIGCzGWgSXT004kjgC2pMFYile4MlTx+87PQUTmSL4B7XYXVQ1pQ6GjwpPDhevfTN5ULF7Sr+/y3D40/xygVRei3KKDWTU2MlQX42+uWlbII/NMJIh2UVS1F2fSdnLyiPHEu67s5szz7eHMkvXA9u+unz9187x6WapEeWSY/cmIxP4ux4pH1CiMu5Ne8mLeyDIsUn/JXtkF8ztvZh6+fz/eRuVkX5827+YAF50Me2TJelmcKi+LQyjbZF5+4qcfyHR8jHtIY5r5R5EbU2yRPv4sC6Xjnt5NzUE4YNavSntHwOiigB501Llt1xdjs1ERsrK/k2OTGzJRLdemITSN8CF7FNcv2XYrK53JFEBX1ImesG+5M5fZZnBInhBP8yfZzqoPIux1rx98VcJaX73KazsF3LHeEe7ah1EnfuWZ0rxOGfl7Dj/rA3cynTtm+Z+5Fl3prNJsWxiXRXjPSwiXPQk+HptHZ1mfEhQYTXDifc6NodW3h1gucc1+I7m/KsBxXsjmnln1PfYx6B6mH9uZG1Fhr5b6O7dLHIZ4b6FNB5Vm+e9133BcCEuB5DQtYINeGh+h7P2M24ESKcOjFMC4rHVxdaNnudZAbQw7DP9xLgucq3HffierIAM/yDs+aIrHmXhLVgWigcDZq5o40RQmfFcvwHQy0qvmPh/J7hbItJ/em8JNztK5+iPJfNYcr3zVYRs1lOpLX3cDazavHkTNuUj0B33bfCDfAHm+Ncq/K9XpOHLtJtvXU+S583echo4ErOhYHUmZi9qFLwvvQo5Q3OhFG4NkahtKfy5w1DDRE1JOm4LMazWPUbV2e9XolneE5NtThhtyZPpI2GvHkvVGjovjUQeqG0kazZXSw9AIiuBxX40vn3xiGDkpDRs07Yase8/DB/dQ7jHgy/YbGl3qguC2/TkcVvdEJK8VrXBVDxtQs5mF280Fxy6CSU3gxeAm++54rpdQHdJ5mChW+6zQ2B6pRvso8ZUTuwUQt8nGd6erN1u/yc3WoCwTBPjLCyHOdXRub2+jinWzD2Rn6Gs/q9NQg1364dlJkBFkKTJRP3tcgsfx9jDp5kvqLuigkB33DkZQLnPbRyNgpjL57t++mUS/vdyLJyRUj2N1Q1tUJ6TznBXme+oBtk2mkMxZdXgdXygTrsVLoWlnEf/m+FzXwfV+j3wklvxvZLf9Rx0+nL8aiMX7yq+J095lSd8oITiO77KdRpKYeUH4JQ0dPeetp33QiFuPYqHRldl86pOTdLoVXlnnPcXRMNbLb2CDCO/cl4HlLzX4xxo65vM00Ek5UUjh60SG6wxp2x3Het6GucBL3jXZWbjnpYzus37atra7xmDzNIjB4gZ/4d2jEIOPmhrHd1QQ68XRmpC6CrjQ5NZXwcPX1zOxsRuolnQEa31Wup8yn/EzDCAx1WtlWA3EuGE9TIGyho9h2IyWlB/tqWdpwOoHU8y2vTORiNVBWRklStvDQoEaaZfsdF/vW1T1SJgJTny144ITKzQSp8kKmzWEflGunpm207dCSBKVdq8NGO8F+pS2sEKMuYeJFJwXN0YuUilF0uLPOYRi4MwpPMqDJledN+F0Ffo6ln6uue+AH7o0hjMzt22hOYtM9yUk1pcrq6mrK4anxZsyjf/v8wswUdtIl+ivF9AygV5pa7wreLy4hoRhfJ05tuzB0okMNQF1NOjHVrmPL27GAnbF4ayHxzzSQOrJdET6AvbCDTfAlNo8wNSJe/FVnMEDPPgtb5b3fJS8/8/e3zhyHm/GSLrtRuOVTfg1/9eS3Y+wYWk7aVHTAd/ytHWY5wrz7mRPzfHo6fvJeadMTcJZxTz6Tw5N04IfRxvxIGpPX5uo5/qxHGjPyt+hxXis4JH0b/SnOOOEqDchvDEB0jPbR94047/KyoqdQFzjThY8bj3okz/DgWfvIbdruqq2BmDCVhTTcPkxYDw+OpI3unoNOxoxU3TAb2/uMZ7CVDGLUd2HAg5MR0rk+f1c/lU2ZndCEnuHfjmDuFQOeui+auot+G+nXlBrZXwAnLA2EkL69PjkxmY5xnZYGrkkL8iieLnTFaVS/Y+nKprFmK+2s4ty6yuCSPWzCTI0mj6fN8p8CY/UfV9SY0sY9ENHfaPude/djem4+yzbITifaMf09Af4deNru4UG0qEv5poyQ1zkOX37xBWW0E/8dV/mF/MM94Jy8V05pm8zNzmH3uNJlKFrN8eSLi7fuiMT0bySdjiXTQpM2io/gJbxOnBFOTrbnxCf9cCK54FBJQWJbjBjWj2AwoYfvO4EgbjqpJB5J89JC4itlFrSA6sV72uAkQmDjmarD8eRG0qHBNi33+aPd5t82GM4JGlNTV3Vk0sbdrU3GSocissc2ga/6kHJ/An47zhkASX3f8MjSrq6OrQ3Bj+Rn4moO1s3h2OX43VxWFtl+T8dT/UPcT52E/npNHmM5ymNtV53B8idh5+S/coiakg7Sp5P1GK0+lu0yclz9xwk8q3XFqc/JN/zt5Jj9KKtqdexrT5aAltSLuKf/0U/bJ67lONCGLp8x2ER72rZaprzFMhy/Yl+Bh4ytz9txHezqUMrgLs/zPet2bOUrOebUq6wQTuKHfbSD4sTiIrY9ZShDs/3QnXhvPaY2MvLedpiOZh0c1wZzpal4bZtcbapOJFztp6s7nSD39zV1CGPbYCqgTXi7k1T6WQ1eUZ+RbtVBskEc0oyTM7dv30bvhEfTrtxng3dyyClU+qWCpOm0v2mz9/Wnac+oK+QqvIS3Y1N0OOnCCQvhNTU5me0VNpbrhv/KAnXFLtwsQ4e/Mt/mdfmZsHDFpfqK/MJxFEauarD9BY76ItC9x1rYEi3kK/wQujIttDLRe+KgdWd98Gc3tt7b3eH5sZiZlOcWO0F9Xtkp/smXncTQHjYziTxVXVNelBPY9Ee42ufsPzjccw2seUb7TlvR/TSdcDQQyuAYJyzFAWWYdrLn+Vk7g1/P3FeOuirgpf2XR9nHtPv9H9Tyd1feeqp7dm0H/WXawk70ukn56QV9eP3NN/6U+4lMCvz9PR3Vx3TSSGuNaRp6reErYDQKFdJliWxZtqPzKecK48joIgbIvKlGYxjFPz09GfcfPshzGqVQQj3h3jpK3qOvvor1rR2MkA4IuRsHKIPOMimenVU3r7+d8rfLT1zqNkAH9g4OUAScwbnAGKulgSnAhjFMVdzssMvlm2ONNHaMQNkFgLu72zA+ZwcxCHRbYoQP9ztL6wy0s3oogwgmZ3vu3b0dqxvr8fz5C66dJhIYhW5an8W5SYRhK44YyF3avs+AMSJRaWG0zs9Hy3x+szNpAGgI7e214/DApbOduHVrDoJVMBkdi7GC8OkcHuUMvUtaVYh3NzdTkfjglx/Ef/i3fxE//aufxuqr5UyX9PYbbyVTe/78GQxjNh48uEtbYPoiosQoKsAYNSIkjL2DXfpzs+RX3gOzBBfpq4IEomEcjaQwB+ClW5j2OmuFIOoXwSpx0L6M50vb8asPv4wf/+XfxF/85Ofx5ePnsbmNUQrzNrfrAn26fXcRYT0fb75zP957/w3aeS8WFyZjbm4cw50xqqm4wcxAvpPjo4BNoIChKPfAOMG9q4xWRmD08Rz45QwlfLKctJcBY1x1zg9EH8xBJVxm5E0VOTdVlVm6oQ9iLAnnCviiNYS53p2gUYhImJKDRO/kAF/ylHkYsTZYw+iSICjlb37yN/HLX/8aBQnmCnzczRyeRjs0QgczmlzGKCG6vPLwBANpbDrq47MxNDoeT5bBn/WtWNnay8idFoyuDgNycmBiajrGWhMwNxXgWtRQpu6CV/fvzNO6sxiuA4cKijJM3ygzlScjEPqoz6V75nmV2NPpL6EDN5maisFAP4w6TwRGKgIwByNz9w8DIoujJ8/j6MVKxA4GA7gZh52o8l5PZSg0vV2SNNxsxijKUe8I78PEITzwAnqnDgWk05in27uxv7YRVxgLl5SvkAfSMY6BM6BSBK26YqLeaka/YxZG38kYdVS5LPQo9ndgbPAaNyZ2hU+jWQfnDuhHYVy9AyjjCjLGcAV63ISGB1Gwq02UshlgqJMbZXmAa+bYN94KyREXJzBRaDKVGA12rmdUxikGJWOoUO6H6R+2T2JpaT3GUJx0WMAxYbjQM3WLI87KKpicme0u0565tRhrW/uxurkNrPri8Pg6Xrzajc++XI8PPngF73PVA8bB2SH35RfjMd0ciib8MJ0+qOB78KF7t6edV4vTNrgJTE5om7lWJ53p5v4chp4RWiAkXRhhXIdh4E7IDvB7EH40FhMYihWU8R345+b6OkqOeQ6Pw0lS8UIHROYpBaMP4Qc6wFRmDw9Q/hFYPcBX5QB5zfM5NPnF550o9l5yYK4VwVIMSGktDRouKJT8XqKRi+DpXlNtdMmiqUHyZcfH//O74AYf+OrzRjR52doVmLmaJ+v2SVvkZBV8HrmjslEit7LF3ILeeURlh5HKMkv7ZBGKSN8vR7duP7sKbPf0+Oa7BfIv+cHNwdfko5b5reez3dRne5SH4g09S97Qrc+j+05GhORn/uQ6feVed0Moy8lyecAn87cPWn95IcfGsVDpEc89fc4idWwYxWhEqtULZjmfbfKk+pTpWRhl5Xdr4sNvmU6BPsgvfc/x0HBw9dUFOKYz0fzDOmp01CXI7TunZcFVE6d08ujIt/6sB+KjWRzCybqK8ZuKyk1bbJuny4ATP/ieaYL45Ha2z1RaFWjYSGgjRpWfOul5LPHU/vtgUcCKYm55F/AojSGdO9btYKoYpXwwwIFnc+UXv5UHOTlhG4CF9abTiXeNnJI/ZaPsPGeBuY5IJ+ptM/jKI461371mW/iP8yKvOxEQKIWmr5NLOfngNaRf+U7V1mcTsnw+xfDu5Ia+BH/nNVqR4sx3vHdzOgGh4mkggZtW9/EJGVEGn7a3z7JsY9FBsu3cpxvwD+71OzHhZAP3KDtTUAw66QAtOgFBJ7N/2V9kKO97LTeTpjCfK8/qCAeelJsTF9yznpxc4bdtsgzQjPp6Sx3D0nt/Tk6YgsDNbmHw2U8nUtxEzeXNXnMFoalIXEWnAWf6Qp3y9dpwpgFq1GrwPicVmlnOxHgj7znpMDY6jJ5iZG4fdfdElfvubeRpWr56Ff7Nc02+N+qV1DmdKHByoOqESKMaFYM7dPRRpvjlpMlYfThuzU3A992kW+dIf0zNjMMPkXko/LkCgrEz77KTskZLZSQzfLvkom9z9woDxCh8xgz8c9NvjQQ3LCwrNHt4v6xmNKhGHJUGXDnQdSr7nvqCBqf8KXMn6xBRBjjm6DjqIhroEo4RjRvIZmWE+wWZRsYIzn3pPfmyk0fo8uivAzm55Iak6mXoD7TtuGPKB1ct6Fyjn9CZ5UpDGnspP7wCYssfQWfgdAtZuZDRb/Icg1Ukfp3QRoc6kaODxnQNGvM6JnRkGOkuXzCKzi868+SDyiPp3gjcsjybUqkveSYy3khM68iITOwF30sD0/7S77L5cAkeKg5Eo8WhEfGYdsyj62d0IDqWZerI1FEvz7FM0xPp0NCg17gW/uPofD6nwS9M7LsBMvkbmOhQ1+FkzndT4rSxGZx8QaKkcWhZjqs8xk9hroNFR50TFfLDnHRA5jumuYEu7W+YwhBic/WpEXLydW0M98Kxb8JNOBk1px7nNcdHnWELu3DbXMeMtbnJTb2gfqOBbvtsk++a19d0DDoVjQYUB09O3NPhOoM0xCxYBwOlvCqnDhRlejqZuKfOph7o5JM2gPAxSlyjWvkm3tt35ZE0Jo6Vw8kXjehSZlfOij+p61OORzpj+KpuILy0G0vknbR446jgXfFFJ4XPd1MsuELFYJCSp1nniKmejNaFv6CTXBvAcXch5iZHY3xsJPfruHNrPnmwPNl2u7ebaUXsi8Ffm7sHaTc8ebmSO22tYS9srK5Fc7Qed+ZnY1QbG8BNNcfSwbm6sRNHp8D9+DSWl15GC9vK/aWUweo+yiE/nXgxxVRGANInbZjuapLiRCmTRiU47jj6hCe8Y237ID7HvqMUVXzBZ5HZX2VxdyVXylhp1+/8L3zS0cCnp+V7aF8Ka504Os/U8cRDf3vd00PnlKsO00mlQ5/v0rr2nnjcdfhnOdyTj6VuQOOyHNqQsp/v9rfbFvG86KJahcpFnWrqOWAl46xUt4u+Z/vUpbqHzjOdg+lkSWBIJjwtrQBv999wUk5eJE+1TPmAbenin/9nLbaFOnLiiGar57VajcTVUWhG+13Z6zO1Sg2bfir15tMzLJc+NykH3xj3Wg1+03ADdX0h8BF4tgFWbvRr/5ycFV9zzxjq7BE/4RHyDx3B6kzpJ6Aug37SOQZcE+85pQH5rz4g++5pVwyOUmbYD/mQ9FavNYAZthjtN12zcsvoe1N8uDeg+4fphNQZre3uip19eA+9BOdOHXTKP41qo0x4HdHH3X0D3XpzlZQr57U5J51MpA+Oey/DYPlOPDhmRn3rpGsjB+yXq7VevnwZq9DQNDa2MOgcdXLicmd7J3a395JnyoOdDDFXvhM9rhBWoW4DEzNAGFktPbgJ8NdRuTyiHJLXqW86aSJuCS/lprgjHJXFfio3hFnR59GNKE//mb/FqcQJ6EE93WsZ3AmcpMmCM0UvlheJfabzc5NtN2L2GaWwrNt0x+LfCP13D0zEMXzJFDY1eP0u7TSlWYc2lclXhHRipfU7uNJo4RvSTCFdT8fYv//06Oq99sF35W0UXsriRWGu/1C6kF4NOC16hUexSeWr2ndOjkgjOmPlS07kesHxzQ1w+Z2rPhkb8cjySsqpMonrfgi2W/ja0tLuMgHjM17wvnRmX86AX2m3Tlv4C3IyJxy1y4Gp7dGutB4Azyd6J7hziEyTByk/bbv9NhhDJ33uzUJfbI+nzmplovhpe5RZ0rzvixM68ufn5/Ke/MLDug0iVf6KU92ynAwxAMNgbNsmTmrv63+SttQX1tbWwVsd/+h4lFUbNVigkzQjjzLtqiux1zY2KNONbIv+4MoK9Rnx17ZYn7Cy3VNTBuVOJz25ksQ2KV+lmdW11aQR0+ksryyjH2zCLw4zuFC8Nw9/4rw4zXvKGe03x9dxyKAA/6jH3+5LIm2Uug1AuYD+dtJXaHot2+VEgvgsjetTFf4Zfc9YiiuOhfI693ilPjMo6Mc0Rb0ZO4SNE3pO2krquToDvcp7TmS4StZAHVfhqTO3gLmppGanZ6BL+FTHtGOH2R/93k3sCJ9xhbqyoARUgu/cTzpSXkIT6uTydX1L2njajWmXYbgVPR2eggxJGYNdJp0eYs8YeODKEfep0meu7qrcMsWyuFZkYWmLMEv7H3y3b6aQdTVZGHB76sbDR8jy8+h7cO/enzooOXPUQZGn0Yo/cwEN9qpoQFwSBIru9YXGp8SKAQaQjGgx0iajpcaa0WKQnTGWGRvtYZTuxMRYIuRf/uVfxZdfPornr17GBshxyDVKSwbqLLZl69CT6fq8A54NhxiuAVAFY6s11YL+TLdzEa+99jrIchWzMyrPgSIzAqCOMQwOEyCjNRg67XRZmsx3olWN2wsT8eBOSfszbKRdn45+o2QxzgD6ztZO7O262ehVvPbGg3S8OWGgwvbGgzvx7ttvUsZMRs4NDKFgwGia5o2qINRU7iEaZ9E0kDRwTg7aOUu3/GINQqBcBuzO3dvp5EwjjwEWkVQOUnlgkLc31nLSxagbZ5Jd+v07v/39+P7734nX799JY3RyfDR+70c/ijffekjfjV6+TKPPZSkaLE6Y5Kwf/DUd+RrQIJpMGfpKpNKIMY/pCMRs5Pf5NYzobADiOo1Hj17FL3/1Rfz8V5/ET3/5q/j4889jcx+h4XLUN1+PB6/fj9t3FuP+/Vvx5ju345337sXrb9yJh6/djun5qWyTG8VcnoP8VCjzcNMTGecQBmoiuQJC5yoIKqFcXmPco8Sg6aezvQ8NVyGn81pnkNxIApdJSOByT4YslRMRxbp0RPk9ozjApWsM6itOxGcSjwaDRG/k2bWGG21y9jzz/vNeTiY4aUDjzNmmgnjr4T0YgFEx4BHGrYIrGaRLEmEqErH7PUB+cXJBPwfq+X1jdy+evHoVF7TdSYncdIh+j0+MJ/OXjmQYGmn7KGj9tPPhrRnwuYHCdBQ9wzADYHUNYmoA1TH+6Ew6q4SnDk9TRgjGYtz0p0AEMPQFYXiKUtY+j5PNnTjbgybA690nKPEr63G4vIqGcBJjKJXCzLEYrg9Hr5MstN29EfpRzPrHYNoIFkQxNEF7gM81tHd+dBJbK6uxu7QSveB5D7jnCpkWitcUBnBdZQyBVozQk5zYGOB3bh6qYnKpcoLxetpOQWXubZ2Lw0ZpQue9aiv0ZWt/J9Z3NmMPZjg0hqECLU7OTMXM3HQ0JycSPoO0MydtVKo01oG3TH7QyYUr6Ao+optUwZLRB8j/zGML5M6g848/+zL+3Y//Mu7evcs4GWk1mmBUuKURLDdm3HzXVSYuATW3468//jxe0n9zSkovy8sIp5M+2jWTDiAn+hbnbqVhOD89G0OUc7KHInEBT+JTeBnduruD4U3ZTmDAUGLx1gN4rzjqSKLYNsah9zlgRNnNcXARRb93kNbTPtBcvqMC6Oy0gl38VvHppntyPC3IpWgH++04gA4mxydROFC8UWAyZzTCk+FIISU/tvIr6CvRKUkPnBKzFGJeS1opBpyCJumSG+mQzQc0bIsx53GqwnajSOR9/qmceqjMSgvFICvXNLbtQy5Lpj0qjypDHvKOboSBCoUP+Cz/OCwbvmCbKdO6UungTtcYy6f4/LotHKXkcnSv5WFx33qufAcuACYFa17zN+VTp0q7bbFPypC8d1NcKqM3ZaUhWi7mPY9iinLcfAgL3/EodZR+lt+Ok+ZAUbhtns6t7AnXKf6mrnw8lQPz6tuYnLyXB/Ln0mJXQji60raPi4viiojgs1oZ9lXnWI6B7edJV4/56aSje0kI3+QPPC8uGRigHuGhcq9iku3Kmi1bmVQaaFvFHbuXpXs9qypl2k5lR4HBTRt5zzSCiLZcpWJZGRlE5WVypltG+Z74wG/zSFpI1pzleRbno3jsb99xLK1HmFmn17qTRrZLfmJki/jI7ZvxNsgARQueY/vEA2EkEJ1EsB7H1WvZf7/bPsq1H8IrnRN5vbyvUpf18ZyfKbtsEEeXXjy8lhMz9vPmWT/9rQz2uxMX8secjPEZ2qwiSs9S/nnNVTxQHs8LR9vIfT5VXi1HRVWdJScFbn5/u0z1KFuVRqW0B5PKVvIdIOT1TInmszxMMZzCvtC2ugof4Ixl6tDjpC25pwMF2Z9sA78tZ3gEPOO6svAchdaVmeY77u/VsK5F3QlzCszNP6nLpcTCwVSLrj7p6ZVPWr79us4JBicw+KB/6JXohm76bIo837NdOuxts1F+ORFRL4YqLCzv1yoGwbisvxMn7YOYmWgAPzdUH03nfV9/T4y16uCPeKOS7gRTMRYcJ/GkMmSkuY6DodTJTVWXjmMMOMfG6CKNATAuVxXogNDhnmlKxAv4wtbOdhpCHhpqGpMZnV8fpbxukACN4FNnswqjuv0FvNrUJOcOIaN3hmzW6eIeTwfoK26mZ3ttt9H8x9oN8HjxXie/QSbpIGfMNXx17CTPlH/wT35iIJE8QzlhfaL0wsx8tDAstUWM7Ndxbb9M56kO1GiVTXnVd5QNJfrvPB1IW5ubjHtx1upQ0aAWx8RNDSGjMXUoZH+pTDpSR3dCRf3SCG0eB4bAnbLdfNhUVfaR17ONpR/X6XzQMa8jTF3CgA9tnuRV0kLiMTTHWaLndCZfpvHoREjX4aljM/UMyvI9x8NIMg8dCuK6qw88TFUlry9OjOLQFsbJp7Of0Adn6pYaueibGtASh8Eb1itMLO/Vy5dp4GfADO/YRttA9zOYIR0Q9NMy7bcOB+/lQXm5KSZAMcraunNyR12YMozgk8OJF/52clEdPeFIuTohc58P6C1xEFoX/rkq7UYGyEHyO9/sxzd82/KkfWxSyrBuHcHKQidTjCq2j6bnEVZlDJQLwIEyhKfjbZ91GjjZIH1Id9pPBs64CsF7OtOty377jOMirbpnm/xH/c2JAldQT6LHj9eqcf/2XLxxbxH84x2zkILDjper5JVfriDXLrs466DDAFvafYku9+jZUuy2KR+bRHwwrdB3332Hsu7EzvZm6oNj0JzOSleSjzYnYmV9K/7Dj/88XscuNVWH9GAAlzaxcvBg/xB9WqfOQMJCmtABZ8ok9cRtbPAcY/iVjl0Do7R3948v4pMvH9MW2kf7+/sYY2gXjsLYF5nke8k7+O54+d1T/upnPirsfQZYdz/tm5++5zXfzWdl4F8jmEPln+Mljy54nXLz5ref4r+BeVZHaYWO+a6zJQc720h7eV751q1MfMhxpU7QM2HimGTktXoOn9JCOl94U/y3rcIgP6m7yF/pnPFiHL1u+V7X8aeelH1m3DK/M7elsZEh+A/1K3ucLCsTXsgw6NRVF+KXeeblK6aVkVdV0NOHhusxPjkbs/O3c3W5Y2I6XdMJph7K6cRkRzuJOpXBRnm7ekb+Z2SqTmA3h23UXZ1WRecv+zXolLQt6ZCjXdrI0qW8xXaIv+K+AYaeXXjkGAwM8xuYQds6w+cXF5KnOQGovSuMdKTqIBeu6lKpo/GuDkT1K1cqnF70xM5eO46xn6fn7mDj3YqRWgX8xfYE3/WNmP4uI3IpRxngoWN0aWkpJ3uVkfJM5YWfOhTlhdJy0jrjaZCq/GRn1w3p2xms5wpAZZ9+qxIZ3perGpxoorn0VX5XNlbXuep18SR1JfDEsRZ3HHthaQpd4SOc/O0hDG2XOCsvExbiZXdyycm2xFnxDaHrWIojjp3vmpZY+ed9y3Zlmis4LF9U7ECzBrKOqBOhJxgI00HvcINmfT0Gliqj/aQzlOLEQ6HFdKbnmNpX/kusL9/tEzXyKy+UTw7r9LIyS74gPeV73BA+ObHGNWGn0zVX7+VLhaalLXUZA1LFQRCCMRsp8OFP28G2FR5e+myFTibLi51Isv3KiBTnXRkIP86UdMDF9DQePudv7Q8bnpPUnLZDPPF0ZYqT9MJBWWAaKun1pslZp3KzwKm0xz5bl+1LnggsEmfACfFS2lfOZ7op5SD35WraQk7Sm3rP5/Wf+rwpfnxeGNhe60oex6c8jWrA00Hea8bo6Fjit80TrlvbbgrOD2AmDivDEx7gfU7AAX8j/PWtmjbM/aKEmWlu9sFr6csVPK6yc2WmE2jiqOMnDMRT6Ua7UEkg/q2vr+fYCRuqAqam8t5Nn69lec2+ir/SnuPpilTf8cyVGIy5aR5NkWPqIXHR9wouGRgMHdDxnd2yX4M6gHsPWJY6iv7nrixQB7Mtbgatw19dUz3ISRAnbXPiEZ02eTY6m/69zAIif3HcgZN5/bUjnMDRP+W4qVs7Uehqp1quTB6lHdAsY6YO7LjIg+XjqSOIY/TDAcn00/RGB7+/pTv7l2ndeEYdymPICavEd/ku5eqgp2zto4mpWfDBwHb1Z+QxOK5cSMc/7RAOSSeWLuyoSz1Xe4ZKKQ++erQHTgC3u3OLf2qFKmMSnUjupl/jOtYwUhpjVZjveCzeWYhb927F/Yf3M1r/zq1bGek8QG9NQ2Fgtgirs9ncdRsgg4OPGUWxg7GxuQ/yVeggDKlH5LlKJHTm8aSzz7sg7PFRbiJzDUK6dHES48jc9ts7GyBOxPz8dCzcmqXhJSrqEMXFdADNMYyr/tNoMRiTU2PRmnSjVIDCO3duL8Yt3mk1jcweQWkei6nxsZjE2JqZaMa9O3didqYFgjKg5rGrjWVajOHh3pibqufmaq+ZC7/aH1urz+PocDsNSvO97rij/FVvrLxaiUeffBqbr1bj3Nni9Z149vnjePT5Z/Hy5VqsbR3Eo6cvolIbTSIVGeoohyKyufV++Xd/F19+8nEcwbDrDKwTDItzcyhy9+OOkxOTEDdGrUZpoNgh8Rjgs+gc7iHQO3EGzEyJ4hJukUrHifpNOthRChSu4GNuyKmyOIAR3DdUAebn8WxpLX7x0afxF3/z8/jrn/0iPvri81je2o1DxqYx1UTBmInX37gX333/3Xjr3dfijbcfxu17CzG/MBVznBPAGvz7mjgS+UHijLanLiP1Ma0YC50/Ku8oD20ED2d3szNzPhvd5GoNnf5GvvfSPr5AzBABbdEZAXanAnOKsnyGQq9yYlSLRARCxCXELI5fmJ+KNvVd61x29q8sx9QRqvKRmw0rkDjTiKDdCm8Fag9CIZ2vEHyjJS5NxPQ8YzDRQuGuxebKmrwoZwLTSUm/hir13ER69+g02qayob/ts5KPE54FUy/Lp91gqEo/jVAwLZVKhwb9BIpPbbAnbk+Pxe1b0xA0An28GX3DVd4dBqYwn1AwA2NoScRWDLtRbz9tQVvlO0Yk4316cBwbL1ajvbUXl3y/dGMkmOswYzII3fRDWwPAzEj8OvQic+inTT2mUFIgUlffUC2uRmBqCMBzCK//inGkH+f0Z2flVRxtb0TPxQkGTj0qvO+eFsLhlD4aBahgNSXViQKG8ZZpyWAV+hqqoqfjeo6it7W2xticRw2DafbWTFya6Z52xmgtxqanY3RmPpoLi9Gcm40GxjISEfhe5t4BGnmdg3b2uR9hoUMtZ+kRoucYpBcomRnVCCPVmYZUS3rJSGDged07BF/aibXV1fjOd94pjiIec+XIMAqANOIm2S9XVuPLR1/FJ59+Ep9+8Vl88ejLuOofju3dnRzb27cWYgEcmZuZxvBrlUlQyjDiz2j78/Zx7K4hsA4wKlDmTOeg8WU6CGeO52YXoAHg1DOYUT3m47t75x48aipaY5O0FwF5gtAHZidtJ/XMO64zQj5gi3tQnk7hweeJL0YEJRygD2HvZFY/iu6L1XWU6kN44ESMwe9Uttw9XicOj8KXhQn0ZuQHp0Ily4F/SKc6VxOhgbv0kk5JyucjadBbKhmpJHqfd3SKKNxVHlSMJB4/0+BiTHxOZUmFXIGV2gVnrkbhXQ/L01etYM9IL5/lu7Srw8JoUssaRBlRMZIubUwqK5ShMMzv3bKsg0PFkurzSIW1ez2/e798z98eXvN9yvSS16VrFaebrpXT4+aVIs5vyuJmOanP398qOwX1zTtf18eR3ynTppWrN3DjT95hX8tfuaYDTTh+U0K57qGC4LtZWLc84coX2+OpaSws8swneND38h4HsHby3z4bvepxAb6V/svpLY8auSBefI0n3E8HN/e9ZiuzLjoud5M+87f3bZttTNiWM/UTPn3edqVDk2dchSPdF6XbSqg73y+nfEv8so5L6MNIVssu5d98dsuU9/GtD/0kJzosg/Is1+qEkDxH3LMqP2lcjoMP+1w+ax+4Z6RWceJlUQWmnlnWN3hgGfYn4ZLP+7Qud3HVB+jTzXuli4WG8gAm9qGUXfrjnYSFtXqfksQ7nQBe1gHvdX+nUz/LuJHd8hP7zdv+Lu+IQZZb2mWjLDP7DQxt/9f3b+65ahJ1lJNyvUc9ZTqJsi2Ga4UOaRdIQRX8Lg4QeZay3nKcVNChouHr/ZJukPf8pKCMVsvysyibgvJ/4wx0BYBtc5LBNjlpwTWdY24w3w+iyfcGdfRTD+oi+OXqBvuMss51VxyYAsHIKoADbwb3oYFSVxm3XN1K+S7xVbY5gWCQQW0EQ5MyTMlUqwzHjoEgGN0q+fNzM2lEGIiSzkjKGkXmabSbltI202V4s0ZJf8JKPc7JXQ3I3BiS0zEyOMaNRV1m7OaMygJXkWpIqWNvpzFo34UJeGk0O3TjuGqMJf+lsgsnjumrwSqZQ5XyBewI7VSmWK5R9aZX0JA5R+mvoLPZB1PKGUUlhdtO0UIebvnKKCMRu+Mj3ApF0hqu5WoMyn/rjdfDPbna6BkWIJ8/QIcwalRjyJShOvXtify8gv6R0dw8m9HgXDfYxjRO+0dtYAeOI7/UaagyjWl1Pp076gUaqE4snAI/I5+NiHUyxgiujHamTvHK8VGuKlvMw5x7LfCsjivlWk6UiH7KR071O2Vz5i1n3IyOS+cEhSmLkh+hx0hVjkE6mfh0RV5GLQITV806uWD/8n3aYvuNSNVR0nWa5ao9OqdeXXglcpax1HAt0b462AZz7GyDNpmR+gad2AaqwjYaSyN4AF1GJ4QbCGv8dqMM1dW0KdyAv4Zu46ounSQa0h3a6OnYu6Gm/TYKT3nuCilho2F7SL3yLPUJje+MNIPQBofQN/iu3Sl8cpzQVZxoEndzHxnqOlOH4VMmaHuUNNK00eDH9N29FoShE56OXa5uoH86KeTTOuQMKvG6NGC6BDebLvuq6AS6zAhpJ5gohvFFd6b9yQ/gM/WRQfqP4Q7/GEdXncI2mGo14s7CXO7nNj1ej9nJZuxsryf/MP2EfTL1gvTRdrUD+rZt0fFqLnz3rmqf98azlY2gKckDhni3MQKuQ3Puz+b4MQLwHPfvAK/o3xW69MePngLnoXjnjYfYPFeZDsHVzZkyiUF1QkZYGwVqX43udvy0wtSZ5DXi9dF+O1clXPLeOe/tn/bGJ188B7dKNDFATB4gnriyRWdk10GTbNAxkw9z372K/O0Y6VjyfXG0yK7CF3RE0tGCq3zKtmUMKW+zt+VPHUM7LCfGqJeCU25I98pJ5Zu8StmSZ7YF7sOYpxOSs+ggwIu60jFI3dJfN5WFTihtVSceUz+l3CJLlEm2N5tk9xkvy7Cl5bOsmCzyuSuLTdmjnWv+ZVNRTUxiI8/OZO5sU3O6skLnkba/vNp+gJTACpqpDqcNnEESVCCeOkHZwJ4wX/Nh5xz9XqdS4a0ZtNZbVkpcwIcT2jftduK5o9OIPuY+gNI+Zbqi0fSWThxnMCJ8xGjZqrKNPpRABflHmQAUhvbYVUYOj5NW2tECJW1S2ndJH0z5ZnjDNfbLxZX2IzQG/lzA7HXAqbPrfB3BTpZXOGKmoZHGzdVeGx3H3p2Jiem5LMt9oLawy3axVbI+4CntX0CL2s1GFjtxnePHuOkU3NnZSNmnU3BtdSVtPB2Xyg95tbxMHuFKF+lsClo11aD8ZWgIubnvagVkDrzSFNBOZKYuDSzAFK67J4i2uxHCg7lKUfktzphGUAetaJBR+eIiZ7F5SqBKkQVl8s+x0nGrHMiIZj6dNLau1Bf5rcw02NEI5BP4oMcJMtkgvz7a4uao0rU6pnsKDcMzQeQ4PtyLjeVncXF8FC3G1T1rjuE96hOHB/vAzInbMgkvHebEFu0qFAz+Jw3cHMkAbnA7/7v5zqd0lc/eXPNe2lgWw9Pely6Uf8pheb6wUR7IlwxGc29EbVbh5GvqAcJJvFTHMSOHq9K6k05p74KDTuw4btKgQXLyReWU+oLwVEa6N4kT0G0dsDTRjAQ6q01n7Qp6idjNl9O+NdgVZqZeoQNYfUHfk3JE2eDkgs7+EhgAPsAv7LV9z36kLS4eoe+jq9kPMxfUcmJYWjYa3xV4ZfNY+2PKLss72t/NlDUGBU40m1CGwc+nKTMNLHX1yCD4Zd55adL2yWPVd+yvPjP3uDQQ0fa40qysmEMvAKjyLe16eXU3VY57IuiQd8LfiTMnGMU59Ywy0YBeS93CowKfMpjStM3ioQFO0oZ0koEY0gp1VWsjSX8Gb8qDnIBsNEaT31mmk6oGgUiTvitu++nqJCcnHA8lg2MsvYrfph0W32fn5uCh6Cu8Q7HA0PEXBiPJM+Ut0ok6ojzH60Xf/Ea/VQa7ilN6dPBShwBA6jmF7kxNWtL7yA/GGq2Ym19IXFKPUdY2aqMx7R4DjNN4s5V8XHtLf66yyEmkDBKmXu0JdQf1WklEW9lUzE4kubJIvU1nvTghbV5dnMSVk3GUVXRSUwe5Qq8EtlycnWQf1AWykfTTcu2L463umqn37R7XhqULcPCovQ+OYVNAZz3/p3/2X1+LoDqGzIdqY8rS8rLMRQRKBMWYkGGaQiQVYdEGDNLAMaLo7PwkB0YBa0WmxTnBsNEhrTCRGEyxI8N02bqO6zI7WQUwKNE05u23X08CWIFZb22uxRtvvpGM/aNffcWz1bj34C79vIqPP/48gXV2BFJACO9/9z6Gyj5tcSZJw8DlozIHCBVEcPNYlUoJxZmQNkq1h4JV57tKMRgRL15txudfvOL5w1i41Yh337ob5zCkfRQil4g7ay+hawxl3mvKkcGZokSEcVBk0go3CfztB/djpNaIH//1z+LTzz+Pf/QP/0F88usPILC1eP833uZdBogBdvNhl3pnHmMGykF2wBxLJ1EssyxZcfa4ku1O5ObPiCkNAxVZEdeZ5XLN5e/FqHO/gqOjk9jZ34/V9TX6+SodlUa+JxOpjqQTemp8MhqjjEmjErOL8zEzPxNVxqMP5HKsRTKj6YpAsqFCEWYCwjqLpkGZCkAKEp7hHdQyrsNkeFai6ezt0CE6dU5/uG69yWRp7zVMi9JBWsbGiG3LoC8KR5mFAlzh6jIlBYlMX7w3CkFlxua4kezpJYo8xOFkQuIn48kNteMAAP/0SURBVGP6G52acEbGx+g4lSUIXiWOsRM/UznEuL/G+Mi0DtTVo1GlI1zmgbL16c9+FUvPl6J9eJyCRTjHcD22jy7js2crsX14lumdjo5PEVhFSPX2S5gX8friQ/Ux3hVXUb4uToHFdUw1p2PkvB2/++bt+OEPvxtgV1Rnx6MHhqcwBgrF0AFeGtA0HMXtNJnEBfS4+2o5+i9K1IRMxQ2FZqZnYZjVVMR9rxeaO0VRunZmlH6aRmvM9Dc8MzjWjIv+Edrc4XmEZWsyqhNT0WsUIbzhbHs3jsEXiD96zjq8T38YkyOUsuO9PWCjYQtdAKNRmLKM+RJecbS/w5hDI+Dk8HAthocqGTHubCpmWhrxMu46Cu1oq8n3Q1CjA52BkyjGTjrYlwGUxDNw5hTBUkXw9FwjDDUYdXyA132uPgCWTvyYT986XOrYC+6LezLBlN/026ivCu24dkwZtxdLq/GLX/48/pt/9s9ic3eLeszPf5HpCh7nBkjLKdBUoFUsKDoF9xa4eHS0ExPjlUzVYEqT82NT6PRkm1v1Zi7Ffv78q6jxHiOWAtq80a56UBmqjcF3HE6EgHBvNScYQ5d50gaY/RFtUCBr9GnMm7IsKU6mDl7oFOMj6T+VIpiF0VzyCxWEssSrNw7anVjfP4i/++WHKch/8L334l1469rWdvz1z38dO+0T+BWClHKuwWeVfP4lHzOllqlZMkIS4aTxoGCR8JQNyadS/tCRaxU8FVWUHXilyol4ofIsHaiQFf4B7fmSbacAHWYl17P9uTHAeM9+dg/YQL5nGToaPEq6AfAAhcs+e1/F2mVsJ9CHfEVlTKOH1nFQJ4d8tcDdxvu19EVay/t8V874+c1veV95rlyzrPJOKrb8kid1lVwfs80CRw5mXVzO5ywj67753i37/98hP7/pwDdHXvqmvV8f3yrH692zwJY+faucfM9Gcc02+iWf5xtmwM0ztJhbtk/4Oi4X4IHGjxEERZ66ed1N1TzvZ/JOXv26fou5aVvW+60jf9sMYC78yv2b9tg+f+erBb+8r1Pa7znpAD52x0ZQdcfGaxl14av+dnzl45zCIX9zvYyZCl9xyGX7aYtnvpllUqeRdLwjHPwtjjsxpoGSq8m6h+Xf3FcXsQUarban285Mr0Bjrdsyy8oG7tt1juwuB098XZ/3Pb7BuXItr/PPKO/uM75T7tmHcq30s9CnZ/folmEdTrZbkv+46t38PycSuO/R/cx38lu51i2ne3Sfs28q3KaD5GJpzc24Or7yhO7h+9J4RigzjhpbPtuFkz9zDHwfOMun7Eu3b91++IxH35V12ovinHL4s3vKbYvIseK97Ak3b8bcMvNRytIQbMKbxfXh4WqmnZR/KbtMiabxo/Gho0lauLw+iwHgBbeLCnx1FP1qmPpGwAeNbNMM/fD3fz/HWmeL+otLrc0/7Jm8k/c0knWWmIrFthiNqV6bGwfD13LTP5V4cYf2G+1pJJ1l6Yg1ckxDa2p6huev01E/oj6MgZc4BZ+UR1vf+tpauGdXB/1gmGdMtTmA/FheXS8bHSNPDWQ47MDHdSzIx4UN/VEOHaIHHJ90UneT15sWxRUgZRyugaE6gxQs2OX5CGRgbTSTzoZLaPg/+9GP4sGtO+hHbfROo0ZLGo2OTqnmWJh+xqgyJyI05nQGG9VvLteMTqY/6XizTu47huKS+dHVsZNu6OvE5CTyrC/20WlM1yP/EG4adBrQtrc4+4vTPnV8dD1XwDkmRq+pg6d8xHaRd4h7TgjYZtmPzt41bBdtJqNYrVtcETbCO4N+gGkX/rZT/Dq7cXwAWsq8TnzSmOwHrzNPNe3SWDTyyzbo8DES1Gg022rfdaiks42y3J9M28Q9x9Rz7etHH6oHFH6kw0rCML2LBr+TAQkz7ICynwA6AYOqYZ+ON94xit7NXw3sGAS/NNjlZzqUdS7V0VtdSSPnOD48yAALUyy670vaJSO1cHrsDD39KjTuz+nTKM242WcAffAA/NU+UBcE8xO+2h3ii44RP2vU2z49TodjbvAIPZzp+JSMOcV/8VN8U4eSZwhvbSj7b5naTAoDA8c6B/th6jEdLe4lIj1If/Iu9wbZ2tiIudkJeNMlODQRu+i/6iKiHGZUOidmpiZiD7331q2FxM2G/AE7WrgfME7SnQFdGN25r9df/d3H0aYJV7T96vQoxqrDMT85nhMP6swa/ZfHR/HOa3fo1FnqaBhs8ed/8Tfx+p25ePPOTMy2qrGxuRmmPTEYzDFzvOUJuzd55Z3MPYGuxujT9u529JvyzDGrNqLJtY3VpVjePIjtq1r8z/+Pf4X5D68Bl4ASuKj8gV/yWxtXPBFHu5GJSdOMgb+Vq9KLKzXEL3HbPqcjLnmuWMGffBfAdeWGuCa9cjnHThzMlda8W2SEJM1/fE9ZTRtKOir9I2dcVpZcMx4Gg6Bv85xOQMdb3bDIBmxk+JKyhYbQBmW6PKjU6WSFPMqVV37zvXSEUva5nmkYdsoFrlmeNJ19pT9dGW37rHOs0UhYafPaPtvp88LDFd3pjBnszQAydYgheI/8S2e2urYTiplC7RpbqD4R41O3GfYxeCGym3ZoL1xwzxVslJxtGrpJ1+IKGu1ffTXafR1woA/ecIzd6QS8fRpmfFNnvoFRo9kApm4gvp8pbBwvea2H9+/cuZP+D+1w92+wL8qxCweMccJYiwo0aKqZ/iFgTdlplwMnx9INorVPfE/Hrw46I4jPzxh7+MtXL1fDbeTu3LkH/LGNwEt5kPvMnECPwtWJFP0q6gWmE2vvH8be7l40W2PAP1GL9nVKSlnszr39DvQ6n7ih3PRTvKkO98erlWcx2qxlKt328TV24zTtLj4V97MRd5Q78pBMAwIcdPwJu/SzACt5iiu6jJYWn8VPx1CZIK+SZ+a48J64Ia9wJb88yckcnZo5AU3hidogiTSkPSeM2ow1BhhwuUYHOI7drb2cSBmCz8pH5XUXyORTcPOCfu+vvYg42o72+vMYq8B/4ZFLr15Qx3Vsb7mfy1GYOpHakv8JC8cj6U5bizaoneWqTL7nmT33o3z6vEf59fVDN33we9HV7G+3bHWv7iEupf3Go9riynf5kDKqTDpwi/cMbOvy6NQFud/lJZbpZ9Jc6U62p5ylfmW1PMXJctvh2KgxOybajSXCu+j7eo6sSzwycl5enfCRVhgPVxAqF/VvWrarnMuEsptsD0PnOm0ZU/BKm8gy3ZNwkD44vpZnXfoRPKWt+YW5GKcuV8fOoJ9Jd5Bx8iDrE0b6euRlldpIrK2vpA/QNERuWjs1NZV4sndwEqfgnnau+L22vBQjPK/jfiz3d5BPY1+gKzx58oT3j3OPz/m56XCPSmnd1HLSqn0Rr/2uA953MvqdT8dIPNapvYEcdI9BU0Y6frs7G0lv66trsbO9Ha1mK31Awl39c5Lv9kldZR+Z2Q/vcwKlRNZDZ1wXqxoj1aR909q4GbHpAre3N/luhpgpeEYdXLjKyUDTBKo7W0fyXY6EMTjup75f00ObWUU9TpiJP+pI4k06+cVReK+yYmNjPfmHEzYGphqAUasbUX+Z6YoMSLCR9sf3XVGkvmZdrojbM/gbWLqfi2nBXN2UAU6MtfzaNErinH5SecqgOgCYZ9oz5auyQl3RCRHJSFoST6ZmJnkOrL52EllZ1kMbqsgFaJi+OwnjOFAJOgXEAD6JI8oQ068uLz2P3fVX4b6zPf/D//n/eG30tTmiwWI6C+rr7O+5iPqoSFNJBcjN0cwROlJ1RtNccTqwIBQqlcCGRzRuiwLsLLVAuUYYffR3n8XC4nS4m7Qb8lVrIrGNcenaccjPnjwxDcZ63Lq9kINndJMM9De+814Ce7BvhPZcobg2QEiMH5SWJ1+9iOVXaznof/IPf8hQIxhPjdCAYfCOA5E2JIAzssnBkkl0I1GL8gHDAE+qKHYKkqfP1+KLL16iVB/Fe+/ciocPFpKh7uxiXPDcEcpgP7DyXYWHUUPWMzpg1I9LRjRCdLQh+DDwZPTPXi3Hn/27Hycy/Hf/3f8hGlzfWn8BsZo3tg9DoB41Bl6lQELMmS3KlIh0dOuoLAaMQrNEarhkJaNaGQEjcSFl2qJQKkuPJJ6Njd1YW90AKVdyVYUzO86+XSL8XZbegrG5YmNqehzFQiW9FyXUTeeGog+mZcoUDbRLJ0/okwq/nzZFoPpnVLPLFI28d2bRyQjHXwarsLKdLjnUmFfJOEAJvkSpdlMpHd0ui6vDBCT69i6KG8SoEeGO1i2IW0apYtdVAF1OroIiEWnQqMyoeEp8OlsUKeZ1VfdwVstNj2WmLn13drPHscPQ0DAvDiEP4ApMjSgw/Yv7ClwyDhqrltubs6YUCJR7TDUFLvz8r38aO6vu3m9OrYk4vOiPZxv78fmztVjdPkjlRENUB2YKtiuXih5GpR8FnD64vG4MmPMjzlCCrhDYw+3D+N/94W/FD3/0fsQo9DY/VZz9KC6XMArF2AmM4BQ8OtjeSQPWVAP9wOsAhtaD4mqeXVctHEAfkzA3Z06PECL0COaFEQNO5f4I4NrB0X4avYMoaG0U+VMYiSsq/F1HQXKSQwXG6PzDtZc5qVBl8Ad1nFOe8Fl5hWABZsKY6jOyf4TxNKrsEuXjADq+pK9XRq4A42qtwXiCMzJ58GxgCHxsNMEZeAI9vADu/eDKhU7/nGA0N+kFY1ai0FVQXYLqJJWjZ/ueP30VCw/u0IbrWEOxccKKkQL+MEvai/pF+UWh0kA2zVez0YoLaLc6MR0bO/vxL/7lv4wf/NZvJQP/5QcfpHNFnFM4jI4MhDmeZ6anY3xyKnPJmaLsb3/5N5TXQXEfpk1OiMGBjjW2qjGAIr4wPZ9RTBurr8KNKVWmzKGXDJ/rDejLFFpD0L6G1P7+Ecq9K52O4oS+S0MlSl0u25MbyEyMjyWPlSfKzFP6yIXBTyP3pA/Ld9LHqAejEBUGh9DwB589ii+fvgD+vTHVGo0//v3fi2kEyc9+8UE8efEKPgxF9w8hiGuUp+ECX6edTjKpTxlhq9Gic0SHfxIkh3AtRhs/0lEonFF8gF3iPjeMilDh0Rlmm+1/SSHjbZUtl70XISqfVtEqRlUxJj0gz+S7ybfpk/d1nAAM/hXHjvdUWBSC7hujZKJbwEFHhUtJhWQxLm2/dcvHlPJ+V/Z45PXu/W99du+VTxXarsFXrnnIH4uzny/+uxk/h0vlwr563+8e3bJLm7JZf688j5uq//7BI+L2f/rstx/u3vNTx5xw+uZu6Rf/5a8SEV6ueaoE5XX5ZLbLe8VgVsYZ4SG8u+MgXmXb+ZRHl5ezgOxrl91ajs9+++jWmRXZpGyJlaqHlDZ+060sNA0C37E88aW0j99ZTjnL8srSXl9XmTMCMD99FnjYXpXa5PXQkWWU8uxDqVRaKG0oBr11eYpr9kuDoKxaEmfLO9YrDWg0Sh8qdd37lpF7IvApLBwXIZLl2nSOrIc++GfbuvVarm2TL6SyKqOyTF9Szlq/zRUHvco/Yen7pY8FZ4WNz4qL+ZvT4xQZ50u+f1PozfulNR5/b/xss/VTfvlZ+u/RvVYowE9phm/+owxPOsE7ZSy7zycfSHkuHhaYdNvtyyrGGtP0hrHrSaPZsnyv9ElcLO241knDO/4S3vnZPfnPTw1NeZ4X0hHEc4nDtjPbhGyt1PjoQ46pq10hR5zALFFEZXNRdRzLEv8xlHjNfQtao/XMx9zL/eSd9MGlwu5hpfO3G/29l6tgI3mlkWI6BXKDMYwijQjb6J5Y6oeOubhnRKptEy/b6BEGdmSUHL91DugU1ugrznHhRF0grOVIuwZ27GKcacRKw6YrTL0FGetkt31zk961zZ04Qqc8od99gxhANFSjtTg0yh5X5gyXxxopbVk6Y+U50pKHcqi7v5CBHQlXYczYG7FpFPWf/PAPYrLZRG8cwZisplGuka0+VcGwE9/t98tXr2hbhXt72RdXWQo/8/frZFNnNEorU8M4iHy2KFe5YTv8NH+1+qV6o/jXzamfdgPtEafEDg3FxE/KVOfUiBxrFue9+pU2xNhYK3UMN0QWB2UwBkg9ffqE/p+noSpM3ACyK6fkORSb9ovjb3n2bWdvP/mJ0fFO8Ot41AAcou/yvC6/1SAvTgl4D58apu2jEu2q8YeETXzSqBxrjSfeOdGhjbKyspI4Zjk6nbrOCNugw8Uxsx8GPXhdCtAJIA8Qfq3WBONRR8884neJ+pPK7HOjXsWOUP9wRcxJGNbRi/7XFxfYbQdp3OugNBBI8h/EuJazaFcZOXhJHVXaK625wsVeyDfkU+KUwV2uODdN1iX0t4thPcrY2kdXl5weA5tj9aiDHDfhnPxKHENv0XmiXiLNqjPJ58Rf8fGS37naGLy+szCVOCQ+qOdrF7148TwmsZucABBWvuM45Jje6GXT01PYaCV1k6trugFm4op7zTn2Brf1V0bj2epefPDp4wD6yXdGBy/i4d3FDGh58uhRjKOfjkG/MI64szjD+ENTlL2+vRd//Xe/jN/5/nejMQxdH+1SrpGtOjOKo0pbUJx2bFz5ww36dhk1cOyE8q4waZxYdMXo+999n/E4j88evYi14774n/7v/ypXD0gBRvvrFFdHNSWTZReJUGScX+TD4ou4p0zt8l/PxPVsW9HbjLyUp4tTFOr/+dw5dkJxrltymSjvypnkFeJ//lIWSJPmji+BS5mSinK15R0n65L2fb04zeTLRdZaVH5SjhOgRXaXeq3H+zkBQD9StoIL8t4zdPNCp6UVPmud/kpHImX6S5hkSjfqk48kXcGzvab2Z5vkm6aAcv8ie2Ua2CY2hs4rJ5XEI1cp5CRNH+PFYF33wp96hmIQOdRojMdV30h0sBvlT46tMFaWGL19DD4bUGbZ7YNtbEz4PzaN++eoXyuj3LhenqidoZNJ52HCjbrFZ/vh6ThIQzpmc0KV8TfIyqBM44QN7huDr83M3cbGRc/mXQOKhKv6ok5bZbOT48J1amo6eZHR1cor9yBojE/H9tFJ7mun3JFvKHvkKaaAdQzSIQjsnWgX9rkiNMcg0sFo/23bMHB3bx9h4KR0c6JMztmn9FM4hhf05Uyn+2nZ4JY2VKumiO6LOvI6ncuMl2OSE1QcyiLlsDCS/ws3y3V801dDH6UNM0rYdqN8HXNxQ1lC9Qm/0reySiwnTm4UY2W1ZefkMnjiCoi9w076x3T4m1avfXCcK5zcrNjJxnNkvoFiZ8j7Y+z5yvVxbD79NE63X8Vgz2lsb2+AnPqTTpCPW/CqdrjHg0Dr6s85zsIHHk1j8yyrJ8uftJi4nq3kNs97eEfi51bC1M/uVZ/38LpwTyynAL/LJ+ynh3BR9qTuJm8Q732Qo+vstyQ/C+2Wcj0sJ9tP6d5TN8iD97v0aPuSp9Bm0CWfz+hrTvmleoJvGYRim3Q0W4zf5RvKAifdDIA2bY2H9GBApfDTFndC2GdzzxezblCA9NUPrushVbdSjosLOoG1qxxrI8Rv37qdtDWOHqhTeg/Zb2ogHevCSl+f+kE/sk77Yo02qLfPzMwmHek4Pr3sieevlrEvLsMUM24Aq0/OtDXql0blq7PQy/jy0Re0/SQW5mai5YQjPMhVMcJKPJYPSFM5ZsBhEPpxDwt9jPqKLGd3Zyvvu1rEyX35vSsk9Wnp4J6Gj0j70tCLFy8Tbkb3O6EwPTOTuorSwyAGJ/JK9HzZRHsKWnTV1ebmemZZkbfrr1HX1CFulhLH03FzZcLkJHoCh/hRAjP073bxEZyjvU4weCgbxQfv6UtSv/K3+pmBGYnXlK3+7cbkrmayficFnNhRt1TOuJ+SOGRKPnXTN998M87RQ/TvqEs44b++sZaT78srqzlha4ooU5ll25GrjoV7J/JCymn5WubYl05ohvhU8FtdUppAZx6qcA0dKVd3YafRV2WpE5FuoK5vzHSNrvzyeSdZzy+PY211KQ62llO36vvv/9sf/unrr9XiB99diN/7rTvxu9+7FX/wu6/Fj37wMH7ru/fie2/MxFt3m/HG7Ubcn6nE7NhITFT7Y3ykLyZrML7h3hgdQkFj4EdA6CqM1tbsb+/ExcllfPnlUgqS0UYVZgvT2VmPl89excsnywDrMGd7dd7rIGxU6oks5kx787XXotngmtH/A5Y/kOf1FYQDUA/396MXJURiv/PgNgQMog5VHT++n4GkHQREuyiYwLXmxmrN0cxXVW9ggDVGU0HOjXEGJFCjrFxuOwjzu8qNNE0L1IdiOje9kAbQ5EQThBNH4MAwR2dJjWRxBqXd2UcYrIMEO3FwJGPFAKJ+VzG89tq9+N3ffj/efHg7JhojIHUdgm1iDCp4TuNgdyeFtMq6EVlGuugMkPcO0HcVYhmLQiSRgw4N9hvBrCo9lBvbvFhZjw8/fRQ/+emv4me/+DC+ePQsNrcPYwhB1ppuxeKd2Xjr3Yfx5tv343u/+XZ873vvxN2Hd+L2gzvApBFVZED/9Ulcn7UzQkRWqUBS8AgDiaWfsXaJoh4ThQP/p3CQyFT0ZJzO6KdTEOSSgeiUcAlqn7lxUfgvGA+0avq6x/tXGeWcO1tDlMV5wXMwN6MUZEwlNYEOQp0VMCVgLvGbLirz7zJw1FCQG7jJLHLZPziiQaeYGoRZGyFjA50RT6Mfos/NJiGMXidJICT3XvD5orRSJ7jQ1+tyJoW2AlCYyMIj1pZXGPthFLXxWNvvxD4Ev7KxG68wRDWqESU3aXYwBHph/MDMfFunwFfnf38/faePtUp/TFdQUnvaMT9egfmNRy+0pfA73NyL3dWNON7C4N3aw8I+zZQ9JwiFqdpoXLePESgoCrYJ/FDRMhVPnoxTGoswM4nCqBcNkhR4Kmt89tF3Fd42DKTSHI/65EwMtyajB4Gmgnq2h5G/uhKD5+2oqkTxTi/XIRX6cBnnbSM3NBIV1q6YQBlVOEJTVzB1la8cB36Pwph1NMjsT2j30cFRYcTgwjXM9Ay8aG9sxNnOdnQQKDJX0Wu03ooW/MAc4UN9CDfe3UMw6sB1+dr/8q//txigXVMYe1tr6+BxBXyjb4xbfxWGDl6MUL+zqY77kJtJ0Y5NGPdnz57ER48+j1drG7EN43bcX756kXj1zhuvxWvQx/feeQu6vR81aG8Y+D1/+gzSv4iVpWUUS/gdfe45FxYo0ebVHx2LaYzhUQwtFc/ZiRZ0znX4jZNq8h83sFH466s57pzFMri0srKWG+aJpEZEKizdEM8ZZiMIimFuFE5Z8p9ORMeD/iVOp4Kjg7+b669sGmNU+xn3Xq2uxwGC21UPClY5Z52xMgrPiDth4+SL0QKOpUJHA1Wnbq404s8VO9JYURRFAsGrAaOyVRxtXSOhq4zZVhVcYVsclMXYSVUy7xfDqzux4bsqC18rlTyTfaO85Cc35cpzFPKgdt73ECbySY0sFT4dManIAJ+ugz0/OfnKwXt8duFoOX739BCe+cDN2VXMvzlK28pXe5QllhO+5S3bkV84uFSO/CyKR37jM8/8XurK73l+81y3XfnJpf+f5vwnR/d5j2xdlsMY8VX4OubdJ6wna83HSn2lTz5RzhxbHwGuOU4oU/mb79ZVyijvW4RjK8y9x79SCl+EdblWzhyXm+tGl1mnf3lw3TfzN7DJtokaN6fKZi7Z5H7WzjUjYnSCmbu9oFF57+u6LI3PkibAU4d8crUcr247vzktgYP25dJ2iEOlPSfibBbvKLcSptzLMbspwxdVGvN9L3L6y274snST97rHzQ8NoHyfI2HIp3SX/eheKxctzS83dJkX8xm/Zvv5+7oMK/667lJ/t1KfLaDk/aQRYUa5Im7eKM98c5R68vPblzmynpujtI9rN+3/5j2r4rft+HZ/+S4srTavZFsKzecV3tEosf3CtjtxYTn5Hp9f1y89ZT98VR5Z+uSZ7cCwzYkt+qeuoW7nMwaXONQ5dpxeT0cHek2WRfkGtGhAy5d0bqrw93sT3cioecfGKOT2/kEuS5Z3uQpAZV4Dw+Xq8mHhI1/f2zdS2P194Jfg7/o6sv/4OJ3MRjnaX3UuDUMdy07q6nBFVYSnI0dp9hWGv0agwSfKPJ0Smc4Gnp4b7WKoOJQZdUm7xTOjwi1Lh0Km7LkxiG1vrgZAlo0iNx015ZBtEsOFtca6vF3DXXlufbZD2vAQ63KSkDbmZMMNPaaBAzx9VgeHeuPDe/cyFZvGbnEolUg6KUq61LAW5u5PI+83YEg9iZGLlbWyx5XLz9u0UUxpY2B5z4h7f+ckPvXaV+VkrlQGDrnpInXSFN5XR5LOCx9S77ONpjHS+ErnFzJGJBDPnOThsTzkh4nD/FNHdUJIGFufkW3q0MLMfglHVzbr4Peah1F2ro7wnsWUNDR+px3gnQ6nboSdUX6uGLCtwkangGOgcel4uMpZ2Dlm2g3msgfEOa7zc/MxndGEB6nPit+2Kccp35DWwF3KUYdWn3fld3FiQqf5/MCNAXxEmTqdIh0jM5MTlHOZep+4PVYZwsYazH0rLk87POOmiNcxPV6l/QNxa3EqFgxswTbQRjRQSrww+nmc383aEDrUWMxPtninFncXJmNxFp0Ke2Juejpuzc/ExOQYtqGbj0Jb1NtE3zN6V917ujUaE2O13OtsfnoippoNPsdz021TbDVqwB+d3DpsY4XntFPmp8bAHN6nbANJTDc7gf14fYFNwvULbNlL6HSKdum4nZmZTie/OXddgZGTduhKZSJlICORWxMGVlWjp98VCVfx608fxyW2lezGOhanRqOizjg+hm0wFMtLSxmYY2DQPrxBvWYL3NdxbQDN9FQrV42adsp0meo+qf+I4+CavGY892eqpg52Dk2NgicGP42OmaeacvewUxlnaUuHkat3PvjwUU76yjfUR7Sz+yjzvAfekdRY5E/KQsY9dTjg3uXhXveadJM6lN+5n+9dg0dcU/byNCy5nNJjThQAfTEn9QB5twEk1E+JfKcMnjENkRM36qOyGelFueuKDA9p/ILy1IHVA2gQNFF+50azjIl6rA3MtlON35VP6WhXhthWbvjn4TU5mvJA3GYI8rsrtNXLddy7YX6moGNs3LvFXM32WqoyLax1W4/vy+cnsAUmp6ajhe0lH5amXQXrhJzObfPE23b3S+kbKAFrlWqdZ9DX4X25Ok0A8E/eIy+yTcLO/Qp1LouPk+Cde8C4/0M3PZtOYn0uBk/Kf/TB2FV5sXxcPpcObGDtpqRHyAF54bCOWh1bfJcnOqjKGaGTkyLAVn+BKSuErQFSpibTByQfSr5K+1x1fmgUK8/tHh3HqYEUA8MxNjEV9+4/iHHg4iSeK3acFNCZJ49z414n3p0IdyLTTYKto4n9J56ng5Nn3d/MVebb2FTupejksBsbK9swzjOYcHphAdj1R3V0PH0qq9iPTs6NY6vaTnP6y4scN2lJRBFWntooxQYT/r0J+wy2THRh1HnWCSSjkC2ng91q3nTxUmejfFhZJm9Qr9H+SZjDo61bm1lcVx6VfOn6N85yQqhhOiHxCnweAv98d4Q+DWJLn+1vxMHmEjrHNq1wD50j3jcTxZFYzChJQ+pI4jQ4r3zjt3jZxXbvJX3nG1zje3br5uh+T1l385l0Ly5y92sbBtwoetg393Wk+z11OT6FZd6jz+Vtv8s/fB55Cx9zYlY4+DtP7qubJD/ht+9YTeoUfCk218096EHp2tUPKZhb9CrLABpp3/alb4Q3813bku3iWf1Y+hJzch14O3HrPdvQnSjzVJfTDnElr42R/kZS3hc/WWZMMQIk2wI+g3eulhEO6hXSobjh3kFOQqsXCKvMfEF50pX6gQEDBpwoX9R19LqZKUE9UDgajOj7C+C2Y5e2EThqIMbTZ89SZruZtWnlxGkDPtLXAN8xhaG44OoiAyjss1H80pe6m7Apk1zwUGSD41l4PrwLnmTaanUMfbrufVmvj6XvRj61sr6WeGzaHXUUeYo0kHsN7u0ClKvkCZKTvFFayOh6npcfear3mCrIQxnmZLZ44TXpyPY5ph7KBIMP1KVNn2YbLVPEcEyeP38eq6srtL8ndTN9v+pAYqCrWw3mluf5XrePybO4Zl0t+I1jYapyiV49T36rDmTaNldrqDPL603FpE/HYG51OJoAXivfgCFj5gocV7YipNJ+UG7oY3KvslyJw3XryRXkyjEzo3DkvqZ013JP0AGUb+oiphrVhjE7iat5zk/bZTL75MP/y/U1N5ypUWlTUVS5c3mQGnJ3ZjMdv5R8fGqBZWMLLoDEdITfx2d0RiQAWYww1XDQ2fzzX3wRs7PjMasiM9JL492huTdzQ46DCDoAzffooHWOTlIwiIQyqXTuUi+jw3MOpATshgo98eXnj2NvB+HIQH/nu6+DZMc8p2PWyJdOEo6DO0Lb0skJ0HXw24cSAeFO4C4JdYmyRsAlCO5MyH6srmzH/PxE/Mbb91L1uECQ7h3uUu9NahYEqLN7tar5qIywKsquQJbIFQKZX4l6eiR44OTmweZLO9exqQHYcTapbKThpA4fMBA/b5Qj2TKfrjjQULPffX3DIO8lil87ll7sx87+Xs4grW9tpVNPmE7PjMfM7EwyCYnGTZPHxt1RuwIsUIBRtEvk0oneMcqUgaLYHx9GH9euZWYB46FBg5ShA1ACSAWL9suupCc3tBK5c1M4+iveSOBnCLWMuAD27rIt3piaxZRFPTC5wy03ZEVoQezOuLopKTifEexQQFwDrxHa3Eu5RsGfUVamDeGwDgHlpkUSowqs0Tc6L017Yv9l4katnBzsxyDPSgSmKjI9gbn1R+oKfIxfxkelxIjmoSpGE3jXy2k+XyP7ndUtUdjgCuOg4FTYqqieohj9zZ//e2ACHk/djo+frcXPP/4KpeIkxpsyDiedwERgWavKUF1O3xv1Zj0V7GajjuHSihbPXWgQwlgPtjZpb6CQjMUZyKTRrlNc+jOPaDo0pAMEhitX3FPjCCVC4LnkSqboxiQabzJ5owfN4+8E3Cm0cAmN54YywOQCmunAZDXohhrjcd2ciKG5hdyQ1/z9pzC03aVXUWG8+p2ocVUMTCpT51BWL3gkY1XADA1XUxE919EBvg1XBjKyQuf9Ne8YDdRLmy8Rgoe7B3GyD34cw0gZ735gMQW+GsWg414lpkLZmvdGFG5sGNFYjfnb96DlgXTyu1TMNAnupTCGIfP/+n//q3jtzu24d3uR+1vQ+BgGYx3GNRSN6UbihriuortMn9wfYmVrN/baBzGCQekqj73dTi4JN1+qxtud2wsYgSpbMFdgK42Ib0MI5J///APaORavXrxI43QKAxG9Ppqj4JV90ukDTk1Puou7jgYELXBQsZImxE/pVnp1LxMV352dPT7dx+Eox7HvqihBRvTlxn/gofkLXZmj4BK31KvSwLkR5irlFB4HvCN/a8OjZPjyUlfPfPVqKT798nHsdDByEC5OQrzz+sOccBJGZ7y72z6PNXh2j8YF7dGioSnQrc41hYqRc52ESxpCnMV5Lq8Cr8CNVIRpi7zX636aZkElqTiXGBpwUgHpX0Z50gefk7YuwDknKSzDPibdU6YOFpUfy/SwLsvUIJR3ez2XRvNMKiRcE7ap7NDGdP7yXcVJ3BVe1qHiJ0+xH/mbe/aFDz6L0ufRvU5rbr7bjjJOeT1/85JXuz89snqNQxXYbEr+thu+V8osh3Rrmd1r1pMH7f72s37mPcb3Pz2+Ke3vH9Yv/7DvgKwIfxrjdQ9K5P9Sj8V+099y+ltjr0Dj5j6dyHaADxqZRbEsLUiwA/8ubjjZmM9ySE8e3d/dfkkjtqn72/bcPMIh3yvvlCoZB65mm3g8+8XpmznONw11nFTMLVfjM53EPicQ/LRt4KBl5XlThk3wLG0scKOQ7I/XxL80XLhrZdRYcAq8s2pqyf4LXjeltB7hry7h4bPKeMsTf0vt/J/1lsr9/PYQl7ZwpC5En/hpmeKt7VBGdOnDowt7j6y/+z6HcCk4LLwKTnvYKvuaPUJP8LrfrcsyuuWVgx7ws/vuN/eki2/q+v/y9V/PnmVXfie2r/fe37Tlq1AFDzRAoNndaLLJaZLSzMRQCin0wDeFXhXSH9APepyIeZBCoZBCb9KEHjRkBEmRbEN2E2wLoFCFMiiTPm9e772/V5/Pd/9OZgI9nHPz5Dm/c/bZZu21l9trry3M/RMpmjx+JR/488v1lk5k/Ley0FDkkXZab8qrE5BVFlH5cALKfq5pXspb5EiP1H7NwY1eZF4d49ZfuNtfer8+x2tx0f6hz5RL40WJRKgRz3tlMevdo1c4MEzWlg1tV1k7hs/a933QYMfXOHTYuKG2T9qlvDIITdeoKz5J7zX46MjgJMwB/F+lX/7u2FL5Miyhhgu9KK37zs4edQS/UP/r6gIUVOpldcybRMAFhciwKLyL8V+66XOq2vSdqzA1TivXK7faLuM6r6yuRd46hffva4yCD8r3Navp2Wg+yl46U5iXMoCKqfJhI7cJEvs/Bj37jr4KzIGTvR6DA3X6/b/398qN6ZniBvjyBSe5M06oqCEVVIRUsAxFGeUTmJyShxvN/+znH0QZdCWDHtR6X6uEG7N5EAVsfs6NzvoSCtCJleo5KP9wLMOblI14pnFbz3i/0bDtRJA44Ko9eZB8SuXQvlDhCw+iXoJRPAidAN/2D/bg65uRwTVw2mYN7OFl9KEK49DgcJ4La3mkHvddpFep89Coa2ghcVfZy6X+hsN45ZVXosx6KJckfMzMdDzUt5GRXBVifFnj7SqDa+yau3GDOqqHvOj/zz//vJzRb4ZrctLDvnf8VFmCUs+PY2xpJr4yhgIT+HYmj6qCbp7i4PjkaLl980acB5Tx9W4eQah95fZc2VxdioHc2PI99I1G9mP0NL1n3aPIVY0np+ih4PXewXHknokx5DPSZFUqPMZN8czDeMfK/dLSwZGxhKLcVe9A/lZmdqxJkx13xtU19IAw1xvQCTTxUYOoBgc9MsOfg+/kjQxt+KVuBwenBsSp6YmMQWE7hdxu39fwPhWHhJlhmRw3MSbyXGOyq5Q1TAbXOTeQ1109MzZzq/z8o8/L548WgSm85+K4zE+OlTfvgKPQwu01ZFzatoW8rMHBldBOFhpexJXZ8/PzEskYduYmJ8rW+kqccGy33pM6aai7SA+UgdyA9gR9WkcZnVbUh1y9rR7++PGzGEH7GGsaaZb3zsv/+5//cblANzpzXEJjpLW29QzdUZ3LyT5h1vA/6a9jW4rsePIvk8iMT1cWSFsDdOB5faHsWmm9NM/TMeFmxZVnKEdUPpafyc/P4Snci5uyLX8nHT+yCSjtl3YrW0a+sEzrQT6d0GJ/OrGv400ju0o/5dem8RuNedUA6pfNiewY/mxVdCBBP6Ed1sXvNOJLv62r7+WV4kS+5p/6r5URXx3zlbc4+ep36AbI4urQ6jfSF2PqG3rV3yNDo+ie1LENXWZynit0o3ugnMHTOtFxLnwHcIcG+4sRCKJnkN/h3k5ZX36aVU4Xl6dlDNy8oN+2oJvqLCkbvHOMCRf3LFN2kFZ1oL9I02yLMPEcHob+873OiDo46bQZhz54zCFjX/vNyMR0GR6boP3I4T2GIjVki17R/Rkr5qnM4gSnK+g14AuP7QPoRD/5F20lxu82lNFuDO6Z1Dx0M2vormOL9ml4Vb/JhDN11FvaVc/DwGAOGi/N16ajMdBDw60020kM9YvIBwgW4Q+0ybzET1cG+E5cdOIrkyZ8a8hW+1u8C62n/8xbHLLTnUhWHjAKgjRUXbPqPrw3DXX0ENfE9UZ3kh5pJ3KcO2nlZqnGqddpUR3QlXR6Vbva3jCCIv3K2lrGtHv4qJ/qbHctvQHWdGn55Gd/XY62lsrBxrOCFgSttneF0V5obfQk6qPMaNsSHUKc5bdX6+XIlI4o74m/Yr5jxbaYxtPDnE1Qm1ivrrhxDJtfc3jvOLU887HdXoWlh7KCh889nCTRWUHZz3SpE213xVmDjx6+M+9cead8ZDgsq2f7dLZwLFq26cJT8876aTzVslfpgAiQ9kufyMt+8gj/b41932Xcpy1OWAgDM3wBj2wQbLhv6OuQvAf8N/RaviUvcVC+7W+dEd2w/86dV8rNm7fzXEOyqzGsi7+dqDXU1d7ODvjfWe7du1deffX14Id11HGvHxphSDhXvGgn2tNBExlnZnY+eo2hfMRxN7n92c9+mqgBY6NDMfh/5Z03y1uvv14OkJfcx2Nh4WloiXH8V9fWyzvvvAu9GIMm9GaMKzs2zgc7yDZZ1UCZ7lGo4f7J06f5toYA6gwvmp6FLgwMlsXFhfLFF59FpusFNnfv3oFmIbvAEw9ptzLV9PxcZBD7XJ6ibVV4b2ysA7tqD3HcSkPkPcrPThY48fE67WhojH32+PGjjGH5gRMf7W3dwZOE9wa+H330C+StxXjxu0rCNHrIi2tquRubG7GLVLzoqGMS+ifN95lhipwgMGyPdmR5izjgJLx2IOGibCF+S1e8ugJpHRnCFRruJ+HqJkeKKyjk16ZJXuB/tX0zDoCF9tWBoZHI39J79+Zpo8+DpbQxE+ZmRL3Ch+APtuMc2r+3v132aMsRZXX87//p9/7gBGC73LnjGkZ4DXO+ZFDBWBQaYG8IZwiOo5MICHTuwEhCPRyTfmVzu6zvHpR7jxfKhx99VD7+5Wfl/qPHZXVruzxaeFYOUDAEhssuf/OH30V4G4IgT6H0DCDAgfwAQ2rS1UmnupQOQSCxM2HOHs6AGubCuNHOmu7s7pdNzmfPVumMfYTpA1pWkqeGnlEQ37BDbio8OjoMoo+UgeFBAEcxCEkKz3rLKpwa1yhARolzKYQC7N6eqwH0ntgt87dmeO8ykF2AqQBsrPJrmMpQmYQRzc4wECfGElZkhPaNTo2W8YkRELQbAQAFCOHKiYg1BLeNzXWYgBvpuozTGUGF7WsQuysKiEK4g79cu7zJmNSDKHnjPOuB6Jey8GyzfPzxw/L+z74oP/nZZ+Wn739aHq89KSeXJ5Q7XN76ymvl+z/8dvn+D75Tvvvdr5e33n0dhWC23H19rkxOuw8DxEkCgtCrJxvoCkzo3x69qM4jQDNC4vkhA3Amld7gFJ1kJqeZ0Lg4glHBeBKL/+Iqmz3pQe4s4S7EROFZbHO5Sx8M393vTyA850f7gcnp8T6KyWYUAQ2hCsTGZwXrqhFGIUASyvUCZDUGLdUOJQ0jlNhzL2ERN92EReXSWTAndFxy467TtjUztdTZFScaPJ20kFhVz2WFKvLq7keRZFCBWxFKUxgH18pkFBqrsCYOZBkO9VYh66f8Z4sr5QCd6ycf/DIeMcYmGxlEWW6X4V+Ut9+8Xb733XfLN7/6Snnjtdnyzmu3yhRKzp3p0TLSRTsPtsvaowdl8+FD2oCARdsGGGu9hvu5tEw3abF8B3FVwPpR/q7ppwsE94xb6qoBpNfJCqrfTr900j/dPGunvhpo92D2zmD3akiGCAU393fLJYSiB+WjG6bSC2EG8coB/bjx+Gk5R4AaJMMrZwURPC4hzAoACh7GSGWQlmsU4sGZudI/PVv6aHv/7CTCCEyccauQZQigvd1t+pxzbbOcbO+Tz3kEwAFnP197BeWjnzb2lZGx8dLnTCj11JtcJfT0BMJ5ogDfXdZWVuPp5GTMnbu36IMuaFF/lr33DfSVSZhKJ3VyI98uhFh9Dx8vPC4fffJJ+eVnv8xM9RH4v7a+CXM7DNGem54uE6MTZW9tt/zgO98pYyP9ZRK60a/1njHRDrEcGuqPMB5GAj4Moby5ua4rcgb7e8pArzFqoVEwkmGYhZtrT09NR0kEsVG09+Kl414iCq0uvzKklsqRXgP2n3mbPvsJKEg6HqifAkmM4OCmCqa0QoFcZus3MjWFK/vf306cKiREgOF70zvuxtzofLjuVH+g0YJBpBLsmU2NGcOjKLEKlivAp6uLcew4JBtxrg7CqtR5RphyfFCGgkvK45Axe9imRqgzjXWX4Xlvfn4Twy5/CuDScN+lKOiTAlrGIg9q8dXDpREYLacRzDXEZVySpwpS3lHHWreW8a+VUeDK+PV5bZHlBVTJN2VyvLiv1+Z5PZrf1qzWLenrr+fp/atPSGea1q/6LWfru3pwza3lVXG73tdnSW/a/EtCc+JHEuS1R5Nf/b85/OVX1rHWyjanp0j/ctqmOnUCpdUHHF68V1iqLfG+tsV35iy9tE+bTCpeaFD2mkepQ66tB8m9FsHV9ppTLbfpY/s2CkSrn1VKPRWcc8+7pl31P+l2HTsKafI57xNKgPvKQ/QuBM5WPgf1ST0p3zrnibjbqifJWiW8qHvrW5WD8IqKRLEtB5fFa9/TjmaMRJDks+SRPJujpRzxuMFx87Ik6YCw9t7nngqx5mlN0weUYWrvG7xPHq1vfN58m+9ThnhWD2HtkW/It/ZtfZb8SG9t8/7XjjwiPXet316bsx6WJYyet5jbpt5eVeQss6mH9TNp2s4zsa5pg2M4uZuHNCQ4ST1bcGvwtrnWdra+NyXfZbWCeeQ7n5KW9DFUtdptqb5JtcUx3mdVEz+jUICbydN+IE1iM4OPTlTqzaNjAMS11pWv7K+bt+bjASat1wPIDczuvnqXuqpQGvrlKIYOD434fqnipkFBeiouHx4cmRvfODlpudBBrsrNyjZ6/NuExGdXseQ7J5FVLjTY+1w50LHlcuSs8qKRGjMuoJuRjWiXh8qGcpzjTN6pEpeJVN6L54byVEYfgCfaTuuYdJSViQBq6jNh52EfezT945iusGQ8k/fbr78B762e8+KL38awSJ31HhX+Knw+0+tVQ7dGkFW9w/gtnAwr4SSJzg4aDlSg7Bdhq0zoRrwaLvVuzeoH5UbyFTaBAXx0a2MzHpnCRrmrv8/QdpWmWCfrE0M6Spf3NitGXspzlYSH+Zte5VQyLYzl5R5erYNX6yU8VJLlk9Iz4+crB4mLlhePLeU22q2CaXnigv1j/irIKr+mUcH2Ow28oyjDh3zjJoUu+XY5ucYr8zTe/IN794Mjtts8rI9ho07oU72kh3s70XMmy+T4KHpOX+4N2SguD/J7ABjLSQ0Zsr+3k2eGrjo9PiAt8iC60Le/8gYaDbLx+FB57503ygR5DSNTuUzfya/dne30w+jIBFc9BPdj3B8bcnUo7aUOhiI53Hd/hYPSA74oeysXq+NppLCvNeYMDQwhe02U7o5L8LazTE+M0o4TxLDLGMwdkxfARWOMnvPK9IbGOTrcLf3Ik64m0DvbUERjo2PJPyspgZdGAuOqu8eBXsWZIKIOjgV5kQZHD/tcWcyx68SU9EdDRt2nqeoY2/sn5dPPH/A9MjS60O2Z8fLqjelyChzbGcyGgNABQrag85A6o7RC453GFmXEGzdmwwcSp55+d5WmaTXkioeu/nGMuSpH+io+aQQVR9STnEDLKg3HGfXIxBz3rhZ/trKIjjtUJiYHydfJSvSOXuRI5N0pZOQbwPXV+eny2vxMuTE1Qt/2l5mxgXJ7bry8cmMq5110gZuz4zybKPPoxjemR5C3lY25km5udqzM8NtzblacGABelAmejFLGyEgfZbvy2dCd4OVgvRr61vATrrx3pW1WJdE/XpWNbSfNYFxKe+T/6hOMXZ7piGM6UBjYVnpnWlnENTjabPbu4US3sPVd0jCIPf3WqyGl7KDsIQEuZIUY32sE91tlFemeY02YC2cN5nqbapySzmu49t5VIzuMg1N1CsMd0y+G71XfGBi033US6k5IDp2V3Ffsup22oztZW71XxQsnWKGmCOpnZXTY/RFrGFk3Znb1pfGoDd/rGHeCTZomvZOPSk903NSZSN4g3KQ18irpoLRHhz/3zXM1g6E5xicnoTdzCcVx8/Zt8B7+Bzzkf8rr5hf7BvDTW1av1F3otKdyxRg6I9he9tHzDJfb3cvYYsxYP1eHO1Z0HhWPDRHiprw6G1Hh2GGsj4Zv7Shrq4uBf/YrAU69vJffqGdp7NRmoPFcfsk/cIL69eplrF1I3cIwMuhkjAP7LPUmf+vJQAtPUneWjmZTb/LVqCf/O4XXOfGohBGZlfpqWwpvCEZVec3OcnJJOhseC3JZN2mXsql9Jc7IP53ccKN06Yffq8erv01PTxT3QzHkrXvirS8tFgMerS4+Kcf70NJyXvY3V0Mb3OQ6US60wdjP5NPgt/y1kZH4LzjgsPAQ33324gc/U/36x0P+vNR3XsVvrzU/H9Z0zV3GIbD0fWRKTvXfqrtp2GzZWWivMoi/nSiLXGc+/BNu2nLknU1ZnpEvGdfinDzeq3pllTpa8i5lxEGk1WZlvdA+nqfMVv181tTPZ9bDZyTPsyof+puxLw2hDQ0c9ahXXrCvnXh0r0v35XCi1rpLt406IU3W4VHev7a2HucJbSJOqkmzlAXMUzzwmRv4KvMcHVUbgPWp+AqfgA4oqbo6UXouj5vWJsO4FeeNJ2/fG1LOPDY3NkIvrPf01FTkIQ95mMZv+Ztha5QNXUGgTua4UdbR4UUnBuESPGcMOMZmpmeCIMJxeXWVsg4jayhrartR9syk+cx0aO7RSaUn2vS0G1qmk+iu5DFv9zUMTijj0JeuyFRu1o4iHhgCOc8pR7uOjjXNhJJyuXrfvXtfULeKAU4a9PT0A886UW1f+Qwwpq+EpyuClEOqzunEhivldB7siSOGdEE4OqkvH7dvXG0gXpxLj0ZGivvkOO614Tl+DbXtONPeXMcz/I12usrpxo0bWVUh/HQKtn3yCcmE+B59iXfKYeKa+zsZ9ly46FQvT6em4Im6A+OL9IY0lTbEwQQe5WSD4ZWcVDmhDm07/+m/o7p8DFzq7KOCOMIrmSQExNklyCYzOogicXmJ8N0JMYNxgOIw6dEyO30DxlM3ZXIpo8L//S8f04i28vm9RzGK/+A3v0n66n0hALORDBqDG7p0I2yoHJ+cXqYzVADo5+eEylNk5DEd0kPDusvnnz2C+AJUiP3f/70fQDh24L0MTLj66QVCutoIxy4DSQWlUBcBLgOzfQq7dUbmqmxurwVRjo6uyPdZ+fDDj8s/+2f/dZmfHYEpIgTQGeNDk2EGIdq0xHIdWHRV8tEDQ0H1HBglrAF/R5d2QGc6VaHcgWPMPMYEREz4MchI5/JJJxnAMQb/Joxro6xubEfhcPZZZuAs/dzcdJmfn+PqEjcURpDJ2G0qLFEyRXb6LQoOCCFSN4TLQ8VWwUiBUASSOSoMdyPEtYG8anB7e4elZxghFIQwtqQTQM2SxwP6bGhsmj5E4ESwVoIyHI8EWEVlGGFT46Ebi/Z06ukCTHc2S9vZYTnkOjwyCPE5gtiBkNT5eN+d89fiwdBuuJze/tLhxrwDwGt8EuaD8G+MMIR895FwEEu0Bdyx3mvAztlUl7Jplz+/0CP/qpzRBgW3Ez2Hplw+OFiugPelAlMnQgX4BjSAGcRaQQembyx/DT1I2rpdljYHBPCM54/Em3bZXzL9SwaOexn89X/8i/KXf/lh2dq7KoMoK5MTA+XWjaHy+p0b5SbC8DntvsiqBvvFjYGov0I83+/Sx+copVcMcmMpXp1dMX7o06GR0kFf60WhIClRUxmzvxQ2XE1yAvFNiCDqqx98iO/VWYzrKgvC7ZxxbJwvbstJO0I/OGgogJPtvbKxslDOd7fLQA8E6tVXS9utGwiS/eWSMreWnpU+cNRVIFCNsg9etANX6987iPABIe5CeRkYHQfGxn5SvKR+KF3GhWzjfHbvEyjKCcL5SBlkrJ65pJB225YILeAqgCzTt+6UizbGg0TWlRfQDkM+6U1/cgTcaZ9jYXJyBkHPpUjnpddwCBIzmM/g+Fi5d/9B2VhbRSimXhD9PYThZ0srgZmraXqAzdnBIWNTD8gS7yhny2fcrwD4rCxvlL/+q5+XH37vO6WrDaV0knZRh3bwzX1GnOw5lWiS3+bmVjk5OCZdJ0Jvndwyln9iO0ZA6SiHlOkGiTFEAPwaa7IKAKPZc8RZcj1BjCtrCAiNDa7MGCobG5uZQZYYy8ylU+K4HjIaM84k3CjAruwYHAJW1xeM50y5hUYowMr0HCduUuueGkOMuYlJmChjTq+2f/fHP8kE1e3bt8rN8b4yMdpXpufmy+j0ZFmDzv/hn/6nsnuIINQxVBVH6am4xv0xSjFSJmNGGliFqNQQRqOQ6kSgh3whxocIEi8MGRHegIP0PSxN/CUPJ/7MK8Y9mFTi60sMTWXewgPFWlpqOmlbhFcBVIukPJQ9y5N5pgaV/ktzc3XwktYZdChf7VNgJLNtZQG8q2Ihs9foQmX5vr61rHqrkFxzt27S1uTRSlcFMRVOBUJ4KX1kAaaP2Gq2/FAB9dsmj9bH9crht75rnnj/qwcZZZWWZ32X9IwjJ/1yz1nf5wFfcG2la/JXILI+HtUgy3vadwX+51vgRi19ytee9RDCzeFnTR4eKc+DF5ZRb1/cQy1auKOQKaxFdE/4VQt2dpd187HP/bLWhwdkDzl6nl/6iluVAGmfwpi0owrq9g84Gvyi/uCSZUaRN58UYF5V2M/RKo8HFFWFP9srHKyDdczKEcoXZ/kg0PCduOAvx6T5h26bjtMxAXtKughrlO3pEY9Z7pMn+aetnHmXv9revOdH5CHT0R4FzwbnmqNJ2xzNvXnWtJZHPX8tncpKXZ1Q2+Lh+wbHmzp5+JXqrPDxEN7eC8eQgqbM/M/PFlyb8pqr+NAcPvN762h+ltf0UeouEW/Voxk/qZd51exypJ6cyL8vHba33j3/jtP7tIG8/czDsdC88zsz93/psRs1W5Y449HUOfXM9/Vb5SZXSCn/uX+MIX0mxydiQBeP9eyenBiO4aeNth5rOOCb0O9zPfGNgw4vPLugauAyOKUSaYxT5XHL1+PqvFVsPG2pSzVKwROQkRyYieVPGo2W0s3UWjiSJo4QyODyN+VZabQGdV5FZpVHiflOqst3j0jjqt26sqAzxqqqCDVLwZUVxOOKZxXG4AR1beDt4VUvw2wMD63RiPO/+if/ZRmD14lN9rjx+J1M0WPy5q2bwK2rPHj4qDzkVHmU32l4ebjwrGxvH8RYJN5qFNGoZ/nWR/k/5dGo+ekplDAn51H44MV9A/3l/uMHiDE1BJyGU/mz3zsJbn+4GmN0ZCzwUX+4iaJmCEdhKY5G2aQeOrnY9lP6Tnnc8JHyu7Nj7uFN0qesrqQeesNpZNqj3a4+cBl8jHIM7uFhPfeqniAknBja394G1vQ59VR/6kdecPXulTG4yc96SAfs/3jAIluPjg4ifygLq4dUHasqn8ep6y8++AW8V1nBCQaN2CPhvbbHcCTDve3lv/yHv1e6rxAYkL2Mp7+8sQXc0fVoz5LhBzl1ENqnnLn52fLGm69Ck87L9MwkML8qPcieKp6V9qKT8G7deLYrOoFNxrPRlRwam+7cfaWsb2yUpZX1Mkk/GWJQA39kIb4Vz3TscVm8yvExcO7o7qPuoyjQc2UTOVADsHKiirh9orFEY6UTXtIOY7qfnRy3jP2AF7nBGPZPHz9KfSYnJlCsz5DpqxFBIwAdRX/UiTzABfy7I9McIAu6X0McpEir3KcsqENJMynj5AoEI2Nla/cojnP/5s//Bh0J3AbWr92YKd96541yuLWaSZKT49MyNDwSGaehI/a/+swZsDN+8u27r5WRybop6e72Jvh1kP3QhgYNETtdsmk17a0hka6K4Z7UdQzh4GofuasxgvcZ5xr+jeOvgU39ewfd7o/Ra3qUQ8Ep9S0poJtSipCOr9AZ7hxf0dUBpLingU38Fu4JeSb9I420OXSG73QUkvc42ZBQtYwXxRflV7ujTogDL96L5+oF8kjTJa1pqJM86hQapDErNDC6nEZX7rlaB9M6HpQxPcRHTztGGuukUuVZ8hj5HnBBb6KE2m5xlrZZH3MInaNdfuuRzWn5Ljop5fidHsbKG04wWt8Y/VMuaWmLRhtlQuNwd/eYD3QIWqAuYZgb98IwL2mvxp9OdJTLrgF0194yMjFbDk8MFzMYmmZ9pVWWQ6VC14wcQCPK2dFBwlrJc4whndjctgW4GDbX0BxuaC3N0yajXqnHrXXNfoP82W7hmPAa3GvfkAsaF1xDHZSnuAG13ub7B+g5dOQgPO1awz34pM7gShLpppPyOmJCDYAb/c94aHeyq8M+7oij1+7+cZyRdOILTMhLvRyCQz3Os2l7O/DXEGe43DH0UOWvRG7gbwP9zEkF+VzCjNC/7oFgWC8qybtTYKVBzL1LjsrR6RF16Cgj464Gr5PJho0WRhoyXe3mpN9pYKy8V3FPmiwsxV+9bbudUKN8jb0ZIeKXtIZ2aDS1j91/QX1Kg6wr1JoY4NoijKoxYr9TviGDdAyV5uyfnKNPniaE7fHxPnTyKOPq5vxMNto+4dnKs0X0382yht5+cbZXelHblxYelHP6343RXfVl+U4Y0qNUXTz15NbxRF0rbsqjhaJ/9fC5bXZEOEb5lXt/qGN4yOf9IHISZ82r5ukp9age91W2lQYIQ1H27LSGp/F5QkHlG1eEgD/0nfW1jvJC+ahjSdrh96ZLZXju90351iU6Qqtt8g1x1yPjBdxpaKu0yT5qdIWkJ415pR0cTTv8prlSRMa4bfeZKzPq76oPOKrljxr3+zqvyzT6d/+Adk516ePwoNKu/l7AGcYqNEFnQPOVZ7vBrZK1dXrjjTfKAbKek7Gb2+vwl5HYOroZY34v/lhTDfLKQz7bYwzoeW6a6h1eIwNs8/1QXxdjgbzc99H9GhnTc+CT/WMIQftncfEZ4/sYXjhJvaELyFXmo0c6QAuNt93Kr/JC6y0NDC3lXh6+srIW+ui+BIYwigwAfOwPdYY25JbjE+0ylA/vdjKhDVlwcEB+rbNoe2Dmd3rvuzpFPq5dzPt33vlK+Jp78zSrSjWgGxFGA/f2zhYwRQaAnr/99rulDRlX/q3dzJBWhkVcW12O44sRSW7cvBkcNAKAodSFR/gMtMCQ4pEleW6Zla6L09eRf+VTriqyDb5z0q5xjJRuaeu03jo2WCdHkXCu/LOjhnFeXy1PGcvSdXmYE4kAtQwAdzALORecgw7qKKolsg3FRnirE2RCF1rlhKF4r51N7idOGEJsfx8ZE5xoe/hv/k/X2wiRbuh1idbgrsFhVACmR4ZkJ1BoNriiY/u6QWjydLZKBBChJPJnEJ66AZICZWdZfrZWjk6uysf3luPB8Q/+wQ8ofAMh2qUZNlaFRsbXHsHMcvcPDhmMAMNBYxkMRIGioCxgDQ8icmsY/vyzBwAPgY/O+uFvfYt8Tugo2sqp4CVTUYGQEVneGfcanJwhVti0UzX69XUiEI4OQL8YcNT3Fx9+AQIdld/9e9+nzcbpZjBDcHs6+hiUehJdRTiX0kiA7DhJWqgMcHPTNJcY69nkhlgy8D4N4yCOy2oMxwPfiJfU9t5+2dzaLivrG2Vr053lnfWvM2cDMJ1BmNTt21MRnIX/KEyplwGht8kFg8WZfL1LVEr0juoUTjCJMGmBQc0knMKzEnZQQKbFGxG5nd+q2v4pJNhvbm6lkkJyfpOGOttPvaMjMCWIAfU/RMh1ZvD0lPoi/Ku8Do0Mxxit8d0+0/Da1nFddteWUWIuyu7mKkyrG0HhDJjqWdOdJbfGLDf2ajxNBkbKdS8KTPdAGZ6ZL20QBlcFOGPdyaDXE0yjjSfgRTByZozBiWBueCK9K1zW5vLdMw3PtNEBo0LQ6UwjuBcB4zLkKTh1RZs7EKja9WADF8H8EGu95705g6tdkk038PT5GUK6YXxcxvzRhx+XT794XG4ifE9MjJaJ8UEELpTT/R3giCICHDTGGEe+D4JwdLDeyvu0HGxuZwMXGb8KZhsCj206ZLC7yW2XAgRtUQhx9rkyYtLDtFVWVPq76RuvCtUundZo6goMlfFuhKQhDfI8Owe3C0qXQu/hxmbZoU/awL+p8bnSNX+z/Nlnv0TReqMMCi8IpTje1Y9CiaJ0TTvbw3ydnYZJQVSQrqIIlCy9Bhcoj8FTdlbXEDY0JKGQjbqJd39Z+PxBOdlcy3Jj99kQZ48Y4xr7X/3Ke+XiGhwG9i4HVbg2lI94e8QY3N7ZLd0IsFCDwEPFydF2Al7oibcCIXMTmJXlFYSlkSy9kmbEcw/hVrj1QqNGYLqj4KcwkPC64bHea67q2dk7LD97/+Pyw+/9RhihHkZ6rvRxH08d+n2HcepEkPRvAqV/n3p1gW8qg40y6fhSEdBAIZ2JQkPNnQj0ELTjk+NZumeeWeZPPtkjBBwRtubjNeF/qJuGjEPGiLRqc3uHd3ovUX8YiPcDMENXGXhoLJTuGVJNYZeRgFDQj+I4qNwYRd16/b/++39XFtf3i8v+v/7G7fLq3RmYSFuZnJkqZwgKP/6Ln5YvH63QDrANfInCCH1X6TEEgkw63jaMHZkNFPc5fSnA1TFnH0mz411JOsMP/LqxX/h4chslMUojJ0WF2WWGnnxzUC+ZfxW0aYvvLY/nXk2lcOhkLgQOambr67cvG/szgmiTiq7Gfh4FbuYXAY/f5hdvDX+QvinLdpjGZ819vuHe/pQX+knemYq6Jj1jCdDlmYJvqzY5m/ZU4ZVnfiNPSTn1ee7BD4/mec2XHFqb97w4zJ8/yyONp/kmb47m2jyvafydx626cQAshdfnkwicQD8wTc3Ns3mRw7ya29a71pG6vnT1nUq5PM6jEZpSZ+vXShfFO3WQDL/oezsmfQ+cPGob6Ffeq4TbDxpBhYNl+E58sil1FQnfy/fMmEM883jZ2N9MlviNaS3Puth/1lUcEj5Ja3/RKnOrcOHPNtSPeQbdJd/qeaE3Tk0XHs27KDhm5CfcN21JXpz1lX+1Th72RJ1ApL6UEQNuq63N8fK9R/PbPCvsbUt93rzzqmJm3qljHuZV6unxcr1UqtptA1e/Nd/6znySeZ7X1MJVDPrVenm8XE5TF9vW4MjLh31gxZv3qSflC+6mHI/kwzsVixeH9y/qVXGcvKTV1i3XmtJa1GfCiXT+UYjUxlZIH56nJU3TZ/W3MnD1svKRxmI9dOLZRZ1v3biFDKRc3VYM5afMp1OKcwjK3hplLVF+srkFD0R+0SAfuRmef6j8FRRWeVQJrf3TLDXW+0t6q0Fa2TRGXmSMGm6FeoIvtoFezjiLo81JjRNrZjHcwccvKF8HH3FWQ8ohPL6nX1m5DRnY2LI6lVRcMZyCPNf7etbn9dA48qKvhFVg5r30l/fGHP9v/tE/LpMokMq0Wyin+Z73rpDV2UU5VMO/XsseytN6rq9t7ZSnCytlcHgsdTtUF0E+UAkybKI82D70mBozFjvZkrV1dILl/qOH8KoqWwwPDWa8OlZd+WZHC5cxw8XwTHo1NzObfpTHBc7AW97tZLOy+Rm8RVjI/w6PD5Gzatx0x6l0zjw0rh6DH4+ePimffPYZ9KGjfO3d9+LlNomcIC+UT8UIibzjyk/jPttv6XfyunX7NukM9aOnoHKC6ZEl6Os9ZZRuW3qNjH1axsenqX9X+fzzz8qjhw9jTDQsjrJHB3hiHq6O3tndCdw1zN2YGC6/83d+o5zurINLjEXkIm2hrlx0MsTl945nDVAJz8Kg6egyXNMpOtUweg8K9uUZOLwRxyQ9z43xPz4xEbzWUKCuMIzspiFHfHLvog33uADmI0P90Rlc8ajhzfBEhtlxxYDw12mkF52hC53Bkd4NzFyFeXi4F0O2OpD4bl8YQkmPyuw/IGyBvcb/Qx3Y6GM333XDzOkpJyBug1NLGW/d1EMvTI2EY9Rfo5sym2PpydOFMjmhfjZTVldWYux/9bVX46QlfIVpPKcZQNZvbXMvoW3/5hefxDDhypivvvVacUcJQyYdWTf0K3VGyxYmrmBQph/oqbLT0+Wl8u7XvxHYatRQVjWMT7PZq0ZWjUGROxkLGoOVhx3nemxeX+skIY13sg4aED2iGt92D9Qbhsp/+KufOaMR3UH4xeuY3+J1Js5a41YaafsavuqYcUyIg2Zoihgk6CvHtOP+VKcg+QvfQgGinwdvGZ/m6XMztm51gpO6S3/5bRmhG6QzUewUGc3UnzFR42ZX2aXhVx5+77jTCKLdwfHt66wKA8582uI1LTk25ZOGa/gzp3WX1sWrkjTJnrNu6tnwA2VB22Zf/G3eRYMYb+apY448zu8M9QSuDKDn8FCnFtvluBgaGo2Bp3QNlI7+EWj4AGoTY/3IyVvSoMuY1j52ZdHIyFC5AIcNl3sKzXSs2MY0XjpC/wlG8U6nF+sauRW92n6zjZ56HEsXlNMMfSUvcCW4TnxO2AlDcc3QEE46ymMmJqaLm8RHvumAt/FUvJDnGXZja2M9kyuG6VEH7wXP1CvauvqQxYGYPAgFxDj7OhI6+egkwAl1OxGm0EwNdNyEHkvL9LiNQU/5DtjHs5qOGKQ86eEBp2NnCrioB4ojOiodHbsvwnHCic3MzabO9oXOUbZ3b2ePMVNX06hz6nnLT2Ct8a6OG7HOCSz7zM0vNcLZv9JDYSxtsQ7qMHFCAU8yTPwe2LjKQxomT1EvbqMNQ8gJjnfTbBjCC9qkAdfV5fvQZSfenZA0ZJG2G/eFEJez1+PeTnn/b/6irK8ulPWVZ1kddKlOvuPeiMq44qx4SeVExdRCpPWfzwFCftRnzaEs43eOgyr7+K0jzndpcg7v84N0pk9ZrXwSYgdcUiZq8Mw+k75V/Rj8g2473jTOarNKGOKMM0/TSifU0yqOkn3qqf5mf+TgWtvEKR3we8ptvPhtg3q/EwyOd2lTbFXQN/vBNNa75l/bULOteqDXC8a/3zuG00brTDvUyfOtkKXO9rnyQAc6mhOs9pX4r94+5uqageHYCXXKVBZQ779//0HqWOPyu4H2RHkXmYAWh1dvba+WEWQ8J7/1Hq+b2W5WGyNymfYm2yPNyJigLo49bQluJru0tFC60Een4M3ap4yU4gpFeYFwFr+npyeT1okoaaNOHFPTswlZaJhBw9DMzc1HttIe5+oT4XUIb9a73TCUPdRHr/sj6IHP7IPjo0NaoQPMaemnrfJRUJ266TRtOHVwlDHSD11wI1pptjq9oYudIDAkoo6i1cH6uszNIoPRZ9ZVOUT7qGHJlC/cR+sAGcCxOjoyTh3GS2evE+aX5VQD+OZ6aJoTCU5cuFrWfS793i4fGh4NbXG1lYfGftsrgurZL31U3lOea4z9t5HFlPGkp8Jemm5YNe/9/nBvNzA1dJfyiHkIN23Qytt7h+7XWm3U2qc3NjYyIZO9v8B59xY1bJP8TnrjCiNRvfKtavB3tZNjLmHVeW8UDic/3VjcTb3b/tV/98+u+0C88fHJGKIUZJzp6HLggkwZGHSKM88KW90Il9l9GWTvA4DuZG9MJ5Fawps4dDCBxWerZe/goixvnkfQ+/73v0rjjgH2GYpBXa4sEZDZa+x1CW7fQHcApgENthnAa/zv7zW2ZVVEFU5ODk/L55/dKwuUIXL/g3/0OxBFhJnjC4B6HMK4vV0Nrg0xGRpyGYrGqRLgSnhUjiYgnAODCE7XddMUJxMMP6PwdHxEh2+tpUNPQVyR58aNuQxqGa3EXgKkp5XMvXp/QNicdIAA2CY9tbmBUB9EoVtaWQOJ9rMhaPVAuEbg1Fv3HGRzg+KpMjc/XWZnJ8vI8BCwQEmgvgqoWYLJYJGggAFBNpUC65HBrWDAQMlMN0jgoIjRiVNGmVnOEGfreF4uQYRsGqKR3DzbumBI5AViVaYgkXNzqv2ysbJe1p8tld2NrcTl7+64Kn0oE+0w5IScQQDQK3dAgYO6GPvdlQhD/XrxgyPgh54M9ncbxEVvFGHa2wODg7gzsks7QnvpG4ZY9fL9WISTS8PInLpLuIOfdAp6nHp0GIJHZHejrCs94S7pb3C0HyKQZWkK5RBUY8p3Dw2Rr7NpCiIMEBmBoKC9hcGqx78CRxv4G0bhbLIMkvMSHLo8QCGHsB5tbgeeI+4PANwVGK4o19nnbCTDYDnRswsc6WFcdYPb7SdH5XRzo5y4yoHnZ4dHZWNxsQz3D5ZxiKXTCw5kwwltwrg7gMcYSkT2y+C5Ew8SNAYMfXMWRqChXyEkngC87xUm4MY+RNUYlUMIXx3gpd/Q7LK3u5kVEsc7bpx9mlnZPhSlY3DzX/2nPy/f+/5vgntzpX9shHaB2zCBGC2gKSEs9OkxMMgSNGAqDeriP/EpQiu4ZX8Z1z4TDqf75bNP75V1lHBXEfzw299IHymctMP4tvYPy+3X3yhdQ/Q1wp0xcWU2Mc4wzhWini0vl9uvvlquFIgglLu7B+Xxo8eM+2cx/hviSwHklHG/sbZGn52VcfDPJdkTEO678zez+bUrP2Q0uxFY97IReHdrhcDDp4vlo08+L3/37/5mNnRzNlkGoClE2iNBdrLOWXDQAjhIY/bCKJz9VgBQqMtmtjJ+YOVSXSfOmlifwscxZ4y5ufm5TBpWZrIL7ahx6RQYpHcqEtnki3IVBhIPEgFDb8tRlE2VcJfj6sEm7BUe4jkp7jIWMsFEaQoPruRx8s3x7Z9j5S//+svyJz9+P5MjX33jZvnR73yv9NoH5KmXwcMny+XjTx+WlTWYD33SQTlXxckDQ1MwxqQbKowUIsO07AhD1DshvriX0STMVsvYrzFL4VahSlBoKFBo47/8jjcE+OtVpU66pUIp1MzPBvnMvvAQXlUQ5Cmnz42dKvNvDHMyZuHQXK1vBLHQRXiV9NA3VKDJI3WHbjiWvVJEygltNYPkY5kiAnVPvzo06GfwNWla6VJv21erzHPLbw7yAH+ShsOr33ptnnk0dQosmnetq7fJ9PlRc/exDL9JX+tb8079fP/S/fP6ebSe5V0tIEWo2jQTL/azhykD59YRDx+OVhato9bzxbNaF/f3EBetx3PY8q/W2zab9kUdm6uPpYniiaJsnpFYGaDmV5dF23f2kWPQ9xcxJiBUB57mx9etNI67FE4bq+DEmEkdwAX/SGsacYWnqa/pQKvW4XOOFh7lifdmSxnNe0/xM0Zw28ZfwqGQ0GT1y9qev3Xw8uWnMVJwpr58bJ0aXPG0Hs/v84VtzU2O52XQiJe/y6PUp46hfNJKal299Zn4WA0eUoY6RjzEEe81HjfG/hyt63/e2G/a1g+O5tPQCI6mfi/X07bX8Vfb62kfN0faxdXR3ry39vk8eb/4zrQelide5J7Td6bL5EfyESfqaXbKkMIhbeJfpUk1Hw2NTj6GvksfODRqT4yNl/HR8TI7PZ3vOxkLO8iCCvCGXnElmPF/Nc5bnuEB9Areg18mJv3AILxjn7Yq4PdDW91svbZN/KobmelZVGlG6DDyrOF1EloAmNke5VY9qjXe2eRe5Bg9CDWYaHRVWRHG8iDbpBF4Y3u3TFJvaaeGHpegx9v1HJkc+u448xSeKr/BBepgmf5V+DAOydfT1ZM1BjzfwzN/9wc/TMx+9zmKwYn0GrJsXfoIOIjryu+uhvVQjt7Y2QM+brJr3wAJZHf5jXRAuTnl80yvzX74mcYUzYhOjCwsL5Yj5KZpvcKQMWrd2uO57b5Ier8am9bVGRo8NaYawmIUuW1wCHmVyglDZQD5YeRq+lRHHV+q/Kpwpy2kU16LoV3ZjTr8zQfvZ/M64/r/zt/9rTIxoreqy8pRkhlfwlOcNcSNS/DFgRhJ+F6jro4+GkfUTeIRRhnKhnqt6Qzg5INeg1eX6DvgziefflKePH5MW9yDwjHUXgZoi4bputqs0jh1vfnxgfJ7v/l3ytU+Mi+1dUM4N4cbIk8JnAZ5JylUYi+OL8tunDO6yxky6te+9TVwz803d6lHfyb89ci3X+/cvYMybv9IoxlzwFB9TSPfzNzNOD/Z6H1k1Y4YVWq8XkVznUtUgH02NuVqa/CnzX0UxrOfk3KZOqSH+l7FwarzuWJif3cv48NQAW6kq7wqDLJZH3VZX1/LvgJjes7T18Lzgw8/ipLvJIcr11WgpWTPFhbL2sZ6nEDmZucZx5tZoj+K3mZ52ejTetAf++Dn0upW+eCjz8r07FyMJx18Nz6ijgCdot4PltfjqainnyvFdUx77e7t8rV33ixDyPDDQ33Z72n29m3w7YD+o1fUB4GRerk4oKe2xlBl90wu0XavvejgekRq2NGbMeFaGEN6jKrrKzfqnHcGPP/9X/2sZNRpEAE20nW9qi/bLzJhoENCJgZJozPTuWFYSKdxt06wVANn+Dn3To5Lhxwf5zoHUQdpdegpV/FZA37oDW1o6K747Co9j0wuUEZOfkuzwoP45SkVFm89/DYU2zJII03wG+travfrkFZqkFVGFudtv4mUDbzW9JWmW0f3UDOfeO6HH8iLwD3aIpAbb//KPtQwX9A7D+HjN029+JRk5oUsRF3ihEJSvb813E1OTtHH5I3+2Dc0Xo4u2sohcDa07QB6srCRL0h7rLtwE++ttyr9GTiqnLCzBY0GF9XPsopK2ZZ+H5+diSFYGqnBzslUJ7U0umkUtx7yCK+nZ3r86tmKHk4/uDJAvNLhSq/kyamZ8sqrbxRDDLn66MJQ0LSxr28gfZr2cjr5YLgSV6KdX9U+M5Ru9oxAVz5C/+hBJ1YP1iZ0TPln0PRjdCD7zYk6dUftLI4T8zbUiIcTPcLdlUk70BK9//sZ2zqt7qMDShNHKOeANvYO9maCbmh4DB2HNtPlttP9DKyrhlU3B5VOuKLGsSl9d9yIhxr01GMtS3yUhrjvifgI2wMm1NO+ZixYR4HlGATNQj9qWNjT2MA01M9BJwYsi/zWVlZAQvCJfu6ErmtU1Pt6nPGqZ7C0lg6MTmt4NXX+3d2tsgndevrwS+q+WxafPo5T6PFBDRlln0kvg+e0076znTmps0d1gLGqkWZMkOfimDhdT/A1T8lLbDYtiZsTLE+e+ZZ/9Znfgew+S7o6fvnFf5VfOYqFdR3z1+DIQJVhAGblf3UsiY9mEpgmA8qnbR5pi1f/LMuxx+lY9an0yOfiiWU6/hu9QbqlbS35clieh/TEe8duc289vHfyQjikUUlbJ9rli8p73svHa5vBL6qpg6vOmvZ/f9pbebf7uigzLy2vgreXyAuuyHOiqL289tprwXEnyqen6G/ku3bxQ50ceqzNUn1VgmLPuSLO3tnY2k6fGRLLkDrC5gDesbLwGP6JjADvGTZU3dhEcMS9geSxsb0CJ2Py227lPje7NlSXq2nuPXyY/Y+0hyiLaPuU7uioreO1IdHFMfePNN7/AG1zHGgTccLOVTWG0js9OQB8etkfJo3OINqZdAa3vG0nwDqchKzhrQSlMol0yPY6CWd4muXl5bzPSiL7kn7t79fugFxNHmOjE9DTwdApx6v4oE6ww5gxvTxdHGvkKvtWe6S0cW1tNX0rabeNd++8EjnFlQam034srNxzUX7ub3Ek7QF21llcMzqI48u02inED8vMSiDSO7F5eFgdIsWbIfpL3iC8Hz26Xx1teKfNU/hq17yET2tvd0xIjzJpxVUdtwsYG/JHfmO/n0BrtOO0LfyH//O1XmdHKA3OfIu+zhxt7RgfzVAUMI8uiQREnsz1UhKYLvmwo/f2T0AShAeErUsALGL39Q4AFGdWBCuCoQPkwlnYnVLgXzJwhQ03j+0mDztPwzj0PZ3hb4VtAebvtitnoa1LXVLmpqlf3ntY9g5O05xvfettBJVdmJwhfnhyeZKBa8iaKvDo/aKiUIWSxGFM3hCEU4VwPQIQxBFkbZ8KnzNEqwjMdZa7GtPctOvWrdsMyErkBwerAdD29PXXHZ8VYnf3XD7lMi0Eer7dBfHdNCw74bcYRh/KwMRU9fgZYiDPz42XG/NTIJpigruz0w69aC8QhkAKjRgqCoA3CC2jtA5pA/WVEBuXvr2jzpD6zqv9GWWT9xFs+C0sVQr7YAgkA4IKxHoUKEx1lUv6Xw/5p/cflQeffVHWl9cQ6EAYEHBscLiMo7zoBd3ZhqAI0cleC+CGNF3iq2K5c6C3gYZpZ6Z7YK4TnLR3XE9thUwQO4qkG8helX5jhsP4Owy5095bug0ZQ14aiElMIxR8FN4tQ3wEVyEQGpnM70rD7CWKKoOmDSahsuveEldXGkB7SxdwvgLBnJjo1MBPftUggdqHEqyHQQx25EU3xnB8xZi4QLE+XNuAKSMoA0fjDHY529hDy3sguR0af10i6YBDyehA8WKUtzmTC56dGbN96Um53t8pHcdXZQtFxniTJ3so78B/DOVOD4Y2nrlpsJ7s8XaR8NDWI4QnPfT0Nj2FARhmSKXFpUvGPRuFOIubrmRwTMrs2hU+gF8vBLmdQe/SsfPjfeByWo52t0Nk+hWwOHtGR8sBsBoanihtw+Olc5xxzPhzwu6KMjqoxOH+Ks+O+XYXhQPlpJcy7Xn6R5qgcSz7b6R0BPYryiH9T3/yYRntHy33P/m4/Be//cNycWJ8YPqFdh9C7OZR+k5pmBsnu/pCgddl3irdEjcJ1g6CztHpWVmH+ezv1mXOMkjjwKlk6aGxtLBS7qIAvfnqK2UQmBtSyPE7AKNw2ZaCVJZutTNWYCjD4MXAMIIdNM3N4LYYr5OTbnCHQopSpPe/iqrCkaHJHFPrW7so2zvkr6Edgk0fVdpSlSENZDJbl4plMtHxJ9sFRnoNOGbd2Gl4ZCjMNYYdlLkaVozxw/iKl43jFDoY1KR8mZCHM+caZFyqa2y2xGSkjmQfRqJy53jRq98R0ShXKoTitDRVhvDXP/my/Pf/wx+Vmen58htfe6P86EffK70DNW6ks9s7wHhhcR36ulDWNxAuET5OoQuONTdFzeZ7EHFpqjTWvD2kc+JB7hmkzi5HWObPuNMyZpVeRfysZJFOk5ZLaHbqCh7Hg0siJwA8ORRjVG4sz+8UtEL3eO9Z21mVTcsTD6V09XPKSTruFJJI62DSYNV4mIUxc5q3h4zY/C05hiKeN6dwrAy8KqXN6Sz6y+ma+onTNdeXj0qLTWeal695a565Ez68Iy+vzfvmXtpdgeWzKmjzJvCsz2q+/9P3/t+CWutZzcdrfiZP4dnKNu/zqvX714/n+XA2ZTUt8j740erLBk6tl+lr+8L7HNB3x1fTRwozCsFRGhx7PiMvT2EtUGKcJ9/0KfTIvhI/+Zm8LC8Ku3WJkC7saz7WSQOftadmGVvmJTZQleQd5emltueW/9JW/7hW5msbbJPfVmOs+XiYTuyLwYJ3NVUrj6btzcHPl4oj3zrmrIfv5P9+Z7HN9/W39allpYyXn1sG/+QdgRPPckDHkrb1XdKmKT6pR+DBSUKUzo7A1tPvfF490zlaeTZf/ueN/aR+6XFTV8efx8v1ayaVXvyuuGHOZtI895mHe6l41PxIVR//ytGkTVtNxz9zqd/U9uZr/pPKe/qg8Vb3aPIQTv5Ja6+Qi6QfLuXvVzHgL5600PlB5Fhjf48gS++hUCn/7qL4W0FXe2oIdEJeunJ8fB5PZZUIFSk3iFOhM8Sm4UDW19ZjrAkP4Z14nM1jKcsxodecXpkqhtbXyWY9QbMq1Elq6LItlp9pGDZ0ZFaYefIuxlxwzrAZKg0ahfaRPVTwzE+vfssWTvK+wEF5jaP2j71eYevpOMh4FY4c8Yrj/Ma77yWMirKZE8TyxjhQAC89nTRWuyxZnn/r1q208eHjx2UJ+exIw1h7Dzyecjh18pGfJAwjZWi0UW4yDES8XcHXPeD9ZOmZDKhMzsylTHm1k/2rqyuRrTT6+L2rk+UuGnI1xLmpm22Qxwm3yAL0ip7OGs6Xl918VbkKZbt/OONDBVUnINO6ImEAZfvf/NG/K7vwR8M9/eA3vl9mJydDo5wskG6Z1nLc+E+vtHhnM959J6yFrx5pKunqKvIm6f/p8WFZXnlGXSfSpxNjM0KhfPrpp2VlZTUwtc/FW2NOz866eXD1WlQncVX3aE9b+ce/+1tle/EJPNvwGxcxuE2MDMRYILz6wVuVVHXAK8pVNr9suyxf+9ZXyw4yr0YKDVbKztZVr7Zsvjs+VVbX1tIO4bm5sVU2UJr7BkfLCv0pn331lTtZJTvQ31s21teR+5BTwN3xMTcMPS5nyCO37r6ObLaPTNqf/tIw5gSY7dKA4crGxDMHVn7vJnlOwOhRJx7W1eh174OllWXkWZ2uxsrxmUr8duKLa9h2LNlHN+Zm89uxoQyxtbMXeVrcXF9bjdet+CuN7kNPMDzHAfqBYabuP1oEN3vL3VdeYfycZs87nT62tzbKU0NRndRwsMoz4qETTEhe5Yff/mb59jtvJB53Zzf0AZ1idMi9o8B3+sM9Bg6yuhk9gLaKkwlVAqw1YilHblGOsXwNISHfEL6OSQ24hnI6Owd30UOOztvKn/7l36C/IL8BdycP6NIYyM/Ur4B7DPic4pMGBqqYQ5m4MR46zqUHoYuk1abgcNe70m+lmg3fFRcNUflchqH9fueYMQ0v8jtlimOcZiatdZNoLvmtDJuM+U9HOsv31AteWuCKWXWWyBD8OU66dJbhizjG6LGuXMYTS/Cok7/KizVrabjG8BTDYVXUtc2/9SP1i9RHohhIUxdoP3SnNof/AsOap/8rt2flAfTO8Bd6QHd0GF6tlJHJWcYoql9PP/0LHRswjr/7SCjDalxGhqE4nYE0ADnW1BWdRB7qQ7elDvGsDe+EXsML3DtMPDHuvjKAdEZ+1oduZF/Jj5xsqv1WQ5pqLNNwJwy0kygLafDXCU/nLD2FNQKCFdFFhIJpHB+jw3VFlREL9A7eZkwYIqQP2mhbtDcZwmdydg69WW9jYIKep7FfA72r9aWL59foKcBY/V87jJMd0kHHsu2Rfoljluumtzr/9aIvuQmp+r36fh9tabypr8hfG5QyjvBRjxuDLquruUpb41z0deogfkn3HLP2qU6V1kFnS+ugvqq9xvo50SgEvFcH1HvYce34y9DhMCydoZZi53FcqceBqwCk7B+dlmdLy6EDg31deb++tswYOy/un2LMfphmmZ2aKl09HeWzTz8pWxurZWt9texAT4xqodwR3k2fhdY5PoBhM/4cOHXseKus0pKnSdPwanFCnNVWYlJHtzp0xgjpXpbHPDNeWpnaXzY1oZKhMR6OxyatEx7ineWI99IVSoyxX/yvcmWlJ0pgyi+NzF9z5myV75E6t+6tg3URF/iRb3ynE0B4JPAIbaNe6q32q/cNHJr2W09/h7/bPv6oVfDTycqmLVl5QlnCpta7jhOrqN2OisTe0w2N0Z7ThQ6q7D8xOU3fWLY6havQTtJXlu2KNuUcx7nhuHp628vMxGSZhl8aCcJwgU7gaZNx0kcDtTAcmzC08Hg27ZWS9SF76uQor7g+O054J3F/U8dV5MXYIeF/4rL4avnHB7uJhrAG37Ud8/M34WFb5bPPP8/GvU7IiaeuQhAWsOLwc8OK7+xtp22G9DIE8aP7DzIBN4Usomw0NNBLL9ufR2UFOUk7szbUcb4dHDRuvxOvhhSvq1KUM7SrGJIrocaAsxMmTmI+W1gob775ZuqcEHLAWh4lORbPtRUf7B+VEXi6/e0qQ8ehoR6VLeehN3u7e4G3tC7OrMiy58gF2mlczWC4offee4/6z/DdaXn69Gnw4ebNG4GjIfNsl3vzUGp4gTKR/Da2tJx1fw/RVblWXu249J2419jPrBsADX92cn53ZyN2Yx1wdpFrtna2I2sdQSutQxyCA03bG7RvjdU84R/jDHg5Idzxd9+a+YON1c0g2eKzlbK4uIrghUANcbqEg+h9qketsdz3do8iBC0urZXtnSOQra2sbxwggJ8AlA2EtC3SHiE0bZWHj5bKk4XV8uUXj8rS4jKdp1cThB1G4Ga0LoNcXl7jXEGQ306Mpy+//JJ8liFqm1xXGZgXZY+O2iLfCCcMHBURvZxg32Vj77jcvXsXpkGDLzUKQyyvXXJVZ2P1zu/qhphnzS7YCFLqBe4MkRtK6f2yBoKKAC4T2dT7GgJ/CiLsgrAWqCCisdgNRHt7hkC4ERDJ5cFj4HpfYk9+eW+xbCLMPXm6Uj75/MvyDGF6FyFKYr2+Tb7bIBj4OzDQXW7cnCrf/+F3ynd++N3yztuvlDfeeqW8+tqNMj1rDHGUOIiE3jISDWdtVB5UxiA56XC9vmKYgOBf2bsgRyeMKTs0g2QatOxoiaOdrrAh3ETAxrNR4pWQP5ShUU5vV8ML6fV+dnRefvnhR+Uv/+w/lvufflHaoZWj/UMRKDbAgeWVTZQkjbGnMOETBPoqOEjaXHLmoHNiord7AIIG0YLOGYpk4ckyg2QFQnBcxkamIVwj5QC8OdoH4a+7ytDUTDzhO2X01NU22c7gLP+1KbS2UUdXXQCf7GIPfsZYQaO8XiMwQjOBoX4pCH9XGleoD3ka471h9mgjGQf84ApcuoBdJ+/5bZiSM5j5Mfi493ShnENAryE0enP1IyT0jaO4KRAiQCggqgC0t/dD/IZKW++QS2CALcQcGJy7SdbudrnY2i3n4Mfx3hEE97L0dsmsz4GRK0hq3NkDcNJNVIxJeoXiapz5MxR8vZjcfEvPHQm7M8MKbyo79qVEWsZyync+cNlxFwTW8DuuVLBfDOEiyxQGvSNDZXh6tgxApLvB6XYUu76hUXCNNOCSBPScck93d8rlwQ79f1TagckAQvHQQJ2N1jj/yy8eUB7CPPh2Du0wTJFtkml1MN7O+cYVPBMjE+Xxg/sQxvkqjEPLLlwuAOEdnZ4ql+B8L4pLe/9g2UA4ffDoYXn45AnjZiu4Lt5JFHf3dhFmGJ8KcDDrG3Nz5bW7r5ZD+moGQv4qhHeH98fU+4C0J5SNuhAymNicwE1Du95WboDnBr8uMZfBa3iREahgz6HM+b4XIdn6Shv0Irx373H54vN7ZX5uhv7WOO/MqSjjeAOlqKu0IjjLExlNDLqMNcebcJERK+yolCsQOBMug/KZzEbm4OzwwJCz5W6s3UtdehkrXdkcTmOFy9oM5ePppKVCi7imwKwCqjEowgPPZV5VaJEJqHi1QWt3yyPG4RQKxNzkWJmagibTHvFQGpnJVeDmRnVijUyLBKEnZmQ+mdjImFMoagljtEFGJixMGyGKOli2k36+V5AwV43yQIY7UwOr5MUJPoNOyTsCFN94cEtq8NcbDzL1TnhW+LbSk12eJ10r7fOr39sPKmX0F+0MbeS5dDEPX/remjbCqtkJRw/r2DzLtXUfD1qVNdpcv/e5b/8zx0uvfiUd94FKq7yXj+ZZ7dOKMz6qV3oLmgiLM0Xa5l/1HK/vhWfScW1w7vnVM19UvlFhXWFaj3rfpM/pH9fmO6+1XGtQ8SBX/qspal090g+tw/bnpB/Sn9zXk99Uo/IUJ1Oh/44v8ohCCswVmvwdnsZ96mDfUmjNkwz8Z3Ooez3s91qP2pYX+Jxv8sZUqXH94UPSmo/4Jlx99xwnW5emndIBHyW9/+Vbrq303gfmrX4M7269y2/um98e3jWw815+V2mN9TWt98+z/5Vv/eD5ty+V4ZGxk/HDD8+Xmpv/+Zf6++ClPEPTODUUVTrQ+pCjGgj85kX6HE3ev/Y8EPu1pLbHfk85rTJe/q7Bnxfl2oYXp4fvqhj84miysPeStpVvJv6bvJrLS23yCOoFJjWTjCMU7hwSPx6LS/INlX8NIx7NnkfWubenr0yPTSREABQamoHyh6yjR7+TRMoCAygDOmJYmkqkTiYa8/Vq0ihpXvKKxWeLmfxVwRoaHi4jo+MxGLkSbQvlypATNiEr1ai89VWZsL81WLqC17YrZyqPx0EFem8YQA0XemouryxHGXKTNI38Kn8qPHoYb6N4uOrTfK2r+QizCrcKO/vN+6ZfPJu+FE/kd8MD1SPKCfD9w/0oJ07mGz5PD3Y+oH16usM7lC2pu3HJNeK5Wk5DrP3iCs6uKKEFvjnEu6l4yWkINzzLzMw0clR7OT3Ss+w43mM7KJId0JH+vgHoY52kka9afZUsnS6czEj4Cnkq9bQPVNhMqyyioic/16ijHCEO6CGuAq4zhIqsdVaR1NhgO/xWhLr/4EGU+n7evfHqaylD3mR9NG5Ix2wQw73SCurj93q26iwQBZI6GaPXOlgf+7i3pxNeb1+pdBqmZyDl1FCKddVF3bxST7GOwMg6utpBL1b1kNH+rnJjZqoco8Ncko8rFizD8lT+E1YJXEmYGyroBqJOpEu3hbfOKIf7yJHIWcLF8axBzv63nk6kOJJicAbfZ2dmyfOqrK6tR4m1j1ypKTzFfzfWnZwYLcYM7+tFiQc/rX/kXXJy1aMGPifZdIaIkQA80oNWcqFhyjAdjkMN/k5CqAsqjyl4TEw6AbEeBf4UPXeONhqjVzxyLIivhh6t3qeD4M8+clZ3nKzsS9ttnYWxdNH6KK8Zmml7e7dsbO2Vu6++XtYZT3/4p39a/uaDT8rP0RfvLyyWffrEPcUck+oPncKJtsGZYnR99803EFr04LwuP/nw51yuyhuvvxadwL4ypn5dZVnKtHI1MpeGEY194kv/oPvGDWTCUN1eQVzZOvuZ0fYd9Oz1bXT8w/OyzBhXjrRzouOQ+oq0kZnof/HHFT+M5sA3Mdnpgcg/8uWMIXSbjIfuOD1pELXfq45Y5dN0Crlncpz+kpKG//M8ep3jjXp4iqNZMUfSKmMwLvhOI3dgD27wOnV21WSO1u+sTs2kvYbiKlvEHmAenOI1/5O2yrbJ3TIsIlnwvzSOdMJdnql9ISuEuA+PEfZ+wHh1H43Ehw5v8FS+sInKKeCmdeJeEDv5YJ5ORGjIZbCkbvJWV+1widzvJJJGYTqiHB1sx2N/f3eLsbNPeg0/4PEx+H6GbnHhJvCGMj4DXw1Jo3FeeYmaXupNepnY4NII6+D+ZB0dV8Elw3WdxZNf3q6TJPS2p52xtB1a5mSak7PqnPuMq2103ITQpJ91mrTuGsEdsyBL4OB4Ez9st7qcfe8k5AD6lpNh0WGoyK07t4K78iv31NAYZ0QJ6auwV7pLaGnS29dOnAv6OsHay9inbtBDtZWz48PozdIP98RTnzKNXrTSFg34M+iCGlHB4kwIDMGHXWnT0Jc+ylfvdhW1/NbQe5brBJf00hVbQ0OMKfJWD9c46l6WnXzTj74m7HSMdRxU6cx+Vo9XNpSWn5dddF733QC7E+1A+5T1FJZOUHe2o/9Dh8eHerPh9eykK4Euy+7GcummH08Od0Jj7VOd6dwj0OhtF/Tz+elhynQluE524l/00FSl8pEYw8XpjEVvxWX1A/HfsSBPZ+xYX0/ueZO0At88qk5gf/uoeQdeta6FujkW/LZOqHBP23SqY+iGxohDTrZFf4V+OEbNV5mi4TmO+2TnYOKf9NY6NIf0JbiW8Q1HoLOqbJsW53B8S8c8bLN82N7JBKCDrXVYtt81sop469W2C42Umvf2HLfPyyYf+xscrfqvsg/jnfeGu9MYbXsSUgpeLg81LGHCMQb2dUWak3VVz0e3D4yd2Douq/T7Ifi5f1T3MjW83QQy0NbWRmQO8dOVABqRnfh1j0nboGF46dnTcgK9GIcHLj59yliom2wb9sq6CGsnwSRB4ql4IOTsD+VVx3ImunjuBJ48Nytr2mgn98phwlsnCmWL4xPp0gV04yxyj88SgpH2KCPbJg3d8ljD7Sj7OrkkTxWWjjGjubh6Tm96Vxkod+m84oSJvaGMJr2Qh2uc74aHik/SaGVaI4dYB3mQOrr5uJogvInvGlnAfhOW0aOAl3JKVvPQzpHR4YTpUY5r9BJlKvdZ1O5juGlDKAuLKjucIXMcVDmLtupUo53VtOKJDjnadK0fr4OH7lsp39cOYz7yacegvFRk18aj7DI/O5vVwY4THVrl+04oOHEovXSvCOUc+1x6nT0qzsBXx/7/5vd/6w+6e92ESOFCYVnPeZckCUrOaysnUIyFeFpOEcaOjs/L4RHIs7SBEGQMvjaIEkIGiLOz5dIwDTwIyYcIiAykV+7e5bwRJDZMDqkDLAoFUMa/t3M6yzAIJSGdmZqL4CdZ0kg9OTEeYc/4Uq4GEDl/+cWX5Q//+D+UV165VSZGIOS9nWUGgXeMdMbadEZWL5QoKs6IbO/VjW8R5taNkQ/S+Y4CKB/gkF5DQmabFfbBcsMA9A+OUf5MmZq+wTtjgnaVjZ3D8vjpcrn38Fl5sqABW4FSb/ZD2AZILzIDhPk70+WVV2+Ub3/rrfJ3f/s75Vvf/Up56/XbtEXvD4g6BLwXpiwxPD93IzGXZSCst4he4rLLYDQoMwCcgRZJumAsFyC0Bj6N4L5z9jSTAafnaQsJIxjJzRWuPCRYNDWDTcNPJ+2M4ET/ndOnD+89Kh/8zftl+cGjMjU6VkZAZgejQrWb5+we6mlkHMh24MfgOkVQJ79DER7c2Ds5L3vgxeomCgMKoQtmXK7X3T9cevpR1tr0YrssP//gs3K4d44AMwFyjhTjUfUMDzAYatx2Kky7YO0I1TIRETebj0A1nYl83l+2X4JLWxKHlu/lOO20K7uUX7t8dLB0ofjVvQzAKGARAi3hBmaJC9kiym6Us7P4pBwifF9vwEAR7PVu6R0fgsigbIOfqEEZuL16ooPH+/uU2wG+DY6XdoUSBCON5TsP7pcrmHg7BGjl4ULZXdljbGkQ5KQOLoU0VqLKsrOgEgsN5728b79wKst4YtRLYRqFSo9qmYZ9KqF0gkZByLZIzC6AWw/CTQ8CyzWMM8SD920DCNoIOIOMm67hodLGs26E/mvgeAn8DNmk0qMieK2wpgGanusFlj3txjc9Ld1nCIkQxAJhcfx3j02Vv/nzn5Tjze1y98bNSiDBxzW9iyAETlAYFiY7lzMe7t/7srzx1qsRyI8RQrZhBnswnV6EpDPq/dkX98sX9+6h4J/HYOFGwnRMljMvLy2XrY3N0g/dePXuK+XOrVtlbnoaQQxhkH578uBxlnq7ofD+7jZjdSzLxV0uqVBlDF6ZgR5eTqbJPFzyqqe8QqIE2OWeMhGN6xL3Q5iBXjh6bjnx56qXxaX1svBssbz91uugGIIncJdIVIGpMkVPmUwMaPzQ815loHp0OAEEIad/6u+69MxNplSEo0AAH9N1InB3KaBlGOtxJCyNy6ehH3rg2KeAJg6qdMB6OB6sSTxr6VeFIRlzhJTUs0CTj6F/O6HDs5Oj5e7dm+kzECKCgsqIzELVS5qb8Wg+PFEwcTIoB3n6znw9crGMXKyLY68qeK760aOxKlmSJIV/b8NhUr9GCWNk50oVnudd30unqxDm8zwjbzMyrxy5r7+a/82i5gN8KVcmL0ycPM5T2mBentYo99w5rkzv4TPrLDNN//JbPhXmSn84plVW0hfWQUCTeZNPzZO/wNKnvqOl3tuWpKxty8mztDFPaz4v6vjyoRDYghFwSzM5pBHeC98IyOZHOg2HVaD0N3CU/pnes/VtsqP+VdhvpeWS377K368ezbcev3LvGQXAX7bSPpSnV76efvYpv1XAul26zNUzQh/wFKfts5yt9IGjeGL/8CzeZhSsIOVv761H+IZn4MYz2uzhzzziEN7NETpGupRBAhWc5kgT+M/n5vmy4vEyRAIf3tnv0j5/t4pK2tZN+qjpZ2EeWNAuU6QtJnv5W0/TtK4V14RorWvN++W2NF/W++d5CqPmSLnCqPmeB62mPG8Rj/Ou9V3y8OSZhoqEPMqT+izGGs58z+/cU3Z+0ujmW0tIem6Fc72vJylMnsNvm1MlqRq0Xrxv6IFeVh6//i6/mkdWo7m3LOrWpE9a2yIO1Mrnudf6qPZGraM4RVqexxAFHGwnL1IXlQHpQbzCycbJZumZk+Eaze6gOBgaUMXp9PQoBmpp5ShKW5Rb+L/xdi1xbnYunv5ueqaR7uAQvkn6p4+fxlCuJ/CORpednShNTvabXniMjI4UNx9NuB7kMflbDU3ipLzKdVfRizvxmaGHGi9cwpxQC9TD1acxKCNHa9B1abmbEfptH99FARIWjEONPdXzroFbxS3h5xgIvHL6Hhjyv7DSUOh5RvlO6K/STo2Nu8okKpR+Q3lTM8jg6BfWQcBbV5VH2+OkwOT0XDzYshoAGScrYRlYLn22bMda4otTsOExxed1lMhTZAE3mRweHI5hvNKbzjKBvCR8AE1oT2LOk85+nZo0nIsx7nsyEaO8IF9M0+QtwOvkuCqUyuRHRyfpJzdLDB+kbJ0FXK2mx7pywI35+fL6K6/WfgLG9qXOA/J7+a4h9DR6adhVVnPMZrUisNVgHW+2FlwNQ3GikZe/GA1pzyEy6Tnt08HEZf3K1sqdVcEt6HH7nHu1f4CVeQ52d5QZ5JPzI1dZX6eN9odOGDqmODkkv3ZV4S75q0hb/jD9MD05UQbBo0s396Ucx4ErA2yfmwfbFxqj9+g7ZRt/CxPhvUE+4+OjjJuucu+Lz9HbViIva6RZXVnOyk+Nn8NjY5mU2qNs493a+jqpoOOSns9OKPTGyUO4OwZ16lLxd1WNm6WeHKHToAxvbe+X1dUtYHpeFhZXqctpPPY0fGjYdkW5eYA49APjDt3WlTWGktQTVRlSeVNDioZSnYNUsNVfKo00FOV5GRwZL//yj/64fPHgSdk5OitXOhkxdi7IFzBJCR0eMf6kN8UV2vbu66+j546U2flpBCjpfolnof27vbmVq8ZPdUflzLW15UyUOYlktXXmMeMYFDQ2INMaEuaEMTQxOVueLW+UI0W7jt7QE/FK/LRGrsgCWJmES+U4HO/GivbQcKpMax8bAcC42PF0hoYZdskxa12y6pV2GYaFXJF3q9HDmhnaL57jjh/upQeSdGFgXeSR6tQX6rDAM6uR4LHRCSkzkwfcK7OF93KVDvtcb33j1MewTl5VXpf/8InyNXVX9o4BinLa0FmVW+pY4MqfMovjVjg7IccjDvMCJsAnhn6vPAvVI72fJ4PWOwSwyIYxjHpSmGnddyF6Lh+Yt3n62xX4jlVps1614pF0oE4gWJbx951I7AFuwC6TAdCKc+lYW3Se/l7o/Sm0AJj6nQZ/VwZ30Q6N0THkXp6nXu57Z3qdtVx5fw5vMiRrW3udCDCUWOKOa9Amj0F0Y1eVOJll87TZaOMR1kM8k7c4GZ0VNtBJDVfpecrWWCiOJBQFfMMJVCMgnJzUiQRxR7rqOIwcCKDsvz7gs7e9nTHhRLn0N6FBqOcYdF0Dfh/ldCuv069H+7uZfBO24oQ0WeN9L2mcPDC0yjA6cjvwsR2+01hveB3zFL5OwrhCIAftdKDKe/QOPgO/ndStE27Q/RNoMumVgCzXvpUujI0Ol/GxEbrglH5sQy+FR4kg5DNOP7ki3SgGF2fHyLnC6ArYIRMM9ZaetrNyfX5UjnfWyp2b02VsoDvXo92N0tfTzjdH5VDn1PPjxGQf6le3bEN/Gyjjo0OULV/sy8Tj+Ngov4eQHfjt5EdrUkKaCJiBk2VrgqnyXWmXp6vPic/inHKS/BxMjyzmOKmAqd9XvCd5vvHs7L4Gd9rAh94yNTVWJidHoMkDCZPnhKgT8qPAx8kSPdINYededBpjxSfzkA7VcQMtUA60I/wHvlue71IviVD9x+86ZqkWXWbH1XSNzO+Ylr/qPCpuRIbjUC7xqDKh7WQ8SHd8bsbRkW2b+jc6iI9TlqOfe/MCdpm4oP99WnGYNKms3e44dXIeyk8+NRSgMp+wR2eMaqNTALIWfWTf9dPvfeDqAXx/7/AAnDzNZJt7iCqjJSQQMps0UcO39FoeqBOFceDXlhfT544ZZVPlG+myslTkOL6Tx9XVQXzHGNOZwAkHYaB85DON44Izq5JpkzJheCB9ptFd3uc30vvN9Y3kqyOlcNDe4gSxm4Arvwau9JD0UnptuOZEeYGHS5u1Tem4kroitwrnmzdv1bDN4IFwVBZxZV0c7vjW1Z5rlKtDyOzcPLybd9RHw7cTlfazNNXyDXNk++3bhDEjP9toH5hefqKxX5wUbYSnKyg05Gt/0V5jvZQntAWIouKNTvLyGemE9gadcfT8H+wfKlubfE/f21/KJ060lHbHILI17Za/Re4Ft8R9R50rqbTZuCLR1RSGpNTwf2t+LnZ3eYOTGMEZ4OgqRp3etFs4eaJs3vG//ie/9wdnVOqIRthRMnhD6HgViM5akEM6VqQRqbJj/XVHZh9cUjkyItN3puYS5OyJwc4NAXohvm52OzZSNxRxKZXKgzHNnR0zL4E9OzcXJHUG0llNhaXM88uEvDK4nE8TQTSCHUFQ9fL47je+Vr7+3mvl5swYnc13NNTO7GjTKH1SNjbWypMniwilrko4KG7upQBhbMoeCJwxpft6hwJ0JxASuw6B3k1nBgYRtrv6gYNAvCybGwfl2cpGebq0xnU9G6hsIcC7yZaC8CDES0Hsq994r3zl3TfL17/5tfL2O6+h2E3RwdTnFDjCjGUMCk/9QyPIVXV3eo0uwk5BSaHSmR8Ft3auKilCQ/Lk2dmjcR8hR8IjjvhWI3brFDH0ZNDTX48lJwr0aDC9A8bBotKlQhm3iCuFxd3yFz/+i7Lw5GkQR6WzF0ZuAQ7iYxjwPoJpBwingGhojyXavwRcD07bykUbQuNld1nZOS7P1vbK2t5JWdw8Kguru+UpAvTq9kFZo4zNvcOytn1c9tDXPv3ycXn89Fm5AdMaHoZIDfWU/Z1l8OoKZW2UhikIgnqOHqpZFXOqBB45UEOIeecyfdtXNwlD2FFYikcMbb0SDv387iYDCDDtdiBxk+v5MUrm4XE5QVkoCDYHy0vlemut9AH7HhDFBQBdDNI+4CEaquRchzG4rI9x0AYRpA9N085Ab6MOWw+flLOt9XKyvlZONjeom7F4j8NQVUQltjH0M/j6FEBtF31DbY3Qg0qgJx7POd0o+WBnr/RQnjFWVapcpo4kU3rIq4O8TsUdcKCT+x7G27WCH2Ojg/LawRVjoLmKQ4FVCh3FXi/CU/p0fbtcQ+D03B/shaAAO2gDOIQCjsDPIAp/Uxjs4F6ee07enYzD3d3tMkI/TUJwznzPuBxBiFBoUFh3c7gLFL0D8P7jLz4pvQNd5QKG30EdDyW4tMFYkNv7x1ndc3hwmOVcS8+Wyxeff1mWFmFM0Jf5qdnyyq271E/PO0kC9Qf/TK9Cf+/L+6UL+MxOz2T2eHxilO+Mt+iEIvQERVL68dwoAxJJzIWHxFRmrRHJWWMVDnFMhdFxonKpECjunVCmCumtG/PBQYW7MGXSCzF6EZxSKBK9Km5WWpTHMPqOePKb1kk9mahCrR5Pnl3014ATEgh40rg8U2iFmYgH1t2JKXIjBzJs4bIM0d/+dIw3SkYVukjn25ZQJgyWoWHLz56VURj+BAr13IzL2UnFez0ubLcGDb9zE7tjxsfK+mbGI1oVAvgxaZtyKNsihGXqY73Ih7EpQ7X+wk4FX8YcoyJ/Ctx+SNI6Jq2/n3KvUCQsfef/aUd++UkKS9458tv2OQLIl+emEU/8TgHOuoRWcO9XfqtCad+myqYje+vE7Yv8fGjJPiRPx6nCSEBK/s/PWgVSOrXJ+CW9KxecOLbvrVOtp4Kjt7bb/JzwqHVOScmj1luh0HJz+s4PW6fwTIXJ37fJL2nrpEKEWjozxnwBwfuUwO/U03w8TOY78kn1nj+rz61PxSHPWnxwpHZUfjeHt00/Be6t0/TJlKvwbGBsSICanuf8LyzEOceTCoZpgyv5Rjg5bkkp3vBM4ckvUw/hYVk+EZZ+x+94zwAL71NW0y7ua41N56c1fX1uLhUm+Y78mm9SJ54/xz2e+c4/33vvkSv/4vFOlk5E+N52JIW4yG+/l/0mDyqXXFNWmsgt6fiiTnDwnNca7bzme6/5e/modfAwzfPT3/wFPl79ns55brTmp+lSbhL7Xz7K8+ZHYhwnB/FXgwH95hObbN39S2Y1i4xljTkt2GSCx0I4Km2q+cvB/OjlsvL/89/18Hfa4DfCrXXmaC6/8sze4b7JJ+9MaplC3PHiOKnpHTqeKiSZHDOdD0JHapnKWE5EWX2oSIWl36rE0NcK2soiwsKmaiBRetOzSq9+jRo6pGjw2trcyuS8KySvgdPaxjYK2QZyS0cMqYaYU+7aRNY6crM+FQN0o19+9iU0DEXo6AQ+YeiCiyyh1kC/BC91ld/egXHs96PspMeo7w55GuffVZGOG/HJkGrSG/f9USZUqcgeQNRTPukqg154RTzm6b+dvYMYDO0yw5OooLqJr2EOhIV0PnB27LX+hJewDiy9cvGsK3Aq3DTkOQHvCgt1B5NqKDdUkI45UY7hl4PID8a7NwZ5PH+RbTQuaqjWIKVBqUdjL21yT51zMlIZVRFVCT0/0VvflZDnZQt9xL5W7rd8YWINNUTJ58Rd8XUAGXgYuVx8Nx8NDHNzM8FvjeyO8dAH6q4BB/WlbG6uF0MxZXN7YKVhVLle41XC2iH/yZ+UY+Tt01N1FcLkhKE9h0HZFr/hKt5pLDGjeMvHu1bDOUouMoPyo15cR8ixGn4BaspRORfOeoQJ60vwRFqrLGmIGvsufUW+0idDNTkhJA+zx9zP7O07t1BbDksP+pWTKeJMwgdSZ5VdJzCOjqtRTsckY9qOjY+h3PaDs3vAmz6I8cDQTK4CkQ7UsBhOUDmeXa4u/R8cQH4Ez5aWF8rq+nJC5ghjjYHKan0o9MbeTd8e7Jd2+kVF2TBAe7v71EdvPPROdBfjaLsJqFfbFceo62o4Gh0ZjQMYEkr0G8eWnvtu8GzMZHXYickZYOUGqIYb0AACjoLah4619R303rmMRXo9eK1hw0101fGcjKGSxT3aJsfGM7E3MjJeVrf2kHdPyn/64EPwFr2KPA3R5aoecV18U0dzbw1Hj7/ldfbbm6/cjbF/E7joqa23d69yIWhh/wtjeY5y5Qm6jCtZxS/r7YpP9VtDhLpi2vBHrnxxssTVA9ft3eCk/XPG+Bkoi8vL/D4MI1IXj0GNAR96B27bz9Yz7xl/GqR0xvKkUE6+ka8gr/q+OmnB2xkPGtIDM+rs2Kt82pXhGvBoSyXLIdnihu1LG/mv4cs5rZHIxJF0JiIDv4uY4PNKwXlIvam93vSoL7EdhC7zWxnNTyNTWAFON1TOqizHBnjrQ+tJsnr4nLLllbWcfEY5/o/saELz4RtP00emMyEvHDvW12emdSzbPuUf7QOOR43MGqjEfydLMllF4zT+I1mWPui4xqO6b0dnDOvyngtwzQk96fgJNCxTKdKNI/Ql2mz9zNNTQ5DGbY3erniqq8kYX7TDsF2D6B4xdl+eMV52GYcnvANO6kSkOz3eY9zX1TGZXAOHE/aGfhZuOn1p+DakmL9dSe2EobYkKYwTje4To9FNfHHizJUtTtBqhG1WiFQHp4pXXcDLENDuA0LF0g8a3KWPeuQf7UPT0VsMY4OKqcIYQ7t2JdPqAXt6dki79dzvLWtLq/nmDPg44eNkhnByIkGvfycNzn0n5OA7CefLWJerC86Lc8Ya47HXDczJX93PiY4RaHiv4/f8lETQBsYqv1JHBms5hYbvb26UQcvj+dEuOtYV9PiSMtuvykB3Wxnro+z99XIFnA8218rF4VY52Fkve5srpbfruty5NVeG0asL9Lmr7aIc8a6b6yB0qN29/Xrby8hgL2l6MwEwPOjqcPlgd+6dDBgbG+AKLpFuZKgX/jMcY3yejXoOoScOQe+gF6QxBMugtgydCOmM/r4u6HYPck13ru4r4uSC37h6ZIR8xkaGytTkaFZZjPLeCYyBXul9dyaXBshDZ936PfUBH5yEMHxbd4+rg4wq0JcJ3qFBN7sFZpzqCkrVeqFn1QL94USN+O54Ej+8NB7ZHpH3IpuYVg9udVT6LgP4xeF7x620JeOdM8/N0AkR8mtO6VmVA9Udal3q1efSGPHJEF3QSJ6bU74Bt9RR6gbGGpLPq2yi/GM9SWfIRe1d8q1BYKOMoHFa3dpctA/ugr+L7jkDTAYYG1vwQqhO+Id5R+4iP1fEaOt0rA4gzxjaS+O1nuTWSh6trUeYKDtldeKV4XOQecjiCN6qXDQC3dE5VXqu/Ck/sAhltKPDY2SAbfCuP3TRUGLmKX+vexleR/51zyNpmmNbou3EXh+4ILVVzqiOrIYjPAmfUFYJf4PGqEdo7LYdhpIfhp+78lNjuc7S9+/fz4rP3t6BtM2JY8NCC1dtIa56c0NsnfWcfFb+ymo15Azhr/1NHm4Y97X1lUR7EA2MfiI+WCfxQVlQvmB9hKc2W2mae8UqF8o7pfWuYMpExp4rAakzsMsm/NTFSc1MtLkioa2Fp8Ajk/3iLf3s3iI9ndUe1OWKI+Vx+LZhlZW3h6E3r73ySnmV075ysuYYmus4sL3yaiedOn70zTf/YAVCIrC7APaRxBsiJ7D1WNSbJMuoOKywgFfA0ntCJt3LQHV5sYisYU0j1QENNf7og8dPooTcmJ8uIxp0ITjXzhJrZGfw6mmrAV9m52yVBvrhEUNV0BiIoLtWT01PPl+CO4EQ6Uzg2OhINjibnRqDMR8g5G6V04MdGNoBxPUk+Tjmt7d2ysbaNveGaIEA0EEK3OOjExCvqTI9OZdYnJOT07QRReCivWzuHlHv5fL5A0PwHJUzFS8QeHljA+Vgt+wgUIMuZXp+qrz7tbfLe19/t3zlK3fKN7/zbrn72o0yMTVUhkYUhhCK6HhnaI3/7mDpgkG76Uq7whwCFmQAJihhcMkc94wYB4CJZYhZFiMDkRiBABKAxoBRjTsaFECIsB6fuURMAUFllLwQWGRQ7RIODeEKH37Pe2eQFDZ//pP3ywfvf1AuTs5hbCAcf5YhwqyubUQY1gNmD2FYYzcVL9edKKhnV2UHPrZ31V72LtrKI+D8qSsd1nfLyt5J2edZMR4fAvcVg87rNec5g/7kqhvF1o1m2so3v/oOhEBBzFAfx1GQuvuHwthVkDUAOxDjreFAAI7x+uTqvW3mvzxrcwPfzp7SRv062vvAoUHyM54gsNFyTz6XKMhHKNU7ELK9lZVysLoO7uyVEZVmlOoOFU4GPc0qfROjpQOmcwqxQuqhTyAQjAtjnLZphB2G6NI2dx+/QHnYfvKkHC4vliEG5DUDvo8ijSM6CAx7IBSZmaTOmq96aE8X0qLtcLJCLyaVM0m8CpeSir7HLjDtQbDXUH7FmLikrdf0UwcDXi/99paRX4Yo0QIQjEcYoco55euZ4ca6ZyiYx+DvkbOSCBrHe9vlBEXzDOI9RFpDBkkQjLd6tLdTLg8R4Gh3lql2gq/WMzCGyA+6pF6PJQjNKESunGXTI5WBjh76sh/cvWactJ+j3GyVG7dvlMm5m2Xv+Kw8WVopUzPzEpN4cqwur2Xyw6X8ClYKx3OM9fmp6XiiicfOkm5tb5XHjx+j1O2mnVHqIdbGSb2N4j0HnTCEV2KmQuAUWKVb4od0qyoEFaeEs8/F8+bUq0gju0glmtkPtrHu5eEYlHGXCB0qD3qpNvlWxly/iyBgWuoofax50Vz6N4ZS3vWAH07auaTUpWquHonSxCkuWzcZWbyUPPnGwzHgMxlIrowl61uVnjoOmu/9HQMj8POn97bdcGzGz58Yn4DujcO4B/KNxo7QHBhhPK8CF2hWl5s76nVpKLca91lAxLghQCg/pwhiqeRlmRUG0jQEXAQKmWKTvApBSd46qGOrvs1hHo2A9T925F3ysGzzlAbwgHo/P1KXWqfQD+pkP1mXGFP5bbkR4DjSj3zge7+1u8zAt/a1ClKK45lnzbf2jYnTLtvdKivj0Vf5j/ZRjmVZT7+t/VSP5j55ijT8bFqS/rVM7tPuVh3SXg5y4ruqQOdstcPXMdCanwffvVzO8/K9tm4to/782+lqnvVN0wbz9yu/a47mG43z9qmwU1Cp/V6VzExkQesD11YavQW993yeR6sm3je1kodRlcC4wZnndWv1pWM26ZNPbX8dJy+3qda6+f385C/9WrOqx8v3HH6ZMpO2fvPiW2gD9bK84NLLhxUnXQOxukKg5uNhHuabe86mjz3EK9+96IfmqxfH8zb82vnrhzDxTN2fp6nKQz3q7zrOG/mCR7W6eeth/fwmdTYB/0xf+xX6CBySI2UF/1tlJWlzz3M/rO32mXVr0tXT43m7W982R71/AbfnV85k7T3PKt7wlPSSiTx7/k0ep72Vhtdycs9FxT44z30UOATMTF7xndAxAw2h8q+EGdQySCFeVUxcHWaZrrhS/pLe6kyzur4J/R9CWVtDJtJDt7tsbe2WxVXkzd2DsrqxG+eSzZ2Dcv/h07J/cBznC0OILPHNwZHen8OMnb6yubkTA2Szqa8b+uktbRgQFTQ9/gdQpDSuPLj/IBP2Q8gObnKmQjCADBzeivLW6jTkp87qJMNvn7sZoxu5yX/1ahqfmIhzkMCK8kr7L6hEA9e/3Xf1t4d30mG/9aj75SCHwaccN+al0U0lTSOyYf4OkFeWkNvWkMcNfeiEP1iGcnoS2TVhc8hPA49tthR1jBGUZGMEGytX5c/Vg9Xofp52iHMaqS1fhdg8hIkeao5lw0pU/UH4dJWxsdEYojRge1hfJ0vkn5ZzoIELPPjkl5+VxwsL2YT3DHmgC3lyiHq5h4NjQrnD8qYSrxbdR2MeZSt/qwgbgkbYqUMoz2xsbtDvS4GdirbvhI/1lqqA5JEv7DP5m/QxdIMPxE/hcc3zZWAY2mlZ8GdlEQ0FTnSEb5Hv6HB/ee3mDdp2lIlJN7V1wzv1srohnbH9DbnRFwOE+sjE5ES8kHd3N8vTp4/LnZvzkZt1dBD/3edMA7R1qQq2k0wq2E5AbFCnUp4sPIlTmDJKxzVjiToP0Tdn4LUTVsMjI5mIMrCHIWANYdRNm/Vms7/0YhTvXUr/4x//KW1DvnUCC/6yuPgsm+iqV+zs7IP7q2V27ga4MhEjyeAIOubIeJw7dBS66uiJrrO0hazKePz5p1+W93/xaTmi7nfu3EUe3UY/Oo0B4RT9c1i5HKLgSgMdVgw36coEVxrvH5+Xz758UJ4wTl113D+MfoF85Uoa26QHojGOYZyRmegIiU1k0DszM2VsaADYHZT1jVW+v0YnnolxQUO/Bk+NBxo1pbOOK1fWqqe7AbNW7jP0bPUJ5bxM7NB3rjRi5JZHj5/WSTHKWFxdhs7sUzcdNuDV4rx4FHmzFX6CvFzxIJ+VzykXuhLW1TiG/NLbtO4/UD3PNUTHwQHcC29VQQdO19DXrICoJADYVZ7jNUbp4C8U1pPx0qIqoeU8qL9aeTpuPJvvGqO2+BwHDM7IIrQjE88pq/Ia863yH2NZ+DAuM+64N53jWwfIjHNP3oWmWRf+lCyaulkv8zFv65H8eeA4yKQb3+db69ZKW+/l71VWl7YIS4066t9OvkpfzDPyNPUSxtIv4aJOI47brupUhj4Fbdxcc7PnXcbIGDW7isEtNgb7jPTWI17UpHUlgSvNKCJ0xLoeHu5Be07LCbRSvqcnvPGlXbkUvu33TtKBtxq8bOsJtNjQSOJeaK66D/3lShidGZ2A7oFfqWc4OeWkmHq/UwBGKbgiD791AkzjolfBah5uAHzC2HNy0fCqkSPJXxrtiiL7O/1LXQ3F09tb7VS2qW6260TOWdLqeS8aumrLUKbCc0MnPSdUwX9pkwZIDdKuFDeE0OzMeO4P0ZGz0amG+d6OcgpPdK84w6+52foZ9MvJDg3RJ+jbTx8/QJ81jaGL4cPof6MDPaXzSv18q/Sj+mngPzvaLUtPH5SNlWdla3WxOIcw3NdZRgf7oFsjtBOYHRvLe5Pxd5g4/UeuvGJk7+9tUUf1TkMnqYPJWzX2CU83B+6mrsCEMW3UgP5eTuph6Kbe7s4y3N+TlQDDev3T5gEq5QqE0ZHBGPlHhwegycOkGSiT4yNc+8vk2CD3Q2VqYrjMoE9OT4wkXLe8Y3SwJ5MNY3w3PtJfRsij37Io33K7wR/3v5O+OAnjKhENrQk7BDboRCvJMY2TAdoPB6nPoIZ/riMj8B8dIel/aYyTZdoSlRscJ9IXx6dUQtnEEaoObL96L47J49VJxFtPUZpL7jMu/cEhHWjSmGFkZ06PmlbaAbz9iLNJ6/j2k0xcdUubpWUVv+XLppFuKjP523Gn0dzyKl2FpjIGDIV7cVnHunqS8p552g4Po2/0M+Z74FmGZru+qjJRH+PS/YXkK73QEseisoyrUjKRS10t31CFodXwIuWJS54dJU1HJn6VSzS4W09XQkqb3J9DZ0Rtxcoqyg4ff/xRVpWdnB3Fm31K5wXGvCEMdSaXtltvjdxPF57G5qH849X2G6HEePTWRcjr7KR8ImyN0qCzzM7OVnBgCnzr6Gwjnyfl/oP71O0M2Wq4DI0MJzwjGZZbd26HdrqfjA6dyg2uclxZXiF3+ga8kF5KT6WlOqBrqI88jEykXTx0QBvfBXXje+m47bHvaqjH89TLvrI/vFadptl7Rfu4nvb27QWwVmasvMXf0voL+hWuANaDl8qjtP+CvnHy0cPVUsEl82W8OGmgHd362wcX8H55unKEK26V88NbxCN4WSa7//433/wD45yJAAN8dBvhTg8Wl4dURgvzZBApjClgOFuUJbIMKJHCMaQMubK2VlZWlrJ7sJ7Met4ovIgkE2MKic4iDpap2akyTieNjkEsEBo14E9MjJYbN+ZyzsxM0alDIMoAabxCwGmsoJNx6IVtTO7jw91sOupM6MWpXhrGN+qO0dxZepmeA2BzY59vnVXrzg7ss7PzKCjTMFAGyL4bRGyWZ4sbIMtiebiwWhZXtsvq5kHZP70qnSC+ExcrCI8z87Pla9/6Rvn+979bvv/D75e33nm9TE5T96nRzHICUeqngE1dIfAKRsojevskJp1xHTuAGwnanJWhxtzQsQiHwFhvKyVqmb6NbYQNf0iyRI4ID+TrgG8EHD1WKKWOeU4VksT1pOMNA0TGPHOWyHcSPWf72srSwmL58x//RXnw4GGE5QHqoRFQ5DQ+l7Oh7tWwswOz5zsHnwSqqxtm1gOjvIChdfWXDvr4DEnt8eJyYlGekvchwsk1349OTSEsd8ZzTUGyC/xq74Jh7xzTmR1lDOL9xs1J7g8QOOB2MLIhBPy2TpEdYgghdwmK5Wo4qO2u2KAnwDV9fS03AA6G6WnrGYCq6vHFwITh6iGwt75RDlGoL2C+eyjNB2ubZW9tI7P1XQioXcBKguJmWGcoByfg0iWD6ZhB0gNxcfZMb5Qzxxj173KWDgFbD6TOS+pxiCKK0v3oy88R9vcgNCiWCPxXlKe3vkuWjsDDw+39CBJ7O7vgq54B4B/witEahthLvicQDedI2hhriuAKesbudMKhDcG8y0kwFMU+lVLGjys4hImd6woCuiECqYqSA/yCsvVGv1I4RBg8h1Bp4Hd21HA87Sga//aP/xRiN4KwQbsg7D3UQ7zpoc0dMAwNFwpihuDRoz8rGICPAvTFOYoXY7odYQK2hDJrGKd9xstKWVpbKc8gqCpQKk17B2dleW2HZyhilH/vy3sRYmcnxsurKE3zMKR2xq2CgN4b0qBzDRX0k0xAbz7HtIIpjYVxVqald8EMguz5GcoORFkjjEKZdCAwpd0yKb3IZGgaJipJ9XDcKXCeRRHKzDvf6bHmkFNIlMYpPJifp0Ikb+TJwJ5xLhwg2DXuZwYgQqgTV3oruvy7N8RY48Io9K6PPnRWV/ro6SSARN6h7gSTNLYxCmtoibLQjHVxnGs8g3juIcOodeG9f9RJfAitIE2lIZ4yTYRwFDS/dxM6abCb3riiyDEufC1Dxp3ZfvJR8HCPjo0NxhA4YXguYdMYwzybQw9NH1haU77tMfZd4/3oywg89ZNWfUnPNW3Mi6bOrfxz2/qiPs61PqnUMX3RPLHN9WGe5x3tMn/T259eY6gmrX/CLrBM/pXWJgtPvtc4URWzOhHi0eTtYdaN8FYVQvtFflnLjVKCIBsDN8+kOY0yWidvKI9sU75Z1iLSFuH4/CS9efp9bZdt8mjqQV4+56ct8Lf1bvJr6pz2+fylZzlbz/NN653l5rAuL72vedff4or3vk/7gJcKvjDOyfPm9FvhIU95kZ/fVRj7F8Msp7XwvUe9KqDmZ343dat4zrNWfvbRy9+Zr2m8b876O0lyNM+pYYXrS++SkCJ8X3+3LvxOG1r3XgMH6iUeSBuab8yzqacZeJc6+KvJt3XU3zW/5ogywPG8rbx8OUV+89//2Fnfv/idsRg8f/G9B0/4/+V04nR9Vott6ttqs4888o5v/J/vPJR73NPGd+Js867iXr33zEoh8mtw8uWzOZp7L83jF88qLF8+nn8vcaxPntc1Slp+vPjee8d/lMXgTu2vtJMscp/+yyfca4TjB+81WnjvdzpRIHfTbiezeqqCh5x3dHpR1rY1ineiDG0hIyOYjynr9JWnS6vIRsYAPyr37j9BgYDG8nxodKqcX7aXR65O3T8ublx4qbMFMLWfBoc1Gg+VM/LqRw4zXKMyj7Kksu2tGzdCc2zfMGkNk2moHBunojAKD3BTxZ6+aux2NcGzxaV402sQkj+bv565KiS15zWK6zWFzMKp4V8eqNFahVQACSvHt6e4Klw9fO7ZHI4beWxDAzR2a3APXbADwtv0au9MHm5ku27sVni4cWFd3q3X/wFtMIZ9Oof+1mNND0zbJG+bRe7XU1AZ3fB5Thw4cWH9dcCwjnqI1c2Nq0OTS6VnkEmG0F80co+ikyjLHSBHzM7NoKvciGzQjEV5nPByOCm76wW3jOy5gAx0Rb4HyCGrG+vl0dNnMfy7FF45SDlS3cR2uqRbuqFi6fJ1jRfm7xiNdxzw9F4elNWHlKuCqrwgzRW09VkNEaQC6vdO9ojz9qX7FKiUazQ3tV7zCVeKrKt8oqwinis3Guf7Dm3tQcbq0/NzdJwyOtLWdfW95VXSGKbDsADUGflS5XIaHc6QDRradBzRG9EJFie6XL0ihVWPUYl2ckbjmuFJjo8O6L/L8pV3vxJjs2NHL7nF1dVMhOn8pJe67RoA309OLtDn5tJfhjrwGw3tevjrIKLnsxsPuwzfiaTIN7yvuOtERX9ZXl0v/QPDSHSd5QRl/gSZfufgpNx7vFA+/OUX5a8/+Kj80Y//svz1h5+WD355rzxZXEHHKeXBo8fA+bTcvTVfdre30I+7opPubBvzvyubpW5vbZf52Rnkf0M4HZSuvqHywSe/LFvHhlwBCh3gIH2tscQ+oXJpi30mWqn3GGvbMJXf/uq7pRdSOjLcX77+9a+Wm7duxvCpt6Z7zYkDrmwVDoYtApDkr67uaqArdLqh0geOnxzpPIV8QhvUEw5pKwUh/6IPQCt0QtGjc3NnM32kUBJPWnkzp3VUz3BIxygOnrni33BK7hHiJKYjwtUJtisTZuC3es610zbgVnRYBwr/TKv89XzC2F9cHe+hC0HqSsulQ6Y1maTX76XqjWwnZalySeXJL+SROtHg8/zxPN8lbeXVqZdX9J3wA06Nxins1w5DVzS0zNfSxZrM+vmpvzUmVgeGhhbKD/noeZs8TG8+9nvkTx8KF74XTuovGrZdFeZzJwE9LdD0TqLp3FUN+BreB4Ln9m0MW/tbxU3FpYnuJ0HreOc40YjqhpZOBht6RjpgnufxzteYf356nNVDid8N7XRsxlYEv9BT3/Jd9dTIvYEbh3XSoCX90otVg2HgBR0M/YD2uSpNO5K6pKGTpQ39Q4xD4K+Hv42VRjo5YLpGztNoab7iS7CBqzGru8lfZ08N+q6q3t/fjd3oAlg5GabD2yD47cTFzNQ4Oia8hzZIr1wp4woFx5IhTgahFYaDdVwLq8O9rbK+uszY3kB/3yq7W+ulDR2v4wo9/uI495M6qTLu1ZN2GY96Dp8ewoN419N5VW5MT5SL4/3SfnVSNpcXGNNnpZ/nE8PdjGvSHmxz34Oufljefv1OuTU3VWYnRzIBAEdCF96nL/ZDYzra0RidJCB/PqAPj+F/O7l39YUrV3TCrUb+qg8b09/QPj0d4CU0pds9GvitqktynreHzqtPkxw9nH7p7+ZbxhLpe7vb4Z2d0JBO7tvKQK9hnLrgj3r0691fJw20TZpPT5ffaMw3X8pImfWdadwjIeVydRWFdTbkkQZ9J2ngTIxbaU+dCHASo482WWcNl05W8Ao+0At/cVULtBM8yKp60NCJ5DrGQQJwJLSL7y4unYyn38BDx6S0ocofdUhG//DezzibsezhvXjsu5p3vTeheGQ53jf5eEoDkhHvmtXhhoCVNjp+TKxsbJKqN0IjeabeENsDuJyJVOirIRwTAeEUWevEtloPVwTYJvf5ce+j9vBl9z41TLnt1DDtxLmnEyPiimNdXtiFzKjBWON/PPMZc0ZziQ0kjbkuQ/AOVz8ajpAaRz7RKD+ETKkDsHKMq/uUQbe24e+MJ6MaaENWjnn9jdfhxSNlBblHWdHVPU4EmL08RB5o2bZGMmYoeemGdRJeTghqqD/cN+S1Ib+U1dxHZDfyrP1z6/bNbGbsJIJO5zpy6FFv2Hdph+GSdfpQ/9bBRbnVva6caFD2E/7KUsowXl21YB84ASgttU+kUdqInLzQRpJJEdJYR+0p4U3Is/ah9Ek67Xf2j2n9xvpnkpbftrnKyGAm7cnEE3lZFyc8nfwks+CR/EFYdpHHFX2sw4YTLhr4leWHXN0wOBJbnnzDerla1M2cJ8ZH4oTQ8b/7p//gD2YRbIdkzGSaWGcUqpJg+A8BJoI3BHx3T28IBB46WGHH5ZoSFHeEnp4cR7iZKlMQUzdGONVbnHz+/o9+KzN7QwiMeoO4GYcTC+6orLHJEDzGV9MrI5oSwk2EPzrE5ZrOwOq5YBy5xJAjjTHnaDKAcukEwrKz4pcwHQQosK30gninKEHHJwqCbjB7icKEEnDoJmDHZQuEdvnz+uZOTpePTM3MlZn5G+XWnTvlna+9W959752cX//uN8pXNO5PuKeAgx+lRuMqp/VBAwNGVbByA9n2DmeKNRyKv3QYSNLW4cy1xmk6Exi3t+ntgLIBYp1AfBIihs7Nhrl2sm0EJi4dUTiQsZmVhMlRHkNIKBkHBEGEr4yvEjtPX2v8lIG7JK2d/nRgKzivwZRmbsyXV197DUR1me9VCIGMXCQ3dp6x/DU4G9qIQiJQaCS+bO8u63tHZZc0FuQEw/bWZpBchNUjRIYyieKm4VujMx9nhYEzuif0ARpD6Ws7L3dmhmBy/UHYTphHNwpJW98wSK9nuu1WqKrM3fKFxYUwULTjfRR3fzNCrg8giCjU2ysa+LfKFf29u7Jazg6OSz+CRp19v0AwANc4u/nWPK+B+dDEBHWnDoN9pReleJDffQMjtA0sQwHoMSYXSq5LpZwwv0aZ3kYxPtjZLl2UPQTRGEOpcTb/EMK0Q7mXUWKctb3KXhbHEGo9/xz4s/PzZRRCRIdG+dCgfka+GvlPya8DODByS+fYcOkBjh0QsC4Fn0HgCQF2FlOvnGuFQcZkjcmoYRA8pF3djIdTylMxM8apGwOrlKmcDdGurs6+MjA8Vj78+YeZlJijbRcICy7/dRxeoKzKnAwbdHENke+g/7rBc3kXfduRZYvGNd1BeV0u61sb5emzhbK2vgnBVSmT4J6jOEAsj/QokeDBFOiLe198Cfw7y7tvvVM66Vd7U+8Hl3wrtCl0ybxUmt3YTPwbgdlMoGyqdBj70OV6xiqUTUr49Why2Ejo9HjTKJ2YocBHwr+5YUglx6mxOVsbp4DvXBiDGuud/BB3FcrrmNN4bT7Gt+0EnsZFC6JR0CWdZT4ywwJzk84NIfCNoOTJHI2N6BJ7l94l1j5KWDt0TybixAmF8I8TfIoiQF1kGp7WMatvGKviuV5EMf7zO2O8xVBkIir+UV4chw566mYNbZe/q6DiO4eg3jXGwNR40xMPQBUFx5Hw8JAGSe+DR/IBTpetqYweo1y7BFxKFaHnef61rMxot555rcqTjKoyP/HJillLaZPv6uGzmr7C9+XT2j+/5Vrzzq0PveVShbRfrU+FC6d1pcCmNI94YdSbSku9FT/4rjmb9I0xxYI0pEUpa5XTHKJGNSZUo6GvVS6bemUCB5zlNqfeLBr4xV3zbpTp5OFfq0+jtPptrvVM27iqwPp9hM4WDISh+fnbbzWUJX0qWfs2+ZLGM785veZ361ktlzLEUfNrfdt8Yz0t1/smffONaayD3wYQwM0axCDFN8I5Qrb5Wi8O8xfX/D7P7BdOnzeQFib8X7M0z1Y7vDaCc8MTHeum9V3981mrz1uHwm7et876jHaG51AWj5o68F/yaI60ynf8NX38ch7WSz5qmcmr9bwZZx5Nfk0sezP1+utnc0gXfvWob5+Xm/q8+K45SZC6Nof18XfTtvr989S/crx4z2Ee1pWfaVEFwvO8ayrhUb8T9/wtHFSGXsaX5jCdFMW+ffldk+fLV8/gOGf9q2X6LC33+a+dFFzvm/Q+459KlFk3eGKM+6yUFK9bZ1qJDGSbZXxyKuXM5r4NOUgveh0SlPfcU6mtDVqOrHd4dFpWVzfhXwfwH+RW3n/24HF58nS5LC2vI/CflMWltXLvIYp/b385ODovT54tQZfhHROzKSd58k7ZQE/96ZnZyBLyRGUIw/SITzG6XbgCbif8zuXCGnbm52bLm2++BT/vTXufPH1aRkbG4nltXHRpusqNSkT4jTwMpUjPXSe/pQWGktAgo7eV8vIxPPyhhk54gl6ietjrRe6Eeu0feElrnAnrSgt53urbpl+8h5LW36SVd8gz9bi0P6QVKmYay5wEyMaK8GXz14NVI72rJhKqRyXt+Ij2b6MYHpOv5VX6Z5hQlTo3QRQXjkin8uj4zKQ7spfeWoNDo/C76l1mOSq01kM+qGOBK2yVSzRMuOeCDjLKVpYtfgt7+aVeY88WFsoJssuTxeWyj4J8giyjTGHoFGntKXVPeKLNrbKAzKRzkxMo4rE0U35pP8Zbjqv5Ogl1jrzhhqvqUJbr3j2IAqGbOknFwEZfCU/rLT7bjmYjOHvl3v37/HZDy7r/Txf6igZ/vd+6nPQhT2GgzDI63Ffee/N1ZMbOODBoQN9FvrZOTpbo1e+yffdUWl9bB480DHbG6Uv59PXXX2GUXKX+Wztb4LQyhWEe26L7JTwT+pMGG5f2q3uoyLsJNAgb+BpH+4CrEzw6a7iyIaExaLihe54+fZJ6qac6lqOMIztreEh9NCShcwDa9I2baVquYVAMzwOkyir6kKtlF9Ab/t2//3H5sz//6/L+x5+XTz6/V56urJcE7QA3XNGrNz1DHtRwQm23fAX46GSivtMZxUDZtwsFu06MaCg3brm0YRs68LMPPy6XXRpunVC5zCSZRi5XJdgX4prydx+n90N93egupXzva18rg7Tj8vI0IWP93skM22UYEmHoChWdTCzfCR/325ucno3MonH1+IATnW1lbQN5fbfsM6YX0FPW0U0OoQX3Hz6CDh1Cr9wv46T0o2vUsaQeiP5K2zQ6OZHpuFY+Fl9ryB74Pv1sOzXQakQZpA+akJhOWmgIiXzj4OSfdQfpbUra09CGhj40vMDfphOHwwek13nDO/4cN56tB8nX5/nOlH7DGS5heaZvjZMmH0M7msaj4UUavCIn8jx14TsnHPJh60iurfxfPizDZ45lx6r0WuOOtLqmp0nSXMaLendkbfVz203d/J2wHqQXZtIpw0YITw1hhsZ0rErHzEw7SDbBPIPeHB+iZ+1D1w6Cl27KmTC3wD+hhbiGZ9I2V1Vr9NbmoyOVMNIQpeOfK2Gc7HTMZLKMsqLDQUOzIpm+rqsMyBNcc9JOWmibpE3qb8bWt3/jgEY6dSZhYBgqYRJPWviKjoDyUo39wln9z8gIjmkn0s1XnNZ50nF8yNhzokK7kDYijfm2wXBFTq4Zsk09sYbzaSv96F6X6IsH0CFXKRj6YhM648opJ+o0UI6itxly5mDfmNyn5dbNuRih3RvOdnSBO45Jv+8CB4yvv7ezUbY312Lg34cvq4df8e0ZsDcoyfnJbjk73OH9anny8F45JL2x9svlCc+WysKjL8snH/28DPY5MbpZnj15WPZ3Nzm36IPDMjoE7dAZC91cb/6tjTV02TWGj+ud7FN0WWgtVaPNjjsN2MK+rpgClWJU15FO2hQjL9/qwdAYfL3P3nJ8ZwgjdRW6MLwO6Oc7PYx5TZvPwBeN5a4Uc9zxuek5leS0jzlh4JWseH9VernxKqqap05zDiF5vJPx9psyhngZXdm+iuHeNI4Tda4zcB/e7EPwR11S/LpQFhAH6B9tXeIsGWW86DCo7iytqrI+905SBS6/qttYnxcnf37H/ctju9ITniXVS79bZTSHj0NjKEOYKaNJbZpyLMGOgRIkTWxmyAeVZ7foDG3wu4wZ8N/sNaBLEwybeHhwmpWb0hbHijxDfm4Z1kVDubRHI7lhddzw2X5zrwYjV2j43oVvygudJFfmcZwZik25SF5sqCztFvIVw+Mpb0rj9f6Xzk9MTgcW+8pg0Dajo1RboX1Wyg55ry6vwOfOGGM95efv/yzPlDXjOQ+frhMFx2Vz0zq6/85xDNdUpbjBvk4bCRNHhuKFdKuu4gBHaKcrCt3PSdnUvLT/ZPIy74bSNzovG9IsK6uQbf1WpwG/NcThBjKs8rD7Beik7apFZSrbJB45gRpbC30j/LPRPc+k1+eMM1cGZW8V+oICQ9eUOexH+0M+qcykk4KO8NpgfGc9tMf6XDuQv+UJTpqHaJJmd2sbVOkAZ7WhgDE8Fy/yjLa4/6y8wjBGTtSQILCVD0jbHS7Sb51XOv4Xv/ftPziCsJ9DNIybbyztDQUzOszZBJFBoatBZhtlhyqIT01NUBCDm04YoqNdItvTeV1mEK5v3bxb/uSP/qQsLiwWZz2nJ9ygQCGsDwYCoEBOY6S1M/guUEw8D/Z2IHj7KBII7DROAuVJm0EpGgoQ6swttXMgQIecmRI23b2DdCYIe93J7+pB4kZLXgFNuUIx0zPKGZElBJy1rY2ye7BbZm9Pl+/84Jvlh7/zvfL2198sr7wyU27dnS0zc5MoHi69gekYUOXihDroOazAAgGw3gjNKgDGV1cJsWObGFkZrBBKvexV0EIgOiDEKG96i2eDJC2nDPpOJztgTomxbz4yZBCng2+lkM7mxHtKgYFOTBx76hBCzb0Cs6sewnTJU+Irs5VcXUFkz2BK7t6t4NAOAx1ESJy+caPMzE9nlcXUjdkyNTFWegd6GGx7KIuHMI5h+lzG206f6+UrAyHHa5jfwHBZRUA8YoApeBjP1tikeu+4tE5hWAY54KwZwj0VC1HeQqg+RqnVg2mwv6eMDfWV737za/zuLttuMINSMTQzR2cOOa9LGyTcEl6ZCnWBZGazYmBn+KNLBNfTrf2yp1JNX28tLZWT3YPSAfHro60DbZdlH8H2jDL1blCpkfjGi5Y/eFg5o686IAa9LgkSLyFkHdTZZVB0U9llcPdNTKXNV6cX5dIJI/Bna+FZ2QOHZHhDEMc94PF//7/+32LUf/Xu7dJJHzpbnpBV9G3iQEIwnXnLxIbCPcL0Oc06VYDgLGPDpXt6qky8/lrpvzlfeqenSxsEC8qbzXSzYSxKzwnEWSHmDKEOCSYz75AGhBAU2f2DcsCYPUSY31xdjwIh7EbHJsuAhFjvCsZr9wCK9LArFbrKyKhK7iltPoC7wkARRC4vjlCALsvh5QHjGyW5HJbV7WUEjWXG1HJ5uPCwrK2u0W+7wVtjoq1DmLLcHpgvAB/36zg9uy5PHi2WLYjSAcxlbHi0vPXq62UG4jQOvekEh/v4XoVJGuByezvmAHxxObZGwZmpWYQ1BFH6VIFXM4Fwd+LIzYamp+cy7lQSvWYpmgZ8N0OCecWgAw5JpDV8uMGUFEVm4amhwritQtEJO5mRzEzjuGETVGjbwH3ADBGVEEtoLxlzKsk91SOR8TOCcCkt1PMk8R9dMklfazDp4hpDJGfdmAxaYFrangm+SuR4Xo0cERS4p9p5pxAgE5G5KwA0h5/JIPK9WJArB8J3vqO80CLHPnk66RcFmLrJFFQMNXRZbiqQ04kOJxPOQ2tkHBoqjB99puwnRbVu0GAFikYYMn/LE97JBfz3sN7xoOG3hrpqoK71zIUzChvfm3t93rxvXZPjiyNltr71krJJG97gY+Bl5g0MTOU3MlQPjSeRKDx535TTHLUufqUgWw3jZBB8CT61juY7leyUyVFh0ryTbwIP6+DJC587edTkbVnWq2H21tO/KNCU61kF4yqcJh1lKfD6u8KyJVzyvWXY58JZg2vecwYWnEnnd1yb3/Z/nrVOvfEVZnxmGq/PT+HR+jYeuGmhxVa4NPkqhDT517bV500/KPQ3h3X0d/DANMDZdvBBK1/rLnz97X1eJU+PpPEBh2U0h/fN718VyH1W69ukac6Gl1NU7Yfc8+75d960LnnV+tE6kgf1Eg88bKv183kDIw9zrH/5kcPLy+fLh8rA3/6ea6t8ck99cv/iptXKF/3ju7yG9sobmvoK3/quld9L92BI7ZPc1+8rlpIn9/bZ8/Q8EobxGuJ39dqpfdXgwMtnJVtNP9Z0Pg8+tr55fpoPn/DPWuQb02qEiaGEs/nOt5lwa91bL2EgFBqa4EGKlB9ygCyj4YLSeaaTAc/Bdz1xtQ1q8DtEDtg/QvlB4dreOyi78DkdRoyt/+DR07LF9QwZtKNDx4+esry2Vb58+KycnLWVuRt3YB+9pN2H51wkRNrG1l5ZWkUe3Vfp0bHlAjn0TtpxCP9RqBcwOtQY6/SVO3fK7Vu3yltvvlnu3kHWAL80BOvFNDJsvNPeumJ2cqJ8oicxyp5xXY0N/vEnn8KbnwbOK8vuafWUcdqTJcMX0AvDb+rdm9jJ0Mh1ZAlDuMlb/X4Z2Sf88uAgPELDj4dyoLxMY1JjAG+OX8d9r/aJPdFMiEpvDM+pAbluBlnP0CCuyogDfUPBKZc0m76Ggbksx8gOWVmALKQh//DkoGxvrBfDiOwfGide4zk6hTI79dMZQGOVCpwK4Qgy2Tm83npZbw2b4qxhYNwET7qk8qtRwTB+c/NzUfakJ8LewwkDEUset4USvrq2XlY3t5BjqzKfiYoWrVcOlTaIgyqIOiNMjLkx4Sj118jfBYyP4M2GftL7S89d6+5kS1XgXPHc5Kmi72b6m7RZ3cNwgYf0kXKMib0qbzhGDKsqjAZRtFUAdf7QSKCRRYNbZCLKEV4DyOOv3ppH7zgE7+H9wLmzzdABdcxowFsDH7I6wHGHXO53TiRonLEdeoga138Y2dMwTJ0xsl+iIPcHXzWqabTTm3MHeA0PjJTPvvisTM1Oxxt9dnYqfeaqFTecvjU/X27OTJe5manskXbr1k300Ol4A1u+spkehIYclF5msgQ4OrElrMU38VdPaVcGhJWjU+jV/6//6E/Ls7XNcgK5umhDJqVMV9bKxzSeuReUe88Jv1P0LQ2q7tFgiA0Njoax0BFNg5tOXBoTDEUpr9RJqhMd9TF6yjr4YQxeZcNecE2jnYaMPmRTw6S4utW448rGHVy//tpr5RtvvgVFqga+J4tPy1//5GfQgbvxWDwGf2LkPTmqEwd9TuJ0IVcC0539GPQ/un8fXaetLKODPYXW/H//zb8tT2nrLz79vDx6tlyO0GWVmyfGJ8GVUhaWFkIenYTQMBpKyX/hQS2ZybEZj1nOrDB3TNJXOshoMJbzhK8rD9MW5WIIQZVpRWJO9VT7hJSW4OvnhzgV2s37yiuqoaMmMhOfeeef2VVa8jIvMtfqZGAZpOLzcIAWLXp+JDu+sfGtb8NHGM9ZlUD61Lv1zq/zOyUrRlb6kSvvLc/vpQ9e/YbGPP/eI+kZbxru43CknsxVupoVHsiOegFLK5yQzQaT8lI+l96p7ytbawTSBqDXukbVG3MzjM098hUf0HOgaXqyanSLgVTaTJ6nGufBL5153CzelShuAi/dVcZzUlU9R7qvF6l2Ih3inDw6AV9se02rzaVOaOrBK72u4cmqzmO5Tkxc68TJ/eHRQdmAVknbevrQAdFRXVlyCl1gGMbg2AnftM3anuRn5q9R+PrsuBj3/hJ8hypmnwyjPcgThtEnha3GLemKRnEN4YagOTqAJx/D28DDve3NjBlD0DlBcXCwG1plyOOHD+6Fhq2vrSSPGNk4lbWH0B8nGG+Gfha/nSRwY9kpeK04Ip6Njw3GtqE3/vXlcRkfsewtfpcy3A9/dD8N4+vvbpaFJw/gQ64koK3722V5CZ15F14NvVx4+jjhv57Bq42WsbS0RD10BQSLwRs6pmxtbqJXr5VddG73w9ST2kl+8UXeoA7QJl+DnkeiCQqaA9+LgzmDisnTv0v6xIld+yx6JnnVFe0a2o1NDp9I3ualXORIkARo3EROAb6W6xndR9sEZRgiON9QprTJeli4eUg31DmUIbQNdYNP2rq0A6j/W76rCqy2tMcQbBo23Z8im0rDm/Xud1JVvjycyV4NsrWuVuAcPHecOBYcc+JJ5Hxq8ZxmpEac/kdhpEpax+nLh79eHsOBZ9LUZ3XsV9olkUj7aUPGO/D026Pwcd5bLumkE02dmnuz86o8Kl8WtuKdk/XueXMG/3LvyMjtZtUOFQUe4rKRUdRJpRnaXd0XZ2NzOSFvxBNAC872xlFa+cLVNXqdawTX2G8YnzPoyaq8dH+/uAGt9NPJ3gn4rfKwVersdgJShwInfnvog6H0jc7hrmqz7cvgrhMOhot0g3xD1ACcyGG2z1V2GtjlLdOz89mbRx6rrccVSYLCtjhR8OW9LxMR5hj5W96mLuiKTI39g4PD0IOOsr2+yTgdC568/5OflqN9PeLrBLU0TSeAONhSnjwpUWnWVssz6rmKnKus6wSA/eWqTjfC7w6/7ossp+3aEGjZ0J08hZ9wlq7qkGAblS2lg8qX2oe8ygccE44vO9c6uGIitJ5xKhopOwMcZAFoGLxA2eeQ+itXG5pHu5K4rNOyNNHJV+XlKk+6P8AgON+RSS/lHSfNQIpMwHf8b//p7/6BsdTEy3WI48LCQirlAJI4KIQZpysxMPVUZTDpRWBcLY3Izh4rBELXQQg34qizIvsud0Uo+953v1W+/o13szGHRklnQw93thIzfB+gGOdQxBJ4UDMGNkoilZFpiZEhHBAdBVCROsyFztWzxM5SiMomnyvb1H253Lv3BOZ0hpB/FKFDwVLvpT2QxjAjg+OD5ZU37pZvfPO98v3vf6u89tZdBFE6ootBRSdcIdDLIM7PjiD+zb3esHXAShKsh94N2XBIIdpRSZ2dRZT5CngFxHZgl42hSOvybWdljOeGvMZviCACnt9eXXXSvQhn1yiXDJoTO5c2tzkjSv4OmGvDpFA3RlnpNN2Vkw98C4JFCWdEqBBIyp3hlPT4rJ06Wq6hZ/pHxrOUFKkzkx8aiu13MgAxO8qIm5vSxxurLuFkINAG4e2s3CFK59mlhKm37B9cZMNdsIa8QWDyyOxbvumgb7rK5NhouXP7TuLV9vf2g3x6EF0zEPbKySEEi/7o49Ovvv0qzHA7MdnH5m+WgYmZcnatAEm7JaStQSCyy9QVsA8YiPsbMGyEkxPwDO5cOoWL5dPWbtrdxu9uCL1xca2X8Vud+bsI+DX01omiThB3AOLRCaM4p6BrcOXk8Bii11f2UMS7XCqPUiThPofoHa6ulSPwtgNc6qOd3fSNccO2dg/Lv/qXf1juvvp6+eZX3qEvEV4oT+KYkzGiYjAAU2pzaRrErRMC2j42WTpv3ioDKDHDc9OlW6IArK7B23bOayfaqI9lHyCoK8zbZb0QagmC8NYD5Ypxtevs6OFJOT+ugqMcwI2g+8nTjQAvHEvgBiSKfoPxcPb0XfEOpnB5AK4AGcaBEzbnMNxdxsDO6T5jZ688XXlW9lCc9yTkpwqAGn47UCrPYAjrZR2cYfiWXgjL+IDedFOZ6XWi69HDJyiNd1HSbpQ++qRdj3jGlUuL2hF8FATEY+mKHgJVcb8Kw5+bAy7gkAKpy0vd5EcjpjirYCwjOAWvXG1k2K4+6JPefDIuY9VJr5x40giv4tLZjeDi/BN41cRHdSJMAb0S82pQE5+9mqeb1CqIKNTGowZcUKh37LhEfAj60e6ySQ0VlKEx3wlAFUVXC8jcFIbEw3hvc98w9DB18Y4xrHdO6B1tj/c+ZxWcqkBhGtPHI5zvPWlAHf9cPUznEQWJ+pk9n/uEs6W8gF+2JzSKRuS9Cf3HNXlD64SZlERDxvHJWdmGubrE79x65LtaVrLmlFHVR8mQvMFL2mBe5qnS2zDHCFGt7yzafvc7lT+PBjYKTh6BAbAwTYVZc5Du+Z0nZZNM5dE3yUdYeE29Qq5aMKu/KaUKu1beR178TRopvjBqjOi2x7rnND2JrY5lRLjjSNtSV/BMqYpDemo5CrXmq1dN/ZZnfBtBgIyEif1uHczX9ssLLF965tVPbWtoru2yo/lAhcRWy3+FdYzy5svRwNNM7bu8z3c84t53Cpq2oRFW/TbP8o57IUeba7qaX/rHvvOeb8nMVjGsVBDqs1puhZPf8yPPMgb8hkdN2b7zEHwxKpAuX+Tjenrvz3o2v5ve/dV0ecI19XzpqO9afV4fhAbQcxUeaVN9/nK6Jhdyr/VulVP7ob41rffBoea71vvm9/Nrsnnx7OU8PJpvvAof71WS/aaV8qU8Ks41xobmqHj6q0d9RJ3SP7ZXg4R9V4+mHs+vGS7Wo45Vr6kLuGyapMu10hOxXjqnkpJvxEMqSs2COymIS/5r9buT+KGPpE17pQW+hr96VZlp6m3rk0X6ijyTttbFw7rVMVNT+2FWk8Dz+SA0WfrEA75VhkOmom4XyDh6Gh6fXCJDolDsHZXNbQR4zvWt/bKysVNW1wz1uFs2N/fK7t5x2Ts4KbvIR9vIAJeXekHLFy+Rp/fL1o6esnJcBH/kr23kH2Prq1zN37iJ0nKScBx6Il7AA5UdN5GFlleXy/0HD8vSclVCNLTs7u4XQxVolNGQrcebcrEhGG/N34hiEuM1io6GOw0ELiV2LKuAVa+w0/LKK3cTLgd9LSEp9g8PsmGtBmK9pPU819D9+Zf3c+9ktx70Gn1ApniG6QGl4tzAOn0A7JV1ghPkG8MgA9nJ0QYfK654tdtbdIj+zsQksqoymc+SLvTGAvIp1zoW/M7QNxqppaviRAxTlOPpb0mHPMBwNasocjoOqMQFLyhLA7G0PN5Y1EVlVAO0tNM+aDZqU+4cRSbWg5IG86wzIVoMiRQjtHWnDvZdQrTxvXueGfrOFcQgGDxAXoFsRJ/YRjd+1YCkQgtgYnAbHzEO/mh4rQqobUw7yS+eYjxzJUVkAHMFd22Lxqp+eHmMM8gNvve5Tg2GLBLunpksQCZyY17rrU6gaK1yPzY2oWkqEwm2Q1qgTDvQ215uzk2WtWePszr3Gl3r2FW5lCE+NOU4QeNhWEJlf+lQPGWRjfTOc3WKE2fqCo3RTuO5hm0priE8L8+R4ekXcdQNOO0D6zzC/YCrbdUpwNmZiYn0wfmFRo/T4O7u4aFWh+iCrjw8P7su23uHwNdQRgOoOYwrYKxRoFfjBPrP1vZuxrt8TaeeX957WBbXt8oKMrSOK8fIlMLJcRGqSl8oN9mR4rpGU1pU2ujDafChH1yZnWbc9XbRPmBrOA1wVLlpHX1F+mCMY70OtzcNTdne2qsJXIee80lwRP24Gzqm09zYYG/5DfTUr739BjofurH0j9q438NXv/pVK2UNYhCN/KrDXd8ANAq96KINvfi0PFvZLCvQnB//7MOyDO1aWN0qz9Z3ygZ0a43nx6fn5c2330mcX51AdBpbXVuB1m2mnQnNaJshFo4n5fk4HUW30XBcaW4d3cjkpJfmBE95GG9EzkwigS86hQlL8d5DHPIMHTefl85k4H3Sc4Kz+aZ+mDLEbelF5BEeywbMuqH5ZiGMLLbm63vz4Rnfe5VnSYPkF+SU96ZL6J+8U1aX5rgZZeUf1kHc8Wr9zaceFljHXFZuCCPoZSbhwH1pYzqas4bb5TlXT3E+v0nTpPX70FvKtD6WYlrbbLmNPKiRF05WDaPQmE30VHVhQ/FoXxnSSxdmqLFQo7bfu6JAA2km+zTgpG5X0X9dQXQOboivhg5xEOh0Jz2UJulspby/u7cXGqpOoN7muNBJSqOmK8wEkGXZNsuTtvmdvdXfP0ymHdBl9GnG5pDOaNC1A8aK5RkZQvuNe4JcAYdrcO7R/S+p1xH90J4J7RqGo7eMj42R/qQc7u+ETrshrRNM3ZwHuxrbz8oJ79STdSzb34MOgqfGqteh9J03X0df7Skry8/irKqHv4Zt6Y697F5w8SpHd11bWWZcQ4uvuYdP60C1u7PBN4OM06uyvbpShqADo4PQNeradnmW+PwDeqa3XZaZydHQByfvRob6oamumNrIioI2no2Pj9DfhrDR/2+QtNqgjsv+znbZWF/laniU/dRbndEJW/HC1e1ZeXCsHNKyBUHH63jg5D/1fo86Wrx3dLSemIAD7K/j0Tf0q7jsXyZLuRcvM2ZNTn5eM0Z55lfSNj9tJq+UuZQLfKgMJm7oBCp91bBc9dAqh8ECcsqrRIIqP0BLbCvpHQPuU6IuPwoP1pkxY1fdCNyy3Ohe5CFNUFZ29YATvv6WPmlEtY62KbhMnhmTGcdepLPekE/u/WXq+k10A1+30mcAOjZav0NnzJ/xFz4ugMzKMsyNi3svVmcS4UdlOTJpzvMKX3moediLflXprPawK+P9Uhd5k06NTmQrG8hbHWeeyhk6AbhSo9fVYeCyztLueegqxLW1deRJ6D8yXd3o23BZXZms1dHX8W/YIKs2Ocl4gO/Kb7WnyQe7e/qh6dDITP5xY42Q37WfuGH348ePMun/2muvkf9YNupdXV2C/ujhPlju3L4bw7gTFzoSGuZ7bGKq9A+PFEOeR/8EzkfQH2Uco1OM0d+LzxYp9xq5YAx6o4x+GLlVOhLnB+CpI4N86+HDB5GVT7Tp8tz6u2rVPWVmZmbDx/xG+a0a5QcizzkBLzy1Xd69exf4DQAn5B+6sdeJb77JSlb+3NtDu6KOqE7SO+kqrN0QfwK4Wa44ZxQc75U5xWP7XPu0EwdO9AoHHUml9weGE6fNbux/SZ3tN3HXOmn3Vs5X/tQZh4worz/GfDcodvJMPJHmSre9186lk3vbH/5f/o/Q0HMqN1DGoiTU2dhsgMRz78OskzHCYUcVID30DjX2kp3a2VFjatuIKyro7IOzL+4q7FKHIYiazMbYaEFf8rxAOEtcchrQIHwlIjV/j8we0lgBaxqFQeNu68UigNq6nBVW6bksGxBZPY0GhwfoyKMQ78mZmTI/d6vM3ZgpfdTBGR6ZgAwPqlP04naQgF0Ruq8QECOwthRNq5KBl0FuHSWe9UpVc/rTZ9Y9g1fAqoSQR9oFcjZGa8mFxAGx1J/cUta1M9EI0Ad75TKeMT2lp8/ZGjqaRDq4d3SZhwyPjpf9tKNAgrgiHtSMvCphyQjUyGY5tCmTETTC2XI3v9HzXxOWSlHntSsoYCQwE/tXo6vEeHt5p3z84UeFYVAGegbKIQqvHtynEJmT047yZHG73F9aLasg+hGCdQ9pXGVw3a6A4uDtjwLaC/E4RSk4p080uJ6BUwqsHYyabvrr5lhf+V/+498p12cHZWFpsXzzd3+rTL7xaup7qZcO/aEXu7PWRwwA4wVGYKCOAiamSJiCQk2EJH6LBzIDWp9B6y7lbRCgufl56n4OUUHAhpiIfyoa+yi3et53qWzbBgQNlzMfOMBQyAcQIjRcHcLgz6lLH/A93tsp5ydH5HdSrmjP8OQYSsJR+W//2/9n+a//q/+i/P5v/6CsLDwJTDRQX8LsnfkztJTL0Z3E6RkZK+38bmPgViJ+lph+rmppR7A+o67ZkEUchfANDA0CR4gejL6bLj7aPYaYPSx3X78DrrvcGeGmdPMtzF5BHDh0oyTZ/+OTEy2c4wRF9LCQ6Li06+xii/G0WHHgCqJVgF3nSFlc2skeBcurS+Ur770Vr4Mop9cdCFUoQSeViTuD6AbEbv4yPDiSyQ89SgxFtHWgZ/9V+fDnv0jInnbKrPH3oAMwkrnZGdruknoYEgKnhNaxZozKI8ah7XD2eQAlyRl/hV7jL+qpqKcKgw7BaDz47m/bNICCND09lfY4w+mKDlfJGLrAyY3eARgVguDBPm1H/pBxuAHzBXRKgcPNlmlk+lzvLAWDw939GFol0oZiEv+6ezoyCTo9PV5Gp8ZKN/TT5VdZZeH4p08jtCuoOP545n04RrCTalc7bMaeZ2Xy1BG8lTZ4mrShh/meo8nfgyblm5THFy/Tz3q1HvU5oM0HjpGmXjHCK4CRLmn4JIZdypBuC2+Xux8en5ePf/mwfPkYXAGnpHEyVAU2mZnCmTTO7/wtLBUeFMQcoz4Lk7N94JX9Y/VkYoJB5UG+EKaUv1Y7uVZAvGh/DAfW9VfaKgX0yn80ImIneGUeMR7Kx9JK30uS7RvrZJ5VeUuevs8hYKlX4FMNOsLNNscYbwrSm7+H9WhO29rUVUOPaVzZYVi0Cp+zTAamstCupo7VKGSoJXiDynUrf/NSyYyiyeHvKgzWOlidKohTDmNSw2GTzkPlyvtMOkJnhEUmDoDG87b4X+qTXqj5k1+DX9SyxfdqMl8EXpyuGBOe4oQpbYPw6o7AVvHBsZnVZq362i7xwByFq0f6KZnz7ELDgUapWje/e/loVTVHcMx8X0pTMah+Z3ute4VHrXPK4dp8kbrzyDQJE+PJX8putc/szbX5Nt+38ko/8c7vPf1tu2y7h789fNe0kZuaYet4Xq/WvYe/vfd7Yer3jZBXR0o9crV+PPe+kdF8piHP43m5HPWJokM1aDimfG2xtewmhbDg/ygZFX7P+zG4Y1tb/QYAIwf5R30d/7XvgZ1Fg9PSepNmIjNlCENfVhh5K95VBaIa1fQKrOla5Tv++d4+8cjX4GNtn3C2zlIVrijkptfIZDl67muMjRch/aNHkHHu9QBWPtC4IN8JHGCWtZ3c89vSsrLHZ+StMO57HToqzIS9eEY7hQN012eOAY3AejLH8wyZ2dWSei6//9Ofo8BvlFu3b5V9hHnj58/MzkaWVhFQIRofG48C44T3L3720/L222+RXwc8v5/3e7V98EuKFYjgMn3KmFD5UF7WgGz1nEhxVanygrFOB1BItnZ3ovSoBElzqC5K4AH9VI3oykv2hYYbnXqyURhlOOYv6NvqieTEYzWSN/gtXfcI/Pi+/iJ7nodWW09+G55PA7v0y3aK48oPlSa0IePDpNOvwh5eDQ2LAZJ38jXxyLS2sfJRaDR5eZW++K0T3OYb/KI+9sfkxGSWcGuQ1di1tbldhkdHophubm5GEYtnGTLfoPoNddab9NbcTHnt9deRxzujh3gY+1rPWHFJ49ijhcfl8eJi2dw+QBEbKgcnh+WccvvoL+WkPmi0E+kaIsTnfupwc3auzExPpl16sAee0D+vwlLZX09OY8Meo3ALZ5W8w1aIDmUdnZKUx5yQF7eFge2Vb6ij7R2BPx99nDL6kNn0enRzTctwFcjoxCjK/GHknsPjvXJjtKv86PvfLgNtZ2X16QJykEY4vgWueqv5nYYDy3CVorhmnTVknSHTv/32a2Vh0U34qn5nSEjHp9/phW5Igb5u8LgPPEemdtU4vZNxrQJvPFqV5t7+7rKysoGuOQHc+6FZnZE3lFXdm+vJykrZRdY8Qt9cfLZcni6tRBZz8vvNV+6Uf/IP/148/va3N8qNmfl402nQR/0uayvrBdGm/Lv/+FdlYX23PFlajnPYdWcNX6tMpfOIPEaaCuUpp+R9enJQOhlHN8dHyj/8zR+UnrZL9Oee8torN5FxKYvxpTOUIYvUgXv7hmiXcaJ7yh/+1S/K8vZmOUS/E5+nwDk9EfVqNNzIKLLknZs3E2rUDVLXFp6VK2iDHvZHwFZ9Y+bGjXgfOo411BqzeB8Z+IP338+EzqormhnrGkSOKf/Zxmb6wNXZv/G9vxPc+OyLzxgrx9mUcxbcGx3sR1eeLo8eP46MbZjL8G3a28ZYazaEbiabHVPCRR7iEJV2m2/wju98p/ez/a3TmJMJUEvgWieTzEua7klVc4RXWAZXDycVzccYxtJW35l/0nGqM0hrpTnKM+kn5SL+PHyuPvnrR+SblP2Cfzfl+ttr+r9VD/ckIPscaR/Xl7/JxDGH30ovU2TovxhfD3PKd770PT/8bV39zsPr89NJbg7pnH0XeCu3dfaYSQzsGVvQale+CAf5hrRUek3z4Cfqn5exxzjm4hVKfhpc7ZemXGmhRiRpie2KXM9Z6bV02LCop8GJ1E04o4Fn5Tj0RdrsniCxM7R1xXimUbDKcJUnqkvxcRzQSnsPtH8aPd+Nq09jx7nuQPfsMepDf3FF1vr6JvkWcHIuRvR9dDjDsbYZy91Y8KS13SKesryr3dW/9OKPYxdlOTF47/NPE2pnGN3PidtBxr9tW1lj7J+c0/bR8MIu9HGNf9q0ZtBNNWxuUZ401QmF93/2M3jUREJ5AeYY3hNKCLgaWsxwbCvPloDmdWi5k/FLS4vgKLIzcohHF/ROuGtYXFlZLIcHu3nvxLIOanaaMoZe0MrocxolW/1maCV5nF0GVmc8ie+OcfFQ4655KTPJ8xpe6xiJ/Mu4VXbh368cWSnrX2Qmf1ecq/dVNhe/G1x3DIvU4kF0ltYY8QhuWEEO03uKT+Zvxl9/76vl0YOH+Ua81DGuylPityuFHMt6sFde7gQhDRHd054aRaLE+UGZZW/nMPUxj8hm1LuR0YSS+Bi5L8W3wxv3ys72DmNfPY16k64duiyPTPusCeXJA9OM4BbPU4dqnH/uTJsyOEgoLUqJrfbb5rSbtiSd8JTeyFGod3eLfzquAgf6KPeMkQq+pEydQiP5lTrzXjnDOikXmNYy1LWUo3QAszxXNbjKZrB/IMbnTDwf6yxwDd65qfMx37XDe/vLzRtzjN2+lOUqm9dff6ecw3/39rdpfp281YGkDRxw1eqAHvRDY6FDvb3ut1FhLjx7gPfO7lb57LNfRH56952vZMLesfLv/+QP4VlrZWx8pnzjm98uXY7z/aMyhexjiEonLgYZi/LIHtph2K1PP/qg7G4zTvd3y51b83EykPNr7NcpZm1zg/E8RFkD4VHjw330Uxvy2DbwMrTldur/9W99K318CK1RFrc928hT/fC0XmRuuipy3wcf/DyrJF979fXYlsaQ2WFlcRbRHtLZ04fscFqO9g+QXTpzVk97jfKnWWknDHUYku71wJuVf5WdMwboSfeh1M4EyMrk9DR8mnF5kU7nqPzRbxwjh9RfPUG5T7lWm515GkXCfEwnEkjPhZ91cQNyJ32lg8pV4s4AtKnt2Z/+P671+K2Km4McxOJ3mAud6+BTuBJZapxnBGgIjpmKnBogXaqo4VNhU+OQm0nxX5Dn6lKmflXu3L3Ft3V5qogdBgRyxHO9XaMQwq+DI4SB97wzzqBLRRXcLM+YlA5CvViOFNbIQw9aPUqcHS0Xx+XGrdly8/YcnTSC8D5a2kGca3kM/8n0s7kB9epg4PtXrCrtdqZNpiuzlABdmp78rY+DVmxouiPKP+8kNgI7m4ZUapS8WpSwtIEIfgfNpwBgIWwdtAwgvTnODw3J013Wl93krKs8eXi/bDMYekF041AZVmkAQWx0io7qgPgZWgU4uARUxqtw3YOA7MxT9iwgf1thfMnEv4M4uKFqO8gXAYE68R91qYjUdi3jh6Cm76/SL/b3NYi3itD82Ye/LGNDozAy42cdlD36emP3rDxb3S+fP10qTxgArloYJo3KhoNIRcrz8sqJCr0SwIfT43i+uAy2l3YM9g2WCRhrH8zth998rwxAPLd398qrX32ntA8xCKinRm8V2OfeoRI3qi4BEW+cARNnZfLxlrXvJBDgirOa0liZn0KrAuPMzFwGn0RJBfIC/JG1bW9ulUmXAQNHehzYDpVjBPdzhInhmYlMUJxQtxMUhQ6VSfD3GCXPWUeVcWPcd0IsDk8uy+PHy+X2zVsIFYPlT/7kT8rDp4/L7//P/1F58723Cg0B5xDIxAAIgx4WYFdwUmOze2U4e3+tYmB/BTtpMG0UFjGO8u3F6UE5h+CdMjb+PWV8H0VjeHwU4QoFke8OD2kb/X6G0ONGXS5tdlY7Hkq0y7Hc1dteVhB+/vw//bi8+95d6uByScYa9To8pO1nveXP/uzn5Wtf/3Z5//2fl9/+0d+BcOxmYsj+6O8FJyGWveCKXvdK6s6oygz1BnFSwM2tn6B0uULiow8/Lu+9/XYU1tht6DPjx7315hv05QFlHsXY7xjSS80lo13ddeM3l2OLy+Kt4aX0TIxXEWkk0m7AJn1wgxhx2P6Yn5+jPceMS4gtOOHeBgq6XeCfKxwkxovLG+XwFALpKoVTy9fDAIGLcW04Khmnkw4y1nixQZBdaeBY9t3U1EBxf5L5G1OBfzu0TcXNzawaRt8INM0RAcp/nBGUhENwuKG5kovKtMPkW981AsSvnx4RMsg3tFbc4reHY9k0Mg7LywFemKqWVxWMOuYVYlr5Un5oBMcVNLB6vIunneX9j74sf/mTD8oFAnomRUhrbGcNZcZtVohp6qUxwTJC56HZLidzoi6yT9pcJ1XjJUy6Jv6j4SQCP7HdOvIn8zbfF/W2TbWtoQ0pku/4v977Hyc/xPcGFra9AarfBw8Dr0q38+ylw29q/nVSpPIs1//Ud7+evklrutQvZ6WrKsqhx6SRf2XVEt/EEM0zjaAaN0SRGNCEOfe+M78ozJwvDmAt7CjvAjqpgicPdVLM2KvNd/Jxy9dT1eWYx9Bjv9NAZR2qUNwCC3kJOe9jvM8v4SKE7AchzJHHtS+EX4z9nOHdwTf6wjYL+9SjCu5+Lp5fXtQ+dszX941CUeHnIf9XaQYMqdffhnXrhsP2NXVpjia9V/Ns8vVonnlt7i077bYdXJtvmnT/U8Z+D7+3dL9v8rRdF9Cm5n2T1qNJE6RvHc+ftQ5/VyWtKiBZwUX+GjtN1xj07afmK587nl48oU7cNnk3+de6aLBR/qpjPo9aR33fys8TxKwwEKfMw7Zn1PD9C2N/yjU97YpRjrqKY+aXsUBZ4kGDd3xa+Ty4q0HI+KTirN6BkVmSphoApTGuBGOoAIcX9cthG+Q/0GuNCqAOtFtvso4Ybo8OVarAVc5DeMOJhknKsI+AbuqpsmK1Kj0FHi10Ut7QOGCJCfNgX5NQxdqyIrvyjWPc/kx7xUXy8CPpnIZVPQ+Fj6vBlGVff/2N4uZpC0+fwpO6I1tPTU1FrvB7Df3itnKeRtXVlZXyez/6nRhSnDDUA1rPJ40AI8Oj5cnCQla2aaRwAekVsDA/jYLmo2xrPQwbsIs8Jw915ZnykYq2m6HKi+0Uvb40vuo1XduoZ/lRYtW72b3waBRVYaex276QB1QjErSc5+JWxobwEH48d7IoOMezxvvcw410NUofoJArpwnrGJzy3hV/rig8juIkEjkmxA3ljRpqtNKRpk7pWzpRzynfNTFtpTvCQfyQrqugWWfh/zZyimNi31WkwEKvUh0xIEjlEMXp3bffKpPutUS/RsFCFtGoLH6vI0u6iuDJ4kI5JG9ljL6BlrGf9uh55US+Idxst7KreQwhx0yTp2FRDeVy586d1N8j9Ig6QyUDf+EWmXVyMmWqwGvMUf7e3toIHxDHlCuVkU2vN624rxj12Rdfpu0a6wxZKN4Oo9y2IytJv91cVx1APW5+pLf81ve/VTrO9suzBw8Lojs5V/4l3DxVpuX/6hDRlegTda2Bga5y88ZMWd8xXAdye/+AhDowcPWI8Yf1zHVzyR7KVs5l1IB/x1Gy1e+eLS6W2Tl0ubEhxmhX2T5AQu8cKM/WtsrS+lp5+nQbZX+zrIOrbjSt575GuRPGnZNqE8i/F+iFP/zO18rv/fbfKae7m2UAuCuzboHD2/Tx0gZ4Pjpd/sW//ZOC9Ma4OApeH6O3CvsYWMEN4Rr6Cx4c07ftykZnR+UWdfvRb/xG6aI9t29PglvtjEVXrFKH4cHQmp0t8BmW3ofc7EqeW7/xvbK2s4WM3JOVChPUR0ezvf2dsrWyWjZXgBm4vru1S13Jg3p2SF+Q4/vHh8t1T0cZHB5H9rxRhsbGyj//F/+83L//CBkfHXljM7ze8TwOjugEM4dO8tNffJg2DILjytmWp8FgBP1yfNQ9sNoToko97fMvv0QmRtbvEkegvbaX8kOXxUfGb+QRV8lC+6IzgotQz+Cs+KrBMYZJn/FPeFTjpEZ/9CCJuMJgc7TGkPl7eu/ZGPvF50buy7hupVEfaYz9On2ZNqu8WnXxaJHxHJWWcEAXUjeOhkaZr7JXk8ZrUx+xsynX59Idv7EOkdcYFx71t17swEX6ZBq/59vsC9DK16O5+k3lm/6zna172lGT+F9L/vUuMHe1ATIW+Jw9XaQQ4EzDi+Ndn3KrnqwByHLsB+sinKx3yk4ZJZOj8Zzmqp0ldAXelUli8pLGuqJKGdhVTO5blskGvnG8ykvcePSc8nyu/sRnGfvaeK6v4TPgV3SSth7KaCujE1NlaGQim9ef64nW1Zd9JujMGOL39o8rraEXj5xAOznjOXwIGmHccSeodxnLp2eHiQrRC066Cmt/dycr/KXZotomdLkT5c1IFWre9p+rz0+QPayPKwT6hsZo42kMezpRCis90I1QYRkr8F9B5Xh0cs3VEv3A39V2etNvMvZ0pAtu0/D+gV5gW51HwIKMiW3GvRuWP3h4H/iqf6Grw79G4OnuY2Ca5ZU16mz5OhuBZ3S6ewt0Qd90yJQ3iLtxVuKdfMs+FeftV/tfb/b8FrfJJzhF4uBgRfvWQU78rrhYcdhD+cfD+knfXXlh3sEpCXqaSOdaR3knPFVcF6fkO+JIDJGtQ3wxRyN4OFksD5Y3izsxzvPWvY7EaemM+dimhIXO+zoOnQSWR7gBflYLCAvSK9dlUhv840Ha48SY4d2sbvgf1dmDp+/Bf87AIzcqz5jQ2tLUA9z1eyepQtvSJkc/eZrGsUOfeFSY1fFrGR6m93nzTtjbDyaIrh6rDzLI4BA8yo2ozcf6XyS8jsZ8D+shP2wiDXiIVzrUCRvTWxflB/NlxKevHbN+G2cRxq6TSDp/OZnnBJh23KUlQzG6Ms9Vdf3Q/2Hkz4ovrqa5e/f1Mjs9lbruH7ih/0kZH5uM/HXVho7Z2w+PPC8bmzvl5s07GUviABDPmHcD4N09ZB948e2bN8O31Pl/8YsPyuPHD0nfU958850yNjkVY39P/2B5/Y03qY9yiasDnMCjrNOj8uXnnxQ3Gb9Cbz05rjKr+6q+8cbbkQ3d71QesfD0WXEfKce4KwaVJ2y7m9dvICvM374dW5HO3a6wtAyaDx88DU0wFI5j7C//4s9TxltvvU0d34xtuRO8dCJAm9bQ6ERWw7kvkeHAzhn3MxNj6EfnZfXZ0zhB9Pa7B5Mh7g2x2FMWkWPsK09tWuKlodltq/J0vPrBMQCYspycEP8YuSCuen2djKr7MnQX99JR5hUPrFel4dqTnADsit1LWNC6yBE6hAD00vF/+Gf/sz9wttaZxsGR4RAdZ2Kc0RhqzQiJBm5QcoiC4K7kayuLZX1luWwuL5ddCtNwmhkFBrnLGTSwCUmHRAfEWEHUzUPioULFRF07SoagQmfcJ43G+1RwYXGlLK+u5/oMpNTbyniCxg5dgQjv0CEamAZGBsuNV2+Ur3z17fLe194s77x7p7z1zo1y+wbC08RQuUYQOztFAKRMZ6mAbAarceCdeZZJXJ5dR3mIERiidg3wEzffAZuhBpF2woPvHG+N0uqhYTMEhfz1ZldBjPGFb6HINFyokQsUxgGZDCQA7Qz4rutyBsPoog6rC+vlf/j//MukGwDpJhFQjf2od8Yf//F/KAvLz2AsN8rAkDGcqCttV2iTOYk0kqogLtmrnFg/ZzNjgKF80zmL7n0AL2EwsYSWdlPhtKMx8jWII9F0dnV3Zx9E6ysDg6Pl8PSqLK0iYG8jEEOT9OweGuRdX3cZgfF207bh/s7S6xLUgasyMdhZ5icHyo9+85vlt3/w9fK973yl/Oh3v19+53d+UL737a+VO/MzCelkeJ5BFEs9n0R0FSu91+smuggc9gf16qIvNMrCP6lnNYCEmqYPaDfpo1BlQHVmaVDClbQEj2zsgwLtkt4CTvVCuGRkxtZsA/bXCrZdCOr9vaUP/Drc3S4HyzD4fWDQRTH00dnJMYL2MMTa+FmuygCWwAGwZjZ1bGSsdNCWh0vL5Zvf/155872vlC7a1RHj2lU5d4d+CNfhBrgNsbhEmXbGvZf6tokmEHOXRYegM1D15jpKHD4ELJkZsBaN9Oxz0Dsp1CnzRNlvo59OxWvS9SJQDDjLCC4oBnT2iNsSatpJWR989Fn51//2x2X21lxZ29opm7vH5eSiB8XUiZfTsrSykaVbljlO/S8Z/8MQyvnJifLG3btleHC4rCyslimJH3RBL4QiwaIfHCd6FT1deAasL7JXw5xeazJSmRINUIiJUZt7ia74lrhiEDYN7K76URk3dIEGHBmaK5Dart2F/YB8XFYN/WA8hyEyxgBLPA/dcLouYYIxkoexKU/OEEZVaK0n4+ER9GV1+yCbpq1v7kJf9srGzh5wMDSDK1kOoTeb5QDaoRdo3ehHgaR61nR1XcZoMwKeKJS7cXMErQwy0aJePaoAIDW0hlUQcOwpTAgHT2fkm9/pYFMmXb33ePm+OWKUoqxmLFuWp3XxdEzUfKuC4LiJotY6TeuR0e93pLcUxRLhL/zcf+HR44WEJTimDwBA8C8TZ4wfjSkKH44F66hQphEkwqB5cXVyspmtVilXaG08ExzCMQKSVqhlwpW6N7SoMQb5rc9eAm0LJqbz0ryoVx9ZRm1jfdb0S54Aiya/WkLr8FkurXzI3NPftvlFDvWrfM9trUs9UldO3qY9EdrtI5/IK3JXj/qtKetZ4VbL87Rv7ccGXn7cGPqFW13aWelh4hbzuWEezCYCN5mqIOjBa8vMMwpIMrPsmpe/7IXUkzR5D86/4HtcW3X3Vf1CGNd2eVjXpt7SMelPUpLUfJMNh3krmDblVvz1WvO0zqb1rU9M79n81VAy9bT0pkwevLhvPTez5/nmSMbP03g0edXJrRfPc/jMUl/K43l9Ws+8ptz8qr89fJZ8W7+bsr3mUQwe3r+AYXPwVavNNT/h5ecR7lt51r96qFA+Dw/F/9So3vPDMfYiL9Ny8p+GkgYva+b597dgIC1txlKlL/W+9bY+Nx8/s4DWId1MqTyzbtVzq+mjfEmiShP06FFOC+62lE0v4rqQVTl02bCrV4ylfwZdPkEQcfP3nd2TsrFhiBzOrf3QdD2r1zeOOHm2g4JoaJ6Dc2RIaPqp3prSpUuUmCwiJD/HtzjqxJ5GfkN5WP9a3iWnEwOm8b3LlmOT5Spv8Grsd0P2SSekxwyXFo+TDtRYxvIxeZwbrRkmzj2klPcOoK/r8PvPPv+iPH7yFCVhOTB55yvvlvGJySi3GlukpTu7u/BIFKiPPo5RXtlWj+5PP/s8ClBdgVTKzVu3M2ngBqeW74SESlgzEaNio4e4BmDreANFykprkNPo7BjWAG984xo3WkcbvcJqH/o7SiftdbKmwcZKw+qRMdC6etibwWdw5gDZynrESYM6SCvF74pj3JPee3HAL03n6TNpi4q3bfDIpAo8ze9UqpQPEuYhhnX6lnoq7ylb1bA/lf77zMkXQ0k62bFPnfb4bb5TU5NxKkisYnj0BL9d9ey38lQNbN5Lh5Ux1zfXkZ92IJvtKFl6w15UORG810tdjzI3LhVW8h/lMVe9jmYPgdPIRGNjo6nXCxhKw+vqE+vkEm+VSNObRB6sV6myc+Uz1QMwRid5HG1X4Za269X4fFUDeVDtOEsIM/UKHbbsQ/dk6ERem6a9bsCrE8clZ2KxM/bFRWrI+FBORSGlXA3st27dSozbwUHyhly53NwQmjqTCANl2unp6ay0pJo8Uj80zKKKrG0y1j/9xlmV477g+t7BGfLtYPns4XL5wx//TfnrDz8r9xdWyiby2z7jqZMxMDw2Ho865RyNlYnhfX0RHePm3GyZGB9FuT+O09EE+q2GvY3dg7JPux48Wcwqgf6B4eC+DkdR3MEfveQ81ePsAz3qoACll7q/eft2uTE1Uabos7HxEeBznM3+ZqbnkLc7YiwQ9/Q8hIAkjrArP24Agx76eBc9evHBg/L5hx+Ujz/8aXl87145QMeNMR4Z28NwANOzM2VwYqwcA+/Hi0vlx3/xV2WVfvn3f/pn5W9++vOyA966kbFKfgxfPcrBxjY+AAcP0R87yxuv3Sw358fL3MwI8vgQ91NlamK0TJNvZiPob3X1DfIFBYKfXV1iTcWf7KfBGDNv8dYx2MhQMZRxn5N7x7RygyyhjlVlRuk6DcpQDhXghgfcSw88zKuhEzla7xwJ4mUzLpKGU1z39LCmpq0/X+TxUm4vjpRTx1dTdkPHmsPnTXmuEm0OaWdte61r/abmkbrSSH8175qVj1Ys9X7pSH298veCP+dr7oErcKzGPJ618jMPaVj28IMHGKXAyXjHvmFc1IVsm987MReHPuRz89EQKN2wraZx3HuYr5OJTt6J3947Fj2cMDK9dE9aEwMSPEUHKOVIPo7BzPsrjbxXepe6og6ajJwfhzzqfHZ8RNqLTDZLl/YZ1xrljw730avhLSdHMdafHYOzlNUO89eD1vadHh6UDsrRVN9OHotPHiY8zvHeJm0/5v1mmRgGP9svygnPlhful/2tlXJxzFg6hscc7ZLutHz3m1+Fzq+VzfXlOFb2dLdlNc3m5ir1v0YPp9IXp8VwO2+9/moZ6u8ua0sLZenZ4zI61FtmJkegKdCbwmkYn6WnZfnZk7LCubG6DG3eLnu7m9CL67KztRrbiN77H3/0IfDbK+vrK8B4AxoEjblQvzoGFufwZH7TRzvZSL4UN6ufnpoK39GRzT4TK+xjHS68iifCuNNVMsBGLBIvq9G66tnKZBq6zftXcc/cPJv/PbizP00G7MUP8da+V/8wzwb/pNsaeTNG/OOZXunyw9SFPKxL8MuffgNdjj2R5/LpyESOJdNQT6sXBx+uppdXuJG9PCuh0JBhXE0nj9Z+qBOCRtYYtIf64WtjMVy7qbIhgZ2I0V4mXdNZUjxL2BVoIlVICKuhQeP890L3NJQ7xhljfBM5Ov9q+9ULhLXPGt2rGaee+U2mts2zvkuz8tu2Or4df/addiq97uUvOrAabliY5BvSpc8oU17kKX/0vXTY75W/E9aLtM249rA20liNx0CS5+7fc1z29vcizxqyXV6tXC7clVv6GI9OPCk/GOZnHxgbd35ry9BSu8VwfMotJ8ir2t+UUZTVLH8A2cixbn1cAePElKFstBNLd6gAdURGgVY5yaX8aXvW4TE6Y5unNtibN2/yHXSEPpF3GH7MlTr3vvisLDD2DAvuqjPrvgU+GPlidGwskTLE/ISBb/VR8It0yqsba2sJAbQHDYvsCn/UWO85Nj4OnvSX5ZWVTAjYJmUX5Rhx1RW44nYcz8kDVQEYXsUxWWcZV9Wpz2i3jd5Iew0rpBe9crcrBPxO+in/00HWTc2l3ep7OsPpvBqZNTiCjAcspPnVZlCdVfXmdzLCvRjEFW0vyiHS6MiDXB1X3kv7MynAb3FCR1XHTSaH9z/652J3DOKnfKRxJzGSGBB+XA8RSuQA2dyQ1wEKUCuB4aChEgERz0raWVbega/QKaOcv32juLPzCUKFREFC5KaYZyhcT5dWEf4AHIxK4U6Bwh2i9Rby0Iw3NDJUXnntlXL75kwZciNTZzNd0AHha4cBlHMI+slWuUB50pDvJmNkSFfREV0DpbNvJG1wSMg4DZWi0fgcYm+4nWvqmJUMEjnq3w5xcORk4HF1AGUDDL+nvUC1xVS59xCj+b6NurepjPJT4228G/g4M60MLr1ly9VJuabt18fX5f/3L/64/NVf/bLcvj2PwNgHcqxnSeU3vv2dcv/hQhmZGi9vvvdG6YORXZ4ekKGChwzduInOnlIsv22TkxYup/V3lh0xqIzV77RLYutT1SoQeWsFqXfq7ymRlWhQP5OS7+n+efnZn/+kjPSrfHSVv/jph+WzLx+XYwalEwwqE8JZD4/pKTeP6yyvvTJTxscHy63Zm5nBNcZ+VnoAB/eBuALp3Oyl7bKtfPnBh2V/eaMMdrsHRE8ZmkEJmZ4K/iAhBYdEUmfuKoF1pgzhGWZsfFHrrQFEZU5C29ZR44epfOgFKE4mrwxEMAG8zcSL/UE/O3DWNzfKpMsEwa828fOqs/QPDSSk0uEmwgB5dIIAFx162Fcl0ZUTHZTpyptuiMXYxHS5BjesVw8KiStU0BvKJWMqxnyU4wsG9Xk7AxRhCuzIssQYPVHmBxDmL86uy+LyZvng/Z+Xf/D7v09Zh/ZaOiICLbA2pI/LhTq46kmgcnkJTNz02Y19rzvA93YVXgY7QrrKqRMb9Go5QuBX6PC7Z6vr5d6j1fKv//Ufln/4+78FnhhTDKYGM1CYk0DryeNmRKLtBIRjYnSkDEPU9PTogZgtrm2UteWd8uorr2ZppZvs7m5vh3Bl9Q8E59PPv2A8DyJUbZY7KIERAOk1BhAE2eXgtN1JCQQaD/HPNCqGbVftoUUyvIprnTEoe7+0tAzdUMHsLm5IYj7SIr83Buo04yeehox2x6gC78n5cRlFwXNz6mM67scoSAsbxiduhCInAun7vroZtcQ1NC/BVK8QArsymalxTK+S6VHDKNRl2yN69itkgw8KCdKEhi7IePj8+bN6Si5IrBDBVYFAXG6+cflu0ll+ntT0+aZ179GkodmtfHjeSifdqXla/Zq33j4q579+5J3w8z6/FUrM1O0wnKnfA686/v+E/dfPZ12W5wntx3vvwr4R8dp0lZVZXaaZrp7W9MwwDWoNY8QIIQGXIIGEhDRcwAV5A9f8BxgBA2JgECPajavumq7q6srKrnzTvPna8BGP997y+XzX70REJjViP3HinN8526y99trLbdc2dhC+j19k8NVBUwddD46hcdJnBiaJA1Py0/ki/62QfRF5H4UKgBWMOhCtioN5Klt5z4sMUPAuoQAKPGWg+KLDSoeLyke+nLtvqIP4iJFpv+/FLUVUxVPlkp6hjJLBm6gXpLkYqsSv/FWodc5gZKnM8rt7nzx5L7jdO4N8x8sQJY3+4DJI61GzMcCTcCtTgNNL80xiUBmQr1tfg8tP7ctR8FNOYmamj/Sl0qvRZ90mJ+ink9PUr2ZupTyuHCiIMYUJTr4XGRTTgZHBC+DvQmcwJ9AnCu/VLnmbdpOue3EIpk7b+EQaacE83XpEmCuPHj3yzMd8j5JDhXwOBGTZ4VOa7ug2n97BraHI6S3cXT2lqXff+1yygauXR/L3kiiqVtBnfX8zG+md4gITf++SiXf5cpeXwZTds6GDydDVK53E3HrxutjdrMVfqye/NdbMw3buaDAzm4EgzoHeZehRUIr4tXxoqy7vX3tPMP96x8XdeN1leDeNNCUcHY5LX7B+PTigHvGnIqvz2RBDiW/qQ6aJA5KYQJMi3RJNx7RK/PAgMpXsbHe30qntIvzdMhPJ2YMeSKYRaL4aLtExSWRXcUWYji55VdFsDX7JTyzD/kjWwEhbkqd0Gvjse8IWuMtRSu2C7xir8BJnzZhnDGkrZt6ms6PSdnHui7PgAUygU0augC8NtHzr6tXDmfmKBw1q5bttIU5TZ4mtSgoM9+/fRfYNxTn+0YcfEBc6QF9/9fIlchLDB7kmtrLdBPWdwTgaQB/KhAHk7/sP3wu9rL1ebePjgzEU7t6trT80oG236enZrAxYXVuLUeRgBJmlDmOTZYx2s1Mt09l65qNBY5zwAOrp/Y3xyW/rKwX5DAi5rJP0Ki/0m5m6Is/BBrdWFJ+2mwPJoClpHdj38MSt7e18ywQVrm6Wk/kapLdqu8E46jUgpR8NJB357hsr/AVntZuGlTw69EM76aA3j7mZ2Xb79kpbROY7+WkOA9AtWjbXN7KyYmF+ISst1FVODo7a2uZqW93caIPjU+05+pwTAw7huw7AaOguLyy120sryDxnTB7Bd8AC386ODmiXkcx2v3vnTmwvt9SxzTQ61WWE1RUeOtxtb+Fzq1RnBD58736cGdKHezfrHDKYT3BNPk68sG+RMINS0tPq2nobRudx4oJtaVzzkzJn0as++OBhW33+dZsZG24fSYO895vt68xacS6Pl36nJqZjZOrAWl9/2VaW54DjpE2DQycOeT5EtsYgf/fYNp1nu8WRjB2hE8ZZiLaLfbWbpHAAbtd3TtrA+FL7D/5f/6hdjUy3V9C0zm1nx9HRQn+eiSVVjWPzCJg66Tj64MXBdvv2+w/aD7/7YVuaGcs+2WMjk9gVo+31zlF7vLrR/vE/+0k760Oe8k76vkHvC42gj0Ie0V8OD8rZpM46AlsYwVb6u3/rD9vS9CS67xY23Ap9+Tx98/btu9BnyX8HfNz68tXL9fCcwWFndN7EHhZfwrq+ud6+ef2yzSAzx8Yn2+1b2CTo8tK6g0fOrnSy24azCcnDc7IczBrWzoVPuqXXFPToWqjxcbfHQxeII2skdpczn52MlPaB3pTDU7SL28fqeNra3Em9/c+JHdII3DF8GSSEl/XdFP+PfQgfsI28ws1o21wShP2VP/mZ/cp3dk0+k97BOHmybzp+YDrz7OTK26ub2V+csHSFlNnjKeqJ8u366m9psfI2mLe6SxcCXwJlU4cquy7zVB+0juELhI5H9DkRjLK74LOwdOn8JK81+Kw+EVlBGQbjmVq8BUEEcZCyYXD2c0Pi9fJG2hS+iW+ePkdW8V6mWBMr+MwzmOK9W2T22th6gDfLsK2VaW5DIb8VLi/L6HhDV64Db87st06m0b52cDnb7vE9mIWH6BhzQM6BDHU7B17lU9KLq8G0wR0A115zYHES3qACtbaxHvp19uvo2EybnV/Moe/DoxNZrXJG3nXuBjgZGs1s/6XFJfglsuAYO6RhT2OnuoJVH8jFxRFxT9ues4npG4sLyEHq6cG1br2mHWc9zuMPuIzeOzg2gd1YW2N88+RxVvm4+u+9+++1e+89hIYGye8AfnhGnxlP/xEnr18+Bw91lku245uZjv4hKYsn6398cpBBEWn8yTdfZ7awkzDF7+LSQtsALuFwqyBXZXlQsFvZeQaPzkh9JkPwL/mpvEZ8uqOGdOiAiQ0u/YOdlFk0VPaXbaGMUe/hFZd0VPvc285SFG8CS/WWLvgsXVZfJQrpoDNo1fp28aU/bQ15snQsfREtIXQamiw6kn66vqMTWPkc+lKuciWNBRE/u1Dwuy+6WpWj3Sk+XIEpLSvrpWPzkOStT9dnnKzQOepTK8sn0gWy3HzMw8FfVSrPdYn/UV8debqLgrqd+WVisRPaoBUnSKiLqmOmf5ON0m03AAD/9ElEQVSzcVwxVb2g+moX5EaxkXrvvOcZ/AcnwOKX84vTTLaYRc4HF+BSOzm4pV2P3KaG+trG2WaItD6Hj8QXROn98BUrSIVKVl4Fv17+pvrBUwYFejqlwffiyh0fpCnrpXvj1q1FaOuSGrotkttmH9UEh6kJ6E/aHmqzc4vQ9xw69lVWFTo4YblkmT7gFjKR18hQB0u2dzezX74rIz/61sfhH6lHMGUr6U/YoT7uOuHOL4/AC30N21WZt7G2SsZn7Yw+/7XndJwetoW5maz6m0BPnZlbAA/wBGXT8FA72j9sw5QvXNZ3lb66uf66PXv8DfBctBl4yL3797B/4cvIMf2jDlq4feLWxlp78ewJOspxW1qYj2/Zutkuv/2D30a/PQ1eZxdW2g24OOf5kH7rodGTyPA59IHNtVdtFxkuQi5om/vwke0t9VRoDFwql9TFHJTw0GEno6ij2R5uO25fktd4loLNZflJS3/mFloRnvgApCca0/zEqf3Eu4Mm8iB1K+PIa9xWUp7v5P2+T/+D//WNIxdlhHNBlOlEfQiFizMKUqlWhZLYIU7JXgFCFJ1vHvhRjKSIeoDGHkRhyh52RLJCbiEy5p5Qg33tNYidh0m65G6XBjqHcX/+5eN2eHzaJjPyo+I32OYXZtrtO7cCpPs4uaVN9oS/OJG8IkTQyCLY+654d3nYzvbXqMJlZj+5LY8de2hoqg2MUB7wxFABcSJxUIZAXduAgk3BSOcHpmuMSfeYP3d5qQMPo3WIp53uxtEB8icB/U5DE6WJPOJQF2fgqR/idvbwNWkGjB5HNwROuZYj8724Pm8jAPLiV0/a/+M//Ift6Gy0He5ttr/9hz9s7z/ypOvjLFUZhPiHHcnxFPcB0mHowI7pfKp0pYSq3so2LUAnfx6pCzXiXvDISbMsi8vOGcc/6fphGmlzM+KLQkih0YZhKAjZ/pvh9uzzJ23j+VpbXd1qf/znf9E8kHUUAnXvu1tL83SiifbhJ4/aAsZCH3V1JJxKt9cYjM7W1xF8e/kWHdktG2ogSGPkknx+9s9/3AbPb9qtuXnyPWgrjx60YTqyJ3uDJojbEUhnqMHgwa+OcY3RqKGUZS1sQ5e0Z4RseCrOeB0LctbMxqY+1JRmgy7AR9qCvws7EELbg0Nu370fBzbU1W5oSw8PvkK5voFuay9xsB0BoUOGdoUZeJDu8OwMcIJT2uOm77xdwZCuUFI8d0GDp2YykKuzysmkT4FHnxrXMUzf2d87gh7729ztBeBubffwov3jP/on7d/6d/8dlBKbUuUReGkj67RL542wu6Y/jQ6Bi0nSIyiGxlq/fQojoQ/j8hzlYnd9Pf336OQQ5gnj3dlEmLgkklxhsM9e7LR/8sd/0n73D77Pe5QT0jkrYwQc6difJa9BSEOldQrLZpR0zkCTxieXltpffvZF29s4yFY8xxiYozAjneoOoHigogce77rPLwbm9sYmBth4BhLkFQ58ybRkbhQhydKeKvC1/ExH8BAwSisKWYWyQlFB4Z7GMkRPYjft1NRMBnFsI2nYrcIWFubC5K4uz2LwOep8xvPS7Vttgro9e7XR/tnPftnWj88x/t2ip5QCFXgHG2s1DrwDWIdh6Cp6KwuLKIzgkzotwEw/eW8hbfDgwW0E4Qw8Bp6TvlQKfwQ9QYEqMdrF0nZ2Nd/wPcpbF9TOgD9vJGzjQvfipgumN3R557d9mnh5lyufCL38uKkYGDf7oMuP/NLL6927bSOuO14oNCqc7v+pc2D/+KL98qsnKEXQJDh377q9A5Rt+phCdwi+Yn29HJSzzYRLB0qdtVHL0XRuOINQXqjccTaSe7tqIMTZLy/zDiyipRSYUmy8v+sYLVxUXd919hMh+FAWhHZoG53t3QCt9EfhUVSiVJmkhzu/p9WSdwVhsXxQmXz9Zjzf1/fc3oRO+TKedXYAzgOakwf4ED7/dPZbjH2i9hVX0EP3dPgombxQCa5Zq7aPbSl01KGnHDsjQj5neaMjGDIYM9JxB5v5nJyd0B93s2WYeHdWiQaUS64Di+VQtmniYA76dHKq8Nvzes7L4Dq5Jo3BuzBbEeW+dQTL9BsPpHSAgzqTh2m8lxFiGwB/+kYK40p2CVmxEmRXEJauPYwP6JWuF8zXcq2y77tvScfLztnffQs8afDi7xlY5sn3SfkOLAbfWQMS+/+bNIaqW3037w7Ojl4N4rWeicXnDo76aqjvXdoEPtoPuvcqfJb1m87+9BUu5be1MYcuH3+p8+S5987gc371ALC/q+v5812oEo/Luli+up/tWXWrQQirZRwHTEPblkp+4l14wwd8zpd6pzIbGqPM7f2dxHfwVueTstxZ0VoaotaBXY0gHb/KCdPI0+RnucuvaUvzcxsg+ZcEovEkr9ExYavGWcM/7zqupFm3zhI2id/P0SfSb5F90K53ASdFrwwigQONRfujeDAf+4dOhZJfgA692c+6mcu2YfoR8FV71oCEBFt0K/UVHu3H9s8T9Ahxp8zOike+BY/wSXUCCmzvYcDo+HWFn3VUVxpBR9IBf3mp3EQeYljOolvrxHXbn5v+i7a3Uw51lwHv7x1ksoWztTOYaRXRJdNnYA8ZhAA2KhPDwvfWs15yI4E8zm82gvWprSErgnUyVD+x7uJHmwJcIwd8djbT3bt3212Mr4M9DBTytB3FLWgvvEPI/tZhlPTApYPDlRSWLT1aRmgR+ITJmYMePiceTdOd7eM2ZjrOPYjOAQRX5wpY7ApDrz/woY05SxC90O0c7rssHdmhE8e66shadAUk6S7Ja+9wv73EUB2bWWh7R+gXh6dt1JWR1NV94tUtJpGN6iXqd5mpB04O93Yyc828lzCmO8PddnSPaGeERnYCj7jyu2es6VBz8OE2sHl+g04tBx60TcqgrJUXEtcNtpYO7EEMfR1K9i+/7xwe0f7DoQFp/+uvv0L/xLiE1o49EwBb6P7yfPs3/+t/285IsnJceRitbe+hrh5wfHRwHDnkNkcDA5fZ4nD95cts++TAUmbd0w4vn79IW9gmbqvjQYDHx4foiRuZkenqAIP7Cmu8H11jKLex9uNPv25//JNftL6x2XZEPQ4OMXZpS7eviW5Be7klkhOenIFnGW6xenVy1L7/4f32N3/nk3ZrfqINYFPMzS6Cn9m2trXfvn611v6LP/tJW9s/bkf0YR2mo1NjmRUnrnUAa3TbMZy1KDInx4bat9671373k4/b+cFeGxiCXgYu2g9/5/t8RpcCFmfFO4ByfEp/Q8/cQWfd3t5DPk+FZnUWbu3utM2d7baKnXR1M5iDcjc214H/Arp0e8STDFDp9L6LnSJuPHj7q6++ic40Cb4mxwbb9NQ4cGMn0n7OVl2Y9YBRVwKDizNk/qXbjnrGwVUm07jliiv4z5xZjML5/MVr4K4+9fU3z7FpsN1dsS5ng86V/R745axCV3ZIh7Z96Ioc7KP2u87pL7/0N6yreBvfI2Ojs2h7is63/EGHpcF33WWQ15heW46c8j48gTtZhrcq+wTCLFIG8BVUlfe7TjhDPatblx5Q5fd0A/qnz937Do4rMpcH+d4QmUGwHxrUV3yuujoAIQ78I6359srq0hsqLrKEtJ0sN3RlYiDkXWQpV+CjPWgQ6B2+4eQu2kaZEt2WJLax29nWgEp/2to+bX2lZYO67wl0nG15oAP7jg5O78pM7R4naohP8/BdtkwxUJbBWf3Z/lmYxAvPtku2eh5xpZira5CHyHRX+S7ML4ZW5cVkil161tY3duPcc/VanwO58Id95L6DXcosz7vYO4JnUqSaon35/PIQer6MU5EisHGP2+bWGnyyVg2MO2EPXiLdeVaewlhnt/pw2hP8n5979uB5+/hb32or2IQ/+9nPoBFX3Zy0hcWlwO/e7p7jYj91QHZxeQG0X6dvDtMHXCUrXuT79lVbW37jFsveddrHFqZJXdkktWqT6uB3Ippt4OxpDx3VZ2Hjya/lifZ57YEM2JI++CWCg5nSj20Wmw+cSDI6f6UPV2g50YEXoT8lrN9JlDYLdYH7eqhQK84tQ/+d/d8C/d2jfWiw9JOip7QFsHc0WluPFp0CTf0RL7ROOu+m60K2e+G39F59hDzocw5Q5FwAaupZB4os63hO/up5AZlyHMyQt5pvqsZ/KZN2LruofAgyJHVBbTvtUwcU/O02QOp4w9CcE6SSF0DIZ7xH/0S2qIN6uPo+9q107CUaM5Gx1xe7ELqi9j0oE7q+Lf3FX0qZ1lln/wS6nauu5IPKXeOpD4tnJwWYtf3XPA3KQWnh8lLZo1wT3zaN9FDt493LcAI9pa+bkW3jSxJky0HaTt3Ua2zcVQVDbX6G/jY33SYdVAJfr5EFtpNnn2pvCsvJiSv4Gv11pt1Dls/OTCX7yPBJdEsnVyKn1Tct7+LytB3uH2Sm+3e++x3s8JHmeao6teU7rhTYR+9wda793D7v+Yqz8wttbX2jffn5r9o5usfy4lx7jQ7hyhonwLqt3wy8ZI5L/9eL1ddpk+XF5TYNHPId97h3sG/t5fO2sfqqra+vtkva7BP6+yn10/8lvV3QviPgY2Z6kr4CnZy6TSJ8AF53cHgcfej7v/39yGz9IPoJZ+eXspNGbcEMncBr1NlcMdgHgrR3wVgbwQZ3Aq26pbhXT1T30rf87MnjrG50Rr7Bb27nY793gES9Vx3V9lIX1P/Ubdcjf3WAQPp3uzHvNUG+9FZhlj+oO/hdnqyvRbnQ9/P//f/qxsMBdIhpotuCdYCnAh6hbMGAr8CSiWmoaxCk08rcxsqRgeke4A4OT9r23n7b2tkNgLu72xTkkuD3whSeP38GEY23aS4bzn0KzUuj5datOzksdRglJaeIS9ikcVmYxE1LhAGE8UE8aEA0mkR91q7Pj9vNCYopSIKU6VjAreI+inKnOh1hpbJ2QQfXGOhrpwiIYYSM+zhRI8ocipPXZR991HFsqg5TdeCAROSNskrnHXC0DwVq/xCFn+/TM4tyMZgKsADXEMpiv52YODo9ZEiO0NKlyf+kXULslyiWf/Kf/qT95afP2gVpH9yfbH/3v/GHKOHUDUUzjI+EwhkDu+ekk6mpVCho3a6mvx8DACNIJ3QYHwqmTiC7vaNQ/Sr1/HCcQibFf8Gjd12pMlyVOREsc/azzmTVAh3HfWc37b/8+/9F+8f/2R+1S+rwnW9/3D7+8GFb0sGJgNw93G0zwDuDUqlg7B+fa/0Tc3EwIJLa+dE+yjZKO7B60Oclii8S2ql6bUBlEnyvv3gFTV23xYcP2hSGjaOHmkAySgd/RH9WLHD5DsufNiJf0kqTQ8B5hiEzOrkIs4SZQzMABxNRAIgJklE3nRHiQoY2MFyK6+7BYVuGDp2Z7V6cOZQPinHPPMQV+ZMYOO1klqUxrbMB3t0GMUSugM2luZd0Yp3jzog/hv5lwMMTY20AWh5H8Raeq9WNtv7saXOthYMfZwigYxQFmdXIxHQ7BNf/8O/9w/bv/tv/VhsBvr2DHQwYlBra6/gcmuSdh4V58JG07+iks/o93OgaHDhzyhP7Xzz5un3x2S8z08ttltKmlHmAUaJAPD2/aWubu+3J88ftu9//JIeXecDLJPk4c62Pyg1Sj37gC/PEKBqicjd9MDdwunj7QfvHf/pjmNV5+953vt2OYdoyTEfMXU7nzOMoHvRFhZR7tKqMDEpP4E5jQRxrFGygULk/sIboFPi8hVKlM2NIvpO+j5CE7mR4DvDorFax292xLiV8B4E79Avfcnbc/LwzLuznREAgunXW9IIzn2bb8Nhc++yr5+3HP/+qrQHXMUz6CIPcPQDFk5naD1QKFdiuZCBj6nYeB4yKuTzwb/zed9pHHzxoi7MT5DuRwUgFmfv9S3OdsBd+L0OEfxqDK8/C57cyBvLK0Pt0Bd3l8Gnz411tFWHSTnkiEi+kNfOWPo3rs22Qmaj5Ju51FKr8uB8cfIw49ofkwHcVTp+9koYCVZSc3XmMkqEifgQLffx0FQEurvraIUrIHm3vkjhlgrzakFmq8EXhcAaMhyxnFjn5usRS5XvfrQ74ndmBKJoKKZ0U5zxf0MY6oj1gi3+gCOzQL4VbXFb9RJKhp/goGyjfK7OqyNs6OqtTY890tGIqWLy4lFkHrJ0pVM/wHS0I8+nlbjldmV0ZOsksPeXxELlY0U1qkwRWv5vG7+JfA8020cEVNVcaAc/GC0y0g8svhd0Gd6WNgZLp86RHkaDb05MrjtuadW3uvv3KBcvJyqkevCoBwuJAlEpM4QEckZ8zA+1TaW9hEB7pjTgAlmflaeoCFMpN69etivBH8BEaLlwJbfaL5X0523hHmgy2IC9sE7PvcBqHOd/N13YyqID7qALsR2k/Lwy9e/fT8g2plxnLtXtw+cX26dogL8ClsFufFJo3FUe67OrT5dtLZLWsRGBO3lx59s+4eS54qmSeif8GUN5Jc1nZFxi6b4VTg3UwmG9wyQcdrd2zxrjPtnNX/ruX+knqSejoP9u1dEVZUPJMIf6Xuhvql9jjDi7kFZkZ38svXl/T9mAwefQFeJJGov1GXdFaZotEZT3tZ5tarDNT5Se+O4KneGjlOX1BZV/DWYMizvTwqJq1Yt+Iw5U8nZnlthvK3+hGZGrcTkaoi9p/hUWHov0ggwDQr80RmM2PvOy/OfeHPKMvUt9cwUnxgTIcLZ90viO+T8azPsMY9fL6yhx8EV84LNOkKtwqXRmkAx7l0SXKfrUwefB/cEye/jNfYax6lTOny7PTAYXOiQ2Jy/Pc7ExbXMQ4WlsLj/3o449jADmIrvGAWAv9uLoS7ptSXdm3sbWOAbQV5+M5+REFmG1L26dwppyWJxWtWkvwTqmXOlAIYtK2FBZDR7vd79D3O0HcVr+QblWX4VNgw1n2Gi+2hbOS7t9zhvoRtEV+xAs9yBPTHsqxwRysWG1NBIDvZu3bZh0cwq5+JxjSlryoHFjVb/ytI108eiCrhpb8UXp3cMlDnP0mzah76JSu1Rd9mZU5PTWdbQJcBu4WDMalZwDfMLrVBqDqcFbiYGTTH+yH9knpspbAEwXcqws7UUJn/8P37rWV5aU4mbNvK7LJ8txKyJycuRXnMXAPO/MOA9mVAuHPXGsYvvIXHdPWw5UBkRPkr/GvreOAlAP19rlnL1+FP6pW2L8c1NdBpRyeoY5O/JCnuIXGDDT12xjtr149BZbT9ru/88N2+9YKeBxsDx++13a39tr669W2tbnabq/Mt7kZdF/4/eOvv0RHU/eayYw521N90Ak1tqWzkG3/18BeqxCum4fm6aCenlnI7N7Ds+u2f97f/u9/74/as63D5uGA4sbBcdvZdA4uyb/lXfKf8ysM3GF1COrH94/eu93+4Lvvt996f7mtLC219c09jHtk3/VgW98/bK+5/uSnP2sj0+QNi7668rBP2hMcTAk3NKhz3W15PqCdbs1i45wet4uD/fRJZ34PY3t99MkjaMOBM76RZo72eQZenr9cQ3+6br/41a8gFLcJ0MaAvwK/7fN6bb198/i5pEsfHo/eKZ+C5KjXNW09lhXfV9ClE4nUIT54/1G7BW0cY0OP0g7KV3my5xY46cXVkg44SAPSu1cGxtD17ISeFyI96LBzhQdch/cj6MdfQbvwNvsy8exE6h7SmVzIPlEyoC7tDjh3+pl8SgYY2UcofsAz8Up+yWsrHS8rPfnrbH03hH94GY1+bz/3yoxjXua8FeBxpqsOLHXF8EpsC/WUJAuvqfw7OSY8xVP5AW3X94JFWSOfjswwv8qkwMCW6CDseFvgJpI0LY7NN/KHRoMTpe8Ks4Pzfgu/B27LLJ4uz+eKo7VwYRILTGng0+B7Q+GUMoQ9uPOhB6S/g9d8pCzj0yaRgz2dkiDMPhvXiS4dv1TWiCNnwtsvuzJts3I+lVyqdvELEHIPTRA3DlaSyLeJlSjWT72+41kCJY4dUHWSlgMU0vj8/EoGn7JtHimVzbatTkTlqXzaAQFXqHnw99jIGLbnEbxyue1sb9H/yTsDILQF6aQH8Su+Iiess/Ib+Kpu6Nnig9/C4Eopg+0m77ee0rKDuJ5zZV110FuXyDHyUw8yWPdMQOBuvurGmaxE3Yuu1O3pO+RZOC1adP9wVwhIv198/nnhFXjDq2kL8VIrJuxTtAv8QPnr4GzoJmXXajRlp0HysDX11UkFWamo48fGMH8fAoOweu+95r16iPlZlhNXY3Px0WjhVcJh3wMus0k/5Nm21hclrL730mY1XUdzV7YN+QbuHuzR62gv47uyJbo/5WVSFN+uUif7hdC2+NaAMHQrzL5XR8rEpNSawMvAJK7jx+EV8cWLq1PU15yBLt07gUonVdopYNof1An9pkN8sO2duW2V20SetP1DdYziifJt1ZNAxjMV4dHS7B/VDhnQgBbUk6xk+ROIzi99SZ6F6WRT21e9w4lu+kyygoY/J5PU4M9w89xCdRt9KZ0PJHor5dg/zF9dzHayPuLdtlPfzMA/v9WT816QiSdexJcyYhQZ4VZuI0N9bRI5o6+DV9F7xJcwqC+of3dt5LZ0DootL6+0R48+aIfgx74vfTqJQjhM67W8stK+973vQZdCKtYceB7OIdSuNjKN9V+5dQcdbQYdYrv9xU/+oh0d7rbZ6fFsEW6f1ncrTJ7DiXrQbt25H91N+tdh7raT0rBn1u3vbrfj/d1sCbaObqF+d//9D9oxbTyAfHRraFfOXV6ctnP4i1uDXV6coKPUuY36DWxDV28qM8XnzOxCm1+6lUnq7nbgWUPqF56J6Vb2rrRV/nouyfTcHO/1haHjIGeddOi5QkeHW+1geyOH8o+hT2xurmUi3u1b98GKgwPHRVat5L/6ou1le9u+7jwxkYk7WzloWb5899690IZ0uuzOKKSTjjwfN/0Henbbo76f/e/+F8gfGSWZ22n4qrMgsShVYSGzB0dRAM5RvOIEgpC2UdrcD8rR400aQGJQSdVZkwYFCXNzk+32vdtkJeO4ySzY+yhey8tzdbim+xGNg3zSqVA5wsZ/pKazUGYmnzdHQIS6R6h2GWBSE1I8XFxQqeuLNnRDJ6BR+unEQC61tuthlNdjFKRjFdnRMJE0CGlPQY7IbCjBtFCeXRoWJkdncIb8DQ1teR5SdASMYdDndjQMUuIOuIf64ERgdtm5oz4RpHZGGYr4y0g7TOoKJR7Dqx+h9vTLZ+0//wd/Tn0mURSv2t/8w++3Dz+6i2JwHOfmgDPy6Zk2oktcVQoVZDpCZQaOPLnH+cgo6YWP+tqRpT6XrtOkWpzobqNvpYAIpDPkxl8xJX7wUMatRfKbZ409D5O6OTlvTz7/qr14/LTdQcmdn5smkQL0Kh1FA0FFwQMn5u7caUOTMI3J2XTmq+PDNgT+DujUOvlzwAzxVLLOjw7a6eF+W33xPIfuTEzMZBufaYhV5jkoV4BoXeqame2kyQHQ5Ncvs7YNaQNrcg2sZxc3bXLpNp26DnRO+1EX2zICQKbIbwVJdUAEN+3iihIdtR4Eo9Lan73vR9ukDnrq2A99nsE0RmlPndk6NR3llRGAbPIayH5oEcLgXuY9PDERo8BRPkeiZWTKtavt3bb2/Gkb5dn94jzw+IS8JmcmqedU24Vh/v2/9w/a3/07fwc4rzFqVzEyp3KA8A2MZXx2ovVDCxnoApfOtt7CYF9d28jSqywzhsl5KLJLklSwXGakIe/stJmZ6TgHHBz68smz9tXjr6C5R21MZQSGMwJtjEJn8y7vBTbPKHCJ0fiIBwK6T95pu6Le8yv32i8+/xrc9rV79+7Q9xROtc+rAk7Bf0kbONPf3mtQYMhLMkJuuyHMbI9vgMOZGgp8jea7d1biEK7Re9NyEU/jR96i4ucqCxVI294+az9VGTk5PcKoHG9373oQC9+Qhg4EnV+fgWOVCGGYbn/0pz9pT1/ttgMZJIbT3t4hQv0CeoDnBFz/k1Zg5gpQyvdgvUsUBlcRuI/t9z6+l9lTd1cWYL7joScSxHAylPJXyoc0aH6dgmV/9X95oh2zvpvG/3Vm+V1B7gzOEtLSrVd4Uy9vQ/e7u3fCvvIp5dDVFb5XWJxBFyq04tB6KRzl/aZX6fC8DxWTjtfrlCOCEq3tHV22b56+au4tLY9yBsEOAkxFytkZxEqZtn8d+NcHDTjoUzXWCZGVMlRX2nBWTLa4AFbpx759bUfhdw5uhCZyRgm01BzMBC7rYHiL13pn/fztezUxjVPfe+kI9Juj8eZtH008gkpSbZlReXb5G1/F23vKJ4hf47zBd2i92lt6FZ8KaJvW7+ZlnaRRn+V/0nT2Rbb5gbnLS3wa4iAFHHl8akf2Kt46RYYc+ARP1KRgDS+zMKocRbU3s4zfwm6ZUSZpH6AtJQB4Ux740XixrcL7hbeDR3lgCp4tp6tjZvjSJr/p7E9/tj49WESB6YQBEHvB2nS0/RZv5pl88lehawPjkCNXj97z4y3tB1bLpyyvd539Bn+ZpqP9KqDo5E3g2XZLHIHld9eHjdfNOOzKerfM7jn5+UxZb34TvHewds/KsTcw5NtbeLq7oUunJhOcUZ518H1n3PncXYagthfeff8Gs+KIGyREXZ1hpZ7AV97bDka/AD4dJrZz3lGm+NRRVLO1q22JUDwkNGgc9UOXlDoLUEVTQ0NdhToTVz4k7ds/PHjPpbvmZh7yER0A5qXstzva53Q8ZAAhZV1EmZWTyDfewOGd/u42jFnubb3JR2NN+un6sO+7viEMLvE2T/PwfbW/OKt26NJ42Yc1voyroaiTrFO6lUfqpBoTwqw+5ApYZ2xZWNcHdc7ZDwXZ9qgWse2JlnKrrQxVtk4p+b6NKjxFb5mVFV5ZExCU7afo3XG0UZZ7+zv7V57cP+D+p+XocTWl/Nd2fPH6BUYHui/yUP1SmbC44H7jxzlMzHJ0xutAz0xR8s7gS3CHTOJ7JtO8gzuffe/V4e9dPKYeVLHrT+IEqgGfDvQUb3d5uDObPRvM8gw69VK2edMGptvY3kn9deRIU8LZOfstz5DZvfyz7uoe5ewcyZYCKZsyiyaRceTfOWOcJaXjWyPS7YGcmUXJthTfG7RXy6nVN5xAohN2aWGhtp8hXWcvqU/GaSVM4Gpmdoa8nLREf1A+0Y7qWq5qo5Hawd52+8H3vhsnu3VZxUB1ixYNaw1OnVlWzRn01mkc2sugAXnrrPJAUA1AZ53aD62f9dJplvpyifHgjHw2weEz2tozys7RMxwwERfWKbQEnO57K5zaOhq14iD9hLxvLy+3W+jr7i+vXTXUd9l+/3d/EJvg9tJMuzg9gN4wZldftPGJyaTpVwfk7owzZ7ilj1O+h0in3aCNMfRVbZxDJ4yh2z5/sdZOb4bb1vF1++e/eNx2ztHFxqfSFnAfu0baUXrNRK60rYMZ9rWLNgxL6aecH37nO+0HHz9qsyOX7cH7D9v/+f/6HzW3rf33/u1/p33z/Hm798GHbRUD/tOff5ZZhvNzUzlccBnd24EOcSE/e/nqdQ4K3Xj9CnxetynhpQ/28X16eoI2Q59BiXQGp3xvYWmlffbFV20Pe+2AfuoA6t7+SfOMiI319fRV7dEHDx62n/3ys7a25jZb2FLQi4N2rrBwZY+zose0J6hQP7QwMzUdWhmiYbICH1icPSoeMykAHqFtDXdM+zvwJd+UHsW7be0e/PJ/4XUf4otLHdOt/eKLL8NLMpsePJuep558tQ/bF0tX8Lvt5i28gIcuniH9vhc62kn63mWQG5p/ni3zzb34YH5Tw67/S0f2afu4tGK7W3dXXRi9JhB06d+WY/DZuteAQOkN0ku9JwVtqT0bmHhXuZhd1dHQ5em7pOFunyx7RZ8J8oc2sAQRIr4N9lczs0zje1W+6iCJ0su7+KaD4f7uQuKaZS+yOOmC8TpcizOi9kLpWqEBLsvuLt93MtC85Z/Sss8G20r5qXzv4H03SE86XO3DBuNahiuZ5GHdIKzf1fd1+MqT3DInDiiILSvRkEsj2MMeCu2B5jraxGOcjbxTvjlpSLBOj/expd2Cd6Stra5hOyrnwOnNZWbTS3u2bcFrHcEhuclzw4PAkXakfbNqKb6h23fo8t3623aunFPOp03gNWmT+pcg/gzG1wckPelM9O43+4q0JH6sv/GSNzhxYqU4q75YfTMZ9+AwnveUGfqq2bvWw7z9bhsaJ5MlhItvoW/B6jn731JyMn9Tz67tXYGRMqQX4vm+q1e9p360WWKALz8lDr+h/MCdWBQRm5lftoHvXPUknKVjVl7CaLqA1KNj4SgdkHqQ1sl6GTyxD1HWuz4d7+LNFSZJaypxEh2AZxCReLwrn4Q633kmdNo2lunkOSX79UUNQpEU+QhdiETCMW2jk3Rrew994AzeaH8EVj5HrwLfmUBq2owYWB7PROBT8rTO6VfYWfIl5antNzM1E3pQXqlfKrNrpxSzt3z9p+WTjN6bfKqMcvgTn/4j77MdOrqULrx72SauShMhtsURMlfdJiszKdcg5p3A7LkP7jjhajD34fcM19iH5OFAk+kdOJCOxJNwuT3d0MBw++Hv/G5bWFzJCrTQNWns9+ppbver7vNIRzv93t1b1KWF9zUyNIe2wy+Vh64mHRudAKKB9vjx1+3waC+redwT360SI+eB2/p6fpblixdh+9a3PqnJHPzW12or7G1utO2Ntbb6Cj0HGTq3vNJuBkfaELr7+NhkttOxD16CX3fcODzcaXfu3ckg4/raevvZzz8NL5qbn4t/x0OFocq2tbNH2uM2NwWs2Euj+tigKbcjzoCM7Q2tDg2PUZ/xNr+4BA5HwTv2/9VpVhaeoePqs97e2Wx//uM/b7dX7lKHj9E5XcUhX5B+hkk7H1vCOuvct65O/vDQc1f4bW1tt+WVWxmMdLsgHf9ZmXCwn35TvNkVhidt4H/43/qXfzQwCtHx0qVUbQDlRSPgqq8dopyubu22x89ft199+aR98fXz9qtvnuYwo6cv19uz15ttffOg7Ryetz0a0jw0gG7dWm4P3rsH4lbab//Od9u/9K/9y+39h3fad37nO+3bv/VBW1qeiVMOvFEJFDS3a7mkgnRGZ4C6bKrPWS8I8n4drnEu08AyFAkZCnUmiwecKLA9qAUs9phbdTj5yLWMgg6jM+cGJHpau4MKlw4w9JQoBbRL2MzXQ0Yd4ZF9XdAg1+Src8rZ2o7+2JAu5x2AmYhIHVN9OuJHIGDSKj60Mcg18OqQFVjfC6f1uTo9bid7x+1P/vTnbf9Io/2yffBwoX3v+x+VoICYNRZNIYNyBiY/rFiubGkD4lR43dZGBUimpdKmwEro4vuNOutINTWVrPfeZIhOvw/OvNWDcLrNz7GzbzAsxqiQhzgNDtAO1+cQD9GA2UOfnB0/QTsOIaD7JogzOU+HuotSg+GxttHOUCD7YUjn+xI2yoG0ZcGpw007pMMMgL/3PvioLd66l+XnKqVjGC57m2u0Vzls3U7HWfxwmzYE47o5t61h0ORj+6n0OHtxEAYVhwT1yqoUOWdwQc3ATQ6Edq8/225krN0MjWVm/BiK8/DEdJuYW2x9o5NtCgW/b8IZ8RjS+7vtEuX+EiVDxuAeeyrXij1ndTl6LrmNT2H8z0616fnZdH5n1Z+5AgEDYvf1Wuu/uGrD4N8ZCdKGTNEVII76KfQcHJHx3b93lw4+R/sOtcWluezvub6z3xbv3gPPk2EE33z1pP3iZ79sn/70F+3nP/tFe/b4WQ46cs/C7a0NjGWZ0RGGyFi7iyH13r332i3uHnjcR184PvSwvj765EN+97XjvcN2fXrZRkDXyvw8TH+0nR+DbxiLzu0BHTHUMUo0D25b5VLnOQwissnqAY2hGCcICJUPQ2an0XYGFV2bQucOTQbdFk2enbmMGMYIPsZon0lXQ/iNfmze2UpBD3xoV8OulllrlFtWCToNfU8dPwRW4ACeYZjz/OJMW1pZbmOTtPvQdQZ1nNH12ReP2xH1dVmfzgtJ3+zLAIAPhAepsDhYgMGtwsB3R3I9XGpxbqZdnh3kMKDl5fnwggzAkEkpGz2iI7x9tk5Vh44m33lI8LNxrFPvTXBejh7ABN7OYDJE6NFG79679BrrNbNDhYPEFKVyIJ9SYLoEWH5NhhHC+wgfeVX2wIVvqPw5y8ul5ecYga9Wd8PnMRFrYIy4zoJwZi4A5Vn8xflHnlGyuGxrD9RUKVJoxeChXl4qOcKtQ8O+pCPCZeZ+lgeK8xijoEM0dnX3XvWHDxCnU3AM4tv3hi6ekYJTaMr00l5n5Ki0dXj16hRJv3VlVZ7Vrv6OksmfBkOXX9IZt/feP5UY6dI00pV1sb5eQQHBdML3LvxRbolTZZfc07D1tzJCRbiDxbvOy+RvuTx3hk0X3tQ1hpzIhD6QCyqbgYXQlZ9gPv5553o3+NO4ed/75u8o8m8q5ZWIXF0cX9Uzv3r3XnjzvuLle1713r/9/Ca8i693ry7k2SjEM27i53OvrZKeq7Ip3pYo1dYVjGcWFam7G97m0QuJ2Ht+J7wbx+fgv4uYb/X8bn7dc/318uBd6Mj3XLZvR59ePqsvpN6kqmXX0CZJ1Uk0kGMJQoPqA5GbPRSJl8qLdPT/DP5FizE9dER8t+46hWeenFy2I/jA0RE63/5x8yDcbeTT3qEOrDMMowOU/KO2uXvSdvaO2t7RWbYz2ed+eHoBr7nM/ejsCsPruuXw86aehK7S4DXIp1NXqUjDQ8hqyteIlUzl14HZuhD46Q/eUR/bTT2Pd/Y/a1Z9uPhNDC8uOmniGApXxSe8jN852Dv8votjB5jj6EfRtn8688oZhzXjyPOWjpO3+dq3xKfpffa9afwmvLRC8szkCusAHFUfr15/4lkj0MTm04UytsERsjSzf8hfHqTzROVefXZ9fT0H9uqsfA85Pz4916ZmF9vA2ESbxzi4e/8D9IvbbX5huY1ilGgo6DDx8LPABTA6c9RP3OLOmVUSioaf+Lce0tD/v9C1lXd5jjjp3sUooyx1GnGvQ8dDUdXhLqm3urAlWK84ZELPbs9ZAw7yOmneuF5dexrSj+lrBWM5HuT1Nbu4DGHfaZR6Tyzexwjm7rM6mY52nUj2RPP3vWeayYPNw22B9nZ32+b2dmbS6/yyTR14cqKHS9fHnRAUIXaZ2VzaNxg7aUOXgKsDOZHn0aOHwYEz+N3uwjp4dpn5aOx6cGocALSxjiTLtzwnlTjIpCGfQGUi98Gt9B55JA1Rt+CNb2ek3cU4l0ZWN9abBzjHsQY+zEcYjoDLLVg9B2If2kcNaIcn/L4YSH9/uYquSX/Wd+Le/O8DvzqyjjEPQsyWHhjrHlSnrHflgfzPGf8OTqgvLi0t8DzU7t653WZnZ5B1F20GG9K2dS/rtfXNdoxRPz2/0r7R8U9ZOlLHwOk19oQz5jKAkWrTfvQFB8avwK8TBdx6Uj34tzDUJ8HV/PxMm4bm/z//6I+wAwbbX/vd320exuzq0t/54Q/av/Fv/Ovt93/4W+37n3zSBuUH6LBPvvqyPf36q/bi6ZP2zRdft9WXr+AB6KnA4WzRfsobpp9cQ1vbB0dtdXuvHcLD1rZ32xffPGt/8ud/0Z6trrftvYO2TTupj9mfPv/iV6GL2Zlpmwk4apX0e3eW2+3luXYb/XUO+2oRvMxPT7TpCSdL3LRJaMiJO9KQnEOHZ7eKtnpWDY6Ka50y0lkGRKEL+YV9TZrXeaND1okdWeGI3eSkDQ8Jl86kP/uF/Esakna8VMyKd/GRS9lS31I4ofqc70KDCZU+MubNO+mURBU9NNr14e6e77lTHnffa1OcofMLv5VSH9P2rYF0qSCZ5fnd0Ml17+abr9zFiffqK0oSk9syXD3wKr+C593rXd2Rr4ljCC1Cb5lAwLNwq8fZZ7u6dekyQ1nelizIl3eufo6jmt+/Gbp3PYjyf5VR8j+rHuRpRBC+rt46mt91mHV0YBqv4pWFz/ot/fQGWCI/S/fV7jJc0vG7tOYrLenw29zaTD1dQeKlr8Vt07QHlU86/FzNkxrAC7I1FDaeDlEHnE+4zk7pR69fwI+OiFaO35tr/THW9Kptba7zWwe//pJy/AqvKwilC+k/NA7f6drU8nSUZsA8sqjTp/KRepTdJA+qbYjcxhp+fwp/Th7gAzqrXlF6ummj03HvaNu6md5+p9yudjEt5ZG0dHR0etIIR+nhNeO8g0mc+uxlvQrPdbe+FYSj4qZ+EpD1IU0Aoz29daEeK//fDGl6gp/sS9F9qENecFWK0mfs+NJKV26HXfuoMdVPYnPmHWm4l33Ab9KQMM+mq/TWBOyaHy86uiy+pb0kbzKd3yq9sCRxMuXq4T59p1d2yf+Ovu1LRDUed+177dVu8oSXcYXPuG53qNPUiVlHmcTodjVjyCTPCESeU47xEnrtEnBSNG0EUDkHzPL8wnd1HXmCclGZLp6F2USVljS8c1cDn6Un4YoNTAzLSBzapXZTsT5v20leH12QP6LmsgzpS53Bsmo7q/7wPPvolfY7fD+7bkB/bl10eHias/hcsa9sVUcBTeHz3fko1kWZYvt4gL7bXr14+TL6inXMtuvESx8gvQ5zz8F4/vx529jYSj9Uhjr73P5lnagEuPH8hSHk8S4wos+AWyepWF8nCahbZKcI6i28pr1//1728rctATHwujOAgxan5O8kCONKdevbm3GQO6lB2OdnZ1u2Fb44oa70e3SR4m830fc9sNwJ3g/eey+4ddWC+r8TO6SDs9PjNh2nP3gkP20BJ9Zubrr69AJcuvKPfF0qQZ4eWO4h/m5l7+G7n/3yF/CZkmNbWxvEG2y3b99Km9pG7ru/BT8ND6KMefBofxA2HfrqmfpV5L/ucpGdDMCZ3/S1SFluWWadBv7b/+pf/9H6znF7/mqrffrZ4/bTX3zdfvH50/b5Ny8yi3N1Y59GpyP2HD8uyXHvfZ2rOo7cQ13mfevOfFteQUG5NdcW5ybawvx4++ij++1b33q/jQxgGE1iOOg/6i8DDDyEyBz9QAemA0KQI+Nx0LrvYN/lKR3PfUpPMzqlY18nq45SO48zy1Fp4giWCBWkLj8aQInUEcXHLA3jBY1ARzM+lwJJZGR2mHEgfonLPVxdWnoMQQ7DkSUYZzY7y+iQ95NzM0FmGIkCm4bIXpGjGnWUSYfMzAI+x6iksfqzbYmdGcZNQ12hELsM89nj1+3nv3yS+g4NnLW/8de/Q97EgxBiPAKvjedseWfGZsaaDGDE8u3YdnAMYfAnW7FTU2qPcVic/3FBOCCbeiqU+G3gbvREoc7GvxY+e7MCB8VapnK8sZnDac+O9tvr9ReU1zB8xmEGzkY/c/vGNoUSP0JnmUR5XrzzCNgn287zV+1q77ANnIALGMawhLfnCN9AO0c4nxx6mBuFAoCnabu895rMrtSqYPsuOT+gcz59/HVbWV6IYeDIo8794J0O5d45GQDwnW0N/i9IP5J9xHR+KZa9iAeu+mR245O09UTrH51sQ5TZNzPXhufm29j8QhvEkLokndfApXug7lPWRdt/vdpuYCwjdMbLwcvmlk4KOw1jicftAoZk3CgrDkqdQysn+7vZZujl51+1TZjfMNVyexPp1mXMRMwsIA859WwHBxvcR968Peh4fHKc6sHYiScZbe6ftP/L//P/3X5OfmvbG+3nn/4sB+h50FmMM3C8jXJ+fnLQ5mE6H3/4frt3e6U9vHe/PYQJjkHnHmB07OoDDDkZkoaWigfQt9fPV9v+zl5bph3np6bb3NRMRgkBIbMXXRKcrazApgI3A0vcZR7u2+a+n5e0i8xHpqUDwu++yyof3kl7ChkVX/telAHKVxgr1P3tzHlnazgbzKWHWZoLXnUu1B7VpnNmxwmop3XtT/Q/DWW3ppmYLNxOzbqS6A736TY6AfObmMIok+YVyK09efKyvXi1CY3oWHJV0FkprfR1B1sU0AqKKG6U6gDgpDwChLjcbWF+Ch632H77ex+3laV54lAHYIkhHQebdGw3qz4nLiq80wftdOmo9ettqLiZtaQwhb6NIpMncXhAjDVwpmIIAoMHFUcrp4JVhw/Wnn3pMrSH+w+WIS++MNZjsNegi856aYnqhy/nzAcEvzoAVizGPPXj7uql06v+dmQ+4EuHfwYFNLYvPewNGiaJBzumD6oIAICKSxQc6CXOMZUPcKVzbHxyKs4dcWfNjTeIALXu1iWzEvJe1almxpi338WlNCbOVBRKqS78RWEHR8bPgBDv5aeX8J+0E981cFXP/HNWfJeHbWk+OjzMQ7yXIVyKlvTrzAj5eoxr6TjtUHAYTC9sygjhq3YHtgIveDH4Uwe8CqHBaF0ZmeVBPl7iSyUg9U7MyrO7hFP8hF6MQ35ZCWZ6SzGexMy9UudtPVGWob7whjR+tL/kgWCywCLBENNny7J+VTfj1Pu68qqXKbD6WJnkewz3N3Ersv3GKLZdGQrVzoGlFy8KP6Ery/BuHjzUvQtVcOJ3cPaAqt/AUbeSncnXer2TT77zX8XvvRA7xuHxTUzj9NrRd1Ve106C5nPdTdjlKS4Mvg+dG4mQPiBMeZb+e/cezG++86O7Q8bwVR3ntn3YAxlTJ/SJ7JVs/+buTGOwxh3eS5kyOrejc2n7CV1Kh56O+q3tQ+4oy1yv13baJr83tw/a2sZe29o5ajvIppOLm7Z3dIFxwHWkA/G07Z+49yi84Bzjm7vOQNQK+hwXOssZ3cpt9+ze8plsd4JciRECvJnQQDygI459QR6rrJCWrEuImUs8a3zbp7ykGXUa+UfhMr8JwZF15V3FrzyrXaotlE+54EOmMz9xKI/1ne3zne9+rz188LDNzS30DKeaPaMx4baV8pvkRVxlmPfOWabj3vJKL6n61jMA8TvN1bv4Gd4SBzn5WF2fjVp8z/TGq75kfcbRxXXMaxCFV/JOuTy/tBQ8H5+dtfXNLeo23PbR0TR6hM9ZT84oUl5PTk5Hn9dZYp3V0TTInGUpbhxsLJwV/Rk6+gv/Eahe6N537+wfPppevhO4uWdlGGlHwadn8miAinsNPJGjTpH0vTJcHWiQ3wqHsBZOKo6X9G351kFcRc9I+xbMnTOoc/bL7cxb41bZ4Ows+4YH+Nm+Hso/O4tts+BZPeOB2TwMVZ+btn943LbRnTY2NzFs9/h+HsN+aWk2jm4nesginLHvZAZXtemQzgSnAeiIuC7t52P4t7JIGLK0HJzogJW2ve+hl9reDoS5AsE6KDOEVby5NanfdFLID8BGtRfpKaztoWc7u/8IfV66UJ7XPtS0i7RFumPo4eQcXnBwQD9HH0bX3IOe9qEvzy+bXZgDhnH6PbolcT/55OP8dhWJK3Kdaefq0irbfqCj0PrdZFDjJPqhDoXrLM23f+gYfPniOXheajPo6Cu377Zbdx+2samF9vT1RkMdSV9y6bxtm4FwcKpTRn0wrXt9oSnVnGQ/if64hGH9+9/7dhu5OmuT4/y+faf96suv2gW64+///u9noMbVC7/89Kft808/bc+++bp99pc/zSGBe3xz8MCZfQ6iOTjisn4L1Q5y+89t2vrPiO9+wM9W19pr+tiX3zxtP//s8/bBxx/DAy+wjZczuLGIsa5D8+bmot25vdi+/fH7WX3Qrs/j2P/g4b02MzHU7t1aauMjZVdkK1vKQiHqbYNYuhAv2hR5npzUQc62f9dHbGvvOgZAOFfRqLizr0gvGRwmjlukyqukNeO4tabOlDiq0ofJwXz5lpz4rzhxBXHud9uBDP0vz5Ja9GHau/LgInbXRw3dPRn/FaHrW5YtZYb/WDLlZLU3uNXBe0zfelOuMahXeAyp4ujp5ZM+QJAelSfyP1PY52tFm7lwJ5+unn7XxyCO38Cb9+ZZfK6C36ufScf8SBt0epIzWi23u96NX4E8Nbx84r36luniKLXsfM/ngvPXLvFRenf4Gc1gfXVqmo95GM/V6VltSx6BzZfJz7qYRzmou6tgKxkjv5XuzN/f+lD87rM05bNXx+elPe86qrThsmUU8fSnhC/02qfKeZtGh5gONC8HR93CWAcZzDJ8xol0YDYrwdXBdbC5ukm7SPzJO5WVmWwD9G/y5xJW62jZBt8Ls45CHa2dHZDzsfjuZb8oh10NKAQlfhPg3j3txIds90qfTN+jruY7OzdL3x8jD8870c6H71O+PMXytE2kka6dRYRy0WfhNQS30Gfq8OYPlHBlUIj3AubbDH5ax3zn/4BZ+ST0cNHhyCv8lHv5q4xESnEUeMAh70OTyYCv3YMw8r3gJK23wM9jsYLA3tUl8Xr8IBMdfMfNqOnZ9Zk0RQ9VLfmStlLZlDwm1ABM3eUP1V/9Tf7iywuYE0hnxrGliV9trp7Wh23vRF9+U5j+AOVItkDD9pdnK88mncw5oS4wmNV80p5OYFef6lekdOAtnpvVBsCgj8Xv2m+hL3GNzKpJIsUfuskeCdz1fxbs9nvhA3dBEHyad11+NehUOpBOfvEjnb6razpYkdVZ4pJ8bG/TUFBWOOrbsI6hab7xX/wBcICsKjpC3qs/5rBkZJ+2qj7fGWQYKSiDegKrusPa+loG+sTFzs5WW+c3rRLnv85xdSflp22pPPWQfs+sEB/iRRSoa7mThD5ad6mwv8sP3NpnbGyirW9s0Q7T6E+jtNNV9EX7jisDpS/7rRMxLnknv1Bvl6+Lq0vwIRwOQkybB/VwQoKrWvuI5974tvMhuq50cmflVnv/4YP2bXQacUU1owPmbBDw5+TWMRQMzxGYnZlEhhOBfE7P9UWhh3OXR9lv1MflzTr/9dXJF1wdeAE+3FpbB/6rVy/bv/jpX7Sx8eJp4WWExWVn8Y+1L774PPg6pV7qWJ6H6uCt/XjG81KtP23v3R0MopsKD7yXpozOPPDdu/M/cv/uzZ19FL+Ldq1yCHIcCfLEcol9CIar3j027pItCczRlr62uDgZ5/69u/PtvTuz7f0HK+2jR7faRx/eax+8f7ctzU8BzHV1pAhSO6GEW6NQIk3nbYwwO7QkJM0RT+XG0R87kSOtpk0HIB+Nnz40JMR4GL2COFuwSOj8XRyCXBSvfoC+RsDq7Lfh5QZ2iNrnm4oQrk4hYIwfDWH3ibywMRVSfKN7UC5POrUw4lzaG+Uc2CV+lSy3a5GQ7NgRLtTDGRI6/qyX9bUBwoYvSEOH+NnPPm8728c5cOXjj+63Tz5+SP4QPWWcaxWjnKukiyqVLkcBM5KlU5KOmJnWLsMf4G5ckSYO/AoclkaCzDgBKOqgSWmU/J+4edZxS1QvGcveq9W2+ex5uzk6bDcQq8rU/tFuGx4bhh5gfO67SYeZX1xuU1Nz0AadcHQGY2W07b7GwEHRPdc5Tid1cOPm8qwN0/6atOYlI/JU/sAL8auEHB+AU9oqA1/QgqaZjG0XQ8TZPjd0amck26lV2pzd54giUIMjsEpel+DgAvqYmJmJAa96ey2DpfM6G37YQ4BgGAPeMSBG5xbb0BS0KdOgHTXKCh7gdhaZI1HHJ60fxjFKXQbI8+zyNEum3ff07OS0nckI9/ZzGO8lyovLci55HiQP4SXDdFpndimkxPn49GQOvtKh2UfbDI6OtQmYoK5sGZVMxvq4L/7rrfX2CgPx6+fr7cd/+fOMnt5amcdo99BdjEo6voMS7hd///6d9te+/732A6752ZkoJg6GnRwDE88yF1exqIBGaINrO7/Ldr/68hvwfg1zqwOUEgfcuXWUfUVaux6g/Yhjf5DZem6ADMd2dGmzgwMOAuj0tZ3CcGjLKGKUbbvrLFDulMODChNsKxUoZ3VPYEBL7/YTXqWPdw5OBYZCGqolTw8v4rszQW5UJh3ZdLuwmRiYUzNTOYNBpu7ycVe/pNwrHd1X7fHjV21794TffZm9Jn4UONK/A3y1xzL1BhiFhIb1hIMQo4NZ4eIectNTY23Ss0qgP+Pa76DGDOZ0ukV4HXl293evaCUE4/rz14PI0UhQMVFJN46KAv0dXIgPYTXfGGzgU4GmwPbqZu/YV0zvb0fC3fdPwe0MflfUaNS7RY8HEHmIjqO/zvD3rqPNfXYd2Xcp/cGRBv9pVnrJSVzmfky/0Yg1jc45l4mljaQv/nTQuAQ9hg39U1zWgI8Isu3cNugsConvpY9OMTGkP/DTdlBhy5kCfLf+4tC6llGD0CetefguTpzw4wH6RvEay/CbBoe0GLolXpePzgZlgvxERblz+LuqpFPKqFK+u8e1B+H5Kme0EITBA59UvGxaqSEKt0olv1OXXhA3/osji7vli7PEVbbJ54Hfb+ZknqPCEJzJ93gCNp/9Zl2CB2ScQRkpv/e9tG3+ptUgqO+FPyvgc8rn2eLM1ytFy4t8zo+CMwp1ivFe+XVpedW7/OY73hrZPPiTZvONfCpa5d+VV+VUX6m8U1Dvdy9uXuR1gu9+PRS8vk06I/uvMk+IbPTuO3DlXdhsg4ReWV0wWuLyr4PKS/xXrNS0i5g3vrfdI3frVfL0ufLuvczHHgy98r13z+asM1v6Ee5uBqDJTWq6d6/kTF8xfneFh3v+jDISsjqBB7rNTndo5O6+M/BP48Df2D5om7vH9HmuncM48w+O1QF09OkUREk9vcxsXrfN8zoHKdc3A/TdwTj0L31GFpxThpMWJD/5gzP2QxfAZz+XN1mRQrXKfoeDau/QMXHFULAhTfheTCSedFx4yifvvW8h+YpZH3hSF4vR2MOT7de1YXhWD+cpO3ELj/YxeYXg2s9874G27uXr4f4102i3Z+hYr+LD1qdz9ksH9ml5QvRJYeAWFFBP8+z6cgeDjnWddxVSicRJPw5+OpjrW9fW4iSrAcQfcdWPn7943jwkVQMMFsM7jARgvH17Bdm6Cw1stZXby+29Bw+ztebU1GQOoHXveGerC49O8eJNaitmXzjq2s3yfTZ49zKdobsbxEXHk+QFyqmqU4tzWKOwZiEXL1CnEHddHqZ1UMrflmnb2j4dr/N9xeUKqgvGil+GssHfplM+ytfU0UxlG4v38G/gUJYQudf3+tscBh+181XsAGVCjGthMuO0a+lBmeGObujsLp3ZHr7nwHryJ191dR0G6sbV/gMYuQfI17HIHvO1TC8z1ibIeU08R4/iyS1UxYOyrfABXOTZtYmX+WabQfHAn478PcrR4Z+9eElrfYQhuCOt8UybATHKywAc6b2rlzkRY2lxIZMjPHjSQ/EePnyYeo2gzHsAcbVL6RgT01OZjGWXPMA+c2WygyMLS8vg7rrNcz9F33D2nP1LG2j/8LR99fgZfEWdebLtHJ22HfcG5k89DcDiAHHyik7vaXS+UWAbweZwBvzU+Ej76OH99oNvf5ItcE7dWmhirO2jsx6enLfvfOtbmXHoIN0lZU9PzdKnBtsW+qzbuYpDz5AboT3kfzfg45UrZg522/jMdFsn3c7hHu163b55/iJ6lCtBnj97lu0ydVboJNrf28HOOMrgAz0IfXekzaG369wfocmmJ+qQ3eiU6LVn9DV1Jyd0ZEAD2nL1g+1jD7NN5I/SjrpPHCN8sb2c7azOUv3MAaXSS0SW9ZFmfJ+4tDUcC9u+dCL1IOlhM85++YsdiASmot3MU75lsCl9nxW45s2L9HvyCxdL2uINBr/V/Td/dxnWrQvJq5e+e9bRr/NHp4mw+05yrb4NItHDAiv/1OFqYFJQqg8Z3yBN1lV8Og5m9DFBkx+FdxKVpAn2w6zgDi8RfvOpy/Rv8+6eiUNiddDE41sn7/wuvJ2c8BKW0mV778Bz8UTx+bY862Kw1Qo4ccKv5Mcr7sJh+ZbjZX2Kz/YcQITowMAmXfjsXfx5hcaSR8EqXF7+Ng/lgHd/18B4ORi7+IIqHK546uJ1dbQWPtvHnf2uT6H8QCQjnn/KzOACuLWznaHqQGd8APBq+XG2NnUmMvUJTYILdfCqsz4XHcNVtnjyveUGZ8LJg3y74guVnwqPJunyMo39w3elV9d365y8+ZobwbuXPgSdmvJj61K4OIqNZr2Co14QB/Zf26V7X3kXnizjbZsWnXbP3bfYXKFLElF3A+pXcOmfcL/pmxRRdS7Z0D2/exExl/H9LR+ob+qRVW//KLoCv2+sNy+C+x4sXqFTv4lF7zrbfWcxKiJ+JEQuEMyS1MBW9NjLoYL49xdR41PrtYe80L6iXPKyP/hbGRvJFXiFTQCMozwXD8LovZzyPpufbeYAveXbf7OlFn/ynDqHDvkHPiqeOxyMxleiz8T6d7gWV/pSjOfV4de6lT+vxwd6PNV6GLLbhtUMbPznO15JP9KJdOGEYPucPCVtRGT7l6H7bd6G8HDeiZfKrUW+6ExO36eO1lUZkK2SeI4ulPQFk3k74/+Y6wh7362vnYgcPyT9V3qXNsWtE2HVNRyAVffJQCz92PNF9UE46bDwrw1+zveT1FOcWx8v41hXB1bUg1ZWbtOfkNnIVxHjPRNsaJONzY3oWsrwTS5QFQf6l59/QTxX0fXHvzQzNZXtxfTX2vcdbHQ1pRNhtzc34/jf3UNHJr+0LzDt7+9mhcfkxERWz+Wg7V7buH2cu1BcUj93eDiCT52g29kfxY0TMTzXYGpyGvrobYUJ/jbQwUd4XlqYz4Hgblf04KGH8m+2Z8+exI/lqj0HhuXF7mSxvb0bH5tlLy0uV93BnfykBuqc4DEYX6O6nwMeB+jv1mF6eib+Gn0hA//m3/7rP3LbkUmUtRGUjtEJnmfH29joEMSKIjXWh8Iy2OYXx9vi0mS7d2exPXxwp73/6Hb77e991L7z7Yftg/fvtJW5UZQWhMcAwvIKxYgLUVPET6HOGBXa7PUJgWNtFDFxL4aFkuAhoApoEOnoGF0DqhhugyMwHpiDROzsI/dLknj9TGK+uZUO+fcEldu7+FHlLNu7uCUFnc/iLNoDVY9QGk+O3QZoEMRd01A64skXoWLjDI2N8Y1OSt7u4cUTSukFjUB6CMVtU6YwTs5QGnczQgVjUAlGuXKfqjj6IbR05ghLOhKwyuMGhySS67ayNNt++wffAj/OgKMTyEgGx4C9P40mQzB9BiZQfu2uCkq32NAhZ+fVyLFjRjnjt0EneqFgIPvZk5g/WRb/E0kcgSWypC34qgNLNfJoY7Od7e61GZRO63kNI5yZn83qjaFRFOnpuTY8Ok4aPyKUsfQPtjBkXqy1awhsjNcq3oBCs2GQnHvI1VW2whkQprPLGP06iB1Zu3bKH4L8mo7szOl+mQ2XhoLKwjSd9AwlOwoLgKvKydDlX45UanycwdgdoLqBAQ7bZjwPkW5EJZ1OMzo13fqGJ3JYs47/vvGJONfdfx0O0nY3YBZ0Ure4GZarXkIXdBSd95//7KfAhDEE03KVx/iw29UMt3OMkPHB0RwEAtrA30U7BYfOyD/hvu3hwQiGueWFtnhruS3fu5vO5ox+CWAUo8QZ0Y5UHgEHvSRLiX/+85+1X37xRfvqyVMMsT3yvcyWCI+fvoDWSNOHwkCHnoDOv/XBB+33fvCDdndxqc3BxHSK7mPQv3jxoq2+ehVDXSbo2RoZvadRaiDILnND/jC7q37iv2rLC7Pt3t1iInHy8acilnRcg1gpOW+By6AglYl7kMo2hoF72q2troeZZ9YI9KiAkxlJnzKtzOiCJjWiFYpROG1IXmbmlL+lAV5JP6YroXUdWjAUD7iKM8IldSThgkeRt4OJCppx+Ngk7T5Buw/Ac6yro/Xuofr06avMUN3ZVQihlDkYQftmNREwR8CrrACnCrKdyH1RFQTXl2dtdma8vXf/drtze6XNzdAniK/Qsk4yeGkPkJOXwXv6pjyJOnuvD3Wvn/5X8bx71Ui9SosDlCr/OiNqBr4Oe5cVKlicsS+eVBQcWHEE3mA5Kpgyf0ei3Xcw5fDe7Yacveno+Cm0oXHryfj+HkU4ySd3dtwr91WW+e8fuyem/BDjnLKdzaZRazqdcfZLZzmCqp7ybbdSEE6mHIWqBzNfQssak9ZdYXSIAqASECcNiZyxoxC3H0i3wivftB3Eg2m8qyBbP5004sj0zhL0cEffeRlXWpibm88sAQd1TAMmoZUyfjVaLFdeZHB7DtvDtuxouARpGd3Cb/kqW3Nzs3G25LfxoANhsI0dAIgCSnvZmh7iaHmmy4oM7sIyOj5qq/fiqeRowKtEaqDBEeTdtL0rIhxcyH685GechF65/q68i4ZKiVVhLnrznfcYgL4jvvWUj5qHfwZipq908et9fTOozMVR6eVX4r0Nb5/z2os8hNi/yP8eLOLLqwJfKTMKKe+Sp/GsD8+mSffgP3HRvSsYTVL5dHffpXDvvSt1t3x/JFoiVd4E8dc9G9Lv/ZlX/JfnpE7VzaLkq5KzQr72vhnqXnCYzucOxgr1NrDlEo7uXc/o6oVyMBhHZ7/8+K1hHuMCnqPj1Uwur5zlq0GuEq1yfNJ2dw/bNv15i2ttY7ttbO22bd7t7rvlzgnfTtvegecvqZy3dggPOTLtKXIPHun2Pa5CO4Um3Wf/FIXKMlxJd66qB1IueXYWMZ/5phGupLbyBWO2AuK3uLWuhUQu3imXdBiqJyoz/O6lrEraxJVv0OYa8Oot5CdOglLKrawqoe9D234yDY/BX/BVOkMVzuW3wFDffC5c56n6SnJSZpaTQoVJPnsJPiZQoo3jTCFnwGdFHGn9pvKt01Y5Z0FZnSD/81cPhMBPPUunox2BsSATVzr6ig6Ezba3Pq6+0jg1senNqoM5/CdGknKcPHrOLOGRT7q/+sHeTg4sdRWdA/bjE0Ptq6/cK/w1sgKZjj5kWR6GaH3Mx+1sNFbOlS8gVHyFnilc+SwOpN/wwrS3bVM0313GTbXf7TfEM4hbg87+hYXF8FWD/UzdL4a76YzPFcOeOKb3vYO5yj95KQWAP8t7m7d9R7zaphrgwiNOxZW4MY2TC6RB4+e7z7SXhrHyqAz/vuzNLz83nXdnXWnYKbM10Kpc4NN+keagVWewixu3I9J4s07HJ9gQtAcF9pJgZ5FP9uSX1sjbiVYOGJiP6SaQqQbL7AYpnPAhfmIsgxMNbWWT/d8l3aEJfhev6M/BvvKMzZ3dzOp3cN/BN/5F9olb29o9pN9QP2kHXCENHnU0ZP9Z+vzszGybxIhXbuh8f//RgzalrWA5Q/R5Mp0kztTMHDrBZWaguZpgFLimeK8do6N/lHqdUB8Pl/b8DunAb9oas0sr6MHwHHTV6fnFtrm7H3toBJk4r66HzTqF0b0wN53Dar/9yYftD/7aD7BNv93+1t/469ilM23ANoZu1V9G0ROerG22f/Cf/uP22S9/2f7JH/+T2gOXesgb9uGZgyNjtPN4u//oUWzITz/7rP3xn/5p20Y3QcNpz1+9CM6d4f8cfXsWmt07OgwORrGbNf7Hhvrb8tI8+Xi48xDG/XRbnp9BHxjKwIRnaU2MDbUZvk+hC4yCrwFoWTkvz3IyV1Y3gVv1KZ1KbhukTiLtqivHyUrzaBPbr+wT0qn0F54BTcqHpNs4FGkXaTu8jG9pXfszurPvnUilDru2vhUa0TknXVR/lg7M2dDTMzqZxcfwT34SM/GTOXef8/vdEJmWh8TxMl9h8Ko03adE5H3xCH9alqH4RMWXBl09nfS8TT/2G3/Z7oc49ulOL3If9ln0Q/Xqck6dhO5NoZ5DK4QekptpATC6Cj+F1TLMJ/yDULBbpu+tn20kPycN8CbvXv06HuNlqPrKv+WjdQUflNeLUr+7+gkDMOZT/rOWvx4sQ3mjzK18bOeiHb/F5xK46p3lV62EJ//zvuy0/OrBlWcimE4eJ111vNig7ixPVgZ5+T715J+81CCflqe6hbOrK2w7LyNlMloPjuiB0WurzaM7U29DJp/xLu2ZNwWXNG4wWpePctT8S8dQX0qrJk4XLEN67trY1G+CdaDsyDjuvVe9eHUvvduyasJY6k1e1tVVAtZOR7GDFTUQMJgBdWVC2pQ/44Sme/mal6Gjk7RT8GNe1T7VJmWHRbfJe/iE3/JsGu48x/6HJn+9zStYfvCVNL3vyTtvfZ3nDJz16LtgMF4vDn/C2l0dnes8dqVc9jL3vUqU8eFvwpx3VNFa2q7l7zGPXjzy7wGQ9+8+d3VAHL15Tpzklh/1O8m8Q6v8yBa3fM5l2tyxj8GNA/uJS7Cf+FHHsj4R4zqRWFtX57Z4VT9ycvQwMkteUodcQwfyWOLXIAG45If3mkzpJESB6vV368Kf1Oxzqmz54EM8ZnDf98TtJpZlshm/y1as/q0uqT/F7w4qZGIzv4VTfAa/ygJhqRKAR1mhbAG2nozpu8GO7ZWpDMrEHeLrM9DZr21xRjsNjYy2aXipk+30g+l41kaPPgYtS3PyhFevVsMrxLHfJW15QMc/TH9Mnra9vFJHv9v6LSzMozfMx5G/j66jr8F0k1MTaRtx40Qb+5krLpyw6XY466ur2D7bmZUvrx8DF1voHq64VEYeoNs68cOtE21rbRb9RDu8d+ueHFxMmvRlaq5f8/DwGHwC5/FJtiNyJ5j4c1H7PH/H7aTv338PHMIz6WeZ8KgOM7uQiac723ukPYIvXGYlgGcd7QHjvXt3scd2M/Dw0Ufvt+mZ8s/Is6amxG0dhKxM7s4lc3Wo+LI+r1fV3Y/aa2BYWFgIjNlRg9aNXqPgto/+b//n/92b4REKdokKiLKSLp0SkGln8KKITOtc43sYZT9NTgNdXrqskI5kZ4AgrvvejhSFsHgfAh5CMRymcUfKkeSSrHJc8CdBDwSU5oGrbrnSP0pH4/liewtjxe1TyP6MOBCHI2jmeXJ40kbGJtvAuEtV+U4+UU5UhLQJnIEGQfpud88lY86+Pm1XJ4fZg/Fopw7c6OsbQnmrWbB2QhVoM5ubnmxLizMonyhts3NtemkOAoTZU5iHI+0erKVzTY8ttC9//pjn8/bhH/ywDS3OwQjodBjdUfSbChNZOrtdxiVj53KUKDOvXc7ZIFKUVffG7EPB06Eqs+7ToU995IsyVxV5D1WMYKTOOcBWIQauxabcTiW4M3h0zgw4q2PMvR0H2wl1B70o0CMRmH3XdGjKubxyVg9KIgR4SAdxlnp//3nb2T9sp3Tw+ZU7KOxzmVmjEuyJ1ZcaKi9fta2vH9fsWZR/nYjuQa/CCDIzi6WftkbC10nVp874pm4Qf9qfvFUSXZUhVToTR36ooeDqicfffN3u3bkdhmPjl2NRelFpQnnzHWVegjMd+sPTM5Q/FZyEjhx1DL4QMnRkZ107G//05DSdx4PE7Mh2ehm/zNctYq7oNAf7Ozl89f/2f/o/tvfv32sP7oEDmItbDo1Q1hFMxz06QXI7cobU2VG7JA8djPYh8TVO37HDlcIifQnyCO1zTQfdb0fA8fLVy/bi9SubuNq4Y662HW/HMWik32++edoewpQ++dZHbRIjYoQyVBJsdmdBSbcqls7iOcRgP7twaXzNHBsbLme4SyIVIDKUHGLs4NINhih1Xl5cAPZB2hAhBJ7cp9+4ABv8OxBVjmXqAd7LoOjPSpdOUOe0bytJY06DO+PI/JyZ4awkjScNDPd8dhbcCEaPe7KNQw8y1RPwfobxablZrq4eb3bwI2naAW+qA48Rz3wHPxlNlsaI6JIuhwcHx6bawooH9Nb5DHR4+MhJGO83T162f/HpF21zE2GFcn8IfBptbjUjPUpfCmkHm2qk2VVJ1ve63V6Zb+/dXW6z8MLx0Qne06dJJx1KuDr7Fa5plF7olB2Fu/xFOqh3QqzKUUa9aTrBGJ5JXAWaV71zxno5l+0f4cOmJ26URXJQuKZM8FFtAn5oGGfYqkY4yKoT0C0BdMzJdTW03R9bfuNB686EGoOn6pzf2zmCpZCG7jc6PteOLm7aLm3kIJsrSw4xbp0ZpWBTyCsIpQphG6IRPYBapcdlw56xkZmh0ISKiPB6Jop7YmIuZTmc57W4ZZf1sN+4rZNCkQxAz00c+L6/c+du7tk26qxWkSjMFXLuU2057uc6Bk9dWb4dRcCZAuL85PQwS+Y0QpzpanAwQOXWfYXFp+k1rjVk7AvdwUAqJbadeL1993aEqzB0ysocvMFWra0QXEJZgwge4CeMl/IxgmXwIttVWJbfzF+8WWf5kDBZljJBJWgCerMML0MHy4j8nnf2K/tm6EO8qajxrPJnuebtZRrp3fKFo1P45R9+Vxm3bWLgEc9vXgZhNG9X8JiPaUFGnnUWdEaE+UqrwnQFHP6uLLxXfm/SEyo93K73rsvDy2dx6mWd374z9AyBd2D0u++9q/wn5HsZKPkZKg1J+X/KfBcW02b/WJ67uAb7iEZKDG7j9eL6l7yh3a4OxqGnp1yVQQvr4ktrQTLv6ZUFnyXRZzrZbv/1vWWat23LD+qOfgBe5Y2uQrTf2YdtG5Xgo56y7FLccw0SvqkOXNN3g5Ne+xqgjjjRDG5HZ5uJR1dI+tZlssIvDoIj3pVhJl+puuhA1zgqPASbec4Pm4f4Yej55kt1QvFKoKLJI9+Kb2jUVTLf9kE/NbNQfbIUeypD5DgE8o6f5FE4N5cK4jBgmD/xMmgNL8oEDOL60ckk5t2lS90pNrKYOCXj7AauEmrtCP5mv3C5r5M/7Lsq5MKmHDTodJPHS6s14wujS6dnvrndxK9v/WKZl+BD2WX9/WZbvgkd/NZXMLkKF+BQ7xPBOmislIFe9ct2R8RzAF08OiPp9fpGW0aXU5Z6lpB93kNM3bJHA20fOa1TzMP6x9E9pYkdndFUXmNWXc2tUmpfbGCSjIHdZ1rEniG42RrQdiq8Vp9QrgBOYErgm84IvxmExfjuu/rBBx9gTB5Qses2FDnVMpHiFFpXj7VtNFY7viZMB0e1ak0+r7MngxFJCV3wvziSJsTNBPxVHmJacS2vNSjXDMJR/duUldYy5cPjXO/dvZetFp1pZ5lpC+pl2+32dDHzVYZ0szltn67uoa1e2d7d8mFhbi4zz1aQYdKdNDfPs3q5yYwr/TiTW3kkPWg0igMdeu7p2q3IEPfKNmW9W+W5FU41hfrlaWwNecNnn3+JAb2NkXnQDk4OAr+TKuQ50rmXsBoyuEImoUX7kHwNzH786EFzNjqAUFZf+9f+1t9s08jyAWhEfcnVlG6/uojB7uoGVDnuB6R3m1R4mfoB/dDBCwfQRrA15QGn+8fpY04+cILM5189x8YYb5NzC9H3P/3FZ8SdbIvzs20WmllGpo8jm/rAhRPBNjZX2wuM8aePHwevOgF0BMu3RrDnXmxstl/86st2eHDc/uB3v089yyHnDMXV1U30Fs/fOEy/Fg+266vXq21pZQncndZAADqAuqfbdqj3H6FHO/gwOz2R2fk689V/nOG/j43R0biXZ2PFeU/7q8OqFznYId8/wrY9gxfr5HSARF1FnC/MzUAvWpTUA5w6kGg6Jyns7dahzXHg0Gbq0zadZSmbJQDPXRDfcjjL8dnv0otnVEloDvCeQyc/+fSXwOcZStAXOOvoINu98py+h+7rszxAapDN6/DUkRqWQDB/aabiVX+io73JL5ppj6Zu3FJW7gs8Jk/P51mmrNyxX2eLKWHmEym566gCh70+qO3vF+26KrsHA/lGllkWZStvL5V91FWbxz4sbg3XxPM8C/mH8ZOObw6cOiHFlbzCVpyFLKC5DKLwLF4iZ0ij81V5bV2LR/iu4E8deFcwFrI6uaB9brA9fed344mb8Ese38q/3jtCZGcvb78FJ7xzUM6/LnTldfEAEzgLNuVHsNWDrcvfb/YDwbCO6il+H6QvdrwtbQyMfvfye1eGaW1j+4D5+a4cyRXCn3tldXmVvgZwPdDLkQ2NFdp5rPxLBlmvwolXL8qvwcBDfePehbzvhb/qvfeq/1sdQxz7vovTpbP8d4Pv38QjSg/MX0trG0nD3bsur65/dPH87TMaS36ra4ufpOOvH7mYWfPGr+LCC2yRN3nmbdWjy8/Q3dOpkh56NROuwPZOHl2wzHRV4Df4Pe3Hs7Rhe3YDyH6zn5ccfFt3t5eid0TPCL+TjuQpPTzKRjx83C12gCR5GFIiWXR1UC8JPIQObwkdwg1JahxyyQCTPEY8KMvEe30PbAHa3z265FkHt9vXkiB848Y9rKMXy7NqQLbOmfIbNjVyxBV3/Cx9JLySNiJN4KCOTkZ0pYpyQJqK/p1chds+0MGlo104OjrEhoa/C6sra43S1Vt+YRzPt9AvULRVA/RO9rhAbqijqi9oQ6t/mFZHONiMHyz9V15E+eZRgxrmA1T+l5iFIn86KWAaube0MBcfk1vSKWvdslCfkD7JskmpB7LeCYsz8wttYWkxPkOd7MrOjz/5pM1PzaDLHUZ3cqsvYVlauZWtmJ988w0y/Wl4yZ3bt2LXr66utnnk4vLiUnSmFeTzLeCwDdZev26vuRbRD1aWl9Fld9tXX3+TM6m++93vtQX0eM8pmJ2dp53VzU9yJoCrYNVXF2anyWsmvnBxpbPeldBuzR5fJLJJWYyCQxsOtZ3tzba5vt4ePHwf4h5tk9PAQbx+n2ecxX/Wrs5P29MnXyE7r9v0hAchD7fVly/bB6T5/PGX7dOf/qT99ve+mzpf3mgb9LWp0en4WJ2YKr60YaI7I3f0rXmgv/AZDtDffv8P/mvxWztR53hvt40D/+TUXHZgGPif/Pf+9R99/OG99p2PP2iffPyoffTRw/bg7nK7tTwLEidRXtybytY9pWIoxiBIcecSVgWlhsIAwlWjTwCc8avipuGQWQjE0+nmCfoScQRQRy5QC/iQrhBK/IZQJC4P0R0CmQohR6XscTql6S90nkHKQIkkzRBKVj+d5Qqid+ucoZGJINjZI//0j/+k/eWf/kX77M9/1l59/rgdru+06yMU8b2jdoryNmDHpC7jY0PtCsXY7Vymx9xOhM53ftn2d/fa9sZO21zbaJuv19o+RNKnI19lWCV9dLLtru62Z189TZ08QHUYBcxD5Vw2r1KjImuIEsaf/EflSsNCx4rEHGWMd8EnONQ5Jh5lgjJM8SduVGJ1uLp9kLOssycnHU9Xnw6YMH+ZFwaBHVjnAdhvZxDA6cZ226cOzpR19oyI1PHO55QtC7o8qdG+4Qk6LIqeM3nHINJxFOwB0vRD0DR+2376rD3/6U/b8do6MKucQB/OUkEBdrbYGHe3Vem7Ps8ZBf1utUJdNVgiEFCaFDyKFF5ABiVQQgcAIlPQCPWw1cnpGdp5MI70K2jJeQH9OtQnZ9ro/FIbW1xug8DWB7x9I+M8z2SAo4z6vnYIwR+41H5vu42Ac7dQcnYbMgT4YJ60zxl4PXeGsbiNsY7hPnjTJuan288/+0VmL3lJpH20iYxHR97O3n67Bs/91H8IJjfjFi8ry9lGRi59hHEToQIsVswTvD/78sv2Lz79WXv87Gnbh5m9XF1LPi53yrIiaNxDuO7fXml3bi23ORiGzPTBvffa3Vu3gZfWJk8PY3Mwa3//CAa1STnud1azAzUwxbUMTAbvTCISQTcnXMcZHdWpbpCOFj0pHIZgfEel7c/CH8cKeMoILTRpH+R1Zr5LJ4ZjvtnfdUB1Srcjy7UPuzPKYKLQawYdMJQVyzqRulFqHbLGFc44fiOzVJIoB6kReujTcaWz9ZRnlxxrjNK+8gbKkPlruMgIw2voF9n7l36QLWnAqbPMFA6/+vyr9vTZq/QXWj8O626w0vpJhzmUm7YepZwoS/y+u7LQ7nAND2Coqezbd2HyCr9S2Mp5AW8O/NbNb94rFL7C73L5g280XBQj8JGBC+opLI7eyhuMqwBXSVZo238crDo6PMoqCrfn8WC5gwMMU+jHvZU1Gh3traWk0Irb9BDfWWLOyNMBeHEJDP3wbQTREO+mobNZ+rkDWHvEv7zqh46XoNuR5uHjN33idjzOwUNn+ruH/4ADi/AZ+RB5z8wsYATP0J4zKdd85TGD8EOFVj+/h0ZoF/qPg2EuAXSgoA7E0bHfU2jQ8kRbGWX8ps6ii7fBs7NRxcmbmQ7QiO2vQ8qlbQ5iSXfShUKyHCVlZLgFRXdGgHmUEkMbghMd+5ab9oQW/C3Nmk/XlqZxf9t3VxdUvpdtctzZnS6lq2XOnXLrzH7jdL991tDRyWY88/WboWYSuP93vZdGLb9mSTlYc5Lffk+for2ESdowD9O4jYCGle+TB+UZVBBNF8UQhHbfx1zhobwlX/MQx87Aogvkt3Xq6l8DCpVfAvjyvUEnoI+W1zn7dBakvuRlHhXMpwdHL/hsvO5uWuN3aYS1q8fbfNKd/oqQwijFjz5XOf4yf3Fl/rZxvX1blnjzquX/Vq7q3cGkslx107CxdcyD9LFAexdZ+r6fPtOHEeYWgYN98lSeuUvTKuwO6tcsbQ03+Rnxo+BouJXz4wK95uC4DsI9ODzjOkVZPWrrW+gluwdtm2tj2+139truwXHb3Nol/ln2ykfPzhY7mRVLPjr43G7C3162pc4T6d2qOnAnTmoJL9UITqQr33PxMriwj1JTcWkf9V1wRRClPqeNfJV2qLwK173/Ey8/eZAXFf7FW/U/ywBTxJH+ehElrjyV/Km2KTgr7y50WRvqu7oRcYznb953B411edjuVCrPnXzLczIr3BT9yJOLruVBGmLyCd9nmTEhPIvfSU8/NZ00X7h+S0/Jj8u7fbx753d+JK/kk0wrX4OwiivjVTkFl3n5nPQEB4M0RDVQZtCXNDwO0YHt71fE6wZ7nXhwTj2yXSbxR+DTx/AaB35s/wv04fMTB1bBEYHuAUzgD76v0p69qOH1vtNBDbZ4zyUvT2vI3wr30YW5agZlD+/GBmZ5lIO2ysOs6qJs5aL8vAzeHi4I4onaJq6h8FDfa3IFZQUflULj2bJqa7lqe/mb7RJ8EU38G/w/T4JMXF9L6+rY9ldlje3V5S+Nyj+l125A32+Wp3zzm7Li3aBTUAeW9VLXdUa/B9iFhuQP5OngkLrmKXrWCPLTFWq2R1aNQHPS5PbWNrJ3Js7pHWwUYXUgwFWQ8qrsK6xuRJWzFQywqDe8whB2r11pUplpPUz76zir/t3NvhUh/hZn2irzlJvVmHyZmhhtt28ttSn088O9HeBzILpsCtvQQY1u1q86sTQ5DJ3NzS/Cn9STdYa0LLk/gYfpLImDT54InTlB6hg9ZnZquv03/87faR+//0Emw+zvbLVXj5+0n//0L9tnP/9ZjO5d9J8XL7DL0NUcbV24vdSmMd7dSmgInfPzbzyX7jPKu87MQfG1itG8hrH+7NnL5lkWd27dCix/+Df+JdpBvXmn3V5eaPfvrlD3vjY/O0n9J9sYctlZejoFFmen2gw24FD/VWbru53RBPLfc9qcQONEjXHlMDjX+a6d7HZKu+hwbgt24m9oILMXwZWDDcp8acel/TqkaRGbpuiLPOUvOo0M0ptsTX2o2tF+0dFzpSuarr5im6bfAaPO+xP6uW2xsblN3tJz8WIz6Zx38hf7ge+lheIDlW+uFNMri2A5HT11z6ZLWn/3aIwaFX8z/8BOGbxWRuks8xPkGryoOwIa9EF/VI+0T6ILeZaG6QRE+IpmicfNSztF55rguerF79bdWPZn+YHwQDi9PqNjbRR9byK8JtVLvvRBcK9DMvXhfSbZEZST4leZ3jnsChZ5QuHBZ4Np670wV4h8JVGXpsOTQHs3bhe/w6P1z7kuhC6O7Z10whjI61t3JQ3xSq6XDls+ieJfXT4dHMbv7so/gzxRHiPerL96WqerGa+D3d/m/2uB93UreLrnDi7Fh3jtcCGfsoxOblulLp2he+7SeHXh3fzfff6vCu/G6erQ4dzQff+vKsM6yL+9TCc91CTOX287g9+6Z7+Z9t28ujQ+0xL1Xmrkdy6e4yDvfvPMLaHTFwwOynSDRF6/Geq9edff25r9/wa/2wFroKWLCZ56f2ZkfvL+ohFonOdsl8Of3cCLf6m7h6lXGvs49AcNur1OwdtrSyMb33SJy0Um0oP17/DU4cq8DD4nEcE+ETuzJ8vyLXHf4jnXu/nRHhXHGfU93xr8SBmsXPe3QVtHXq38dntaBxwns5Wwe/6P9fSFwkmVIUzgrEdWfqtDmwuewMZ3cSfcnf5tkK78Hn2IvHxvnr6r/lMDbAZtDHmZ/do6d4O8Bv0nVR/rmH/gR1wDY8+34hbuypkqD9lPnOiVtL2t790JEx6C6+QH/Sza3MoTfUDa9jUo4iSywpsO/t3t3ba1sQk/x1BBv9DmdNBf/qwd7MC6KJC/aLO/fPkizn1XVt66tZL8Xr16kZnr7z961FZWlrPy9GB/N7CK77nZ2fBpfcpfP3kM/5BXYr9PTGRVl5N+rbV0NI0us7y8XPoa+BpDLijTPeDXOPKfTJZEZ9G/tH94SN4D2P1uuehZAcfZUcNtrh3kUabrC3AbaX87MU9S2d3ZBj+n5hg/0t7uLnrFrfZq/XVbX1trH1CXW7dvZ4BpCB1plPKUVep/+m5d9WhG+paVfU5AlmZsE/07ToK3vHG37gFXNHbyko76Dn/5f6AFawayHViCU0GM0h4DvrbkEIF2lIsjjF4UTvuPDndnKLofUz9x3RLBmaXGtZDMfIEZjUzN5oojlk+g1/8IloGBQee4QYBkBJ1rABiu93RoHlLAYJumgp7KLtnriN5c34mzaeHuHfJDqFwPtL3tg/bNV4/b17/8VTtBmVV5cMTnEEN5B8IqkBTSA3FK13KbobY8MxWCz75Hg6U4uGT2yhmxpFERdvazIyt2Op2M9x/eb3fu34/D24GAsZmJdv8H32qjy3OUM0gaGBhwOVPVctMBucvEFFgOXDiCJ5HcQCTu5W+nUSl2W6DB4bE2jhLsoXkDjiKi8Djb/eLsHHRUJz4dGW+D1MFBFPkF7KNd8d1BgYuDXSJgNMA42xV18wBcFOZBD3u4TUcZdZUFHbj/vJ0fnrR9Op2dfHphNnnCMgJnmArlOfiyv7HWrnc3Wh8E3IdyqfPpCobsklxHDuOwhMjGZmcy2+XCkTmY34iE6eDJ/hH5Ajt929lsMoAwQPApLfSDC1oIZYE6oFzLQKZnF1HsxtDEhtrE1FTrg7g9RHfId3BJVz8M6qTjWSFxcXieFRR0b+p90c6gH2e5ejDwOJ1iFyV2atoD507SoTVixZcOVA9eE57T612SXrTpien2H/2H/1HgfPDgAUr+rTY7P5c66pRREXcbG5nS/MIMralhrXP1EFyctqODWlazs3uc7Q8c2dVWjrMMopBZrL5e5bEvh+rKNMZGYB4wGGFXobo4vYY5HEbhdJ9debLwmIeK6+rqes7VkEH23+iEhenQNirIMknLceRThif9KcI990GG66wvlWMZ+NHJISR2Hkehg04uZ3LGnCnUuq6c8QMDd5a4TkaFnkzs8PwkBpyGWpxHPCsAFHLO4JaXnJ4epw94iv2FjoXjmvXmLK5ZDLDJyRH6SW3t4qi7cTVqHARzWVmEWU/gWYlS2HWg6hgq5dKgceK2PRqRI2MTbWJiql2Sl9uJnRwfIASO2zdPV9tXj1+2w0N4Drg8Jq2CGeykXMuRP2ig6fC37o4Uz806gCXfGMK4GyNvt7Vyv8XxCAHpQdpRTqq42KadQPayXfhE/T2kSodK8VrrFiYMn8iAB9/tA/lsu9A3deIbnMmlcWg/i/IEMXiYTQSwxrdCDXxbrsIxMwroH86aIGuElG1tvva3fgTRebbA0pDXOV9tp0MQOgYjJ8dXbWZxhT4mrofgf1c5S0LHQ2ae2xzgSpjGMIas3yXf5JcZ5OSFGJS3XkCLKlCZIQo+FLIuE7y+gu9F8J22ixMHx0x7ltmACsIb6NCzW6J6UqCGkANvluGsfnEmrZifWx4cH+kUtc/fBF+Li4vU45T2Lhw649/Dsmwr8arBbZ+V1zurNHHoP85wNI54VFGzvioxBmnP2Xo1e+Nt+7gyQKG8trFOO+gYLtm56EwD7saNMx0cqkQ5Q9M8OoeTwQEDFR0H5GxLnR1uT7SCHJPOXblgUK4K1wIyYh0ZJKwO/qjIuPTRGZ6vUDws12D+KjLCGhjAp7QmfnROHcKzVBZsG7+LI/uBcEhPHcyWc3JSW5iYN2SbNL7vjDyLlN6Nr0PLA7SN2znJneVhH5YurH/Rfxk8ncLqs5dys/stHMLmO9N0wW8G43Ww+k7dxFBfZR0aHsqYUo7lH6bhX+7m2wX5SvKlr5hftY9UiJ5kGn7p4irYhL8n4+XxyiVeKI91oIsLaV+HjPVTTpmX5dvnzNt49jl5twqibROHD+9Ba+JaESc6ZAUj5XV1qAEY27QvvDickgie/aITVh4zYD2Mn7IrOCNKHQ/Iw0vihANOBxp1FFp9HRbmbX7Krnfbw8v6vMEb77NiiPdiyNWDgTOfxLOIth6kBafyseQlD4IXhF+Sn/BXAIfoeJahbqIj2tzMX55rO8ZA4ptwmrdFmC7o4j9zivFEHllKLaz85gn+/m7b9upmWeRhnc1EOAMj+kS3TZbwK1rT3sAsnduvbDPj+ltHtfXR4HNw2qCTSrlteZ3MMq6rD4XJ/ITHsv1uVYJL4eUq1IXqgpOCS1ovejc42cPHHPpNW/YP0Z7K7OHx9td+719qn3zyW+0Xv/ys/fjHf9oW4Qe1T7V4uGnuI97fd9E21reyWlE+fINOIIziQsNN2D38LI7vlJeWLnj4E45rt+NMntbjPHRlm/TseZ5sE2VQ1cuJLeLOessTP/jwA97R/yiLFglOPChWOebK14QeHsSxAxcn8BhhMx/jB4/ym0SVXnwqHLuKT/gMppHfW3bhk/j5v7tTK9+Tn8aa9oJb7dzFGJPHupLAeoprJ0XoPNdpW/zbfgPlwMfFsfzfvCzLcm9AxE0cGhjE1EM1WP7t7HSLVsfwfIAxdDvxbPlu5ajDfhZd1v4gndTKNbfwc6VqOZjSr2mH1J38fOcycPuk2/rVWT2HbYeLqsU5LpyZjQh8wmEomixZ1s3s9zKMAcf79+4CV1+bQhaNj/a33/vB99qdxXnq4CD4WZtDL7Y+GvLKaSeWOKhhftPIcXHinrLCKa1kgAJ5PzIw0p49fd7GoAeduNoorhz0nKCdTF6gvUHSwf5hm0HeuXRe+lNuyzdvBq9Tv37w4YDV67VVdIOz9sHDD9qvvvi8HZHPk2cvMJ4n2nc/+Yg+cgwcbgsArZH3wd5hu39rpegJWhwadhDYGePgFztFXWscXcbBXyeHBSdcgJ/Zes7ud1a/q0KlPeVrbeNl2wMbule3Gkh9KrKTfhJ9BBrSuSIXFR5pQVr/9scfJW915DN0apfqu+K+4z/ah0QLbetgsY8abC3LjX0prYbO1EeLj0m/s56nQDkbO/ttG/x+8c1z8hhLu5iBPdggvy15Z65WuXiHs3R9U0UKc8kG43nv+pu/paNMDgIGn72rPygnpTvLlC6kEd8JgOmVba5Otd+44tEtdZ3sYPurC8ZeJW72dRcX1M98ZZzyLMtWp+z4Q/oaHEZdSnzZ32yH4VF0vvGpwGB6nWNuEwa5ky/l8ny4vxueoI4U2MCvOqnPch37mxP+/F19UF4iWuouLGlbgnFtH7/53vqZzmfhqTTdJTa8Cv9+80o5/A7P65Xh6unEIsP88SM46F22gRGEw/3TSz8jD+jT4Hvzsn2EUXvR/mXayC3axtmqTqARfuGThn3u4De9d0MHawefPLELXVld/KTv/YVP8j5QmRXJvUGKlXfyM13hOr/y7m0wnmnqTp6J9evxuucOXsO7z37P7967Dua3cd7GNfjeerwJKKTdO+9dWm2o7rd5drTQfe+uZMHVPXd9w7/Sf3iyf/LW+qWWPRjN10HZTCx5FyZCl19yIr1//ioY8inP7wbz7upvqLiWajBtSq/f/OdqZ7+rZ3pXD1X2O2CsP8d3+hDUUVN/kunEt3/pb5A5ycfT6IZeXYW9/41e8fZdolTpBReIE14n8WhjyrMMWTkLPqS26FhevPf/wMs3eZS8yP6k7u3WOf03ykXr5Yp17GFszJMz9dn+NqiNC8xu/+3kBftK9DLaXx1QR7dp1bP1g8R/aXmUrT0wAO46GhHmS/kg+QmxuLEMJ5vZJ1HtgBPdEp5k6OqebaqI1/maDLUPvrP5zUseqCxyEkXp4Tm4+5x2Ik30MnDZTVQRDnmRsLgVXvX3t+3uBArPH1Wnzox3+Im0Njvt6rs5dMueP4h8hMaDf7uVa9KKjvf5hUVwW7al+9ffWllpDx88RIeYDy4//fTTbFHtYby30b8coP/ss1+2u3futJWlxehkO9s77fz0qLkC04F6ebU7Rvj82VdfBd8ffPhRe/DgEemxS1ML8AW83e9MIqUeZ8cHbW9ztS1jvzvxxVUBn3wL/ea995AN59jiq+g2l+3he3do09Mc5v/q+bP2/R/+tfhM3BllywGN3cM2PbeE/P4kg/0vXzwF1yfoGTtInzqo97e+91vtP/4Hf7+9fv2y/St/8w+zysHtBNV3r6/749AHyMglZZ80NA4/lt93W6OZ1tn77z16H31lLKs3sETa4txkaC2Ty370P/23fpS9miCAG4hBZUKnjYrhIEqXTCqdxSUjyNBsDUMn1Ckoc5fYJFIFqdhSWVEB16mloHDvwaYTHQDcz17BQk5JFx5Fuf0QjyRP3wNREB4VuAZwRwJ1ROrM2d3ZbQcoqlNTs6QbBRCdetMgebv98l/8vP2zP/5n7atffpF0MwjsqXGXtKIQksYZ2X1U9gJ14Bg6PbuBsTjjlN8XVwh86rW+fdQ290/a1sEpBI0SzbVvJz6H0K/6UeDPaLij9mJ1u3360y/aV7960g73jtotlOiZ6fEcYjo4CnNCKe+3rhNTEI2KlY5WHuxQ1FG5b+eSEYMscKYSpvIi4TsDczzOyr7hURjHeGa0n8GgLqhL2okrZwP0a5zpSKe9qOPFPko8ONp/9aodra+1i939Ruu3abccgTl5una/TsrpaddH0S4UTcc6pTPYfjNLGH9T041mpmxnsxKBNtx/vdrONjZb3xHt0CfRyBpv6Awn7XTHg6wUUBgD5CUBqBDLdG1DHe9DEKlO9VP3A4EWsrQF5uBqEOvRp5OfOjqwoUaVmfsTk20GvE4urLSJueU2OjvXBmjPq36UtyFHKW+oGgpzjBNnntUgx/r6a9r8vE26vRPG6sXZcVt9+aL95Y//OUQ/W7OgJqei4IWpUWSxwtaWYRjC76oCGooOed32UH6vaKuVu3fb7ft3c5iuAw6j5DE+Pdv+7M9+3L741Vftg/cfQJ+1T9jTx0/a02fP2iZGzWEcfPQRSrHMfd45Aii7dW9Ttzq5D5O6TdnuLTbDOx0FbtGwv7ffnjx+CoMYbtOT0PMEDB5UjWNcRFmHfr7+5nFwrbLpTHSd6zLVqcnac3RubjozieLc570DRR5ipoGiYaImJePWWL668ayK2srIGeLOppM5K6yE3/3qnO08pCOcvLJFEl9qhJdeDN3wL8akggTijJA0mE44PeTlgrY7ABcq0ZMKg6U50vGnk4C+3+/seVdLjOgoqcEgmbHOmghmkBBFEfgVeM5Ui0OC97Aq8KLQV0HFCDo5AN+HWQ3z+vV69q6+6m2x5cBNCABYnXVl73T5m8arxtoShuq928tteXEW4UHbzNBe4M5ZdBqoI/Ak+3Yp5DpuarZfrTgoo7sLfo/i5QW+3f9PQZt+w7P48lnBmcEU8pHHmrdIDR+FWTryrVEygjBzcMORXR1i3m2TGFGUq+Gxd4Axv7sHzh2Fh4dAz+rxts/a+kb44jnvFEjO/jcPHf3ynQHPuOgbRcEaauMz8+GBN/DPE/iEDi5nBmd1xE0/+dBf+Ab37tGBipAcAl7lFm7w6aFhD8ahz0zO1qAD3N4lj9lqifzci7gzlmxnaUek1SyM4is6sFRwh6ANnX1xpqDUiCsvf2uUyVszgEgoA0D+XU5VcavTyjgqb8ovaVzDzC2YeKQc35WiZ9DhbztEUZGH015uG2S/0cki7fldBcN9+GvQRPlmb+hDXtGnebZ9TZ8G5bLehvwCDqPr0HHgLs6vnjIoHM5ekMcVrekYKWehg3MOVpmJzibjzs3VNkVxAASGUhJX4rw4i3PBeNbDcmdnpukCpYSlH6IQO4jkLBVDxS0DpAb0ChcdDxKv0qpx8i51recB+rPfjV81dQZdbTlkvA4+76JGeHQoGFfFNIoybVht1+sPhA4eYYss7eVTz+YT+yB3i5Ua8534cQL30tpH7XvmbXhTV1uQOFBS7gV/XxwokYtRVKgrl4P7ZAzNIbvoiygbeWf50rSGzjFGcbbLgLdubR/zfNJ29+oQXPfSd7b+hte2szyP4VsX9NtrZBy6FBq9h4nbB70u6XPdNm3ZH99+KJzEoYdU+cLH5aG8tWUXOOM/8aFyLd+vwD2PSiSfNXhoN9IaV3yUEwbc9/qfcQwdzu1T4r1ou74ZYjb1fnbtZJTM9ALHXX8q3BZc9ut3y+32pzSOdGnbyNvFre/l/fJ744d2ranF2u+7sm0v4va+Bm7pTGOko1fT+yzv1vkax3rKlC6Fmzjk47OFm7/x47gChkpbuDFvfytjlHmG9OdePa2L9ehwYl06niS9+z244bvB9zFE+Qs8tJV8PmnptwbfVj2oD3/dKg3h852DuW6JojxQl17K/p8O1J63u/ceZHa1M5Lclmhx+R7yZapNTM203YNd6Av5ISj0FWcWiX84GXqi/FcA+Wc9RRo3SkyddHK+uSt4eLbfKzO1HeRv6kb+duass6WE1VlotpYTLtTRzMR6iF/zs9102AfH4Mj+Ky4ERbzZTsbJC0MPd9XG8tyKaxBnBunRJ3/H4dC719fKyvRe8gxlhfvmRrcjkvn67N786nnhf8YXVtuKZ3WrouNyoNnWyRMkWv4lPE6dwHazrsqhbfRrZ4gdHJIn9XSCiIe+CVE5Cvrbxvpm84DoWkV5FjqzT1qWsqQGFGuFpZNanHmo7FFW6oBWx1IX0OjPIBGy2XTC+1a/qtUBWfnJ77ynjNqfv7aLcgXp/OwUupTvx6gTOo4GI+1s27rSz4HMI3jh02cvMvMMrKbeOV8I3qjTdga9ehe9W73FVa+n0K7bCq6urQdOJxdNYsPMI+d0EjhAIV52HIyHbz3D/tnFVtlH937+6nXbJe8nL1+3P//xT8lPW+cGg/s1cnk621stod8N9sNjL46B1dl0/eQ920Yhlbt3VtqHj+7zeyqH/TrTz+1QL85PEs8JIa4uoLJ5FheT6ACuqhY/ciX1EtvAuspb7Q+vNrfi7LeNnUTmKkx1FAeLIIoM1Ha6s31fmp5fACZwDLXEwHdinLNG5Vehm+gQ8KNh6bx4XoXiMXwtmiZeeAdf7F72Q9tTPB7SNvvgeP+gti9KnyBu+gWwWg9p1jzj0COC8aSnjl+Vw9fSLMuo9Dfgz2BzXvT6Gfl1/UH6l56zbQRp5VeomOTr6g8dWyNtHh4lT3KCzSB8yjP6skqVtMpiZz6qPznJx8lnwjNmX6F8BwrUfcSD/VIcpHzSlw6gHmMfLPniCnrPu3JyiPzFOukTcfW1dq6ywcrZj7uJkKAkvzvZEO5R1U0Qb4lHsM7v/i7dULliEhP5XLy7w3e9q/hysI7/vQl8s+zuko8kXd5XlA6cDv/yKenTOtoPrVfxtIKvy78gatE1M+EgcNVkI+E0jXZgcECarm2ljdAaz+/W3dD9/s3g+3wLionLY96Rr3Im+OFd9QvzKLwIz7t5vsVbpbc3ipd6VzD8WjDtO+kNicW7N299fidOldu1Y33rLuss/N3v6F3+AwYfzd0/+fW7caXHoquyIbtn70TotXt3UR/eeZn2LSy+8nc9mz+Nm7S+f/fqgryp3hVuxXS+5j8x8fbyq/e3bckv4efZIr2Sng8++y07TXj5DrDlj9ZLGLXX4tj3GfzYp0znt8DIFfTluQrsYJcjBl5+RubyELrwXy+OP4TBfu+9o8eih3xN1d7G7wV+F18Ff4ToukQcGXIwz/qoL9omffAl5OOI9riqUm017Oo2m810Dv7qh9HX4IC9Kxfkexloo/+UP4Df4hQwrL/0UeUXDtOOhMKbtgo4zr10INu308fNpGjIFdvSWNW/k9/Be/oMOCNddCbSWIZxtcO7Mr1bnnzeiafO2levMY08o3ikNhs6hPyD8t3O++D4qO3s78OjiQNI8mrz0Eeq/0fad+Bde9WV7vp51ENevXzZHn/zTbaoEVfqgk6ukGY8Q9HB9tVVZPv2DrrsYnSBDfQDtyiam5mx2eLzEb/BAXB6hqf6wuLScni89ZqencnkDFdMygdtPAdFnj17lgkvnr0zg429s7vTdtDFHjx6lEH2QWSPk+vGxtxX3zbDTkNenJwcoVPMgQtoi7z0E00is/R767fT36cNCyrpB9dtc2MNvewo2wy9pK5b25vZv//OrTukt89rTw7E2e8kd3eu0I/qIEnOWqL93RaJyLGVnNW/TNrxyfIL1DmH2OfUX7wO/I//O3/4I19KcJ3CLXGEuZJJhDjElu03zp0ljVBGMGigUCsU8pt2SoE2mIpHIbeUQRVEZ5e6jY8zxONhDCES7Mhm7eqBC4QIwLiPs1z+WkVUxQ543MJjeND9CZ0pVXv/u6XEV18+b3/+J3/RfvaTT9vB1l6bggg9YHV+RqVoBAWqGlADzm1KEOsohKft6epOe/Jqq73e2G+rG3vtV8/X2uvdk/Zs67B99WqzPd86aK8xyHeOTnLtopS9XN1sXz5+2TY10A+cee6MxZv29dfftNu3b7WlOZTZMZSvuQkM8VPqCQtCQdFA1bmQE7atLLjRWSbDKwcJBg2NPghjEOcD/TpSx4gHEXlXaQH5dqwh0t84gwci3NvYanvU+VyHDkR9hTFwtrvf+njuv6R8GtqZ2SrY2ecSQXcFPIMLc22QTgP90G7n7XRrO8reOErvIAYXrU46OiRtksN6tzbazeF+G1FxP9xrx3YMFGtPyUe6Z4/EbPtCW8oQZDZDELUd6Yo4fteYcYl364MRAkM/neWG+lzIEIjfR/xhiHPEWTwoaqMQ9kB+zxB3sl3309lvnLHunqIndLKjHKB7qSIG3QxBTgPguQ+63Nldg3wu2swUZUBPbnvjrO6nT562Bw8etr39w7a4uAysMtiLOG9lOm4hI73oYDo/vWpHbnOAwfLx7/x2++Q73223796LIeSBJI7mOoIGa2j/9M/+ov30F79qt27PtSdPvoaeVtsJZZ6Dxz3od2trp61vbATW6cmx9uDO7fbw7t04+F3u7CDXuG1LG19Rv1OU7Z/8xU/B1SBMYqrNL861lZWVKFWD7j1ES9rH3G7Ikc192uTR+4/aHfLV6PB8DfdkrcNFhtqES4lHBrmPxcmvQeJWJ54wfgZtxzFPrq6koKEyYuxsP4WWM6Nz8JwKGzjS2e8gjSPssHOQDi3TfjLsCE3aUxqQyenc11jsnK4yGpV5DR0He6CUCDGZ7ez8NL9drTHQZmYmMeag0yFX2niwTM0+0fgdhPmZ3wANHoEm/0he4I4+ZP/iTfCjIe7z5RXteuTMt6Kb4eHJjIbLcB1EdJ82T1VXmAjqzNREm52ZauPiDMNqApwqpEfon+PgNQfLwM/s2wpUGb0CLvySPwWidCIevBTClhXhC8pKWKt0YSA7KEYcGbEtq/DN6f2U1+0xHwFOvWNog0+FtfxVgePorbxZA18D3hUlCgCNetOLOJ2MnuGwh/HmdXTi96MIWA0mjc2tne3MnJSnu+LmnDbaJi4due3Q37bhK0cY3jocpfndgz3q5eexlKfkcvDGGXXy29SdNnAVwASGu4dm6wiV6cAx6GfO4IOWoPvQAmVeOJv/xj2Q4WeUIrqkU4UoHTm/4ziBHlQWpDnbPcog6ZVZ0qz9t4JOuME44HXE6JTPoBHxDQ4YSX8G83O5nLgE5b02Ih6FlhJZCtBlz/j22bYwdO+K95WslM51vKRRMYRiNJNGWohy7mvuyjZp2DziQAcekzhY98apTTrT371zC94HHcPTNTadUTi/MN9uubef/IZ6l3HnAEBtXdQ5ndInqcP09CT0cJQ6xfnINwcyFhcW4VMbyYPIuZTtbqchHMIXuuaurNNZaN7yest2cEGngzzJelV9zonnftEz0IRKrANZtlM5KDTMxWOHV+/GB7T8Fl7hc7VGbVFhebZfGSSWbXi3bczbvmFftM6l3Eol1bdilPNXiq88q3DvN+uZASN+ixvhMHTt1eGQN7STiiJpuRw4JDvqqAMGuXB83rbRH7a29tvG9n7b5FrfPGhrm/xGv9jcOaQfOhBHn3RbnqNz+tYl7XLdPAjb2UHpZz2HvjP7deDTA3inJkAfsu7AIq4lMhW+mwy+0XOE0z/wBMHblMG7B4k5cOYLeU6vGxDIo5dPlAL7o6w0/dI6e/c39RWT3P2dlKSzHcw/ofdN3Bo02npRk974uVOOuqZ6R+IQv/pyfbcGJkwbeue/MkSSefqEZfEf397SgjLGOOLFfKK7evetWZKfaeN0grb0TVtmRwuG0I7wGK93GU+Hhvitd/Yp44JP0/ND3iffTf3ECfG6YBmhw4BfMsF8Cndv4TX4TRr0vQkqXaVNnsLCX8ommLcOqsDEb/OBHN7kQc4pS4NPR75nETkz2RnW3/ve9+jPd3IWwTZGkwO+X3z5GH1xBZ49nUFgVwVOzS5Bc+Pt3nsfYXBMo8tPIyfc+sIBUw0422yQ/oAsQrjGqcE3V5AF14Bt+W7Z52w9YRRWaaDjo8Jq/88SbnUHYPT8InHvt+jxkKl5KyOV8b7nv9RP9FmqODL/aoeiT9vD36aJYxKcvcs/vGIU+o5ncil66X23Dr71P3mnPEZ9XH5hOj+Yn3yjs6MiA7hsJ98XDOg0lO9gfQblgWNI2c6zMxydFCOM8vic+wIuS841aOu8HR570PYObbXdDg/20WtdCXkTY1UdzbKML29WJwED6IDIXvqbMlDdcgdZ73PqRQxpT7nv/rg6l+UlRS8OihCCY2+8Fy+UVwO1NCrxMnEE3Sj2DMr+9MRodG639DlE77q4Ps/2qG4j6GppdbonT55Dd3fbHLqWeWhMH+zuYbgDG/XXWTuN7q/z6cmLl+3V6kYODd/BuJ7CkB53Fjq4dKLPwfFpe/Z6tT1fXcM2229rO7vtp5//qr3cWM9B5BsY6E+ePg8vVXdwb+EVdOqp8SHklkviR4B1qI2iU7p95tL8TJuhTp7LNDM10iZ55wSQG2RYTZpRZ9GBoHMZu9Y27bWliNL4l7daljiTcqAO2lT5Tn+gnxyhjz1ffQ3OT9CFtDvOogc5eUNniKlsc3UxnSbm7Z7KC9hu6vTSov3dASf1c2er1lkaxXNchUCyaiMyEo/ph7agd94XVRmkb/on9CcfUL44AUSdzxjSUzlYqy9I89KGcjj2Punm5uYpp/qb/EieHt2c5/Qv33GlvxJMn/cC2YvDx9CC+Ygzedjo+GRbWr4TfVv8nSEbd4DL7UvFzYAzaKmbq1Qc3IzMozIOHGWFnP0AmlZ3Vv+zX4oQ+2L0xsCm42kwWzi4d7N80QEt7fIM1uh8gp514jh50cEoOkGlJS9lmHlWi/V0F+tE/mkP6mW/L/2jJhakDfjW4cN+W47+Hk745/fkRdouvuVUnMKnz923SsdFyDMhvMPye+987srsnr2SN5GEQ76XNnjne3RA4khDpnZGroN24rgmoJTObf3KSdvD7Ttlds/d+9+8/PZuSFyB4lsqQKjy3+aR9ybzfe855RmZkDi9e/J6p4zum+FN2e+8ezd0bwtPvbIJ3kPvvbboru6dl/3jzbdePN8bOmi634Y3cX/jehPevOv6k7jL7dfi5hv//OlzaIwXttGvwdSLb1BOpN/mr9MRe5n3gk+5+K/0PtvDLxWk43ffGcfyQxP89m51Iy96/VB45KPyucKFgIuX+tbxn3fb6U09uSLJ+Zn6CL/fut+9eKWHCIt03PW9Hu8hsnUVQn/z9k06eVpXrq/kCUpOByb8ncEJeEQmU8KP3OJVHFg3V3T6zXNGnbzoJCfrbxr9MOo7yosaCNeurcktylhtHe1XcWCwL79rtyiHvMvS5Gfyijf0lhTiD1i53NpFvbPjJ5WndPOWb5iHPpvy/YzGLtT3It6KP4ET8kr5oMN6KP+81F9sO/mvMOr/cNDalRqIkubWcPoP3B5Yme2WMsMj4MsJbORnGa6GcGW5s8mF6wBZvre3Q1nX7XB/v21vbrSTo8Nsy6sNalod49rBblUjTG4T6ICuvi5XX25tbraF+fk3eplrZXXQq4foT3IAIrtSQHLhGjARVy89R+d49vx5c/tdzyCwrV6+ehX9+f6Dh7SLsJauJWVurK/Gx6iMcLKve/vrXxFGB6b1wcg/R5FDDhgrT+STw8jpo8PdtJfngL1YW8uZAfec/ItePojc2wdno+Snj0Jt/vDwNO8cDFfOqQ9nhw4ny3Cfn0NXJ56rYKPnQavWLrskgOeB/+X/6O/+yFm/OhTjjOO7zvoss07ULtBh+DhAXIVoZn+BMImTnJQCIPU0vyVGO4qEMjgAQTgDAaKWqJJf0ViAcTXBlY4C8+a7+bg84hzk6YRzaUkc5IMoXiPTEM1F++mnn7U//ZM/a32XHqY52gaptA7VPtI6srOA4Jb4hulMQzT+CIbGGfU64r/9s6u2tneSpZTOVr0agTCOL9oXL1bbLx+/bE/Xt9smCN3SmY6R7AxjRc9NH515bCLLSuNsGxwD1sv2ySfvt4kpOtoYsExCcBBC/9BIzV53JjsVFhYJzA5AJYMvO6PMATQhNE8RmtSf+O6j7WG4ILod27A7B+1sayfX1mMU1+391ndCx0DPGAUvHkyVwRGUmz6NejsMxJUBGR0oEtz5dRtGgR1emG43KLbuDX66f9gujs/aqFs2TGLA0Syq+B5Qu//km3a+v9smIfRL954/OY5TvQ8DZIR2d+DBOsic3MPKjhLmPEiLauTQZjogZBLGue6H0MHfeaN+U1NtcHKmjS+ttKnllTa+sNj66Riu/BgaH2/9KLFuQxPlDQX5gM7u3l4ecuWInsuaZyc9OLO27hikp8tUpeF+OlMfhD4sY4Sm6FN0upF2Dk6Wb92Ns3/alSGAf3l52s5ODtqrl08xNLbIb442oy60wcLDB23qwQNwNt6uTk9an85imI17oT959qS9Xn3VnsIU/uKnP2sbGCr376+03V1gPDxsr+mw7qPu7BsPen2Pjvvx+++3JfcPA0eKM7m0Z0KcoGBnOwWZwUgxhs+/+Kq99/BhFFD34XeGiXvtazyphKpcOXKsc9yZ3hoBzui3Zyk8FCZ+s94yFftjlp7uHeQwX7e02nJmEWVrrGpwK2hm52dR3Gcz8iwDto9OYVhNYPzo7HYlBhnS1FAJDF7jxeVYOnxlnDFcaPfMDoOoHXBzhY8zmBw51SGg0bVPG8gDnMU/DjNdXJpFiDjiqyCkS8W1hQJAWVQlAibASHLcFAblYK/R5DASc1TgKMzsX0S+DI/ySzlXstSXPqNzXGGqs30CfLmlVw7kXphti7PTbwy+uRn3PBuPEMyM+gySKeTLaJe2MxsOehe+jHQjoGPc8E0eGoEreLSBuLadFEjCLtOXj9qeMVAcnOS3sEr/me0GPYhfDcODIwQWeFZobsILZPo7tOf2zn4EqANQ3p097DJ3Z/26p77b9RxygbKsNLE9zijfvPahAY1iZxBK37vkadzji5s4Kt0irA7d1qmDkkM/ddnlK4SaK0/EvzJAg0BhkpUGVNg6Zxm4HS0Xip3fuCJoqfPNzWCcAB7QPgRzycAHOHT/88z6vDxLX3FQTvrocG854i3OL/q+iqP4V2D7zXZR4EljCuTgGFwrW+RRMUaNQwQHrpRnGq8ZzCKrGGSkSx18RxvqLPW3bWOfqnZW2XJ2ajktKx44J2PhkA4tM4MKpA18QsWz73VsmF8UUOhDJ1aWQ3JJBwGQ0G0dIY7tx8IufuSFGtwexOOS8wy+k8bZig5u1yqHZBFcuAogA5rkbRnCrePJNNbFPhWFk7vLJFUg3CJCRUqlyHZ+9OhRVhnIk00nruwbHuTv7ERqQpnglxLv3LodpXgfnmlDUtP0X8sU/hxmatnEdwaEMyLS7sFJLTtVgXEG5h68strbyhQe43CXqPPSMp1ZqbNfg9ryfBMKon14QTTxLC1aLs0Fzx2JI0H9QqdBZsqQxnNJdDjozHdw9+TYLaPAA78drHLgbHefa+8o/ef1+iY4OUcBRW9wdr577B85oIjiyn3/8KKdnN3Qj8mLvuUe+qf0zzPyPCdPleLra5RluTjwdc5++531cKKFzv6acQxc0Iw0Zt/ym9tGRV5K98Sr7XSK/qVL4yoHpFOyDC6sqc4kESHPCvHz2/5L8UkXmuK1dJ7Zkv6ZH3lJJ4Zaak3f5L2wSdMkqXwEgl/qgtKtdCZgOl7knZZh/KIDyqIOJjFVeIvfuN7weuqX95YLL9FQEn77i7Rl/OL/XT/PU9rdbugLacbyQ095xTv4g2VocAQ2eQY8SuqJsZk+WnC+GXBCBvstdEz+qZ8FAp3yxbKsf2Y8AkVwzZV+CcxBktCBPw0S66S89Juyr+RFwWhdjBtHHXAUrgtODYnUmbyL11X9skoh6cSV+7Tv0L8u2qtXz9tXX3zZnj99gv7jVoRb0PEOfOSgTc+voN/OkP84ei/Gw/IScuECuXDZJqcWW98gutv4bFtYfoBOPdemZm/D0z3TZbjNzC23ldt3qUsZdNZTR6CrtpS5Dt6qa3R7ZMdGoO7WRaelvNn6iEO5t4Zj6g2equ3FL32TugaviVvGa3hsF8Q7N9sgF/nbZh3PjREkHRLCR0JPlb9pQ8Pde660K++8W3YNNvTDk9EHSKLz2+01xbnGp4OmDk7Ik+vcHOW8g6bl6CsaKb4uPjQCxYV8VT7vzHVh1TETQxWacDAxcpVyxZHbaXgG1Or6OjzmJDxCIzOTo6Bvy9TBaR8VFutinRxI8eBfVwsoI62r8Q/RLcy3q3PsQFFiOuhLGgutcTn7urMN52amcwCu+Ou7Om/D6OHL6FE7WxttenYy+nC2HJIeiX/v3r0MLGUrKNJIjwfIL7dp1aEtzp6/fAm+nFSDnMLeis6BzbGPbfnFN48xpHWQX7Qnz1+0x1zOiNs/PsRWQ57NTbcXr17STtbtClthGHjm2+3lxTY7Ndo+enS33UbfXMQO6sMa6e+/bHeW5jLZJpNhgFHj3kkGmWgg1oBdnuGZCA5cn9G+2TaJdpG/dn1MOpwAVgfDw2tpK+lTnpXtCiJ3GrqWgxDbaVMi5bK9AQE8g1dgz4rW3nu3RHDV7ix1G6U+4l6CVL+XhhxIt70tU57kpCBJzOZL+Xmudnw3EIsy1ImqD+kE0QZz+1ntJJ1/0qJ2iM4fHS2zc3PhTTqEaoWeq/qAgfrZvvatyF9giS6EXAodAUdsYHFAHS1TOgsvy2dxJX6Q4fAdZ/DPwDtGRiegCZ3K4I942UYD2tBBj/gnlM1jv1QXsVZucZB9qqN/ukKmVmc6I1RY3PpnZEidfjwOHPugcByi+7p7gHam7Sz/t/8pOITVu5yl+DJl2R/lP8DkYINBfNo+xWNse+QEz0ULyG/bPPF6Mpkrbc83ZaTBouRb3uu3D16Wp40kLuWQFbf3pffb/+tu23gvffzt1X3vgu/CDkMq5EPb+bPjBcInvPwInpR1HQ+uq2RSp8fKi3UCGqRNIZS+KCgy2lJ8TgCM5M2Dbyyr4JH2waFpqmZJE3L2HeXWK1P54L96b+wKvTIIfvu1YDojvo1c7/6qYBw+CVMn+w3e66r+kzam3eq3OOPq1Yf/+Odzfc/Va0Px7HPan/e9zH/93gtVtvXk3sHO/c2jefXS5F3aJ7e88Yw+5YofrY9tbV6UXjhKUiP3sM5/He4qD+/1UPnmv8TlwS4SWZlf3rlsQavlvUcG3MWXz9XuymOxUSVVf7Me0roJLMH8uvobfPZJ+y9/+UboyvVujNSRHz2Ayr54iydD2pbfaUN++6m7UinSCXva2Xh2FkLe0cbl/JfOlev2/XoeQ7a704X1sHlh5b16ljzX/6fNp72mPad9B9XEvjTQm+BDteJJOjFT4VZfyHeefR17mAchVdaERwg837JVI8/6o9TjY0sLQy+ObRMeRJBniEsHH9z2xTyr/9f38ATwWfRunSut/lCd28oGyyz81kQU7RaRWhNlL7J1oDrzLral+rb6oDg0TydemvaQb9a7OxvPbXU8m1IH/ib6qof921904numpXvzh//Al92yR3mo7epseicBOrlsY3cXnWk33iW3+PPcIicaZAUp70wj/N88edqcFOcsfO1gVwPsYe9qO3/4/keZWLmLjFCX1Bcp7VwjK/TfuO28baeOMjfvGYZOjLlpm1ub4OI8Oo5yM4f/cznJQ3it88v1DWTPbvvoww8iZ6EQ2neQ/GqwRnvHds+qUv1v1FW86aNzEkWtONDHglymjbNtLASnjNtYe52zAQb+Z/+Dv/0jZwJLFB5YGuEgA6ASFmDnyMGwEJGtq7LjTIIBGlUHvcx9dGqiDfdDIKaB0Ut8EmgO0gGRjsRL7TWb08a3KghPgLoByZcCxnsvEWdnMF9IDSV4qp1R2b6+8fbn//xX7R/9g3/cnj5+RgPPt36sUhGu83MCRddRHoWEs1xzejGIEeaMOOnow4A+PMaobyBOx6hCiUZ7vbnT1nb2sUAQ/MKLkuJM4vcfvtdmJiBGIHGWDFUGLvf5PM4+9J5TMD87Sv0H2uzCYrZ5sXGyjz4NdeNBmJRP98j2LzcQppnouIpyovDnukFB6b+mFOpzfeNAC3g+PG7nKF0eHtwP8IPg9AyiE+8y7eMjZ5IBkDhTqEIw7p1YeOQnbTE25aGxd9qIy0BQysFEO4PIDnec2X2Rg24nFpYw7ikbYj1ZfdWOXz5to7TBCO19pVGAkj0QIa+DshxhAFlONp7t5LZnn9P4eefM4Cs0sQvqf0V7n9jSE9NtYGaxjS3fbeP3H7bRlXttmOfBqbnWB15h6yFMDU4PufBg3X7KO97ZadfANU2HmJt3+5QJYkLIp0fQJAYKcB5hUGT7GgwlD1Yehdg9K8HO7yDTzVB/Zq7PzE63dYj++NitdLbbxfUWnfCrNj5y0U6OMEDA69zK7dDE6pr7XdFeGBWvXzxpX3/9y/blV1+1V69ftq3tjZphxbW+sRUGfE+HNQwMQsO4nWm3V1YwIpbaAoryIozIARIZmQzQvuQBu0eHJ9Cts2NcQnsMo6GvAcPr1dX24NEDmD+45L110/DIvpLgYYj6qPQ7Y8VRTKmr2j7oBwSomzrQDNBpzRBXAT6jLgp2nUM6uGQwOsdcDeDqGp2dOvoVCDp5NBzcYz2M2HYFuDPSHJ05g9XDw86zdPqYfHPYH990Wp3SJvKII/q0W0c5C0uHsUaEB0xegWgHAhYW5zAmhum/9LmM6GoQu3UHfXNAAVVC2ktOkDv0FgFivlTQd4Z868UVxwognbJ94ELh5YBJZqHLhqiL+7hpbNp/ncHvqosJBO6YAyjO6Aev4xOjWd2gMSGDth/bVhoHjuRr8ERpBya/Sb/2kWx/RJspuD0UOTOMzk9Dr87a0xlQS4R13irIdf44a8pZjunQ0CfC6ug4zoKjE/ApP6W+HnTrzCsd8kcexIkhdEj/dJax50JA/tAQxiWsxW2uaCr44FVG1o8zaHBa5xTQt3cPdUrCJ4l0RtvKo6/7EETnImmk3X3v/fDMEQxxt0DbBWcXlD847Aj6RbZ9sO9rSHn2gzzpiDLjGAbWifEp+D84nHQQbbwd0+5IhDYILYzzbQxBOINQOz8/QchtxWkchyLFuxpDXuUMT/u4JA7yuYmfrp1VdOpeF3xGHMlPicWL8FnvoZNCbZSqygWapSzpUyEfBQuaK2XIgVfqCg2phNjHdB5Eyek5qGyzOPtpf/UZy5Augc7Se//DHqhD6MOLdMpVlTGfy9iVboztDL7RKI724aQljbS8iMJxAj14JoF5mc5gOh0kZYRx0YaTyGIH51R24gQDNuH20B+39lGJkj9cQlMqD27vo3Llb5UElTj39xcyDeD0M+hDXrGytNI8vNA9iNUXnOWl0uO+uTpMVd6cQS5+53Xgo4js7O20G2R/dABgX1leyaxdZ0Ird2pQotrgDPrxuXDpQMJE2stBAPtZnAjgWEfbxPgkdXdygW2l8dki/zP4Br91mygdXTo/HNSTP1zewNeA25myWeUEHVPjbEtCttCiSrhbc121feTr9v5xe7W6mdn6+7vH2RJifXM31zYy1ENxPfD05FznvYOf1/RX+pcz7eF3Krj2V2c/W7a/1S1yAY9b5rnctZu17z0Da3kXMZt6he47Y5G6AnJ0rBywS0Rp2dVgUBj1oOzE7/oHdE49QzI8e1l2HRDqO+nSfqLuQfzQNvRp35H2+S4e56bQIeCD4cHiOOn60c/KYWJ7Gc+20lGSmdnkLwxVh6qMtOiztGn/qYE4YCGvIXUnnmt/6XIkjZL/JPqD7zUWNJrt48KqI8p9vFMQ/yzbNHEkk5+OuLeyQlyBBNLZx1MPYLSPd7/TT0kn/EIcXmA/J519saunZfn9BL6uvms6YUj63p2MAqNFeq5O54j36soxmunN09/Zl5aXznhyEot4EdcW5yWPMq7yObgmf7AandqD2TVYNOZtv8K7RkIN7In3bP/Bu3aDnBVEyjk6QNeij3z8ycft29/5bXjyShubmI/ueDU8hr5z3G7fetjQCNFzF9AZF9p530i7GUT/mFluw6OzbRpdfGpmGh14PrJ9GJ18excDx+0nhV944K3KutLrnYQxRqXKIPS3hpv9W4d0xx99H7LtYSD8l0u8+cbnDKwQrGtwyjtLCL9NRO/FX5IWWs/7XhqD6XhZd/IL/XvRB2I4E0c+VMvXS1a4aiy0QNCprvHleT3Wz6vbUsdL2jKuPNL6SndJS/ExkAklg0oflIaltbSl9Ua3CK8ijc5OXtDdsaW4q9fsYhfUmQbwQerm2THK5dhqxHfPWfuRcIyOTmQwRt3T7TCd8b+xXc7nMuCRe9CMuqJ9RgorLElnhTN1G3VQt5Z00oR4hYQya/7OyiLyfBt5oa57StyzdmtluS3Mz7XNjQ3o7SCDwzqX93b3w2s3sL900N65e79NTE/Ddw/bs9X19h//w3/UnqMP2xtXt7fa6tZWe7W2nu15Dsn7w48eUsfTdvfubWBA34eoh/qu2nt3ltuj+7faw7vL7YOHd9vy3Hi7NT/d7i8vtNnp8ZwT5GQf+8AwTT6DPMnBzdCJ+rl4dsVETbg4gaeji6Hf6+DX8axT3r1zI3tIoz4oSSmrlZPiSB2JCGkT+6ntKj9wkoS2hlRvf8/AKoljV4GzjiZtB/NLnSARV+ZpAzhQEjoE7xJmdE5wKI9TDooH00ZW9NrLcrs8Q9f2h8QlDrQVHVYbBRveFWaZSQ89KaPdn/jo2MGgq+j2OknkM8UTS+6Owqs8OFC9wkkvzlqdmp7N5VY68uyCUdIFKOCwDwibfS39QLwBo5c6gROTMqikPmud0aPc6mh8chz+5IBKzfoEhWk7fQBuO+x2ZTo+JtBP57DJhUv5p6xUN3VP+qxmgpa0jxyoy0Qg2lMntjhTjqQu5KtzxfaVnu3j4WdEig7lb+UtsGRmtA1CnRxQiMzmEj/pU+DF9nSgyN/WP23BVauBnUtlHPmB6SrfXw+Fu+hI+Vm/c/WC+RmErWtv75bdffO3oStfHAp74H8n+CtvbCfzolzj+ls9tVrrbX4VKpcqr+KEjyRKwZJcxQt/cYSSl/EHwKHvLUdZkBgp0DKklUobWQ0MBXsPbvP1ucu/F9Kf8tMWqffmLQ67+ictofpM5dHVqZMFHf66dE52te933NF4dZWeZt27i5e58p58eMjzm4t0vPy1Z8HO/Z3rzXuQSU78qj9hyJ2PHdxG7GEw8MrT7POVS+mE9ZU+HCFb9Qi+TJsb+fXu4U++TJxONy2dPGksLZ8pIfc8pQSluGDl8h3/FcyGgr0SFfx53ysrkXOru8EvXRsN9u5dCDZIq44tnkr3EweFd/tdwWsRdRcflYdxqZPvqXj37JUSiJM2ta9brn98kDblw6aRRMWV/GIS+1h/lLJROLN6z3Tkl7OayF9aju2E3NFHIE3J64TFQtWR5bcFE/UhTccrAabkEXxRuS/9qF9aRnSHwFZwGsdtyVLP1K1wbVD2mp9tKY2oi2jbCZsrzsw3GODuO+NG/yR+7A3rIIzGh77VXZKm961sFPKXmIBZX1S29Ds+jS2ZiTUgzjTKtv2DfWLLs+pAdfm27Sav0HfiFj476CwGebP6hFv52HfkpfEJUm7Zg5c5eF/byz3vRyfcTtiJGvDpEewZ3ivv5NnuQqBf7+j4CNmx0N578AHydywrIl3dd//OPfJ162BsDC7pa4r8HHjwYGAn/L734L1MCNdvvb21l8kHDvi4I4oDydrbblmk/Wy/vHXrViZtfPP4advcJP17d9vi0iIybqq5y0uHO3XMDKpTpv4kz41RTmZnFcofQjc45vehkznRU7RvlYPqdUfgU1k+8L/59/+9H1nwOUqNCqovVeYUSo5wKGitmE45FUb3tJ6cQJhR4N72BgrcKl0FQr+WECEJlYceYTor1sZ3z/w6LEljXY8UjOYaoQnhFhlJeDA5fvvdRhuZnG7DGHnOCt8/aO2f/PGP209/8is60HSbmZxp8zNz2WogM4hRRnLw4tAIBth5tlKR6J0ZqMJ5DmFdw5yPz66z7/4pAt+SI2BGJuIYcEmoirEN4Uzq6fGxdv82xoxM3s5Nejt69pCmeqOUpfvp2x8/RKlcScPpdBudXaJnq+DQmHY40lFQrnQT+xfl52AR+ScwHe2dUKZbNkxghHvY5WDqMjYy1gZJ4nY9aCXtEhidCSQBwD7b5PRUZmCqrIC6MBMPxErHpM2ctT+AQazidnZ03C4PTlv/OYQxNtOmFlfaOJed4XhtrV28et5Gj3fb6cbrdopCOmIb0oHp9fwrQqMrZgWI+0e5Lc/1wDBG4US7HqGeEPfA9ELrmybflYdt/OG32ujKgza8eKdN3H7QRpfvtqH5pXZDh7qkQ0tXLvE93d9rF8eH7Qhl3udxiHdheqatvVoDNyhhKt/OhtZxugd8EO754V67hv5keV6uDBG7Vxixw6MDdKpNFFMYJ0zT5TIjQ9ZhB4axRvueQpco79drbWjirA2N0m7Q7ybK5U9//vM2S90ONrbaxsvn7Z//2Z+2v/zFT9rm/g5t4DYlzvA5znLSc9rtgDQ64n/3B99rt1eWuG61ldt32uz8QvPcBRml+19uoli+fL3elhbmMisrTBR6l4FJnwNYHCrBKsZr62vt/v27mSU1BiNzZk+3ZErCs590wkbGrNEWBya0JyPwu4eZ6eD32f6koh1GEeZeDF4GNIKS5aiyeHL7HBVYld4IArqjyraMRSbpLPDHT1+1l682qP9hBkTWNjYzo9xlv840Oz7T0YWhKw32DWKQ1axy+5az0XX0q1y7fZIDNw8eYdxNyiMQonQGlWmNCs8sUDBJIwo6FWwZm/iS9cngvOxz4sR7FC3qp2FRM0npZtTFgZ7MphcH4L0UTrsjnIe2c9mzyoiHnjkDeHzcAQ44EnE1VMWFfEIDWCFsWmfxKXRcwXEAPbrFijCWol6OBu8RzMClESEv8rcwZBUAca23Tn757jb0b33lu6AwRvw+xqaDLC6Fy97f4NF3Mv5axu72RIeZqedotQOc7uWtcXYMrk64HCTwIF4FwbFOLLq1zjQHExS2fIKGMGigvXNoaGxqvs3M32pr2wf0IXjK2CwRxtrY5Hy7wZjymptf5j7cdg9PaGOM9iP6qSti7rzXbiMQHQDS4XlxjXHDddE32qYWltvEzCI8YxRswzvosS4Flv6cgedhvTtbm+1GIxw06qSVD+vsV3ERdyr7peTrgLsCz7Y7bSW6wXmMWp5DC7Rv6IL3ccgTpZz3tndaCVIYQPBPw3drJpKj4Sp4KhCRW+ZJWhUuU+Qdl8VIW53hZzB/L0NHi5bv4ECMJJ67YAp/S1slK1XqXOqnsacDHDh65QmzcQqOUg4txxU39v/gQRz0Ci/HuwcwOvuef3wQluzXD6/xWbgNpnXGf+fst6+5Ok/YTul/zvwVH9KpTtkZ5Ilxsp0QOPFe2/KMxBCHy4bn2ddm4OEeIKgjSceIK95UIFXMBFY6pyCe7bN97S48T+eg/cq6297m7cHJzpqIk9R68mffACT6qAaMyiPfgcXlkDpWlO+uohNWFd87995rW1uuzKLP7p+k3+5s79GfR8OXvXTqv3y51l69eN1erW239W2d+m7Fc5Btd9yi5Aye7+CYhybJ/8+Q2a7GQ7WmL12AE3i6vI8+J82epn/VQVSZCU97SKNpz9x9Vc80a+/d2zY2H4lDPh464S3VySV/ci90v2ms2KZRtqEJDcrwPHBuu4oj08sX/d4NEOnMEPfCaJvLe2O0EPzeORulu75LV0ZRD2Qt0MK/iE/fNJ5lO6gpiHFqkYc0YTr5nFzX5xoItX7SrP2w2t7DFh3om5tbSNnKHvGgXuOAj85LB0mFRziFSd3PQSnlQGCgnqYxjvqsfafyL/p1UNsZV/L6DARbSLBsbyyHvj+7ATEda8pDtwM0L8uQZjU+vv3tb8ehdQDfF7+hZRLbd9WnuFFWOeSz5/nwaHv/ww+jfCv/lKue3eJSYR1OwQHvaga1beqAdG/mMPmIL8tX91rAEHBgVDg1VGxzDy3/4IMP8mz51sMyak/vqps6vX1KvuU2da4KdYD7FB3fmT/Pnz9ur14+abs7a2DoMqvDrq/H4PVLbRZcj0/Pt74h2uFmsE3NrcR48gwcB6Brf//D9tzznZD5DsC4CjErGSkzdCmt0XbSnLRh+6fNbJHw8gZ+RqLnaBh3Qbo1Tp65xE0XlLMdn+6+afQWjRh4m9/w0R4v9dnvpvPeXYlPXO/5ziWsptOB6z1xiRNHIFcNJsVtGziVq+FRPHeH3SZb8xc2wPGbbalxXKsNi39rIGcLI3Djs7Pa8tvnMXgs947+pU95uXk48CDOpEONUgd5NZ7VVXVUSn9+GyJfZ0k7296BIfUR6cIVH7aDgwPm7b7kQJx+Gnnbw0N0Lu7SoPqm50i5p60TRZykMQzRD/Zdxdk/PeGq5L1259Zyu7uyHCMXhhyd8JrLM83cmnNm8VYbn19p/8kf/2n7+vVm++zrF+3Tn3/V/uKnn7VPf/Vl++bZ8+g+WdnYm813eLCLIT6FHo/OQn92NfPV+XFbnJ5syzNT7fbCbCbfzKFXToygdw2g0w31Z/WmTn4P1r3CljrCWHYQeBmZ4fkBtsmBBjn4s9+FJmgz+4zfwqP5k48r64rflOHvbE77vnqD/U69RjtRfqdzOXfyUM9zdfABOD6/wCbtOV3kRNKbAyiuJsxMUWkqfHSozeZ8gWl0n5YtVEO74lOZQTvZvkJne2UVW6i41wP4adnyFr+kHr3Lto3OSh92ZZt79ss+lIsOiEszw7QVESNPrZczPnXuh4bPLzLwLg/LCkPksLB4/oLvfBaP8kq34/MuTsWhju2yT+TP0AVtQqbhFfI7nRXaRur9Hd1L505AkhYy0cvZkfRnt8pwECQDzdDiIe8zQ5/+Yd8UZ/IYt4n0nXpCZkRCHyJfXLsa2gEU8x+Fv0prcejwTZ+GuuHCwmK7c+dO9Wt5BVcG67gb3/LVJTMoRN3FkXVTr7fNHDwyRK6SJjKHYLuIG4Pv7WfirvvtZf3No+N3737rvnfvLVcY3/3effvNd3XlU+9Zaiwe6G/vwqIsq7YR2l/Ppwvdb2nZu3AY5G/RS97kycVfxSnZ5iWtyp+VgV1dTSOG/LMkBwTsHdKuvNg8Enr3+v0WH1WecYvPv/s+8YWtV8678X8T129hVAeDYnpOuLI1K219q7K6dAbfW7ffzNPwbrnvvjf85u+ubOvnnyG/e3Wocqp9Ahz/dfkDfFKU7cQz7xKXvp87fKNyrnR1q/ze5ElIOu7yFPWtJCWRV6WuHH4tvEnfgzo/u/pW/IKH58oowTb2d6J3WXSBaAU//1TdoMtyLhe86rTe/d21W9oQOvZeZZtNjx7TZuaZ1zxb9ttCjZ929s9vvXcFctVFWjLYFspuJwtmUKjX7raFQVjkgerh8kmDZXuQ7RT81BV+6ob6XJ3cWbqHCfVaVmTljWVqh9mHDELrs3rJm3YXP726qxfkXULRBpm9jcuzcMqfCm9lM/g9/o8eH/YuDJ1+4zufLcdv8i/zS52NS0jbhF64YG3hfcCmT8jB181MoNoK39SHo85ves8n1DYgVWwAg/qX9dHGff3qVfTv27dWsIknwVutBnASeOxcqvX8xXPsOPQcYKxVCGPAg95FntGPedZG23HmP/nWLg2jsVW1sdQT1Ks9GylbHiP/BV6576qDEeTDzvYGcBzF7h0cdOXYFDQwHn+NcDnJza0XlT/a2MquO3duJY+tja32+Nkz5MRJ+/CDR9R7EH5bctjZAJk4AhyLi8uZyL6+vhb86V9Xjm9hy2pfi7uyw27goTW730kHC0vgZnrOmf3/yo/MWQRpzKks2rBjGEcqkiotXiLn9JSMEMruG3/C5TKEzgE2PjGTwYAhlEFnBVNeFNIoTghRD2IN05fIrjX6IDy/gSxbxA6kIaRA8fChPhQNZ6j+6ouv2n/2n/5xe/rkOcifzoGC01PjpL+IsaVz0uWM7lVMzbNEkhYEwVPpwEcHRzH+PDD3/Kq/bWHsH56hhEiUCPObviEa8Aw4FMoqM9Tn5qpNqHQB7wiIV8lwmxIVNWemZFkjjTlIJe/fXWhj0LMzbMcWV9roykq7hKAuIZhrDM1+8onSDEw3CH21qUvinhwct6tTlB6d5hcSnMqFS2EgRBRhHbeXZygr1M9tjQboJCcoozkgQwevM78oQ+PGTqkCpoE51NtyxVEqlzLacexUKmm8aIPOyF2YbzeOBKHoH2+ut4YCPXx20vrpTPsQtMp7Tm9XIUPxvKSJhN9RyhEYGAW3YxVYymuz5DW10AYW7raxWx+04aWHbWD2drtxwGNkug2MTBF/NJ36HGK/3kXxR6k82N5uVxia1yeHrZ+21Mk/rsIFLWmm/8k//bO2vbHRPnj0KLO+HBgaklagxX7VbtLY9jzISagnDJ5rm/bf2t1oiys6qJ+33b3H0PVmu2pb4EYFG7zfXLRDlO0Xr9baq9VdGME5tDHZtnfPiL/Vvnz6dduj4+4c7LRTOqV4v3AGO+VpaHso80cfftwOXQo0Od5+8FvfbWPg0z4kA9/dP2qvX6+1x99oQL9Kx3QZ7MKs+08f8RulkPaIbAD2cQyTGlCzva7bCgYTFkkcWq7W0IgogVSKoH1G5ikD0GB0lF7F27xjRMrk7FXEt+Mb115Ws9JKcNSgFQyD33H4xwGioJKZ8wzRUEKE1tTsQnu5upYZV/0wspwSLqukz7i35jBCakTmnNUJtQrgGrizTyn0J1uVYR/BqOyjntAOUWOwOTveMSW3QqiZNdbTUAamM2tU8BF60IczlnUI+LubIaGAM4VMT55jX5B5e0XIUUfrKm+7AV9xkPDnYMfc7BRKNvk6m5+75x7E2IK+VVi9slybtObjXcVdoaMgUbDaFraPg44OYthGXvIxATJO2gTeokHk7GyNJgdjZMgKEJe2l3OAPq4gyOyqy7a9d0BZV5k95MHGqmOZoUTWGl8KEw9NXL51OzPilJ+qdPKEK/Dj4XaOWkckA6eH+Lqsy1m94s5BTuW1PDCz9kcw4G+91y77oMOh8Ta1cKdNzS9nD+c+eFP/iIejTfINRWZqLts+jE8vtrHp+TY1t9xueO9s/nsPHrUZ0g2MTraFlTvtmvLOwN8ltHUNXO5DNzu3mK1bXFXmFmwDN+fgZh9+qBF5AlAOMJaDsWtk6ZkqRgnMDHLv1s0QsuFX4vm+FOOSL6WQOLgjP5ROXH0ESqFd6qXsoW9nFQ1pxKK0I982/xhytichCqg49nsvf587J1IpqMLgf0LEH+0XRZNLuujS1p3844RyNoY0TRpw1dGR8aRt6e1SA5Df9gudLkSNAuf74ImydBJ5BkmMPfL0m/VTcbK8wNArX5lpHvKN1IPnKFg6mZAVGYjkt3mZzzKy7QBeWAoFvIeyndFrX802XtC18DlLxa15nG2wA80rO1S+JdBJeIV4BoTQsDSvQ3d5ZRkj3RkILj+kTPqGWyLMzMxGJxG/VAhc9LV7rg4jb/uKDgkHv9Usvvdb3297hydtfWsHPn5M33LrM+s72J69WOX3SZz3GyhXLrH8nd/5g7bG8+rGNn3OVSk63SaRI85whB7PXS2j4nTT5heWxQ59+JjfDvaI+6u2ML+Ua99VS0AhP7Zyt2/dCi1keyBIR1kdFIjk0KeoAvs8819d/PZ9HDE8W+fE4W3oALypi3hYlbxcQ0F+17VntSE5OMNY3kRKacpBJGHq2swo0pbyRsXWtrB88wJb4bXCotKpTqESeWtpARzMlc4FHG+NjCo3BoL5cDkgp8EiTDodw5v5k9/pHLJNVULLSa7uc93m4QeffPLtOHecmSLfNfvv06bf+s6326tXr8N73YZMZX8OGSI/1TnXKfXWTcXaLRuUicEJ/ETeu7i4kAPhC/6ryBrhdzDJgQP5sHi0HtK8+2M7O0uZbzuUHFGmXOfgsK0MTIpr2it9r7VHDx+0999/lLwCkO3HJQ04MK6zJy1MHsO0ywfElTc4+ORrHSqeTaRBMr+wFPh1misS5V1TyBdnA1vPDNgQXyfwHHWwDwl/7csOHyK/O7dvZSmyNOAMqtCJgCJrXX04Qj2zNyqFj0Mjs8jX1VeP297OWnvx7JvmUM/U9Chy5Lh98eVX7ZunT+D/Y/SPhi6wH1niHutOgFBXvHv3HrqR53pgUA2DM2B3IM52K/ms8agzp+SpwcEgf0fOQh85n4Y2MBj/3eBWcnklCuED4lgcWSnjdjzPKNGXoMuigXLApH/w0X4p/fPRhIlvIDezSgi8PV6Z2XbA3TmspD+vzIAjTuR990d8Vzh5BoLPBV8Pzh68eW8hFCxNlaNXXE6gh3hu0tsBK8vze+78tv97T568c+a59CAdmal6nM/2Lc/jkXfanz2YbnrWLSy1wIofmc624WXkiXWxji57t37OxLPcOPpIYzvJT81bZ6v6qRNGbqAnV9POYJfNz06S3kP3sT/QiWLoogPce/hhm5hfbH/xk5+1Nfgzykj71dfftC+x6/7pn/+k/ezzL9uL1xvt2bNX0Xfe//AD7LJj+udsm4aeltEVbsF/3n/vbru/spTzAdTVpilnyYP0sFfHhvrbLL8nRvuzDawDku657zY4WVlLvvZr89TOkT8u0s/kS9qqzt633eWB8tbuYP/ic5KKPAA64y5OZN3q/cqicvbb32krEKPtbBvnbpvzLN4Ojve5AwtxXHmuY18+I41pN9un1V/sF6Z31rqr1uXVto+0JW1I/uV85YI3SEy2lTAlIQ9UpeoTOnwrZ3xOv+jxdyNqU45PzbR5bNjJ6bk4Fu7evc/vJfS0BfQ1+P/8QviM5WdmcK9eTpLLpJz0a8uTVtR5i085wSmOEni3+oo0ZP+0HxiESujEs20hv4tjiLqpU1ygzzjxsNv+wLayvmfkbT6uICRyaNK7PNFV0K6+sZ7L0P7y0mJNbCB96F6dnHvaGVhdlSO8Xratq2L24XGu6rBenqFh24tXV7XW3s0OstBG2iPg3rTyAvtn+U6KX8Xeox3jAKR/ly5X72wLaUx+7fvusn4dfrpQPKTu3dWF8DNpkzItr+ioeITffjON99DLb7zrro5/KjvkBeqDwhteRIvFpuzoqEvjvfvLu2SbfMg9z3nvs6jspQmtS58QteW4vaKJI2+pj/p32adqeT09myz8/TbPt/l1vP4tXPXcvYvtSKj2EZCC8a++KC/5yf97jlvfcZm3nLzaibLy7i1Oq88ZKi/fGbrvf9W7d8Nv/jbkHVeHe2WOfcW8ulDPpi354xwH8WiQh/nN99KzTsyK/5bW3pRqOur2m3RoKJ6SnHq4NdWblL+RpvtWV+GFZzMgFC67di18JjXPXX0FO7ErSfpLiqAOBSPPvTL93zK69vWyT4Rfpm9oJVOu+fNne1pOyiKu36rcys/Qfa/3b3Ft+vzva0q2XaRV9er4EODpGRDyK3nb74XFspUZ4QnwdoM6hoe8O9FNn4LyRH1UfUA7OfCCZ8vyOVVOHfV/+b7KsD4JiV+2RnhCDx/Gs+25FT1z1Tvy4bt3scjjmzYJjXB3MDPb9fZoXV9xd2hv4lt/voU/iAd4h/wjerVZEEf+H7nqgBm/xXjyA+xz+awv6TPqweLaSY7akE4YEUd+dYKqJOeElhPkijbD69evYj/qJ56cRI+Cl7g7wtNnTyl/qO24Ko2yd3d2snuIcndudibb1Wnr6FeyjgvIPCceyW3kee48s3+wB16uIgv0SXl2knhTtzhEhz463ENOj8C7L9GptaeH4fXYtdiBDi6oIx9gjzpQrdypCdQX0R/U/z//4ovg5+HD+9HNnBjh1vXazdr08ix9aBvYHTr8nawhbo2jv0c72InlsZ2osysUw7ehL3fVoDHawL//3/9Xf3R2fBgitJGdAQSkvYg0qkRMCzl6roGiIyz7HBFfQnPkxb3qdfTZCM6sy1JTGmsQIE0zaD6Up/LvYIGzMXTmpMtIZFnLKDHrWOA9BO+hjV/+6hftqy9/1RZmp9rv/d73MQYfgOjWNjZfYUAdt1mUPI0hDQoHIlSEbABHhVSsdEDIgMPehkbbhrP0DhHimW2s09dRHBpsbDRGnyM4i5R1//YKZU63CYhYZSsdhdqpPHgQhCM0zry6PDtBwUWRnptpcyi0QyhJwyhJF9SPamUrmisI9RRF55xGOny12vpQUHT0O6tdYtIhf0n96RrA7n6mKmmyBkqkXB1eOdjBi/rZAdyL0P4Q5yoxXQVwjeF5Qll7tKUKlrAO8l7LzNGpfhp9eG6u9U9NNJd17Lx62dB42/DFURu+Pm8jSAQdFafHZ20c4Idd2tNzLOqwPRcicIFZ1851NNEZJu7cb6N3HrWx2x+04fl7rW98saGKtktFMnVxVOr6/LrtrK+33XWMdTrE5fY+OIe2qLdbeYwDk4zhaG+zjcHkTvb3KKmvff71k7a5td2++1vfjUFju8pUdB64fD6zNmEg0t81RGobO5v/i69/0bb2n1FtjPe2jXF62m6GoAW+PX211n755fO2uXvaDk9p0z73ZF8EkVN0QnKgg+5DRztHB+0oDserNj851T65/7Ddu3sHhXG+3bu13O7fwoCmna5o/0f372YE7eXLl21ra6utra1lj2lxaT088NVzJHRmaRjpWNPosD4KYZ3vU7MYeeO15Oj68hwaw1AirgaAwkDGb4M7a0i6dmSw2ydSOpAZ61ESNzJSQ5Qy+ipf008VN4YS+rJXBxxgqLSpgnoQ43wM+lew2Kd0kChYpHf3eneGbpYJnZ5nr3j3jNdx62zyfeq0BY2/gNlu7e1mjzNnL+mIkcHu8E3eoAG8gNG2srTQpqZr1Nr9MdNXYAEyO4O4ibJvnbm7NEveFCcTVxRycGG/tO75A9YSSqVox3FKP5JBi1Pr7Sis36BoyqbvDSlwXZKqcaWjz0FOjEX3znVUHWNSgZFZduIGYaBi74CDgz7C4KxojRlnOYv/MkxqNUH2/gRWjbEIZdpdPABSBJq81boapqYceCih73Y6brnjXrrHziimb7stF8nD2H3u90wP6GDXAYFzZ5FhCNL2zrh0eb/qjLxPYZwtgkijEeHp7TrUNKIkIQ/N7sO4P70Ad0MT7eAEhaQ5g3+cvnDTTq8GgKFlG56bgdE4QZ++2mirnmlCL2hD41wO7E2144urrPJweyC3QXFw9QIeMDIxSRTixEh1FvR5thba3KkDalySdrS/2Qb7MIJOoZu9bfqCgx/OVi6FwPaVliWR4ND/es++z/dEKWVG2ukUmy5ADrS1hgVyDF7SD14WlpbSFhqiUXaIYztGgTJDX5gff2XIUqK0JsH2vkmrBV+1a+CzvLfQVX+3T9omwOBV9Gq7Vjz/t687w8P4UZiSptrOfqAiaVDpMI7KjMmlSfmh258YtxQ2Yaq8pQHj22ekYeW7ioyz5g0+Z1ZD+EFtj6cRHGOAjincBt+JY+GQxmuQaxK6OkpfVSmxHBUutwfZQ9ZkWxrKjb5A/nEqCx/tUM/ILuhRhcjDm5VblED/cjaHyrG1cHkncv7MNhrCGL/J3vlbO4ft9epWVqG4d/jaxm774qvn3Pfa9s4R/NIZNM5Cdp99t8W6QDE7RT4i3ydn2i8/+6L6GOnPzq7ad7/7/Uxc2NzaRa6oaLrs3q2NblHf6+gUgIvOcYFROt4ePXwIfNdtA1q+Bt3KaDH1wx/8IArZ69er4EX4++MciEZLX8x5FuQfGpJC+B0DhV/qUH7rlGYwxHPxcZVY96i00Z0RI21JizoRPv74Q9qevgU/cjBMXjlCn5tC5guX2ZqnNKPC7iHwaRfyiMKt8juPXEcuW08d8upy6iNOspggvodPERFaVIYNtgfvvYdiPBeeb1DRdPLF+48eho+q/Fq21XXVpIqvjvoMblKfrk89evRh8nG7vBMPTuebDkhpOs449TkujSgdPrPgIDLBPLikyxoUlzeWMS6+1A2VoTqit5Bh0qw4sLsaxwEv+9vW5nal5dIg/PjDD6PIu7pI4O3jzgy9e/du+9BZ+vShw8OTNJ8Kto4ky7Hn69R3Jq18WV3to0++3X7vD/565J8zp5XtY8gWRE4tYyZe+pdIgj9qULmlo31M/U85LT/84e/8EDmNwr+x0etP6qTj7Vvk78B/bU3hwLmD9MO8/1aMktXXr2OMpc+Ba7deEreW7cDgGZcrY075PTHhDHNguTptM+MYD+hBj7/+Bhl6FYfx3NwyddAxf96WFhaBDfmAIeRAufq9upB7jzqZB5KKzqbx4gxoB5s7PpNt8EgrPPJp5ZSO7mnozBDHaii/uOhvXvaaLvjcOblAZL1L96I9893+BQ/mt3goByvGD5FsP8zM6AvyZNvB+IErf+ZTDinz09g0nvUwT8s1ujSjc1w6kTdL36Ftcgje3wmdXDI/dQj7r/nJR+2v5mXodLY4C4S/V7b6vitPwu8tlzKFNA5W6CVbyJCn+boi0GXpBw7SyrvITz3GvqseIAJ8dja2/VVdJ3UjbWQN97ezxdC95GE8y1smx4bTR/rRb+RPOtY//PD9nG905+H7bQW9+eK6v61t77X/5I/+y/blN8/bP/vzn7Qf/+Qv29dPnrbPv/yqnZHPAf35AnqZnHA23Vi7fWsee+eI3yPtzq3F9vGDe20BvudBurPoo2PgYQJack9e+5LnBgiHND+WCSG1laz4Ld5G4D91W+sl7elwz9Yz4ILqZMWDA5hZBg/OTqO/XZGPTn94aa9ddVBkCzbkrDwkNiGwOTlOGex2MuItMpOyHfDOb65s80QZbjFRk82cfFPnkMWhD1xert52X96851JvrUFZWhk4bHfr9Fa/8Z6m4vJ3Ub1BWRV70vdEsv6J7DP0T3bJM3JJnRL9fnPbLQI8OP4MmCl72MOzJ0LHtHL6qnCqA7uFoyuL1F8dDHD2u5Ne3J7AQdRuNr/6hrQ1Pe2ZQiPhja6C045RRgjfkHUlb1eiG6xjHEbqRNCmPF/erQ4nv9Jh4uzXU3jqIbblCXTumSHyIGWENqJYcKWz2z54PokrhsWb7XuNbSz+PVdEfp6tTNGFXema1dPQmSvnp6nf/Nx8/Aru16yuI/7s39bJejqoKn0oc6yztGSQxrRX7LsZUMoAhTa+qwmqTf1tHdXbjGewX3f9/jevvyooC2yfuksnRRvyvC7Nu+kt06ve1beklxaKukJLRU+GXn7yTWAMbyBal2f+uMch2bv42kvXozlh6r31f+/CYFCHcrDXPAObeeR78WafhW8Aeuy+J49eWd31/23vzXotS9LzvDjzuM8855xZWUNXV1d3dbNJUZYgiZItmyItC74x4GsDBgwD/gE2CP8FX/nCgCTIurANyIYkwwZEySRlNkWT6maPNeZ85mGfeR78PG/slZlsyT/AQMXJlXvvtWLF8MU3xxcROhtf389bVv3Wc961d363H/X3G3iZ/P76068aDny+XY7J8qWn9IF7ti/y45fz8Zk8ne+/nH45b5P+v/Lyf5ymtq/T1NpTxi4TE/7qPNN5m7518rjKsZO7jmO3TlrzqFdTbudpA4MmNb/f3E8u3qnf0qw//8rrvCn3rcvkE8Hq20AnBYQ3ed/3zOeV8fGmOb1l/j+fXv9O2Vzk1Q0S3pfbnTL4Xx+K49SkjEsa4nsVDtKQea1J3pluJEun/amn3nrzKW98Aw/LzYG+3IjTn8vydPBrA2WFHLQk32tKs5VuY66M0OdqecpVfRW+40R/45OQ/tQxG5o3v3WKFymL717CshmHy/S90rX3wuPMZzs6dOPKmejOwsH3aJyf4kr97PiUeOR326JDWXllspx6dQDhB9+rDENGw2f1Mwlf9XptbS/7bCvVp9RL9FM42eq5fvr/tEMMSjXARLgk+AJYxpbmu/xS3rq5sVVevXoVn5O7vWiXuLOGssBAGh3iTg60d7Zy8O/Gxsbr9qonJSiLNjtJY/8Met7fN2gCnRa0cWJggPbbNfVcAw5Qzhn+S/pmW5Bf2Kjd3dznfXUJ5fXzZy+Q68hA5Jh7+9tWzyKdwP54+vRZ+RK7R1l27+7t2GVG9bvrgO3R5+tkRXX4q7sg306wMdAjtJW1L0eQq+KIuODOGCb1EWWRtjSjXXr+q//0r/0O/cqBBO61KcBFhiiTMAYHQSHlTIhLflV2+uOsNcIXhg/S9TDgjYBxUBwsD44yCt6IJCBGQ0VAv+p4NOpM4hBpFJogBINgNLvG2dU1xsfZYZmeHMNgeVTu3Z/CQHSf7+Fy5/5ieee9+2VsYqzsoUS2d3dKa3QIoID8EIoDn/2mKFPFQWeO+2OpdLqFj4f0tvePsm+lRulgr+2qyKjCOD81XoZBqiAp5XhAkwQlgk4i9C3fWROjutx+5s6t2XLnzu3SxYDoNHMwb1AcT9fXy8EXL8r+i1fljEG92vGQ3e0yyoCrFPRCVO4fLOxoUuAX4wekk9A0nEDhDiLSDpBJRaKXMQJYmQGXZe3uu8/9eg58vURR675AoQTBNK5OUZr6dbqgiPbQLlWo/Y3NcrS8UkZOjssIiCIyX994ZgKKPON7CJG4HNM9QdFUywUIew0udI9Plp6ZW6V1/3EZv/9eGbr3bumZv5vte4z2vrkC/iDZyV679BUMjLO6RPkGZdl9NN1K5+J4ByOX/qjPAN9TiMvtAcSFHvCCAuAB9JOHRkq+BIYff/LdLBGXiwkfFadrcMmI5panbYOfHvahAv6vf/ivysIdjIJJD/48ClG/erVevnq1Wp693C8rG5TfO02/JsrJmc6kARhJd1nbOCzbO4fl+fNXZXBorMyMTZVvY0D/pe//almYmUHZGy1DEInGjazuhPqWId5+YCPOra2tR1FTGVRRn4LJ6GxxlnZqchxjZDT3FLzOKsr4jY5xX2OZxej4MKWqGI5Eaa6HugAgQKKxbRSNRv8pY6aCbCRrk7KlE3ihMa5BWp0fPOefTFhhItPXse6WFpXRX6MQn+a3+9Mb2e6BXwoSGagOI+lJ5zdZQuMbnT1TjTa3DSrC7vueQz/B1ew7CX3r8Eh0LnVK37bNMpyhHB0aKUvzC2UKePb03gCvagj5Xd4gDabtvmn/TXxYVhQTrtqXvlwyaK8ouMBW/lOFTOdd+Il9cSuGqjzW/B6MI4xHMNI01LIfKuUZjdY4+qtD1M+6lD7KrUVaD381Qgla47I6bkeYKnyalPakH3WMpGUNyDh2yC8+tzAGnKH1mfu52hedjzoLPGPE6Hw5ZQ7d5M/lWs50K0TknYn0l+fy28NZBoaGqRM6oS06T91j1a0V5OcRGOSxXpeXSYjZGw76HZuaK62JmdIz2CoDbtnTSzk68fuGytTsYiZL3Xd8YHi0TM7M5RBx9yJ3m7Vzty+BWw3Rl9HWOLASn0YSIdbbRzk9Q9Rru9yvfwoeqcHnYXbgHvg2hlF/cbpTjva3KeUSPD8E/4GZPFD+F1yqY6uC0iimjaMlOE452RMwV40kD04A/Wq0X3JPJ/5NDFnh5uGrOjYdY6OEE/lP2ZlwdkyDi9KYYyYfdhw6OEaKouXAk5p7Jr9XI6AnuKSxEgdj+lHlay/0SKtzTweRioVj5LtNmfIJnwevkGEqDSafhs5pV5QdriZ6wqfSsDAy5R6VxnHcKdcU3sxv5ZkGa1OvbbYuJ6rsn23S4DayQjhbQv3kG+8oYzXUlPdiqpWp5Gp0CG+3lJJdWVYvCtBAx1FlEk+tUzx2zNzfXqVEB7uHBJ6cuG/wOTL+oGxsek7KAYqXh0yflz3kwxr3dvdQmpDrHoTbGp+Bl2/G4c9rwE0I6zQZpjwPzT3LxPrF2WUZR54tLd4qXz1/Xo75rSP/Bi3v3p2HMTrd59G+JAoFmTPjFjOMhZHhNJi+XcXhMTcznb0WXenmgf5OyvfTHena/R+dkHOCTnxTrjXJLueTq0JN+AozJ207zj7GRr4gDZhTmaLM+eY3Psx4emiVuGEZjqF7Y+vo1+mh/FBu3Lt3t/zt3/pbcbTqJHY1hfx76dZSeffdd8OrHQPrESdckdE4aCYm6laJ4pZjVQ89ZHwArpNlM7PzOQDTLRpU2DNZQz51Rh1w4qH33XZJfBF/Ldu2WpdORCO65UtGwYxCi0a7VodpPZjRQ15tg2fZyK+cfBJn33n8Tpw/bWAsTYb+gYNbNCiDlEvqaT1d7uk5UXa2kbvqNI4/cJEGTfVciL6MoXCIAxT43L19qzy4d6dsrq9lslv8VMZ/73vfy0HV6sQvXy6HRnWw3iH/u+8+znk8bQ/DhXeoC8tfvvsr34dXXpeVtdXI8POzE/SK6fLhB+9l3J2o0OBypVULHfNv/dZ/WB49fkyfV4vnvqgTCU9XJziRap+dNJA/uVLm137t18sUY7W5uRGdx5UNH374Dfpd9xO1DoMM4kjDUPB8qemp6eQ1Ski67YNPtbg3M7eADBmFH4Ln8NIvPv9pGR3RwYz+vLURJ9pAf08CEm7o9xnlTrWGy9nhftlcfZVztG5o79bWeh0DxisOBXDC8Rde4aHB9arT1iAa5a57nbq9TOXTr1OHVsTR+il/pVd8Oo7+lr9ExlLuLyflvvXmYqzVk9QlkqjG9xtnfqUFyzQv98jn6sqGF3vJU6NbJR+N69QvTTd6iA5MHcTiefIkdfKTzONVn9dJaGlDm0QcFy6WRaaOSOu0n/aol9gGHRcNbNSH6vNKB9K4bbCD4lbozeCAXbcwcyXhcejPKxOYb8k6+27Vlu2H+Cb9pm/ksw8DyAjPN1qYmynvvfOofPtbH5a7d+/kHI0f/MmflN/9gx+UH/zpT8o/+sf/Rxz9P/30c/iGBz1PlOWV1fTDtt6+tcA4XpWZqbHy+NHtcntpEh68UCZbg2Uavfj2/DR99Qwi8A79W7tGODs2V0YB0k/5jZEz/vUP9iMfPIegHd3JrQ7dXlJ4mc8gIx0GboMoTQs3acLAFB3ACYIABhW3qmxuxkr6p+bX4+zkwQS6o3sD64iRvnyv6oq+Q276Wcf8JuVahpPY3dgTVWYbdNKJ3CSXsrO5HM84eLQT+R384Z56jmW+uapOEfykT81989sGU+iiud+5hKG4JP9z8gMJjR7flcs9790z2W0hPbvH4BPHXn5pn+R/TjqLg1ub28HZDfiPsFQGyCfkR00QhfAz+eGWCdZ7585d+u/EEuXBd6VNV7Cqo9YIUuFZJwyDibQ50fMVFNkywW3lrq4vEuVPA9P/ONERquKyOrX7/qvfZWsxYC0uuCJpeHi8LCwslqUl7FrG0MMYs8c/stq+3717H344X27duptxVQ75rhPE0kv4DfUpo/b39yqOUbGrBxpe4kSCMFFOm0bQn22XTi/Py5CP2CZhat9Mvpex5J6pjuW/md6+79j4Xsbe3/ylDK7c6+RtvjfP6r18vH7f1OTz8n5zNeX5vQ7Jm7LfrqvJ46j7OPZX5/KGb5g/fEteAA5kzMGBOuHiRFilHeWjsFbu6yaQLlJOyqasjix/Xb508vr7m/u58ox7lBEYQFf5/KXrTX6+85f+knxm23zG7SSfpbyMV4Vtnvvrrc+3r8CmU+bbqXnWfH87vX4/f2+SsDWJA9bt++KntNDUU+VktVHFWcsRptodya/tw7309s9Xm9S0qUn+rA7hzo060injl9Ofg2fnsgPyUZ4mT21zvvK8U5rvcZmsx/fSV9/z00RfvCrf8zvl88eIpEwz+17km3WgW1S6rfdr26zD8oRV/eb/PmtSSu3kbdr/Nk5bo4Ja/d161XmaACzLqWU5DtW+MjhDfBbvLUycdrJeX2xtN8CQn+U17bwa+KkvQh+jdFMDo/hkbIWd4yFvkX7so3VWW7CuGpIPWbb4mzaKr+lL7av37Lv9iUz1xTxGP+Id0xu+V+/Znsi+t/Sn11fnr8Kn0q0THK5cMDp+GB3StitDxEuHSLvKYAXfic2OfNe/Ufm+46yPyZVUBlwZ9EoeLnFf+IlUwsAgl/V1Hfl2yIarQ1Q9Xv0yO1vQD+Ho/S++/Aq7cSP8W/i6u4zBBPrkDvZ30NmPskVxtsaEL8VXx/cL3vXsR4Nx9DMZYX+KnjM7v0QbsVeoY2NjK/Vs0p7dPW3C48BiEXttdma2bGKzPnv2FBk0nNW47gLSDS90NbmB0crn7N1P36RX8WBiYjxyFIwqg8jkLuycHE4PgBzrbGcbucM4AgRXVPf81//Zb/2OQFb5ENPcAsZDDEQilfnem7PqoOXl66ue0t1PByn4TKUAZLuioEQrU6kzEDquXAaaqGSZtwe3AsAsOeB3IlPpqHStc//GNcG8K5op5LtuGLDzYwCNAuShnQd7PBbZyQduGgEijs4szJWZW/N0xj1422S5KeMj4xHWfUboooi6XFPB7R7Shygzbt+zvXdc1rZ2w5izH5YzIyCHRpiKg3MgR4dOarikUCeml6ctH5d9DP2t9ma5vDnBqN/HqL8s791/WGZvz5er3psyNjVaLo4Pyt6L5+V0Y6NcHqMA8O4wiigoFuXOwRK2V8CwZ3AkBrTb5kgcEWaGewcRz/kO8UYJqhHsLmOxJAnxEkPYCIbDvd1yhkLl3v5uh7HbrojVao0HUZxBvLmACbkaYZc2He2WXgxpY3+lgCvhSd2eTXBGHmfTuiHEPo3y2bkCVpXWw/tl/M79MgTydQ2hBA5Ouv8FA4jQQ4G6AXYnB/tl5eXzvK+j76YbRkS73VMR2qDfN+VwY73sbW9lD3636zk/OsjZD26HdEnd/Z6WheKvY2Jrq12ev1op3/7kO+X0eB+m0ofhPFpGac/YuPhJ2bRzeXW9/LPf/f2yd3hcfvzkR+WDj+7B1NoooDtlB9TZbN+UgxPaMjBXhkdvlevu0bITh9FFcZuG0zMxr0abqmh8+4NvJBr/mx9+WCan61YBh/vgAwzoAqOoz7by3QisiQkdpV3AWANSPNbhzm+NMfB/irYuLcxnkshZO8fm4HAvzNHfcaJAD0a3DDBWGmcHu7vZ6sXxVSDYLhmdDl6jKZ07AwnAAhmoVFeTTFNmLwNXeazOXb4Df4VSLvI5eUVGypeOVOqHMfQxNIdh2s5Y9hn5pVNXeq0ORvdNdXsMHWhmsL0uD9+hrcLHWUq3y7JMle4sZwYcKvzSrNFbV+Bqudb5cl7GMeQGqcPtHKbdUoq/bIXg8PsfvAWRye8qSGXgCsUITH+TS3pR6EgLbsFVhTBXR3jqbGngEYEL3SmsKapzrwpCjWwPJm7oT4OjKgoYFsIfgGdlAc9ti2VpzNWD3KQfhGaX4zmS3zQhBs4lAsikMHT5VR2xXmi2iQ6uqwAUwG5TtdveqxOQ0GsiyOjTjpHMF8ACY8VtuwaHRuM8ysF84Er2aVPA06dTGLyz1zpdFV6HRtaTR+VDB6tJZ5yRawoBI7YgdODXS33y5L7SPrwqJ9eD8HWM1+GpMjK1UC663dIHvk7diBLqhAP1Y/BB/8Oj8FtnlAfFIfhYF1wFnuBqAXlbl/yc79fOdl/oxMRg5gJKfMI38g2YCuPT/UzwdsOPDg5dCQLMgXuGG1QQrs34Kdzj7JbnAQNpJEaDckXjn7EyOaYmnS6WpUEbx3K2oZLXItAR2m7VofMjkRjmd7wpM5ETlqOG4ecvX+Igl5+2U36n8VCdtRVX3J5KPI1inDbXSMy0P7hbHd5RZKjHvL6vTDKPOCUt2NcoTcAhkwfg79vKvfnFOT+tR5ridmhCWVcVhap02s7QFXlUCoLb/DVl6VySLqQTyxGu8ixfse0qniprTpTJP7JvMVfGkrGW6NUxAnfwzBVoOmqNVjAy2ZVJOox1xuy098s+vI2v4OZ5WVndKJvbNSrf/cBPT3W875Y2cnv/CP54fJmDc917v82nkfo5eJ9PD9pf4xIHjfw/hW85oXN55SHtfJKP1gTG/bSFj9R3wTMhYJvdEuX52gp17HEPVIFvOB7CUt57fFRXmalYZaUPilcbHUWac7JSZ7HbHY1NTSK/lqFBaRS8p7Iof5H1ogfA5LJeeUP4ecYEnIaOGebimT3yQ41Z2+x4DQLLD959XPbgvTpT1K0cI5/dXlpAdzko++hDKp4+W5ibQznsKZ9/9lkcWY6JulicGzrpec9lnh5M7woGJ6Gd3JGXqHC6v7bOMh1SjmMmB6F1J/JGx8YTmeJEu+fY6LBR0RRX7z94kLFeXV8LP7Ob8tOl23eK2yDIm5Qf6jR9PRoMA5loNekIMcLINoKtZXp2gXEYKC9evswgGLwxt7hUjuCj7l8pPXgQtlFAs3PztLOvrK45sdFfFnhXx5J1GhhiaqI/JaZ5lGt55y76i0p28HpstHz00TfL+tpaJue7eqrzwdWkH3/0YfkmOoJnOzx9+mXKbiYl7t25zfezrEjU+JE+hefM1HSc89so+55BdImR8ht/+S9Ft9vfPSwn4JQw0xHppO6jR+9kkra9s817B8jVE+49KI/ffZTVCY61PNAJ6mynQl3be/vlyfPn5QT88nAxVxeqA7nVlPjlxJPj4dg62aKMPqcdOj2Vn2c0wL1InZh9+mId/fpOeffDj4DHOGAaL+9+9Ctl8fY7mYxoq8fs76LnDL4OTjg82Cm722vhB9mOhPHuRw+89+BxGW557stA9BfpyUNEL+jT6ck5srA6/oxY0vl1BCzgQgwz4wzKV/5HguZyH1yTzkK8ISRtAvg1COa2K/J0eVomJMnib4WGtCUfrE6PDq3J1/nHY953i5S6p630VHmzPBE5kWr4j3/yQulfp7wp+anP1bMpy2xc6h+XyvHIsIa2a14vM4VX82mN6mwGHSgzIhtsAx2wHF4OPkVGWBbvuKe5OtMF8kWebPnqJfbXvE2frUpaU7f0e43shI8h7zxvyAkfv0e+kl9Z4CSNwVkHJweJYtaGOD8+w0bwTCf6w8D0o/ceH2BLAJy7txfK6srL8tOf/6x89uR5+aMf/bR8+nyltOHJ29vt8HHpfAZ7rK9PmihlaWm23MZuurM4wwCelgd3Fstdvs+MD2fy38Aa4XHstlvIZ/HVdtj6rPLRudtFv2nnPnrmFnbQMfrTxvYutIxOCm6bx/Zry6lX2X9hqGxzRVsPeGs098Eh77e3Kfc8OpWBLJGVlB2Ho4EHBbuUvrpqwFWwwl8bRB3WLWMyxo4JlSSKX5wEd3VM+HYc/YxXohgdG8oHmVKHdrL2gPhmB/NJyqGztDWyWDnOw+go9EEclb9o3HvPZ8HtfCo9agqu0e4cyH6jk149SHmn80j7sw/76jhl2S5tDVeIqysqu2c80wDYjdA+9TSD/ix9cmIyEztTUzPlHjaw2zJOz9St7tbWtsshfE7+LPdRr61yATtbPKSNmdAFFpkQZyxcrQK46Bs6MnmUq64IvYGX6xdow9/cUsftddJO+Jp2tLRPD6MTZ7UzP9R/hEFd+d5d9nS+0//W+FRs03cefxCZYnvH9BkMtyjTdp6VB4/eKwuLd4MLOlCU+epQU4zzi6cvyitkerZdI925e7cc8F35Y54X2P3Cy0MY19Y24rSS/xtUJQ7K322z46ms0W+i/n/s9siUJ22lL1zyHcAUuS8uhb7VO5SlNPa1rsZ9n/tSo7OaxDnfby7xJfqHZfGu7fG98BT+giZ8Oi7Vlmreq+VV/YN+UIe4Ik+Un3rfNjQ452fNK6/RFvMt//ykDeIxsl3fDz+ha2xl+Ipt87U6QdnRUfnTRhYn7Wu20UnbKCkF8p+fJHHKdtfv3IYWgvv+pmDblXbaCj59XgOE0PsY5Kym5KllBva1gpRV6VGeQBvJF47Ncz8tV36rrc4I0Tcpy1p8m/9rE0jqnt5LCzr0zG+ep5388x2fyvtNttf0ph/WW8ugA/keMKYaH1hyvqUw385YMKbKCJN9qO3yZQMSOvKj8yyw4ocyVj3U9jWw8Ir9lFTL8zOQsK2puCm6yffmnU6V+Z1PX/A7z9QXhGeA4sStr9AQ6TI4lp81r9/fXEDDuvPPO3zy29Z1IJHfwjD1pD4z17eD/7lqPvteccWG8I4Nzb039FgnFmyPn/V5ZqFSa+2bzxIkmLJpWeqzBcKq42uQb+c597gimq2Gzzpe2Fp8j35bbyoy0JWdpK2TxQaMOr4Sjw5sfVjKeMextsX+QpP8OnelFvqI+mLsZfU07ts+afptepFXh6+QbLv06P34YeibfMz63arPdx0oacMG2qfgJ/WrW9rt7C5COZ3hTTkDtNVAirqSDVu5A7vwGPJpq+SgZZJ8q/o1sPnOsBfVaTTYyGmAyIjbzlN3A9dGf0vgI3mHhka5hmOLJCicun330p1maJR6pj4tVwJ4BqMT0de8d4gd6HkyWQ2qjUTZHhBvsOe2Pl54/MzsOHbCduqamporQ6MT2ar4HODq/Kfj8RcJF+0ONL8EST1+5wG25wm2BHJl+UWZnpwoc3OzWUnmLiP6hm2D41DPfNReR6cYxi6k/cpSYeZq6boCTjlEn5CrwS2+8xGb00DerutP/96NhqFOXy8FQRcGuzh84p7lx7t0FMQYbCEwMfTosI4nhavM0sOOzk8Oy0X2SHRmHmECxhoxppBzH8cbK1aZAfn1/LovOdyxdF86KDROyhZBeLPr6qRcHrXBzAPKgyhAKnFJh2EXhmcXwqELpeWGuizXvc8vD87K08+elfbaAXm7ss2LCMQ4lPbRWWlNzZf24Vn5/NlKWds6QInFwBjsBUn6ywjC30FHZGIEYXRIKDfOfgJglzsDpBEG98G9e2VqbgpDcLiMDtBOEG7vxXK52D0qraEx2sego7D20bd9I1dAqque6xyySmejPHgI5iUKxDCK0gXGay+KxgCKhsq2Cr7EEKcnhBYipy3ec6/7ExDwqL2TqH1L1PHsFiEeFJOlpdyX4EXkURSJyZmpIEYYG/By1K/7b7IiQuPq8lziBOzUcQmTuLi5iPLrpI8rJVS6jEBxX/Yz2ybj8mCtK8bjQoOHseT9c4wNF0saMTk0Ol6Gx6aDGxrcMpZu+n10ovPhqJy8elkON9dB5hoZocAVcYdB5PbWJoqz2/QwdsNj5cvPnpb/85//Xvmt3/7Nsjg7FQbm9lEu/zTazXar+J0x3v/jP/yfMDInyh/+8Aflt3/rV4HZDuMHnmGkdve0stXJ/n51wLqMf3hERtcDDM+pezTOnpmJmTKBMjiO4t5LX41gcenNKxQ8YT49MVo+ePywjKLsyxSMDs4BzBCK6CvTVKGWIbikSYeWzFAguVRexc+IOPstg/MFhZPKnoqtBG20TKOEybQ0FnzuTKTGoDN6HSqh3no1yXcURI0jr6k7WyjwLQKMT8uX3nXESwOz8zNx9DtB1otS39OnAKgzqddIYBWs9b3D8mp1u2zsHpdDaEcG7Kz10Zl7cF6Eqbqtl6sUcjAwAFHpPDw+rDQKDU+2WqUPPLs1N11mJzFqaY+RNAuLs5R3Di67LOk8OGU0ptFLCp+mj40CWQWSwgD8Bb/q/Q4suBRkfhe34/wlj210JUOURh6I/yq1cVwqEGSZvOM5H9nehfHhEbhDOyi9ga15oqxzKfgsb2V5LRNT4ovbQfT2VQVCQe97jp+Kg3h7eHAKHh4C464yCWM3oq15HkMTHJFmjSZa3twrP/70STmGrN0uZMqtL+iDjFxe4YSCjkV/V0d3xS1x0fIapcY2GIH82lBgfC+vuhi/FnQwRR910veW0clb5ap/vBzeDJXSPwaPmqUgFYc6ueEyf8t2y6KxydngrLKiOqSrkQK7AC6aVxWuOgjF45pHs8EM/KN9ruTxgL3uq7NyurNcZgcR4jvPysbzn5fD3XXKQcB265KXDyKYgZWawGucoB6jyRr8czJQGnG8TeYLroibfNpGVQ2vboxAxGDOmZhfWIxzNNstQSsO/NmpB+jpRMOoh56iNHTKq/AVZ/hi+Z26NLqj5PBppuAgtXjAtc2l1sBCIUwJFWa87thlXGwZcDaZw2fmlVe4asOUcqjDaiz/5qLShLiZvib5aVvrNxWQ2g9kOnCXl4ib5rc8t/3IW/y27KqcVoeW5QpjFRzx3iRtWIaOMWGTyG34lvxOnuv2I2dnKhzSjLLJZZlOeNBOGuR4DQAjnVgn4LwOwKq0iZc6onV6uNXTKeWch5c6oZPuUb4OARtuO4WBSp/LL63LyeC68qmW18BEuvQAc2kmdAvNuT1ZaxwlbQ9ljmw1EuI0dHxy6dk9RqDUpfU6VrNVAXJpZXUZ/lHHTH7sxLNbQMgL7IcOJuF75/Yt6r8ua+ubchfGwokLeblRK+pYOh4dSEdb7Khja5stQ/jLp8KLoBPllkqnWwv+9m/+Zvnpz39ePv/8izhMBIkrFf7ir/9a+QX3t1BCnUi8Au6/+v3vl3dQKn/4oz8rKxtbwJtxoLaZqVn4zBx60WHZ2dsP79HiGhrqK48fPypfUHa2i6N84fCuB8Dy9/zFK3hGTyIjDw72yixy0Yhkt7GLEQMNCi8jSXQqr62thW/ZJ7fwunv3XpxEG+vrccTpBO/m/uLSUrl96xbt/FGcIW6LNopucPvWPZT8C/KvBAbqROLU0NhEzlrK3vooS46dPFQ4uB3M5bn63HAOoVVeG0Vke9Xl3NdeB6KRzlPTM2XHVZGU6WSDeq9BIHdpy9b6WllfWynXKN4e8Lvb3iy/+R/8zbIwu1T+8P/+o/L50y+AvHTSXb7z7W8hy+bKkydflBfPV4JPju0sMB6jTSfgx+ryKvok8GFsfvtv/o1yggz+w3/1/0Df0L96FjzSSGTPntjY2qa+nXJ2vA8NlLI4N1O+/cnH5cmzl+Wzzz6LY1za+Phb3yoPHz4uP/v0y/Jq5VXZxThxz3sPHnWbHbec1KEmvz6ETnQw3bq9iM5eD7V2Emyfsrr7hsrQxAS48mHpGxzPdiujE+PA4Xb26/70ycsiuxEnHz4woOKSMZJXipPIt4PNMjk2QF+uMwGws7uD4bQXnHA1iRG715en5eoMneAKOkTWjwz0l2lwwXF24mIF/TBRWtgAiZIC98V/t9PyzC/U8vCesHjgKzfXEBbW8htpsHG4Kn/k6eFljIN6dOSGlCj98f3aC+JXT3WVQcNHw/doh8/kRfKM8Efyy6+lB2m84ZM+M3/K55L/GBjkdk7Ky+ZZw4/8rry23PpbHlW3EpX/2D7zVhlRJ7KrPkfid7b3BA7KqAMdoNERa15hQIlKk2QPD1aZoY70FVyTL6k/G2XnO87799JPWyOv9VwM7TxZk+Px7/3GXy/LjM2zJ89SVv9gD8bqZFmYmSx3F+Z49rRModPfvXc32/h99eJFtjWT/iy1xWersyUPTCy829UnGvgeRCiez2L8eiaXk+5GzzkGL+EpWf0HzwvMgLW6xMGB2yQaFLCfcVdn0vnrZJVjojNCnbuuFK26yDT6k8E5E6NjZYz2ZHs57SxoaP/gED69AX+Cj8AH4+il3W5T48G4OlY07t3S5/JCTm5bkIm0X6ft+OhI+FBkJu3xmXJTp4araxx/26Y8U1aenCInGLNz6ncrnyFoajB4VXW05tyXRh6oNwygA0U2w+t0l/sn/rvCwkkB9RPxKDhIaj5937GnEMbS7dhmgOcQeEn/oUedRfJbccEVmqfQmAf+DWKXupLzBHh4rpeTEUPg/IuXy5FjBno58Xf7zp04P5QTBqxMT82EBt16ob3v+W/IT3U17RDun2NzOZEgPGPv8kx+4Yo4HTHC9pSxs9GOq6uQnAi+AF46LaL/wmNCk/xJA9PgoiuDtNscaxmEcO4bGIGXjZT5mdnggXJBPU1bQCeN43d2dACfN+JyO/aMdqv05Gq1/d26Asb2T2IbGJRjVKf8RUeZODg0AI4DW3VPV2Ert7yfCTI+1TX0g4jHvieNWa80pv5guxwfZVtDs467PEAHYmNHmBxTZZ/DqQy2XRnfiBp0O2hXn4ww9ZlFVLtAR6CBT9gt5Jef1LI69lMHRfjIGFlfnEaWQb7YUdRru6Lb+sd9KcE+1vY6ljW4KjhLH/20LO9bnrq1uo55BYQ/Dbask7CVl8pvfUeYVoen7ahnP/gaCFDtbtrp+Ev/2nTRk4RFJ6WOzqf1i2tNaibLoqNyu67EsU1Vh085aXPtp+0xUEhY1n5V+rfIZmxMye+wdfroZX/Df7FlBEEMiE7ewJ+6ar6arFt926y2O7+bsng3Pez8J7y0z8Q5k3lsvzykTsiYp7bTGiyLX3nP73Wcm/Gu79o/BEzoy980sLaFuivFWVjupAw/Ldv3M1z1F8/8/udTzV/zJtE2U0oBcCndZ+SznoypABVmtKnT+6SmDNAy3+tP6+VdstVgv7Q28l9YeomvkX/1ddiik78V/ygl91+3j+T3tIbngQfJnG+SjnE7XmnRuqmGrnW25YNvNu/qE/G5CUzif3mc+gcXeO13A6EdD8dQGWIeX8rIWQZ61Ak8z4nNcx576L7+GEchWz9C4/F3IA8pNjqaULDvbh3u2BvQUvuU/0N/gRX57VnwzvzUY2r0D/li3UJY31qFhc/UKzx/VR06OzwAD9tvG9QPlcP98E1XtNpPdXj7aB3K84YfnfJO2s5n2usn+Rxk+Vp/P+3kvrzBLXF4GP/stLtnIIPV2y8QYGmf5SFHXS2kfzRnp1HWGDqt9ryBDsoCt02yHrfncfWtMJtAd/5rf+030KMHy8rLF+VP//j/Lh9+473YS9rT2lzKEJCp9FLP8ICrDE74HECeD5V+7MSN7f2ygu035o4etN3V5Te0oY8+iCtw5Tj8n3z5WVlGX/rZZ78ov/5rv1oeoFt3OUkN/hg0qVzWFnYrOu2VW7fvxmahIQmwMjjEiXJtaeEq6ir7qt9PHua299sJ2Or5L/6Tv/g77ku6577JKKhuBwLW1UFn9DXyBzDsBj2EdVRAGZ16ligqHdOHCMSdzfVU5FYgUfBoQHW6qIwzkCITQPKwWoqmYFFX5JVxqszDvJ3hRfE5oy3u99nd4wALWJACIPUPtSjHLWxQQgGCJEfTKMvIoP4oeBsbm9ytEXH7KISn5zdlc+8sh/IenXVj7BhdAOAZnfGJ4TI55enNRr93oWiPlI+++U55//375TuffFg++d5H5bvf/Rbfv1W+9fE3y517t8rUrIcD9yc6vs8oZYB6AwKrVNg3Jwvcv9J9p2EvKHH0C8QXQV0mbQQcAC29Q6OZ4NDYoJPpo+0XXjF2hI+PuKPzzIj7cxQkMLbcYPheQ0AeghiG7JBCVEZVC1zfd3mlESnbO1sggxFjIM4ACtvYSBlGiTmCiZzCLK4ghBsdCihKA9MTZQjk6x0fLWcoVbIInQVn4MTJznY52doslxhw1xDJwA3K8MURbdouB4y/friFpTsgJ8qLkd8ITcfQJS4XIKiO3MHB3nK8tVWOttay/GUIuEtsEqztOzk+pK0wHghZI21kZKx88PFHILb7E8O4dF5AjDl4uAfGA1PYwXh/vrZR/vVPflaGMKi/ePq83H/nEWN8U45OrjHqL8v2Nsoc9doXDcyem4syNtJfxoZGMDaHMVImSw9wHB0ciiPF8yuOuIwe+vKLJ1miujh/q0yMDWGUDhb3u/V5DEoUPJPbX+kAknHJ5GIYcOVga8bfiYqMgQo7A2IkYN1KAIWNsVdYyEhdliSTM2U/N/DDy+ggt5GKMIZxSF8yPA02lZ7gCv8p2GXf0p7Kjd/NJ2pF2YGer7CYbROYllnZRPCDp066UEjVRcgnM3fiQsVqeX27rG/vlq09o/n3s8VFtq44qXtkiqceUqbRofFmtKdLkmTCwzC3Mehicmy0jLeGYvw54yi8FIQT5AEJcoUEIBEFgkq8sIzgAdZ+etkN+2WKgErfO4LYH/Qs+R0fYFgFsAZfnSzxMBz5hcq58HKCIlHJeV9BBtz9g9nqvDSPwkilOwY+PMkU1YDxc3JjHaaus0xhZ/06Ytzv1CXzLoE2yuwcZmt5HoTmfevTGV7bUqNXbLMR1JbS3jsse0eu5nAcoWHaHqM2yooR8pdRUuMEIENVlBWIRusrtCrMhCFNoj7qAr/7wHkjLQeGoKs+Jx8xpG4Gyt5xd4FVluuBSQZzrPQMj4dHubXKPoIms8y0xX4NtXym8kId1Jl8jNkl8M8kQ8YBOOmcrUNFW2XWVbmxzcoFhSzgLScHu6U1SDln9HlrGZpwWwGNwfquk83KkKZPAIB+adCISyqFjp11SBsdRTYwqLgj3DR+VPr4mjF2rF1i7Sy6q1N0GptfZ2xgBlAbpdg6fV/eKm3ZpeAVn6+NCH7H8QoOKD0tQ+PepMy0/xV36gSJ46ixoQIY3Onk975wMY946DvhEfy2jQrx+sk97vvMJD6ZV5wQ/vJKy65OR8dFOEJ9/JZ/6MhI0wGd/ZYeYijaK+5HWWYAYniQJ04V7qk0bbn/bbudVSK2EwiFFiggNKDDRAfKweFpOTg6wZA+RBnxvAjkGM/dnsdpnCtkvytFrvk06t/DnTWqjMZ3fFReY5DRvkRbQofhfbQ1RgnttG7Hwol52yqem99tiJwMcwx1jFUeAY+Ub4InjpeR5q6MueTiYWQLKA7vlfblDegJLZ1S9XwMHbaeC2SkoTQqXinDhb2KYpRUGqUBq4Hs2Oj0sKHC3U/bUvm6bfWTMbYjndTgm+1NW+mrpapEi2s+U/lbWVsH9uSnHGlN/HLbHScePE/F2lzZYHmzC4vl8y+f0FdagOzsdQ/m4VYiHa/hc67acYLd6PmR1ij4p0wegD+pPKN3AMvpWRRdmunkiDRiP6SHe3duxZHhstlm4shJlTt37qBjTZSNzc20RVnipI+OfvvgthnKPHmy5wC4n/UuOqh8X7i68seVovMLRub3wUd36T90SX/A4DK7dKuMjrvcFeiBetKN/F757ARZIuLRY9rbW9R3WW7fXopT0e0WnGCQjo1qM2LGsZX+DJhwGx4j1d1678nTr0IXRsWY14OR5+YXyheff1meo6Cfcc86pUPpqU7aX6MzbAYnNDI+/vhbWe3oBEPoDNw7Q2dcNppndTmrCroYZ6lIundS4tGjh+hu6OP0wYmB14YS9egoE2dc+Sfs/O5WWd7PuTHAT5lmXTonpFMh5qo9dXPLUNcS4zxLY2hsMhO79979sCzde4yufIpedV7GZxbL3YffKEeM2U8xRMYnp2lbq8zOLTDubtuFPgaeeNj+xfF+OT3cLvttt9DaCpx30Qvd1sPIabfzvIAORtAF+nvgjuhhnndkVLjnteyiX+61t9CJPEvD/WzdVrQ/eqKrLMcmRzM53mpNxrCRjqQH+aD8R90hPAJ6km7Er+BJnpnbv5rkF/6vji1t+MBnyvk6GcsF3MLXK8kmv5eSOHRJXq+UQ71+WmdIkfe8J26LN7Yj5ed+rbPKLGkZXsA7qHGRidKcfEHZaL4qh2xbddiZUh9XJrnlbXx/XS5tM9kPr0xSW36HlyRCXNlHi5RTlmEdyu6zfAJPyosDjfJAFtp2U/Z2t2iz3y/Khx++n0nFv/5X/3L54N1HZXwMHTo6XEEn3IRO93jvtMyMD5U781NlcXaiPLp/i7wPyvTESMEMQC9sxbHfT8ed9E9gE22Vf2SZPG2XZlxOL0z83UyAOGG1t7cb55+ToD6rsrPaRG6zpuErvKJf83kT+PaWMXTS8VF4HbaHEe2uCgj/ZSwjd5t+M56OXZXtVe/MPcbFIDL3588kBHmixzJ26nKW5fiId/IEbTrH1TKl78hsnumo0WktztpG+ZXv5F3zgtuW1STxMQ55x49xjFOIP7G6CSAw99vv+P3t376jjKaKTPgdHx9EhmYCgXzKtcPjM2h2p7x49RJevB982MKG9OB8dTJXsilj5xZulaXb95E3s7HLddIMDY8CsyFkyiS8pm7hODQ8gTyZKgMjk6U1tQhPwYaeXkSWLJXJ6QXKuVMWb90rC4v3UubMHOXeeVBu33nI/fvlzt2HZWnxDrBulcWFpbKAHbYwf7vMzc2T525ZXLxVHj58p0zPzPPuYhlBl3Ni1dUWHlw4ODKBlQMvHxpjzEfKs6dPyi9+/pPy8sWzsrKyXF485/Plc3jVVnHlvitaHBf3VHYFtquPdCD19TlxaBCa5zL0g1/6KDzzwW1Xx4Nz4quDUMfeFR31wG0dfsJXvht6ZWzV4dRVg5uOJYOijaEsMUnHYqHkXPEFXOHT5Gd14KuHOvk4EHwyZUWg7wbfSCJ+xYxc3rcdXtrYb3CE2uq/8FDvpV38WV7KVIGkjEZb8Z46TZO3Kav53tTVvG/yPVPF+c596qu8r05mVrvZemtfc24XvRFmtkd6p4KUz88k67N063u7/gZm/vY9r7Sb8u1OY/PVPPartjAORpLlBd6857YZPpdnxqYmv+PS1Gey7Aq/Oga2yeT/GRFvddpcn9c25L1OGd73z3qbPE3yDMWsbOC7jmDxjEzgkgFJVe7lE3ySL5iPn0n6kbJ1Cck8qadTvv20/ubyfcvN7+SobeLO63c6zSV51988q+DupNcZXr9jaurNPWBlUmd+ba9ib7ry6PxU/d1JljrR4vhbl7jj5fvqWtqXlm4rHNOUwyXvtU1+Sn9pX6cO26bvKc/5jJw0j43ppCZ/c/me94JDlNkkoRKZnFbURHbKqngdOSJ/fuud1Gt9nU/B4JjUe4LF9vGb94LvJMdE+vbMkQT2AjWf6RtS9zSIxQAmncnKulx9dTV2eqa+xLtG7Mt7xAuf2TfLyWRxp230PM8qrJDN0Ru0o8AT3nNyJPRCIeoTgUfDa3jR/nuJ8tKLfmGDpVI2l2VVWSjsdIligwCrrErq5Ak8OjCxHWkLMFCnFi6+FxsXfu3ks/qghoD+D/mqOOCwKK+0y7Vd9Zd57pbwkz5ckefqQek5TacbynFh7SG91m3QlPqstDM9N5fIf4PL5PMGzDgxb3S+k7UGR6knexap/pLW2Dj2SZ0ccAWcE8yO39KtW9Tbgp4vc57WOpdlPrh3N0EQQj2kTYM8h8tV1tPTtAe8d1WZckWYbaxvxrfk+GQrJftBki/ZHgHgM4Nq9XP0/Lf/5X/0OwoalQiBbMSOS4vd09llv31u19KNwjWoExgAxoBGsQnRMeB0ZAQB6IC7N7RjLCIIXMuMUa4B7n0ALESNRs8NI851qhmxD3DIXGdMKMW9W92f/gwG19c3RNbBcn6to3yMa6Rcu7+7MQ4AXeV0CMPPPdNzyCxAHxpGCB9fJhp5F8NkTwNYbnCjI9kIs9ny4MFieffhnfIr3/u4fP9XPi7vvf+w3FqaA7AoKRg2KleSqOxVVD7FaNnFQLvBuBrpBbjansDLsv/wB/+yuH+jEWDnF6fFKG8pyr2fsg8kJThbM+hSwrGJ0IbkFQcQ8HEga/SorE/4wMgYNI0EkWq/vVu3QpHJM/gicSIDyK/RIwE5Y+fM1bCIJBPT2KD+c64y2io9DPo1Rv7V4HAZnJ4qoyhYQzPTZYB3emEa6SU0c7MHzLZ2MsGwsbxSJoGrJ033DUqIjPHlSbk+PSin+zvlcNfIyK6sUPAg3+whDqJdnRxWBz1I3IWRMDICvCCK/a1VUADjE/gIJw1fJ3iExuiYqyyECUY7SpIwdInTDQJfYm9DaC5V/9d/+sPy1bOnGKUHZQ3jcgPDGGQrOxib09PjwPsoWzGFUV+DC4MX5c7t2Rz0vDhbl266fdT1BUwcArxBqAyiyI/BLN23WybRao2hHD4vw+DlLITa13MV49PofAlJx5NCVudxjVysRCcDdBsC6cExCW3xqQFnVJB7UNs28+vwV7HIlglCn7FOZDx/MjLH1u+NQAquVMIJnggTGXCN4uCdCPR6SfiNQ5sm5X3fM4Itq3huLjCm3Kt9vIxjsA+At05a9DkJA4OqjjOUStr0bHmjrIIPnnXhDKHOESO99/m9u7OX5WG2c2xkrLjPmeN/dnIE/ZQyyZjeXpqPQTcE7Pw92F8nLMRXGZM4cA5OKdD9Ld4DjMBNmJj8nj74j3v1Uhhw0db6XGqll0oCMrqdmDQv41d4ps4olvI1hDD9a4ziOBL73D/TpWlOCOgM7ZQPXjdKRuV7wIXx0SmmoRwHx757HOswcFLBA1XqFlo6rGyXzkj3xndbhQPoyqVXzk6rtNln8UShLc9xltkzKy6uu8rRCfyWezHA6ZVCMisAGHuZiG2s+GVEDIoSuKSABbsDC+Ek3sj6hEnvYCsG2EUZKLtH12XnCHzpQehNzMOXpsuIBhzC6oqyUR3BA/oxpBIxEGedExau8umiPjpGHvPRDuunvdYVZ7owko3JQWmj7+qEVkjZdiNx5XMaTcP9COHdtbK98bKcH2wz/qfAXMHuBF2ljyalTGSOY9woAxrtjqFRcsJRugntCzHwxa7724nsKvRpK/3TIHQLIg+VSxTmgUatdKVyUOEdhV86pBzHwfL8r8FBf3sr40PZjoeZ5QN+r3kqPeuQ0NDO4aTIQPHHsRcnxP042G0rJcoH3O5JZ7EO9OTtKC2WV2sVvp3JDC/gmskD4JV8tCEz/4yXZYafwhe86oGnKo46n42EREGgD9KBBzlipsVp73Y7OvZO+Nw/OinrG9vhwzrtI88ZZ1d0WL/O5R10B7fY2WrvI7vd390D1S0XWUWZOYS+qy+4bT29bvnHOCg3NLFUcEJXtku8hhepCKpLCB15mg5RwSxvc8sVD2LS8Pae+GefNfilMXWVGNK8n+fiCWW4BZyTGNYBKkRZdAzDS2lH+LMTjsDAcZPfihHKXJVG22U9wjSHJPOOdOjYSINO3IpT/va+42/dwil44R/P8o1Ph7TyrZqi7JNf3uZ4GakqfjkRIY+qTt/KD2QFKs5u66OzWrkQvsZlZPEBl5M0TvbJt2yDkUfZFo56BobdL30kdDA3O5u+uj2OE/ndfIcII9vFRZ1iy6WRMwAARRRJREFU0lzOjwE+OnSd+M2hi/zmYfJ4mV8niHhpWxzv9z/4oMwtzNf9neVT9M8tBFVW5fuhN/BcPi0NbW156H3de1PF2wmJi9KTQyQPGSPHfWCgt7i9kluS6DBEw6TJalw6142qhN8zXi7PddVmNXrRQWizfCiOQ3LLe6VDoxA31tcYN8dL+pC39JU7d+5R1nAi5d0SSDXWA0JdabgDrFbW18va9g51aPBQO+NpxLDyMtF3lKuhIT47eaADztV0cmon1b28t7qykugcDXT7oXOyhYKvfug4C1s/bZf46CGS4pqrP+NEAabygPBYflfYXSSaSf6zMD8fnHay5+Hj98vS3QeJ3r8k//7ubpmdnSmP3/E8h3N0g7kyObuInjNaJpENDEFpt4/KCHSXw70vz8tQX3dW8IoX8o1a1y75jdpnXDFwJlwtit5xiM7omVjTPPNcFh2+rdHBMs7zmemxOI+Hh3r5PoGBOJqId8fOwABXi4yj52so6URzJY86v+cHpM/AWH4qXBw7DXp5RBxw0h2/5Zg+dywY8nyXzpRF4r0GsrjhZJaA853oUNIsv6UrI9I9mFjdXAloXQYwiLvVqQKvpy3yGd+Pk5j257dYST55kVtAWqcNUWeszn4DQ5zQkKbJRxuV7dUwNi/yi/zqcfI0ccEybZ9bCzkG9sdnDH3y29d856v8UAe1sEl50LYGKQ3vyFXuIXuzBFxHPI++8+0Py3c/+aj8x3/nb5UFVzejy2ysLZef/eRHmYT76skX0NAx7SpljuezU62yNDdZ7t2ay1Y9D+7dzvheqJeTn4qAFVTcjBH2ibQtbG2ffDDjwm/7bhIWGvVG80vjUELGXPgYaKLzXRgb4e1B3zoYHHf5tNH5Bp+Moe964K3wqfZuhb11ySPFfZ3eYok8JPyouZR33pNn8Vzdzbo0zg1weZ1oey5So3OKD/KC4AefOmubLYQMQtGBpxCK3CZP7GtHmfvqOPY9+MalDHRi1HIca2FmkI11CguT/Wk+vXzH/10x68oOxzmrxoFDnaSQP2D3H51m6x3l2/zSrfLJ934l25xpD9+5uxQ58e5734hjvX9gtLQmpilV3dbVF0PQ5QS4NZgtyIwoHcIeUOaf8F1+fXTqCtsaUe9qDcfnBDmmXjYMbTsWB/AnnynjdMa4jZOR99LHGXz05z/5KThv8Aw6Bnr3MvapKLsJ391FDq09f1lWX75kLPfK/PxCuXv7bnjnWGsEGHaVn//sJ2UIfNHPEL5wdQrs1Jcu4HOzOTxeeaRscwtG6SOBjOiJBkft7u0yDpWYolM6TvwUztliCVhKv17iqXwk9iJlhN/DC3yWiRPHhsZX3PVcgurAEl/UP8Qf4SAe+Ck92Fcd9W7Rq76iLtvTZ/S/AWTVVhCO8ou6z7Ol1rE2Obbig04xy48NCfxN8hHxT5yLT0Hil32knbW/ss3gHnks2/f9/nYeU33egVEnj7aR+eTRjrn8kBvhkbap8RnRDCoRDjrw7Ad8ib/UET5Yv0sPymxpwGqb+017lH3aHP69aQt5oD9hKk168aN+B/bmka7UGfO9U5Z8Vnlq4+Q7jqM+Ap+pJ8pvlC1JnbbUVPumk9Vv0nW9a7W1XcLcSzj523ZbiG1KOTax82cyn6mxZRM9LRxos7SovmVOnbK+XOuqY2KdFMqnV+Wr1tHwXVMc4flW22myDz5NDm76bk1N+fal3qlvvc5Q38ln/Zay+Gp9foY3Mt7i4QW8Iod3aw/oi/I53ZVOYgeBl01QneOo/lvLsmDK8xHfK402995MnATGXJHpwCPy8nVnKJOvgRHp9TuWweV9ca6BTtqfPnl5r17JS9n6N3S6V7jzKKnWIT1Kkt72M9/FdTtLeeJKbvLZjJswqAGVg5E5lj+ELmVXlQ9u7wNIsgLLlWYGiGb7GW0V8riaVf2X4lK/pXvJt4SJ+mU3F5mAk3JKGNrOCsvk52vFIW2gvoyBaC8MfZ5xZOCk8UY+Vd3GbfTEdeqQXskrr4o/RZjy6W4O9t/3G9jbloyTbel8l0fG3iaLNowrG/Rba5eqa3fLYwc9X6zStSU5mWubHHf1tiv01pwnS6OdKJF+DKpxtxd3hnEffdsf3IFGPNfSCYBsgYzudXhwEL/sPDaTwQfLr16V7O4wNl7OqVC7Wb5usJbvuDW3ZbnNsnqKMBlCVjpua6sr1LcefXlpaTG4Y8CYW/VkZTt9lW8Y0S/+2yd9UDk/DtjTTO4pM+oqT3FGPHe8I2vg9aPj46Vr94/+u5sgvlHVDrrM6AZjnAocYvd7djA8CDVRbzQkA0wNRn24R/3NxQmVK0Ax9iwLQ1IAx6jlHWc2XGLXj2FWW8ZARcAw2HS4ewhBD+NSgJcrGNeNUeqnnWjuq0Qde9jeNe3SUIL1Zo9njQjb3G20j3Xe9Jetl6vl8598BuJPll98/qJ8tbJZTqg/QpG679yaL9/93rcxcBayLY/LK2gR5UsIfCFln+E+Bope3CiwYeZnKKku4xwATr0M9uXxUTndO4wif4Wh+eLli3Lrzu04LAZRLLONDWCKAhABjlJk9NxIS0qL0uigOdHhMnEHTcMuxoLObZGR324DtLuzU7bW1qgXuOlwY2A1PmU8mdW6YKwg6iCse11OTAbprrnnOJ71IJhu3SkDY5NUA1E6ziI6ycg9JxFuTo/K5clRvl/pHKDP7oWl4/YGxNXZf36hUx7F17MULnVWSZgQ/MBUmbr/bhmZvZWtAsx7TblGAfeCdENjOlARiiD02ssnGGnuFVkdrsMYz7bHcc5BbuBWH8xMh/g6yps4sY9h7TLOtofGqTAAqxPK3z86KG3yPXm+gvE3XtY3npWPPn6/jI33F8RA6aZ9LYxFhgLmOFSO3af/UOVL48olnTBIGRbjMEJfXebp3vg6vVqTE+X3f/8PgP9Qub20VCaGe8ssSq8nbjs7dw6DcZ9ZFXUdRSpyceiCnwxo2d7a7jgXPKTJZa4Y38d1ywuJUJrLVifAADJKkrmocKhoxMjUCEtSAIg2vAOyNsLJshsFwWdx8vJMpmYZYTYodyqaMf4AXHX2X6SMlpH37rmtsUJ7pCEVMErF6EHZBUUODo7KTz5fLq/WtspG2z1cjbgHD2mnIklD6w4MaoA6xEsVInF4EOaokjyGkRejljq1STT6PMvA7aGMAJLhGznjtlkXF24FYh+r06MKuKoMVUFLAQFW7X/4i3/CRJzme5gc+bkDbY8EFsLFzoRXACf+Bb7SgDxO5SY0iQDzoEgVe/dHVKlQwFpHhA3JXtcv1+DjXvmTP/1htlwYH58KjCdbo3FESJteKokyYJX1C/Duyy+fREC5VUZ/n9Fi9BecFidUvMw/DO2+Wm+XL15tlOXNuteyUaPCwmhly7NsGbz9s308oo1gPWXE6Uxz4/SGEnSoOimhkDy/Hihjk3Olb3S2jEzdgkeNQn+DiYLqGhwrF71DpWdgJA7XK8YIxmJBiWhLRCywNYJKQWoSLtYSmPPddvif4yWO+RklguzBaS6Vhxv4O7pJJgyPd16Vyd79crDxpPSet8vJ4RZ1tZER8A+rYVw0AhrjJFEeIidJnLMpRuq5esb6bIuXznGbE5wgv9tLUVLgAeTp2iDG3TRKeyur2rY2Vsl7Tr7qEFTu1b7QNdvPl2AfP/yeZ4G9UtNnjbLSoUvy8ijP+Z8cJt81t/gkXb9RGGPsMIbV2H871Rwpo9OOtMdx5nt+A5u0j7qy/NHcvPS2oiptG53sAXNG3nq/r6seGF/f8dDs4UwynJ5Lj95367S62iAtoE7Fv/3LKisHkTGQjm+udaielZ1to7aBPWW7WkH6m3aimTHZP9gPnmik2b5MWHNfxVV8NUUudvojPDLhQxukL/HQsY1iGLla++ulg9XtQuyXskQ4SyfpP+VSXNiHIxUeG5igN/Dpkk+dvk6W+G5deSVtQlN8t02udNTAEg9jNHPPSQkNE75G1prvzMnPLhXYyjPCUzttcDsH8dkBzbiJOeajbPN4mfKM+2k/g22UpTxX5VCHrjxW2Er/ADSy/yZOOp/pzIHf88R+KG8dr+HRMQtOO51wyQodyqb5IScdT068G9HomKKkZHuJOD7BybSH/JatY13nvrSgnBEu0qUO4DpW4IUtI6+TmNZ7Ak5kuyC+O5b21TIpKN+XkLOOrfvNi3fqZoODozyudFV6+KRMDzCvmEL/TtDBkB2N0QuQkDHDZXxslPd17JWyD592bB0A5WtVnqvzxUnI0zPkJn2XX9keJwiq87YaRlLfDTJdvdbIonqgPXKedzzX6hR9yS1uzoA45gQ8qz8wD7+iPstRl3JcHC95izjv5KSrRFyRIV/f3twKLji5HOe0dEVPXX0aLgsMsnIG/q9zTZgId7eek2cYEJKoJfigeJbVROID/TR62DERB8U9HRT26+DkHOOkB0NiPts3evYR2FMWbj8qA8PT5fRaPBnLMm23U5Omt9ED+gc1msA39IThAeTc2THgsL/QKt/PT3bL2LB7kTuBAhx7DQiCfvrEIWCLbo8Zw3UR2XcFr3flpcZpPzrWEDq9W1U60I65k5DSqFSkbFafd6WknwYPefixExnijzQYnd0JE77zX8bC/seB5+gz1k4sVhuljrt5haf8SnwJHwoVWQTlhD/XcqTL4DANVL+K7GZslMHySPcXly7tu++a3zpsX7bgQ0+6pM/qUo6RkW8eUG1b6gGgNfLe5LvSlPfymzzWaV7zNG33t+2WLqW7wIH6YxjbUtolrIVHZBj4lfalPPFbw7syyeDapTK6r9y/e6vMz85w+6psrG/E2TACjYlTszPTmWR0X3ejoKU7hq8MgRPqt9YsrxfvhJF7nMsPszqLsQtRduAzBOylS//ZV1dc2S/tm2b1m9vv6JiV14Qn0if7XXm9EW5G9iH/AyvKhcaEp84RV5mO0nb7xAsCMpPYypGtnXaWu7v6WrqJA4TvjrXj7KWu7vliykUdKa6UUX6oVwoz8SNjRB7rdlyzUpN78hrp1jLFAXFafElUNvgrlhm0YGr4hu/plHEsWgZciL/QnHLIMdX2cNLB7Q3IzJsNLGo5flpfeEnKkec61sqmKivi+KDdyvwL7GvPtHu5sooNORWnhYEnQwzo48cP0Q2maA9jhuw4ODgtLbdS0ylNddn29Pnz4NDs7FyZnV/AVjitk6Lwop12PS+lvbNZ3EnALcS64INj8El1EicGhItjJZxevnqJjDlKIIhb6qysruQ8MPNUHLXdwqyvfOeT75Zd8Orm6qysryxT/hF4OV+m5xYiK/b32+GLbssjDurQmpmZTcDSxfke907hxQPlRDEH75ukPlctHx+5DVnl36Mt9Xsda92vJ5Wzgh4ZNTE+Vra3tzLZKi3q3FceVVliAGNtN0APbok38nm37214VuQlY+NWXsFzbV14izigfurlWLotHpjJ+8r77pyB49ZvJ27LRD36ZixLh5fnyLgNnTyA6kjyN4Nhrui3doLOQ8rhM9trgMuOo/xJO9E22nd5gxglr/IsnYYuaIWFhjeJa96zL9JEk/wtj1IW2y+T+dyizd9ibc5ypEyT25B43+baZn0u/lBeVXz2frSm5Jf+vRns75TR0IB8TdyWp2jHqUv6bmiUZ9JtVr9ySSPSU2DHM8tsaMfJNceGl7ydywotT3zyUidIu230zRuZEj2Q7xfXageWUH8nWQcfwY23kvAyj21p8qbNJH+nn1yBg3y+PirH4KRjKGh8S+4a+xV+IQzSd3FNmcn7lb9UmeQKET/9LTszX6fHaaMlWI3gzgPvdwCRfLYr7ahvdTIl6QA2NePjZ74KU/iSdgcsMPUnUAL5Xrd9Na9jqByobUv76HN4WK3YIvOhDKhObO/Vvtlg8dv2eYmryo5MMluOn77jc/74mu81VVgrRy3y7Xob+PEtv5s3vG8/zGcgisEhfrctyt+GZvKO/bdob/EpbLPSmPcDj05ZVmPbHLf4ObjvxB7MLy9r26fcLoMCyQz+ifdIMvRx5SS2AnLO3VjEUYrOWMmLLMvSvV/H3D5LE/a3o7vR9gYmbvctj5co+xMQqQ5U/ZzC4xQ61Q8snDM5QV5tPPmhctP+ODbRx0lv4zqaSnwMeUa7YsM4hp18+s6yCk64UJerf70vv9EutInydic9PFPToLAxZIv8y4Acn3ufjiIPlOEDtKTyd5/FN8FFi7gLXcGuLNft/xYX58vE1HSc9alH+YycmoBfOkHw5KsvkYfwabdoh/LcetRA4CPq3UQ2ODk73AcPpNDH7z5GvwWGwPawvVV+73d/tyyvvSyPHtwvf+Ev/Gp2XekZGC5jkzOBhTqugbXWLz55rpVjo46ZldPAeYpnyjAn28Vv4XKETHBF7OTMDKQG7v43//nf+R0jWfsoxCgjHX5njIcRVP29HogEIpzTawmGYVUoqBiIkM6OK2BuYMgG2hs95h5Sqi4igXuq6vDTENcgMVpfhLBMoMl3gAsQjOq/CiOuMxkub/BiTOjAcLlmgHSIu0VMZoMw7q7Oj6PkB0kkDMpyObpG1sHeYfnss6/KLz77EiZ7RWcnyjc+fFT+yl/61fL9T74JUG+VySkj97tK9i6Mg7Ii9/WVDgDgQLu7by7L2WG7XB3ulovj3XLmgaSry6W9/LKc7mxlsIzk70Mh8ZDTARTg4enpMgxw+yfGSz+Ky8DoKMDsTfS/h5y6hN4DNSWXOL+oEzYWBE4j+JToZFCJ+AA5TiCAg+x/Km3TLhBFo0RGr9NcB7NKmc7bgRbKGcpKvwZaVkyMlL5REGFoCt6AktE7RPkodygIpyjORkO019fL/s52HP3uzTjqHogzKDcYqCoF//h/+ydlZNDTp+s+vY7NgFspGRmPEcwgYBRC/EMj5Hfy4LAcU14i/FHsBgYUzTAnlLehkf5ET2QpEf2okXMWARMFFm0MfQ/i++zzz8oqBpzRaBptRxjU6xubZRVjY3t7U/5UxsaNNpss21s7Zcw9gjEw7ty+xbjBbIFlC7hMtyYgsnHaPoFR0mZsR1BE78ZY9t3syQo8XB4e4YpCLIx1Lm7RBw2bO7cXKRsYY3RDDdVQY3wSbcFflj8zZi7FaYMjBx4cCUEK50Hq0XnspJCRr0ZfyfztbwxH+hzjx7pBAZ+Z/EwkL+WGZuivOGIeccTk7+ayzeaTqZpkkiqVRux7b2TECEBnWKtTtA/lZABmp2Og3+Vf9C+woB5NEXFQ4bC8vFrWtw/LoXtoM96Qf6eN1zCfVpmfny7jo4NAQYdLZew5RZx+wi3IW4p7arqNj4duj4JfngugsqoSoALtPlAKc/sYweLg8qPpl/X5qfgK48inufjzObhkHu8Kr8CMd3uNIqYOy4kCV4vNOzL1CGueeaVEhKVLx3W2RIByMwI5T2uSZm2jkTduG+YWCi6R0vHgRKQz7WmrZVK+gqQaqjrnYO4YQC7F0sGjkJApazyYL4cqq0Dyvs7Wpy9XUORP0xbLtHyT7wQnEGIaqiaFvHnktUbt2m9ukI/8vK8i4ZLjh4+/keXTPYPjpQ/jbWB0qgxNzpZLz67og967B+HFLqmjDx14qXap9IqnGiiZ0ReYAohkXUIpiXviqL/j7AdW5lIR84vtdmzckqOXcR+EB/dcnZTz/bVyc7YXfuvJ9ienRwhm8cy84ksV+sJenul94Wu7LN/ZcqOsLd/2+FmVRJU1FXalErgLfN2iSeXWMTOi7PXWRygPGkJGvgW+jLV0Gd7Ed+sLQJpk2b5nXm4rEzMR1iAaydGpeGrtFQZvfpv8Xi8qeX2/GvvSdjWy/K1hk37x3XsqYumj+fm0fj8BWNpdZSU40KlTWKgIBCbmS0vFQd+tjk8PUHZP5PYuvMyzTuABB4ce6mz0m85tZD+fib6nLNvh3oweSLe5tQuul7KzcwD+oowhE2hS+mWUsAfgpZ/IViPqbb88ToTR+eM4eViaWXTYOEFq/219cIz7cRwFtPIi2wuPiSMGXu8qNfit5fqa42oSZyxPnub4+izb/vAdQIBvBhWoxAI3Lh1p8kj5/TgK3PTURHinUdwTiSoeTKTosPxTfKI8cYcBgr/3R9nMagUUyqZ+U5w1gXlnzLnn/w0mpGGOFW3IM767/7oR34nA5HeNBEWpPj1ENdCpD30Bw+68K7+l7eSXctxD0n7IW6Rdt51oJjjFAWFydHLEuJ8gmg/hQx4WC6932xV0AeEnLF25IG75jrzWOnWeGC3jagF5r/gmDE1NlKI4Jo44OWnUaq+w4ZmT/DbXsoXDFeXrYHEsdIobOa3MbynTh1tlfHwmjpvJmbly68GDcuve3fLu+x+U23duZd/3KxRq+Z9tCp9X7vDhNj46d3Vc6DQQR+QT6Tt464SChovOJHUSHR2T6FAaaRoJwiwTzIya7Yx+Ckx0NmWbOdkBMDTS2e19JmZmy/zte2Ue/uqhlQuLt8r45CT9HSiLCwtlagJlXZmMrj2EnPH8FidA2u29XBq4BiHYHvFrBGOFxqYvwsv9v916zLYYuSQhKAukW2VeP30RT+yvRoWk5xioc8i7zKvOMTk1g8xuBd+VOdbnuOpoP0Gf13nk3vsaLB66PDE+Up5+9SllQO/gT7+6BON4ybiqO9ufG/V4HfTWB91Mj4+VUfS+cnGCTOyO87evGzy99qBXeLF6X7Zqu2HsW4m8dWXsCHTmyricMwOmqj9JD+ETV0ax6/wFn6hb48/DRU2jjNfExERwfQi4GYTg5I99rjJDp4jjWJ0A0Sn4DB12ruhgfJqEZ8VPfjAGykDpW8L0/ZQBzHxOUWSxbPrLDesRxyxfHczJsKZc61U3is6CGFP/k2fozFNPy3iBp77vZfLTttiX8DbG1raaN/3o1Nl8ty1OBobQqdbfJp3xwsWJKrfRFL9cKTE5MVZmwFNXU0xNjb2+5ucmyxJGrmOjLn+Kfitvszx5gFGGwsmuOSHlNgLiU3RccEmoyQPFz76eftpnmytfVlbX39Ai/TPyr44PdiRja7nKMfss8ttvnahuoSJdxqnDNTRsH+DP8g3qlb6pmnd0aoEX0JGBJ56VkW13uKmD+wwcUj9tnBW2wwkl9QHLbBwU9VPdmPHySu5qd8YJSnu9oofYuTxnnAU8/5rJtky8BFbIF67XWwuIS/w51PIVn0eHoCzhoSPRhzopfJagBeq1PooPzcrz66SHban6acWDikNKE+Wrk9iuOJVGsi0P8MgB3raD/kxMzcbBoC3t+SryN3n26qorjc7KV0+XyyvsgVHPtmIMZ+bnMlYr2GtujxD5RDlzszOBQQt6vmC8ttdXskXj9flROT1qlwsD9c4O4NvoCfze21krm9igq8svys7WGrR9CF/vLUfuo3+4XfZ2N7A5DZI6gXcIZycFgZMThuC8EZmuytzYWgWIyvhzeNh+aWO3H5+fluUXT8jr5BoygPzSwPjYBL8vsNPaAK3qGifYZ+88epc8fej3x+Ef4tkU9sv84l14Ul1BpT9EkpJPuQ2bZ88oryQ3ndJv06RjorNdmlZvVg6Jx+oB4o/wSx71d8ZtfGw8uO4YOk6WJUy9FznKZZsqFuqsvsl2Ed7Z220HZ6vi7qQD74Q/VtywPGlSR5xbE1pmw0ca/iHuSXNe4kz4Jy/7vnlM4prt86bP3VbC/tk+k+WaV34sX9Nh5T3xOO+RbK/0yo0OPnpGRpV90ok6uIFj5rfNlt/Qjzit/K46MZc4Tr4G701+z0SwdflOp83NuJhCHz7vvGv7Ag8+PZ8h+YF11VGhW+TrGz1UntCZWCFP+JH3oRdpvpZfYSatVllBBsem89Bn6u/eb9ptmyIfGAv76+U9k85Pv6vHmtIXYCDvSvtpQ1as0yYDZAwKib5GO2uSZ1hPhaHvNzBRdmUFsO2Fx6Qu/jqtFUiBQZr5+qap5mnKsPzkCWDTzaTmVtOX1xk67+VO2uRYVCevju3owimHtvqMyxojNy75puz1z3ItrgOHBJhZBt/jZwEmwtR84qI47e/af5uRlr/+XttTcbmW3cG7jIc2WB2XyFqfJ39tR/3tOFbb0f5Ypu1MI3luL95O8k6TfCGym5Rt5mi/76j3y+v9adsTpEpXY0vTB3lJLvsq3tuGTlukY2VuVvTRZyegq23I++CPMGp8jk4M+Y5y0SSO+o7tj4yjhZafsTYP9+ukV6Up6ViZb7nczHvySWFgHnHbsWhsI5vp7+RBPzE4ST5ieyJvHSMbSvJddSV9Rk501oBDcUFoU5BtBHYGYPnbcyldXSyvUAfI1rX2gLaJHxln+utnVrrx6XjqfzHQqNJ4N3x1JwEN7f29/JZHuXqihzKG+wcpvxOUwTMDWPePPJPmukb/wzsOkI0m9fPWxHiZwU51lZoT9Z4Z8PTLr9CRTsuDh/fRwaaiC6l7G9m/v7cff7u60tT0dPigPNXVvPI0x8N+Ka+0xVxtpH/SCVsny8VBt1N1kqDr8sd//yaHs9IxZ+ydKTcim3aRrjD+DlKoYLUzLvduTv29RnF3S5kYVKdGSRiZWxFUR7SO9yuUa2f/hycnyiAN1PkOe+QdFJceADbUyiRDEI2Oq6R5xXimfoHvLLWGkPV3YyioOFyc7Jd+EOIKZaUHgHdRBo2j/b2lvbJZ/tn//rtl6cH9cv/hvTI30VKexyDsAlliiHsSEW04pO0qiiqcreHRELf7zF+LJBjCh1vr5Roj+BLEMTo5e8KiuEppPQxsHwKqG4VyYG6m3AAbVPlyI7LS+nMGAMwrSK1yBKJo7Otg9QyEbowY90w1EuycdsgmeyEemYArGi4ZfBGzm+97u7txKobIQ7QwZQ98oa/Oigs/B7+XQb+BoHkCR1CQyuCMLKkOP4rL6dIaSCq0XRhhAxodCrOskqjIfoEB6p6ORweHjFVf+Qd/9x+Wv/Ebf7V84/07ZWf1ZVZyaJA7xhdX4EL/aLmmP6MzM2UvzoNTlDCXG3lwFcQQhYB2Wj7GpBE7Vam4SkTG5tZWWd/cTNSPUeDCWGNvSyLb3g7uyahc5uIS3e6bulWHxrpj+mc/+XH2CJYYxZm+3qsYKfPTKK+t8fLsy6cQ6GRZXt4od+89QnFFuUDp0qCXIRiBPwyuyvQ0So1OlAFJLCokLhvvxsAyib9SQ5ZjgjduFSMcFEZb2+4JfEC5YxD6IQxiMwxK/FIp2mnvBwcYRgxdndGVifYDK4lWpV1FVKPMMSMXl8xcoayRCNOWoXu/w5TF1yhBGDPersJFQUZZwNH2C0/3mnR8VTYTJQF9GxFkVL/b1zgbzKCF7hwvFdr9w7Pyam2jPH11UDZ398r2fhtF8RpUwUi3eSjeKpeZHaduZzIH4CM5cIyyZ+YmqL9kOf6wgZC8ojBwz1/fG4be3OZKeJgiOP1TApCEDbfyuzp4ddo20Qg8oBOW42/HSyXWGW8/hYljHxjRJyfOLL8aaAr1TqUkBQqFABt4AIxUhc0txhyz0CD9M6VVfPVdja7j0+OyjpHy8sVq2ds7zTYYg4O0hZzO3Dp7rAGho1PxfnHTWzZ29srKykp5//HjsjjvVgaUS1lxyjEumSGHZvdPrsoP/uzTsrkP4z5zf9BWxlKjKoYVfznFX4nfEXzCSmVHGF0anU79Tlb1Q58DLbdqGmeQWuX4Ctofm4Nmx2jXWKL9u5ysHHKPOXk29JU+A2tygLF1jCn7EBoddiKR70nC8S1Ymt6Gr/83TysY69i6yqSnG4OzwCswCE/XPy8nu1+Vw51lBOEWgukYPkP99qsLHg1/yXvUa9kqDhpriaqJMlONb5ep23/H3TxejWLGW8B5KHvTTs0s0jCdd8CC94y+Otjbgax4V3kGnYgXVdmw5trut3HAMr1MTR1GJpnJ36ZGCTI1MMlA+VFfJVUltkm/XLY0wc38TpROU04n+bt5J3gBXeRdGt6s4KKGPNMJ04chHSOO5903A+XgyMmVCwxXFKSz8yyJv7pyCbr7vrvtSC/8eyATteoFMdIo3zKEj4aFWz11dQ2UtfU24+d7l8C1RgvphFVJ8R2aT/ergik/k+9FKYZe4pSBH0UGd5RB+ZBOJXmldTmGwrTyA+gQWCpHfCZU3TfYaDkDD7wXPkG90kJVnKFN6mmNYaBSxjW8yDwadMeHx+Shg/B22ye/EDdsn4q2UQW2TTgabWpyBZxLNUfhZQ1fUpE8gHdubG5RLryZ9tvWRGEhJ5wEboxU+W4de8eQcXLIoQ1RJFvQGCZLub7r8zr2V8BTvj4S56/KscroNX12b1kdvrZXJ5X80Tr74M2uWFPn6EeRVUfwvA0VQScuPYdFpf38iIrp88nlYfSu+dnbZWpsNlE30sbV1XHZ2VotuzubtNsII2QiesYJtDrWGi6L0/WMg5ueIfjYYDlE8fSg1l1k+TF6hU4il7AaJS5P1hHSQndxL28j9AWzss4tf9yr9QBkOgfUOsb6nbwFxw6OGX/KUC470czgIorg/bRvxwOX4QvjwKAHvj84MoxSflauzg9C06JVosf4rh4SJ4y6DBU7eeK2Rybvj7g1DTASB7MH9CiybWSqtEamybdRrg7dWmQf+F7Q/1IOL/vKKbqJB6wb+KAuoGP2Gv7mCkPHWee5E2cGvxhkM72whAEwgUwvZfXFl+XpL37CGKAnwLd70PF0xPbQFlfA5jC247qVQBL9kCCNdNboUw9WN706d3VsXTlwop4F7UMh0AS6F88gGrQ6zylCZqLrOCZT8wtlZvEWetNSOUM/2j04K7uHl9m73wlqV7fo+FQu7CF/BrrrRNg5ZQ5Cu+6/D2GWHuSfqyTPDvfKYI9BIQbmGFEGj0GHdaI/jllxU9hLE+FFJVHh0V0uwXf6BhrGQas9oAw38EOeAypk8khdypWgbfQ3D2GuW1jVPcnlFELJ8z88DFODSeePY+yY5tLekd6TOo5Y2pPzN+ivuJnxs1BSw4/lB40eYf5K99K5ARpOOtWVRsrm6syvDjXLkxeZ5HuXjJuR3fIDdQ55mjQh7mlzCQD5jDxbfijPUOY5qaa80/GuU0zG5yoBYRf5JW3DV+LgRTFT77MNrrJQnso7vOJIti12D2CJTmEvXLSW+0Zt28/qOLTPvt/ARVnrVisGOFxy75sffiPRZDQweqzR25OTM3HiuUe6kfuXTthQ3tAQ3x1LygksxV/6CURDj28chxBW4FsdCL6j7WB9mmHCX2eWY2ByjLznpzqaHRKeueBnQ/Adcc5J4nPHlvocax1L8m73bff9rL7pjHuVN9zjHR3B1iUeqttbj+0VF8JHhDfjYB6fZSz5tL3BXcoSznVFGHYutBle7H3qN2/Tl+AUv6turZOGunlZGjeqUZgYvajuKJya92yXyfosz8vvts/IP5P1uTI7jk7kTR8yYWr2XpmYvQNedpXVjW3kWl+FR9dl+fEP/7QMD7iN1iTl9ZaFpVuJ7HcbREAX3qB+aCCLW+C4fZt2lDh6dNCGJnepFX4Jra6traYN4ohOChEuq9J4X5hoi4e+gXm2qXC8gJ8wth9+DmKv7bmCDlkzMTEDL4D3wS83NlfJW1ctuTXZCHIZ0VXmZqbK1vpq2aBfrnr3PICN9S3k2Cr1guvg0N3772Xb4BWD+Q63qVsacivNE/r7Tnn06FFZfvGybHt+HbgtvX74vb+YQLAvPvtpaW+uMV7KyZvYhpPYn57PdXSwV/oR7JdXrp7AxpiYjVNobXUd/ij/Ngq2OnknabMw9NyvAfrjFkN96tuDyghoD7v8+PQoOyzoQ+llTB6+/1HZbW+XF08+h4YoB34+f/shxDFY1pefleO9TbGcMRJv1KDQ/8A1V7oAcWBez8lRL/A8PMdNfI2+xNiqQhr4OQUtu4JBeF1enzFmBhu6Yk2e1YeccEtf9TZ1TWVCL/bHMGPsSk+jzuVHg7EfYQH8Br70Q45ooNmpe7UDf/0bTqIP8lwd6AJaPAQebuvcy4tu4VxXJcE7xRn6ouNN5Um/RN0qapCeUYkkAa67as1ABu0rJ9qGR8eLh8ImctYOcqkXWLf82IkK5cgh74SHdtppw3U06+gUkigSvCd/oM16S8DjBN2EqqujNSsgtaJ64PrQra+ZX37jpKfwFtax3cFt+beHc57CI9TjDIpyJZx6DUpVypK32S7hKK9vfBDqon53i5F+yjIQMXyV794nU+U19oWSbIN6iXfkVfJ26VnenaAN8wtbkv9LVw1Pqcl+ymb930T76Z91VB7I78DWN9963/w8yxsde0W4WqztMRjQgMrgIYMo3TQBJ+qHTlymYlhdAnhyXxjq8AZmjKEpPkPKsy1WKZ9sZIv80BTYmC8ttNiqO6SdzcWN9JHL7957OzluYr09VK7Ks1z95jmQjQzQNhQu8vXUx1VThYz9gv0lT3CMgWgC9yyzqbI64oUrfFL9jk+76zgJo9gT4menvGwPB69wN45MDMG3lOd76EuuolK3zmoecMFy00Ze1LclLA2CIQuy/YhPJwGRN/wWh/mvwlvYkHTWO1EmjPWRydPc2cK2ytdNZnUrNnm58lwcih+Hx77nGXrxcdANYWcSD3TwKx8ii8F9VxFIg5nwCj+AVyryyW99jpd5/XT77ZbBDcgNzbF6ZgjjljGRZ8E3eRAdSt+NYwjsPafq5Yvlznh4ePs5tt5w/IsP7t3L5OzFyVE52t8t83Oz2AwTtAs9AjgIzd3d3Vz6lWzHBPnn5qaDa+6G8fTLz8vv/fN/UU7O9st3Pv6ovPPwUexPd1pw2/y97boN6iEwfe/9DxKQsILcmJyeySTrp59+FttbWjXgW1qPfw072vE/ODhEjg2W8cmJ0nXy4//h5gymJskCz2xx4HJvmQ8oDuN0Rh2BQOOz5QbMXSeoSv6wxjmCzsE6P9GJaERRJTyZ3AhIoqKyhyI+hGEwPDGZch1Ul5EXo/YRLgoNMSBuTAdJbhEGXBnpdTnNgDqIPT1yEicZTrLfOk0EofqzZc2lGa4RZHunCOujMjY7VZdKHmHQQA1xiJHXAyXdv1Clqbu/heEIk6O+0/ZuuZAAdjx01pmXXoC9hbw9i0B364BEpsGIXe7ZO9oqQwCxAK9LAK1w6QeGfSI1AvT8+LAcUma3xANiSiTZFx1FoJt2uILCiKhr2mKXtZdEAhHY5eGJNAX+wtXDAd3j0Zkbt/W4iWPEAwUhAOqTGI2wMmo11ERJh/Rlb2ubss8zDm7vI8PXAPLdXgzQc4j8DOLqoi730teoukSwOoGjQ1oD+x/8vX9Y7t+9U379k48gwnbGvZ9rHwRcW92IE3FoYqrMLd0u3ShnbgOgQ9Bx/af/6z8pH3/0YVm6NReh6goFnfs6xl2WLXFr/J5Tl8aMp1r7Gac4bdCgNNrPGWsAEgaZSRGei2PO3Hlol7CVyZygDBm95UnXYwh0nQo//8VnZXFxsbxaWS8PHjyMI0iAjwwPIWhd6m0Uwnjw3a2pZCwyHxWURDhSdiLRxB/wF0DRHgxVncLAuZbRnRUJRsDMz9Y9cTVAZTaN8r2zs5exebMVg8o9hCldgWsRVgxUnFsKeWFAe0Iz0gfMP9X7x/0IhQ6jU1g77DKwGKO87+dIazSGdfKTR8amsSiNqWwJV/cHg/Kj8GoMi38u+9puH5YnL16VF8v75VgmjpKkA8Y6VbqyjQh4pxGVCRpwe3gYI37ILXQ0KI2KaWEUDGfZk0LISTuqDhM3yshD1oSrl4XJOxpGHWEIrTaO0yif9oHnMn2FnvRYy1JpqgJEfiVshodGA19xWkGs0uF4VLhWYWmK4OW+hpd0EWc/vEijPY2lTpP/iyMm2+JWR47z06evMBC24jR7+OB2JtC6EDy2xe2eovBQ/+HZddk9OC7Pnj2HqT8o0+NGxdJ32mG0nWMyKk4imA/Pbsrv/fGflY19+C/tavY4VUjaNw9wRnxGUNsN2y88nACTz8kPdPpq3HX3jZar7qGydPdxtvI67xoux/y+HhhBqMxiMEyVQ3jcFYqkW6WJ3zSBAiz7OudZOHstHZzAVweNLgVmgWGAYeY3yfsNfH3y+kq2znjT9r4ejJzz/ULrysn6Z+Vo+wsMk1WMgW20gSN4IOMuX+y9QmBVZ7/J96OQgI+2D3sg9BNlmedZmqvCzWdzmVRis0wYWnVZttMYGopuP7G7u132d7ZiqGpg6Mxo+hGayxXOnLL83uCqyTrqd3G2/m7y/BspOMUHj8wjjr/+Tmo+X5fdqbOmWm5TdvP99W/+4uz3nc49ikchlL9rvIJnKnvwXg2bi9Ob7Ke7t38EP8cYRcEQj5XjKoXCtH8QxbXFe+BDX78GWOVnRrM5+TwEXhi5OYDhubyyXdbXdnnPbaeg9w4t2r6sVCMFdxyLysyoR2eGDplqqNTe02bfRXExcsFLA8QxF8AqrtWIqY42+YDK8m77IAZcDooGBMoJnbVRwBln6S18j/tG+Wkcih62MVv30GcjBS+pW/6pEWs7xDPpSuUpfIl3VHKFs/xInujvTGIir87Pr4CpB71fZIVUjeJ0FSL0Sd448xy3jJe0JE8K9vCs4q5bnsgX7t29S5urQ83VEeoTU+gdTq6qoBvtovHnM8dUp5CTV07q1j3zqUt+EbjXgI6D47PieQoeFi++GDlq/3UOj02hjOqQVy4AWw0r63byWIfsMca7Uf1OlMsj3YJGB26zDYnvXcJLLuExXeCEqxttYz3kFWWbfp4AR7fWyOGt+y9Ke3s9h7UG7vA6tNrgz40GD/gmL8VKD370DA6X8xv1poGytHSHNqF/0YfhcRRk2mIwwkV7q+ysvipnu69Kfze8q+sUeeX2QhjZ4JQrDrIlJO21TJFuhN8Dwge8GhwaCe7oKN49vsok2NnlEfqFZcE7L/cSqd7KirnBctU7Uk5Kq1zAW90abPfgtOyjl7g9C8ofOASvdrQZA/HU1W9ZinxyWdbW17jn1ielnB5sQE/IFmAbBMaaHZ2YRa0dorwz8KqeleAKzBZwNUK/jxd19I9NTEd2ba+tlfbWOveQZYMGlkDnYFYOntxtl6H+03Kyt13OD9qMxVXK6UUXv7yAz4NDGjaupHBl6MD4dJmcmS8vnj4pnsOTQ/VnJstUa5puGRRwAq4do48bqIOsGKlOyTOdvhcYkOfoluhx7k8quesMVR9SZ3HitZ/xqFHmw7x/BQ6Ks214i3vAQzNhBtALeH7mvuoHHm4PbqlP8ND9qgEt+TqOC57Jv8I7+acTywNbpUGdusfwrMqP4AG820waZjUX7/i+nxQVOqx7d1d+HVxxoGyXdYM36hJe3q9BLAbKVHvF++opTWS4XVGGW15dfeEWafAW4K18j8ELHme1Dve0t9T9rVdnvn2yPToz1eeN7hvsH+E5bYM369gQ9vU8EVd/gM9c3jePup2RwcLTe/IM+drZhQd6K8s6ckmljvxXl9WxFae07QE26tbu+2vdTpbKl10N5bg9eHA/cBxjLMWNTJhDu+qt2f41+l2tW+NU/qSj0bIy8ZA63b99uOrU1JlBTP8rHKojqOqEp+hCaS+wFqZejUxsxuaGMoW9sJXH9QNfRzCTxFzqfE4W6+zg7bxrUs5kcoN35T1xGvDn9iNNsk3W4TPbkzqBve8299VN/bRt5ldfVEcTLurC4maC0KhHnDGPfbBey3AohO/E+DB4oVmp3gSvpgwfilvWqV7fvGdqYNDYHgbAmNQRbauXzn63CrX88amZ0t7HzoQHdPcBf4zT0fGpOHPlcWcn6K2vniH/tLWwP4GbPOzFy+cFllDu3r0X/HKbmeip6BJO/Fy4xS+WMaKXRL2MmU5n2+rkSRO84EiHLsQPYGO7XXHtapLpmbqdgbDxuXjhgdL6E46hn4+/9V3woresvnxF27rKy5Xngfs4Nunt2/fKyqsX5Zr+nx456Qh+jU2U2fmlwPHTn/0p9K5tDj+dXMgZJtozf/yH/xcNgla6PHx4BB64mJXgO5tbZXV1mTzC8br8lX//b5cRAPDpz35UNteWkWe70YlGWxPl29/7fs4U+OKLzzKBG/8kdb77wUc59+AnP3aCYJP+dLaYo18tbFadzH7v6wU20NpF90D55vf+nTI/M1f++F/+i3J4aFCKYz9U7j18D+gOUPdq2W/D83s8L+SifO8v/OWydOdRefblL8pnP/0hcD8ErozEdXeZnVuCVymDd9H/uA9eeX6Oh/b3If/EJc8ccVz08/T3DTG+DxkhaIH729tr4MdRGQWOLewJhoTUVVbXXgWWyroRD1Wevx1ad7JjY1MZB052I6fGDNqbQFd8CX5UXi0tjNB3D3jWSbi7vVU8D8Rtk3kp/pJe9J0WNt2LZ0+AsfC/QVeZLfMLSwkU3N5Zh44Pqj4EbntQpn3wTDgP3M8ZRDBO9QrPn9CPov5iYKW+ljhKoW/9VuKPk/V19Z/tA1cZQHWGamOCp+CufFa87WGM+KDsGr0sL1F+SNfan11OLDNS0oDb1AAJylQeyuudgLZd4ra8AF6jnsIYyQfd+6GferKt7w3vUUylGekHHkZG2+sKW3UX2ypPVb+Wx6pn2LdsLwv/lAelfTBHaUr9x6BMdWF9KJZcKdKrpnxjKByr/O58KkvkmLanXvKx+szvvpTVpPIl2hMapy3aaMq6mlJCvon3Jn07ACIyO8F7lsP9Wq95K2+2iHqPi9vim7pAY0WYR8kbeAFfebN9ftPeKtPz2elv/f7mueUDqnw3+T33OjAgV33WaYeyzDJ19o+iF8sPzKv+3/Q/dZCnJnkgH/yXCQ1gkJLpv3maumr9tiev5J7wcgS81POdxE5PyKojGxbFeBt8ABzBdfFBvu+EmDR/jZ5uIEt4Nr9z9hX6E0UwBuAU/HV0pBW/iNtristOJsrM4iiXphkEt/GzPW7Dox0hjdi9em5B1bPVq2gc/Ab9sJlQTE+r3ILMkk+cP0JX9b605PjL/52gTP/5C13RZnmXyfFKALC2K3U3yTZFD+AzAQ8D6Gu0Wf1ZG1B6lyfELqS94sjAEPd55riNoF//4hefl034vj7rSid+9hVX2ro97Xc++gZy6rAszM3FQb+9a7DOcGwRfYD2c45nTmKMwlvcZUO88AzLT3/2k/In/+qP6dtx+eTb36KM+eyyc9MzEBmxs7Fbdvf3yuHxSXn87nvYRp4bc5DA+cDlVD5dbWBlo2d2TMBD1aHEB3mY25O7Erjr+E/++xv376tbTfAQpdjZe5V/Hf/OlliQnXRARKosx4f8dIYbVeQS8CyPBPLmUUltFJxrgC+S9WEoGgXvsrMQR28/2ioG1SDKKgJQptFEIfIFYVbJW+CrEKqiqfgogI061DEWY5s6VBhQ1cuVS/hOyXRg+0CkgR6MNBDgwBmk89Q/MDpSzmjDAP0zSuL0SAXE8LTTcrC2XiYYyF4Quqe/G+ToK5s77rfUl1UKdLj2Q4YLYxUWJ8DilNfHb98uA5Pj5UwHL/cUENcMxAEEkq05RHSwSYf9MAikMXsC8va6GgCjSsWBLtF3+ptZXGdY6YX75EMA/dYLgrq0w9mdiwvhDZwhJrA170skRih6RoCzukc72+UYY3+gvysI1o8wdy8oD7Yzws8ZqC4IfwLEuDg9CtIrdNy7X0VNOTsxNlX+l//5HwEfFJtf/xXG8qjsYSSuYUyfAXeXT9+7/6C0ELrTs4u0RWbEaAATT1P/+3/375d/92/8RtnHuHz+zOUqNcLEWSmJYWdnJ0sjZZBuEzQ3P5cIfp0Cnk+gERkmjQJh1KcMRCHq6gSj0tt7uylTQZYoGI0eeaLbMcHETmF0f/BHPyjf+vhbMLczFAOMWJmQhAxh1CiGGrVmCtMAp2RQOjjdYkWl38kbGZGR/Soz9dKJJENTuRsvn/7i0xiV77/7fhRZCV1hrhIfZ8wpeMVYRZHlXXFXh5L74brnOD2LQu/yavcT0w5tjBufUX2YtszOcTJ5z2caPOaTFpqoOU0ZoyEsL5FL/JbOaFDp5pJqquONusHp7r7BbBlV97v1QM6z8vzlanmxVvckxvajD+fhBaMwj34Ua9txjBGu0SH8s6yWMicnx0qrNYiSuAgswX9oSlgrPBRGwkBjW2e/jNg+8CB4UIVhFXRKLZ9XQVfz+N1XFDY5+4GyvBeDAEZv/jD58BUNd40N+dEVuFeNQPPXMhU+9N175Kmz0Yw9CoswsH81Lxn5z5aagpPwqO3t7awYOdg/K68wNr754btlkDG9RoEUZ0/gfSo/MufN9kHZ4mrvtMs7jx4iKDzUsC4ZrUvNFSIYQuDtevuw/MGf/LTsHMG7UA519gmXupc0fJL+KaDkpgJFwSdcfaaj3v2P5cNufXbdM1qGJhbL4v13S8/gUukfmS3n8IFrYHdy3gP/6i3nKY+8VzowFaKUzdgY8dojrIGDEzwa8dnurQO7wEO48H7G662UcePz9cV/ndfAHcf2GDPlohxtvCr955tle/nPysHWS/hxmzrP4WGMCXkVFSoUJsfCevx0PJul2dKPYytBqmhIn9KgtGwba91V4erHYOjrh7/cuMRtKjzZvU1dcl63dHMSuRrvqZMS7H/kH+Ney6t99mqSsM/EDrz13waPN6nCxZJN8n35t6niWr2asmuNTVLevcnj1aQ332u91uKb9QIWVBSa6R2GT6HUwY8O9916zMgrxgE+egXfzLhBA7bflVZDIzoAdIRfIwd17iBXO3zRcXGvQp1Se7vH0KDRJspleGVWUFVcjcOE9/xu9JFt1VBKVCfNVjHWCWByXL0p76vv+XyEsnTAVx1DJ3UUXemQT2laHaa9vcd7jhsvUa5OdPm033WKwGxTp9vy0NkYBTpbUi90at+Hhumv7ZMvUIzKWng9gMxzeF/2t8do0lhUieR29AWNDXHOSVTbBUcsu7uHZW19izKEP2MGjmRUUh7feVnctD9+OtmrQqnMnpmZymo2twrQ0WmJ2X4DmNtHdYBmWa2rDGyz2wuJVB5mqYzT3EkUJ2PvNoI38PtT9JdT1a0uZCSyemBookxMwhdoTvdAq5zDB4Y8Ywidyq0Uro6AK3AzGl2D0gn2g6MDDNHLMgufH6POft7rHp5CD+tKRP7JzSDljZT28QVK5wkyew+Yn5VNaG18GB5ilC99nhhs0Z+RROp7lku/k4kDo0VXntv8afi5ZYwrJt1qaLO9jQJ8JClw/xQI35SDi4EyNO65EBdlGDy9PzNeWr03ZazvvLQ3X5S91S9L95WBBNABeq6R88oNZbS6hs5AHdKt1mSZmJ4tXegHL5bXy+7hcRlpjSRy/5xxHRwYKz3g9s7mp6XrZDtyd2JypowvvVvOB+fKed8EeIjsB6i9g6PoRHPRVTUgHA/pXF1AOSg8xwfHo4i7jZ7s5uL0AJigP55sBR/O0F/Vk0+vMUDg2Rr8ygm3XdT5fkX/29DyJbzMLS91Gnso7gw6VFaUwDzPwTH11OjK8AG3pfQMqknQxBUVavXUTJvaZQCZubRwm3qGy8r6bnmyvFbm5+fLh48flY2VZfSpQ9pF3pMz2qHBhCyXQOGX8phz2i7X9uDdHoNyLg/K/u529AL77fhIf+oeU+iWM1MzedcDyra3N6CtwUxwib9GNXq2lzRj0AW1hLaqM146piZwWiMs0WvguLpJ6B0469hz0tItymLo8vsAXHSLRSO0aGHoRprW9rBcDVx/R45aF5c8yHvyHS/5VXgffZKPVV0GA1bdjHyVLzjxgEEangU/4bu8QcpP2fSPFsaxZ/mOmwa1dG8+nRJONJp89/zyhE8lvHxC2eTy+IEyBc7HwQFwfEf9IVtGuAIa+kq98hz5KWC5BC/Vd+1D7ZvOoGooRn7xB0gCl9d75gNXX7AvJiPj1QXUMeV9CdDivbGx0TI77RJ15Dpjpw4dQ5p3nRQwKlD9wXrly8LQMpwUYMDTL+umuFoPPF1Y2na3VLFt0d2Ag+OtzDEJ0zphquwK6iSvctjoSHVTx0B7Sme/7U1kP/CSR6v7aTirC2tDOTbNagHLFNdqwVTEp3Cwb6mb514mVzAYdJB+cM+2xo5QzgAz37MeYWpHlTsa666esx2OrnkqfKq+AfjKOPxnarKFnnjIoGHLob/YRmGVqpEZMkPr0dFpG2NvcvnElK1IxHhopumXL7vvr/Q7Njld1jZOyudPV2NPtfh998G7oa+DvYM4Rvq6z+I80K4zz9z8EnwRuGEHfPHFF9C6E1tVH2dQ4QHd8Aj0x66rstfeCO7e6EDn0zbE/lFno11uWWG/hYL0qn6t02hkUKdFhQeDHNrWYeIqtR14872H7yAf56kOGseuHUU/ae/tlM2tTehjpLz/wTfLyqtn8K5X4cPy39v3HtaJUGCxtvIM3X2L+nvLcGumTM3eKnOz82V3cxldYq1sbW3E7n7w4J3wpq+++jIrwS1LWN9+5wPKvChbyDRXi50xRjUo0gOMp+Dtg2X51YsyRD91oEtKdx6+V27duleWsRdevXhR+rrcbuyseAC5h8DLm54/f4kshH4Z257hyfLg/e+WRezr3/9n/xS4tB3S2MuP3vsmXKQ/KyZePP2suAWSY9CLTL334H30u3Z5+exzWOyx4KNtg+X23Ydl8dad8tVnPysbqy+DQ9LAEOXNzi6U9fVV9A3GnPFT51Lmt4abw5ediD0Av7ADR8eg35EyOzefiH+3RD5ze2Xa5rk1U1OzyGf4y+UZz/YYR/kTtgj461Z5OuH397cpSxmvHqL+LF1gLyHnqg8InHLbMerabO+VmfGZsr25Xtzi09V/kzMLjE+rrCyvlokp5GOXwRWu4rsq45NT4JfbuZ1UPwLjJJ1o5w0Mjxo7ED3NoExXaogDylxpVt4iDcVhj84obwB64C34DKz0GRlQ4VmXaS+yV9i5b746hbxYmwxK5D3oDr0GouBbpUi4Q3HnA3nEMbCugSwX8H99al2ZaPOQTwORDMQ8Q/9yi2Z3aoitDvG7wsOAWCkoth6fmZil3ZEV8gUGV2e+PCnBDdxK8C6/0y7ljbL5DD1uZho4nGcc6wq4agsEQfhnqq0neT8J2PC/9Fn5lnRdf1uu+m21uyqzUtbI4xJMBC9+XQylNI5XYcQwhHc3ExJ1cqDq1vGV8bwpvyZ7T0pTK++tP/3jk7rTjSZ7J3nf8k3yJ9Off8fW2Jj6YuDx1ucvJ/lWw/+1adxKU3vBpO3pe14+D0yS/F2/uSK/VscNCZaWhC829/iM3SM8eKadAnTr2AMXdRxpSRhZn34+9R3Pprk85zt6u4LDLSnThp4a1CMMbJd6qf64U7fWVaeinKwWhd/GpqYi8cgg4wRrMgbaF7G4OjzdiXODXrUdtekcJ5+pY/jphJ+BtJl0UmYhM5UZ+smU7bHf9aEy/o6jAQpOgsgXqx6nfQ4MyK9uo1zP1kX8qZvYL+W45acsLgOP9bX1idOMj0ER8VlDk9ZjgJ+ySPxz1bfbXAs/dbJXr5az2urkVNmv3xtbh7LcNUHd6/uffFwmx8fK/Xt30S9Ps+e+K3OsV/+QfqlmvGempmOfueJNvrO2/LL85Ed/Vja3V8on3/44qwY++s4n8BFsBuyvq7OrBAMJb7cKNeDMYGV5VeSsuArdWL70Iq27GjRnZ4ofPJtCxw5OM8D/dqz9On2dvk5fp6/T1+nr9HX6On2dvk5fp6/T1+nr9HX6On2dvk5fp6/T1+nr9P+DVMr/CzH3g6RsbkxYAAAAAElFTkSuQmCC"/>
          <p:cNvSpPr>
            <a:spLocks noChangeAspect="1" noChangeArrowheads="1"/>
          </p:cNvSpPr>
          <p:nvPr/>
        </p:nvSpPr>
        <p:spPr bwMode="auto">
          <a:xfrm>
            <a:off x="155575" y="-2331244"/>
            <a:ext cx="12744450" cy="48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/>
          <p:cNvSpPr txBox="1"/>
          <p:nvPr/>
        </p:nvSpPr>
        <p:spPr>
          <a:xfrm>
            <a:off x="155575" y="2133540"/>
            <a:ext cx="627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dirty="0">
                <a:solidFill>
                  <a:srgbClr val="0000FF"/>
                </a:solidFill>
              </a:rPr>
              <a:t>Mickael </a:t>
            </a:r>
            <a:r>
              <a:rPr lang="fr-FR" sz="2000" dirty="0" err="1">
                <a:solidFill>
                  <a:srgbClr val="0000FF"/>
                </a:solidFill>
              </a:rPr>
              <a:t>Daouphars</a:t>
            </a:r>
            <a:r>
              <a:rPr lang="fr-FR" sz="2000" dirty="0">
                <a:solidFill>
                  <a:srgbClr val="0000FF"/>
                </a:solidFill>
              </a:rPr>
              <a:t> est le Président du Comité Scientifique</a:t>
            </a:r>
          </a:p>
        </p:txBody>
      </p:sp>
      <p:pic>
        <p:nvPicPr>
          <p:cNvPr id="3074" name="Picture 2" descr="https://ecop2016.files.wordpress.com/2014/07/cropped-phot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6" y="2533650"/>
            <a:ext cx="8435249" cy="203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">
            <a:extLst>
              <a:ext uri="{FF2B5EF4-FFF2-40B4-BE49-F238E27FC236}">
                <a16:creationId xmlns:a16="http://schemas.microsoft.com/office/drawing/2014/main" id="{DB80F148-258F-447B-8C62-30FF14818D84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01203"/>
            <a:ext cx="5760720" cy="745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037233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4355976" y="-108348"/>
            <a:ext cx="4464496" cy="879897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e Pharmacie…</a:t>
            </a: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2" name="AutoShape 4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6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5" name="AutoShape 8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612775" y="2345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6" name="AutoShape 10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765175" y="3488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7" name="AutoShape 12" descr="Résultat de recherche d'images pour &quot;biennales monaco 2018&quot;"/>
          <p:cNvSpPr>
            <a:spLocks noChangeAspect="1" noChangeArrowheads="1"/>
          </p:cNvSpPr>
          <p:nvPr/>
        </p:nvSpPr>
        <p:spPr bwMode="auto">
          <a:xfrm>
            <a:off x="917575" y="4631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92F42F3-695D-4991-B206-0F57CB1444E8}"/>
              </a:ext>
            </a:extLst>
          </p:cNvPr>
          <p:cNvSpPr txBox="1"/>
          <p:nvPr/>
        </p:nvSpPr>
        <p:spPr>
          <a:xfrm>
            <a:off x="155575" y="2172810"/>
            <a:ext cx="39123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1999 – 2011 : site Internet et évolution</a:t>
            </a:r>
          </a:p>
          <a:p>
            <a:r>
              <a:rPr lang="fr-FR" dirty="0"/>
              <a:t>2015 : Commission Junior</a:t>
            </a:r>
          </a:p>
          <a:p>
            <a:r>
              <a:rPr lang="fr-FR" dirty="0"/>
              <a:t> </a:t>
            </a:r>
          </a:p>
          <a:p>
            <a:r>
              <a:rPr lang="fr-FR" dirty="0"/>
              <a:t>Nouveaux Outils : Fiches </a:t>
            </a:r>
            <a:r>
              <a:rPr lang="fr-FR" dirty="0" err="1"/>
              <a:t>Oncolien</a:t>
            </a:r>
            <a:r>
              <a:rPr lang="fr-FR" dirty="0"/>
              <a:t>® – </a:t>
            </a:r>
          </a:p>
          <a:p>
            <a:r>
              <a:rPr lang="fr-FR" dirty="0"/>
              <a:t>e </a:t>
            </a:r>
            <a:r>
              <a:rPr lang="fr-FR" dirty="0" err="1"/>
              <a:t>learning</a:t>
            </a:r>
            <a:r>
              <a:rPr lang="fr-FR" dirty="0"/>
              <a:t> – Réseaux sociaux (Twitter)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7DBA53C-24AE-430B-A797-BFBDE1AF9F3A}"/>
              </a:ext>
            </a:extLst>
          </p:cNvPr>
          <p:cNvSpPr txBox="1"/>
          <p:nvPr/>
        </p:nvSpPr>
        <p:spPr>
          <a:xfrm>
            <a:off x="4690536" y="1436156"/>
            <a:ext cx="1523494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JF </a:t>
            </a:r>
            <a:r>
              <a:rPr lang="fr-FR" dirty="0" err="1"/>
              <a:t>Tournamille</a:t>
            </a:r>
            <a:endParaRPr lang="fr-FR" dirty="0"/>
          </a:p>
          <a:p>
            <a:r>
              <a:rPr lang="fr-FR" dirty="0"/>
              <a:t>C Bardin</a:t>
            </a:r>
          </a:p>
          <a:p>
            <a:r>
              <a:rPr lang="fr-FR" dirty="0"/>
              <a:t>B Bertrand</a:t>
            </a:r>
          </a:p>
          <a:p>
            <a:r>
              <a:rPr lang="fr-FR" dirty="0"/>
              <a:t>M </a:t>
            </a:r>
            <a:r>
              <a:rPr lang="fr-FR" dirty="0" err="1"/>
              <a:t>Daouphars</a:t>
            </a:r>
            <a:endParaRPr lang="fr-FR" dirty="0"/>
          </a:p>
          <a:p>
            <a:r>
              <a:rPr lang="fr-FR" dirty="0"/>
              <a:t>F </a:t>
            </a:r>
            <a:r>
              <a:rPr lang="fr-FR" dirty="0" err="1"/>
              <a:t>Lemare</a:t>
            </a:r>
            <a:endParaRPr lang="fr-FR" dirty="0"/>
          </a:p>
          <a:p>
            <a:r>
              <a:rPr lang="fr-FR" dirty="0"/>
              <a:t>I Madelaine</a:t>
            </a:r>
          </a:p>
          <a:p>
            <a:r>
              <a:rPr lang="fr-FR" dirty="0"/>
              <a:t>E </a:t>
            </a:r>
            <a:r>
              <a:rPr lang="fr-FR" dirty="0" err="1"/>
              <a:t>Petit-Jean</a:t>
            </a:r>
            <a:endParaRPr lang="fr-FR" dirty="0"/>
          </a:p>
          <a:p>
            <a:r>
              <a:rPr lang="fr-FR" dirty="0"/>
              <a:t>B </a:t>
            </a:r>
            <a:r>
              <a:rPr lang="fr-FR" dirty="0" err="1"/>
              <a:t>Pourroy</a:t>
            </a:r>
            <a:endParaRPr lang="fr-FR" dirty="0"/>
          </a:p>
          <a:p>
            <a:r>
              <a:rPr lang="fr-FR" dirty="0"/>
              <a:t>C </a:t>
            </a:r>
            <a:r>
              <a:rPr lang="fr-FR" dirty="0" err="1"/>
              <a:t>Rioufol</a:t>
            </a:r>
            <a:endParaRPr lang="fr-FR" dirty="0"/>
          </a:p>
          <a:p>
            <a:r>
              <a:rPr lang="fr-FR" dirty="0"/>
              <a:t>P Tilleul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59145E3-87F0-4B8E-8502-E1B644626B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975" y="3750867"/>
            <a:ext cx="3975993" cy="109522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754723F-63B1-47F9-A52C-4C7CFE5E83C5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620598" y="866363"/>
            <a:ext cx="2293150" cy="40503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D2A39504-DEA0-4537-A3A8-39BBFEDBB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79400" y="119856"/>
            <a:ext cx="2124198" cy="1925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45814576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Ecran-1-SFPO-201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5356208" y="1707654"/>
            <a:ext cx="37365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/>
              <a:t>Bon Congrès 2017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7322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647819" y="97385"/>
            <a:ext cx="2232249" cy="674165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1997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1026" name="Picture 2" descr="C:\Users\dprebay\AppData\Local\Microsoft\Windows\Temporary Internet Files\Content.Outlook\M33GQDWM\20170814120951772.t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2" b="9659"/>
          <a:stretch/>
        </p:blipFill>
        <p:spPr bwMode="auto">
          <a:xfrm>
            <a:off x="134310" y="5953"/>
            <a:ext cx="4131379" cy="3693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dprebay\AppData\Local\Microsoft\Windows\Temporary Internet Files\Content.Outlook\M33GQDWM\20170814120717965 (2).tif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08" b="61545"/>
          <a:stretch/>
        </p:blipFill>
        <p:spPr bwMode="auto">
          <a:xfrm>
            <a:off x="193742" y="3654309"/>
            <a:ext cx="4071947" cy="1293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4559588" y="771550"/>
            <a:ext cx="432048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FF"/>
                </a:solidFill>
              </a:rPr>
              <a:t>Antibes mai 1997 Congrès du SNPHPU</a:t>
            </a:r>
          </a:p>
          <a:p>
            <a:endParaRPr lang="fr-FR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FF"/>
                </a:solidFill>
              </a:rPr>
              <a:t>Discussion informelle de l’opportunité de créer une Association regroupant les Pharmaciens « Oncologistes » Français, affiliée à l’ISOPP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FF"/>
                </a:solidFill>
              </a:rPr>
              <a:t>Quelques participants : </a:t>
            </a:r>
          </a:p>
          <a:p>
            <a:r>
              <a:rPr lang="fr-FR" dirty="0">
                <a:solidFill>
                  <a:srgbClr val="0000FF"/>
                </a:solidFill>
              </a:rPr>
              <a:t>	Annie </a:t>
            </a:r>
            <a:r>
              <a:rPr lang="fr-FR" dirty="0" err="1">
                <a:solidFill>
                  <a:srgbClr val="0000FF"/>
                </a:solidFill>
              </a:rPr>
              <a:t>Menguy</a:t>
            </a:r>
            <a:endParaRPr lang="fr-FR" dirty="0">
              <a:solidFill>
                <a:srgbClr val="0000FF"/>
              </a:solidFill>
            </a:endParaRPr>
          </a:p>
          <a:p>
            <a:r>
              <a:rPr lang="fr-FR" dirty="0">
                <a:solidFill>
                  <a:srgbClr val="0000FF"/>
                </a:solidFill>
              </a:rPr>
              <a:t>	Françoise Blanc-Légier</a:t>
            </a:r>
          </a:p>
          <a:p>
            <a:r>
              <a:rPr lang="fr-FR" dirty="0">
                <a:solidFill>
                  <a:srgbClr val="0000FF"/>
                </a:solidFill>
              </a:rPr>
              <a:t>	Jean-François </a:t>
            </a:r>
            <a:r>
              <a:rPr lang="fr-FR" dirty="0" err="1">
                <a:solidFill>
                  <a:srgbClr val="0000FF"/>
                </a:solidFill>
              </a:rPr>
              <a:t>Latour</a:t>
            </a:r>
            <a:endParaRPr lang="fr-FR" dirty="0">
              <a:solidFill>
                <a:srgbClr val="0000FF"/>
              </a:solidFill>
            </a:endParaRPr>
          </a:p>
          <a:p>
            <a:r>
              <a:rPr lang="fr-FR" dirty="0">
                <a:solidFill>
                  <a:srgbClr val="0000FF"/>
                </a:solidFill>
              </a:rPr>
              <a:t>	Alain Astier</a:t>
            </a:r>
          </a:p>
          <a:p>
            <a:r>
              <a:rPr lang="fr-FR" dirty="0">
                <a:solidFill>
                  <a:srgbClr val="0000FF"/>
                </a:solidFill>
              </a:rPr>
              <a:t>	François </a:t>
            </a:r>
            <a:r>
              <a:rPr lang="fr-FR" dirty="0" err="1">
                <a:solidFill>
                  <a:srgbClr val="0000FF"/>
                </a:solidFill>
              </a:rPr>
              <a:t>Chast</a:t>
            </a:r>
            <a:endParaRPr lang="fr-FR" dirty="0">
              <a:solidFill>
                <a:srgbClr val="0000FF"/>
              </a:solidFill>
            </a:endParaRPr>
          </a:p>
          <a:p>
            <a:r>
              <a:rPr lang="fr-FR" dirty="0">
                <a:solidFill>
                  <a:srgbClr val="0000FF"/>
                </a:solidFill>
              </a:rPr>
              <a:t>	Michel </a:t>
            </a:r>
            <a:r>
              <a:rPr lang="fr-FR" dirty="0" err="1">
                <a:solidFill>
                  <a:srgbClr val="0000FF"/>
                </a:solidFill>
              </a:rPr>
              <a:t>Doly</a:t>
            </a:r>
            <a:endParaRPr lang="fr-FR" dirty="0">
              <a:solidFill>
                <a:srgbClr val="0000FF"/>
              </a:solidFill>
            </a:endParaRPr>
          </a:p>
          <a:p>
            <a:r>
              <a:rPr lang="fr-FR" dirty="0">
                <a:solidFill>
                  <a:srgbClr val="0000FF"/>
                </a:solidFill>
              </a:rPr>
              <a:t>	Danielle </a:t>
            </a:r>
            <a:r>
              <a:rPr lang="fr-FR" dirty="0" err="1">
                <a:solidFill>
                  <a:srgbClr val="0000FF"/>
                </a:solidFill>
              </a:rPr>
              <a:t>Prébay</a:t>
            </a:r>
            <a:endParaRPr lang="fr-FR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8989741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5028240" y="141480"/>
            <a:ext cx="4008255" cy="789385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Réunions préparatoires</a:t>
            </a:r>
            <a:endParaRPr lang="fr-FR" altLang="fr-FR" sz="36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" name="Picture 2" descr="C:\Users\dprebay\AppData\Local\Microsoft\Windows\Temporary Internet Files\Content.Outlook\M33GQDWM\20170814124919493.t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93" y="0"/>
            <a:ext cx="384825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4427984" y="990422"/>
            <a:ext cx="3894828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Objectifs : </a:t>
            </a:r>
          </a:p>
          <a:p>
            <a:endParaRPr lang="fr-FR" sz="12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FF"/>
                </a:solidFill>
              </a:rPr>
              <a:t>Créer une Société Savante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FF"/>
                </a:solidFill>
              </a:rPr>
              <a:t>Rassembler les pharmaciens hospitaliers confrontés aux défis de la cancérologie moderne qu’ils exercent dans des établissements publics ou privés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FF"/>
                </a:solidFill>
              </a:rPr>
              <a:t>Développer la partie scientifique mais aussi technique de la pharmacie hospitalière dédiée à la cancérologie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sz="1000" dirty="0">
              <a:solidFill>
                <a:srgbClr val="0000FF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0000FF"/>
                </a:solidFill>
              </a:rPr>
              <a:t>Partager les expériences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38942248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611560" y="195486"/>
            <a:ext cx="8352928" cy="918102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Naissance : 18 Décembre 1997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274819" y="1563638"/>
            <a:ext cx="8584505" cy="30931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fr-FR" altLang="en-US" sz="2000" b="1" dirty="0">
                <a:solidFill>
                  <a:srgbClr val="0000FF"/>
                </a:solidFill>
              </a:rPr>
              <a:t>Préfecture des Bouches du Rhône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fr-FR" altLang="en-US" sz="2000" b="1" dirty="0">
                <a:solidFill>
                  <a:srgbClr val="0000FF"/>
                </a:solidFill>
              </a:rPr>
              <a:t>Présidente : Annie MENGUY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fr-FR" altLang="en-US" sz="2000" b="1" dirty="0">
                <a:solidFill>
                  <a:srgbClr val="0000FF"/>
                </a:solidFill>
              </a:rPr>
              <a:t>Trésorier : Jean-François LATOUR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fr-FR" altLang="en-US" sz="2000" b="1" dirty="0">
                <a:solidFill>
                  <a:srgbClr val="0000FF"/>
                </a:solidFill>
              </a:rPr>
              <a:t>Secrétaire Général : Alain ASTIER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fr-FR" altLang="en-US" sz="2000" b="1" dirty="0">
                <a:solidFill>
                  <a:srgbClr val="0000FF"/>
                </a:solidFill>
              </a:rPr>
              <a:t>Secrétaire Adjoint : Cécile BEAUPIN</a:t>
            </a:r>
          </a:p>
          <a:p>
            <a:pPr marL="457200" indent="-457200">
              <a:spcBef>
                <a:spcPts val="1200"/>
              </a:spcBef>
              <a:spcAft>
                <a:spcPts val="600"/>
              </a:spcAft>
              <a:buFont typeface="Wingdings" pitchFamily="2" charset="2"/>
              <a:buChar char="ü"/>
              <a:defRPr/>
            </a:pPr>
            <a:r>
              <a:rPr lang="fr-FR" altLang="en-US" sz="2000" b="1" dirty="0">
                <a:solidFill>
                  <a:srgbClr val="0000FF"/>
                </a:solidFill>
              </a:rPr>
              <a:t>Membres : Françoise BLANC-LEGIER - Danielle PREBAY – Pierre LEYNIA</a:t>
            </a:r>
          </a:p>
        </p:txBody>
      </p:sp>
    </p:spTree>
    <p:extLst>
      <p:ext uri="{BB962C8B-B14F-4D97-AF65-F5344CB8AC3E}">
        <p14:creationId xmlns:p14="http://schemas.microsoft.com/office/powerpoint/2010/main" val="421143331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4499992" y="234554"/>
            <a:ext cx="4320481" cy="1836204"/>
          </a:xfrm>
        </p:spPr>
        <p:txBody>
          <a:bodyPr>
            <a:normAutofit/>
          </a:bodyPr>
          <a:lstStyle/>
          <a:p>
            <a:pPr algn="r" eaLnBrk="1" hangingPunct="1">
              <a:defRPr/>
            </a:pP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Annonce aux Industriels : </a:t>
            </a:r>
            <a:b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</a:br>
            <a:r>
              <a:rPr lang="fr-FR" altLang="fr-FR" sz="3200" b="1" dirty="0">
                <a:solidFill>
                  <a:srgbClr val="CC0000"/>
                </a:solidFill>
                <a:latin typeface="Arial Black" panose="020B0A04020102020204" pitchFamily="34" charset="0"/>
              </a:rPr>
              <a:t>19 Février 1998</a:t>
            </a:r>
            <a:endParaRPr lang="fr-FR" altLang="fr-FR" sz="32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4001577" cy="5064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AutoShape 2" descr="Résultat de recherche d'images pour &quot;paris tour Eiffel&quot;"/>
          <p:cNvSpPr>
            <a:spLocks noChangeAspect="1" noChangeArrowheads="1"/>
          </p:cNvSpPr>
          <p:nvPr/>
        </p:nvSpPr>
        <p:spPr bwMode="auto">
          <a:xfrm>
            <a:off x="307975" y="59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sp>
        <p:nvSpPr>
          <p:cNvPr id="4" name="AutoShape 4" descr="Résultat de recherche d'images pour &quot;paris tour Eiffel&quot;"/>
          <p:cNvSpPr>
            <a:spLocks noChangeAspect="1" noChangeArrowheads="1"/>
          </p:cNvSpPr>
          <p:nvPr/>
        </p:nvSpPr>
        <p:spPr bwMode="auto">
          <a:xfrm>
            <a:off x="460375" y="120253"/>
            <a:ext cx="3048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5126" name="Picture 6" descr="Shuttle pour Paris Tour Eiffe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2"/>
          <a:stretch/>
        </p:blipFill>
        <p:spPr bwMode="auto">
          <a:xfrm>
            <a:off x="5148064" y="2532456"/>
            <a:ext cx="3554464" cy="2268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1409478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re 1"/>
          <p:cNvSpPr>
            <a:spLocks noGrp="1"/>
          </p:cNvSpPr>
          <p:nvPr>
            <p:ph type="ctrTitle"/>
          </p:nvPr>
        </p:nvSpPr>
        <p:spPr>
          <a:xfrm>
            <a:off x="125252" y="120254"/>
            <a:ext cx="8964487" cy="990109"/>
          </a:xfrm>
        </p:spPr>
        <p:txBody>
          <a:bodyPr>
            <a:normAutofit fontScale="90000"/>
          </a:bodyPr>
          <a:lstStyle/>
          <a:p>
            <a:pPr algn="r" eaLnBrk="1" hangingPunct="1">
              <a:defRPr/>
            </a:pP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1</a:t>
            </a:r>
            <a:r>
              <a:rPr lang="fr-FR" altLang="fr-FR" sz="3600" b="1" baseline="30000" dirty="0">
                <a:solidFill>
                  <a:srgbClr val="CC0000"/>
                </a:solidFill>
                <a:latin typeface="Arial Black" panose="020B0A04020102020204" pitchFamily="34" charset="0"/>
              </a:rPr>
              <a:t>ère</a:t>
            </a: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 Journée Scientifique : </a:t>
            </a:r>
            <a:b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</a:br>
            <a:r>
              <a:rPr lang="fr-FR" altLang="fr-FR" sz="3600" b="1" dirty="0">
                <a:solidFill>
                  <a:srgbClr val="CC0000"/>
                </a:solidFill>
                <a:latin typeface="Arial Black" panose="020B0A04020102020204" pitchFamily="34" charset="0"/>
              </a:rPr>
              <a:t>Paris 18 Juin 1998</a:t>
            </a:r>
            <a:endParaRPr lang="fr-FR" altLang="fr-FR" sz="3600" b="1" i="1" dirty="0">
              <a:solidFill>
                <a:srgbClr val="CC0000"/>
              </a:solidFill>
              <a:latin typeface="Arial Black" panose="020B0A04020102020204" pitchFamily="34" charset="0"/>
            </a:endParaRPr>
          </a:p>
        </p:txBody>
      </p:sp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347614"/>
            <a:ext cx="9001000" cy="3239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0856583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33277" y="843558"/>
            <a:ext cx="5102819" cy="4508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fr-FR" altLang="en-US" sz="2400" b="1" dirty="0">
                <a:solidFill>
                  <a:srgbClr val="0000FF"/>
                </a:solidFill>
              </a:rPr>
              <a:t>Assemblée constituante de la SFPO</a:t>
            </a: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fr-FR" altLang="en-US" sz="2400" b="1" dirty="0">
                <a:solidFill>
                  <a:srgbClr val="0000FF"/>
                </a:solidFill>
              </a:rPr>
              <a:t>Votes pour les membres du CA : 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Annie </a:t>
            </a:r>
            <a:r>
              <a:rPr lang="fr-FR" altLang="en-US" sz="2000" b="1" i="1" dirty="0" err="1">
                <a:solidFill>
                  <a:srgbClr val="0000FF"/>
                </a:solidFill>
              </a:rPr>
              <a:t>Menguy</a:t>
            </a:r>
            <a:r>
              <a:rPr lang="fr-FR" altLang="en-US" sz="2000" b="1" i="1" dirty="0">
                <a:solidFill>
                  <a:srgbClr val="0000FF"/>
                </a:solidFill>
              </a:rPr>
              <a:t> (Présidente)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Alain Astier (Vice-Président)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JF </a:t>
            </a:r>
            <a:r>
              <a:rPr lang="fr-FR" altLang="en-US" sz="2000" b="1" i="1" dirty="0" err="1">
                <a:solidFill>
                  <a:srgbClr val="0000FF"/>
                </a:solidFill>
              </a:rPr>
              <a:t>Latour</a:t>
            </a:r>
            <a:r>
              <a:rPr lang="fr-FR" altLang="en-US" sz="2000" b="1" i="1" dirty="0">
                <a:solidFill>
                  <a:srgbClr val="0000FF"/>
                </a:solidFill>
              </a:rPr>
              <a:t> (Trésorier)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Françoise Blanc-</a:t>
            </a:r>
            <a:r>
              <a:rPr lang="fr-FR" altLang="en-US" sz="2000" b="1" i="1" dirty="0" err="1">
                <a:solidFill>
                  <a:srgbClr val="0000FF"/>
                </a:solidFill>
              </a:rPr>
              <a:t>Légier</a:t>
            </a:r>
            <a:endParaRPr lang="fr-FR" altLang="en-US" sz="2000" b="1" i="1" dirty="0">
              <a:solidFill>
                <a:srgbClr val="0000FF"/>
              </a:solidFill>
            </a:endParaRP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rgbClr val="0000FF"/>
                </a:solidFill>
              </a:rPr>
              <a:t>Danielle </a:t>
            </a:r>
            <a:r>
              <a:rPr lang="fr-FR" altLang="en-US" sz="2000" b="1" i="1" dirty="0" err="1">
                <a:solidFill>
                  <a:srgbClr val="0000FF"/>
                </a:solidFill>
              </a:rPr>
              <a:t>Prébay</a:t>
            </a:r>
            <a:r>
              <a:rPr lang="fr-FR" altLang="en-US" sz="2000" b="1" i="1" dirty="0">
                <a:solidFill>
                  <a:srgbClr val="0000FF"/>
                </a:solidFill>
              </a:rPr>
              <a:t> (Secrétaire)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fr-FR" altLang="en-US" sz="2000" b="1" i="1" dirty="0">
                <a:solidFill>
                  <a:schemeClr val="accent6">
                    <a:lumMod val="75000"/>
                  </a:schemeClr>
                </a:solidFill>
              </a:rPr>
              <a:t>Patrick Tilleul</a:t>
            </a:r>
          </a:p>
          <a:p>
            <a:pPr marL="800100" lvl="1" indent="-342900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endParaRPr lang="fr-FR" altLang="en-US" sz="2000" b="1" i="1" dirty="0">
              <a:solidFill>
                <a:srgbClr val="0000FF"/>
              </a:solidFill>
            </a:endParaRPr>
          </a:p>
          <a:p>
            <a:pPr marL="457200" indent="-457200">
              <a:spcBef>
                <a:spcPts val="1200"/>
              </a:spcBef>
              <a:spcAft>
                <a:spcPts val="1200"/>
              </a:spcAft>
              <a:defRPr/>
            </a:pPr>
            <a:endParaRPr lang="fr-FR" altLang="en-US" sz="2400" b="1" dirty="0">
              <a:solidFill>
                <a:srgbClr val="0070C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8331"/>
            <a:ext cx="3516539" cy="5040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156616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8" name="AutoShape 2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16389" name="AutoShape 4" descr="Résultat de recherche d'images pour &quot;danger&quot;"/>
          <p:cNvSpPr>
            <a:spLocks noChangeAspect="1" noChangeArrowheads="1"/>
          </p:cNvSpPr>
          <p:nvPr/>
        </p:nvSpPr>
        <p:spPr bwMode="auto">
          <a:xfrm>
            <a:off x="155575" y="-108347"/>
            <a:ext cx="304800" cy="228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fr-FR"/>
          </a:p>
        </p:txBody>
      </p:sp>
      <p:sp>
        <p:nvSpPr>
          <p:cNvPr id="5" name="AutoShape 5" descr="data:image/png;base64,iVBORw0KGgoAAAANSUhEUgAABfsAAAMLCAYAAAD5X01gAAAAAXNSR0IArs4c6QAAAARnQU1BAACxjwv8YQUAAAAJcEhZcwAADsMAAA7DAcdvqGQAAP+lSURBVHhe7N0HgNPUHwfwb3dvH8feIFNk7723gCAK4kAUEAQVFUVRFPf+C7j3xC0OlihT9hYBQTbI3tzudf7zegn0ekmvd9cbhe9HH8lLe22avLwkv7y86M5VruEBERERERERERERERGFLb08JCIiIiIiIiIiIiKiMMV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jsF+IiIiIiIiIiIiIqIwx2A/EREREREREREREVGYY7CfiIiIiIiIiIiIiCjMMdhPRERERERERERERBTmGOwnIiIiIiIiIiIiIgpzDPYTEREREREREREREYU5BvuJiIiIiIiIiIiIiMIcg/1ERERERERERERERGGOwX4iIiIiIiIiIiIiojDHYD8RERERERERERERUZhjsJ+IiIiIiIiIiIiIKMwx2E9EREREREREREREFOYY7CciIiIiIiIiIiIiCnMM9hMRERERERERERERhTkG+4mIiIiIiIiIiIiIwhyD/UREREREREREREREYY7BfiIiIiIiIiIiIiKiMMdgPxERERERERERERFRmGOwn4iIiIiIiIiIiIgozDHYT0REREREREREREQU5hjsJyIiIiIiIiIiIiIKcwz2ExERERERERERERGFOQb7iYiIiIiIiIiIiIjCHIP9RERERERERERERERhTneucg2PPE7FmEf6j64cOuk/IiIiIiIiIiIiomAx2F+Eggngc+Vc2YIJ+fPCABERERERERERETHYX0i0Avv+U7VWBlfSlUUrfO8/Xft9vABARERERERERER0JWGwv5D4B/uVnO/UQCuCK+nKEihU7/uaMu7/fgb7iYiIiIiIiIiIriwM9hcCJdCvFtjPaZpC7X10eVEL4vtSC+wHnuY7lYiIiIiIiIjoypFT99mMrxWM3EajGL8KLQb7C5BvpaKMBRoqSY3vdK33UHhTC9j7E9OVJOQ0FFhpEhEREREREdHlKtius4WcYmqMueVNTpEn/9cDvZ9xrPxhsL+A+LfmVxsqSfCfLihDwXfcl9Z0Cg9a1ZfvdGVcDH3HlaHW9KxDZYyIiIiIiIiIKPyp9aQhBBNP08I4W97kJurk/17fPONY+cdgfwERFY5YsGoVjDLd7c1lna5ME/zfr/Adp8uHf+V2qYK7RC8l/+nKNLX3K9NZSRIRERERERFRuPNtxe8bN/MdKgLl/V+j0PKPQvnHqvwp0/yHAmNaucNgfwHwvbKoLFxlKIL5/tN9p/kmhVred0jhTb0iU8/7Jv/AvzJN8J8usHIkIiIiIiIionDk34pfKzYm8r7TtN4nqE2j0FCLQPnGqnyHgtp49qHvu0gLg/0hplb5KONqQX1lmjIUfF/3naY2FHzHKXwEV5FlTYIYKoF+31b9SvIN+IskXBoqY0RERERERERExVewrfjFuJIE/9fUhoLvOIVe9phU1qFC5H1f831de7pvjnwx2B9ioiLyrUCUcf9Av3+Q33co+E4TtIaC7ziFD63Ky3/o24LfN7gvxpW873QlLyh5IXNcyRERERERERERFV++DWr942H+0/zHfacpfN/jO6TQ840++calFJkxquyv+U5Xpgn+rysY58qOwf4Q8q+ElAUrhv5BfZFcPtN8p/uOK0lQy1P486+w1PIiaQX6DfJQ7T2CkhdJYEVIRERERERERMVVTkF+QYmdCcr7lCSo5RVq0wT/PAWWU3TpUhzqEjHuO10ZV4th+SaFb/7S0PcdxGB/CKm16hfJP5CvJJFXAv6BAv+CkleSP7VpVHypVUNKhXWpssoevFfySoBfGfpP952mJCFzXMkRERERERERERUPwbTk10qCGCoxNUHtdYXWOOWfb9TJf1xJgm/ef7p/TEtJgu9QGRcY78rEYH8IKcF+/6RUNMrQN8AvpilD//f5TvNNgv+QwpNWRaUkJcAv+Ab2RRJ5Zeg7XSQlr3xO1iT+LYZiS0IXIX6NxHYBnkR75rg/Uwx0JSIyf4zYAi6cgSdD3hKyvOYnI0X6zDRuNERERERERETFjG+gXxn6j4sYmaAWK1N7TfB9j+A/FHzHKX98wzH+475J8J+mJBHPErTjWpmy55WxKxuD/SHif/VRJN8KRoz7JhHg9w/2i6F4rzIU03yHgu+4MqTw5ltJKRWaMu47VIL6vkF+Zej/mvI3vn+vJKH4VYBRML6+DDE3lMjMJv6BlO73wHFSlPisdO1eQ+w3A72/S2wtjrtbIWXeBW8ObV9B3LfXy6+pccC9czUc33yI9G/WwpMhTyYiIiIiIiKiIqHVol8tKXGxQOOBkkIZV5tGuaMWYboUf7pEjPsnJWYliHElnhNoXPlbIfu4krtyMdgfImqt+pWKRgx9k29w/5oOL0n/EuXe1hWPXgz0i8rON9CvJFHFKcOsSfwbQjE1YRoyGKYu7WBqUA26EpHSN7jhSTwF979b4Fi+EPZv5sN1xiH/gT+/YL/E/eMoJE1cBo/YiHzkL9h/iWfze0gZ9TqcZ8TWmAeRjWF9+zGYEoL5tiA5jsP++ERk7NK4q0FhrQBjn2th6tAaxqZ1oC+TAH20WXpBqodSLsBz4QLcB7bDuWYNnMv/hGPbyczKKC8MsdC37QFz7+4wtboa+rKloYuzQOe2wX36NDyHd8K5dBHs8xfCuS9Z/qMg5GX5uWzwnD0jfe9xuDYth2PxRrgvaJWpAtJkAqKf7ABdCFc7js1D2v2fwhXw4pO0zVZsDnP/rjC2aQXj1ZWhTygBnXe1Z0jrPBHu89L2tm0jnKtWw7F0JVwncyhHgcTVgLFnL5h7doaxXmXoSpeC3qqDx5YIzynpe3auh+OPBbD/vg7upDxuQ3kWAcO9ryOye2k5L7jgXvYiUqdtkfO5EQnDgzMQ2elS/ROYVLelJcNz/jw8x/bDuW4VnKu3wZ0aYDkYysP08muw1rLIEy7x7PwQqY/9Dk/QizEKhoek+e0QL+d9nFqCtPvegStdzqsK8fLT2pZP/i6V6w/hSpPzOYqG8Yl3ENE8Us4rpOW98iWkvLpZzgdDD91VLWG6to+0X2oJQ5WyUj0Z693zedKkMnxsL5wb18G5aC7si3YHuexzW06C4YR7zpNI/Wi3nJfltp6xp0t1wHm4zx2He4u0ba5YC9eRVPnFENKst9Ph+nAS0uYel/N50GAMop7qAb1Rzivs+5Hx4OOwH85DXd9wnPSZXaEXB0iKs8uRds8buSiXAYRyX9zyEUQ/1gK6EB+eCZ5tbyB1yvJLX11oxy952Wak7V0suzPSvv7ANjiXLMnfMYwitrq0T+sDc69O0j6tirRPKy3t06TpjjS4z0rbzd+b4FglfdfPS+BKDLIy1tpO0/9G+uhn4czFIVGeFXQZ11mhb9ELph7S8X3rJlJdKh0DlojOrEvFHbPSsYfn5EG4NqyVlt8Kqe7559LdtkEr5OObLLTLqGfLa0iZulbO+dL4G+cp2J96CBnbgl/wulaPIeqxpt7lmUXiaqSNfT0065AojPjG1ARl3DeJGtp3XMn7Dn3fEygJ/kPBd5yCo3b44jtNGRdDtSR2pYHGxVBJymu+7xF8pymu5KA/g/0h4lsxKUmpZHyD+0rl45TzDRnspzz6yyfYL86NlcpPCfqLoVL5+VZ8mUn8GwK6WBhGPIWoRwbA4B+f8ec+BsdbU5E6Yyk82c7Zswf7gaOw3dgP6euyni2FKtgveFZORdLtX8Gdl3hxbGdErfsI5ig5HxKnkDG4O9I2aBzdmyvANPYRWO+6FsZYeVoQ3Ft/Qca0t2BbcjCzUgqGLgL6HqMQ8fg4mKub5ImBZMA1902kvfAJnEeCOAkLyfJLh2v+B0h/9WM49hXOGZGu6zuI+6xnqLagTCe/QXKnJ+DU+gkVu8D62IOw9r86F9+bBOdP78M240s4DuRi2URUhWnMI4i4tycMQa32fbBPfx7pHy2Hu7DulIlqjcgVM2EpJecV539BcoeH4EyS80GLgemDlYjunZ/CeA7OHz6E7a2vNJa3FYbJvyH27spy3od9DVLbDof9VJAbZ2RL6fd/DYtvrF7mWTQeiSN/z3aRNItQLz/NbdkD5+sDkDx9p5zPSTxM361DdBvfqFUmz+IxSLxjcRDVl7SFVJW2l8mPwtr3qqC2F8+xNch47TnYZu0KvNxCUk6yc88cisTHNsm5TKGoZ9x//QTbG+8gIzf1fk4C1duHPkRSz5dzuNCkQV8apo8WIbq72gcfQHr3a2HbndvgnnRc8eoSxAwtKecV55Fxa1ekLc9HJLYA9sW6Pl8g7v22od23KLY8ggvXzbpUvgvt+CU024zn6Epk/O812H7anouLojJrFZhGT0LEhN4wiOBxTlzSseqX06Tjil/gSg684Whvp5uQ0nAoHPKhacEpwDIOM/TdRiPi4VEw14uRpwUhcTsy3p0B22fL4E4LouIpzOMbVQHK6IYJOD94npzxpf03np0zkHzdm6JtSlB0185E3Luts/9221KktBgNR6KcJ7oCZEbTMneP/kmp+pVYmjJNK69MU6Yr40oSxHRByStDCi2lflOGSpxG5JU4lSDGlbwy9I1nqU0TQ99xQZl2Ka+MXXnEcqEC4FuZiKRUMmLoG/QnyiulDPmWKd+y5psKhLkyzNN+QezTQQT6Bb10cnzfh4j97C4YooKpdCvC+uJoGCLkbB4435iAlDvvktLdSH3sVdjm7cmyPHTtH0REhzg5V8xV6oWIWb8j+qHcBRcEfcOBiPh0EeI+vAOGuCCWvbUazK/OQexHE4IM9AsWGPo9hJjlvyCyb0V5WkGLgKHvBEQvXYCo2+pe2qtfNqST7T5PIGbJh4jI1YmwEAvj9Q8j+s9FiBrVMLjWotUHInLBIkQ/GGSgX7DUgPmRTxA792mYKgUTSck/XbMbYfIPVAslusLSoqi25wQYb3xEWt6iLErrKtvytsE1/3dvXZ2NuTHMzXPR8rVOL5hUAv3i4pdz1oYcAtaFufx0MN73HCy1C6dceLeXgS8g9s8PEBFkoF/QVWgD6+vzEPu+VD/GXD6ViL7J9YgU9f7btxTO76o6DNZuagUrCLWGIkI10J8PsU1h7ukfBBVKwHRT87zvLgpzX0xeuortpW1UOt78Yqy03HJx6lp1QOY+7eEgA/2CQTpWHfEqYhe+DUvDaHliMVVQZdxcEaanvkPspw/kLtAvxNWH5dEPEffnu7A0CrSBFPLxTSHRXT0ekSNqyTkiCpZaoF8QQxHbEJS4h0jieNo3iYa0SvLNi/Z8vuP5TaLZAdOlpLaMlOS/Dvxf8x33T77r1XdcWfe+Q6WMiCT4l6ErGYP9IaYUKrWhb1IKKFFeKRWfUsn5JsF36Ds9JHTSgfakDxF5fRV5QvD0HSYh+oVe0GVvvJldzTH5OGh2wPPPSjgWLZHSQthnvo/0cYOR/Ox6n2URJ50Qqdw+W9yU6ozIr9+GtVE+rnxI9D0fR8yvz8NUIcDCj20M6xe/IGpItbwtF2NtWN77GdF31JYnFIYKMD//E2LubSDnLwd66LpOQfT7t8OYr9VeBuYnZyHm5T5Zb/PPQgddk3GInvcaLNXztjXo6tyC6LnvwFInf2U0Z3EwDuuicfASC9OwVkV84i/K4s+IeaJd9q4ddv8GxzF5PIsIGK9rHOT2Zoahh8bvt21AxrrzckZLIS8/YyNEPD8U+mAvHuWVLgaGez9B7Bs3wpDHI1t9b6l+/Gh0kBejw4e+39OImfUYjCXzuGCCFg3zhCHQ5/bajk4qk+Nu97bUCiVdiyEwaVxD03cZCmNCHtZzYe6LKRt9x4cQ8+PDMOZ4oUTep81/HZar8ljuK/RE5PfvwdIwxBehQqhAyri+JExTv0D0nQ3yd2xctjsiZ89C5LXl5Qm+CvP4prAZYZz4tHQsVdA7PaLLh1agXwngirwS81CSEgdRkm+g2D+YLJJvYNppMcMVGQm3lMQwN0n8DdOlpLaMtJLyN86ICNgNhmzrxv/ige869V3XyvoX5UIpD/5lxzevlK8rEbvxCRFRiHwLmn8BVAqnb2EV483ZjQ/l0doVj3q77xFJHOMqSenSR4yLoThYF+NiKFLmtHwdwgMNH0bs3DHez82bs8i4tSfSliv3p6p14yOzrUVajzuQcUhU+9K8B92NjwOOMa2R8pvfPbAxbRG58gtYlK/a/yaSes6AS+xhcqOwboM3lIf54wWI6hqaL3LPfxTJE35U73LFVBHmt35BVJ9ctDLWdBwZo65H2h+n5byfAll+J5Bx53VIW3RWzodeoXXjU2EQohe/ClNIls8Z2B+6CanfH5TzfioNQtS8V2EOyWqfhZT+k+E4JfZ8BSChJ6JWvaNdbmx/IqXdKDhO5+bQpiC6Z0mFY8pApHxxQM4LETA8sxCxI8rJeR8XfkVyu4k59/FsrgXr778hooac9+FZ/gASb5sTuGV/QSy/HLflNDge7ouU747IeS157cbHBP3g6YiZ1kuu+/PH/f0oJD2c/XkxBVNOpO8roG58/HlWPIWkO2bCndt9na8c1/U5ZAzvgbRlueh7oupwxCx9Ekb/vvovykM3ProEmD5ciuiemgUdjvGdkTLnjJwPQgHvi9mNT/Dccycg6d558IiTKTWh3Ked/BEpvaR92rnstU+RduNTEGVcOqrXD34fsdM6h6Ycnl6A1BsehP2A37ZbmMc3OQptNz4Kz5+TkTTiB7i1yqiM3fgQiZhZZjhWSUJOcTXf+JrvNP9xREQgqmEDJHTuhLhWLRBd72oYI4PpkkCb2+2GXq9+xBnoNV+h+IxAivM8eqSDEY/DAVe6Dam7d+P88pW4sHoN0rZtl+o+m/dYXoljKUnklWn+r/kmUZcqQ6VezTqujF0ZxLKgEFMqKUGpmJTKyr+iIsorZQen7NCUcudb1hS+4/mmLwPzw9qt8Nwb58L21jSkv/UV7GuOaHx3SZgfui641p7W1oh4ok/oHoiaegDOw/K4EFMWOs0gQ2HzHpb4kHZJre9BRKDggicJrl2b4VgwF/Y5f8Cxaitcp9Q7T3cveEw70C/tDnR9n0RkToH+xGNwbd8O595jOZSr8rC8MhmmkoW5Uy0Hy9NjgutWqjjx74RY3Dkz4eGAJ8KexKNwbVoB++w5sC9YCsff++FW7SP2LOyThmmfCOvLwvz0kzkGRdxH98K5dQdcx3KIRpcfjMgpnQuodb20PbQbGjhAYG0DS8cycqYoRcE05WmYK/nWlOlwzVmcbSv3im8L89VBFNxKnWBSCfSL9jDOWWtz6MKnqJZfJExPPA5zea29Rj6V7Y2IZ3IK9Ev15J4dcO6R6i3VFXCJfsjziOio8vDjgpLD/ISKrsOjiLy+oLtYS4B5woBctLKNhHHU6ACB/jwqJcpxwIIO4y25edB6YeyLC64geNwhPQrUUEgFWaLvNxkRzTS62Al2n3ZE2qdt35vzA+bL3oDIR6WyUtziAyEv45K4lrA+GijQ75GW2244//wD9l/nwb54DZz7TqsfC575A6k3qgT6C/P4pgjpOj2GiP5qdzUQUU5EnaIkUUMrQ5F84x/+jWh9k+Waeqg143W02rgGTX74BlXHj0V882bQW8WT2ako6aQdqt5shiEmGvEtmqP6xPvR+Puv0XzNctR6awbMdeqotu73Tcp6V8qFknzLjkhXOgb7C5BSwNQKnH+ecmY15qc52uXHt1ypJUEZhlTpdjC3VdtRnoF9Yi8kDr4f6a+8DdsrU5E6tDeS7v/ZW/n60zXsD2MZrSooBW6fh/zpek5BZLcEOZdP7jTpRCLzLgGviPiQB/ud45vjfJWaeUjts7aK05WC6W7lLgZ/qXDOfBxJjZojqccQpNx1P1LHj0PKsOuR1LwBLnQfi7RvN19c9u7fpyD53u+1H6Ia0QDWR7ppnuR59vyKtGGdcL5hRyT1HYjkrh1xoU4XJL8wHy61FSwkDEDE8Nx356O5/Bp0RtJNE5AmHqQpvzebyjcjomdRBHtFSz6VeQ4mtZyatVV/6U6wDtL4DalbkfHI9Uhs1AlJg+5A6j0PIPWu0Ujp3xOJdZsicdRLyNikPGFVOhF+VDoR/ta3dbmfhiNh7aHVJ68Drp+fR3LbBkhs0xvJ/QYgqXVTnG9/B9LmHtRcB/qBj8BSpwD6adeXgemWNgECEYIZxmGdkc8GMZdsmIAL/uururR9teqD5An/Q8bmAM3urG0RMb6pnJH9MweOk/J4FqVh6pPTtmKAvl1f9Qutjk2wr86hBWdRLD9FbA9ETJHql5AfdUbAcNdDMGsW4d3ImHoLEms3Q1K3AUjuJtVb1esjccR02I/K78mmbPAXoxVq5STIlDgla6v+wNTqmTpSvdwBiUMnIv3bv1T3t5msME28G8ZA8cEQ0DW7C5amQV5xLdsT1qGhDojpoet4E4w5nM/rWg6FqXyQBbIQ9sWe30YELkP1R8GeKr85C3GHY+BjjgsDf8rhQuAlITt+yYnWNlOjCRJ73YKU536CU/Nhz+VgfrCHen2S0z7tx2eQ3FqqA9pK+7S+vZFYX9p+2o1C+kLVPta89EMegLlKceqWpQDKuLig1XkMzGXlrB/P398gtX8Labn1RfJt45B67wSk3nEbkru0wYUGfaT19T2cyu7wrAj03w/7fpXztsI8vilSMTA/8yhMpUO+0yO6rARq1S+Gvsk3yOs/LpI4uzdUq4YGP/+AZr/NQdlB18EQVcAHPRQSOoMBphIlUGZAPzT9Yx6u+eEbmKR16RvwV9a3kkSZUIa+ZUjJC8q0KxX3QAXMv6AplZWSKHivD/gc0RbNI/8rjlKGlLLlmwRlGGq6Wh1UH97pWfo80mbt8/tiG9w/P4e0X1XuZdZfDfM1Gidkjm2wPfOHzzaSAPNz9wfRT2swpBnMELsGWSg+sqDE1oepqUXOZOV6ZwSSH/8OrgtqNYkbnt2LkDFpGJJueR0ZMycj+d5vtQP9QqOhMFeSx/14tr+F5EEPIWPV0azrN/0wnO/dj+RbP/PubNUYht6Yr4csZ5F4BK7V85DxwEAkjvlBow61wjgoDJ7DEIBOOnFWP4nfD9sttyHtm63qrZPdSXD/8RHSbuiF5Fd/QsbDNyP16/3yi2qiYLxZOhCWc1m54JxxC5Lv/xTOI771rlQA/luBjHuGIOVjrZPsGrAMrSePh1C5TrC0zPkigq75EJiytKgPMVc6PMf3wPnzu0i7vhuSZ2zRrG/1194s1VtyRkjbCftS9aC8vls3GNQ390z6MjBeV0+1bHs2/5Jz1ztFvPz0/Z9GROcQXbRVRDWEZZBGa3X3v0gfMhRpn66D2+azbDzSfmnJW0jtfRtsh+RpfnSNRsBydbi0/pJq3wvH4V7zK2yThiLphrfg1Krry/aBpUUunyqba+VhmdAriAs7ZhhuHQ9TqBezvixMw1rkvA8wNoWlW5B3OhTmvvhK50iGe+c6OD6YhOSOdyND46Kcrmk/GLO13g+0T3PD+Ya0T5v4BZzHfJuJS3XD4WWwjeqP5M//k6f50TeA5Za6cqYYKIgyjhgYr9V4dsy+95F805Ow/63RL1HiHml9PYbkbrcj/cdvMlv071NvoFV4xzfFQPy1iHykY/G7K4SomBFHaMpRmtj8lbwYV5JvcFdJShDYGwjW61Fl8iS0WLYQcc38GtpQWBEt/+NbtUSTP+aj4oMT4DQYAgb8laSUGd+yIyjl6UrEYH+IqBUg32lKoVOGyjgFp0RECu5ouQw3N1kpTyH/8qRWrtTKWP7KnXTEWqm6asXhmrdO/QDdkwjnXLVgmBX6alr3WXvg/v1FpK/0OSErfzMixzXyzkK+aTZFL2bK1oNB7U51x1rYPt0SxMp0wbPiHaQ99oPGLdAKKwxd2mjsEHbDNvE9uJK0vswNz8ppSP3At28kHxU6wVQ51K28HfAseBVpc9RbVesad4MhbBtymKG7pqZqMfeseRe2v1SbdmblOg3nm5OQ9t0+eYIGa3WY2paUM352vYW0tzdrtwZ1n4PztUmwacVGurTP/YM6AzJA320IDMHchaNvBHOv3D88PE/cF+Ccdi/Slmqsl/hWMNf2beWcCucvy7x1dTbVesFUNcBCK9kc5kZqC8AJ14+rc+iepjgsv9KwvPhAiC7aymp0grGUPO7H9dajsG0K0O1U4hqk3/eB92Qhu8owDSjMh4yHilQfr38DKY/+qbF7iIOxZ14feh88XcdxsFydQwWQ0AHW26vLmRCq2BWW5kEVdBiH9QzuDo5C2xdTFicXIX3qfPX60lofplp+O/pA+7R97yLtrQD7NHGs+tKDsGn0CGPo1w+G4nL9ryDKuLksDLVUCzkcb30OV2qOhRw4tQq2B5+Afa9WIS/E45tiQj/kWUS0LegLrEThSWnVrxDjSl7U+2JcDH2TEuRVAr9iiBIl0GjOz6hy9xjoQn5rKhUVg9WCqhPu9a5bfamSFwP+/kF/37LhW4a0xq8k3BoKmH/B8i1wolBScG5rthwWoxN3t10o5a7ETTU7pWJTWxpiWsEsJekQ/fAiZPzwU9b0/eew/63cWpudJ1GjT8/oAM1YHYdhnzodTu9ePJNh7DOw1AhBBNEUJlVfXFn1axun/w0QfM8DXSwMrTSa9W//FvbdOUUnUuH69jvvTja7KjBerXVLfT54zsH56yb1clWiBvTRIQwoFioj9GXVr1R4dhwIuiuGoMTVgbGyPO7H+fUvcOW42rcj45u9csZP1TYwhvL81lQZpmEarQ5VGIf0DvHFhgDcx2F//RuN8l8GhoZ+0ehts+E4L49ncRVMnbVbYeqa9YdRrcp0bUXGStW+gS4pLsuv/DBE3heqO2900NVpoXmRMuOnXfJ4AH/PhG2T+pozdJQ+uwBvECk4bnjmzUCGxvOQ9U0bFMLvqg7LvZ0CtGgVD1W+F6aQPxpB+txeQ2AMdhd/zWCYqwVR0AtrX0x+PPBs/A0u1UbiJaAv41chBtinub4JZp8m1aXvbVY/rqjUHsaCeu5IrhRQGZd22HrVQ4/TcO3P6cnxwSrE45tiozwsL94DYwEcBhNdDsRmr2z6yrgS3/AdiiM1kZRxZWisUhnNlv6BmAb1pRxdbkQr/5j616Dx/NkwVa+WrQz4lg2lrIiklCWRhEtDZezKwGB/CPgXGqVgKUnwfYfvdAqGB6NbL/aONapwCC2raASXrkBKWfIvX8pQ7XUh7xWdG55VbyNt4qSs6aFnkbFL+yxKV7K8+olycg73su+ZibS3dssZia4eIh7plM+KS/prq0+LKLf0m+TRYsep8ZyK6DLQhbL7WEtZGEqrR2Xc23bCLfagOTn+N5yqd3gboK9VMH3oe86f0Fh3Zuis4bp7k7ZOu/oC15WNC1GQVFa2pkYw7gxc/5yVxwNxwL1lu/egKhtDWejLhDBaXLUXLGrH8RnbYd+qsp3UuR7mqwor2i/ZvxwujR4O9DX9yn/yNtiXqb/Z0L+tRiA2Fsbrmquuf8/Wn+E8rroWLilGy88w+gVYGoXiKdoWqW4prb5NnNsO10mfZ7NocZ+AY+oEpD46JXt6S7t7pmLPth+OjRrPkyhZE/pA3UWFiL7PPTDX0NhRxTSF9a76oa3PBFMVmIdeI2d8ZcA5e7vK+qwNc/8g7i4orH0xZedIgUe1B0+9tOz99vOa+7RzcG4/JY8H4oZ7/jNIfVilPpj0Llwp8tuKUkGVcY9L4+6wGOjjg7mLIBiFeHxTnFS7E5FjG8oZIhJELMK3vhLjask/kKvkRTJWrIBGs76HOSHEXURSsWMpVw4Nf/4BhvLls7TsVwL7StlQ8iIJauN5j4OFHwb7Q0ir2GQvYJcS5axN1d24ptylJmpj24jW/aSUH7UypQz9aU0vULqSMF7XSOUgPhWuA+fkcS02uD58ImtXIdH57J9FHw19rM+JS9r5zPvBiqNkjTsiYrvCOqCqnAkBU7y0TORxP54jGhFMf85zcKu2VpaKQAXfTstDR5egcRFJOun12FTPWsOAE57T6rey67qPgqlq6CJLunit5ZcI94UgN4qzhzXqlTjo40M1r2YY+g1W7YfZs+ZD2D7ZqDIP1WEeWIjdsGSchkvj+bi68vF+yzkZrp9Xeg9I/emu6af+4PKYa2Bqo7aReuCatUJcswyguC2/GrC+dEcIusQwSnWLRsV14Qg8QcT6xWmBZ+sC2L/+NnuavUnEv8KUHe49GgUyrlzhBKh118B6l9oFKn3mhQCNB4Hmy1V9Ya4jj/uyrYXtrc9Un2VguH5A4GdlCIW1L6bs4qtBr3oIkQ53UtaLMAH3aWeDqhCkumM7HN+p1AffzoXzdDGoEAqqjDuT4VG9mBED0139cvfAck2Fd3xT3BjGPwdr2DwHhqjwKPtWMfRN4rDWN3CrBHeVhKgo1P/qC1jKFkyDMip+xEWdhr/8AERHZykL4ozVt6woZcd32pWKwf4Q0ypMynSlwCmJLqla4hTGt1uQLT3T+3v5HZluarwa97b/Ldv7rr16k/yOK4NvBeZbnrTKldb0gqWDrtloRPRWuX/VsRWObUE0k0reDNvjWg9jzYOYmjD6dkedfBzu4hrsP7UTLtXGmVaYXvgB0Y/1lU6CQ1CN663QaTxE13NMI4Lvz34ebo2GpLqEaI0T8HwQF5Gub6b+uef2wZ1SNCU+/xzw7NijXt6tbRD166eI6FcriIdfBiFCqyVdItznNVqy+jt/RKNuiYQ+OkRdHlhqwnT9VXLGVxqc366Ba9Us1Ya3hoHXhe7h0DlxSMtMqzqLzn6C7/nrFzjVthdjQ5hbqrRQurovTKoNl/6BfdlxeVxDMVx+umvuQeTwmnIurwzQxWkET5KOwh1kbO/yJNUjJzUKpCVaLLpC4e2qp7Lfl1nrwXJPm9DvE8RFresGql/UWvUDnHtWw75RpaBX6Q9zvRwKemHti8lPBAxDb4N6u/LjcB3yu6NUc5+WJO3TLocKoQDLuOMUnLvVu+PUtXsWMTMfgal2fvvmK8Tjm+JGXw/Wl28tvO4FicKIOI9QkqgflBiHMu4b2FVSrRmvI/KqAnjuDxVrooV/7bdnZCkLSjlRkm95UvjnrxQ8Mi0gSmHyL2S+LocCp9eJTSo0Dp0vjVS7Ba/0m4k3B316MXWrtV1+RyaryYEZAz/L9p5VB9WauuSdLoS/rSCI8qNVpnxf839PoSrVBRFvj1I9MXHP+1g6twhmGXvgWfE60uZpRJJzQx8H46j7YfI5X3Fv2wJPkHHNYOnaDoT55puCTzd0VD8BSN4B+1atro4SYBr7BuK2bUPc/C8Q9dqTsN4zHOY+bWGoUVKaCfltwdBJp9KqwR/pxCw9yBNkaSF60sUuV4UlVLeAK6zQD3oCkX3UTzw9WxbDFcRz3kKrNEyDVdZtoNRJvX92zz9/wKW52lvD+s5viN+1EjFfv43IZybCOuJ6mNo3gr5ULs8ijRqt6BwZwW8TGekarZ+lwwtjiMJ5da+DuZo87it1DTLWngdOrVEPcFToC0uDUHQXEwSPtMwS1ReazqhS/hP/gn21Wj/IFhgH+Pdpb4Whp0b3Zdt+geOoxnanKMLl55q7XmMfZILx4adhqZ6flpzSUjKrVlzwpKVJ/8iZwlCmjfo2rpkGwVipIKM+0o9PTFJfBDpD4QXTTC2l+qmBnBF00HUZB4taecwva12YB6q1sk+F4zupHLpOw/GD2nNeKsB8o1q3KD4Ka19cDITs+CW/9Akw3Pkqou9Tu1ApOb4CjsN+9ZbWPs2ZJu3TCrNCKCAFWcaRAteCbZrVpr7NaEQv2oz49b8i+v2XETHpblhu7AVj46ugswRfyAvt+KaoHJgPh8YjDnSNH0DksIKo/IjCi9KFj1LfKOO+ef+grcgrqeTAASjVs7s0Rlca0Yd/yS6dUXrojTkG+n2T4tI036mXLwb7C4B/0VErYJeLp3uJVveh+kU6fLahC1pMfxE7Tmg/pNCX3WnAfT+PwPWfTcSF9Gh5av6ZDE481u1nOaetcslIDGxeEQ0qF0w3JTlRlnxO5apIypylBixvToelvJz3lbYc6S+vCP5hXG7pBOa5F+BIk/NBMUknJwNgHnIDzENvguW+yYj8ei5iJvj2Eyx97jdbQ758DLdMQdRLzwWfXh6l3oLWcwbOd3717ry0WaCv31b6ncOlk68nEfX+F4hdug4l9m9E7K/vIGLstTCUzimgJu0KVM/VpG8O+q4HaSlq9MUKfS53NVHx0JVM8EslobuqAYzXDoP1w/mInd5PYweWDudPGg/YK1BVYJmqsm4DpMgxGn1Wn/4Ttp81uuBQWMrB2L4XLCPuRsQzryD661mI27wD8VsXIebDJ2Hp3zDnrjq0ntLpDjbSL/FIBUQr2K8PRZQrAoYbpDIs53x5Vv4I5zlpTUvbiXqAoyxMQ6TlIOcKlvTtjsBbalaJcM5ao1pOdS37wei7S7FUg6lnBTmTlfOXZTk8U6Nol59n4QtIW6Ha4bb0u1pJZXdg/h4Wq1XGHIV8u1bVmxCpso1rpxdgbVDAt50U8q0N7hX7VMuz4ebxMCldU5lrwHxfT9Uy5dm6KYd9XQ7qD4JZ7TnzKathXy+6DJRO7Vb9BKfKYtH3uSHwAzQLbV9c9EJ2/JKT8h1gufP27Omu8Yh4YTqi/1iK2Kd6a56oumZ+C5d/1aK5T5PqA7XCGW4KsoyLv132Huyn5awGXblrYOozGNZ7JiLyf28jZvYfiN/zL+KW/4ioZ0bD1MjvgfT+Cuv4pqicWYz051ZpFDcLTJOflNZhfnZ6RJcvsd34JrHP9U3ew12LBdUffViM0RWs2iMPSac4EaoBfyUJvuXpSpTLCAzllX8huxwKXfnYc3i06y/ocNVOeUpo7DhZGS1mvIhP1neWp6jbf7YM2r71HN5a1UfKhTacM7D+BjzYcR4sRvWg123tq+LkuwNw6I1r8dMDbfH3Sz3x3JCieQp8sSxXungYH3sfke3UWoWmwPHMU7Dn1BrV39E5SHtVLSClzTBiKqJeewlRrz6HyIdGwtI265UH9+8vwbahODxxTZtn7ZtImxPMw1L9GOJhaNIT1sdmIHbDIkRP7Kzd56pep9HS0w2PO9glLr3PobFOc9nC2/jKIsT/td4vrUP8sp8R8+6ziOhVRXuLPzQT6QtzOFst9pLhnPYs7HlY7br4ajD2Go7It39C3J8fwdpV7WqbTFrpqssxV/1auTRb9utC0Xw4qiEsfcvJGV/JcPywQa4PpHK6UiPA0XMoDIVyLVaaE2fu6jTPxl/gULsDJa41TPV9Ll5X6aLeMh+7YF9yVB7XUNTLz3kM9ide03y+qa7TZERcm9fO26XypXUhUevC45XEVbgXPNxzp6sHCqO6IGJYLe+oruVIWFUbGO+E7f38XKSNgnFIH9WTGs/KWeKRMplOi25OVAp6yR6wNA3cRUmh7IuvJJVuQMRTTyDSP015ANZb+8FUO8DzmY58ibTP98oZH1r7NFcuLmAXWwVfxpG0HulPzbsYJAmeAfpqjWEe8Qii56xG7Gf3w1RBq5AX0vFNkXHCPesppK/XKHORHRExtc/l2VURUS6Jfb5/EvWPf15JIl9u5B2wVlBvAENXDnOpUqg4dnS2MqKUE2W6GArKNCV/peCupgCpFabLqYDd2XIpDHoPRrdaLE8JnXSHBff8NBLJNu2HGb2weBA2H9G4vTefxG8qEZmKGxutladcotfp8OXKQziVlLWv0Meuuxr39co8oS0svuVJbbxoypsZ+mH/Q/Qd6requr+biNRvfZ+4Gyw73DOnwrYjNL/K/ecrSHlodg6tYosB13E4Jo9BumqXH0HSV4RpwkeI+Xi46J4/O82zDmnhuIJd3tL7NIKdOl1htWI6hownP8ze2i8cHZ+PtDtfh0O9C92g6Cp1RsRncxA9QqNe0moV7XIFf9eNiPSrrnbps0Ow2nVNb4CptJzxlbQK9nU+D48WAY5NKgGO+M6wtIyXMwXLE/gpudmd3wj7WrXCmgBTX6VbOgP0nfqoL8pds+H4T+U3+yj65Sctk/3fIPX17Rr7o1iYn50szWPeDke1q67iXrEXgtyWx/xK2Qjbu+p3yhlGjoWpVGVpPzRQ9cTDPXs6Mg4GLssBxTaGuZdai+JkOL5XLmpJxF2CP6pdVIiD6eYWgZuNFMa+mHJm24i00a/CmaRS0kKxTyuuCqOMi4v3c6cg5VX1u86Co4eh6z2IXvAeLLU1CnlhHN8UJfsBZDw2Q/P6v77XVET2yOEOCKLLnG8dI8aVvBiKoxclUJslbzKh4p0jpDEioNLYu+CxWrOUFa10pWKwvwAFPqAK74In+uq/q3VmkF8ExEtEhL519JDGaxBj9Xv4lo87WiyTx0KresJJdKu1zTuudiHju/tae1vxVy+dvdXR9OGNcXNb36e/FpxA5UcpezmVwdDTQdfyAUS/2En1uz1/T0fKU4vhEbVyXmT8C9vkj9Rji0Hw2M7AtfpXpN87AEm3fwBXYphshUlbYBveDynTF+ersaa+85OIntwaOv+Vo3kWLO0igt5LSB+q1co2zys8N2xwvjQWaUuV5m2KBJg+WY34nX/nLm2di4gmBdzNRkAeeP56Bym9xyB94aF87C/iYXrmXUS0VWmerbXexZ0e8miORLRVq4zke7XHwXhTN9WPdy//MesDbkWA44e/VJZTDEzDVMp8AdDltrsqz3k4Z6n3aa/v0hMGESfRl4Wxf93MiX5cs5fk0FNLcVl+drg/eQy2f+WsvxL9EPlIh7x9h9aGwWaT2vVxgXHA/cM02NV66IjvC+sjkxDRSq217y5kvLFC4w6h4OiaD4GphJzxlbgC9g1ZCrrmXSy6TkNhLJlDISzofTEF5Dk0H2kDRyLjH40+HQPt08J8WRdaGfckw/XmSCSNfBP2g/ko5PGdEPnRwzDGqX1fIRzfFLXdnyPtzV1yxl8JmJ9/CMYEVgB05ZG2fu82r2z3vkPfcXEKIQ4LRBLjIsV16QRLGbUWLHQlMkREIKFPr4tlRSknSlLKlDIuhoIyPbMkXt54NkR50rvuFlSOz7wH02J04tZmK7zjoTS2zUJ5LNNPW1viXNqlAHu76rtQr+xhORc6o1otuXhS0OGqf1Gn9KVuEtrWKonDZ9O8gbAPluzH9N92e9N3ay7Nx2djW6BLvTJy7gpTaaB0cD8aBrXj17PSSdrYdzUenJoK54MtcL5KzcxUYzgcWs/j/etlJCnvq1IHKfN8WqeunoTEi69lTxdqt0bSTRNh+3VH4cSfQ8l+FI7XxyCpaT+kPP0J7Ov35aprdYXhjimw1PJ70JlbOjlU3d8ZoFNdmWqk91nUm3LnusVzrh2GfdIgJL+zQ85npStRBrqoqNyl+JLQmYL97QXoyGLYRvZEYq+7kfbhb3DuPZOHQ5NqsE4dlv0himK9y6NZiD4mgv7poozIo1lIn53f9Z7QEuYuat0OJMH5vX/LRRHg+BlOldiErv1NMJUu6HUpfb4xt7cySIeZ66R5VrumXakbTNWlFVa6Fcz11Q7V9sP++yF5XENxWn62HbA9+qHmhVr9kGcR0SZgh9IqpHnWuvMo5A8FD0OGIlgGiWthe1ftLg4DjEPVuyBxz5uOjD356GZFlwDjMPUHWLv/9LuoJZxcDftmlYIe2Q6W9kG0ti3IfTGpS96KjCdvRmK3+5CxI8DT97X2aYYwX86FXcbFBdqFM5DaRTpmHvUcbPM2wnU6D4W82u2IuLWmnFFRkMc3Rc4G13tTYNsvZ/2VuQFRD7bidWm6oontXS0plLw4mxCpVJ/e0r9El5QedJ23bPiWH5EE33GF2rTLme5c5RpX0u8tEMoVSqWg+V5ZEodaIi+GIomGFspQHDZ17fCS9G/xJVq51yx1Qs5d8mjXX9Gl5j9yDth5siLu//V2OXfJyeQ4bD2u3p1LIA3LH8SWiY94xzcevgr3/Hwn1v9XCwmRyXi+z7e4q/Uib0B++vK+eHD27TDodbixVSWs3HUGR84F14dHs0r7pM/LfkfC5ze9jXKxl46cZ25qjy83dZRzl2w/URnHkxLQrX4ZzBzXCmXjLt2u2vul5fhj20k5VzB+X/EoRBs5cXwrhuK0XhmKJMJOYiiOI0USeRGuEeNimIu2u8GJaQzrd98ior5KgMH1L9JvuAm2TcW7f/xcie2MqHUfwazSrazrK+nkaJv2XSnZ2I/BOXt57gMGOjN0VWrCUOsq6KtfBUP1ajDUawhD02qqJ4UK95dDkfj4Jjknie+L6L/egClbrNIBx5jWSPlN68qLr3iYvl2L6LbZ179n9T1IvGlB1p1rgOUXvGRpuX0A26ufwXFIa7tPgPnn9YhqJmeDdhoZN3RD2vqsLQh1Xd9B3GdqD5j8DxlPfwBnbroQOroC9j9z6HNdjTke+lq1YaghrfcaVaX1LpWBxs1grBaoP96TyBjcA2kbLv0eXb+ZiHundfbf4liFlKa3a19w8xXfG9Gb34Ip22p3wjG2FVLmB/MhaqQaqv9HiHtb5S6hC7OR3P5BOP27ANCXh/n7pYhq6T8zUjme2BUpPxyX8/5iYPpgJaJ7qxTGDRNwYfC8rGVXVRxMX65BdCeViMPmh3Bh4C/qn6ErDfNXyxDV3iJPuMT1Sh8kH3pMWgYdsi+D/W8iqeeMAF1RF+LyC7AtO8c3R/Ic+YKsLgbGp+ciZoTGA/gPfg9b4g2wNspee3kWj0HiHYv9lqFU53y3DtFtsl9k8ayS6pxhfnVOvgUoJ4e+RZpqkFtLBtzL58F5RH0Fatczm5DScCgcPte4teh6fYq4D1XKDv5CatMb1Vvg5ySYdR3XEZHLPoGlpPxCQLuR3nMgbP9Ky6Heg4hdMM57rJLVAaR3vxa23RqFvdS1iF41A6ZsN2JdgP22Lkj907/bHT30Q79G7KvNsy0bz5pJUrn5KfeNAUK1Lw5Ec9m74Lhbqmt9Gz7kpNCOXwJsM7nx30dI6vFSjl30ae/T1kj7tNuC26flQii206AUhzIuPim+Mgx1akrHHdUzy3jNujA0bxL4uS4nvkZy5yfh1LgZI5sQHd8EL/D+/7y0/88u2GMGaT/c6gnE/DBcpV4TDiLjnSSYx6k8CN+2FCktRoe8zBIVtUBxMzHuGzdTYmbe+Jlej9Z/b4IpLodnj/hxu93Q+9zp6J8Phmi85ElPhztJqmt10nYdHw/PufPSTElz5nfbmObnix8rvdVQrqz3c9w2G/TR0VL9mf335GUe/Smf4XG64E5OgictHfoSJeBxOOC6cCGoz784H24PdJER0MXGwn32rHTIIx3zxMRAb8nfVVb/35mX3+1MTcX6Ji2hl5aniIP5x8J8k/hkkcQaU4Yhj4cVMwz2h0BxCPbHRZqQmCY+NSsRBI8wG5BiE9+ae1ajHa8P+Bxj2y6SpwTv912NMPyb8TidkvvbK9++/iMMabQGk+ffjI/Xd4HHk3XDb1ppP94a9Alqlz6Gis+8h6mDm+LRAVfj0OlUqc7VodaDv8HhEmtAW5USp/HdrdPRqqrKQ74CcLt1eHHJQEz9fQieGtzA21e/3q+fUMvwWTl+f34Vq2C/oTxMM35G9AC1FkOJsE8ciNQfQn8XRpEKNsBVFKyVYBr/PCIntPOu72z2v4Gknm9cChTG9UL05rdhEgUoCzcc41sjZY5/1zhqEmD+aT2imstZH54/70bibQu99eNFAZafZ+8mOM+o1Fluu3RwdQae08fg2rQSjqWbpAOYnLazwgr2h/jkPtekOarcBdaXXkREB/Uom2taXyRN2y3npL/o8wXi3m+b/be4NyCl6TA4glntJQcg5q/XvXVNVnY4RrdByu95PFPVlYH5q6WqQXD3T7cj6f5VWcuTlx76Yd8g9uVm2X6TZ+MUJN3wrVR/yxOyCEGwXwTtf1mDqCZy3odn/f1IvGGuxmdINfFgaT1Ma5N9PfzzBtJOjERkt+zz5XqjH5Je0+oXR1KYyy83dWFcB0Qu/BQWtWcGB6Ae7I+D6eu1iG6freKCZ8ODSBw8O+f1lishKCdByn89I5WrG39A/P8ay3kfno1IaXJTcNu3v6DWtQn6MT8g9vH6KvOflWfBeCSO+T3zzrI8Bful33n954ibrlKPnf8FyR0eyn5RS6gwFDGrns9+M45rE1I7DIP9SIiO33K7Lw5Ec9mHNtgf2uOXXGwzujgYpy9CzCC1vmpscEzsEeCCbSbNfZpHWq9Nh+bpobCBFM7xQDEv4zor9N3GIvLVe2BSPfSQtt8e0va7K5hCrkX65bk8vgleQQb7JaJcvzwfMTfl8kH0DPbTZUpEzUTtI7YRMfRN4sxPLW4mkqFqFbRcsVQay528BpRFUNx59Dgcm/9G+vwFsG/bAdfZszDXr4u455/G+QelunfHPm/cyZfbI32+2i074kBHOtEu88evSH7rfaT9Og+GEvEwXV0Hlu6dsb9saaRERSCuZEnExsYiPj4eERER0p9kP8YNRFyYcCcmwbF7LzJWrYVt4VK4jh3zBvsT3vofHP/uQuKrM4JaBspv8bgciLi2F2LGj8WZu8YBKTboy5SGtXMHuFo2w78eF0ylSiKhRAnESykqKgpWqzXbsvEXimC/+L2bevWDY9eubPEwsfsTqdDiYcVQ7pYmFUtXlYnCtFsbo0HlOGmD1EkHdjpULRWJSgkRGN3lKvz8QFv0aJDLgwyZzWnGuJ9GY+iX9wd8WK4vl1uHyfOGoe9Hj+Yp0C8uMCTaIlH7pRn4aF23bIF+QTyYt91bz2Di7OFoV20X9p3MvK23auko/HMk0Rtoj7QY0LqmdtOy/86XRoe3n/beHRCsU8mx6P3hY3h33R1Y8nhXTBlUT6qUslcSCdHF7n7SAhQJw7g3EaUa6JfKwwfjkPbjZRboL+5sR+D4391I+UDjQchVWkAfKY8LHpv4X4Ue+nJBdq1hKgG9RmMLT2IuWglKXNPGIGXILdnTTXcgddzDSJs6DRmzNwQR6L+SSAeRh5fANnosbBq9u+hb1cx6SGPzbw0ok1akPsY/QqChRAWNwySpTKWLQ/Y8Kt8J5lbZA9VAGlybMqC/ph4M2VJd6E6u954w+NM1GwpT5SB/U14YpWUWLY/7S8uQR9RIpz2i+5zs1+qBa8YioqtKMAGHYP9Nq28AWXFdfomrkD7lV9XvyD03PMnqdYsuthx0uTs/uswYoSujUSDt0vFSPjbNnDng/m4a7DleTNgH27SlGl3IBUlfDqZh6g8d9WzdDFRWK+dSKnUSjgPyG30ZmsLSo5KcCYHc7ouvZJ5EON/+VKNoWmF6cCQMOS0rrX2aLga6+DCtEIp7GZcOHt2LpiNlpNbztCrDWCu/hTwPxzfFhSjXr0xFRl4urhJdQZRDATFUkkIcM0bWuzozUwicx08g8ZUZODPkNpy5fTRSv/gajr+3wX34CNwXEqVjKBc85y7AfeasSjqnMk1OZ89KP0b62+QUuI+dgGPHv0j74WecHz8R1rsfgO7VN/DvHwuxYtVKLFm8GBvWr8fxY8e8QfBgeOwOpP++CGfvugenB92ExMlS3bN4KZy79sB96rR0/GeXzs2kOjvQPGZJl97nEXc1iN8tjTv3H4Rt1VokvfAqUm4ZhZhHnsL5z77C+lWrsHTpUqz480/8u3MnkpOTpWM83zUZeuJ5aRHVq2UpN75JUIaC2rTLGYP9Ya5yyUi8e2cz3NahKsb3rImOV5fCn090wd8v9sSOV3vjnTubolv9snhyUD1EW7O3vQzWD3+3QZNpL2PTkeryFHVHLiSg0ztP4eWlA1WD9MEQFxgem38zzqdnPVGtVzEWb41ogqul4ZhuV2HeQx2x7GBfLNnbAN+uOXzx7oU+jctjzkPtseLJLrizc+AuhJxuo7cboEGfTsSF9MAHo0v2XINGr78KY2RPbHmxh7SstR8QUzGhKB/sWZj00PWciuiHG6ufiCybgpRX1uXvZJ7yKA2uWXPUT75EYDLGZ/t0JMOt0Q2urmKCPJYDEeyPl8f9nUoqwp2qA+61f8Dx5/LcpcV/wnU+s04JK2n/wP7rQTmTlS62ZJb+YT3JpzXWi1Q+SgZ5wTKhksYJtnQgm5TX5WeAvttQGFVjM5EwPf8tYn+brZ4+u1ulZbBE1wDm3lXlTAEwldQs/54TiYHL/+k1sP+ltqzMUG0U898COPYFaiVZnJefG55FLyNtgVpT1NxywnNao+KKq+R99ERQrLHQlUzInuLVLrSECxP0VTUKZPJJeAq6aruwBrb3/wlY7j2/z0BGvlr7Sip2gaWF+orWdXoGMWplXKS5HyFCtStxHYxDewZfdoKSi33xlW7Pd0hfoBGwrzgMEddpdAEm096nxcGQEORK1VuhS1CpDxKk7Smk5SJIYVHGJf/8ArvqoYdRWn5aV8JzKRfHN8XKmSVIf+KPEF3kJrr8iHpbSb5EXmw3YmguU/DPQ3SlpCL53Y9wqls/JD33EhzbdkgT3dBJB9Q6g3R07F/JiIP03CafvxOfqZNb7keePovKi5ejyYszUGXWPGScPYsDBw9g2bJlWLViBc6cPq0Z9BcBdfuuPTg7chzO3nwHbHN/h/t84sXPz5x38Z3yHyjzEmzKcqYnzbdeLy0TqW43GL3d55TYdwB1P/sWDaa9B4s0H2fOnMHmTZvwx4IF2PXvv7BJ7ylIETWvulhOBK2ydCXiEWaYExv3hC/+woDXVqJRlTi8P7IZ2tQqidhIU5bgfrs6pfDbpA5yLm/2ny2HXh887m25r+Xmr+7D6oN15VxoiDpmWNsqWPdMN4zrURP/vNLLe4Gjd+PyODDjWvwwoY23Jf23ay61nLq2SXk0qVYCQ1tXxnjpb+7uXgMlpfeIZVK9TPYT+F//aYkHZw+Xc9klpkd4W/T3adIY8x5uj1Ixai0mLzmXks8T2HBR5w5EvTVYvSI5+AVS7v8uTw+uoxA5d1hj5yadzPpe/Ms4BbdG/826upUy9/M5iakGg8Zz39x7TsljRSEZzpfHIeW2O3OX7ng0fw+NLDIOuP/TuO/bGiPOuy85uU/j5LMUDJWDaYknHfBVq5XlEPCSM3CdDNSiPQBDJZiGql9AzA/jkN4F9xC/8o1g1Lj+6zmQQ+fo7pNwzvo76ANR128L4Ap03Fzcl5/7FBxPPwdHvh/hkgHPHo1+OUrXhj4mmCUQB9OMPxH/1/rsafYYGALv6osvUzkYmmhUyGcPFsJ+2Q73N9MDdGNyALbpS/LQb7gvA/Q9hsAY6jOZejfALB6OHUrB7ouvdJ6zcLz1lUYLcQtMD4yGMdA1uED7tKrBBZx1Xf+HuC0q9cGWWbAW+gOVw6iM28/BrbG962KDuzM8Z7k4vilW3PDMfw7pSy+j55YR5ZPYJ/omhdZ0U4JaF2+hI7q+SX5tBi488gScBw5CpzdkBrUvBrwLzsXvkL7PnJKKKr8tQs2ZP8KUkuaN9f33339YuWIF/jt0KFvA3xvo37IN5+6+F2nf/wRPhsM7397PK+D5vvgdUtJLayt+117U/eBLJIiLJAYDMjIy8NfmzVi/bh0yCjDgr1ww8S8zgtq0KwmD/WEu3e7ydlXTs2E5NK1WArUCdLmRJr03vwY3XAeDXnuTGdp4tTwWOq/e3AhfjW+FKI0TosEtK+Hf13qrBuBjIkx4c0QTvH1HUxx/pz/Ovn8d1j/TDe1qZz0JFvWUeEaAlriIdPSpuwWx0ufl1P/YsfPpOKjV2vByUrITIj+eDJPaMXzaGqSNfAnOc1dy9RpKUpmLysPJUqmqGgG/dLhTfZp2us/DtUM9aKZrPADG0oHLvNiV6LsMkuoGOZvFCTh3h6r/3yuMTjoZt+Z2N22CvppGi9408TApeVw4txsu1dVugnFga2+9GJC+PEw3NFAvYyf+hutCHrf/ar1gaSiPh1Kt62GuURDBmigYbr1VvUU8LsC5LaeLXW64V/wiGg8F4Rgc8/bI4xrCYfkdnYO0F9fk8wBcWm67dqoH9wz1YW6rfffdReW7wtJF/bjJ/fcGuPN4varINboZljryuB/3ju3wqHUbFWoXViH9g51yJivPwunI2JnPEz9TVZhuqi9nQqkmzP2vksf9FfC+mIDtX8G2QqNslBsK6/WV5YwKzX2aAYaBbZBjy2+xTxuh8lBz4cJWzQdqF5giKeMS8TCH3B56mEtp3912XuWcqKCPb4ob1zHYn3wFjoJt4EoUtsTxoHJMqIz7JkOMdowrv9xpaTh3/yNIevl17wNtRaC/yIhAvduNMms3ou4HX8CUmOwN3qdJ87h2zRr8s337xYC/6K/etnQ5Tg8cAvvqjZkt+XM8eSsg4nul7484fQZ13/0MpddtliZ6Mi9WHDqEP//8ExcuFEw8wFKxgneoVm7805Umt3tZKmbOptjx2fKDWLf3LEwBmn6kZThx81tr5VxeeTC2zUJ5PNP6/2rA6br0vcObLUeUOTRHMuL5A8/ccA0e6FNLnqJNPIR4YPPAt/caDXrvMioZY8GKqV0wc1wrVCiR2d1O5fjT6Fl7q3dcSMmwYOPhrAfC4rd/sfIgbDlcNFm1O4dWnJcDSw1Y3ngDlipyPoujyBh3f5i2ii6OdNA1HY+YtSsQ/aB0shrs8YcuFsZbBqkHIKUTYneib4gsFa6l29V3gpFdEDmpc+CT5PJ9EfF4K/UT5OS/4dybLmcoaLoYGO77EnHrvoC1nfazR7KJawbLDerdrbh3HxDHj5ek7oFjm3p9rev2GCK6BurCSTqg7DcFEa3Vg7+ev5bDnafVboa+32CNwHl+VYN5kEYENM/00HWYgKg7NfY/Gdvh3BXExd/jK2DfFsRh6PGFsO8KtI8Nl+Un+nV/Cumb8xl13vOnxl0OVpimPAxTqQAVl6kSzM89qX7BGklw/rI1PE8MSrZDxEu3a5SBDLiW7C6k32WH++vpsGc7t5OOo2Yszmerfkn1vrCE9kbSiwzXXwdDtnJRGPtigvs47NO+12ihb4LpvjGi9yN1gfZpHScjolugfakJ+sFPIbKj+sUc98rZcIWi97HcKPQyLoltAus3KxD3zQQYSwVdyKFrPgwW1Z5Tz8G132/BFcbxTXF06EekvfrXFRlwIhLEw3lF+Q+0Dfi/przf7SiYVgriQbypn32F1O9+lOomuSV/UZMD5/E7d6PKnAXQuVzeaSLIL4L9x44c8QbRHf/uxoXHp8J96sylrnqKml4Pg7RMr/r+F2n+98AjzZN46O7pU6ew5a+/4CiA9WitVOliOfFNarK/T+udlwcG+y8TotW+2OjVfLHiIGpPXOC9MJAfLSrvQ5OKmX0l7j9bBv0/noTWb7yAxq+/gj/3ZT40JcZqw02NV3nH82tY28reB+AWVKV7c7sq2PVab5iNeoxsuUSqiDKX349/t0Ldl6ej5YwXcetX9+BYYuZtY73q/I0481F8tzbww2bX7b3Mn8Kki4fx0fcQ2UHtXuoMOJ+/C2lLNLpWoFySTqAajUHUN/fDGFcCpvulk6O502HtL20Xgc7BEurDPOUjRN9aTp6QlWfzYrj84o+eNd+KrvtV6Ye8g+hnBkAf5b8tSgdFV9+AyG+nwazxLG7371/BqXHXNWnQRcMw7n3ETGwGfYnWiPhmEWLemgDTNRot2rwM0DW8DhGfvQeL6mpPg3PhbnlccR7Or5ZrHOaUheWDLxA5sJYohlnppRP1IS8g5s2eGgcR52D/cmPeDp8sNWAeXEPOhJ7huoEwhOqRKnG1pG3ybcR8dScMGrspz8rv4DgTxJJwHYdj1j9yRpv7j3lwBbqIEk7Lz74PGZPfhDM/AZpz65CxTKPiKj0IUTOfgKmGSpdU8Y1geeUTRPbQaCl2/GfYVodZxWWIhb7nvYia/TmstTUKZNpqZKwqxP3zueVIGz0BqQ89eimNuhcZ2/PbKMQMwwCpLMq5kKvcD+Z6vgW98PbFJPnrU9g2aAQEyt6AiMFazw8JtE8rBct7nyFCtGjPtk+Lh+G2FxD9SrdsL2U6DvvHaws5JFDYZVwS0xDWj79ARAupLmlzL2KW/YyoB6+FIT7AXBgSYBg0GdEfDVM/HkjbAse/PoW80I5viiM73F8+Adt2XuAjUij1qhj61rG+ed/poWZbsRqJL7wi9vLFI9DvQ8xNhWWrUGrDFnj0mRciRMB/06ZNOHvyJBKnPAPH5m0o0jsR1Ejzajl/ATW++hGGdOl4Tw74Hz1yBDt37IBLXLwIIbfNplpGCrLchAvduco1uBzySblKKXbdYiiKrxgXSdxRKPJiKJI4dFWGIvTetcNL0r/5I1rAd6tfBhkOt7cV/HVyC/fv1hzGO4v2YsW/oWlp/tGQd3Fzk1V4YfEgvLqsPzKcvi06PdJrK/Fa/y9xJLGkN1CeH2XjrN5nDDTWul0zSBdS7bCYDN6W/2pW/nsanZ9bgkNTxiHdYcY9P92JtYdb4Pkh9dG9flk8OHMLlu88iCd7/Ij7O87Ha9Lv/mjTKOyb1lf+hOzmbj6GAf8LzQWPQH5f8ShED2ViLYih6ORIGYokfrEYioNvkURe7DTEuBiKnVruSX/VawZiP+yrflB/4g+kf7AuyBZ7LulEdy7sW8K0i5fYzoha95H3bmd/nv1b4Dqbhx2ZUzqhfGISMnaL2kFaPw1GIvp7aT2rXVdxnoXrry1w7jkGz4UkeKTtUVemLPQVa8DY4Rr19eN1BhnDeiBtlX+ALAKGR2YjdnyAh3CnHYRj8Rq4DpyBx1oKhkZtYWql1T2BxL0d6T2HwOb9PX4CLD/n+OZInlM8y4Wu6zuI+6ynym/OkNbH9jw9+NJzfD7SJn6e2WWILgqGu95DzONtVJer5+x+uKQDO9exs/AkpsJjjoO+XDnoazaFqb5GH93C6R+Q3GUynP4tEyMaIuK3n2ANcEe/58BaOFZth+uMHbpS1WBo3wWmatoRX8+215A06L289Qve8BHEzh2tEuBIg+OZe2DTaLWZTZXBiPqf2vNETiPjxu5IW+cbYYuB6YOViO6tUhgzDsC51e8CrskKXQlpW6taSrvsex2C7br+SP8rTc7noOoIxKyYEqDb4ZPIGCxtuxsCfF5RLL98bctSvfPQz4i9T/VJkhd5Fo9B4h2LvcdY2TR6CLFzxqr8ZkUyXKuXwbntP7h1JWGoVQeG1k0CXLRwwDm1D5I/9X8QZC7LSVAccM97GqmfZO2aKVf1jE4qMbElpPJYBfocnjHg+uAGJD23Rc7lQUHW2/UeROyCcSrr8QDSu1+bdT9ibYCIJT/DWknO+/CseB4pb+R84cxL3N3x+iuqAUT31zcj8dH10pi0Fgp1X6xBc9m74Li7FVLm5WLZF/jxiyLANrNhAi4Mnqe+TUt07V9C7Nc3qC8/sT/rKu3P1K7HBbNP27cmc592QQd9tVowNGwJY6B92sZnkDT0C7j9rj+E/nhAqg/mP4PUj3cXchmXRNWH5eOvENlWtZDDve9vqY7bA/eZRHhSndDFl5aOPSpC36yd5vNqBPd3tyHpYbnLtsI+vglK4DJ6Xiqj2eW9XHs1fEDaT48PsM+S2JYipcVoONhYhi4j/jEzMVTiZqK69I2ZiaTEzcReperkSah29xhpLHdEcFwEmhW+eY/LhTO334X0H34JqmW8eL+5dTOUeON/ODdyDBz/7Ml2gcDt8Xhjc9mIRrlmE8qtX4akV2YgdeZ30neqHyFk+QyXG4m1r8KOe0bCGRXlrTvd0ms1k1JQ8eGpcDul+tjn9ymyzYfJhFIzP4R9+05cePolaRmozKMf5TM8TgciB/VD7KQHcfrGW+A+cUb7dyrE75WW1+4RN+Fkp7bQSVnRMDkiIgLtO3RA6TJlAq6b3Dg5fwH+HTveGxMT51C+cTFRz4qkxMTEuBiKOVeGeYuJhQcG+0OgqIP9vkxSpVGrXLT3gbVr956F0xWa1RtnTcWbgz7BEwuG4tB57aehx1rT8FTPH/D5xk74+5jq/Zw5spj0WDm1K5pVz/+DWMQzDTo8sxRfj2+F2uWzt+BrO3UxonXL0LbaLry0ZCBubF0Dr93SyHuxQTFn8zHc/+UWmD278Xj3n3Dnd3djw3N90Kiq9oWIayb9jp1HC/Z+36IJ9pugH/sr4h6rLefzx/VmfyS9qt6nb7EX4GQ5704hY3D3zGBe3RGI/nEKTFq3q+eRe8EEJI2VTkREBeUvrjUi5syENW+brh83nG/ciOTX/pbzfgoyaFSAtE/u8+HkN0ju9AScaREwjHwXMVPbh/bzkQT7+D5InXNSzvuSaoI2TyDmu+HeOiLf3P8ifeAQ2LYEGeDOQvr9zyxE7AiVqETyH0hpNy7AAz/9RDRCxNJZsGZ245iF+8fhSHpwtXd/nSnAiXs+uL8fhaSHl3mPd4NiqgbLnEWIrCfn/Z36Fskdp0jlRM5nU0TLL7/bclRTRPz2fcB6J2CwX3ST8vTPiBmh1do3dzxbXkHSjR+o9NdfQOVk5lAkPrZJzmUqkHrmxI9I6T0Zjvw8S6cg6+3cBPubPYm4n4d7j2eySoZ9ZBekLgy6oMPw5O+IHaVS0M/9hOQOk+CsWAT7YjWayz60wf688zl+uSgfQVFTDVh+WYDIBmpbgQvOZ/sg+cP9ct5XiPdpjr+R1meY30WMTAWxnbq/vgmJj24s3DLurAPLh98ismOI+8ROlPY73e+B46Qo5EVxfBOMIgj2i+f8TJmN2LsC7LMY7KfLkG/MzD/lFDOrVgDBftv6jTjda6A0Ih3wBRFkLpJgv8Qtzdue4UNwqm3LzPrT4UDtj2eizIYtEN39qCnyYL8gLevkKhWx47674IjP7AJAtOqvWrUq2nXo4M2HIth/YvYc7Lrn/mzBfrWYmBgXQzHnyvByDvbnfmlSseZwubHjaBJW7joTskC/kGK3Yvg39wYM9AtJtkg8OPt2bD8R4AFaOYi2GNE4QCA9N0SL/oaV49B8yiJ89udBbNx/zps27DuHYW+uxdq957Bkb308s/BGLHi0O74c1ypLoF/o37QC/nm5F4a07+FdBm6PHu8t3ie/qm5i39AEw+kKdv4/uA6G+OmQ/32PtCcWaAcXEtcifeQzcITgOpV7/iNInaER6CcNTrgP7YYrxKvd9e2jSJuvdSIsHXiveQkpT67I4eQ0GGdgnzg2j4F+SVQDWPqq3qMPz8of4cxNHDF9N+y/H5czWel7DIFBo9upUPFsmSYt01wE+gXHUTh+2SVnsnMvmRMg0C8J1+WX+hdsj37tPdnLE08SnM+PQdqfIai4zv2BtAmfhe+DebU4/kb6KKluvywemh8F44191E9gklbDvj5XBR2uuQvVy15Cd1iaxxbNvpikMrsf9hm/adQLBhjH3Q1jnNoJ+qV9Wv4X7znYp0xUDfQXrEIu49LOwb3rUAiOAXwdRsbDT8uBfqEojm+Kq1S43nwcGcfkLNEVTql7/IcFSTwDIH2utB8W3czkIcBcmPROJ0pv+Euq8NzeZRN54hTi9h4s9vMt5i/y+CnE7JP2L/KFARHMPym6IEoM7ZVMsVyCKT+FUbaKEwb7KSgud+7ax+T2/b5a1yoJQw5XG1NtToz5eBM6PL0UK/49LU9V98mYFnh68DXe97d8YrE3tXpy8cW+9z0ePZZN6YTO9bQvZFjNBjx9wzU4ML0vBjSrjK9W/YcUaR603Nq+KsrFqz/kiygoJ5cg/caBSJ19VJ6QP57d3yDlxqnSiZdoNxHAni+QMuBhZPj3YBE0J1xf3oPk+37Odss75cQBz6IXkHztY7AfkSfli7QuZo5D8uN/wBNwtdvh/uxuJD3wk7dVTZ44dyNj7GCkzsr7jOua3ACTajWcDMcPm3J5gJYO15xF6gGOuE6wtArNBWU17t+fRfKt78CV62seDrgXzdFYB2fh+CVwtw3hu/xEcG46Ur8PvC8PKGMvMkZfL33GwbwfyJ/8A6k3Pgj7gcIO7BWwE38gbdAI2Lbm8SJccRPTCObe6v2GeFbOyv0zYnbOg/2EPJ5FLEzDWkFXVPviK55UL/z5jti01ZUciIibtZ5PkrlPS75/FvLe7ukU7I/djNRv8nwwlHeFXcYdJ+F4dhiSJs3N+zGAL+ceZNx1M9IW+Abhi+r4pphKXIf0ybNCcEGKiPLCfeYc7CtXSwfPYdCqW5rHuH/3IuLUaXiMBsTsOwhTUnJYzLvBbkeJf3bCLd/FIO6EsEvTxAN7C1KgXX+eDwvCEIP9VGyI+mrabY0x56H28hR151LsiBn5Mz5csh+rdp/BtN+y9nWr5oG+tfG/WxvJOeD2jtW83R2JawoVEiIw+qNNsNlzPlqsWjoKPz3QFrPub4tNB87LU7MTD/29r1ctOUeUR+l7YL+3LxJHvQ77try2Wj0BxxtjkHTtE3AcDzL6vv9npPW/HqlfbcndicjZDbBNHITkKQvy1l87Zdr9PVJ79ETKq7Nzf1KvOLEC6SO7I+kx6UQ4qNVug3vWo0juPwUZf+XuS93rvkBqv6FIm5+fYFgsDDd1Vz8oSVwJ+4Y8LIgdc+FQDXDEwHRz29AfI59Yh4zHhyBpzOdwJeXxUPK/xbCr7dLOL5fqgBQ5oybMl5/nHJwvT4U9Nw1W/dkOwj7peiQ/8jWc2rtnFXa4fn0GSd3vkZZ9fh8cW5xIdf+XU5HU+x5kbA2yX/gwoGs+BKYEOZNFUh4uaknS/4XjD/WWwbpOQ2EsJRX0otoXX+kydiNj+jKNdaqD8e57pLKgVRFJ+7SfJkv7tMeRsSlXFQI8++YgbUAfpM7UutJQsIqkjCMd7m8fQFKXu5H+y/Y8B6Hdf76NlE7XIW2B+p1hRXN8UxyJi1mvIq2YdllJVFj86zOtfK7rvRy4jh6DY7dUx4dBwFww2myIOnIMbqMJMQcOQe8Mn6uc0YePQifflaA4e/YsnE7thrOhUlDlJ1ww2E/FQse6pbH6qa6Y0DvnAPnW/7IeGP2y8ag35SQ5/dIR4emkDPz9Yk8kfTwI/77aG8M7VMPOY8GfwPVoUBadrg7wRCrJ3d1rYGDzit7AP1GeeVLh/uMdpPZrh8RbpiD9y9/g2HU68E7LdR6uzQthe3YsEht0Qspri3PfLUXiVtgn34jEbncj7bM/4Dyq9QEZ0nf9Ln3XGCS2uxnpP+zMXdclpC51PxxvPojkll2QPPlNZMxbC9epwFdQPOcPwvn7TKSN6oMLbe6AbWFum89JB2J/f4u0gR2ROPol2BZsgVsr9mk7CudvnyNtZA8kDnkG9h35DCbGt4Kli3qn2O7leWjJKKTthH2xessRXbubYCqTvwN8T8p5uPdtgv2bt5E2ZiAutLsFaV9uzl/XHPZDsM/O3g+1e9lsuAIt4jBcftmcXoy0Jxfm74DcnQTXN08iuU0PpDz7Oeybjmh+nufEP3B8/TJSurdC0r1fwJUY5m0s7Slwn9gv1QHfIX3qeCQ17YKUx7+C69zl1HY0HsZhnTQuaq2AfWOeCjqcs5eqBzcj2sDSQT7WK6p98RVN2ictfAsZmTfiZhffDxG3BDpvkP5+63dIu74TEke+CNv8zXBp7tNOwLlM2v9J+8/Ebg8gY0teI9H5FV10ZVyU5n1Seb1vEBLb347U6V/DvmZ3Do03XHAf+Av2L16U6tKmSLxtGhyHc2jtUSTHN8WQ+wwcz0nHTyHogY4oXAU6kizI00nnYen48HxiePTWLi5ISCfX1jPnoHO5YDmbuwvYRUqad8u589A7sl6ZTUlOLpRg/5WOD+gNAY/3P3FImVkpietsYlwkUYRFXgxFEsVcGYrDmlA/oDccjetRA28Mb4JgHhQirNlzFu2eWiLnMn05riVuaRf44Xyvzt2Fx77b5h13uT1oU6uk9y4C8TDjgnQ+1Y6r7p+PxLTQNj8pmgf0UrFhTYC+bEnoSsRBFy8lsxOeCxfgOXMMroOnMyugkJJKTqkK0FcoC33pEtBlnIf71Em4Dx+DJz3kX0aqpG02oRz0paTlL9Z5XDR0zhTpYPUC3McOSeujALrp0EdCV7Ei9OVKQ1/CIn3XabhPHIf76NkCKGNEBSCiJPSVy0v1ZRnoLA54zp2V6q39cJ++nFrxU5Ep9H0x5Ys+QtqnVYK+fBno46V9WtJ5eE4dhuvAmYKNLIUznRW68mWlMh4vLTOpjEvnTZ4UqYyfl+rSg4fgSQtFIS+C4xsiKlS+MTPfJGJlvvEy37iZkqpOnoTqIXxAb+rX3+PCI1PkqcHFRDweF0zNmyL++adxfuJDcIoH9Pr9rVv6T++NtviTfrnJjDJ/zEbym+8hbdZP0OkudXvtsDu8D70Vn6f28Fud24EjPbrgv+v6oMFrbyH60BFpogEGo5RUHvSbbT4sRiS8PQOOf3cj8bVpGvOYlfIZHo8TEX17I3r8WJy7a6xUJ5+5+JpYnk6HWFsay1D6LS6LGZuefgQuq8X7Lo80LT4+Hp26dEFU1KUHnef1Ab3H5Qf0ijiYkpS4mBIPE0ORxKf7JjE/l3NMjMH+EGCwP39Ea/5nb6yPaKvYFHO2fOdpdH5umZwDSsVYcOiNa70P4w2W6Of/42UHMK5HTbSsoXqvbEhVHD8Hxy+ENrDAYD8RERERERERFWfFKdjvOnESzn0HMicG2ZWPCFLrY6JhqF4Nzr374ElLl/40699qBqylv5VegKlxA7gOH4Xz5CnoDZmxK/G5iampsDsd3s9T+wyd9J6MuFhkJJRA1MnTMNjs3oBOtNUKq0lEgLLy/wyP9F5T7VrSPKfBceiw+jz6UT7D43HDUDIBhkoV4di5S1ohzouvOV1OJEqfKX6DSGrEw3lTK1WAR3q/+H3ifRaLBRUrVfIOFZrLLgcM9mtjsD8EwiHY373WViza01DOFa24SBOub1ERG/afR7vaJVEpIRKPD7xafjWwZ3/egZfn/Iu0DLFUM703shnu6nqVnCue3v5jL+79/C9pzIMuNf/B0r31M1/IBwb7iYiIiIiIiKg4K07BftvyVUie9paYgOCD/W4Y69ZG9Og7kTz9TbgOH1MP9otpJhMMLZshpVVzpJfN7CpNfG9CQgLi4uO948p8eYOxPoHynILeSc+/AufBQ9DpDfCI+VeR7TOMBkSPGQnn7r1I+eq7gJ+vUD7D43bC0qY1Im8YhMRX/wcd9DBUrQJz40ZwV62Mk2YjjFYrIkSKiEBEZKT373JaquLzDfIFDyGn362FwX5tDPaHQHEP9ut0buybfB8GfDIJ209UkacWneuaVcDPD7aTc8FbtuMUur+w3Htrk1CvYixeuqkB+jWt4M0Xd9UmzEOtEmvxdK8f0P6tZ+WpecdgPxEREREREREVZ8Up2J/63Sycvf0uaYI0R8EG+90umNu2QInpr+HsHaPg3LEve7Dfc6kLHtGS3VauDA4O6oszzRp7W+eLYHilKlVQv35977ianILeJzr1QsaqtdAZRKRHXbaugMwmlPrqYzi278T5p17I1k2QGuUzPC4HIq8fgNhJE3H6xmFwHzslrUcd9FFR8JQthRPVq+JEl/awXVUNkRYLSpcqharVqqGUNDQaA8yjxrrJLQb7teV+aVLY6Vl7K6olnMaoVovlKUVDBOc/Gt0cX9/TWp4SvD93nsbA11dfDPSLLns2v9AjbAL94hkBGQ6XtA6WoG213ahb5jJ4sBQRERERERERUZjQ6fXQGY25SwYp6Q3eAL93qPYenyQC15EnTuHq9z5H+eVrvBcV0m027Nq5E4sXLsSZ06fluckdY6WK0rzk/P1Zknfe9ZBmKnNc7T1aSf5bnV753SZAtMjPyIDu0BGUX7wCjZ55DVU//AK2g4ewZ+9eLPrjDyz8/XccO3q0yB7Emxk1vLIx2H8FGNNmkXd4W7MVsBjF/QSFr2JCBDY81x13dq6eq771FY9+uxVJ6eK6bqax3WrAbAyf4jt/y3E4HGcwqP56b14E/YmIiIiIiIiI6DIjguQeDyrPW4TII8e8k0TXNRcuXMCWv/6CyyXuacgdY906gM/DfYuUuEPAaIBe+h0V/lyN2h/PRPSx497nEZw7dw6rV6/G9m3bvL9Tq09/KjgM9l/myseeQ/96G73jJSJTcX2DzGBzYRvRsRq2HLog53Jn7Z6zWLf3nJzLrFN6NCgr54qe3elGUpojYJr+2x4Mb74cZmNmhS7GTYaiucpJREREREREREQFSK+H9exZVFi6UspkBrzF3QEnTpzAoYMHcx0Et7RtDV1cjJwrJkSATvqdJXbuwTUzPkC095kCetgzMrzB/o0bNiDDZpPfTIWFwf7L3J0tl8Kgv1SBjC6irnx6NyyHNrVKyrnceXXeLnksk6gPv1p1SM4VvbQMJ0a8vwHxo3/RTEt3nMqy7EtFJWNg/Q1yjoiIiIiIiIiILjexu/fBYMu42L2MCPgfPXIEDsel3iuCYapdE0YpaT2ct0h5L2ycR60vvkfE8ZPwSL9RdGe0b+9e7PjnH2+//FR4GOy/TFRPOIk/x03F4SfGZklTuv8kvyNT55o7sr1n7+R7MeCagg08+wfsg+V2e/Drxsxbnnz9uF6qGJ3Fo7KIjzLjpwfaYtptjWE06HB782U48Nj4LMv4iJSuLntU/otMHw95N8t7RJo/6gWUjcnbHRBERERERERERMVd7tq0hzGdDpZzF2BMTZcnZAb7E5OSkJGRIU8JjqFCOUTeMBAQFwmKW9c4ooW/wYDo/46i+qy50Ingvpgm2b1rF44cPszufAoRg/2XiQPnyqL/J49gzcHaqBh3/mKyGLN3FeP7eprdgsGfT8Tsf1rIrxaMW9pVkcdyR6/XoVn1EnLukk51S8NUzPrsn9C7FlZO7YrPN3bGiO/GQa/zXFzOFaTkL9qSkWVd/L6rEa7/7CGcTI6X30FEREREREREROFK53Z5EzJj314uhyPX/faLh/NGDRsCY53a8IjPK450OiT8vQ0JW3d4L+iICxsutxvbtm1DUmJi5nuowDHYfxlJskViyJcPYNyskchwGuWp2r7e3A7Npr+Ev49Vk6doq185Dnte74OVU7sg2przZ/sS/es3qpL3APbixzuhcslIOZepXLxVHstqw75z+G7NYTR9bCHGfbJZnlp4WtZIwNkPrkNsXA80fv0VLNrdQH5FW2qGBcO/GY9R398Nm9MsTyUiIiIiIiIiorDl8cBlscBlNme5nUE8yFZ0c5NbhtIlETflYehF3/3FsaW8TgedNFsVFi+HMS3zbgYR8L9w7hx2797tzVPBY7D/sqPDe2t6ovUbzyPNrh04fnjOrbj163uRkhEhTwlsQq9aqFE2Gl+uPIQUW+4eLCsuDtQun/eHiIi/Lxmd9bfM2XwcL/66E3tPpHhvBRIP8R3+7nq0fWoJhr211vsw4PcW70OjR//AXwezt6ovSCWizPh1Yjs8cl1H9PrwMby7uof8SnYX0iPRYsYLmLmpozyFiIiIiIiIiIjCngdIrVwRzugoeYKI0XsQExsLi8UiTwmeCJxHDOqPmIn3w2PSF9v++2MO/CelQ3CL4L+cRFc+KcnJ8puoIDHYf5kSF/gizXY5l12ESbzmcw9RACJQP7RNZZxJzsBfBy9AL22kuSGC3/5Ef/t2KQW6cHBW+j7RUv/w2TR5yiXnU+14/PvtqD3xN/R5eQWufXUlZq48BJc788qmuBPh9VsbYcbwxrA5iqbyu793LWk96BFl1u6HLc6ahgynSc4REREREREREdHlwG004EyLJvAYDBcjcCLYX6FiRZhFa/880FutiLl3DGInPQhdhKVYBvyN6ekosWO393cLOr0eNpsNp06d8uapYDHYf5ka02aRPKZudOvF0OtyrhDa1S6FJY938rauLxVjwdpnumH3671RJxct9ZUAvOLEBRsaPPoH+r26EtUnzMNvW47Lr2RlNupx27vrUU16zz9HkuSp2f2x7SSqlopEx7qlUTEhAtXLROHnB9ri/j610bleGbSpVVJ+Z+FauP0k4qypuLHRGnlKduK6yahWS+QcERERERERERGFNdEC1+XC2cYNcLpFE3liZqC/ZMmSqF69ure1e16JgH/cw/cj4f03YKhaJbMPf/GdxUj0voPeB/UqcyV++5kzZ3L9rALKPQb7L0NRZhtubbpCzgE/bW2JOi9Nw5MLhsDmyGxFXjn+LPrU/cs7HkjZOAsqlMja1c/q3Wdx6Ez21vZaPl9+EANeW4kZC/Z4u94R3ezsPp6MRdtP4myKHX7XAi5Kt7vw0k0NvPWVw6V9YaJ7/bL484nOWCalw2/2w75pfb1dDhW1D5fsx63NViDC5PDmk2wRmPDLCFzz6v+y9OV/R4ulMOhZ2RERERERERERhT2XG6kVy+Pg9dfCFRnhbdXvdrthsVrRsHFjmEz57OFBdI1jNiPy+utQauaHsPbu7g2mw+koHkF/af6s585D78iMhylSUlLgdOaua3DKPQb7L0PDmqxCjNWGfWfKos+Hk3HDFxOx50wFPLdosDfQPHdHU+/7xrZZ6B0qLKbsxeH6FpW8wXph17FkfL/2sLdvfJsjd8HpuX8dxwNfbvF2vfPnztPy1EziobZqPpW+9/ppq+WctoRoM2IiildXOKcSbfhpw1GMbrXYm5+5qT3qvDwdf/53E2pVaokBn07F0C/vx9HEEigXm4j+9TZ530dERERERERERKHnEa3pDUbAmItkMkjDzO5oYMr6muimxgXdpSR9vC06Ekc7tcW2+8cgvUwpeFzSK9L3lilTBp27dEGFChUyPysEdNL3m5s1QamvP0Xp339G1Og7YGxQD7oScd559ejluwfEw4B95juoJP1ujzEzTugxi2Vw6TWP3u93+yedHnqbDXDYvRc5lJSeluYdUsHSnatcoxhc8glvHu9/gCiuYijC4GJcJHG9SuTFUCRxTUsZil7zu3Z4Sfo3lDxYMX4qft/VCK8u648Mp3ofYP3qbcS0AV+g2/tP4L/zpXFTm8r4bGxLbDuciMnfbvO2uhfEBYA3hjfB6K5X4fX5u/Hw13+H/CLhyXcHoHRs9geTPPbdNrw0+185F9jCyR3RrX5ZOVf0np71D+ZvmI1Phr6L8T+NxPZTjfHi0AYY1SXzVq0Dp1Ix4Yu/sPSfA5ja8wfULn0cAz+dJP91cH5f8SjEJQ6xhsVQqnIvDkUSuyIxFFWzSCIvqnkxLoY6779ERERERERERAXDN2amJCVu5hsv842bKanq5EmofvcYaSx3REBZLwLcMiXvOHQY9nUbMieKwH8wxN+WTICpaSPpbzfCk5xy8W9FlzSnT56ES/58cTEhrUI5b/KIYLvL7X1rudJlUK5sWW/Lft/58uU/z75EHMnbcj8HblsGPKdPw3nkGFxnz8JzPhGWTu3hSU1BxrYdmp/v6+J8uF0wVKoI09V1kLFyLTwZGZeWozR+Rny+9J9qbEmaVY9BjzMNr4FHvlAi5j8yMhJX16sHq7QcFIF+dyDHZ8/Brnvu98bBlKTEw3zjYiKJT/dNYo4v55gYg/0hUJyC/aILn9LRSTh4row8RZvVaEeFuHNw6a7ydn2jl6/4ZThc6P3yCm8L/CGtK+Or8a1gkF97/LtteDHIALyWKIsRMRFGb9/9glaw/9pXVuC3v0/IueyeGnyN92KAuMvg0zEtcHvHavIrRUtUYLUnLoDBvRv7zpbFHZ1qegP9JWOy/8Y5m4/huv+tQp3SR7HnTHm4PcFXcAz2ExEREREREVFxVpyC/fZ/diJj2crMiUGGRDweNwwiUN+xHWwLFsJ99lxm8F1+XcTS3G5P5vd5PN5+6i8SbzIYYL1tGOwbN8G+Yxd0hkvz5Us16O1ywXXN1XA2bgDzgsXQnTsnvlB+MTvfzxAPxRWt8K09u8J18jQyVq/zzmtOlM8QD/411qwBS6sWSJu/AEi3+X1+gM8Si8BoQHr/3t7fL4hFYZTGY2Jjs3RjpPq7g8BgvzYG+0OgOAX7cyPWakS5EhHe/vP/frEnGlSJ804XfeXXf+R3b+vzl4c1xMP96ninC6ICqzfpd+/f5Ia4WLDosU6oKH3f3pMpeG3eLiz5J/Mp3OLzxff4qzh+Do7LFwT8datfBgsnd8LRc+m457PNmDmuFaKk31McLJV+V7cX/kSTavF4546maFUz8AOCxfIWzzJ4QUri+QXibooMh8/OQQOD/URERERERERUnBWnYH/KzG9x/q4JgE6aI7l1fk5ENzzm1s1RYsZrODdqDBzbd3uD/b7cHg/0ap8nWuObTCi3/k8kvToDqV99px3sV/kMncOBI9f3x5Eh16Heky8hZu9+KMFzNdk+Q/ruUl9+CPv2nbjw9IvSMsj5Nyuf4XE6ECl9d+xDD+L0TbfAffyM9u/05/bAGWHFlhkvwmUxe6NPomFsXFwc2rZvj6ioqMz3SRjsD73cL026bCTZnLi/d028MLQBvlx5SJ4Kb+BZBPqFqT/+gyNnLz2MV1QMpWLUuwYKpEeDst6Av2jRfzLRhqU7MgP9wqtzd2HviRQ5l8nhdGsG+oXXbm7kHVZMiPC26i8ugX7hh3VH8NaIJtjwbPccA/1ChNmAZ26sjzVPd0XrmglY/VRX3Nm5OsrEWtCmVkm0q11KficREREREREREeWFaKHv7cteXH3IVRL/yONyqDjoJILjYlTI8pk5J53bg/SoSKS73bBLQ3GNQu19AdNFPvMUbBJ/L0bFlRn/zw2YPHAo8223X0wi4O9/oYRCj8H+K1i5eCsaVS2BRwfUxeTr6spTgUXbLwXiTUYdKpSIkHOZKiVEymPBu65ZBbSvUwpl46ze7nbiIy9dMLimUixqlov2jh87n47Vu89g3pbj3rwaEQRvVDVezgHxUbm/+FCQXrypAcb1qBnUFVNfLWqUxOqnu6FGmWh8NLo5Trw7AKue6oplT3TO8nuJiIiIiIiIiCh3DJUrQl++jDcYXexJ8+jW670P+RUB9PRyZTIfMBwO3B7YSpeCxyza218SGRUFQ4A7Eyg0GOy/QtUqF+1teS5ajgslfALmopsdRXK6E+8u2ifnMonuaXKjVIzF20+/4tDpVNQpH+Nt7f9An9qIthrhdLnxnvQ9zR5f5O0C5/ppq+V3Z9e5Xs7PIyhKcZFZK7PcivX5e9HFz0Nf/Y2t/12QpxARERERERERUW4ZypSGqd7Vcq6Y83hgj4tFasUK0DscSK5WFW5j8enVIiAdkFy9qnfoe3kivkQJGMPlN4Qx9tkfAuHWZ79o0b/xue7ZWuwLczcfw4D/rZJzmXb9rzdqlYuRc8CKf0+j07PL5FzOxPftn9YXVnPm1bvh765HzwZlcWv7qt7xmSsPeR/Qezopw/t6Tt69synGdKsh5y4fouukGQv2SMulivci8+Pfb8emA+dxPlWUlOyKZZ/9cTVg7NkL5p6dYaxXGbrSpaC36uCxJcJz6hTcO9fD8ccC2H9fB3eS2EKC1GQCop/sAF2Wy5MuuH97FqnvbZfzQYhpiYj3J8F4qXu4TO5EOJ67F7ZNl7qsypE+BvrW3WHu2wOm1vWgL1sa+jjxEGYHPBfOwr13G5xr1sAx+xc4diVl/k1eGWKhb9sD5t7dYWp1tfe7dNJ36dw2uE+fhufwTjiXLoJ9/kI49+XieRqRjWF9+zGYEvyv+6bD+dLdSF+TtXutkCmocqLFEJe5/PqI5VcXeukAz7uuPBnwnJXW1dE9cK74E46FC+EQdxVp7RX1JWF66nVYG/kXIIltLzImPg77EVHj50Ta+jpORtSDTVW6icyA64tHkDbriJwPguZ6DMBlk377Gan8HIdr03I4Fm+E+4LYMwVBdXuUpP+N9NHPwhlMEawxDFEvDYbe/8asjP3IeHBykMvRVwQM976OyO6l5bwg1RHLXkTqtC1yPjciYXhwBiI7lZDzwXDDk3IBnjPScj0gbf9LlsCx7aR2efIXYHt0fTgJaXO173jLUYMxiHqqB/T+x9V2sbylcns4yHV/UaiXt4ZQ1LOluiJixt0wRmff53n2fIG0R2bDHdRmGw/jlGmIaH7peOgiUW7F9p/r5UhERER0+StOffaLh86mvPMhzj/8uHQuJr0eREv5zD77m6HEG//DuZFj4PhnT7auaAL22W8WffYvQ9IrM5A6M/g++8W8nmzfCntGDPPmLWfOov709xF58rTmfKv22T9T6bP/paB6oMjSZ/+gfoid9CBO33gL3CeC7LNfeo8jIgI7xo9EUp0a3siT6L5HtOjv3KULSpcpo7pucot99mtjsD8Ewi3YbzbqsX9632zB/sQ0B5o9vhD7T6Widc2S+N+tjaSNGKhfKS5Ln/if/nkAIz/YKOeC89MDbTGweUVs+y8RjSb/4e2KZ/XTXVHzgd/kdwTv39d6o3Z5lZPtMJZic6LUmF9hd7q9dbZUD+aoWAX7I6rCNOYRRNzbEwYxEznJ2Af79OeR/tFyuIO4xqPr+g7iPuuZfY49/yK9zw2w7dB+vkMW8X0Q/debMImFkYUNjpFtkbIwiKC8zgp9tzsR8fg9MNcIpgspF9yrv0L6U6/D/m8ug+e6COh7jJK+axzM1YNasHDNfRNpL3wC5xH1i0RZxHZG1LqPYFaJXTvHN0fynBDfUVLA5SSbXC8/qd7e9D1s0kFYxpqT8hRf0lbT6w3EftjHux35c30wGEnP/S3nAjBVheWnhYhspPIp9nVI7TIc9sPBRB9lAdZj8NLhmv8B0l/9GI59gS96aW6P2ISUhkPhCKbYNHwUsXNHeeulrPYjvXs/2HYHUX59RbVG5IqZsPg/4uT8L0ju8BCcub7eFgPTBysR3TtfCxWeoyuR8b/XYPtpu3SwLk/UEmg9HvoQST1fhitdzueGvjRMHy1CdHe1Dz4gLe9ri8Hy9hPKelaXANM70u+/Nlae4OsIbAP6IH1LEAu26u2I+fMJSIdQ2XjWTkHSsG+Du2hAREREdIURETMlXqbEypS4mW+8zDduVlDBfsFx6D+cbN8T7tNnoAuiS5miCvY7LWbsvPsOXKhXx3vu5XF7UHXWbFSZv0g6p1Q/vy0WwX5peZ1reA3+vet2uCNEQx0xyeUN8nfr3t27Hgoz2C8+WRkqSfyCyznYn/ulSWFPBJQfnPk3vlhx0NtFz+gPN6Lx5D9Q8q5fvYF+oXejct4ufsQDZv0ffnsyMfdRtxPyw3ZX7DrtDWY/Nfga7D6e+1bD5eOtYR3o37DvnPfhw/7Eg5DFehHEviCsVB+IyAWLEP1gkAFcwVID5kc+Qezcp2GqFEwgR4OuLqwv3Za9dXBBsVSF+ZU5iP3kwSADUIIB+rbDEfXHfESNaqB1AT47azWYX5W+66MJQQeqpRmEod9DiFn+CyL7VpSnFROFXU7ytPyknWKzIYj8bgGiH2onHYTJEy+SDlOXvYWMXXLWj2HYGJhKBbGCG9wGq1qgX+L+dlruAv0hEwFD3wmIXroAUbfVzTz6CSO6ZjdKy17O+CrRFZYWcXKm8Okqtof19V8Q+8VYGOLycchVdRis3fL4sPZaQxGhGujPuwJd3qGuZz3SfnfGJ94TyewqwTKuYxD1srR9jBipGuiXjnCQ8docBvqJiIiIwoSxSmVEjxwunfzpvC3Oix0xT04Xzjauj8Tal3q18Ejza79xIAzly8JTXA8+3W64DQYc6dUFrkird5JYxiaTCXXq1GEXPoWEwf4r1PdrD2PEexsw/tPN+HjZAWz9L9F7hU7RpZ7vrflZtbgqN90aZDIaMs+kq5WOQs2y0Xjo678x5I01sMpNrJWhv2bVS3j/NiHa7H3w7ZyH2suvhJ/DZ9O8v/mqB+Zj+m+7va35/9x5Gre8vQ7TpHz40UHXZByi570GS/W8RQZ1dW5B9Nx3YKmTvUupYOka34/IYdXkXAGKbQzrF78gamj1PMZBK8D85FeIGltfLLrAlO8aUi1v32WsDct7PyP6jtryhKJUBOUkv8tPtOq+73PEvtwje1c1GbuR8doCbyuUbGJ6wDooh7KoKwnT3YPVd772dUh//y85U1Skcvr8T4i5t4GcDwdxMA7ronFAEwvTsFbBX2QrIPqODyHmx4dhjMvrjETDPGFI7i9s6qRlM+52lTso8qMAl3dB1bO7vkH6fPXbDXS97s75gmCpTrAOqSBnsvKsfQsZmzIbShARERFR8Sda5UfdfgvMzZt4g9PFjscDe3wsjvTqBo/JdPGw1iKN1+7aBdH3jAFMxTRo7gHOtGiCC3VreX+Hd5I0rFqtGipULGYNEi9jDPZTFuJhur8/2vHig3vV1K8chz6Nysm54Py+NbNLjL6Ny2Pl1K7eIP7Tg6+Rxrvg23tbY0THat7uhcT339a+KkZ1qY6Z41phw3Pd8drNjfDZmBZ4pH9dNJX+Lhy9POdfVJswD4fOpOHouXTvnRUlRv+CLs8twzer/5PfFWYqDUTkZw/CFC3n8yqhMyK/eAqmMnmtjiwwTZ4Kc+XQhrOyMFWE+dUPEdEmv3eVRErz+gEiuyTIeRXKd7XO94KF6emPEdlT+8JdoSjschKy5SftIIfMQPTddeWcQrTuf1Ojdb8OxtG3Z38mhK/q18HaU70cFV2rfn9mGB96F5HdtfcDxUpCK5g7q3XRkknXcSiMwdxxUcB0dUYj6sW+KneMBKnOCFjb5rLVfJXrENE/xPvNglreBVnPes7CMf0T9db9uvqw3tlIzqgxQT9oLEyqs8VW/UREREThyFitCkpMexn60qW83fQUGx4PHJGR2HfTIKRVKg+dlBfBctE4t0GDBihftiyiR9+BqOE3e+e72NyZIObD7ca5hvVw4IYBmRcoxHxL00qWLIlGjRp5W/dT4WCwn7I4k5yBXi8tR/unl2K+eFClirJxVrx9R1M5p0204H984NW4qkwUbm5bRZ4K78N4/3yiCx7oW9sbvB/SujJeGFofJ98dgFPvDcDnd7fEB6Oa4+Z2mX9zX+9a6NdUvUVdcbfjSBLaTF2Myd9u89Z9vlzuYlIp54W+LMxPPwlzDjEk99G9cG7dAdexHJ7YWX4wIqd0zntr0MgOiHzy2rwH0QLSQ9f3SUT2yeHHJh6F659/vL818JotA8tLD8EYr/Zjg/2uY3Bt3w7n3mM5fFd5WF6ZDFPJIgp0Fno5CW75eS5I60pafq7D53NYfmYYJz4PS02/5tSBWveXux7W7mXkjL9IGEbcCaPa/BeLVv2+ysHy9BgYIuVssaWDrt1QmAJdYLG2gaWj1jopXPp+kxHRLK8XohJgnjAA+qDruUgYR41GaO+ULajlXQj1bIDW/fob7oa5rMYhcWQDWEbXv9iiyhdb9RMRERGFJ9G639KsCeJffBq6EjHFp4W/x4PDfbt7W8crREC/WrVqqFGrVmZ/9/FxiJsyCRH9+3j7xy8WpOWXUrki9t52I+wJcRePnSOjotC4SRNEREZ6lzkVDgb7KYsaZaPx7p1Nva3qW1yl3fq4SsnsEaD4KBO6XlMGb97eBMumdMZbI5rg2RvrY++0vhjUIvDtOvFRZsRFXn5X+T5bfhDr9p6Tc5eRhiNh7aHV+tIB18/PI7ltAyS26Y3kfgOQ1Lopzre/A2lzD2oGaPQDH4GlTm77qLhE1+tJRPbIY5/WgUQ0gPWRbqqBHsGz6yekDemA8w07IanPddJvbYILtTsj5X+L1YPBQrkbEHH9pQtgF+X0XXt+RdqwTtJ3dURS34FI7toRF+p0QfIL8+HS+rKEAYgYXkTd+RR2OclxXf2MtKHSMmskrStp+SW1a4EL1Vsi6ZGZcJ6V3+TP2AgRj3b3u8AQqHV/JEzjb1DvbqV0Z1hvVL8rqqBa9YsHLZ+vUjN7atAZSTdNQNqsXdpB08o3I6Jn8QiSa9KXgemWNprrPJMZxmGdpQNjOZtfGybggtoyrdEEib1uQcpzP8Gp+bzXcjA/qNI9VJB0ze6CpWmQV2DK9oR1aHk5EyIFtbwLo571tu7/VL11f6TopudSf6iX6KDrOgYW1c2WrfqJiIiIwl3UsBtQ8rMPoa9cQTquc0rHjIGblBQI8Z0uFxwx0dhz64042rOzuBrhnS4C5HXq1kWz5s1h8HmYsKFsWSS8Ox3R99wlHX4bi+7uBGkePR43zjRthB33jERGQgnopJ8jWvRHx8SgQ4cOKFsudz2DUP4x2E9e17eoiHkPt8eQVpVwXbOKKBNr8bbA1/LRsgPyWKZKCRHY8Gx3LHqsE8b3rImOV5dGz4ZX9gYtrr5+Ha5d9AQUBePN12n0Ae2Cc8YtSL7/UziP+Ea7pNr+vxXIuGcIUj7OWnYuqQHL0HryeF7Ew/zcwzAlBA5D5VqjoTBXksf9eHa+jeTBjyBj7XHvT7zIdgSOGWORNOxLjYdC6mG88yYYMp9Xc0mg79r+FpIHPYSMVUezflf6YTjfux/Jt36m8V3SgcDQG2HI+2MR8qgIyknA5femtK4mIWPNsazLz3UOrm+eQnLvscg4Ik/zo+s2Qvpcv18iWvf/T6N1f93hsDb3v8hhgn7QXeotoouiVX/iEbhWz0PGAwOROOYHjYCpFcZBTXMI7Baxcp1gaZnzRUJd8yEw+a/DUHMkw71zHRwfTEJyx7uRIW2qanRN+8GYQwN2beVhmdAriIsFZhhuHQ+Tfx2TXwW1vAurnt31tWbrfsOIO2D0753IVB3mu7uqbgNs1U9EREQU/nQGAyJ6dkPJLz5C1JDB8Bj13qC/iOd4u8gRKdTkz/Yml1s6xPXgwtW1sOvOW3CiU1t4dDp43G5ERUWhabNmaNioEaxWa5aW8WLcUKok4qdORvwrz8NQvSrcTkeWzy4Qvp8vLlBEReK/fj2x5/ahyCiZ4H1dBPorV66Mtu3aoVTp0lnmmwoHg/3k9dOGo7j21ZV4cfa/qPPQb6g18Tc0n7IIE774y9sFTYbj0qn0Y99tw9iPN8m5THd2ru69K4AuWbX7LI6d12zeGb6s1WFqq9GX9663kPb2ZlG/q3Ofg/O1SbBpXAPRd2mf+wdQ+iozGJEPtfZeBA8NKwxd2mhUlPthe+hduJK0fqy0A1z1GlLfPSjn/VTpC3Md3yhUoO/aDdvE9wJ8l3SAsHIaUj84LOf9VOgEU+X8LNg8KPRyktPyez/A8pOcXIz0id+oB70NTWHu6R+JlNbvUq3W/aVgvrdn1pbNkQ1hGaXeFUjR9tXvgGfBq0ibkyjns9I17gZDoC5bipQB+m5DYAimmxp9I5h7qdxNU1BOLkL61Pnq5claH6ZaeV+ouo7jYLk6h+05oQOst1eXM6FSUMu7EOvZQK37S18Hay+/OyEaD4e1gdpWy1b9RERERJcLEYy2tm6Bkp++i7ILfkX0qBEw1qgKndWc2S++SzpnEgd+3iC3dO7tlPK5Spl3DFz8LCmvM5pgrFge59u3wrZ7RuPvB8fhbL3a3nmJi41F/QYN0KNXL9SuUwdms/axv156b8zoESi7bAFKvPYiLG1bwZBQQvyozO/2zrt0ViKl7POVQxIXPcTfuaV5d0vj0jTvd8bFAtfUxaH+vbD5sQdxYOC13qC/2WRCxUqV0K59e7Tv2BGlShVAzwsUFPVzKworFeO0+p/Im+R0J04nZWDzgfN48/e93ofLVrlvHoa/ux73ff4XYqxZz/RLRJnRskaAB46GCadU4aYkp2Dv3r2YP28ePvvkEzxw330YNmQo+vfti9F33Innnn4GX3z2OebMni3/lbZ9J1PksctMXB0YK8vjfpxf/wKXTc5oSd2OjG/2yhk/Vdtkb1mZS/pbn4O1eYguPOliYWil0dx01/ew/5vjj4Xri4/gVA0IVYSppc/dL4G+a/u3sO8O4ru+/U6jhWsVGK/2b2lewAq7nOR7+UkHMBs/0wjeA4Yu12QP1Ado3a9rNxbmuspBmR66bnerdwViX1/0ffV7zsH56yZpCagoUQP66GLaEsNUGaZhjYO+88A4pHf+LibmiihPv8Fll7NZlIC+jPadczmrDsu9nQJc1DRBP/hemOLlbKgU1PIuzHpW0Gzdb4Fp/FAYlFWjLy3lr1c9UPasY6t+IiIiosuNaOUvguUlXnkOpWd9g1JffYL4l59BzITxiOjfD/qEBEQOHoTou+7InkaPUJ8u0sjboYuLh6VTe2+3O3HPTEHJLz9Awqyvkfr4Q/B0bIty5cqhbu3a3tbwHTt39j6MNzIy+AeoGcuWRsy4USg58yOU+vVbJLw/A7FTHvFeCDBWkY7jmzaS5iXAPPom5beMuRPWHt2gL5WAqJtvQuwjD6DEG6+g1KyvEPnlR0gcfhOir66NahUromnTpugkzXfrNm1QtVo177MFqOjozlWuEaCpIwVDOqX3BklEwEcMxfmmGBfJKefFUCRxHUwZihhA1w4vSf/mnV7nxup7p6D9W8/A6Q7NU/hiI0zebn3Optix5J9TSM0Qc3yJ1WTAyM7VUb1MFPo3LY+qpaJgNob3huxyOnH/fRPw2/z5iI2Nxfh774XFYkHjJo2hk/tL+OP336UKuCxMJjNmTJvmvWJ5y223of+A/t7X/b02dxcmfbNVzoXe7ysehXjKgYiliKFY+8pQJNGBghiKuRdJ5EWQRoyLoS7okI2fho8gdu5ole5ZziDjhq5IW58m5wNo9xrivhmoEkQ5iPTefWHbkTVCpuv6DuI+6xn8HO99B0n9XofLf1bi+yD6rzchFWE/NjhGtkXKQr8AkLUBIhb/DKtK0Nr9461IfHCtnAtAHw9D7x4wxPt/qRuePUvg2HAmMxvou74ZhsRHNsi5AKLaIHLNl7CoBPlcb/RH0ms75ZwstjOi1n0Es0ojY9HXe/KcC3IuDwq7nIRi+YkgaY87YGmp0sfKqdWwfbICHv+AoqUOrPPmIULlsQjuX0YiacKf8JhqwDL7d0Sq9D7k/kKatynBzFsAoViPLZ5B3KybVZb1v0jrcB0yDl364drb4yakNBwKRzDFpuGjUvkYpVI+9iO9ez/YdqtGybOqOQaxSx7O/hkZ22HfVRvmhv6R5gNI73ktbP8G8dmIgemDlYjurbJQRZ/9g+d59/cBxXRA1OpPYY6T8z6cD7RG8ix521cEWI/ZeP5BWrcbkLE3s3VNFjGtELnkK1jKyvmApGXSXVomRbm8C7OeVdS9F7F/TFApf+dhv707UpcmSr/3LsQsmeTdj2Z1QqrDekl1GIP9RERERMEQETMlXqbEypS4mW+8TEniCFdJVSdPQvW7x0hjuSO6kvENOPvng+Ft1Z6aBndqKnTib+Ni4bkgHSc6pLn0OxnS/Hzxo6X3GsqUgTs5Ge70dOijomAQnyW95HK5vK35RX/8eZlHf4E+I9jPD+YzxFDMu5jv3M6z/+cHO1/+js+eg1333O+NgylJiYcpSRzvi09WhkoSqy/PMbEwkPulScVK77pb0LLKPvS/Jmu3OrlVv3IcmlbPDHCl2JwY3LISfp3YDtNua4SE6MwTeNGK8JpKsZg5riXeHNEED/atjVrlYsI60C8qpyceexw9undHs+bN8OXXX2Pz1r8xcvQo3Dr8Nu+tU9fUv8abHpj4IIbdcgtuGHIjfl+8CA0aNsDkSZPw9JNTsXPHDvkTLzmdnCGPXV508eU1qsREuC+IXXMQzh727tiyi4M+XlTR+VRzLCJH1ZUz+WCKh17jTgPP4SAfvOy+ANf8H2D/+lu/9H3WAFSg7zoSZNDdeQ7u8/K4H10FlYhjASr0chKK5ScdTroXfoD051/Onj5UCfQLonX/a+qt+/XXjsvst7zJCFjVHjPgbdW/Wc4ULV2C1vrKgMem9uuKmhmGfoNVgrXS+l7zIWyfbFQpO9VhHliID6uOrwa96maXDndSMBccAtBdA+tdzVXWmR76PvfAHFSgPzcKcHkXZj2r0GzdXwKme/pCb4iC8c7bVQL90jytews2tuonIiIiuvyIrnbsdjgPH0HKNz/g3D0P4fT1N+NU7+tw7oGH4dx/EOfG3YOTPfvjVM8BQSbpvdde7/3MpJenSZ81EKevG4ozo+9BygefYveixdiwZg3+/vtvHDp4EIkXLsDhcEizon4mXFyI4LzJZMpTkJ4KHtdKmLur9SLvcIw8zKsmVeOx8bnusH0+2Bvkb1s7s6/tUV2uwrG3++Oj0c3x8wPtsO3lXri+pcbt9mEkLS0N333zDXr16InKVSrj5VdeweAbb0SLli283fmIPsnE1UWRREWrJEFcIIiIiMAjkydj1i8/Izk5GS8+/wLOnTuHpKQkb1783ZDW4b+cVEXEaQdxzwcZwDp/RCOIGwl9tFo4Kbf0ME54HpZawfQhEYDeCp3Gg209RzSi6nkV6LuOBfld9vNwq3e9Dl1CtMZ6KyCFXU5CsfzyRDogFH3375azvkzNYL29I8zj1e5OQBH31e9DVxLG65upr69z++BOKYYHmpaaMF1/lZzxlQbnt2vgWjULTpViZhh4XSE9rDoChqG3qQaLgeNwHcqpa5qcebvqqey3HVjrwXJPm9Bv6wW5vAuznlUE6Ltf12I0LJ37wjpY7YrJCdhfZV/9RERERJcj5/ETSHz5dZzqeR3OjRiDlA8/Rcby1XDu3APX0eOAwwHXf0fhOng4ezp0RH26nOB0wH32HFx79sO+biPSPv8a5++ZCPNtY+B59hXsXrwUK1etwqKFC7F29WocP37cG1ciygsG+8NYhdhz6Hd1ZqvQnnW2olrCKe94Xmw+eB5HzqZ5W+lf26S8tx9+hZgmHsA7oFkFeUr42/LXX5jy2OPo3q0b7ho7Fi1atkRMTAyMxszQjC3DhnVr12LI4MG46cYh3vTcM89g9q+/4qcfZ3lvsxLvrVO3Ll6b9jq++GomEhISvF0Aic8RVzebVU/AY9eFoHV5cWPUaHnvyIAn2MaqGenqraRFlWTMTZjqoLSjTJbH/ZgaIeL5odDn50YBnVQeVK89OOFJU+k+Iz80v8sBT3qQ3yWtAE+6RhTKoh52LDCFXU5Csfzyytu6/3fV1v2Gu6YhsrNKJLPYtOq3Qj/oCUT2UW9a7dmyGK6gGzGXhmnwTTDfnHOy9Kybv4B03etgriaP+0pdg4y154FTa2DfqFLQKvSFpUHwfV/miT4BhjtfRfR9asFxyfEVcBwOdiMIwNQS1hEN5Iygg67LOFjUlkt+FeTyLsx61pdo3f+bWuv+KrC++QxMKpstW/UTERERXX7caelI+epbnB54E5JemgbngUPQGYzQm83Soap0oKr9sKw8kI7ZDQboxGebTLCkpKLiirVo/Pq7qPzHMjiSkvHf4cNYuXw51q9di/PnzuXYyl9cFDh79hxOnjyFU6dOeYfnz18o9ncHUMFhsD+MjWy1BHr9pY13dKvF8lju/XMkCX1eWYEDpy7/k9g1q1fj7bfewuszpuPRxx+TpwLbtm71Tr9jxAjccfvtmDF9OoxS5WsyZ6Zdu3bh66++wpw5s/HVzJk4sH+/txV/II9ddzU+HdMCBn3I21kWHb1qVEbaw+QieOVxZnbOl41UJeVqWZ2F49mX4EiXs350rR9G5PUV5VxeSPOjOjtuwBnqHWeg75JHcyTNk10j2F/Yt9cVejnJ5fKLqQZDy5YwtgoyNbkK8uM7VIjW/W+ot+6H+h0VhdaqPyoeupIJfqkkdFc1gPHaYbB+OB+x0/uJpaciHc6fNmvcXaGmCixTn0PUSzmnyPvaa3xnMCJguOFa9S5lVv4I5zlpjj1n4PhB7aHDZWEa0lC9qASrfAdY7rw9e7prPCJemI7oP5Yi9qnemr/PNfNbuDTqLC3uFftU14Ph5vEwlZG/yVwD5vvUn23i2bpJ9WJUcAp6eUvzr7ntqv3qEBGt+6ept+5HtNrFSrbqJyIiIrrcuBKTkDT9bZy7+wE4tv7jPSwVwfjQBvg1iO+QztNFY1Lr2XOo/tNc1PxmFoxp0nmY2419+/ZhxfLl+O+//wK28hdxqcenPIlbbx2OW24ZjmHDbsGLL718sXcKuvLk/VybCk3zynvx84hXMfvOl7OkCR3my+/INK7t79ne88sdr6B1VdUIVDYi4F/jgfl48Ve/h3heJlKSUzB/3jyMvOMOXHXVVeg/YIB3uqgAX3r+BQwacB2mvfY/rFm5ChvXb/Cmf3f+630CupL27NqN1dLrU6c8gR5du6Ffnz7ernu0ODPScHvHauhSr4w85TKgk3ZG8mgW7qAj0hKXZott5YHIwfIc+RlpL6v1Fy1EwjTlcZjK5rGq0+s0Arxi/kMchNL8Lre3W6ngSO9zaESicnXHRAgUdjnJ7fK7Ziyif/waMT8Emb64D4ZAD04N0Lo/m0Js1W98ZRHi/1rvl9YhftnPiHn3WUT0qqIdiD00E+kLT8uZYiSqISx9y8kZX8lw/LBBrguk9b7yJ3G3bDb6nkNhyM8jLCrdgIinnkCkf5ryAKy39oOpdoCCcuRLpH2+V84Ezz13OuxqqyKqCyKG1fKO6lqOhPUa76ifnbBJ5S3PNVZBL+/CrGf9abbuz46t+omIiIguL+JhuYlPPIOkF/8HOF2ZQf6iIhrnud0os2o9an3+LYzJKdIxsh4pKSneFv6i8alWwF90Rb1nzx7Uql0btw2/FcOH34Ye3bvBZrNh7959yMjIQGJiovc9drsdBw8exLFjx7Fv335vN9X79+/HypWrvN8hXk9NTZWmHfC+b8vff+PChcy7BMRFha3btklpu/c9wunTp7F581/YufNfb3fZ6ek2HDhwAIcPH8aWLX/j7NmzvMOgCKieXlHxsvFwTby5sjdaVt6LfvU2X0wJkVlPOuMi0rO83qrKHrwl/d3aQ7l7IOHxC/nvS7g4+v677zDx/gdw/wMP4Nnnn/dWOIcOHUKPLl3x0Ycfet8TFxeHa665BpMffxyPP/EEfp07B5989tnFtGjZUqzdsB6vT58Oi8WCo0eOevv+17piKrr1SUtNw+yJ7fDk9fVgNRXhziNUsrWolkk7iaDrcBHBVQ3iSp+d20XktsP91ROwbdUIcsf1ROQT3TSCSTnQ/CMx/yHeYYXku6T3SQcpanS6Qi57hV1OCnNdqQrQd78f0arfURz66g/oGDKe/DDXLdALg67pDTCVljO+klbBvs7nYcynV8O+SaVuju8MS8t4OVOIbBuRNvpVOJPyUB5TNsL27lbVgL1h5FiYSlWGaYLGsyFmT0fGwby36inw5V2U26637/7P1KuZLESr/rls1U9ERESUR5oNjIqIx+lE6tc/IOWjz0S0XDpfLgZzKM2DCPCX2rINVeb8Dp3b7Z0vEW/aumULTpw4Ib8xK/EevXRMXbVKZTRp3BiNpdSwUUNs274dEyZMwJEjR7B8xUqMHj3W283Po5Mfx9i7x2PKE1OxafNfGDnqLtw34UHcPmIUFi1cjG3btuPOkaNx15hxuOmmW/HCiy97uwmaNv1NjLzzLowYMRJvvvmWt6sg8Vljxo7DHXeOwjfffIfdu3djjPR399x7P24bfgeee/4F74UGKlxaZ1hUzCzZ2wBNpr2MlQfqyFMCW7G/Lhq//goW7WkoTwnenZ2qy2OXj7179uDLL77w9rHfp29fb2UprpAO6j/AW/GJPvbrXVMPazasx6/z5mLk6FG4Y+SdqFq1qvwJmUqUKIFSpUtjwMDrsH7zJkx/4w1s/XsrJj30EFauXIm9e/dmS6L/f53HiacGX4MNz3WTPymMaUVqRetMeTRHIrijVfvkpa+JjD2wPfKOZsBGP+AZRHRKkHO5oBmVFvMf4oOBgN8lj+ZImifRIkCNJy8LNh8Ku5yEZPnlU8aunFv3OzYg/YN8tLIuFDY4XxqLtKXn5HxxEgfjTd1UV6l7+Y9w+h5Huk/D8cNfKss6BqZhrcWxdKHxHJqPtIEjkfFPmjwltxxw/zAN9jNy1ld8X1gfmYSIVmpdz0hl8o0VGnfIBKMQlndh1rNq/v0qx9b9nnVvw7YpRc4RERERUbizrVyDxOdekg70MgPsxYlOOjwuv2QFSm7cArc4iJaSaIG/cf16b0t5NW7pfP+TTz/DHSPuxPDbh2Pu3Hlw2B04cfK0t+W/aOV/5sxZadyFc2fPo3TpUphw3z344P0PUeOqGvht/mx07doZ77z7PpJTUnDkyFE8Kp1jzJjxOn79dQ4WLlyEb7/9DuPH343ht92Kr77+Fps2bUK5cuXw1FNPoG6dOli8ZAnS0tNx6L/DuGv0KDzxxGNYtuxPnDpVDO8Wv8wVrxJNAR1PSkDXd5/E/5b1k6eoe3nJAHR970nv+/Mi2lrID/IsBBUrVcLxY8fw3Y8/oHKVKjCZTDh18qS3dX5CyZJ46513MHvePJjNlx5MnJOoqCj0G9AfDz/6COb8Ohvr165DzZo1L6ZSpUrh6y9n4p/t23HyxEnv35xPzXvrymLD7VYPVIon4QYdlzFAvaG56HIlj0Hpfz5E6nsH5Iy/0rC8OAHG2FxWeeK3qv5YrfnPh4DfFeyCld5nUZ+xPC/XvCrschKS5ZdfObfud3/zOhz/FefmwYdhnzQIye/skPPFTEJLmLuoPUw4Cc7v/S+iSGVi5c+ioU42uvY3wVS6EMpF8lZkPHkzErvdh4wd+ewCJnEtbO9uV9muDDAO7aMekJ83HRl78vEw4MJY3gG3XXm0IOXYup999RMRERFdTsS5ZMr7H8N97IS3VXyxI82TXprHiov/hCk5s8GJmE/Rjc6e3eonm+L1O+8YgY8/+Qiff/YZ+l17rTQxc3r2BG83P3Xr1vF2t9OwYQOULVsWzZs3w5kzZ5Celua9GNC6dUt07NDeGyfbvWeP94LBjz/M8gb+42JjpWN4j7cR7bvvvI+d//4LvfzcPhFna9S4ISr/n72zAIziaMPwexoXgrsXKQ4FirsUhxYr1gJtsfaHliKFCrRYi2vRluJapLi7u7tDsHhyfv/O3i3Z29tLLuESEvgemOzM3Ors7Le778x+kysXty32liL7sE+kICT2pzNMFjW2Xi1tT8mz5WoZmC3Jf0NeffyBPfZ2wFpAe335JZo2b84bHcb6f9fhx+E/omr16jh28gQaNGrI5yeH3LlzY8XqVbzRvXTxIp/H3AM9f/YMg4YOQZWqVeHn78edEyuGLDvP/56ucdVFVCXXq9QFTMFxIeLCbf/0UmJhnvYDdK6qb45P4du3OH9jcx9uX2Q1cs50etwHfgLbSorY78pVlDmVxf5UryeeKD8PwHr3Tzvo4nHmMnRz0mqv/iiY1o9HdPWPELPsuj0vqdyB7vv/Ibpv4iFm3C7505Ug3INp1fbQ+NuTYsL3QH9Kpnd26AEYTsmoz96VoK0p54few4Qdg375MVhfQ2+PxwjLigkwyHfmkeEa9JP3uhDS3SG1yjuBaze1xhq5shS6/Xp7QsKledSrnyAIgiAI4i1Cf+IU4jZt41431dwjbyq+KyYFlQr+dx4i5KxNY2Iwof72rVsIDwuz5zjChHUVtxzr3MoaBhgmoxEvXobxPviZNibA5lOrNciSNQuuX7+Bly9f4srlqwgMCoC3tzfCIyJw5+5dXLlyFSaTEXny5EZAgD+G/DAYk6dMxNChQ3jXPseOHcfvf4xF7dq1YLa7FBYaFeLfQ9JoGb/FkNifDvmi8g57TJ5eH26zx5LHzdC366X2zu07OLBvP8aMG8unY2NiMGjgQBw9fBiHDhzgBytJjKg4I/ZceorfN17FwCVnMXf3LRy8+hwvow28EStXvjx+nzAe58/bxPw1q1bjr/kL+MYFZkSZ4fxm1g4cvCbngyGd4Uo0VmldCLMycPMqZD8g4db9Or0nI49DN3iFSxFR1f5LqJNi9ZhgLbsyNRRadw/WTVxui9uO2t1tKbn9cvFljquBe1OK1K4nSS2/M38gqnZDRNRxDJE/u2iQsxhcrF8K90Tz/IW8oG+OgCUidc+D9cZJGI8cdQ6H9sOwcS30C6Yjtm8HRLxfHlF9Z8J493Wc9L+AactGGNcnHgz7biW90UOR2eYOxp4UY9m1GmY5TyyWUJhWn5XZlgbqDjVder1KkOPfIDxPIYQJIS9XdmvlH7iRpxN8mma3JzxAxGHoZsn17nfGumUy9Fdfo5Uhtco7Ne2sK6xxsLyQH6/IGvHEZdslQRAEQRAEkb5gvvp1W3cCeu45Oa0K/XaU3L5mPMO9n7IvYbk0056YYP/w4UMuK/4BmvWwZ+n58xfgs27d0aXrZxg+/CeEhIRwCykxePBQrF+/gXdfzc3Nr4st4+Pjg5YtmvP+/Lt91gPLV6xEs2bN4M3lm4wmDBgwEL379EOxYsVQo0Z1FOemP/34M7744issWryYW38G6HR6/P77BOzbdwAGo4H/aiJ+QF4r9y7BbS/5vY+IZEJifzoja0A4WpY4bk8B5x/nxufLv8Lph/nsOUDrksf4+aoUzoiNA6shfxY/+y+J07dBIczuUcGeejvo+fnnvK99m2EDnj57xvvsZ/74Z87+81VvfykX7keg68xjKD5wC4J7/os6v+3FoKXnMP6/a/hi7klUH7Ebmb5ch6y91qPWyD0YuOIq4BXEL5u/QH6sWrkS48f9zqeZcVu2ZBkfT/fobC3ETigDoQxwU5jJkMNF264O1rjXUVW4G8mB8Yhd6yFf41Zuf2T1HwUU2T08wKfLbSmhzBZgjyeChqvnch43OKwRqTzwdmrXk6SWn+45LDdvwnJDEl5wDyj2WRzQx3IPLvZ4OsI88UtEt/3UObT/DDG9ByL2p4nQrz8OS1Q6OLjsNaGtJGevY2E+qYfy/eJQOYWiUIQek9WSFeXbQZPbA2KyNQKm6QtctFN6QzOgO1S+9uRrY4Rl+UQYEjVxN6GbuJu799iTySG1ytvltZsCdpYgCIIgCIJ4pzE/fwH9nn3co2baFvp5lAqEXLwCn6fP2aOxLUupxMMHD3iXOgIBAYEYN3Y0/vxzBv4Y/zsmTvgD337bH+8VLox/Fi7A//73Nf7+ax7mzv0TWbJkwahRv/LivUqlRKtWLTFn9kxe9Gf++b/8ogevX7GGgqFDBuObr/vhz1nTUbBAAcyYMRX9+vVF3z69MW3qZNStWweTJ41H0yYf8ev/fuC3KFq0KD9/Rm551kgwbdo05MqV076nRGpBYn86o1uFPVCrLIiI88HXa7uh3MSx+Ot4bXwwaTR6r+6OsFg//vfuFXfBR6vCR2WyY9fQmuhVryByZPCxr8U1rSq8PRdhWFgYzpw+jUKcgfvhx+H8oCRXr17FlImTkC9/fqz6dy1Klyljn9sR1oufifn/HLiLK4+iEhRMnkXqse/KM/y58xa+2BiL/sPGIF++fJi1dC1CX0TgzKnTuH/vnryAmA6xRj1zcSyBUGZ0c8yDkFwuRNxoWCJlXEAkBcsLGEf9AoMnBnw3RsHiws22IlcGeywxODMbFAJFRpngJ3Jpk9C2cro5/gYT+11pY08jU7UOpno9SbD83D1XKigy+8lvM/op9e59o6igrNsOalkvUL7Q/LYMgZvXy4e/esl/TKIoCW0jx0HYk8315Yjb4qKBK2cH+LTw4L01/DB0f15M8Hq2bn3NXv2pWd6paWcJgiAIgiCIdxrz4ycwXr/JPWimA7GfQxWng+/Dx7Dyvu9txMTEOIj9Wq2G97dfs2YNLlTnpyzN3PGULFkCrVq2QMGCBVG5ciW+N3+F8uX4gXUZrPGgYsUP8Pnn3VCLW04Yx1LJFU+5cmXQvn1bZM6cmc9jnWhbtGiG1q1b8o0BzIsFazRg6cKFC6FSpYp8b/8PP6zMbztDhmAuXokf75JIXUjsT0coFBb0qLQL84/VwntjJ2PawcavfPNbrErMOtwA742ZhNlH6vLz7b70BNefRCFvZj9M/6wcjo+siy/rFkCL8jmQj8uTUr9kVpTIbeuZ/jbADNGunbtw/Ngx1Kpdmzdaurg4rF+3DqVLl+Z/33EhFKGSHs/Po/Ro9sdBRMQmfTDdKJ0F9548R5myZWHRBGB3WFZExcbh2bNneL0ulmmI0JsuvJlkgiq3O91XFVDkK+xCxH0Oc2jibpUSJXQL4kbsfX1xW/8UFheelxRF8rj3fBBUC36HjiH4tHMI6F3IPhNHQtsqyga2sScSIiAfVJnscQmW60/tsVQitetJgucqp4v1SPGHqmIue9wR65PbHvK7TiQLVS5o2pVx8zy6j7ptIyjdbHtKEDbI67TFLnr3e0HTvyfUHnvGNcCydBKM4fakE7ehm7Tr9b5ESc3yTk07SxAEQRAEQbzTmO7cg/VlmMefc1ME9iBstdp69ov0JOaKmmlbKQVz1zNq1G+8YE+kT0jsT0fkCnqJT5f0Q48VvfAsWl6UfxEbiK9WfYFPFvZHngzP8cPyC3wvdRauPo5Cu8q58U2jwpjdozw6V8uDbMHxF++gZkVx8UHEq/lTI+y6GCqb/zrhkN0v/suIKKxesw5Zc+eHReUNg9GEwYOHIXP2XAjzyYuSg7aiweh9OH0n/NWy608+5F31tPswN3KGJP4lhByxvrnw5OkzxL14gIuPYtBs+HIM+mU8lGYPiNhpgZfXYJYdIFIDdcvKiQszyuzQfFxS/ub65CzM4Z5oFDHD8u8viDv0mmVuCYP5kvxomIpSLaDJkpgJVUJRvws0sl54ImA+KhpNOKFtlWkOdeZECxbK2q2gkt2lJzBdc6kMpgypXU8SKr/STaHOmNgGObLWhFdNudFIudWfSIaPecJz5GsIr1L2uCcp3Bragp5Q+zkuLIZuv6w/GiBbO3i3zm1PeIDwg4ibfdmecMS6fRL0l13sh7ukZnmnpp0lCIIgCIIg3m10OihDgqHMlAHKjG6GzBmgyBAEqFRQsGVDgqDk0g4hJNA5j89n02DukZV7ZvXz5dbFLS9atznQHyZ/Xy74wRTABTYVhwwBUFrM/Hux8D7K3OwYDI490aKjo3H23HkcPnwUDx48cBiMVwz7KuBJaCi/DldkzpwJtWvXhFrtPIBeFLed0NCnLtefFnFDCXjrULzMXZD0i9eEDW/BCpF1omNTVuVZnAXmaIKl2ZQF1ldcmLJLs071Mdxfz1KrWGaUzBOEmTtuIsBbg4fTmsLbxSB37ALff+U5dl96ip/avG/PTXl+XHkB+68+R56Mvvi7V0V7rmc5sH8/unXuwvvm37pzB2/UypcugzxFSmFfUCtYNH5QKhQY1KwIZ3cVKJk7CG0rx4sxfRac4sswOWR/ug/5Io/jsrYUrEoNMt7dhMisFfG80Mf2OV6frfsHgzknYLIJmzIzLExZYGecTZlMwgJLMyPH4myqSLbJC4Fm4T7415Jr5Q2F/rNmiN3pyqE0d3NsPhWB0xrw+yHFurknIr7c/eomJqCoMwNBfzWQ2eOTiC7VznUP10LdEbB1iAtXFGJ0MHavgujtziNOKprMQ9DMmrKlZVn9JSK/3em6B23u1vDbPA5aOT/6EZsQXe1rGEXuhhLc1oqeiPyeKxtX28reFH7bJkEr1w4YtRXRVfo4bIsnsBb8js6FVqbHsalPBURteJ0GgjdQTxIqv4WdETn8sLhDhCOq7NBMXQf/pnIuk55C36YeYo/H2tMJo6g2AYFLmjvvu/kIost2SqBHdjJJ0fPoTLKvRzGlBiNwYw8Zdy+3EFevKXTXxA+vWii/2YCgbwva057FPKsVIkdJB2YOgGb2Afg3kilUNkBvm/+c6h9PhR8RtKaLbL1F6DJE1R0Gk9zAtoyknseQuvDb8ye0Dq677iCuKVd+5yRif/EBCNzSW6a8b3Pl3eSNl3dq2ll5/KGeshcBLZ0NqPVwP0S02yx/vgmCIAiCIIhEEWtmQhB0M7FeJtbNhJB3yPfI3+tLLpY02IC1wriNDCFtCQuH+UmoPdd9FD7eUGTJDMv9h7DqnTsVSrfngEIBTeFCsLx8CRO3ffF8ERER/JiSbB7ZdXAvsEz0NwbaerawcmTPzJkyZ0ZgoO0BmAn/o8eMw+LFS2AxW5EpU0ZMmTKRd88jhq1/43+bsHDhIixZvPCVyx4pCR3LIm4bW7dsxeTJk3iXPclBuv4Eyy4BHq/fgKt9/8frYEIQ9DCxLsYCW7s4sDJMviaW9kl6aRJpHiZcT+5SFmdHN0C5/MFYfuS+/Rdn2GjeNYplTlWhn3H/ZRz2Xn7GTWNhNLl6g389Dh86hEqVK2HHnt18iyTzm58la1YY32vCC/0MC2c4R6+/goX776Lu+1n4PMavay8lW+hnxOmNCA213UCiM5fFw5J9EJ6rNp9OCGEwZeZOqUzeYGQJ9JJ1ufRmCYNp8T4XwkdWeM1eCN+WhW3WU4wyAKq2oxAwVV7ABV7C8M8JF+tNJjcWI3ZSwr6tE8N6eBlzKS2Lss00+P/SBEpfp4OFosyn8F04Wl6A4rCs/stJgEpwW21nwH9Ecyj9ZLZV7GP4LpsoL/RzWLYuhskTYxgkidSvJwmWX5c58B9SH0q5toesleA1c6ULoZ/j4X/QX3BP6CdSAK+C0LZJGeGZoWrREqrkfcjlzOkF0B1nryUyZP0YPm08NEYA4+U+xPb8BjHfDY4PPfpxdfU1e/W/gfJOTTtLEARBEARBvLsYr15H5NiJiBwzwTZ1J4wZjxdzFuDuvXt4oFHhob8vHnAhIntWqEsUh7ZUiYRDyfdhVSoQu34zosY6blcxaz608/6Bdu5C+TB7PpQXLkOh5J59ucBEcTYV97q/efMWNv23Cd8P/A4LFsxB9hzZsWbtv3zv+8ePH+PAwYO4dOkydDo99Fx48eIFrl27jqNHjyEyko1RaeUbHQ4ePIS9e/fxvzPi4uJw/vwFbN++A9ev3+BF+bjYOLx4GcbHibQL9ez3AGmtZ/+Y9iXxfbOi9hRw9VEUiuSQ/b79jbD9fCgajtnHx3Nn9EXBrH7Y9UMtPu0pmHE6cugw9AY9Wrdpw+ctWbQIZ248xq3gqnyDSO3i8eJ+/sx+aFQ6G2/kjt58gQn/XYeZixfJHsDvo5gYvQnhMQZehF9xxOYeINBHzc3nw38pUDCrPyyxEcio0WHRofvwyZSH/7LCbLbyDSsCam4ffL0c+1kG+2rxMCwOeTP5QqtSIjzOCBW3zp9XX8SZu469Ot9cz34On1Lw2bwG3gXsaRmst4/AePACzM8NUGTKB1W12tDkc62oWc//gchWs2Bx/BqN57V6EvuUhPfGtfApbE/L4rpnP7cCqAatR2Cf/Pa0DFG3YNx1GGZ2jjLmhapYSajL5XVdwsaTiK3XCfrbUlHQjW3F3oFxJ7et289h9c4EVekq0FRKYFuWC4hr0FbSc9dOAj2JrbfOwPyCWa+kYX28GXHf/gXea1Uq1xO3yi/8GneujsL8IJwrvxAoi1aApkYRFw0LDK5ufN8Q0cse2tOJQz377cmESErP/lKDuHl7yswbC+OIvtCdd1PcztMGfuPbyJzrZ9B/Ug+xR8WjxCazZz+HotoY7vx/LF+nnq1EVJ0h8o1vKXkek9Kz/42Ud2raWTmoZz9BEARBEERKkZZ69scsX40XXXtyGWyPXD5JOmK1IKpQPpwd+A2gZaqLbX2FChdGxUqV+PVKtyfFEhuHl199g5glK3ixXg4LV0pKyT4pzEbcat8GD5pw71/cNphmxXfarVkTuXLbPFOcO3cenbt0wycft0Hz5s3g5eUFk8nID8L75Ze9cfPWbfbhAL4fOBA+Pl74YdiPyJEjBx49fIzuPbqhS+dOGDduPLZs3catzYpqVarg199GYPXqtZg6bTq0Wi9oNBrMnTMLhw4dxtp/12Hh3/ORMWNGfvtJxdW5SSrUs981JPZ7gLQk9n/frAhGtS3JXSgpU2nP3AnHtO03UCirP2oUzYQPC2fkDY1AVJwRJ2+HYd3JR9AbLahVPLODaxwGGxA3Z5+NfK96BhPNb05s7LCetEJYjAG+WhW8NM6yhwD7MkFnNCPAx2b05TBzN5J7z+N7BmcO9IK/NzM9jrDBgTMFeNlT8TQasw/bzjt+avZGxX629IfDEbC8i4wglAwsVxDXsi10Z+R7T7+2uFhhCALXdE9gXxMS+zmCKsNnwyJ457OnXwsjTKObI2rmdXtagke3ZYFpyieI+uOsPS0hAXEx2Txdhqgaw2DiT2Xq1hMej5Yft8lt3yOq1xpYmNF2ExL77cmEcFvs94FqxHYEdstmT4uI2oboqr3dL0+f0vDZvRreOexpEZZVXRA54BB/D7eRfLEfmoLw+ncLfEvK2VgzTCMbI2rOLXtaRJoQ+99UeXOkpp11gsR+giAIgiCIlCItif2xK9fixWdfcRncHrmrQXHLRhXIi7MD+3LP+jbdh62Pif0fVKzIrzcxwdoSF4ewPt8iZslKKOQH2uM1MtaBVIzCYMStDq3woHE9J7E/Z65c/DxswN5p02di2bLliImORuYsWTFgwDcwGgz444+JmDFzKnbv2svNF4fixYvj519+xdIlC7F8+UqcO38e3bt/jv79v8PsP2fwroF6dP8CP/40DKNGj0PDhvXw1ZdfYOD3Q1CwYEHkyZMb/5LYn+ZJemkSaRYmHn9ZpyB3kaRMhY2MNaLSjzsxf89tDF1+HtV+2Y0i327B6mMP+N8evoxDVS6vzm97MXnLdczaeRNdZx3D0wjHXoBZg7yx64eaUNn3886zGHSZeYyPCzADxj45ioyMxIvnzx0GH2GfFz3n8oTAPktieWLGjBqNQd8NxM2bNlc87PdDh4+g408L+YF5W088hHHrL6LHtN3oPHEHHzqO346yA9ag9MANmLPlHJYdvof6o/ehxehtr+Zhofz/luHz6fuxYv81/LHmFEoP2caXS6fpR9F56n50nrwHtYdvQLk+C1D2myX89t7/fisKfrMOBb9ei/e++ge1f1iLlqM2o2zfhSjfe+6rULLHTAydsgLL911FeKTNp8Gek9dw4/QBzgKy22BagbtZHx6D6B/3e0AA4c7vt18lLOC+LienI/afR/ZEMog4grjuIzziDsKy9WfEzEtAgBK25cqvdxKwbBqEmMkuhP5U4Q3UEw+eK+vNfxAz6N8kCf2Eh/ErCa+PZIRnDuuBVTAlRf+OuwbD1sf2hCPK+m2hcuEGK8kYb8EweTP/8uKMCurevaAOSqMPlm+yvFPTzhIEQRAEQRDEWwLTzj75uDX+WfgXRo36FZkzZ8asWbN5Vz3ZsmdD/nz50K9fb3zzzdcwmUwICQnhhXvm999qsfI9/H19fVG0aFGUKPE+/Px8cf3GTX7Q3wrlKyBnzpwoVqwoN98jmLnlibQPif1vEdO6lX3l8z0l2HvlGYxmR/niRmg0Ppl8GDn7bkT5H7bjwn3Ht3TWu3/VMZurGzHMnc1nNeO77y0+eA8XH8Qvq9Pp0LhBA1QoUxafde2KiePH4/tvv8Pn3T7DsCFDMXTQYHRq3wGVK3yA6h9WQSXOADVu0BBtWrbClEmTce/uHYSHh2PiH+Mxfeo0Lm8Sxvw6EoeW/IGI9T/h1NzvcGXTbChPL4bPhWV88L+0HKYdv6GF/3k8PLwWF3euQDXTAeR5sA5+l1a8Ck0DLiLfywO4snsFYi9uQbOgq6iq3wP/a/+ieY4XCLm9AVUtR9Ei0120yHADLYOvom3wRYyrHI6+OS+he8ZTKB+5HVWU57DwizJonuk+Hzrke4kVfcqhSEAMfv+6Pbp0aI/OHT9Fv04tgaNzoLCmNaNqgOWvXojsv4ZvjU8WpmvQf9UGMaud64hHsUbCNH449E/t6eRwfSGim38H/e3ky9aWLcMR1W+5Cxc0IvhtDYT+jj2dZEww/9MXUV+vTQNC9RuoJx44V9ZDExHdaiRML+QlWyJ1UJT9GJp4j2siomBceTKJjUhxMG/YIS/CB9WEVyWHkW5fAyuse2dAf8OelJKxJXw6ppxP/NfhjZd3atpZgiAIgiAIgngLuHjxElq3+RgnTpzkBfvSpUrwvf+zZsuKJ0+e4PLlK/hlxK8YM3ocVCpV/AcN9k62efLkQmxsLE6ePIUjR44iOjqWF/dZL/8DBw7iypWrOHv2HPLkzQ2VWs13ziXSNuTGxwOIP0liU+FzJBaYPCv+LInpbsKUvYd6yo1Pw1LZsHlQdXsqZRi+8gJ++/eyPSUP+7qgadnsaFYuBz6dfpTPW/H1h/i4ku3zIjH/nX6MZn8csKdsy87uUR7tP8zDDwRSslhxPr9zly74acQvfFxMRHgEXrx8gfz586dJF0DJJfRFBC/y37p60Z7D1SWVF+5+MBxWVfxo6W/WjY8YJRSl28JnxEB4lXW/a6zl6ELE/TQRhksuRmUU4RG3IWw/G01E4OwmfBk4kogbHzFBJaH9fjh8OpeTWY8LDLdg+HUgYheeZe7+3CeoFLSDf4TPp2Xc39aL49CNGgHdqsvs3p0wKe7GR0zK1xMnknOujHdgmDEWcdO2w8LGHUgG5MbHnkwIt9z4BEI9bQ8CmsuMvhqxGdHV+iW9F7hvefjuWQ4vmc7r1l1fI+KzTfbr5jXc+PBw9b35bARNqyVvacM3IrpWfxhfitbyxt34vMnylpCadpaH3PgQBEEQBEGkFGLNTAiCbibWy8S6mRDIjU/ibnxYD/yffh6B//7bDD9fX0THRGPwoO/RqHFDtG/fifeYwZYb8ctP3NSCWbPmYN261Zg3/y9s27oNkydPwIQJk7Fj5y5+3RU/qIBx40Zj+fIVmDJ1BgICAvhGgb8XzMXxk6ewfv0GzJv7J7nxScOQ2O8B0oLY36FKHizuU8me8jy3nkaj4Zj9uBkabc+Rp0zeYBz/tR7+2nsHPeee4PPY1wb7htdGzhDnQTer/7IbB689t6dstvbzmvnxVZ38iHt0iTM8W9Gnb18EBsW/gGu1Wr41UgwzDsxPmQD7nc0n8PDRE9x+oYNVoYZVJfjEt0DBGTyrQrjUxXAGlO8SrYBVaTPmUhRW7sxywarg9oUFHracycUyrEbYTIqAgnU95IytVeVtS3Pre/YyAt//dQj3X0Qj0611fP6zgm1g8snExwXSjthvR+EHZYMO8GrTCNpaZaC0HZIjuocw7d4Bw6pF0O+4bbtg3MAzYj+HKju0szbBr6F0wOokiP083J4UqAOvLq2grV8L6tyyBwvLhaMwrl8K3ZJdsESy858cuG0VrgevzmxbNaHO6TymA6CH+dQeGP9bA/1ibluxbhZsqor9dlKwnsjjzrkywnLpCIw7NkC/YF2yBiYWQ2K/PZkQ7oj9wfXhd3AmtDLjy1s29EBknz3JqBq+UI/egYBPZbqv6w8hplpXGELZWl9X7OfwKQOfHavg7ThszSvMv3+EyKnX7CmONy32v9HyliM17SyJ/QRBEARBECkFif3c/Cko9jOYe56bt27hxfMXyJ07F+96h+1PWFg4rl27hly5ciJ79uyIi9MhJiYGmTJl5Hvzs462TLRny1+5ehUmo5H36+/t7c0L/A8fPuTCIxQqVJB3DxQVFcV74mCugKS6nLu4OjdJhcR+15DY7wHSgtg/sGkRjO1Qyp7yDMwlz6OwOKw5/hD/HLiLOEPiAhjrnR82pyUGLzuH8f+JRAyOHUNros77ji/891/E8n7xrz127rXbuHQ2/Pe97WuFc2fPolTp0nz8beb06TP4bcQvOHHxNu598IM9V540J/aLUfpCwW4u2TJDmcEL1rBnsDx5DMvDF7YL462CK9FMOaDMkQ3KLBm4m3EkLC+ewnLzDqw6T5tXYVtZoczMbUsfBsvTUFjuP4I1Lh0WbKrXE8m50ofD8vw5LA/uwRqVuH0jCOJNkZp2liAIgiAIgvAkJPZz86ew2C+Q0H4kto8CnlhHQkjXkdx1ktjvmqSXJpEmqVQwxB57fUIjdPjwp50oNXgbGo3dj9m7brkl9DOidSYsPXSPX0bK2A1X7LF4cmf0xb8DqrwarFfM5rNPUH/0Xpy5E46dO3Zi5vQZ2LVzp8NgvW8LrGV10oSJ6PnZZzhz+gwsarkejOkISyys96/DfPwQjNt2w3T8Aiz330ahn8Ed1PMHsJw7AdOO7TDuOwrzxdspJEAJ2zoJ084dMB44CfO1B+lT6Gekej2RnKv9x2G+zJ0rEvoJIo2TmnaWIAiCIAiCIAgi/UJiP+HAw5dx6DzjGI7eeGnPSTqTt1xHVBxrj3Vk+/lQ9JxzAjeeOLoCKpojkO/1H+If73ZHYOeFp/hr3x1kyBCMvxcswLf/64+unTpjxfLl9jnSN3fv3sOIX0ejXoMmmDx9Nl5E6WBWeeN5vmb2OQiCIAiCIAiCIAiCIAjCfVhH2atXryE0NJT/IoB4dyCx/y3BS8M+THk9mEhfeMBm7LgQas9JGoOaFcXREXV5n/2f1cxnz3Vk3p7bKD1kG4wmx667NYtlxrRuZe0pRw5ce45un3+Oeg0a8P7Ejh87hl9+/Al3797Fi+fx/v7TG/v27kWLpk2xcO5sPHt4FyqzjstV4HHJXtAFF7LNRBAEQRAEQRAEQRAEQRBJYNu2HWjzcTts2bLNnkO8K5DPfg/wpn321y2RBdsG1+D9dr0OH43bjy1nn9hTNnrXL4gCWfzx+8arvHufhGhTMRdWfvMhH9927gnvAsgVQ1sUwy8fv+/kvufHlRfw27rLEDc6ViwYgiMj6vLxO3fu4GloKCZPnIjjx47zvr1+/OVnFCtWDF5ecgOXpi2ioqLx9Gkorl+7jtmzZtlzubrgmxUR2ashKpv7gyynaZ/9BEEQBEEQBEEQBEG885DPfm7+FPbZ/+jRI+zZs48fVLdKlcr8oLs//zwS5y9cwITxv6NUqZL8su74xk/oWBI7TneQriO56ySf/a4hsd8DvEmxn4nl24fUQK3ijgPfJgc5sb/VBznRt34h/LzmIvZfSbgXfdvKubGsX2U+3m3WMSzcf5ePu6JCgQwY1a4k6pXIas+xceLWS3w57yRO3wnn01/UKYBZ3cvzcTHLlizBsKG2QWyDgoLQolUrdPi0IwpzBjetodfpMXTwYOzZvRsRERH2XK4eeIfgRb6miM1Ywp7jPiT2EwRBEARBEARBEASRliGxn5s/BcX+8PBw9Ov3P9y8dYtfXuvljV9++RG//joKT56E4sfhP6B165Yk9ovC266JJb00iTSFmTNQdX7by4vjf2y8iv9OP7b/4j6XH0ai7ZTDvH98KWuPP0TdUXsTFfoZhbP522N4JdQnxIlbYbID+VYoEIK5PSugTN5gPl08ZyA/lfJRk6b4ddRv6Pv114iMjMLCv/5Cq2bNMXTQYIwZNZof8JYZjTcFa1lds2oVxvw2CjWqVcO6f/91EPrjAvMjtEinZAn9BEEQBEEQBEEQBEEQhPtYmb7LhGVRsCoUDg0RsoFbjonxTDAXB7fhZmXbARP6RduW3ZY4cLPx27LYhH65bZ89ew6Xr1zF+PG/Y+rUyXjy5DEe3H+A+vXroUzpUmjcuKF9TuJdgXr2ewDuMnvVSsmmqdmzX0qpPEH4vWNp1C/p2FteCmskuPMsBv+eeIi5u2/j6uMo+y/JZ8GXH6BrDZuvfnWnVbwhTIycIT68sN+wVDY+XXzgFu4YgjG9W1lcfhSFGiN245/eFfFp1bz873LodHq0GrkGR/bvg/+zM1BYWYnbUKtVOH90J/z8fPn09l37UbFCGQQFBvBpT2IwGPlPpo6dOI19h47x07PnL9l/taELyo/oTGVg8g6BWeMPq8p5UGJ3oZ79BEEQBEEQBEEQBEGkZcSamRDeVM9+4+070O89yOXE61WxsbGICI+AQuJm+hUWKwwB/nheoigUXl58z3q2vmzZsqFQgQJ8b/rEeqdbTSboDx6B4eZtbr747bx48YIfSFdYp9M6zBZEFsiLmJzZ+SQT+dm8xYsXR8ZMmfi89Rs24o8/JmDZ0sXc7xZ88kl7dOzYgV/f6dNn8OefM6DVahPdR4GE5nN3HQkhXUdy10k9+11DYr8HSEtiP4MJ/YObFUXt97NgzbEHKJMvmPe7L+brv09j2rYb9pRnWNynEhqVzsZ/XdBl5jF7buIUzOqP6xMa4+KDCJQcZBs45IMCIfDRqrDvyjN83bAwJnUpw+dLYT7+x2+6hjiDTeBXmuIQ+OQwgu/v5FLcpWs1YdafM1G/QQP+9+E//ICd23dg6swZKF8+3jXQtWvX4OvjC62XFlmyuO8S6enTp7h54yZu37qFxYsW4eqVK/ZfHNEF5EFMSAlE5KjG7SQzOa8Pif0EQRAEQRAEQRAEQaRl0pTYf+UaL7rz2CURWz9V9seFRsKWzZoZmsoVYdx3AJawCG5Wbl5RB1eXgjWbRaWEb5sWMJ45B8P1m1CK3PjYeujbtiu7DrMZ5iKFYSxexJ5hIyAgAN7e3nz8+PET6NW7LwZ9/x28fXwwYMB3mDx5Iq9znT59FnNmzySxXxJYiZPYTyRIWhP7BXy9VIjVm/mpl1qFWsUz42ZoNHKF+GLTmaS7+0kML42SF+jDY9jRuY9WrYTu7zY4fScM5X/YYc+Np3bxLJjdozzfKCBl54VQNPn9AAwmVtrxKCxGWJUaqHUvkfHxHqwc2xvVqldHZEQkL/j/t3EjevTsiTZtP+F9/B8+dAhf9uiJuvXroW27djh29BiCg4Nw5fIV/rcatWryxpRx4/oN3LtrG4/gSegTREXKfxVh0vgjPHc9xGYoCrPaF1a1zRB7ChL7CYIgCIIgCIIgCIJIy6QlsT/67yUI+/IbuyjiniZiNZuhrVweGaZOwMvuX8B44Trfu16MnL99HibmazXIdmwvIsdNRMyiFUnz2W804kHrpnjYtiUU3O984wA3T4UKFZA3n82zRmxsHH75ZQTfw58tXbZcOUyZPBHLV6zA+XMXMHnyBBL7JYGV09usiSW9NIl0AxP6hWlYjIH3v3/uXkSKCP0MvdGSZKGfUTafzTe/sL9Sdl96iko/7sSINY4ucRh1S2TlGxmkMKGfwdzlhGWpjB6ffY4rly8jIDAAg0aMgbZgVfz911/Y/N9/fAPAh1WqoFnz5vioSRNovbxw984djOSMpX+AP5auXIH169bjz5mz+LBzxw5cv36dD1KhPyx3PbzI1wT3yg/BvQ+GITJ7FX4fPC30EwRBEARBEARBEARBEO6jzJ6V9TjlGx9Sn2SIy9yOxvn7Ic5ggE6n44NRr4dKzaRsG76+Phg5cgQ2bliHdevXYv682QgJyYBuXbtg7NjR0NgHFSbeHUjsJ944P7QohiuPItF1lmvXPy+jDfhlzUWM23AFp26H8WmGzmBG20q5oVa5NpoG32x4WKAtmjRugl07dyJHiB8u7VyE7iNmY+XKVfi0Q3t+9PLfxozm3f0UK/4+smTNytlUBcpX+ADZs2eHtkAVWBTqVyE2qBCiM5biw9PC7fGwVB/cqfQLL/ZH5KwJk3cGzo7T5UUQBEEQBEEQBEEQBJEWUOfKCWU2u+tm1os+KcG2kHO+W4EtKs1LJHBYVUroMmeyL67gg1qjeeXCR0Cr1aBgwQIoWKAAvOzjCvj6+iIwMICPE+8WpEYSqcLJ3+rhzuQmuDulCfb/WBt7h9fCtG5l0bx8Dnwx7yT++O8abj2Nsc8tD/taaejyC6gwbAfKDt3O53lrVZjTswIal7YNViKLQomYzGUQnqsO/vl7Ifbt3ctnf9ehFqYuWge/bIXwQdlymDLrLz7f18cbff43AMoWE1ClZl0+Ly64CO5UGfUqPCnxBZ4W7cSH6CzloA/IC4vah98WQRAEQRAEQRAEQRAEkbZQ5cgOTelS9lQax2qFIUMwovPmgsIS77qaifhSsZ8gxJAySaQ4If5alM2XAXky+SJ3Rl9ULZIJ1YtmRu/6hdCucm48Cddh/p7b9rldo1Iq+EaDbUNqYObn5WAyW3D2bjjfu79H7fz2uVzDxP719/zwWbfPMfr3KdAbjCiTPyO+G/Q9yjfuhAUzJqBltwGIiopCgK8Xrk9uiUBf2+dOwQ/YgL8EQRAEQRAEQRAEQRBEekQZGACvKpVsvUlZSMOwvQsr9h6Mgf6vHAAxn/0hGTM6if1msxk3b97EunUbsGXLVjx79pz3hf86sHXev38fz54+47dLpB9I7CdShQV7b3OGxtk41CqWGd4aNlxG4pi55b+YexL1SmTFR2WyQ61S4nG4DqWHbMOETdfsc7nGqtLwgr/RJzPmzpiMlk2bYtqcf1AsbxZM/HUQslZui3P7N6NBnbqYPHESTl++jWidEbFxcWhQt6bb+0kQBEEQBEEQBEEQBEGkLRRKJXxbNYMyU0ZYra8nhqc0Jh9vPP2wAhezu/SxC+5sYF61yGc/gwn8zZu3xq+//oYB3w5Ely6f4eq1a68l0hsMBowY+RsWLVlqzyHSCyT2EykO86/fffYJBPX4F01/P4DZu27hZmg0/5vJYkVSBt0umiPAHgPuPIvBjguh/Dr2Xn5mz02cB2W/xYv8zXH59iMsmzcDq5YtQfYQP2ycORTHTh5H1hI1MG3KFLRq3gJPQ5/C18cHw4cOxDeNCiNHBh/7WgiCIAiCIAiCIAiCIIj0hDpPbvh+2paPp8ke62yfTCaEFy+CyMIF7Zm2fc2cOTOyZLGPOWDn5cuXmDHzT1SvUQ1Lly7CkiX/IDIqEv/8swSPHz/Bzp27uLAbc+bMw7Vr1/ke+48fP+bmW8bNswiPHj3i13379h3Mnj0Xc+fOx82bt/g8E7cfbH72lcDRo8cwZep0rFixiv9ygP1+4+ZNzJk7D3v27MWOHTv59W7dtg2hoaH8ctu27cC9e/fse0qkFqpBQSE/2+PEayKYCDYVAmsnFKbSYObC33nrcX/fDYxmC64/icbG04+x8ugDbDsfiqnbbvBufNzl3L0InLwdhhuh0WhQMhtGr7+M81xeUtEH5IYuMD90Lx5g/87tyJUzG4oXKwo/Hy+0b9kAFWvWx4Fd27D1v/W4ceM6cuXOi7Y1i6J6kUw4euMlnkbq7Wt6c3S+twPsWwMhsDYTYSoO/EAukrgtsL8EQRAEQRAEQRAEQRApi1grEwc5vUwIwdWrIsMHrHd70mBCtHhgWnGaH+S2UAEYjhyD+eFjvrd/gnDLqnLlgE/jhohbvxGWZy+dBr1lx+FyIFyVCv49u0F/8CiM5y5y25Of79U6uO0ZAgNwo2sH6DNm4LUchlarRbny5REUHGzPsXHlyhUsWrwY/f/3DcqXL4fs2bPj/v0HOHbsOPLny4svv+qD+w8eYPeuPThy9BiqVPkQw3/8CZs2beHmOcGL+B9+WBlff9MfJ0+ewoXzF7B123Y0a9aEF/CzZsmCgMBAdO36OSIjIrBx4ya+YaBChQro0/drHNh/EPsPHMTChYtQv349jPhlJD9IcLZs2dChY2fUqFkDefPkse+t47lgSNPuEn31Gl5wxyDVxeQCW7tzYH/fTtgxE0SqwwT+7edDce1xlD3HfVhjwU+rLiJb7/U4fjPMnpt09AF58OT9HojIXhXf/DINZerYWnYZlcsWx979e1Gp3QBsPnodIyfNxcvwSHxQMARze1ZA1xr57HMSBEEQBEEQBEEQBEEQ6QV13jwIHj0CygzBsJpZV9w0gtUKs7c37rRuiuhc2aHk0kwMZz3rixUvzgvoUnR6Az+Pv7+/PQfIEBzMu+Exc8sx4X3SxPHo06cX74P/3r37OH78JEaN+hUzZkxFpUqVcOjQYTx58gS/jxuLsePG4OHDh7h48RJUKhXfCLF58xYUKfIepk2bjG+//R8OHjyErVu38cuMHz8WP//0I/z8fBESEoLqNWrg+ImTOHHyJPLkzo1CBeO/TiBSBxL7CQe81Qb4aDzba12jMiHAK5afepKoOBP/tcDrEpG7DiJy1oA2/KY9B7h++wGMJjN++6ophn7bG7rn9zHku29x+ep1XvDvXis/P9gwQRAEQRAEQRAEQRAEkX5gvfm9q1dB8NgRUGYMSRuCPxP1uf2616Q+QqtWdOjtni9/frxXpAhUEl/9jKDAQKhUajx6/NieA9y6dZvLD4JGrYGPjw+yZMkM/wDbQL/R0dHc/Epky5YVxYoVxccft+Y2beHny5YtCzJnyghvLy9ERERAqVDy+xUeFoYsmbPwYn7WbNlg4sor9OlTviEhe/Yc/LrYoMHsq4Ua1avjwoWL2LhhEz6sUhmZM2ey7RSRaihe5i7IGmmI18DK/7N9YsSmzEQInxwxeZul2ZQFo2hq4EKd6mO4v440KnoafapsRbjOD7dfZMGLWH9E6HxhsSphttgCQ6mwQKs2QaMyQ6M0Q80CFw/w0iGDTzQy+kXj4O0imHW4AT+/HEHeMWhZ4jjalDqKeoXPw1vD9gyIM2qw71ZxLDhWCyvOVuHXN7ftLMw+Ug9br5bh50mIKvmuoGelnfgw33UUzvSYM1K8fcCN59lw+O57mHu0Dg7cLmaf25mWJY6hR6VdCIvzw/Vn2XAvPBOi9D7w1+qQ2T8Smf0ikckvijvGKAT7sFZMM/QmNbffWlwKzYWd10tg140S3Jrc/CzHYkag/jHuL/wSAf6+qFe7DiwKFb4dORFNqpbAon03MOq7r+Cte4bO3bqh/4D+uP00CgX7b7GvIPXZun8wNNxUywU2ZSZfmLLAPmFiU1ZbWGBpVhoszqbkxocgCIIgCIIgCIIgiJRErJkJQdDNxHqZWDcTQt4h3yN/ry+5WNJgPeGVIvc80rSA1WiCbs9+vPzya5gfPYJCqQIvYIlgDQHayuWRYcp4vOz+JYwXrzsI8QyL1QqlnCsaJoRpNch2bA8ix01GzKLlUKgk+8Hm4fZPHxiAu62bILRKJYDNw+Wz7TCR//0SJXhhXc7djU6nQ6/e/XD71m0MGTIIT58+xegx4/DN131RoEB+fDdwMI4eOYD1GzZi9KjRmDVrFnr0/BK9e3/J++TfvGkrBg4cgG+/+55fhsGWX7N6JcaPn4hixYshW9asmDRlGkb9OgLbtu/A4cNHMHbsb/j66/5o2bIF4uLisHTpcmzfvpmft3bt+nj67BkW/fM3atSoxq9TwN1zkxiP12/A1b7/43UwIQh6mFgXk3Pvw0rxbdbESOz3AJ4W+49+PRQf5InvZf661JrxEy/cS6mY5zrWffY7sgYk7PP+3wsfYO35D/B3hxk4dq8gKk8ZZf/FmSz+4fir/Qw0KnrWnuMaJsh3XtIXT6Iy2HPiufDdABTP9tCeSh5Xn+VGywUDcPVpDntO4jya0gjZMgbwg/OeP3cOg4YORc8vevK/rTx8ByP7fooC2UPw78YNePAsEmWG7eYHIH4TkNhPEARBEARBEARBEERaJi2L/Qwr95vu4GFET/sTcRs2w2oyQ6lh6oqNFBP77SI/I6JwAdxvVAcvy5SEgstn++vr64tixYqh0HvvQSPaHzlOnTqFgd8Pwf1797nVWlGvXl389NNwXL16Fb+NGov169Zg+44dmD5tOqZMmYxly1dg5crVvJue3lz5du3aGSNHjsL6DRv4/fqoSWMM+2EofvzpF959DxP0v/iiF9+goNao0a9vH3Ts2B7Tps/E0iXLkCNHdv5rgjVrV+K9woXR7bPuOHLkKI4eOYigoCD7XtogsT/lIbHfA3ha7K9R4BJ6VdmGJ1HBfG/93lxcbDNuPM+Ks4/ywWxRwGxVcgbFyvfsz5PhOd+LPsgnzj6njbqzhmM338s9no+KncKqLhNe9eTff6solp6uiqvPcnDrMiFX8Es0KnIGrUse4y46K8Ji/ZDBNyZBsb9AxifY1/tn5AiK96O/50ZxrL9UARFxvgj0jkXz90+idqGL9l+BJ5FBqDZ9BG69cPQ7Vv+9s/i84m48isgAPy89vqi80/4LV35mJU48KMiXw6PIEK6cvVAwSwAalAhEoOYsV7D7uUuWlTJnMLnt1uGO//TDAnw6MR5NbYRsIQFo3qYjdkcXwLiOZfB+/qwIffwYn7Rri8lbrmPmpD8w+qumaNWyGY5duovKvx2zL526kNhPEARBEARBEARBEERaJq2L/QwmkFv1en4Q3ZjFy2E4dAjm0Oew6vSwmozQfvgBQqZOwIvuX8B4/moSxX4tsp/Yh4gxExGzaBnvQkjh7Q1lSBBe5sqJh+VL42XpErCoVbz47ufri5y5cuG9996Df0CAbG9+KWz/mXse5srHS+uFbNmzcVMtf9x67ri8vX1g4o6D9eT39vaC2WzB48dPoOa2mSVLFm6q5n38h4Y+5Y7FghzZs/N5bFmlSsm7A4qJieV99AcGBiJjxhAuHooVK1eiWNFieP78OcaO+wNbt2zkXQoN/WEYt7wGs2ZOcy4rEvtTHBL7PYCnxX4p45v9jf41N/HxqQca4Zt/P+Pjrng/2z0saDcTFXLf4tNFOINy/Xl873aFwoJrg/6HgplCuYtKgf7ru3LrbWz/1ZHahS5gbbc/EOhta0BYf7E8Wi74no+LYb7+T/YfjGJZbb3xLzzOjQHru2DH9VJ8WkzdwucwoflClMx+n09fDs2JCpNGI87oxaflmPPJLHSvtJuP/7T1E4zc/jEflxLir0XuDCZ0Kzcf31TfzOfdD8+IAqOmwmxhl3jCPJz2EbJn8EPLFq2w3r8jxnUohYDnp/HiwQ0MHTYMUzeexTdLr6Fr4Ugs+Lk7TnBGvuKYc/alUxcS+wmCIAiCIAiCIAiCSMvIif0sMK0srYj9YiyxsTDdvA3DlWswXboK88MHUOXKAd8unRAzZy7M9x466SlMIOf92zvBHblKjaBRPyNu/X/QHz8FdbYsUL9fHKpCBXA8PAzPY6Lg4+XN+97PmjUrQjJl4gV1JvwnlYSO090ycHcdYWFhGDRoCE6fOcflKdCwQQP88MNgLFu2HBMnT8W4MaPQoEF9fl4x0vW7u19SSOx3DYn9HiClxX7mv35Nt/F8/PPlX+Gv47X5eEK0K3MQSztN4eP+Q/9GrMGbjzNalzyCVV0n8vF/TlRH12U2n1yuYF8BbOw+lo+vOlsJbf8ZwMfFDKr9L0Y3WcrHX8T4o9T43/E4MoRPy5EtIAznv/uOH1eA8cOm9hi9qxUfl6NT+X1Y2GE6H2/3z/+w8uyHfDwhNvUY9cqdUPt/vuHHHkiM2xMbIW+WALRv1wEr1K3xv8aFUSPkOaZNnY6tG1dh07Zd6Dz/Chb/rzbvy//mrTv4oN9fCA9+376G1IPEfoIgCIIgCIIgCIIg0jLpTex3RULrcHf94vlYb3yWZj3fWV5a3Ecp0t/MZjPCw8P53vzBwTZ3PbGxsXx+QEAAn5YiXYe7+yWFxH7XJL00iVTHZB+QNyG6fbAbzd8/bk8Bd15m5qfM5Y1Y6Gc0KBLfE/3PI/XsMddsulwOJx/k5+MqJTPJjjD3PIPqrLOngC9WfZGg0M9gfvp7row32Gx5NgiwK4xmdnkmjb9P1LTHWOPHIXssYZ6Ex/LTKlVsDQMfFs6Ilh/Vw47NaxETq8OxA3uQQRGDmuWL8r8XLJAPma3P+ThBEARBEARBEARBEASRMNTrGLzIz3rvJ0foTiuw/c+YMeMroZ/BxhpwJfQTqQOJ/W8BjYqexvx2s7Cm63gUyvSYz9OqWXsooFZZoFba4gJB3jZBm/Ey1t8eS5hrz7LzU8Gdj5iWJY4j2Me2zt033sfa85X4eGL8e6Eidl239Yhn621T6igf9xSnH9oaKBgZfGLssaQxbdsNfmo0mbFw3W4sXbwE9SoUgr83ayPkfp8yBVExzmVCEARBEARBEARBEARBEASRmpAbHw+Q0m58mhY/gfWf/87H5dz4iN3yMN/3px4UwCelD2N550l8XoZh8xGh8+PjjKmt5qFP1W18vN/azzD9YCM+nhBru/2OFiVO8P713/99gj3XxvrPx3L7eIqPD/6vI8btbsHH3eH72uswpskSPr7taik0mvMDH5cidkvkrhuf4lnv48LA7/j4liul8dHcoXw8IQ79XAuVC2fGlMlTMHC3AkM/rYn+jQti6aqNmLpkMxb82hvlK1R41fL6UcNGOPcwBo9Kf82nUxNy40MQBEEQBEEQBEEQRFpGzo2PoJulthufu3fu4MjhQ/y4ue4MfCsmIXcz7rqi8cQ6EiKt7CMbwyB79uyoVr2GPceGUObi8QiSe9yu3PiwqaCHsSkLbO3i8LZrYiT2e4A3LfbXLHgRu3uN4OM5fpnFu8jpUPYAFn86lc/LNWImHonc6rQqeRSru9oE+1iDFk3nDcKemyX4tCsE//fXn2VDkbGT7bk2In7tigBvHR8XGhvcpXyumzj+P5sIrzNq4Dd0IWd0nS/y5Ij9/WtsxPjm//Dx6QcboN/a7nzcFdmCvXFsRF3kyuiLqZMn44FPcYz9oj5u33+ET5o1wZe9vkLPL203GWaMJk2YwPf0f2jNhCfv9+TzUxMS+wmCIAiCIAiCIAiCSMvIif0sMK0stcX+A/v3Y+L4P3h/+UkV+63cOhQuROmEfhPjiXUkRFrZR1be+fLlQ+s2H/NxBqsDWbJmReHChaHRMPXKhvRcucuT9RtwhcR+WZJemsQbRalwbpvJHhDOT5lw/yQqmI8zdzrRei8cvVsIodHxvrMY/174gM9n+GoN2NVrJDb3HIW2pQ8hdzDzP++8jXnH6iA8zhfjdje359jIGfTildDPfj/9MB8fd5dTD/MjIs6Hj3trjMgf8pSPvy6Z/SPQv8Z/fJy12E474PrrhSyBXlj/bVWcG9OAF/oZrPVx7qZT0BnMyJ87Bw4fP8YL/RaLFWv2nsenXb/AnzNn4UVENJ4UT7gRgSAIgiAIgiAIgiAIgnizMFGZCc1CUKvV8Pb2hhcXWFz8mycDW7ePjw/vz95T22HrEYLc7286mEwmPHz4MD48eICwly/5hhZPYhPuE+ftlfadIbE/nTG07lqMbbIIIxstw4iGyzG/3Qws7DCN/+1eeCbur636st792X+ZjWrTR8BsYe1Y8bCe8x/NHfLKXz6jYZGzWNZ5Mu4O64PoUV1wesD3WPzpZHxbcwPyZniK1ecqI2T4Asw7Vte+hI33MtvGCGA8iw6U7ZWfEGz+p6LGCPH6XBGcgP/9EN8odC6/FxcHfotcwS/5vI2XyuPqs5x8XIxapUDLCjmx64daqFciK4wmC/Zfecb/5uXlBZ2BtSnbWiCZoXoaEYc7j5/j+67NcXz/TpjMZliVWq7I6TIiCIIgCIIgCIIgCIJIDm9KiGU91atWq4Zy5cq/6oGeEjCBu2ixYij+/vtui91sPiFIYXnMFU6OnDn5Bgx315masC8n5AKR8pBKmc4okPEpBtbegB/qrcWw+mvQ7YO9/CC8jFiDFz8ViDF4Own9AmFx/qj3549oPn8gtl4tzbvQEWC9/UvnuIsOZQ/h92aLcGtoP+zp9TOXd8c+Rzx+Wluvfkas0XH77hJnZI5obAR4xa/PFVNbzsfl7//H7xP7IoGNGbCl52+4NvhrPB/RA393mIFMflH8vItOVkOnJX35uJROVfPiq3oFcPTGC1T9ZRfe6zgOh/dsx+nTp3Hx4gWo9WE4dfkOn9574CgqN/0M9WpU55e1cpdORI7quFvpJz5NvAP4BEORNQTQeODmpOCut4xZoQjytmcQBJEkVD5QZOGuIb/4e9drofHjru/MUHjTY1GqoOCeTYKzcOcwyPZdLUEQBEEQBPFOkNS36dSQhoODMyAoMNCeihfZvX18+N74QpoJ1d7ePvD1s42JyfJYAwHLDwgIgEar5fOY+K7l4v5cHhPkhWWvXb2Gq5cvvxK8WT7rWOrv78/Pz9JCYNsNCg5GpsyZ+XmlsHmCgoLQ8dNPERISwq9HWJZtk21bqVS5bMAQ5vXjjsXLy/tVmu0b2x/2tQNbluWxKVsnO0b2FYGQp9FoueX9X62PSDuQz34PwF0SvOMbdgmxaUr67DeZlTh2vxAMJjXUKjOy+kegcOYn/G9nH+VF2Qnj+HhCqJUm3h2QwRwvknipDaiS7xrK5ryNUtnvoUS2+1y4B62a7b0NPbfNTxf3w5rzle05wEfFTmFj97F8/MLj3Cg1/g8+nhTOffsdSmS/z8c//ru/w/oFxD77E4O5Mzp2rxD+PFIPy89Utec60qBkVkzrVg5bzj3BnG2X0DDTE1QunBGt27TBmdOn0a93H1yx5sf9fX/DW6tG7eo1cP++bR91/rnwtGhnmLwy8Ok3Rdry2e8LVZc/4PdtZccPHa7OQFTHubCwyp5UCnSF/7JvmKYXT8wpxH3yJQz34+tlyqGEomhjePXqAG2dylCJvGFZH1+Acfta6GcshemRmwenCoGqTU94d2gETfnc8aVvfgHzwZ3Q//Un9Dvv2oxIsuFuvlPWwa+2zZ0XT9wV6Lt0g+5KIvvpVRTey/+CV8H4xjdYnsDQ8xPEHXP9NQ2RQgQ3gN/WMVDbPIvZODsGUV1XwJIa1T8tElgEmh5fwKt5bWgKxD+MQ/cYpv07YZjPXUMHE/867BUZy0D7VQ94Na4OdZ74Qeytz6/CtGMd9NP/gfFunD03CRTpBL8530CdQaRi669B17ELN0ngOszaHP4bfna0ee5ycRKiOi+EhT1cpFVyVYXX5+2gqf0h1AUzON6B9M9hPnEYxt3bYFi+FeYI+ZcSwhFFoxkI/F38zBQH829tEb3soT1NpB9k7t9JRg/LzC6ImnHdniYIgiCItEFimpmgmwl6mVgzyzfke+TzoM/+QwcPYsqkia+EbYvZjJat2yAmOhrbtm19Jc4XLVoUDRs15v3Tb/pvI65cuoTMmTOjBTcvE72PHzuK/fv28fM3bdYMhQq/h7i4WKxeuQpZsmZBg4aN+O09evQQ/65ejThdHKpWqwGlSon9e/fy22YeJXp+9RUv9Bv0Bqxbswa379xG6TJlUL9+AwRnCMaNGzfwz99/OxwLgx1Pnbr10LZdO1y5egVHDx/GwQMHEMjtW8s2HyMrtw8PHz7CyhXL+WNk2xP87bPjY6FipcqoUbMGjEYT/tuwHtevX+e/PmD7zo5rFbcs08GCAoO4MmrNNzw8efIYy5cuRWBgINq2b8+L/UxD27N7l33PbLD9y5YtG3fM1fk4g20zX/78qPDBB/wxC0jPlbswn/1yA/S60sTEwfOaWNqCHSORjhi6uQOqTRuJOrN+Qo3pI/jBcgf/15H/LaOvrTe7QCa/SDQrfoK7qONfmrMFhOHOD33xfER3VMwT/zKgN2mx+0YJTNjbDN2W9UGFSWMQ8uN8fvBe5v+f4aU24e/2M7jtRPJpxvOYAHuMfRGgt8eSho8mXvx4ERu/Plcw90ND/uuAQRs74odN7TFsczsM3NAJvVb3wAeTRiFo2F98+bgS+hml8wajUDZ/9G1QCGf/aI4R/bsiR6ESnJGxIiRrDjyIMMGi0uJ5ZBxvePKXKA+9Xw48K9gGYXkavXGhP02h8IPqi5kI+LUBVBkCoQwShSwBXP2zz5ckfKH+rCc02RzXp7jyL4wPU0HpVGWG+vulCNo2GT6tHIV+hiJ7CWi7DEfAkW3w+/Q9250iIXI3hs9/+xH4R09oxUI/Q5URqhpt4Tt/J4Lmdee29To3HCUUGbM7lJkyW0V4/9yae6iwz+IKhQaKLJkcl82QDUqvt/cGmKZR+UCZXXQuWMgcL0i/W6igqPEtAg79B///tXAU+hne2aGu3wm+S7lrbFp7qHwTq7NaKJv8zF2/q+D3ZSMHoZ+hyFQEmvbfw3//Tvj1LJ0EG8bNWLIH/Ff/DG2+DI7njru2WGf2BFH6QiGxeW6HLP6J26E3hSYrNIMWI+jQ3/Dt8RE0UqGf4ZUJqqrN4D1sKgKPbeDOS+XEy4vgHqAkNjsoKxT+VHDpE5n7d5JDZu78s9dcgiAIgkjbSJ8FhbSr/NSGCc/1GzTE3n17sY8LrVq34X36R0ZG4uiRw7hy5TLfEMAEcda7nonz//y1AGvXrEFUVCRCQjLy4vr0qVMQHBSMYsWLw2oFsmTJjKxZstq3Ar6XfOZMmbFs8WLcunkTNevU5t896tVvgG1bt+C/jRvh5+v6HfDMmdO4e+8ut+2/cPzYMV5ML1GqNDJlyoS5s2cjR44cyJc37yuxXYyfvz9qc9tbumQJdmzbBo3Wi9/nx48e4dD+/Xga+gSNPmrC55UsXRpqjQbTpkzG7p07YTQaUfnDDxEZEYkVy5bhwyof8uI/2/6bIK3Um7QEif3pDLG4LnDmYV5+mi0gHEqRsP9Px2lY9/nvGGAfqJZRIGMocgSFwd9Ljwq5btlz5Yk1eGPT5XKoO2s4Vpyx9Rzz45b7ttZGPs64HBrvCz938Av4itz6uIOPRo9c3HIC4vW54s8j9TF2d0v8vqcFRu9qhVE7W2P83mb483B9nHxQ0KXrIjG3n8X3VH70LAw1B61AtVFH0Wn0GhzYt483hrqgAnj8MgbDh/6APds2Iyx3XURlq4S4DO/ZlySgCICq71wEDKvqWYOaqSa82mSzJwSeQD99F6zO9ynPogiG+qelCOhb3o1jygXt6BXw75TfnpYhexP4rZ0K7+KJu7lS1huCgEW9oRL35vYAiirfwadeRnuKINITCiiq/cBdF72glmj8cqia/4qA2R3BhlORRwVFs3EImNkJ6kQvySzQDl8G/34l7OmE4PazbC/4rxwMjRv7+c6gzQPtjPXw71PJ/QdOnyLQ/rCIb7hRyn3l4FMa3ks2IHD7plchYH4PqJLnSZAgCIIgCIJIAwjv3k5TFeubnbowgdvH1wcNGjRAvXr1oNbYXNe8V6QIL/wz//5M0GeNAqyHepxOh6joaIQ+eQKdLo7PDw8L40MYF5g7IFfExsYiIiICoaFP4M270wG3Dh1y586DXLlz8+uWg+2j2Wzme+0bDAY+zhoKfLltsQYH1jARyU19fOXFBQ3vjgf8Pl64cB6XLl7g97t6zZqo17AhSpQsxQ8mzNBqNXj54gW/r48e2r4gZY0FrBGgzSefwN+fdfJMXD15U7A9E8K7Aon9bwEB3raLn/nuZ4K/wHuZHvHT/CFP+SnjSVRyPg9WYPiWdvY40KncfnsMiNL74n64TUTUqMyonv8KH3eXatz87IsBxrPoADyNfp3Pl5POE84Yj5kwA/f2LkXuk2PxZNsU+HtrUb5BW1SqWh1XHrxEx06dMPLXX/BZ22bISj7W41EGQz1gAQIGfuBho6mBsuWX0Nhcv73Cem4+9Gdi7amUQgFF3R/h1y2fPe0O/tD88ge8Csmoi6pc0I4fC20We9oNFKX7w+/bcvaUpwiG9uc+UCf+4QxBpC1CasN3Whf+E0x3UdQYDr+uBe0pCbnbwG980yQ8/Gig/m4KfMon1AKnhKLiN/BfPgAaDzfUpW98oPp6JnwbJq+hUdmkD7wrSD6rYqj9oSpZDKoi770K6hI56ImWIAiCIAginSPVFXiBVpmyEi0T8ZlQrtHavo5jve0ZrPf6jh07sGTRIqxYuhQxMTEoXaYs7ypn9qyZeBn2kp+PwdzBsL1kYrkgerOpEHj47TA/9zbf+gJO83Fs2bQJDRo35n0erVm9yp7rDOukypZjXxiwoFAoYbZwx8Jtg+VrNVr+2OSwcPsgLBucIQPvosfbywulSpXCvNl/YsniRdzv9pk5hH1kx8j232Qy4dzZM1i+dAkW/v0XoqIcPY2kBgold8xCXBQY4vi7CL0avQX4idzn+IsGuBUuzLC4+M9+HkaE2GOcEVO67w7l+vMciNLZhO5gH0f/3ZuvlLHHgDqFLthj7lG3cPz8Gy+Vt8dSnrN3w/HT1CX4Y+xYZPcHbhxYifPnTuK/bTvQvGULrJnyPXb9UAud6xTH+yXex6cd2mHq5x/g5G/10L1WfuTP4udg+N45lCFQD/4L/t+U8bwB9SkBrx4lJOuNgnHaupT3R60tBK+BzWUNo+XWWRgPnYH5pcynBerS8P5KptGjwpfwqSbXQBQB89kjMF1+wvsslKLq0h/aXB52xZCzM3y6FbEnCCI9oIWy4wBo429b8UTchunQYZhuvZS5htRQ9/4Caied2A/qXt9AI3dJht+B6fAJmJ7IuaPLw9mFpi5cYXEP9NUGwn9pX6hToi1YFwVLRGTi4Wk0/zKQpsjdAj5fFnF5j7BGhMLy5LkLu87Z/J8/R+z+CHuaIAiCIAiCeJsQnhHZVAgMaTzFn3EVCly+fAkVK1fGZ927877ymZjNfOVXq14dzVu24t3wMFH8xo3rqMTN165DR959D5uP7R4TwcW7KQjjTOC3CUe2I7p06SKKvV+c307BQoVeCe5sNh5uNjZnTEw04mJjeUFdpXQt27JxBh4+eIhOXbry68ySJQvu3LrN+8r/7PPuyJgxI98Tn98XCWxZ1vmVLfvFV1+hWLFi0On1uM0t367jp2javIV9Tg62vGgVTPC/dvUqChUqjCZNm6J6jRp8XmpjNZv43ZILroifJ6G50j8k9r8FbLtaCkfuFsbiU9Vw47nU9QnwNDpe8WC++dkgv4z3s9kGnHUPK7zUtjfyKL3jJ0irz1Wyx4Bm75/kjJF7jQhsvmbFT9pTwMpzzgPzphQ5MvigX6em+GPiRAz54Qd+BHJ/X2/4eCXs65QtN6dnBdyc+BHOjWmA1h8k7nboreSD7+D3lVSQ9wScya3ZE1457EmB+yug2xvv7inFyFsP2mL2+CvuQN+nHiJqt0F0+48R+UF1RM++7PTMoazXAioHd3p+UH/SwNnI3l6B6OofIrJZJ0Q1rIGINhNgjLb/JuBVCV41kvA5gFsooO43DNrc5M+ZSCdo8kDbqqg9EY95yTeIqNgAUe07I6pWVUR8Ng8mqWCcsTa070v8W/qVhLZxvI9MAfOy/yHig3qIatceUZWrIur3w07Xt6LyJ1BnlXlk8q0Anyk9oU4RN9mxMPSqiYiS5RIP7dPa4LwaKFt0g8bJtU40TAsHIbJsMYSX5M5dxcqIKMjF63yO2IWH+UHa2HBspik9ELOABhklCPO8Xohs3NzN0AzRC27YlyQIgiCI9IEgvjKEuDiktB9fJuJfv3YNM6fPwMnjx7Fr9y6+N/zG9euwYd06bN28GRvWr+d7/B87cgR//7UAu3buwKiRI3mxP+zlS8yfOwdGgzAWpQLHjh7FqpUreD//mzZuwOnTp6C0b2fy+PE4eeIEL8Lr4uLw58wZvHuc8+fPY+Xy5fx8EZGRmDxxAi/0t23fwb5eR2yNBFa+B/6O7duwedMmPH/+HHfu3MaEP/7A0aNH+HUwF0FSIZ4ty74KWPzPQv5Yli1eggP79/N5y5ctxfatm7l9WYaFf/3Fz8uOm/n1Z2XFYNNLFy9izuw/cfjwYa5M/uK/hJBrVEhJrCazU32RBgFp+m2HxP63gCdRGVBl6q/ovKQfLNb4Uyr03I/QyfsVaFT0LLzU8YPjJkTT4iehVdvWt/+Wo/iy83pJXHpiE72LZnmEnxus5OOJ8WP9VSiW1ebvi/nq33a1NB9PLTRqFa5cuYoDZ29h34UH9tx4Lly5gcPHz+DcuXO88fr774U4duKU/Vfg/VxB+K7Ju9lTWuHUNfYFDKPGwJi0IRucUeWGtlddiRE2wfTnIpjj7MkUQwFFqVpORtGyYjjiNtxh7V02jKEwjv8B+rv2tEBIOahzi1z5eOWHppLUfcUj6Pr/CuNd4bqzwHr8T8SOPCYRF5VQNUiBxhTvD+EzqA53E7anCSItk6EkNFJvPM9XIXbUf7DEvbogYd05CbHz7tnTAiFQV85lj9spUA1q6SX5cAFift4Ii9Ch3xIO04xBiD0qUc6VxaAtKeMHS6WGQuJG1LJ1LGIPJm/A+rcGZRaoGzq7UjLP6IaoYathfiEuX+4c3tgH/bCuiPx4DPSTeyF6wsn4Hk4E8S7z7CbMFy+5GS7D8sy953qCIAiCeFMIoqsQBKT5r36TGVzW0zAxPPTJY177YQK8zVUNcOvmDb43PxPVBSGbifRM6GY+9hmsYeDFixf8PAw2X1xcLMLDw23CfUQEv06Wz0RyJsifO3uWmyeOX8a2rAV6nY5vOGDUrVcPVatVR5as2bj1hPF5crB1MoH+8qVLeHDf1pmX7Tvz13+eOxY2dSXAs3y272zZ+/fv8WmhUeDqlau4cf06P94Ag7kwYm56xI0GbH42RsHFCxdg0OtdbiclsRpt7xQO9UVCQr+9zZDYnw7w0cS/FKuV7hm6HIEvkTMo3oeYHGxA3SktF3AXZcLrZIPuDqu3xp4CxuxqaY/ZYA0Mw7a0t6eAwXX+RdV8Cfvur8L9PrTuWnsKGLqpvUNDhRQfTfzLi7ebDRRyqFUKPhy89hwFey1F34lr0bF9R0wb8R2qVK6MBnXq4tv+A/Bx6zZo16Iphg3sjxlTp2HVihUY+dNP6NXjc7Ro3hzl6rXF+w17oO2PC6FKYR9yaZ9QGL5rh5ild+zp16BEB3iVlfQ8D98C3XrnxhjPo4EiZwbJjUAP8w7nXvyIuw7DXtvNPZ4gKENE3Xu9s0El7UQcuhfGK9JxB8yw7NvI/XVEkasAFCnQW1jZfBi8P5AMiOAJlAFQlv4QmmZtoG3XHJqa5aDM6HKUVMArBMqCBaEsJAp5QhK4E3M/ZMztOH+h/FyZJ7ANhRaKYpW5fWoNbcdW0NStDFV214MjOaD0g7KAeFsFoMwqajjNVATqxi259bbm1ssda4AL+6Xi6kXFOtC0aWcrlyrvsd16TVRQ5K8ATYuPof2Ubb8st7vJuZ1zZZq1KNT1mnDH0R7aprWhfj97AudADLe9HFz5i89Hfq7CC8tquPNbqR53zNx6WzeAunAyxmMJzgGF5LCsF3fBHGlPvCIO5m377L3C41HkymCP2VBkL+LcmLd7K8xOl+QTmNZftScEvLn6mrjvecvGwYjquyK+8eBdxSsrZ/+kFekC9IvP2+NyWGA9Nhex4/d4vgOXX3bHulowHxS+ryorFO9V5K6nT6Bt3xKaDwslbHsV3ja70qQ5d9105JbhbEuj6lDlTe7IzNx+ZCwMdYOm3PX8KXfNsPXVhKpQQvbQDVScTa7IXYNtuWvwkybQlMudvKf+pNr2V3A7nzmPpNxzQ+Eld1CsDCT2vWBeKHxk5vXkuWR2vlxtaD7hyqhtM2gq5odCeARx2o6L/UnLpKl6n8g9Q5sJquqNoO3AnYvmdaEukNzrid0fy3H1tRW0nbj7bhPuvlYsS9Kupdd5diAIgiBkYS5TmCmWM8dy+eI844uEda2kwgR2JnKLg+D7XhCz44X7eB/8LI8FYT6xuM3iwu/xy9ryXC0vIF0P4+jhw7yLnUOHDmLt6tV8nrC8NDDE+8PyhG2I8+QCQzofQ7o8m7IgXVaYjyH+TRxSEt39+7L1hyHky/32LqB4mbtgypb+OwBXhXkxkL2bsikT7VicTYXAhqBlgcn2wpSF2tXHcH9do1RYsOurEahR8DKfPv84N9r98z+8iA2A0azigto2tdjeTgK8dCgQEooRjVagaXFbL/Ruy3pj4YmafJwJ99GjuvJxga1XS2Pk9tY4dMfZXUKZHLexoP1MlM5h68a87kIFtPprIB+XsqLzBHxc+igf1xk1mHGoAUbvbMnta/wDe0bfSAyp+y96V9kGb3sjxsqzlblj6s/H5dCoTNjf50dUzHOTTx+8XQR1Zv3IH3tS8PdWI3JeK3vKBjM+rKU1ODhhIYoZf9bKykYyZyOSs7Rg1IwmM1Yff4iO02zHnlps2z8YrATYKzd7P2NxYcpqgzBlge0pmzJDx+I2o5d8s6eoNgGBS5hv+0fQf/0pYv+9DwTVg//xWY7+sO9MR2T9iTC7I3wpQqCZvgP+TR1f8MxTmyPy90v2VErC3czerwNNUVHvXUsszAd2wPxMKsVroRq0BYF98tjTjFgYPq+GmB12JTK4CQLOToZaXMzXfkdE4z+d3W3Ild3dWYis94d7ZfeKIGgWH4F/9YTe2Ll6f3EColrOcFy3d0n47FoLb4fO0JEwfFoDMfulfoZE+OSDpu8g+HSpz3RtCTqYD62BbvR4GM5KfG9naQ7/gxMc3XyYjiHmw04whMoofYqs0K7YA79K4mPTwdinJqI3SFw8qUKg6jQQvn1aQZ1NaicssJzZAN3YsdAfjB+83ImMLRBwejx/HQlY9/ZGxGA9vH4aBu9G+SVX0HOY/voNMaM32nqde+WA5qth8PmqgcS9E4fpIYxzxiF2Euuhbs+TIrN9XB6FyK9fQDt6OLwrSG1WBEwrJiN29CKYXySmlKqgqNARPkO/hLZCNidLYA09C8O8PxA37zCs0rr6ihBo1x6Dn3ioFcN+RFceBOsnw+Db9yOmNTpgPbscsd+PguGy47gvLgkuDk2tIvHiGxODbx+E8dRze1pEye8Q+N9XvJ0TsG77AuE9dtlTXBVqtgxB0ys4HK95TENEzrDdW8QoGsxB0NzajvNOb4nIsZJxaQKqwO/gQmi502FZMwBR36+HxRAIzV+H4V9HXLnvIK7hR9BdTqCxOnt7BBz9VXTOOZvyGWdTdjq1bqR9AmvC78g8aMXtirrdiP6gJ4zJdcOvzQ9tv05QZeKurU85e2PP5jFeg2H5UVj4h64wmObPgvFefFkrWq1A8GTxwOcGGL+ojpjINvD9pRe0RSSVNfI89L8OQezyK1xFsucxW9dnCHy61YXKlQ754gIMi+YgbtYmWGISe7zWcPfSrvAZ8Dl3HWaRvyPrH8H47yLo/1wM4w3n68b5uDjzMvIjxD5vzx1XF6ilZiKcO64JIxG38FTiDSrJte2v8Id60h4EtBbvRCj0resj9oS0hc0Hqh+3IrCH2IdfFAydufvPXsfB3jxyLhWBUH06CL4D20Ht2CYIvDwG3Q9DoPf+A0ETy9ozGdz9sBO3P/sSuB++FvL3b/OYBpyNumVPJY20Ve9d3DOqDAM+HQ6f3vWgkrj9spxbBd2w0dCfccNoqDJC3bEvvHu1hyaX8zOQ9dl5GGaPRdz8I67va554diAIgiBcwlQzQTNjUyEkppv5Vq6EMiuWcLGkIdZsGEL6zBnboLJMCxLEbNYznfVcF9KusLJGAdE6xST0mxh31iEWygWh3V1Sax8Tg5U3GzOgdJly3LHYHjzZMeXLnx8fVKwIrTa+84j0XLnLuc6fcc+K+/j3J0ELEwJ7V2BTtlYWBD2MBWFLr6OJpXVI7PcASRH7BYMlBDmx/9uaGzC8/mo8iw6EVm3ie+C/Dr1W98Cfh+vz8WwBYXj001d8fOOlcmhS7BRnOPgk74rn/JM8iNT5wFdrQNV8V5Ev5JntR44VZyqj67I+vN9/OViP+9Vdx6NxsTP2HO5VTeeNI/cKc+v0RaB3LCrnuY4A73hfLzuvl0Dz+d8jzuj4hD+8/iquHDbiKVcG3mojcgU7tuY+isiAl7H+yB4YhgcRGVFn5o8Ii0u4t7Kc2O+KsIhoGEwmBPj5wddbg2NXHuBRpAUtK4rF3Xh2XghF/dH77KnUgYn9zKCJg9SwsSkLYuPG4jYjl3zDxov9C0vB2LczYjc9tmW+rtifuyMC9oxw9H1tOIKYml1heMiuorRECDR/7YV/HXFPr+fQf1wHscfsIgYT+89N5s/DK66OQcRHc2XE/trwOzoHWrHHrXt/IrLe7zAnyTWSe2I/L5J/3wjRy0RfTCRH7M/ZGL6Lp8CrQGJ1KQzGkZ8heu4Fm5FkKDJDu3gv/KqJ7Ykext7VEb1RpvdGxsbwPzzVsX7p9iO66ucwPhPdxgJKwGv2QvhWTaxXYBxMU3siejz34m979nBETmy/vRPGDHWhSaBt0HpsLKL6nIJm5t/wqSB1d+WI9cg4RHWb7dyznCG3/fDzMKlLQp2Qqbu3CtFtfoAx1MU1o/CH6suZ8B/64auHHFdYT89A9GeTYJIblFpOuLHegOFgBmirJdADPmoHYur0lm/QeQ0Ujeci6M9aDlbNsrQDIgYdt6e4eZotR/B0x4Hgzb/WQ+Rs56+SFHVnImhBfYf1mWe0ROQYGbH/wHyotv4P0T9ssV/bnhb746B4rzzUpfJD6WOA5dFtmI+dgSXKs2XoUfw+hO+hf+DlIKTeg67pR4g7l0x/bwFV4Xfob2idhGcpElvM4Sx6WmHeeBiKplUSuA6iYOjXCDHrQoGs9eG7fIYbts7OnX8R03koDK9ctklQBEP97Rz4f13WzTvxAxiGfoWYxSIRlkNO7LecvQJF6aIJrte8og+iBm2F1dWt9XVs+ytSS+xP4rlUhkA9bBH8e7yXQBm9gHGnHpq64v15G8T+N1nvZe4ZnF00Hs8AzQcJXNTmq9B9+iniDoXbM2QIKgfvabPgU1NuNHdHrGdnIbrbBJikjeKeenYgCIIgXCIW+1lgjyEszQKLsyCnm6ly5EDFI/u5WNJwJfYLvfnFMJc7N65f435nqolrEhKl3RWsPbGOhEhr+yidNyRjRuTNmxcaTfwzT3KOmzUcnKrXCIbrN/gOsOwdStDEBB1M0MJY8KQelh4gsd8DuBL7WWBGSs5osSl7FJYT+/f2/gnVCyTsBsddWGNgk3mDseWKrXdSBp9ovBjZnY83nD0UZosSM9rMw3uZ7YKtDM9jAjD1QCOM3N6GSyV2QVjxdbXN+KHeGmT2d3xBE/My1g/jdrfA73uacfvofFGf7D8IZXO67xamwqTROPWggD0lD3Pf0/WDDPCOjHe2fuHGPXxUuQgs3txLVtwLHL/5ElZjHE7u3oQIr2woUjAvyhQrgI2L50CX6X1kzF0IXRuVR2R0LCKjbC98ObNkwI3HEfjn2AvoA+QbA1KChMR+wcCxaYoYt1Kd4RWyFfo9ot5NryX2e0P1/UYE9s1nT9uwrOiKyO8O8tdVmi/Qe7IAAP/0SURBVKJwTwRsHQQ1K2ABw2HEVOkCw1P73qZpsZ8jbAOi6wyA8YV9f5Mq9gdUgM+GZfBO+LITwa2rf1PErH5kT3M1sNXfCJpcxaEmWrd8gYgvdjmdc0XdaQha0Mhx3n3/Q0Tnjbyd42EDus5bB79akt6KLjHANK4NoqbZvpxyQE5sdxMrd84UCev8rzDP7YCokcfjj0Hgdba/vT8iem6QESI0UHachcAxNd2++q2nxiOqw0yZMTPkhJvEMMI0qSOiJ552Pt7XQVsIXqs3wre0wwUJ4zc1Eb02vsE6RcR+nxLw6hQCw/x9IuHUU2J/HIw//wZz04HwriAVwyJhWj0Vcb8thOm548tKmsCrKLy3bYRPfnvajvX8TER3nZS8ffao2J841nNTEdVxCswxOaBdsg1+H0q6HSfGdc6GN+dsuFOHfHYdzuWuw6puX4cM696fEdl9ESyiKpSc47IRDUO/hjZBV8pr23aB1BL7E+fVuYzklq8/AYHzmvHPQknjbRD7Eyfl6n1y7hl2nq1FdMNBMD53uqlx9j8vtHPZfd9994SWf3sg8ps9KfPsQBAEQbhEqpsJmpmgnwm6mTAVxH4WPjh2CF7ZpD5yE0YqICckKDPhmP2eGAmtw13B2hPrSIi0vo/CVwridSRnnaboaBwtXQFqo9FJDxML/cKUBbZlYUpiP5Eo7oj9gsGSGq1aMmI/87ffssRxxBi8+J7tT6ODEBoVhCi9D7d+Be/ah/nu16pM8FIbeXc4vho979eeTQO94/jAesRfeJIb+24Vt6/Zxpgmi1Ey2z18uqQfwuP8+fXVKHAJDYucRcns9xHgFQedSYOHESFYda4y7+bHbHcT5C5alREtSpzAh3mv4f1s9+Gn1SOWO56Loblw9G5h/HvhA24b8l8IMHIHP+cHBQ6L9cetl1n4rxzYPjG//hqlCRl8Y7hyCkOBjKG4zf0uNGYkhk/YFWS/NN+e8iwv8zREeO669lTKw8R+VoKCYZMzbiwuGDaWTlHj9jpif1BN+O2fx7vCiOc2dF+NgEnBvXxFPoL53HlYItiV9IZhL4X/bIJfFUc113rgO0R8+m/8y2MaEvutT6KgyOb8Emue1w6Rv5y0JZIk9vtD/dN6BHRPYuNW1G7ENPgq/kuNLC3gf2g8NGJTEPYvoqp9B5ODvuMH9fjdCPhE3GtPD2O/moheJ7h0UUHZdg4C/6iRtJptvoC4Rm2huyoRYV9DbE8SplOIrdUB+nuSuv1a27+BuHrNobsmOaZcH8N/xxho5Mdsd4EZprHNEDX9mj0tkHThxrzsK0QN3uHh3pAaKDvNR+CoDx3Pu/4QYqp1hSE0/hEnRcR+WTwl9rvBw7WIbjMYxkdpwDY6wNmIafsQ0Fyml2zMDRg3bIHx4BmYr1yF+dbjBNxFiUhNsf/+CkS3GgbjU3tlLdYD/msHJ/HaMcI4pD6iF0vGnAnm7P1+zt4nehzxWC/NQnS78TBFOD6yJ1/s57g+ERGNpzs0HnjMtvOkEbFffC41+eG1bjt8S9h/SxLvgNifkvX+dcR+DvPYRoicfsOeEuDsf9dFCBxZ3v37/sNViG4p/vrNw88OBEEQhEsE3UwIzBILU3bnYVNBMxMH9piY79cRyNHlUy7mPlIB+XVFaoYnRHBPrCMh0uM+JmedzzdvwfUv+/DvTnJBEPkFHUyYxock3fnTHa93hghZhMrDiK9IjoEhTKU8igzBjEMN8feJWth8pRxOPiiIBxGZEKHz493hMIH+eUwgP9/tl1lxOTQXP8+B28Ww7VoZrDr3IeYfq8OvQyr0Mwb/9ymazBvCr4fBBPQ9N0tgyKZP0XTeYNSc8Qsazh6Gz5f3xqbL5ZIs9DMMZg1Wnv0QA9Z35ddVbdpINOCm/dd1w7IzVRMU+hn3wzNhJrf/bN5j9wrzx/mYO97QqGC+LM4/zoutV8vw87gr9DOsSg2MXsEOITa4iP1XGzEZikHnnwvPCrbmQ2xwYcSEFMeDMv/Dk6JduPR7/HxmtR9M3Nu6SWPvTZTK3/PK1SUhT/qbEE+bcC9ajb+QcY2SH96zFsB/5hT4L16FoPMnEDizF9TZE647KYsPVF9OhK9E6AfuQv/HNs/2VvYglhVjoJeOJ8yh+uxHeL+XjPLM3hDenWXEoOiLMPw9HXGT5kN/WGaDAbXh3aWYPcHx7DAMxyUvyhk+hLaoRFnwKQJNdcnn+foTMBwWuTjzKQmvAdKXdRPMa8cguklNhJethcgeY2G4KRajOFQl4PV1EnvYXt0G3dSJiJu9FsZEXPdab+2Gfho378yVMD6QqSDqcvBqJun+nAiWc/9BN2k84qYshuGGXEtaIWjrOLTacHB19/OvnUQb6411iO3eEhFlKyKi6VeIXXeLf+iORwX1V32gSYIwCd11GBZy9WDGMhgu2PzNW3YNR/RwTwv9HMV7wO8XidDPYf5rooPQ/9aSsxX8xrYBd2tLY0TDvGQL/+LmhF8haNr3he/UuQjYvh/BN68gaNdi+P30BbRVExgkVP8QhvnzoFu4FWbpqTVc4WzPX9DN48LshTA+dqf1gKGHeetixE38E/qtF237G7EHMZ1/jhc8GZfnIabLdJj41XJ25b+pXPoTRNZpiMhWnyH61xUwObkV10Ddthr34mJP2lFU/MTperJeWYaYj+sgvHAxhJWvg8g23RHz+xqYmOeSJ2sQ89lEJ6E/YSJh2vAX4sZNQNzCnfIN7oWbQJNbUtiesu1vBDfOZbaq0MoJ/YbbMP7DHd+4qdBtviKxgW8WVY9ZCNiyIfEwunoS7mOpX+8TRHeNu2fM4OrXPOiPxn+NJUb1SSMopY8rfmXg3UdO6A+Daety7j45E/pNJ2BmShEjYi9iO/3o6OYuFZ8dCIIgCEddQoizqTTObiMsCPEXmzZzfwkinqer/3WoK+I6wxDqEkOYMmz54py3E+rZ7wGkPfvZlAX2WCgO7FmTTdkzsxBqJDJAL/HmUekjYPYSvZmLFV32CZI0nUrstLvxYa2W7P1H2oopDmLDJ0zTTM9+bRF4b/kPPoXs6cSI2I/Yjn2hP+/mIJ8egyuxaj8iYElnvkzFWBZ/hsih+x3F/jTUs988pjGi7/dHwPQG/PkXY90/BJFdVsKicbdnP1cOLRciaIpEYA3fgpiP+sPwwH5wiiCoBy1HQG/Jib0zg6sTE+x1gltXK25dkx3XZZ7VEpGjRD2o3/8WgZt7OZS79cC3iPh03asyV1QZi8BlbRyOz7LqS0R+t9NRYM5cH75bZ8Irkz3N0O1DdNXujr7/XfSst6zsg8jBW+N7IgeUgffSZfApJZ2Tm/e/bxH1zbr4nrM+78FrwWr4VhGP9cAdy+EBiGi/3rH+uNi+dddgRPZcFV+HfIrDe+VabvuOtdK6pxciumyPF60CKsN33yJ4id3pP1uD6IaDHV0jKDNBM+E/+LcWz8gGQq6F6A3igXFd9NIM4+pB8wHxPps12aHpVA2W1atgjhQfoAcIrgKfDQvhndeeFni0DFGNhsMU7ri9t7JnP08MjH3rI3p9Ghs0UpMXXn9vhG81x/qeGNb7O6H7/gfoDsoMxMyQ6+H/ZCEia46QcTdlQ76HcxgMAz5GzCrBtZ8GyjodoH6+FoZzjr3JbSihqPUNfArvQNzc847XK+P9bzg71c/x/hC5CVEffi36UkkLVf//ENhf3MB3D3FNGkF3XqZuhBSByuc2zA/l6438cUXB+F1zRK+4b09zvN8bARsHQO2wc3oYe1ZB9FZBrfWkbWekZs9+986lotp4BC5p4XgftF5BXLO20J0T9kkLZdf5CBxZ2bEc3lDPfrc5+S3CW3H3RHuSkXbqPcPFPeMJdx9q8UN8Ax0bV+abRQgYUMKx/I2HEV2xM4yiNn5FvRkImt9AMt8l6Lp3R9weodGA+7VYZ/hNawzzwC+gOyWpT55+diAIgiBcYlPNODvLx22B6WPCVBqEXv3CtOyeHfAt4H4nKU/0HpeS0DrcXb8n1pEQ6XEfk7pOc1wcjpYo+8qFD3t/EgJ7JmGBrU2YssCeF1iwxR2eHt5K3C9Nwi3kqoyQJ54KgUj7OAj9DCboC0EunUqwrQmBIY1LkctLE5TtDC93hX5GUHX4zv8Jmkwy5ot1CfXxcTNok1YoOVvAd4az0I8bsxE96oDzC3CawgzLlnHQHRcU4ngU1b+HT53EB7WLxxvKsvmdis40cVy8GMSwRsA0czQM0jH1cpaF8pVrXe6R79BqmCQ6lqpBbVEPPg2UtetLyt0A08rDojLn9ql2ZckN7Qp00/Y59yR/tge6P6/aE3a8S0Nb1M+eSADzScRN2O7ociTqDPRjN9h6RjpwEboxGx1dZMRd4+Zd5jSvImteN3tmP4R+IrdO8fbjLkE/aYf90TkeRZYcUIgLLX9NqCXj5pr+nOnsA9nyHMYpc/gH7Hi8oapfxI3LxWqrB+LBGY2PYVyw0vNCvyoHtOOmOAv9uAld3zFOQn96xnJsIWI/b4vIep8getAMGJ06VvtB3bMhEhlPzBnWMitrG2WCV1JXzmG8C33/AdDfdL46EkKRuy58lq6GbwOxquZ5rGenIm5t/Bg+7DXSsmuhC8GTYYF1z0TEzpERPBnXt7AO4o4EZJX0RubKMSNXng5wV5u8lg+8vOpS6HfJg+WIWy8S+hkXF0O3TXpcXlDkFD/feNK2py5un8ssuZyOz7p7GvTnxY0PBlhWTYFBvoN5uufN1HtXmLn6NcnxSxxrNMzzf4dBOk6/JiOUgWI75Ms9K5RzOp/m6d+LhH4Gt9OXFyKmbgcnoT/Vnh0IgiAIlzA7Lg42IdaGkBbCwznzuL/Euw4bX+Hu+ElQGI2v6osQGOK0kPcuwsqGeE1Yq5C4IokrljiIYWkqfOJ1EG56goETENc5cWDEp4WcN00g1J0aJ/1ayNoavv+T8UNbdgiCrp5HBrfCSnjldHPL3kXgNW2UZEwBDt1xxH41BeaodCAsGu9A/8tsiYjLyADtT72g8nO3TnAv2MUy2+MCd2CUc+0QcR6Gi2JlmkOTE6psIhXg6SEYTkjErAINuNns6rcqOzSNJa1BhpMwHBK9zCszQFVR3COU4+FBmB5Jts1jhOXoIYngHgRVmWz2eALcPwKzzACB1ssHYZFWgSenYXrqXNq4dQQmae9jH65iuaOlRl2A8bbzpx7W83ucz2tQDpE7FCUUxT+QXGePYDrqYmD2x8dhlIy1qSxRGopExZv7MB6XqQcexxuqLybBt5H0gtTDOLIv4k6kVM/b1Md6YQKiO42AfscpmK+dhnEpl+462el8K4o3gMrJFVpC+EA1fIeMXXQR1nZAsjrwhG5HbMs2iFlyVqZBLCFywmv8CGiyJmej7mHZfwIWmUs02ZgiYZFqiQovwEt8DNwGX0gNQH54Tx0Jr+YfQpU/C3edvd792Xr+MCxOZiISpl037fF4lDnElcbDtj0Vce9caqDIFuj09GPef8lZxGbjSlyVu3+kf95MvXfFAxjPynzBE3kFplvSk6KFwlt0o1RlhKqktEHwOgzrneu5S1Lr2YEgCILgETQI9lccGGzK7hzClFl8YcoC67H9fPlKxN5M3jg2xNuDITQUTxcucurFLwShXrE4Q0gL4V1BOH4iBRBXJjaVVj7hN4JIDtK6xIKQxxDy0jRB5eFVW/LlBOPxdsT164TI2k0R1Wc8DOJOaHaUH38FTeZUOELmsmDwdPiWl4oYL2H4dgD015LkZ+fNcn4eYpeG2hMi8nSFb5d89kQiqPy4ImG3VBGWZ9x/ud6nOlhvSbvn+UEZKOrGbn0G48qTkp7pRaGtmsUWzVIJWsnQI9YTaxw/m9dmhiqLpC4ElYP3zyPhO0omdC/jdG0ocmWwxxIgLgJWwfevGGM0rFJXVbpI1iHSGVMMrFKtT+HmrTj8HqxyxRwX6iy2eAeJevZroSyURXLMgVD3GCZfPj91g1o6rmpgTijZE1WCxMIa7UkVSQ7uNaHKQPgNce7Radn4PWLmX7en0iGRp6H/bQLifhfCWMQOXOjsyuvqaujOSIQwTW6oc0rHEkkjMGF4cBtEFKvN2fPR0K07DNO9l05fozgR1AA+7QraE57HGpYMV3DKACgrNoZXn2/g89PPjtfNbwOgdfrSRIoBltOXnEyDomgb+E77B4F7DyH4xnUEXzmCwDUz4PttJ2hKJuXLK+46kC1bLif0iXN+sMh3nKdteyri3rnkbIdWasTMsIbaxhVxRM8PbP828mbqvSviYI2Ru2cYYY2U3lQ5iy82+tx9Xyn5Wg0RV2EKTUIjTWo9OxAEQRAOMFsq2FMhLk4LmgabioPCZMLNocO5GPEuc2PwMO5RVOdcP0RTcX0Sx98lWFkQHsDVS6u0YrGpuEISRHKR1iWhPknrnJREBZbU5L3azqLii3WIbtoHunVHYL55BaYNMxHT4nPnAWZ9y0NbMsCeSClUUDb/FX6fOwvh5rlfI3aji57RaRVrJEwTRsPgpGEooe73HTTueM1QeTn38OZWKCuCwwRruFSp1ELh0OPPCuuBNRJXPgqomlWEQqGAokITqBz0JyNMqw45fmKv8oVCMvAs/MtC27EDvDrJhBZlna4PRQY/l9dMPK6unlS6qgzRzq4FGGa9cyOAShNvFLh6rAiRug7xh7pFe/ny6dgMaqk7Dr8MUCQq9qcCOZrCd2ZXvgeHA7cWIGbIJlhTuq0hJYm5CsOfM6CbKoQ5MFyU+UrBEgbzKalBzAhl1jfTq9ptYu5z9nwe4vp1RlS1igjPVwLhtdog6tvfodt1X/YqUrWol3KDD8v6JHGFBora/4P//hMIWjUVvoP6wbt7J8fr5tNWbg1kbT25WMYVkyMK30xQVWgAr29+hv9/+xE4thmU4iEgEiJKvgHaquPshz3+Co0y3u553LanIu6eS7V0/wyw6uWMqgXWKLlGjtTHsmYEonv1SzyMPubenegN1fskk9huavyhlN73o544utlLjFR7diAIgiAEpB4GWEoI7C7NgjguDuz5P/rwETyct4CLEe8azH3P842bELlrt1NvfiEIdUdcr1gQsKXFOW8vrBwIDyBXXYQ88VQaCCK5yNUnFhjSqRi5vDeDBspyFZyMkHnBLBifSV6+Xx6E7s+L9oRAAFQVHEaT9TzvdYPf742d9tF6fAxixh1J2jtzWiF0G+ImnHJ+j1bngMqdjsFM8ZUqrWaT6xdzs1RI4ZbXSGrhM+bKx/ENXVG2KdQhQVA3l/SkM56CYb/EmbKae2F3VwhzhcZJPk57mPTy5WwxOgscDg77VVAEvmYBscaDN208vAvDa8oYaKUdKfUnEfvleJgi0uMFmRwMsD6Stti9QaE1uVhY7/CzMK38E3GfNUXU+AvO1TtfFaikDcKpDnf9NBuHwL/7QpPbA3Yi6jjivpkLs9sNU15QdZgI/x+rujc0kM6F2mmSaQQQt6SmhG1Pc0gPRumiTLlMVdo4Fuu1AzD+tznxcMzTnQ88XO89Dauv3H8HXN0jXfGuPDsQBEGkUYQ7LZuKA3uilQZmbYVw77cxiDxxkosR7xJxN27iev9vHeqCXF0R6pBQnxjC9F2ClQHhIVxVJJYWVzZxmiCSi7ROCUGubglpaf6bRQtlQek32OEwnZQ4C+cxw3LmlLPrgxyS7mTGSFiecyHCjfDkecK9gIMqwmf2EKilAnjYFsT2W+DsWiPdYIBlyUjokuvukI0OK+3pqdK6rlxqdhsWwy1vkJxJC3Plc8LxHd27HLRVKkFT0bGLufUUc+EjXZ7bIdnep28ZGl95YUqpde6Ry7rjviomC6yG9NzlnUMRCPXAGfCtKFVmwmD47n/QX023F2TyMDpdhFCokvJIx11tEU/lbaNceB6bJA0tyVhjYF40m9fqHNCESAblfANkqg/f0c08+MBshfXwWEQ1/g66ndfc9p+u6jwEXoXc+HrDz8U8nP1wwmSKP68pYdvTGFan/eNsp49UMWYoOZOTRt1ipRYer/cehtVX7r8DGp+kPei+K88OBEEQaQzWs5qZa8FkC3FpYPcgFgRRl035OPf8crlbd8Rev8GliLcd1qM/7vZtXGzbEUq9Ib4eiKYsiOsOw1X8XYGVCeFBpJVJXKmECihURlYxCSK5CEZOMHDiuibEpXlpC26PfKX+GfTcfxdigS7KSWxS+Etck5yfhKhy5RBR0o1QsTsMj11sS5UVmt+mwruAPf2KO9D1+gGGR8kVTl2dBe4MSn9inw2klLoWdwH6H1c6NZ64hUXGZYx3oItBJdVQZJIKTEZY9dIDs9hc+Ti8uAdA07cXNA69uI0wrZS48GGYomCJtccFbk1D5IdVEP6BeyHif/tTVsz0BF5+totdisrbWexnPXJfYYb1udRP823Eta4hWxayoeq3rC3tDaGCoskI+PXMb0/HY17QD7HrX6NHq9LFNSk3Gm1KVxC/YCgyhsSHkCCbgXeC2zcnQZe5I0mKXdLBPL61vG2UC13WyLuQ8iSxj2EOs8df4QWFz5t8WlJC2aA7NJKvC6y3NiD2i7aIqFZVdJ00R+wl+wyJYoX1yr+I++wjRBQsjYhm3RE9aCTiJs+FfsVmGM/L+NdnY5nUkgwmKoPCT16kVvj4O9+BTKKTmiK2XQq3LheXnMtr0WNw10ecVB1WQFFAxn+dwg/KPG/8k5I3SErVew/C7vvS21pwLtb27T7vyrMDQRBEGka4+7MpC4KuIZ6KdQ8WWDO9IjKKF3+jL13mUsTbjP7BQ5xr1gqWFy/4c8/qgFAv2FSuzrApCwxhynhXXPgwWDkQHkZcscQVjQVxmgqfeB1Y/ZHWJ7n6JaTTHhYgQjpSaTCUmeS/qVZkyut0HNZw6VuaJ9BC2W0C/JpLvzowwDS6L+IORdjTiWBl4ps9LhCQxdG7ioA3d9xSl+rG2BR0E8T85E9B3A4Zf+CJYY6B5aVUMMkCVXaZ86bwh7KA1OdKJCzh0uU55Fz5FCvxqh7zmM7AsF9mgGH9M1ie2+MCGXJxD4FPYQ11M0SkDf/MCRKSX95vNxs8V+pjP+al6MsVPaw3X9jjAlyd84qULwu58CySVZs3Q+HO8JvQ1LEucFhPjkPM6CS40zLEOB2CIoucoMdZmuAQZ7sZm5JfD/hCPWwTgk8fiw9nDsCvrpwzbM5GFZDaJx2ssclthExBFFooAt1U37QZnOsxa8TQvUkpzQ/KGoUkdeEKdD0HQb/lFCz3QkXXSDivJycZC2dTz+6Fcenf0I0fg9jv+iG6SR1Efr/Pub6Wzm2PuUZRQDoYN0MJRc4cTvnWFyK11OO2ndt7J1c/vlAEyN0E1VBk9rPHUwozrI+cBy9W1a0CpXSXMlWAtphzKb47pEK9f130oTBLPPrB7z2ociVB7X9Xnh0IgiDSKOw+IxcETYNNhcBu1dJgffECF1u3xfPNW7gU8bbBevSH7d2Hsw0+4ht3BKGfBbHoLwShzjCEusQQx98lhLIgUhCh0gmVTKigVPjE68DqDwtCfRLql1DX0j46WK48tccFvKBq+YGMq5IAqJpVdrpmLBcf2mOeQgFFxf7w/6mSUxlatgxFzOwr9pQbGJ7B/NIeF8hRFZrc0hdRbptl6/LnUIw19K5zL0tPYnkMw29TmBeHJBLLlbv0vOWCpnYee1xEpg+gLSE5Mv0DmJ/IHBhz5bNKZiwBEdbTa2EKlelebHkJ83nJG3uGGtCWS2DUQKUPFD7pzAr7lIKmmFQQ4+pPuXpO9QeRj0T1xwLL5QuSLzkyQPNxuQR8gHNlEyRtgXoDBFaAz6xh0Eg7K4dvQ2zfeUlyp2V9etupfimrV3HuCarIAHWDwvaEgBGWO9IL2pPoYbklXb8P1PWKOdtz74LQVJYKrU9geihtXXzTaKHsPBOBh5fCp1Zme54rVFA2+JSNuelIzB1YXsg0DjqRUteyBsrMkp0KvwKTnA3TBDNvU27C7W/mYHtcDgMse7c5aaiKgMRdyyhK14HKyUyEQOVUp7lr4qH4UwpP23Y2yK20TvpDXaOQPS7CpwA0ZVO+J731GXdftcdfUepr+LQraE9waHNCM3gI7xHm3SWl6r0HsYTDfFL6VVc+eLUtYY+L4ayor0wjwLvy7EAQBJEGkethzXKEwCytXBBE3ldib2wsrn/ZBzeGDIOZixNvBxaDAbdH/IYrnT+DIiaGP9fiINQHcZwFcR1iCFPGu9Srn8HKg0gBxJVMCEJlFMcJIrmIWzNZnRLHpSFtYoHlxD4nMUP50S/wbVtItOPeULYYxuVJe7Leg/GYTC/v1yFrQ/jM6Ol8bd79BzHfr3PbtzJP3C0YT0r9nrwH71HdoQoSmd48H8Hn5wZO58m8Q2awSk9zcxli59yxJ9xFB8up6869I/v8Aq9SInGACSZDhji7ib5/nHsQs8cdsMC6b7XElY8YM8yrDsAio/Uzkcq8XdpQEAKvccOhzS8jjnnlgWb0OgSuGwx1iOhcpHkyQftDV6j8RLUlYzV4D6zuVH+sDx86ul25upN5LHBA2eY3+LTKZ0+J0ULZbCQCD6yCT7UQe94bQJkFmpFT2bi8Eu5B13soDA+T2J301j6YpB/mFOkN3y/KQfGqGnDH3nQwfBtKVefrMJ5z86ueZGGG5ewZSYMMVwRth8OrokgUVgZB/dWP8JKOTR5+Gean7ojiqQVzvfQrAn6tCWVAaXgv3IvA+YOgrVkECi9JbQ0uDu13MxEwvqZzPT673anewmx0bgjNWAiq4JS4lk2wRks2Fvw+1DlkhMP3m0Gb1x5PENZA1w8BB/YgYEht+a91WD2sWd/pXsR/YZMYmVvB5/MSonuoEorqveFTU7qhGFgeigvX07ZdD+st6RdF3N50/hHelUR2RRkMdS+ZOp0S3DoMs5NeHQjtmK0I2r0S/suWI/DoXvh/ks3+WyJ4FYHXAu5esn2TKKyBb4M3aDc9QkrUe08TB/PWg8428/NJ8BM33jBbVGMgAo5s5ux6FnuewLvy7EAQBJF2YY8rcoFZWXFgz0RCYDoIy2NTFphj4BeLl+JU5ep4vHAxLPq01gGGcBer2Yyn/67Hqao18WzeglfnV9C+hKkQhPoh1BnxVBzeRRQvcxdMcT3pXcBqf1Rkf4XAHkBZYHEmSYjzWFoIQlo8ZUGYnyGkhcCQTon0hWB0xFNpEBssFgSDJp6KjRyLs/mFqZAvrI8FRoq0agbVg//xWY49cO9MR2T9iTC7ut96FYP31g2sU58ECyxn98F0NQIoWAGa8jmd9/jmNEQ2muR63UnGG6qhWxD4lbPiYH18FeZniQhp1giYRvRG3HHBLQJXyvUmIXB+E/4cOPDyEowHLsHilQ/q2hX4MRAdsF5AbJ1PoL+ZVPEuCJrFR+Bf3XEsBPOYBoic4WJE3uAa8N01H14ybouZWwbDpzUQs1/i7idTY/jtnwqtk9eFZzDtPAxzmDeUFWpCk89ZxTL/3hiRU6/bUxKUWaFdtgd+lR33n8d8EjHVOsDwULCKEvwqwHf3MnhJNRrDdRj+2QDTmWuwGPygLPIBNB9/Ak0edpVwRX1yIqK6zIA5SmJJM7ZAwOnx/APFKy7/hoiPFjg3+gTV5er+n5K6P4Or+xOc66dfZfgeXAQvsRb05B9E1vwFZrFXK7ntCzw5DcO+q7Cqs0JVpzbUMh2ETcNrI+rv+/YUww/qX7cioItTAcG8eQkMB87yvXIV2d6DumFraGvktl1z+lOI++Rz6M5IXT6FQLv2GPzK25M8VxBbvQX0d6UFlExKDULgRpnGN9NjmC+9SOTex92VD/6K6NEn7WkORTA003bBv5lzN1TLxf0wXXwO5CsPTcU8TvbGen4MIlvO5ceETJxAaP46DP864vp/B3ENP4LuskzPWIHAKvDduxBe0nZNNnD53gMwh3KXSInq0BR37nVqWd0Vkf0PppHnAc72VRoI/2VfOI/hymPkP7u2RFugyJgFSn/ZWs7xAvquDRG7O9yetqPKC69NO+FbzJ62Y72+A4bdN2HVhcG07G8YH8SfLEWrFQieXM6esmEaUQdRc+/ZU67QQjVgEwL/59goZr27Fbpx/8B4haszgdwxlP0I3t+1h9ppDNwLiKncGoZHIrtVqCP8146ARjiN4RdgWL8bpvO3YIkwQpEhF1Q1m8Pro+KSeqiDsXdNRG+MF9DljkvAcmobjJdfAtlKQ1O3mPN9iNu32GptoL8nul49bdvLDkfQuq4y246Cee9emJ5wdbpMLWiKSBvXGFEwdObuP3sdW3uSfy45FJmgmbcT/vWS4zKIux924vZnn8gW+pSDz94V8JaYVdP3VRG1LKmdEZJx/06ENFXvk3TP4GzogkPwryu+qd5FXKPG0F0S2VD2DLmFe4YUa/s83DPkhUMwXQ6D4r1yUJe2P0OaLiGufWfojokabj397EAQBEEkCaajCZZUTvticXEQ9DI2FcfFv6syZ0K2z7ohS9uP4ZUl/utSi8UCpdy4XEkgoXW4u35PrCMh0uM+GqOiELp0OZ7M+4t71XvspHGJpyywtwchzu7x4ikLDGHK8t+1Xv0MEvs9iGCoxIEZHGEqxKXGSJgKv4mXk8aFIEaaJtIHUnNjM0LxQTBY4rjYwLEgNYLCvCxI1xEf2N8UIDliP7eHiuazEDStThL3KgqGPg0Rs0HqcuB18IFqxHYEdnOzR58Tehh7fIjobaKel17vwXvdJvgUt6fdxPJvD0R+sycZPvuTIxaooGz9JwIn1ZI5By7EftYw0m8ZAgaWSNp5e7oG0Q0HwfjC1YFx9eGTfxA03tmNkvXkMES2WcY9GNgznNBA+fkiBP5cPsk13LrnJ0T2ZL1A7BmMtCz2J4b1PGJrtIX+rkSZLtAVAduHQy3TlpIgkXsR26IX9DfFQnUqiP3lfkTQv114O5YcrLu+Qni3HfaUnSK9uTIYkMRyDYOhW33E7JKIzi5JptjPC2zrEPg/Z3crCaI/gdjGXaC/kdC6UxFNfnit2gzfssmqva+w7hqIyO5rZb6o4srpu00I/FruqxTGc+g/roPYY/HdzF9LIC4zFEHrP09mPZSInlkbwXfdNHglPs6uM+EbEV2rP4wv4+1nQmJ/YljP/orI1n9JGrA8bNu9isN7+3r4uDpVCZICYj+jGGcDNnE2gD00JYl3Sezn8GS950kBsZ89MzSbjqDp9d2vrzGHEdvqC+ivCDdcDz87EARBEElGqqMx2B1EuIsIcWlgdw/xVC54v1cYARXKw79Mafhwca/s2aDy9YNSm9QXIhtW7mVU4ULoTug3MZ5YR0Kk2X1UKGDR6WCKjIIxLAy6W7cRefwEoo4che7GTf6ZQy4kpIGxe7d4ygKDpeMD+/vuQWK/BxGMlC1uC8zASKdCYGk5w+RqWYbwm5BmiONE+kFscsTGiMGmUuMlxMVBKvCz4GpZhi0upDxMssR+DlVWaCath38Lp+6sLrGs6Y3IAdu4G409wyOkgNjPeK87/DcOcSyXhLi/FFHNf4LpRXIOLpligbYQvFZvhG9pqTjnSuzn8H4PXkv+hW8Fmc/6ZXkIfZdWiN2TiN/z7G3gf2AsNA6HYIFpaG1ELUpkjAZNHmjnroNf7QB7hjsYYZrVHdFjDjnWp3Qs9ltWdkfkd3tlGos0UHaYhcCxzu5SEsJ6YQ6iO/8uqZPpVOxnbsF6zkfg8Ipul4F50eeIGrYvCfYmuWI/h29JeK9ZDZ/i7h51DIyDmyF6iZtCZ2qRuTp8FsyCdynnHuDuYL34J6I7/AFTuIsnnJyt4b9jHDSyHbQ9LPYzu/LPJvhVcdeIixGLnkooqg1GwMLPoUryhR0Gw9fNEfOvo4/y5Iv9XBl1beT81QTDo7adO+YGYxE4t1UyruMUEvuZHWw2Ev7TP+afoWSJOAr90YLwaiD+5O0dE/s9Vu8FUkLs51BmhGbsv/Bvl92ekTiWFZ8jciBn0wXz4slnB4IgCCLJCCoa++sqMFMrDizPlZbG8oVlxFNpYOKz1S5a82kR0jThPuJ3LF5/4spZqVJxZcqVqt5gy+N/telVLLC0eJqUwGBTYb3iwHhXxX6hbIgUQlrZxJWSpYVWKTZlgb3/sSCOs8d+FsRx9grGgjhOIX0F6XlkQXq+WRDXBSEIdUauTolDusAcCuPA9ohZ5Y7veCvMKwYgapCnhf4U5Np8xLQfC6MbY3tary5BdPuRyRT6XwPDDeh/XMA/GLmN7hr0n3dF3FE3fEibbkLf59PEhX5G6CEYTkl6pFvOQb9HOhCfDMZ7MPTrjNgtbszL8wiGUZ+mm5d165kVMDyxJ1xgPT0dMSNEIoYDRliW/Q9RP23jH3rdwbJ1LKI6SIX+9IwOlrm9EDVqnxtlYIL5n36I/jkpQv9rEnseuq5fQnfBna6i4TCO6YqYpWlM6Gc824+4di0RM+ew23XNhhHm1cMQ1S4BoZ/xcB1i+i9Pms1KLsyufDcYerFXLDmiz8N4LSE/TxZYD4xGVOsxMCZFB7Zy2x/S0Unol0cP07KdiZS5DqYpfRG3x8WXKh617dwxbx+JmCnnE35pNl6C/t/ECthTcHZww1BENegP3ZYLsIgHqTeFwrR+AqIa9YL+zjveXdtj9T6FsbyAcVgnRC++5pYwY17PnXvWeCue+S1/diAIgkjrCGKsVMsQB0H/EE+lGgkLUh1NmMoFNXcz0JjNUHOBTcVBSyHZQVyOrGzVJhNUej3UekN82XNB0MGE8yUNwrkUT4VzLwShbkjrCwuMd1XoZ7ByITxIfKWSD+KKKVRUccUVV2ZXQXxBiC8WCuknSM9bYudQqB9C3WF54jokBLk6xwJDmKZJdLdh+LYZIrr9Dv3xhzIvbHEwH1uD2K61Efnd+nT2ybQV1lNzEF2zOWJm7oBJ5IJBwHr/OPQjP0Nk0x9hvP+GXHGcmYO4Vc6DKSZI+HHo2tVD5JC/YbwqIwzp7sG44g9E1WiG2A0P7JmJYAmFceVphzpgPbcGpsduvlFHXoD+q48Q8eUE6E/I1SWOuLswrpqM6DqNEDPrVPp5WX+yHbHNOnFledVZzAu/CsOkXohsPwmmCNmjtmGNgnlBX0TW64O4NScdvyZ4BXe9HV6DuF4NEfHFHJgj3jI1wxoB86weiGz8LXTbrsDiVFw6mI+uQmynuoj8YTMsqX1Jhu5GXItaiBq+BMbrcoLrS5h2zEdM07qInnEmGe6+UomY6zCM7IyISlydnbkWxgtPXIpx1vDbMK6dyh1TVUT2XwZzZGIHZYZ1yzBE1R8A3aazsESKFdsU4MFG7tr7BDELD8sMMB4N884ZiG78BfS3Ers5cfeDM3MRXa06on5YCOOVp67L5Pl1GBePQXT1jxCz2MU4J06YYNk6hLMD42C44lx3LFe2Iq5HE0SNP5FwvfGkbbdGwjS+EyL7zYHxjs6eKcCV3Xau7Bp0hO6EG40LHsMC65UNiPuiJSIKFkNY2eoIL1cGYQWrIqrvDJgeGrk3UPaEJcYEqymtXmwphMfqfQqj5+7pQ1sjsvMo6I/ck7mmjLCc2oi4npxN77sCFmk1ZLzNzw4EQRDpAFeCv1TnEPQPsQ7C4ixINRQhSLUWQYsRd8AU8oQgnp9C0oK0LIXyFKflOryK1yEE4dxKzzkL4nrCAsMxLsTeTciNjwcRf34kTKVx4bmQTcV5Qr6QFn5jCHEhLSBNE+kTqQlyNFCOgRk1htTAifOFPIY0bpsKsTSMX3YoC+aAMpi7DYQ/g/nmLVhjhKsknaPQQpGnIJQ5QqAwR8Fy/yYsj4VBfdMzXO3LyJ2z3Dmh9DXC+vA+zA+e2b6jfJN4hUBZKC+UIf7ci3oYV9aPuPAy3uimV/xyQFUkNxR+3J3nyR2YbzxN3k2B1cd8haDMmgEKVRysoU9gefgE1ri35HpzB629jmT0ASI5e3PjZhqyN5y9zpgLylzZoAzgTvHTx7DcfQirPp0+AXgHQ5E1M1fWXH0L4B7rI7lrMvQeLI9kXIWlVRTenA3Pwx2DHxDL7f+9e7DGvkZ90QZx97t8UAT6QuHFXc+P78Jy5zGsr91ZmrPJOQtDlTsTFNZobp3XuLKWbd1LBE/adhUUuQtz68oIheEFLFevwxL1pm8ScoRAs+QA/KuxV1GBe4hr3Ai6i6LWP4+68UnjeLrepyTenI15j7PpwZyNCXvK7ysb/DpJvK3PDgRBEGkcQVNj5lb8tMviQp40Lk7L5TPEeSwwpFMBaZpIGlK1yVmPcgwMsY7FgpAW57uahyFMWR7jXRf6GST2e5ikCP5CXMiXBoY0LkaaJtInUjMkNljSuDSIDZzY+DGkcdtUiBEEQRAEQbyjKFTcg7SLhobsreC/93fHcVgMhxBduSuMz0VP3++S2E8QBEEQqQTT1MQamDSekJ4mFfelaSEwpFMxcnlE4sipTWJdSkAq1AtBEOvF2paQz6aMxHQv0rxsCGVJeAihYjlWNhtCXFw5xZ+lsCCkhTxxWvopizhOIX0G6fmUnlO5OiGuK3J1iiGN26ZCjCAIgiAI4h1FlRWacf8hcFpHqILYE5QIv6LwGjPcaVB96+VtMIe58eofcRCGs6npkoggCIIg3j4EPYMFsdYhTguaiFgnkWomcnoLhdQP0vKXnhMhLZwz8TlkQXruWWAIcXEeYYN69qcQCfXwZ0hbGBlCXJwnRjwf8fYhNlhSxAZMPJ8QZ0ZPQDqPbSrECIIgCIIg3lEUgVB/twj+/Yrbnox0j2E6fQHmG8+BHEWg/qAcVIH8nCJiYOhTDzEbntnTdiQ9+603lyOm6y8w3ntDY+8QBEEQxFuEWFOTamHiaWK996Vp8ZQhjgvI5RGJI6c6SbUphjhPCAxxOrE86ZQ0L0dI7E9B5AR/8ZTB4uIgIMTFeQxX+UT6RmqsBOTyWVwcBIS481Q8F0EQBEEQxLuIN5TdZiFwRLUkPRlZz45H1CczYZYO7CoS+y37f0d079kwJzRAOkEQBEEQSSIxTY1NxUHAVT5Dmif9nfAsrnQqhjhPCAx38h2nQowQILE/hZEaJ4YQl+a5ypfDVT6RPnFlmsT5zgZNfsqIzxPnEgRBEARBvKNo80E7ayX86mWwZ7jB082IaT0AhnsyA7wysX/3Qmh2f4/onzbBQh36CYIgCMLjCJoaQ6qZJTQV4oyE5iNSnoQ1K+epNI/hOl+cIgRI7E8FxMaJ4a6BEedL53G1DJE+kZonR+Mlj5AvnQqQ0SMIgiAIghDhlQeaYRPg27WMgwtEOSxH5yD26wkwPpYR+hnaXFDXDoR52yVY6cGcIAiCIFIcV8K/9DYs/k1uKkYuj/AscsqUWMcSx8VI88W/k96VMCT2pyKJif4CdEIIORIzfAJk9AiCIAiCIFzBPScVrAOvT5tBU7UcVHkzQ+mrASw6WJ4+gPnYXhjXLIV+9x16KCcIgiCINIg7vf2liPNZ3NV8RMogp185a1nxyM3PIL3LPUjsf4O4Ev/F0Ml5t5EzY2TsCIIgCIIgCIIgCIJ415ET/hmu4lJIc0tZElKrhN/E85De5RlI7E8jSIX/hKAT9naSFBNGBo8gCIIgCIIgCIIgCMJGYh1q3dXSSHNLHu6qVM6CviOkd70+JPYTBEEQBEEQBEEQBEEQBPFWkFCHWhJB3wwJSfgk8HsWEvsJgiAIgiAIgiAIgiAIgnjnSYrnDSIeEuzTDiT2EwRBEARBEARBEARBEARBEEQ6R2mfEgRBEARBEARBEARBEARBEASRT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NhPEARBEARBEARBEARBEARBEOkcEvsJgiAIgiAIgiAIgiAIgiAIIp1DYj9BEARBEARBEARBEARBEARBpHNI7CcIgiAIgiAIgiAIgiAIgiCIdA6J/QRBEARBEARBEARBEARBEASRziGxnyAIgiAIgiAIgiAIgiAIgiDSOST2EwRBEARBEARBEARBEARBEEQ6h8R+giAIgiAIgiAIgiAIgiAIgkjnKF7mLmi1xwmCIJKOX26oyhWFMpMWuH8Npks3YY212H+UIaQgVLn9bHFrHCxXrsNqsCVTDL8CUNcuDgXfvGmB9cp+mK5F8T+9dSh8oHivEJTeXPzFLZgfxNjyUxwFkLUwVNm4DRtewHzlIXd+7T+lKiooSlWFOrsXFzfBcvoAzE+Ntp/SA77ZoSqUmS9Ot7BGw3LxFqxmluAWyvEeVJnZscvB1f3wUFgfPYP1TRaJwhfKIgWh8OL21xrL2YAb7tkAZQCU7+e3XceWSO6478CagKlxm4TK3KKD9XkoLE8i3lB9ToP4cOVV2F5eL2/CfD+1bEwaRVyf3YK7Du9chiWCv2gTv+bjwmF5/BjWqDd60SZsW3QR3DXC7WNECt3MEytjUxQst+5yjxSeMAhEypBIHZIj+i7MNznby0isDljiYA19DMvTaHvGG+K17uFJRLytmAcw33hpyyfSFu/EPYIgCIJIa5DYTxBE8sj6IbyGD4F38+JOnwhZzqyB7tex0B97Yc8RUELZaQ2CRpWwp68htlYL6G+l8ANqwS8RuHsgVPakeWozRP5+2Z56y8jRFgEHRkGt5uJXxiGiyWxYUuP5X5kd2pW74fcB2/BVxNZuCf3NN/HiEQD1rH0I+CiAi5th7FUJ0f+F235KD5T/CUFrOyfhs7uTiCnTDgb+Hd8HqpHbEdg1G/+LSyzPYdq4ELpx82G8p7NnpiI+5eCzdwW8+d3Uw9i/DqJXh/I/JYSi8m8IXNHOVjaG/Ygu/xmMdh3otXCnzCNvw7jxH+gmLoMpNKVbJ9M4pYcgaEN3vrws67sisu/Bd7sdxKE+u4epX0VErbMLc25d8xZYzm2CftJ46Hbct+elJu7ZFuutwzD8PQ1xi496thHfzTK2hl6Fad1cxE3+F+Yoer1JW7h5fxJzoj/CW2+w2Rd368CzCzD+NQVxc3axttrU57Xu4UlEvK1zwxDefJlnGsAJz/JO3CMIgiCItIb7zyIEQRA8CihK9YD/jn/gKyP0M5RlWsN31Ub4dSxgzyFSByWU1VtDxfR2RtHm0OTR2BMpTLZq8CorbLgItPVz2+MeJktFaLt3h1fPz6Ct9n/2zgJAjiLr4/8e993sJtl4iGIhQRMCBD3cg7vD4e7h4MMOu4PDncPt8OAaIIKECHF3l7XZ8ZnvverumdnZ2c16dsP7JbVTXV1drq+qq0sMQ6FBWDrCdtQ18H35IlxDjLdsNhtO2C84CpZNFVOtGLYLjth8g5ZAH9hP/Qf831Ga7VpgGApCa0Ft++Aj4H5xNHyXD659h+dmRus7HM7/ex0Fr14Ka0HrB1Ir2Rr2Cx+E//1bYCtqo4kktChap0FwXP8sAq9eAqtXyoDwV6F99BGCIAhC6yHCfkEQGka3I+B57SbYNynv6gTHfc/AvevmFiYS8XIkV2xAcgOrVUiWx40bWxiWEtiOH5I1xt8Gjr+1kNC9GhZoe2UtMhC2Y/fftAC3MfQ8FO7bb4bntlvhPraPYZhNCoia2/lCQKId7+6ML0d88mTEJ9Whxk1DspbinFo2vbrdqXOQMF8LZ7xD4X76etj4JYjNyXZnwLmD27iohZ6HwLV/K7Ql1dJ8CuLzV1ffte7fnSbTd8NeIsMnIR9xJKZRucmudzXUeMTX1vLWU26dnzwNiWXlWWXQC/v1j8M91Gdcbx6qtS0cxlVVxh0dbfjV8N13mHF0XnOTm8akn7Wk2hts2tbnwHvrCGgi8Gqz1Oif8qjYn2sN27nkKQOzlyOZ1b1pw66B7+bdNq/Ms4l9uLAl8tfoIwRBEITNjxzjIwhCA/DD9tA38J9YbFwzFYh/+gFiU1YDPXaG45QDYM0S8qam/hPlx75gTMQ30zE+fxW6Hgffz/fDni1kn3Efyo58vmWP8uEjfN7+Dt5h2R7PpLwd2fx5m/U6c/Ld01F27QTdfEuhSa/lVz8mIX7TCFS8sVLp0/DZscfcAt8jJ8OqpCAxxK7dH5Xv5thrSfK80p4cfSHKL/0OqbwjEges13yKwFVZizstdYxPvjS3FsF68s3w/vPY9FFgyZdORNntfxhXfzHkGJ/qVCvP0xAcNhLRlQ04S2OTdZ4q6oCj4Hn2ITj76aLL1PgbUXbKe614ZEc92paiwXDc9m94j9vKMFiB8LGHIDSx+kJAo6hPGrv7wH7rM/Ce2VcX8MbGIzj8TETXyDSnbVCPMlQX9SkDnv5w/ONJeE41y8AEBPeiMtCQ+thUmtSHN5DW9EtoPH+JPkIQBEFoa6h+QxAEoV4U7g7n4dmC/jWIXHo4Ki6+E+Gnn0F41EUoP/ROxLLOSdUGnwrHQIdxJbQc+u56W+5u+u2Ogr1HrmEz02k4HDvn+rEtHAd0N/RCm4E/iPvB3Qg+ttAwsMN2xA6bd/cjYTn4PNi71TIk8e4I5yn53uJoJRIbkHj9FlTe+ktaqG058gTY2sBLS8JfASp1cz9C1RVPwty4rO10GGwB46KtsGEqojeci6oJEcOgGxwn72DoW4HQQsTuuR4R87hq+9aw9fcYF8Jfgqp5iN5xDcILjGv7jnAMaWsVRRCam3bSRwiCIAitigj7BUGoP313rybgSk16FOFPVxhXBnPeQujZRcYF0xv2Pboa+jxoVmiDD4Pzurvgff4peP95JRzD6jiL3eKDZf+T4brzAXiffQ6+5x6G5x9Xw3XGIbB2qkWoHRgC582j4L6d1Y1wDi0ybhCaH9azbzDukTpjW5ogFsN6zCVwP/IkvE/9E+4rToath8t4wESj9NgXzituhOexp+B7icL+8B1wnX8UbN1z7bYClk6wH7+zIbRdhsgj4w3B5HZw/K0lhe4WaCMyiwyJNx5LL/bYRjbgKB9PJ1iGDIVtx/6UJU1cnPAWQSvpDK1zMbQ615kotTr2hXXYHrDtPBAWb11dohUo7qS7W2y+Hu2A1m8wbLsPgaW4PS1ohZH45nuYG760br2hNTHJm4x9GFzH9TMustGg7X0OHJv98wwxJD96JvMmQcddqZ7XkucWD7SBQ2Dbk8rV4L5Uns33AeqB5taf3WsYrAMp0nUVSWeBXh5LqFy681i0uKgO8H1ShbltUp7ybPHCsh3Fa/cdYClsYHmmiqb1GwLr9t25Sa8fnq6w7LgbxXUorP0oHHU+14T6x/nRn+wNI3sl7fhog7nfIbbc0Lso7Yo2d6XNQ2wJok98nW5bLLvtBktrNo2hBYhPrzQu/LAEss6WY9J9A/2ayVfMfQDVt740Lqht1bNBZTUbO7Seg6gtoOd6GeelWak8qnpJ5Tm3r+N61InvkSrKd7QZ1fNCox50Lqw9vIyzGJbB1KcO3wnWbptYmWxsurRFwvMQ+9Ycl7pg2aqDoRdqp6ljIaJgK1h33xXW3lQuc9GoL+I2ePjO1AZv4si+NBSGrgNgHTqc2m7qkzbVdlu9NeuVo8gYV/aB5qytEDck7m2c9tBHCIIgCK1GO+7RBEFobbSOvavN+ZJ81miNV0SjSLxyM4I3jELwJla3IDylttf4fbBd+hoKRj8KzxWnwHHQgXCcdjm8734P/6gRNc/77bQ33O/8iIL/3g332SPhOGQ/2A8+Es7zL4X7nscRmPg9vBftVPOcXt92cFx8NlznsboAzp2zPjig+WA9/kLjHqlzToPn/R8QePQauEYeBMfhJ8B13d3w//gu3EONybqzN+x3vo2CH56H5zpy7+gDYT+Awn7c6XD/49/wjx8H/12Hw+LUrbcKnfaAY1djYL/8S0T+9x7ixgk6tmP3g6XewokGohYZdjHKxQrE3n4f0T8Mj7c/GvZudXlsgbbDSLjfGosOs8aj4JM34P/4CxROn4kOM76D7/6zYetsPG8pgePpL1Dw7InpjstyzH9QMG4MAj+8Cte2pkTJBevVH6Lwt3Eo/P1reIblmyBSaPsdDvebY1D4x1cIvPsK/B9+hoKZv8H/n3NgK87TNbq2h3v0eN3dz6+Dfe/z4f1uIgq/fx/+d95DwaQZZH4vHP03w0JPY0gmMkevtMzB2g3GevoZNXfLW7vDfsF+1dqdzUbFbMTMFyLQAZbOOVJMewlslz+BwLSpKPzmPfjfpHI1+isqz7NR+Ovb8JwxuPaktgQo/vfC/8ef+rNvvI7AN1Qv/vgAnrOoTcvznLbfoyjg8vjbePjPzfPmQ6ej4Pud75N69cjq7WK18nw97AddCd8vU1DwxVtUnj9AwVQqz5/eDcc2mxCwaIWwXvQYAtPJ/vfvIfA51amFf8D/yBmwBmrJtZIRcD1D9XzWTyj4+E2K6xsIfE/hWDgLBe/dC+eQPB+EaUz9KxgEx+2vomAR5cd3ZO9dsvfbZHRYMhmBt++Bc/dOhsX2AnW26f5WayvVtgapWWMzwSzq07r9oObMWtgKIVWVdYh7tb7hY7hGjIDzqS9ROIn7AKpvP/xK/c7H8ByftejYmLKqcMFy2E3wTZmJwrEfUltAz/08CQXv3gj7iIvhV/VyPAK3DjHsGwT2hXcC3yP17lk1F8u1TnC8atSD31+Eo3OeOubuC/soKvczfqGxFfWpb7+LwASq25//q/pGhzSNSJe2TiJrYGppoxWlTdDUsRD1HQdcDO+3k9Dhz28QeOctBH76nczvp76DO3MHLAddC9/YSXob/PY71AZTHzfhBbj2rW0TkB3a3peQm3+gwy+fI/C/V6ntpj6J2+4FP8P/wKmwFuQJ16ArEDDr1Y17wsb90p+/GuPKr1E4dzI9eyyvgRs0Iu5tnvbRRwiCIAitg3QDgiDUExoYFxfz3zSp5esNXQ5rfkP0rbcQfYPVO4j9WttH1rrBcfyO1dzUccB24SPwHJR1ZJBWCPtt/4JraF3vpXaB49YX4DmqCduA+59ME/g8O4+W/I7Y/CCFww/bqP/Cd/bOdTSgAdiOPwH22nb+Njs0qN8zs7s++c2XSCz7BdHJhqBj0NGw92ghaT8f4WMuMqz6FtFZyxH/cKohSN4ejr/1ULqaUJh3vwn+0Q/AtUee/PL1gv2UUfC9eK6+M1SjCWDv/rB0ypIc2Yth6dEd1r59oLkbEL+BZ8L38X/g2rNbTtkrgO3YW+F//3bYO9XRPZYcrj5S7ehfvZxo2x8Fxz7t4egimoDvtVf6/PnUysVIbbbPZqxEbI7heZcj4dw7Rxg1YCRcuxq7c1f9jkRU124WUlVIraY2QOGFpSBr17C1K+z3vwv/9QfDmkc+rnXZBc573oXvmh0Nkyy4TbnxdfjvPRG27FPSmKId4LzrbfhH7d5yHxuldPc8fzmvVVRD2+FkeD96Eo5etdcty0H3wX/roTlxpvZv5O3wP31qTWFl10Ph+egluA/tn6fdt8Gy24nwfPgqXDvVsRO5PvWvYBjc738A73nD87TTPliHnwTPW8/BOaA1t503kZ57wGZ+bz28EokNm63S1k1oHZLpatK5Abvgm4Ftqf8eatTL0CTqj8yA5FICxyMvwXN4v+rl0LsdHCeM0PucRpdVC7SD7qHyfz7sOZvKLcMugO/Jk1tu8uUaAOdz78F3IZX7nLpn2f5oeP73DjwHdDRM8lGPdGnrOHrAvrc57ogguWijoRdq0NSxUJeR8L50LRwDqn/lX9v+OHjffQSuix+B//mLaxwlqXXbB+5XPoT3iNyxnxXa4fcg8No15GaejtTWBbaT74T/rSt5I3+taEc+pPdL1boIL2zHHEdhMQpxU+PeFmkvfYQgCILQKrSzXkwQhM0HTWC92QP2FFBmns3bVGhCVpp10L+iAPZLDsvsSE+VInbXDYiYO2uja5D4/SdEf/gViWpzuQAcV58Ca1N3E8YrkIob+g1fIXjmPxFfnwS6Hw736eZomggvQOzj/yHy0deITV6kC7kTsxA++0pEFmRJJu1dYTvvSriuu1pXV53WfDuHtE6wn2Durl+L2CezgOQaxD+cbgjdB7XQ+fkatD2Og82YOyW//wyJUBLJsR8jYWwbtx27b/63Chz94bzrXOMjsQkkvnoRVbfcgOCoBxD675eIs4wm/DtCN76OJCdjsgKJ919A5NM56R3pqQVfIfLyqwi/8Cbia8zM2gTs779uht2YmybHvYHQrTciePfziC4w3OhzGjyj9qtduKp1UJ1nau4YRF55E9FxS1WYEi9ehOBL85WVtosd2j6Xw3vNtsZ1FPGPp6TTtPVZj9gzXxib0fywX3hoVnmhyfmZJxmLEnHEX/xw8wr7KZSpMrOdonR0Zwn7k5VILlurp2NsMWLvv4zQ3Xei6qHnEJlkNlBW2C65Bc7e1SuEtttV8Fy8bVrgkPz1U0ReonI1YYWRLxZYz38I7j1a6gDegF6eZ32LyAsvIvLxxMzmQPcecF+7R44wJAsnS1MqEP/6XYT/+z9EZ2eEq9pe18C9V87O5+Bqapr0TEwtGkfxfAxVt9+L0DMfIp5Opu3g+sextb+NtMn654DlzNvhGqCHOrXoG4TvvQ3B6+5A1aOvIDqTwxhB/P5bEJm7WQtU/SnZG65/XwmzxKX+GI14qXHR1khUIZWuJm5o9lpLTyPxwbrrcNj2zFIHHgnnNf+G/4OrYDO61cSrTyBW68d5NVj4tBE+8uXd16jMj0eC18bnv4zKi1/R+5zGllUXmd12tCqjivIZiL75X4Rf+5zGEHTt61B7fWoSVO7Puh/uvY3ObdV4RB78B4I33ofwlwuNtmQrvf8rri0E9UiXtgy/XXXVA5wFOtE/EJ3UVivKZqY5xkKg+k1/U3OoLX75ZUS+nJbpOwr2g/vmg/R6UDYd0bdeRvidH2iMqO4SxXDcfnnO23z09KrlRjmLIfHzhwg/ch+q7noY4fcnp93Wtr8InuN6GVc10TpwIY4g8f37VO9GI7aEC/EChM+7ApF55HizxL2N0Z76CEEQBKFV0Db07FfbSFgQBCELKywXfoKCUQON6zhif98dlZ81ZDRpgeX091Fw7yDjmicJL6DytIcQX52ENvwK+F6/FDZztBoeg8qh5yGW7UWPI+C5bTvE/vEvxFYbO9c9NLl+5wO4B5sz7mkIDh+J6HJjatDtFPgn3JUeBCfuPRDlTxurBpaucHz8E7yD9Usm+c5VqLh1NJLxItjOPR/WcU8gMl0XYml/ewYFLx5gTNaXIHzE4QhNTc9egN77wdGDJvdjVxsGBu6d4R7zDlxdjGssROjAwxGe3Qyz585HwzfuX7Cz0H3D+6gYcQOvVVBYzoH/p1v1eE+9E2VH02TdSLJmgY8UeH0MvHspjxE5ZX9Uja2kotIbztHfwrM9W5qGqhHHIbI4x+OeZ8A/9nYVttS4G1F+6nvVj4QqGABryWok5pQbBga73I6CD85QE8jku6ej7NoJunkaF6yjvkLgwm6kL0f0tL0R/Mk8w5kYehcK/neK/vxHl6P8qs+RMoPGu4E/eR2urUifnIKqvU9ERE0SCddguGni6DLWTFI/3oby895Ekte7NC8se22D1ISJTd8hnxU/oBLJVVlhr0YSqR9uQsUN47IE9W5Y7/oagbP0QpaaOwHxFVnly0IT854DYdsqSwA7/zmUH3E/ErVtgG0JqtUFqqv73AbLy1R/Od25XhxC9WIGhbv4IHh/fBIOnpBXfIXKw96F4/Pn4OANf9GfULnLOZkz9JtCdppPHYXSo95CKrsspvHAdv938J+i74yNXzscFe9mvbVkofbi4oth/fbfiMzKahOs3eF4+Qt492bBeAKxq/dC5XvGc1oR7M9+B9/BHKkE4g+fhMpHJiPFmUrlynrpK/DfMEQXqIy5CmVnjtbv8e1DXkbBs3uqe4n7D0b5EzkLTSUnwv/bvXr9n3Izxevd9LM1yvNYKs9nUXlWxcUCbf+7EfivcWQWtyl7UptilpEhN6Pgk/OMMroR0YuPQPBTo72zd4PjyU/hPViXoiQ/OBPlV2aXUaJoGFyX9UPswTeyBD9Ej+Ph+/Y+lg9ThH5DcNipiJrC2obUP0sPOD/5AR7+NmxkPJWvsxBdkZWhlgAsO5cg9cfcWvK5geS07ak1q2p3t/RHBI+7RW+fTbLLHwtZf8n+Dg71aUU9YN2ht5HezAKEjz0WoYmtWmmrtS3xm0ag4o2VSl8Dz27w/PQmnOqUpCkI7np8Jh8bS43+s24So0eh8pq3kKy2hyC7byCCPyN4xIWIzudCT7VowB6wlf9KY5GsRrwxZXX7axD4/BJ9kTJI+X3wRYguMdwsORTerx6Dw9jxn3zjZJTd9Lt+wRQcBN8fT8LO+yrmPoSyQ55GMrtP0UpovDIWXnX6z1QEdzsO0dWGv5zuYyjdebP0+k9Qech1mTGSVgDbbe/Df35vukgiPuoAVLxifsm4EenSKKqXIVSuRbKylgFJsgyx605C1c9Z/V+1MhBBYvyv1F5llStXESxbD4I168j4xDMnovyeP4yrVqJJfXgDqXfflYdmGgslv7gWFZd+ZJRTfqvlAQSePybTXq18G5WH34bYOiNgPUfC98UDhqB9PSIn0rhxQnZbRm7sfiFcA75H6NXZhhlDc5ATX0Dgob30/vCX61F24geZPq1avxRE7JZjUfma8aVmb3/YtqtA/Dejn2ps3BvLX6KPEARBENoamX5BEAShTqi5qNZi0Ag72egpigFN6O5+wphEJpAa/yxC2cIzVwksBdlb5ohlo1F10QOZSSxTNROR12YYF0wA1iJTtN9Agt+i6r5PdSFSYgPizz2QFvQrPNk7VSnM8Zw0WPx9TUF/i5Kzu/6nT5AwJwkrfkTMnCvtcCzs3XPSsqnwET67GR6XjkX0T2NSm1iB2Og5up6P8tnPECJk4+uoJmxMauHimt9+KJtbU9DfZNywHrmfUYznIvLoN5kJHlP2K8KP/qJPvC07wDGstuMOFiP8z/f0MsKkgpTuzSDor4EPli5dalHdYOlax3vshDZgd9j32TujRuxWXdC/+D1Unv7v1hX05yM8G9Hn/jAEHn3gPIc/NE0T+0POy+y8++AFxDbWV4rRgmS3eblb/pLUXjxxT3VBP5NYjtibZvwoXr2zjiryDIR9qHFcQdmXCL1oCPoZKleJlx9CdIN+qe18CKxGejQvGxB9/JOsXbtJpH56AZG5xmXRIFhLcs/jMZhNbfZXWe1dbAWiD79CLaOOZUDfmucGb/gF4TtzhKfMsu8Q+d0IhLUTav+44Cbqn93HJyPplFHbUppTbpLlSP7eTIL+PGid89VXQ/XtWvc5yq7+1evsPnvCXk2IswSRS89u40IcKsDpakJ1JKeatDwrkPhz4Sbb48SLDxgCbYYCPHdsTYF2I8qq1nendH4lP3k6I+hnVn+P8NvLjItmZtvD0kdxJZ5/ovoYKVWG+DOPI6aCYoH12KE1mi+TeqVLc+CjdMtXR1h16wOLt67xihPW4SOq15VhOYL+d65E5QOtLOivQdP68JajucZC8xF56POsBSnqO75/AuFZxiViiD34n4ygn1n6GUKvmQtNxbD2z31jjdyY8HSOoJ9JIPnN24gbRVPr3Kv2Y6UWvUxzCUPQzwTnZQT9zRb3xiN9hCAIgtAa1NWdCIIgZEGDdfNsFgXNFPUzWJrAWiSWZ8+iQ0jOWGPoGTs0Ry0TvkBXWIbsDOuurHaCtWN2c2ajsDVSsL1yChLl2fGsTmrdkowcA33g/uQr+F97Ep77b4P78tNg3613655RrBVnfSC3Iuu8fCK2FLHPjDcYtEH5he6NRoM2fCRsxnFJqXEfU7rpep7gJb/5whD4abAel+con9JlaaGm5bib4R65CyxFtc3cmglLB1h3MrZWlU5HfEWuACOF1LRfuaQTFlgoL/MSnI3EUlMY0h4pR+yh81B20E2ILW+AEGfgafC89CJ8r+ZTL8B7GW+lbgxxJD99Nr1L33LkBbB1HwDHuWa5noPIK38q3WYnu81LS+XrQWVppl56ssp5YV9YzXO9F/2cVYcMKuYgPs8QlPi3Irst0bgsRnxujmAgthrx6eZrE0WwdsoveE8tmFNTqLpiFpLmqVqugGqO60cUqfRxbtz21zJE3VT9o4KU3GCkdudj4b72GNh4gaWp3dVmJjnmYVTsdTiqPsne1bkJnAPgfOi5PPXVUI9fnHOudXNA+ZZOayq7Dagm9YN3df+E2JgfM2rsRCRWVhn3u8Fx88vwXb1zrQJt3vmb+MMUODaG2soq6XtlFrKTv2QJHBVhJCeZR+o0J9RfbWsuMpQiPjnPWxcbZyBuRFnrtUst+d7UdGkDlP2E0Fn7ofz6T6u/FVEnDljOuC9/HWH18iNwDW72irL5aLax0HwkVuW0xbF1SMw3d5yQfkH2FnWG6sA084g6KouFDVjwiAWRMqcM/FpNLfU7NXtSZjE4l+aKexukUX2EIAiCsMVSy0xKEAQhD9WEWzZo1qY2IcnqO2qYagsKOVj8sJ50N/y/z0SHaT+h4JN3EHhfV/4b1JkxTSdBA/+6ZuLTP+K5TAZ7N9j2PgjOU86C6/r/g++9b1H4ywtw7ZG7G4imDlVZk6JwsG5/6kvH3eEYakjcgxMQnZh9rkkUCf5Yr9JrsB6/T+3nYDcUrRi243cz5lpBxN6fVD06i77jo8sV2uBjKZlyPF4zDpHxxmzMNQSuR95GweQZ6LBkJgp/+xL+5+6B65A+tU7mGoW9CFZzY3vh3+D5+DMEvs5RT5+qH79AaJ1rOSM9Hm2QnLfRTLsLZTvshNJB+VXZhd/VWYTidx+D0t320NVe5yC83LgBH7TgYiRDDYxE4XawH5C9oyxb7QP7Tp0an10bxiL8jjFB9ewN9/XXsJxSkRr3AqJ8zu5mh9o7R5bkOmEI4dNQ7HsfAOeof8L76tvwZ5Ur//1/yz/g8mY+ep5aQw1LjSyJIrnGFMR7oPlaQNgfLkMqkutxAqn1pr/OWj+AnYrl+VYGf+zEbNfzSVs1NywHng/3g4/B9/5HWfXvPXgPrMd3CTZV//h7JW9NMJLSCdsFD8H/06/osHgeCqePQ+C9p+C5/CBY3M3ZuJhMR9UBu+Str0rtdEndR0/NvA/lw4w6u9t+qPhvRmijFQaRXJm7xXwTWAth3W+/PPXVUAfu2PwfXeWF9vTaEOVCk98AzGUuwledh8ozzs2oU05C+e7DUHble0bRs8F2xZ11fICZbGUfAVMbDS6rGj1iRj6CVEWedit74a/ZoPFYdzM8hXA88F5WWA312eNw9jWs+DvzN+/zUM90aQbidxySv44oNRSV39RVUWah6vAR6f6t7PRXDOEs4S9AatGqPG1pXdhgGbRv/jrCar8DYO2cf8GzTprYh7cYLToWIoOI2QFQruS+/cpEs+pFvmbY3Rv2C2+G56mX4P8sK0wf3Q179su1tZCK1DFeaK64N5o21kcIgiAIWywi7BcEoZ4kkcr9IG8Hj6FpBTQ/bLf8D4EHT4atMZOu5qJsPEIXP1pd4J9L533gfv15uLbOEjSEJiO073bY2Ku/rgYeg/CcpgowNWi7HwebS79K/fox4rmThLlf88kairxC98bScRicw4xFhvDvOYsMRGQeol+bHu8Ax75ddb1JYjmi11yF8G+5W5nt0Er6wXbwSXA/+xUC9x1Y9yvNDYGlWkaQWeBtHTAQ1q1zVN9i4z6RFtpsJpIsLKpAqrwWFTIn1LVQuR6p1Wt0tWQcIs+YCzIW2C46J+fDeJubEBKvvWTIBTRYR+5vDFBKEXvmm5rHPG0WrNCKzd2dYcqb7B2BDlhOexSBn56B58IT4NhnF9iyy1W3dMGrjjPLPJYvPylB0ua22t90agrRUB6BDfkZNNsnG/1vJsG4sx8cT36BghduguukQ2Hfdfus+tcPFqMtaxoJJN+7AcFnsz40bKD5O8O624FwXv8kAp/fDXvn5h4Gp5CqzFNXTVWxCUFMrBJJs86uXor4C88jbmS/NuR8uHZqU5U2PxYffx5EJ1zaAseb1UIqhOSH96LqHf4KLrMNHAfV/hHPTdLYspreBBFHKs/mhRRvKGh2qF3wZ8YbWs/+WWE11MA+mUmfnQLfEmtdDSEczF9HlKpUTVDtUNquW53u35Jj/4vwH8YDlsFwnbejrt/cNLUPbyna8lio/8nwfvstfKPOg/PwEbANygpT/25NL7abPe7SRwiCIAitQ3PPcgRB2GKhSevGtYawUMeyVS1nWfY/Fq7/ux3uu1jdBtfhPY0bTaDnMXCf18+4IMqmIfrqcwg9+oRS4c9WGTdamiRSvzyKyn0ORsV1DyL8zleI/TINiSXrq6UNrIPgPDvrq78tgVYE24nm7nq63O8xFC6ehw5LstSc9+AyT+9RQnfj9eUmUX2RAa594Js0t7q/S6YhcH7aY1iP37vmWwUrvkbohL1RduKVqPrXi4h8SGk5fioSa0whIz13yu1w7dxMi0rJEFLmyQvBCQjdchOC19Wuqh6fYljeEkgg+fHTmR1jXY6D69CcBZhN8efjqDjkKJQfml9V3PFr9TrQUBZ9gvA3OR8zXPouwuPr2ubWilg7wFJiSglowl2etau998nw3nWosRtwNWJvPIaqW2/JlKVn/syfNpGsib0z33k3VLudZsWJIZXeMdmMOD15NuCTnz4zrhTPfLszG4wdllPvg+dw48uOq8Yj8sg/UXWDWeduR3hKMwlCYysRu/sUlO97GipHPYLwmx8j+v0ExOdl+jCt70nwXNFGhIK1sWQ0wp+bC6Jd4LjyoIYtfoamIXTKkXnrq1JH3VX9Q5DNQVEvWMyiU0Hp3VrCfiZVhsR3s9J5bNm+sUfXNb6spsJmHXXlfSNGc/vTfXbzQX6mN2MEEXv0NiOctahrnkLCPPVoSyCxFNEnvkwv7llOvAyOrg2qKIg/ckb+OqLUcQj9UtuHdtshbXUsZO8N50N3wNFDv0yOewuhu/6RCcutzyHe1PZkSxsHNrWPEARBELZYpDsQBKHepNYsqLZT0jJid1hqbHrxwXbudXCfcwZcZ7E6C/bCPEc9NBBt0N+yjuFfjvCZp9DA/36EH3pYV18ub5qgsaFUzEf8nWcQuu4SVJ5wDMr3GobSXS9CJGvNwTJkG1haspUt5t31DdkKa4H1uL2bHiZeZDhhaIMEFtqQY2HLN/lOViI54VNE/nMvqq6gtDxpJMp32x0VT8wzLHSBfYQx82sqsXKkzDmRJYTEJ/9D9J061E+Z16O3CPionDeWGBcu2C87Gdb0Drd6EFqJ5IwZSEyvRS1tojAktQ6xZz7KamNSiL/0NhLmxHxzU7QD7FsZeqxGYoUpXLPAss9I2JSsPoH4naej8qb/IPLqO5my9HMt52BXZBYJtU6da07SNRcsJcYHfBFEqjJb2J/VGudbKHDW84xpZwfyJrc2Wyk85g7BEFJVzbDIYCmB/bid9HYjMRVVJ5+Lqn+/gMhbZp37GLGlzZnZSaQW/ILYK48jdOM1CJ51Oir23wNlxz2d3jRs2WsvWLNewGpzpDYg9vRb6fBqIy6Bc9sGBDhFeTdnZv76ymr2smb+ULEGbfCIzORi9azaz85uEah0Zb8t09hBQaPLagyp1ebqiRWWfp0MvQnVq17d6+47zTDbnDXbA4ujluN34kitMv2lh6Z+ZoSzFvXB2KwPcm8JpJD66TlEjaMD4doTrtO2MS7qAyX6yrn564hSc5CsaNaKsnlpq2OhLiPg2Fnvy1JT7kHFGaMQfu6NTDg+Gs+y+qaxpY0Dm9pHCIIgCFsseSQvgiAItbDwJ8Q3GHpm4KXw/H3nrAkpTWT3uxqe00uMa2YGouPrOvOmPtDU2OvLmiCvR2JF9kTbBcu2JXVPoJuTTsPgOCTrLQOTtX8ivixrQshb2c1AWTvBdsr5cF58oa4uGAlrUVOa4Jzd9VVLkZgxE/F8ataitFiwVqF7Q+BFht3THiMxK4+fSs1GwtyUbRkM5z71fKuAZmLxr8ZmwlxkCjtzsDQwx5MbEJ9srMa4h8A+pLnPYm3rhJF4LWtnXN8z4NqnyLhoI0x+FZGZhr7qR4Q/NqU3mxsvrOdcrk6/UCz+EfE15vTaAa2X+ZXdNYhPzPOWUUEt6Vy+EAmzeey/H6wdcsp0YBDs/Q2zsgVIbMwSuocyW7ItO/bP2Z1P7cPWu9ZzkLcV7Nv6Db2Bozts25v1YyMSq5tBYusogsVMhjWTEF+Zu0WT0jF9TFJLwR9f/IY3/ut4KN9qbr5uW0x/A+FfzbTqA+ele+d5E6ON4KV2/qq90t1e4offkcwqsi2OtTvsJ+6Q9j+5sJFjj0aXVSpfS+al+y7r0YdWX1C194R9ZB1C6GQ4s+u462BY/DkZ7R8Im/GyQXWSSM6cbPjrhvXQwek0+MsQnoHIM7+n10qsZ/0d9qK/XCrUj7Y6FirqmS63qYmTan5g2RGA1tQXPbfEcWB76iMEQRCEVkOE/YIg1J+KSYi8tci4YNywX/8OAl+8Au9D98P71mcoePmsarKT1PcvIrood8TeUGj6tnZFehIHDIbr2mNgLfEChT1gPfk2eM9rpt3fmyKwE1wv/hfeZ0cj8NKtcB5/EGy7DIbtwOPguucxeHbNNKvJBQszHyB20CT/6pvgufkGXd12Meyd8h3bUU+0DrAdb+6uTyF+zxkoP+RIVORTB5+Mqh8NYZ11SHWh+7Znw/PsU/A+R+rxK2HLkfnVRIM2bGTmOwFT7kfloXn8VOoIVNz6s5Fv1upvFWh+WK95Bf67D6/5oUz+PsPBmd2hyUVZAptg5uOGlgEDG/jB4RCSn/9sCESK4Lz7Bth7ZO+A4l2pZ8E7+jk4t2/iuae9D4Hzmqvhuo7UefvUshtzM7DsM4Q+LTUuArBfcWyet3M2I9H5CJ99GMqPHInyI65HbE2m1m+SBpfleqA5oPUdCsftL8F/mfl1SyD+5kdIpOXf/DFb80yMTrAN6WzoDZx94Thrl/zCt+AsxMYb2ww9+8N99X7QzDJtLYbtypvhMD4mmPrlMySyXp5ILZuWWRDbl8rZ8KwFhaJhcN1yaD0HeVQOrjkF1rTs0grLIZdlPua5ehISa5tBYkuBT6aTidrM3G+v9Dscrl2b0CamoXq865Xw/e//YO+TK5Cle4MOhN08wWr9YqTMHc6OXrD//Uq9zl5zNmxd20jFSCxH7InP03ltOfwyOPq2pUpLsHB82HFwv/Yy3Ol18BmIfmC+oWXg2gbOB5/U6+hzj8C1Wy0LuY2hcGs47ngcnj1N6fo6xH9s5GJhU8rqjK8RN+tp/yvg/df5sA8ZAMvgveG890m4h9RRK8PLEDcXolz7wH3JsMxmCksRbJfemG4PajDny/S3hCzH3QH3YTmrAoFBcD79IXwXbsfVoAk4YDnsAr2eXHclnPs18Di4FiOB5CdPIWZ2bwWHwnVcH+OiLeOC9bx/GnWC1DW19BXNSiuOhRpCpfm9DQrBjoNzxiZU7o48w3iDrik0Ie7SRwiCIAjtiPrNAwVBEBRhJJ66BeH5xqWBZZs94DjxODj26Fd9khKegNCdnzXLMQGp6V8gnnXGrPXkBxH4bQo6TP0BgQdOgrU1xrXOPnA8+gJN1tkzO6wHnAPPv5+E/4P34X/hfrhPz56krUHsNfODqC1A0VA4dzcFWTMR/dGUEOQhtR7xDydnhO7Hj0gL3bWSXeE45EA4DiZ11J7q22V1Um2RgeYYH9GkqVY5YAqpXz5K7yTXdjLfKnDBcuZ/4L9qD9jot+DXz+F77kG4b6JJ1E13wPv+F/BfYkgak38i+kNW3Jb/hvhGQz/4Nvjffwbef90Ie+/6FYDU7y8hMs0okFudDN93o+F7/G64b78X3rc+QWD0bXAM3g+eNx+Go55u5kPrcwTcV10K9xWkLtq/7QjUU2WIP/N65pXvwefBtUszCtyaDJXSlXOQmDIViXnZrxFtmgaX5XwMvh0FU/5AwZ+sJqFw4QwU/vAGvOftnKnbC15A6LXsRjCG5C/jjYm2DbY734TvoevgupDS9prb4P3iU3h2q60AlCH2bCY/rGc+i4JvXoX3sSfg++ob+M83Je6LEXl6bPUP6S79HtHZhh5bwfUW2X/1UXie/C/8Y16DK8/LR7Wh7Xg9/N+9Be/DD8D72mgEHs8sFCS//6Ra29toYisRH2fsqLTtBM//XobnxkvgvODvcP3fkwh89Q/YmqOeDDgd3v9eDvvQ0+AbMxaBt5+C5+7rKS+uh/uJtxF47yJjQTqJ+Ps/Ztov11ZwXH65XmevugCO7m2m0iI17nlEFhiX2iC4Lsgqj5sB212fGXWE1LSpKJz3Kwrevb9aW5J49i5E5uWcFePoDNthB+l19OAjcoRs9WUQPN/8nvGf1cxZNBb4FN6zBqXTJTXleYQnBY2rBtKUslo6DuE3MpsirEfdBN8nn6Ng9IvwnDSw7nyLLUPs4znGBT17/msIfP4SvP95FL7PqX5flFlwrEH5RERemm70873hfPpLBN58BJ7bRsHz9KvUJnwIz2GDYB9F7ctJTfhwMZywHHWJXk+uuByuA9qKsJ8oG4/wKwuNCw22C89tnkXfFsUObbdDjDpBqrHHFlbru2pRX90Gm7EzvrXGQg1ixW+IGdVO2/kf8L9xH9yXnw/npVfC/Rz1S//XPAshjY679BGCIAhCO0KE/YIgNIyyXxE69WKEZ29ip2doCsLnXIHI/GY6GHbttwg9PtWYyG4mYuVITptbjzAkkHj2eoQmNPeXD000aENHpidtmPMZYivqyg+aCIz/GAnDirYjPdulkc1/0W5wDDc9novYmE2cZ7r2F0SnGh7zWwUj+IgnmmRVrEvvQkJBf9gPPhauS2gSdcnpcOxiHgNVhdh9t1AZynozpOJ3hJ+cmM4Dy04HwHHCkbAV13O7V2Q2wlfdnflQrasv7EedDNd5J8KxxzYZAef4bxFf3dQ3Utoos95GeLxZLzvDcdUhLfttiXaFHVpBABal/DXOzE7NexuVZ/wL8fKcVuDPlxD6wdzO2xn2E/8O96ib4b7qLDj62enBdGmvyZSnEHwwU6a1fsPhOPpg2AeYUqoo4o9ci/DEHMFldB4io15MLxTwDn3bPofBecResPHu3/C6eraXFUjGyd/uu8Jx3Eg49h6QERKUfYXQw78ZF00lhMTzjyJmJlPJUDgvvQae2/gbLwepBdtmOT8+TvFJrxMFYB1+IJxnXkR5cRFcR+6cruOpCQ+i6jVTOtLGoXYr+vSETLt33GWwd9+MldbuN+oIqYAnR6hE/d+bV6Lygd+qL041I5rfrKOG8ua0/8s+RtWlLzfhXPqmlNUgEg9fgaov8vWNSxF9/rtM31eDKJKv3FFtQ4Vl2xFwHHsY7NvycSNhPumnFqJIPHcdQmPMA8ldsO55BJwXnA3nYcOpjzSMV09A7Lc1xsWWBqXBm88hZuZ7CY0rDm3sR5rbG9l9Vy2qC3UM5ptjbXEsFJqGyL/HZNq5YcfDdf1N8Nx4OVwH96V2hsayxr0msSWOA9taHyEIgiBsdqQXEASh4az8GqEj/4bKf41GfFX1j++mShch/u4DqDjgFITGNmxnbt2EkXjyHFTc/j7iK7O2mSbLkfj+CVRenXmFtcVIrkf8oTNQftrdiIxbkmfSQRP1399B1Wn7o/zusc384cMs1O763dMClsRn39c82zSXVeMQnW7obabQvaFo0HYbCbsp61/wBWKLN+FxcjXiH5qHsNtgPX4vWCyUTu/fiIoDr0Bo9LQ8H3Ck+7+8iaoTDkTl0+azJnTv2XNRcdM7iM3PfNy0Qcx5BZWHXaj7nbNjObXsV0RGHY/yi9+uQ6jSzkmsQOzx0en6ou1xMZyDGvKh578YMWpjJn+N8O1U9w+9FbGleSSIsaWIXnwygm/lnjNchcSYp1F52Xt1tE9k5/FzUH7pc4gtql7oUovHIXzl0ah4eHIewSm/OXMfKo68A5GZpoCPofCOeQ6Vx9+b+T5DXZSNQdXpdyI6O7syxJAcR24cfhWiK5uxIVvyLiqPG4XIH2uq192qJYg9cSWC7641DJrAwg9RdcRhqHzkM+qfan5rILWS6/ipKDv9OSSa+rHHViOB5OdPIWqecuEcDtcZ2xkXbYNU2VLEv3wFVafsi/IbP239D8CG1iIxlfq5R6+henodokuaKKRrSlkNzkDkosNQdv7tCD37DqIfvoXwfbegYt/DUfXlJr4jwBsqjhmJqvdmVWszkgt+RPhiGldNrCNe4bmInH8UKv/NZT+nc4ssR+zNO1B+4OWIzt9SOzdi+RcIf5SuKLBfdhqs0r3lp82NhajfefsKNb7LFbKnFv+E8KXUHzXXOtUWNw5s+32EIAiC0LpoG3r2a5SsRBAEQccOraQbLB0dSC1dhGR5EyfY9cVVBEsxTYBXbKCRuWHW2lj90LaiuPscwMblSCyjsLSUgH9LRnNB69kDlkI3UEbpuLQ109ECdOoFa2c7UmtWILm2kcc+5KDt+zgKXjlEX5BZ9TrK970diZwJpbClYgVKtqLmoQKJBWsaWJat1J72gqXEidTqZUiuzjqkf1N4SmDpYUVq/orMt0JqwzUY7u/fh4uP9S4bjYo9rkK8gvzu3heWgiiS85YgFW3hhtXqhdanB7SKpRTPlqocVAOLqW3pXAAtVY7komVIhWvJkMDe8I5/EQ71QsVqREYeiKrfpdIKRDOWVW3fx6hvOFT1DYmnj0X5vX/qN/Jh8UDr2x3a6gVIVmyqUufB1RGWvp2ByjVILl/H8sBmwA/b0z/Cf5j+5lHylRNRNuoPpRfaMy0zFmoSXurTevqQWrIQqaqWHBTWM+7SRwiCIAjtCNnZLwhCE4khtXoxEtPntp6gnwlvoMnrZhT0M4kKpObPRmLKn0gsEUF/o0mFaTI3D4mplI6LWzsdybO1i/Ty21KTW/6Sq5SNvxAJYPV8JOY1VNDPJKg9XUh1YVbDBP1M1Wok59RD0F8r5PfyuUjM4I/WtkLDmggiNW92Cwr6GYrH+qVIzpyGxKwltQv6a0BpEZdKKxg0W1l1wLLzNsZbeSmkFmxil3+yivylvqkxgn4mvA7JGTOQXNJcgv48RFrKYaF1aYWxUEMJUp82a34LC/qZxsRd+ghBEAShbSPCfkEQBEFoKSrGI3Tp40hswacmCMKWRQViD1yJ8BSptEIj0QKwnnoO7L1yPkDc52i4zuljXMxFbKJ55kb7JDXuX6h8dKpxJQh/FaSPEARBENo+IuwXBEEQhGYnhdSKLxA85kKE/8g+T10QhDZLaAWiN56AyscntdjHZYUtHTes5z4O/323wvfNh/Defx1c55wN1x2Pwv/pP+Hgj2cTqW+eRmR+a3/YoJlIhZH87FaUn/MUEmVSUYS/ENJHCIIgCO0EObNfEARBEJqbnrvDGp2IRM5H5gShTZD3zH791l8WZw/YBkURn9hcX4AU/pK4B8H1zrtwD7EbBnlY/j4qR96M2Mr2eASOA5bhg5D6/Q+kpHsT/kpIHyEIgiC0I2RnvyAIgiA0N0sniKBfENoTkWUixBGaTmgawqceg+AL45Gs0QWUI/7x/ag4ur0K+pkokuNF0C/8BZE+QhAEQWhHyM5+QRAEQRCEvxR2aCUdodk0IF6F5JpSPnlKEITmxF4Iy7YDYOnoBSpWIzljNpJB+ainIAiCIAiC0LKIsF8QBEEQBEEQBEEQBEEQBEEQ2jlyjI8gCIIgCIIgCIIgCIIgCIIgtHNE2C8IgiAIgiAIgiAIgiAIgiAI7RwR9guCIAiCIAiCIAiCIAiCIAhCO0eE/YIgCIIgCIIgCIIgCIIgCILQzpEP9AqCIAiCIGxJaAFYjzgStk42oHwGoh/8hlTCuCcIgiAIgiAIgiBssYiwXxAEQRCELRwHLKf9A+59i0kfQfLtexH6Zo1+a0uk+DD4xj8KuwtIjb0GZad+jJSM9gRBEARBEARBELZ4RNgvCILQ3vB0hbV/J2rBjetqUJMeXI/kslVIhZOGWVMgT7oNhLWTk/RJpJbORnJDTL+Vi+aFZZu+0Bz0TKoSyWkLkGqOILQJrNAG7wlbV06HOJKTfkZiTS3p0JJk531wGRLzNujmNSALPbaGtdhBesq3RTOQLNtiMqPh+IfDM+ZVODuSfsPHqDzgWsTWt8Twh9K9ZBvYBveFpdCOVBnVxfl/IjG/1LifB80Dy9b9oDk5U+sD5+dMys/at+prBz6JghcOotAkEL9xX1S8uZJNs+pyHsJlSK5aSWGOGga1kB3eVBDJmfORqq0qeHtQeS0yLjZ3OeT4bw/boN6w+CjoqxcjMWk6klXNWA6shbBs3wsaZyWnzXRKm3zZlE5D0q+Zh8TKkG6eS1E/WHt6dX3FIiQWlJMfRbCO2AUW1RStQ/zHSbWnf3PSaQCs3dykiSO1cBaS5X/h9qStUWcbQvlUSu3QKhoTRDZR1uscW+SB+/np1M+31ltDm7vtyU6fquVIzF2vm2+KwFaw9gno+vKFSCys0PVNoo2MSRpLXWUtGUZq3Woqs2WUz4ZZbbT1MisIgiAImwkR9guCILQ3drkdBR+csYmPrlQhMe5DRB58BJGJtQmE64Mb1ru+RuCsLuoqftMIVLzBgsM8eHeHZ9xrcHbgi4moHHwSYnXIONsXftie/hH+w/ykTyB28TBUfroZIped91NHofSot2pZUPHC9u8f4D9eZQbil+6Kik+2mMxoIBq0I59DwRP7kq4C0SsOQ/DDWspwo7FCG3om3LddAucQPc2zSa2ahOjTDyH02i9I5crS3TvDPeYduPQqVi/ilw9FxUe11WsfbP+hvD+2kPTTUDXiOEQWs2Sjel2ujdSC8Yi+/DhCr+cJK1MtvNMQHDYS0ZV5CqG9FxwvfgLvPoawevlbqDj8NsQ3tPaw0wJtyIlw334lHLt2ypEJbUT83ScQ+ueriK9rBumPdxg8P78OJ79AguUIH3EwQlPD6lY1up4A//h/wkYVOfXzVSg7bXSeNy+q51fy1ZNQdutEILA3vONfhEM1RRNQudPprdDO2mG55GMU3DSA9BHEzt8DlV+V6beEzU+92pAKGhN8isgjjyIyoZa3muo1tshmIoI7noRoU4YYDWFztz3Z6RMei+CIcxBdvakFBGqP7/8a/lM6qavUmItRdsbXm5Rhb5o2MiZpLPUpa+ULERv9KsIPv4X46loWodt6mRUEQRCEzUT9+0ZBEAShHeGBdY9T4fngY3hP7mOY/UXoPBSO886D84Jz4NirxDAU/rKw4OfCvZWQNzX+QYQ+bW5Bvx2WY/6FwP9uzSvoZ7QuO8F5x+soeOUS2ApaeOjl2RaOPVnQT8z5ArEVDRNia32Hw/l/FNZXL4W1oL7bJXNxwXr+v+ExhW2pOQhd8s/NIOh3UN7cB/8nd8NZQ9DPdIDthFHwf/YfOPryWzBNJDgXsRmmUKo7bIPNncXV0QbtD6tRDJTep+urYe0E266m9DaMxE/zDb0gNAY/jQlOhuedL+G7Ymf97ZMtklZqe1x7wnlsPcZWHUfAeZQu6BcaSKAP7Kf+A/7vXoRr1wLDUBAEQRCE+iDCfkEQhPZMfDnikycjPslQk6chsSpo3GS6wHHfo3Bt7zKu/wL0PBTu22+G57Zb4a7PZLxepICouUM3BCRaW2gpNJptToBzCA13EtMQvu1/SDb3SQe9ToDnwSMyA6qq+Yh9/BbCz76CyOc/I551ZIO23Y6wFNmMq3zEKZhTMvU5rxqP+No6IjHwQNg769rEF2NqjW9q2fSMm6rdqDLu6GjDr4bvvsOgNWKkqO18Gbw372gI1yOI3XUFwpOy26XWQduV4vDoSFiNa7W7edIPiH78NWKzso7g6HIIvM9fDashH2w8ZUj8sNDQA9a9B+ZZYPDAut+QjHnhzrD3ydM++7eGva+hxzzEphvliF8BME/9CUVV0yQIGXLakD8XIFmtavthv+5ZeI7YxEJ47tginxo3Dcm4Yb+N0Jptj+3sU2Dlk61qxQrLoefA3uR2JR9b0JikWlmjsjt/dfVmzb873C/eDXvJJjqjdlpmBUEQBKElEGG/IAhCe2bGU6g85nhUHG2oo45B+dCdUHrEbYguNexYtoXrqn224J18rUEl4lcMx8Ze/UntiMov5AiLdsPKjxEceSLKDz4P4Tm1HAXQaFywnnkR7MYx+KlZz6Bir8NQedkohO6+E1UXnY2KffdA2QXPI770V4TOuAbRhXWFYRbC552Qqc951RkIjavtzGcHrAfsbwzuViD2TUbwnEvi8b9n3FTtxmBs3HEkgu8tMmxQ03H4jXDt5DGu6knhnnCT26aAPfnlKFS9NM+4akXsfeG447yMoH/JJwgetBfKjz4fwcsuRuVBIyhfXkLcFPz0PxeeU9PS9UaSQHLiBD4lXaFttxssuXJ8R3fYhhurMYoesA3Lc/5K390zgsSlvMBjvKFR8ROCu3I7RGq7cxGTpkioRk4bcvhBKNtma5QeOQqRdNUuhOPWC2Gtq2rnji3yqZPvQrzcsN8WaO22p9tIuMy3qPLhHADHeTvnWfBrDragMUm1snYcKvbbE6V9hqL85g+oRTUoPBSeS3Y0LmqhPZZZQRAEQWghRNgvCIKwxZFEauqbCF7xYnqipO1xFGzG9+EE4S/FujlI/P4HEnPq+THFhmDvBts+3Y2L5Yjc+ETNs99TISS/vA8VI05DeEqlYdhC2HvCfshWun7NT4jNyXNefF1smIroDeeiakLEMOgGx8k7GPp6YOkM+93/hrOHcb3qHVTd9BGSDTtJqHnocwicg81h7kyEzr8R0VnZO3yjlC8PIHj7eGMXqRW2M0fCaizcNJr54xA3vem1O6xFOUPtjrtk7djXsR4wJGcx1grL4F3Tg/Tk5PH8zUpBaCQJpKa8haoz/oFYumofQfWjRbacbx42S9sTgP3Cg2CpbTa94+lwNnX98K9KYgMSr9+Cylt/Se/ytxx5AmxbUJEVBEEQhJZEhP2CIAhbKtNHI7bM0Pv7wFJkNy42N9T1dB0A69DhsA3bAZaSfAdWZ2H1QuvcGVpJJ2h+Iw6OIliGDIVtxz7QnA3YN2f1GG6RKq5tW6Od7pFfbKdzYaan9BYZZsXQ6jreu6AHrMMoboN7QlNbDOmP6V7HTcR1c+EugWXHYbDtPoTyYxM7udPpQL9mkXIU0vO7wtqnCPXexqi5oQ0cAttew2AdWFL3iKTRZYDMO/al/NgDtp0HwuJt5mGPvQhW85j+0CzEF1Q/CqcayVY4ZqHbnrBvrWuT475Aoo7g1EpsCaJPfJ3enW7ZbTdY6nWcvR2WE/8J71Hq67TEPIQvuRex9Zv6gGXLoA0cni5SLOiM5n2rI4bkh08iaq4D9d4ftu5NbCcrZiKW3kzcF/aB1aVT2g77w5pTXLXtyYy/s5nGB+sI8wiyBJI/zMo61iK7Pan2UE2oodL67UB1bHdYt+5a/1G/1QfLtrvAtn2PTB2vLw3xM1+95va3D7ULQwfBUpjHc1dHqve7wbbLAGpC6hkhC7X73NbsSe3A4L7kV/p9j/w0pY3LGydKE47T4K0oeerbQLYAiz9B+EtzW3Mx9b/dDH17Z/O1Pdru58DRP08DqRXBfn7W8W71xVkMy2Dq14bvBGu3TUi26zsmaVA7kNW+FJvjFX5+sD4+KG6Gb5vUG2qfP3om8/ZSx12pfW5N/wVBEASh/dLgMYggCILQTkhWIZXeDWrfvEIGBYVh70vg/fYPdPjlcwT+9yr8736Agt8mo8OCn+F/4FRY8328dNAVCPw+DoW/jUfgxj1hu+gxBP78FQWfvAH/x1+jcO5kevZYWDwlcDz9BQqePTHduVmO+Q8Kxo1B4IdX4dqWJom+YfB8x26RGvswy2prUnIkvL+O1+18dj1s6igNF6xXf6ib/f41PMPyCO17HwL3u7+hw58/IPAuxW309yj84024D98TrvcN9764CbYGnorSohTsAMcD76Fg9lgUfPw6/O+Q/replLb3w7lzvuMJstPhY7j33R+uZ79C4bzf6fm3EBjzKzpM/xiek7ap/dgoSwDW0++F/48/UfjNe/C/8ToC34xFhz8+gOesnfKfEV/fMpA+MoU873c43G+OoTz4ivLjFfg//AwFM3+D/z/nwFbcTMOfVJL/6zg7QPNszmGVBZbhh7OohqhEfPTU6uceN4DUrLFpYT+K+sBSn93uA8+C9+59DDloFPF7r0Do9xZ+k6FWrNC6FqVlsqk/ZyFZm9yvYiJCZ56GilPOQMXJoxBb38StwMl1SPy02Ljww7pbT0PPeGDdf7ARrggSqwy/CnaCvW/WeT+urWDb3mwoFiM2pdTQE67t4R5ttCff3wVbPnm/5oblyJvgGzeF7HxAdew1BL7+CR0mU908f9fav8Pg6Ab79a+gYOFkFHz5Nvyf/4DC+ZOobtXjjYfG+FmtXu8N+2VPIDBtJgrHULvwvw9RMPVX+B86EVYvpZizO+w3/BeB6ROo3r8J/wefo3D2TBS8fAVsXfMsCjD2EtguZzen6m3Nm9QOjKb2avpsFP76NjxnUF7UCFcT27jcOF3+JAIzZuhxGv0NucPpeQKs/nwPtzSVVDYzR3tpfTvVuW7Rbtisbc8AOM8abOiz6HEwXAc0YHHf3Rf2Ua+iYMYvKBhN/drb7yIwYQoKPv8XnEPzDVTqMSZpTJ3Mbl8+vw72vc+H97uJ9Pz7+vhgEpXlz++Fo38rfQeqYjZi6SLbAZbOIuwXBEEQhPqwOWelgiAIQkvi2QrW9Df4ypAsbe4vkzYEK7TD70HgtWvgGJBnUmrrAtvJd8L/1pW8MbJWtCMfgv/WQ3M+iueF7ZjjYO/hgda7PyydsqRS9mJYenSHtW8fmvdaKRn+QHSscd65Zzc4huSebaRBG3okbIbsKPndR5kjOeqi49/g+fBxuIaZ27wNOuwG11OPwtnLuG5LBHaF++134T15SI3BgGXIcfC8/ybcexQYJvnoAscTz8J9SN/qAiPfdnA++AF8lxhbzLPR/LDd+Dr8954Im7kJ06RoBzjvehv+UbvXvlBA1F0GDEHAwDPh+/g/cO3ZLUeYVQDbsbfC//7tsHdqhiFQZBWSqw29ZWe4r97PeJtjM6AVwXbUDnp8w1TO/2jCwcShdUia5d7bedNx8g6B6/EbYTOSP/XtPxB8YY5+sVmwQyvJSMFTy7OE5TWIIvXnL4iPHY/4uD+QLGvqbuAokuOnZt6M2GP7THl29IRt9466PjwBkWcmGQsy3WDfvavSKTrtAJu56XrdRMSXN+RbEy5YznkKgSfOhz33LYVCqpv/eAv+O6mc5hZ/jerG3e/Ad/keOe0B1dmT74H3ogHGdT4a6WcWlhMehe+Gg2Gt1iST3yfeC9/jF8H52PvwXbYXrNWct8Ky3xXwf/Yg7CU5hdTaFfb734X/enIznxy0yy5w3vMufNfUdQ54I9q4LFScrj8ox38fpec/4X/9IlhbSV6agUrbuszHT7WSutr3dsLmantWjkfCGFJZjjmXhhrZJcQB6/Fnw2Z8iz3569y6F15dA+B87j34LhwOS071sWx/NDz/eweeA4x2o940vU6i5HB4XrsJjv7Vv0KsbX8UHOnj61qYVBVSq9OdESwFdX3gXhAEQRAEk2aY6QqCIAhtDs0H60XXw2HKuxaNRaK0sft8M2jFPWDp3y+/6tu1DqFgEli1HEkls4oh8fOHCD9yH6ruehjh9yenBWPa9hfBc1ztknGtA+82jyDx/fsIvzYasSW8M3YBwuddgcjcDUi8/wIin85JT6xTC75C5OVXEX7hTcTX8Jc4yxD/n3lGdwC2I7ZTugwFsB21kyHYWYfY+9OVrm5csF5wC799b1CB+JdvI/z8m4hO5vNBfLC0hADYWQRrvzz5oFQfWPx1TYp9sF37EFzbmXZWIf7JW3qarjBSzzIArkeuh62gmpirGhoLq0JzEXuX0vitrxBPfyPQDtuVN8FRUn2Yoe12FTwXb5sWnCV//RSRlyidJqww8sQC6/kPwb1H7R+YqLMMzKMC5ugP579uht0o+8lxbyB0640I3v08oguMr7H2OQ2eUfvVuahQL5JrEfvwz3R5s5z8DApGPwH330fCvtsAaN6GZrwDlu69YOldi+rZkRLAsJpLh51h31mXeKWmjEZ8gxmqRpDIeivI7oZmryOhLIWw3fwfuLdJ5yoSYyciuTnXFnl468qkfaqidQ+8T83+EQmjqGn998wIezvvArtxOk9q5teI/fhNZlHggB3T5VHbhp7RtUjN+AmJ+iw4mgw4Hd5RexnFZDVir/4bVdfeiqpnv06HyXrm/XAfkLNbeOsz4Tk586Hg1JzvEXnxRYQ/+k2FUavrjaTG+pmNmxdpQ3q9fukdRKdmFqssB1wHzyF6A5uc9jW1Ga8g8l2mnUfxEfBctYtxYZCsRHLZWt1ObDG15S/rH81+6DlEJm1UVnixwHYJtd29a6+nDW3jqlFHnLQdL4P7kOwPNbcOqWB5Ot00N0Wutqrt7JC/DTJVp+oC4M3C5mx71o5B+DOjHPkPgOsw82MBhHcInKf00/XxPxD+IPPR85pQm38W1Y29jQ5r1XhEHvwHgjfeh/CXC4282krv06otKGyC5qiTGpUB+knNHYPIK9RPj1uqwpN48SIEX5qvrLQ8SaTK0p0Rldk6xjXtocwKgiAIQishwn5BEIT2TKAf7PvsDZup9t0f9lMugPvF0fBfakw2kUD85Q+QMD/M1wSs17+Jgu++zK8+fRCOWmW0KaQmPobK0x9C+NZjUH7qdQj9+3lEnnsCoatOQsV1PxuTWhusR+5ShxA2iNgtR6L8rBsQuuUqVB58OCqOOwOhnzaQF2WIP/dPVD2f+aBbauIrqLrt/xD6vycQW6ZLAFK/vYeYsbnfMuLQ6sfqBAbDYb4Ov+57RP+sh5TN2Rf2Q80FCgrfDUeh4oJbEbrzNgSPPQqVn5iCpWZm62vg/zZPPij1IbwH5zvfw6BoOJwnGMKJxHSEjj4UFZeO0tP0gGMRmmxIS7ocA9c+uVvwsyj7CsEDKI7XUhrfcAkqDrgYkXXGPddQOHbKKhC88/yC4wwhJpXJh49H+QlXoup2SqeTyP8Hphj51gWOv+/duDLA7HgWXEN0gUDyo8tRfto/EH71PUSfvQ/Bo89C2JC7WI6+BI6eDRXG5xJD8t27EZlrXBLa9gfDdcsD8L33OQpnzkbhj2/De9dFsPevz/lNA+F+/xsU/PRdfvX9g7DXUse0IYcbZTmFxMe/Zo4Xagz8cPp5yog6ZEyW/W+D98wsQRcNLW2XXQZ7UR0PtQKaNWuIGzWkWwoPrCdeCtd1V9dU11wAe+9mOCZi45+Im0dPFAyCzXjjRNvhgLQQP/nNRCSX/oLYUv1a2+4A4yPqLliGbZdO8sSY6en2bNN4YDvnXGNH8XpELx6JylufROTdtxG5m+rnqS8ZH20vguPyw7IWIe2Uj4dmFhh+uRPlh1+AqjvuRejyU1F++huZ4lCDxvqZSzmiVx6i1+vbb0HwqINR+X71j2on3zwf5UdcTG3Gnag6+2iUX/t9Om0sBx9b/eOdqQokHrkAlfe/hKrDj0DlVXch/OwriDx6P6pGHoPgjyHdnm0I7LvWIfBsSBtXg7ri5IJt5I51Va2WIfuLtXVt6976WgTG5GmDDBX4tylI3nxs3ranksYbbxll2wrbeccbR11p0EacA4exbpb69nnEVtVRgz1D4DrfONpr/SeoPPJsVD32BqJvPo/Qhcej8nnjSLCiI+E6PDuuddFcdZLC/+NtKD/sPFSNon76lCOoP6Xx2j1jm9a/NAhKu0RW+tW1Qt8OyqwgCIIgtBYi7BcEQWjPbHUOvC+/CP+rhnrlWfjuvxGuA3qkJzWpKf9B1Rt17SxrLZJITXgaoVdnG9cmCSS/eRtx46QKrXOv2j8IuuhlhN5dYFwQwXmI/2aeo1JPSiciOs44z7fLvrBnnz273SGwGUfV1/sIH28f2Mw5+NpPEf7EkN4xidWIPfM/Y2LdhtjmQNiMNY3k5/9GZJKx+sEEpyFy/yeGcM8F22EZwWMuiWcfRtRYRFGs+QHhp838dcIysJOhJzwDYR9qeFr2JUIvTkbKnMOngki8/BCihrxe2/mQnA+WZlFnGXDDeuR+xuBmLiKPfoNUduKX/Yrwo8ZikGUHOIY19GiEPJRPROi4E1H1WVa+Z6FttQscZ10P33efwnt6XUehNAUvrIfvbsR7NqJjG1gnakAplJavUO7XKiEZBNc9Rxr+xpE0N2AWHQ33WXUfcdLiWLICnciSTGmUVqdfDfcVl9ZUV10KR99NHU5fD2IrqEyuNS56wj6IGxXy94BBRlKuQmzsMiC8ELFfzd3BO8LWz03hLoZtd/OIDHLn9zWGvh64t4H9b8Zu8TkvIfRVdjlIIfXL8whP0OurNvgo2DqaaeSBdXhvQ1+K2GMfIJleHKbnxr6I8EzjMpdG+5nDvOcR+nS5cUHwWzOPPpdpO2MTEPr3mCwhYwzJT/6DyBLjsuO2sOR+8yW5AfEn7kFkliHYN0ksR+zNP4wiboWld+3C/ga1cblsIk5azwF1f1i1RUhXbApArRW7HbD5257UrHcQmWgsJPY9Gc5dqH+zdoP9gv3S9Tzy7M91C8a3PYw/LaFIPP8EYquzOizewPDM44ip4meB9dih9cuy5qqTWIzwP9/LtAXUTyd/mohUVnVoFbI/bt+uy6wgCIIgtB45o2JBEARhSyL5/b9QecbTSOTIOhpLatVcxGfMzK9mLckWIzSMWBApM4x2N03oDH0OqdmTsoRQjaUU8XfNo3y606TYFHK5YT10hNExrkfs/WlKt0mKesJivlm+5Dc+AaU6iycbxxflYeBp8Lz0Inyv5lMvwHvZDobFPCRXI5EvH5SaXcfRHxZY+g1MDwCSP86qkW+p2T+nP2iq9elXy/FMQSSmrzL0JjGk5izIuOfPWkgp7Aur+UmDRT8jkXukfMUcxOcZnvq3Irv5txvWWQYsHWDdydhSWTod8RW5UokUUtN+NRYyKB12M/O+iZT+gcjfD0Lp385C8MHXEP15KhKrKnPStScc9z4Dt7ngkZckknPy5aehJs5FKnuTuol7a9j3Nt7AWPAl4tnCyUZBpSNdBym16qjYprXk25ei4opPjbQFrBdeW/cRJ3lxwHLGfXnqgqFefgSuwfU8iiH7i7x2s4K2FlVI/DjTSDYrLHv1h+bsBdtQI4/K/0BsHjd4lUh8Y35IuQvsw7tR2R8IW19loBbe4gsa0HgXbc2fP1Ekp02peZxJaiMSE5bpeguFZysjLa2FsJSYixxLEZud83HTxFokplbfZZ+msX7mkJo3A6ncdnLdnEw7sY7atPKcghheQXXcFI66YGnIsVmVpZli7alN4t7ANi6HTcbJ4av7zPSWINvDWr9aTdTZv1DbOicr/TZFU/q5OmjetqcRxJch+pR5FFcxHBftA8vAY+Haza5MMPsNRKbkDgiyoT5o252MvpjGJZNXKl01Ns5A3Hz7p9cuOd+qqYVmqpMIUp1bWtvgpRWxZg0I0zsE8tCcZVYQBEEQ2jmtPcQUBEEQmpPIQsTHjkPsZ1ONReyrzxB5/iEEjx+BsrOeQry0jgl9A0k8ci4qDjkyvzr2FkQ3dWKNuzfsF94Mz1Mvwf/ZZwh8baiP7oa9Ht8KTEWaZ+KZ+v0DXl9QWA/dV/8onrMfHPsbH8ncMAbRP3MEXrXhyEyUU2UV9Me4MElWZhYycincDvYD9lZHMdVU+8C+U6fa1j2AaY+h4rA8+aDUiaj6vLbMsAHF5nkXISTX5QlctJSDreMpgpZXVpoAYnmmzrFIJgmyA+8tTl+m1qyrmU78YdM15gqFB5qvFmF/XWXAXgSrWY4K/wbPx1llzFRPn5o+rkTrXNcRHA2FhYBjEX3sDgRPHYnyoTuidNt9UH7pE4il5aS94LzqgDo2J85A6Iyj8+SnoU66N//bJv0PgN0Q7iS+/B6JplYTK6WQIa9SGZW9szIfc55B5Z3fIfnd44iYn7nw7gfX3+v6+Gk+bLAM2jdPXTDUfgfA2jkdsDpIIZV99IMta7jLu2XvuRiVF19uqOsR+jNrN20zkZo+Jr2D2zJkF1h67Ar7Vvp1ato3SBgv06Qmk94IqmX/nWDZamj6jP/U3B/T9upFUfd0HbMc9M+aZf/rj+A93fhoAPyZj13a3NBMWT/V/VQ4N7+pbK+rZfWwsX7mkIrmWaBKkb9m98VfQ61RDCmFI2YqcyhyKxZd9z4AzlH/hPfVt+HPCpf//r/VYxLUwDYuh03GaTPsUtbML9kyHJA80VPU2b8cjcq7fjMs1oOm9HObotnansZA7cxPzyNqvLyh7XspXNefbvQvEcSe/aD2hX6FDVp3sw8qhOOB97LqjaE+e5xPCtTxd4ZWn+avmeokv25Zl2y9daBa6sgKX/ZbWrk0Z5kVBEEQhHaOCPsFQRDaM7NfQOVpZ6LyVFOdhcrzr0DVnU8j+mueXWKbk/4nw/vtt/CNOg/Ow0fANmggrFsbqn+3xk/2G8PG3xEdZ+y42/pQ2LvR9Lz3PrAbG72T339YfyEbC0ZNYnmEhslE9aNk2gCa0wxznCbPeWbzqXhGIMVvWjTHaMGZdTxKvnRiqVPa3AbNkZWu9YXPf0p744N1QFYZM1XfrG8QuOsjOWkCweVIfPIwghe+nDm6Y8iBtR9R1CgcsOxPbir9KsS+boYPJ1p8sJhrWOHSuo9tiExE1SX/ofpC+Redh8gDH2Z22J55A5y9WziN80JhqcoEWivM/l5CFMlfvkbs088N9S0S68zXJWJIResQJjWE1ZMQN09w6bUHbHv+Lb3IlPgq6wirtb8jZpxKpW37N9h2H5a2l/xxcp2br2vg9GXaUV+PmmV/6wGwpk+uslHdNis21TfT02gorwA4Fcr3SgnRaD9bGqoXpz2KwE/PwHPhCXDsswts2eHq1gzHNbVHfEXp/EptbMhKUhukLbQ9oemIvDBNrzLaQDj/ZhT20q8Q/mpTYzCqdP7M4ovWs39WvTHUwD6Z7tdexweVs2mzdbIxWKEVpzsjpCrq6owEQRAEQTBpy727IAiCsKVg7w3nQ3fAYZxtnxz3FkJ3/QPB627S1a3PId6ac7jURsT/Z37Idzs49uwOyz6HGEK2jYi9/2c+eVd+IuZhwUQgz+vwVje02k56+PNxVBxyFMoPza8q7vi1/uFoABnBnR2aLY/0QMsW/lVRhhn6phDJeoPAmW8nIYUjvQgRQyq9Y7cBJENImdkRnIDQLUb5qkVVPT7FsNyypKZ9irh5Goifypq3PhKbemLvBvuhxtbPDeMQm92AY19qo6gXLKYstGJtHcL+CkRvuQaROeb21RRSPz+B8BQj7+y7wnXF8AZsYA4h/sgZeeuCro5D6Jf6vHFD5Wdl5pworYd5flQeNKqfHczIhpGqaiZhf3gR4lMNYaptEJzn7mII4BYj9kvW0TDRZYj9bFz7hsF1+ra6no/1MI/aqC9V5en2IjX+ibxlPqNuQHiyseDJu83N6ub05hEoWqB5axGcNtbPlqb3yfDeZX50eDVibzyGqltvSYel6pkGtPFbDFZovUrS2ZtaW9E6adAi/Vxztz2NJYbkR88glnvy1dsvIV5mXNQKhbXMPJMuiNijt2XVlTzqmqdqHhOYj7ZaJxuDtUPWEWOVSJbXsugoCIIgCEI1RNgvCIIgtDxdRsCxsy7gTU25BxVnjEL4uTcQfed/uvpoPMtpW5EUUr++h7jykz98dygcR22j7qD0R0SnNGDHY8Wa9MRaK+lb84OLhT1hyd5YnE1oJZIzZiAxvRa1tJ5HCTWIeNaRHC4Ks3mkTxauYt7crRNcl/+c+IZSsT6TTp061zyrWnPRpD7tKVKVjRD2x8qRMmW8lhASnxjlqzb10wrDcsuTEWZRvBoRtVopGQ6HIR9Ojf+sYce+5EWDNtj8dgWxelYd38lYjNjPObtXYwsRve+99PqQ5YQb4BxY25nouVAqrZybvy4oNQfJivoI4xNILV+bTnPLTkP0o7ryEdgWdvNEi+QKJFZkLd41iUrEv59nhMENa19jxW/9b4gvyj7bI4Tkd5MMe35Yzd3IsZmIz67l6JzaKF+dKWdV0xDLV+bT6iPElxvhSFRlfTOlAJo3t3Jaqc7W8q2JxvrZolhg2WckbKrLSSB+5+movOk/iLz6TiYsP+f/oPYWjdYBtn2Ms6SI5IxWav9apJ9r7ranCaz9EZH3sxbwUtMQeaO2L1pnQ33xKrPBpjo39bOsupJHfTB2E8cCGbTJOtlIinZIH3/Gi3aJFU3+aJMgCIIg/CUQYb8gCILQ8hT1zOwmnDip5gfjHAFotQnEm4Kljm19G35DZIIu4dKGXQHXEN1ucsxHNT8eWxflS5DYYOj7HglHv2zhgh2WA48xdpe2FZJILZiVOe5g/8E1dj9qO+yfTrrk/PnNcwxR+UIk1hn6/vvB2iHH08Ag2PsbZmULkNjYCE+TGxCfbAhd3ENgH9KcZ/LXQsEucF47MnPsTR607Q9Jn6mP9fORDKZFMU1Eg7b74cb3C0OIf2x+7LUJeAfDedVe6fqa+OF3PomqQaQmPI3wb2Yl3wau6w5s9Q+RpmaNyZxQtfVpcO6UT1jtgPXUKzLfC1nwE+IbmytvqJ5N/jldz0xSk76t8fHs1PRvar7ZtJDCUtrAsKyfmX6DRNvpoMz3KzZFogzJleYiR2/Yt8s5Z8rRFbYhtbwd0Vg/WxQHtF5meNcgPjFLEGtSUGRo/kIMOQuuvc1d0ksQ+22Nod9y2DxtTxDxl1/jQ/EUqR+eQ3RRra9DZZFEcuZko41ww3oo9cVK30TaZJ1sDF5Yz7lcnV6kWPwj4muac6VcEARBELZcRNgvCILwl8AF63n/hPe5p3R1jXmkRCtRmf5CKbQdB+fssnXAcuQZxi7MZiBYmhZ4WgYMhKU2SXtqA+LvmscHOI30KEP8vckNE5gGZyH2m7kzsR/czz4A54EUxwGDYDvrTvhubaYJfHMy88v0EQPa326A+4DO+gXTcQRcow41BghBxEfPbLoAmeF0Gm+sonj2h/vq/TJHBVmLYbvyZjgMoUTql8+QaNRLDSEkPzcFrEVw3n0D7D2yF1941/pZ8I5+Ds7tc95ocPSC/e9XwnXd1XBdczZsXWvbCp6FZ1s4n/svPFc+gMAHlO8jerIXWVDZHnERPE+fm17wSY75uIawt9HwTt2jdtS9jE1GdOKmvpBdB44iWIYdB/drL8PdzzDDDEQ/mGfoG0BiCaIPvJMWdGsHXwvXkJZYzauDZV8j8qO5Xb0HXP99Ae6/GR/gZhydYbvgP/DdbNbPGOIvfVR956xrGzgffNJoNx+Ba7dadrfXxvJfEa+WJUkkvjLO985m/STE5hh6g+QvE2suim6K0FzEfjTa2qJj4bn5EPUZizSaH9ZzH4f/pfNhrXaUVBCJscaHA+CH/arTYfWY963QDrwUzgHGZS6N9rMlSSC13jyapBNsQ7LaN8bZF46zWrkPrA+NaYM2CcWyqA9sJ4yC/42LMwvP099GdG4b3tHdWDbZ9rTQWGjey6g88FiUH3kMyq/+qv4ftp3zJWLGIrjluDvgPqy7fmESGATn0x/Cd+F2KivrRWvWyd6HwHkNlVcus+ftU78PCG8KzQGt71A4bn8J/svMrxMD8Tc/QkI29guCIAhCvRBhvyAIwl8CO7TdDoHj4AN1NcI4PL+1WPEbYuZOs53/Af8b98F9+flwXnol3M+NRuD/mlHwsvy3jIBt8G3wv/8MvP+6EfYaH+tLITXhfcSzT+0o+wmRSQ3Z1s+UIvb0W5mTWXofAc8L76Pg2w/hv+sEWJtrEaM5KfsF4VfND7n2hvPFbxB460l4n3kVgTEvwWUKexe9jfBP5msLTaUMsWdfT6eT9cxnUfDNq/A+9gR8X30D//nmpH4xIk+Prb+wJIfU7y8hMs0Q9Wx1MnzfjYbv8bvhvv1eeN/6BIHRt8ExeD943nwYjuwy4doKjssvh/uKS+G+6gI4um9KamGBts8lcO2ub+nXthsJz+vfo8OsnxH4kvL+sy9RMHUKCl6/nuXKOuHxCD9c1/nUg+D55ncU/PlHHeoneA8q1K0HdoRjF33bY2rqaMTX1T/RbHd9lnFz2lQUzvsVBe/eD9cuGYF24tm7EJnXOIFg6vdnERpnSmZ6wXnTUbUvvLUEyZWI3vEgYqa837cLXC/+hMI/f0DgW/qdNw7+2w5MD4RTE/+N4Ds5R7vwgsBhBxnt5hE5C0f1oHIu4jOzJfYLEJtovt6SRWIV4t8vNi6YEBI/NuZDyxWIP/8y4kbxt576OJVFqmP/vAXuBx6H7wuq53ccAtsBN8H32AlZi64JJH/4BHGj+GiDr4b/h7fgfeQBeF/9BAVPHVnHhKGxfrYkMSR/GW8IfG2w3fkmfA9dB9eF58F1zW3wfvEpPLu1SkAaRoPboHxUb0MKZ81Gh8lfw/+vs2FLV+2FCN/+Rt1Hwgy+HQVTzDanFvXLk7AbTVFbou62p4XGQqkQUrP/RGLKNCQ3NGCVrnwiIi9NN/oE6ouf/hKBNx+B57ZR8Dz9KvxjPoTnsEGwj6I6dVIvZWvTtF6d1PocQWWVyiuX2Yv2b5xb1craJBQunIHCH96A97ydM+PCBS8g9Nom2sR2XGYFQRAEobkRYb8gCILQ8oSmIfLvMWkhp2XY8XBdfxM8N14O18F9aUKXqkMA2kAqfkf4yYkZv3Y6AI4TjoStOI/Uff0viPyS2SqW/PEDPtGi4Ux8DME7vkrvJswm8elLiDZhw3XLEELi8WsR+s1c6fDAusdBcBw6HFbzBI/oFISufLT5dqEzU55C8MFM3mj9hsNx9MGwD0h7ivgj1yI8sQmeRmYjfNXdiJn56OoL+1Enw3XeiXDssU164JMc/y3iqxu6dTqbJFJf3IjKW7+onu/uLrBuOwi2Qf1gKcySfISmIHzulYgsrttPzR+ApaAu1RUWtx4LbYfDYDOSLjF6PJL5CmBt2P0ZNwOenMW2BBJvXonKB35r9KILEssRffCN9OKONvwquIa3wrFK2cx/FcFT/sWfckijFfSAdUDXavFNUbmsPO+FOr5N0EhSZYj/sNC4IFaORWxZvvyPIvHjr1nlaD5iMxq66Ggw60UE/+/HtFuqjp12LlwnHwL7tsWG6RrEv/69+psD895E6PlFxgU912UXOEaOhGOfgSqtkkvNVZM8NNbPluTPlxD6wXw9qDPsJ/4d7lE3w33VWXD0o3qZakhlaV9ktyGaJ2eql5iPyKXnIPTrpj7uYae6knEnr+pa3OrHc9WLttD21Buq+89dh9AYs767YN3zCDgvOBvOw4bTuMUwXj2hYccutcU6WSvZZc1fo0yl5r2NyjP+hXj5pjqjdlxmBUEQBKGZke5OEARBaAViSL59BSpueqeGgDW1+CeEL70K0WY7PjiK5LPnKr9i8zMfhc1Laj3i7/5m2ClH/D3zQ5kNJYjEi5ei/G9/R9VDLyDy0ceIPPUggmceiPIbvm6eD9w2N1XTED7jaFQ+8xMS1b5JGkHi55cQPOxMhCc19weCq5B4/ByUX/ocYouqfwg1tXgcwlcejYqHJzdewGwy5xVUHnYhQqOnIWme5mGQWvYrIqOOR/nFbyNZPQgNJ0XxefUylO1xLqreonRcWzOjU6vmIPba3ajY9xSEfm6utyQYD6yH72EM5OYh9mPOxyobQapsKeJfvoKqU/ZF+Y2f1u9jkHUx6UWEx5hC4o5w3HJK9eMkWpwUUn88hcr9TkbVmxNyyjndXTERkXvPQtlx/0J8Q0sIf6nd+/23tMAt+duY2j9EPus7xM2yumQc4msbG54wki/9HRXn/gfRqaty2jOq27+8jaqjD0PwTfPYHpNKxO85ERV35XzkObUKsScuRuWzde2qbayfLUhsKaIXn4zgW7nfiKE6O+ZpVF6W+ZDrlg+VwyVTEP3vnajY80hUfbLMMN+C2extTwMIz0Xk/KNQ+e/PEF+V02FFliP25h0oP/ByROc3pMNqg3WyIcTKkZj8NcK3n4HyQ2+l6rwFHjklCIIgCC2ItqFnv6ZOqQVBEAShYXhLYOnpQ2rJQqSqtnCRS2BveMe9yN8gBpY+h/ID7q8hdNzsWH3QeveAxRlBctkSpCpa4yN4VmglvWApcSK1ehmSq5t7YcHEAnTqBWtnO1JrViC5tpa3BjifxlM+qZ3yqxEZeSCqfs8RvGwS8quIynbHDtBQhuSiFUhFW2iY5RoM9/fvw8VHPC96AuUHPiznGW8Kiwdaz+6wUF1MraaysKY5X1tpo1hcVLf7wGKvRHI5lcdgfeo2leOu/WAtjCO5cBFS4QaW4Ub52ZJYgZKtYPVXILFgDb+U0zZpljZIaPe4OsLStzNQuYbqzzp+0arptFCd1PZ9HAWvHKK/KbXqdZTvezsSUmQFQRAEYbOjbwgTBEEQhNYkuBrJWfO3fEE/020nWI0TBFJrFzZ9t3RLkKhEasEsJGYubCVBP5NAavVCJKbOakFBP0NlbO0iJKbPrV3QXwMKm3ngcYOgZzasRHLODCTmLG85QT+z1X6wG99yTH77vQj660OyCqnFc5H4k8rCX0HQzyTDSC2cSeVxaQMEfFSOV1I6cXvQUEE/0yg/WxIKw+r5SMxrw4L+GjS2DRLaPeF1SM6YgeSSZhL0M61RJ7kTkiIrCIIgCG0CEfYLgiAIQpPRoO14MpwH9TSuDZxbwXHtWbyvVJH8+o8t+ajoLYQKxB64EuEpbe31ixxWfYbgCaei4oQTUfnYn4ahIAjtn3bSBgmCScV4hC59vO29tSgIgiAIf1HkGB9BEARBaCpbnw3fh6Ng94aR+PojxCbORtLeG7aDjoNjB59up/I7BPf7O6KrRdrfJuEjNL67G/jXuQi+Oc8wFARBaCWkDRLaGdq+jyFwn4bQGdcjOreOj3gLgiAIgtCqiLBfEARBEJqEG9ar3oD/mh30c2vzsgKRi09C1adN/4iq0EI4e8A2KIr4xGb7UrQgCEL9kTZIaG/03B3W6EQkVlf7CrYgCIIgCJsZEfYLgiAIQlPRfLCOvAru60+DvZvdMNRJzhiN8J33IDJurWEiCIIgCIIgCIIgCILQ/IiwXxAEQRCaDTu0PtvA2qMYGiqQXDgLiWV/kQ+BCoIgCIIgCIIgCIKwWRFhvyAIgiAIgiAIgiAIgiAIgiC0cyzGryAIgiAIgiAIgiAIgiAIgiAI7RQ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RNgvCIIgCIIgCIIgCIIgCIIgCO0cEfYLgiAIgiAIgiAIgiAIgiAIQjtHhP2CIAiCIAiCIAiCIAiCIAiC0M4RYb8gCIIgCIIgCIIgCIIgCIIgtHNE2C8IgiAIgiAIgiAIgiAIgiAI7RwR9guCIAiCIAiCIAiCIAiCIAhCO0eE/YIgCIIgCIIgCIIgCIIgCILQzhFhvyAIgiAIgiAIgiAIgiAIgiC0c0TYLwiCIAiCIAiCIAiCIAiCIAjtHBH2C4IgCIIgCIIgCIIgCIIgCEI7R4T9giAIgiAIgiAIgiAIgiAIgtDOEWG/IAiCIAiCIAiCIAiCIAiCILRztLP/ty6VgIZUKgVN0wALKUVK/WUzZUKXvDIQV1caksZ9ekyHbppPGk8QKfUM21FuK8xfNqv+ixRplJ4dTek+aOxGzTUJZYMe5HCzA/yrx0G3mw43YSFdKpU03NZhP9k+38sHP6+Hgi90u+k4qOc4fGSm/hHmPSLJ4WX7xrUKo/GrwpVll9GvKHxZZPvHj7Nrujv8y6Y17XNacYDVHXo0+zn9Gf2eoUWS04Tga3Vf2WcMc7rQjLRPJRNIxiPo1NGDZPlCTPryFbg3zoMW2aDM47E4opEoXDYHLPRc6fpS9OjZA4VFHbBhYymi0RRiCQ3lKRt23Wk4bKl1KPRtwNDBW2H1irUY/fWPgNOJnYd2Qt/+CcyYFsWM6RXo1bs7kjEXli9dgI7FVmy9dQC9e7uQoHCNnRDEgiV94ezgxV77jsCAHv3w7hsvY+bU37DvPrvB53di3oIpcGIdBm1TgqqoHV5HAVa590ao5CgkbIWIwIqUxabSiCKBpJUSjv5zHPS80pPVQkkST8ZhJY3TCrgoTZxU1pw2GxzWFOnJnB5ykPI4rHDZyV3EOOXIBxuSSQvilN5cbxJJjdzSfxP0GyO3OcVjySRiVBu5XKt0T5A5mWVgU8pRK+cJ1UF6Nhon+xS+hIVqsWZDlMIIWxi9il1YP/tPTPjwLbgsQURK18Hr9KEsWI6OnTqjrDSIjWUVcPsC8Pj9KCuvgIXSn8uL1WJFMsHuGWU1RnlP14lEDOVl5bBZKX5uFzS7Bgc943Q4EI/HURUKcdLBYXdi/Yb1VFY6ciKq+wl6nu87HDZ46JlIOZWJqhBsdlAcwrDaNGw7sC8sFJ8ZEyfgrqvOhN8RgcUapjBZ8OvY3xENR7Fg6UoyCyCasGFDaQgWmwd2lwUnHTwYZatXwVqwDboMGIwBw/ZCMEnhoqdVClossGpWconrtdlWcGgz8B3TyMx7Xa9f87MWw1BT6c35pJzWzfjavJ+lN8m+Zr1en/U6Z+qZFLeDaSjH6Z66z8+QSeY5/qXYGY+ysVGldTfS/mX0evj1B3QjMx0y4WF0PZtR2SI34ykL5VNSqRiVO43qTJLuJ8mfWCKFSCxGecJtivINbiobfocGt8MCqgpUN9g/zgsq91QjNC7/VCaoaOluc52gZ4MJO8pDMVRGqLyRuYUTl+qEyxKD32VDR69N1T8qkJSfdJ9UlPRVFIYgFf0gVblowoFyam/WhuIoT1jIHfYPqlynKAxxutDjROWcQks1iKNcLf4MJ4tppOJFfnH4k2SYnX+MXiPZjGykzVMIdEji29FfYrsufgwoieKj1x+iNnMj7CkHSnp44fWztSp07pjCVj0ovWwd8earsxAMuxHoHMAuu2+NdaWLsHTRHGzVzY/DDumPJXPXYsqEddhumA9Wx0aEqH3s3zuKn7524ptxXvi9dhT7irGqdBUG7dIPK5cuQmVFKYo7l6Bb5/7k7jBsPeJESis71kQ0qj9uhKj+JmGntpwiTe201abHweznM6hCY5QZA04bQ5sNp4VpzbTPZbbas0RuujNsZtrLtV8bql7rmkx42B3OHTUu4Bt6XWIndX91m1xf9NpcG/qzuVQLO2tzws2qWlxUidOfS8eL0slFZdLvtsNnpz4kGaX+JK76ExuXf+oDktT2crHnpp/LIZdE5SG5Y6FwsUts1UEW7PRrp2edrKcLu43vaardVs+rgGbClw5HDtlxUylrxiFtn/3WddnucBuTJ6lUWTKN2e20+6q9M93U4VsaR4jabG4jItTu0A/ZslCaUP9L7Qv7H6H+IhKjOk11P06VOkbXCfLfQpG2WG0oLYtQv59AJXWylZE43eN+mPPEqtokqirUL5KeEtdGeaD6V3JazyddT9ZIrwz1gKkfDiAb6Mbctpn28qWnyvUcc7Znpof5jP7D/nJbRW0TtYHc3sa43aU2Lp60qnTg3Oexg95+sT0en+hjiTiVlwSFT+/vyE36w/nEbrPzUbIXpcY2SffNssTJySMWLjsOGgPxr43jpBSlJ+UFt7X6L1lO0ViJ3FF+qnBRe05hqKJxDqPSh/+rvCUNu0PtL7vBpYDvczg5UHablfxLUl4k4aF2x0rPOMnMRXnIXsUoX1X+0y8/kuCxKD3PpZ7v09CBfSD09GTFYytGhd2wx3c4HbguqPhRPNU1By9BBYgs6U9xuDktSZGezXhYyPZtVIFYb6GHuD6y33Yy46JqI8c4H7mOsbsql8gddlWPMxnSfbPc8x2Vh3TJacnGHD++VhcE1wEL5ZPVwu2zHq8IpzelBad5WI0luc/jfNfol0Y81K/6aEz0whMPo2wNjZfoyQiNzynkNAaLIEZ9NcNlx+12qzzl39LSjbBS4G3UYXcu6YI1a9couxxnG1W6SJjGYuRnJBxBMBhC565dqYzS6JbGeynKV6uTxnmGu+xXqCIIB9UpbrtS1IfzPCEUqlLp43V7VBisVrs+NiT3kpw25I7P5yM/osofPU0S5L9edhw0tnbyOJVuJKmul5WV0T0ag9MYk9u3aDQKX8CjzJwOJ8ppXMv3KipD9AznXwpuGkespbgVFhdjj8OOxrYjDsfKch4TkB+cZRR2zZqkOQqlJYXZSu0Ij09SVprbUDnmvDLbMjU+oXBznnHeZ9d9jcKYdZkFm1e/wfEx564mqpyQPd0nHd2ePu4yHTfLUzZsx3St5l0T1Sopu8qS4TaZGEofy7AZx1g1JMoxNjNtkV43VOjP1yRfGFWfq9wmvfGY6Z9xpf+tZmb4S7dq86sm+ewpX8lt/kthYCv6H/Uv1+3cMDD54qRQxpm8zBt3/mM4R8WbbCeoD6JUjtIciSLXqSiAPp18qg0OVlSqus5te4TGZlXUj1GHgIDHTXNoB7WV5ADVey6bPj/VHbK3dH0Q6yqj1OdRbDSqY8aczk4zIhc1Wm6q41aqm0U0P+ex9qqNldTGcpAoZBwuimt6nMuDZUNvpgHHieu6MqM6wHa5fWZzNX8lxXWCywwZkZP505O81NObfi00DtLbTUYFQrnLd7mkms8wKk2zElEVTTYjTHv6L6UsBcRBYbTGo/jqs9GY+tX7KCl2Ikhj3z2OPBG77bMvjY+j1N84VX3mNs9KbUmc0pTbep6b8vjArul5xPN7p8tO7ZCL2iC9L42Sv5XUZpWFuW/S+2IeEXB7xoHLhCcdQR09yNVIUj7ms6uxpI7C5KV86xawo6TQgWIawBRS4DhPkYhSu0XhtjhUH6HSnwZGXIZcqo8lOzSu5DzmsEVpDLSxKk55X4EVpQmUVyVQQeP/MLWD3MZx5G3krt9B/hVYUEJlLcDjSfKfnFP5nqA8i1M7zPnEBdlKZU0j/7kdjsZ4/k7jCQdLSyiq7CbZ4zGtw2GnfoDGqOQ+zyQ5jbhvi1IZSlAcWe7B0eexgc2m2+UxFtvmVGE9w3mEJA3iKN5hemB9MIX5KyuwiuJVFaX5KsWT+xWWdVnpl+PNfrFLqmSRXoWd4L/V013/zTZjPRvzWElLUp2jcDoojB6a57qdNkprKyLRCJWJGJURJzyUhmwvFA7RQ3YsW72REsQLm8ujwkXVmaC2Wnle3T/9iu5Suql6YKUax2lMbnuoT+J+rMBjh5/SMOBMotBto7mfQ4XFznWSZXLkwcZIDKs2VGBDMEptCN1zeY12JEZzR+rPyd8w+a+XDB4tUeyMuZueMgTrq6UNw/Wczc2rDGxk5pGCtenn9fYhGz0vsuwTyj/1z2hLjWf4r+qPDMwwmGlmupwJbybcppn+q4yqYd4z9dXh8GQw76tfFT9uv9iMA8Ntunm/pnusU+WZzJRe/TPR6z+j+nm6o7eDWSGgn0z8smCvDbP0Pc5L+rHufOL1d6RUI0D/My2tgu2yCStOblbKMyOACjY0LkzHlVCMr5UZm3Cg+Fr/Z95Tk0LSKO/V/YziP2yedsdQabv8LF2bbpsWTHP1S0oN9Nka2TOiqZTyW5nXxIxH7n3TnG9kaXXFZsYTuS6nnyPMcGVT/SpDOhz0k85khV4QctHdNtJDoWtYwGW4ZDyZeZ7N04r+6E2gjro2HOP04olANBFGp44BdC50omLVfCQiFVSWEqohT1DjEqcOjwf6fF1ZUc5zdRrgh9XkxEUTCr/PhQ6FAZSXbcCK5YtQUbEehR0CNHaJYV15GXlowcpl66lwF2DdmgqsW70Wq5ZuoLFMFU0CHNhQtho9igrQuUcEG8pL8duvlbA5PNQhe9CxqBPG/fwTYpFKdOnSAevWLSO/16BzhxAiniB85K8TlfAXDUPEtQ0NgGzU+NFkhKLIgkPqxzkBVKegJolU+FRnT4q7GKvq/GiyQHHyU+dS4NBQSP1YwMmNLQ20HKynRp/6HhfZc9CEgQcHTpoo2SkPaP6hBBXckMapE45RR8WdFU+SlZDQmOlxw88TUu7geADHkyNWPFHhMKlOn8JkKjXxIPNoLEEDMAqHx4LOjhTGfPg23BrlR7wSNPejdKHJCz1gpc7TZnehkoXvlCesSsvKlQCfO9poJIwI3UvywgHlm9PBghN2P4quJZ1gp4EiJZfqkCsrKxCJRFV8QsGgmmSxO9yZc0kKBitVR8cT9ASFm8tQktzhztLBHS2Zszs8mXPR5GzjunWUfjYMHdIf8+YswPr15ei/3Q5IhuMYtM32KOrQGSVdeqB7jxK4fXZsKC3FknnLcejBe2DVsrlURjqgvHQ9XAWd4PQXqS6B01c1mjxhU0nMg1K9FqhfpdHTkrVcBtSvqhVcn/hXv1JKXRudDWkzZjUxzXM7kNrs69ayn8nY42fYzHRLNfasZUVx0ziOpLjVYyvmk2ysw+Waf/Xn9TDoDuRONKvD9qjDIKtcB6zkiJ0HaWTAA0gaW1CZpYEIl3HS26jc0jiEBs8WNQjlcsuCEC7LOjzYonyhR7hlSlLh5faBg8MTELMNUyHjASKVDy6XXAc8NKBi/8wIsmCPFwmidE1jTiqHNFClCIepPAapPsTZHrmvcYdnCPu5vrAwjBcdUlxxVCjUj6r3+j9C/THTieESTfr0deYe/9Wf4o6VbJH7Fo4LKrBw8lhs290Oe2o9ZkwaBw+lDdVGqicOVFStx+rVKzFwQF8l5HC4CrFiVRWF1Y2yYBVoXEZ1kdoLmoAkKE5FhYUI+DugdCNNLyhN+/YqxMSJS9C3rxdL51Zh+swY3Y+jwKdh3foN6FBcqCYnG9etp2SgyV1xAQq7bIdU0U6ojMbVQtz6daupbofgcjqpnaLAUTroEjAVKRVdLh7qkjT5ym5NE8LIR90N/mMY53leWSTF98z0575bN9etbBrz+eooE3ZHv9B/0pZMjelrHWzitokZPxWWLL361UuQrk/f43LPwllOdp5AxFUZZyEbW+Y6wF2Dha65b+X6wf/4pnJP1S2ql+wO2eG6llH0BN1Q/QnZYb/ov8IMnxmOuuEH2Z5pX3+GtdnuKKX+VTfPspy5JpRe1UFWjHpS1xI8UWfhRiWNISrDETWx5Efs1L/aqDyrfpoHGfQb58VDqncRahCCNOmmoQhKq0Iop74jnOLO10lp6lB1k9NMb7+Mtoqc4Dzg/pXbMNXGcVpSP8/pyPr0uID8Z2XGhfV62rJiYzMuGVSu800Dsw1X8TaeY7LThm3ownIyJ/vc48RpksYDfxYm8KIFt3n65gFSFG+1eMp9nKo9uuI2TrlDisuReZ+FmtTs0j12WRc8sz0Oq2p22X32h90mPQubWLAfJVUVjaGKPOMJdYj8jJAd0qq2mJ9NsF/sjlLsNfddursqXqS4HeaGxfRPI3eS5A4L2XV/db+UbIvizRPVmOFPlPsMigNv+mA/9PDxwi/dYzfIPodbCewp0hxntsOLQ7x4oC9cs/u8QMSbLPg5dld3nwVmPCEOsd90P07h4PBw+qm+g/skuk7nIz2nBNp0rZvxL/1lO1Su6Cd9j59TbpDiBY8kuc3CFc4LFn6Z93gsR87qiu9xGFX6U5g4bhwfeihMAa4K0y/lR5j6CR6fbVy1AtN+mwBbMoIojeU47W3UvrNQ3c6CFhoD2u128pf8p7E3j789Hg8XAxU+3qyh0o36nJKSzuR/QgnquaAGK3mcZ6dxeyFln02N+eykkhQWFvg57A5EghEa/9pRSWN0fi5O7vNiCZdmp9Oh6hdjtzlUOq1atYbG8WRupzCGIuQO+Uf1nceE0WiE6iWNJVwuJYjjMLMwie3wLwvm7KS4OIWqgjT2tKK4qJjGnkGEyQ22E+PFDqrDPPZT400a09qpohcXF2GrAdsiRIVbjRFofmNJUljjIXgQhd8WU0IUjRcseMGVx7BcornOUhxYmKfqNqHXf13PsC7rMgOZKfNspX4MTTaGm7lu57YnNfzma0PPUNLUQK/pul0TXW8q/SndjPTmIIDNsv7oPulKb/tYn8/HXLLCbPww2eHR3aFwZt83Vba1OtmURbqvrGTsVQ+DTj6z2qmHXcMKpx+XqVQiSvO0FDoWeFFSHICNKz2VVb2ucPvM5Z6Fm3E17nZR/eU5Io/F7TQX9dAkjzcMOKhuVgTDVOa53aM+jSeeLOyPR2nOFYefxtABr4PmWTyaoPY7HKb+kuahqr9QXqm4sp77O7XoS35q1AbwIin7rdE4hecbKrcpi/hJO/nBisPMw0eu16rxorZKd5R+smA/OIoWssNzby6PPC/kGqXcZfv8PGvYPbpU/SzfSyv+a1xkocKvHGAb+ljIwnPbcBAbly+mBrQKRUUdceiRR8FJ9Zvn5x1ZcO6xw2PnOT61Y1T/eW5fTOnaucCJEr8TnWmSXxxwwe/iTY2UF9SusUCa57s8l1X5Q5FSWafCQSmjxicqWEaYjPDRr1lbslWmPVEXaTRq73ghqNjnRJ/OAfQocqODW5dbqLGLygjuYygnSTnoGSe1uZxnfJ93POne63btvFBLYfe7nfBSGeLyoOQTVA65DeSFWt4u56X0UHINdocyleUUvKmC+0UOHgv9lfyClFok4P+c+eSXmtfTfN5cvPdR2+91URnlcRWFzUH5oo+7OL+oP6f+g/saDh+XPTXuUuNX/ZoXfBmqDeQHyzN4MqWnFy90B6kjrwhT9nL/SeFUGxrYbbqvj4Y4P5R1HdLztVIq5dkf3UW95Oh69tvUsy199JRUdYHLQgcuG34XzbWoHFA+8XghQuHhOuhxOal86IsUXBcddhf1Q3RlOmj8aMbcl0uOXgf08FgpPVS/Q+NdnlsH7FQm3S507eBA90KXWoTpTP77yNxN7QDPobm+qjpF6aUW3yiPeIGv0O9Bgdej5tFcNlS8VTNDacmFluxzSDkUHCgjeGmNWX6ZdFkmla8cK7dJqfQ0DDkdlcZ41kSZqjKQa85prae9mQfZeZHPPJtMfVM/hNmX8G/GdsYeuUF5YNrJVmyk3yeNep5/ySxbGXFQYTYspO0Zv2yT9cq+aUc9kSHzjG5X912Hdfp9PQzqWindz4y/5q9e7627nnjDHZRMuu0s+Ga1DDT+cMFh9GulTd/XjbiQ6ujmqtjQLweCd6mwnjNGV1x3zWsqbYY9MjMjYtzjX3bQvK9jVty0gW6H//EN8prvmHfN58xE0NHDpyDz9C3W8H++NpTutx4uvdDq95VS//QUM26l75mZopPlB5GJj1moTKo/w/91ra7hn2ylzJRSXUzaOVXZ+SbB9shV48rAuKk/y3YoPOkMpFygxlv3g/5QRrA4OZmMone3Ini0IFYsmqt2E4ZpAsA7yXjwXtShA0o6d0FFRQXCkRA9ZyF9kMcA5EcYPq8LK5Yvh9fnQ6BDAAsXLaRJSBKr15dRQ+mmzrYX5s5ehYqySvipYYpFaIBBHc5Ou2yLocN3xIrFM8ghN8pLu1FD1R99B/bHxrIoimjgvoomOQP698TC+bMwd9Z0dOrkoetuCFaUwRGMYfnq3lhn3xOekv40maG+WiUXNXCkeELNceTypoTs9EtRo19N7eLnHW+8i99DFvzcSVJv6rbGaIDGHSsNhKhS8cDIptZIaUbGHRI11DyZi9OkSXUCPLHkSQp1avzLnUKMnlH/OIGowVVNLdcFw0zVBVVPSE9+szUeWKjJBqUtr66TM+BNuTxwKXKk8OeYL7Bu3nTquKtosleBOE2gWBhgpfzhFWULTdIqq6rUNftEj6pBS7CyXAkAOxZ3UP6qQQENBFzUofHkiOdUYRowuVkwSINK/c0Gm0oj3vkVo4lVJEIZxuHhXWFkh8PK5YgHrTyY4F0oSRZeRnnilqDOJwAX7wqjAUSkKowAjSp23217jBkzAQmLA1179oSL4hWJ0r2iQso3GuxSHAf264ZdBm+DlYs2IhitwKAh/bBg5nz0790N85euQEHnnrC5vIhxO8F1k9JUX+Wn9OO8JvhH1+rXXEIzmHVTTx++4F8eyKR4NKvfNFC5ppwxnM5g2NPreuYZ015aYGDcMsZL6j7f47DqZvTPsMvDLNZrLChTwjL2n4fKqrTQfVXZSK9upWGtCgI/S3mbQRkqHXuh3CYjFWZlyDb0gZDa4cjlkQclXD7omusK13MeuPE9NqPxBNnVhWdsj93ThVcs3OCnKQ5UsFV4KYLsO5dzNfDjyYkKBw8iSUPlhHfX+HhHDZVHPUAs0GHBB5d/ngzxYFEXALFARO1uIbd5RykLTvk3SYMmdpNrJ8dAV+Zf5WTalOOuwkQX/KtQ4VfNRMaeMjHSi4PFelIcD681jg2zf6K2ZwrsqbU4YI9hWDhrHgqKC2ngZ6e6UolevbrBTwPFuXOWYtXKBHy+PlTWbUroUV5RjjWrS+F0cnuXgNfRDZXlCaxeU4bSqjL06W1FVSKM3j096BAowoJFQWyzbTfstVcPzJi2lNpFqmexCvTqXoLCDnb06OVDYY9dECvageoCT+B4xwvVD2rXXB6vqmMOCr1qWzhWeuT0fKMIGpcKvTxznNOpUx31CNvJfko3q4EyonRTbumKSzUnqPKDtVnKtFNTZWyYqFArI7pv3NLd1ONj3jevdXeqo5dOzlcDzmgmK+6cRuofO07mavCp4mo8y1rVnivLaXMFXXMd4skc9yO8SGblSRRVghgLmvg5rhx6quhuEVwOlSJjqh6qnCshP9dRVuQOm/Gz3P7yY3qYOGy63swPU5/PLB1z4xmTtJv8S+Zc5tODcWXXVLpG2VP/ONymXb6iv2xHpQf/6u0gCysqq6IorahSvwmq0yzM87psFC+ywxNOSpsU1e0o96eUB+EYjTciSYRp3h2mdOXd8fz2ELtno/TjdGYf1I43LvfkjpMm99y3cX/PEzhTwK8mo5y2WfEiLf1y/ebxrJ6v+kIAmdMfjoeZRvxjKiYrxwn1QPqmPuElPVngYQlPCPV2nq9JT3EI81iCIsLx4f3ZLPBVwn4WAJPi9lBvW8kt0yPlKT/PWrbLrup2lLCXuwqOH5c38p8X5vWd4+wmj1N0gXmUxjARalhZqFxBk2p+k6qKdwImqO+n0sfCdk4XFV72i/xkxXqeeKs3DuhC+akCpQdN7ZQmz8hbyl+OE/ubQjRm+EfjljAZsqA7TBZ43MZ5SpdK6fFmIb0pvKfwkjmHX42vOC4UDr7m+2oMRooXjviaVYLiT86Qnt0nM3IrTHZ4oYEXjOlHj49KH+6POZ6UXuQP556eljw21vsXU7Cv99cseOB4c5g4PPo1eUuKwkL2OWxJXqDg+HDYSakFAPplu/yMEuaTRbVIwXGh8OsCfs4fXvwgqDhFqirw/aefIF6xAQnSU+AQqorwD7lD8aN05TDHKD8rKyspeBxzgsLK4eZ+ksshu+/1uJXQvKy0VCm1oYeU0+WmPsuvMlDtPOYxH0eQI0XhddN4zuWwU1/mob7LjoCf3zjz0vh8FcrLaZxPfns9PixatAQe6nd4973L60NFKAS/z0v+xOClsb+D3HHYeVe/3o457Hal2F/ece/1eGhuYEdhoEAJ/ZWiNo/thylMTpeLxrMsXOHdqDaKM9UaqnM8AuAFiGDpevjIjT59esOaDMNFJZn77K27FqJf1wL0KwmgexGFj/pKO9W4AM1daPBKcxIaT3N6kT9m26h2OHMasAm3C2ym2mzjPtlVisKSQb+nnknrzV+C7FeD4m22LQqlZf/UFUEWCL7OebIGfN+0w36rJ3P8y5ixxxwXHd2W6W/WM6ZWlfvqqLqQ5b5KIbrW/VBGimrxM8g2Y51SufaUnzWfzWfEvmcgC8pOxmLeMKTv68/yFZvl/jPv5IUe1dsEA9KzAJPf1/LSeLlbx0IUUvmvovl0sCqo3nBht6glUeWd+3neCOCl+sf1gMs5b4ThMbaaW1Hd4x12ESrm3OZV0XyMF+Q4PimqUx6qGwGPjfxwkxsOtRmrnPpW7k9U9lA49DEYjzc4f/W3AfxUhzvTXL1jgV8JxuPRkFpg4/jyuIOFtx6y43bYkIxG1LhSLZ6RWzwHZsc5DPq1Xkc4ifia7SmBrxJQJ5WQmftgnhmQZYqSXka47VVjVdIr9/hXack9dtc0Y8usS19zm0b9Obndp0dPLJoxHevXrcCuQ4diz33+BptdQ5HXiS6FdhT7WeBvgceegNuWIDM3ehb51W+h167GCzw+i9OYLBGLqrzjDQFJygMeCygBOLWBKixcXzi85Dc1jKr6cP7pAdQVx9HoiUnp4eW85r96EWQzXXFa8Nynk9+NHh1d8NvJLB4mN+0qjTm/eLzI8HiEOw+WOXCbxG6qRWeV9jyGYZ85fxLUTnPepVBcyBsmfTTHorEV9+jxEIo9lO8+B0oCLpqX865xm8p3liXEqWzx4g638+yfvuDAMiCr3k5TgeSNgrxzn3e/OyjsvPCgeloKL483uHyxnsPCacblmeUMakc/tfc87lJjTJpvq81shCpDnOfsjpXaYzLnxfGKaFy9qcBjP+4/uStSb5xRGLlf0Ou0kZqGnv+Tga5VZhnISWWmW1U5oFtVeUvzXDJ3kbsB6qcKqU75aSDJZTtYFaZxCo0dyHKc+mYH151OAX3TpEalkPtvyhsuFxyW9D8OA8eT3Nb7Dxbu03iUyhvXCyeVUz9Ngjt5HehW6EWxV0MHtxUdKL+8aje/vhig3DEipacBpSkvuFC36VZ5RclG99kuW4tTGeBTK5SsT4VDV6RVZYb/6eEhI76nXFYX/Feh+6ej93ms4T/8rG7PfE7ZNB41fgj9edOuie6bjnmLw8Ltk/6MHl/zV1ccfjbT9fqvGb5c+xm7mXtknqsMjVkGGVPH1VvdVmU7Y667z27qJqxXc0R1rYfdRJ9bmE/q6M8bacn32I5uqP+yqaHXlTIyfrPiosJAeT705JvuYAOVqWSgDOkPe8F2VSBIqaAZhZzt8C83bvpkR2+09IZLv68SQLmldwjcuLAZB4JN2H39Wb6rP8eGuvvsrv68smcoRvebn2Ezo+FXGMXNeI7N9UbWvNbDxcq0oxJE+ZlR+oPVzVilM9RQjAoHN1icgVlhMZ/hNGVD85r1nJ5m3JTSHyF9JnysdLP0XcOeUTjYTla4dXN+nuzRDd0Wpxhf0x0yMM3YOrtGtkmXsclK7V4nI96hww9yJ6ILRXl3AQsSbEooa7c7acDgQPmK+Vi+eAESkSpYlECCJn3Uwnlo4N6pU2eaqNEEgJ+mRiQa5Vd5qaN0Ax0KC2mQ7iTvE1ixfCVCNCunpgYdOxaphnTd2g1Yt3oj+WNF/4G90bNXN6xfvx5ePw32bU4sXFSKqKUrFi+nyWaVBpe/GI5AR8yc9Se69+iKubOm0cCdJooVFapzcRbQhN7eAdv27Y0qy+5IbDUCFn+R2v3H65j86hXHnycEnJ+sV40h5QkPbKiNhIvSgwUxTupgXPTLOzB0ISeVZ3qOG1BOXV5J5udVvqRoCEcqSrNTtZOMGn6elKuJKtlSeUD/udPgcKrOkAUO1LjzerWdbrItvSOlPKO04TVfVdaozPHzPMFTO9YojeOWBIr8Niz67QfM+vlr6iCqEKPJXpI6wSAN6HjQ56LJG4eUn0lRR2WhvOLJXCwUQSXZ5TLL+ROjvAtVVpAPlHehIBLGdZwGOCzo54kdd0YV5aU0eaRJFbnDv3pHz4L7uJoQucjcQxMuFlyVFBfTINOvOpwUTRg9bg9NXiMIV1apV9JsTjfC1FF6HWEcccAwLFu8GuU04PUVFGDrbXri529/oMnhSrXLc30pvwWioVf3zjQpLMS436djr/12xdqFK2mw4kAg4MA8sttt4PagEMOe5AEKTdIofEowTHmQ6S4yNSFdV3QDPSPJvoJu8j9eCleTPE5Dtqf0bIHrGw99KX9U20NK/0/3dQf5N61XAeAUZku6G3yHvVPKuGaUVTJUqa78ZeEVu6w/x/eVIr0SENCThvPktF7bGaNJVHBfr3znOFaDfTXN9Xus1cNNigJuCuF1wQaFisNPd01hP+8acPBOES5jdEcPgaoZygk14VXumT/686Y95Z5yn5+lekeB5aM7fDQwZSGmskltHe8E4d0TCaoxqq7Rtb7jk/KbnuWxrZokUFum7w6hCsh1lttt9sfwm11kpf/RSadLlhn3XXzMBMfEQu6rukn6ZIomXDYedJN1SuQU+cNmfrcP8fUzUbl6Ijp0cNKzdqqTNDCnOuD1WNGzZzfVrgbJbMO6ECrKEvqCBddnqkPFHTuikiZ+vGZaXlqFqmAUa9aWUtsVg9MbwLaDO6Oyoowmbn74aBAYi3uwfFkIO+7ow7TJVEdsPgqdPuGz25LoP6AQHbrshzJPN1BTgbLS5fBQWD1OF2L2ANlLocAWQSpSSQ2QQwmhUhQOm5Xf1NHbIzOtOHnSv3kUU7Ns1W5m5kLmVy8HnM98pZcW/V4+pf8zrtRzrCN9dudtwPf0cmfYZY0yIGXazVZsTnnC/TdPTnjRyLzJZcGwZPhFZnTfRs/o/QI9S/9V2lEB0Qd2anpDVslNeoZ3t/Fr7OoVe8oX9UYMOczCQy5U6XEDh5HaH+Uzl2PScN/MYbCTHe6TuH7wznca35Pia11YxuMtFUbS018OptKn06mWXxO+4jAYUaRwc9/F4zo9bCpefE/Fl+OmP2ei7Klfw66h5zRTz5n21S/9oTThfrKK+oowTeAsdhec1E/w69JOihxPqpWgmCo592csEOWd27wbm4UX/Oaezcq7+VnET89TOqq35TjcNDHycHtC7nloAuWktooXJ+00AGJhCvfD3CdzWqr8IaUE/mTGivU8HuC6z/FV8eEbCi5belqbmHe41Kh2WY+9apv0MRY9pZ7ncpFAjNoyrnscL27LuG3j3fNhii8LfHVzmy4Yp2dY6M/HklFNJcX9BLWaVK/ZF85H9oKvdEU+UFqosqWSmfsSvW2jeTHFT2932SSZpKm68ksvrzGyGydzXkBXRxSYCWLEUO3oV30rKfaXf8k+jzV4QQaUJ2yfj3/hMR83wPrTurA6zM9z28cLCGqnvoXyVd/Frnb1c3Xg8HI8OH1IsaCbFzyU0J8Uh0FttyDnOV6ZeHOZowir/yxI55SmOFLfQI5SmaBw0bhRL9N2vQ2m5zldE3TN/QrnnV77eNLM/QenC4WZjThsrFdx4H6RzNhcPcfh4bjoC9HqzQO6E6Z2gvM0SuZxSmsVH+7DOC7kKP/yMVVR8ot3n/MCdoLCyYsYYRrXmeUjaaG2PxGHw5HC+B+/weoFc2lMHqFxuovG7G5yI0HjT3KM8oR3x3ObyuM0fts2ROM7tdBDYe7YsRNFgvKZ7HDg3TR2i4cjSmjEmzTc5JaP+h3u92LhMBKkbBQHv5vGeJR2vAOeN8UkE2FYrVSOI3z0D9XJykpEIzE1visq7KDXe/rn8xdQ3xdS8WETFprxmwbcVnEdj4QqlVCN61uCzFloo4om/THnFGxWVl6uFm/UEU/0bAX1mW6Pl36raB6h76S0Wqk/o7aE481HAPEmHF7wSCUj6NGlCDts3YfGz26UFHqxVUcPir02dawaC2ED1E4UBZwoDLjgpjaCF6eowqqyxsJWzmY+RpPLFKWkShMu2fpknQPM91VhIPTaz8psB9Wd9B+lIYz+j3TZprqZ4Qb9UXrDgrpmvX6Z/q1NmZhhU785FnQz48KA+x6+n2tfZQ1bMMJnYraHqs1QikNNmM9nYYZFv6ErLi+63IDjrt/P2DPgIJFZ5imDHGs1yHWHyHVbb6MMn9kf+mGVnX9pM6X4L1/RX7ajFJlxpCkt+C7PMamhUONkjxZHZypfxVT+qmh+s2ZDOc2fqdWg53geyosBbh778tyQru1UL5OUKLzQZboZDEVRRW0Cb5Did6fLqM6Vc90lPyxUd9zUrnP59rrt6ogqq82m5t4VVCd5oxUfa8cCS653PMahiaNaAPM7NfQsDqCTxwYtTHPCWBW1KRayS2NqKu/cbvJ4x6U2vpF96ld5d7yT326nPohG5bDxTnEKI79Jx4tlalc2PcOtIAspeVe5j+x39ljQxWdF90InvLwAT3UzRWHj4sa7ynmXs43baAobH4+ij40ovcmcw6IEsawoSfgoE27TEmosTs9R+2uhNnXiLz+itGwN/B0KMGToXtQGJKjNilB998BLYXdTXvgoCQrcDrq2Ulz4uD+LeqOf/eP+idvoMLU/EUomXkBlWUaBx0FpSHlEGcKCXV5oVEfVUXg4nzmdVImgS/7lvOXegwJOeu5zyZAXzOkmx5dtZysla6BywKcGcNpzcLg947CYbRCjX3NPpcNzNPKa3OBxip5eHAj2R8ngKOxsm+dEfAwxux2gwZCfBkKFPie1e9Tm05yax6PcP8biUdXO2jmfeTxGZUa9xU1pxWWUok6K8p4XRsg9tUmQnjXbLPZbjVm5TvAl/aqTFfiXAsfDBP610bUeZrLPYSWrfK3SjAOv6hO5SloWnleEE6igwV+I0oTLv9o8Qc/omzcoUGSfx1sJTmv65fTn4sjoYdHt67JKI28M9MUFjgN7reeXhYVllHZ2yjgWnFsoDbhmc53itx557Mrn9FhTMX1cabMiHIogEmF5F9dtsk+B53ECx48VeavSgd8a4Q2kAZoMdKByyEJ+PhY3YE+igJXLogT9HqqHvLjNG3Cp8FC46XkKD7e3HGIeW6txP4WT46DnAdkjt/U3Y3lMzG0Kx5vHTuQKlxf65TKjjpRi+3RNWUp2eD7P+aKnXzrNOOYcbrpgP1hvord9+jU5ofJLXZJS4eX7aXPdrmk/e+6mtBwXjoPSG3aVxaxnDGXa03853sqaChvrzd+0Mu5l1zlTcflkn9Vz1RTnPdmhG9zuVHOTHaSHlIn65Sd0+FbaDmFGU0fdMRTDv8oB/TlWypT9M/U6qlwqM/2X85D953/WXU+6/g414SCLaeE0P6Qe5UDogecsV2bGDTORTXvV9HxPKdMsO9H5fkapVo1R93XSWj04mWvSsK/qWdOALSk4fIb7dKX/UoSVOV/zvexndfR41PxnkravvDH90p+j2qPuKX91Y52sC/1+xkj/zbKQJuO2ifKjBmymxzP3ETPkbJz9bMaauqPsmHdV/hp2zXhzQ84NI09CuSHgXS0eGrjbU0GsXDgL1kQQlWuWopObKmq8ClVl69Gx0I9gZUhNKHiw7vf74KGJRnHnImwoXU9eUwfEHbXNDpfDhZUrViEYrMKGdetpkM6Nq5eej1AInNRw8WSGHqEGr6xsA3r07IDCDlasWbUR61cHsWJlOYIxDw2GfKgMU0Pk64ih+/4Nc6ZNw4KZM5GsLEPFhtXU6JbTxDgKf4GHJimdqPF0oKBkO2gddkKE9ytQJ827mPiXG0yzA1IdC5UXvQHWr+2qJTIaR6otLFjhzk9VKNV46nBJ4Em0es2bnuGdXNzvcloq4SPZUEIe+seLDA7ynwWZ3EnyqrmHBlrqfD2eF3PFJTfTeaTCQHlI7rAL7D5P9pNUo0ORKnQKOOCLbcD37/wX9mg5UrEwfB43ue0idyzqrH4efPCOfn7ToqhTJ4p7kvTlajLHXlho4sS9TywaJh842/RVeTXZI/jVaQ47797Xzzak2JMd7rD4dek4TZ4Y1nOHw694s52K8gr069sXkXAIZRs3kruU5pSw7A+/GVBavh7+QADl69ehd4mPJlzAhjXr4KBObcPGtejWJUATxhC69dgK5TSR4wFxaVkFli5bhfKKSvw5YzEFPqxeUbNanOr8xOXrKxGjSXpJ115qF0KK4sGv56uFEpWGnF+cnLqe05fzieOim1NS0D8eCvG1mXd66tPggezr/zh1uf5wWeBfo34qe7p7upvsr+EuO8j3TFepfuguky26x+f0scV020LX/Iiyx2Hka5Xu7D7plWLXdPf0cHFY9M5KF5jqYVDQDz3CBjp0Xxkqu/qvuk/o/nK51sNg3mO9CqZ6To871yFKZhpgsUCN3eJBDfcuqoeh5/Rw6s/osWO3VByUG1zv9LrHNriO8WCNd9mqASVPeJS77CLvPqSySk7zlEIXBnF6cN1gYQ6nBLvD7Qu5TR6oQYl6ngJJg38KCj3LPuno+aZjtovknIJ/6Ekyp1CbZqRRAxB20/jHHSwPrrje+Hx2LJ87CXOn/o61a8sQLOcdi/w203ys37BODdajvBMlRu3bylKqr8VUr2zYfvudqd3bCitXrqZJXAWCFSFylI9KiKFzSQE6FNMAvMBLdYTuV7ooHl5M+mMtNpY7qD6HUOzrQIN+L1auWwGnVkgTv3L4irgN8MHXYUfYA92RLFuM9YvfgDX4J3oUOrBh1TQMLPFjypj/waVFUFTcldKQJpWURlwL9DjqmGmzKfLZ25RZdT9IGQZcPhpDJtQG5BCbqXxViv8oQ0W6lOeGif6o8kqKd09zndLrFrcG3C/wzjQquzy4J7uqH+HHDHdU/aG2js9VVeXfCIeqmVRWebLKrzh7nTQZZyNVv6l00nNcftlMnV1KD6q+QV0b5qS4vOn1j1/x14+24EmTGY3qv1yG9bCb4cv9ZarrjV/yw9Rz38Twj7Jr2uG40TVfql/DXn44RjrcFqRhPT3HC+Xc1/EZubxbjIUjLFDkgsn2uR0w6zu3BSEaE/DxMtxl6QvolMLkjr4IwhsGLJTGNnVWPx9x5SH33DSTYeEAv9puHkdgp4ja6NccC3C7w+MBnrSz3gw3j5+50qtyoYJtmKtfXXFZUeEkc46LKnxkpsqa0rIbZJd+eMIVS9lUW6YLE/g3pXabc/z4mo+nUUJleliNMegZJXikazVBU4q8IXNuc1X6U9nhFpHbQd1bbhdVCab8ogkflTWeBOo79MgdHrjQL4eNW2wWLCtBNUeSnjGcMRRfK0fTZsqOuqZ/HBAD/UnCSEP1ZhpZ1OchbMaX+qiK3eVfjp/arcePUh6ZbTw7q/pArlvKLinlfNoX9au7Sn2JNamPs0jpdUVfkLZqNL6lTOa6ZLc7YCPF4TF3CCp3acyiFuso3CyIMOud3v5TmpFPKj3JTe4D0uVf+azreKzE42DeAcppycfw8NFB3HfF1VsS/EYK39PzWqU5/fICllkG9Dyg/GA9Kc14e5LLsTUewa8/jsHa5csQC1WirHSjGh9xGtrUGfbl6rgeFu7zjnp+G5N33vM5+F4vjcFpbMjh5m8xcZnlIx1dLieqyivpvlspfsuTj7Th4wv4qBE7xSm4YQPNC+LQaPxXVVaGCPlTunYNRSCOEO/kT/IRGiFVljzkBi/A8fGeXL4Cfr9KHbbjpjkDL6K73U7V/qk0pJu8q5nDysdlcP7EyV03fzeKbprH+fAxPQlyw0r1m+2zHd7dz2WE+3mGj53kbxI4yR3e/ME1xk1t7vChO2Jg355K6FropnE5ucVvEjo5rymTnRRXFoJ6ye0CCiNvYovxkR3msXdUUDi9WKhkbgbg8sNlksOvWyKl6hZHm83VjQzVrlnPbupXJuZz6fpk3meLuXaN302RHQ7T7VyzXEyjfPcy8D1d6aGl3yz71dqEevin16YMNe3l2tgEyjLnSfoiTa7bfGW6vqmwcqx0WYqZf8qENcohNuNpFv9y2+GktqeowKd22vMi1cbKMNV1Y8xL7ZSL2yUqUC4eF5CGd+DyGz0bymn+THU7RA0ClX4156kKx2j8qNcHXgxj73lswv0cfz+Lx9A8+lAb+6x26isjqo47HBp6lHRAr84UDqdDHQPi4s0qZL9Xx0J0L/bQzJzme4mwmut36uCHX9VValmSMVJheGxJdAy40LuTH92KeA7HC2YOdGSBsdeGANUrPgKHj8rhzXJOetZjSaq35EsKXOhSSM92dKNnJw+6FljQtdCJrh28VB8d8FI9tceqqK0JotCZVG476VleMuYjSXjHPS++O1hewW6zIFa1H3oaO3geymlBdXTaH7+gdP0alHTpgv7bDlbzYV7s91H7yG+q+ynN/ZQGHmonXJwHnGaqi+KlCU2dc76xKoayIKUdpTX3B7wRie3zmencXnCfot42pLxhwbua8XBmGOjjJm4l9HLAf1SrwfMSLisq3PyH7+mK/We3+K0nngfob61RWYhEVV/IbSpLylV5UO0Rz0W4vaDxCzc6yhkuh1mOGuVSmVO54jTj8Y2bF4KpPHop7Sn6FDKeYfH2AvKHHuNxkZvKo9fFYzKbKgfcJvKCgSks15U+9mJ9uv4Y8eY4p3/Uff6hv6w3r7PM0mTZoVgqI04XXgznTVC8sM3jLBUnsqMWsil9VD5QOHm8oKcxucFtHTtAaaSnRUYZ3qj7qs1mM3WP/ea+X48Jy0Z4sYUXevUj9agOUlryeEyN7aneqGOvyD6/VVhZGUGCxptxlhPxyELJleIqDble8pFKXrpmwT4fHVVC9a3Y51YLcR6qpx2o/hRQ/8g79blcqlGSGX6OD/ljxID+MqQjA5Y38biF5wUsc+F8Y78KPQ61WM9lX709ROHgvkx1mkb66DEx3DN/TD/pmtMigz7e4/tsaqZdxi0974xSoMx0d0yTDCrv+Vcp9s/UZyn+Q/f4V2nT6GaZX520m1mGhjX65X96OE3XdGv6HXM+xUYqXnShl20dvma9UvqDOb/8vHFtmOn/MvbS6NFV9/Q/xq+p+IefMa7Nx5WbhtKvOawU9t1OvvEOKpPUMFEG8QN0kwewqiArS7plNleJoK71e6w3V8/4IuO4/suo7FN2+X6We4ZSHSJZypgZ9vjZtJmh2C1CuW9eq+f1MKjn6I/+rG5musEYj2VU7nWWUs+TxrzmlK8WHsMsfc1hYEPjWt3TL9NKt8/2DLdzlO6noci2GQe+ZziQdY+v8vlBpDWMfsHlJmNsuGs8z7Ber2r0S47z2WJ8xrqLOvACt4byNQuxdsFUzJk8DvHydZgz9XesnPMndtlhWyyZP5s6WJqo0GBjw8YyVX66dOsCKw0uVq1eQWGmjoAGKbxbnM/V50pfFQxSI0mdFTXQUT5vNBijQQc1gjTIYOGzlQYA/OqvkzqdQEECXbtbsX71KnTv0g2777UjZkxbglVLS7Fh3Toa+HjRo09/GoTbsGLBPCSDZdSQJdBjq67qA5i8m6F7SQArF62lgT41YPb+NIovVB0kK56A8aCKdyfoQhTqHKkR5jrAXS/Hh3f36zuD9XssgFSTYjYnNzg/1OSbFPUpqt+k6JGeUlZVWjJnO6TjS3ZXFyrQpIIGe/w6GJ/trzpT9pvzhvxTT6hGUFfsp5osUm8Wpdsx7i7oeZ/bgu4eYP74rxFfuwgdKc5uBx/Iweec8+4umqBQnkZpoMCTRJvNCV9BgPRx8HmrPLHiM7vZFxbA80d0+QMv/Dy/ys3CfT6Wp0NhB/XKtVocoHv8EbQ4C/g5qBRRdp+1/Bof7zphxQ0/v5rNO/zLNm5QZY0nW+xAiAZahQUFlIeV6Na9OyJlpRi6Qx8M7FWMJfOWoFNxR6xdtxE77jRETaicFoorDcS6lZTQgMSOXt17oqyyDKvWhamc8MAjRW7GaQBXiekzZlJ5LEeXLj1Q3LETTZgTNFizqo7PzAcznziP1OSMlJrYUz5y7vLuQ7bLgwf1DNuhe1Y+A5pTSw1m+JdTg+FhHcPCBx2uZfwMR1jpDaXnrbKinlLu80MUKBZeKEXXqoxy+AylC/gzv0roodxgv3TFNVz94wulY3MKK5U3bkOUKf+yVsWBw6gsK1ivXxrhJb0pkDfd4iv2Xy+bPKCkck0VgXfG6qvd/CSFisqx8tLwj58z04PDrMdTd1vVQXVHr3c8sFQCPlK825l333JdY7dYEBKm9sPc+cmCMT52QeUduafvRtVdU20pecBB0DtsqmF0naJneYeUiZ42KuX4R4d+VbyVG/wQx0u/ydb1R9Imqi7xoqCbBsoLZvyC8mWzEVy1FKlQFOUb+E2YKDp0KIRHfRSxAqEQ1ZmkEzTnwto15dSOptC9Rx/suefe/8/Zfz7ZumRnftgqu13t8lWnjjfXu759b/tGE8AAGmpmyBCtJAwjKAVFMhT6IoUkzuhr/xcKiR8kBWMiaESMA4bwjUZbtL99vT3elze7fJWe37Pe3HtXnXMxGGVV7sw3fa5cuXLlShcff/RJrG+sxPTUnGimJmXivIdHNPGpIfDZit0tTW6UTrO9q7JNxfsfLsneiS98oRbt9lScP/9iPPvMZOyon81MC/tFZy5c+Q3Rjmb8yR/8N1HrLEXjaC22ln4Rt977k1j8+Duxc+9Xsb62IvpwIYbHLhj3vfkVk5pnRa0ME5mlzU7qCu4n/irPUyrhjiXtjo/bU8L+m6qSb9Eo0jYKquAYYJ/z1UfpB9i7yh0JobMwX8BgQjQiOswOuWHRXyaedeiwxsvWENctDXsBlzGDKyvACWDPLjPjD+koZ5YLUGAquM6kk7HBO1yVPuHoV+yQUnIWQOUOrzLpSnxmkiUyrtTkLjeuvmDSSRWSNwFnT9Yp65u6/7vYiyrueexaeSg924GZU810Hcemwjh8L/2en34qVez8kg5m6WcINPjjkV020eZ4ozRVJwT9wAiYEhNIehInO+PttiZcnKYDGkz8gY/+bTLRgTZx9V4+qM/CPRNZ4J9wpOyk72/FG0SoIPiZN3AuqXOUVjlIXDSUnexQL+9o95jQpzXWc+qPETV5gqwxY7cysD+PB1vcPjAsWjYoWpa7+BH2svMbEzrnq2oEH9KhJCyvM4aZ/6A84KrqZpwW/ngn6BB4IViILo0qEHxGCrcVhrFfRRjXZLJdG/QuRnArq0VdSFtjoSxAil35ZWMQfmBBalTaqXPXXR5lMVs+1lZKWy2jMqbrkeIAO9dB7iUNj72kQSs5E9W5mrjTV02TCanwaOKSHxlTh5zgSsvOqRl2LnpBTfAAFzzxdd9KwS7CZNLxVUlKI2Errf6oxAXDFL4V/JCP4eF+AX6JdzUOGZeoh8qm9jWfQAJKjPGO9kSAv6Nk9w7UvmpvhPzgu6wKwwkKFgIiOoxzMr0oIDMXddQOlFkdn12ubVXivV/+NG5+/IHGivWKxwIWgqG0kjTMEI5Di3Y04OQd+OIh6UsK4Pu7ubZnbS3W1tc0PoLlKo/GLLQf25VmkflweyeOd7fjeG/Piyd1l4Nduuw6PRY/3lJB94xL9L3Oznasb24Ib4WDGsB2trcFa+G6ytGoi9+E5olWjolXxA8Y4sepUXb1w1NCF0gLesDd5Nu8R6A/ys9iBe9FsWjAYgV8hQU88hsXr1uulDStUPxGo+kd/geal7Bj+NVnr8aU4mu6o7aij4i+0z9VLvCEO8ubjOsiyHRZ0mBRCLXPbmVgrYj0TdpGTaR0gLoUOGBcsbN0fnRpo1TVDU6oEqdfdd364to8Fbj/q+RTwhf1N30X++kwqOL0ND8r3CttCJTvU+ppeXxefgVmRT01XGUWxffTtJE9LU4HOlO+06t8pDK5O1XGp+VvhbM0Bj0+x3kchKnggXODMxX9ES6NiebSfxDQr7FhTn18YDiFrLizAYBNLlyXQprQPk5+cX0Xd/Mj3OTUEVeesdHuWP2UEzZjjZroHYtTozE30fKu9RTaKm/RNt7tgAbUxLDPTbbisubI00JnruERw2hB//np8Tg73fQue66tnR1vin7S1zmBOKS0uC9o2+Pp/GQzzs+MxWyDsWQgJqQRTM5oXj4lPVY78kmZCe8aH8pTusCQ/qrxqS6+qT6ovnassgsudQTKCNA5VdPmQdpaXFD6V+bH4/xsOyZEzDlv1dD4PNlgNzphB30lz3RrVDyY+vv+Tgwc7Mag6EpLdIQHt9/6yQ+c7tT0dLz5ta+bTwdmYhpSYC94sFjgebjaiw0W0CaueOtokrEimK9s7fpkFcJRHkrmHn3q1BhVG3PNl/I70JjNwov5SVUTXKD9qDJ2y9hkCgCJE6IfvkKNMPpO3rmKI23hsQgP9LvT2RV/IDo2lKfoGV9GORkvHNhE+O8TAuJRNT74Dncnwk9RvZRdPNHEnK959FQfEN1Tu1B/xhb4BT/cjxad570IhMXmMRmHRRsZ3jwGKllnVZlO13YccS+eafVXBrCZVsrS8zMsyACFHQKMqmAC7aUfbHN6TO1CGnRkj8EqZ4578O+qFuXN7GCTbDofa/LlL3kHy3ZIR3ZgQFuRrk91y8ZYRMVJM0+Wwq9lmzsNuSPXqQk3kH9wHSs8lZpJYxE4MCytttLHkDRXRM82huLs2HAsSM8KjyeF0w3NK44PNoXL6pf0H9EEFgPdVsbTrEcZ2wvOAbvK6nySBwYvVCbZmW8g6wF/fLUhPKXgNHDM2Qge+udmBnVopcG47fZRWqh+uOUNLrRzgVHiXAmPNtyqb/t13VE9v6JpYdwwSRvlPLv4lLrnrvhPuKeFlJ26YWGb/WjDTB9NGdLOzwmZru1VGfnWj8vm79SO1vfd79Y1cdef8+SzsqOqYCdUhq7sVVxcgTa2hE/R+PRgVswSa+irv/ePvk0ugNLMuFzR2VA9XVEER0InUJRYMa3lLg0RM+AcrrI7XPWN3ZocpYwglXJjpMKkgqUsONisFA1gE42fTX778rPmI8te0irpGIB9bj2tnyxdpYANbj2VcdPtCT/prGufrtyfrk/mlfnlF75YK2hZZac6HadPEZk2q9wzff3KOZOlTFV7yy91wgeCDcOKsLk+fOiHQD742V/FRz/9qzjeWowLs+Pxd3/rG/En/+J/jPu3r4s52I6DzlZsbnV8JI7dBwjTEArPn5nVGMqkAgHXVEyMtcXId2KMu/hFXHa2970D4XB/N4ZrlOnIO1mZ1DPwzc7MaDA+jrNnR2Ncc4ep8RzQRoZa8bUvPxsvPD8ay493PNBpvI3PPnwn5sScPH58N2otMUrjtZiYasV7H7zvFddGczrmr7wWOwMLYpiYsEeMaqKhmYwYjyTgDACJNwWPBnyNTw5kyQDApDDhg8gysQF2hGRATlInXdkN4W58peZ2kavSIX0EmfihaOMUdJAGggGEljnhZaBivPOOLqXNJJ97t4fEiF2YrsW9d34Wt3/9U+9OOhZzMiDCTbrbm/lwLscNj5XX+jrHtlVT+bGTi0fNyH5HDB4LMiNiYPZ2xMzInUGfgYPdYEyuGo1G7ImZYJcVZWQRgMnxmNoVZpVFBfJkUkU8JmhMfhGOwYhaMQCyEAHyqW74ra4venK6ufQoXntmIX7jzVfj03c/jc8++Uz5DAtPduKV556LWuz5aOXq44cWfDLh2lG6MzNnVcaRuHRhQfAdiHNnZ+LxfeHAEDvUhmPm7ILv7z8eEGOnctEEbp/KhFrBQFTDVMJfPxbeiLFOATJ22lhhKzvhvQBQmTQQaSEQcWOhq/RUEH6syd/hnE6m5TuA5QZbUa5CsPBHdu/aVHuimewzKGtMzjJUcV0Xpw38s/zZsytTlgEhLN+UyfCvypRh+zTflZvLa/f8Kn6Og5PTwBAeyy4wZtp4+rtaGKnKhqLMFmgoEWGK3FVC9QenJ2WKp3+YE3ATQY2FMaZZSkd5WRimCQ8CmX3VH0E/whPSQDDFqRf6CLBxesBJhq3AlXm8AIWQLXGR4lam7bae9MsqVVqpyAJ0oCT482fBpPyYRLz1gz+Oh5+9HbW91RgV08ydppcuX3AfXlx6bOHKmflzsbi4Gp1NhB4t0ctDC1rOnz8nWrcXGxt5XzK7haam2/HSSy+Ycd3aPhB9ZtJ2GK+/0Y5HdzqxuqIJliZCX/5yOz58fzHuP7obna070Rbt/M3fuqC+vxcTc89r0jIQP/vRn8W/9+//r72DZ3PrXuysaaK59Ti+8saLsbGyHqMTz8TozLOxzWSJdhBeJoap7v7rqX57T9FWafa0VDqeUIZtpTEyJHmcjFuC9dxOarz6td1kyTioKlz1rWbKcEIa91R9gD/d4EXhL0eEdL5y51B073A7JjVRnx7T2KQJ4tjIkUweax/UZFd0D8w+0CSyYpKFGEpIvVr0j3pxIJZv6CGl8uPXSh/h07E6OWMR+G6ttBA8oWHUET4JHVwmL0orKU/MbGZa7nGVHUWeJ3C5Mvu1y9MHo6KJTdq2kw+AS9cqjAPhkN9Yi5sU9owhZecqfhUEExc+MXNhAXqofiz6zg5ESsbkLafDgpnhlrQRmkh/dr+3mWkAN2DjukszOc1r8mSXOwIVT4adJ+lWJXD90LLKPYW1WQdoGKnlxDG/PUabJiOEr9wpv+MkDUd4zE7sEidhB/cw5HIzAfTjspqod0S8dsRL+c54fXNtjq8mUlzXVeGT1hsSvTRlauCnNPmgn+rbkm4iTBlkUwFvDok2jYS0YMGEXhO7lvB2Vng83dTkDhgZbkpMgMk8qvyMBGCmM5JOVfChuKkoDtFzlU1uwLDEStyl9knjTUVJnso4rALhTn8hoYLHKhDXCZAkgmQEPvAQ+CKchmchP4KzQ7thwRQTWxZ54GlTmONHJ8lfeXohRHWmHGSPwMCbA/QBvF1v4Ct/sTPuf2zUsCADOEmBb35EW2HBGUoETuVEsbJjkpbsjIEWDtCWtKnyAq8UUJUkTPID4LJPrLlWqegb7K5k8ZGTk4Nqw+31pfj5D7+n9jyI6amJWFthR73KOjzqvA1W0pZCiI6QqIaQXXQJQTlvbDEeHuBeqyldVVSwh6fjqgf4QXYXQ594b4m77lviB+HlEag/Xl6OlbXVWFldEa+9Y0Hi+MSE8h6M0UZd49WO4dlQPATvlIlrQfPxea430DxC492x8BbhEYILL7AoDliDkInTofCCPPrLw71lEu5Hh0e4k3/PcdhIBJx3ld4W10Qqf+Yg1BN+lLv+zdc22rEvfpY5zFi9HhfPXxI/2xCc4byAPvhB24m/go7DV6u9SYN+x07NXdGnXc1fOCHshT7B7Uh9kI4Df0DvoVlpe6vSiH2Klk8klyrhqDVW3G2mtpuD8oGJNe3uX2j99c8/+1U3zCn3z1NPC1ec/nVpAOO/ST097afnR5361VPDVWa/ItxTy1mcMvE0DOpKUCUgF83Xk2ng3q8zDQWVzn7W/UTrB1wtAkQ2kHHXPfewIxzeEbFnwZMrF4UxPjXDLEBY7cV+Fgbg+3YU1qe7hHt8Uz6u22IH+pQF+82YEi2faNZiqlUXbR+MFgJDmZx0I39weU94y3wduoeAe4pd6eC38kXQy8LorObbXvzV2ME1kOxQhvZysh36yj39pDk5Vo+ZcdGDmub9Su9YacPnwLfnW3aHFnpq6haj0APZx8QjseCwp35JmgiV6VUeXRCUq24IUVls582+JgsIzbrm+ZkHZls89lhN87t2wycHuHKLK0/GNJ41h9V3RVfqx7xVoLmoxonv/ukfxZ3PPtAYoDnkymqsbq7GuYV5b7ZjLGyp0tQBnsBjmhABHAZezMm2VdZNv38iPoS2E2zG6kN+xBs40860JUJnz93kwphg7OCH9scQ/HD1ggIbnOROO9I2Dsu38aVfk758CcOYoRQYFw5F4zi1NcLJra1OrGi+j7Af+sqciVNrJvvVuJ1p6adS2UepZ86Hyokq+gDjKSEZIz1+OWyWh7GBUcn8hhySB6BsYG/aKS9BnVtGdT79qqpxqioNp8en8oXGO0yJz4/zUwjjh+AiO+M08z94dCejkNhRvpKP8dVwy/Q9V5Wf89GPtezUk7HDgnzF9xhAe9BOyo9NPDUFpu1ITalLgyoUVl1H8AN/2EChoO53nLrjkWL4FMrMtZSMa86H8U39jvCTtYiF8ZG4ONWIeR6CFqMGn8aVk779gWsnNdbB14EzjC2GMQXni7yFl55P6zu1wrmN0k6dqZPjCyfgPdc72xq312Nja9u8QX1wL85Mj8ekxvZh+aMYpzPVVCVPWoo0gTfwyPKQfraR83XeqQFrhs9v4qHcnpVKe69eKKyJY2knDfLmjyRsovrjKIEMm6btdgN+lUPRGGTo/3TIz8peNLggE/pX0i/upOk4aNer1KFXl/60k2L0xenXfe5VBfVP3gmD0/Dh27C1Y/rZzr/00Fd+7x/3hP3p3gdEApWipep36zdJAwPlb0zbM9Oi+xXfLnafOynyaa0AXVO6VLEbXBZcC/IYELhVjYFb1z2Dd3VpFKhJSf+Elpcs3W9/Fq0f6yo/VIYpJUQxeajCF00HrCKXdHu6lF0BK2V3zPysVH5l2JM+n6sIW1mxnY5GLsUJ0w/+sHtbfzxSc+/TX8cbz56N9VufxNaDG7G+dD/mZydiXAwFwqsLZ+ZNiNrtyag1uEYlYnFpXQORmOCdbTPZ0H927u9qwkBdx8QYrKws+5gbMzweUWGC8fIrL4lpZoLS8KLAxvpaHO4ex7XLF+KrX33es/j3b6zH0vJ+PH74bnzzW2fizs3d+OTG3bj+4a9iarIRG5tLMSjGBGHw/vahmaLjg+F440svx6fv34yFK5fiuHUtBkebmlyrYCovu3bYmWQhioCAzp1bCBjFsDBoVgTW03O5K3njkVfo5Q6Zs1AWU5N20XBrxhswMAeHSmWv9Al22pGBqAxICD8tDD3kDvKcbDpNRbMwQZGONIE7FOM1OLAX0xOjcefdH8Qf/7f/hNfSxBipLTTJYtK8vLQUdTGCY2NjmpDsx5rgz/Hpsea4897qbJq4cwXEzOS00qtwTg0GvtbYgaWJG4/xMqgeiJHZXN/wYMKgwiICk7KNzU27DYqJ88kD5UW7M4EcHx+P+bnZqIsZQWDJsXDucn28+Mh3wHKtz9ikBrZ2K/Y1Wfztr74UC1MDcW52Pl5+8fl47qWX4o/++A/jg3c+MEAF6rh//75gcxTtqemYmpmLzsZS3Lt3K1595Qvx4bu/jucun4kLc1Px6M4D4cpavP7lL8dgTe19IJirz9NTGaZV4spkoAS26V7sB9z1L20h+2G2KyaP2vCQnx+3Eaw4wsexykP8EPrQRsYF5UWaStSMhuy0IaYfUhTu2892+l62O/nQNRBogwM2D5j0IxBiJ1lq58XudNkzndQMy+ALzA7MTbG7LASQm6wYdqPt0ux9d5UQgi+HcfpZfrvhKZyhEx3KzKFePnZLXeqXdaS8FR7LI5nozAvMO+ZYvBdKMs1k5NTHlHKXwZEDO1y32ckhgLDbkd39POSIoA/Ye6c/cCBP2kBtnqyp2gmtPBGioBkDsgRSSrtLk11+3PKHcmBNWp1+dpPm6gwWgKriqcIpZLy4MBeDB+tx3FkUwzbs3US3HtyNtdU19aX9qDc0IZscd79iNyXXDowy2RBxefj4fty6fVNpiV5qMtXQTGZjcy3u3L4vxkv9Tn3/8oXZmJzaj2cutWOqfRjf+859n3YY7EzFJ59ej6/+5oU4O9eOJid9xlSmkYtx6/5ybDxejqtn26LPG5oIjse7v7gdyw921DbjMXf22ZhuD8XGwJlonH0x9sUoHijNgaORZL79h9nTn6eeGKP06UmL3ItOdzwqaxrpX9m76gmHkwrmiSBFo0o6JSsUbsjoGKMHhYvYiZv7U1I5ODgvDS3kiO3wgGDAhHdvM+Zaat/ZRsxpooegf0yzdyZ942rTptCY29MR1PuxMQ0ijClMflOATwb0FPqSkBaYkJfGXt5IgA5bqK8w4D2CSs3FNbEc1rjGbiCVX3HVHFWdlb4mtHktCWNNlj8FVdjcU11v20FUYum7X+OXAU9px+k3U7GjB9V1k5nBChT7FWmTT/WJSfhTQe3vn/SApiA8ZBLK+EHa0AGXeRBxvmiP6Po+C3/u/9BFL/NpojRimFSES3lB+wQzxQcu+FlYylis9EQuXCbTMCmRkYpeQ9OzLBb8YurXtJX8oNEibOyu5IFY013CKzvis0GhozGRNwUYL1Ry5cnJD/FZpmXHsbm973eEfBR8/0DjNbvEoFM5ISsCfvLLSSvlRKmQFFzaxSd9xWOCONOsx2yz5kWp8dpATNWHYnp8NKbG5CaEGhnYF493HDPi5SaFX5OKMybtR9AHoZaJ/8hchZpJs4WvxiYyK8oZ659263Mv44idKn/smF50UTvAR9E33B/Ut6gUKGvNB/kZZgBTBZEdHqymdmPXK4Iq3nGgRbyhQGVEsITwKwX94f7YGNIEnIm6UIi7r71pQ+NLXuMjmqn8sNNund09tcVe1V4UiZK41qbrLCJwJZQXGRTXSp5Ul7uoBSiHpW+SLgpY0K/NY1pQr0m/2pgxXIig/kvfEC4qDmDkx4vRFnqpdiCT0qBPe6e5wowM8eDfruqzH//0f/gn8eDm9Vh89NCCeU7aIjDb3RM3oEpxNQ4Cc4+p0r4GR3+tsZbHHoTwK+LFaBt4urHWWCwvL8e0xqf9nd3gwVw2juyKf+RxXd52Onfhgnn+X3/0QTwQP7+BIF6IsiG+f2VjXX4N86Kj9YbvFGch2w/mqjx5dVBDJVAdEQ6qPXwlhOrmnZjQQdpH9BM+8UDflAd+1DgpeHAyAAWclJDjefGAvqixFCC1VA/u82fzEXGBPSeLadXllSXBZkdpdeK++MeXv/BKTM7Ne+MK1/0QhjTg9Vjw44gbu/ihL+z09TUesnPVCg8Q0wc5nYAAxw2EUr2M9/40gtgZRT1KH6H8qWSpwtqo3N23iukoMis/J17slTr1+f+3Kvn2q+L0ND8UVcpq4d+viWPD6ulpP82N2CfdT4dzmL9lelaQ8QRkRkb5M9urX9Ev/3XqRBy1OcojhZzxQVhIv2We6QVHOYK95eQu75mYL1ZfMI0R7vvRWhZoNc+Gj+DkdAe6xO5lReGaFXa+845EY+gwFsa5+mbMAm+u7mEXMAu7dBOu5GV3L7gNzfI8U/mxIcEP99Z4DFv5qJ9wtVVL/GZdfE3yDyiNBrKym53JI+MM5eRdoLGWaAs0iYEC+iI6appZwKu/HG9HPN6yIdDpHe5pDOK+e/FMqmNNcGNH/ohoOnNuNv35TTwlxLkGqCpjBsvfeb2n4KS6IExFmD90tOfxrCa39vBRnJloxPmZVlzSXPBgZz3+5A/+qWjZlq8ac1kFs29+42sxKdo3pkGCq1F8Ck7lgx+AfnL7AEScU+rMoVkggTfj+iDeLpxU2dnVPzLAQmBdYThZrjZSKZkTkQ78gXe/CyrMm9m0wHuALMS3lC9CXPg8v0PkUOBNYnzRHpIr3CQN+AEesQfI0CboXYdNevAgyo8wrVHRVMHCAnN4NcKWRiFV2aE/zJlIAzz03JdxR/WEzyjCdLeiaSB21cVdglFReCQ7CxWgPc6EUCxr18b/wMBW5wkukb9VMa2KvedmGlmC+pfIlbtcPDSqbMMj9ahrrGERmTLDhw0IX+XtcdS8k+xsekseWunkv8KrzPQ5aeMoptwQ0rfqNV9bBI5OtOoxpbGQky3gIBVm3uDd7QIP/QzBPSdqJjXvMm5qgiGUFujAZU6XaWzTOMJC29DArsIcx+wkV1k14txUQ3yb4rAhgXIIqOy0V3FMA1ggSDkNtZIfZZdG0SaJNancbsBAdsOb2pMeDSWNG/wKG9SGuDWhMRRnZsbiIqd8hNd1VehA4xkLg8gFeTcqsZM0Mx1cnJy+AQdZklVu1MOW+ae/bA6rPxyLkr1/XlhUsfObc5aCX+Uv/VCEdYhe9L74ldmXfmVYpT39sKbmu8/uemQZit3+xCEQ7ifip+rll65ZT2wJu/RLfVpR15JQSQfVn2aJmzhR3BL2JQbm0Nf+4T/6NlZ/2DM7AJkQODtr+vu7302Ovcz4ARDZsCXNYwiFgUK4DGtaQfDqm5D8lTjdsF27LCjCntAZ5kSlipt+MYs/KpEkFeH8lf8ntPuvdGlQY6frIDd3pko7jP5AeOw4lnCyuVyVe3HL8mW6J3XlX+L1faNRlKLEN9FP567Zr9JNYVQRwmdcO+pbFv2zi4CODjE54t49ERYPTorjF8xFiMaamsSu3otffP9PY1oD0tL92xY88BguAlvuyfMuxBEx7dJr66veVcTDW2srXMczEvNnz8aBJhxHmkDBbLCTFGJ7/8EjkSvu1kQwD6Ec8MO+DKodTVZwO9jraLIxLeZmK6ZnZ1T6C/FoeSDu3FmK9qSY64FGfO/PbsbulpjuIU0mdjZVHzEPbR6sbGji88APqDCYHu5vq1yDcWFhPh4vDkfrzLUc3A5GBU8YF2ABcaX+GlwFB+8ExGTAVF1zJxp9hXYqxA2kAJaCXTWYuQEAuDX/DOHplrvqWX1NQW8KjTUYKQ3YAU/sNXoyALOHgP3wB4rHdSMc4eThQRYw2DA9UjuIueZIfP/3/5sY2Fr3IMTqM1fxdDqbYlS4Gokp+0Csb216xxOEnR387KTKFWwNLOyMEnMAbtRHRj3B4kg0Ax+TQNoEO6cwCjIxgVJFbIe5Y5DlGPuOJnq0N7UGp5jUUVF2XJHX4aEYNXbxb254ori5vqZ2n47x1mgcdbbjP/x3vhkri3fiYPcw5hcWYlRM1VmZVy5di7Hx8Rhvj8X5C+cZTWJDeLK2thFbSuvxo2WVuR27Sv9AxfrKq6/G5nJHzFfEphjcy888HztM1gSDA5nAmb5RdoYxtJIxAAD/9ElEQVRSF2AuEPuKpB2ZFuzTRvLlSH3ZUQ9TTnwm4UfHwmHFYwcm4b2jXDiH9nULMskjhf3Sio8mHTNWipPCbxiS3O1nLSaTq2ks4Cdd5W27wsJ/ZrmlwR3Z3XdlhzokW1nKR57kIU1ZyFfh0i/tMEF802akgRvtnOlVbooHd5DxM25ZwLDG2+HTHe4ERtf1crwsi+0KZHdp+gH5VtxI1WX0p8Twoa+57wn/oX8I79EI+3fVUMCmw7UXwMJUC1gJRsqDNmJalAsRlJEy0M5ZFsoKFlelts2QU37FjfJgZl9PjUo7H9IKmtik8AqIyV2ajbFmtNU/lx7cUJ8QTROz6GsXVLftrW1919QPtn3a5vnnXoh79+4ppiYC9Leho7hyld34PEZ9ZEEMi6Ojww31me2YmRuOc2fXxYQex0dv341Ll4/i/Y+3RPem4sXnz8WXv3UlfvH2r+PKM+14tCRmcuYb8dEHW/HJxx/GxtKKmM71GBWtmJhox3sffBQH2wfxystvqm8OxU9+/tN44Rt/Lw4aV4WTagPhNoud2VZM9tz9PAlDcJSQO6kMH8w+jcoxrPddYNwfvgf3nrJfFQaL0+nX/ntS4YdAH+RMCic3cEvtz9FZ6D53ebO7F8Ej0y0Lk8EYwYfWpO3ZacfEqXa0HZOaFF6cacfsWEPzRa6B2NMEvto1jNCOY7ACEw+1MSFgbsu42ZAjx/ERMpND9l3lKaYaGHonlcZkdvOMCDOHNRllIsBpAXbtsZAgEpvlkqZc5slk5s45JinKv29sKpN17zyi9grvzIoC1wniYP0ePVUEUkQFniVCD+K0F578l7DFr7LbOfvGCaXPbsgSB6Pk6TGDXgrEVAe5QzcR7OcVN7koalqpKNBdkuEBteYou5ozTpWcy2J/YIMp72yNSssTG3kwWeTNABbhTbcphfyNFUqPtoMGUxZoMmMFbvRhFiFoX9w95pj+KTPFR6hMW4EkHQVa3znQGCWaoDDc18xipccU5ePFDPInb2VKmdzmFF52prLDCBIO93ydFG8s1YUjU43BPHEyGhb086jbGGZjwLsXxRIprnBWSD9W10RW31xnWJMfk0roLvpQ5eOOaGDAacgUvFctr/pZ2A1ADTXVqU/hnFocucLia/6WqkvT3xDIN+kgmkwirKdvIvgAPu6Hikc5CKJiub6jyovFU04kjI0iIFJ98FNZ4GcR6FM/7+iXmdc5IRQS/VVa8HHAzydIKbrSBB8QRsFYsZFgV5NcxlzTvKp/UkfmSV5UE+LAH5oPlDtjntveeAMOOVWaSN9yNyASh5SscYNHOFkcAnLwUImbiX/WxHOu4BVlHrG/hfaEE6/Dfdsri3fj43d/HbevX/fGDS88q3wOo3js/GXHKfwZJm4sNqB2driikbdjeMhddROMxsQ/b6ytmg9k4Wi0xpU53O9fM+/IeNSeHI+LV67GUK0eH18XD07lhc+MvwOGI4vW4iXFF1LHze1t9yGu2EGYwkYTTpZ6l7zwF/4RAHEaAOzyuwG0kf4QvnFKlE0ko2prysj1j/C2rbEx8V3qJaovCxyTU1Nqc3h6cIw20jxCuMVpggnNTWhw6j/WaqmtdowzLN5MaRx840tvxPzcjNsYfnhffKzfbxAMkj+Wcvzk3Q9EfBDagH9np8fjcGcrNjc2VX91OoEDzhtEN6RF13lItOoQlQa3SDVpivGEksu99CbTeccXVND6MsYQHffKzkdldHVRJTsXqqtR/aGersC3ylaZUra6doJFjqoOlx0AEMmdWmc+lLf8mc+TQX/zFV70MVeQOBm+Kmw3x/wkl57qlasKZ7pU4pMN7aQyEE7OhEEuQKnQGQeLS+9vgqaZ9enmoXIVP+wZUaryRmUKqQjrtpOmtaBfmCxQcn1Nob2+GlZ45XJKc4WGr2VR8lyVw+O1sxNNz42MRcqb7A8FZ+bofptHeMXC7jR347MpRPyCRe1kLiQ1r4PdRQaXlI7oB3d0c80N99JPak4F7c/1LeZpLLxR/uxX+ncCwMM7v/WV7wfJrg9oc8HTHB9scZxuu8iR+ClnUj1Eu7huiLFoUnzUeGPUwlQWZCmHNy1AWxUPOgZQbKcczquixco0yyv+SnRqjAWQZk3pjgoWQxbOItinandu3oobn30mXmzYG2u+9KUvxlfe+ILLwIOljKO+p1/loN7QDTav+XodtROLv769QGVjMaau8dVjj+BPWQAU4cjN8xHB0ifq1a6M4JzGAgfqqginEFoik03lzcIBVwwaLiqnx3fDtsI7/WACROghq+/APsdEaBV9SWO0yiYK428N6dGs84ZA9k/ghaLL2QSXMtHkbUR8oKcsolYtpzyVrvOu2kx/xCBalZr9+Cjh7Imdxqr8Mp9C3zBzrMxve6WWMtrYVTkSXZr+6v7MN3+4Ga+Uljxzs6RiCP6MzeYxFI4QXONDmnuCDW8Wko7bU/4+wQFvAG4JlmiKCty5BBkeBHxkdz6nOOgTjPuM+bQl8zS3u9KiL9NnOVUyIc1D1e2G+pnmFlxn5w0F1OSYa6vgTXKBrjV8EDNjI3FuuhULE3Xz+sxHsm9lX3afotzOCggWzZ9BZeWyF7O4+Yf2yLasQlSafESXVFb6zWSLK6nyQWYeE6Z94IHWNFclpHkK4ZkYNeHbgU8nsRGPUznwcpjeOKt+x3ydPgtCMn6aDglGLApVLSr/qiayetMfRcKd/q34PtlHGykc87VEAMUg6Qxs1cO9TKL42F2m8aHySBj0h/FvZc/wmR7lTJ90I1/aAJ32rp/9T+cj0+5psZn/0q61w2Q6mRcOZOt2rvyKcrii+90wi678+eqa+lXTxNDXfu8ffVtFzwz4k4++rPkjUAZOt2pYT38Sy/+uRuFfbCRMOIBQuVS+WVFUcbMubrI81d6vK8eT/ifdHCb/Kzc7pkNxw7Q9gYzd9S4ebogTLdCNBxwyYKp076VZ1Il8nqYN/57mGyICbpM8YcoPRmmX9LcHlq7dv5UfaeUn/mn314AGNKzH++LRxRDLaoHzYD60qnlFjDaO4/lrC/Hw+gdx84NfB0fdaiJkTLoGRTwZGPf2DmJ67lx85WvfiNu3bsTDh3dFKPZITH5HcfGZZ+P5F18S4WvGo8cPY3J6KhYXH8Xq+paYd+6Eh1nfi2azEc8++4yIRMSnn34swtKJpgjQ9Ew9Xnz1fLz/wYP4wQ8exqWLr2qgGInWxGRs7zej0xEDL4Jw9txCzEyOqU4anFXPC5fPxEhdxHL4MHb3EQovxdkLEzEjgnr/wXYMTFyKmiYYCMC5CmdExBfhFXEt1LdWPWWawZA2g2bo4Z4WBkQIIYQxCZbwXZ6FSYJIEJZVcRa/IPldIYVGKE4XIJjcPxqSHYFuTvaZPHWU6KbaYluTJdyP1AO39vc06LDyy/HE7bjx8x/Gow/fll0TWRHJ/Z1tTSJ3xHRoQBWjwVHtumBPXTfWNmN8vK323fNJC4T3Pvqlsh1qwsfOJyY4KejIo56+KkfunBAYHZFmsqZ6DGlCNexFAHaujkRTky5AwhU/HJP2REv+s7Ozht/mxoYmlXueqDLR455WFi9ob9+bikhdcf+T//C3Y0U49MkntxO/YcIGR+P27bteoFhefhxbW2vCnQPjTFMc07WrV+PS5avxi1+9Hb9694O49WAp1gW3ne3j2FI9r3/6SZybOxuTs2di50iTQsHSVygIny1oU18owniO1QNrdoYjoEZYsys32sRCYrnBDmG3gF+aEwPeea+wPmKLKY3wh5353iGi9s7jtzygdKT0Ky037u1lZ7q1InLvNG2O4IfH+XZIW/n5qpqSj2ZIKdBWOSkXOCjcE/Yr3yyrknYd0o7gO8OngIpyZdksVHJ500S4hMCj3A/t/GwiCq3Sk5l5E15a+XoRRNqmPKi/45W6V99ZHsIz7IMd6hdyQ5nBxCL8g+5iNx0DF/RnRlGmd7AAD8F/mz4jk123Lg91LFrxXXf1TcOIcupbXlaKKlW+Mg/+rTEqotktg82eGwEdhzQqf1IDBgODB3H5wnws3vooHtz5WP3zIHY7HTM3MFNDwmt2DrWa7bh27Wpcv3EzxtuT7m+Hh7tx8dLZeCCaCWPO6LuxtiVeUcyfQNNuDMX/4h9cjQ/fvx03bu3F61+aiMV10YrVRiw+vB8jreO4eWcxJqaH4+WXfjeee+bvxZ/9+Y9iZqbhxbj1jcfxtW99VeHOxHuf3VZ/rsXcwrmYnJ+L9z65Hi++/jtqnLPe/Xt0vB0jmpSw83xoqJatIsb28Eh91nUGGtRaPtU3NM90r18TTBZM21H267kV94RzMStd/XVbq2tJVeL2q343mGaXSVjAOzM1MaXs5mJMQ+AjXt40H4Egi6YIZzhCz9237aFjMfBHMd0YEFPe9OSaR02P9tnDdeAJnwX7SoPxkUVjRfXkoyb6yE4ghI9MJBFwsdOIvsfEXRROsNUUUelx3cqMaNp4fVA0nftoNZFvDqu988g8dNWMqCd8jF2aHCg9BKQI+j32UEfqAJ3Wh/9wMDTQqRKm2W7l+/NUaYNiJ4pT088T0UBwqRPhT6vi5LAkkp/ORyY8IyQBOo2gjR2F7LLKXdHQEwSyFf0SLEyXFE/dzmO3BckI+8nbaWMCu/wERow9CAEEpl6ZoUXQL6Vp+qYfkT33QcZ3T5Kly8Jp2XWvlvBYQgakVMpDGPqLT5TJ3/e6M0FXAYi7IeK+IVrGCEh86ubxCL6COMR1wdyKiZ/gkWDR1CR0nPuKOV2iSeKk8IbJ5pjcLbxnAjpybCF/EzwXj4NwgYWthLJKrcpzJQ2TtEH55xWKCMhHhMMIPLgqT2OW6DX0nHJZUMefgZkmqSVki0p4ooBpBQWHIBqLh7TRmPrDlCaZXGnBeMxkkl3zNX1Te4RPCHfGmwiychdrXfwad1C369LAoM6JmmHVUf2ZfqZmADY8aFcm6riPKL2EKGVKk5ZK+kq9BTTh177yBK98hR9ldzsoDOW2Jiz1zm9wBxwAT8A/xii3f/UNHtnUD+kyDsLr+RofNXjCNeNkfMYsmbhTSjKSznSUtxCX8rNDEMHAn/7hv4jttdUYEJMxOzPn8jKGEAe+DT6OTRtca0NbHYg3arXFK0Ob1EcQtCO4ICtgAY/IRJuFaYRF8HzwkpOTE7G73VG+ooNzMzE/v6DwQ/HxZzfE0ym/CrrQNDbxDIu4NlpjyrvlK37YfcpVOn4rwLRYsKVO+iEem4O2tjqCW2kT+Mld15X7+b15SVE4jbq5wemFHdsVNGEv2HYIJxgxzgLI9Y01snB5WKDgCqCa6sqpYWhmo4aQse43quiTzz13LVpjbZVL9Ve4vBpB/RHcVEkpgNtFaXNdCQu67ODkcVLGAMYYl1zwO1SeuWDH6C1aLM3GA4QmtI0FMPoD1hYmqJwWklAhNErhsOLHL958yNnarqSVzqkrv/4wTyqHTGul3J8rs9/eryhVOmX5il09wG1K/YGAfDIH1zHpLQqjVM/0VH8WDFaqm7cr3YtEar1QGc5m9ccoStuQVlUy/2MXtAV7hVIcdTvrLFWmg61oVEm7KPtV4VBd375gWYrKLgt5Ui3og9BCNBcBX16nw5IYNJxx2/VU30IYRskpF30OoT1vynAtD2M/cfLkCxvX9g1nhGqcamqIprdEA0cVR8yd00GBV9mPUghqWs/cUXjNIi/86Bjjx5jor9wRU4PjxnPphEOWC7vrpErZWdr1dBAoV6/8zl9u2ayUperh8C3YVF8oBTS5qf7HRgUv8EJ+NTaxKZC8EF4Y7nzIrl6YaTstisA3flmO7uKrNDSmUed9uQPD6/HicvyLf/kH5rt32IwmeNQFu69/+Y0UuCvzCc0neROOstPf3TZOX/RUEzzu4AefmcOqibo8JDB1veSHcJQNZszlzD+IWEAveEAXOkqcUfF4LDC0BPsUkqrvEMhQSfgVfKBywIATdYAPqQ2LIIzhDUU2DkizoI1QmSjwiVy/xOPrFk7LUaOr4USKRZdfj1fKH1zBTD4n/Q1n/ZguSbk9sFawgYabjpO4FO1c0u9q/ZRxzVpVFQrY3e3sOtpQWmmxkTan0UsfnWEYZzy3U3rWov+cmM5d/FAkxVZDMe5yKoawxmPDhEVe+MTsG+ad5Vdyy5agsOx8Fw6pX4FHnHIDDxgPycd37isuadBPJxqjMSVehSum4M1oIzYyUE9Oq8DXTIjfmR1vuW/Py5yfaonHr0dTYzl9EMCQt0YLxaI8pWzAR19YVJeuqtxwKe3T03bt6uzFUoaF8tCnN5/AH0Ej5OU3KjRWsxF1a3cvtjXG4l9XH2kLp3gzYEx2cNinjekLA8xdwo8H83g/m5+oy7DqwrVH0DI2Z3DqiNM6g4dc9ZX+XmxRPXHPesuuglE++hkEOxe6S53Q+FMHXPk+5S974lL64cBXCZ8f/Pe+S3qVi82iSRTIdfHDYXEuZs9OBJtYK8vJcHaq3KoPKazkkW3Nn9wqs7ihSpT+NPGyUXnaL52th77xD//xt408qgBhGJj47tclMXQWpIqNgXv16aQrBwybxU8O3bT63LqqcjQz57/09x/uVaD8S3WyUmnvdQiZ1hk3G6mEt2GPHJiqMPrp2fnF3ksDC3+EK+mRh7siYapwGVZhqEsVx27p/FTVH7cbtko77ZUFVYVFFX9UN+7pwKdUyetYBCsF2kwyVSNNciDyMkR0eERHxHR7JY7WHsbG/Rvx4NP3Y3B/V/G2Y3+3U+2SYmDTZHWzE5evXFG6R3Hn9g0RRXZLilFWYneXVuLaiy/F+MRkfPjRu8pLEykRzdGh0TjeUx5QaWXPw1wLC2fEaDfj448/jqnJuZieasQXvzwVs3Njceuzw/j0s+tx786a0piIl7/42zF17oV47tXf0Kx2KB7cvu8d7XVN+o41dV44Pxmt8QFNqjY1keEI1HCcPzsjAlyLwZGZaM5+VRMvDezDrFIKIhrcRzxwJaFlcMSE8OTklmKWtsy26U7QpBlcGNyNwwqEH4EdRiZCVwTIHU2cNwQfhPhbGqzMHByKmRBvAYPAY2zbgsm20ltTuG0e50PL70iDOiuqc5rUj+6txPs//JN49y//NDQCmVCDm+ya9/2htKUIJru2eOiQyVJDAwrHqNl9z+SvrTaxQEiwaWuC4x2UpCGAFfw1syiTiZ+PGUrnw2iqDL8eCPMBtQME7BoMSYdJ3ezMdHCnK48Rc6Kjs7UZk+OacFnYX4+l5SUNCiobO7w00B12tuLv/84bsb214Sta6hoUb9+5FTdu3RLj0oiZ6cmYEGM6Nz/rcnPnOUKDGzdvmpF69bXXDefJien49Pqd2FrbiM3OsvHI92PW21GTH8J+T85VftBPHIGZMoFb+JJCaRgFX6V0NKj2QUit8LJbKx7xCWdhthJBaL+N3sfUhBQBNAJ5TMdXW1RxwJPd42FpdoCQPjvTU29LU74d5bcjd9LaPkihvwX/pC0/ypU7QDM9Fh0QoFuQL40984IZygUmwmEifPf1QNIWxBPHZroThvKzyGGhvPMBXtQhNXlbYOGyyF8wLG7Ulbp70YSFEJleyFK65JWmYKzykLbbQpq+4msyMCsq634kE9ym91nYr7Q5+eC09E1eFrq5XQo81I6VPctPm6ZWNKVbabm7w9ogk9S296nT36jihgmLiyBSRXSfQag3dLwTR1vLcfO9n8T6wztxuLsde+o7Cuq+kjsVR93fuKd/dw9Gck9wPvS1VlNT7F48jocPHrmcMJYHNJSAUZ8ejSsX1Kc6g3Hz1mGcnVXaO3vxwTsb8dIrF+Ptdx7G4HAtnr16xhMXduz/8Pvfjddffy4+eP8j09uXX39TMJiK1dXd+OTjT2JloxNHYuYunp+O3c69mK4vxtLDv4zNnc2YmHiB+ZFgehBchXQMfR/YB1RuF2BgePBPY6m8+n1C4VVUWk8GxOrWl4WmeVoqzq9yz/BPhqIN0BSQ02rsQPYOGcGWiQs7nxDO1MV88kjnsHAI4SY7NTX0BRfZjaiuTTXplBja8+2hvJNfHC07drjrnIVVJgN1uTPhg2+wUEH5MhFIRMvJBuMcO/4pJ7tqLfQTDiBYpi5+mG5wPyZGDuPM+Khp/FRt0IL+8eaIFyRY1EZAZ/6E+ilvn8IarXm88g4vebkcqqOPwcPNS30u/vJvnf5PC4c67c9vaQNaCvec5lV+p9PDS9YSoy/qEyrbTvBTXCbXPmmo/sSkhHEJiDG+eSckk1SNQZSlLBQijGU8ZPHF6Ui5fIK1J9WyWygAjOQnQ/Gq0svPwn4REhnWuJOK89RHCiMpA24yydV0K2FN+eAHMIlLms6TutBG+iM9dsxva3CBpjsN+VMWx7FKuKbCVHuq3OAmO8MmmFy2RmNCyMwkc7xZ8+SSO+nZ6cdJE65aRJiSCwzkP5L0ENppGprl9HVSsqmGmQ+wVn1UDdPWMr4dDfhCKwpkwAFzaDVlrmrrOP0q60AuqQwOwqrdRgWydqsWLfEHCPWZIOJG2VkY079yY1f+kN/rabF4oX47McYigSbVomu4c20FCyDMrVmgAwYIQPwQs/qwurnbHH6hag6X0+X2RxaMuqSggLbOsd4llz99ypNQ10LKbZxtB28HL+FxTH8eZ+QJrBnrsr8z5qaA32NXNTZ6vFIc45PCMoZBPnLswk0/8OnkrDJwAoIrAajn977753Hzow9id3MjZqemY3l5JVY31l1udqVubXeUt/hB0RoK29E3QncewYU33NjcNK1CcA5+A4vayGi0mg3xYeLzZW6Jb2PRYPHxY8OgJh6ad5p45LazvSf+65aFKUVgRBrYR9ldqzANrgCC/2w07J936x+5P1vgoGqxyQScg3d03Gpc5Boi89TAXekirEcZJPo+UL1oHzZR1JU+V/uwmD2u8Q3+cBCcqNWBrt8ToN5cV0JPhX5Ctw815u4r7Oqa5jtye+mlF10WtDJxPvoX7NUoiojV3V11aarPsSsSXBsXHk8p31ZN4VU+xndgHOozQzymKaSgHF7YVT6eY8iEfjFrAQ70AfcNwcAPVpunkAsJKi5jgJULVKl++99auRZprVTW80k3j6NdRftiZrgUSIFt+iasKsECkAFFPNXVOz5VR+rsnZ0Kmg+JKyZ0SQ4l16eVgbYqc/KiHA6zikn+iSOiRQZRlhOBEnHR4IxrUsVN68l0Uf1uxV5iON/iL6P/m19ru6U8JWmGtOxcecPJP19fIxxkXAMHjRiCIWE4+YcAvDl8KBofou3DXrT1Q6mko/jQaoTiXFXLqXVoGkJdhIngJHUU+hgOlJtxzvgM/VfBEOxzjYwfDhW/5/GBgoNfUq6O0sGwc6Vw79b9c1XPvwsXmTlup/K39IjKn5sUaF9mF8gjKIPGQfqXw5FilsWC1b40bS+6civtTr+mj+7udPwNHfzu974vU/REsACnuYXg7/zmt2J2ctyCfxbuaANfmSbTp/DVdxEqc2UXCbL5ABoxqDDAMx+qBUMj1rf2Y63SnX3mWoyb4lFE54fV/xH4i1KpnbhtYFT5sX9cLtBfNi957Ci1lcJQ4V0vNSa5MJcGZj5VoPF/WrRn0m/tgC8DXuTOTSV5iiAFqZRV6Ro+T2r3C/BG2vxRpQqs4Vsc0mWxU2XvpaGojo8CA7H5q6qTxzZp5jNeAGFwc3ggwJ9qp7Ap1FWa8rLdwUg/88g5eH4z72aejqZ5eOOMK648t1Q+8C3MJ306UzAGEhQ5+WMWRegz2S9cR9ctW4A/YnjsdRmyfB7jFMoPZWvMgVeg/UmHDUK8oXAsuk9fbamPu3/Jv6F+zUJSu1n3IkBL+IYeE+8Gr+MNGKb9CVGrCp6GURaup+QFfvfaJMM+Ea5ShqnNKo7Nyl5Mu6kc1UIXfcEnGGUOaX7CJgo2lXBqQdMTnxwF9yY0R6kNHMR0uxYLU2NetEB+6HBKj3cz2uJXecB7moUC/JUopxjExvmdySG10QjjIA0OjKXBWzhN0zHKJ5geHKpjKQjt1VMqM4VHVSa1KXWivdOW6aCKG1+pkyalb8IysZ442MGLVA5PWFnKooPdi1lp1Gk/1BNuMrpW7PpzWSp3vMp3N2GpE2kWXYXrhq/qMvRNX+PDRzIaNC4gRBOumEYAaZiT4k94tBOuSuCw/OJoIwvtoT+dbGJLwFZ/hJeZPqlIM/NJIDtJdAV02hp7STftpEacNKvUZSthVFP9pItMwvF9Svc3bIFPhs0yOZxM8kGVb5vFXqWQv6SZdS5w69eokn5Rae99o/Ir69zzysbMgQgolLi9IPlpHyw2eGSHLzNdanimJ3V1RB5iPdTE4cz4SGzc/Sh+9K/+v1HbW4/VxYcxqk47cLQXHKs9FNMsEmli+vDRYjRbY/HiC8/FnTu3YmeTx10HYnNnL4bE6F++9oyJ5IP7NyxwPhCDPojAroPwQ/hR16C4ux1Ly498zcSMBuGjw1qMT23Hb/z2lVhZ2o1f/uxh1FS+7d3VOBwciW/8zr8fj7aO4633b8SFKxfiiy+9HLfvXI8b1z+KYTERuwebMTEzGmubd5U3d/zV4tyZM3GoWVmtPhW16a8KCBOapO2qrHURM+AnWEi7jQtcZeBSYaFdy7cFwqonkzxP6OTJUADrhoAnBY4MbhHiMSzER9iPkH9H7jADx8fDHuSJi+A1ryM4jo4YwIOBkTgWkwDZ4z78GNyPM6KOx+sP48d/9s/8KO+4pokca+b454YmeTw4zGDKQ7s1TdDY0Y9gn8kWEyiuSKIOG2ojyjrCfXTy5042BjbfdSrF1T60E0fbmUQxyVrnrkOBAQE/EzmE/OQN4d1R+21v7wo3ap4YNrkGSGERRkFXuEt1empSTNhQrCwvqd4MwHua5Ndjp7OjfMTsqPwvPzfjQfjx4+X42te/EmPjLZWlpkFnWBO4ZuwjMJUmz7v37sfE+ExMT87ExMREzMxPx4uvvhzj7Ua8+eyVePnSuXjmubPx/AtXo7O5F/eX1+Pi1WcFX+GRxjPgeijmCUZBIEshtOy0x6EmLPuHQxZ6pwAbN4WH2RBB48oY1utTI+gWDHw6I9uQyb8F8phF2F3aV/aDA9JXXJ8KUPoqz77Mjvy88IOp+AiCtpUGbwdkORCkK66+4ZdcXrvhl3VIjQCi5+Z8q7xTk2ZlV9kdpi8eVxIdqXxHyod6HysPGB78KBtC/FzUyJ31W8qIhQ7K7oUCtOLsqayZH3mgM2/gmQsTWQ523iN0oG/ldFd/yc1YM6hC4/BnmuxdkcR32WUqDjvL3B8FF8PGZvWtNBRMaav/6rvQSPo6PTq/yCfNyqEbrl+ddqPveCxQwt6xKMRXbmLwxBBuPI7P3v6xGR523oDrfkNDtJE6sjgH7iKEQTjDtVXNVsOCgnv3HmhCN+rFOCaG7EpiUW1iciq21S/XH3bi4uVrorMb8Y03GzFm2lqLL375cvz6bdHL1rAmMlPqD6uxsX5TTOhmLJxpxISYsq31B3H2/MW4eO5aHB+siwHdi8WVR3GkfvXis8/GOz/6YWzc+lmMHNyPTU1ezpz7lnCzrvZSXUfUCkfDOYbQJgC0TwEf/9m/p7t+WKVpUrsVjRu6vz38V/lXuqiSZr96WllwQfjpOdnxgSe3TIqYdLF7nx2aA9AyhawNHIoJFa2pDcWEGNQpjU2z4mzPtsWgi0Hlblbu4+dEHHSQI+R1Tbi92OocEeRpMiMbghoe+lzriDaKljJOlPEid/SqZAo7fLSjvI5iYnA3zrQH46KYYo72wiAz4WdHNiecUOYhgImBwUSDhQYmpaqL8M7+TBzkj2A5+Qsg0K9TGX78O0x+Pw2muPTaIU1Uhs28rGTaWrVBScvpEq7ELOE/V6lnOA0FlJm24lbtPHMopSgkIpsBGlcTcRTfbmuFYNJHeGhLCvAFR+E4Rejyu8THDVxm4ZfwygBaQ85OUCYtQJ5FQ6fKQmXmk5PMLF/G4USfbfpxXsqHSTcT/I4IckcZJd+g/N1+iqn0CE8dM29b7AAPDv6xkwoBOFc9WKAld/up7YHCgfANvGB8pgTAzuO76DbvAnANGvmzqM4CN5PnQ2AL7irsoOBgwbbKDyxYmNiRhZy869C8EsUj7SwhZe+pXrm7eOIv4qTJTi6uXUQY752OsljYr292nrY0UWYijCC1pQbl/lt29o9yvZUmk0yWuRKBXa/E87F8wYJ+jXCfdDCZbMNTqDqemLMI5vFEZaLs7llURzDQv74FKzm5PRWAcY+aGR7UV/Z0r9pctQFGfqBVdvAmcSPHZY9zHqcZ79C9xXBMxi5ZnW4uMNAW4FclSlWbcCcxQgs5y4Edu4exuvQovvdnfxrbq8vRFB/H1RyL1b37nNZFqabmAxEwH4kWscmCa3oIA60Y0njC4iNtDjBazZZ5ROhSU3zf4uJj8W4at3Z2NHac0bi17ZOZ0zMz0R6fVLCB+OiTT3wlDw1LP2JjCMDm0dz2+LhhxI57hCNT01PiJVggrfmqzY0NeMrEEa6hQMCPwB+TMZDrNrxApvQoL3wpZWQHJ2GIw4mA0Vo9pqdngod7mcO0xH/SPsBhf2/PafLNGwW0fKvR9N3Oee0RLcYiBHdy78dv/dZvUZVsX8EhBZXgvOx4KAFoBviOwNXzYvlx0otdte2a2k3pAG8E+Vz3k3VUxho3hg53fI1H3X1XY0hmJrjkmGDBk9rbfJDjZH9zn7NKeHVVv/1vUCfiGJFOxjvpn6rnltQPlW7SclKVBT/BgKsxRcg4Me6TL2pjToKzw3OyPuQTOC3GsQPecMs7oBVY+C2aVdFtFGn3l4MqA2vbyZN/G/7qKjY0ebMS7QWsoInCawSjhC+ld7yq76NO1hk36pBf/epkblIKdDIuYYqibyV+UDPs9GZOD8J7sMADbSZNnyAkjPKFh2CnPouc6u3sYRNNhE4KVopjgbjcDCP6A3ioeAifGctM46iD8IWxLscTwgmPlA80A5Mra4I5sSKZTNCIKh+4TR2yWj04lHqq5DZRp+v+pKriS7u8fKhoJZr7NHhN3iqT+6Dqg1CatiJihu21E3hV4meaVXqYMhLOStMZKU36pBKlH6+sbsSff+e7olOHGqOBx3HMzU7F3/2d3/SpCPNMtIvgNaRxlf4uVBIMNdqKDnHCj8x8l71wl7RpQzQ8Bfz8piY/HU2itnaOYl3fW3u5y5wNH7SFRxXBnbGN+bM3FUBzhLeMC8xpXFvVQ8WzqqpnmtDFE+EVYxs8LMJSrkBq1zjpJrqH8Fj4wyY6cN99AbiQyCkFDNDkkGaq0ral3UyP7JRh0dmHiId7SbzEw882/7lFFI4xMjdJSPNBeIVlnqdcnDpjBWZq4lb5yKSnMAQWnstjq92YUybOe84n+77aktPkZEM7AlmfxgLHVBlf/SQ+get4XE/lQiFdH37oO6q3T+iqfN7wqfjkSFhKi2m7fryoQv/a31VmuTAHraMNSr9PXoTFNsVTn2bRb0D4QB+woJ/EinlCZRtiFp3fJSBuqUrb9SucSvy08wNO2bH77ZaCZslO/2RRHDlOUzjFKaC64FXX/IeNJpPNEZ9uZp7Exqfa4GFMaLIyqLHtcHvddGuWh7u5Fkhj4mRzKObGazHdHI2pVi3mJ5uxMNnS3KoWU4o3Lr6kJRixCAYd48QMV2WpUSkVqw4U1LwI5TV/Q/HRVR2oBphUtabd+k1Uv1uOqdhxKTDVtzTp4AaIEgNRhMl8Sjp5rVPmiGn+wP727obLeJW2S+WGmZ9WLn8Vp1/13DIPvkp++Z3xSriemfUa+o1/+F99G2JAZWhgEDgZFxJCE1CaSITRrwdyhyUh3DO+s+efgGnNguen4xR7IlVlr0xU+e6mbYfU3W8+sfNHn7Qt3bIcWX67FU0d5Ogw+KFdhlL24paa8a+ExZLuGR97iYO/6I3c8cMlFbau1k/Wp4Kjfk5rFaUKX+CSZuX4hCrxel1cqqpLuvbrVFm+/KYufsxMFTgUoRkcPox2czCWHt2Mm5+9F49vfhiLdz6Kr77xXCxMNWL54d2Y1gSho4nE1taG89njVXoRpmarHfVm23dUnzu7ENeuXlEan2nCsGNBcm28Ha+88kIsP3oQ9+7dVExNcrc2RUxYEWeicRjf+q2vxogmbxMTTTHyiiNCURPz/vDhfX3XNUFpe1f//lEnvvbVa3H52WuxtKnJwMCY0huOd9/9VSzev+0rXtZWV+LCuQsWZq+vy35xNs7MTcfio9XY3T5S2pooHO/G8MzzsTPQiD111qOjmgf5Yw3gDDw54OTgAhvERAwTMu+JXWW3QNEDC4L7HGi4N7h3NQtCHXZoI/jURJuJnhCGqalYBTUEjIIg4vSVVzWIedIo7Ym12kjTQg3sh3FmcjiOHt6IX/z5P4+9lTsxupc7hccn2sbDy9euxOr6pog0D+vmA2UIFh89euRdVRyJ5pi0slR77WgypQJKcbybwZ4HdU2spLhTn3BMonhQdLuDkH3HxI1Jr5XiQHzZjQzTQn24rxX8Xd9Y9wIEfWRfuEF648Kh5aXHMaEJ4OOHD71zeX15Te4T0dbsZ0Dp/6f/q/9ZfPrxR3G4dxT3792JmSlNFsVsMTlbVftOtMcqgk+7Hcf87FlN+kb9oOm9+3dist1S3bcEO00+Vb4h4eCjR0uxtc6jwOshRIups5djJ2pmHBAUs5+QNkQQty9o+3oecQXeRa9qMhlHWEx7WFin79xNji7CbNyKgFkTeKcht0rITbtbyI1JPBgT5QneIITHHV2uDHL6tDx2pY3gIAXXaNIkHnhFHbIeKdiv8K3SeWIkqhMC2MmT+OAmZoYpJwfECzssaftEgPLLtLP8WwKaw0lvqbLoDlrpZhqkN2gTvbUrP+6jJg4LXgrr6zeUnvsQcFB+9CV2S3hnpOqH8EFVtGbBzN9qAzN2gjlXS8DIAacdYKOPciUCMPLuVaVPH0abYOo7xwzb9Jd2K3sn7mMw+TDTh5JpNwLJqZhdZYEAwZLG0z9MG0VXP333F3Hv47did31RTNKIaFlDfWHTjOTE5IT7zuPHj/3YFguh3OtPv7hy+Wo8uP/QD1nPzc45v2ajFatrYqSajdjfWY7tlcNY396J45G9mJzcj+X17XjzjYtxsDsfD5aX4uyliVhbvCdGbSDWV7diduqC+tTteOmlZ2Lh7HQcDYrpmm3G3dvfjYvnOr5q64WXvx47R6LN0RJTJvp5ZiDmz6rNgFTjssqBEEV5qtE4NU579YBYwY4fw+mk4rvLhHR/0s26+4dXL9xpzUTMGUhnfrJadS1uC7eHPH1nv5h/3phpiNEZG8njtfA6IMyA6NOIsKUxIoa1Lsa0wY76gZhpiGFtDIgZ1QRLNJi79LnjmQk6NA6eiftfmbwpA7nJAfwTPiQ9Cb8XssGuWcaXzDEni2L0h4/2ojV0GM8ooxcvTMQz8424PNuKaR7HU5JMyqECYDE1M3Yp77LrHVqc8NRopfApjMRL8ai3c6M/JRz6FW4o6mHzlH//N7bSLk+qjI/KNCml/qr43XQoA9/+wN8WqSzjaeUJpv6y7BmCssJHoTxGOqpCqV+ZrkJHRR9obuQ+DD5ciQNtgO5BL7y7rcoOo0yGM/WcwjE/13+2KOkziDm0NO2ovPAnPb+HQn5ysABY7lYqf+EuCZvCDGGA3KFRW3sHvq7NtMq8R3airGMKgiqHymCCCv8NXiCkYZJB/sI10Q4fYUfoo0k+gqCd3QPDAQ0+ct/w1q7oxc6Rrw7aFE1e14AB7Yb+I2iQ4booqOvOOEN92DxA2hZAA3ThHzuwfP2PzKSwiqHCZXETbkkYsOMGZIG38NL10ERa3+wYGxI/xk6wlmgffQwhF3p0SPkoXXGJnphzZQ2LG5oHGgbGECUqCColBKrKQ2UoE2xfzdWnLZCVXwq/aDfhhOtGufVH1ZQewm/wjqqaJ6N9FCZbITE24SotE7xDwOAr8xQCmogfCzqMnTnWEpZxFN4AXGWHf/q5HGAJZVJ816ayJy7Dlw6nYF58Fhs/uOLyVz/7Uaw8eBD7m2uiJ0fif+5Hs9mMcWkWhRHwc10iOMPVNQibgBf1z7uolb7akIVk4vEoL3xiTQw4YwFtiMCaDRvc1z+mMAgWEfwjhF9eWhHPrbwVnwUEHvdkowcC/ra+EZo1Wy1vIFkWX85mE654HBdPyrjH7mYEnD6hpPKRDiZtguCW0wJsAmB3Pm0NP8mbTRsaA3GjjSYmp11+Vd/8IHO3uvJhTOZ0KYvo8If0j1a7KVNYrnCE4S2ojbW1bp/a2+d0w5HLfunSJcFHsKF8ytt3q8s0DqhtfNWI4IMwCLga3iCG5jN5RUv4IWx22R7sbKuOu8bzkaOduDjVjFcuzcYFmc3BA7mJ06NPHbHgzEKWL/wR7PcUJ6lIKuiZZ6dum67qs2cJe/q0Mj2zxl45GqOhO8VezD63vsToO1lXOQqf+WDnPuUfoQ6HuzF6vBejmq8ttEbimTPtuDBZjyszXH83rPoNxzbzE9VsmPtiyYc8SEdfPc1fL+uuu376659uQgA2JwmOI4OiF6K1XKtRG60ZZ/ekkx4JkxTUkVytXjpFlbQzXf18TrjTTt1PRSJe5sZYDK2Efxu1sA/BH60I/kCruGYMWRZ0DfvAwKFPp7DQyX3u0DFwnJ3hshr+5ofVRw7EXwA3oa/plzqJPkljyLjucsgz5Q+MP5QJOzgtHDYNx0duBHYiRXdrZFW+uvCpzK7is2gM+TtJPqrk8lsfMnMsQBCuQhGWcPolnuuTX7SY/jKOFX4lYdvTqlTSlIN5cNEABzke1nx0O773vR/HikwU89+vvPnF+OZX3/BC8/AwbZT5Ak8STR4EcqE5ysGur3FhM85YQ/2ajZHq5NCHA+Edp4i2RMyh58zJ0IeCJQuepezQCWhdtqfmVmpj3kKB9/dYQssw9qjcOf4oHtoxVRdZEfR7m5nHTfU30QkE/zzG7EUEAQH8Ig/AWk7SFAX/Q7p0gWLSM5SjdQKztFvVFiSEr8uS8YrZ03xLKw7wcgj9ePwCFthl+lv6oOJ5GFsZL81DKR4wo9WSHwJTBV+VhXGW+a1hq8BsXsvxFF6beaCCQxsVz2npB865lMu4CDxkDgk+8C8+LOs/3GUnDXKUnTJQAl+ZJJrOgtuw6Irv8K9prFI7HezvytR4onZgXuArA0XvcxGBxRj1bbWLF+mQs7GDnVFdduhVOfVjnFOOqbIf2qlPGd9PqPLtQss/dc/9pMqFtay/6yo32zENZfJNN3wZm82nqVycDuXU6LjmnVxPNDVWl+bKKxYluYrnwKcsZzS+svvf9ommN5WNqZ9wkoErizgNwPsiXOUzZs1J6SGFH1Vc8Qaa9LCxiRPXXE0lUApuwieVCdkLhTYvB81QY2bbUV55udxZL5uqbDqBkcW9z02mtb7SD5WpVUl14VTC0g8Sfjn+wzf0t1Wxl29Ut1z201/1jTppL7qkdzKtnnuGS7MXxnG79av8ipu+h37jP/nH305mPRuZylnLu4pjP8E7O4rsuFvjVtnxJJ5V5ZF+vcIYcF137FkYlA38qu8My09+96usYJWu00hd/IqZGrudTn5XbmWl2LpyRieJl5/+Evn9WblSPnxkl1l1teq3/OFX6a69+niK6g/jcJVbV1VuJWAJA0nt92KKSFt1lex8nnKSrsIBaHXO4eGDmBwbip2Nh/HeX/5BrF7/KJbu3IitjdV48cUXzVwPxX7sc4RWRM676ER9JycmNZjVRFyHNOiNxvrqUrz8yotx79btePzwsZjtsRgVkbj+yQfx8M4txd2Xhhlm8qVJuKg4AvYvffXVqIuIHOx3pHfi4cN7MT07FatL22K8a7G+thJTkxfiuZdn4+zMZHx663E8XGZ374gG7C/FhbMz8dYvfxK72xvx7NVrcWb+XNy7ey8+++xmrC+vxPh4XUxUwxMIJhzHR5PROvubcTByJraPVA5WVwc7IirDGhgYrCgXbSu7dBmAPAgJbJBlJhY+ksYAJcdiMsBY0KhAKXREXKMBSIM8A52nxYIXDcAEkoNoKIiXu6XaBPyyQEdhYBa5n392qhb1w434wT/9b2PzwfU43FuPQzEKCE6ZhrQn27G9tyumZlNw0KRCE5yRYSZQSldlo94I3Zn8MKFitxfcwOzcnCd4EHZ2QHEFUN5JSG/XJHX/0Lud2C1Ff/FOKLnjDxPtxQilY7iqtCwOwMiQHkepmXByryq7YNuaqO2pzOyG6HQ60WipbZdT2D87Mx7riw/i7/3uFwVMMewDI7G8+DAeP7rn4+Ts2mK04o5VJqNMOEfrzVhaeqS8NYCMN+Ps+QtinvZjc3M/vveTn8Q7792IBytb8Wh1I9Y7+3EsXL1371EMjs9Fa+acYWeBvRrGbarym7mwmyZ/tKnqfKi6pHAJ3dfWipdCezEcKnPukBN0FJY/t7fSMj44nruN4++qH/DgIXmwx1ssewq1wSm04njSr4J5t6jxJuPCTOHmtPBX2PRLe3Fz+awpK8wSgo2MU9wQ7HjXoRzZCeFrfGRnKsZVUrsq4w5abY22YN7CCgRECqs0LGRTfXF3GnLLNKt8VS7KgQAUxoz8wXVgTX2tFca0VrgDhYJRZyEQE/h4cuN0pFW33AVDG+WCRaabvcn9Tab7LP0KfJQJ3qLJgS/nRJ5SSjo9S7jKPX/zm79it1lp6JkfIZI7wjYUtLkuurry4EZ89MsfxNx4QwVkJ3g+Yp20aCSmZ6a9EMb9xrNzs7HVWfckgof+1oW3vEUyxU7+7e1YWV5VnFqsrq75xM6oOKvdo724eulivPhsU51yN9YercZPf3Q/ljeOYnK6FS+/OKl0Z+KDj2/HW79+FJcufyn2Duai2XwhZi88Y4HMhx98R5OELU1YpuLVL/5HsT06HleufCU++fSvBXPhzPF23H78KMYmr4r5mnLfrolmHA9CN0V9KiABlhOwAWb92u7Vr7+JQOhU6VN0eijYEzp5lZJST5t+nlKa8wfTLY6mDgnm7ILieC0PhcMAc30Pk2zeQJgQw8kOKXbTswtxbITjqDwGqvwQOKnePl4KjqjSMJ1M/pjMM66RO/3/CNwUPtLWgxwDF35yrR07etjdw53j7eGjmFJes82hOK92OjcpBlokmeOwhwfcty0MUoJMKlxXaR8lVi2hu+WhPOBBZowflI9vepb99C2rVX87FJXfWNJe3Irquln33IvqxbFhhZ2wp9Phq5tGBqq+BCgrHKrC9qmsJ3/QPHYmVlUSLKAf3nmuum9rwswudeiDJ48iMvgDCWgF/tA6DVx2BTQw65jwwAAb+kL6CMehN1ZVWQs/AOXA9DsBFd3im9BFUybikQR0GpMQzk/jJvQRQT+mHw+3AC+zytRRVWp8qHwuBk6kozR85YnStrBaFYOmQreJzQP+Ho9IX/6Y7Krm3uH1nWMvNOQiMJsSGB+Uq2ikrzfQH0KiHBcEB8UF32R4DGKMAd99okQaIak3ACnfI/AvC6zy9sy0JazBZcrPST12QSOYU5f0DjE/gC03JtjAirS545jrL3IBizaj76sfqBwes+jX6lfgPp2dcZqy+I+8pZ25f9Tn9Q2MgB0wAXbAH1/8gGCO4xaveBz12Ks+7FRkJC6AZ8AGGGPPI/20tcdnOeaYl2OfSE+mJd6PcDwYyNWMHreIpzqbdjitTJPxnbTYFMN1NvJ2/ly/8davfhkfvv3LeHz3rh9aX19dcfkIf3zAdYpsztg1vMeardgRv8X1PODDnvg8BIXwbHX58cjtxvp6rK6sRGdry/wb+DU5PuGwHJ1nsWBqcpIcxD8O+cH49fXN6IinVJaCv3BIFkziHqgMe/u7FvTDc+LWVF6+b195sYCAQKHOhiDxc7tKB+EXZaId2KTihSxp6BgPCNdZcGg1Vc5VxWWzDAL6/RgZFc8pGNEf4ZupG9cpIIDbYae/xsx6s+Fr8ojXFO/LIsZ2Z0vlVY1IQzg5KDyjvOyAvnDhQkyqvsYXKqh/FUTjSOKBaTL1FqIOMp6Qt3CajSMqgoX9XA3S1Dg9xp3oIv6722viA1pxeX48zrRH/B4Luxy54zivRBiOmXY95iZa0dT4gyAXoZVP+kAZNJaAq8m3uBi2UEbryunfRHXTkSKNYhY7CmsKi4tbwgRcGxw4VLfbiyFOp7WGNW4eegcoAp/6wF7Mjo3EBY1vE+rjEzWNeQiJ5MdpQYFa6VInUqxSrvLmmzrbjR/aAGV/3DJGiaeJoyCP4FP05ZiFe81tJsZoIPWzfWkRPNnlCwrTlFa9vHppdd1s9vucUqece3GUle1lBFIfFo+I4N7X8SgA4xp00G+JwFsonkmY4rCgB21jhzYLoJZT6M+0U9p0QuMfu6N9HZfwnT4LDlNDYXKWRmn5+h65m+pRHlU8UTnnE3JUpviTt366ig90wt310meaGbCYT1MnwvkXt9SkKexRk1JOdRTKJHforYvkv4xnXSynlPMQXjgWpsKggRO0AGf4rx3NCf/iL38Yv/jl25obcH4Tpd/DXbXHXpxbmBM/LT6O8BlNRRIkBRDShvej/bguietouX4HWPkkmMJCsz0Wi/f3nEfwZ+Hcb5yJlrDrG/Q1vwAeqm2xM85QLeh/ieexVhr3pDu2GV/8loPmDIyJXiRXutwBD//qzStOjzYGLioUEKWcpIAbmhAkS8HtU3gZ2sOOVoR1Ot14Pb9+RRx0joGqH3VW3cofOEr9Cq+CyQLuTnd8hFdhLNR4oXIcqNzAhbCMxehd+bNZIU8jHkjvi39SHxFPRz9hDm54SlMGd24Iu+gxfKKcEw5yc3+Qu3kYBTFESh1pb9yIK6IENySwCuYDPjExPlaPdqth3kepKi0W6JI/GUFALR6GxTqudWuJxjFO+2ooIRVX7mHSZubV1Sd78LPVbVbg3C2Twpfvkwq/Eq5ykrIQ3G592u5F840L5Shh+v0BFrifPCl8FQsS0CzkQsxNTWcICwxw1zcLIMAC+ZA3GGj8YnMLwE9Yw79V+AmM5cYJL+ZNCZdDww5egHkVG6J2NjvCBfES+j5QJCDhfue80VXfd10qN1myHlk3VIZN1XWr/Muf3fyLX2paqGvXT39/cP2tE979qqSJq+NUpiPg32empq/mt+sHHvo7dbd+dqx05Va+7Y/VjqfhofJ+nZ39jLTKi3YBuT0xJjCaTIklPw9O+DmyUkGlF4YVMfGnwADKBVcIozV24qa1m07XLtNx0HYnnsqgDBymT/dUVWGXQn4GWnErKj+cF7pysevJgFZZkj5VfYKcJb7zsBvfQlTsAiLlzWETBM+wqfVLPXAr6fRrE/TPUfaCbGLNcMCrq+RhIi0nkjEk+rxRJXialB0irE6qDoRYb2pmOJbvfhgP3/1JbH32Toxurse0CNfIoCaHS0vx/ltvxfWP3rXQHULHwDfSaMT49EzsiODuiUgdCPbLK0vx4YcfxcryI3V28ECTBCHWoZn+vRjQzIZ7kc/Oz4sZF9He2NJEZFSTzo04GD6I6fnjuHC+HRNiiG98dldw4RExrjtROVSmjc3deO7S10W/X4j3bm9FbXI6zp+dj7d+8r14762fxebSg/iP/4P/ZaytP4rFh+97tdB3IMJYzza8O3x3e1gDyqsxcfW3Y08D98GuWm5IzKCYAo7bQY7c9QQsTAaKFPKisVfaUASgxtLKlCae/JkUGxsBut0EB6dNGI8ljsewQUjnpjAwao5D35N9aORYg81unBk9iM+++0fRuX8rtjVZGtEgtrm+oQnZWOxwp6omQvcfPvTjYuwUwNza2dIEhytyuBd/S3rDjEROlo+9k4trQnY6u54Y0d8ZrCnviCZI3IE3MJSMjZlJEXr8maAxYPKoL4sAchShz8mg701VWSYmpjwA7KsM7GxqN5uqzZGPV7OzGQb08aNHQChmJifi/Ew7lu7ciWeuTGiScBzLD+7Ft7725djbEjN7wK61hyrWUHz66fW4eOmKBaQLZ+aV72g8XlqJBw8exerqejwUDPb2OvHml74al69cFRzGY1PM3sPF5VheW41PPv7MO6aff/GVGK41zDjQnuLBPfHXvxkQGWZKYD5gSspRQ9qW0xss6liITTjZy06FFDTLr9I7iuDd9wrr++0P2dnH3gxED3kqgF2pTOyZ+Fs4oHpywsBpqJ29gGQsUf7y824I8lGbkA72LE/qPbWXWi7dXL70p3yskKM5keATCMRRe2cYDg+n5togBto93i2QZrf+zuGwyouAWd/Se0f69jVUMhXHVxIoDvVyukqzlKXAwwwtWvVGMGdBiOpOmY7FENAvqCuw7e6QkeY0gt82kCePGO/IbdNlwg+BFf0rYSEElukeJU3byaK2xEApaSn6r/zlmN9SsrtXux8SPuPYTIsDJwOWbtBihAsc1BlpCqfv3Yj7tz/zzvmFceH83nbc/ei9OBDO727TBzvq22KOmlxPNeJ3K9oTE0pPKQrvlhcfxfrqWiw+WI5BwfvMwox3NN65ddtCDQrRUV8dhj6LCR0ZacSDe/fiuWujsTCxH1vrA/EXP1qJjc5RTLbHYko0dXXpscb32fj0xnG0Z67Gq1+5EEONW6KT9+Kf/ff/UrA+ivc+fhQvvfmlaM/9g3jnvfc1cWnF+7/885gZG4x333oYmqfHpfNXojbxbIxqYv94dTFGRT/oN9D/QfXDEbV7HG6pfpQzwdWvunBGVZ6MXYUh6g/vMe50ApWiXbN1ilkFBFGgYYIviyk1OQ8JL9jBMz64rTHtIKYa7HjVJIMdn8JG7uCfUHGn69zJPxRT9aMYG+XhUJh8dtox3ikNJc8DujDrMK5mToVqoyonb5kMDLLHSjR5Zy+FzioTdBCmnvbzWS6NhRy7PjNej/nWSLRrIfhy57pgoIknp+2OBFDorY+3l0kf/aUCnoWQEKwKPjaIgBM/hIPH8B/+9AdMfRO4sgP3rhv/2PEr8QhIWtb8fJ466ed4vRSULrq0VaXS64Q6mUpvApTx6MtZJ9yBBSYu4A5j2vaucF/EgZ3TZACVYZf3oCYoCME7ahdoLI/JW7Cn2AiFEJ6QVgpBmHQjOGfSCB2qaIrK6zLI0TvG1E+ZZPotCI2tTA6pp6IgjbbJBJcyK5onM5oDKVzSXO7K5zoA6KHH+qJUBtqLMqGcnk3aKqFAU2dzkw/aU9KKnmu8EeH06SnhyY4S8IKCasuYgqBjXeXn6iCE/D7FJi2reQQef/SpKiotN/JPWFR5UZchcB/eUPyAyuo7bxWO0zPUmJBZc+LJREivb094OQauwDX1Ae7U59HgcfUB392qyTT3LHMdCBPMYXbyq+/h5ruOlXfCmHFJdF+NuS04cvWd4aMyADdFUX5qlyo8fcMLAfQblRt4MIZw6mxX4wdjMvUDN3JzRhHwM+bKXe1chAg5vtO2hMVkPGN8VT6CP/2Ua/5oY1EK4Qkm8EXneMdiuhdaDjUeduNTBlEI+Ru/5QbsSyXYnUna5MkCyebKg/iLP/z9OFpdie2NNZ/urNdExIRTXK3GNYdMytlFyskjHqP1iVx1DU5FAq0d9RcWhbYRsu/z0OyoxgPxlaMJaxabEdJPTIybLgFDxq5tjWFcozMyzMJBbtxBwE8rsEvXd5HTv+Q2rPEN1W41oz4yEi3xlAinjg7Fa6o9ePRwV2OZd7nu8u6UeIm9XRrQO169K1YwX11edZipqclY1nhJHvuisb6WQcBqj094cWVX8wyuhmSTAMIj7ummb1IWxmiEEFzFsKWxGBxtsACgMOzy5R0a4nNigUGNueTzLzwj+p1tAD7khJ3+l6aVTXzxFwxUIPgHnxSGP1be7IqsIxTf78TV2WbMsflo6FBjyr53NzaHDoJ3YOYnGjGvDrEwWYtJxh7eeOEqiHo9eU7hC3lU2KFiKXPl5SLI7jbAekKDOyXO07XjY8piWAkRiQchMFU8FEenPgOswW92NRpGB5yP3Y1JjaEt1eX8VCOePzcdFyn/8F5MqW+fm2mp/vRt9WlBGVzmnvMt8fW8V8JJ4GHlx4mGNNnowxir/qe2ohyJW2pH5ctOT66ABfegiTSPGHfFOYqJUeGI4DapOdMsO0lFU9ZWV43fnFD1A+mqpK+zAVBOW6q0pz/4TEsxUf32rirh0fopQpueB/BNfBkVb4Hp8UMd2bgimsjSjekW9ReO0Ir8AYfe6ST5ix4KeYUD0FYEv+wgBh94qDevPPOVUgpvuChtF8oKe7YvaTiHyg+TP+O0VAof0f7sUwplXDNmdNVT4VKpbh7dn56pHJUnYShXVT7c7V/apdJPUS53N+808zvdhTruu/Bf12/div/7f/3/itX1bdHc7CHAaWtTtFPz4n/7d/9OtEUbeAMIXsKnwARjygdcEAojxOQxXASa8IG5CcPZSslNOD0kmsiipCm4/FlwhD/kerqaeEZ1B+P/nmgw9aWJ2CzJuMsJnrr6EFdFtpQX/R58IE94TbbScYVdY/BAJnxrdY2KwrOIhLAfnDAOgt+nGrDAxjyNgGP+REGs+TEM6RuEBg9oocSHdJCm3zscNczx0eOleRBgDmbKJJy054OaJzLOcco8T34nf9LRQLy9d+AFb1/JKvqSm7hyrudx2sJ9hPxsUBAPJ3qxxbficCoOEz6mvD0Hn8f82eO0TDRjNaWi+MYq/iFk1MtVoz7p69NVapey2cDv/UhzfSCnhCZbdc0Lhry4PiZGhoXbaRYA5IfmxBJvWfrBZI1zPpmodEjLdJt/2TM3sj6Jw9hx77n11NPcisIH7wxRUqdfVX7W/BUzPTJJoJL93392LPGhUVl2RsBBz3vg50THGc9oebnlW1pVmCosC0/MvaBjwLP0F2pozbdySYzSt8LQJ/22Ipq8lf7m1qbHIzgMbo8AlgKrikcuqeitQ/o22ikt+li3LeUPzKmV/aoyZN8u7sUNOKTddce9cqNezrvS3fjWVZ2AYddNuko7YZkmqrhVFuVTypXK9BDTv6gSP91ygYH8s72s7Zvhsizprx7g9Ie+5Wt8VBnlZCGugM2g3K0ESRDe33LH6gQqZfd0S7PS9qiAVSpCGH1j97d+CJsFVOWouxwyD7nhrj8G+JInv2nrM/v9/FNVWD9p4otb5l80P/1hij4RCG1VpSkbOuuF5reXH5/dcP126axg9+MJlfXIRi7lZbcPedgu1/6Ju0OeTkvuTqZyd2NXSWK1X2VHkJkr1awK78fK7U/i1tu/ivrRRhzvdVTH/Xjw6G7cvPFpTIuocZfWkZhiJq3ct8ikGRnXg4dLMTE1E6994Y148YWXot4Q26cJAVf1cMf6qphzGC4mCpPjbZVHhLLVipmp6Xj08JEndw8Xl8xsD8RqTHDW57AWd+4sqnNzPcsj7/ofb47GsIj5zUcH8dwb/3a89rXfjGER2PXF+/H+r34ciw/uxsH2io8BHR6vxEsvTcW5+bFYXn0Q0/NNr9wPD9ZiZ+swpua/GOOXvxSbwIOd/WKqjwc06NJEhlHCv6gCd9lO6lNAzXbJb+zoxGfcqsRNkWhb3MQk2EfEjE5RGpUB23dD78bEyEFcHR+JH//R/xAPPnkvNpYXY31tKfZ2OoYvu0L2dnZjcXk5JqZnPIHjCiUmNNyjz4SIBQ92bbFrKh8dUrlkIuBHuLG5ueVJDtf5IPCu1xsqCvjB5D/xyDt8RWyZaNF+pMvueoRqB2K2mbQhhFzb2PBuKk4JbK6vqjtqAqq8Ll+65F1j7Oji7v9r167FzZs3NEkdifm5WcF+N8Y0Kfrtv6t2WeLe2YjZmclYU1h2ecFMsZLP0WzucuVqIsrNXYnsbDl7dkGTvnaMtcd8z+zSsibCmshRnxdfetn5MaGdnp6Oe3fuxLPPPhtzZ875jkUmEuyW4MQDjAIMBLuorNVCZl7ULrQt8CjtmHZIafZHWjSZo/y2gAA3XBSnhKvY7fxm0JLuLigJY/DHjyEOQZMKQgp2K8pxq8/Er/TPNDPP1BkONwbFbhhpM2xyZ+cxu/LVvTSwVnZFKAwTDFS5lsTX5cjkRIK/lUcyVCXdzFdRMt/qu+uXRbWC8cwwGReP3LVUMZEuUyUUkeb6AwQ1MIepVS6YRJdNmjQMC2CYZZC388jUK8spe8/tpEYlbItZXFPh5nYV/h1p7CQ/JvXf/9M/jA/f/klMTtTi4tnp+PS9X8Xu1rqZBIQa4Bs7TDY21z254B5l+j8PIfKANoKLVr0dU6Kr+5pQ0089ibAwBbGzcFUTWxgvruw62N+KuZndODs3HrXWs3Hz1kgsLa5qAjMQc/OjcfPTlZiefCnOnHktrlx9OW7f/7Xo6k9j6dG9eHznYVx5Zjg6y+uxcOYoxideEJ14Ph4trse1y+OaFO95cWduth5LG2uxsTcUyyv34uGDT+LS5eeCx8cO1MfZacbDVKOaaB8dc5VXD3b96ilgdDgvQFb2YvbrflWS6GFNpQQf7rZmgROBgSAZtePtWGgP+4qcS1wj0ByOQdExURPfPcnO/Rb3TYp5R+DCY3gWZGpilUds6ZHko1yEYxZkqay0F4LMwyNGLnBsyItQm6K97NpllzTCfugJO1ahn/ryEdj5qTGNZ+xsZoez4h5x/3/uruqprJttdBwrYJs0xTCpdIFPCZ/OfH0+DFElTKqsoxlIffVr1On4pyeTxE/Vn18vDOH70+jZMZM2WFXOWQrFUzj8iN9tbTo0blUYdh77ETYm8oI3MOUqjRQ6in4L9gh8WORhVzITdyh7TuqS3ro8yohcyI8JMM2ReYsmQYsUH/qHpjPDF3C3/QklNzeYIrvO0uaxXfTMCzpLPViIpQqGVykDYQ0rPFEugf3AxyoI0eyFr2mf6AiCae8YF38GrYRuQ78ZR/LqGHbSIYSWm+oEztJv2eFu+CgcUjCK53FI5YW+E869gDhUhOrLPSeCUFtMSpLfZl9UJv5YHPPufMHLd+crUp4GSME1wn+uHuCRbJqVNoImog0XwxPoZP8w/JQjDxpuV1cVAV82l9CW+vV4lDsEsy1zLCPukOqapyp4Y6ZcP1eEDd2r96QR0AO3FGaQHm45pmRNi1KhpS3okAd5ET7jyI3yujz4pRt+xDH+quxySnulywYRtHfggjDATTSlLlr12bu/jJX7N2PlwT3DN68DEB9fGzXPw1U68EiNRt3fZXcvd+mD17z5QrmgT2g2aTAGwcsxL+MUGRs5GKcQ5rNAgLAd/g/en3ZhE86k0mGTSavVVlvkDnrS490oFrMRatEHzp1ZsMk1GJQDYSsbRjhReiDeEU2a8J8sgJt2epwTng2Piv9ra1xhRya4cOyNK9OTE75qiDqxmNoeH1O4VozJZPc+vByKE6xAFT4SLCIf3shh1z5p+bpL4+dQtzz6EZ84FVevXDU/CRPGA5umQdLEc98G30hcynYs8rapdjH2Ke0cP46CB6SbmrNAn7zDU27eRKcIpkmyWLCrOAiJGIcao42oj40L34/EB+zKXR6Vpi7OqrJXGHVCF3Xa/YTmx2aFi+o7aepHIaCD0C7wEiHNqOYmLERMjw7EM2eacWW+HXPNAY2zo3F2vBaTmsPBy483697lmldYHKneSqNKizccgP3xgfj+kUG/XzDGCV1O+DAb3NVcgWtKFI9H89kRDw0Bd+SgsoCrlA46cay8WEQZi9l2w0LQSWn8Hml+Cr1guZ0TYOYvwf6q0l3Y6fO0W78Cur2wBPa/aV9+JuztqvbDXvyhT2zA2hH+77MY64W2xHnak2tXeGslgSOliAjKvFNW9NE7h8ENwY/TgiwOIBRjIZS5lTffqX8gv6GPUBbzJ8o9ywuuYlZloh+Rjd3k4nZOVXiQbPuTirjopymnU5n99q5ZdJVCCdd1tlvP/rSMSpxiP6EqP5caP775UF3ZBHb95r24c/eRaEvNtBF63RSuffPrX443Xn/N8IeW+HphzXFL/Z0nyTh9feNGLrZn/6dfJNyFcQd7clXbqT+3ROPG280UBosuTos+MWdn3DsWPkO32VRH36d9Kc+kwvNYPdfC8M31PDJiSOly6rNdH4wzk82YlYaXbDeTpnDHOfIcyllUgVfRVMl0S+UjWE9nvKJxU8gTeIEiLpr5CWMFfIN31wNP4St8hediMpmXwYsgrIcv5mSlTxTKgxOGCPMZW3fll4sBKbRn7uk0FL/M8xivEfijvbFLYzNzve61rV2tssmk2L6vXx++fhB3ucnLfj3cpqJ9MNJXDwZqG/qV+x3tKzfRHl+/CR+jNpNTwlLpEZsx2P2dnFgMPdYYyrcCYhKGtFH9eRa7frp+PVWNOZ+jHFfeWZZTGj+bWS9U5mWr7f0mqt+tuHbdKo3qRrFjjn3FCZX17WnU6bRd5sotZZ1Jt3ziT/2FE3E8cIzyhhrCGRT6IS74DmxlL21GmNTFpt8+P4eziXtPk2bvG74106ZNsePutsQsmgUO01bFkd8JXWCigJlmn1ZCT/bBPs1f3zcq69Dn7zBdm+yJI7hRx/56Yh/67X/4f/62B0sNMl6RYWCVJ4wG37Cqhi4ZKIJ+uqbt3b90ssIrDWfSb3bt1Tcqi5jxyRuzG84e/PQAw3exGzlsZpgMgIHZy5M80i1VsWcaRffCn9aoLLP+MG3Hj98KPmnrqioLq7RSB+Lmd79G2a6f/nj9KeJs5lG2Uv6T+aUbv5QrTeksnpTy7zdFyIZGjjT4DMfD6+/G4PpKfPrLn8deZ1kDx0hsbG34Ia7JiVZ87StfjjExzYuP7ovpEgEWk4aAlfv62ZG0vLwZe7tHsbi0EusbnVh5/MgTj9EREfFtMeRiSEBGHqNEWMvd8I8fLVpYzFHf4fqIGNm9ODPXjItnZ2NpcScWH+/KX/FGjuP5Zy/Fb3zl1ZgfG4v63LPxcE3Fb43Hf/3/+H/G8t37Zg73tm/FhYWmOudezM5qsrOzHDPT9Xi8eidee/2l2FjfiEcPluNw7zguXP5iDM+9HB31uj0NRkCEh3KTcTSQKhMI9+Fe9d3TVeA+hWtR+Fo7cvHJOOULxoBG8tExu2JnQNuJdmswLmowf+cv/lXc+eCXsb3y2AJ03jVg18Dc3LQnX/V6yxOkpiZF0zOzmqtoYqyBriZCSapMfDjWLeqkNhcjMSqIaQDc2duXm5hEffvB3WpQ4bg1EyaEVAj+J8bbZoQoG+nBENGWHLUjCswR30yoSaFeF8PSasbG2qrCHwmHxmNhYUEM/paPi5M2DAIPMtPPr1y+LFxbNr78z//+N+L9n7+l8GcstJhRHfd3d3yf+a3bt9S+Q3FZ4b01h51zh/uq766YLK7v2fLElIlrrdaM+dm8oujGZzfisXASGLASfbC9acZ5ZnompufPe+LFzgiaBgaF3ZE8rjlwJJwQI+KTNwUJpJNQZzt2+6IqTt0FVnxtx3SiaIXzt0mqTOm8m75fMxFJpkSYKJMwaIKTTk9l+ifzK6pqxoxnU5SDLN0awnI59rTyUd4wSSnYSGF/EXpgFkG7dywqLQRA1oovZ8XJfFx2+ReTcpGf4SZFmFzQUD4uT1Vu+ZOOyyd/74SUQ1mEKLva2B1iYb8KnsIZ5S0N40e5DV8EWP7O+lEW3ClB/qayvfdpVdoS1bUVN5snIxDecZgci/mDnp0bb8TIzlK8/4u/ivZkI569ci5++oPvqr/mVVZTkxNiIAf9mDZXJFj4qL6zvrEl/vBI+Kq+U2vF5SvXfKUAd/ZfuXo1tjZ3jAO7migiIFg4PxedjTXh+qjo8HC8/NJMLD1ai5XVs3H91oqA04nLl1oxPzch9+FYXT+Mla2lWNtYje/82U/j4/fWYvCwEYuaDE/PTMUzlw80gdwMDjhtHc6pHQ4Vdz4uXHtDsJ+MrfXNaI2djcvPvK7xoRbb6rtXL7+mcWLHOzi9a442d7szCQI2CaOiyne/TnfMXjhU8fs3UUzqOTYMTR092o9m7MSlidF4dq4W5yeHYrp+HOPiHdvSU2MjfjSK6wWaXNdTy4cVoZgaGk0TvENEaYFExi0p6HQKXaEX7BbW+KH2BOdYaN0VgvoOVtE3xsgD7EJSYs+M1zQ5G42RY02O9kSPWShgMgL+oJ1DQqK/+ipGwhVLpU7DJ+M8CfPTCr9Mr4TJNBXTafSr/nSelmZx6/c6GaeYXUuaUmRPzn1Vkn9lWuWHw9iG6ksH+FcwAX58i6V1WE+iNUHOfNVy8js4EKzVHux0bnhyncIUJukJ+aRFpkmyMEEkbdJklMbf9Fmafuhd/c6z5COTBBCWEE/2ohlr8s5v6GKmTx2gXY7PnyykBj+buaVGMEP6lBNBoP49+SgKOgqNM11WZgfKBVrok2HQT+UHPfXkm/F5gHE7aSvjDzSfiTWTaIT70M28mo5FXSbXLGgpfblB06kE5VFs2YXXlIf+ooKxM5uTmwiwmCDDUSG4ZHdqTeW3oF9+9Ck0dhYsgTDpFAEBu7I5OUFZwFPnq74Cz8JJOK6P4zg/An/TGuXPDk5N0RRmUP4c+xdPqDQYszScWzDAg/vsDtyQXtegsil88O5ADWaMJz5JZlgw3gkOqnt3/FMa4ASqi899ChyiHdAK7vHMbmoTTEpaTBRpEA6FS6aJmymO6owP9UeYz5lque3v+FTVOz/7QWw+vh+dzTVvYEAYCK8HDUHAf6C6I/Dn6hiE2mxwgA9iw4SbUHmxucN0SjCAJ1tcXDRPRsvOz82Z7+Pu+lzYFF6wQGocPvbjvFubHdO7a888E5evXosVpXH23Lm49twzcfHCRb8B8PDhIx/LJw3uyGeTB+/RcL0QdTLNU0Wpe4PrH1U+yrqxtel7/8mXRSg2koBrW50tl4F7+xHuInRhMYOrfaC38PgbnY5pKg/4schBGixeMGZSJtx4xHdra8vCIE4ctzWvYLMI71KNK9/OGlfpsRt9OF544UVhmMoq/Ek6DQC7jZPa7UgflqV4qd1ZDLYwQPHou5x0dViE3w6nMIVeuIGT64NOQZUQNuCyJRxlRyvXWXDFFifXPP5UquAjv2nrV3KRP2H69dMU7uSJr4Ud3bAyEQpoTB0R/k1qvJzReLmggfSq5mznNc+abmg85c5lOMPDFHgiqEZoqcYxZaYtWHhlPkjb8cA2jzry2OMcCwXT7ViYqsfY8LHS2Y9JjcdT8mvBI4lvjwOun1L9KQ9EBygJdqaZXDWlMFy/N9XQXGgUITq1qgm8vB2lMXdIfUR4QR9lozzqafB4Ej6MAycV3xVopHr+/em5hYwr0BNol8oLbREuEQF8Z3OB7+VX4CPBzfhg2LHLVXXQvIRFUgv8BT/TSuqsBAxHVZ7xzovb+CvvbLdTZaFdceOvciuq8BWY/fbTilhdXaVd0jptop7mVtTT3P626nTZSKvfjW+Ez+CIF52Ph+I7f/XXmj8+FB5r7qwa1OBZjw/ixeefiddfe1l8NN+i0dB88FWwdJp9/ayoqlZkVMGC/qj2lB3soj3o6+OiS9xxzoI2d5kzx3Rbq62OhK8IAqELbPpgQZzNJiyS5Vs1h8L9WsyMNdUPxLuqf3AiCEH/3ETDC2NsWBkeZrGQHlHREfqZCoOWg7XLCyNS2Ysu4Yw3yh+t/z739PO3/VJXtXbqvppHdInr81gsZ4zkZLzHYK7akRu3P3CCDCF/XpEoXBcGw3sw5nsxTnwJY7BPTaoq7i/qJ7jlu3UKI5NTBHAMnNLz3BUaULTawZAwnczFfuclDQ+D6Ta1SbtRD1clDZm4Jc+ltpQJ2QMmri30WXwI4yo8nXl3tWNeTwT8VVi5DVZ2LyABW+FhpkEmzsr5WOeny1XK0y2XFO6UtRuxT5VgxaebZqW7bv5L1e9Hspl08dV3ZS1hiuov35PqKX1EQVV1m46GWQGhS4usKzfGS7WeFxs1RoAVPgmtfkk/snxKfA0bSckuT+0qHYUBKxhverhP+2U9qU/mQ6moQzEJ1/PD2bjt78RzZaF0040aEr7EqarisHyXNLEXjRvxKNcJP9yKXdrpkk/3rwpTaZTjY/Ini+39JnwG+VVumS+a8KrLP/hP/6/fhhn3fVIKiLyLCZDIngLTO1RcYQMIQYIliUzkpO5VHpO/zDyB0Mvciwr2K+GzgDRWmmgKmGn12/vTyR/c8OizVya21KRAGXrpoDBOABi/9LLZr1En06x0FQn7iV/cCO84adoZ9/Q+oZ+munH8W7VBpfmpvHum/9K/wD4JMw4J72zMtIsUi/nVxGjzYXz447+KO++8FW++/GKMjNTjzqPFqDXGYm56LvZ29uP2rVtR1ySZ+1TX/UjvlsLVxCgfRKs5FouPV0TQRuN/85/95/Fv/fbv+HGrjz56z3flX7ww7/ESAfLOPhd6sIN125MNjnNaEKKBa2p6KL7x1fNx9cJ0/PKny/Ho8U50xHw3W6rJ8V68/PK1WFhAKLwQZ868FHfuLopp70RLcR/d+ySef3Y2vvqll2N17ZEmHg9U5U6cPz8bl68sxNLSety4cUe4XY/f/Tu/qQF3NHYGFqJz3FAZWh4gkqAmnhScLaq0xeepfm9IFuGT6JRWSZ9U+V2+chDOsHbU95GY1roG/pm6JqR3Pomf//n/FMv376gtNs0YcCfrxEQ79jWYIoTf0Sx1QzAdREDPBI6dpBp0ljWBS8KagzAtzyNvkNJdTY5qjaYH6eGRUQ/QCP25C9zCfLm12+OeXHHlAHdDHqr9SI/J0oHKYMZd6cG0Irgkh/GJiVhbY2HlQUxNjpum1DUBXVle9kLP6tqq3Kfi7t27GigRwKD3YntzOV564Wp86YtX462/+okmp7VYWXocMzNTsaH0msKz5194PlY5lrujvMQIsLPLg4TqCvME49Qe4xRKLT759LNYUv1v37yl8rFCPxSz01Mi4IcxqcHj3q07inccly5ejhlNMka5qkM4zo4bcNM7jTW5GWQHhpDDU3XVl0m821RwcxvazD98em62pNaIw3dqGBRSS8YExrOnIbn4y67AZlSqeHLqxk8zc7QCd6TSPeM4XlUO5+lRnLRJN/PI9GWaSRJegSeUS/Fwz7xS+xt/JZOCDMJl2lmOntm1u1xp75Uly9ZN3/ifbinYUd2VcC44iPnTN1ckYSKE8Q6O4/wmDcrLji1GMN/fbTfRt8o/8yml4jdVtmFxrxTflVtXuQ49k99CV9OFthT+6Y+rXyaOt2PlxtuxvXpb+F6L99/+pSb2wqmtDU0AhF+7HcUR9MQJeXdjvS43Fqx4PJzFSgQCIzE7P+8Fs3v37sZ2h8UsdiezxALjehQrq6J/3sXJfvFOTE4Mx+zMufjDP3o3NjaX4s0vPBP/1rcux6AmNauio+uiD6srW7G08sh9dXN9P85cnBEcRSdWj+LS1a3Y2xyJh4udmJ19Pc4tXIrv/+Uv4u7945g593psiuu+dXc1zpw7LwZ4K3YefRDTU834TP1oWvnCmPtKB01B4PLcun2g69krS5/qjnU2EkueDJZ4clL13LB54q8+WlO/basdnpkejS9enYrLk2IYRw6iOZS7+XkQaqI5qrFj0AJ+rhPhMTz4IPLtYaq0szj2OJUML+0v2mCGVJ76Nt6q/l5oEA3yBA4GX/7s4MJkl1BToOHxrgF2KrLrR7SUMkMPUFQZWGQZSFfxre1thbWv5/dUN1DPL8OqNnZKE+1+r/Lb2W62uRz8JX2Sljs+XbPPD0UZeyrd+hUuxdUpnIxgRU/qOp/wzw/Xv3g4MdmBkR1oi9Tleh4Ea2iHVT8hPpM2wss7GhrjeEiNcQlBCWOj4aE0MTMqodFqObUtCr90pjWlZS9+4It3/1QxyY+dfYzNCAw5zUa7GnZKCHiSC2mWtjYcsEt70m0tO/y4HBH0MPab9lSRkv4hhBSM5AbtY7HzmCulLMivwkA/ZSL8p4QIzcFeaLhppdw4EUN436ErT+KwAODJuIg+wn78nYeLT7vkHzy8d44rDRXXsLAgX+X3/EJjL/BOnqi0JjAzJN1GlMk77sVrdJQpj7rvcc2O8uekHbA6HKipTEOxKUcE9MeDIrgDw3JnrGBReDA6u8exLv6AMFwbwHU5aOzr20extoOw/yg29b0teOxwrR5X1anOKeyXG4t21pySyHGI/NFucuVnEPRpV0ru3rQh08qmvtNTn8Wk1qmqkPajDVEpBM/RiwVHxheEpnPtRvz1X/5RPLz5caw8uu+FYRCWne518bScpnQ6Kii713kwl9LBM/EIPI/ijta4Tzc3Z+R90iqfKoXAWyVz+Td4QB6cUf0ph/k9mSxQU+6NzY7QTDA7yHHrgdIGB7d3d/yezJri3xP/t6Nxh/60L36KciBgQ8hLWTnpOzE+4QVtK1WdOQLxgTHvAShJl4drgxDg8LgvO7vhIw9UpiZvQikMG1g4WYB5rHKxUIA75acNePOAU60sMFgoI9VQWjw67AUOxaFe2x1O0bFzczhW1tbkIthu78aZs+cEK3BU8JBpXh1fwTnxn6906yp2n8sfP/qBuq7FVLQt/TuFGuRKOnKHD9Y3ixHwshYWASel8emDxXi8taM5i+JBS+B1qjKgip3fU6VI9RTH/vhFGXcok7R38KtuCB2ZMajnxdjgQVwYH46XzvGYfDvOTvFIo+ickmLXK/QUPgi4cbLOmI/Z1+ehgXxwondS/NFM9TjjtEwexudKr+nWSJyfbce56fE4M9WKhemxODvTjpmxPH29q84/rNJxpQ9XOoDlA/udaGieOFUfjHkxYnWNteyMhr+it4KzQlX1ZeiN5i3Uv4I/ZQPnVMysu137FEV+CrwIiKs1dmnqTDK4pV1/gKSKb5yQmxduFWBshFMJdQuBOcXADv2ca3OqY9gPgrJr2/TTCVRlJi8V2PddC+4p5MdN2gGzDHRvxhJKAt66ffkyHJ7U4KLxUfb+cMSn3PxXP12Y9MPm8+z9qqRdxfZvleTnqhIH1W9Hnf62Ut6sMyGI/pM/+Yv4s7/4ofq+kGKEU7QaV0QrpzSHvnvrhjcxvvH6q96Exlhtvkww8CPgTozf1FSJEgML26UBr09YyZ0d34zTfiRX2fF4qfuP/N2+ogtsaiP+segnwmLmB4NHu34rqi7+1KdYNE+dbtbcF+gTk+of8Ko1rtETntMvmbNCJ1wW66Tf5hESWbpltJaLy6of6lhMaLLtxa8ygYXHddGkXBBAcJ1umF5wJC9pobV5hAPNn7liyxtdpLl1gDk+xYEHLqdZoXEIbxnzLNTXeEw38Y58dUaE8yncR3MZDPM87PBe8GyqscyiVTPVNsdVC/ll9wa6CjKkTRnxBxI2AYrNNApvZbxFaA8CERuarTyAE5oIfldA9UMzNzA/LZwBY1jMAQ+4UQEZl/lMcix435ft6T4CLvfrdOP3ZLhSExSpn0rGqpt2L2jXzenLql8nbfcSvMoX1V8+8rEq3pUpjLHPad0LmIq00i99UU5fwYAd8AfvrOXMVUA8jswGHfCFhX1OkjCOj4gg5nWcgrnair7FaShaGiwA3uAxqOEFF6XNd8Hv1IVuUgP5FXvXTybh5YkbTW9TfbmEI05iWImfYWTtlUEmaeFof6Xjz0qTN+k5jjX2nkb1vjMvmw5bfdstw5FeOVGQ5VFd/r3/7T/6Nq/DM0FGqDWsRmb3jStJxKqWskrRqUqCJzVhURj+xsZ/Gs6sWxnCKB/bq7SzYKXwlVZm/qsSr77kh6ed/O10/ZfxsBTApN1BbWIt5QDD7NbVlfsJt9So026p+emZDte1gOip3dGr/J6mSno9RdhSPpoulfORog69tOWOY2We+K7C5Xd/eUKM7oCYZ4Qdx7Hy2Qdx/Z1fx/H+bkxMz8X4mbk4e+F8bG9uxdzcbIyNNWNmYkx6PB7ev+f47N5utOqezK6vbYngiZiLKf/os0/ji2++GZubq5pU7GlScRxj7Za+O54MwCCPMuAqDa6Z4Zh9U8z5wtlavPAcu2k24l/8/q/E1Kps7YgzZxretbS1JyiOXokLz381vvOjd+O9T27EzPxszIxP+YHKu7c+k74eV69didZEPc5fmIlPP/5Y5RLhHZlQuXlvgEn4QexuPIi3P9qK4fYlTRzmNbHkTlLY0II3BWapCtyL+TTlaJU3+H8CL9PZAfpbAytHgbwLQe3sNtdg3mwMiQkejO27H8U73/uTWH14M+rqB1uabJ1dWPCuqpmp2djc2NL3ubh56360JydjYmpag3A+etYYrTkTBFAI9qEwI3JnMs8x65aA29CkaXCYpT0VRYN3rcFuMDEVag8IKosJPgonAstEEq7VghPVgx1X5aFfJlA84ss3Az0TNj+0xoApYk0+PraqfJhwcr8sD7zxiA07umCMNlcei7Efi0uz9Rje2IkH9+9oMtfUJHQ8Ntc6sbyyahyiXLs723HlyuXY2FoTQ5ICfo6iM5HdFIyo/8b6VsxMT1ngQn5+9ErxEJysrm7EpzfvxtY2dTqIl1563jsDOTpGC7F4wK4a7uxujMDA0VTs8lNbeSCUg2sDvri1e9+0fr+bgufYmf7Z/qRWBtuTOv2kFYlvcIr49i8m6UAf8URhSiOwSoFBKVcqwhIP94wvXYVNLTyxTnvxL+miHd+mbDJ92gGrc8G90oRxnAwvAm6dZe1pfhEoUEr/ia8insuhb/IhC4RR1FsoZiaOPOyvuLkwkYwfjFwydCmcIST1yfwSFuiinKccik63Pm0PXCul7/RTCexOSTBkajJWQ4C4vxnXf/H9eOdn34+Dva1YX16OrbVVC7ySoWeRai/WN9bUHaERGlNVMU5K8cDg5ta2khNDX2vEG2+8EZudrdjZ3omHDx55x2EKKga8Q7GhiS+7ZbkPuTEmPG0NxIsvXFMfrMdrr8+Iru/FhUujcefBUfz1z27F4X47bt1c9AkshPJNTTDHJ5px/eOHURsbiheemY/jPTFN9RkBcVzjQD0+efdH8dn16zF57uVonzmn6T6nuUZie/l6xNbN2Np5EJ/eeKix4tUYGK4L/mLNVX7DBnhVgE24pbI7ZqWtqnCoEue0Ou1evjBTk6fok9qjronTufZQvHphPM621S4ql++apGjgmeCYAjW1Ceny7/TBK2Oe//IbfJMCCXEp5QAXoduqL0M9DDJYhkCLqwsmNebxmBebJ2BImawzkRdBFU3Oe11Jl0mN0MDpOWWXxQnyVakqzz51Gh694L14tilcqQ8TEuiKhVTqJ+nGL/2G0mDDLzWq335a9ZeA4nTD8WGdRlFPa1tcEiOqj0qRVLcMlUcJlyXGFRwT8NSXyrhERE+80PKHfaSNYdSZoDL5Ysepr8rR2ATdMI1RWEDANzkhEGAsxUefxgvS9bIeaWejOU/4ZTP6spiXZSKMVhqcACh1cdrYyQJrZaFW4I55Bn2AcVnu1AgRzJM7dEaizMZL/bgtSdd0ELsTkZccnWDl75T1p7pknQmT/iiV0HGhTRkH+iRTYZyH3HiEFzJEei4D6ToPakCJsmR2kqbP5a57/vCXVv6kyiTYeSkxJvgc6d+S2VH32OFOffFuu8qMx/x4G2b3eMhCe97EYDHD72Qof04AcgKBXYBcd8K1AVzx5vt/eedF5g47+fcPY1ODA+nuKS3eOeAO8rLQ42sAZGLHZBwpcDZM+2CFSnwuml/+ei7WAwhn88sm6Rg4cupTGSJbyBNYwaguuHGFA7xIfUT838rD+P6f/ZHGlBXf0+9rqcQPIQhnMbhp4f+xheadDvfVD/hNGIQuSjqmxA/Bz83OzcuNk0cHMdbU4CHFAsCBeDQE5DXxjtA2X9kjP/oCip2a0AtvDhEs6R9D4h93xR/uiq/jJCg8/vr6hhcijgRAnyjw5JyHMlUmFYTrdhCmseMehfCeKxi3tjoam2hT4ajyR/g2Kt4N3hNdBOWc0OT0yVZnJ4ZG616oarTaaiuVVmVlcWNL9eckAIsaKN6nqqtMFm4pD+YdnFAgLH1zbXVd9RWQpOBjO5qbLK8uiUfcjkuXLwt2M6o7/UN4TAeQcjNWbZn8O9BK5TuEFdb92gGSjkI2qAMqeWuW66ATamjFN09EILTibXb248aDZfUBJIcNwYW4Srsvr2JPn6eopzpmvNPpgIHMkxBOjtd5x2YgJjRXPDM2Eucn63FlphnnpzR/GEGgD39vbhWwm1blDldqRIJOlgqrOvB6aiHVy1jujsVGGnAM4Tv5K55oMriPQJCr1vIa0HzfY0w8Ft+86zAg3ORapHz7YDemW8NxbrqteZPG3zoyjNyAITLsDgzPD57Swn4DhPbhizJWOg3l2bWn5tew6nOzVjn7v6HRKEIWNxR9hjuuWexhkWFU8di9zcI/b/j4Tnean/KCn4IX1/MwLyr3xCPmZICiT+c7EtREFVMaRiejruygjjOmbuAk31V5qjBFeUxSe6GLMn5LP005DdIqafbp06qkYZx/ir/jYfovVX73l/Bvp0r6/WbOqTXX07zx//3/+Sdx98GK4Nb0iWSf0FGd2Xm9KVr64vPPxm984ytZJiWBABfa43chqr5a6uMwmJUdoJpfM3ArPJe7o/X1Bbe78NUL/8qXMORDbX2Nk/hT5pmc4kAOB7/IYhVv1wwId0xL5JbFydGUUgwcKT2PKbiTXY695iUIUXlB94w7lE/au835xp/wtleasLhVfic0mciSqfcpgwc8ouyDmv+P+DRXWx0XXnhuejxmJsdjqt2MSR7pro24n7PYijZPrtjl9Jx7lmlgtWlBOnGTPKDDFS3uuqcmnEdQYFLKSMGlMmXqlt/mHasgqKxjOiC0B0a+Ug14ATcTEzZN5EYA8ws0saIANxYyGhrnONVBv+WqLeKRc5Y706+yqOyiOFXZUcVE9bs/qarakIZtvbI/oZ6SRKab4fvjFftpN774La49X+we4U5oT+idcb/GqEx9u9/YKlNAZEwmpRxfwYBsH+Om4T/cxQP6kRdfFI5TMU14BQXnzSbobC6EMvTIwXTQpeqa2T8oQ2XHVFh83U9kISwmmnQs2Ld7iVOFr8xMM5XdpYtbNw9pTBQmKAiGUG+crUuYYlblPKlJr+iee+ZX6tVzH/qP/nf/t29zJ5KBI/jCfLO71Uy4QiQBENoTOrPUb1/i+jL6C/gurBsvw/JLJRSpqkjGswM6g9kt/UkdnX8EqIJUXz3V71sAnfZMPd30h0P+p+a7UumWcdGlUbIMlT9usvTsCRfbieNf/Gw4YDeP4ibV9a7indZFEbWb1hOqwIyGrAJV6RWFvWiUwwGQrqpgLzXRrsfdO5/G3evvx/7i/TjcWvdO6Z2D3fg7f//vipnejV//4qfBo67ra8txxO4eMdyrS0uxKaYcYf+1Z67E3OxMdDa3Y1gThE9v3YoPP/0kXnr11bj6zAUx96tioh/F9evXRSDZJaSJ2vauiiA8YzCosyNnOyan2hr4tlSmw3juuem4c2c1Llw9Ey+8cD5ef+WqOvhgTJ55OW4+Gotrb3wzatMX4trLr8TEeCNufvpBPHv1bFw8OxH12nG8/d47PpprQZoY5E8+/lQD93jsagbZbjPx2In59kDU2q/H1IUvx/5BwzuHuZsayJU2KJ0zVWVxE3Qd/wbVH7eobL/SHMUknGkb+cHoasAfb4iAdR7GW3/8z2Pps3c0MEacn5sVcRuK+bkzUdMEiIkVpys2uLpG8Wfnz6gz5mDEijmP9zLB4mqb1Y01X7XBrnuEFEzAGLgYELlnnwGWHcAwH/uC3cP7970rnqPQdGnu2oc7p28gLGGnP8R23ruPWcjZ9G5hD54Kz2SJekGMx5p1D5o14UtHeMPuLI6NQ7z9srv0wuxkHArPLs6MxzfffD4G17ZUtoN46ZWXNVmrxa07932KZGJikpHcY8Oe8PRlhPSC2Y4mdpwU4PTBhQsXRL+GYm5+IbY2NgWOfFsAoSnXEZ1fWIiB0VYsrXV8zPzyxQXTuYXzlzz5on7sPGOC0W6P+NoNdtpAFXK3uIrA6I463cj6drtW7vQ/D9h9bmnH1J/KdvqPR6I99mGvFHkWla4n87FJXiTsPHHPMKkru/NF6dtx0x02q/yZWTLDmEwqIUpKjqJERAVl6VN427NSzifTNw2iTLbjlOFKKj3ar1/ipbfLhHL5KJNsHuj5s6m2UGBgw7eFmPr2HLJKhGko+Xki7pR6ivyyPPmN6tJVq367VJ8f4frD7h7ui9k4joefvBM//Fe/H3tbK+qTe3LjWosB70LcFX4PHXNNwoGF+TDClIi+5OtF1KfZzTha04Tk4Di+8MXX4vbdW8LhjS4OcQcyJ3ZYWNvZ7Viw3VL/iuFOXLwwG1tba3H7/s145YtDcWZuJGrN/fijP14NdeeYmuJqhmY8uL9kunvtmYW49eFK7GwcqY8KPnud2N3ciK9/4+uxvHgsmnE9Bg8+i+XHdzUbvRaNuWtx/vKzYqZq8eHPfhxXzy14EWJ+4YWYv/hadAR4QDI8VBPcmZgCH0MZEFkVXLDGxyY2VGmf/Oop3OV2svmsuk4ggBQCAO7jP6OJ/7Pzrbg6w8OIed80jzZSpsQVhVWSwJK0wXe4LvczhUNIUGBOacrpEz6y+LgqtJ3FdCp9P1qqGRq7ebwrr16zyYICBF7kUllwjUbSUegfPYx8SM4myZGo/yvTeaQPis8s2UlFfJuOxLc/HBK/slvPpgBQBe8zK4sUVn9hWp/0K2avVA5a/eBaaQXK4MC9ithV/bGrqJXqD2oruCSLISRg9eqfPCpfwNC9vMoz88sJLSFg1tlhLsM8K8yIhaTyy53uTBDt7PwRZCIU8htWlXAlaVCapI2bfMjF+fMBnrEo6YfdEVKrfzOuEA93B2SclIkbiqhpQ1HabCv3HaLYXRb+5U7+3r3mMORNjZImuw4kViZb2HspxJHd8zvL0veJtl1pu8zAU+UEPko0rwiS3TBK2st3qVM+CpkJFeGnFzyAnfqadRbO/BU7s7qCT5WfdthUorsHA4IbR/zzOiGu7UHIz/2/aL/PIHd6ksCr732FxY1dgnmCATvmPgsGiru9Lz5BWfvO35zxCIbUTXVU+QredCugch8pnEdBedgvQdxVdkuACRVK/+1TClDa0I3CP2Y3YLp1lWlDCj4RCPLoJrt72Ql6uLMRP/ruX8StTz6Ko30e8xYWCD7wbAiyCw0bGR7xJhp29ePXbo+JVxuOickJ35POA7yra2ueOLO7vaGxiMXj5ZUVtw1tzl3M4L7LKQ0uzIrPn5mZ9uky7o7nrae64nLlEg/M415XOuRx8dJl85TDwFlxp6cnvcmDt1QQ8EODWiqzN4coL96qAY8RFFN+Fg4ajZbaVvyweDl4WGg4G0iI6xMzyntyejY2VZZHixrTmmPuZwjoUGxQQcELw+uui+c0fyrFdUOMtzdv3nb6pMmVRZvicznhsLwuflljNxta1jfW4/bt27Fw7qz4x3HHt+BGsIJGQF+yPf1jZbwXHJmDUC8wC36LRS/w3X6ys0uRN6dYfDC+CWb6V3zx3dIsEw0PjqqO9IEh47Z6jcKSp3SFO+SMlZyKKmMrStn1StcN4oxk9OIQKttNfL7oBLvkp2oDNi9MNOOM+GEe3R0Z4P0TjavCUbiYfLRR3JbgkjIDipiloU7OAlgg3FfbhcZB0wfRC+CR4SkKOOxYaUgLTF5QECLFoDR9oVkX3NVXZsabMdYY0PzoOM5p7nBudiwaikhZgC+JIFD3xiXRkMGhEZcH/M7FWqk+OFF/vvIXRSEyCPywgxYtv37+xf4lvCqcPvjJTf2U59F5fBUhpx8nl26rHjy0yh3t7AOgjgW3kMFYmKWxBzir4KqVcJtyK3FhSqWVl7zRHrz66pPldmAlSQApmeAYn3aTLrSvuNl0pIxSFHDJ1J1wf1ZWXb9KdeFzOqBUptTLgHy74XAu3n1RKVe/maoq/0nHbH9VlAW8d979MD69cU/NwPt8mWz2w9yM9s2vfSVeffUF04GEBTMH6peZ96fdKzfltVPCXya9wEH1gZkCemGAmgVajJ0NB+TAqQGoA5tD4OFr+mZBd5R+rzZGcMzmEF/RowyMXaqP+5P+yIQxGGE/9pTX0adUd/Ksykwd+rX7J3VXGdEO0w2Xbl13u/V0v8rvyl3/8MApP+Q0TS3aPGbbasZEc9gP13IrBA/eornWiD7caohHFk3nihaSORCtRrCf9UOpPvLI9qjqg6vcMFGY1vIubiU2ZuF1DQ6VzxnZr7LL43TdUCy2WBaKVpvRBhpeLOiH9+AKO3gO6LoXR9V+Y6pPszHqkzjAggK4HcAr6JdgBOy7inxLeaqwiX+OWv2gCHNaF09ggT1/iybdrt3hZScTm/5Nu3/TP5Xi2bHfTaqKm6rfjjoZNn0FLLdbUYZ4JiNLvzuKLVnCTPkTT/2DQUvwgv8DRMmPj6hfD7svES130g9EQ3wED2yPiZZyQlv/hrVPpQjejGlAg3SMArajE49wRyHkx6roDpc688CNcOhMAzv4n24o220pbpknVsepPvi2quypqzzQJUGpYitlTTswy7QL/Hr5UCbC9v5QQ7/3n/0fv91gZVwDD/fbYXLgl1XGXNESWBhk1AOdkKNCwKSVIWSLfcHsnRBPEOyLhUkdHNCgThpq2TxWnYWl/bqFTEiasUAnMAFsFtphSEtpGP1lJ29XDns1WLtixCEunUmhIJalgboAxN7nZrsysymt/9RPCY8dxCpTquKGP6jJF/mTAAaql4+du+ER/ji/vjBFVVGtnF6l0gpcq7Rkwex+257p0pv0az/nk0CXPeHHxMaDx+Ce74H7zr/8H8XADcXv/uZvxuP7D+Peo1vxzs//2tfGiBXnXFUMsotH7YgQfWBg2Ne0cMULV/60xyZiYqwV9+7c8sQWRu6lV16J9eXF+M4f/08x3myIma3LT5MXhb94/oIf7EU4zJHZZqMhgg8Df+iBeOHsVMxNTeS9uirji8+fj9HGYKxsTsWrX/r7cffhVnx252asrT+K5tFuDOwtx9u//FHc+PV78fjuvdg73ovD3d1YXVyM9szFGJ+a8tUxczPz8eDuI+8Keeb85Xi8/1q0L72kOmmCCUyEO0DKeCRb4lXCr/yhHKayF9UNi9af28XufVrfmW62jeUH5Cu4gkPcP3Z02PGO/tn6QfziL/5FXP/lT6OlQeKFy5fj3v17mmxNxNrKct4rur0TYxPTsb61E0Oa+DD5B6Y8esWkhR37u5oUbmpyNSSGYpTjrCKKDFRrWx0TUXa0cbUSRHWAXW5MquW3xP3221u+Kx+B4gCTLuHOHjuqBFvuNKRPcp0TO8gQpjMR2xF+eGVedeKefoSTvLjP3YlTmphx73i7NRH37t0XIR7QZHE4drfX43d/+8u+n7AxfKC6no39pdUYn27FztF2zJ6Zi0NNzHZ2NFnf6cTuhiZIB8PR0UTscG8tZibryqsd461xlX1bQBWDr3T3OpueNPt+V5WF3f/c67q4vBR7GjB4W+Lh9Zvx9S+8pAn0e3H2ypWot2djVCg8UhfbJhrGijGaSdeQ8J6VZ+ihWBL90Yd6x8Ldp6q+BqGD0aPPan4Wh+rk3uFp095SxhSZPe0eKrpJHaz6EYi85d/9xtvfVTgpx8LatVRa/sTNYF0q6nJQ5qS+YGfRhMWtl0bmXU0nnVDlZvcnwxOQYF3nniHlVDJ/mYg48iqeTNPf8oAeoDnGiYBGlEgakzDJWAN9wuaDitDjXjmyzFlvu+SnlXfsVPai6L89lfbi1uvfPbdk3pSfJgxjA4fx4tnpeP8X31U/3pDTrgbEkbh27VJsri5GY5SFM5VW/4c7HNOPmBJeInhnByICCYQoXFe1c7AXZ86eiem5mfjg0w+96MbchUgTU+PqS5Pxxquvxo5wnJ1xM1PD8fKr1+K9j2/FqOhxQ/T2D//gk5g7MxNvv3Ug3J+LlfWNuHT5Wqyw63FrL27eWIotlWNo8DAWZtpx9dmhmJxTvzlYjh/96KbKth/Xzu3HzNiOYD8aL77y9RhTH3/r+z+KO5++G2evXo3d9U60xy/GwMT52BdMxNLH3sCuWgAcqiYhwMk6W5eFW3CFfpQ0V4Aw/c36FQWM3UTWwDhTyxbIcCU0kzTSGRHtGR/ajZfOjMalyUE/vstpCmOMwnj3kJDGwkfRtGzGjJuYg0npswY5Tme5sxwK7jiUV/6iYZwmcPmlHd/5iEJU74g4XRXf/JLC0ov5B29JLPGq1M/QSLwGTwiagHG++KEK044quMg1EDbJUR3LD8oKHofCD4RmCJYw4ZMh0SnYIx/MpF2EJ74zy8Qg5dJY8hs/sncZstgqY1Vue/cV1IXO8Cfd+K3ykOp6VeEIX+hJ+hEWe5roUm8UafFpgacgC7Pv3XJqHyaZCFLyoTUEPxp7HYvJ2qHGSPE11F0a9iX3mRKHHWrsXlV4NwGC4/BO8YMjRFyIvilDCo0RTLOzHIGcr35BYI2bCBjX4vjOeOCrenUf9UWoRx+QCfaRr5IQAJShwpE+sMXdfgKG6aE0J5qoNE1jwT84TXkMFqBGXNLGoWpX/WcPciD7YUMzttkmN2Oyvr2LX04+PUUZaUs5UFbor78Vx+GVpW8VkFue7lFScgRPqJNxUmEtcDnK8NSNA/4HGluBXcIpy40fYwK3fZc79A1fmb6HX2n5miHSUPx9UZ9dpcs7M9yvjzuXRnJJDHpfaZGX6yE/MIXqur5of+BPO1APPoFHlrM/TGpHdnwrzFOaJDK+NF9KD3vljGP+yN38hL6gFUxY2ek71RrxjuaGavDD7/xZXP/ovVhbfCh6Xjcu8yAumzgQHHEdG3zWkMacPdEfTpZo8uTTjvR73nNgUZqrHkdqo+bN4F24D39VY8OAJtKdHXgrwYo21B/+CM85ecZVDLzxtC/ANDkVOjamjjEU45NTXkgh/o4i76uhNsRb8Y4Ud+9PjI/F6spS8JbA0HAt6hqfRppt4w8PZ4K7E5OT4u00Fxhrx+rGppLVOHKQCwJc88NEn8UE3HxFlXCCNxnogXIxrLmSiEWFrY0t8Zx7xoHBoVGF1Kg00nCb8w4BC67QQhYQ2BQCzKHlLBhx4rXWbIqvnoj1tU3ln28WcFL11nWugxyJi5cuKE7SWkaJVIKW4JsNKixh5xwNbDzAKCNX4hA8Q4UGSpM+qh7koPIlCSn4AcpFM05MjMnnMNY7e7Gn+ou0uFxQMoYfR5KFNMkD1U8fwbnyhelSK4pL4SJTZugNi0yDGu152H43ZhsDsTA2FGekZ9tDvmKEBT3GMm9/ITGXI+uWf1Ve+sHfV36oHq6faQxepgQ5B+K7Kiu/nsfa5g/9ZD6pyVv4LnowyRsBjeFoqd7z4vGn6uKRDtnkxVxSUVUsWhdhLnPuiXbL97IfKgwng82rq18gqCOP7H1w+spd/ccLHvLyFTrkrTJTD/P7mIIZ/pTQbx0qPHZM7uxGDqJpawwfCa/Eg0yMHMf8eF5b1Bg6iNbQUYxpnjKuOoyOZI3pp9BLC6mEYxQNOYx5VZePvLCTL3/Eo/x2wNNWJSFr0tgqmtPF6rFeVcCvXxBK6fHHTmLpxjcIlvnxnbtbM/d+HMPqIvivUif8++zW+nVePXU6DCpLTTmy3Hya98AZo6qDFUnqAzw5ENxpjX11lh/9+K14/8Obniczng2KBkDX8mq84Th75kycv3BOvKxoWum7Std9jPSUfsFLvAwrLK50wgUPnFLOUsEMB1v0X7UjPCOLN4Nq61F5NNTINWXj65pEz31tHzyL6ALNDh6TjLXTo362pFJ/zDlj9d2zJJ1R2KKdQH9cVOVWXLthT9mLcpkcJeFMefgGLzi5wJUr8F55NbiovEyHVeMxsrpPqrwsfjGGtZuNGNPYMCx/5jKcZFDqpt9AMrPnBzznG4BgT3qFWx86dN1QxhOs0m4vF7z6JiR2jKqOWa+s8xD3gxFO/sQ1n6V+jfwEnWWjjYZNx7gakivNeFsE+lHl4F/DRz9VNt38ukqZUFbyIL8sWNH4JeI7RUcl94KNUg4KHuKfcMq8e5oU3Pf51o9hQzgnXeUl085olEznUX2X9i6KalAXb4bq187NEHI4VKkXrumc/qQJ/LzhwnhMGvjiz6JnSVL4I1reULuwYLTb2faiLbwmj1iP10TjRwd85RWn0oACizN+S26A66KUiPo9vDf02guy7h9K31pxjKvggaCrBNDdxWjjMyNE+kObLROWH5r8+r+LRoYOTXAadqvCOJ0Mk37AIsuSmwRkSWhZ27+y53hAWOJU8fSdaSRmdO0Kizn0e//5/+XbHMVDKJZ3a0qrhqyKWoihTBmWzUZgF7yAuwFH4vpCDykBJlblblEAQZqUSU4yAaQsDp8Fc5IGggrDpx1TUTib/MlOGAJgT7+ie2FR3Xh9bkU93c21OaEJVXRiWeWu+Pz1q25++qO/dOOdUv3hnubfr7r+5Fd05YRbZcmUVLR+FxyyE6fqBq/qgKJKdKTR+nFcmB6L2u5WfPcP/7mZE67rOd7aicH9/eisrMShmPwB9RjhuVdpwQkE59zhye7SQRG47c6m71RnAaA+Nh5Xnnk+xiem4rUXnouf//AHcQxjpUnA9noneIyS43HsLOcB1sXFx3IT7o0ex9TUfOxu78f9+5/F7NRk3Lm1GBvrXAdzGGOT8/HJ9aP4+a9uxJCYo5X1xzE704q3fvKdqMVmbG/dj+O9HRGA3ZiYnY5v/cZX4vz5OSFhWzAQ67rHLplm3LjxmQZ1FicuxNSlf1dc9KwnDbuqex6VhH1PoLnNeqC0Ku2YSuFpmxNuqZ50+TylfEXAPNET1eVKpXPtgXjw/q/inR//MEblt7ez5QWKsprJcW0eu8lH945jcWk5Fi6eMwEgX4RYBOSBsYNd+tewBeyYyshHvLmuh11Q7FxiB9ekJmwIppYfP47O5oZ3yB+xY0uTrylOA6hsB6y6Kzw7xmh/JpHU3Q/hKE8mY+xQQnjENSEOL3fICI+f7e1yR9+hd3ZtbW0ojHBBRGLx0aP4wmvPC092YuCgE688fyXW7i/GlNoRxHv44HH86p334oAdfexm1kTw+p27MbtwXhNcseSCQWdzM8Y0gRw4asaa8GxEk+SzZxZiTJNS3iG4fvOWJ2ycEoCWcKR2euqM8OFuTLbqCjsd737wfrz2lS/HoQaCA+V7zKq9sAGhGUfGgfexKsOkn52GCC9Y+ELwknREUJcfdEAONnGFuSwDnR0qTZSn4Y6Vw6N6/l2nU6q/vxcbVCyxoU/xeVqjXIby0VNPxevK7W/y61c49Tv3rBWdLelVdn/5BwrV889Ro6fwA76FT0mMLzDPOMXwd2XvV59Xh3Tv90t7t3yV/YQpXFbniHZjKG5d/0B0bNNMAhMKFsyuXb4Yjx/cV5/aNx0Ft9h5SL8iCRbL2BmODIFdJM1GzY9Xr648Fp098J3HXDHFNQ3kiduIwq+u3vFppjML7Lg8jK3OfuweDceDm3uix22NxTMxM/98PFDey6vL8fjxkvLiSi5ltT8YjfE9Meet2NndiDe/NhkLF8aF1xPx1z95FPce3435M+3obG3GI5VFRYrbn/w6fvWD349nL8zEC8++qnSX4plXvxk7w1MWtrFgCMM2qH5p4YP6GUCzGFJ2xg8zP6JrcBbmHdS0ycwmfLtQ7sK7+u5T8CEI1WEAuSqMHVropkDIpP/8VF0T7cOoM2mC71D6RbhNdyldpr/v9NTJ/ID300L1JlLwN7JD6KTMtFM2mRa4SRWBOgjarZUM7IX/sRvYavdKYa/yQBeVbqmL8kKGvr14p/x8FYbLItQUkfJ1LHQQp05OWauEAeNPmj2V5So59OfXzbd49ik79SdTKaJ0o51O53NUaR+DDqvDPy0OAYClfI1j4kGZeHqM4Tt5UXAOwQ87zdjQwmQTSPjOVY1V5AGO+Mi24iCQ8rF74RHC9N1DrivJ3fosCkD7vSApGOckEIF1CqYR7NtUF0BI6btoaQvFc1jF49vtU76rdpC1q1H936l7MKhAVIHlJGzAh6KyNU+F6Pf3JPGEk8OWWDYFA+evD2er725wOcDzU56Sl+EpEw1O6l/BHBMHRae+Gc4CabSpAuFSZwkUt/pGM6aWdHEAZt1ydG20rOyqUPpiSrkP9CvCVFap/pROAKNS1K3UD1WCYDwZGv/+sGm3IfwDFsDdrgIOp4IOd7ejwe5IdnkOiU+ZrMdbv/hV/OV3vuMTl3Pii9ZW1kxTmOyyU7pcwcPJCfp9Xr94ID5NphAMv4748HyUV3SxXveViOzs397e8fU2zO8Gh0d9VQ/+CEQBGKVjLGOMouDwfxYkyh3eiryPxUMOYkLbKY94T995TwdRyIbqxcYQTmYuaV7B7lZf3VC1P+9EbWryzmYVygLeQkPHxsY8V6D8HjvEv/m+fn2zyAEMeICYPjQ9PWP3jbVN9bUDzW8apsv1EfH/CsA3Y+6eeGdOmHqTiuo6PFr3JhXoBve6E5bFWjYhcYKA3Z2U5d79B46DUPDc2XPKi95a4Sq4rDL379r09W5Ve59UcuNffj4ZIFgg3AVOwMLYBf2SH/BmDIHWcOXUknjbjuZSTpeMq3SKsMUbk4iDf6XcN8q300+N6g+XwgHNxTSO8oA8j+1emZ+IhcmGcREBnemr0qO0VW+y7amqcu7P47Tq+fXCnAh/Ki5+eZWS+AcEimj1FR7M9P3aboeMBs5SQngwhLucGOHKWeIgjKwLrseHO5pXbJtHIA7tbl4CXuWYhzg5RaD0NXscFC4PMI6KlnNSoCwUOWJVfm+sg8gJ/ziVo2mI5qcHMTdei4tz4zE/2ZI7y0/wP8n7qJVVDtE9Ft8UDzznBBpSF+wpXKcdqbezOaESXlASflMXoR5FoW+kmfQXk+LiT6hi4vb0tqKnp8I/R4m0O3wVL+dAMqvQpawn8K+op1VE6olwlKwKW2hFsT+hqqiZhkqhNmXO+d3v/ij+6I+/4/dcBkfqngNSI9Jo1EatP/n4g5ifn4pnn73mxR/zb0oH07KnbrqpSu64nSxLf5hSoO5Pt2y0ATYE+7D9ea2PtIBLH4Pmlv7IN+p0lUt5Tpv96rQbX0/TJfGnpfGEUhDHs8kfdVF5BTfouusgTVqZXlVw55HpUzc25BYn5AUsxLHTnyt3mVdzEodNFNgLjJ9avqc4fY4jCVSWVC6j/8p3uqmXOE/nW5mMC+CD+xZa9vSm7dhMQr+lf1RxGE9Jr0q/Cw/9QyZKXKfptOSgOFkOYhQld6ni1jX9Rxx/dpXLVumisPmruNmBHyJX5aoU9v64RRGkL1hXZcj0KPG6Zr+2U0ngZEIZ+klFWRzSmZfOIRiL9jJGMhbwjuSw6PWYH/JteO7MuE2a8NlEzXkR3H+VZjVOKDF/u48zfmLgTzbKucrObszksk+me1UyK9yK2a+LWzFt7/PLfEv4vjAo6Kn7EXb9K9OuPY0sD/YqnrVdKrfqCz30X/wf/qtvjwpQfvVdHQ6T4ytORBhZJot5V3U2GIgKQqPZ0c8qpaYqwYM8rFA2RLgaKhgrXKzSsSrOBJ+FAJogiYMS0ncWtjKrUrmy/Lty6GyQrsa9W5mqrFicZpp845vh0lnR0l50cSNMv8at6BPu/PYr5ee6ZFi6qUP4R/CpimM//fRrVEnPYazlZxepKk5lfUrYorMM3XJI00jF7jSE2BmmUnLDb2hkP9Yf3o7hrbXYXn4Y77z9llrxMGbHJo0LvOXAgxjch0r+CJw3NjZ89JZd4lz/0tlmR6rSU57NRjum587GxSvX4s2vfTnOzM/GW7/6pYUyiNARtnLEnZ0sXKczUhs2A80kkCO2hwcDMTs7L0Z6Nq5euSy8asTio3Uxda1YXmnEm1/5vfjqt34n3vzyl+KFl1+MtbXFaBxtR32gExurD2Pp8aIZ+539tdAcxsduHy0dx9r6VmzvrHtBYXauGa994UqcvfBcDI6/Hsu7rD23VW9YLhg9cA0gJQ6lKg2ZX3aXhrkpzid0sTyh+tqgskMUISrHYkSRxc+NDcXR0o343j//7+NIEzoY2MmZybh//17sqi14sPjK1Wfisxu348Llq/Hw8XKMNjnuzHHgHU9kHj24bwHY5samdwJxfc7Y+LiYCh6v2/F9qXRqJnqtJhOiAZ+0WFta1ERpJbY1KeNqHSpCf2fSxyScOFxvU0PXc7cYzCiPnFFhTIT7aGDT4ESH8gSHZmdn487duzHenoibt27GwsK8FwxWVpa9Y2x+fjzuX78ec5NjsSD7O3/9S6f99tvvBnf2n718OS6cWxDODMTqRifuP3oUf/Xjt+LxhvIfacfcfDtu3f7IEzBxdLG5ywLQVty+e8dXTrVbbR8t57i6j9MdbmsyuhlrG3v5ONOrz8eDu/djR2VfuHxFA7uomx/uY5AXddMkkbtVeaSOCTW7NRmgc6cSfdrN6Q2ZHsj7dXoJJlWgrurHh6ephL9NG7344A0605SmrTAdVqYiPJEfblWYkxpVzJ56srw9t7/Jr1+lU9aTvE+H6Map6tkLQN1xrOpeeTDSCOpdPwt9PP4wNcpvVK8ovTx7k9TUhb72q279bLe1V8Z+wz/AHzNiW3jHYvfUZDPe/fXPY3XpofBnN/a3d6NVb/h0U2drw9f5MLGDHprBF45nGsKrgwPh8ogZZq44a7bqGnP3vYjGQsChJi7roqFbogELC2fj/LkZMcQP4/U3LsTdO3fj4YM14eVQ3H6wLNxXikrn6GA8ltc349G9ZdEP4e/eURzsIk4bjJdefMF3Ek9MN2J2elwAaapM03Hj1nZMLczE86++IBiJBt89iMtnL3FXUYjAxN7W7Zifno6f/ezDWD1oxNzVNyLGzop6KlUFUY/RJHYk64hA6xDGnt0U8jtiggx9gHugLbPpaU7TU3WY0mK0j5yUCnBmbHRIElHlBDtNzBuD6KMY04SfXXJn2qMxNnwYM80h7wDhbnba3Yw6Ua0ry+co8so2wZ66fHT/ZKd84BMCpWxHKkjRkkZQDaKW7KhvL1+VX55JN9xjK1P++ZEGeVrbekI5v8pEZ72Uv2kWC7Aqh+wURZ/yJ7ygCJGSYids9qOkJajSrwjpPG1Lv/78inKWTqJyc9BeHMyuk1Uvbi+drN9pVRXJKXTzUdiS8mll/FFC3jkjwAJbJgHDchd6GBd4OI0FIB8pH0a4Ohw1BEVKFVxEWA/MUMRH5DIgHtbCR31717jC8ID49nHe+c4udV8fI7h6t7nCsPs8w+KGEJ9d8im080OwyohHYMkKDX+NSc7GU5k9e/LhxhL9248f3DEqZScC9CngAf4XO6rLY0rZv2tPnypYpTJuL1l9257uBW/4pKz0CVy84CSNG9onD2ShvPYnTmXixqIHEzOHI4OSDlo/mDzO5x35aIXJcUAeVWr5K6XoXbuU7VX5S3FRLiNpnAhN+G5lpfrtqYBYD3dd1FTdjPp1n3+lEmaii8IKFuHonxo6xMfmjupp8cZc7zF0pLFjdCDe/tUv4q9/+OP49OOPfAUifB08OIL+eqNhAT58z7b4NHgVX3kD7RdMEaJzdz0ClHprTDwm7zk1Paawgx1JE1fwrK5rXNFY1ekg+K87DxaXmTRTDwTPCMlaCN/Fb3IVJ+9AseGhrm/eS2DTDMJ/0uU6H644GFGdOAWKZgetEoyx9qT5ptHRem4YUVl3NLbhNjQ8Kr4S+pmCzk5HvPv2tq+JZHJPPVl0gLaxaQichd8EpOtrLIBw9UJddZoUjEYt3B1WHeHdqCt88p54YDQLeuTFOwGl1XnrCX6csQW+F6EApxoQFDcFP+Yr77/7runL3Nyc5kFNwbzaoa6GLv0B+PcwCbeeZlGRq40IW8Y4+jf1RZGEQ+oHfpO22vHpWLUpjsqPvsSijpFLPHZFHTJipfrLY09ZMbJMGTXN7AV8Up7hw52Yqkec08+ZseFoajzN6wdR6nVVeJLGVMF7CffrSp3sK9l3iluaxZ+yKu2+uHbz/LWyV9+w3UPsoGUME43nDZxqVFN8YEnamfKI8IDCDgqWnJZpN4bVx2oxM1aPMc0JG+JRpidb6n+q0z6nEtnNL3wXvFsaGxqar/IAJFQcEgmNoiS0OzDwl9qDdoTW8pToeKMW02MjMdsaiYvTrbjA6ePacbSGhbdsi1CeLEQzP2KhwbyN4lJmP4Yq7TaRg8FBnhUcaNNuu0rlt4Oc0NS+CBH/dbqoYj/pnmZpN+Nsn+42n1Ra8/fpaVXq9PdTlOPxV9IRjLGW9NBZP8pGAEIZM7F4QwwC4//uv/v9uP9wJbY08DIOcw0IfZrGpD05rT47Mx1vfOHlePaZZ8RD77gGZTxMRSaVtWfJ+j+h0o1eUvwxDbeqj1Nge7kvgVuUWSaLWMo3YUywrMvpfJ6Wb3EDLv35nlTgEGme1MAQdRq2xa1fZZIVbkpTJXiuXpmTd8qcSUvpqO2qL5ty9OIZNI+wmqioDxz4jZoW78HIb5Mx5oA46rQVHPgtadje596vThW5p+SuUmbZKjuWLCtlp15p9+KafJLPAB7SpKv2oQz9WSQcVFLXReOXvlU7PJwe6WRbZOLYie9yOiHyKGGerp70U8R+p4rnIs0ntNNPuyPpP1v3ZJq9PBJP8rMHkyz1SYWLdSZuMzX2otOt+KfJj622P63uhhN+lFOIwh8L6pyCadZHgyvoOTHvK5cE/7rGeza50hbQZ197q3Zk7HRbgotKCpk1FNZzBeXjhTaZtJ/Hf7sVv8Rv/+mDb/y8Y56wwmHKaTs0BXvRxQ2zG556ScvEDV4i5yvS1LlPZ5zK7vR6fiRS8jkZj7RUZtv4c9AY+i//9+zs1wClTuaOh1fVGDATMBsMbkXYryztR6MDIO/kVxRNa6Ime0OTKAZHzbvF3CldwihnrsLA5IROQQSXyP/Vn+z+ttlzO60Jg6KSxays9sJ+kvDgmgjb06RObZzL3+Iv4zgd7NLYM76+VZeStgGPvc88XQZUj5CjS3zMyk5Mu6XuhUVnmK6bTX4pX+aDKn6plF8G5CdGxPlM1utx7/onsfTovhn1V15/3Tsmdnc7sbm1JiZ824+67ogJGlacc+fPW3DMcVeODbPLh6tRdrd3NNnQRKHVkv9EbMeeJhnr8elnn/i0AI/9rmlCwSrcxYvn4uHDO/6GgDYbY8K/kdje3RCzjfB4MDZWmdDUY3+/HtMzL8UXvvjvxMbuVCxtbEVjfEaTiwE/8PrpO7+K25++H/fu3BBzxr13EePTw/HGmy/H2sZufOu3/+N46eVX4+13f6rxZNcLFvXRZly/sRj3HtVi/uLzcTjciEPa75ijV9wlmRAroEoz28UKN+t0+zxdwnY1qrKXMGAAfYydg23VfXJ4P37x538YDz5+LyZEyBhwIBZc10F3mZ+dF+EajQ1NUEbrLQvypmZmRdgOPDFi532rNiocPPIusdmzZzVBA45iYMQUHx9x16YmaXt7XoXubKzH1vq62k9xBRvax6VS2XKVPh+t5V49yisy4Z1geQXGYExNTZkpsJ/CswtyQpPHXU2mqCo7VZgwsjuLgYgrhlA7e9sqof40eYPAXr66EINK94VnL8ebb7wU9z65rjg1Lzp4l/OmmDWfKNlSXxuNK9euxe0Ha/GLDx7EnfuL8dxLlzX5asXs9ISYhE50djhGPhrTUzOe0HHcfWVlNa8w6XAH+mHMnbmoQbkW73/4oSbRrRivjwlnNuOZF15TvVtxoAnWkUdvDRKaLKbABdrFzjkmXMCAdqTPZ7/zR3ZrKbkQvVKE7VcZ7KRbKtwSN4o/dq9O+6/6lk6hqcI4bfzTzH/sJ1WWpwrTp+18Sp0uL6q4/U1+/aoqVtqty4fMypNf17WKn3Wt2A25uZ76S/aj/GSYjJc/hLWSQV8pdsrVpcmVJmYJzqh7uux8MsDnR2Xo27rn1P1G8HAgGsk7JxcXpuLOZx/EkOxba5w4acT21kbsbG3G4QH9K+NvbG64f7BTkazY+cj1Crw10eT6gGGleXDkx7gn2uO+u39UjDB5cv/yN7/5hvriYrz6ykUDo7N1EOPjC4LTWNy8vhgDI434rd/4d2N8cjp+/fP3VYZdx2WifHi0Ixw/ioVzZ5SHaInoz/7BVuwesng7HucvzVsYMzLUjA/fvaU+PS54NGPhwtV499e/imc0KfriG1+L1775H8Te6Gx0jkZEl5Q2dAH5EI0jhn10iImt6JEaiisCB47YBaq+I/jDV/gOe6Chfxgr4FJ0tmFitO0aL40N6n/DojktpYdQf1LjxURzRBOFgWgNHsSY+A7NrWP4eN+0hR04pMNYU/oPcChMZ1FuS2u+lJfMoomEUSYDtHoJW74dq+JtECRl3wSPnaMZN4RxqMTHrE+mq19FLHW2Il3n0cunXzlOn3IswR065d2pcsg6ZrgMX/Fv5j2oS6adbr1w5msS6JVOleF730X13Kv0rLPvFtNp9jytc0LtUCeUiy3/7sTAvzKJ5rgnFS5dfHEcNhgAW8ZPmcoGJps2wIS5Fpuj/jTkPsUpAI77smOfXcEEAgq+goKJghJgiY71rp19dlQrZYUnZ2G8cqm065o6hfdpLwJqaBTYiJ0CWyDu79SF3jmstVQ3bsIBFMLs+lcwIskCm2wPQlQwR+Mu7XawuwP2+Vdh0uiqDNZzpBxVSP86DaWaVvpXr+zgIuV1/WXPkpbYJJQ6w5Y6STtI2gssHBbzlHY6aPtnvytAKqDB7m/sBHN4DP/g0FXOS8owxDyl+e2HR9eK5bRGlbylnaLtykX+4ByhuL6AR0bHxQOemWqHWLZoahL7B//sn8b3v/uX8eDefW/mgJdik4Xv1BdPs70rnk19HeE/fpys5P5+eEZOUZZHdFlI2amE88Zt5bvZ2Ulht/glGdlOwm9OBcD35ckzzf04watBgzzg7XjwkrFpb/8o2hqHaB/EVbxDAx4wn6YcvjJHaTL5pr9hDo/UYkj9jc1CeY2b+pDKwpVAtUbT4yhuCOoUNU8iqDw1hfc96ypPnjxoiPec9nU8O9tcl5Zv3gBjrqIkXnmE84BTsEqPMizMzca+5jbcq0yPrqlvs8GtWR+JGrQBoZN45OboYOyJJ4ZfZu7GxpTd7W1fSbS+vBSLD+7H44cP4pUvfEFlUWMpnxTwq00pBLY03M79yhN4OaXmR44KiyCQT6KTRqnrBo/2K30WIsiLBQgeoWaBxdddiUbBk5IM+HU6P1Qvv+rbbtWH8sHGnEFFixHVeX687lPf7RHhma/WgJoWmlrhruMqHQjqafWUuj9RLuL6jzTSCeVwVVDDULpf0GEK0w1CmWVTHYAr35SsXOOLy6ESgeYxd6GOeZ3IoR/QbDdrMdFqeJMR144MsNorZOaaoFHVa1wwZx7GNRDQNqpqvFLCvH1igZHSRMCPOCkfVj32dR7TY+Ll2opfH46xEWQl6ovygycBniwo+MFWlXukEvzn+JTlpjoFPqkqoLr+PddiL3iHWYT8/arfv1//bZThDTylgWtXwGWPvjCY+st0aanMr5Sxq6p87S+vDC1V7Pohxoni9dtPqMy1q6pwylX5Dsev334/bty87zdfhups9lLbKVOE/hA98OXihXNx9fLZePHF50X39kSfRk0zqJTLQ4J99ifqc0KlHymjsnQVDBTZGOr42bYJx4LjGc5jN54OleppcCxup9uxhDsd3ukrKK72IV7+26U/nWLvT6vnpvJW9CrxFDf86F9qd4+/qasoPeXkSiTyLuGSXqO2NL9e3doRv6Vv0x7SzzhOTvbTdSvqifwqVWVn1V+nXiqK6DoUf/KoCBN01nmmHT8++O6G1R9jDPQlywh+0Q/R+iZ5gmLqD7csa8a1n1Rp09PqaW6ZLK0qRRlJs3LPBItG2TXdq7RK/Uva/rZd7dht2Mq/gk2/yh6OIqC+s0JW9DG+CirYVDgvWOMjExsKs2ycVGb6F4xdjkzXCi8ZbpEK15ij8/bdsMLjDuTJ1ZudlL6v/VOYki9lIFmq5lYkryoru+kHd+ykXcJhEiY15cs20mdq23P+1guHX+VGCdLhpH/RTgNdpVnsxU/a9MHulV9xq/y7Wm6Md934Lqvq81/8l/+nb8vfwYAfAewjOwCDGeQoje9DlhvDJimSAINW3mk9GCNxEA21VQM7A9ogR900+Cl4ak2a0EoBYsuRZW8wq6ADcwoz0a9cFkz/pqqcrLJZTrtVcUrcrklz419puT+1cSoNEAFI+XbNZTn5J79KO3ylio3SlfgODXztliH8a7/UmWfxwDiZR2r9Kp2nNbJ/sbgzVe4K5y8HyFAeXWWnLdkR8cyzV+PixQveXXP+/JW4devjWBQjO6RJ774YXIT54IYZZ000dmB89/bUkbi3fVDM/1ociCml+BxzX91cjRuffhofvPu2Hx66rLTffvuXceXShVh69DjOnp1TEXhclpe1acVBP3zV2VnXZEAMfodHslqaFAxGo7UQZy+8Fi+/+RvxYFWTl8HRmFd63NcOvsyMjcQn7/0i1N+DB71a4rv3DjguPOu74usyNzrL8c67PzfcNtc6cf/evZidnYvx1qWYPf987B6Pxa6Qe2Awhf2oCmqOY3sFuqrppCp/VJ+1qxQuw/Z7PiWgADs6fBSt0cOYr+3E+vV3492/+vNoqxjrGytiPo81uVhWn+LuwZ148YVX4vade0p7JNY1CRhUxX1VgHekgBMidLK3arWY1MRkUAzLAIL+ve0YVlsP7HdiX/A9OtyPztpqrC4/tpCf1VGOM26ur2tyJ7hp4tWQZgLlu/U1yRgZHdHEquNBHtVojsXYWFt1EOPK7mVNBJnwwCStr6/JnsKSiYm2mU921T9S+8/OzfktgWHluasJJzvtv/LV12KAxaKho1iYbUZdoJoUTrACe+H8mbj4zIWYVjrtVtMLHe2JsVjbPoof/OpmbArQK8LB2QnhlSa3s/OT8f/j7L+CZE2u/E7wpIjMiNRaXa1vaYgCCrLRQLObaLLJoRjacGaXapdc2rwNuZx3PK/RbG2f12xtdmdo08NmCzZboIHuBtAAqoDS6lbV1VqklpERkXL/v3PcI77Mm4XGzMn0cHX8uDp+/Lh//vk3MjakOsY1RffuP/BNU056TajfWUi2q261uuLFIw/nF6x/eNjmH9z1j7wsrK7Z5WdekHzaFW+gOCOzxOmajDrEs9RJos1lGSfH8sYRp4xc/fdujtHrr/XK9hBniKJpTQBHGn4K7nyKwcHDgODU5jgHUlxIiENQSNcsTss6AFlOFSGH/aK4IhzO43CZwh8lP5w+mhGMCEc1CGWCtvCAiAnEMCkMUpkczQYNRysA+YESineAhyV//JJYLv/PVFK/HQBO5OxqzHTY+uIDW3pww3Y3lv014unJCb/qrJfFusYY12Uh+xhnPAiFn9hQ2db4ZMOmrVS2gaFx+/o3/obC2uze3VvSYvZsmxOGGl+89s8bUvWNmm1uNGx0qMfWVmt+B/9mbddmNcaGBqaso6vPH5ANaVzeu31b8/m2xnWXZGWnP4zjGrYzZ8fEvzu2vjavMWP25a89bw/v1+yHf/GGnT/5nH+r4/HsnI1NDVvf4JSdPvWs/fB7f6HyzFtfb90mTr9iS9t9Vvfre3aNF6R39rfUWO3WtVezSlnjXJ3Vwz2KXQ2ebGosbVqP5Btjm9PV+ztbkm+MJto+2tmBvgjLTYCEnRSIsrDZ6OfUHCfmytI3+EaH1ataaEsv0fzCRyz9NGnqs2L/BzlCmoQP9OnT/VssQ8QXceDLlmF+joU79CN3ujCU/kiVdAt3Bz23C+Fu6ydM+IGiQl0Ef7igOFdqJa/QpmhT9qBI65sImU6yI9+cR8tQ/nA7qgPuDMQdtltufo6Ki3IXwzMUnAWIwOi5jCD7ELLT95pmN7wVaM1FA+E+b0XdYkOFtlY9Nf6sXeNRfFqXXrPDZk8HRxuEqziuP/KPvWo+qW2xAbfv41JEUn8nQ8aee/gptpfcg3ApP+VLHPoo5YgFEbpv4MZWVbM2MlgtP23hpKhXBvyAo6c0DpkqodEu/OSFgAPtgtv9EZajgJSqid+KE125o73zHxA6fOSs8sqRS5DtJihtrCmyiTb0uhKXwnOmxXwOG8DLIuNpvDOS8bBwx6hotZ1TA7cwtwYuycJ+GiKfDC0njoNpoizuFBTSqWG4WgR9AXeXdI2BsnSf4V7rkS7LVT7f+9M/tT//7veswQnHWlWytOJvY0qMSJbTWpKrfX3OTxxmwEY3Q+/hXloO4vh9/ZKX/dKl2JAfkf5TrdWtu1JxXitLZy73im7S9djo5xQ7J+fxcziDjXVokVdtsxb36EuvqvANJJWDcN6G8Q0e0eTDevzFwwdO0Ur3VLnYRONkflU02cSGBtdJkoxycB8+Yaw3eDDgG9tqL67y4cofPqDLhgAPEniLtFTq9jJyLSXXUO5oPuV7N5vSiweHh7QOYF5b1/yiuVltU+7skP6/ZG2aBzmxrX/px3XfmO3YrWv9qoJsbVovxwT3tnzjnwf0jE6uaKhoLVOrrlnX/o6/Bct3CNalS6P38oDFr+RxGYthlMEbhT4XuFtlcZCVN2U92FMgVkL20pa8AcT3t4hFP/c1otZYm5JB/tBRXt4YYm1GHKZJ3umSP/lCjUCPirIxP7mfU47kzrpd63nN4zxAH+3t1DzLW4UgiU4qp5ehCB5/0Ag7/sgfFEzRLQNEPXEU3ALK3oLI9wCkrKJ+sbfg1FM62pDNGkaJtwuBjBnF+3BXPWPjn815s271b08JPYUT/ZI90o24g3uk0mkDXbw52O5vhFXQ/0UPrYKPBrOOgk86OJEtu1M2hxr4tsGeeIlvCGiZ4yeWaSffTMKoDDyE5kEB5Ya/AHiYeuWNVOKoRQtSxQ9BhFI/2fph04s/f8CqMNcHMMQRAD7NhSPbhyDzD0B74c7tmnnUowNFbjJ3l/vJJsp0BPVcBv8NyHhFfHcn+kcWsgmHkeRX4XhT6Qc/+LHdf7RgHd19koXIxygTMtS/lyHstZVlrYM37NSpkzamteMW62n1ictS1TWXqcijnw6BwyhoAS3BYY9d9fGe760hx+kEXyPSlvqDV+OwQoyhDM1+SHaxjX6ZuAzIMviJ0ITttj8ExldIC5C+SCPiCQs/XBv0FK64CG6VHDvz2wHwhBpnIPDAWwYbHlXDaz3Rbqv1LWsgH533IifgcJn+j0BOX6STnWGpHE0dq4UTNYV/5FEwMVFb+g45VGhD1UMM5LIZcCr6gQbjM+8rOCSrWYbkgNbhsKeB8GJc+AM/TCquA+E5DstdzbDkVj1yWA4HcFL/w0CVKWuue7jBVd64E07kFjhAytF/A6cV5/7scAia/LhN96hp/Q09v3VBY1oF9MPpWrfy7SXepOXRLnoHTY0O5HUSLeoSD4VFysOynf4UQNgBmx/SugnI7eO1zDgEJYQD7YdJNKIScme8ZPgFJ0wr3MvW9MdfLi82kRHPH97kl1zG3/Ev//X/4Jv9FJSsfeNDtcdGGPpHPNVYYdS2iQAfmtPc56chuPIF5YnX0pg0ZSkeMixjKIiXIyZkObbYhJORFFWezlVegjC40y95uS+HCuTAXTRUlH53bAJwE5a87iYn6GWTwnOnPWX4KcS5G/xUhwxM3Ezi3qAFQ3l8UZnyCqB+0E75pz8g8HO4aKS8gQgLyDjYuXyAh+nXY5VNuBNe/Dt4C4OCkTDiYQ4n9ztKHXb12lX/+NT8g1tabGzacE9ZSku7lP8YVWxKcXKbV2H9VL7SIse4M31AijiK+/jEuF8/0avFwc7mhn+kd3l2Vkr2Cs3kis+Jk8fsyewjvxJofWNDCn5dZkMLlpImXylUUqqHh3vsuc8+a/1DUza/WLc7Dx7bYlWLhY4+6xrokfbUbnfu3LQf/dkf2vL8HZueGbG52ce2s7XuCv+TJws2MNZnn9z8wH7+2p/ZCB8Aq3KifVvuLnvuuZM2Mnre9kuTtts9IiHQI0Ugnd7wVoo+9GamnenXFO5NipEPHA/TbzYOchQFlwN+R9BYEz0Mm3ZDve02099ht974S3v3R39mO2qz3VrN27iiRc1WOkk/OTmpRdKuLwAqff3+AZtKb6/6QAqizPZWnWNZtsEiZHlJ9V2zdvXj7ua6tSluUP3crQ7j48WM3e36prWpL3n7hsUSiwqu3OEUFX0Lb0QdXERS8LjGqaPLxien/APBjx49sXqj7hv5/QP9ftc/m/ecAOvp4Y7ULXdDjyuIELibjqPySqHiY78ox+cvnrA19bFp0XXx9LgtPnrkJ7rKovF4cc72Onft7p07/lbGoniJk71d3cP28/fvWYdw5uZWxWNbdvrkKS3CHlujseqvWbOAHBwetVJ3xevH4mxxeU1tu26DA0PW3VXRgqnL+KDd5TPTNtlfskf37/mH/k5cOBevT7dz8rOkxSFvObBZqoWmOp425K5BTobF3c9qL1UQPkH2AT4KkXOyYkRGO8YE6IEOyRKQroUXEO6kjwWAJpOVoJBJRRM8+RQ08XC23IfBS6+og7Gi6QHZBqKeQCssQ8JL4WFFKxSBEJ99mgTCjuFzCJsw8FK2xDZlJSSwgeTwOqZxmJI4uAwmLuUZv1Fe3GEO1jP6FScPwBWvfuUKATYyGH9cB7Jd27C3X/2Bbcw+sMbqgvMwV/cMa2ysa0GxurTkH67mLYC65F5FMpaFFA9La42qxnOfVav7trq+bf/nf/Yv7cOPP7GH92/bjhRfNk64gssXmCrLUN+YrYqX5+dmVZhuu3VzUeNX5ensM67sIe8LF85aX++ozT55KPrLKmeXysyH0Wt+gvnkqUFbWbxvJQnmnsFhjaMVe3x/wc6cm7Kh/ooN9g3Yo4VFzRUNe3hnzj7+6L4tzi6pEVbt2WdGbW5dCu7weclOTldIZ9iqar7Y9zuneRA70LNm3VaX4S0hHgg3rLd9TzTu+vdg+isV6QVqW/URssG7Su3h7e8eLYbl8R6WnzA0kW7pH2M97XZsSHrHvtpDddrfrtlwf9lf0+9QfzAeaTPko29Apb7zPqQvNf/54gKf6PKgMsZEQOaRVljwQ/Y2N3bkzotqqLEhFXngIUx1E8NwypZFXoQB/MrIDxXo5vkkYxCYF/4OCvaxUoBcPq6gowytBX3gIaPAifI6YpNeKzwZL0cYxcrmN8CD3C7qVvxEWAZ3pzA3/Hk0rhZuMc1h8OInOFDbZkSy5XeaGNFz/UieTNvlLsbbMOljsoWpQNFQHIsCdF1OAXFAgEXDPqeyFM4ieFvhXLlT48SwploeCqAPaxkXPJvKkkvmGy25ePxEgfQfNvjEe1rl4SePFAUuOFGjBJ4Ev8c27Vw/oJlXIdlBICLaPlOJnxYfABGeiCUgzI0QnQL/JNJ/zDy0ZUBOiU0dDlBSmtxOLQicloFShHk7pIr5r8pFToGRyqII78/Ev+SRyxKJBM0AgbudOo4EKT8Z7EgW8cU2PgzogwchU8mUAmKej5pTVt4GZOwwptH9iGnjfvSK2dRwt431ddn7b71u//G3/1d78/U3pW9I11XNeTjMZjIPnDhBzyl4FrUcPujs7PK82ETiRDun3dc3qr7Gom06pK+Qjm9NwOfwP3pkiZPwcu+oTNV63ebmF0SlLfQ4+XlIzPw2MTHhm+3ohf7NGP1xRSP33sNz3HfPhjzfdqH2fFC3f7DfqtLtOa28LR1wmzdJJYuHhkd8o56HEDxg4DsCXIXD4hz6tFd//4CvFTk0wn35uHm7dFf1Qq7RFp0yyG5oc+qeb0CxCRnfFdAiQ3h+El/l6pDMH+pTufcaNjE66FcA2H7dlhdmFab8bcfGuVZU8ZVu1W5fZdX8Mj0xqvQ9NiBzjHWN1icnj03biPxnj2kN8/iRfXL9ur391tt2Q/axE8e1phjxPmatBP/4Az0GuoC6+QNHzQF5DMEYuDHOC/SX0pAu+DpkOrxD+5GEjWGuB+OtDjaSoMkDSaUKuiTAAJqLGFfoC8gZl30wIHwoSeUgL3Mh39FhXu3vYj1vNtDdYb2ax9n8pqNjbSt8SCfy5OPyK3lzPDbOjOz+CBA0HQrDnVMLKDe4yZsdzfZyP30kC+bDD08TLDrNaquOtGeTMmRFw2Wk2oAEtKlvuHubS1eQHsKbXt0lNt93pUeo/t371i13j+bQPul3fT1d1k0/qN33xXf7GrsDlS4b7e+18cEef2DQvrOlNG1+pTF38/OB3261JSWiKeHnvD9C71BGxiUPfvhgvIaq9yls4+WnzOJhN04FP4EtIMy7nT/6xLtWuLJROeBBjOMQT7TioRK/tGGEZnA8Gd/gVxu5rYJjSEJ7Rv+llNmtspFD5JNtcmgZBbodc2WhbBEVaXA4QDcghx22yTooFqHd/vIHf2Xf/4sf29a++qyTK2s5YCje541S0PXDmo4h8fjBHXv+hee0hjzm/EN/MC4CkTyifr8IEmqiXcBN8wXXtqFPcOCMB6qsF4kJzIyvMe12+vV8w85uoNU+2Z3GZ7YVlLHx43a/O1q0sJqk5Ci2YzHvDDFucEHDg1S9SBNlxCY2bIDyHegfEcjld7mFhILFFdbGQ19FrfENF/g2KCW6uKN+mVrK4n8XFOtetIGm0x3FUUFA+FWaVln0m9sk2oUA5KxGtyrlY0+JAlNhkj985B5eYD3gdfb0hfbMDs+HdkluD5NHgTldhsAhLDQzoEnPf5B7KR95o8zJqOBEhxtUxj2JACfs9HE17aIhLArgEOGUsRWOnU0Gj9efr1nUFhj0GvwuE51QcI7jykSccAlTHrxh21BbsuLbwta4Q1/nWk3/rqWINLT2gghzVdRf9VMjML5pQ/0328Rtb6oIpxncLTt+yDXCgGIfRJqWHzjsV0ByZHzZuLOBd+SgfMR7mbLxNBjmkyhvlJlAb/GUDhN+8DAd/5d/9T98xyumQJ6gIZ9oWAYY7YPCGGpBmnwk+5ikePleOoFv9qN8lBXOdT7QivuQlEr4npELOiY6fO1W393xjQYErisz5OubZRr2XtFcORKTvmAi6GCY0mOzeQrT6t/tZrzwAWgWAV8TR4Z02e3xT/m9SVvpZBcZx/3J4A5E/cvArvy5oiXbhX/T+L9MsXNkk464VJcUIYg4nM18nYxHxq8nCCAcn9PykMiDDVg+FInyvbdTt7t3r9obb/zY2mpr/vCmsbFiO9vc4dntp7r32RhmQ4S0GmxcvcN1KDu7nErdsd7+fvvGN75hPX7aRjSVdu7hXdvZrBt3fK6tV822q3b69Bm/ToWTNxyRoN+4e5S2QJmu19dtfX3Vjp85YfcfLNnCXN1GJ07YblefrTT2bObktO13ttmDe/dsY/GRVdcea6GxoAVHty2tPhE/9tjq+pp4t6oFS7c1tBDo6RqyzY0dv7JmemLQjs2ctP6h5617aMq2pbztdHRrYqmpONFa1DEGWTRlNh4RP2G50U/BHOazDJy2YlFDGokxCSgtoLTwYNNq5fYn9ub3/9DWFx5bSR3lm3saV34/foWPpW3ZyZNnbGVt3canZ2xTizVe361I0eRucD6AxknW/Z1t29MCanerZpNjw3Z8csRGhgdtdGTYi8cCigcIw/19Nszd/eo3TkZxOogPqiFIBwYGfDGJUsomPjxWURm4vqexxWlkPuLZ5gvKhhZbvaLDArG6WbW1tRVbWV4Wf/CAgDcOOKXVaTNTM/bkybw/LGxISeZ7DvQFm/4VKdPj4z22ePWunT0zY5954Yy9+9rP7cHjORuZmLaqlOfTZ0/a6OiY2mHPuqRwTw6M2d07T+yD23O2uLSqfh72xU9Fq5QXnrvop3D4sDHKXa2+bXMLyza7IN5QPfr7R+zsyRN+6ndVddiQZnHlg4/scy9dst7dTRtS+9yYXbJnX3rF24sHDjzA6Onct75Kpz+U4gFJm2Qcp/l9sSAFmDHrr+RKFhLmY1s4ziM+1PELiFI7+KmG8LppgQgoJGRg8KBDSuf8xWBOOD6eiQsUNznsUKBkk9KEsxnWjC8aLOp4ICz5i7RxU9dD+XlY9ifwsmOHtwl548TrkhESUtQvQ7hzWDEGyLIyIlJbtwg1QzIUy5NNyHOllpJGvCv8pNXkRwx9jrzzNzg0fwnBeaBT/NYj3mJOXJ9/ZB07VdtcXZLigYzdkQyssRtjA4y7oSEp+w3v5m3R4nqG2NBgVu2ULNO8u90pnj9nlb6y3bj6kbLZtpERri2o2Xaj5hsPPFTfb9uQbByzO/fu29rqtuTDmjUkIztLvTY2PuBXANx98FDl3bbVtWVR79f45voHKdKSGydPVXyTvqd/0hodDVtf27eV+SVr7961ufkn9rnnv63xMeQPytbm1/xbIWPTo3bq3OdUxj57uLhnJy5+3nbr7Zr/O1SHPS2KS1Zua9hQZ7fN3f+R3f74z+3kxDHVUTJFg6NP431/Z9m261pQ9w1Zl9qN+6BZ5aLAuQ6gP7QOHgQwobquoMh2tVeHZCinX2f6222sLMWvtm7cvT4+1GujA2X/MB79gS6Cdsi44zVP2higL/3Edh6OdLgAJTS+N6Lcc6DA3XidT2XcrX/xWnLC/S4TKT+GGH99V/zCPZEs8HZ29tXmLfpJhXX5ih6UdZeg0Coc7YEhyMucy1GAKC95iipGfx6iZNQ79KpQIilXpMnpWjaQXV5Opc/6R9DAlpHtbnBwJxwMkZ7WPfJ6aygOk8KAlrsZWzAt8Jp6EA2AHRDJVc+EfpgeqL5ppvAISUYRjikHeidvmXJFSHxEV7ZENgsGNvzpU67u0ZCymsY6D9iZ2egHDvezePACyMQmR8vfNIQhnGRH/+Fn+43Glb8Ah8tKJTwE2+MiQauuTdJPG/9RHuFxaAYnaOXX4pmi3uOpUxlCNjIu+cv+g0D4gUDch5GaoAgKD5PJXawTgI/mCvBCyGBno3+ZXA5ME3JA0ThEPk/nRX8oLMd5mhbuQdMq1UHIbX0wnvtiSYM847q0dukSbZK90vKsXJLc3NuySempx4a67ZP337ff/l9/W7rNXS9PpbdfOpbw2LCXjZzcYUErGiXpKVI83PZFsWTkZr3h12kiSVk0c8UUb2ByXz+b62wwtUtv5wO6PARoL3X5wpkHw4NDw36QgdOwvLlb29w0rtWZX5gTzq7mpfjA7sLCkmSKsmvfk94eDwy6JXNxU33kOXMkG/JcC1nd3HDdkSs02YDnuzS+Ua0/9EP/aKrSM9f29PZarbphPWz8a95EP8WPXuUfHBY9Hnijb21Ix9/f17pD+tma5lry4q051hK8vbpPHtKDh3p74q1WzbnrKwuao3ljec36KyW/uuMrX/icXT513M4en7Yzp4/b1LEJm5oYtc9/9iWbmhy3Ic3Z6Kscnhkb7LUXL120wd6y3bp5M66FrG7ak8ezqgPfC2vY6PCwn8Ln4SsN4nJTDYYuSTfBQ0VwnyJcViV34DFvoU92+lqA9oQPOHTiVx2pPXnzzuc19TVhewrza3nhNxl4iPzQR+Fx1vXk4R/Ib0M3RQZ2+Nq8Ilk41tNpEwNdNqwJdqDc6RvW9IGXSzQoVwgxLFYxlDXqk3+d/uE6yhtB/LTifDxhN6lQbsoc+LHxgb+VJgqR4mXH+E/yK6UjAjRMrFjlTuX2aNoLj2xVSzY7HIpXH9DWPd3SU6RT8CH3nrLaXIodG/ZcM0v7c/J/r6G1cVebf3R3fKAiu2LjGsd9ajfWY3yIt0/rs4psDgQxXugT8vO9EC+DSi03B+i8RKov81Hsv6A/aIms8jieykg7+Dd3UkWj9QBh5okAp9z0t/uJVV6p+gJwArepcygu5Br0A7HZXornIEQY0YXdwJW+B4Yb/WB80x4jD26nl+LxxsZnwtFfbPJhJLEIxwg/CGa6HhJxBXMAKI/+o30ijoeiv/8Hf2RXbz20jm4OxcW81VDfAeByiK6E0i7l8uypGfvql7/kb+Jy1a0fzBDRoEmK4MXcdgS5X+6WacGB3qHNZLuOKMeudA3qDAK6qPeDTJMcaeUJ+gehWP9iO9B/oLuRn96nb90NLXDSH7KGsAgHSWkhBW0vKUAK/YID0eQmDfzrIRHsPIHHcZFH4BOH33Gir5tAuOeXUfEwPpBt8SCTzX7eXtpvi4fZmQ7Yno+73Hfgz2kn8zQcDM/OCIv0rbQUzqNleWsml4zKyFgmOtYWipX89L5RqNMQJhyELhnfZNIclkxdEQ0N9PjuBzJB9EQk9kgzJH5L4DSV1vtKbm+JA/iRP1dXUU6gGI3ba6Efntdhh6E+lDnhe5rg/QDo6lcG3iU0xmqEuQlEual/slNcMzx7mthRB8DlgDxuFMo4QX8hCThSeVwmqqUCR7KHdkQ339RY2tjetap0GNfhJfHrUuLZI0Oqo9PzDQj2W7wNsfXnD7ipu/vD+HiQo9Ue/tNEaIbhPcLO7iIcjseX7Tz+Ym2V4hWRDWXL5Qt34DxdzsDBBM2UrmA6/q+c7FfD+ekmodCAPAlho99tGRosTYX61WQoG4WiJPwuMSjMXmrjbkOUDBiJjf2YtL0SSulGeHQeG8NMbZ1sllAwDRIfKKIdxW3BQV/AU2HKqxlKrdw6gk5G8T+BClNEazopU3IW4TBN2DAHPRUl8I5LbsDdCsu1zHER7lEHIkifxnYEUV6PiTjoEPZUq3l7HDaBE6747ZSg8RMNHbs2NFCyC6dnbHK0z26887bidmxzZUmo9NS+LyB4xZeTQ5yeoS+7St1aJPAB2LINDAy6e2Fh0ZaXVqy2tmbrywv+HYf4mIYWERvrUpo67cnsrHiND7iWfXOlv29QE3OvK1ijI71SlgekwJft4f1ZK3cP2NXrD+zFz37NXv7Kt7SeKdvkSL8tLizbe2+9YTMDZZu7f8vGRso2ONDuH8h8/HhFLM2HLkvW468rt/sJnMbWhvI04Qza1NRJzvPYakML+lJF5elynkVJykp3Noeh1ZpA+J4Gwg/G8VE/ruBAwdjbrWvM7NhwRYpl9Yn9+A9/x8q7G0La0rhCkddiSUol4wfGYEN9fWNDNDiBuG+b6geKsDQ/r/Ze0CJq01aW+AhnTbQ56b9nw8NDNqDF0+P5OXv/44/t3Y+u2O3HD21ZiyROSnHvN9fcrGpSXVxe9Y0oSszH0Lj/n5NkK1rMsNjig2Ysys6dOeNKH7zKWN6VUsTpKk5xraws+4fd8gZpva6yaPEzpAUiDy3mVNZ2TsUoLXXbJJ+dLRvRousf//2/ZX31LZuY7LUT0xXrL/WJZt0XlqdOnbL5+VlrbHINyK49fPjAJscnbHVj064+XrVN6W68psVDius3btjq6oaNjB7z7yBs77Pg5Iqikp2cOm5bqhevkc+rTdbXq7a6zpVAQ/bkyRNfTJ+YmrTlxVVbUpusra7ZZ1580da1yOX0R590Dk6B8e0RFl58fLSufkJuchqBhzk9ahteF+9RPB/h6kSZFAYPP/1jYhpzkpCSeUpf2HRrAZ4DAU1AFuS4kCwtvF8km4pwQCIdEV8E0h9GyfkU8/tFYUUgjNBiTODFOPm0NG77b8DTePiT4nBkXNgHRyOoOS7HFOW5yio3k6mHMw7F8CysweZND8eRfOThTnsbGxnrmtP2bKu6ZEtzDzSGN3xBzmJ9ZXHBanwXQ3IVZaVTcox7j9lE53SY2ZYvpLq7eiRH921kbMx+/Td+za5dv2J3b36svPZtZnrcLl08Zw8f3BMvtCnFlpTIqn3jV79gpZL4uK9NtmQ1O5N7fES7pLy0qO/c0RjYtpX5Fevp4USRxuTwsNxD9pkvPrKZmZKtLZudujRii3ObVl3b0gTfZb/6zVesIn6+eWfezj5zyS6cu+gy5oXPvWinLv+6PVjosxMnX5DMHvEP8/Lgf6S/U2O33a9E6G3fsNvXvmtv//S3rbtj3c6dPGWD3RO2tXHXbl1/w55/9qzkgvpFjN2t9tiTLGBDRz/WsbdtJbULhzA7mOM0Vjitz+YN1wzMDJXsxHCXDXeb6i3Z31vRwlwLco15xtqe6iuVQrqKdBONNU5aMtd0oHOoB5FdLJ4Jd3lF/9Kvqm8RDvII/AFftAzB0GLdxoYxG3Oc2IkTlyioaSN5W4s7hRcfJvi8nXiMv7AB8oqwZj4p2BVmojEFACeU6cTD0FUBOCXKmyeuixEeFfd8oB+KIX+eJAxhGJ96kjuFA1jhaoV5YIbD+P4X0MT/a4C6ZNxiVZ0W9At0mvkcQfupINLKYnEmca1+i3uxG6waqDCbaHJyIiiaij7TnKtSsNHPRgz8KmQfgy1IbsKKwQVoBuOADo5Pwy3QPqp+RXexfQ4COC28o6BFJ+GKmLdQCvZQ4RzOO8LDXwR4OqcNaJWu2KcB4Y55LTAzNkEH6kW5jsiQkKPCfxGAH2OlBdTIQw6Qino+DQfTAq0y5DjsMFzxIQHsH90dlK7DiemOnboNSLiVlWxYYcuP7tkf/6f/aD/44Y/s8eyC2qTDuiu9Xk4/fS+dhSJzRQ0yhE139O0t6RMsZtHL0feYTzg1Pzg8aJ08EO7ircROfyOTh8oc2tjZkYyS7OME/tLyonXtSU6o5+rVuu3UVK7eAevv6bf+oSHHOX7iJBX0za8VrQnaNed1a55BVC5Kxx8YGpDOteI6HpvxbGAAtCin/blKZ3hwQHOb5iPJQq6PY53IW5+jKrO3kfzSjP2AUH1jxd86HZBM32pwBRCL/13RL/lbvw3NAWzOVlS3Ghv+mje4SnZI+P7tA82V40Mqv9p5amTQtjdXbUTrifMzU/bNr33ZLp87bZ9/4Tn7yhc+b1/4/Mv20nPP+TVy09Mz1isdkofqHFzaF82evn538x2yk6dPWZ/6ijf4hkT3xZdetGPSTT/7uS+onbbspnTPd956y378ox/4ff7PPP+c6wvxNkeMoU/nVXVugYeaXIRD4cxLzFEerh/8nLhnUzk+UKg5tyS/dM5+6alDZU7nS/arPVhTkAZavqmyy5pPM6Po8vZuu2Qd182QbmKwLH2cj9cynyrrPaXVfMouAOmZM30TVx4vm8A3fhTWqhnx4cr1bdU9m4Cj2uNA2BHxmTZQpA/ZeKDNuG21d6zmAjJ+hsNygDmSQxTwE7cU8HAu9jgI35eRjiUhx0MY3l7k2q1prUcHKxqv0v36SmZ9ZdYbMmo//36hiKJVIBt9TsUmM4C2Sx4/Ra5xz5tl6Ay8CQgi8ziVdvnZTEndsivZzQDsHBp1xKDnZHezbShPM1mkK7YRuLR3BBXbioMwEe8b9TI8SIwN/pRnuNzmt4XLJme8ZRQb/REXhrQkEB742ZBOYU7RcfTTLDiBKSzXW23GPL2mNeTt+4+1zqtrzJSln7Feo/7eG04iNm33/EHfi88/K5mksa+8lKvWeepQp0saJyxbjpxNLkOCg/6CO5WNMuViMp75VhA8hR4K75HCbdHJtKJesmknb69om9xeB4uAJzLAlWk8VU5lQlAOdx5r+lu4+LNpQna6rR9spS+mzfg5LWVV0Ztl9rgUn3XQHOh7HJrTOI3Nhu2unzCOSMdymoVxHsmapgi5HBnCnwrgfRrxTdvd7hQcbEfCXUsQb7CWZ1eUh6o8/CtJQLDeII4+Aphj2bDeVn9xaLrB+kCmJh7kLVEOTvqd8uIJ1pd+ypyEnleqn2dKGfAX4hyPsJahdGG3wNN4PenjoIcbim7LNPnL+6bFVy3T8kcfHgzLJsZxKz6P3aI750MJwu1W0wZoD5cLClSzuTz0K3rk9qt5FN/Ybbeq1slrm9syW7ZR4+1EdCG1NW2c2pbyylJPia5nGfyWWiAaAF+yA/JYPwwtfgGyO9tRr8O0nsYrAmERXmiAI+FwfPTz0TQLtgw2eB3/4l//m+9wSjE/ceIJFK9CMM94AysPlM1IjUKWFTNNeApmo5+JMF6DE0GZmEBCeLEBRjpOUMGcPJ1BFfRTrVp40wFiB3UK3REVj8IVDcyc41oGuoD7wyFbHYJJ0Zjo3GieHBYhrc7zMNI7jYL7QBj4LRPpZSn2AB5B2O6ndrgjLAR5qz5ATgN2/AU042W5yW5RjLZtub0s/DXLhT+VLyeWPwygNmfzudRpUv3l27LN9RV77uI521tbtGtXPvBNFQQZG82+wa/O4o5zBmEon53GXZ4senkY4Pdnsrn8ZM5PbXMClROXp0+e9NM43BO9o4XGxUsXNXB3bVU4jHIGNjyztjZnJ06M22/+5jfs6tUPlce2zRyftCvXrlq5f1CT8QXfTPvZX/3Y/ug//5Fvls/fu2GPbt9U9dbt+WcnbWi4zx48EF2FbGjx0i6+5PTsyZOTduHiceXVsImxERsYGLJPrs/ak2WzkakLmnSHtfhQIZx3W33r7Ycby4E2dqsZX8RrQSt9NnA4v1p7WW9p10/RVPY27O3v/Z7NXr1ilX0t3tRmbNiz8dfYUpurYaDaVa741TNc28NTSt6K8FPMbIBtN7QI6vZ7waXJa7LRRCTlgYXd5NiY488vL/n9d9viPa7TGdOChut1oNepfptfXNYkxF3bUVgWAyweOcXOR8nc1oKNU/krq6v+tkfOh0UkwKvcvPlBH/uYQ9Iqz6GBfltTGia/+vaODWkRubG26huhnWUtVtp37Wufe952V4RjfK9h15afrFhv76Cf2t/YrNpzWjiNjAz7dVBsYC0uztnMzLT9/KO7NrcaH4dmkcvbJg/uPrQH9+f8aW99t9Oq1TabX1iQMioFHA1cfdCj9uQNBR5o8Br8ysqafXLthp0+ccKWZudUri57+PChdVX6bPr0edusa0GJ4qd6sQhk8xGobtZts8ZCXHwhXu7a29YiwfzuTz4Y2q0FAnd/cnjElQRyd6FHOxf5JdrdbTdPA0lacWEf5tVs+MkyJhsFJpOg4DwKSHIY5WmaEZbtYjhwOIzfHNvCi3YopstQTJfhaDxvhSZi4IRp4svGnecD3DhDJmfsMK59qG2ZwN3PzAWODCEo6ts7WzagFXF1bcl++N3ft9WVBbt//4699Nxle3T/poZmwzcwVhaXfG78zIsvSO7t2NTUlNUaW3bx8jPWKfnIqaIzZ475SUr2ulFy2WSZnJ7wh4Kzj+9rzK5at1iXlxXXJDdXV9dtfOa4xmFJaar24osnbXKybOPjM/bz1z8Wq3GHsyS7+HFvv+7jr7Nz277ytVOqb8kePV5QybYlH/rsmRf27Kd/8dBuXNu2pcUVq2uBdHpmVHJywErK/42fXdEY3BZPd9lWfVOKqtqt56R9/qu/boM9bVZVvaeVL/fS9lWkDyjPDsnZno5lm3/4gXVuras9PlF7VO3i2bO28OSW/eX3ftdOnhizleVZLa7GrW2nw7brG65f8Mr8oOTCUEVjiCEnecLmP/NRaa8u2blvZ8Z7bLpf8lNzAB8iRwfhCjD/9gEnHuk3GfQRrp7zfpQO4v3NolrA2OFu1havtKDJM4LsDv2h+JfiJI9YnNdrW+pXNvtZKJJPzP5sJm81uFMScSiZifxQauc7/cTpjGyyTAj67iK84CcO9vRM8KXygeBOmaAZNjK6GUcid/Oj/4TXMvhlfB6M9ABWLoHjuSvhh8P9Dikslwtfccz9spBxc4sAh3XBCPs0mvS5LKJlcl0Br4/kMz217SesCAv9lBNX/h0czZvoJnEyS341up/M87zTxptDZIBccPopj8PQDMahxOB/Gm6GvIA4vJAo1rlVjkMADmhFg5XaMNyFdkyGvnIjn/OjAh0l21HyZrqnADx3HCyZ+wpp8GOgE7NpQA7PQBcCXlbsoklhvyzkfHIeOR+ouPsAsU+jXSxdlKEFuINy9Nm+lWRzLQyb/ANdbTYsvY8Pds5MDRtXGP7kr/7S/vgPf9evWtuUjtzVXfHNe9el/KHlvlUV3iE5R2PwrvVmrSr9dl3j0/wwBm9Xc9iCazA5RMDHP+HxHaVj45wNSzYpt+s1/yYWJ1cH+3slk3m7tFvzyapoqbz7krFCZAMKGr3SIdEreetseGDAdZm2nU3b19zWqEpf4yq6tAnPm5Sk4eHGVm1TBWURuWWDvT2i0+1l4I20kmrAenFX+u228OpadzTW1/zO88XZR5pPFuXeFv01p4l+y8jccd047tBnXtXKwzeyd1VHDlf095TtwplTdmp60k5M8k2uLpsaG7LTx6dtfIRN/AG127q/4VYT3YUlzdePH9qHV67YlU+u2jvvv2vvat1z/eYtu3Xrtr377nv23vsf2DvvvGevvvYz++jjT+z9j6/aW+99YO/J/cY7H9p7H12zu/ce2PLSkh+82dxYUxNqLhD98xcu+PepeDiDzA8+yeYI8GB4RryY3LAQQzDSK0j6NBzAusa/I6B+4SOv8FdZvDQ2UNbc2WZD0kuGVX8elvOgye+NVn8w9nkA4ZtVjB3R5C3YHuH1i726Ncd2Cr+i/ocm33TjQYufMldhfLMRW2UACPNNHBmK1xyjTjsM0HJnE5Dji3AgLLmz/HNwd8HvKC59W7ILg7+QV4bDeRb9SCLGD83GeIDXMMhB37lQGzKddmls8j26PrU1m/zt+9vGStqvDxTv0j+xGRjXLqH/oX/QmWQXOeY240dGOOzBbGmNVNd6w6/h0p8fQPAmZq0fKXORKXtyCuTCnwiCz5qLvRXvMflzy/mBNsf1bB1wwx+HgeYutn/4W+G+MSeD33lBhPSbCHoSWREGXnOTX3Vt0QkTG0IxHwglcL0OkQ56XosobPgV50mTYdL3wznqxR/81av24cc3TKqZaBCutlQ/cO0VyMhY+hOztrxoS0tzdunCWRsY7HUa+b51INqVHKLdqBE2ORHjsYpu8lMM4gSKSH7awsee6HPoLe+Z0Q/Y0S/Rf0XDh8dpg9x+hGV68pDQfSmwaTuXeVQEkk9L74MG9WCkRL6A/3o8tcOOcACncqdGjtPkK/00jf9Fn0MXucEDniizE442yDZ/EHbaoNAQHVbbZj9S6cHzlDGiQY2xIGwPOGiglb3hT24gu8Hx8YgvYt0VTpe7uVzgRf4hDxjX7H8iX/1hq/jIxxFtoXTBv9IbZft3TxXAsVn8HBrRMkHrgWgP5LF/+49xjvyhFOTpf1CKdqRNPA8vD+2Dk4CAKCfGUZIJHgXyHIT/KDlSBIYaeWJnN2WNMRt1dL+KF27hOU8edmPLkdKHzW/kFyHYuGhhpGbg8FCLNROb9nWtiXcUp1lLunm79KE9W63GRn9VayvO6mxrfHNzBgd10NmRwMhTHm77AHdIbdS0Ba1CpDAcKewQFNspu48KK8JBPK+dG7wRlQvwi6CIk/PIfVugJ1fwCLSZL4j3H+v4P/2rf/udXTUem/q+oFEnscjxO6VoKDpXyJCjsO5TWppO+oAYCKrRRYEXxplEApXO4ekWtP3+JPJRfb0zxLAxCJRGNHw4RekPAbkHeIWSIV+vZDiabo8SQkb5xR2gNAkxavnp5gBNGaBFJ9K7nSKL+borh4flkPMnLAx1AFrhQDPM3dGJxbCMjydZCSi7fn2EFYwQOGXOdTgdWnj0l9tt9u5N+4P/5X8xqy7bjpTVPRnGCB9S9XtB1Um8jlsqdfkmKR8MGxod9Y/aIXzIYml51dbYiBods6GBQX8FtltKESfRfaIVzuLikpTtmhYZXba6wtUxe9bY2vS7rWub69bdrcVN9YmdOTNspTILnao9eHjD2nfXbHPprv3oz3/oQubF58/bvpT3ezduasG+aJcv9lu1viHFe8f6BvlomBYunRIUm2s2MVWxC+dP2qN792x6Qnjry1bqGrazl75l/WOnbQsObttyPsxt12pDuYt9KTe+bAB3p3DA3SmN/3r787ErGH7TpvqliDcW7f2ffs+uvv5T65GSuL44bw0tzCrlsn9jYG1j3TexT5w85afQeYWbCZPT8bg3tLBgQ3FHODwkiPrGqXs+bsYVPKPqH8b2nBYjXCXByYY92VMTEzY0POT0VtY3bGVj068l4DRYjxZnXZ2cYArDJp+fjBXu0tKiS5OJ8QnVhwcXnJRV9RQHX/CQgAVqp/q6T/mPDA7Y0GC/raytiHa3GkMKTqnkbyJsiQf6+ypW1gLj8599xq6+d8UGR3vt3NlJm3+0KOpafXR0+evl6Gb9QwO2srqghWOv6tluQ5Uuu/24ajc4jSxaXeJTTvYemxizEfHe3KN1u3Prvl2/JnP3mj2YXbTTF47Z9Ajfd5jzSXhTbcfil7eMHj2es4vnL1pFddqAZyYm7ZNPPrGRSU58jaroqqvqpeWQahwLODb5oMPpWRSA9r0tLXi1qC13agEqW4aTYP4atXjAT1QJd18LAjiipVwjA31Z0eShwwBvJm5q2s5iMs5ryR1+Yo+CQsSn4gRkZewAL+PG9j+BKpFcRIZdgJwuQ6QNaMXREk/jAs18/TfgKLwgfER4Shlpkvz0oJCXEfvpkOOjvvpTH/ldjJR5nyuxePCzbR+89pdaWuzag7u3bXJi2D+w+MlHH9gLz16ypYV5oQpXcnByasLH741bt214ZNQWlyVrxTPnJZvmnsxK/jX8DmTegEL3YwNoceGJ+mJbfFbzzZeFxUW/aoHn6Dw04wOOc3OP/COB77790B4+XBY/VsSqu3b+whlb400ejeNKz4597euX7fHDJXvyeEWl3ZI86rbjx3rtuRd6bX6uZhuLPfZf/7fj9sXnjonusD26u6o8duwLX/ysjQ8P2ntvf2TrO+t24dIXbXz8uP38J//R2rdrdvbMc2oPxoHGvvi8V2NxW/Lt5kfv2Oz92zYx0mt8vPj8uctWXV2y29c/0Fhp2PVP3rZdybyLp85rkbxjA6UOG+wt2UhZdmnPP+TL5r+C/D5rPpY3IJl+YrzfBhEnO3WNwR3jPmf/YJ7ydiV0n1c4t+31N1+zyelx9dyetykPA9jQ8jEou5PXMgRswiOiSVvkryL/xfwe3J4Nv/AEb/hsaG6sS4uHPxjvzJ35Ff3tLcoGvuZu5e3ztxsWO9gFfozh4H4CIk+PcYhyJo/A8Q6BpyBtsp0oiciHeAUyvv1hgGzPo2mCZpjkTzT9N/kB4pPjoNutCMvuiEo4vwRk3EJVyf1A3YsLiaNoF4OK8aG7yiHbl297jGl01PjwJXfF7mhCZOm1q/7117Bxk9jpIKvd47/RvJl+q4DFPJsuHODjSIGUP9fhU3lQdtHdgtTOh43HHDL8ePnCZD920e3xbud0QQ/weJlWSAsibUA4oy1In+1Y2LkvWQlT9W7aCsukmjNkCsvG+ZaII6C1pDpoPg2g5PGHCEboL6aQ69aC6EvHl13iJHz7np+2HpYZkenYqdm1j9+3//jb/7Ndee9tW5dMRD6gH+xJnvH2IBvy3P3NlSucgucqEDZ3a9L72iSvuKaR++MHe8o2Kn23LFnGhjlXzJh08sb6ivLZ9jvEeZOgnc31qnRGyVsJZ9ve3LA9zVMcoBnp7/HN4r5yyXUYU/nq66u2ormnY3/L+OBoTfS2qtDcsq2NFX9ToSL9hg37pSeP/a2r6tKC1deWbb+x6fm1KZ8N6bVbolVfXbYtxeGvLs9ZfUU6aVXzl8K2q+tKO2+dos11MnXpi9yJvrG8YJtKx7dweIhQ11xGm6xLn23b1UJ/ZcUGypoIlM+TB/fszo1r9lj2qspBuz68d8duXv1Y8+gju33vtr397lv+bbIbt27ZBx9dsWty8+bBrdu37e6DBzavtckCG/dzC1qDVCW3tzUn1+lGq2qerTbkVxjuNebqrX1/k5nDTUiQkYE+8QwfyZ+1cxfP24XLl5RWOrtv5DDP5PF1BBQihJVc4kwXVMFP8KOvyZg04HI28NmAZn5Tu/V1t1m/eIQHS2VO+osnuEqGt015COGniJUSniIdb+hXRK9HyiuHVLa1TgOPaTGy5dtdu67neo4svNI4BXDlcdncQEomg8c361aQL8kd5IJmlgFN8I2BYlhyQyOZJmnySc5iihzWBNX5AMIREDTV2gnP+0P/PlfLh/Rnz4NuZZbA7eHgpP7iN8+xnicgZ7Oc/Hgw0orUcqm+nEzlcNF2mk/QJbxdZKCVSMhEuwYWgDtwfTNdfeWb/e5GJrWq3Zrzo04A7lY/BTT7I6WFTnPDOT0MbxrhKrvAzelS6fiNDV8ZrZc8vepHGVk7+ml13JQfXE8fchRnJveLyhhWxPEw47XX3rT/6X/+3/yj+vsd3aIW9/QrZy8Lm4BsHfNQh3VuTTJmYW7O/s7f/g3r6+PWAelyzbwy3/KT+hajQEKyiSI4ojzJdmi5iYYufenX4cjvLOI8kusSdW+2i9xsDme/P8CJCguiz+NPkII9XsRTaIDCyK8FOY5wIqL9MyB7iu3dyjNsvJ637HgIQfnoZ3g54mEKHnjGZj+pVOfExwDjpemTRXmhg/7FyX6+k+RpongyYOPH4yPzgAEi3lGTPxnCku1p3fYQHIU43Ooj98e4Jhg7ri7nbeR2f3OHq754kA0uY4BD0r7RrBTsgfrbHHKHiTW+qufgbwYorV/zJdreVypALmcKcRpA/AqaDuLCzuXOEPwU4HH8RIc0aftvJlCA4KdAx1Av70+FhTv6POxsWv4cD37T8EPO2S5AM87LGG1Ffuxd1fXDATiu10Qm8s3K1dqOrdU1F/MQADytufbER7i9dhr/XE1NM0PnUHZeBviHnHK2kRJkwWH8BMWxkN1HhWUotm3EtfzAYfxfBOBm/PhVeeXAHSbxjeOkuISA1fHf/Mt/+x1aJE72S8fDrdah0WBYGi3xmSeMu9oiMdzJoMXP4GQhRCdj+4Y+Rp4txfG6KZv62xrAfExBa1/hdfjTGk7K7rPxLKK5Qk3T/PNsmmFA/EZZfBNG7qbCkdMnf1Qef+A7qC7uTn535shCn0RQK202HpocB/MKcH+O919s/sIfJv15evndzthFvJYBHA87GSDqTsFbpkBKkD0K12+HbVuvFh4DvR327mt/bltP7tvKnev25NEdv77h2PiYjWlBUZfSvbrCKfw4FQ4dru7xNhdepafHuB+Pa3NWV9Zd2F+4cNn+0X/9j5STFhKjw74hsybleXlhwcu+qQUCr/5G+dqM+4w7rUdKc03K5pa9+OI56ypV7M03btnDh1rctO3Y3uaCTSifb/6NX7fpY2fsyodv2aPbt2z+4aydPTdu3/zmeZuambK33r5pU9PjvvG9t71hdS0knnl+UvTb7fpHN+zMmUF75tKQDQwPW2flgnX0TNkmSlEnnNuaeHJfhC/4JzwpPJkISabgz4pAhk7VgQlipL9iPXvr9sZf/qFvEg739dvO+oYU805/i2JGdeCaGV7/8o9y9g/4Jv3UDB82nrWe3j5bW6edNXlqccQbFOTDPaFcqaNC+Cve3Ld6WYsN2v72nXuunG1pscLiY3p6yoaGBmxJi6UnC4v+Nk9f/6B1dZf8VDH3incgLDVJu+gVzS7Rz5zFiVhO9FNd7iKlz/n2Axv9/pqw6skJ21de/pwtLy5Ipuz6PXxDI6N+xykK8la9YRNDg2qTffvar37Z3nvrPXvly1+07fqKFh7dWpw9lOIrYa/F1ZIWw/3D/dY/UFE/doqnBqyshe1bV+7Zk3pZCl1dE/C+Fqy79plnz1tvV5vVdjtU5g4b6x+xC8cH7eXLz1hvR8NPYfWqDfkuwfDIsF8Z1V/ptcez85JX+3ZmZtruPbhjE1MzNjM6KD5d08LtktqUB1ZqXpR5VZxR1K7FeVepy0+08covd4yXlSeLcl777WhT+9GOTGCSjbzqzhsC+9s7/uATmRejUYbGlM3vU+BRxZhw56Am38nO7qPAxyzxCe/TTODKuKsFHo/tfwEZ3xMcgmZcgkh7ODz46zAukMOKMUfhgUA7Egd/epCjZVzichh24BbNYaC/cpwrpAkHXuckBh9+7Wzb1jSyY0t3P7aFx4/ESz2SXzuuAHLC6/7dm9bf02vHpqasr5ePKu5Yf3+/3X9wzzeHF/x6nw2rbqyInhRiTZgNjYs+4SwvzVuHxtHKyrzGao/Cuu3LX3nF5uYWrS5Fp7pSt97KkK0uVSWH9+3chUv2w+9fUQG7lFe/nTozbaPjo3bzxh0bHx1RCzRsZWFVY3vc5ubXVT8eCFRUzrrxYd1jU8dUjif28stdNjncYa+/02XL6x3+UWs+yHjr2jXJtG7rHZ6w584/b1ubG3b9ymv2lS9+VYulEcXxloIGrGQGpz1f/dn37IN3X7f1xXVrVLds5thJO33msl3/5Kp94bMv2cTwkN289p6NDvbauZMXbKCnX3NR2QYqJT/52rVfl2Idr8JXRHpssMfG+8s2WGHO6rL2HY1Htdme8qWvuLO5oUHF5kSnxv+1Gx9Lr9ixU6eOq2xcWyG5ozmft6Y0JO3qtU/87SbSdnV1KY4+lh4iP1DkC36zHCyGwwvI6e1tyTONaeQHVwUx97Sr3MrYcQgXmqv6frLSaQRdX8DLEYsegStc4MiSaeF6rMqHIUwOjw8j9doxHD+SymRFPJXd/wIn7qzkwQP5yk88RuUJfo80QNAKt6IcF/B4j4y0TTvFYUJFbIUVodjWhyGH5fHs4J6ncYGjaSSHIMdH+WktwuRBD5X+wWKUzf6GdFRO9qMT++k+4XDRFjMh70CyYIv6JOJeJuik/I7IE2i6cCiN91YBtwgH0iU3dtF9AD6NziHjUPA4nWZE+Jsm+4t2011IVABFNaGIQZqiHRBunwPhUffhJ6aQH+ZAuqf9hyHT+mWB3DzNIbKHcynmi/sXl0MUOXEtXYc3wMb7un3Df2Phof2H/8//2777B38Qm+9cvSi9CQHBpn5N8pY3qKQlKPmO7Upu9Uim7Eln3t/clA4jXlN8m/Sp1YU5PxVfXV22jZUlq62tWGNj3bY21mynVjWTbtjOG7XKh43/bvE9G+tdGpRdKteO8qotaw7SXIPZXV+SLrpi1cUn0ptX/XsovLm1PPfQ1hZnbV/06tLbT06N+53mfmhD5deP15NNfvJuSw8W6tKd2lSnstqhUzpjP4dHSu2anzpsfLBPMr3fhjUv8pHTaeliPLwY0NpiUPOo33ve1e0PM45r/jw5PR16lRikoryZZ3gockL6Glf98EB9WPPm6PCo5Hq/8eZpX6Vsx47NaH7q0lqnx0aGRqSrcY96xcaGx2xKuCN9AzYkHXxybNxGBkc0943ZqObL4cEh62NOkv7dqTkGuc1bFuh0fIequ7PL1xToAui9506dsimtmepqEzbVP//KK3bm/HmxgcomeYKs8asaPo1lmhGtsZB5LL6BFZtOGHAZM6wBKBdvZ3DCn80jNvApI3icOCW8jY1LpfdvrjER7e/6Q5P+Srd0lQ53M0f6hpxs1m2wGTT2fAcF+ZY365S9/1C2XEZw83iIeQjI5Y/wgKfdubYBxXj5mr/uOojaBM/DXQmhgJf3KFpEMoTnYH6RlBqEkdsFUu43tZ3HqL7MDQQBRMr4hideHqmkxiI5LQoEWi4rgBvmEI5Q9hnnSoAuwWlVkkW+ylMO7u+nJ5xGNkQ7pDIrX99Q1/hA96AYLl9lwCZNc65XYm+epl91SuUGcjpCsKEXtINXWNfFBi+8oXjHCXek8irEr6rJt0b8+0XSh/zmCC9j0GptHIKeaDidBJQvCtv0Ew9gJWfgabxe+eiqvf32B5qzu3yviT4kD5LHlSnoOeByUK1D47Zqn5Ne+srLL1m5jD4IzWj3IIud3P6Xw8LG0PctnKQTBGb8g+92jBd0kQiib3hgREtFO+d2ze1Jmxf9RWj5W+Gs8zPkeuQw8iziutf9UVr2+aKs6IFRtyaktGQZ5YQu4ljrl9SfuYxeLrljsz8SOz1vd/n0E3pv0GeseN5qOyWzmqbFDW6T8HTgqd0KbubXoNMyRPgHTN2DO+wIJy1+6pr7NpvkCmccCAFfeCFCkKuaNyVPeXjKg1Rsf8iucOrqD0YZG8L2Mqtt/Nstqhi1ovQ0CbnDHZoKXfYyf4UcIL9UR9kxDnBhSKVwcOTN4dALIFwpFZw3+gNXbsI8R8L049GB0+KdAO836Lo7+jiHI5ugRHg2LRnTMo7jf/K7N+hF5i0aAQkvCi5XyFXi2YPmxD6b+g21K/vHXNFTZf9EzbWnKrHJv6cOkkhRevR18oJGysfpBt/j54aS1DzeCc1sgUjyqRD8EpDdR4UV4SBeZPx02lygTwN4NVzYxfThz+7wBz6O3Aqakf7eP/s332FT3k/cqxGYX9yWEZv5wItljprdG0zNqF5op9MVBcPBCzvqENJti7l5zYInMFsKxxDPBxXY2OcGwC3H48kXHSNbDU6R+CuCF1y2xDR9EkZh2FGBgFwpr1Jm7IyAm5GKk8CCITSERjQk8Zm2p0smhYQ7nC1wJP6LETEhp2wVGWWKMkZNfxnw+kM7c6bsKA/ksqNFK/DlT6OImGa0hAavJ/owUBiG61A43Tk60mVzV9+z1//sj6y004hTqCjVyo872Tc2tGhQL2zVOcHPtQicLC95HB+aITfu9WTBvLJWtcmZE/bsi5+RfdxmTpyy0ckJ+9GPf+AbUktLK7auRcDu/rY/HKhJmjOJDfSLNzZrtjKnxU5tyxoqx95Wp925sWab8g9LAf/yK1+xWnXfbj+p2sMH9+0nf/l9G+3vM+6s57W83qFuW17esffeuWXzs8s20DdkX3rlM1bu2rWZmSEtEMr2+PETG5/kbYOa3bk1K6VqyIYmXrCqeHJHNEIFoO1UK/23+ioGDUCbBp9RcyYbbAAbwbXjCwA+fuwKjPD3pHzzXYvJgW7rbizbBz/6Y7v+zmu2z6vYnCTUAmFQdeHe+UZ925ZWtFBSe0/OHLPazq4NjU7468I14XFlDx8n66aPOsWzUuD5gCfA1UpcUbQl4VgqKa9Kj9pkxR49euxXMW1r4UcZe8lraNjWtXhcXlv1zW++q8DH0ziljmCva0EJK3FiiZkXN4sOruspdZZEJ974CP5QHdjo1yJiYHCQoti4Fj6MLq7I4YEDDy3A4VqN1WXlyQn9jrge5Iuff9Ze/auf2jMvnrcuTsdqqcsbRktawC5oMTpz/Jg9fHjTRgcrtrq4KP5t2Ijoz82u28d3ZjVrViRTNrWgLtu//hf/yMbHeu1/+p//0B4vL9mJsVH753//12xmpEeCat16evtdjtRV9/6+Xntw/65ftcGH7O4/eKS8Ttiq+qWzUwtjtcGgys2bLPBztbGliSWNYTUIkz8KOG9scGUVEzeGhRL8weYRDza3eCyt8cFr+y5lxWu8LIx8BccBvpLTx/BRUAx2nDylxZgmpOWOCTQgEroc9LySIbOM5DzcMk5Hv0EzUVBUhLTGgrtTZKsM2eSwAh38niDmkjABEd7yt2hH2oBWfjnUfxVI1SKnIn52YR9NG3mt4Sn5JIW0XTPUfqd4klev1b88sNFiIV7BbqivUD+i3+JUDhvb3fbFly5Z507drr77pu1srdrzz5+3sfEhu/nRx9ar8cJ46h8YtdHRcXvvw7f8CikxmE0dO2bHThy3+3fvqhx856Kh9CE/uOt/fm7ONIxtZHREcoGPdktm8gHFWs3K3b3+aq+1dVl1c8c2qrt2684jay/1aDh0+weth0fG7NbNOxqDc+LJbsnosnWWyr6YXFleExuy0d2pukgm9K3Z1FTJOjrXbLA8af/lT5Zt4vQXbHJq0t57/6p1Kd3UzGl79GDZRgaGNX7NN4SmZ85pcTRunV0o/rvWWy5LjuxrnN6TXO+xRnXTrl2/Zl3dZb8a7Ec//J5NT0/a9WtX7ezpU9ar8X/uzCnhDlubytVTUhuLjs9XKhdvwbTvbvlDwf5ySQq2emCv4Zs9LAgyS6OL+OknzS1bWxv2s9d+KFlYkmyjfVY1tm/5w9CJsUm12Z5/BH5Hg3NsdFL4NZHQ334s6jH0mS/oZTvnwGOFP+WkslFO8OIhAX5ieJjgr+9LNnNaF15Bb9rzxQnjh80YeEhSVHkgc+WNvD2rzMnhB5x+0zB+iCMBpQssH0OJToCXPOgVjf4Ym14uOZS925BBNpIOnCYoT8DpKxxfKNEaySkOoGyBEX9eFvVLphXpAy+DSwIPTnSzieQHIeV5OKbYNhncLSIeFNmm+jPi8aB/Si9VPNfioQPz9ikJoiT6pU0UxAshmlIVikxDl2LzACIZwJchLOeFITOi9NOM4gdU90ReESc7lS9hOuQ2i7jIJ6cNA7Twi3BUKGlzuNPElmGepwypytFGCXIZgHAX5fdhE/QiibuSO0OEZYgUAK3rludB/o4pd07RShm/DgXnp0HOA/sodMrnxn3CggcOIRbbADjslzD2eYI1lD8Ili7EhjpvzfZKJ5wc6BIjVe3/9e//vb316k9tuK/bD2ssz8/6qXk24Tm5zgn53Y1125Z7kw34zapt81GVRtVKokl8+67monrV7a42raw093AinjmoJFmJGe3psl7phyMVvjfUbhXJI67QQX5yTYttxeZ7r9KxGd+rsP5Sm3+Ydai3bEPSHQfKXabiW193yb+LMtpTsRG5L5w+6W9t9vKQ1K8CKtnwYL/0swGbGhmxcemAI/29Nib9amp4wGbG2EQfsBOTozYue8w3+gdsQmkmRodsZnzUxgaUfmDQ7+qfGBu2iREZ2YPK89TxGZuZmHAexfBAoF+GhwWc+O+X7npictLGh4Y0L2nCJEx59KsMg9Kpe1TOsgxvGo+J7tTYmE0Miz5z5OCQjY+O2tTEpA2rDMPS90ZHhqQb9rnuNzw86IeTeBOVZuvr6fU3X9H7utnsEd0+tdXJqTHbqW0oby5G3bUvffUrNjM9LT6mxDGP+FVJnwKxYSRHSyCKHzPvI69bhokPUcCDa+aPMPIrb593WH+wCcPGk9ZpvDXNaVQejvAmInooD6Do67LmaniCg0g8xOC+eq0oRD/KyhtwfsoZOe6bpMH7zBlu+xo63Lm88sgo3O1kEr0MRVldhIPjquXO8p39BOrmcVjZkI2sXxYy7lPZQUftVCx6bBaRcWTkJ5715xKLoEIBHD0b2ls2bRTzqsJkhytAUdFXCo3NduHLuG4jOYLfdQT1K31MTviDXFFOaU2hNHF6PuQQa4u8ie7lIW8xDjKedOGGoowCYgaIPEgXcztlin0e6Pu3hyhvmlt9wxc7xVMhUnmdFMCbIuwTcC0Rm/ps9sfBiNgUJj0bdZ6eOrgb+qLheQR9Wo3yy+lxQPAE9WZ/ivxpNB6qlaRL79q1m/fs0eyi1sF9fjCLhJ0au4zfdo0HeJie5IAGK7KpiTF7/tmLGvt8zBx5Hv1BW2GTH5DL4RHE6Qd/ik2mBbmNCYUfXAckKT/4SU9d5Y6DYdIQVWnamlSMO8rjbeFthh4pWql8Xm9hRhkTLRot08UJhgeRZ8rXy4CL9PySH2GRxqPQNeUh3NtbdImL/oXfol/ZR+S7hM5/8juOEPxhAPRIz6/c7FO47plkRBjPWP+x48eb9Gzs8j0UTymCfnBOOLzZwEMaRlcrfcs4fzs3Ra4K1Z+TD1sGADdic5h8kcTjIiT3X7xRxbdRuJbXjVD8il6l9vvieTAh/kPeez8qJpvooTA8xOcmAL/GSXxI+yi5txVtSJ+Rni5kHO+ovm4UAB12ZHnjlHxYcfiDIPpGhroD0RZyEK5E0Rfu8DqGzFGewon+CdrK1vGE5mmwQXS/k4t8ihAoQQ8TciMXJKxIQ5+kcqndsJF5OSD3BKiRTPVTgXwPRQVt7LX7Q9A96d/UnwcB7KM4TUrPwS/JG/JxeavGQGPIcxkQ/Uqv556Psjvve1zO+2nIPAG4u0U2nMX4bGeazbiwW22IndrkF0Ax70zjQHn0BytSb+oWdv7TnPFb/+TffAdBy7U9LHowzjSKhJFAwgQRAkmYhLmHwpCR1hkTo1AX3oEuYECiPoi+uMyv8GFAKC4aVzS9YJEXQT5YD4WFATcHyNbPgUZIwc207o/4+E3xbtTZKR5FxmuTIr3cRUNtEUwHAwNf9Q+b0BZGQvG2yn7PTz8RRUwLct2cVvZju6dlotwemtzuPBIiCqZOyfWT0XkK2dVb0sTWaf1tu3b34yu++cmHsHa0+K3W1qxcKVu5p0fKbt0VRq5n6ZBCyAYzm8dbnCwXrn8wqotTNMf8A1ff/tt/y06cPGmv/vRVOy5F/f0P3rUnjx+6Mjkq5X5Hi5IdFiUoy5UOu3R5RHh9CtdCRh3BndYP55ZtYnrcLl8+p+E6YqXe4zZy7Hl7tLTuH5+ce3zPZqZGrK5ycn1PW0eXra1u29yTDWvUuNphz2Zmxm1lecmeff6sffTxx9bXN2gr6+u23xiw+UdtdvzMZ6xv4pLVpEXRvwjZ3D5A00e74cTGSm6APnDI3YlgYmdAbbIrRZkrOPho05jWIJvz9+0v//A/2idv/tQ6pIR3alzsM5lp0cZEwkn6+Xle6W7zjXq2vTu6um1hccnW1zfspNqU+1p5K4I7Wjldzyu2pW4Rl4LDdzA6Ort9oqz0Ddji0rItra35vfxDQyM2PXPMJrQoEoLfvb+g+EZj26/u4fqgNCu4sKV+sYklAS2bj9IyrjuVFw97SrwaKcSNjU2fHDiNXC5XlL8maZWLq4Tm5+b9mqft7W1/O4FdMMrEIoSNsLWVBT/53GGb9uDOA/s7//C37M5HV1TXmj373HP2+PEjG+KjaVqYnT55zD/2e//OQ+vp6ba+wV7VZ8oGhiv28PGcLS5u2kBXr/3arz4rZW7H/ur1m7YvPE5Y/6O/8y279eCWeOqxytrhbxf0a+HXw6boyKD0w3bb2GzYBx98ZENaCPI2yhXxbF1831XutWvXbyt8ykYmp9XNIc8Yg942UjpQwtkcFjvLxh8MUhMPbooXeJXUJ3HJPy7w2bFub8u4HkJNLlr5L5jrCACnaSLI5aRHeUqXYSE705hXHjGFh5uwyCLw3Q8kRw7DPC3tZHu6kD+5DLizfTT+0+FHQZM27giKsEOJD+SXTIZWnFuexsPchKzMcYGrHDVxSapJmaizWrbu9i7b3ljkcZM9enzL+gZG/CSSn/pWZ8Ud6MqXhhYf80ZNdXXWblx53zaX58RX7TY+1mcLT7TQuHPD+ffuvfs2PX1ePP15m5oat7t3binpvtVqNZscH3XZyr3JPFTiOizG0tYOHw5taEhLsfPxUrL7dx9KSe7yxRNX0jD3omCySb28HA8IB4bG/bogZMLZs6cVvmir6ysak1KcxY/rVck/8WxnibFRthOn9u34yW7r7d2T/J62t37+yAZ7e+3mvV7rmbggudBvA6MTkjdc/zNnX/nilyTjJc9G9u3RvVs20D9iJ49fVHka/kCVj3L3SZSsry7Y4/v37L/6u9+2d997XVwoeVfa17wwKdyq2qlL8q/NVhbX/DTm+MRx293ig+5qW+kHvlGucekfxFZT+13P4o9dzTlqMBdVrqugtMp2PUTyk/H44P4t/+7Lm2/+XPJyzd5593XJuzm7dvUTe/fdd9QOG7aw8MjnrYmJCVGWpIU3TAtCB9GTTGMxFYovAhHR6CqhuzOgrCLzeAsjeIoFJRsubPSHnIgxQ4z4R+wD62BiAS/dA88BulEnT+s0WxBFiTgHBnYTFCZvxBxMX7RxYXyjP+G04t1q4iRvEyfwZNx9MK7pTmVwN7bHFMvZAg9NdDLQxpneUeB9wH8imfvncJpWmbJJfplYUGnBoLHFR0PxM99xyMEfeKPvCZ+7VhuS3xwGaMoQ+CRIhd10ExltUSyLo0QUxXYoliWj+gLFAzIvFfASDvAUbVF92uTYFjiu0kavtNyQcxbMYW7wBbfjzqZVg08H5qEooycQtPg5xSbzNDWPEV6LRkAqafrLqQUtlCYcEdSEp+IUEGNAzkJkMW8g+7EPxwFxeEayOvFip6RKb6ndpgbLdmpkyMrSA4cGeuzyhXP2/ptv+OYxp83Z9OCtTmTucF/FeiVL+spdNtrfa0PSvYelk48P99mEdJKRYU6uD0hPr1h/b8UGOQnfU7Eh4YwO9tv40KBvtk+Njtqk8EcHB21saMA3uCfHFD4+JjojNsGG/PCQmzHSTIzbielpOz4zLTzJYja/xyZsWuGT4+P+Ztr4yKhNSzeaVjz6mLeB/tkI6alUbGpyyk/HzwiXE/YTkunHpJ/NTE1qfjhmJ7U2mBA9vr00PDTsb1X19UlnVFqunOTNtxGF98ruUZ1KXZ3u5kpL3kKta67ke08jlFvloFxjKue46sKmOnQ5yc63pXioPKR69UiH5ikdcq6kNi6Xu62sebGiPLmaknGf7zTnyh5/k1WMx1ucPGznrVV017L0Z75zNTM1bSeOHbex8QnlP6F6DPpVmbQ/Dzd2tmtWb2xK72vYsy++4G84w+8dWpugL/DNnuDsgCZPycCDcE5xDYLtRj+BGmPIx1IKB9/lHwF7uz6nKUhzLJv0HKkzfxjDmxKsv7iihzcjylzP2s6llPuaY9FqNd/JsDHiPO55QRf9ET0XmRTrJMrq8xg/Ai8akByOSxx0FNaMFxTHTtGdIYelYRR1O2Rn91OQyWFn8yng7UiLJ5xmWUT7YDLhuJ4fONkcLhd47nZvhLlcke0mEW3mA0BTacjRc9V8RP44fT8F3UP49CkPmhhrnhomlYtUWW7HKevYaPWNdIoSxXAALZc9yhV92CyO7H02z7I+JTs25BPtFJY3d133UjJs32yUjhwnuFlDihwFI43i/GOlCuYNSD4ozqal50Ec9HBjEn10O+dr/hTu5Ra90JMCYrMZE34esArVy1TdqNsPf/hT++DKVdtr4wBLtx/oQkbzPRRkAboXdefNbA6w8Ubu7OMH9ujBbXv2mUuSH8OuY0eOrXy9//inTMl423nOGQ83OPQTjYE/1SOjOHhCr2MY3NHejF9v4xTGWIMPYhxCBFrsWeT0kS7TktNLEW1JI+HLuJmPPCgAoeGQbE+MEX7TmWjT/26iz9G76V9FBT6OZEcbiCZxsii7P5z0ehSKkNoGPw+JWGf5G7NbXK8svoSm9DP/ZpJwnHc/5S/l6PSA3O4e5iYioh2xk3FfQMgv2ok6MPbQ17U+0WIE/ZBlII8loCXpoPWayorMhQr7nc6/jtAyANVA1opGJ21D3RSoKnsb+ia/0PD7QRQF1kS7LsMVNhj/rqpsDjexNhWnqK2Vn2j5PpZyQG546b0c1F/tnWzPzwsT/ANEl0GHgFxYaAVES3jxm2GAs01GL0CzFwpx0dytsCId/75rivD+SjZ6Nx/+r6ttaV9NcWqjkDOwNe1I37A29DT7mmNdFiCTqKXC4UMIK0OvhTzR9x7qEO0Q/lboQcj8AuQyFpEPxGc7hbXyyzEqUxOffinGHzb6fSp9DguI3m2FYRf/On7zn/zb71BHNp7iNL8a0pHEzCk5f/Qof5zQJ56my8IERofBcxh+GABakaE7PM43tjJ3KMxtmezEdqfb0UHZOOt4eAJ5cIOVK5jngpwvfrcJc1cxfSFMVjOt/lyZKRii3E54ma6HU4KEA8dgu3jMCLjdCrxcD+xsHBw3A7gRl8sIZBc28U3a4Psf/ihD4OJOtFKhXfDLsIHbXlJJd6rWs7/t92Ryv/723pZtVDckaHYkaPl6vQSNFNidxpbcWgiXSj7x+sd5RZBNDV6TpR3qm0q3Vbdv/to3pRhP2F/+xfeU37Zf5TI3N+dfum9vZ6OqbseOT1qlhyfWG3b6XJ9dujxh5y8etydzD+2rX3vFjp86ZyfPXNZAb7e55T177ou/aqXhEesf6LX+/rLduHZF9PpshdeQN6u2t8MmWLv8mxLEoiupwN3rDU3ilf5OW1xeVP27VMY9e3JvRQp/r52+QMmfQgAA//RJREFU/FnrHDpvtf2yyhT9G+2Wft2i/cJfhGhrcBSXBCRY+9v6ZVJSPSWm/J7pke42W7j2rv3gj37X5u9et9Letm8SdkrRqG+sGXfQczKKSc4XP/0DNjQ6bqvqh3JPr3+kdmpi2u/m39ECxAUcEw67y+TJSXuNTU4w8HBgvdawxZU1N9V6wx8+VLVYqtbqfv8/bwZsq12gxcMZPm6Lm4XNwMCgPwhgkmUR16MFGa9J7Wt266qU5ecaoQ3fWGxT/kzCXeWyjWohyal5PgbKaWbagzcAoM3VQ3yjg+ufUGIwvaJdUlNNaBH5G7/2FXvttdfti1/9nC3PPrLbt277gm5QZdmqNmxhdt4mJwdsYKjHujp67caNW361yKzCB3ra7PyZkzY3v2HVtYZ969desK2NZfvujz6w7v4+G1I+v/kbX7XZxXkfUHzEdF3tysKnvU0cvbslnt3WWOgWjWXr6x/yRebezpb4qEtK4p4Nj0zYg8dzflVKh+rEkg0xFm8+aWrVYonT/a4AyLBpxLdQNmrbtlrfseoWT6elaGro1SQIt/Y64y0otR0b/hQsJmP4CTe82DKAuw/80cKEhwm5hPKPjEFueXUdJyQ58bKVHe5ImBASFJxy6w/8ZDysabvlcDiuCEeFHYYD6fmXXQwrmhwWjrCajhSeZW94I4zfcLXAacpGHIbWoPEqZY5Tj3sbD2z58Q1bWH5iUzPnJOMqfAvQNxO8z3MfSSIydqsbS7a+MGubq3PWXdq2hcd37PHtG/5B6R7Jmc3qlh0/cVljrtOmZ0btow/ekTIn+dqoK+sdl4+MPf/ItBblPEw9f/681bfrVtvgA4vdfpVaXfxU7qrY0tKqnTp1ylZW1q1S7pXCJ5mgcvNAord3yL705VfsH/yD/8p++uqP7ZNPrlBBf9C5xZehVH42KTa0IKpIcW3b37SpqQ67dfO+0o6JVtkunD5jozNfs97xi/bcs1+wofEpu/Lem7a48NB+7Ztft3JpXc01b4uqJ+Owv3daZtD3Bdg44G2q27du2M9e/Yl/6PeTa+9Zd49k3GivfU1l++ijNyTvuuzqxx/ZtY9u2vPPfc7GJ09pLEquSaT5iODBpVy0OZv9nN/gDQS0PZRVX3QIzxdE1JAoxTUkI4c1z0xOjtvMzKTo7Nk7H/zcnn/+gs3OPbFrV6+qP/fs3v1bft3D8ePH7OOrVzTGh0Qk+CwvmsIdCnBx0z9KCK74gIGmEYY8zif+WMzgaqWLtODyUJcNfh4ExAm9yDMDeDmfYngRcjEiOpepBQTnpJlGkRZOlw8SELiz8VolPOxsiv7sDvvpcFxuUlj4sEQdE72V6kjfYR+EXP8iFMPczX8Kwt/Kr5W39wll8noWyinjw14u9NJtzY/MvczpvrwRAvE8kGtgNKdzSIWxDwn1YBA5DCkPj0plA/CTLuoQCXNZitAKa8U1y1xAb4VFfqGbHjT6eSpM/wLKEIXDnw00IixsB7nxOX28yfx14HhFOgki7GA4vmiV9Ede2ThGwEFfAX6JYNzZf4B+ygM7Q3a7nXEK8Z8GPDhifYPsbueEtXyD3SWblO451NVug5VO6RlV6ayDMsP2xms/t67OTpcH7eI9lwtqiS7NJ5yuZpP++NSkcIdkBmyMzf7BQRuQTjMi+d0nuYt+NCb9aVD6VZ/0nL5e6cbSFzG8pTkg3a2nuyx5LB1Mun1fD+6SlaV7DkiP5m3OXs0fnEwHB7lUkgDm5CubYOhvHPDBzXeN2CzHzeYcfcb4QlbyhifX4yCjeeDLJoY/rNW6gHjeqOJQ0Obmpm1KD+WQUEP6Jdd6+DdNFIf+ySlOKDP2CHfZLhzWLhwgYfjwdigLffAJgA4ft/fNIPrJN1zCTfsywH0jQX7WLuhv6L4KTpsluyofJ413Xedl45KH7DyIZyOLOQE5zdhl8x/SXLfH/fa0EzJ9d6fhHwFeXVnSnN2QLlmy05q/n33ueVpJ9SE97SXvAc5sATwmlIKMkE19cGaTAZRkUQ/Ao5WW8jDn+KarMNiY4q1THm605h4226Jk6D5K4e3Mww6SIRcpTYwOQOlUFtZV/oDY6YRsBbzEcmZ/yyZlyw98mvsooCmiPQq2/x6VNmL+OpqH4ajyHEXjcBjlKZYtuwFc7lOSVCr/d9chOs63ikSXyBum6BF8P9E3tITv6z31k5odAgV57Mj6Fa4SBk+TLtzwQasPC5CCnC6To4Ag6uA0xAds9Dc3E5V3PrHdfFtA+BGWwrOhEiIW3BwZ+TwrPD/RLxzyYFPTyyn0MLF57LoXhjySgUrmOadXiHM/BIXEHN4hWXTlyif2//sPv21r0nG7tCZu6ygpjkJpncablqLjbx1AQzbjmTdy+AbeYH/Fvv71r/mVq+hth3niKN44CBHvJYvi5aCn0lL8Yl3CqF1oc8onHNKEUTskdwbXLZNsycb7hoQCp5cLIYuUyAdIQCf0BuJk6y8wZXu6gxC9kGg2TeQXPOyRMrQlm9nqMyUJHcwjnQJ5Bt8FPaxcJ3oXbmZXgwcyfohG8whczAa387os6Lr88XJT4oPmACTaR0HkC79S/qhDq33C73VQAAb5iTxlfY8/b+jDxw3mEfVHaJEF7j8ie2hGJtQ4tSNjX8iwMn6/HlSm7gcG962+ozwwagfcHPLkoEpzvIsS8wwZsh8b4eitGs8i6A8RMN7C5EEZA5/+dwJEyE85kEe5vaM+RBYr45Vopmn+US+3o98x3t+qtPPC4T9wlII2JW02APiUmYNv8d0YHkyjo8Q+i/MAfaK+4rAl3z/gCl1/+1t86HOdaLE3E6f76R2Bl4364SYgquF5h/dIyOUCmriFBAfis53CinEBatVmWKvOnwZHxRdp43JTCCtCx7f/6f/4HWQgTeCvx8j4KVM6X5CZNux23+RyXIwigsFIQ8NFWvWQu+Fo93ta0gR+9sefo4myfvjPxrGIS+yYwmFTUlMiXFEybFxBy/H0U6QTOSY3QlM2QFqn7wYKgOyM0ASlaQoEGTEOKCi3XDcQkNKntKkJHcjDjQoV7C7Qj5cRE96WESlvE/KRlcPC1YKiL+qSaCdwH/XFSmEIacra1c2raw0tShp296P37PHdO37P+qnTp2xACwxOgD989MBWVxd9ETKghQSKOhvMO1J6N6Rg84ooH55k8eB3V88/tu36hq2vLcr9yD6+8o4WAdxhXrbF+QXfZGnU2bBu2KXLZ63UtWel7l0bn+iy9c1lu3DhjD18eNtGRnft3NkR29zotkvPfd1uP5614YmTVu7ZtffefdVef+2vrFFbt+mxcbt96x4HPaWodtrG+roU/4Z1KE/uYZ48NmZLa6s2OjHoT+o//OATq65va9FUscvPH7P9jnHb7Txju9193n0IQNoKKLZkDKYIoR8dWeAY3p6CxB+cwPXT3h071tu5a2Nd27bx8Ja9/r0/tJ21Jb8HtVGt2onjp6y6Wfe25SO2LNTIHOWKU/nriiv39fkmPYKQ+0a3t+qaFHb96hzuyO9Wu/LAoE0LrK5yjwqnESLcDu7+YCEpu8LCr8wbGrzSPCh/2U8yDA4N2eDgkI2NjfkbAsDGxobbPAjyEaZxjXLH6fxypddPRfB0dV14LMb4LgBKCYuoru6Kn57oVjl2pNQhnOkDXp9kgsHe1GIOXPm0aORkseiqr37jW1+2t998077wyou219iwxw8f2MT4mM3Pzvpm38KTWZVmyyoV3iro9ZP/nNBCseiTcnfuzIiVe0v2/rs37Stf/bwWryX74z991R8o9KsOv/UbX7ddLRIf3r1nD+dES2OWe9InJkZVjjZ/bZPvT+x1lO3azTv28suft616VfUXr2/t2ZbKzYOvAbXZ6Pi4+Fe8oLbeVZ+j6LAQQiD6aQC4Yr9Dk3KbrdV2raqJurEn/16n1cUiXMu07R+E5OozlAOhM/kENyWmAoKfsokxLDuZCItUxCH7nKpsXi1kkvMwN0nOyd2UI3gOQTEE9wGZ5/nJSvkCnv8RdDL84rgwGZo0/TfgqPQHwtyZ/VG+Yjxur64D7dZsZcclkhMmPLDkZkjkWW+n+nTtY/v4jT+14eEBO3/2RX9TqNTJnMfJPxZloqUGRZlgTA4M9dnpacmS2qItzt22/a1NW1tcsPom8RrfI2MaK/2Sn5v24Udv2N4235hot/7eHr/zmLIgN7jGa21tzavEyRbGWKPK9VsScPviEZmhwVG/gmdgcMA/DshDAh6eNXjzSmMBN5vaCwtPbHFhXuOy5B8b5I2AWn1LY78ivh+zldV1aalVq6112vkLI745w3c5pqbLNjE0afPrw9bee0ZlnLLljWV7cO+Gyjpne1trVtuYVbkWbWKEq9Fm7ezpz0s+jUsGb6teasntmsbuE7v2yRX7+c9/Iv5uaHx2uByeUTu98eZPVNdum3vyxLo7Kxqzv2pDwzOqI/fvcwJL6r7a2K8MlCz1E21uou98DpPbezOFIYc5Uc+bDL//e79jX/ziy/bDH/1A88kDLTKrNj41ZGdOnbQ7N2/7ps0aslj2zMwx+8//+Xft4sXzvulTKlV8TDcXNPyRX2SRsmvlS5gvzFgY6s91kBSZaYBEuG/wqxLNzRLxUOgqiZhzazY57GmAZAsOeBwOp8zlz/lguRxJebfqVxwvrXRAK22mHv1RxGnCEUGfEph0woNwFM1imLv5T0FHlkHQLGsusoAg+kelD6OkLK5ZOLNI9RYQEieKOIXIA9rGNgsmxTR5UB3nsrEIEecy08vTzCGimxCFabVjC54Oy/kR57k6TuYZoiIP7IOGbI8KD/6U0Y/T8fBWOQkv2kDkGWEtk8qQTBE8LLmLEHjKSe3j8ZQx4RZbKYcVabTcYBbMobwdEjGneyj6cFmBw/OcA30t9y9r/AookrGwlPzr79iz6aEeG62Y9Wvu4IPk7ew9i6c45T41NWU/e+1V37wvd5b8uho23zmEMDTQZ8OaC/xhAA+fJafYQOcqB2Wl/ARqQzZft6ST4fbFtGJYI/lm1q50UKXhdBun1/e0YGahjP7OvMXbYbxZ29GOvsqCODYyYF1Pw2aBbGSbnyxmMa45KW/sMA/yFhpvcA709qucHJ6IfmNDnjUCcxOHbvCzke6b+mxQqDz0C4v4qtYR2AhDNhn5thP6JRvu8ElD8yvzFzS45g5cNv43FcYhGOpGpmzMb/tmfeTX2N7yt2G5fpSHDAwe3i7lyi4Oe+T8vTaqix94UVnRpwf6+50mB5r82g/Ni7QBOjdvwdJ2vs2mMHRQNgnLpXatLVZteXXVBkZH7OyFi3b52edUB8kR4dM/yHua7ygepGObm2YOjhiuFO7jhrCEhtVKIkchHt2dMjMnwhPEQd8pyuZ6Ht/wlImHA4r3vhG/5eJBnD4VLb8CSO0Ej1AP38xJaEC4068sXE3bQw/CUTL7cBi+mH/Dhx3mIF7AUWG/POQ++UXlwj5oFMa0ccAtxMMVPqoBEnifK2+S0QfYbMAz7vxkvfy5DdUF0e5NemBH/r5RLm9smIse/Uh4LpDbCVfGaerH9yQSPcIpA/Me6zz0IRWjQDfVE7+boOVxpCdQQDx50qbwDBmxrm1o7PlGthCc36AFvkzQow2w0acIj3JCwjcMRcfxI9Lzxkm+1IUxvad1F2/C/+CHP7WuSr94mVUR4yC+rcH4RgYjJ1i/Ok25Sc8u1czUqH3plS9ovVz2ZvMMHaI+LcCdTYCXK9nJicdpA8X0jqO/XAf3q+7+5gOyU+3vDxuVhj4XhnKi79k4VZ2oN0ahxXb0zHJ+yRF2lD+XwWV1cocqE23bAnyJkMDzIFMBdqRNaeSGXlREJZITucNcxlwUeZGQfPEHT3gLkIw4or0NODTHgyD6JPZxttUuPCgiL8oBIVrE5+iU1ok3TdQt6LbqeRgiXPgpGi9lZTxABblJFGGUiXDcue19jMqTN+add4XPBrUTxRLkdgvI7mg7p6N4DQv54/CfZnnbUgQb+w3R4lr02LTHDsP40bSS9FTKkP2Ms9ZbAA3xEQ9KMm7zxL+3YNSQckRNIy604Bwe5eIP/AweT5Bs/qKytDU40ebe795uzBmyk9t5IhviRBf8JpXsTrhIQaZaHlr3cmhBhm8fUgoOzfEglA1/riXk7ch+rqeTztWlRH6tHbcuQFDljXpq/CiPIlCVT+OTDMX4XMb4CTgQn+0U9jRtleSpsICjwj8tLIfz6yb7D+F3fPuf/bvv7GpA+TMTRYqHmrYzrZvofExs9vt5gOaDAW88tFh1jDegOqfpxghgCmcO91PAGDReWPcTHgviYMEwjq2fphFC4GICnIZ7scU8cjntA3+JtuPRyEEBNstu92fHU5DSON3AY5hEOalZ/HkAiArzdvF48MMNTq5XK30E5Hq4IRy/2i37sV1hTGladFK8TAZwsx095KOyZSuiuyThtL1h1z54w+588I7dv/mJPXp0z65c+cgnnbW1VVtfXbH97brfZTdzbNoHJ6e6ocRERDa8/sbJ5h1OnW9VrdLN/f4rNjZYsaW5hzb36KE1Nmv22Zdestt3bvkmL1zVXW631dU5u3jhhCYGNv277cGDe3ZsZsLGx80mJjaUR9V++uMPpezv2K3rD/ztgzs3PrE7169brybtfc0CC/NLNjw8ocVEXcqJFgkqL3dts/nSO6DJXKxZXV+zseFR29ps2E59x45Pj9iFS6dscPRl2+s+bY32rFyE0AGir9Mf7ehtGYCd3RnAA/b4MsV+3biidbLSZh/8+M/tp9/7Q+vWwoI7NZcX5v00VkOT12YjFh+cgFqYX/B7g/c7uOmVa0X2/U59Hqpw+v7xo8cirjRsyKswLES4o6zU1e0nkll0Ec6G+xaLQoqjBSjhLBq5oml6csI3FFm0sOnO4tG/L6C2Wl1bk60WUB+z6OLE7s42J30YO7FwoKxsfPf2svFf80mNu8FHx8Y9X05Isim+KGWLxdqmFmV+mkMzzfLaui2Jn6DNIpTTGHs7G9bX3Wlnhiviuw/ssnjhwqlpOzY1Zs9cvmi1jXW/9qmvv9eWlrj7v8PmF5ftK1/7kqoqvmtraDLoFh8v28Bgh926NW91rRvPnj1l+zvtfpqtV8L+5c9e1MJvVQvuHU1+Db+Ttae3rAXjhtdldWXRe7C+V7K337/mbxVQhnpDvKQBtr+77Xebf3z1qo1PT6r/jlm1tmn7ajuevLNW1XTishHFklP8VZ7I8wRedd3bL8nmYhgmbMajlHn9SpVzOQqv+QMDhWGFCX4CnBcPmVZ4yArf6Pc3DGJi8yfakhdZVhBPKeGLlNrlvPuVzp24MdCS46j8sv1pYQfjPt1EhmE8DNkW4qkJmU4RWrRzXng8hB/9prq4S+4mHm7SgZUykps5YHtny5U1CjDR32kfvvY7trdy0xprC7a/FR+fLg/0+6uE/vCKZhQh7luMBYT6fWvdXv3Rd0VrFYax9ZV1jb0B29ys28lTJzUeuFd/VUqa+Ebjbk/yioddbOagvHe2l6y2thGbIlsNm5qasEZ902rrVdHb84dbyKh4Dbnk18/wlk61yoM65LHGPHJYdv9Aj3/fY25u1vr7B/3EJIKQBQSb6bV6zXoqfTbQN2pVjbFnnz1t241lO3a8Q+FdVpIMm1sZtYvP/y3b3eqw9cacTQwN2CcfvGl9vZx8XJTiJSW81qZ54YLG3lnlOSRZtG9vvPlTyapH9oWXP+898M7bb2msdWm8bEierWr+WLS5BT403uMLMK5ieP7Fz1ilMqm+kCxjs0wuP5WGW33CUhLDL4sACTzhRH/nvkSGcWJxc3PD3nrrDfl37Wev/sy/FzA43E8L2fFjJ9Uvm3bj6k2/i/mZZ16wkydO2/UbH3tf3rl9246dOO8UPVc1eHZTpuAdfiJv9BnfSBND+EJFbiBf85X5U92rPmY8hnLrSq+HCbc5gcNU2a1/z0wt6HTDFCHio3RAMz6ROQy5PAHUJ8ZGBs/DXZFnhsP5Zgjso+JEM6XxPD1ENOXI2RVpRosFeBmSOex/2jyNX4Rct7CL8VGQfLKJLuMKgoDUIeoczdaSCcwJWjxJcPtmbu4rHryBGqTcAJ5XIpWCjoCIKbZ9hsNhQZuw6KumHikbF0aslPAOm+jvg2Gt8CKdkPUelOKzu2WKQKr4wx0mI2aaHnYIiMtdVUxHuNcN40GHaHh8M/ogHBnYSks07tzD0D4MxaAcf+T89wsMp8eZ/bmSsWKS3wNlOzE2YL3SP7mCTBG2K0TmDuT92QuSM7t7du/Obb/Krbfc7de38bFV3qhENkKZvDmNHgcwNN9ILiJvkOWN7YbLKBqVB9HMY35SlU0i8adv2Gk+YJObk5K0Ad/W8k31Og8J2qyquWBT8wwb8eSBvrZR3ZSesut55Y35muYl38SX/GWTHxpc5bmjdIw/NvbZqGJuwbAR7msElZ/N+RXp4KXukr+56tdOKtwPfgiPvHF3K46HCO2dEo6K55AKJ2wrmiu46ofvvrApj+mXHss1o6NjajvpcJwCpVy8edol/A4t/NerNb8uqCxdFh2bN1C5grJXabmOtIP8lRcynDmVOH+goby3FcYmTKSLgyxr0iFpU9oFxbDGx4936vbsxTNaY6x4/69uVKWWl+zEmTP2/AsvqT/UeOIN9Ocd6Z/B2U8D0og/XAFyqxxNd9MGK8LdpzKCFqhBPW8I0raEsCnlG0riN+cj+lV9Q1ic3IZ/kHHiD9UCbs1yFXrQ4p5/6uB0lVmzaMnhVnL7upq/hOf4HiNIOEAeV0eBsm6WI/zZbrkPgEgVyf0i2kU4jHcUbcKONHnez3YyShEJBdEGrTwO50e7ewr9xAPnSM/1Hay3fGpSEp96ZPv4gKanoX/UdyLifey2+lF23oSHnH4dlzDw/AGZwqHFWgy9hEzIn8MiyBbkwBaywmmGYcMw6B8yTjvq0uRj/Xu5RR+nlynTgeeULqcJQypSUy+SRzuh/1E83/tg0vXwlsn4yDdocCjtyZN5+/FPXpcM6BEP8Za18iNDZBlp5Pc3WRjjamOA+cUPlkg//uxnXvDvZHGND20N/cibvMjxYBkyUI8oD7+A4jw62r8IHBzwPwV73WkPGR4MumyXvEVGIxtJycNUdViUw9tUc4HqhMz1PqVOQmzm7O7kS2VwrknFTZboyZUeVDvkCIeWJ9MFMk/7X3KHTEBG8EZ/3PbA9WG+BqVxRQD80H+pA3TCJKJu/M04yVbkk+tokjd1yV6udvZ9SoV5nrRZ6pNImgkBTaIRiYs0B3BSGO2iYMqP3IqxBS7jLJKrSuFWGtqYMUH5aHt/Ox/+klH3eTuxgmnyr/+2gPQQdTz9gBen7mMcxaa++ACj/vUbV2gHn12CLsb3DxSOfGCj36+jVAF4mOYb/PIwV7kckQk5T9kog2h4PprLyFMUXTYonBJTH8oT5cQEJ+GmIUALf0CuY25jTGzkR3vmTf2W/6BppfMsm8bjSKtu5tAa33fs0Tgv+0OkkFe7GqN8dL5LnTTQ3W4DZeHxXQXxEA8HOCzq31FU/t7GSFIRp49aNVAQhkx/ARTjvbzucK/Dgfhsp7Cnaas1D4QV0j6F+3QY/mIYLjcp7DB+x7f/6b/7TgygCPAOxlZBaAwYI+wwMEN0vgBiakBngASky4zgwFiUJ2MQ58nwpIGKj4KxcM4VaBqPjRw8jVNOhvTQcsMwJbuUppk2TEw3yaMfj42EEdxyptjDfyk+4YUzlUsBkT6HeGTT7TjpjxrnFiuaKB2uFjjdVOwWUsLJCYGiLUNZmoCfzvUOTrkoTOPAP8zEff2P71y3xzc+smfOSWGtrtkzF59xZX1+ft4/UNqlQpRkfBNdCjVP+0+dPm1ra+vW0GSksWS8etwuwSHLRocGbKe2ZtuNqpW7O+yb3/iGffj+hzY/u2gbNS0sWEiI1s5e3fr6uuz4iSkp6922trFi6zLdpYoWPmYzJ8rK84GtPK7b+z+/721X5X74mrissatytftmGIKgvlXTwG/Y8GiPjU+OW09vxYaGh8WPNU3+nfbowSNN+RIGFU7S1u2zLz3vJ4a2tk9Zz9hztqvFw+52jxpHXO7tl/o0XG7nrgAIOeD3NAnaGjbYW7LhUru98Rd/Zq//5Z/aYI8UbAnfleVFf72aibvOXfncWaqFSo020cThC4tKn+qz65uEXOPDySIUME6F2h4npraUB5O+FHAtEFkkMcEiGBm/bBZu8OFfxof8bBLy5oB0deNu8Pn5OV+0obgjMFmkgegTsGBzU20pP4ufLi081a0uoNmw95NeKmdNbahA9V+/K23rG9yBveQnr1Ck+AAwm3nDIyPWPzggQR2nZX1Bp/JwHyqaTaVrxz8G9+2vftbeeOPn9qtf/bxNjfVbf0/ZN6dHRobcjGlBx6ll7tnX9CV2Vnuo/t0dXdY33G/zTx771R1nz71kr771vt29d9vGpqdcYfvsc89Z31C7FphKX5EZqNjq6rL4F35TO4mn+1QG2mGv1OdX7Ny+ecMmR4dseXneJpT3pvB4rZsvv9+4edNOn7ysfuuzBu29K8Vkj4mktdnPE/lN9XddAo8wdZ8mYCZoZCRS1VvcXe5T+2oEOZ+1HmgSfNB9GDxef0oiNzlDNWSMyxkELrZjI5vD3XoQm/g4ELLl4JQP5XlUWY4Ky+BBn2YSHEwfeRbDiiaH/TKgFFE3B6UR/0UOAkW4OyHA+rzZMdBftse3P7KNJ+9Y9fF1q5S2bWNtzUrlXmvvnxCvSEbQwiyY+RMfdvEWUbnTNpdn7ZP3f26feemyXbp0ye7euqt21oJCvc63MlaXeXDUYV94+SW7dvUjv9t+t1Gzy5cvaczu2NryKlqkPwjwD73u79jxY8dtdWnB38ThKgTGFnyKTKiUKy4jOL3IK/rwOg/geuFlyQjG6drahv3jf/zf+TcDcJP/0MigaDSMjwUjczva4ZUtKUObNjhSs33JjzMnxm29ftaOnf2Wra6s2kr1vtVW12xrfU1Vr9qXvnzJ7ty+Zbv1Cft7f/+faKzPqK7t1lnes2s3roqp2+3EsWl75tJlPyX53vtvW0dZHN7ZZpMzo5JPVY2rCZc1XLcz+2TRZiafVVkqNK0velj8sDkSC0mNGvU7iwD2TuKHLqUX1GZpfuOj5U8eP3Iar7zyBfvko4/s1u07ordrg0M9kvuft5eef9nOnj7v43l0dNLOnjlnf/rdP/Lr4U6fPqN2PJHoBX3nPf2xyQHXwH6ZH8FCrmWe9PKo8CR3NyaN9xifmoXgNfz+R3zQK0L4ZRKdDK183JKfn3ADOR55TWL8OazoBgrJmpD1P6CYL1BMGwD9Fh7xuAkDM+fHGPO0yJ4miRZtheo30hYB/2FzEJrEHHL5mvkmE2HRFhmgRV0hyUY/8yvXzMFjhOPm7Ss+BlZjsbTDQkwSFeEKGTb7D2bv0MzPfz8NEo5wiyaHAcWaFuMy3YP4h9slA3E5xdHgNBOtDEXaR7kDcB9MV4RPiw0aEdOMz3RlFcNwZ3/R/RQcKFcLDoTK0/QfgV8MerquAUeFFUFiVHlojLft2Eil3aYHK7JZlDLu0StjUe1v8cFfOw07NjNtH125Iv1izfbEg7wRGZtiezYwOCS+k64n6OqqiLjSSQZxDUWbdBY2vLl20+Pl7uvrTW4tiHt6fOMc/a3UXZYes+KHPdi0HhqWLpXCkbPt0lN9Uz3rkuh9vsHe699n4lo534RnA0d+8ve8yVM6UH//gOt6fNvLN+WVD/gDg4Oqe6fjIceRk2zM+8a78mCjHjq+8ai27SE/0eZhNQdUuFoD2xf0/iC73R8a+KaEwjhMAnBqn+/dIHf9RL8W/2ubVasqfkVzN/f8M9A5tc5cwgYqG2l+EEU2ZeeNO8KctubNqubHNem0denLbKJVhVvT3MoBGx4icFAHfqgrL04Nnjt13Bakg9Z5cNLY8mt8utQOr7zyZZUQXQHekUEO8XeIl8Iv3nAfvym+iZbHeLYjInzhdgop2keP/vFS/riOhfoTiT7KBpDCJd/Y2KFUyDf2ApitfJ0OMXnQGdAvujV3+2a/3OiWAWFT/DAxbpl/3O0mwl1+h8fTAFHvp8HlvbsiPsv+4hzwVNqDpD+V9mE4Cu9wWDH/bKKAB+et7M46fKZTpHeYNvMNybLtYfKwedfY5oFMpCEZ6/bYNGMiinKg43MAIjYcGSvR39AAcn7wNmOEcK7lIZgruvJ3g8BiLELHNwmli8Y1W4mup33aUAanTR0IY8Eoav4BXGUSD0LgquAa3+wXbdaYpKM82XYa+vGNVo13asnaJq6fQm622jvXCzzwGcsgl0rd9vrrb9pb73wgfpa+pXUjEph4Tvn6GJBRjkFD9GLDMfYxdrc37XOffcn1aedjYXo74055AtlfDIuStSCKSlr3HsKl3kVdEZv6EWeu5/MwlTZl3LGBjhv5hE08daKvWZd7HwTpIOA0affwuzuH6y/vCxEuDvD+959mEUEulrcFzfZI8bjpd9qL0/zscfDNFeRGtJH6PrIDmwRpjLjTAVs94hvX4KhK6s9O36jerCGvebCt9hHPhi4ekNs0kUlQ9JHPwdgMEa78ZOF29U62G3d7VNjJAT/TB/6GmoxawtsmG1IQFinzb0DmXaCYhqpGjPeMt0Ns5MMPjA3yaWF4GHE+pnBjFJfa2XlCxmWCArB9zDktjMqPvoGtMOSBxyX66MSt0ke+YT/dluCrlz28GNeaA5RKP09v7B+k02yvQnz8KUzp+CaafyvB8yMQnVz5y8Bn8F1fV4f1yKBvcdiRt0L8bWqxCzXydhA+7Uob55p5HsKnHr8IimWO8uFwr8OB+GynsGJcgEp0IKyQ9incvz4Ml5sUdhi/49f/6f/4nX01pIMsGkTtIHcI0GiQMLiDXIDTcq+YxZku4EAmUm5ckCnM6RIkQ6MGM6QAchBufIAmKOWo6IKDf2D43cnECylKCF1/3iU6RBDrmAov1IR0pPGEUSuAYGciB7lShDO/FLo2CTOu7OEuKKaPijLpERNVlB8b4rxGQpK4Gypyju0BjHwubHlyLKNAnhYSzlUFnaLZCW2V0wWOjFdMcSGACEhlb/qB8HucfrOJ8AhrNnwCfEy1XZUu21yatc25B/bo1sdWKXfY1PSUvx67NP/EOm3bKtwHorIhFMh0a7fNhsem7NLlZ21tacnqUpJZ5KA0DPb12drqim9c+0cj99p8I+r2nbvW29MXJ8H9iJwUzfqOTU4cU17btr7GxyklyBtle3R/2R4/mpXivWvj46N27syYdbcP+FUTtd12e/ELr0iB/qpo3lR5tq1WW/NNrPaOLnv2pWc1Ue/YdmPdpieVToN/cWnNP2Q7NKSFT6cG+vaGPfvsuOrZa2+9/Z71DQ2oNdgAO2tbahhOfrtyolai2eClzg4JWo2FaNMAeND7UsG7NSn86qVdLfJ2Ohpa4JWssrVqb//FH9iHP/2eXTwxpbKU/aOyfpXO8Lh1dPdZb9+QFj3cgd/j98RPzJxQn/SqmTuth7vmJ0aUpmwLCwu+6OEkElcU9fQP2sDQiC+uevv7NeHsaoFT94cXfHAMw8IJNix3l9RnLH42/OQ+d5vS/3w4mBPJuBu1mro46tbVW7G1+qaVtCBjJPHthmqjrkVfl5TPbbVzLN5YONEKpY5S9LeUkt0tFj6cHubeWeWbFk+8ybEqnqIM+zxhFS3uIm/Xomlra81GNvftSy9esneuvG/PvXTKdtbmxBd1W1lcUs90qHwN61Z5uFZqdHzSNjTpLyytisa+LS5X/bXvseMTvgArlTrsuUvP2PPPvyAlT/y3tWwPH11VX79pd+/flwZlNjBcdn7klC9KAx904zX5pdV1W1b77quOt27f0yJ2WIvRdpsSvw+We62n06y+smT9nRW79fCmnb1wya94aOMCOdVzR/xZFe/URauu9txUXmvbbba6tW8N8Ycrt2o1JA6bSflKCE70IyeQoM5X8ru88BYOA+9xYh8cTEx4pE/SUUhwqAP0NNG7HFK4SwG3PbL5yykWhB7u/IHyhOrhfMQVg+QnDnWQCTTmBxChqPiUhlKHnUwOz/YBk/KV8ZKprLi9fpQ7h+H2uDQNy+u5YEfiFnh7KpBwNzHH4MbyOSDHC/goM/PS7v62FIC6dWnsrtx9126/+19sdfaKDXWrlffmbKu2bitzt23m7G+KD3tdUaIAXIfA68C0QX/Z7Pt/8vt+b3+5fc9u3rjpr2JyPVaPeGfu8bw/XNqSfBmfmLbZR0/844ld4rWpiSlbmF+2LclGTimgSHa2V2xA8nRh4bb1Sp5cfmba723u6qj4qf8tKb+0y/TUuKZqrkqQ3Bkd8M0GNij6+iu2tV2zyelJ+9znv2DXrl3V+F/yRdPGyoZkasVmH85abX3BOtlk2S2rrVY1bo7Za+88sicPe+2rX/oX1jfQq3ZbsNW5VSs1lu36x29bqbxrAwObNjN82s6d/RU7fuIFb9P2zuCFktrm7Tdftfeuvm5rG/M2Nj5g9+/dtdu37mq871u1VpU8HrF33nnXLl18zlaXeWDbZ889+yURYSR0SpaVbFf14nX0Xc052NnNR+SYdFgooQTCnOgY7VIGecjxe7/7Oz6ennn2WTt7/pz95Q//wnoqZTt14rg/TP7jP/lDyd5ezTk86Gu3R3NP7Cev/czWVlbtmNrz2Mmznkd7O3JOCqYUSS2tFMbJWP7ofcoht8oQLIo7DOwVOIyv4D3nO3mc733cYEe4G48N3DyeIdLKL4CxF3794k6RUYaEkHAig1QejwwINyUBT+2qNBJbbor1KEL2F+PcVlo1gdvZnYLd5CVKuGXLMNXgzsbxSYfB7f7cvvhxa6xCRK0TcdkoyOuCg3jh+28Ab4YcDAkf9SY9Gw9bGm+cfoZWbC+oXHIjw+voKloU+cNR8Rrh5BM5xW8TFPcpMU+DMgucKE02ZBNZtCg0+SPZQOabAE/xNHhwi3bTHOA/OT08BWN7Ppl2QCuvDIf9gLeqm+zOtDN+kQ4uYpthyWqFMffkNvFQosPKBkj1OWiAjCBITqdTwI/yKqiACmQeBw6UWW7nqBxEPyqMTTQy4Z7+nrYtOyF9c2pAC02r+9uc6NssqGOgyQe+nOhJpLv2ySfWVZbeKFnMVYF7zLuiy4ZOV5nT6tLHRCfLOO7O980V8SRX0LlOJb1jS3TRCTelszF3slnEQ2w2v0ukEU9zZQV6Mgd6eJjg332S3OXbTuhSfPOJk4FcHcC1G2wc1IXP5re3mvwr1XXf6KYsvAHMmwC0ybpwOClL+/EwdVB6rH9HReVAz+lN3wZYXlnxwY+uzelV+oW3D9A1+T5UTbTZlEcWclqR8lAO6hrdoUDVizD04l3N5XuS02wUsdnOdXV+vZH8nPqPa0mkn3aXbd3LKlkuXZUrPTY3pL9K7xsdHrM19FSVu6H1C3KR+7+5IoGNkwof+1WJ2ExF72WzpNuvzdu2melR29L8XtO6ZbWu+Vj1GZ08Zl/+yq+IjlpN8xVtUhxXma8Ib27W0MAJAh+HexMQElzrfeG/LZqxuSe/aFN+5BunhGsNNn9oDtewxFdxvcOOwjC08TaHVkgDTScu6tJX6Dc2Sdnsz2t2eAt36FdRpmbdwusmbzZSTua9RLYJUffQjImlHeJP9aMY+GV8jBFAmvT3FOSgZhQO8k/poKX2iDwjxh+s4SZOft9wdpyEXzAgYIHLHOabceLtZt9RZvJx0+ojHxgkFGQZG0hpPtF8hnbtvKUw7wtF+EPo5KbPeDuEfRmkoucJCbUdD8J4XyS00vQjOn6SNbVb3syjTPy3U3YRZ5PYw0Q/igadDuf54A/iKDd2GK8KBl1NZYryUBa1iYKJo13zwwHPWzhBU3ynscV3cPAHTWzSh01fw1fR7mx0t7vxDV4asFUUpSSN2oK1X9rUJ+8f/vBHdu3mXa0Be8TTHMbSOlRyB4BWp9aJHGaDd2lH2qajTF2ke0vv/9JXX7GTJ48pf7WB4nnLivqgm4f+psyVFsj8kU0OC5vSyeR8PAw82e7BxuGVkVujz9tckk9pkN0csFTlXdaDh1xcq9ZsU+3ICp6HdLQvcZ5GhGI0ht/zQg/CEdm4221PFmmii0lDBHptGhsqi9siwcYx6RzFQe1Ge0ou+13qvrFKWVVkR4q6ktbrTQhlUhtStqAU7tClRY8yuI5H3tK/9jQv1Bq+sQ4edLnmM+qauF7ItCLtkHmcvFollQ8n+eL1H/INp+cpB7RdxoGS4hzkafUh/I6fMckaEkNc5E1bFVJ62dxKpgjBJ6SLuJDZYQdEDcmXMvh4xi0gL283dzNTprHIXMi49HJhh5u0yHdNUeIhzbsyWzvyb2NrjtV4RIeoaizF9wc0RpWxnGp7HhYIT3lw40R+cBytqTKmtvA+wSiGfWXyDT/9Jr7AL5ro2TGX8JYYZVe81o/wjd8ywKai60DMMyEdO2grbxxGKbRB2fG91x6N537pSYM9Xf5AVNEytAxv5giHuZ4IMhD4mBO/xZ4tHA4uv9Hu0ZPhCkg+lTlD1AuHe0UPGgEZz0Pkjn5OfkFEK48CvRahVvoi/DJhPosqqJmvhwbljr/5z/7dd9TWgpxxVAB3i1CEY5zZ3OBNTaJ/wgIlpWv6ZTw4+QVk5/2R/A5Ee0CYHNUkdcgEPrnHxBBB0UGBk8qhRmaiIhxmdM5JzBX5BTM6b4FCp7jJQxe3WEvMwSY900mPmKav1G79ksG94sKKTE9Hm3WLfKcYtEMCm817GDRv4mNI260yl5WODRGY1+PkZr/QX3fyQkQRHBLDe1lgXuIJTkwLeDWSnZI3ATeM5jgZQbSAPU1jg33dVludtZ3aqs3PPvbXVNdWFuKk0XbNKt0qnQZUf3+v8uxUfFVjrc1Pu3KNw/rqqsjSlozBXfdzoofXaZeXl/yOfxTL1ZV122QjVe3IQyRel13XgqGt3cWYnwC/fedje+7504rT4mSpoTaRILBuLRAm7dS5C/Z4bts+8/KX7Nu/8S3bqq7ZGz97VXVTu4pW70CfraxueP9xIqiqyfDu3fv+2vCJU+PGnv7kRL9Vyvs2PT1sx4+PW1V17B/oltIhAdF91tpUH9rdX1NVXdlI4uFT3OdH26kX6AI5aUGmLibeji7hdqgcnbs20tttHfU1e/X7f2RX3nzN+YR747mbn/uzebpKYk71V7XoYDEWCtuu1dVW3JnP1THLK0tqv2XPd3h42DfO6ToUFp7yc683izU2+okrKZ890e7QIoRO7i51++kuL7fqMSIaw4NDVlEde8pxyn5riytwmMgRsiiaWjyqvXzC8Hbt9rakwsRzRU+8xsuCh7w4FSJmFhDmT4pVnn31Kff18aBCwbazrYmaBwEaN/4ggkWnJpR2TRpbjQ0b6+q1z7x0wd659rG9/JXPWG+3FEMt1nZUrysffGDl7oo9ePzIbt65Z3UptmMzU3b34QPrrtB3OzY/98jlOu0E77FAnZiashdefMFeeO6Sfe6lF+zS5Qt+Qq1W3bCRsWG/0/HWrbv+MIo3TfiwcHWzpnJ32bFjM+LvdbVp2UYGem3+0V2VqcN6y2U7c/6MnT43Y++884HqX7GTZ5/RdMI1aFp47qvt9jtVJk77s2DFaH5islX5kJ0xcYuP6ExnqZBD2Tgw2SUndrhJkycjlwZuiPNQ8NI4ByOUISZ7dYAnAR8IueGTggrhigk0JL/8OxMK94ePsl0mKQ45FmUIhcrxk9+9isQbdQjcMFGno/9yTcIA4FI67AzZTV2KeE07u/1XID/hYVJ0dvMn29u+mUJ1VXv3iOfattfs3Z9836oLN63Svm0Tw+NW6dn3O3hHx6fs4uf+rm1qQUz/0Y8QQ551cW3Z5qrdu/GJrS48sod3bmosV9WmCteYZgx18ABPPDY8MuZX7ywvLfk46O2t2L1797QAYqN/V0bqO4WUDOJkTLWxbpcuj9ozz57W4q/LPvrwoa2ubipfjS+lnZ6e9pOYnPDc2FgXD6+rfrs2Nj4k2dfm/hs3rruc4RQmD3J5yNfT0+vjt6tsPo7K6vv2zlV74YVJu3HniXV1TNlnP/8N6+s/ZfMP79vi/Ip1i7+XV5/4G1Or81X72itft/Pnn7f1Dc0Zypu3lJA/Q0O9kvXL9rM3f2x37tywUyeOWVnle6gxvL5Rtampk7bd2LG6xuKxqUmfb7pKfXbx/FdUd653EO9yldk+m/0omyEffYMs9ZtvKMlGfjkXKpj6sDi7feuW1TY37Nz5c/ajH/9I88ode/jooU3NjNvj2Ue2tLRo9x88sI8+/tDrsra2aadPn7WFhTmbm3tgZ88/YwMDw2rvkHvI+Rg96Ap0u36YCNz4/xEQ5WzxYjY5JtHBdrc7HYruDJ7HofBieiArlAfxYpwBuQwHIdFI4U0aR8DTaVthxbhwBp1muKy8sAGK2Xi4+9XKCceDHDW55XJbhrkpNlgwLskCD5yEF4UgLOKyCRxoag4TP/mrz85fRIcuyCKCRRGn+jlVhjznMAtLAsY+dCCv3+QLA5A+uz8NDuMW8QmLekdZcpjjFf3JHUCtjgZPVzAOhaRNmvwV6XtYCw7EucF90Hh8wRyEmHda6VuJwu3OJjhOqpfHZxun28l8GjRxcEcQ4AeEUliOCtRWuXJ+GbIf+eNu/TMbZSwP00SKrsOGaF+pzUb7pJNqQcDhkVyP4HPmXeZpdMvYqP/4ww/t/p3bfnUPcWwsYZOqUasb17Ehh/IpT2RhNmxOcpqdE/K8JeU8LdmI7sqBGq5c5OoavufCKTfK7PeyIz+ph/Q99F3ocqCEgxxcw8hGPSe4yYO0ANfH4Wde4w1U133R/ySWGYWdbLpTLsJVB/RPgHz8oYXScKKfg0M8YKAFeTCNMuFlV7lYR3IqfkVzbkVliQ/gspkk3Y1rE/WHLgs91iPovpSbNx4A8icf1heUn41+6sabC/kkJm9ycp0k8gN82qiiuZg35agb5Wc9ONjfrzlaOrTw+PhwVbo5cyx5svFGWmjv7Tbs5ReftQXNb6vrm7ZW31af7NjUiRP2ype/6m0NXZFJc1T0/6dDxBVxUkjTwBu4sHMsbn8AKr+K5XLNr3FCLxefUF9knArjco048NABPS10CnzJBn9JCqB/MFp+NkbgQ3Q/DLlGzjEWKG5shBKfxpL7gOyK8AOQ8ifOx8hT7qMh5RqeBE3asrI7yBTxcMf4Kubh/UKcgoold0ho8LnvUSve2zOlRz89AD6XEB60srsF0YeMjegz8a46A/6M+Uh8JZ2RK0LZIN+Tvsc6EX6jnN5XDkorwjygoJCRF7hRNn/A6Fj0ay6D0tPxAt4I929toOhDV8Fs7DG2ObAXvKE/0olAthF2vlfieUZeTltO3xCW7fOzCES9xIcaE34NmOh7WyuBb/QpXbhlRNsfYGqcsB+C8TcPZIKnlIcA/GZfKy+vt+QB7ccb1+9/+LHduz+rcnZpvLMmVv8InbV8bsNYx/LAVLSpDwiK+8avfN3fhCdfrqNF9pAV+TF+PTfhU0cnyq+XBeOBHtfkCbnxNx8i+ZiLNvB9M1ZdCvcHTdBQnX3vgfpr7DEfcD+5Sun4/gBP9XRanqd6QB5cHuhlSEb/uWjY1NHz1R/B5OFtCZ4jgQeOIj09Ae5xPzxIBZp8GIgOlJk657EPrcgLO9x7npEiwG/a2d2ixZxCCamvnzyXUgZteJU+8P0vlcP5kYwSLnlDMAe71/8CinmGHbFeZvlVhQhTOT2mie8+/2sCTseN+BRAjMNB36dDziO3ZatNU2rPoIXHb8sVUCxZuKLdafigp/bB77/ZzXypsckYFQ52PNgmDXwmI0S2rAh3XdjHMv3f6nvnYTmxfENfYZTA+Vce30OQTdtiAGerVC90Mi8t5AoG8i4bZasILovCBBGSQ5uDxvE2iXiDcOEoc1wigJHezkNZJaY+0AAFfnUe81/hq+xeDvxKhiHM+96N/AXwMHe4NyAh5b4CsrtpuxsX+bTwIqaFdxiOCj8Qlpwexn+2U1THt//5v/tOxifS3U0kfpJJQFNE6owb7twoQLEA2QktnJkR+MmFcbeHBU78prBkH2WclgoU/mBgJ5k7SFySu9OxFZbLDz4+aMAgdDM2X22Wvu7X1pRwa5nXJbtb2l+vOKu/1G6DXW02LDPSZTbUte93s/fKz4cde5SuvL9tlbZtK4tgTxsnfXat0hHpeTjAxkq3DE+keEBQVjj3IZYUxxNGBI+PIwQr9YgKNsvt7hRUtI+C6AuvdYLMyPrp4B5os/HhHhvt77aVhTnblkLd31uy7i7aUPVX+VAIUBj9rv32kjUa21av1qxbgrdfyjSbSFv+itW+cZ/8sWPH/TqEe/cfSOmOj8jWtfDgySAKO5vCZRRrfy1Ug4+HI5pQyxW16Wi3JttX7MbN22qLDhsbPm7z81vWNzhqm/Vuu3DxeVucvWc//P73Vfx9PyE7OX3MOrQweKjJncXBphRuTrjyWm65p6SyDNvLnzupiX7dTp0ct83Ght3S4qpN+Q4OmK2sNNTmz/tJnF0tzuBlBB5thTDxJlQrJ3VAoRJ2rvbRHCXbbeMKjIZNDZZt7cEt+8kf/Z5df+91G+kpW0WLDtprcWnVN5X5gDAbzKTlKhzqvrXd8FeR2dz39kEBUUYoYDtSulBIGpx4ylJK7czigbtP6Ueu+OBhFHHO1withFdW2+P0SKVnA72idF1avHDHYTzQ4NVHXk3ekmyMUxDdWqixQcnCiRNNXNfDB455ZTsWh/t+pQ75+yJSNgswCl7pqxgfNu0ua4G2WRUb72gRzEY49ymW0WrjSiHVv0ML4+5dsy++8qLdvHfHvvKrX7Ta6oLVllc0Hko2NTHtHxJmgcLCknZ68OC+zc4+9vH9wrPP2OT4kC0trIpum83OPdRCcdHmZrljfNg6xMeqkfX099jZy+dtZXHenszN2917D1WvPl/48hBgbGLCxkbHrb65YrW1ZW+T969ctecuPadFYLuflL5994EtrC3ZuUsnbXezYVfe/8TW1ht2/pnnfMO/rnrs7GmxuN9pVZ6US0Gv74qXVAK6zjf56QnRdkYq2g7hB8uDk3EFRhDSqhhDnHDhBw9JW1H6gVc9H6ViUo7JFNwCBfqe8S08v+dfOBJjIbcUV5bp8riQQcybbIR52mzL5PLBAznMQ8jPw476izIe8DudcGfw9Il+QMgvbBCjRcHjp9hujpQgwkFq0vPmYMxIDrfvWGm/atfe+SvbnL1jXdtrtluv+jcmhofptx3xxzEr9V22Uu+Y2HdP475L/bxrvRVOb+7boGwejnbu79iDu7f8GxtswGxJDsH7jEPuXebD0r0aQ1/5+tdj4aPxvbi05B/qZaz4qQbx/epazf71f//f24Mn921l+Y7kGw/GzG7fnldFNFa31E+VuF7h0eOHtrS8aKvrqzY8MmAzM6PWJZ49dfq4ytDpp/PXV9esrvFGO/hCTw4WVKfOjlttg7mqZn/rH1yWvN+QTN22mcmyP/AaHXrB+lSPsckR1c3s4aPb9mT2iTVqK6pXh80cO2Zziw8kQ1ft2PGzxjc+dnc37caN9+zarSuaJ9bsvtqDzZuv/co3bHB4VGPvpo2PjlmbNK/6Zs3fMPjKl79h586+rHlGMm83ybwtNoAks8RHyGPGUJxQ826DvVxZBTdvCC0uztnnPvtZuyv5/s4779gHH37o11XMLSz4A+uFhVmbmBhRG02J/3btyeN5m5o+ZaNjE3b61LS9//7r6vNxm5pUPA98JQNZpMIzLAg9U/g68V1AgddSsPOj297iLX8ywEG+fhog5YYsPeQg5PRPUTkQ0OL9ViGSDeFD0Fpo/PKQ01CevLBoGrweTVzY+L1UKS5kE3GyEi0sdbH7cftpfnV8xLZoZ5rMWyFfwzCHE+5thNv9EcZigcULd+M2ttlcgbfACxN8xkY/J4pjsRMb/a08ArLdgr+uT4twFK63IXZ4Izf3ZBtohYU5GsCBXtEQ2PpL8YGeQiLsACiLFlaCpreVf5AX5iETyJEg/Bm8hxWGO9cFk9MF7ZzmYNoAwo42OQ67ZZyDZHvaZABwjwTQFRd8SFkDL895xPtcS5w83M8/KNk7XGmXbi8dUfodmM7DTiPcnNrlrbCSFOxrH39id27dkiyMe/OZlDX1SscSx0kHZNPcN3ySnoU7lwM3J9b5jhYb6fAyY4GTkEA+HLK6viYdps8/YEtK5g3upJeKEtcHsSGNXqfCsZmtIrqsBZin/CGC6sJbm2sbNelVmv+EtaZ5hW8MMBeqUK7rUzZO1WNTn16tD9BpMdBHT+TQx2bS0dFl2RyXKPe3Cq6rLXhTYHhoRDSkQ4mW38dNe/giXqACov/SgyH/pXfJZlPQv0OFXu757fnhGa49Yl7luwOfXLtmn1y/qXmBa5C6nXZu42qVt4TbtO6QrtvX6/3Hd53oD75tFTqvZILqBS+RttLVaeeOT9nc4wdWU1tubosXVKep48ftla//ir81Gg8RovzOgzKpCxNfEJYCPhUK8cIPX8gLN/qBJjIKGcY1LFwD4w805Y9TuWo/tVU8CNDcqZDg3KCRaXJdQknrMzb6fV3qa1Pos14IPDe5EinMnQU9rFlJh6K7BV7/oluy2NsjFarodj+IAo1u/z0KiqG5pTxtSk+ObhNQgGa4kgReGFZ7oNKuqE+ugyggb9QT6Tbg2UXpAG8v2oEAIeEOTR1vCtcP9FzPkcG9s681BRvkGnO0I+2P7sYYQt9hvDI+KIsilI96V35ydpI+frWGVQHciAA0kF0YvxJDNOBJ8mQM8vANecJb0qwDvVz69dUu+cv4Ris2eSg82iEZ/cXbI8Fvkgo+rnkDh/Hra1gB5fYNdspDXSiPCoc8ZJOd+7ax/foe2bylAA5t53+pnpQCmrSF6wBqMzb4f/b623bv/hN/YEI4ZfD2kPETx8gGlQdZ5JvH+utoQ2bs2e2bN+2dt991vfyP/+RP7NSpE36dJvsWsbam19Ia28vQsn1N4ZD9tAd2GG8TbAXSjxGHzssmKn7aW3abOETlVHZhi1zmDfSWeFAHZua//OMODyU/XKTN47aFkUYFkQrwdgUBfLcTwOwi5PVquoP/Kb8Hy46yEE184EQGOBK+3MSliMjTTbgzrjpQBr9qQd/5Zm3E8RDZ+UBeaPns6m2W2iHT9hDs7D8cHiZ4KsIdC9kVqIKIc1czLJcxIMrdsg9D1DfBwaRPQcY9kEaQfdQh5eamGU7e8nic3B6un6AT/SIP/24A+gJORQ7521zezuIx+b29ZQhH9PDdqtjsZ9OfB8chg9CHYVD4lyLEOI5xSmniN0k6zzjxD50Hj9HNlC4QZCJFywDRY8FvQQ03extkEwY3+QUNZxXqpHK3rjRLZSZ/xZMOmzZwsUCAwNMmugHZ0QxoQuSJw70BKWGRH7K7absbF7zWwouYFt5hOBye+eRwOP6j+K7jN//5//073urCBykLlmaJDrhlcmPET45MRr/QaJocio14LMaFAanpBs+DYjKKvxx20DivyCFLftJ78uSWUWWdTRTOBOdx8mtKkGFijFOsnF7lpm0/cd8Rm+9s7FekqEuFtUrbjvUovL9kNtzdYUNdZv3y93Xu2kAnthTq9h1PW5G7R3j9XXwoosN6u9rd3V+K0z59cmN6SuSlfDw/lUH5s9nfpTBOUvAHc/qTfA0er4//teoaNnXEHXXFE1hR7wyMrSZ+JHC7nTzbd+3Wtfft+//lP9niw/s20tsrBWDbN6m2G3wocltKMCfeNfClMXaXezQiuCu/YfuK6+O14/64PmJpadlP/MzMHPdXjx8+fGhnzpxynmHQbWhBQp3Y6EcEcYKfD4pyx16tJkHSUOOr36ZnxkW/psVPwy5evmyViibbEy/667lvvfOGPbr7sV3/+F3ba2y6Et1WqvhGPafHScOVNJyK5SOVZ87N2MSY2bGpHiupLRcWntgJlWl7r6Fyd9lQ/67tbrfbZz7731ld8X79EDwuumwuU15/G8G5V8VTedUrHs7Joa16Vcr+nk0PlW31/g37k9/+D7by5K6V9rR42VZZRIuHHP7hM9WJNx6oPx3Ah8fYRIeXqxtV4YqHeit+xQSLCO7m515S+pSTuJzER6CyeALHT+7LjwBDGUeo8VCG+1jZaGSTismRU1QoNCwmeRjDR+G4ngdg0cViiiqzMGJjjQ+c9fUP+uKRO1eRD/X6lrcH1wNRB+4u3Vxf9/rxNgKb8OTJAwMWEHz0E+BthS0WW/rjDYy+gX6r1TfVZlwbIj5qrJl+bGayzz+ifOn8tM0M91mXCPO0dm1l3ebmF6SI7vrJqonhMf+47vnTp21yZMR6uV5oW8wj/FJnyaYmx9QuvJGwbfdu37ONzXXbU1rs3d1tm5maUL/wgbluf/AxoPavqw8Zb3xPYWN1wUbEN5MTU/bo0ROfBHh1nklwr71ks0uLVm1s2BdefNHmn8zbTSmGXVp0njp33jZqymdLCyyNlXVO5PgDACllagcWWYzScGeIcRjjO49RZ42WQTTLjgk0u8Mw5hXtcszD5CaXprwDBz5VrmxIY3CHIY3CULCVkLeO2Nzv0QKvIn7xt49EAGUbnkPZppA8rQc8P8W3/pjkqaGjJRPlivhieMSFCT+t4uV1t+zsSJDbJrvdTsZBDi/FEXHu9nhMyFOmefoBmTgokXb9g1etvLNspycG7a/+/LvWLR7a2NoQ/pqPn+rmnh0/94p19U34WNrel1yU/OLBbUl89e6bP7dv/eqv2HPPXLKF+VmN0R67fOGCPXpwzxdanChiI7xdCxFem/ytv//37Ovf+JYtSGY+EM7I4IDNKx1XM7C52NbebafPn7c7925rXuDjgsxabTY3tyzZuG1nzl6ywaF+fzuI0/uqlnh41z7zmRdsdGzQbty46mNyZWXFlpZXbH/HbHV5VbzPqf54SMidpP2Dwxory/b5l0bEq7N2YnraGE7HRkZtcuy4cAft1u137Oa963blgzdtSI114/YVe+75XuGO28DgmL319s9sQvJ3cvKk8b0VNtR//3d/W7Kl7jyxMPfE5fRv/M2/bT/56c9sbnZe/NThVzwszT2y3nK7fe7lz0g2TKqtun1eWlicdxnHR6ZQ8vLiDnnjJ1PVRvF6eFpIKpyxeu/uDVucn7NnnnnG/uz737O/8eu/7rKOhyi9FcZ8TTJiwqbGR+30yRN289YdzTcn7eKlizYgGX77zjXNGafs5PETVtvUQlBjHuZB5jnDJJ4FnL/xKT54K8DdKaDJq+AkhGQ144pwIMydya82OAxN2v7bAh9Xnh8xKrTazosOJmEYAmjMQ/B0SACUDpfXlxGJVNAtuBPtsKLfsgLqVjgdfNmR/BmH/nSZq3oThN8VdTIRfWyaBGzcaHO+GBCpWDCrzrwhglB02SU/8UrAwrqhOdk/YiZdgUWBb1D4hoFK47zF6/JsmGlxrUR+ZQPpyR+SboW7CIfb6NMg9082It0Mp04R7sPaeYzoHAbgzoArcJ7+OwyOS3MU6OAOb/pNcUA44adwQzNkegsvwjO0XAchwovlzp1+MAx/yGjPsxB3GO//ECSabvhLNA/Tbsbjzi4V110emGzxJDZ8y6GCPtYJZen5Whtw3Wfojiww4SsRkMlXiXify75184bdvXPHhqQbsbHludBH+mPu5SQ8ulysCURXeo6i1A8cQuiLq3MUzmY2p1iv375rcwtLknOTnoY1nZ/Yl27GQ2fSICv5MO+WZGg5vQUKbb71VN1EH9pxfY4y+ma85q9O6Wyzi0t2/eZtu/fokW+Wo5fyMJv80Qm5U19OmVR26WGEQYvT9Wyog4f+zEMEEfeP6HJqsNbYtvc//Miu3bhlj57MOo3enn4bHRr2t1ihB3HmY2jAJ2zqowPTPr7pr/KiN3r7KBwdNj6oz4ZGm73+1lsq/x3f9J9dWHT8C5pnu7TG4dQ+32ZCLy8pLW+JcTiHOvCxSb591T/Y730ah292pe82bG1p3l64dFb1WLVHSytWQ56IG7o0z37z1/6Gv0lHRswhtHG8ra1udv53pvJ6heMXQSFe+PBHEBKH0eYeH9odG7WxOYPNxnFs3IQMU3upvTmlCdc6DeSjEwbQkkKvzIffaPqw0/h3/pQ/KhIkCiY7cEZAQOShXwX5GOAP241Xq+DPYcU4JyCQgywihwRFd/hAV5UjbfZjCBRG0As3hnHfCmuBzx0+t8SGUbhzXJhE2ZOGDMOONnL5golIx8SdbQ+TpWGhn8DnCh1/QKYgvgvFQyVsqPjHZX3DF55nrLV09dDLo89485ENdO57x46Nf+HIeJkEHK7Ip+79g6Oi6xvPqYKg0efQ9YNBKQ9fdygPjwNPfqcIc6Sa5X4MIDa1hWxoxOlflUtyj8MjjN0uLUh4k4QrYSg3b4lT7ihzNkHH/+Rvl+x7Mrdg9a19yb5V+/GrP7eV1aqy4aovNv5UNhWLa169HJSZOigPSuMPUcDb2bGydH8Omtx/eN/H/q9965tac47KzbqxFA9qqat0BU8MJFu11W9qDTmdT5Q3xk9QJ9uNlFi/HoWxSJvLDz56rT+oFI4b9N0mLqevd2PjH/oUQXl7rmojLwYBWMndbKsUnoE0bqugyHjHhYZs4shbWceGqfL0MstNGD3tZRNiLou/jeJuWiFTh37k4eEep3KQV4r3cqeyYfPghjEQsonjtm0+N3CzgOfLWBQu8+gOfYDbf6EblhsHaOv3KKNYHyvuTzYpcETKsD2e/g43MRF+0P7rILdIazyEu5ieGI9tZeZyAdeB8riraEdsTp9z8Hj9eJvLkHXEpzZUG0dc0Q43Nm2vLverrLC9H1OcXxPkaRjD0W8+phloBBOj8EyP/LjdIKfztOC6O8kjmaAZ5SQO3Zy8vRzYCnV+oyyynRZ0Fc785nNf0u/r4hkearMJGg8wctoYa7FWUICXARNAUQKyoxnQBMrrocWolLDYp9ndtN2NSzkW8CKmhXcYjgo/TBs4HMYvpuPb/+LffafI8IBXXU7vtKcAnBTu6aJjSXs4EwBXpCiGJWHgQdHEjtdM5z75CcOV4g8ZaEYS/3FLIe5IIeZblUKCvVBWSlr0c9UONif3OWHPZheb780TrWzcd+z5Hd0DXR3Wz6a9b+LvS5lnUz829ssK0/wr5ZONRjbqeY233Sflnu5OuYWntOVSm1Vkyn5SQkqf8Pz1SJmOdi1TvUwqKwNG7Uk7wLBMQDvRAILEhslLDeMvuxMQ7x7wcxvTVsntkdHme7tbNjpQsbn7N+3Wh2+bcapcCwc+VFjRomB9bcO2teJlk58Jjoluo1p3oVuWmy9jr64sa/HQ75vSS0tLdubMGfvmt75lqxtLUqYf27lzZ3xD+4mUdxQKTkui0LDJjNjgXn7um15cXDCu+dneqdrgYJd9+Utfta2aBud2u33+5W/a9VsP7M++/+d2+tyQffHlM7a6eNu62jftc3zs8s49O37mkn3+M5+1G9duKB9OFe1alxZdA4Pt9sorZ22wUrJ3fv6x6G/Z6nrVNvfX7dj0sI0Pddv6SsMeLw/ZwNRJ6+rq81MNTGguSFRYlA7K7FyrBUBsE6pNxSdlMc9Ypd3uX3nP/vw//67trK9ZtzoYodjTw8lx1VXtxUkCHkYwGXKyvk3KDZM49OkRFiUIRj6MxoKIBQeKBxvp4IALjcHhIfXPgPMIp6IAFnTcg80pEDGTf/BXDa267vipK+jSPzy88StalJdzgNywQ7nS7R8oc7/y5iNuLJDWVteNe8Q5MUvf87o0r1vzYWZG1FajpvSqB22kxRAPepTQTy57E4ked8OykEKZ4xU+PszJa9TE8fp0qWNbY67dLp4et4da9L506aT1tm1bdW3FNtc3bH5u0VaVnwj4aVuUsyfzbB6qfjxE0PhdX1+xsbEhv3JKaqEL8eHRQfHjhr353nvGR515iLOyumyd6hD/uLD6YWF2TvXYtW7R4sPFPIw5fmzKBrTops4sMhfnH4pim809mbfpmSnlybU/VT9lx6mQ6saqLa8uqV8mbGTslM3CW5pc6kq1Q9sw2bly4oMvbDV6yDpNcbj5cz8Y9ExMp4QoObHuZxPfH1SSDr/cnMjPeMRjI50jLjb5eYOIB4l+zZgQkDWk8w8Hys1bTBWVlXbgGoJOyaQ2doe9DElWu1tKtYeogWXz17S9TliEtSD8rTD8YUSPqSOSOoormnJSB/LL7eNukBM028rpJKM/UmR3YMifbByMYff7T6avunc07Aff/d9spHvXVudn7dHDJ/aZl79gj+U+MTliPWX4t9POPveS9Qwe9zHdpQVBT2+XLTy4Y49v37C/+PPv+8doJyfGbEy89xff/549fvzAdhoaV5J1nKhEHrTtl6ymtf/Ht+7YmfPnfTxdOHPaXn/tJ+Ktmo2Nj1nfwJB4tWYXLz/jV52tLK1ILvBac5c9erTkCs3Zc5c053SK99fobL/Hn4donHbkfnweKE5NHXPlvL4pObKy4SelUKxfeulFv5poYLBfeP0a5x/Zl74wbW++/Yn1lLpULxY683b+7LO2Vr9uH77/J2orLqqq2jvvv29DQ/3W27dhF87P2OVLL9u9uw9tWPzf0zMkvE5bXly0+dlZO3f+rF3/5KpdvHjBLly4aLdv37NPrt60pcVV8Vi7jY8MSMYvST4/Z9X6kuRDySYmjtnjJ/fsu9/7Uzt34YLq2OtyOPqcTpQlcEXNZTK2lH4WvnTw3pa99upPNXet+RiemJywd9592x/iqZmc/yeGh+3c6dMuf65ev+GbXwtLfFtg2K7fuKr+7rSPP76q3Eo2MyO8bY0HpcsPswB4FOPlEm9mPgSaZW26WzaQXcWww0BcjD7VUT+p2gfpZNr+G+Bh/LshRlTS2MF/MA1x4ToABB02BTiQBjf/OSy84SzgHZlPE6id6poriVu/KPWE5QUkfEB4zMMYxbmt/lfXxyK6tRAGlz5yHAXEFSdsZuz5Rhhjw+kiMbWo9AWB/qDH6aY40YSRHiZaSGWX3014uk6/uJ4H4SCu3Mkb5UbaBjSlGfhNZ3IIivLuFwFpPFkBuUlHFjzucYcNVsr7AE4OPwCH/Rki/CA+NT2aRoRFfIan8f73g1NMdPjNFIu0sztvQoSepP6QzMqQ5yp40fGFU5LOyWGewW6u9UReMuFAI3gUHAA3sso/fCo6N69ft5vXrllfOqlOPmzikT8bKFyPgyyDFnoWGzOQgp/ZjGbR21mK70H9/M237JrmFg5I9Pf12bmzZ1wvhx5X2nAwh0M3a1WZzU3Xxfa2QrekTshC5hDfnOeUvsLQ6fg+1Pzikr1/5WPbbOxIR96WXzrR1LT1aq7hhDx1Qhfl2h/XCTWXcEq+XOlJD8w3Ew4bW3Gohvv2OX2+pzxu371vN2/fjfuCZbjurkdp+XYNp+u5WmZoaFDzmOa9jXhD1q/UUbtw7z86GW3KgwramDbjQTBXkiBLPrp63a5fv6VM1Y/gKX+udJuZnLQ+1YG5YVi6H3Xh0Apl1VTr7d0hnZ6y+qlj8pGNHs2bqvuac86fOWZP5p74Zv+3//4/sn/43/y3dvnZZ2xieto3+3Of+cOXYK/gGwFlhTOCo34RFOKdTsh2ZJLrmDLNTTmx3pbkF/X3zU4lAcc3G5UfmziUJ05pB19TiuBn/LLVT/Cwml1NxoEP2gL+ZC6k/PLrJ+qBHWH4PYjyxr+ohTdyaYGPC7f5jbHm7gISYbmtHJIzt1crDjvK7r4cnqycV+C0oEg7u8NumTyfYNSkXkbGXbvmCULzZiBzCBB7E9EOzTaSgZ8C0VOFLTpOG6KiR73AJ4zxh4zgDYs+rQn7tI71A4FpHNEPsZEv3kSeKJ1v+CuCNze7WM+JT8GhD+Ff7FzP2KBl7pTt5WhvzZ/CAY8akk/Ug9YIP+ui/PDAx4PyQ1aRJ2GxpRe4no6H705DcW6irGzmUz4eZPiGP/Vxei26UacwQSMMwNiqVhv2//j3/0+792jW3nj7Pfvk2m0/eMJc7yeXVT++r8AsLqLR5grj4SedyQE4DsLs7sns8tHuio2Ojypqz379135VMqHia+AdyRLayXP2rsbVMt5nlEv/SurjnTZmQ9/1D9mUyXWK9JCF/YGIR6a39BQ2+Hlhyse2bN/cFH1oegnUFlhqCc87z1eePTZhsj08xcX+ktC9pNlkyONP+SgPeGKXN9UlP+LBIeWS/EDG0A4qq/MsKUUU7qEoQR+HRwnAox6OIYiyZJPLnaJkxDnedtSZfE3rgy1/a8pPaysc+YacoyWgSRtl2vGb6LvvaMj5N0FOvJE28a67Ew87Cg7PsWlaJJqOIyHK9zQU665qEOD9lTL0n/gLiDImd8FuYuRAB4Xi98xTGykgNsejRBEaptmf/qsQeb2VFeBl81EdI9vbPNCNK94cPK/gn6xb04fwbWzUo9PA4wrz9EGYvva8wNVP7n/y8TlMCfgekV8j5GMkHnr5W7nCiXy4enPH6r7Jj70TfOt8Kjqi7bKAckDD8yKfoAHfUU6q4G3mkB3NgCY0+asYlRIW+Sq7m7a7ccE7LbyIaeEdhqPCD9MGDofxi/GT/V5k/cPYnDrwGPcFo0QatYrACbhx71MEAcIKKAlSw7gLyIPEc4kw0mHjxCTaALwEUzLxRFxMNhQr08FDKfOpfol0TYAs8PMperMuN2kDTEn8Tn3hseFVVhwnWjmdz5U7A+WSDVY6rb+bkzqcet33BwCVbim/XZqURIyJio+9dCpe85KEAhtIYj3ZbOrzMAAlkjj/wOa+FFFNKPjjTsRQIF1lg9MFMKAvRGFsMaBXLX70G23UbDNvl7DdFWjZ8jZsupsu2kcLB5VzoLfb69extWkrjx9bmwZIbbtmOw1Os5RtdYPT85zwlpHy7HfCq4B+El2Djcl+UUo/+bCJjbJ9XQuXBw/vepkePrhnlZ6KDQ4M2MLCoivgbJJySobJ98L5s3bs+DHbWKtZrcpJ9romtnb74L2HVttssxdf+ppdeP4Fu3H/us0+mZNcmLPtxrxdvDil8lTt+c88Zw8er2lQl2xidNyvb+B7A3zsrFpb1fit2cgQVxUN2cfv3bNHj2etPNBtHVLSB/t67N51Ph48aQvr/bba6LHBwRE1lOqoerRLOfH7O9VvCAYmfsYH/cuDmh71/359zX7y3f9sP/v+n1pZzcu1FPEdg3g1GY7lDtQ1Tgip3igvTJYbm1UJvV1bEy4nrhAy2CjfJSl1bFbRgPmjQig5LNZWV1Zsfn7O24kehQYnsbiKhoVbm9q3wQd5tVCCXmyCqfyqB0oUJyeWtGira5HEQ5gOpeOtA5QOPoLL69lMArwmOKf+It9+4SEIcddUvzofzFW59kQflqV/UQT42Fm5h7cO+p13O+Fd9TFKKCOzo9xljZ0tX/zx8KjOmyPVRRsfGLT/27/6h1Z9+MROjPTb+FCv3bp106amJj3PU6dPq+4Dvum/Wl238ekpTRr7fj0JHyWeFt7q8rxvfC7Mr9jKypraZM1Gxqb9tfBHDx56u/FmxL0bt72u/gBH7cTp9dMnTnifck/joBaTfMBteWnZxkcG7aVnz9tnnnvRThw7rrG7ZRfOnTS+e/DGe1fEu2dUP/GXyvzqT9+08cnT1j02butbGrvdFdtUXWPyyGovkxvyAbcP2Ob49JHpP4RHCGhqQbcJ4eO4+H2jXnhQ9Y17D9MYJt7lT0y+GDb5K0Li4WSlJB5CdrGhL3mYN/4x3cqBDywhK2NBrgUyJxP58wkZ/ld5ZLKClUGxAcrPrWaAQJ5WPP/gFE0CEc94B5OTiHZLAQnYvEMhijEpdzaKo/5OWjZ8mGmgVIRiqUiCkP3yTw60W33lgV15469su7YtnjL79W//ll99sLLwRGNoy0qaLC48f8weP162Kx/eUl9P2uMHj2x7Y8F+/z/8f21yYtqWVpbEpxW156699fqrGu91uVFDJC81nqvrNauU+/wNpRNnz9vXvv41+53f+R37+Mr71quO4uEMH1ocGZm0+4/m7Qtf/qpwq3bvznUv88rKpmn4qQ4lydUHwu/wE4+bNY1/jW0egAW/sODqFj8PS97w1hQPshreZrz9Qt2RH3512Mq8XT43YJ97/hktkvhIe7t99Wvnrb1/wGaOn7Pa1jU7dXLL5h+/a8dnyjYx9YytrDUkB5bsucunrLbRbsND034P/3/6vf+i9m6TbGizm1dv2t/8zW9bQ2W7e+em3dR4/uDDj12OtrVRnnWbGRsWjYvOd49nH9rc8pzaudv+9E+/aw8fztoXvvBF6+sZ9j7kGhffhEh9yUenfNEhw+IIngUmxgbtzTffsGXJuOPHj9uNmzfst37rb9mDe7fssy+9ZM+cv2gP79+3saEx9bPmL8nMM+fOSIFs2J/8yR/bsNpso7piS0vr9hu/8XeVFdc8lJNOQdaUg7FGP0RZkNkRJ4PtPBZuXyATlgwQIbJB+gXgiyO1V5P1m/iEwO/ha1FJYTLYRfq53E13ovpUGZoDLYVDB5v6H8I9KAWKILwmnRZQn0yjFQ2VVJoUhoXMQQ8CL2xwMJKtKSxMtNG2up9FgC8G5PcTPMJn3IDnm1zEi19iwSCNK+Fo1LmchraC3LBw4LsrnIrdUqSfiMX4CAMJ2rRfywQ0Hb8ctBI2gfxhLQAr80vyCFI/C3Jc8iY46HNQUA718jbdoqAM3e8/5F4A1ZOgVj45paDgbEEOVCInRYpWv3t+coaJvA6EeaLwH4ZM45eB5qL1UBqt/TwjQrMBDuIlfpTt8lTzBOPd9XPJGcqduEBeuIf5V+sGrQ/8YJDmWg4RxSaLpL/LJvEWDOf/UJesViIeet6WjLonvRXdEL2YslB+HjBTLH+jk3UC+h0L0sTzyEU6j8Vwl/SNn7z2c8nZu7YvPMbD40ePVK42GxoasLHxES/L/PyC64ySmH7gpH94UOudsuvu6Ob1hvRwNs5LnGCN0/d+/Y10pjffec+ezC3a+qbkv3TadQ5RaB6ZmZryD/Ai9ygjG33IY97q9AMitU1/4MBcVa1W3c91mTSHb/Tvt9vjuTl794MPQ2dWHakn37GpSRfr05w6MjTk7c5Vl9AdGBxyPNYSDc2nfDyYbxpQt32tsbiznzfDeCjB2Gfx/+57H1hDbcXbD7xJoClFnbHvbxGPj41J9g+qztu2tDDv1xtBgw7gu1Do5HH90K6/CYtOz8GczVrdtuub9rLWIfcfPbB/8E//uX31m7/h1/3w5hzf4fH+hEekcwaftcZDC5BuEZe8+Qc2TD/BF5TJhw40ZJBhmR841JI3wnhYyToSP/MlOSD7mIOh5ZuvcHKQdhlIp/A2b/DsjuuDHGDjWhX42Td2heubiJTDi5BsyLg/jMtIaHrOxKfyJ18eo8S7fJc/m+Dx5PZ4YflPSuJAvpHDwfYUrbDcPpDE84UW7ogppo0hGuH8ZgPQbmxSuUnlYhxTO8fRT95UdUOYAFexdJ634qMcbD6h30R45B/xtK9vpiuxrzelu3Ogibup2X8oiz+7Oe2vvvHNdfKkO0lLOuSL9ELkil/hk8IwfgVQEmLIBTaBGU/NvJWGsczb2N081NKah4dc5M2bPB4m/i93h833Rnp7ytardXVZZcJwij4eBpAfd63zlnls3lMu6LsMdKN1r/Ax+Fn3ZX4LPosWpH2Jo4xuVGDqslnfst/7gz+y997/yJ7MSg/vH/JvcLAuhZd2tP6Ff5B59AZrcQ59uaxSo1Mm3qr1Q4iSH50qv7/dpDXT177yVdWNt+jbQs4xJ0ZnUyJvs+g3yuWllFvjUn3KmMT4Qwd0DzERZcqb+ll/xe9pRAcZyPqbtbsThy7Zqb544ZP4pmDIScoVD3lkZOOmabzdNDkFXxBPyVLZk/3/5+y/nyxLkv0+0FNn3tQ6q7K06Gqte3p61Jt5Ao94BMlHAiSNXIIgiF9oa7bGH2j8Zc3WbP6btSV3ARAg8OTo6Zmenpnunu4uLbMqqzIrtc68Kff7+fo5996srnkPu5EZN+KE8PDw8PDwiBMnooRnvzz461968LXVoWRcVfTl8vbd2JF8Ab99yUnohjEO+ss2S3wcXv4U9HJZDtIfCGIzlf38+dgewU16qd2U1199qVx/YSmZtickIc2+Og1ti6RK2MBKXErILqLwl6Yerhx+yGcH+VF/fi4gMZbX4rOd6iYjnK5mki6lUxrjCI3z0cZ+I5F6agmm5Pc08isu9aV6uCEVj3WcGA8aTC0eC78mvYggTF3NSZJj9adyzWcwglOklCsNY4bP2FegaV+4bCIlIU62n/hEBbHYbh1aCrnP/Jdl4Z71H9LVXKzas+7PcF4M7AomlwL7K1s92+qZcQ143GkCr7JJl5MU8otd9TXF55cJ+aVb+dK7Nj8Af6XJuqYcL/tYSc3Sl/RtbHn59eDnWqByFv5682W6uptJav56Qpn0Hw+rm1o4CBau+a4Itr8MK12Hp235s//hf/k+jAwb0FIM8vjrBSZkJ5ZVdy4y609pYECSZhzhLsVhaUmtONIiDHhWOclcjbCSERPLwi26sdMpIXjCnLnYlbiQKwVcgQN+5fOu/ebD6Cx26Hc0HfjInNpCv3DgctysN5ZFMhbHlEdpWLjFZbdOu/NKofbCPQv0lCUVS4OD6yE4tYmA8S39xTP1Bb6fE2+OlGnXAAPeXPyLpfP6Da9dGB7WzEHZF5sot2khAeiznQEGfLkuxwFJVdO79Cuu1jaksx+fBhoJdgba7Y316O2pSIFti9XVOdWZMy5bY12KLW+YK5pMsMufRWMGSHaKM8ngTHx20Y+PjcXQ4EDsK3xtdUVphbs62PjImBeYGLi4nLGTzyEUzpvqvaoUa00+Bnp6o5vF0bVdKRRdsbK2I4VaHbOpEgMnLsal1z+Ijt7RuPblr2P2/sO4fXs6pmee+pz++aXVuHVzKRbnVuPBnbuxvLSgMlpjZGRYg313XLw0HCODbbEyP6NyxuLlVy9EU8emJj1L0bTXFkN9vXFi8lx0D1RidnYn+rt7o0tloRwjwNi5wYWzB6I/LdPauu+vPNp3N+LJrc/jkx//hc/n7+/q0CRkywvYLMZxPicDJs8tbe0+N5omZIcUo+7eXp6dz4L8Djv+VRYvP/jcmkkFkwkuHGKBgQV/Jha0GLzHom+H2onJAzumYABeHLEbq72bnbDqA5qg8bKGxXuEGfcrMPlb4aglTxpzlxhKK7v5EaBqWMcRJnaMrm7hqjB2P+TFwVy0m8qJ8dQkSU0ZSyvrFqTNKg9lYHVtzUoRSltIYeKC3k7DkjKnNMDe2tzxzgt29va1d8e33h6KpYezsa72vHj5Ysw8fqRJGTtFWgyPnSvwJvXer4oP+axPyhrHQPFyhfP3+eqkq6dH8NWfRLsV5dvZ4kuRXvPD2bPno9LdF51d3aJxNU6eHJOSmviwm39jfU0wNvxyY03+7eqW2qwjPv/dVU17RPNKryeLNMLY6ERsr29oEtoTA31dsbG2Er/65Ufxylvvip4DsaZ+dSheaW/hxYZ6fKEtuO+5n4ruol0pvyyHZFKeoshJAVYyL+IrrXfw65kXk0zA2uTnxaXd0i/rBXys2EJzg+hS4m4B6pbLS8zOFr5kyIV+5ILlpvIZvjgcGUSb8sS/vCDFjyxyOOUK+pua3PFlGC9MSOb6kRwX2LJU1spKaQtZWFqXKE/KKLkOFFR76INgRhrlM64KAwFgKwuOXaHAzj8UbMtWCU/4HwWCF5FGSbCcTQ3fIb7aXZqKuYc3oro8J9p0xJr4iBcd+7trsby8KF5Yid4+9Y2je5JRT9SmA/HilQsx//hx/OQv/p+xv/Q0ToxPxv0nD2Py3Mk4NT4cG4K1s82xOZpQUCXJdc4D5iipFgVMTIx4V+CVF6/E1L3bEoa73hHJeaKrkpMHTe3xta9/M/72hz8wz0t3idHxsVhksUaypbuzV3VojuW11Wjr7PDF1LvqDwfSYqqa+DQVGg0vZdmt2d83KLZtc33gp53N9Tjyy6iDeO1Kazx9vBTTc8vR3dcUE8MdcfWq5NvMTNy59Vhj0Xb0dR/F5IT66MpcfHlzJsbGTsS5yUuxMLsRfb3Dgj8eP/rxj+PGzevR063+rf6zvDrvXfKVrrb48upVTezaY3RsIkYGBnzHTX9XS7z71huS/X2xvLIWs4u3Yni0LWafbMTk+JX41gff9I4rXwIuyyINHMq4CEm92CVjnULtjMNLd5TEf/Pv/m3cv3/PspS+xxharW77JQmy56Urr8WlF16M02fPSi7O+Muee0pP/x+dOBnnzl2R/JTcGJoQn+ViX5aRfUsiPPkQXjKfpSWsfOGW/CcrbB0H1k4D1v4pTKOf+HwW29rwlPnhejzwP2H8JkwHY5XQbgGDiNKPW/M7E/2pTHfcOC1uPto8N20JryEucz4TZj/0o+eV4bgZLmqBTeHHuma2ZmXFseCeLwGgJA3ABD3DxSY+pkOjry/WZaGL83vR0FiOLXfq7x+ww6clxBWKYxKQWhqaVvKWypL83VOaqoCyOLYnqeuJAqRWGdTBbVNWpbSYZ+r8+2zNQA+eiyC82daFxU+bul0Lq3Drd7aZpp6hSF+EN9oyHn7Em+2frm3hb4RrXHkuyi9hFABsMn1pnTzDbfkjLMtwPK5tGufDzUebEkajcfn/P5pn8zCGYIyODXiIB5QMvVpd22WX7dsk/aV5fysqzfvRzxGeHdLHxC2H+9Ucn8U1zA/Y0T/UoXgW4qzXu6fKZkHAsyWMeZDSZK0jHkju3Lt3zzpOuWCCzEN2od+hb7GgxWYKJtHAYZGIXbTo4By7eHfqUdx7+MiL2vA54xcLPWvSgc6cOR270sdY4GKhnYU8zsu3HihY8Dz6JxtAWDhnxzA6OzzGosuhxo1Hs/PxybUbcYBuC5Uky9kkwnGek5PjMTY+bpz4cpOjL+BhdCoW36lPX1+fy2PBEAu90V99d5eeb9+7H9OzTwzzSGU086WN8GLeNDKM7nbGcEu9d08z+RbppRxpydjH4nouIrYmnUQHqMs8anVrJ+YXluKB6LMvOXDgFbDUC8CNxdZz585q/tIf7VKo0FdY4MLQ11lABx4yBv12R7rntsZY0qBnI0nGB3uiu38gXv/md0TfLrcN7evFL9HRshpFU2WaJ7HPmAyyZLObaQmXn16bQYpJeLnYB1xxtWBjWfRAf0feIRfVfNbt2c0PZOQnypt3beNabkruUYaEoIYzpRJ9zD/7XlyutLWJ5zVnFcODG2WXluKpIwb08zmf/IwXVx5CqAk41/ulwgjEgILwSTksqyDwcrySp5P5+C1hHIeXhrRU9bhxrvTKhSK50MNjY+Icp+pjlSy0FXJ8lem7uWQZe9jOBcNAR3AzTSjYuqZc2zru8hZhjE8Kx+IhTI7HOj3nyxraX7JAOi9f2/IVOXez+T5BKRccy8OLGPy5qF7yC/QQOPhDVHSYgKduonSZyOlIoUD9M/eT7GHOpX7k+RYL+yz2iwe8gK++Bw4V+bFd7S2aw7EbP/HI+x2kHykNu/T9VQFW8HghYVxlXY6eubOvPOGA+atfJMkPbtbZhFPZfxJ/+EE/4FxrG14swkPN8bOf/0JzNs25NO9nEZA+u295qbZjE6Gy0GdoK/RK4HteIPwIR77Qt/hKivm3X2hojv7Ou+9Gd2+X9PNttTvf+MGj7i7qYyxmJm+wCI2eTp/zyyC3IxsLJEONJ3N88ZzagTodMV9SuzK2uiqlxSitUDKt2thUilwSvk5i+iRdyJovROTa5pyOZ/dRebxJrAiDH+plQbfSptwo7/nY0Tx/W3ZHDM8aBmsUvOhEbvsoFgFgfQI8/IWawqwPA7doK/cFF0RR2V75jB8jP+GOU7ugp6kALqXelJzdEnG3hc+myt7R2GX6uY8kXZET6HyWa7KqpUE+a8DlWZsR+MG79ijLM5CgKXPGHA+gq9eDqDm0d2rV1A6pswY8Jp2FqG2mw/BUGueTdZjKS5efNODQaJBVpMu/BlM8kB6YiU9DCsMubZZ3HILCHSjsi7SN+PBcK5Nnh6XfedIjuaS2kEvbsMiem2Skjyu8tMgz4jhm2+MSz05f6NkNaW3pV0pX5eta0qtw6/DqyMhJRatM+V1u4Vf/Y+yDlzw3UJySqc/nWJhfCMBH8DsVyTomD7omVF8ewrJudaOUtcf0+/E5YbW4Wp7GuIzBpL+0x+OeNY1xYMuT+zhWTyWU7Hd1F4tp+Yf/7H/NM/vFoUJHMQgRFFFCHVIkxp9P+Sxf0bkzJ5ST1XMyO48ZjjVyjWnxK6HDQEoJaDwzHIG1lFRGyofC/PaycEvBlh2yEHJKzcJXeXSF9PLczS+X53K3K+lII6iCTllZV+AQz6JZu4UYxVKG4KvAUqimcpP1/WrDNRqeqZuEoQaUtAjuHPBKl2zUUzxYdAIEWoZR9xKqOzKJHUD56aavfFZ0QfeS/s8ah+iHHYteVNaAfObsqXjr7bdjeHQ0njy4nYvCUpp39qTUbmqCIOQYOLzrVwMob71Bg/PR2Y1E3bzIKvygQ29vrxTPPV8e++5778XNW7djW0o350VTJy77ZfGFT+ZefOlSjI0M+NJcFpE3NzibvleK/HhcfPHtOHX2Sty/9yg+/sWv4unjhejp7xHOXI45qEH8IO7efhj7GhwqUj5QSM+eOhkXL5yTfz/efHc03vn6CZU9F0+fzsboRHd8/Vuva5LSHItzuesnmvmCYSWOdpti8uRZCZmWWNnKo1oczw4X2R6111Cn8j26Fz//638Tn//qw1h7OhMjfT1edO3pqYgGeUYYu6Q41mZfCgetsKNJ0YBowu4Gdjexa4ljeBg4OOaGHUB02EpnJThuhxcsrZrM8OkgtPUxPmpPsEEwokyCGgMwO3T3DqSoiK7bu5zxj+LCixwJUrUB541yPj0K3MDAgHmY43WYcObn4uJnwWKnsH5jdxu8+HKlU2Gtbm+OIXHZ1Efl9/R0+2UQCg+cMDw2kfAEO78ASX5A4WGgZ5cUi3PgsMn2ZNWPi3v3djeir6s73n39dEzfmY7eSiXOXzgTR1I62WFv6qkcn0cr/7546EBtvbS4YtryIgTFji8KhodHNJDkbgzfTcAkvLsSY+LpNtG4q6MS83MLsb25Fhtry7GzvhZVtfPC7FPzz8AgF3ee9o4PqUhqw3b1gU7x5VQ8np2LO/en4s6DRzH7dDE6e3qjItjwf+9Af5w6fS7m2PWmtn39jbdiY2fL5R/sqTWkFFkAykBDLm/DWEiXMpBw6qo2TmWtkFHKh7Jm2aVnFH0W9lnI52Jv5JuPJtOzREmx4J/xVsKVJi8Az3Dahf5nBY/GK3hKjg1PKFEONFb8pnJXmkxTJJERShmrnzIVdbL7jK0VJFMkqZm6/DweQ2n7wcWCfEkkLhBfiz1FpORd6Ahv4ZIVhxdnTPyRU9CwQx0UGpYXFJLICr7SdbRU496dL2N7dV68sRGDA70xde9m9IiIc/NP46XXzkT/4EGcGG6PzbWNGKqMxLlJXqAsxc//5seeOGzuHEq2jMUpvlJaWYovP/80ZmdmJTcPxXcdqoSU6B3xvQqnbU9NjMTTmZn41je+IZlzwmf7r6+t+qXv5vZ2rK1L5qrfPnwyFbsbHJslJUV8ybn/HW0V8X1vvPjya95x093PnSm7llW93f0+toqXslyS+L0/+gOluxK3bl33nQADfX2W1/R/XtiOTnb7OLNTZyvR3LEYf/TH4+rkj+NHP9qQot8c9x89Eo1Ex5bNWNvmvpMhyS9kQkucmZyQrL0Sly4jTznaYSmu3/wyph+uxJWXXoivvf+BF2N++5uP87xmdkqK39mt+fYbV2J8vFs4rnvMufjii5Jna9Hf3xFdbV0xPjoWF86+IBmmMVJ0gP+QdWpQy1jv9Fcz0ldwy7507epn8Xj6UUxOnvDL13Nnz8TNm9fj6tXf+W6OpaUFTwDf+9rXfPY0u0W+vHotplTPrkpbLK0sxDc++Lq/EDp/+kV/ZaHi1G/gM1mVgfw0q1GmSs+/xAOTfFg+1Q3pa2O4zVfTHDf1dGXfwMVLiZTjP56LeD/YIfyrtoxLg2wu/Wka0z1rGsNr/tJpjCsCv5r+98H+PXF6ZoyzlcBBOfcYKBc6+iWen5locI+GJhey6oqFHsUusNzhw0TCO4CKcE8gmHQIVi7ky/JMXhXtPH7OT4OBg/HuR6Opn2fQxVB3qvHVan418fNoUQbVYoRfSc9GEM+n47Phyvwc05iC9M5T5msszyb9v6+844bynl9mCfJ5cBrDav6/J93fZ0j7vPR+/UOHFp6MC0pp/mFclFSLNnZ1Ypv2CvcwJiSTXpgclO2L04PtfklZ0WDKRqDY29H4GtGPHtAp/U3jjO+7aWHeICZicDxGzzTghhxjYY1jfO7duS3mPpAc3fG4xbjGjn42hWA4ssa74qXr5aJYi48T5GUARyv8+pPPYn5h0TzOvn30t0PpftxdxKIVXzKS3gv8KptFPZ8/rY51KELkJ/GSqxJuLG5vaQxCurGbc1NjzN2pqVhYXvEcjf5IXsYYFRJD0sf7pQ+BO7IxF9Kkq7DJRziwuz+/UM27AyAHfYgXAWxsUGXii2vXY2NzW+O64KoAFpAYMw/3d2N4cDDOnjklvHZUbovHQHaf76v89fV10WRTOtu2F+vyKwilkZ+5CvcKtHV0xdP5hZjSuNCieYcq73pDE/Rfxtbx0WHNH9pjdXlR4+eG80ErXn7QH2iP1dVVGs6bdBg7uQ8HOvCl9sgAi/39ceL8JY15AxZYv5dfnxNcW3SWIbrMi4v+TGwp60hRgnC83Rx3/CWv6kTbsJGLRTx0ihZYkbZW2+RChzJID+T8ZB9RxrOsd25K1qFPdnVyVGur+BxOEHz9ZFmMPVkmNg1jSf25se41bOXUqik3vSnPcVPWFzLdcTK1DHVTh/xMOQ1+52pICN38osMP/OBP2JmPuvtRBn/a0jCPYRHUx4lUmTeKoMpv+ipdLnaKlSGUwJZFlUiUsCixXFQDZuKlMGVAKtG/vHNV/ZgFf/KVu/LZlAeUUr9I7MkLNMIlc+TCz7i8jHS5+ncep7Hj/E6rRi0X9y0b5E8sVR8lRk5YNsr1yzThkOmlC8lv/VuWctJNPKCHd+sLJi8EuIPOLw5k81ghwSnS+KvUGpzE2X9yjQmu/UW4/syrYGp5JJ/K+enPfxmLy2ues3WozzPXLmnDsVzQ2XoctEbWKYCvzimXOqsruE2oLy83Njelj4v2X//gA+MInH31K+DCq+UuZb+ckcu9cuipyC9bwc8TGtTG8Iue4W3gUE/TR2WZf6i/YtxuCuclSVeH+h9fSnS0m2ZsNK3rn7hAoqWAmRZ9ONOUbZIwSZvpnTlpqjqkPZLclEzQOFLWg3k+blWKEMenqBouQQANBy7x+puewQvQaYGd5aVfD5RauGlKf7o0Hzu8kV3s4Kd/bXmBXzigswmP3PwKZyceNX6gDEOREY5YhlzakiKPWUWT2rgUATX8/JvGuOsPOpd0ow/C99DT8Mu0sn7WD2GkxQNNTVzDz9R6qpsMsjlOmzS/Lyz/GsyzcFzIV/PWjPGsx5fFPL+8wi1ylPjjfza952dqHPRnZBhfZFiOi/fhf8akdFOnruvZLPbnzn36k18S1Gy+AKDtkYnALfuVnIQv11awoDl+jHz5bH/dlmNLxstDbfSfYVknBz9jkgaKaah2tgceP9qUdGmkz39oWKN5Xvix/KWrsGfTls/Phrf8o3/+v34fjjXa+vdCj0x5FI2ZI6MKwLjYkrlhePkNI8PdAYhTOBbBQFj5XNudWcCp9R4UPDoT+RWJIPHFkEXeXKxPIdPazKI8uzeltLHY5Th22YR35edCP2fyF7teSac0LMqi1JdwanVSGVJ9amWw2E8Y4oX4XCTLjk+HN7uUnCXsrJD5MXNhy2jctOJWylRe19kwWBDdK9Kx+0xMbobWsxQvvgBAgAMSoVjiK7Z3mE0Zpz/TmjQZbJvtUebLMMzhPkITZe8oVtakuGog5jO7w83lWFpY8gK1MwvHDtGjS0o7VWdXMOeb+ysHDYqjI8MajFp9fj94EYZSuVPdidn5+bh+82ZsS5Hv7+tXfJPvAqBt9w92rbzzKSJ2ZXnBu103N7Y1yPVEa2dXLG+uqaNXNXhL0WjajQd3b0VnRYJXjbq+chjXrt7WgNkeTQctsYby3dIhXPSsOq2tLmqwWIqph1Nx+szJOHf+TMwvzlpgHO0PxJef34ullf0YOTEhpbYtmqqH8WhqNm4/mI3h8RPR29vnc/y6xETDnVL25x7FT/7dv4pPf/6DmJu6HUeafDQdMvFq9aBEm/mtM6/3Te8cIJj80CYd8jPJ4FPCCttfFeYdXm2Cofr3DfBpsigoendWuqKvt9+Xr+UXHslv7CyAF31BmcKA7x0IUszZ2e8Jjp4rmlx1tLYnbZWGzzDha/pRn9qh/LSJHbMtrVIounut2PHJsrjUOxqY8MClHHWFUsJuMz7jRBnxoEeYyqJc4PuYIrUrn0Kq1skfSofi0lvpVMXAvSmqmxvqXyxUoziKRsL5pRcmY3L0TCwvrsSLr16J+bknMTDU73PMxagqvyk2V9e8c7u/b0gTql5/Ro5y0iIc+IybySy78ylnaHhQaXj5sh/DI2OiVUvMzS6Y+Qc1MWMn/vBAr3GDTvA6gw1HHPGSY0582z8wKGWnGpNnT8b4ibEYGBnKNhUNtlBKttbFP4s+XorPy6nbjRt3fNzQ5RdfseISrcIBbhANS1mif/VpwZFHpHT/Ru60qH2hG3LNC/vILdl2pbVL31K6xpeXPAMDeegXnkU4cNwGtqKRaMwXSOV5eSi70I7BzwhhCwO+aSw19AfX+NH4O48MvEoENKEOxJVpMl8a+LSIyjhbxTdYp2vwp6EcWZVHD/A9KCwOSG5xRBSvACgFGUq2fHksXD0RE13VTgf7Vd+xsrb4xMcXIcN48cM5mfRDLl8eHuiWTJqN6fu3YrC3O1aX5kSg7djf2o4e8UjPAAr/pZgcUbrNGb+gWl+6HiP9TfG3f/NlbO4eeHdhn/r0uvgAfCfGT/qekt3tbfWH3eRjYYxs5C6X/e31GBubiA3x8JtvvB4zT2fiycNp757a2tmM9s5KLAnWwdFeNEnp5WVdpatDIJrj1Mmzkk1D8bVvfMuKOJf8cvY/iysry6uiSEsMiXc7JBNOSe4tLs+Lr+cUr9FB6ZlWDA4O+EXVfmxET5f6Qcd+/PF/fEK4P1bVD6J3bDCuXVuIHvXB3sETsVltUh/TmLDaFf/gD/67mHu8Lpk6KPm1GZ//7uO4c/+jeOPNS/Hl727G1NRCvPnOOz7aiAWg6elHkmedcfHKpbh955b6CXx6KJnQEWPjwzExORpXr/8u7j64FdXtxRgd7I2Fp7PR131CMuCk+yUTAO+8ktLIDhsmkeWONl6QMZ7y4vzWratx9cur8frrr/kLMyaZFy+dj5mZx3Hl8iXxBJd9bcc3vvnN6O7hjP57saA+v7WzrtbZVZ+v+OLgnq7BePutb4h/mNjmuOhdPmI0xi795zjr55JvSz4uvWU4YelPziQs+1CRsGYa05fucVsvF5tjff3Zu44IN471CV8JK3HNUm15+DuMYRZpSn/js37q5QOxkAe1+AZjKVCElbVPQ1g9T+aTK1zJ44vzNFbBB4yxqbAzmUg/NN0/0hisdCz081HhnvoJ5+3nDqPmqEoUs8BPGl4KeDcQMJXfk3X1C09UiMNVGC+CGK+9SxrUTTvJFz2AP/46vmnsT/RtM4+s40hRN/Wk9fiyPdE+M5Twerz1ZWpvf2kVX9hGw5PYNPM22EZT5mmMq5WXT/n7DOy/z5C8kT61chqey7DnmufENab/e/M3MpiSKbX/zIPekZizEvqD/qNlf1vj6370tB5Gv/S9ga7m6Os48j0uF8d74sSA9JyDLeks+9EvuTrS3+1F/YPqVvR1tcZwb1d0Szwj2/mCmF22KCvmVA+UaY7VQZYdsDevX4t7d+5Et3QudKictLKQInljXatZcRXhKb/yM3azmMvCOTvLV6QX3bn/MNa3tqJJY1tbm/RAL2KLfzV2jEpv4bL4nu7uGB4eluwfzCM3pb/tC86O5KqPkhDKfGGFjrBdrXpcHRgeiS3BmHr8JOYWlz1fKNsVuvGCYmJ0KEYGpRspPy8n+no1nkgn22NDi+Q2upU3ZTCO7Ut+U650NBQIdslzh9a9hw/lZ6G+zWWgi8K76G9DA/2+VJ3j6uB/XhZzMT2XCUNO6sG4QKNzPjaG8YF7CJY1Hm5s7/i+gSdP56JZcwP6O/0LeQ6N0WnPnJqM4f4+6VHSM0QbRWg8aRWdRHfxCrTm6ErCeHnBXQF8ZYGuf6gx+oULZ+PU2TMxdu6C6ij9WfW3nBJ+2WP1W/r1U3PtkZUpeeOYfC9kOGn8YgahRzJlxCnlOemoD8euoIvRNmIt4dESvR3tMag6oW9yfFIugjAWof8RhiwFGohIV5TlyBj0rU4Bso4KQCNLL0oUsOQp58GJN/XA8qOMllcycvCRNEPgTlPF+S3Hbaljkc5W6YwbCYsfHhstPy6PfwdkUnlL3NKUceBMYp7B+VkpSRTh6ccAJl8S56J/clnGe2ez6USfYHwoyyzgUQeFl2MVdCFFuQgM7b2ohVUE4xcv7ayjql2REcyrmCuBEnRO0Pykmwv9DeOCguENYafnrIttkT5xzTRe1MeqH8HrLNCxoGYoTZnf0pJ6kkdlHYMpm2BxJfvUhk6HX67nJYJPP/WRQqqL/pVecV7ozxcKxgF8gFm2GyD1LA1fNBQM0y55ghoTzrEdVSX/y7/529je3o1BySwfG4SeL2KWZ+KzeY9jIpEL9CUalTktbaZKqxzRXzKK+/LYCdXf3yMduTPe+9q70gkl75l/IAekD4ITOkIew0OvAceijYUL6Nf4TAasVbWc78rmEc60qfRLReTCP4v8bITkMuY2yR5kTpvKY0E96w4MgTLtyk2dWTJ8SBuV9C3kNPnsL/LYQj/g4ApfIVw+w4vGHZkA5IJXlcu8mDxQzl0Tdo5RtG+dH5KnwCrLO254BnNkj9pHvE77sPEK3cu7unlRLZeX1mw6ZfMk7e8FY/ArYJjyJXi5tCXPXl/MoGPWv/mfBlz5w5VVbsEgBFPA0A90J5Q6C3Ra4krqFGlqeU1E0dX4JB0yZWGcKM1X6fP7w/Lv+aYe8/tSyCiqEUJZzPPLA2/CoYPcos5p6lCI5SQM685KYx0dvsG1TblXWr6sRTvJS+NT30b2seqRX6Sl9Vd4XqcqxilgleUxThCmJ8O1v+Ddohy3nurFc8qLTFc0jePSFGnsy7D0lz4MT/KXWWSyPfD40aakYyM9nxdWmueFYf6+tKWPsGfTls/Phrf8+b/4X74P5yIocqFYArDwQwKSY+loWQLAFc6jg0hTJwIOhcAmMD8fM+LnvWjC5znFtFkJWMAgI2DcEmo2NSbpctAoFr/kspuGD0l9yS54KxzBQzz+8pgeFswQoqRh8cv4FOVbSCoPRVKGoo2HYZUvDpQ4BzXwQewV6cmHxwZBU3sQAyntMeMaFsyVcU4tmPlMHMKW3YoMHgz6GuQl+JiQWmA6HUJDv8pnmigMWoIv8LJuMF7SmrBnLTCMCLDIp0DerLtTyN/f1x07Gyvx8M6tuPqbD2NrbdO78LnICxy6pLwyECLoGQxZ2GIHCDtpUHzZXYNsP5QSD004V5PzMt99/4OYmn4c48OjsSeln8+I2ZmTdWaHeFfuMt3e84WWDNZDQyelrEs55cgfwTxz6mRw9Mj0/TuCsRlbwnNzayNWVjiHujlOn7wolmnzSwQmQrTL6sqSJw9/+g//SGW1xaPpB8FdPE0tB/Hiiy+JhpyzfjUmTo77iBrutG094oVDU5y5/HacPHfZdKu0adJXaYqlh3fjL/7l/xb3r34WrQfV6G5v9sDfxguQ9k4LOxYPUZQYmFEMvEBLmCZT3UrL7mou9WVxnsGRhShoTML2Ti78FCwxfI8UC5QAdtSzCw1a85afS1Pz6J+dWFtejuWF+dgRHXY1CeKsUXYxVzXhs1IoOvgaXuU54KUEx4cgIPGrfdo6u/IsfhkGcV4edKhOPSwA7vM596bqoIFdfa2FI0a2uax5Jwb7enyGKv2D3dIoIv1qw3ZNfLmY+mi/GisLT2N8sF915pN2XnKIVuqvB3vbPt8UOjSpjGZZLmSKg524c/uqeKwnfvyTX4knOlRGR4zzabjKZgDv0IAPM7S1dvrlBLvQ2MnPJJAJTEXtQHv55ZlcdthzjFFv/2B8/rtrOYlV23DW6+DwgC9hQ8Fi4lv159itMTM7E6dOn7bysrzKpb8jmthxDwFls1Nq1wrNzs628BHs3o6YnBjzjjR2JkD/voGh+PGPfxJDw2Oa/J33IhNHETWrr/C5txfi6cfmjWJBX8+2hMnlPH2/wNRzKlWFbJJFHmJTbkn+WDZhkQX0cWQSslOyQOno58gKDLKGt+gsQeQArPQkABmEAGlk8aWML8PkB5iMg+wlZXqRqch55BrlZjhuwijts4aQ0mK+mibLIEFrc4f4azfu3fhdjA2OSjFWiaILbYpc84SfpILBjiP4gMk47MVliV9Ipq0uzESLZM7IyKiP1mIhnTblHoOpe9fj3s1rsb22FpyF2tdTCS4F3FZfmzg5GNtbi7FXXY/D1t14/a134vq1T2JufjkWl4aitbvfX4vwgu2jn/8yOnp64p/98/9R5GiJ33z8C9N/T/2pQ4zfrT5+eMjXUht+2boqOfvhL38lXjkdq+rTiwtzwk2cojFAVZDdjzbGhCqL+U3K3x2rqxuxubETM0/n48LF816456ui2cePVV9NXlTiuXNn1Je7xI99cePWdcV3Rpd4fkPlocT19LTHyclhH/Fz0Lwa96cWJb+qcXJ8UDLlILr6huKL3y3Gxnqn5PfDmJ5eiNdeuxBnJkdjvP9yLM7tWydoa1uNX3/84xg5uRBNrfPx4c+ux/DopXjr3VdifOykz0G+cf16jE+Mx0PB2aL/q36HmoRxJNGVK5fj9r2rsbq5oh52JFnSGRurSzE4MKj6nojR8Qvu69VdyULxKWMW+TuZAPCstobv4WZ005WVxfjB3/6tj3P7wz/8Xnz00S/jwYN7MT8/6xcfc/NzsbSybDkwJpwuXLzoC3y5M6CjC9nbESfGxtT+o6rrFdE/v1rLFxQo7uIvlZOcWvDnMVPvN/wWXrvYYzkcV4bgkldOYR2Nt/AkDB4a0sqU+himnGxYz2qwhJXhRVIb4P1dttE8Lw54GIfZ9/x0NuVzLWFh6x6bWh651BQlfw+L7JJraUecrPUXPXtnPwsx6E4K9IRBLov5SCUmAt69L0t6aAbsnOiqr5HO8JHj+GXRJSS3eUnGcV9+WQaeZJRJh18gpj+rV2pjGVpWB+P44rkeTmDhs1vC4zlhupwy0N7yQabBW5paGen8XtPYPqUft7QGIBzSZF1/r8U5Zggo4JdOQ3mlqZVVmuK50aapF1AG4T7XNsSpu+YzGZqlR+GXXsXXmq0aA1qPqjHQthsTfZ1xQfLvzFhfTAz1xER/p8Lao9K8F80aJ8hn3mNDhHRW+KFLujBHWrDALxXNY7THZiW2zi6UIR/PmKyP0JAQyb54FHdv3/JRPuyAZdHaaZSWvLkAlvyUi89dfvaueKdq9v1MDx/PSLbuWg9l84M3iIih0SFPjI56Qw46Orouu9I5xocz7vny81Dw4HnGHL4s5QVCfnUqvXdlVXOAbX/ZuMxmC8UxfnDXCRt80C9HhwZiYmTMC1PsRAVHZDOL5hzTg65PncCZ8ljoZ6ct/YT+LBUpZubmY5MvA9Q+6GK5UJSbr7gAeEhl8DIXOQ8deGGPy1zEcyn3YcU1S9dCF/CYUbXs4Pi4ReG+xJdzysfuftpAKSUj9lyP05MnNEcZVljOSzmXGjoxt0EmeHPE/oHStjuMuQVAwGFPvDE5PhrvffBB9IyOC5UW4YFsShlTWkz6VbiZowhwO+pXPESAW1tB0Mw8Isvcz23EvMn1hceUVnFedCO98nphTy5zAOYMXOja09UR3XLR73NxlfYu5mDAte6ncgodlaNafESLYPDtLlRn0RcaG8/C2oCLTR1n8KqnYGEGGSt8FZzy2sE2lrs1m/K4TO+FxyIhvxx7gksZRWHHrH5l+T1exnFTBpKn8JH/GZP1qIeDB5TY07jCC2RTArrDLwWvutpZsnUVcGGRCazhc9eLMFmSAcU7XwXXL6X30c95Qa1xS8+8HAMHvsz2xkQVk+2chpKgE4TD77FLHnRiNa3LcbRc8lAd+pzQVp/I59IkVvlrXoc/DFr1EBD4LOUogcgWA+Y/cWgwzJ9AFlgU4lgXRngW6tMj1E8Jo47Q0GUIOZ592TDxCk+JmrzDi3/qiT6A3KB/H8DPza3x13/zI8vCKse8Qk++wEBOqkhcYPtISKDpn3mldTsIS9kiLjKQPsTXOhPjIypvL/7gmx9Ilx3wi7M+6dQcSwR+NDjzPn9pagwxyeFevzJdsj8jY3wPgvKycY4jj+ijyKBc/CeMr+k5+ogNkGziSzkCTGBRD2Sc+6FA5wsR2ibJahrqoaQhphxj0hQu/Upe9zVAFX6MZZa8zg9g4Ya3/ihc5fGxS9BBuILjs+1HWtwSj+OmCJPjrynVNhTPiwT6javlevHiI++EQPYjs/xSF/wMoJQHacuyXabD6s+2/GVU8ZO0K435m37mJ+iggkpblEVvhZ6E8OsXe4ZPHnBIfq71CXirBrFuCHEo2fHZbbQOtS1NrQ7Fc2Pq4ynrhjzPmnpYYuTcz6Qr0cccK7FWn8I6n8LcbmU4TtlnoZHoIeuegZ/+7PiSjqSTVaG8ZKzbXMux/JTNtOla1snn8AI2ZXvccLrSHs+HxeBmnbM+GZ78QDWoc5mmjLMpqochzo/PhDW6mOeFleZ5YZgMT14srfuyk9d5lOfjIDKs7pZGsuY//R//5++zIIlSxXBWDvg0BWmz0oVPuUsAGVLGCLR+iCvD0FsQ5SxWIewQEuXb5FzcYgFHwlfhKIYMYiio3qmvB3b+eiBVmHfmo0w3s8McN58la5RXfoSlw/LZi2OGr/zUS88Ca/xLA7PA0eWCOXHg5sU4hQmMK0Z9SIuQlbhxGocrzPXVTwrMgiWcVnksPJUbfxHnfEpfymsTTRalhgGagYtBnkGfN2S1DiPkYWxVQxMT0Us23+QXtCWpwnihkoqWLHjKtdNgimAbJjsQBrr3dLVGdelp/PZnP4qF2WmNpAfC58CXe+3vbkd1c0sCl8t1d4XQQWysr2tQ3bFCvc+itABz5uWJiROxtLToC7V6+gfi/OUrel6NhadzXoDe2N4STWijZinMW8LlQBOR7hgeOoqRCU0UKu2CC4FEl6aDuPLi5fjHf/6P4vWXr8Ty/Ez8+qMPY2tlV3lOekf5+KlRDQb94oVDnyu3VV2Jt969FKfPnYyJkxPx5tuX4+PffCS43aLrboyNDUVPLwPvZnR2R8wvTHk3+LlzF2L60U5cvvhBvP7+P4jtQ02sNEDvrM7HT/7m/xN/+6//37G7vhKDGuwZ7LjYFv47OtxWW+9qgFa7qj4te5tefGeRDj4CBkpzrxTu6vaa+wOfx6KIc47g1ua62uHQPN4Brx5o8qm85OnRxEnEV5q1WFmaj6O9qhf2WOga6NEEqL9XE5SBGBnoFzwWxNVjmJSqPVqktCw9nYntjdXoU9m8BGsxnuIZldG0t61028J3x25Hkya0CuNFxuHWWrQfVqNDE+HNxbnYWl3xsTeH4oMQ/HVepGytxubKQqwqfndjJfaVZ19h26sL0dlyFDui1dbKvGZNm7G5NBcby/PCRWEKP9jZEH450YZWu3rekTv7dEWKbnPcnXoQPUNj0awG4vzllvaKeGnUuzLXt4RrV0X83my6bKp+7NRnAZ4vGug/I+MT0Ube6pEXUwcGRzRp5dLmzlhYXhKPJM/y6Xd1hx3DIV7cjrGJkVhfW/EZt7x8WVtfjVs3HqjuW+pnzXHm9Gk6o4/8GesfFC0PDSMO2/yZPV8KTI4OxGhvJf7tv/pXvv/h9ddfFS/kCdG0PedTIkc69OB7QJBpvABS+7DQ73ZS30jZiHLloVH9loEoZTB9nr5Pn0sZkeH13i6XQVmWcEWozyGLxE48Kgz1VKS1P7PxU/hxyEtwacoHJxGsWrqUO+BGWA2cI/nnLw1pbfE3PpOpeEY05bN8ToSg5Iz61pi68/P4+MN/E994963Yo+9sr4sXup3eO3UKWLx0QeZy/EvsV6O7bT8e370Wa/OP4/HUVFz/8lqcmJyMSneXitmLLimsv/stR4RNRYv4amNNcDv5juJIsqVZsqwvZmZmo19y6vGjpTgxdjF29zYks5tidropvvbu+7G8shjTdx/E6PB47DW1xuqq+LG53S8mt9XH99UPRkcGfYmZFwvEQyPjp2NpcSOezs9LEh/E6sqqSuRyQV5qtfuy4H3x15H66IH6IxfCX7hwQTg89njBcVh/9mf/MD795Dfx1huvxdLsrGSMZJDqc7jPoor6r5456oddSnvbfGFwoL6yFSMjPRIEO7GyvB4b1Y0YPXkuph+yW79P/apJ8rovpqe3oqubo3YOYmxkLF556YJ4flFy+FE8ejQjGGfjpRdPqg88jd7BzWhqW5JMjrh6bS7WNg/i/p178auPfhUvv/SSd9M/evwkuLNka31H9KhGX19nnDt/MjbUj/tH1fd2diWzFqPS1R4jo2OS1a9Hb++4eZTxj37BSz92YvKyx+O16urFHQ2ovHw+e059V/G//OUv4soLl+LhwynvdpRgjX/yT/48bty8Jhmx78Wsu1M34+VXXoinc3O+ZH5SYwk7+09NTMTE6Jk4OXFJfZdd/ZqgSbmAc2HNmtKlMs2isGph3ckIK9IQ7+fCws3Om5x+PAFOma9MY3A8JNwEz496uxNlOCbzFTiKVvVn0qW/NI3+v8v8vvyYZ+OeTVe6NdOQ5rgh7Kt5kUHItPpue1k9W84pLicAxbPi6ufjAkN5RRr4hglkaaCWi2DimEqYn9EXXTZ+ZK+yMCGH17olR7iUvb1FfIQcBRH1P86uBVRpMca7jlXaIpKYZ9OWrZf5Mm1aPRcJjVfhFkE1v61+yvSlLU2D97km86UtTaO/NM8L+6pprHcdP/8W2f8u2Li1+L+nvL8XH0WTxMkabKt0oNaDneg62omxSsT5ka64crI/Xj47Eickj/o0pnc1SwY38xJAurwYj+NP+JKMXYb7UsyZIfAlJ3dCeMGZhQ9xpsdqxiGsxhEWypgGeO1LiIALCxIYu4LPQtPUgwdx984dyQ9xqzKwuOdNHZKRLI5TBvq9j8OR/Fvn60UB44sjn08vfnz0ZDY2lZZVPHa9cSQjO1h5qTF54kRMjEt/0pjJRZOMldwBBdx9KT95PjXHRXRJr0Of0TyEl6vi/yZ0ftXh6cKSj1OgdZEtjK+eWwn+yGCfdP9B44+M3t6STsfcQHoWC5a8VMBSHmOfd3PS/4Q3X6ZxBN3Dx49jY0tp+CqBXmH49OID6UptmldoXBU9+BL4UHMT8OBlCwtOuMh47gWgPtCMzUYsOnZ0VnyMz9LqaszOzdNKUN9fRgAfmIzJJ8bHpVNrbNoQbVUPLkSmzfyCwjQS3iqXlyUcHbSr8RXDgiVzosmTY3FKemNlcFjZwVFKZdHWXzFqy68a1Rc+kY/xBQOdCfCTwpBn0A6cSO+vzGQtu0gD5TQGsiDmL98V4XlyM898VSv9EjkmnrHOpjjkzyE8rbqRlv1VfF3ImkC7dC/mMPzDU0aADPqx5CIMZpEBj1xs86OTwfvk8ZxY6QxD5nl9F9DlQj+ui8Egb4kkxIPsV/Nn31JYLdMxr03CSBpmJIBwvwoPU4NZGBaZ2YXKy+RtNqsJEOMKG5ysgwgY9Wcx1wufLAbLMKf33F58josebt0a0IIBXhxRys5mvhioHWGh9iCMPsbCLxoQ7Yx1PoDLb9rKoosquXDEXx8rSVsa8LPuoj94wv4iDAtb0rLIB+DQfuJKx7EYXa7fYMEnK1GnX7rEFGMzRTOGGzZjufqKgPqLOtkcp8kBTZKHgGH66dl6n4B486MsR9siN5AZVfUBXCxzvqbWjvjxj38a5y9cisWFZcvKVsZr4yF6smlMcJFB+QIg60wlk4boDvuWv/7aW+36dOZxDPd1xz/6B9/THLPiL7m8aS6pJFjIIC4epr3R2VnIzx367nvIn8LP1+BsTPG8TqyROgaWxX7GEVzgASdSpil9ru3kOOH+pvqaZ4S6aiYrupXWgUk/JzD9icOTfKDsbpesc+kSp9ZIoOYJ79IHb+qlZ6xlgvHKFxbUjzrx1Svs7v7PX6JheKUFp/oz2JbY61lxvOD10cfAFTxOCvDl05L3zJlZJ4LmbSoI+cTdLd5IqVDGHAEFlNKpghienzVZXC2pjfGBdhnuoCK2xFdAIVRa+blHRBJAf6Kd0rLgnz7loZ4A0zOGvlCaDAF+3WKyjOPhLrvw1/I5rMTuP9yU8EtTPpd8lPV6Nl29JILLGPNYYZyLxyJ/0j7pwDjkIH4MgPZO+d44btg1SOXL7A3WuUVv5nfyCIbHBvnLkvgrk5vTS1xkPMy6XPzg4OAGF/7J3uFHbJHeONdi6lnqnkzrx2fCGl3M88JK87yw0hBjvsSPq59a6sLzlfxFOnudyV4Z9ZN//C/+b9/fXduI7i4JHLEwx5l0sbtC9UT4sPvRO8rlp8/RUJ48UbAsQhJBYMIrD2e7IwzT5iImot+fchGmxmAAywV+lEMIyjta0rBjT4OKymQxkpcCHXRuFsTwKz0KCAtjPrZCMLwLH9guR0LUcOQXTh48UBZAu2i39OdAA8MgSB0lGKYNddRPDjxEwFxKr8HG8AU3ZVUyXS6ipQBWoC204Mlv2MXzDPhWYoBFqS6wxCVdBmcGLY3xXnxk9wsY5m4Pla2EeBH+0NGL/Q7L0kq2dZhcp1E+6MtzmcZVknHbie7UB6Hd2y1Be7gdV3/7UVQ3lhXP52mHCu/z4jGCl0tOmfD6rEq5BxyAK6jlG9nNHRaWNk2Gnq72GB4di+XVdX9K68sxlbpNIybKcXOb8GkR74hB3vvaG/HGW2fj9JlhEYKFst144aUX4+2vvR1vvfmW+GE17t34OH790W9iauqh8aIjVzQ5m5gcV/otK/uzT2dFnL3oqvCpbUu88uqLMf34UXz88bVYXVsW3poAaLBaWFzzBOvC2e4YGWhXueOKaw7WpicmX46OnlPR0T3kox9+/oO/jg9/8leaIKofbK5ET6vaUErBrup5JB49qm7EztqqXwQc7WxE7G57MZ0jfpQodtZXvXC/v70lvLdje1uThbWl2JDdXluMQz037W7Fkdx9pd1aXohtwdrdXosNIbS5vBy7m5vekb+/txObiltbmo+1xcXYWFqMVfmXF5/G3tZGHHBUiNK1HO4p76LarSpGqkZ1c93xVdkj0Z5Pz3lxsK/0XCAaqseuyj7g6ww+6eYlzN5W7G2shubDMdzfHb2iJ4vSh/s73qXMrvROLqUb6JW8EP90dUR/pV3t3iUFuCPGRwY1Wd73y5ETgwMxOToco5oUTih8qKc7To1rcj066Ini+PBQnJo4ob7f6b6F0nXz7t349POr8etPv4gbtx/G4/nl2Jdc2tpFqZVC1tUdLW0V9Rk1eQdvMJpifUN1Uh9a0WR4SfXxjUzCbXlVba8J2tjYmO+S4GLonS1eonA3hJQM8TaTPmQSR01xqSn9HQWDey3ow6Ojo7G5uR3L3GUhXm7W5Imjk5hYDg4NR5cmivuiO1/HnDk5Gt2C+Vd/+RdxQhPty5cuql+KYWWt8NGJ3Zfz6wv6LGUjVjCSMParSu4zFjeyTO68a7+QVcgoJEouWhVGsEiNQ2w5ecL1WXeKTT9SJdN59xE7t8iJfBNcT170nGWBEZGl/CjSKl8qouCmZ2QSLqnktw9YZX6HGDHbMixN1slSyv0768XFvFakm3di8cGHsXDvalw6dyoe3LkenZW+6O4eVZ522ZzMsksEJZ8dN7vio1ZfuL4TP/rLfxPtGlcqGl82VlbjhVde82XW4NnX1Rbj4kWW92ceP4yTkye885svPja2VqO3r9fH5FTV58fGR/2i6/BgJ2anN+PhFOcob8eG+I0vi06dPh/tnb2++LXCFy+Sc4vzc5ooSCKLP9ol/zgPWZIwBgaGxMddcShy4sKbaxyF5pdDaiN2kLIooXh2nF++fCbeefvNuH3zrnmb3ZWvvvxSfP67T2Jpfj5mnkyr/nuaKFbVF9bjwoWLkoGvuF2ePHrsCdCi5AnPlZ4myerVWJ5vi8Gxzrh1+0Z0dR7Gxcsdce/mlmRki1+WjZzoioHB4eho641HD2dUl8dxTvJyfPRUzM4vqA16Ymr2Y9VFcmNvPfoHmiSH9+LpfJPk0mb86Z/8cVy8eMHwZ+ZmfWTD5hqXZqO078brr78S3Oty9drNGBrtlaJ/GFdevCj8V2Og72xsbRyqLYbUTm0eK3jJl2O9+oGYzRMM8Q08zZdn7P4Zlaz5nWjCnTCYi+fPxff+8DvBsXJ37931i0F2jaxvLMW7X3s3fvrTn8WjJ1NxQfRd3ZBM3tmPkyfPx/DIpOAylnSpgNwZVtcLZFSmx38FwO3mePhalnQEOKnc7AOk00OZGJlgb/YxTPaUwpLGJuOeNbU8wLatT6hyckUcZdObG9NhgZp9DkthfpYt6wifyKc/Mmc624LmhOfEDZenNLX8mbMw1mbsZrXkQgqs/Jk95Yd1G4EFJov3fNlRjvlW2kkJ7fG4LOon+NbDkEW5WOBJheSHxJ8MAJMO5SIZlgm3LxDk5av6KDv4eWneqRk3L+RZzOFLNHCiTC/cCC4bIXwBYqLj8u0C1zUyamkLP8Z++5TGceBPHg0y8JhiNN1VBIRJilEX56F+CrcmqjxuLY0HNYqSXjiS1u2hf6hESO6uBjOFOZxxhL5UtJ/qVbYhrmHIGrJ+jGcRlqmeY8hnGMCsp05UAJJ41rGizHw+bmUc3mjq9WrEz/lNK/JRR6WjLnpmwZbFG1Y4uPWjXfpIT8t+9MpODnbFS6dHYrSnLTpC8w0r3rvSNTnmpFgMkm7AhaeM8TAkxw3Ahx5TXZ5qoTHGx5IKPjTGlrxZ/rr9SpxNAyyGIzraYur+Pdve7or1aF5EgjeLiCzAA5MRl8twN7lnqFo1n6Lz0pacbfzg8UxsaLzyYoP+OF5x32NHk2T1aFw8d16lNUVvj/R5CVBkGl8AePf7PguKnSpButPyivs3i8pspuFuKY6ayzsD+IJRdJIhTeoygj82EoMaLzm2h0t+qR2ykvGJhXIW5PkKNuVT8u6m6kB/bXaaQ40Niz6qDbmFTCWNjz6U5UXCC5cve4GpXW2a53+3F7yrOURrmxexITBH91VEs4H+Xo1JHDPX5hcWT+cX4/HTedPFsKUv+OJTpUfXG9AYxNn2KytLPhKSDVgc4QONoTdtwdjClwR8XYdLe3oXs3Dky4BTGmcqfUPKmwu+sIha3/UxuyhHugovPNlfjFLNmPfA0Xg2GnGU8pm3oa8sJKjLW+GjgNI63NkyPUU6v+rhF0uKZEGZL1U45pbLePmqsYvFRsWRn8akC6EOiw3pYVkWVqCznxS4goxCs6cWhkJl6C9leFnn0pDEsO3St8C1TishW5SXf/iea5XOWZSYumEyhNlwwizTlqAxz+JjUDi4hXzlXgw2TXCHAy+wgAvfoTuWC7zerQ3dYXHRBChlnaAzfkUonn6g+LKCUvCgLwvavET0QrjioKYXgGlnJS/HrUQMh/wFzaUXsX6ww0YGTYoQZ4RTpksp26iw0Ip405NnfAU65k3jRiz1ZHOF+A2rpJSYRmnImj96Kupbc+F9Xgzq+bBJNNT0FHkqWkIP6uyyaDe5KVeBw5cO+64PLz52sMq3o0rtKEGV/ObFrDN0o43/9gc/jPv3HqjfdjNUyiCzWVvK6iAjoH2px9lVu2VfkqvKmb7U63BXc9j+GOqvxLe/+TXJ5k6NDYwLQlf4mm7ChTZhbYMFahbCy0XwNsHz4r/iJLKKPPRDN4Xp6LYwLvTbDKd8+rXjKUOIl9wKz+Ern4gGXvaPbKs6fmUS+1x/DGRJGLRRHR5913xJ2UImZQj6kXhQLl8V5+I+cj+t8ZTVv0tJuhb1IL95HXz0TBmW/8LIuOJCD6UTzfzSAFoBW+mhH+Uy7pkW1EUuL0WgK+3GihI18Fcv1MN1xJd0yXIypPRnzYsw/PIkNs5cuGlLXNMUMcglBeUYVYxnql0dHvCVsiS4Y3AI038mrLtynLJMlk5DuXXTWJ+ayQrIlOU9x1C24jPZ8XT18hOqn11OkR4jTz0dP4VfPwZdpE+Tbq0tDFexToct61AA8jPxlId+WuSRNY1gpgJ0cmtpiCzj0iXEv0V+/Kaj4khmyw+w/Zw5Mqb4VZzxcUijKUPKPCQt/PWgephM6T/mpoBzGYSWrk3N02AURsng/dzohvJK82y5NvK3/Omf/5ff72jlrO2dONJknQW+5dk57wbuYKs8UhMlVopYu5RfnlHi3HHBez8XJni3DdszrLLgzuesLPSzQM/O5XI3Py4L/j6z234uSMyOy1nUR3ubcVTdjB7NsDqVv6KOzaVXLJh2CR9c0EIA0MUom3JdLTNM+ZxEhEhpU1T6r/A7ojAppMivP/kRMgAgRcJhIqHyBJzFFyrvAUWDGalKupZKCtYTA5MPrGSB7zKynIScPiaRHuSdFvBSwCXYLPz1jM36pkDNZ1JSX1lwc3gKy/ILBfxJo9LKkFbpwEct6bI0hMboYE9U15bi6fR9Ke6bTru7JeXdCrvqoUF1fmFBvMKRPuwgEXDVl1vZ2WszfvJE/NP//p/GyPCwLz69e/e+zy+fm533LiVoWN3fib6+7hgZHdKAz+QkYnF5KR49fhp3bs/GLdmOSn/85//1P45LL53SZGcv5p/8OibGI/7tv/5JLCxuRXPbvlT13egf6vaO7IdTD+Mb7383VtdXVbVmL5rtq5ztnZW4fetuHO5pEqWaDg0NRq8G76WlbV+e2dt5GKPDUub3djSh6Yx33vx6PHy8En0DZ+OwrSc6pNRfPH8+vv7eO/HBe+/FcKU1bn72sRfPq5urmjyKd1Ued0RUGKQO99xvWLzluBAWDGgHGIVPqNkJwBEUDFjs6OaSt+Gerjg1PBBjvd0xoAlEf1dn9He3x1BvxceLDHb1xFBfnxSYjuju6fTLuD5NZoa6++LsiZNxTjQfHehXf2lXfTr9meFgT7fyaPLCYrLauqezI78SEE58as255d09vZI7uXDOebAVhbMTvUflcoROtzT+ydGxmBwbi2GFDWgiOjrY74vMhgf6olflcNnlYVWTXfWBfU30tre3Yk3tvbay7kkTu6SOqjtxSjAmJ0aEQ4fo0+WzUXsLfFgE9cVhki+Vzta4dOmMd/YO9o1oQlWJjc2qJoGH8eDhbPzu+u349Ma9uHb/fnxx637cn1mI29NPY3mrGmvbR9HZPSbFr10TrtGoHjTHFpPfFtFlYCgGh4bEK7s5YVWf7K70xfLymiebzWoXzrJdW12XMsrn+alQ8Pkg8curSz5SCP5dW1tNpVcyqbq9E7uCubq64sWfpjaUPiksovuJ8SHxYU/85V//IPrVHq+88IL6EbKHSbR6ppRUf40jgQKL0H/Z6UZ/tYyl/7rv0qez70pM0msd5mTutykDMsD/MkrlkTJlCRZRpSIVVIZlfGnLXaqWg4rFRYYrWJaYhEOqMi+/xk/xiWc+Jwzi9Ud+hZWYNZoMrxvKQW6SxwsBEjreZaTJabfkwNydn8bC/ZuxuDDrY7ROX3xJY9FwXt17tKvy210PxiJo08qnsBpEFh7fj8WZhx5/OJZrkfsYRk/GyPgJ8Xl73Lj+Sbx65ULsby3Hg7vX1abrcfHC+XggPmNH+sr6cpw4MSR+XpA8W4iJE5W4dO6s8t2P6ekVVbxdfao91nyHRHOsb+54Yf3SpXPx4M5NH8+T93UciD/3/BIBuckiJscJcZ4wl3FzdA078w/8Bc2eJ+HsdmQSMjExFB988G78+Ec/Vv/aEJ+0a/LSGlMP7sXy0rz7G7BhJnZ+snuPlxQdmsBvba3F7Nxc8OULOxPb2g7jpVcn8wVXReOy5MPi4nJcemHCrbS23Bn3H86IpqKk+sK5Cxfiw19+Eusb2zFxsl8Tn8HYVR36BqrxxY2rwv9pvHRlLBan9yU7WkWjSvz21yvqa5vxJ3/yh3H69Mn40U9+4C+vGJXmZh/FB994NYYGuuLll16Nz7+4GnfuPJT8Xo4LFyeNf3elPW5ffxxffHE9Ll56KXp6hjT2apThwl7hxOSAlyHWQ8RwvHDmJRH3hXC3wYHk/9/+4K+8g3N7ZysePZqKoeGh+PWvf+NFf44HGxoZ1Bh1L57MPI0TkqOd4oXDI40tar9XXn0jnohmPZKTnDftz7YbeBgfvIqlb8GzGJzk+ewfRbB5G38dQj6RvzTwbN1kXzgWZNMAAZhlwTaiRRHmcP5l6ZPko1862JZeXPbvos8WNvM7k7E05umxLeP9yE8Bp4wvdRH8lFLiYkwaE8pQGySaJ56yRJPfyTw+qf9LLrrWDldEA13ALdNnOH5PuJHDKo5kuUCbZROPXEVP8m418ZJ1SqyS6NF+u6RDDgsKfddfDgigrfw5KQJs4osfuaes9XC7+imfSYfVM7iQI9OjX6r+0qU44iC5KtNlPtoP3JVe/ZKYjFM+xhDFeSww7OIP3AWccYv+wo5fbw5BmVNSL4RDSNOd9EAsynMJdZNh9b+GUr76Bw6N1qnTlGVg6r5nDTCA9GxeuKmwCjSoAveSBxhPqRv8RALzg9J1Sr8dVv8+OzEQZ8YGYrSnPaTFSgbuxq5kBMeEWTEQ3SmBo2y4ENxH3XiBO3mU8Qi+xKA3M1bnudupwzuNIJTjMildl8K6fyksz8dmx/5RXPvy87j+5RdKrvFBejVxHPVIOnaiAp907Fzn2EEWVbhfi6MIWbjfls5yb/pJrG1uZTmUDEIqv01j4IjyjI0Me7c7X48pieUli1/ckQUHUs/VtbXoqnSqTLYgFC+bBYZz9Rek929sbKpfsVjuSgm80uxVY4Bxxi8O0K80frFQJ5ru8lWC6gIseFSkEl1VH8Hk6yrGFszO7kE8eTofHEMETaAaizlcLkxfRCc9OTERTVJg+LILengepjpw7Abl0izod3n8nWYzxZcF+8KjSTScnVvwF3TQJI8f2hP8LR//iO47OjggXaDLLzjYFLEvnNBn+eqBBf/8gkDzX5msumoFHvQr4Tk6OhiXXn4xKj2D4oOsM4Rya2RT2GTrACNdTPJGwiXUvJxRMukvLRSDh7w4JgsvpFGJwqkRLqZ8hvbonNAnX0hJ94AHFc+OfuYVPRxZyZxFiakBWWl/Fm9pM3ZkgwR5cmEv8TZSRPih7KFFheWUtMC6NozZ+iOd42WFlt1y52ajISWwnZdfl1u3xGELlbd4znJzTFVt5DTCPT7WpilphQ6VdcNS+6RDHmMLD4v2imPHfW8Hi5Q5dihY6V0ro2Ak5KGkXOyXT8+mn2mQ7UUO4mgbZAjPhPtllHjcO6tVMC+lFWPcvRlGf9CNRXRfaip+31IfQJ65KFlP0fWnbB470JVK/MDLHofIOFnxZxxpZ+rFOkTyXdYmy6Ydi2zCHx085xi0A/QCN99DoEBOK/BZ7LzMUAThpN0XH/LynLUPX6Av6yN4ZLkfYUfycHsvF/w53mhXFWODF7ApiPUSEICaP/zhD6W770l37Cm+IEqaUkfwZWHZL06piLFWPvt5MkCnpR2bmw5ibLhP/Szi29/6wHfOeYOJ4kmJzIS+mYd2JI/K0CM8AtSyf5gn1JY0ip8VB/+Y3xxP2gw3z9mXpqC0f1Ud09bPbmClLOoCjBJWevWrxOYv8hW2qGUNhnGQcanyQ8dyEZ96MBfGny92634vtisB2ZOf5eon5TJ58Wc4JZTwyYDjMvNRMJO/HAZmICfjOuo/owo6KCzHYXif2jA2Olqz7gJg4djNnzSFt7SYbKOMKMPKBMbZD/KL10WtxIFf/UMtQailItY+EtWMAdk4OBMmmkV46eex1h5ya+GFLfmphJFwijDMM3E1WxgwxZRlNEbWw9LPk8PqwWmeea6lqxmHpA84hS2o1hAm2jk8bVIuXcJJm82fsGqmyEJad4aGeOA6qEhE/ppblGW4WP0kXsdNhskWeW0akiWWhZ+0DXGYRpil/5hLuYW/0W0srtFk3owowBwzJexGU4bV4uTgb/nv/8U///7IsCTa/nL85sO/ie31pbh8/qwVOI5DYLKDQuQdFWogBKEnDhKiHMHDmdzsCkCbYAHfC80saEnqdSkdey5Rtll0ZNAint2V7N5nsZQFfRZMvUB6VI21RU2wNYgO9/Z4EZVLFRGUzZqEMzGjy8G0TOi8i11U4tmM7M4vVOSFeBaOSoPfDW4XXPHkMwIJmsAGddrI7/gUVmUnS6GGIHSyBjgFMKW3wi88PNDYBQ9BdP4CllMCk9oor/49+MnC3CgCCNN20YE8TO08OJBPP9h6x1dmeQxbeCGMGXTKxULobTo5j6zLzmeRMOP00NLKC5mDmL57O5afPlKavWjW5PBQk6Dq7pbqtOeJCHTMz3/3PHBQxw7xB4X7Mywp609nZuPpkyf+bHZbCjxp2B3F57csqLDjdKCvX5OHNUHQ4Ku6NjV3xuK8yqg2R1d/JV5/90Up6+vxqw9/EItL16K/P+LHP/zQtOKTRRbQpObEB994N9bXtuPjX1xXFJ/aSjHYqSrNrhemWlq2VcSOlNgOf6Vw/swl5X0ap89W4uyZ7mCH7tDQhVhf7Yv7t5/G0PBkXLryXlSP2mNzV8rHbpMmQD2+N+DyqRNx65OP4+ToSJwYGvC59CMcpSP/6ECfwofF263Cm52xc5o8rcTi4pImYeuxprrubG57cXiXCaQmXj3tHXFBcMf7e6JfE43+Slf0VTo8+eiRctFfqfiug/39qmg5G/NLHIUjGNt7sb2lydnySszPPonN1RXfqTAyNOxFfSYlTL52NPFi4YxLMvekCJpv1LKLi4tx/8FUzC0sibZLXgBkwZrdWyykbW2t+8il0cGhGOzt10Sg3TKAiRZyoFv+wd6B6GjuiJWVjbhz75FwW4k54cOZieuaNFLuxNhojAwM+FgMFFV4j51sXDYKfrxkEONHv2B1cadB80FMDFeiT0KBFwPsphjSJIwLMweFC32kpbVbwqQ3mjp7Y2ljJx7OzMXdx7Px+fW78ZtPrsXvrt2N2w8ex+zippTC9phf0QR3cy+WxSOd3T0xPDYmPmmR4inlWfSFR+dFg+3qfgwMjcby6qonfHy5QR/pUbnslFldU7jaZXNzI7qEF8dCjY2O+msBLr6jffl0fVNt3SzZdurkRLzxxmtqp7X4yQ//SvzeFy+/9LIUc45wqaqNOiQTclcZ/ZaXQshRdpdBJ/pu9t/ihZ0sAluOjDpB4RZDqH6J8ZKR+iiTh1L+peuJBilUGGl5yhA9y0POVGahDjI25YKZRv9lHuCwWycXuhIb46VI46mwtIkzfmNHUv+k8WPDn8MMU1JFGY2uC9S4IvnQvLcUN37770SfdU0KtvLl78BYdPSci0PeEqvA5qOKi0CuMZlllz/9aGH6ob+sGeBCZo099IfJc+d9Jmd/d1v8+//zf4vttadx43e/8v0cj6fuKF0umofaqLunLcZOdkleDMfjR9MxOtIaZ0+Jt8eaxTdN6uvVmJtf1MSCBQcWhpri0fRUXL/6RUxPPfAL1d3dHeU/HU+fzllOchQUi3obmzvm6w8++I54ZTuWFp/G2sqC7wygj3d2VCTPtlSfPfW1Zb9g2tpK/pmcHPfRNPfu3Y6V1SXLfHYcMikdkiygno9nHsXM7GNNqLjT40Bhu5KlbfHK6xNx8+bdaDtskWyTrFt/Gu+9/apfaGjYV7+RLGjpjqWVlbir/r29o7FMNdtv2o7Tp4bjYHcvLl06L9q0q+8OxMLT1Xh4bymGR4ZifbMaT6YPhQN9ZzPGJ0YlI+4Jz6lYkMxpbtmND77+Vgwrfnp6Pj773Y14/c13Y1Ly9fqXd+Ph1HS89NJ5yaVlteFunLvwcnR3D7lN1bpiD3EVDCc+yUkHiz57iteEWv2Jl2l/8Rf/h1+ccHY/L0K6JFu/+OJzybtF0WfPY875cxfi+rWb6rcHwvFETD965AuON9eW4q233oqHDx/FyROnJau48FLl8TmpMChNsmgZIt4V7/Fkji54vdHF5gifYdkli/wZlKboqzie8NhPvyvSFqaEXTeJQ1risix0Bcc+k55H7+aSB1v3Z9pGC341v/N+1S286U8fD/Zh6ovSdOucXiOveKm0ozbhM30Won0skzq06694yzR0JZeBZAFmyhR8wCwnjOg/HPHkXXYay1hQ8CIKwJQ35SqbHPgCiKN6SJ9y1pN1WeKBZbkF3QU/8RQsydY9IW5dDT4ssKnXuOEvg5ygpE9pS5MpkXkCLp7EPZAexotgElI2NHBLqjx/OSucWLjx0qP8sKb+5VV+gCsv+LdJPzqsbvtunE7RolP1amInutKhU4pk5IIgIMK/nxvxAy4G/BsNT8+zf6cxMOrx96Y8hkMaKFA3UK3RZP/IVNCDFN59qPq2RTW6RItT49LRBjqiq/kwOBqNhX4WmLc42qya8tFQRVsWlLZ39vwSgLYmDPojazwGuhC1i/y5gIpu/Pw+WtbXzWs+5VlWacHx3t07MfXgvvSdHu80Z0GcBiQdujYvJ/Ejt4DFLvlylyoLe+zsv//ocaxvbEWrdBQM9GEhiC8PBqQ/jUjW4vcYIF1wc2vTF96uSd9ZWlwWbvQ7weOFrOQoL0mNNzAEa1W64QZHygEb5lLZLOozWAz09fheKTb5gC+6A3d30ScZj7zAJtiUu+WLdTfUh+BDdtvywqLNdwKsbWwaPrvvfc+RnjjGdXhoUPCl80FzweJIDjWF6cQLBX91h36r8sCZlwCV7oraiSNvcsGQO5jmF54aD+a1LKSeP3MqvvPBe3HxzKSmElXLDHQ/2re7q9s7uPmKgM1t+15APbTrSzllWVBkI8LuznacOjUR5y5dlG7Yr/zwCHpdtru4ws0t5GzTm3G4aYtohblbyjgdtpaGp+QhL9QX9TXfiS7P473S+CUVRmMY8hVdlpf/Ph9cMpAv6v2S0y1AWlq94GfgywID3JiLejGvBC83S86AIkv6/UN4Wi82K2+JG/HYXORHlvGUcaUhqfPwV/qfY5224degZHMDXsIvbZkeP6aWv8EtLX2PF0R89cCchK/Wu9qbNS/SOKP6ID7VFE6HXlLShQV5zh2HL/kihnkwUfWF0IQPCv7q1rgozO2rNmGzisrNHdVqNzIrDbIHkrJIXtVgxNwFHvcYqji+bslz/pMPXV9lzSOGKE94FDia28BBKTIVz+Ir9SH3J1nGRAyxpKobemjKW8ZEyrYVcizws4Of3fgs4HP8UVXl+tgdpakKJ/bck6+8o4AFfr5I2GW8Fmwf08MLAKXnZb31AIoXfGjntRwZ6M9RL2yEGRkeiXnp4j4Whi98qbvTqi2oi2wBxOGlST7QGK+ykdPME9akO7Jx5I/+6DvegMZOc/qZ6aO86Bo0fAk/6QxtgQv8kmbgm+mgv+PBwwnSOsyWnHUL/nWbgSWujEdZFlkTRv1Z8JWmxCvzJLzyuTGPW9IoZL2SVjn++OVWYUvZg2wvn83LPMstXyA2hmcZuILv58LPT80krs/6yyB/4SkL+aFD9hf0OqQVPAh/YADs/5pR6YVP/gK3xCn9Dm9I435Z/JWQSlwLrGp40eJOYl5MmjYaJyvS1j2NkIvyalYBsh5jy0T2FvHP/PH/H2qcHteFpCm9x8O+mg6TdT5eR3zPpisN4bW40uG5JF5h6mnkOlr0xSWozPiMyc2Mxw1wEnI97hjsZ0wtrsFkWEP+wp+wj6cv8+M+6y+fMcfi+HtOnPGuB9fM8bTHnzHPPmPKsON51Tf/p//5//r9jz/865i5fz3efPFCnJBidWrspM8kr0qx2dxc08T9YczOTWtQWbPC1dXRKWVJnVlKE4tTnDVNl2EnOpfncpEugyCL+hUNit41pdkFOwjY2c/5ua2tnHHJnsxd5USJ5RPJVp+fyJnkwGNCk+cP7itMwkQkYZEfEEzqGTShEs1AQ5RMgvGCF+FmLOIyvCCr82BLv8NVl5I8FlhyIZL7nSyureriolVGNp4TugwsAx0TBO/+UpqSMZErpKVe8mUex+QgyU4i8ju1FFVPPoVTMczZksCfYLpC1C+FDETxQCN6kQdaYVmA88K//eBKW2ETLtsCUP6iWe0m59yJ8Rju64qHD+5Ep4R5qxQGdox6B4uSU64/EVbd2jvU0gZxYOWaicqdW7fj3p17Ud3a8cDC2WZ5+SttyoWUK7GowZidQpwvr7Ekhoa6Y7i/M65cPK+JyWB0dlWkOHNB5CfxaGoqeirtMTo6JB58Ei+9cjqGR9rj9TcnpXivxIWL4yr3MBYXVmJtZdULZiy286VCa8d+nDzRE+++dzKGh7nAcjem7j+WAjKryc6SJnwaLKqt8Td/eSM2NyrBRcF9AxPR3j0ZLRVNjlorIl570Y770b67Gbc/+Uj9Y8RfoXDGZ0WTAz6pZkcMn56x453dVAMDAz539cksF6dVY22T4yu2YofFuo31ODk+FhdPn4pBTcQGBrqtSHhHufK2d7Z7Vzh3M6B0cMzMuiZnD6YfxeLyWqxoUrS8vh6La5qkqW+99OILardJf7pM/+lT3u6uTk3C+mNsZDQuXbgYoyMjcebUKU1KTnliNL+0rLbhmARRSpMWXkKwIPZHf/gHcXJsVPiNepGSNtPc2H3NiqJoAf+2qxP0d/cJ10o8froYVcHhKBgmk0wi+Jz1nbfeiLHBweiikRXO5Bre3lNZ7BCjH/scZOWl7pPj/fHBey/F+GBHrM4/je4O+E+0P9wLLgvmi4qFucWYmdOEUZPzZiYrLZXokCI2MDigcts1ST204jsrHrt5+0HcuT8dt+9Ox92p6bh5775o+CSW1nacn93UQ6MT4n0p7z0D0dQmudbe6R3InAV/pPo8fDIvFuj0zhloxSeivBBYVRvwWf3M4xlPnPgKgEksXwAMqx24MJn7CNjVzBmvXB4VrZ1x4YXL4j8m0uxQS3nCkWTNoiufSkIn05r+676baTBWlNIrN+VBSgHkSaH02OIn3BLDppAOBuY8lo8qRUE8Ux6wKSvlHpYfxct1fiW0PFOKVCbTkI68oI/LU8KpY5BuxmLIXcaXljwSM5In7FBnsUa8z7jQokn25nQ8uftxVDoPYm5xPg41we4fHo3RiVc1enRIRnGXCOOI+rQmVl4sEL2g67nJsdjZXFV7cSnutu95uH7zZuyLD1+9clmyYD4++/UvouVwOybHBnzZbqeUfNqzvaMS3f0dmkDt+BgdJl4TJ1ujus39EquSQUOSd+vRLH7e5TZm8Uxff78vPF+cfxLNmvBwNi6L4H/2Z3/mfvjZJ5+4jb3LSfFcOP3iS6/FyZMn4taNq5JD25bxLMzz9RSyt1Xj34UL52P60RPRCkWbc4xH4p/8k/8iPv2UY3zmfHRPR3uHd/DlbmgmS9vi500r4auryxrPd6K7W33zvdNx/96jeFly9h/9k5Z4/Y2OeHBzIU6fHI+Ozv3o6Z+Ih1ML6lOdUan0RX//oKAdRGfvQZw5exBP7j+JC6ffji8+vxo9A12xNLenviEcJcMX12+rH7bH1NRy9PX1+ELsyy9cUd84GdeuXo/uHvV1lTMzPRu3bk3Fg6mZuKT4js5WX6Y7PNQZp073xpOZBzEqWTt54tUYHDztnZtwPJNYs5EsbY3M4WW0F/ylk+xWN1UuRyi1+SxsFqX6+/t8F8cttTvHTQwNDsU3v/HtmHny1DtW33/vPZV9X3Rq1US+oucP4unTBX9RMDw0qVI7XCSF1hYsimf/6hkvT/RTG4/RaRwvwwIAhqfsvRjxf5GXDpmu4pxfPaMBTmnKsBJuGvCqpzXMEq6f62mNv+OzLjk5y0lQxpdxWRdCHWY/f+laT9JDukW40/knrf32eILGRZf5GX/qSUzud3fZRcwOdCaXal/loY58MVgu9Jcw8ldG8WU9/Mk3eo78yBBbPaODZF/IOqZ0JJ30GOVB58m8qQ95vBNAbLmAxtdC6qre0V9b7Kds0gqa88gFL2gBPlgC7NqbMg5rwS9bpvFAiEc6H8fyCLqEILhk/gRBPUmnOF56YVtEH8kWgg1GdAITn9ctudmjobVH4+aQ+kK/5BlfCrapn3C5bJNcl6d6UAiLol68AMcs0MZwFeZ6NdQBTDL2uMn0x+0xUwAv+e755jgOmCyXvwIu+e1XDHWQZbzg2Bfa1jttNSZ0NlWjW/OH06O9MdgtXe2oKrLtiwf3YmN7V3rZbuwc5EI6teKLKPhtZX3TegQLafsarxn7Ci6i8Bru1vOLxd/n9Um8uQConCIidKRdHacH+PTe7duSxXelQ3RYF2fhExgspgAT/ZuNFixyczEs+jfj9ubWVmxxVOTuQUzNSKeVbsmO//JFRF44mRf0nj55UjQ69Fed4NTNYrj6BbKQI304So1dxGzcQV8vd37DjYCblb7OYjxwmXMw3tEmUttiYmzYc8L1tXXp35uuZ19frzIeSo9it7zGELlrq2uxJl2op7vH9OCFgBILpPQs4b/Blwl65ms3L0iK10eGBuKKdCY2gwz29Umn7fPXCBzHiV61JRrQPrQBL0F8BJJg91IfiCvY6O9r62vxdHZW/TY3AZzUPOd7f/DteOuNV+LlKy94A45fGEpX5eifksOhVydfUAgmdEWGQBfahcV+G8E8e/ZUTJyajJ7eIdUhj/jJBRt8PBTP5QO/iqvb5Ati/Ez5iUItTaO/fC55n7T1MH4NyWGqfvJn8ew6qK3Rv5olbyjLLa006FBkT1gJO+WO5KDqn/MA5Cu0dQlOZouThRf9JV0b5fMfefAbft0AG5P5j8fleJtlNeZ/1jqFx6v0F+gXz3XcMu1x93lhHs+w/kM+aqxQn/IuezE+6x3QptTRy3Ej82RZHleFU77MUL8hjcJIQ3ugo7nqJa5FGfCu7wOQW8oNKEoaZRWPS+7IX9VYyhE36JEsoh8oIf2H+Rf1LdcHKDNfGChc6QxD5QuaCwWud+eTuoajHmRwTZfCln7ys9jK2Jjls/aR46THdEWyI9+X5svdVbjTyHU+52dewUt54MGRCTe/FJALvkU44zBjtYsXwpb1ogkL/e3C97e//o3mtruSC9xbhQwRLKXjJVXtZZeMkroOWOpZmvLFvsdm6ZEcRcvxnu9/7Z3o887+pKNQL/qycACO4dH+QMmwNKWbfJDPDVbpoHvNZJDDMjjj65b2LCVTUajTZwimLNv0KvP7mfYlb6Yt61+mx0nezL6dC/k819Mlb1MXxqYWp8kXA4xjKRepp+VokY88IFkrqwjPMHDBn/VKw/NXzZ7irS/iytJnyhcgWVeZwt9oXBRl+dfFp9/htJV+i6ITr0bjlOlriHNyPTuokI1FaC1dSec0ZVjdiDJFaJGnIdJggV/6/fds2HHzvLBnTeaWW+CIKb2NYaWp1UpxJXqNyRrxep4xvmVc6dRg1fOomx4zWaa9RQn1vpNt9UyGwjwPdr38r+apxTUYhxUIfSVWAcQ/m6/x+ffCLFx8jSnKuN9XrRo8OdmX6sbwnrFl+DG3+G354A/e/v7q7L2IbU3sd5djY2E2djbXo7PSIeVyIyqtUipXFjXwtHgn4UBPvwf8IykG7LjkkkkW9/1JtCcZEr6C7gsnNRlpbbJIV3MxeWGSsi9BsB/SJ5V2J25e/U08fnhTaavR1dUW+1K6SIsS2aJ0K0tPvdN8SMojC/0IBZ//rk7GQMZgCaHo7Awgpd+CQJIAge9wuET/VBxLp28kXoZlY2D8JlYuSQhHeGEQ7Ag5wumwis2GkqEIsCmK8uBLKp6BbFiKyUmVAdTyGldLLjUKhQhSi+qXO3sJA4/CEiugOeCleCst6bzAL8iorKjkDIi+48CwlM75ksbAYycAZ2NzTNLTR4/iVz/7eSzMTEezlPEjTYQ6K91KKIgMmMpDHVlM29zeDM7fb5NSwvnUxHBeOxMTeb3raGtnK8bGRzSZ6FP7tWlysVPUVYO9JlgTJ0biz/6j78affO9dhW/Fo4ePhJAG1Y7NGB7nfGvxniYH/QNjQuEwXnvjosKexttvT3rn+eLcViwuLKostb/gXbh4JroqTXHl5fOxuj6vCVSXyjiKpcWm2Fzri27x0atvvBzf+Mar0St+GxsZCM7r394+jHPnRmLoxJvR1H4iNvek9Ld3epcCu+1YhG+rLseXH/4wujvbPVHxTlNFs4OIRt7bq/q5k5dhfOXQ0h5zi8vBfcNNTW1WXlRz6dTC8+zpGBselG7NBI1Pm1WG8sCre8WEBAUF+vLygzPqH88sqJ5qO9G4qriqaNmjycjpkxPRxeCrQZbjklZWl72DtcKkSGXy9Ua3Jj++tEiTmaXllVhcWVW7s0gKRk3+8kJNHO++9Xp0d7T5UkI+m2bxhTwoN35hI17MXfkdUnjb/KnlvZknceAOQY+g3wiiHl+8dDFGRW9eGrFQp47jwZnJHztHGLz3NJne3N4WTgua0O3F1955IU6Od8TrL59U/tF47eXJOH+qL16+OBrvvXk5Jk9Pxs9/eyPmN9Y1AZ2JtZWtGOlsiQHx8NmJMd8BAJ79vf0xMjagMsSwrZpw9g7Gpmg3s7ga9x7MxtWbd+OzL6/Gr37zedyfmo2pxwsxM78cW3sRGzuHsS5bGZiInf2WWNkQj3f1qg0kgzor0dTaGT39g6oD5zpXvLMMmcMXIHs7u7G9uWkdYF3u6upqvPLyS9Hb3R1/+Rd/HavLi/H+u29HO4QQnZhcsXsHfuKTfM4Zxlh40zn1n0Z9wooFCn+2WYaa2raeHqu9kbQOK7RQL9bTIITid3oM4YZchCFZGuLppJRXpAE+SrglrnAxSOPEM/9FGc7dkMbPxBLmTKVTtzgEig5e8JC3rV35D9ajv3IYMw8+jU8/+qFfqq1v7sageGhwuD1GhifUHwYkv/LlUXML5yujfLZ4YsCRZJtrs3H3zhdx69pn0dfVFCuLT2NhedWX037w3tfEw1tx6/qXsbmq/rWzHT2Sd2tr7Gxvi86e1tjZ5dx+jgzbFZzbcerUUOzsbMbUg3n1s4r6otKrnSEXi/P04xZNZVaX52JsoF88sBj9g70xLv780z/5k7h5/YaPEoJ/+vqG1WepfIvvRGGXfnVrzTvtkGcsPFCxrs4OVUt00WyqXXKJhaFL589LLvbHR7/4yAvW8KHTiLfW11fVTofRN9ATJ0+PS1aob7aKQIo7IXl87nyPcGyJ5bWmmF9aVb07RadOyfETcXf68+jrHoqluW0J6fbY8l0V8zE+LvlZaY8rl3rjzZcvxekT5zU+H8aX124KvvrMCkceHMbgYLPP5L99U/JQ/Lx7sBsbW1sx93TO8oMz83/z64/ju9/9Y/WZwbhx+77SD/m81RdfnIy33jsdC/OP4+rnDyWXt2NjlcWoyRgaGhN77LqOcFQaXjpz6VpVbHQQN25+Hv/m//jf4/y507G8vKw2WI9Tp08HFy6//vprMcfXZtt8gbMV7777jheLOM6oosnc/fv35FbipSsvx+joSHyiyeN3/+CPBb9fcrLQOVRibRJZWP0TWPTLwk//dgRO3c1pCenwy+gnlTI/Zb8o/Jkr/c8zpTJXmnLHVPrLPpa9G2j1uMK1P9OlmxH0VPvz/3i4/4pwrH4sMeymSVdllgkwxMsPb+YCaR6J473UGsusr0j+lZ+Nk62WVvH4XY0Snh+yCHQz9CR0H+s/iHw9s7EEyOVClxIWeSQhKUPWul0Bp/xFVrLIIBStw9F89YlmXZ8kHeiUlvxJxyIMWA49bkuTNJZUxRU8H/0nnHo1/jIKNElXZvOGyKJ8qoF1Nj1z0T4X6ksv2VcajsKEfkkjPe9Xo/VgO072d2nsHI0e6RdtytPT1hRDPZ0x0tvmlwAqyjujRTUVLzqU9AGfZ8yzYcm9z6YrR5DnWX7lPgf288zzcVD9sFC1cJ0OWS/6sdGoZX8n2o/Un2M3Lk8OxaUTA3FurC/6OqQbba2jgphOS5J5q1s7sXvUFtuSXfRjAfVCNxfR+mW+1Lo8doI8+qEW1s0Thi+M5MWVLPyRKAMHXOv4Q2f4zW4RjmzGx6LcwwcP4t7dewVPKa/b4chtwwI/8wF4lUVudATCtyVDOW+f0tDBuKCXI99AwpQRLF5osM9iXLKMo3x4EUofYzc9hjGERX8WyZnv8KIgj6rJlx/sRqae9IVZjVer6+sitaSJYFs3ET+iFXC0Iy8U0HGQoxw5yZegvDDnfhpou4FOJDjcfcTGjC7VhcuCGSs5voNNGLysYJEOHYhyh4XzP/pH/zC+/v7XvImIl/M7ktccy8ZXCZVKr+R6l8aQbteJ/simjHXGmjnRY31NuEoCqIxl6buPn85K52WDx1j85//FP45XX3tNenG3xpZev7R+8mTGdEB35oJiXj5yHBF3PIGPdWDRqvyqAsOXSFwgPDw8EJPnzkonmVA+zRWkp9DU8EHJCzXXNsNr1mEFP2cDkrRmoHnpkoZd3eUipsMMgfiEl347MuRBt0z9smg686DjlBAY/Fk21vDhh7DElyp79648RRFGFSi2erBtCHOtlJb8/iMvCMhfjp1pgSSDQ/mFhc6UhUvbgEMZV9az0Y/B7/oUlrJq8GUyLTTB8lyGp0vLksZl4idQ+VWKHiTjFOcxRracz5PGfZt/wnH9qIcMtuUnF0J5gOIKEoESvcQHOMzV0fdpD/gCk6Wgc0gtUwOymM4ie3UvF9IZS63nYwUwvxoWruJFb5IkPw2veNrErjxuM/0wzjK2uV0K3nK5wCsMeBLK3AKZRxLGSCxX+OGm3EyXuS8XfGM5cifHUOFa7NQnP3CMhIxa22XnmO+S8h+8eRklmcaJAy1NB5q/t/uIWeaXg/098e//z38fszPSuUdP+MUk/b6RF/DnizrPYGzdjxXudAKf7d7kOf7LVy6KhtV4/2tv+wthbwjQ+AHN4APVnqzZXoLjl4uAM8ikmX9dhcQBmWL6Ely6pOFX/5Ah9Usei7YprJPgFykcDx6EZ1E1k/Ut0pDgmfgabnJLv1FXvd2/pUSVOpjTKN4yobDQjHiPabKMYZlHLmmcV3HkB3iRzw+4NiCe5rgP3DNN1iP95hkRwadlyA890M/YgAdgfl2A//MpDWWXPtnCj8nnDGgIbvA7RfoaMxbhx8IKWUJULRxHqPD8bDugr4nkCir6vP0YweVXgXYLizmOQz0ubf79XaaMb4RTep+FXfaX0pT+xmRlic/mLU09Dy4UaGyXNGWajKvDcWra31nr4X+/UdoGfGq4yU1+qterFtdgCHOtClQzSVHPmo/IHAdsGuD8Ppili68xRRnn+jdEOK2f64G18hrMs+Vlvgyr+7Pclv/u//Kn36+07WuSsRFbK9Oxs7mkyf2qFKr10Lw+rv76t/G6Jr+nxs5Ee3OnOhkDLgspLC4KyEGeq8gCuCdcQtrn8yM8GBbYFqwwD4CFQGEhI6obcfOL38bd65/FxFBFgrs5VpbmY29zLbb55PLJgzhUmr6e1tj0jpEt7z7h6ANQ97l0KgfBySBHKR7s5GIIxyAYMDwykFD5HEwLgSakwAkBlQINIpHWw076hXwtXOn8tl0PenSc66cHiqIcW8UyPUhCs1CAYBTB7ZKHKIAWCFKamRpa8taUsnghkmViCUgccxAgNTAMRnggcFHmmfBiNRd0G2AtzElLFiGIVYSlJoPHHh/VaRBlcfby2XOxt70Wj+7dlULeG739g0pIjTSge5fTgZRajlXRZFQAR6TsMxHhUq8dKfUo5FS+wqWlR7uxubURfB7MLiJ/7kx5UqbbxCRNzXuxtDwTM/NPVM5QVAZ6YmlzLg5bldZfe1Riamo+rl6/58UsaNSmie7FCxPx61/ejC8+WZCCL8WrtTsmxoeiuXU/Xnv9BeXdjUfTj4Rbd1y43Bu/+NmU+GcijsS3Dx/OxsryZnAR4+TJwXj8hItz2+ONV9+O3ZbJ6B68GK2V/mhqazMfNWmC3d6hSXhsx7Vf/TS6NCnygAP9ZdgNxOI8vORJh5Qazotnoji/qAlHS7uVIAYndltxLvTJ8ZHg8+cuKWId7CRS2q7WDn9dwGWutFqzJhZWDIQzLzOmppmMwEvqZSqPhfzejta4dOqUF0mAzZmr3YLLhIq2XllcCs4vHR4eKZSn8CfZswuLak1NHFUR465wdkWfO3Mqmphgoiiq7AMmsmpvjkYiETu0uAmfY4Hg3TW59588Udltgib+Uh7OuGWX+iUuLBMjc8Ewymm7eeTIO9L4jBzO3+ELEMHdrm5FX/dhvHBuMLaXH0dXU6toovYXTF489Gvy2C2YJ8ZG4icfXhPe+34pMVIZjH/2n30v3r5yKvorER1tokszn97viFd2zXdPZhdjaX0r9kRHFuw5EqRV7dTbNyD/gNrqINbXdmJa9L3LEUALK/FwZjE+vXonbt+bNt3XN7djdWPbRx9tblWlvHJx6IDq2e4dxCxQc0Y6H7Hv7Ox6Rxv0nZmb8zFL3Wqn8dHxuHXjy3jy8G68qIlhd9+Qd7pZdjIBVx9GCU55g5UQUP2tz5haJcdZMsmRiy2eM4Vc8YWPmEjBYKtfu8gAoJC2hIEtd8+WcBxXSlaHS4ooAks8EIFvyPlveYwIwxLgXaoK85EUTpGWctJX/pUGvxR9+FGCr1V9+dG9L2Jx5q76+U9i9ekTK+QdnX1xJP5palmVQi/Z1jWoSfyQ4rqFW9X9AFhdna3x+OGdeHDvc0385+LFC6fj9tVPNSF4pDR8gdMdly9eibHJMfXZfX85wtnALEqvrmx6oblnsEVUqEo0qm32IubnF+K1V1+Ogf6+2Nnujt9+9ihWNzeis53jdjQREd/ylczS4pzoIz7c0/jI5dbql3fv34lf/eIXsa30HGXFwiFfkrB7lN3zg0MDcfXLTzVaSK6qovRx1pjUNKY1L/IuXbjkL0rof/S3r7//dT+PjU3E/Bw78SVD6H+SURw3xVd0HV2tqs9ebGhsR+Sz+39sQvza0xs37t6Iy5fOxVjfxXj8YCY2OMZKMLjk/LPf3I3J8bOqz46GnoM4d3Zc9anGYM9qdDTvSg4PxIc/uxtLq9X43vf+gXSEVzUX24rFxafxtfdfi9s3uQSYHbSb8e3vfCs+/+x38dGHv4yXX3k1Ll26GMODo8KmLe5N3Zds7hbtImafzMTT2WnhuxFXLr7my5L/+Hv/VHJ1QvWC88QbogV8Tj0Z86YfTUm27UeXJn83b/0ufvrTH/kLmz/+wz+J9fXt+MWHvxCvHMZ5ySPOvZ6amvIYffrUZNy4fj3OXzjjPsil7e+++15cfuFcVHfX49TkuPCE3pKFHLsl5k+FkYkow2VOSD11lOtJpOOz99T5Ok32x5S1NvLQHzNlhjpN+mzd1xRWD6+bZ8NSZpR+8uDJYR7TCKeMt1s8O9z+tH7Gn6GZ9pgt09bDyjw1T83PozARz+ekDVlCoMZMtSHHJGDRrVxr0dCLA6Ir8sALAspuehGtP0B7EQu9SK0A/5R6HXA4t/+ouVVtue8jAQBQTkS9KJIQXJ5xJ5wnwQQ3v4ygLGXNS3nR6VJ+Wg4qvbMVUMAqn6lDllM3GUcy16+wR8LHi1h6bBVQFvpH+lgEFQ770so0FlNn66rCQb07RtWvJwb7/WUh6uPhPl81qUeIDlwIyAWb3S0coxnWtbc31qTPbfqLs8HeimyrvzxqVT/f3OKYxaxvk/LU8KzhmOZ4XbK++ecq1a1+nm9LLpS/sH+XebY8Mlh/fSbcej70U/9nJ/9Ib3ucHumPUyO99ndLD2yVLlDdWveLwqPmdsnbXR83WD1QWzZLl5PMppFz0YKNCZL3asO8TFKt7T6t8gv9m00ebI7Aljv6wSsXDxPHRjzddnqGAg5VetrcC09qt3t37vhFIzo+smRfOjZfX3IpLDvLOd8evYsvRVlsZvMFcgc/i2fw99STWZ/X3cQKpMuhJPA51Jg2HmPS/7hwelt8wPn8XlATf7Ggzz1FfAGAC9x+Nmh0dArN7Hv7KoOjDjekf+eLCEietKDfTYwP+2hH+hsvD5DlIqPpwosQ2oj68CKFMcdl6pmNLD4GRx2Nnf20C3LBR+ko/MK5M/HeO295LsMLcn9Fi66lcvmqmBcDwDUd9cdxO3Asm4N6Kl3SrzmKVuHSTecWF2NuaVm6eFucPX8xLr1w2eVsauxc39iMO7fvuk14KcxXA12d3RpvuQvg0Jtk+FoVGnE0HjKJuhEHrzBOj40NxeWXr0TfwIh0C16m0B/rvKB/Wwx9tuSPWrz9+Vz2FIel14YyS1P3mZ1qJuE25kpj3pUlHjgc00Q9aJu09XQSBAAqAGcE+XLHbo4xJRws2NeSyhJnGUm+4i/nycqvxvRiP/kVUjOND4oDRt2CFzDqYZms7pZ+l1jzpzkme57JU7cZVivD5eVYRA52lQuJjCNMj/Qh922XabB2nbTwJElIz0YnfOr7wAaW4YnWEM/110+RH1liNZYw/pXG+QuXfsM8y8fcSEfclwxnOHVmZfD8XqZdfcJHNtFHCNN/1pFkzpAwxQCqjsc56zSFJQPZymfSpk2cGB8ZJ3khiqik/+5JrurRC/w5XmY58D2uKp6uOZ1ApG2++KTOyT2Eywov6kI4Y3ulvdXn5/d2tsWQxknu4ELkscnwr//6b6XjStZLbrdJr2ZOerwuNKEklmiH3Cas1v6KY57CJgSOttJ/zExzqkBnfPe734qK5AJfXNDm4J+kY1aUdICepql+TF95yyrU6KU/2g6Tu9Pld6ZnTYFTEUd+whJWwjFM4vT3LAji6M/OVjyXplbfZ6xfXMkVeUwjeFSPsgXPP2NJZ9d+LHka4FNYWa6ebWXqmBRGNCQZeWpxJm6ZNv20HuOQdUf5vf6iZ9I4HTyVSW3q3gIXfmQbkthQbqOLKevQWH49HngqC5+CMq3awCHlcwMs06D+XGQq+mCG82tvaVVyEVVLg2n0//9jwNzuMZil+1XYzy8b3NIPPHzPy4s5nr90v5q2Bg9X/7Rq2a5Zxlfz/H4DjHr6Ena2ZZpj5T1jCHu2RJJliH4bIkp8ix+b3wezdPE1pijjjF9DRB1OusapCDKc4qHRfV5YafC1XDrd8/352Yc+/mRzU0quOtPezmrsb23EgRTi5dkZTezF3NLe5pdXguWnXil0nOmNn8t1udCHXUj+fJa3nyxWyG1tY0Ku8JCSvbslQckOv3UvBG6tL8TDqRvKtynlT+XMP46dzbVYWZiN0xNDUh41Sdlaix4EeqUSc0+fxpkz571oui+h649uJQH8hhkhoGcm3xbEolxj4/LA8UPUncGZFxFY74BvYZKoQdsdFuGf6cCf7s6zj9MRGA3XTsdOGwYeU9A/OZxh6MQYhFPu5KaZwAshWjQYsIv84OqBVg8lzlmm8BNtmXx48R+BaliCCL01YBkX+X2Gq8JRdX32rGCw64ty+Wtqpk3IJ9gmTjl4sijLuYDs/08hf6DMw2MDwcW69+8+8A6ik2dO+7zzfU2+OzXR5LgFjaPeEdOhQZcdzOxSZQdodXPLk/fNnbwsbHBgSBMm1VG2b2A4dqQZIKz9q8llT39frG8dxOOnq9FeaY7JcyMxNzcXizO7sbPREV9+8SC4r/LrX/96XP3yRszMLPgiyeGxndhe24q7Nzajo6s/qvstgr0c45MnYkeTvlu372lCtxFf/8Z4nBxuid727Zg8eSIePlyO9ZUt4a+JhZSSrp6L8dnnMzEx2hdLS/uxujsep86/EYftcLEmU6Kzj5GpiO8Pq3Hr44+kRLTkLqODPS/sMgCxWNumCRKfN7MoxIsQdiotrq7FvohL+6Jk0E5taoLT42MxqLp3okSoPdjdjabExcfwTrMmMlwmy2QJpWVJfZEFenbQe1ImOJxnyuW7Z89Oqi04toLdepqAcFSQlB527Xf19go3tVfBa20dXTEzzzn1mvhI0dxVP6aOeweaNIlP3nnzDX8+usNivNPnbrK2Dk2CVG8YmMnllsrwBXbCefrJU01A2x3HjgyfiS1mGx0aMN8eic9YbNkQT2xXNVkS7hz7xK6qDsFvb+3w4vlAV1t87aWx6BYpDkUHjv1hwcOflLP40czn2tX48Cf3or1/IA63RMu2/fjDb78eb5zqjAvD/fHiy2fizVfOxFvikUvnT8drL5wVNffjN1/e97n9ayvV2N1cj8nBnhjujDjDS5fBIe98GzghvtIzZW5WVe+23tgVXlvi2QXlvfPwadx+MBefXbsbn1+7H59fvxNXb96JnaPm2NoTvxx1xioL/b19fkHGFzEc59SuNuLsx662w3j50pnoVBv98qc/iP5KR7z4wiUvKrMohaKNemzBIBqlkkY/TuMFeQXBSxh4oExBTssQtUHGIXPKvPWBoFzkIgZ/wgBKwkY5rylT6u+Hhy3yYzOMlIU0UX78Wa77tOTHocrk5Y2tUhFPnkJ/k0n55FDLWP4oPf94SdPa1qm+ydgius9ei1vXfxYLt655RsFZuu+/+5ba+WI8fTodlVbx01FrDJx8NfMdbqqPiG9RzHfWo7ftID776AextTIrvgbzg+jt69dEny9d+qK7d9ht9vqrr/AGMm7cuOYvND744IN4PHNfeGyrbzbH+MhYbG5wnJT6z+xCzM9X48nTdcVLtkg2drb1x+6O+qX6A+MiE8V9PXeywMIRAcLncK8aS09nxe8av8Tb3v0tU8rkyxcmY/rhbT1Ltqiv+NxgpRsZHohTp076Cybw4LgE+iJ7crt6euLu1KP4zve+Gx/9+td0QfVLlcdbYvH92fOnfKTBI/Fup/p1T1dFuG3F+ERzzD1ZiNn51XjzTdVdlHn7nXck3wfi1r0bit+NleWm2GC3ZUuHxqJD1X83egbb4o03h6Kifj37uBILokPrkfrt238el1+5on6wGHfu3NGE7ETcnzqIrq7e6Bvksuyl+OTT6yqmS/KIRbTdmJ6Zjtt3rse5MxNefBwZHJXcqco/qD6xEf0qa+zEaJw/9Z9I5tDXO0RfdjJztaZqJznDLssf/fRvJKN2o6+/PT78xQ99X0qTxrXTZ8/H8OiEwofipZde80WPs7OPBWtbdWqOM2cvqo+3CxdJeo1jyyvL0T/QG9/+zjtKdz8Wl6Y1XkxL9vVEb++I+jcTRL6cUO+SvmMjGermoz+Ihtk/sxfbrx/6Ag2Tfa/os0Tq2VGybrj0OT77DWnkcXCjP9M1KnMYHjNM2KiTZVJ+wQ0ZkPFlPseU/sKtm/pz404r0ChR4afM1gjnGHz/wV3EkVl+9QV0Des0snwJ6kV68uqvLMYLBXqwLBIEaALV6TZOQyVJL+uFmaJs61m2ilY++IR0LNjQO1nYZnEdoeSJsQBzDxBH0fkSQD1zTrC0WKdntDUuzk95KtF9F40sDXinR7DtSSQdbldAJd+568oTZPGNcyDzpRez876reS8GpAON9lekrxRfyrIAL/7k5ftQpT1O9LXFyb6uGO9t13jZGt0adtFLuzX2d4g/2/arMaL44f5uH+PTKRi70quPdneiv5sxiE05B7kTXjQSIrHIDmjpgEeHuWGHF40IYH9BqzAw5R4ujoekDf2Swy1EW0j2ixZekIGWalfagDHbCyNKh77MJab4c7dq0oW5AQvKbi9RTdnTMt+ALGp4yJMjA2lEPyUwTWXBgHzEtR/tSdYfxtmRfo3tlWg72InDbemgwoFNC9wlxddR6Mgs5qB/7Ep/2dzS+KFy/LJFsppxkzt6djWIcBynjfKbVyW3GdHQq3wchaz7hjtbYkn7gxWO+VFPqffjk6FChDNWCi6LcJzXf+/ePcn6qnDhiNM2L/KDE7TjCBufc6/xiYV/5gvs7vfLBspnA8v0Y+tk3AMEfHaQ0iZ6ismJiRgdHozdrS0v8vLSII/zoQ+2SB7mlwIcdcPGnH2l2apyHOaOv2ZjDECPRZ+lvaFKM6th0hv5eu673/pWbKyv61m6ksrYZletYNM2bdKL2RzSK12Pe5t2BH9ne1P66YbrsKkOV1WdZjS/YzMPu5B5AYb+/NIrL2mcf8Xzvy8+/110SCdXlHXMZsnt3l5eEIOPWkV15egg7qOCb8CNdncLoJ9ta7xmU4r4/Dt/+Ifxx//Rn8XYxOmYPH06zpw+G1P3pzTvZaxDh2bTFLqueAK9XM+5uazJ9yLwJaq/6KAtNY7wpRoX9F5+6UXpfRonxDtK6raHVvAsSYUkD4pr4IfS6JG6kSMpLMMzwgRbAFN2OforkjhCftcTSzl4cQokwDvnyaIdVrIEfZyNJczpaFO6qscn8SVHlpb9Fx4CL4OSpQCPA/VCZEEgMbApYMGapCTC8lmADIv8gk3fN2HgVZIV3ce7hGV9vJrCamOD4RicTd1toBlG8L0Q6GIS38Q50wHHbQAwmcb2MBzqo3Lp6+SCpDw5v+A4DfDIwmK98hJbS0N+RRqifizvNbfKjW5lXbNh6y9cspTSmCwCk4vw5CVNlsBxqcgmds4jh5AB+4QJHtD5w0Uf6WSxX32VMZf5BbKLFwM7gukxTu0PTwAD+N45Let5nGDbMhwU5WC9sC84OwpjvGT3fu7qZ11GruCUc14M/AUhwN1dU2mNH3TT+MZaAMfmVDTHY07EfW3cI8GJBpbXIhX3I/RVWmOkt1Num4+kY3xknsn9XXxl/tOf/DwuXrri+z/88gNedtH8FDyBj4rKgAfzazel0lKnJmC1sx6y702rPT0d8Qd/8E3jxE4jZKb1PH4Ft3ExHMPRu/y5JP41x8lSs49RRm5iIAR5Jv5RP/Q4IpzhCThM0TLKWeMLufiVzPxchKZLurQOABXxtr34jRp8CXRKpQTiqEP271IX8+580YB0ZR+hX/JVkPsL/3omDfCyXybPgyllMoaCIVUy/QWNxKp2hgmIUVV9zOc8k5cfx8njtOQBLjog9csw8xB+kvtHiV1OSTfhZFcGJBtM41PKhNIkfcA7gZYWk3EYHPdvr+GVaSg1E5gPymw2zpHewhx/AnbSkvCke5GmLLQwyWONwMvyG23m/X2WNHWwWTamdEtjTlRYma+WrjGP/76atzSN4aWXMOh+PO75+THEwI3/4UY5auAoJ+mScLDJ76WLr5ZcpoZLJk5bM3VYCdsePdfpVAss0mEt/+UxPQWiDLclTC4/1LIxDBxZL6S/0lEyTj/m2wK+fnB5TlukIT4jnAB/y5/+0Te/39k5FFs7KFgdMTU146M1ujT53drgTPDcadFW6Y3BsfEYHhlXxlJcyEhRY2HF576rLJRHDOfDsfNkaXE+Pv3tx17o2NhYj5XVlTgxPiblryNOn54QAfbjzu3rMTTYL0X3MBbnF2JifCKGh4c02R+ycjYxMR6Dg4NxqJEHZZbb3FFjUeARoHx2m4KAaY86vOsMqQojVBlbQREFAj21VCTo3CVRam5h3UB2U/lo0eDiMAGrNZLyE1ZrWoVTLgMrAykGuE5f5lOLl+nBm8lSTXgR6jTpMpgBn+TJ8jxjeWmRePnzd7kssvslhutHW4BrTlTy00twTpf8GpajTYMog9jMk4fCoRq3bl2LxbnpmHsyHbPTU2revbinycjK+qqAMQnizbkmDQd7ngywi51LeNdWOaszL3Hu6uxSO6QSw6W+7KzZ3qrG2tp6TpjVaL29XV6QOnfuXBxIO9iQEr24uODFno72nrhx7V4sL62rLh3xwdfeipdeHo/p6WseEJ88vaM0e/EH331V+Q7i008fxObOUkyeOC3F5Shu37+rTqVZ8H5HDPR3xsRYZ5y/MBwLC4Mxu9AVb77/ToxPNsfkZEv8zV//Jt5447vxwtnX4v7Dlfj69/48ugdOxHp1S8pLnj3PInhbmwb+g+24+fEvxYeaoDBxYvG+pdWTEQxHafhSLzVAp8LgU47xQQljYulLz+i0ovfk+Kgm6h3eueeXLWp8LoLs1ESspb01VkSr1bUN79plcGPXFi/bkr/hWfGO2qaifnru7BlPqFikpr24oBM6s+vDPKUymejSb7c0oVkQnKVVTc7YIabRl/rAY+Dx+isv+2sDsZImn7QxC487Zk4UdiajGM6N5QsflL1HUq7ybEUUvuyL++rv3EvApVbmP3U+zsNlF7wn/0q3KXmwqXb30Te7O9HRtBtXzvQKnx3vpGeiyCSRz6iXxBt8KcIk74c/vhW77V0xOjQsHLfj1GhnnBkKKYGV2D7YkpIo/qq0R19XZ5wc6YvxseH4+Dd3vHDaJVxGelrif/qn/0m8/+JkTA53elGk+VATvY6mGOpsjcmh/liYX44Hj2diaYvjhzo0uWuKzs5KDEgODQ+PRVNbl8/KXd3ejTsPZ+Pm/dm4cZevAlbjixtTcfPebCyuVWN2cUu80+Oz0puboZn4pbcvunt6/aIAek5OToqe7aIlik1LHIg+bmfR01ZtYXlhN+mcSlOGp1JFPPkU6r4tIze99HviCSK9PUqZqk3+IIvssbFXyaxcyVvik+VKsBgwFiddYKdpiMMtw+WWaTzgl3yssvx5q/6aJbiYUHDufHfnUcxOfR6H1YU43FghV3DR7VHTXjydf2LZuLw4F9299OvNGBwY0eSBl1NcPNcUK/Oz8aO/+XfRtLepSUS7xqCtWF5Z9GI5C9dt7ZV49GROfbUr+ns649cf/ThGBnuiq6MrvvPt7yjdqheX2UW/ov6ytbkXfb39/lSYCx0nT56VLGuL2SdLkr/dsbqypvQs5nFADhfecWxZ1Tvy+wf6hG+TX6L5OCz1HRaZ2RW4V92O3u6uOHd6LLbWFtUftmJsdFjj70ZBuyPJFI176o/T049N2a6uSmyJ92/cvB7jGh8nTozHzz/8mXg0d/RzvA/lzi8sSLbPeqGIOwH4cmh0rDVef3MiZh4vxghH8/Tsqa6q00ZTXP1iKir9u3H+cldsbbVHdbc7njxW/Vp7YuLkYBy1rcXTx49ipPuS5HObLzSfGDsvGaGxp2s3Pvn8l7G8OiPaHsZPPnwUa6IzxybcuX8nNra3fBfQ3n5V7dwaJ8T3fDWwur4WY5IV+4fV+Oyz31oX4Ouc/j7Jw3Y+qT6j8eKE+gc7S9s0QVMf0LjGpJRjLkZGBuP23WuiksaqezcMryod5uqX19U+rXF/ajo+/ex3cfrsadPk6vUb6pPtMTM760nw9ONpL/RzOfmrr70Sd+/eifX1pXg0fccvTV9++T3RddDyvKmpQzJWLgJT/UDs4faBn3NhIXk7DWmKPqgftyRjv9NkPGHKnn2ryFb2bQx5nb/Bn7myLzXaTOMEcgt/LQxdov6c3uN5G02GFeEgU6ZpCCaoFvwcGCTkr/Qhn4pqFy5lS7wWqUpcsMTnWCf9CD+uZQRxhKebCxCAFmzlQ/6hE3oDiDKxoEU8i/U7uyxwif7qn7SRpV+BC7T3zjH5vevOZRZuppQtZK8sGSmfMRUY4E9lTIesjHUsPzKYqr+z4IY+oRxeOId5ujT29Epp49LYLsm1/s72GJQs4vjM7kqbjy3jZUBPW0ucGO6PkYHO6O0QjENeqB/6JXKPxsUu6XFtgtnDF2SDvZJnLOw3Kb7dFz12y+3u5qUdqEkjEWLU50Dj0eqWxvl91UaEaxfMrlbBEV58GdDMJgDZdvVH7tyi9tYBhC9f/EEZXsS3eNFmXzoHaco2lIUG7iuUi1IqoIRDBAXz0o2U6CBQ3/qWXG+KUBoWXPJuMOmqqjMvI3xHGLqX6tsGgaGF9NLBSofq3mN8kaHsxLS+oTLp2xhkL1naOzibv8W6K3etII8IZ1FX3Vx1zHpQZerSJvozt8nLeLGKNg/R5+XKom9jgJMWOghXucfnDGmAA363bt6KmzdvOB4di8wsOLEYsru94zTs8kffpHx2swOJPsERNhwlc+/hQ+tMLD56IRF8VAZ05P6lMc2nzG+ak1GOElofY+c+xypSN2RiF8cUwqcqj5cJfP3RJB13RvOytTXp+CqLscvjtfDp6a7Ef/Nf/1fx5NEj62rQgV22HDHE0XabXJK+nF+X8oLBd1EJRjdH76jcTemXnDu+sLjklwlQnb7C8TxvvfVm/Ed/+g9iVLj/7Ec/Ek93ezxmgY7jgZYW5r37nrnNjsdZwRJt6LeMs1Wl8ZFFqs/y2losLC37a9233nkvXn71ddcXeBWV9cWnn8bq4qJ1Er54YPMbx5vyFQUvJeAhjm2yjNcfYze7q92mysML+YtXLkevdBBeCCM1MG7vJLf5wI/kecbPY9FNbEpvjgX6U2P7T2XpXz5MPQP84OcCrg1wC6CWY8rkhVzxtkhoPmd3OPTKe03gScoqeFrPWONX6nwGxw/+OnyeU96Rzo+ZRI43xykd2d0XSEcWlZGwlc55M867hIvnWrjz122jyTA6X4aDO/0zaVW3GLI+C6vEx7n1kzVPuDVD/gJOPTRzObUDi/rYgo+MwsswEqo0AuQ6ogaPtmFIAFZtHNNDWp6znHxBQ7txfBcu4xz5ivYhFQnzx+sAFEB/5e4Pjv2h/XmhiYxDzBk+46gK8/n6gudLduUyvqardALEsSkeW/Xs8VKu/ZqkKJngCG/jgcWAN3TD7x+jaQrQDgrj0vlO0atPYxSL/YxX7bId6nNsgmPzWUXzMqz+vdaRmxqla2MFluOG//oHP4xp6eaLyxvSM7Pf01/36avMvVUwX+jwZRH4HOcL6NdsmZf3RB7FYF+39P2u+ODr70n2dBlXy3/Xwy1pmI1/HiIbjOtqeiD/KTTD4TkxoumFDDY++nP/M31kFZi8Q3olIJAfBcAXJSemRgEv8WQslKToQ8TLrfsZbxNmurLK7vscin7nsQoLOIyL1hPwazhRpgxwDKyEm9ZRhT+PqSptoUMV+Jf+UtcrLTyda2iySlDyKjbrLks5ZJabtACDDBdrFeElvonTs+bZcGhfgMpC7Ml0JLV1CHDT79IdnzGYDOenIbz081/YDC5g2w8fZpiLdxi/RXmF//cZw3iOdfvj4fkZf6NbmkzfYIvwMhkh9bDjeUvTmL/EuUzbmKfRX5oyJEv5avzzjOHwX9hGQ1wZ1ohDjY9lwLCEUVo/FhZTBNvU4PjPHgIzff3R6Wq2FtYYJ5c/+4s0hc2enenKPlymwzybHlvv6+mWY0zL/+P//r9+/9SZV+Od974dl196LS5ffiEuXzofJyZGoyqF+eK5F+Lr3/huDI2ci87KsNVwOiAKGRB2d7eLBYyKB3ULGYSGJhEoKJVKu5SurVjVZPrSxQv+pJSJAfn4NIoFygUpbY8ePYyNdSmTys9OrDt371nxHh0bj+3tdednEZWFYwuMQxYeC8VbJOGtsgdCVSyrlqbsFhxDkP2IxRhSeGgqCFISLF1MEpfJSLHDQM8o8+WiOfmAXhJdHjuGrEJzolmDprLJk/TJCT/pVAfSyYIncou0/hU80rLUVooyDI1vvOTxiwtZFvsZ1D25kd8L/sZVLoOi0pRCxMZ4MHBvxeBQf+xUN+Jf/8v/V6wsP43Zxw/i6cMHsTL/NNZFc5R52hvltpmjNTi7XgrwIsfD7HJMhSZ9UiD4FJwjLKgX9cxBtMkTKc76ZLeNz6SXcu37HjQp7dCEi0Vczk9ubWYQboqZxwsa6CvGlcXxXk0KOjv3Y3yiKV59c9LnYDNJOHNmRHwVcePafAyPD8eFy+OiZ5N3kj5+PKu4o9je3PNOoiuXB4XPihT6/bg/XY2X3rgU6+uP4vSkJsTtg1LUz8eDu/PR2jkY5196O3YPOuKQOXYzx+gIX00mORKke3/Li/1MWthwt7Wz6YV1aMmOpjVNKPaFM8pCu9LAl0/m5q1AWbmShs28nwX/UyfGo8LClyYkLMRzxjw7ulDGFzUpYQcRnyX7TGnRa2llVROW9Wjy5COVl/3dPfW71jh/9rT7Ei9taGIWyVlY4FN1+kd3pUvpNHtX7ObOTmxrQsRiP59N049RfoS007328st+iXCkPmgeVzvSDkwAgOVPm5W2QzijpGxV97xgyhcHDLK+RFN52JXxkiY/3EvQ35Png8/PzsXWxqaUuXafF8tlbisra+7HXeKzoZ7WeO/VSS9gtPByQuWg/MDjnaJNdX/Xu0Z+9fFUbKpt+vsqsby0GK9eHosXTvWaHlu77OZjIrYbbUe8sJzzRPJ3X8xGH7vsWyWTZL/3/uW4ojyTw11x8fREvPjCqTg1ORLnB3vi4slRybuR+OzmnZhf3RYfbfvlzvhAd4wNtceA2pZP0rkQeWBoKHr6h2JDmvfC6mbsCN+1nYNY3dmPqdmFeCBe/OzLO/FgeiG+vH43Hs0uxspm1Yr6vNqTBUcWF1mg7huciJ2D1tiXaE3pVLfZm1IBKC0hdcmAPCllX4aljMKQs1AeHCa/HkhLmzXCPGYVB0clDvgTF/Vw83zNFP4Mw5K7NM/GpWE6jHTLRRDKEmwhxQIC90RwLEt3m8aBL38Zs1PXookd9pIXTcrY0dEcL770gsaI615UfuPlt+L+7adx4eJroh1n/qq2R3sxKtn2xWe/icmxwdhaW5Zsm/IxY1VN5Ds72QW4GiMj457M/9H3PogvP/kwluZnNMHQmLWzG59+8klsKT2V3lF78iVQm+Dzcnl7uyoe7om52VUvmvMFEwsE9KXO9lw8oY/6vgtVkK+0kHscA8CxALwQYDFic31V/W0nrlw8G6+/cjmePnkkeNP+WoD+X5H84wuq3t6+3LWIAqzZV7fin8w+Ni15ofvkybTK4W6Oiqi/5xePyFXkL/KZ8bi6zcJIU5w9OyJ5eSKuX7sXb7w7qjF4yy87qhpnr167GW+9fV407IzFhRaNzbsxqzpysXdn90FcujIZIwO9UWnpikuX34q33/6Hpsv0zD3Jltm4eeOO5MhwbO80x73pjWhub4rbd6biSHUx/xzw1cZudFQq8eqrr8bc/LzKkmzVM/cL3L59I0ZHh2Ogj8nVhvr4vl+gTp54j6VEWfiRiTA7sVggPJQMWYh/9a//ZYyNcYRCxOrqimm1v98U9+4+0tgx6a/P3nn33Th/8WL88qNfejwbHOZIry7rHyw68uJg8tRJ6SG70jfmYmy0x18pnD7N5cJnPcbx8gDuPdCYEJIv8CwMkm7Rb2TN6XV2t7eMq4fX+15pPAFtzChTTkjrJuOP9cHCOIx/2yKd/1JvwFjnKfykKf2NphE23mdxwhBeJnseLmnq4WVdXR1ZYpABuDVcC5cktDNuTvA0KVY/LBc+vDih8LT4cyHfCxOyuOw2ZHFiH15RSTviI9IykS1hJ3pwUZaRpC7kI5ZY+wlLWZjxsrU6Q0PXwv8qDsf6poPUL7MO0iGBwD090iv6pFOcGuqNif4ejSmt0Svdaqi7I3o626LDi+uSdWK3SltLDFQ6Y4ALZvXczs58wWTh3gsTTSx6Hypdq4/p6e1itOUYGOQOC9wtPsLFC/Iqt1kux3CyULTFWLW+48U+FvOHu9ticqg7TmocnBisxHBPu+TwkcbmjjgxMmj9d0f6PPRm0ZdKsvh/JL0OQuXiPfRhUg8VZMR4XqwSjUw3/iCq9AlBkKxmYV84SX/hJYY0i+DbndajXVk9q76d0t+7mw+jX7Tpk21v2o8W6QN8/dXdKf33QHK1RfqVZAtfCKP7dmm84GgooWyep0yayRuTFNbSxpEw7DbfkW4hHUfx6KdezBZu/npDdKEdXSvy+w+c1Y6uHszh2hX9Ki1lpj/Ltp98UKV4ZuxjXnH96jXJvVtqJ3bBa4wjM2XJ4vKC0jvejZ9opHg1O1HR0VURX0XcuT8VGyz2u00oSYEkkp0YHYnhoUF5s40omxcI1BF46JyljMHla6nqtniC8UtjIYt/T6S7rWt8gxLseqf/sDlELBbf+cY3PGYxl6Nk6ItO293NsXqh8S7rRdnsggfuunTldY1PO9KJdyR3n84t+Jgg8raofHRCjst75603NV5vxi9++tPo1djGLuU+jYW0BGMZ4ysLePAU4zjV4I6rgd4e6ZGdoqVktXgOvZevH7r7B+LVN96Miy9ctl5L2/Hl+hca6633ikaHB3sad/rdDrw8AD44M55CO+rF4j/jBfSDFzjG5+KVF6J/cFQ4MEZQ86S1iSKDU7a9wxuendYhMvLQDm4TN0stxvXzHJJ+5HxlXPrrKWVEH2ADAj26Jh/FFj5WVDT2UXSKZ46XL1MLTCy8YGJxPvxIWQ4rSjDcxAHrOhQuKcow+g38z7wHN/sCAFyxzCeTemD6na94Lt3Spkm6Hg+rG1XFvG1LMQUtSdrYR8u8x2Dgh8bUwnnTQnd+vBjLQxGGGPADORrA8GxDFH7+nUD0ckZ0GFzhKsuLPDYTlOOEvG4L4uBtOZahxOcuehbbsTkWuri6k7joR8OEjRdOlZm2B7YX7WXNF7jCBZi5W58FaM3dD5s032rKxVZhwCWp+NnfwA5+cGF+YHj4FZe8U2KBSf5zRRVfpz3cpfFCwe0K75Z84xL53i42cUqOazzIDYwc89cs2Yg/XwAjc8jLlzu47ivSb//lv/o/4+6DR5IfkhOd6qOaM1KQZZwsvJTHcSHvRE+IK/xynSX5bE8yALlC2Z2tzZI1lfjmN9/3CwfGFGAA022p7PK5dq6TfQSm32s+Su91H7oOqRWRa0HZf3w/n9qeJuQlCV9uOa//cGXJU3tyCeYF3DKmNMZLJvuca2V/UcPsy/QpZIOscRVyua5FeC76e72ozNPw50KVB1yJJY0yZXrxjHemybpflP5CFzDN4VeF4RLmNTvxpPW0mmWRP2WUeVZ+r5MJPnwmb01OYcGhpEX+Njyl1w/Jd3Xr4MItTZncxg/PT+fSa0Ek5KGexk+1BPXyMGXKWqzijsdmWCMuXy0/jfM22OeZZ8Mbn9FNTUUFFa1pf71+YFHaMo50dZz/rnLrcWX+fP59eZ41Wcp/YNpnYTYQsDHuOA71cJL/XXgR9yycEkKGJs3sxy3SHnPpBPbz20hjmSJdo2kMaSy7NH9XGK7HGvyyLf/in/+33z997lIcSLhV+ntjZW0u7tz8LNY12Z1mB9/wkISFlLeeoVjb2POuUxb26Gx82sNFgCzc93b3SvHKHVOUxeSBShxocjE8Mhqnz57zbsOd7Y34+U9/FE+ePDICn33yqS9iGhke9TnI7DwZHR6JU6fPxsjYeCwsL8ZHv/yJlLBqHKocjgBiBwnnb1Z3d1N4oXghEKJVeFn8+680lMPxJjQNuKXoIez3EAurcO9INnhNJpgfyG/BicedpDCFJ0MkwPTLQIJQKiM9UdQzeFlhsACrp6NNjHORJ9NmWLoIOUcWJumcQl04Moi0H3sAAP/0SURBVPmTZZBiApUCnsEwTe7EkTJhBUhlKo7jeKJpL6an7sRPf/xXsbW6EJfPTMbjB/diY3XJb7U5wmVi4mSMjp0I7p9lwZpz0DnOouUo9+QdeCeLJiPiE3YvUy/4gIXfnaomtuxoFj4cJ8GgBt6eIIG/aMlLIgYFDbHip03B34nzF0/Giy9eiNXVeV9wyYVqI0MTsbKyHIPij56+trh3h0+H++PNd0/Fe++/GEOapD5+tBTXrt6L3aomki3V+E/+07diqH83zk22xetv9cRHHz6Kv/h3f6kJjeqxvhFDI5Xgcl4+y5q8+Gp09k1Gc2tvVDXpdL2EZ7sGfekI0b23Hb/5wV954bxLAd194tfOSqxvbHiHOrvdoQu7mHwuvSZMc4sr7jPV3dxBc6AJAp+7v/fG63HuzOno1oSExuelx9LCkhehun30TrsHYM5qHR4dVQO3+rx4+AKbCopc4Ue/GVLfZQcUZ6b6nH0xYY/wYwfbnvBhsRHa7qjtsOwC80sDAWPSwoI6iuFLmrD08OJASg8vdXhB090pPlBh4M8ffa5UDoSoz4tF2RIVzcc+Tku9gBcHXORL2SgCHPPEZG5sZMQvFljw58sd8OWzcM7WffuVk3Hgft6akyohxY58K2vs8lBdf/Px3Vjc50uBo9her8ZL54fjzGibF+Wh1351WwoffbQrKpWOWNvcjY8+exwtnf3RIZhV0eHlFwbi9ESf6pznxnIcUE9HxJnhvhjsa48TJ8fj11+wgHkYPVI0uQD4f/qn/3F86/XxOD3QK8W0KTqONn30wmBvuy9BnJudidnlnagetMRGdc/95NSJEzE4NOIvAfgqaXVrN+49no+rd6aio2cwXn/nazHJcSLtvdE5MBH7LZ1Spk3lY5Y2R16Zxm75smfLKI4gehA9nlg/Oazw20dYumQxHD8XJqPSYhRHf2XiVrYt+f2HS7zT8ZNxdYPfsTL4689lMrv2E57qKztUecksckoabMTP/uZfSS7NBhcvb27yUrnTfevhw6modHfGmdPwi/JLNr3yxjdifY9dQZJ8Elbsap2beRibS7OxOvdEY9qieFFKfHuH+Jevjfbi5MnTcfHy+bh4diwe3PkiZqfvxwnJuk9/+6kX7XeKBQ76Ti6gq31394VHu/v80SH4ijfVF5Bj+2p3WgBZy4IJu5ZoKRZuWHhi4QbDDnt2sbaJtzjS4M03XonRkb7Y2dmIh1OPlG5fcmnXL9XYGcNiCUderW9wGTTymzF2T31/ILjLhotnvctRs6FNySP6dIdkUV/vgOjRGbs7TDoYxPbF610K69P4PhdPHk/HUK9ocO7V+Pf/9sdx9syleOudy+pLQ/HF5zPx5Olc7O93xPbOisaWSqyutcSNz57GytON+OAb/00MDr7mS4X3j9bjhSun49bNp/Hhz2/Ho+mjeLq066MZmoXTe++/ob7fFHduP/Zlhlx+vLgwJ7xnYnFxLnok83qlY5yYGI+hgeHo6+uQnJqNsdGKqNki2f819aGh4AJGjuhBnvJCk3ru7u3El9e+iF9+/AulbY7+wX7Thhcuywsrfjn8+htv5F0M62uuMzvHurvafFydhKvouhNnzp1Tutejt9Ifs08fCh/JecmTleW1ePHlVzWeSLYyUdEExOOp2pSXKPQO8z7yUE/2iyXpL7U+UHum5fAX4YXhiSBPXAkoOkljuro/4473tzSJR2Yv4+FHfEWUw4uoY/40lFHUocRdJnsnpgGHBGa8eUhZVaRw4DHAppdDECpKBbWK+aaTJh4lhDJ/yh4WFnIhnwkfGxWwmhASLstxckwa+dKMjR85WWzyS1UWFL0o4ULQUQWwwSRWhaU+cmtWz+UihsApr8L0jDxOhPHI4i0MdXKYdN84TOu+DhX3d6KraT/GejvixFBPjPYwduQueo4m6GQ140D9WPoIi47orV2SZxXpvW1HaJayCj86rCbt+HM5yB0W8YXp0V7higaSN7wQaKPrCzS23GHYrArtVPel8696fO3vbI7JoUqMie972zXutR7JbY5h4drf1Ro9lXbp+dJXVP6+ZG6TUGGxpkP9jAVTiTLB3c3d8OpTyETuXWKjAPcQSSgmTdiUoP7D4r4X+KXb93c0x1B3q3BoiYn+Soz2dcp2xcSA7GBFYXKxvBwZ7I3B7jalb/ML+BPDvTHQ3R59HO0ghBg7uiu8cEVXBxe1l2jAxh0WelBH2DXPYggL19CN/ux2K+Q1fmjYIcL1SafKS/RzURyYLWoP5gWka9wAVPantADEiFalnz4gv37xSg62xIN792LqwZRC1F7SmRlb0I14OUx5FelKyDnysRu9jftDzIPs0E197t7UQ2/e8DGSCof2nOTmhejhYc2x+sUief8DhpfYjKcsWjOOcScT8tKX9ao+jLFsuuIFAn2Pr0G5tB79jbGNhSK+SmUjx3e/+U3v7N/XnMyL35SreF/2Kxf8TRv9+QsFpfHRhXrurPSIgC3xWDok+ihfynJHFRtfXn31lXj1lVfioFqNX3/0C7VDl+rUrLFoxzv/2TTCuGhaCCfK62dDB21VvHhQVLRqHJxbWPYxmM0a+9//xgdx6eKlou01D9jeil/+7KexsbRkfZWvD6gzC3+5YHyULz6EuxdHhX+Gi4cIU73RFy+9+EL0D42pl6uz0cdkcgEt+aLkjwx/1oVLCqPy/AfyRCsyX5KlK6LCpq6bkyg+4SQsu4xFCkNuY5BhrocyIhuxwMuFYjbwMVdXGLxclAEM6/iFpUws6bxYZwscYKcrx4Y6iwrug8xPs+4Kz2iZTFmrv57x8Zi8UuZR2Q4v0jnseF5AlbiUC9fsBDZO8ifcpFHZBqXFHHcLmM8YYCc83KJtREOMIB2Dl0pzegvI/lUC5/OXEwor+ZY24osovoLneCUv5Ksw6xqK8wKpLNMqXtB6Md78l/UrYdcKVZ5ywbZ8GcPYVXvZA60U70volZr25EgfFld9oS7lK4wxNhf7ixfphBWWsRSaA0//huE6FeVn/RItuAKXl6imhOAxBpCAMaNb/ZYv0no0BrS1IGM5+vnIc7/8KuTIL7MZCz1PpZQsyP3RtJH9d3/x15rXVsXOnBrQmfWG1iqnRicZ5LhfdEFAQXO7GVHhJLp406Tm/MhL5v3f+fYH/vKWTaIuj3xUpIB5rO0BBcvKVQtknAMNukibLjLCR9mUhJLhZQrsTTwy/Kv9RnjptyYPMlDBSsfARuHOI6s02X/IDZDkhwSIJQj5pHKMHP6MM342km+UVVj4kW/GGCVNX55ZzCfO/FrICYUn76pORRh6m18y4pcLH/OCC3dXbnk8XvlsXU5+yyz5/dIJ2AV8OXZdEVuj3vBUN6YxtK3VC5N8iVvmwFczfsjw4/kwZV5Mmb+etjF9xtALiCtsEY5xenv8KANspSZdaRVqfirK5dm2yPt7bS1e+YxBmb/0F/G4tpkPw3OjKR/LcH7Tn7BqFtxlgFyHUYSVeWvhaWifZ8MwiV0D7GO20TxDl1pY+hxZmOM4ZD5ah03YDakK96vmWTx5LoOO+QsYTk/9MrAWjylhkRafLTBKv2xpyrSNppZfbknDMr88Gedf9eR333rp+1VNQJ7MzWoyrcn4ravx4OZnErAHUpqaY3b2USwsLqiTNfvcxsrgaLR1VrKTST4MDvY5HYK5S4pSToJzcMi/vASUQYWXA+wwunv3hib4TyVUW+Pq1aua9C9okv1anJbCxOedI8MjcebMOV+A6Zvk246knK7G7MwDKagr8q9Lyd2NpZU1L4weSWljIc27p91oycpUsrQSZ/Yx6UA5Z2dTK4sfRTy/dTcJxo54T9KYKKl+xxWFzIdfVfUDzYlFILGonilSOFkwKqEVEeijwPQjsJLZamnt5iBGHIM+6XKgzjjSKBoEXEzpxTjOkQkv3RykXHZRFvJ9t7oVi/MzvpB3Y3kxbl+7FqvzT5VCA64GvLWNjVhd34ztTU1S2zvVZkexvbEcm+tLmrxqsqaJB0ftnL94Jc6dvxzjEyetyHOvA8dasBiSky4p6dvsKt9RyUf+YsA7cjQJA1MfjSNcBjUBHhnri4GhLikaVfFauy/FHBs7EZ99eku8s+C48xfPx9b2rhf2OzubxDOdXpT57ce3QsHx0osvq4I7frt/5+ZMnBwZiYmJUU2MumJe/Ly3txUDvZpgavJ45uwlYdQcezGkGvVGZx/HgYj2TewYQinZF483xbAUkc9+8oOcJIie7DRnNxG7izo6O11v+JUdZb48TTA5P/BAvEZb+usIQeS+hRcvXojers7wOaG8TGBRvatb7a22Fb24GM47rESvHOSaPFnxJ7gohIqnc/OZP0ch8Zk7adXIwrXdE8ANTeDgYSZt/byY6Kqov/Qrblc0WK7t7EepYGJJO1wQrD1N9Jjk0k9QjHBZkAd/2Ipd7VYQ1H/3j1ri/vQTDdIcqaHJEW0Jr+1V49yZM9GhurGYyU5peHH/QLRkeyJ9S7gLvNr+0DvrOmI3Xr8yJnJX/WVBdWdbOGng16RrZW3FykxXb1/89rf3YqHaKnq1iG8P493XzsalUz3CNbyj7EiTxvZKxbTikt+Dg+b4zRePYlcyoquzP/bX1+KNV0aiv6PJXwx1VjhXn/qKztXt2N7fUlkt8dOPbsR+a494uS1aVJ8//ODFeOlCd0xILr148WRcPDMaVy6cjHOTo/HihUmNcUdxb3orv3YRbccHeuPtF85Hb/tR9FaaY6CnI4YG+uPEicmodPfGy2+9H3/+X/2z6Ogfi+6JMyFu9+6Z7MjPsTj+qStwKemKPDVFL2UAsfwRUJOJcs1jmd1hmYeAZ0yhKKI0IjebNAakHE04pTEs0tXCcEt/iSuO3CKKcpNXhI14B/WRZdOmw6om8S1R6WqLX/z0r0SzllhdehrDg72xvrYZnC+8tZUXDPL5PYBY5O7u7o/xc6/FbnO3d/74LhK16cz0g5i6KZmm8Y2vc3hRx5dmLNi3tXbFomTU66++qvYJ5dvy2aBrqxtye7xzkSNnOAKHexfWN1bNw7xM4BiygYG+WFoUX0o+syuTCSZH7XRoosHYxksqFthR0jivmL6IzODy3AOla6WPCc9KT3fMLS1qwsUO071YXuFCcw3Okj/jknvf/OYHkn9jGiuvuS8wtnCMAQsiS8srsSC5wKLN8spKcMQBO+FF1uDIIR/HUK1q3ORYrBa/XOjtHYj7D6bjyczTePGFK5K3HJvTEVMPZuPd99+M1p6l+OLqjfj0k/vR3TMsOV2Jnt6O2Nnejw3Rfltj8H/xn30vxk9diNWN3Vhbm1M5zXFiYjI+/NnnMTO/GMNjJ2NheU583hOnJ09onNnRmLEfa8vb0S1a9vX0xNgoF2S3xsmTQ7GxthbL80tx5vSpGB05aVnT2sEu3f3YqTZJRr8hvuFSeAbBNstEXvYzrvCCY+rh3VheXo5TkxfiO9/9dnzxxaei0aZfvg4MDPmoDHhi9snjWFrQ+CY+W1tbVju1a+w4Ed/61vcsT7m4kXH+6cy05M9GDEhu8pKaowx7e8clXvOLDWQ2Oo4nU/TZgsfFwf7zCE2wOkfh+Nl+p8MQlz7SG4z9mef3GuA8JwH9L/sgeJV+emDhppNx6S3SFQ825C28MumXPJeHIp+1NV3ENv02pg2eOrBanMIIJd5pLLcyv2MJLBJbbmmM8iK/Op83deAXQdlhaL1I1pNIAbElTrIqF0skHzS+EJ4TRApskKCCz7KUJFyWmwjZJo3x11IrjHbKmhbYFj7CHeCX+egHXrDgWVnZyd8mnuOrMhaxx6XnsEO9pSl3EoO5urDACU6TZGKBi2Wk6obOQAH8ITfy61AK1BitOOiQuCTpOOYKwjC2gj1ygHEcOUEC5CfHYHJ8DTphU9NB9EiuDfZID2kTvnpGZpGY5QVpMGnVVix8HGg8P9iTTFHYoGThIEcOtaLXqk+K/jlWgJFgs3hDddCIVBZ3RbE1gCODejubY7i7M8YHu2O4i68bJLckp7H9gtmvMZ6XIfL64mHytDE3aUb+t0iWtKhczT1Y4Bc9OVu5jTkDC/FieDen6uDFfdXfixl6ZuHf9JQCwiWWXByLrn9Q3XO79XNvgvDimESOSWpvZ3RCJxc9BQO57a99VQ40BXYusFEmc4x0s0XSJCpF33RaUUhte+vmzbh/755kUY4V4IrOVvIjxyiCtxfwJfMt34uGhk+Qg/cfSl4RrjQscEF74HAE0uSJccngk2oHPSs9LzD56povzNBTOZaQC3k31jckE9c19mTZvZpbDQ4NR5doM/N03vMA8iVd6THhHfR/9N3vxr1bt0Qr6cDS2eBXzv/nyytgsNgPffJy2/y6rTyykp32LPjcuX9fcp5yRUeNu7xUePutN+LVl1+K2ceP4+rvPpMu0GN6AhNa8IXtvmQxi++0QdKb8VkMo3IYf71LVF1nfmEpZjUutaq+Z8+f11zghOnEy7Cpu/fitx/9UnwsXDU2mbCCxBwTA2zSQi/cfKHR5HGc/rgvGCdOjsWll65Er+bHB/u0b7Y3eDYu9tNnjacspnQxpd8cQ9tiBcUyQP5yoRHLH6mdRxbYRUDNZgpMciEwkI3ICr6MQ3ZAMRZ+0d+Zk7Lw77mjbJYCHpSpeLnOKz9Ja3iJrzwOgJf8Qsb4yHEfwe86A410CdX+NCknwRbr9PjlOqXSOX/NKrCIdw7XBTwST+NbgpYhGWnpnyXvljbjj7uNJmUsrnCp4Zvp6HuUTL4SrsOVrBGSYo49Y+j/0N/U0LwEPvWCpxCHxoxXlJZ0Fg8IaC7Ws0gtGgtgnlCQdLbs4Q8cKMyuPUZIuQQjx0C3vdo5F8kpq25JT7sC2e1EdvvJBz74wZtRIcMdJ5vlCXbRHhgWLRmranGMY87Ny1TpzZLrHM/TLY/UUxm+lKc+1KVeJ9cVOJQrBFnDoEy/FBHIJtHwRz/5WQwOT0hOSTeW3sfLw/LFHKbkIx8Jo/Cv8JVg8ofuzsX2TXzlpbHqnXdfj5GhAZVMesFxWpPmWH73b41PtZdRpHeezEd6fvHXeRw/YwgU0UOSXOEJzzxLIkJLVzapiD/TmlY1myWbRkpC7d2mJLenwE9pyzErBRauylRekpA0dazkvZp1mNpcCZBFueu+TAdPwac8Z1i+SBJ/q+2Tx7mnRc/ST5D9bAxGRsP7zNnrL7vox1kXeWv8R1+gMnayIvyaGrZ6dp1kygXcfJKpeTDZLmmK9P5NQwuVcL5qMm+WVbr19GUu+iamMTzTpyUgxwdHyxBAnH/KR9myPNI0lO2/Mk0R1mhrcfxl7crwmr+wjeb3PdfC5SRfFgZvYY+nTX9J2a/AaTDPhvmZoP8QW9DkuWE2NU+tnGPlNZZV99iQ7ll7LNxPhSnjClvHoWgzh6VphOe40hJX2iIeU7qYxrBauDoEPssWrPzlM7blf/hn/+X3uYz20ZOZ+Mu/+qu4efXzaN7XhLyL88qGPVlYWFiNS1feiqHR07HfxMWVbe60KD9PHj+KD3/+Uyu37MhmEowAYdBHWEgNk1Rv8/EjXPrD4vKjh/e9u67S1RPvv/e+5cydWzfjwb1bsb66HNOPpt2Ru7qFg5TBfk2ODva2VMa+ypRWL6idHZzf3eGdLLPzSxYsnNOWA5GqCND02VgwmN8aiIDfgrlMVY9L5VowC9eysIwtievH9Ev2CD6DHgIJIUWB2b3KshlILCCtHBX5nCBx9Z/TEQ4M5mscTYTQRLhmGGW4XCGVA2LmSWEIFARiISBJTFrHUW4KYZBnQGXidqj2vvrZb2NtaSm21tY0+EpZVgYWBT0wCsauJncri09jZ2spuitcvtqpwZpPXDujWm2KlfUtKfhbPtMcc/vWdbUVSn5LbG9yCTP80uEd69BzYDDPlPYZ85pcsEg7wKWpIz3xxtsvxcjoYOzsVb37tKe/M668Mi4e4tKww7hw8aIv6v3k45uxuco52prgic04IuLmjbloEV/09PZ5p9HMwuM4fWksDrfbY2TwlXjwqBrr22vRO3QY//l/9n4M9p0SjVAAumNpvSsePV2NSs9ItGuCx6eMLPQz+Wtra46eg5344uc/9iIgVN/drwofdtB2eEIAzTgjtJPFfk06eSv9RJMkdhkwqHHMBxNL4J2bPBFdmiwwUaDP+Mx2wWKnFm1EE5l71HYscvOVAIv9HOnD4OhPPg9YWGyNSxfOe3K+tbXhY3I2trZEuz23HTC940oTF3ZprW5u+JPm2bl58xQ8xIsWYNFGl86fjS4R81B146UG9WO3GS9mWOTPCY74UnnYhbUqmE/mFs2j9Bl2TND/2fXF5IyFveWFBe9SZgEP/De3NpVYg7rangkmFaatOS7gpXNSqg40yZKiNjg0GFvbWxr4NbkXPVmAZxGfNr6/wOKlaFCNeOHsSJwehX4cfcBiRE/sHGrSzm5Hya8OybJffXIrVrdE6yZN5kSn117si4mhHpW9F5XuAdGMS09b/cJk+2jXL7d+/vG9WNlri65Ke2xvbMU7r5+NyTHRa4dF3Y3o6mgOvi4YHuiN8bEhX6B6c2pB7d+iiWNHvPnCqfgf/8s/jlPD7TE5WomzJ4e8e3NjdU1pOuLFN78RHcOnY2VfYSwiwlUs0lge0KuRT5ZSfrSocb+HP3jAW/gQUH7yQ+E+Y5B1/tePgdUNT+XAUQ4eLte/+UcJDBopf/gRrJr8FB7OlxHIL2QZYaT4irFQ5V8TPSXg/pF22Yqap0s04hK/33z003j1pfPxhWRTiB8HBgZjeXElRkdH48mTWS/GcMH64ycany6+HYMnX45WjRm3rn8pHCVvutrj4rnT8fMf/FWcHB6M9bXF6OvLS/3glaHhMfWZarz22hvxja+/FdWtRcmjXZ/Jz6XR7O7hWIfRsdE4p36xvr7m9uGi13w51BSjw8OuZ0tzuxcXuBy7u0syVXxO36to0sGI1Nfb45dhXPLa1cXLAIUKj0pfb3T19blPhnhpUHh2dPTE6rL6hfhgbGQsvve973iB44svv4yFZY11CAjam2NlpCS/8MILwbE+3EXA1y3IfHaAIpO2RcfdKmfd70W7JlQD/f2xtrEYVY3VhwfNGmPZLdocM49WY31jJYbGK3Hn/rV4+c1e8fN+HB0Mxdoqd6e0C/dd0VQTrOqm+sIHsan6/ujn/15992msrizExOiZ+OHf/trpuvu7Y3CgP4b6T8TK0qr6CQK6STJwRTKh15eTr68vxMrKbFy8OOkFqdvXb0a/8NtY25eMgB6HahO1u8aFjgqTqB5Xu6U5dRCOOeJsazYAfPq73yrvQHz7m9+L27evx/Xrn6vM1vjv/tv/Pt568x2NVXlsEpcUryzPq59viA+aY3z8tPp3f1y+/GKsbW6Jxp/H7z79ONZWloTvfrzxxuuWQcjgjk7uCDn0Odn7khu8KGWBI/kYk79mePULHJsi2MZp+SseStPgLV/UJ6DnmSK3+9vzDbLYrtKkhkCu7KNFlE0jiNJ/rB/71yJapgEfeXkiVb2meqIzlKYReJZeiyaqlHIehhzID3HyFPAJ9A5E8TR8z25D/MggJp3ghT8XG+hpGcY4RDrGjNSBcpcY8d7wQZDKqclXRTivLK79DkukvPheM8g2WeNJSrlltB5Z7GdhHJnG5YEd4h3OwB+VHjM5OhRj/T3RqXCfu486K70MPRT9jMVQ754+khV8wHsxwC/lhanGN+txSs84y5jtCbHS+PJoiMn4q0ofadbMi1rkVHmcmBc4JFe8g1pp2tQfuqTrcEQK5yVzlBBymKpZj5ebuiywWEg7sOzqaOXohSbpgq3q4x0a71qjj+ODWqTri4j7KvuQtKq3vzoVgSRmRHsW6lnokQ6o8k5ID+TLARb3+aatAr1aha+AsIEB26KW5uUAL+O574gjOWlp1VhQeYGgkdP1AsdsMTaReCEDv/PIr3gIKlKZ3tAVuUAaOdbr+NKSOUZ/b5e/suBLYnZ8Qg8fiyQ4ziArMhhuTqaAKde0qz+nUZkUKlMPSR4iL3Ofe3fvCB445iK89X/VAd2SXf15bn+rdTpfzKvxhY0s3dKxOO6Uxf5tyWMoQrGuF/WVDJsYG4nx0RGFgZfkt9KzIM5LBO6b4kulLck+vqSsyKLnwcf+qqyZL3Zb4+79qVhcXtGQlHou1kftiV7f/fa3Y3HuqWjWo/yC5w7H0XdVyfdV1SW/Ph0ckG4nOvRpvOMF/Yr0oKWV9ZhbXIyn8/PmXV4A8KoC2f7qyy/HiYmxmLp/Px5w6bvmKsj0jY0N06fUWcEX2viliyy8sSNZv7goHVedWNWLDT3j9kqH4MuABw8exI1rN+Lz330a927diCPNQXoreS43/P1o+rG/2DV9VB8fvaf2od/kfQosTO2Lz/fdZuMTo3HpxSvR2zck+hb9Rz/wA42uEJEMuskQiS39mCIKU4QUVM75mvu58ECmecwxHxayq7AqTW1V8H8J1ybD3FvI754jtyiTtF5wo3/L70V7pc2y6cfQkL6P/Ei5WFroULPkUEGUlX1Cskc4ll2GzORPkziVfSR7R5oyjKRlcgfxINex/lH95SYu8CM0SlxIkC64QK5clwAX4igjy6FvlmHpljazF/46JrLgnumpYw2W/ssyn2eMldKVuCRkGfEUGzh4Kc08ii/ki5gsFbrrGdCEsvOcjQvMz9okSLEt5IEfwEFpoIMN8BKKDXC8QEu4LMm8tlDEZakKlyWX64ZHltjGP/OYrHEr0qYpXUcnHUlHPVBYlRpZxFxYXUk6svRQjUPUmqxsCsWQjzsBTVMhARhgsIAMfsgL001jDfz7v/9//o+Ymn4Sza2aF7RxZr+wNIoJo5RL3jwn+elxTXj4xYvSpPagsVsyzkcjq5SW1sP4zre/HsODA0KBcQBdBMSMqmzjHwF1PJMqPMjnSJ4zV/opPsd2Ssc4l/oaeZEd5i/CnT9zYd2PhX/yW8IEt1o8dZRlDcd9w/5sb+JtTBzxDPV3YMLh//9L2X82SZokeX6gBvVwDw8PzllyVkkqi1d11TQdurvAMmBxJyd4gZOTPSIncoJP0N/hFge8OQbcyWFXgJnd2WkyM82ruot3VWZWchIZGZwzD+JB7/9TfR53j6ys3oVFmJs9xk1NTU1NjZEs9fRHnPXhu+tlgjeOO/qJhVToIHQJYb607K7VzqHj24X9ChtmtFfEVZpKW4aXLXg6ykuRgAUmPE8CV9wwE4Bg/5oqh40aHVMpIBMVOFtJJWI+r16YS4CvHP+5dP0vdY341fbkw1WETFXYHWf9i3Y9HqKiXux6XBGf9AQ5L2ukXbGTC358AV3cwl7RabjUL1TFKr9q9zRt/01VGj/xKycU7pjH0vYPyvPivxepSpoVVXGr+IVTml/FHVx7UdIvSFaK+JQkYBa1eFEd0iTDL7LQX+pXHeFrqjo9xUzs1fHLSt9BN6r9yA06ErSlbvhE7oddbXkbHe6zMyeGbLCn02YmJ0Rw6+3b3/m+dXb0WVNzt5WOmqx39Lzt1nGfdk4ENeM7gzXmiHmLBwE31patuLbku3mbstwbLmLFOS0RLYSYjLSsuI6MnrbhE2ft0rXXrHtw0AqKu7K2ap2FnA0Ntlppd9W4572uPmdTM9P2t3/3U1GAPVuYmbTbX35hz56M2ejQoHV2dapcDZbJ5i3fDGMqQi5iUlvXyBTAFxnYteCjFTsWBAiuEoBAOrMv+6HK5g/KVAESwJGWO8eP/mGkCJAQErk5ScaUgwvX5c6KJoTR3TRQ+YAkO9qF9orvE7JEefKJXd7uh9AvhPyKL4IJEnp6CslL/DDDED8nkMov8ld8LwP1xB6a9GErsENIfdWVuArFXa4sojy+95UVV+ettLlh+7s7mkBwT37W1le4T53JGpNF6cZD6+jM2pWXBuz7333ZRgY7NUHa00Rl0hYWDqwoJnpja9m+9/0f2KnzZ3zXNLgAM4wQjQd5ufOfSeDW9oYmLdtqFiYfceVCU3OT6qfaCanYfV/SZGJhpmg97QU7c7JZzH7O5mc2bGZ+1sYfrWhy2msvvXTCXnv9kt29d1fp5G1z+8hWilvCpzUNLNt24nSzvfWtE5bNNdhLVy/a3btjNj49YafPCe+a8vbZx8+sZ7Dbmgt9lm87bT1DF6yrZ0ATFUG7hnLF4N6UP7Lsbsk+/fnfa9Iq/BGjxW6wvCY47Gr1kx/qCzyCx7VU7CgFDyZnF2xPMGQVGxxCCIgQYKC/VzButNWVFTVe4OTmzrbKvO8TcB7aZDcZ6MuqP8LAydl5xy8fDGWp1YDZpLTos7lMg+UaNRmq5Rg2d4wqU/n55Ec40N7Vrr5y6AI6Hv5dWFS+Fot2ewoLjoA5506f8LSapDc02UHQwkSKxQbuVN0obgo2XKHF/ce1tqVJ0pQmalua2PGORuCefoW3g/39MgVHfWY1aeI+Qt8Rp4krFYO5ZWc+Uw8Es3nB8bWLA9bV3uS7nTmKzY4z+iR429HfY+IQ7eNb07a0uCZ41llxo2RdbRm7NtKuOu+I8duxWsEegenOFo8QN9tBpsa+uDmnvtdoDRkmbzv26vVTNtAtmJR2lDoTvTa58xgh96RD33L26a1J1Zk7FNU+mnBfPdvjVwlsCn71WYQlu34KQT3VF0cmJmfsweSW5bKtflKiM5+1P3uj1wq5Gn98taej2U4M9diFsyft6ktnrH/gtJVaRmyFTnYI9AULtbc/dqw2q9Yo2rGioEPglByjkzstUlHd3ZW+cQoz7GjSwRl66N6EfaHCvxLPBfueDyaOSajUxIG2dztKdixpgFThLM2uSh5gbNYYkW84shZpzeWFOjv28N4Ne3T7C1ucmvRTHrubOzY8OOqP/eVyTLzZWae+qXYpZPrs2pt/aq3qt6WdPfvskw/twvlTxj3wCJru3r4hurZtaxqfEJpsiDbQf3oVfnlpzd585z0T2bNL5y/ZrVtfym3JStslP320trluJZWnoYlHs1c0ud9SwVlAyoqR3bWu7g7bXN2y5VWlnQgduM//gE6vOjZqHO0fHLAe4S4Cdk7IsCDAhKZZtGN5fVlm1jY2eYC4xukBC967ogXF1Q17+4137E/+9Dv205/+2Kamkzv6megpLx6MXt/etP/Lf/1f+6mpB3cfaoKiyV9Doy+20RcGhW+Dw72C27rK1ugL6CsrRdFeU3lUxr2S9fTyNojcjjZs4GSfffzbZVuc3bR8U4/duz2mMV5Ep7ZoefXJvZ01Gx1ps+/94C0be/zYnj27a6+/PqBuuWEry5PW3tptN77QWHKwa31dao9t7mg+kK5xurO8smHZTLPjKtcwIWB4OjluJ06etLaWTpt4OmW7pQ07f+GE7xLlgf+Xzl22Z49u2urClA30vqn+US/+YNk++ehj0Q3RsP01m5mbFrjr7d6924JNnV/3Vizu2DvvfMd6ewdsYnzc7t+/bWfPndJ49dAXPeYWl+3cuSt26uQZa9MYMzkxYbMzE8KLguKuaqyqt7feedc+/fT3Njp61j7/4oa1tLRaa2uPw887g1Ab4ekxlfQBfuljESi1h3v0LIKqt0pDyyJauLsfny9UkU6FqavYw1QaSZH4hrbHR3xHNknp3CtyiqiKG5bQ8vJyOyOJCrcgBATHpMxkGHwGJpNMj5fklzh7Hp48DskHn2FVKildQQvtSE9kwsdgxlMXRMlP6OT8D4IRh78TSfgtBVY67GyvRVC779yP0oGrioVFQhIGXop0iHpwxJWQkUb8eg0rsKMg+vfy8alyMGKmQpuAQSJYrz0QPau1nlyj9RQarLO51nrFI3eKN2hSX2JZl0d3jXvnlQ7v2yDoID8XyCqvGI81HrjdM1B42kDfyhAhmucoe7SxzFp4FsoJ4Ijins7nwr/VKm9ahlMCgQeyKyy785tqDlQ2wUfxI01Fl5/Dm7p7eByJvy+aUOe76Dmd4AJ6xcsoTEZtAU2vFy3XkG6FZo2ndQei0WZdhWb572ucr7GWphrrFjw6sqJlJj7wYNthQLnFTcmET1J5aDDlTxG8Tih9qCTSYbpN5UKYg+kB/T/+qKvXR+VCjgT8yAP4OSzh59QmDSpnQ714PY1HwN6vxVREzIAL8REAkSOLDxqDBIe0DLydAn54e5Bh2Z2agZuUCd49So7QDf7ysejR5LNnygc8R4gvfgeeQHXhBAInRRsam2xyasrm5hf8/aZcPm8NGoPgIeGN2JFP5fLNeT+JxMaa9kKLX+843NsrutmjHGt8E9duScRLZeABeR6jb+be/z3hpPLfSnbmI9xlUZq50ZZ4xifPNA6r4rmWFmvSuMr1Pd3tbdbKwrXiLc7NKrrKLhjB6y+vr9vdh4/9rRQWYUmTE9ycWKDPNGuul8/lrbXQpjo2WlFjJqcIeCupq6vHOLV376uv7O9+8hN79OCeDQ/0+ckNFmCaNfaxoORvGajO4DeLe8CdhRA2ryFUzOcLSqtTOL7neCDG0+/yXlriTZdl4wH+jdV15y+4JqSro9Vhx8mGr27fVRvWWXdXt19FF6fIhBUay1hU5+0BBPCc6GMBqK+vNx7obelSG0IXAregj7FzE+jzHTgRliqT3zBkQqkCR3xOp6JTv33NIYQVarpIDyWvRKmGgr0nkiZUpZw+6M/Llabu6cS81PNQ32Um4FfJKAS0EZqLwI/d4Oy85do0dt76fe6YIsK7whXf0QvZoQhKIwT9Sh/66AQs+mW5P1IeL2qU1YNIOa2Rwh0bJY2ykm7ad1HKQx8E95NNokkIDitCwaQwHld9WXgSp28UU/FosyhX5FVdFlQqZI0S8Kt5gMJTFqGb143osclLqhI17C/QGMDey6CyYbKYyAmrXeHVthqCrWWMEFEP5gFRxyiHcJw4ioignGuroMNxtQ2lIU4sznA6HGARy2OqfbydCSU8ccE7dv14TT0PqGDkpJr5d8g9Kum5dmD5f+jn7fqpwDJ8SAeYUkpoapN4WDaVsQDM1kIfMzQGeSyVDe0xobfy8539wMz9Kb9gxUZB+rvadnWtaH/11z+VXXM3zYOhUdBSp7GCEeF9gRS7/lioA+ejnMJVubtsSI7+MDDHDGr3RQMb7NvvvW351rzwXek5EiSL6YqnFnGYUnHSRR6jiJ5mqsM/3AifKkCe4p6DVUHiBgmlnGj+iOIgiWguv3FBucrDCf9Y8Je78mVDww7XQcnE7nNsmfp37f1XiVGPmGdiV9k9TKRbko6rdPiG9jAuMQcXfUjs9H0l7TjldqWZ0gTfoZ/6S3OVIv5BI9DIVGQm8EBjV3ZeR8c/gOJ1lgum+8kipSS93IR9oSJuWQXuhTXSrFbVfT5UVap4uXeUIdVpnGM4Hv+u0y6C8lZ3vyh9GTPcLdWB6ygfL9xM8D/RqMCV+Ao75nGdlr/av1qlaVTSiRJ5vtjdPXTqFmHT8BX4VAX1MNXpoqLOoYOeYso9zQY/j+PBy/b02/31S8wwK9pdPXxod6n6rnZDVcbjRON3LLXQzrelH1g9Upgp/QmvpC6JToJ5/LI7cRJ7Esk/vHz+F+ExvwmXgZUHIEQ5jQhPut4/3J6kA82gjZINKvDDtfXq6yJMdf/Hf/lPfzgy2KtJ7pT1dHVYe77FH9FtbWnz+4Cp1PraurV2dltPf586r4iCBtZtHuna37ad7WXr7mi2wc42P1K7tDAtBm9NHVLEUCXd3N7TRHze2ts7nDneLq7blibhbW09TpR4EISCIORYmp8QY7Uiv7w9HZ+wWg0Gdx7cto2VJQGae0wPxBC2WlNL1laKG3bQ2Gx9o+edQfnt++8z8lpHd48IixgjiLt0+vgoRBgm04kGWjWTjwMTcIVWbR2YmFiwQxAjDgSVOBAltyem77aWxXeI46YwTsD0QRmcqGFKM8iSWKCxkvcfJgCRHsQzJraxWurxSduJJXZWSRnS9a2MnHgrfz8OJfc0POV0gqi0SdfTxE/pOLFUfI5uHx7u2d27t8RQ37VMRgwEO7vYZS6Gd0HMOeG4LmJ4ZEAMbbsNDXbb4vysJgpm//AffU9Mi9lHH96y7R1NHjT5g0fYVlx2xLNj/6WLF219ddXmF+aMh7MQ6rrweLPoyMhR3FZNShC6cgQOvOKh2xp2O6hO7KTc2dqy69ev2fYWD1Eu2IP7Mwq3a5vClctXT9ns7Lzduz0hfMzbuvDiwaOHGrhLKm+L8C5vUzP3rd7Ycdtsn382YSvrPH6bs9/+6lNrzLRZp/D99589tpGT37LuwdO2UdTkoKZezSI4i5nwnWxNh1YQ7H//619Yk+DE1R483gXTwLF6OhvCRe4QZccU95tuqv7Tc4vGdUNcnSNQSanlDvac2WFCwvUW+/KjfRDyg6PohkxGE7asp8+pmA2lMaV+BK4faAQFNgiUWUwZVL8s5LPOADLwI1iva1CNNRmC2fYdFJwiUB7gCccbF1fW/JGlwB8eNiOtert+9bJxhc8e/Vt5pwsBHMmmvuzWam1r9/bZUvqraseZpaXAMcdr0FvlE3xGh4asQ32Z8nGFEH0ty/2zqq9joGCWa9Kkr7nJmbOc4H39Yo/ls9xjvmVFTaoQavB4L8SaHW4NgsmtO3M2s7Dpd/iDH4Xsvr1+oVcdnD4ovFOZVQSRA/3UNNjGzpZ9+vtx26vJ2I5gx6PNV68O2fkzgwoXdaR/cjKpWZPBmkb1x4Na++TGuBV3uXM259ctXb8wYKN9eb+XfRvpsDJhhw00jH4yt1i0O2NFhz1XELVkmuyda31iaNXmh7uCadEaVWelLhjX2Ppus+3kB21LsK+vbXThFAwsk0zoQrUGXgwiqUoHsbKTLJRB1XDFsJQOANWplJU7MZL8IfX1eGmaZbNKgyfH3VQYWZKi+ndijfKr3nWiE1zB0NrUKOa/3q/54s7iv/3pT3whBf/ZqQm12bqtra2p3xetD8GFKrq+tmR9Pd2Wa+6xV975njV2dNnnX/7e790/e+qEcqm1fEuzNTU02GeffmJtGjfYHYiQoEm0oL4+q35Xa0urmxqb6v2NkMeP7tqC+tkPvvd96+rpsBs3bzhd4u0RaBOTh+6eTtvYWlJZeXicwVR4KI6Wfs9JGHb7+SO9ohucRmBX4LfefcdaCgXfUeiPMKr8OeEHDeZvEaiM9PVt0TpOO7W3tdjG2qr92Z983zq7cvbjH/+16NKGC5vZNfsXf/EPY6elynPq9CmbmZq22ekZlYPJj/q+ysI1WQMD/Sr3tr85wE7Q9Y0NPwUA/YSxr9dMa2SoxU6fqFV/zapJDu3D959ZS3uPteRH1F827KXLp0SjO2xluWQ9Q/X2yqv96utPLJ9rtreu/Rc20Ntraxtjli1s2YWLL9mv3/9K40FJZf9zu3P3rvWp//N+C9cBghKF5maaxvsqk5WlpRU/+bC+PG0MId/77rdsaXFZdKtZPEmfbazv28qK6t6RU1pv22Ftq/rdoQu/fv/5Z6ILRdW11q5euebXAC4uzqvPNoqHGLfz585bodBmv/zVr6y7u8vpLQ9iA5eZuTmnFbypMT/HSaeS4LNsmxurNjQ06IIzHki/e+e+PXz4xDjF9uorb8jMq23ZcSvaqD4UuJ5otScmw7z3kQT5y32A/pnaU4sr+m7SeatVdZCyStOseFbyScyka/MdJcQeP2H4r0wCVkzw0fstmvIIv9RQ3nPDNUz3Dpur42XhVyHJq8qd+pW/PWrFr6zkhGvkERQDfsV5IcY8xfeJoTS8jYdWGdm04Yy5aLI4NqtVeI7h17PJoCaEeRkFZ1c5wgMawvMQ7fZP/4t8KaeXVWMnaVaEyMFLupa9nnxgqjWOo11MI3rVqJF1sKvN+jsKGk/qfTz1MjH2ywyBPDXDTXmTcaKq7aiAITbiUc4IUwmXtoL7+D/N5l/uoTxUB4TGZZxQriEoC74yrTN5YVar418VBQRCeeyyrq3jxA38bJy4zGWOND6bdbaJHorP6O9uVxscWqv6ZyFXL1rGdWSKKT40+BfQTWmpAswz/Io30bPniqVvykrTUwfxteJPop2i7apVApky3AIHA67RrvqireVQrYMXC9N3P/IvIJI6/ggPScfL6+kFDFGJcUxVl8vzIH2Zjx48tKdjYx4H4TGbbXCHD4c+IYjivZYnT55YUXxRR0eHxpW2pE+IL0NQr7S4agzejw0S8NWdba2+Qaars93HSXhu6ss1FbzzwikqikS/QigPvw+SNGvMhIcBM9o0b3s6Melzjrz49M7OTs0Nue6m0XfC854BJxVd6K76s/jh1zMCF7URYwQnXYPX5V0A+DiNUTJZUoF3YjFhS+MDecYuUXBa+WWbrKNddZDZ29khPNL4pLjQs53tki/cexuoDozDXN/EiQZ25QIDeEvG1caGjMbeNhdar20UhZ8siaOoPAtqB76zuCC4sxhPmVgU51QFp1HhPznZyphKu9Ae+8JNFDgHP9Hb22Wnzp22Qlu3UlU51AeAH/gji/7BjyRPd/APx4NUpdbUzXEZs8pOIMcd/8NPrsk3eBpBKmmi+HY4Ec7NoGvgMm7lPkQengnCOPoU/SnaMeWRwfU47R1CZb4xPUeZ1DoE66RPf8GUv6ebli3KjjUta5Q8VHX5ofdp2ASU7u/0S3bg72VQPwAWKV1jbuTl0Td8mAvGaRPieppJYkl6qRn2xEOq7Cft8aRTsxIef+xu/Q8rAqrwDhJZoUBsntrxDVRKX7Q6TkTIThD9+OKu50c8xYwkvB0Q+np7AQeGp6q0GUMDUqE8Pp+Jk9vd9FQJnqiwRP3kIyP1oo3/kAqaqjiYHjTiR+Kx6M4CReAJixc1rvUfwfQbMCZu0u7SXj6S5Q9TP0F7Wfjbtx//5GeCZb3oiPhqjUPABv4Yta9+DK746SjHGaWrvuBCfplpfoRPF1AODzTf1JzsvXffFq1scf4cPCNP8vYCuarQ/dQt/fZwqNRfqhzNVepecU3jlNNMVPpNlXwRnkpIAR8WvKCrLHayqc7HBnmHHAgZViz2RE8VRsjwXPTDwm75DSSl66b6uMugFMBlSsBa2t34Vnqk7Ro/t8tUR8dereVdrlOM24FrqQr78bpWK6+3B4owYf3m8KjjsKuyPxeNcM/DuaJwD7/qMCn+e1xMt7tT4iOlQqZ+L1THPKo/qF0SObUn6pvLWVF/qD6pe7X/i9xS9WK3xHR7xf+FYVP9nF+CCl9TL04j/l6onnN+cXnD7UV+cuQn7IkiXHXxjsVPmyVRL0rzmNuL/D2FCgVNw38DSJz+l1WaHoFTnSh86FvwLszlsEPTfIOC+je0r+71V/p+uLU6Y5NPH9r8zJSNP3ns91yzC1tspNixks3NPLOV9QXb3t3U5KXW9rZX7Pe/+6U9uPmRjd/71GbGbtnU+E0rbS2IsSz4dSXNLW1iDtttfmHZ7t27Y2OPHlp3R4uYtS178viBiGfeGjURmp2btqXlOeOhX64PYndtiwgrDCy7/Y/qdzWRYtA2a8mz6//IRk5d1MR/wNa3G6020y7mt8d3Qo6NPbKmfM7qGhv8DnXuT+bYJyu1EBh2FTvhUWIcR+WIqjMLcmMaBgVMpmNyU/3l7quRMn01VXYefQsduxowESDGw3DpCqbScx3pOdET4OXkzeIEl4ZzIhyaMEE8g4hCcD0u6anJ07LsHbHjn1fz2U8c5cCNNyp9oUA6Hq0LP9zScuIHi8p0mEmuZsSWyWVscHjQd75vbqxbUXp1edWvLsg2Za2to90ZXSYVCDLu33tgs9MrNj42bcWtJfvud79jmfq83fjqjjU1Z+y/+pf/0uaXl+3p4yfU0rhjmt3vCHo4vrvHrh/5M/lEsMmxXwRyBbU5j8luajLDIFVbw3p/jSY3G7a1WbK7d8atOddqTdl6f7x5RWlcvHTOhUiz0+t27/aizc1u2Pb+up05N2rXXzmjieSaM/yjIx3CS+GKsPnmF4vW2jmggbvJZqZnnJFa3lgU7h7aiZFrVtek+jbmhR8sNuwJd1QW1T2XrbGcyv7pr39u3NnNo3YIn2EACq0cSy65oM4f9YIxVsKbKtvE1KwYj3oNnge+U5XjxUeKc+rEqJ0+ecJ3MHF0uUF1x2SCgYAJwfrqetEnYRuCydzSis1L0xGc4WayoQGe3RFcgVFo5lol+Ql4MPRic5R/3I3KWxqbxU0fqK22wXfhr66vl8sVx8L3/aGy06MjLpzw/Q8Kj+CStueIN0wRd3YTnuPeNZqYbiitqfl5fzcDZoMOJozWBIqdUqIBuSaPzw5fHjtlAQgiRDk5egqTsr21KTqwaLW7O3Z2QJPU9owzZVw/4nUUbNY31x3Gza1ddvP2pC2tIdSss7XVog33ttgbl/p8MuuPOYnZY3GCR/rA9TrB+JPfPxHu8w4ED0fv2OVLg3ZiSJNddRDuwEVAwWS5RuV6NjkhmOXt0cSazS6zC5oTCNt2eqDNRno5cQA84h5fhPrsmCbdpbWS3XqwIBrUYPulfWuqzdh7rw9Zk/ClUWGYiOZEn9QKaj/BpL7b9grDxhOwPGAMC0Q50uGtWqNSWl+tcFK3TixJAAVM/9JI/LrNZ11JOI+Z2l+knveDqQ0z0gldLpdw3q34JbM7F4Dg6qYMd5Tf0b5xIVRzHTs9j6w9y52dTMYRHNTYzNSkldTm9Qq35g+4NtmpUydsSm3T29Mlui6Yqo8O95+0yy9/1/K9p21HWHvv9i0b7Gi2hakJ+/z3N+z0mfMubObqqOnJx0KnPU38W0SD1m19g5MgR3buwhWNId3WP9hrMzPjNjUxbi9dumjrW6t2+84tXxlnUGYRknbL5vIK36n4q+o/7Ahu9GvODjShQOCQzeR8ARMchimf0bh6+swZ0dSi8HzWx6VDTU7o4ywQNnL1hUACLeOaLHYY9va2GW9FXH/1sk2O37eFxVlPr621w5YWVuyf/ON/JjydtqnpaS8bwiLKgN7eUR3zeaevk4IXdybTSJSf8a4lX/D+IQJguxrfu1s67fvv9VlP57a1qM88urttmdZmu/XVuMYHBG113m97BnJ25bVWe3zvmdql0Xp6a6yv54Qvjvzq139r7W0nbezpgtCwSf29UWP/QiyUiS7ML8wbV5UhMGEhY1VjO/kfHTDRanIYXDp/wvLNNVZQ/3lw767gxAOiZu9860/Vhqc0Fg5Zob1TJEyTOfXm82fPiYY/sx//+C/t9le3rKGu0f7Tf/if2Psf/Mru3PnKx47x8XH79W9+49cgrWrMgKZzQuE//8//M1/wuHXrpg0MDIieZWxpaUowrhWPk9V40eM7QAuFDhscGBHcanzxFblaf/+oaBZvtYhe+F8Ft+kLqekWtytMYk96RWjN0rxvSJGCT4jSgFIetvJZpcIxZRRRqb1sJlxifAdt4ReVTrWiXOEf3/xq/PC+y4fMCBp8DS7ulKTEx3MqndQRPS0Lqlyu1M2DVfzLKnECLqmgDJx1oYYvSjO6wFNpjJEfi1MI9vePaA9hFAun6qNiU61N4ymPu3YWmqyrkPWTo+3NWctrUN/mhI7iCSGUCPfHk5GLKD3daFP5e5vgBg+KkCIegOV6nmblQVrcde9X2jSIR22sUX9qtG7Ree6SP9oTdedaOpWLtCJdtJrf6yntMCEf7LK6KlvKbgk4PHw1bCNoeJZdsZMfdFcZ+aKU3Lw6SSgXDskBtxCaqGQYMkOgEeHLbVqlXIiif1JKNQ4sntc18Bg5YpdN+5u//H9bX0e9bSyLHn/0G+ttb7Eu0fJ90dY9zSdYFK0RfUHoEw+iwpdzrSCnPhH0U7bgQcDbJFsvdwg0xJeLWUYwSZm93GgCofXj5UsKWV3WipLdHWVi9XBJO2HXD6aaPNJJgqL3EyGSLwiUPSvhXLCR6FRhpz5eZun7d+/YowcPNO6x+MGbNFvC5QbxO3FnPDt/XaCqRKFjLN4Sn+toYveYN7Av6DLJYzGZTQjwXnnRfjYqkKa/Z6R04FnZXLW4tGRrGhO4StE3VAjY9KvFZblvbNjq6qrGnSVbld0nkOoOXE3XpDHqQLzYEfxYIpDPi84jvINHY4xkcYJNIb09vb67nrvxgRWCNE7AAV0eZYfP4qQCQnhOq8H/qpAunCa9g72SeLID6+3o8Hmcupn78/g8J+9Y3CVd2oI8tzTON3PlTkIA4e/YiQ/PNb+0rDF70+vJmESFssoTwV4O/lt5Ow4prUbRDuLEVXEqkzJgIQaaVM8iAwgru8Dt/HxPb4df41No71LIuqSvRpuBW45DSoVP4rijf4fp2JHQXU9Tf2nfDIE7Xkm/p24y3I0AsvvjpwkORooET8Indv24DiFA4A1O5OOJ6INwB/CiqnzMX5kJIDBgDprMlV07dXR7COQV3yPFLnoX5JKk/5G+51D+wSDvcvn8l3pLJW6kHzGTsJhogItSub0swjcUp8PpQ9QPPMfkjSZwqUFzGnCPRQhUkoWUyqKPKJF/SlX6Pt+YRPPd/IRFA780jitaLC0tcar9EqUyVcIkUFEwwM97g2we4JpHMNcXpFPPJIrn68nKQW0X8oGg47HZUPaqHLwWxHd7qnADthGONAjnsCbtcrHDErBJYJEk4nVLEyyHT9ylNESWvZMCJyrS8tNSQo5YEMIUjVOwkIJIgcduiXzT5kZxIjbyiRyAFQuMh+rnf/u3P1cWjVYj/tB3rXulVE9pFvHAcxZQY2Ek8gqY0h800GicT4X9yCdYgGbMf+PNV32hU5l4nFgEA35AUSqpbBj6BcDVKikDf+WqVNWpWgEPkgBSlb/4duVllRYcXLalcYINf84rSbmwnfopPDv4490i9V200vX2VlBgoWDep4HHrhzLci23azxWehrdhJOkh114JpPbjYGeC/dT093i+3ldxkGliy0+advkm0/K5ebXQePt7Z7hE9bnQ/0hVRX2uWiBS9+k8Av/FE/cXuVWVonVDRUQs8r36/lUfQYdDodyMFkqQSp5/wdVAutUEYu45WTl727xGWaVW9nvRW5Jxbwsx8qHc/VXhPd8k3I7/idlA//SRbZq9xfVkXSfT7usnnN+YfzE7UV+ctQ/FKSiyuFdq59V2fFLNepFaR53k52qJU5JrMqvfkg3rPQHmdU6goR2Ny+FO9DfuSHF3dNCemmBqfxEo8RAu91ppsLXvfv26A9XNcnd2loTrWNn4aadPHXSXrpywUqlDUXdFYO3ac8mJmxnd8dWNWmfGn9in370gahB0fa2Fy3fsGePntyyuZkJW5idtY8//kyT7Yc+Wc5rcnX65LCdGO2zZ0/u2YM7n9nk0ztiwGZtcuKxvf/+z2y7uGwnhvuts63NJ9szs3MiqMzcGqyzt8uFvLMzC2L8auzyS6+IuexVRRutublHZeIBUDFwR/vWpolEvSYPcwuLzsx2KL0su2V3Nh0gvnNIfzBFrH6m1/dAGEHtGDwBVkqoRCxlj2NTqi7EUN9OCBGgS8dqaEyGQ0APASWdQGoX8rvGT4Xwjq08aBTck7ydELsOeywySCschNZXUv07TIT4Xl7iez2ShpY9FhyiPGjanfhOqL1cgTQIjLleKSOGeXhkUO28ZdMTz6zoD2Hu+sSChykRbII8G+tbaqtdxYyrYkCiXLbFno5N+0kMhGDnLlx0uGwWiy4Qn52b8wWD1ZVVv8OZO+YR+DBQMRFlB5I/RKv8mHjwBoMLT5Uf7tw3f3ioway+yZaWJ21goNsWlqecse/pGbSbX9616alVMertvsDD/f6nTg/a5SvnbN2vxOC6oA07e3LE1pY2hd/tlst32tTsjB2U1u3k2QF919rJoSGlkbP2jmHBuN62eQmQSb4gzB22Stoywv8Pf/F3fsSPyUJLM/jW4B0u7r/lXnt0xtuHXavTc/O2xQkA+TOw0mIwNz2dLEB0ONPBwAszAvFzHkTf2Xze2wmhPO1WUoJL68XAEf3sM8FB8Cg49vV0WntLs5gedrrvCZaaiMEMaCLGYge7QprVDxGO+2OHgi2PHvtRQOXL5K9R4Q8Vl8c0uWOYh7Q5vQADTRgE4gjzvbzKn8lZrerJfbGziwua5MX9qQKFn8Q4VLuxm4zJJlwXAvKYYIT2HRaaxLkAR/Hq1OYd2Yy9fL7TCjn1DpWVkwYcF6d8tC2LTrWNzXbn/qwtLKmOgtfa2qb1djbaaxdEC0o7Tj/ovzBv2GuV7mFdo332+ye2vi0a0NxsW8UtO3+qx0YHm/16GK6ByDRpAqs+ww5NTjrkmwt28960za9uakJaEGxK9sblM3ZyJC941llrO/fPmp9AYGdDQ2NW7XxkX96Z9j5Z2tm3nNrm22+O+uSQI/Bcg7SJULhGOJJrsaPMgBUbun1nf536kyOS/quPcaYa9YcGFxVdUbEHfFF8QxUqSgMr4cLb6Y5n+ZwORb58V8Kgymnjrr+wuxGMqsdLtOcQky58XGAmC3bV1rK1h5avP7SOXIPlm4SXCAMaYmK2t7vlV8Itzk2oHy/4wjC7sRGabayv+ukMrh4o5LvtnW//I8u2D9nU3Kw9uPmZdeXqbGVpyc5dvGr9g6PChSMbHuqzjz/8tca0bd9h2NLSKpxGmHxo3T39dvnqVTt7ftQ6OpuVxY7aecj+7hc/1Vgy53VloRiBCY/FbyvvlmxOeTcpnWbhJ5N7yhy4fKR+Tx9hYrG2ukbFbWNzQzTyqdM5BBT0BejrgOgOMNvaVLlU/+2dTdWzR2NXwYoba/5gLdd9QG+2S3t+BV5ROEtYJjb5QsH7MigCI0cf3Fb9WOATtXchNiflUuEQuznVbdS/GCP2rbVDwXYOLZeZs5MnG3wxcnX1wObnam1xQeO7aMSTJ5Oqwo51dDRpbDi0x7eXrEdjcGMjD0P+TvRhSmNvs/3mV9N278G8nTg9oj4SQqk50X+E/M2aLLHja1k0uY07y9WfEWjxgDsPRL791rfEU3xip08Nqt4LdvGlszYgWtSssrcqbR7izzQVBLNTipMVxLY9PUbBycnHPuF58ugRQFAevAUgHGExJV8QjVi3s2fOqiyzgkXBJ3PDI8P207/9mS8u9/S22Mr6jHV19fquf47J55ry9ujhmJ0+fd7efvtbtjC/rHxmrK930M6cuah8RS8FG3DD6ZpcQH/XZTt9J9VyTFTK3ONGf6SX8OG9HEfCpvqFKjxII1Wp3U23RtlcVYJFsuUfqEPkm1AYQZMywUcg+At+AzcEQB6oHBdXPhUfglul8GZiG3bCVlS5nPzJ7tq/Q8U37omb2gJaDoz9blsIiPIDhxEm8QBpE2NFQ4011mjkFk4XMvUu1G9tbrLWXL3lGtWejVwdEEL6Bulaje0I+RpU10aE+BplqanTKExpBC6M1ZhcN5BR+CxC1MZ6a2lqtM58xtrzWdfsVG/RGNLW3KCxuMnqWDjQOEI6jCdBE50DLEPd6+cwwBL19XoTlj+3h0ZRNq9zoiONcqN4GAKX4yZu2AmP8tBCOpqMXdTQKdxC4Ado4zvVqOfbF0Vyaf6p9rqREZMQ4z2eRfvbH/+l+lKN/fSn/843/Hzr7Tf9tN9v3/+581FthU5lrlnG3rZoFaOCcE79amlJ8wqN/Uui48vLG6Jb7c6vern0Q7npf3ECNoQ3IcAIgUMolUvFoazBe2APqLgdS6ToQh5P2OsapkMiCUP9QmFnXBU/LRrMzm/6M7xwtYq0v67K/UEmPA7t+ejhfXv29Knnyc5RxkvefyEvTmSGsLJBdH9TY4p4b8WDf2rSOCKU8vkMD7YjaCccglbqg0CeK3ooOyc32e3OGAtdBn6cDmAxljdIfKODYAQ9QsCN6hB/Ci8rMCf1TE6vIjhVmrx/0tXebgO9fbI3ag525PweZT5UmbhCAqiwCQPeFn6XHbJsamE8m9U8b2qSk+BbmoMoXqZRY2xc+waYjtRvCuJhR0WrOU3ACVA2dcH7c3qbh4Ypc6PGEk4FwF9TTm8j5cdmri1fEFEvVB3YQLZe1FxR4w4bb3Kqc07pc4Igo36NMLekMZzxakNjPYst4D4LML7gKD40Fmk0I1PFWDDHXY1m/f1ddvbSeY1V3XKrUxmgJTRzTLT9z5sePEq+9Vetyrgh5WiIqTBYPZbSIq5/k69s/IKNjOdkAF5WJZMoMBlRHKnFN+Mk5SJF8qIu8PjMDWLnvjT4KE37+zilhBH8e5moHCaZqVzMMeDzCcHcrhF4evrSBPHQ8eP1cBqHPfGRm9fLw5BKaP8Mp3J4+BynSUlccAvNAozz/CQvL9/Rr7LQ9xnznTYlKmKiKzypp+3tppxxk8bPtfw9PmFcy+E5lbqF/wsCeOWk8Et0Gs4F9oIf1aIpEX4HHUuhQp0pC/UlDvBSadUwqVwAHEd5aP1QG9o88kpTiXCRL7VCJWYSLlRYIhwxQ0UsUk5U2RJh+eTX5wLP+0n7lXW0k+oAySQY9aXvMc56OMb5pA2ixISLMqTNTvppe/tVanL/+1+8rzmY+iRX2dZlAh4ejTElYMsVl74zPflOy6UkCOZ+DcncEXzOZhvtrbfesHbxjd7vieRppor4Yfov/oki3VS5zTOMOrqqeJftZa8qMx274hRp/Dk+4iaThRNoPid6CUjfoO4uy0oKG1wNJgmD5YFfEQ4tN8UNCYXSUDCnLfRVxfV43keJL1MB0kXIEOLLXflG9SOPVNM2UWc0KjFlpOULyhE+aahUedxyuqn1+VAvUOUgwC/q9E3qWFvJXvkOM/3ml3GOimLHGQih/LtKP6/K6Sb6RXnwlyq+AzoobKlGpWYlvCtPWmVzUzrBnWM6cSMN7B7nuXAvdMM5tUhhizJjBx6pTr6rwh5TcmajGxqhP7yMO78gPKmHa9Q9eFHpQCr3SdUL4ydu1X5lN0+ZcuKGS9jDJ3wJ69pdj6uyX6K/5sa3dCr/iF+3yD+0gz/V4VWlU3hS1wjrZeQDm2hY+g0/sMVV2+JvkP8Vi2yOjc3IXPXo4+P5cy0/LG2vWFdHu62tLojBztn2fsmmNUnnIbPiypq15FrtxOgFTXKv2Mpa0Tq6+uydd/9IzGbW5hdmxLTNaMLe5YKvbWl2SHB0dH5+2m7e+Nwmxh/a2ZMDNtCTt/H7X9ra0jM7NdonPWJ9nZ02Nzllj+7eE/PZYa+++qoobr0m7NvWP3jSunv7xXzB6LU5w9eSbxQztWmthTrr7W614rYYYDEWj8Uwd/f02sDgqCYTndamyQGC5bGHd+zZ43t+rcihKg5QuSIFptB3XgqOKUhTggMIgS4DKIxOCNdD0O8CdHdLVktdVwZbwrupb1JO6IIT08BTuSd2PlOGCuY7rkiKNDApR6SdpCmNm6dF+kJ40kly8vRimloh2q4VII1PGI+hfx6V5GjrkZjftZUV21pf84ewDlxgvOu7t7lWY3OrKAa8ZHuyH6jyIBA5ZZpabPzZjNp5wf7pP/3nVhDM1ze3bXFx2e7cveMTsUJ7q50cHbWpiQk/MdDT3Wncd0kN2JHB5IarLxBgIfhBeI5QCiEw17gcHOya3xV5sGkXLvXZmVOjtlPaV9is8HXDnoyNiWAw9UAQcGid3R1WaMvYrS+/ssmnU7a5saZJS0G4dkb43GSfffpUuL1s0zMTlufe2N6CPXz02NpzIjqCSWvbiPCj2Y7EFOxpgsSR4CPhSrZh3zo0ufnst79U54nHwPzefPkHQynY0uE0SWDC4McyxTxPzMy40B9uwneAAXrVh/7R29XpO5FY/CABGAUIIB0TXOAeR1qsjsnHdsl39/vkAegrLcI3qyP39/ZYVulzrLnAw8RiUtiNxamK4sam+qTaT23WoEkSVwKtqk+vKi3fEUcdwD9NaNgRdeXSBetoLahuJZ8I0kcaNMEkLsI5P9q8d+C7sjKZnPr/oibjK8IlMfh18XDxIfDSxA2a0tnR6kwdx7jTSSawA28RTNZzgohJhkBULyJ17WybJl/CVZWdtJYXlxxnWUThePjmxp79/Ddf2GpRDI/y4C2BkYGCvffyiO3ulXwCStoF0RIIHv5zwru7D2dtae3AjsQYlbZ2rCVzYFfOd9vBNlc8ZKwk/Do4YhKbXINU22A37k7Z7NK68m5RGXesLVtrF0+3+YOlMF7gLrwQE2KE+curW3bn0bwmQhmfsNbX7Nu3Xh31tytWVhdFsxA8bqhPsRuwzhpahq3UPOA7+8WuiVlTjb19vXcf01U/x5STE8JD2OTvf+4WX88rwrvy4F/3R1WcPVBYExX5hEk5yani5kZVrKQeZff4RvGUS4sY7M5cvbXlkgma6PjElPrn9DO1/449evCVFdcQZO/6yRdwcW1l0ScMm8UNu3b1knC0yS5ee8MOG5vsw9/9yhYef2GP7tywoZEzGqO+JxrWZstLc/brX/1UdGpKRaJP1/vC3v6BaLe62OtvvWnXXnnFJmaf2t/97V/Z3vaa7z6fmZ8RnZjxhUuEKExCmFiMDuft2ssd6rfLKhNXkO3Jvmcdwvferl7HW+78R2DDFT/0mYz66dLyso87jU2kVetCikW5lR+4UmHUE/1Ey+rSonW0t9k/+It/YC3q04/Hntn84opNTM7atmjL2NNnNjU1a5PT0/6I7NzsnK2vrgtP95QOj4Yr32ydaF+LXbh41hmB0o7cRbv2D7jeS+XI1FiuoVbjqvr9K3lrzC1atrnBWjtXbKhvxK9HW16uscbGrPX3t1lTfcba8i22tvzMtja2bW+r1/qG+oT/KzY8ws74jMaDHTt79qLgkrHZmSXlIx7Cr4jgrulVaxbPgJCPxUHoHrt5ESr94Ad/Iv5hR2lMauyfFV3usJeuXFSf3rIbNz+039/4wJY3xrz/nxi6oDpw53mNn2p6cP+mn7Bhh+pLV84L7iWVe019rRi75dQXeZh5ZmbaWkXbJiae2dkzZ+yLL24pniZ3TUW7/tpJ++yTh2rrbXvnjTd8AYLF5IGBERscGvHFiS8+vyUeo88uX74ajGp9o+gEE9OYgDsOY5d2RhmNXfguI+z0bzfjO+0Qbq8y/7D6ethj8fl3nfjLrO57KXWo6FQlGwLgaRSEK64YuqDNHuVY2OA31HP9K82rLBjW57EyJapix6xyT00vq9vil2/GRtchBKH/c7KHe365b76tOWsdLRl/84Ud9h0swuUa/XowxhruyI/HXjXWaRxiasG93wgm2zhVKJ6ysZY74hPGnB19R/suAMyqH7H7l0X1jMrQVHsUWrTaH5VVnk2iY5mauCYo43fMc6WP4KO8EKL55grSlpunT9USMDk/gJvsrpmouVntph9FwCyHD0dXSVIKi6cscsAeYfzD42GnfQgfPCcCwIiftlu5/aSI7+ETt+o84Sxj6l/RCujjO/nBv62uLdm/+Tf/P3v8+IHc1Qdb26yvr8+Ghwft7/7+R9bWnvNvNhh98vnPLd/BnfFrohFN9vc/+5Hol9mTJ/fsq9s37YpoPbSaoqDJBgFZ7OKvlDFVlNS1flITS2BronBTufnj/8UKDjqJr0Aen0FUDi7olfITwzjrJ4VRYrjCreIeJuX2RSx9jj1+YuNPx4RrGT+R5e2CVoIIpziZBb2EnvjGgaSsGNAfTq0hPCc8myoaxafBfyGkht6yKMppJhfIK3/S97ctpFiQpvV8I4XqwUO28P7UqbOjwxcCfPOIt6vyFwAQzHGFD5upWrJZlYFxVPwu19zJLKo84PymxkDKA+5zAgAcoawsvm6JB2vSuFIotDrPX0S4rjmat6dC8jiwLx5kM8KbVtHwPb+ebXNrw8fMJc1V1qTHJydtcVX8vMY/3vlirgM/Dm6w6O07V0XMGLtZJJmdX9T8ouTXuqiwouuRjzL2sjIObxS3bHmdkyc8oM11RsI1IR/8KmV0pbYA3oxfvFEwONhjZy9e0PxBPKXmhtQ1+ir0Xqb/OQhdlb8T7co9Ky6B19HOjjfS/u3FjfbDHV6UOYMHcdfnlervHpFnKCVCGu4huq+6scGKORi0Nnb8ik9VJYBp7DgPiSjflCl4T5Tyl535CAL+rHgdHuQHcl4mtMfEnjhQpvT7OVV2o6JS6WfQziRNHBI70AbOlAE7Jqdo05381MevMVKewLQsJ/JEsMvCv6eX5hl295Ku9TaN+jq9kPIukSRCupU0wu0blfsn2oMGzuPufKH6Ho/uMvZS2AQMUqTNb4THPZUNVILg64l6OXAPvwgfZauU0U06aKrCWarKv5xCKIe3THcth0/DAv9KeNxwdv5IFhfqy14W7ifhfWe/a6XuPBVpBPxxxwwVZeWbMJEWc/RD++u/+Vsr7cm/ISu8ZR6oNBLguaBeijkEMhcUiwVpv0FBXxm/wB0WrCjzofiAs2dOWf9gn5cXYCNvSCqn/zRymAFxPhP3F6kqL4dk+l1Or5IGOoT96LSswCVaWSUURPgGbspdAYjtkPXixhjvShFwZ0TzvqsfD6s4Hi6BC+H4ccN/0cA9tZM2/oEJ8Yc9DXX8D1WBB3XArrwStItcU/9qWygP74HCJ6zPh3qRUphj4dLW+boK+Cb+5SiVuJXyl4vtbk6TZE/TTaGEStOsjltWZScs6QepPK/xPR6/klx13Iqq0Mnn48V3tfuL3FL1Ijc5huHWin91yBelWe0G77mveTB8CP3RZWmyV4dPFW7Up6ICJvIIXaW+KX61iXrejd/UN9yAePx9TVU5VaeZqj/k5maiy27lBJN6HVPRx/kJM0K7Xf0P2tUgXg8aCP/HO6Vc3Y3ca3Z22rq7OzXH1xylMaOxXXOSV1/t/WFnR9aGBrvEkDXaenFNzFej3X/wVEzohO2V9m2ruGvnz18zHh9qau22zb0a6+w/YWcuXrFr11+1ixcvWS7T7AwjBJQM9vd2NOfZ9Ud7uzvy9vr1SzYxds9+9/7fW09np20Xd+zZ+KRdu/KyvfOtd21+dtbuP7zvgtytnQPr7B6ymjpN5VSp5WLJhaethawYqzWbmrpjU5O3bWdrydpas9YkxqK9pWBj4zPW3NxuTdkW44E2jmLJy+8Ibm5udSKN4IRdCXF1DkRSAQB8SuhkOkHEX044M+aWGS8PViEauBPW05A7A4nophNU0icNFgswWTDwNBWSNH2FGaZKJgsIsYgQ2u1JOMqTpoGdEjIARLn5Jx+0/MSUODEnf/mHTibvXqYoJ24uhBZjwUOE3G/+m1/8zCbHxuxQTPIex2dJVwzxnmDPXcfsDvLBUCNzcXPdNtUuXLGzubXtpzgWFpb92qaWlrwtLa8IwTRhFrPOyjMPRq6vrohxz4tJX1UROIrboDxUN9JsSJh6xWHnLYKgXLbBTowOqcwIh7ft1ClNGEQUbn553xZn11ygU2hpsp5e4dPujhOMzu4ea21t8on7zkbRRoeH7Dvfe9f6OoaFiyX76qsJe/R40gVcPT2aSDXHLpSGGnbzDtpA/zlNRvasIdMhGAn+h5qwiOnlipEWMWC/+8XfB2MiOFPvlPnn9AdEC2EeuyJpr5ImD5wy8Y4mP4ThXCOC8KCtkHfh/Fax6G2IwBsCkNHki8UyhEvsPuLRXnCfK4E0G1MYdXC1FxM6diR1t7MQN6IO3aC+ETtzuB+/MdPkgzjXerDTqtDCtSKa2MmNkxubgg1X87BznolYZ3ubdUm36btG7QyybW1u2MbGhvHg6IbCLy0uBS6IsHC0nPcRlpeXvE+1atLWmm9xYRq7nTs72lTGej/ezdVQnFygnkxwBSp9q1XVHw9qBa8D4azaDuHN1TNt1tGe8YUGx2IRtAwTRcGP8ttBg92+M2YTU/Meh7cROpuP7DvfuiZatSU41GnSyXUme5ZvzVmz6pPLt9vTqTWbX9u1ktplZ3PHLp4atCvnO21lbtnW11bU3tyZDm7HrpPt7T27/VATSMXJNOVUxgPrVXonR3K+mEH/4p0J2rAoGNGHt/cO7Ma9BatrzHk7cOXZP/3zdzQpbraN1UVfeILJ3SiyOy1rm4ctdtg+atuO4fQFBmpppQ7TkDIOoQU0xXXTXVAyE2sMJIqZeknhhrMD3pUohTO31alUBpBqjUrjp5r41WbYK+pYOM8h6oPy8kkxsWZBJSMc69B405HPqO4HwgmuXGuwmzc+tf/X//2/s70d4ejaqrUJdouL0xoX9lwoxIOSPPS3vbltgwP9ls1l7MLlK1bcEp5uPrPtxft2uFu0977zn/h7Lgh8ezrz9uGHv7CpiWd+ooZBkEemNzdZlDt0fL380kv2/m9+pnHMrLi6YHfvfuVXCnEFQDar9hP+I8xHcNLeVm/f++OzNjLSap9/8tTmZlfVnupLLW2iiSx4ixbtCwpqDPAdPEGoVVR/AR7s6OcBah4JZFc+i1jQcDehI2r5fHOLL8qxO3301GmbmV2wh4/GHA5dPT3q31zNtRPXJGg8RRCCsAWawUkGFtgoRHdvlw2ODNjjh09i4W97U3R0xDKNlO3Iulo1pkMf2mt9kWBiQvSjdd/OXRQNrcvaw9tb1tnbaoUCu//3rH9g366/Mqw6mq1vbIu2tNnc5IKdu9JqJdHu7c0e0dhJ5bMhOr7ru3MnJqdc8MQpLWCRacr6wt/Va5f9HYP2tnZbXV2zGzc+V9+Dhu3Ya6+L31B/G3/2xB4/um+7u8pQONPSemjDA5c0ZrVpnI2d07/+5S9VtqzaY8im58ac3vAgMQs616+/Yg/u3RdM4QWgkYfW1ztgb7z+pj0deyoGacW6+pvs9NkRu33jifBuz7o7e+3J42f2x9//C3vn7W+JhrTY//w//aXNz8yJ/u3Yq6++5gt8LJYzOfVHO1moE8jrNZZggRGDSfUJrttx45sJZjBqaZ9AQefc9N9Q0MnjCl/1LLmDJ/5FuuTjafOd9Gd+ZHNTeeIaTDM9E81fpadiwl9woA1SLVLmi+yxASGJo/jwI560xyIfqBVmuKKwBu0g1zCT4P6d2kKXvUKV48kKTJLgPhkVfkE/GzUAs7u4Ud5cs1fINfqbH3nxnc0aG9nBD02p0UTdJ8IqtWvBzNtDbizi41ZfI3xvqFHcWuPdm2bxK01K34X4YiKyGk9YHOD+f+72Jr8mjWvwDDnFc25L/UwcVuAB8KBC3j4qPPlp7KJ1Kbs78ZMoYBrfilR2xh74EIkRQukR17W+sSTKc0rdCJ+GE0J46/p3tFPwsaERbMbuvOBTUwEwKk0Td5L0yPHjCkHC84pwXgTZt0qb9psPfm3Ppp6IP+uyb733rn355Zeis1eU5q797Od/Yxubs3b2/Cnx/Q/sJ7/4K7v34DNbWplVX18ULVq23338gd1/9JnG1k31da7lE0+hPn14oHJ5UZM6HKpuKij5exmi1l4WLLS5wyb+8XG/NJz3JQ9crdIwES71DwOXUN63ndiGog+i0rj8APtUpemkZeW6ncePHvgDveAVESiP78IXz8HGGN9ZLjenGcIkJnaEIy20T55dUBvYzqYMFjyhRYxXCLa5JhO+Ez4cXoVJIgtRvAGwubWl5LiactXTRtiPoJuxaYMTuqLN0Gt4SQBKHfd2uH9f5VHV2KzD7n2u4eGEAYvYmxqfY7f4ngvU/foMlWVfvBOLryzeU26urmOeQDnYKAP/75uw1K7kwyPBQIx5CG9oMcckXQT30GV4dMYTTjkwrjKGEkbAUDpxZQebZsATFp2JS+NQLt4n29U8g/vCyQ/6AFpRRq4bjWt7QlBMmThJ4Ail9mbxAf7TF3oE0/7+EPYXNJ5CL31+Rsn5d2So4Iw7SoF7rsAFN8DH6IuY4RZ2YoNHJEtyeFAub4MEvwiLp/dn+oO7hgpckakEvGh4OoxpwygPQk5OBLIZjjcJ2AzkkZQH/CxUlXTAKfjMwD05Kw3OgXFCqlntygYkYBo7tQkXJfFc/IfvSukizfhOzWpFFLSPc8AhKW/UySHjAdJwfKdjrH/JTjk8bU8+6e9uD79QuKc6cXKlMF5htzqOkBbJkRfqOLSfj58oz15+yWcolZOoikB5fVe58IuxYlcwj0UdxdC3t7NM8gXujGrM64mOYizxsMfs8R1K9sTJ618V3pVbSc1r6H+pG5iJSikZ9Vbp3IFkoDy0d+zSx01pMJ7Q9v4dbeKLhfCnwNjToV0jXeIBg6DX4eema/+KdLDyRZEcGMwfauzf/+TnVhQDcyS+rK5BfVWwg27QVvRVTNJPxzn6dPRTEhK+qi/HCXsWW1go0viyt2MnT47YuTMnfd7vdfIqBR10fCS2yuV//iGdKgpJGaUc/6oCVAfFOTQ/FbvXVxml9QbOmE6TwBMBDdh5nyC87CnNgpoxV3UU8shwK7gCe0JSFWJL06f5DmfPn+KWWx4HqaQqET8JS6j4jL+KLf5IM9Ko6CSZKoVHJUi1cpgkEcKI/EI9H/qbVCXHiMF3wCG+k3SSpF2Tb+JcUYrj+KN4wFvaUxZg/Bu7lMd1FfmWP1PFd0QspxMqCe+/SbyvRcaJONVmlU7CVKtK+hW7m2Qn7SVPgiROrnCnhu7ldUyDeYz4wD1BjPALM03/OG2UkjMyKXgceGPiRlB+sCd1iqBJP08+Etf4rE43SSNxqtSR30gzTaaSaIRLw6L8G/MF2n/D4qo6XqpSN+/rqZIbvcvzT+pHd6Sw9EaiINd0OMhkUxK00E9BaV4B3fE2IE3GdcLpmx6+r/noytKCXz28srrsGzMW5tiguG6XL19yuRW8nst4//f/1Z/88OhoS5PlWjF062KYWsUAsdOjVQwaArdam5yc9F3Cz6bGra2jw85dfMmW14u+0/BHP/qJffH5DRf+8QDr/NKizc3NKx4773uttLNumxvLNvH0vk/anamqzdip05esq7vf+voHlO5Ta+9pE1EdtbGnk2I6N+30+Uu+k75BTJzVNbrA7eTJE4p/4Awru4Rqa+ptaXbCHt67ae0dLdbjjzUi6BfxEsPHPfaNuZyY0T3LaaLQkG3xe8Y5sO1H5gRMBgngDoF0gPqXYEoLJIrB2FeQlawPVJjuT6eH+NOAHlIp6BMGygW+pOPTwUSraXGTdj/Fq/gprhIhReLHIO4lcx1IlCCmW+PbTYVPB/dAn9AI98XaUjz5o6OG1A0/MEogFLO9JYQSk03uYoLPjAwrlkpVFzvNcd7ZZscODDz3booZ14SLh5u3i5t2qLnHytqm/Hf8Tky/G1mZstuHKzmKays+Ud7RhIC71/OFnE8AQdr93QPfORoMvgZayqaJBkz4ieE+u3BxUDhUlPuOvfXGsB2W1m1qfMJ2t1SPUpMz+h1dbWL8ueuT/30h+oy9+eZp+/53Ltrs1JjXgVMJXDX18OGMJh9t9r3vXrNX3+yz0v6KT9wvXuq33p6CFdd3bXnp0NraRv3th/1Dri06sjw7gA527dc/+htrErzZueuLJ6oDk51t3zUrBkOMAqJbhCTbcodJZscU96hybzuPpnUUWv3KKnbTMxj77j86sRo9JkYZTbZ2XXjHokG9cJbrlpzZ12SGtBDSF/I5343v9xEeCGaCG9dScCUInR4BOc1M+2WUN1beYkC1tbYz9lMDEd16v96Ch9Byyh8E5UocTh1AlBrEOBVEFyDOwJjJoww7VF/wK5n0TXn9hIPCI9BtycdCAvUqbXNVDgSOSVO8/8BkhGPDJf3t76jd1R8z2QZ7+/KQFZoPbWN13SeA7GJmxzMnErg6il0fZH5qZMhODA25gKfxcNOuX7ukcqg82xuWVz+vrWmwBa5/4V7to4zdujdmk/NrdqS6lASDvo6cvfXqsGVrswrLAhMCfIT99QrPjqaMffVwzmaXd62+SbRkZ99GejrtzMlmhxmLU+wcYtEFnOV6mOLWrvJZtHrBcWV11erVMb712mnbWJnzfpMTfdzaKllLW6fjiGV7rbZz1Epqh0w9sFWv1SSLa0SgL870Cs6u9ePa7clHQhdSHf07UXgnitfZPbi7kWZ4ejz+PH6EKWtPKcJVK8JWm6hqN4+rtILhl3Yco8kYEbg2Q/hWc2DN4vq57zrXxAIW/d5sdXXJfvWzv7VnYw/t6eNH9i//d/8HGxEtWl1fsvn5uG+dSQK4BT421IOXnTY0Omq///wDO9ofs4vn26y/N2eLS3X21eNJW1lZtKsXzyr+Mxt/+EjtVae+sWOraxtqswPh7b69/fY7NjzQb43Cgwd3v3JB9U5pU31pU3hx4AuaCNGFGNbalreFhS2b1OB6/sIp+/j9MaXRYDxgtyqcXV0W3q5vedm2RQ95mJvryNZ90aDJJx1MQBCE8x4GzA70iSsVeCwdWi1Ukcn4oQ8BkUUB7lceHT1hiwsLzuQTkF2ga6uLSqckmrWkyTnXDuyrnzZYR2uraMuuH+ujo09PzYm+azKviXhPd7fCzzvtoc8wMVtd3rBzZ9+x332wZBMzmrR37lhrodEe3VH0+pwND/fYwc6GNdYV7eLVDtHyTpuZ2rZrL7+qviualKuxnaOS6EuLjY1PiReg39XYmTNnvAwsQHJPP1eDHZnGc8Gis6vDhe8zU7N2784d8Rhb1tXZaq+/dlXtmrHZ2Wf2bPKxNecaNS7t2/ZG0QaHeqyz/Zw1NA4J+9UPNUbdu33b3njtuk1NPbLZ+UlfDIL34DFxrtxaX1m177z3XT/Z8OzphA0NjAhuRfv08w9V7iN/R4N3aOYFo5q9GsepP/3jv7A333jbBR4IfcaePLat4rLaoNuGhgdtfnbKOju7jXcC7Eht3CD66vRNbaMyuVBfOA2NZbIWu8iif2Cm9nI/Ss3nFQO39yDCx9Qy+hlpsFbPIkaifYKqvDzdmDRX05Dgd0JAKvLrmn7pJxc1TrH4Dx5zcosF3ZILveLOVtJz3gSclMbEysQYpaQTMymb0mXCWZ2/QssiXeWCgj7hhVLxpYBfhCEt6gTjS33Z8YhG2J8RF5wTDcFkRIqRV3wLi9WipXBjfi2PkqI8KdzJC1pPjQgPb8I1do0CXFZpN3MPv2h+Tv2Iky+kf6g+drC77XBmMR4GOlOnvNR3SJLiQjP5CxX21N3D6CegEYq60bxlNzeSL+AEgLECAzTx06CyeHzawWMkHvpy5Z9J/vGTOKZxUNijpNCasJdTCLu7Jy5uRG5pWpU0QseOYPEz4o5+/f4v7OmzR+LJs/by9cv2yScf+yL+06cPxQfOWmtHrZ06d8r+7mcf2oeffiQ+dNvpdHd3xsYnH9lnn9+1ngGuW9uy377/mb373retXWPn/j5XCyI45nSP8mUxqqqcjD/8eW+hzwArIQ/X9cU4F7BzkHjB+UnTiNqFCnsaPlVeX7ScFMuDpbv0+fY+j93d6QNRBlT6S3uSK/h47+4du/fVV8I1TcqUDicUKQtxnB9ESK++uLKyJh4P+omgqsHy+Rbfec6GBoTX8FTwkgjTWSDIiQZzbRuTRD9lpphtrQXL5sTzKB9gQh+HHji/t73tecLXcGoxl+P6N3C8zvm8OGWAUD3vcGPnNzv12fDCFTwsYDPf8OtyuOdfdsY8+D3oCVczsZDA6QQeFUXQ364xgM1l7Jqn7FxFAaiYC4ArCPW5cotxAzrMHNM3w0hzzzllot5+ek5l4J0xGsDfL1D+5AtNIy/qCbxYQGGGxPtIbG7hxDjXE9WpXPDN0C34aU4AAnvKw1yGzT0IuskLGMOP0L6cGh8a6NOc9YLmNhrTDtTecgcJKEPgoCypSjeYSYFHbkpDX31OKI174uVKGOhRGPoZ/9mQUi8ayPhGSOKi6J0scABP+oArxYv4MR6oNJ5xfAf9xp10/Yoz8fF+gltzfh8kiEu5nHD6KODp4YMGlzlF1SZerq1Z+EofE02lr6VX4kTfQFXXSm54Pqeed+OLPDA9duJfDiejHAV7khn+uKdervjAMRLipxJXjhW76hqB3e6wlJWaRzvJ7o0kOIRX5FWlv6bI08N6aIVJ6xQejNvUk0/vk6JxcXoY/FF5kkR95CLf+Iw0SKJKIVMgPK3tJnEJiDADa1V4d8b0KJoDSdcl4xp9KWhYijuhaH2E5sQBg5AdwPo0NYgPITyVcPgQlrgkRclJm7E66gouenMpLv3O27m6cCTgKVC25JswbpCaaCmbxjR3/nc/+XvbPWoQXLgKOBbqoD3QTrQvusstTZ3vGDMCPizU066csFYwoTo0tMG+9c7rmmv2Ow+Ae1y/pvCK6fWS3TWe1EX2pOLSkVvUIPyi1vGNQXDXXpu019J3KJcHcU3JnYfRR8o/ejj5ulUKEzyKPs5JJNVdJn0XnCB14ntIz4gPldutmKQbJt5lvHEXLPQR3BJHDyWdBnM/fUcSx3WV8rQTj/iLIFHn0KmKbyyJRuHg38fDpupY/LR6REk139Ken9tTs6LTBSLwOO2jhPcry/jCHX/aQn8vKrurJEEMYI934uQ6flJFPlIeKGmPJECaPorfb9LV6kXlqf6OtKVxc2vYQwBPXELJrmK5sDkJ5vVwM1Jgbu9hZEcnEdPaeFooYBqgBHbw3oHzePs4qW/c4MvZiFOrDkkO5IMmoMs6k7xc8e0GZuTofJ7bQpXrLAM//nCJ0lf5S2H1ugv87pxod0t0hAuzWlW7pWEjN30LaPRLpx00rcZINjCVTxzLnQ1MnBpuFi/SrPlHtp7NSHWiq/XyT+FzqHFa8xWlx9WhfZ3t1i8+qqW52ef9LeK3s4rPO5O70iqE+LF1q/uL75//YZuYt76eHis0t4o4NtrqihirbLctLm3axUuXrU0JZVuabGt3y548vWfbW8uaCB3ZyECX/eC737FLly/bxNhD++1vf+dX8bz88nW7c++erWlyz26QI02Ge3u7XKiysb5jbZ199kff/b4LOObmZ2xi/LHNz03Y4uyMXb/2spiwJgEmY2cvXhaTtm/zk0s2Nf5MhLfR2to7rKN72E6cum7dg5esZ7BfTN+6jY/ftfYCxwd56HBbTFenkKLJtnePrKlZzGlDxg41KByKyWVXJ9eO6EPACxLoA62ARyMwGDEB9MfexL42aPLOTi+AnmXyp8A0CkyNxjarB/E0MGtk9vRAOAQ6NGxKEPRPc8sHohvMWbXGL0XUCJsq3CvpODLJ/1gQKSc6Vcq/4AY82fBzJshVMIM8gNaYFSI11tkvf/zXNv3wgV07f86++PwTW15ZVijyq7MNMbl0RITKMIAlMf6RJnd0NvuOHvLfLe25AIvJHp2Ie9CBa2tB8HcJFkdqD3yHLA9YUpqV5VUX+LCLlgkI17eQLrt8YTy//e1XbK+0YUpYuHHG8e4Hf/JtDdQNtrm5a6XtGj/C25xvEsOOEFsTnDazgf68nT3baf3DBTHp+3ZUu2Kvvj2gyeSuLS5vCmcWhF+99uWNj1WHJuNRSO7I/uC3n6v8PdbVf9IyKuPBvvDkaM93+TWqXr/56Y+Mg88I6l3QAf7QSQUD6s2OeSYF7IbnfmoFMt494Dg0gmQmCuyk5z56BP4MHBubRZ9kMFEuaeLAlTWY/iCooLGzu6e+x0Og7DhoFPy3rVEMR7PSynECYHPTd9I4MRRxZKGBxQHScHzRN0JpJmpbmtRtFDedQYJhYPKIbhIMIBZcj8Jkjnbg2DeTrM3Nkk/EmPBgZuTOhK0ELpS4e21PqBZMlN/tL3fe0aA/sMuHdLgKiXIAMxb8gJULwBo1UWjQpE5/CH7fVJtk6jlm3aiJnCZwKheTR67MaGrJWkMuHhuGIW1R5xvtabHTJwdUfx5R5nFUlUv9m0dKG1Vf3ntg+9f01KytLC37Hc8bK/PWIVx56Vyv7W0yiVUY77ccZVbc7R3foTU+u25PpletRu3HZLqQObSrF/vkr4mk4MCVLqUdjk0Vrb2zw08k8XjwruDkOyZLm/bKpQHBACaTrkif0ERbbcFiwU6N2r/7jBWZOLKyqfZgEg+V8G4uTfulAyo/SU/239RI1fHhLeKiIk6o6jDu/Vwa1Qp/0ggzgqZl4RcT5WFkQl5UTdcRJnEDN2WHrnJ6I1OrAaxe7Z4RPNjMyALdlnBYuPzg0SO7f/+u0/nRE+fsjTfest/+7iPHKyYL9Q1q90KT9Q92W7Po/WEjD7mv2M9/8VObeHbLdjae2iuiEx/97ku7fZvH5kv2rbeu2xcffW7L8xO2MDfrp8qONC7Ui7aV1JYvXb7qiwCFlpzGqW777LOPjeP561zf05hxYQZ1ZHdjsajB87DeChofN9cb7fGTBeH7kRXaWh3v4l7/JuErggP1LeiE8LxDY+jq6rJP4rimjJM2PNjb0d1hp8+cVJ/cUN9iV/uB7Qj/aCnIS1dPl/pJjB+Dg8MuwH5w/56dVRzkzJyg4xq9uBqtxvIa60R2Bfcd6+/vtKnJKVtb3VGf5SqIkjcKbck1XODt2sqevfPeeTt1Jme/+eXnovVFa+1qt631DdGqGvv0k6diFMRUNNfbf/m/fk88worNzB3YvQebvgjHYu6Vyy/b7z56pLGh227cfmjtPU0qfUZ04dDe+/Z3bWpmwe6ozCw+9g9w7U+dCypgXCafTQrmvSp31nr7uqyrjSvE9m1hfl48R6NoEfSBmu3ayTOi5duTYgQbVbczPqFjtZqFma6egk1NT9q40iu05W1wqFf0d8kWFlZsfW3T3nv3Xec37qsc7HKF9ow9HXMh1UviM65eua6xJW9XVRfc3v2jdzWmFHyBgvC//PXP1V6LlivU2Jc3P7bJqUc2OtLvDzWHwAQBdIyD9HX4CHDGBd6u6cfiCOQWCwGqU/LNn09E8UvCRzjRA8ULvoTv4FHSO1pdOCO8ZYHBTzGmcQkvP/AOeuuTauI7VgXtFSmWiZCfK/IOpEPgC9GRt8ihcM610F0aplTIqTRUP8qh/GLCSUX9P37Uv52ZLfsrLukqXiXg1xXhSBcLptff4RB2BB5xXV5M2L0+rsPuHQROSvmTh+edhkm+0SqWTLTieR6JH3koPgu97Pyn/YSmok8BY66Hg/mG6WZhQE6Kx2k8YAa9jjpCu4FxcHjhlpbJwVsOJQfBzkPi7uWvqAhbcVPoBBbJtyyVOJQ98XhOHXflK1JFp/l6SZOkfEcwbulEV8oNaa+iwynipbpaQb9AtNLutmjCB+qPCO/Fh/V3+ILpI9H3h48f2JLG4IHBVtHYFfvixj1bWl604aF+ezr2wPr620VzFq24uWrjT+ZEL3Z9HOjtGbTHjx8rvV7hJbhRJ/wV76EMXUCa/DmQZDB+oiowk8YjvhIzqZ+bwgCvf+C8J1KlKnUlPxJLvhP8QZcXuBJ8c7trAoIn4I2sMumj0MEHmitNjY/7CWT6EztMibMvOsg8AlXS2NPe3u522oaTnwjgKRIbOKBBa6LZ9BN2oPPOFrwhV9MQiOt89kX/eUOGiR8LyFwrB+/Ow+PwdqTpbwSIFrk9E98sAnACi3GQxQdoEuHhA+EVC/LbFs/L4jjzCngi+CUE4izE8CA+eEHdEOADB+rAyVIWxHn8nWt74EmpDzCDt2Ic5EQxoFOWGiOafROQb5DxsUzUSOlAo3lEl3owts7MzDrvTHkYk3kjgHv+efeJk3LkTdmc7xUf2ym40rbQVhRlZOEAfht32gEzrn6NhRAEFX7aSGkx5xvUuHbqwhlrbmmXOzRJxRN+pP2SK3G98VU/sMY1lXUbfRE6AO7Fd6ocd/iTSfECn8AdESD3i3TgK9wUHQeHffeykkppaIw9US7SQIWf7NLuJk29uGaUHVywZtC9HKel4JGFY8wLQvisT4VtUCZZTYC7CzlrzSULoOTtVEUqqQ8GNj8VoI9Up6pclm9QgC9SqDa/Wf2htFylSdBG5bDPpxvulfKG3RdTgDcgTuilJ+HBo31erBKPJIDnJms5bX34PEp2pS5NWjQYo24s4qC8edwWaRA+VUop8Quc4dtNzyOJpQTSEvhiuGzgFgK7VNiErKORNlEcdpsiyPfrdhSHnaYhsKf9LXh6jwOeMEYyd4/d5UpBOskDvkUW52Hk58J9uTEHTgVggZuUmvKmFfNahlWqvCArkyDAaHWtaP/TX/3ItveUluaTlA5F30WTlvcZVAL/VNifanCQPsjpIGgc5c4IIG+9+aoN9HYJFuIN5E50BZVWmPK3TE87TT7cXSVFr9QnPPwrDfM1Fe1X/acswq2ccCjnWxJ30MXDpuWRcjmFPqDNoVIfzMAR/0qcq9NP7aRWjpXkVa3cLTHTClfifl2HqthS9Xy6qOp0yhAsh6su2TeoF3gfy+cFeaIYwwmHDvqofxUAuzelu8lfdg/7TeWock6tbpY/XhDP3Y67Hyvzf4T6pvCpewUfpcrZQS8Cn7zTJhCP21CSYFXpYnfhu8YG30wE/VIoj5WEB16+UJDYfT4ij2Td0UOTVYP6KddysiGwXnQH2gIPDs3gLUWfmIgWETdgHTDHpoJ4WWKRQHFUDg/hRBregy/KgPYYSdywpyrCJW7HvaSq/KRSOFS74ubfmNI+nipP5h3QFOyHXEEr/omNRZ2a97blMr5I7u9/teSsoG9OKPPWWKv881nxWdkmzU/rNccLust43Kkxt7O12TjJzGJrsyb+LQrb19nmCwA1yqej0Kx0Gmxna9Xq3nml64fs0IbQtubb/BqcxkYeMe2wdjHV7/zRt21hZd3uPhyzhgzXdLRaQQwedynb0bYYLLPl1RmbHr9hg4PdmhzxyFI8EvD2W2/YlUvnxbx3a3I8ocl8v33rW9/zHdFf3PxSTFVWjO4da1eBN9dXlOaqXzXQIoZpSXnycBP3wOcRtDYeiaDP26rCdXT12LOpeSt09jpDym7mfTGFpaLiry/buBjnttZ+4V/Oauozxr2D3E3PDmsYxSZNyp2YC3k4JgEfw64uEIvrWtAMYI21cQ8rgikYnpwGQDSN5AJ/ae5rbRKTyqSQ64TYdVarNOOKASlHNpAhGt8Hb6UdiIImlNzTjpdgTfIlZEkcEhXxsITxNSX3NG51IO/Y0j7gy5nByuoPHV4Zlbcn32y3PvnItla5fgcGucl337CbH1TKNec9LrvO2dlNyn5ljBhsBhE/Fiu4IlTGnQlxXPuz7ytN7DJlp5HvBNrd8ethKBPXVZw9c97vdGbHEcJOrnpgctDe0WhqauW1ZouzE7a3U7TJZxNi6NetsUl1qdkXY7+i9t+xtbU1a2ppsNfevCzNLs8V+/LWU5tfXLepiSnltyJcbbeJZ9vWXOj2MjaJoV9fLVoh22EbK9u2vXlk58+9blev/WPr7DttW7ti7PZgsnZCaC14/O7vf2ydghUPn+V8EsHjF2p3BNrCMXb5s5uXiUV9hkfPhGHgnhgLCB33ZxUUP6PvZsVnMue7iYSbTDJg2nnQD+Fdtkkdv73N6pQ2k5PtnS21ofBM6SKYJx0nglI5lY/dSf5AsNqB3Tl0atqK6314zBS82FZeCC2BLxMCJnO0K+3NY2VcNUKclFmAqa1Vegj5mSiRvj/gJvxBmEl5eaMAATbEPnYIxsPLEN2CJp2wWJwY4GQAEyAmksALAWfpcNdq9+PoKiu5r5zrEh1SNYWmpLUimtAtutHCA0l7h7a1IdwoHapOmqztCJd2NsScMYBwtZAIKRNSwYGTFnWNmuBlspaV5qqTvq4Ou3bxrA0NdNlQd97qjrbEoFLnNU0ehacijDwkyokhHkT+6u4ju/9kUu2xr3xXrVC/Z29cP+OEmzvY9wSPA8Xj2HhrW5vtHtTaRzcmrbinNpV9RxPZl68Oiy5oIBMesNsOXGlv77Ti5rbNraln9Zy1XXDDNLkUwFJWHeDT1SEXPrhJ037e/7FLax4dHql7WMp2zDR8uKX0x735ir/EvxxGfyjP111SLTx2N+iXzMSeujG8Es4p2jE3TAYpMc9q4ybhgMYky7OrXww0jNKu8BhMHhocso8/+dDamIALJmfOXbCv7ty1pcVZ4YwGuK42TbqFv8Kbtq52W9tat3v37trAYLudOdlhA/216gcH3p65zIBwImff+fbbvsizOD9ha8vLtrutCav+uNeYVfKpqRnraG+1/r4+e/bsqa2sLDk9Q4iyq3S6u7ocZznN09jQ7JMBroJq0PjyVOF50A/YsQi6Lxxl8RL6wiPN9G3SQdDsfVt9EaF+q5D80PZtZHTQBVZce8akBPrHI4UsEPJYMdcJwIzfufdA0OFh6A57cP++4DSg8XHZAT00OKwQXC2gfFXulrzo4KtX7B/8gz+3L768KZokXFQfParRWKf+OzQy7DRqfnFJ+Fgrurdmb741JIg02Ma2xkQYifyRjQ4MWk9XwTbVPzpbG+ylC1kbGsrZv/+3jxTvjOC2bP39vfaDP/1zm5hEgLRrU9NLvtiVyfTYn/3Zn9uFC5fs5q3bCjst3kJ9MdckGDLJq/Mrknhj5OKFC/bw4X1n5rZFE/p7B/16In2pveZFCw68v62sLbjQircJauuaRbvUh+vyNnrilLW3dYvc5Wxs/InGklk7ffqEYNnowv6drV27e+eOTc9Mi8Y2+QlB7/PQXo01nO64e/uud6h33n3P/vwf/pl19/TYp599Zv/q//qv7MKlC3b/wT3xGpzWWhact4Rrw8a7J60t3WrLdqUh2PrYFwIhFJwA8IWWlhlcN9FyT+zeZ+SZmj5Bxo++L+2CfrQID/aYLCdCf/ljh3+jbx/rf563/AmnADGxjrAI1iAuLDCLzOobHkvjt9wRtHF6j3GAulAveB0Wdpigc41fCGfIR+WW6fXw77B7fRK3oFxSiX9Zh1PyHeF9hxB/yTd+jCf8YWdgYEzCxB2+KRh68gi+Ck29SSdgTJlUR/dTGIUkrBpcdr7RYXfBhPNnMOix85/TMsAZGDCmla8hANBSpO3pesKkkii+3c9/NN7CSyhXldVN8QUuXNafDNVD4bweGHKlbv51HL4oTzNR2CJXEgkHD4s1KWQ48xs158fzxYpdebv2MlE2ublOypGkh4p0PBWp1DUU9QCu4xNP7S//7V867fPHsnfXnTc6c/as362+uLRg+Ra2Tez59WQDg33Gm1/9vb3GOx3r66t28eIZmxxfVf8eVRnq7Zc//7n19IrOi1/c2xVt3KXNKDPlp5xeBFdeKr7VLphR4go8UR5cDm4SzNMAIsDCXY+p1I1ckxxcRX+NNvK+6vakzQiXBHUY4ibt94kz7qt5Hj166G9a8WAs4dkxz/gT/jUu1M8ieBefAX0hIfohi3bwcfBjLIbD18Gn8QA8vG1xfd15E/oxC1ZsNCEe/CF2NmxAj8Fd+EB24cPPwnvyzZtdCNHh+9g8gnCc8iCkZzxUd/C0oWWkBy2nsoxh5IHwnat1ONXFGM9ml1hQ4K0TeppoE7RFecDfMo+DJ0wfVc2Ld2RBwecdggV1YNMI1yYCC+YWLGAzJyV/0qb+XB2H4npJNlcAI9q+uFXUeHrg4zc8MeXLiM4xLvlbW4IziJDyqLQ347if9oS20ljeUaGpdc4zozg13NfXbSfOnvad/YhEnV4rYOCAUpVJGcBA6l3RfEMbwD1945ioFFfQMX5Ua5VFJujqcfUHXYyrXJNcCKcyVxaXlY4aDXuk74YU4fBXWoIp9JTdlY0iepwEZAMNi5ycmPcFDuVBePg55siFrPhf8XI8kF4DPiZ0MahLlMdpC24en29KXKWUefhHucv+FAo3t0vjjVXu6D+k/kP+pJSk7CoNHkWgDJX4wDloo7T8vUiJjrLIdBiGHapA+s9rkoy0oSORBD9uuj+4EG3KibuIFoJ+n1vJgXgeVr9ejkRhdT/ieFppdH6THFI3/am4jguMbeAXGxd5hB4ZR7Pam80DLpdg4yMCOPzVuLHTNBYDkIPwtk0TWnE4BRc8RsrfpLRQWmHxQxDnYeQWeF0xHX5ezgSWSZn5wUyrW662yqeY4mXX7G9++ks7rGsSG6e5qAABvXJewYNFDGgqfN+++j9u0AaU8zMyoR/kS9lY6OLh/1dfvmKjQ/3Cd4T9CiuAUT/CBR8UZfUEpLCn7eLu8ki8yt+hKn0gTcN1Ej76LH6pTuMdV44J8kr7sMNTP/B00FLoLfNO6uwBq5Lx/D3xcK7Oo7pM/u2/FfewuxFuiZm2Thrmm9XX/avjHItPkvosu6T5+YdwoCpoqCoHWb+pLLjj497lIEn59ZfSIdoZJerl35xGxYwFo8Chb6xvlXPZKksaHAxG8X28/gkhTVTq52X+j9DfpKr9FNLr4m50GpRXXz9J3SNUOAV/jkuCn7hLuSwCpJcGH5kB+Y51t8tNdjSLhe4Gb618RUZ8YRC60pqp8/e3EHi353Nub5XJrRqMRc6XQ+EQ3isrpxdJetjRXMGZEW+QUd+FX8CfsITEP0qemCq/j6NV6hjcqqwVRWKhCUqQVFe7pT/gD1ZgwaIp9AOZM3JjhPw9rXmZTaKpVpYts9jRoHGV+Qb0p05xkVEjk2Z7EP4sCHDFaFwvKl5G8ZCxAWuE+zn59XS2WU9Hm7WIj5oRf1n3v/rHL/+Q+x0B/sryihjvZ/ZH3/4LyxXarSS4tnWKyDUW7PylV+3a1besu3PAuKqFR+vEo9nvP/+1TT27ZTWlTWvJtijhdjuhyXdXV7t1d7XYwuyYGPReMaOHvlNurbhud+/f0UR/Rf6ddurUKU3su6y9vc0n6AgFSPuVV161ZxPPbOzxAxvqabHOjmZPD6EtD/8+fHTbllfGfQcfdzlzlUHtIde1bFtLLm+d7T1+zJ4HC2A6WG0+3N0WsgnQyEEPdgUsIZm+2a3fnOFaibhaolkBABbAbOYeWGmOi7PDUIYQr8Y1qywMbhwpJ05oMc1Kl1UZBgwZNLk3eOARiCLiQOPj7p3AsdF9QuFDeJCFDhjIhS7jYmJJBzE3CY/dXVDqjDgnX5GW8qPTKKzGAJt8+tj+7t//td394jNbmZux0uaGBsN9W1ld8Z3btNnG5rYtL6+6sJJdPAhPmVzw6BfXJnG/p9DZCR+CfxhpGAiY9faOgr333ruyN9nC/JwmFzkx3Ht+RY26r0/YJp5NaGBWXtmsTx7Ih6s6EIR19+/bd38wqgnMnu3v1tjgwIjNzS4Kp1rswqVz9vmnD9X3mSwI6TP7dvJMTpPGoi2urNnMwpLqsamyHPjx7/Ene3bjxhOra+A+exGG7JENDXRYW56H+tr8kctCYUBlPG2NuV7b99VKiAiMDveM79kHP/mRDfd2Cb84BYOwCOE5QkF25DfG5Eg4x6Rlo1hUfOGHJg4I+hgwuJt/V5MpOiW7lA4Ur7e7xx87Q4iP8B/40GowfBnBhAkKJx980QA4i0D5ji3CaqLhkxERB0zgACx5XJjJiQsYNcnOabLI5LCosrIAweSG3Vp+IkH12FKZ1jUph/gh6IFJoh2amuKRXtJhxxgTKeIgkGRCit7Z3RfOMAyCBoGDGRGcZhGfguKwCulMXq1IPemKQBEP5gREOSxpUJE7i2TXT7errPs+8WsptFlrB5OnI+OB0XoxcbX73FnLQk2T7e6XrEFUskmdrFtEjQe5eQyXh8bocRzHZAc+7cEOsVp2kK8vWWuuzvo6W7wPt7cWVH9NZEt7xgOxCJ0zDTkvb4M6e6twGMJcf7hj/W319tYrFzUZ5nojGD0GC9WX8Ud1Lu7s2cdfjvljykd1GdtSm718ecg6W+MuaO4SZ+JL2biWbOtAZeg9bzuMACqdEvTO6nCUqf+yRoGL4V/p5+lw67QibP6LSgeucE8UfZ+85Id3BIlUEmvihkmYik7dwnwunP6gdzQp7tSIErmbTL5jMnFoOehnnQYl4QdhaK+t3QMxDI1O/8fGH9vi8oLw/tDe/aP3EmHIUwdPRo2BQIKJz+DwkAh5jc1MT9jIUKv19BREMzqEA/N28dwJu3tryvoHT9vZ86ITn3xsS6Jvr1y/5m+HgBfQLfTFC5fsrTfftJMnTmjMaLe5uTnlv+SLL0yO2VHJTkh4Oh7ihV7v7W3bzNy07+hncampkSt6WABlQsjCfUwMEZgwCUQQgwnOIEDl1BNX0rzy2hUbH3+q9FR/xYV+sDMSIWyd8PqkxkSus1pcWLP1tR0bH5tUg3L/cNF2NOZx1UJdfcaePBl3wcba2oqtri7aqdOnbW29aF/eumO1onc8gggmILxAmLOs+nDvv9XsaKzKamyt8SuKxidWbWF1yV6/ek6VKNpAb58vKrx8+bT6tOiV2q9vKGerK4u2NL9vr772lp07/4Z1dZyyn/7o76y4vqO+y3UHR8ZDQVOTE9KTtrNVFF1BgKC2Vxv29/X7mwS89XHu3Bn76MPf2kW1Ewvx3R399v3v/cCeTt5RWuuiZ1y50G7zc1uinw3WVmgRLFjwMetUOjvyX1xYtLbWNt/N/+WXN6y/f8A3DTwZe6p+hyBnzzchMAH6znf/SPRkQzR1TXzIul2+cNEePXxkZ8+ek993BIMnfiqL6zG+un3bbt/5ylbWlm167qnl8mA6DNaR8GnVtoqHduLkaadtTKjY9elCKfl7HxHOhtAn+oULjZKOU226v+zVEzzsIdwX1Qd3/BumV/RI2hlH0pdmTEclUxFPy9ORHQbRd/B5WooDPYN5Vnl9t57coddc/+RCfWl/uyTRnHpJmefYsU8dkvSpj9cv6ouKfKhHlDnCEapST9furvLKxP1YWA+vwkpRI8JTN9yd1wG+ciPecUV6kSZpR+kSeHj8SCtSxV1aacEjkj/jX+QdfvQ13AnN2Mz4ChflqlyW+EytqbAmBENK27/VnfTDOOoPckuHH57ElZnkk6aHJa2ewy35SOFTVkn4aifs8UkaqUcEpPyMkJSJbMnby8zpDpUPgV5abi9XkkakE7/hWqU9DfE08ILii0u7W/br93/j9JKr63YPttRPTjoMausabHV9w65e44qvZdFvjae18UbPyGiXcK5BvAfXuBzZ9PSsrS7v2/TMgnLZET83p7nB62pXxm0qqXIm8KMcrqoBgSpXvwILr1ZioqPOmPrGXTqSwRYqYIEL7R7fTD4JFnjIt1TSF6hP0qJlO/6u9UMfYUy/deumPbr/QP0O3pers+I+eBR9Cf6MvuebOBSR3fVsDoHX5hRn4KvGGPGiLAx4lnJnkZTBiPv0EWSTLzSyp6cnEYgLtyEICsNJW2hAVmkjYIenhbcH31mc8dOU8JlKHCEYvCr1hx5xpR5xSBO+jrJTJuL6YoO0X3OmPz+1qnJGvVR+hYGGMD46z6m6kq6fBpXp8w2nTeKnxE/Tn5kn4A+c/fogfQMHFiXgTUmfB4B9IY20NC76W1qqMXVw3lnAYAGUjWuUeVdjLm/NUZ8jlYtTDGyCY0GEssEvO2xVRuAOrnONFIsNnHrq6+uyU+fPagztUi7iU6GTsjlNk0mDuyAee6KUxDcoYiie4jhNUkKejn+HL7+Os0kdU1qi4nm69AbCBT2riq+0In6SOQgoFUKUZG6okrswVpn5uENa0D5FYW7HSUbwC+FDVjDMiwdnDs04QxpeDk81FDmlgnP8onwo3EJTRlT4hy/Kv2Um3q6oR7V6/vs/ViUtU847LVVkr7bCTDT2VHvdvD6RAvmTxnFhfznRiqpyIg2SRpUXQlwj2D8Ircw8T7n5mKEPqE0KH4oQtjR+4o4uV0qxE3qU4qML1oUI4FK8reBsNFMxF9jnxZv6xkW1LQv8bGTkJHpl5z6n26BH8AbwC2wqk1b8WMxhIxmloeSeaeBRmjf5ebmi5G463gXsKD8mKvzCjop6Ei8UsKgR7zU+OWc/+9Xv/PpVDR3KT/RROEo9U5yibdhQBy2ApkJvcEdugVCcb48DIAR/bndgA9nVl87bieEBZbYnmpG2b8Ay7Vc4ubMKF19puSlt/Hr7yI2ahmtFVeNwai3jVaLTdq9WXi+wIgnjfdWxBB18HuMKisfTNcRX8ueHxhCNCNfIs1odKxda399c1rTmUc5yuK8Xu0rhWa2r4iXKv59L4/kwKJwqzlX+Xw9aVp4O/hjV4WQHh1KYQ2u5Co9T/37DgsYz+ijjRfRm1d1h6dbjukrFp9IUvqfqeNWqIiQFSsvwojr/L1NBdSIZ0sQeaaYp++YZffic3c3goIPYBK3Qf2gFxPR0BAa/uk0aYTRyz5jj11trLmt5FoxFK1hMRI7qslWXm0oja8WeyFrjBC20hcVkjd/yy8qdDQzQGgY5FgqYAyGXYxxCFqtkrEkFZGGAcF42tRtjVbVyTHcncDbqW4EJyj/KxjepFHc8bholcUu7qs+79IGGPgIDrp723fy5JsupvLWHe74AwMYihyF2hW1QWOTD0FTMoNFHLm9mjnZ0AD1SuuIF/TpXmXHFD/AVDMWn+bgtfuj/+z/8D1b3X/6L13+YFSO1rsksu18zTa22tr5nV6+/bT2Dpyzb0mOtnf0igDyOC3PXYDPzK1YSQR0aGbDmemW4t2F7GxuOFkdipAoFdguvaEI95TsyHzx4bJtbB5qAD9ri8qzduXPTeFgAIQe78GtFjK69fN3u3rvlDBU7hWEQicujZ5uri87g7StTBKRPH9+zuqNdK2RzmvzD3B7Y07FxG+ofte21TSs055VO5XoNmL86MWbqnkIwIVEdjw0Gk9Iq5jafrbeCMAUBPXcPshOX1SF/pE3aBRQ0mhCLIy5+hE1Ap5/TKLVKr16IKVjr+0AMkDnSwniyYgVp9Q4rpIv7qWlYxRcy0IAMgOBGgn/+E3aZKdYkqtzhU7NKpXHcniQYXVW/cncvlR/kiR336jwKtDwzZaV1dkBu2Nrqshj/gjPlCIAbM1m1h5jfXV46EKIJV9rb2oRY9U74mEgwePZ09wghzScVdEq/N1f5cUXF5OQzteWCkL3WhbbU6QBGmXvSD2s0kUAALUIiPEAgs6/0gF1jjtXoOltdWLORkU4R13378Hf31H4tGrQO7LPPbtvOZofSaLKe/oL9yfcv2cvXWu23P/vMr6HItzb4glL/QIfaaM8+/O1Xlm0u+ONxXX15Gx5psd7uBpubeeKEraef3cQmfB+xjt4ztieAsYOYSTBHaRrVKb/84FfW2ZLzY8vgKmVlVxIMA3jGZNZ3VKrdwWt/7AwGGSG/JhAwPcChWfBtZYcUkxa4E8UDJhy/pj9ul5isqHOLCWHyy2KC37cvgsvd7+z0Ii7XKiEo7xKe801cTrsg6KYcDFB+ZFLUmOPYXlHHhRrvH5ywYCBjQaJN7U461MXjJROjXeooRoGj1mgYKPJlR6ywyYeQotqV3V90CgT/3IuPsD+fVRx1jIzqwPVFwBdGkDx9okn/qtHEjoFTuPnahR7BJwR54ABjDCckWHQ4AHfpZ4IJeAyO8Qg4/YmrmDjd4wseisyVMDxkDAyAe+z+0sSTAUhp5FkZ1SQwl48TDZmmZn/fo7OvR3DMeplzuVrrbxOOdLbZa9cu2pmhdtEDEVcRW65L2REOxPH3HM2n+jTa/TtPBdM1levA9oor9t03z1hnW877FBNpcIYrqNh1vN/QZXU9Z20LWNRwgA1hi3CBjpP80n9dKf207/uROkwfqOjfiXvSrqmq2KvcPUzi5/bUTNwiSJj6g0bxmepgbgkTcctuMv1ebVnSMBWGAaE/Av4Y6DmpBXw57UBFdvcOrbgjmiRq5PfQbyzZzNyUce8vpyqmpsdtbmpKk/kte/XV674LvrW10+bnl2xA7XV0tCP60G4z0zP22e8/0xghxmxnVfjcZU8m561v4JQVV0M43yC6vFVat8npSfXXA8s1t/rbF9x/fPHiBfv0s899kZl7/bkeiJ2P83Ozft3YocY/cKu+JsOQ4xODetHHto4W4VWD8ZAhwv7VVa5T4EoC0X31BQQs4CC4woIgsFlaXrATJwZscWlOZZkSTjcJn0oOZYQT9Lcm0Zx90ZzFxRXRyD3hUa9wKG/ryqdQaPFFWEHdTp08Y8uCCYI2yk2j5fM8ertlkzNzVqsBrdGFtfW+C3RxiUfUWwSzUdvcWVcX3LIzo6P25MlTje37Njm/YK++9qptb9bZrXuPLN/V5P1qbn7dZlYWbPTEng0M7CubRnv9rT8XILqsvaXPx/7erh6N8YsuFOhobbHZmWm/R3BpYV5j/rZtbQpG+uNKoiePxwSfI9/FC86wONausJ2tA6LZg/Zg7AvR6z1bWNqwL7+ct+aWTvXbgi8S9fY22dzKuD18+tD+n//9v7aH957Y1StX7OHDB/b48bjGqF4bfzbhD4izM51HeRHAQK2+9c5bvrN/aW1J7bpkVy5d1njdZGfPnbXzl87av/43/6NgMWZ/8sd/Zo/HHtuvf/Nr29wu2okzHeInuLborHiMrL3+yjt+jdzwyEm1NQuwwnfRNJ/kMhgmfcH7kOzev0TQorfgzbdbRRPCNfpOaIQtMHH0oVTw4qbzH4k9dSdtT0x56zfSqJi+u1O00N08H0hvMlFXHjCRvvskKTtXZsnB84q7dqO8IdTHnVQURH3YGWal5fVTfNIuCxQSd0wyjsWOtFxJHPw99XCPoPGHKof11KVhbqCZiV+oBOaJ6XaFi3LzTdgqu7uHJg5h5eOTYRz58v4rzRtH0He0KiIftTVRfNhWGI1VoQmPUF/h9Q0vkJrQhbhnHiEDCaGUVpKH10lKNn68jFi8jPpIaWrogMfXFH6JFUvUnfCJ6b8qi0xyS4VMFIcyuaDfdVIeD04IpUWe/KUJJqpc/sTOcW5weU385J27d1Vf3vXZtdPnTjpPcufuA3uoft/a1im6kBONzvucI5PJ2/Lion3v+2/Z7MK0YHlgJ0+JD23YMbGntis+rDmr8Xiw006MnhcN6DHekaIoAnElf1deSOn0O9o8ArlDWq1K+dWA5ehSvqvO60xc6l2pM21Ku4fCn/EteBrPAPxL/OK7EhcrOj0xgdCek1oT48/UXuSHoiwsnHB9nPBHvAT3wqfX+9CvOCHLHIe2A/oUh9OjXM8Gr4MQgskf7dmm766OdhdSLwrGa+trzvcVNzVngyYoR8YmeDoWEuALyX9DfPmcxj74WPJgzIBHREgOr4uQnNNZ8MBc9zg9Pe3pp8JxNofAu5IWfA/hV9fW5CYekUUBuXPag3JRH3bTZxrjQV7GG3gBKsY1P+TLYgR8Ke8OMD9DEE84roeijzG2Mb9gcZzrhXynv/huHiBmgZ2NRpSb8tIsxGWRgtO2LBrELk0WpDVWyh2BDvBkzgN/wEaNnMZmTkDAgzaKn/T2FK72D/TYmYtnrb1D/EgNJwGgpbR10gsVEKxgnPCJkvLRb1lhT3EsxbeUfjo95FumjydyLy+MyPT2VzzcgIOSlmau6sl5OcppkH04g8RhgrsgtfAOuo0wSz94JGH5VTuoniXx/H5BrWgHAp028c/s/gf/4XnJ45BNUhQiUdAZLyX0xvNJFelSV+hg4PyLtIekXEnBfUxJ3FJVbf+PUmnxFK0SFUdP2b9QSfaJov1UJrcDn3RcjjEtxro0vUoazyuPn3hHWqQL9CN95k/MA7hiD3+aicfyadtoF+KRkVud70/tFZU6BP0ilm8UQPMtk7ZmCiZy7Tod69ms6OO8WppFOr8uMNF+ojAJr2Yu1xtN2X2RQjU51OCIPU4fKy3PFx1xFDopoUxVK/IjLDCMtPDj1939GxWx+MXJ4aXu/NHHX9qHn35p9dm8+i2PuEeepAVuY9K/0fR/3IABKjUdB2Uy72SURzh3sK+5xWCfXb50XrBCzkPOCqe2cHh6eT12UjJFCgfPMy1vqqrdoo6pW5ipHVVtr1ZpvFDKF9gpLLUArgDGowJY9TkXQnuUGuFR8COocFIsiszfC/LGdF3lf9yMvN1ero8b5XAobNUaVeVdpSr5pMrT1x+w9kj6dxyWjhxfpKrSOJ5cpEc6z9mfV7Rx6scba7zDx3uknIpmPp/Sy8Bpwr04nTQP/yOcB0tKzjcJlFWVPYlHez+PK/9LlWf7gqhpeml/DB2CdORUvCHEdbceSkUIGpfUI1UqW+3RnsbBfd+5z0bplmymfDVNXEvDrSga0zWn5WqaQnOTtcqPcCwEsJk6TnxDW+hb0oIvC8gh6IY2Mc9RHxb/kNV8NjRy23qNy2wuFT8gGkXfZdMV/KzXR2V1nltmAsUwvR7uUFZeN/7cLzSB3HxOpW5AJ/4CL8MWLezfooPIe1tyWZc3t4l/aEXmJCJacxTyK+f9SM+jJqXUNzyS47rqXqbdhJM79Ie86tRG1A87c3x4GpJhrMX+ox/92H78Nz+2uv/sP732w621dQFLEfZKVtwq2fJ6yR48GbfpuWX74Hef273Hj+2lK5etXowYu/Q+/vgza2/vUiPWWnF1wjY35u1kb68YvQUxPd02MXFHTMCeJtDsUDZbXyva+OMZDRYZe/P1y3ZipMf2xdx97zvft4tnr4ipK1hT9sDu3bnhu5CfPHpqd28/tLnZKeO6/ZKY+omJSXugcmxsrltPT4dduHBOzEWdM6xDQ6dtZnbDNrb2rFaT9lt37/h95duqS3/vsPlVHyrH3NQzUbo9G+zptIygAfLxoEyGnf4GojJ72xVyAzghmAYsBJAgnGtHODWgGsMR0k0QEEEXYpfw8wdu3I+OwkSa9NV4An790b7yq7UczCcMo+JxxUR6rMXRUG7YQFbSoW2VsJTsauQ4DSBNPGkGZeIQjPBqeS+XUF4ulDs6EAwokyjfBa5OUSNYtIqJ3dxYt+2NVdsvbdrqEkKZHcU9sk0xzs0czVWSMNmNKq93OtUBYc7aRtEnCQyS3K+OAPNIefCH4Hegv9NOney3xw/vqg32XfgE8q6urAsXGpWGktagzC5tGFc6KEJxYJxpqreN0o4tryB0K1ljXoSjUGMtrTzm1WhvvXNF+KHJyOy2CwSz2Xq7/kqf9XTlbXOx3kpCfoT9m2tLLtTnOpmpZ5vCnV47fXZEk4FWW11eEaOPQLtkr736kuqHoLXJ2jqPrLhRsp2tVssJPtwZXxAD1Fjatt/8/Y81adBEQBMPf6hYsGZnuHc2wZnOBlPEyQWByncd1SpZ2r9OjH6dwjUIBlkhDXBkZbJJxBB4cxc/Qv6VlVUx1SKeGoi5BoTJE9dNuECITq6W9od0kTYoHtf3gHNMsKBpTHr8+hBN1niHQIjkpyzAhlrVl5e52VW1tb0ZuOU/0ca0K5jTpPr5/fcKs6O2ZMLJhIkJFhM3JrbB2DHJTRgIGAeVj3s9M2pErklhwhksG4wgV//sKR0mgHJSnPqMJn7bu/LmsdAau36+R4MBxydjQrWiySHzIxZ6EKQBdx4m2RNusoLbzIChwYMj8IRhRzSTMXadMBFld1Y8LIx7EEHHL5UNvKWsXAHF43JbO5w2kb8YJHa2NTbU+aPSQkXBvaR2Few1Gu2U9hznnBCTmODHTm1OWQz399u5U0PW05q10d68nRnp1oCGIJc23FUb76pN6Dd7tnWQM+u8YNt1iouwUAMcD3qHQAzir8JI0x4wdA5FOTrsUDByfCefHhgVRTquku90gAoV7UIK1BsfaEVq9+8qu4eTJcrzAjfHMJmCa6xSQyvUxnLlOjRWtbkSjUEO+uM7lWrVxpqc7wuOh3KrV7sMjgzZkyePbbO4ag/v3LLTJ0ZsfXlJbXVg/+yf/DO7d++2bWwsadzIWnd3h9pCcN3fsnmNP6+9ftXOnBsV3dhTP6VsLMht2nvv/YX9+x/9Oxsbn7NTwydtaWFGfSHntJh3Ni5fvua74X/1/q8sA/7l6m1mZibgSD3URuvr24KHailE9omr2owTKHG/b436Hw9j7xoPZCNIoB+2FHJO0/Kiox3tnfGWhdoSYQL4dub8SZtbnBFOqT/KD6YSnOIu+M2NDZsXc9lYm1f/brLhoRGb0Bi2rfGsrbPVsqr/oWZTNfLj3ZIDro4ToWERa2F+Rcxp0a8u4I586Ck4zkOMLD5ytzF3N2dV15b2OhsVjFc2JqxvQDSrrmAri0/szs1x6+q/YIOjnfbgwZgd1HLyKG+rxTuCyaqNjpyz/r5/ZJlsn8a4gk+GVlaX/ETdzS/va+J1ZG+8/bI1NjXa7NSS7W4fiD53+CPtna1dtrW+Y4N9fTY63G87xQ1bml+wweFBe/mV66LPWbvx5cfWJj6jMTNgH/z6kb8RMHripD0bX7RMW1Ej9paNP3tqH77/2KaeFu33Nz91AX9dDYKiNltYWrGF5WXjcW8ENe2tHdLtNjw8LHjN+GYCFrdbcs3W29Nj/+Sf/XPr6ev3kwHT03N2/eVX7M6du/bVV3dsRHH6BvPqu/M21N+qMbJksxML3ranTr0inBBVhj4LDw7FwNGHve8IgUAh+gjI5F9JH6zu4+kCHh/0dO+njLWiCTGZI43qvoZfpIHp6SffpBcpRd7qhAqTMoyEUXzZK2WL9LAzqaDcvpgg/3Qyw7VzmPATPvGQprxkpw//hvcJZlR193zSMpM/5VE4z4uI/BBT39AxPvTj5U+U+2FRxtBaF2bBJ8j0IugPS1rniJvWK7ETH4VbBPOfKH3y4fHC7mGSQAxpLqiSCS/GGCfD4/qu5MTNd13KZKGAHcZudz/FO4CP09gqPAFXEELEDl9phadeFXgG/XRBnczKxEqhBb+AIYWL8IxpLuzzuFWKOBjumtaNfJP8PB+SiLyBZwj4I/9UpXB0eEjHJIMPhVV4hM/Ep00cV+UP74PA+Dfvv+8P8iJo3hSPvr1dtNdee8Pa2zqcfk5Pz5hIpbV18Ch33m7cGBe/nrHWlpzdu/VEsCra5NSyXX6p0x49ggdotHwub93tm7a3s2YDg1dFvxsEW7AuVJRVQHIHlZOiSgUWAW/qHnDHHm7JN38qf6Qlk7om8QE+d9HSKizaBB4QMnSUAF9HVZlp3EjAweqW1KQUkTdXiz548MBPtzoPI1hSFkx4DRZ1EZrTpxCQI6ymvGz2YJLHAoo7KD2E6dzt7zTeH5Nk7lHrvAlhXKAtWkhBeJuG3fJc18M3ScBb7auswBA8KYovo4yMcbtKG8VmEt89xntKsrfyVo38NjSfY1FgcIATVeK3CwV7NPbIF+x9Uwz9Vu3e3dnlPHFJ/Bs8FJu6CsIRTsDxPg7vStUwJqsObNYAntSBeQbjf5vy4zQYgvsCC0Wak7LITbvUa4xeW10NeEjzhgrX7fBgOzwgk+NdwQ9+2hfTm5rER7PZI6vgmhPJH36F+VwDV0DKj5O4nP4DdvCK4A3jJ/Gpk5/kk31goMfOXrig+UmnAMg1ImzqClpIP1Iv1Z+U+gnhvc+Jfxf773wwSBK4gw46zTeKLkczk14s8hKG1KK/kj5+/IED4KcTDLmRrs/1BFMvi/78Pwrj/8mPm/AelNRTSwuEDyZzNmCrutVrrGe3JRvmmHs4YfSYqp/y1L+cVG803vQzT4kkSZdf+hWw8dw8V++PMgmfXknk8QCClNMgD0dusrl78uEBjyuPX6WPq+ORgOPXVBKHuAixXRHOg8bY5p9JucK9oqrTjDIk9jCk5K9kgRdtxkIJJyd2dg/UP1RPudEn6TvgEJlF3Epenn9atEQDNdzBZb5DXCfcTvDHBdcykVv43BT6nSKclDenlBcfmpQ4RHUi3L7wtzIWI4UQjFQR2o0w5TZPKhtCsYid6vS3ogis1DzRCl6AR4yj2CkEduCyywK6/H71wYd25/6Y+Nl2RRMMVWbCQcd8c5hiMucCLrQD6ab9E7pAJfgmd2gG1xAzNwBGF8+ftmtXztvhPqejgINqorD+J/O4kn90LtkiPXLD9H4g7xiDvXquSNFjkD/19q/w5DvG5mTcIa680zTR4CAmUdzN60FaOEbdcGGhplZzFtKCd/ERC0Gu3KB7kYgXg198E/whfrj5b7nOnltolaFSX8IQmp/jcVOVlPgFCpimqYSO7F7sBg1Bh8Ixzed4fqiKb+KnpNI2hJ9xODmsVG9VHHrPrSfQTzahLi0shAxCYwGbkgjnuCT8CWjRvoIC6eEehSybqOdt1CapjNvLYd1IMYOPKOdxlfqnOlWVcMTxeCAb/cnTCH+s8aWxB35Dfdff3xCesOk508CGAfoQ1z8hAwUfgLbyZezy8WtfuHNgjfLjlpO85nqFrPiCnMZyxeeaN/yJg4yTjUXQGjYXuTBfdrTTIME2xjG5Je3grYvFq0g4zZ0Vjp3/nCZj1z+avspVYunOdno85WNTIScFXHaDnFRpRP9TPgjJla7fSqFM6Pc8CJwu8lTgEzotUerivKa7VNohvd7Jx1/CaKzkNhg2krPw0ZbTPFyFg/46/Kg/9EcqWjBwhy/KVq1SHj1ypx8LfoqKvMU3Z+kf+s6mO2geIzlv3f63/81/qzCC+z/5h6d/2NfVYk2NIgB7HL+vt+ZCrz0ZG7f1pVUX4B4cIPg6coHpyHCfPXh431aX54UIm7a48MS2NXlfnlnw3bR7ByUxUQhQFsUMmHX3ZsXMccVBjRiunPX099rwSL/fcTgzM2e379yzH//432ryrcn8hhi1/ZKdOX3ClhdXbHiw3zra8/bm69+1i5euqRz1YvJP2uVrb4jwsYZU4w+zbO3UWF//GWvKt9rgyEkbHDppQ8MnxSR3eLhzZ89oksErxXlHhmYYPDGqIMKhBgCQnZ3PR0Jcjqu5cqDS6AA2CCoIEMgooEqHe7ilKABiEg/IE17444MJCOjH4YSYLeoQXOsRV/5wRCV5DIc4Sb6ephJzhHDkBKlAWBCZPMW8S2ek6TzgG4sJIB5l8FeeVSg/ToqAX9o7itzYzU/n5hgIE7NTJ0/Y/MykvfHyVRsZ6LXpqSmlUmMljahMXrmPnB3e3IdOnpyuoG5cs8LRdoTATGRDeKyOU8OunUMx1tvOXG9sbNqOJg4lMcmpsJeJCsw5RR8ZGXEiyYR4X2H8HtG6Q+vq6VWeWzY9N23jz5bs5OCA0t63zz95aP2DXba+emTz82tq4z1NFnL26PG4L/Z8/Lun9mRyUXBqs7eun1AZVuyo1GqP7i2qLFuWL/CAGQ9UcpXFjnWKP3/l+mlNQMds7tmaTU/M29K82YmR6z7hquMkiNquVhPWX/703/uOBu9ogjkEKu4/FpwVFlhw8iGjiQs7g9glBMYwOWM1uKu9zdpb8m52d3b4rnImfMCJiRvXePT29llPb4/gwyodx6obXKDIPfgN7BiGOEFk1cC4s1uZDu6TQpXBj9ILroTv7+ux3u5ulYOJ8YGtrXMtxq7xSC/Hxakfiyy0ZxC5mNDlNZkCr9jZgaDSHxTlwTMNfiFMV54KjNCDCST3lDPRoEwseLTmmYhxlIiJ5qEm8luxi0tlz1BnAZGJ3o5oTr0wEyJVKm3apeGCJvyqr8pLYdaLG14mn7iqrHs7JVuYnnMGlAkg6fmCjeoGDtBTEEJQhmw2732PnRpMEnm0jbqCYxBD7u9mBxhw46QIu8sCHkxCGb7iHnYWSrjKgngsfLAzP/KpVzp1fuIiFkM04Kg9Cqp7IZ+xEeEoCwVMimgPTlzwUBzlZlfYeilrNV0XbUt13echYfVVKItTGFWaemN1JdMFEO5Q0d5uslWHd6PKdDdMlOhc2VrWogfSTn/QaveyWaWpRJqO08MkPPTG/fwvTS/SxoyTJQj9GeAYxA5dMFZUW27vCqaC3Y5w8X/+t39lU9MTdv7cGbvz1Q2bePZEeL2nfjgsXOIO4Ix9+eUXxjVK09Pj9sqrF2zkZI/98te/FD6v2/6u8KMEftXZ55/dso2VDfvud85Yb1/OHt5dto8+/UglOLDvvHvRWlsP7e6dceto417hTvveD/5YEwcNzLlGO3v+pN25e8Mmnz0zHv4Gd7gWBqZuB0GB+g8MH9dg7eywg1F9XbScXbuM0yyIUXeECOzOF4o6/aP/QNt8bFE4drqfOjOgPlW00taudXX0eH/iGh+EgvNzczY0OKgxgp3+B6JXG1bcXvM3cE6fEV0TPX72bEr0et5PGrEIqY6hOrV7H+eee65ka1Ed9g9DeFJTU+99emenqPI32dBIj+jvsJjZPdHnZ/a9v+iy02cb7PTFdRse7bJ7jxY1NqzY8vyOTU1uq/8d2dvvNVt/T1znZgfv2MauxgKEMO3qZ51Zvz7o3oMnVtrbFJ632IcffW7jYxN+ZVa7ytbRWbDO1m57fP+RXb140d595w0be/xYfS5nL19/3d5+5z3V6and/PJ90Z1+u3dnWYiUscGBU/bnf/6nXsemXJutb00pzwbbXOeqhlZr72yzJ0+eCOdq7N5dHgFdEk0VTiIwV/8+PXrCWgT/JsHl8ZO7dvrUCfEBWRvo6bdr166LF7kvPNq23/72Yx+L3n33Xfvgg1/bwsKsLz4c1Zacb3j66JEtqG2aGhR3aEgwvKgmFWxFv9OHQ8F++gXjOHYXnGDzjomutksTxjuycEPfaCXn8aF9wWckwSMhPOM7MsI18RSKeVrxkYYpT0rwkyPMahrOr/Shn/p4FvkThnydCVd8mNCY3MMdUM8knKeQ8izBsMtwP6cDCoJbZBvhUeI/Iw3+sONY5Y8iDkwv+UJ/o7z+I5Wm7wn5tyeihPlDlcHiJv6RVwQkpSiXUy+nabgzwUHLXdoXJRHqef3D7gvdicYtFfD7RMLDsPOWXYcHwdfoO5h10gzTVWp6HfQRRQxruayCN/BUZXyISCJ5OvLjK4Xr86Zs5fyoXeqGoszRplH21J2ooZNv/mQPSElRNjVwig8UlsVNTivdu3dTtLUgniGvfvRbp1GMjQ11ojWDw/bFF5/b3NykaBHXo3Xb6Kkd8ZPb9uShuNO6kmhDbLqZnl1S/66xt1/Lir+vt4djS3KvFS/fJphu2MT0kujTRZUFrjbqSGndpKxe9EqNgZQreTi84iuxU6HURSq1g6DoCKF6RDun8QkWeaEr46oLMAGnAjrOJD4xydS3TE9TgeAheKD3zu2vnEdj/uELxeJDXPimsOxsT1Wz5jC8dUaS8FvkS5+DN8KN3fnRhzUBhv9kc4f4SPofQneu2mFTCWVnY4c/Bq802PBQKrHzXuOo2gs+nR3yCDdo+Y72Dh+XuG9bkwHb3hYtzDc7T9Ugmji3sGADA/1eXgT5jLM8/M0JSBYs4LdYyIZfxWRjBvzfzOysLS0teX9ZW133DSsI03mrBj4Ufo8d/oy70Nf5+TmvB6dUJ8bHbXFp0RfZRZK87akriwEt+RbnqRHmARt4b+CVLpzQOLuCFff/s5GGxVv6HAvlPARMuxDe5zGcliO8cJkFDegQ1+jRb5hf8XZTb6/GzQvnrLmlTeBkHA56CGxpcxfUJf2NdsfL6ZT8K3RT9EomvDBuHgYtlfrpXzQg/NxbHow3LsiXHwsToJ4KJnfvGT6OgFOk4XH4UV3BwvjAqJiOnccC4qK0qJesuCIMZUclpzW9htTLgwZNAP/VpIJf6BBA4u+lU9K0gVvcHeVxXTMjj+/wkI7ipUZYpMFNt3pZw+15lfbR1F6t0jyq3cv5ouRM+8mx/O1Bk/DUIk0/tDu7vdqsqKiMJ4cXdZXd6ysHtm8hqGaDGYL/9FQZ9/fDVfscwLUCSqVWcNe/E+3Jy5Pe6xv/lCG4Q8bgFvy4C/6J73Gj7FgpG3X2P2+vqBt+Uc7QyAa4gpMxTkVWWPKRVtvG2KJASdiAAxpcDhPD8SD95keRIl/iqd/IZPwlPfLjdAl0JXaoK4zis2GI8eLBo3F9x4Il79yRb9Rb5YE3F1IyPwc3XbgrhZ+bKgOavPzKNGCjFNhhfP7cKbvy0lmrOdxVSKXHfF/RKe/X2jcc3RJZAJMoh2u5uMZRNh8/E4UT3w7rJLzzHlWaWGWlbNJ2TxfJwEg3BRfwJS0LOmiN3FQ3UoJzkKvjCLQBjSJKGgu31O4ll2f8KS5+Za00oE9KH3uUJsyIHSmgjtXhOfU1eEq5W5pE4p2GizzCfjzd1L9aV0KHr0yl4/ysAOlCZ3mwwOMLI/pjLEWOwTV3jJ2MD2oGK4jHiTJEmzB+UX/aLDXLZUxMVOJSdvMyV/urHXFMw4UmVMA7tYeuqAgZsfAJvFC9fGCEA1Hd9Bv9PXGjjDKRiab0nF333Jff2qJ5ksZshPr7GvcIF9d5Ch4K6+92ILsUbNiZ36p5VRv37Is34VYTNrEii0xLRNlTnWCouwNM7A4vdwo390MpQir/DF5HbSM3p12qDKa3FelK++kjjfe0W7qJCPqXvjcGbxOKBUPaXWGUTpq/3zbg5Y241drd3Y4JvqT2RPl3xCMsNJZ7+PNNwCejuWdjsjAetIg8PQWcFD5ihRl0EYfE3c0oF0GACX58ouEVkW1B39hoUBIftVncsH/zr/9HW1pcUVnFU373ncwPW1tqbbBPk2VN2HdKB5bJdlpPV58aN+OP3/X1tNvFs6O2u7lmf/WX/9qejj+04eFOO3my2472t2z86YStLmtCTumUM/cZcyXJuu8qPrLuTqXXO2DTc0vW2tVjjdkm+/zz39vtu/ddeIOwo6FewNvdso5WHpZa8CP9HOudm5mx/pOjdvr8aevs67WegUGraco5U7WxVrSrL7+qCfcJ6+7qV5lOq1N2WV/fiHV1Dlr/4Alr62CnRY0zflz10crxTiEoHZuVXu75BvF9dVfUGaE2wtvyFRmJpmETKAtZA8AoH7iqwqFdufuBIKKOBeLrM+6/5TqLuF+KHcpuyo0jM+yxoePVgoTSCOlBbE9DWiydEyIGIoYyBIm8nK/+5wMTebiA1hl9MXfqqH7sTkhRp7IoeNxppbANIk4ch/HOru8LZ07ageBfyGft4YOHtgGyiClHQMkkZ2dzW/mosEqTkR2hdKGl3do7OvxoLgLMlpZm6x/ospOnh92+vrZhM1NLtrVZCniqAM1iwqNjRQdj0F1ZWfH7RnFjp1FeRKMxU6d27FQduYtz21pa2+3siR57+GjCdreabWhoVExGxp5NzGvw3xGz3evf6zu79vhx0WZX5p0ovflqvT2+M22/+vFTTSpFfg6zNj2/4Ix+R0dB6XSKgDdq4jAvwtUjXB8QrM4ovdetb+ikUxAWhLKCab1w+tPf/kod68i2i5qUKC+OL/txYmmE9v74D5P8pDMzyQcXEI77TizZ0x36rByzExgCxC5bmCaoGZMMFp9I3x/91OTCOQfgpTbkcTImYQitmMyhvP0Vl3ZBwTSwc6mzvd13rjIY+VFqttOJCLKzF3ircD5BoP1iYaHRV60RzCG0ZpKwXqxcrdSiQQ/7RrHou72wI6DkXQHypD8wKEB0gSt2CFCX8KSzq9vhWVR6CP6xNyKgVPXYSc97Gy+f6Rb+lrw/qro+qWOCltEEjMkwcDjyO/tVT+XLxJHVd8cppQdTiECdsm4zOWWiq7Q2N1mIIu+iTyjZ/YaG5Yn3FhqsSfk43JkUatBi9xanc5hM4levNKkzu4RpT19ooZ8pfSbXlJeHk2EeGFw44sw7BNx3zSIJp42Y8LHYBeNWPBR8+y7briblDMXeQb1NHGXCrPph6KTngAOhZJNfCOJDhS9aratE0IRJlQvp9S1QuXOqX6TAj+o/d0sK5mm7DRX2NFRMMt3BJ6AwgGAuf0yefUesirgvDYWEia8TrnzyySc2PvbYrl65JNq+bI8e3BE9z6t9d2xwoF9tUO+7RGkfHmXu6hYuHpZ84j3QP2wri3u2OLeg/tFkk8/mrV242t3dYKNDZ+2zj+76ffSNTSXRpy0bGKyzG58tWLa+4FdQvf76mzY8MuJ3s3/w21/a+LPHdrBX8gdhEUxMTDxTSdWf6YsqN4L+tbVVlT8WbnKiWfQvhCBUHBxh1yH3+kL/wGf67OFh3PkPja+vPxCe7FiuiUdyuf4sbxvrm8KfYBZ5qLu3t8euv3JdeMei6ZrwiKujuO4rK/g8UvlaHMdZ7OLkFYK2jvY2W1xcEl5zzcO+XzHQ1p5zPN3ZYtFgS7T/0Lp7ufKhoHQe24O7kzY02Cc8PhJdH1D+OZt8umFbOw3qd/X26qsX7cmTeeV1YJeuCK9LR+p7a/bhx7c1rh9af/8J9ZVd1bNkp04O29bujE1PP7b9Xd5qWRLMeNxs3xcuGD9VXFtfXnW47IgeDA+OqH1bbHx8xt5997vWo7Ytbmrypr/bdx+JvkDfsuoDBxpDGu2rW7etNsPYsmN3bqldG/J2+aVrLvxhxry/dyQYNYvOi1Fl/BTO7CGgUj8fGe63jz583y5fumQrCyv2R+9+W/xH1m7dvmdnL1y0zz79VO2bd9h99vvfWUdnizVkjnwDwmuvvi4cW/JFe64FO3f+suB9UuMYi5NMdpIHzF0F7fcu6B0CzKh8lPuSNP3Rw7s9mTjJUUaYciN49Dvs0nL3NNwPqArMSfd301OOuPRBn+jp24cSufnVQ3x4euIFRMNIEx6H8doTiiSkmMAL+tKhKBtpqK+rT3sw8knKiilD9nD3cnqYyC/siZ/bI0x1WBeaKrjnK1rvAnOPHlQujYctYniJZdcvFrcnplvKX/57nJamCjfylVZVfQxX/dIy4Bb2dFcvfGS4E1ZBnachTOz8hR9gERBMJi4LBClrHwo7JToGA/2lMHQtf29DACpF+xIvbQ1UCrfUTBVhvc3dTjlUR+ohO+1PHcIv/J9Ph7LwK5CEkrsLTxTWhcFyZ7xlYey////8P0RXuuyyaDiP8c7OzNujR0+dRrW3tdjTyQd26uyA6Ol9pz17u5zm6bTpqT178nRcdKRgV6502eLKgS2trdjVs1lbWt63ze1u8cKr4iPEB2QObH5h1i5d+GMBBQGkyqayp8Wj7yS1Lbs5TJMPt8sv+pQc+U89pbBTN+IHvBi39EW7CnABLX1jeDxPDRfHWdzwc+GM40XE9bQwSUzKNxWIVty6ccMmxzl1LJwRnaJcXFPjKQpXGO+4B5u2Z8Ebus7CL4J9NiX42zfQUfFKZMZVM3FHfuyC87uaNW4RDwE775Qg4IYXoh2pL/fd824RGyXiOkqNT2pT6kYbs4OfOVQI/8Abc16IN6AYE4mDQD1Tz5UujO2cHN0yTnci6EeAxhtf7JBnEZqF5x3xbrSVX4sDn0Y5NIZ2aL7ITkoeCod3ZcwHv0iDBQD4QTQAamyI0wDwZ8ACWFM+ysnbNAho1tfXfLMKvHrAUnBR/lxRwM5+BAY8auw8HXyg5om+60/9lubkJ40HH8kCB7B3OCgf+ISBwV47d+mCP9Bbw9tSKpt6RuCCTPoZtACciIl84B7jH3m5qe/o8ymueuZYAlf1h3+FvqY64vLHQgkwIB8UdXMBiGBHopGOVOL/vCKdVFHyVBHchSfyp6zMMf3BcsIkUYBP1JN+EmVwGpP4kVp8KYL+vXdSHvxkEjc9LeXCYk87woYQ0a1hJnVGec3DGgGqVMAndLWiPKl6kV/qVh0OFa7JrwzgGfZKGdxeDpk4vlDhR931qzhcUyqq6uMFYx00hexldT4ZwXaFon1dRRlCkyZmijfEktVNoQSzDe97hHFFuMTuNaZNZAG/iUV6tGUI3KON4Mm42lnFjfZSoBD2k4DXzNPyMkUJ3D1V1f3AQ0fGTjPJizTJz00BwcdUNABRnC3xc5uiebzP8eDRmN2591CV4vSJ0kvr4vUQ1qlfkB9zXJ+vqj97uaSZtzJ/g/fBDh3wUz4aq7m6+cL5U3bl0jmFZYczfGjK35HN8TqhaCPqUjbTeoWlSpE/VD7KAX1w2ZPqS9+REWVP0qD+qRvfaP+m3OSlNFzLzjdgijlj4A1+Tjs8T6UHPVIdfb4md/0numJP8RuFrSq1wCOPi5vCytXjqWCyJXEiFkpF/Q+qF8HzD7qVkxdMMMrq63EIkAZPosjkb191oV1DQCvWXt9CavlTR2QjwJ5I8PbQfjYKIiukHNTb+9lz5Uy/3UwKh4uyCAvK3ZNwaJ/78ZX0TbfrR/8pTFPFV6V/V3wpc7RT9HPGY1+48nYKE7rtixrUVxG4ZYSbHPz9FcZaYQ7jL290MH40KB9OATVnuJFEY7bGTxYH/J1Smf7Gh9Ji9zwyj5AzqExVGlWpkwzHY+G3YIsZ+B1uBCGGh69KwzcsqbzUUdbwJyREQ5EYe9LFdPpSumkCmRn8Qa3aD3oCP4R8Z2FxIU64a56P7CedI71IRU6B+yn+q0TlsqHS8Rm45xrEV4jXYdGEkwicVvBNQPKj3yInhJ+kPEomaXf1XcIpfSe9/lPxCxX54RT9PRQyJwT9yBWp9wcfvG+/+c1vrKWlw/Oq+9/88+4fbhUXbGdz1ebFmA8PnbLzF66KAT9trZ19duvOHXv0+K615OutuLZkN2/9VonCZNXbw4e3lduBvfrK63btyhXPFOaCh95gtAAbd4BnhRBcXcFDek+nZsWwtohhKtnayrp1agJw+tSIlTTh72xpFFEdsQ4x9ByvH+gb8NUj7nWfn5nyVaTNtVUriDFDiN1WyPjxYDrrXmnTSlsl5cUdoM3Ki6OX7CbZUpkAhZi1wz0BAiHnvj/qiBAJoQmCdoL4SQig6gBMQRjKG5jGTTRwxwhiWOVHPJxwU5Nh0lJBEOkM0mpABPFIOWuOOAbDFSYcSal3k47EsXmYKZgq76RK0wX9MonPwxUZaRf4i5EDTuxwRpBsqie7o8jLH9wjHO1COH3XIsRUmdjN7HfGyyzkmxyG01PP7OaNW35H4K46DTsMFhbYecMkgruqOYqO4DejTrJpK2KkfUe0OhGLB42ZGmttb7ETJ04IX1hdKqkz1wifBnzXLLv82UXIPdYw/9w/TWfnQTYQmMlId0+ntQkvYLyX55cFxV3r7K21Sxeb7enjZVtZrFM6JR/cR4ZHLZcXgRLxnZicskYx/VtbSr83a52tzfaD77daW0u7ba01q1Nx//yRnb/0kiYjgkmm2XKZVqW5YJ9+eNdmprZs6MQZu3LtX1jfyKu2p4lL6VCkS2G5aKdZsL752ceaaGhCowH/UGWGiW7RpJXVfoTHvHOA0J6TDr5DSUwFgwXCbCYK9AsmEUzewDCYKQTvMDEMzBAk4vMegq/+QZgU3h/tVQQWFbjX348cQe3kSDgIsxNMERPgSb7s9uU4N32P481xtUidT+I4Bu3pyY0JJyjLoMXEK3CNyYFMpduQEW6QHoyV6oFwnLhgOIwpfs48URqVgRXkrs52TfxUJtWFYiJg595z6kGe7M6gw0D69ncCpxhU/uiVU9bb1ax+rMFUOfhpCdWZo9hcabIrBg8CyVVHFJCdcDyGTL2pE4J0JpRMHNh1D9FjUssCgz9+qkkpO82AAzu1qBN32LKowqSWfs+Agp16MgkG/jyUzN2wMGfAqR7iLUBR7+p7YJkIMank8WCE/PR7FrDq1Lf96pT1De8rMMW7de3WMHDVttXmfvQVwDNMYMRPRemTK35Se6rKg0wQH9eJU5huD/oUKrWEW1W0YzpVx93SdJK47hZ446bKR3kijChhYkL/GM9kOEWEGWfA25dZEmwPVW/ahiusPvvofetQ37965bJ98P4v1S5Fp/E7PsledDzY3kRIUOOne1rbGuzRkwdq94xtrK1ZX2+DdXVn7NmTFTFkGWtuabDS7qZtbR7Yk2fTynfHTow027kzJ+z2zTXh044VOnrsytWX7cTJE7a8umgff/pb29le87vmaVvajDZkhzjt293V41fBcIdjk2haM/cPtsfJERaNuHs/cFE0QX2wkC+IvolmCgcQ1NPM0LZD27Tevhb7sz/9no09nBB94KoPdvZHf2LBIKu+/uabrzljcu/+fa83V1fBpHM6hwU9rsbg7RsWn2gL7mymzDQEpw66ezsEqx6beDaldoAGNNjZ8ydED7f8CqyNjQXR0RG1yKHqXWfjTw5s7HGdff7htC0vH1hnZ7PGfwTsM4Jvn12+0mmbq/Oqg/pXrk4TrpLGrVXbWL1pc9OfasxZthOn12xpdcpmJrdUxgbVe99PC7W0tIkerdue6tigidnJkVEbGRy2wYFBu/XVHfWjGnvl+nXhCg9079nqxlONG/uqj/pMrfiHsWlrb+9UOxxZ32DB5qYO7MP3J1XVBns6PqFxo11xNXkTjDmBwSIkC3a5TM7+9Ad/asuL4iv6e5XXDTt/WjxOS8EunLtgJ0+dsRbB8Ytbt12IxePF9x/eUbvmbHCk22ZnJ60l1ya+Yc6WF1atr68gPGu3ly69IzwbEW5welFjmNpn72DLaXPaF9JugJlOxtQVvH0w0TDHoUTzlAYaXgraSd8Opj5RspBOkrL3K+9b+ikLFSMHV041iO/50Rdj0ugTacaLJH4oWZRs3NsM4ynOiVmjUokd7bLLjXJRhKQE/uvlTMoeE8jUHxVh+Ebzldo9XPKRlgMznfAjkMSEpqOC5snuiWCX4V7hj/IQySfwiFCpf0Cn/CU6FJMMwUeOIeiPvFMBFPftEwZQML4i5EjzDlXJwZl1T49vYE4LKK60+yXhaMNKCrLFv8eD1Kf4Q58OXIjwkX7AB9PzQZMMdcBUSMcDfRAmjRPlktaHu3l99O1xKiryJr/I0wuiQOkxZYSz7lODoIRxcMdu37ltX3z5ifj3Vrt69SV/hFuoZnfv3LPrr74kvtxEw760t7913do7M+qvj0UDGqy/t8uO6tix3yzetEV0giv5am1iYs7+5DvnRd+XjedMrl7rFW3LiwfddWHwpfN/pnE6X4aTlzUtM4XGzXW4U4HUnni7Kn+lQCjDUFaHl0zBCHjz53AU4AKWTFQTuHoMxVXjYQ/8if4V8K/oCCq7aNTf/eQn4mnjXTImapyChIdgrPFxQnSFTNgswnjEmIK9OZf3xQHyYPc7mutw4KsP5L7CFWbko7jwqYwPfDOW8VBlId/ij/XWi//o6uzyE6lg2x7XFCo+/A9XGCAoh0fkbnvASFrgDeMfdHJd/CXX9XCClEkujU4+LFDDn7UXCs5XohkH8GQ3P3VEUE896SG+mKCE/cochWP+wgO6TGDZhAIsEMpDfHzRTGBE8AcvybtSTOiBjwqgKrPpA146eO+urk63A0v6EWEZn/Oa5PspUI2j1JXxG3jCg8N7wj/CA8MTcm1RjLdt4jsKgjWbSjS2CVbDQwN28fJLGq/blDd8n6rpuCa6qQo7zUj6mXqy/3ogV4FHdHpCxF9VX9UHIQnuMT1qpMGfjw2qkxNBBQbfoFfEAf4s1qfjR5plioPJ5zEV2B8+ESpRAjiu7JRkLiosUHmE/ziStQxoieM4doUu1yGCuD0KIY1JPGnmYz6XUHuGMDn6FeGAY/k0gxP6Co0jgdTuNj6qNGlQPv/UByZl83K8SCVxPO3qILJ7/m5NyiI7GhVtjSW+vTn4TM1yyCRI+pPEi6yAXdQbbw+SlJNfSl+B34sU6YVBnaNMiiNYwo94nxIukxJjCv6oyEGKQuPuH9CxCAm8jgn50WonZwsIrXQcMzw+TvpWol70NA9M3PjAmtj9G5Nv/aTujJWuBY9UCIiGL/GNZQrEI+8sGHLV41d3HvrOfk6fgHd+8kzpxFy7AgM2gnHtGFeIUTZgQFrM93wDqOzQBUa3qPmBeLyzdvniGeO6X3YMk663A/qFKupMutXBjgVP4KJiqV1icYc3WPyWACmPl5ikw1zY3/tQqaIXRv/HThs570KJZQa9QdNlo36uydOz1Y8ShuYAY2gHQubAlyhXWSXf5Zz0TTOzCJLa5RzJYqmqZHVaZVecpPmu+FbU1/KX+sNumGGv5PxNyiGl0KGJRjKNyM40ViB/YONtLhNyOG4foD6MA6TNHIx429ubxruJ25qTgishUFbKArgXi6QT0/OQgYJ0YU+9AlYqixwCn9KwwDnMakWdo9VDOzbILf0OrfQos0x6OgJ6NhUj0GcRw6+nEr+GHNDvvJdjqhFI+xW7wiCu3IHGs9kY+Sibmwivf5cpEs43Kyv99EoaJS1YwKuq3MCCsiTl83qqXNjTvoymb0NTvI/LRAMX/UtFTOKmny5HxRkeQ4EcdvSOJB7KYUkM/UPzXI7DddTI2Vwmp++dbVtdXbbHjx/a4hKnEgfEA2Td/0X4hnre2esmTa3w8jmbvjGBXbz3Kgv8m8qBDMBPJal86TjHKSRoDn2RYFEN6BV1kPI60peDfnl++POHmYRXJxZd23G+EEDNzs7Zv/pX/zdbW+MmD5Of2uf//L899cMWMS1NTuBY3SnYyvqm3bx9337/xVcudH3nnau2uT5lD+9+YaMn2jX577KbN+7ZzMy8zc3OOFOPsJX7/CefjflqEUcuETI0FwCumMHVDdva3Lfl9aLdVtonRs/4atJwf5vtFpdsbWFRjO+GGCh2Px9ZcYN7j4VkmiAM9RzZ4vQNW5z50qbHPrTVmRt2sD0jvwZbW5q0jdVntr48aQszU7ashuvsVL75rABaFIGW3uXhTiHV/rYmHjeFrHSGPYXjKgKhtiYPXMcwo/hcvcDKLox9qgTfMtCx07T8eUdzz0BsEFA/YZeCWBwLKzfIBkQFhABp0Z6EOgsdJn1VmbrLkJuQBcRWGPDGhwIPy8Or8ZiOH61RmREuQrjojFzRwwLJcH+ftUDIFN87MomoDAhCWZQBuVk4yWTEDOxt2+1bN+zJ46e2sS34Z7K+er4nRIEJ4ThrOomn4FuaFOy68IqdIwgsgfGhLagtb978yhbmlhxB2cnDYNrW0ZFMIkq2WSwKDkw6srYhhPSBXOkweQhB1potrWgyUZexhuyRnTxdsO+8N2Qz49t266t5W1wu2sBQrwb7bRs50Wtd3R2aAG5YSeU9PXzaH1Scn1sz26vVBGFIk5pzmmC2W23DlrV2smv7yNrb29TJu8T4M8DX2Nlzp+38+betqXnEDhtbbb2kdjwUfuyLodAEdH9jzf7+R//W699Y1+iTm6YsE1MeGNuytY31hMkIITADQdo5+eb+WvJ0Yb0yBSZbTHCUDULqYMjSR8sOrFETC3YMk6EzPUqZ9uKaHgiWEwC1KbDzRSFp3IAjkxIEqNwOg5AajcCZO9E5ds0OMcK4qUkYiyy+I0zlQvDNw8s8xkt+6aSVejDJQvkOIuVD/Zj8UXb6AYsEXR2d/ogakGD3a04w4mh0h+iGt6+7N/nix96h8EeFdCbqcN+unerQBIW7FQNuzZrAxsSGqzqyVhD8Vjl6DXxVX4QO3McKrCmTM04yY9LBApIGaRFZmCjcEaBSbya7ftRLAYAbbaIsrNkfZAOXj/yYuj+Wqnh+57KoJv0YQry1w2mHPcGr0YWr9BHqBmOgaajRbYHZofrDhvCCUxg1KgN33bpwSWkUj7JW1/OSbQv2B0SgmqIQPqGhj1F4TFeKwzcO/KfWaje3VX3LL7wxsbj1mPZKy4QeYa92x+1YWEy5ETT5lI7BN+yRu4hTOGCV1ldotaMwVjgp6gup5Eoq0TgmebXqf+ysX1uats8/+9QePbjvO0F5i2N7G+Ewu3iWbV3jR2mHU0lmhUJO/X9T8Ubdr6G+ZOcuDPuCUKZp3/7o+9dseYXJyb4NnRbebIqRa83b4d6qnTjRpXxmrbjOwkONXbz0ki/o1NYd2JOxe6IdM5Zv4nSS8iuBN1nr6e023pRB4MsiUL1oLSvEnaIrdWKUYCaYIUEDeIdms7jpZaFhwRkehUXYz/jEaYHmfJ0Nj3Z6vNWlPVtbLfnbJrWiBUyk2GEoDFK5Gm2Ma/U2ipB+1bvV6SzCCWgFfYD+DR1uqOcR6JJoIYtU9FkxF8JbHvBdmFtWg4hOMNaL5rHYVXO0bv39HXb39mPr7R20lWWVYa/OHjx9ZJurCF64hgHmtk5wKYku74snMOvrPbC2llZ7OrVnk5MLqt+Sxv5P7Py5nD19NGbTk/ft5LlB2y5y2qvP2gtDvgufaxM4lcPDh/TV0dETTvN4tJPdpn/xD/7URkf6xSN8Krq8JYZszs5psrW1mbfHY081weMx911rb2myQlvGJp4tqN+Ldp8fddrFmwFXr5ywrq4Ga23P2OzcnNM2eIV58SptbXk7d/Gk7Ygn+Rf/9B9be3PeZmdm7N6Dh/bXP/mpffz5Z+JjZsSHZG1iUuNgcVW8TYPGhjNWXN30Mfa8xomu7iZ/L6K99axoW7/otWiJ+i805fAorvqK/kfnQGPQG577Tpy864dVGmZRNDHx9q6JYqBQTwouAzs0BjqHDnpDEL7dN43vv6gYK9BM2BkDCZ/GQTvjqXBwSOCg7z6RxXfwyZ8/6LFXhRQTi9MA2VOagRAY5VboATHJKFG4pzQeG8ptSRjqA11gHKQM1A0VvoTjF0hRHqWWelRCeFr+5yZhyc995B95k09FaB5hyQq4xiQkEXJ4GfCnbORKvagF8dyQSr8jHDD0fBVOURL/0KmwzlUlgYinn4Bh4EVMqmMiAS8Y7RTlpL0wK3lWacLgn/hFG8s9Ce921/JX+GoVbUk7J+VMysMPocEp2pVywUvu7m7bvXt37O7du97XGhrNr8/84osvxE8+Fg3o9f7y8NF9mxNtPTl6SjRzz0aGB23s4YrdubNoO+Kz5mdEx0UfBno17pbqbGi4xm7dnraXLp5Qf3ysPOttV7RtdLDfTp95yxqz3aoYE071F+lQAT/qUDEDhumEKYWp+xFFZrUCJl5X4KM/ZaFf3OlDgrt+yjgC/FLtf+HvAmnHm0q/Q2FwAhThEqeaPv/oYz9xxNVHHW2txtWCnK6ED4Gm8bA/O9dxZ2cqvAs8DDu5OH3JnAUaz4YJYNAk4CMU5x0SaC08HnwKV0ZyEpTwhZaC85zw4oxX0GI24bDZxO/iF//W1t5q3V0srNaJh+KtIfG3KjtjjQL7OEI5wBGuOhwe1IRZcZmELy7Ni/622bkzmuc5v6WxVeFYSAXUjGHwbMgF4N84idDgvFy8I4CAnwWuvMra3dUF1NydnbychqXM7NJLcXQfnk/5srmMB9nh6agzYytvCLBYkJ6kIA8WDpiXNHEyQHkwTkJjoN+cxosNHFFWeG3iMI6wEIFAw9/JEj/tc0X592uedeHyJfHsedErlQlUpNMrAdJFmAcdCTyRO/1YOOLYAm/vfvTlwCuf/OPm+JJSr/QPzCSNwPOYS+LKN/1TPA2LFbI7XMWfuzfxiOapSkXinj4q7SeeDt/8JrQ7rpdQWI+PIi8WoZhvRGhiudARDe2Tu9eHeB6DYFEDj0O+/Mtk04cLQtSO6cKqoiZxyAta6Dng4LaI7AFkJHaM5zV/ssjqGhUlxj91SVQSp1o5XOThJrAOV/9OaYi7pIlKMR6iEi83XfPnOFsV1xMEYvIX7OjD/jim6o08wBd6FQ5houNClVyh/BeJRx7StBNu8J30EXaU+ukOxXeBv7ebI2nARuFJIKrOR2gEzD73VBjagzXukHbgpxDURX3G2wgjydPTS8sga6TrFXV3vikniYRfGoZ0hTf68njuSECHjtzBAtlEK9bEmzP+dXT12Eef/N7Gns3Io8E3EZE48hfwz1PWvy8qSoNn9C3Klmrm4pplK5jGM6VNLgg66+uO7NLFM3bpwinx3vEOiqepPCgVcVOV1jVVjvfugHvq57GSeOGeurFZENorTw/r2ciswFqTHpU/hUUaBoFhnICIcYf+46b7wb+Ehsb4oprsspKg5qnS1F3tHLDw7AN/0crLZT7Y5OH3oUsjPE43HHpplC4QIV7EjQS8f3k6+nEz6lT1eUxVwzNV/3FuFTzCq7ouZZ34hSVx0w8Pi1M3gMJ12s2Mt6KbjJuECzoc6W9tFjX/m/Q6T05OagxpUn9Su9Cf5ObpKKT3V7lh4uJaP+6NdkWKghvumNLw/BGfsPTdgD2atFJa7+m6Dr9Ue5Iqr7+Vp/jco+87yzVX9SvDE6E9O/HhObKiCX7fPWE0h+WWEL9Pnwp6megn8Q3ZgAdFmO/tTDkTaoDcwwugfOn/4L6XL0rleJDS2uBdq3Uy1iVhiEs6XjlPHcVvwCh1iaT17X0x4jpeJOlAL0mXMIz38D7OB2nsBn5srGDRnhs5evr6FJY0gW3aF6LsFUWNI3e000/CChiEpS8AJ2Dj7SieIi2Hz6Nkd0G/xubKona4+zXySpt0YsEkyuBv/8iOSs2UdqXw0r/cZMpvd3ff35j7b/7Vf6d57YLqyhWK4Kj4lv/Tf3Xqh9y9e7TP9TAZEZwDyxe6NCnu9J1xmfojy+eOrJDZtYunB+zc5ZM2Nb1id++wM96MXc5LS3N266ubYtSnXTDa09luWU2WJ6emrLO7xwq5Npscn1dRMtYjpqhTDOSTh4+to5Cxi+f7bGbigWXEUHZ0tNjS8rwm19yZmBEzf8p6+1ttV0zaWnHFWlrldmpYHW5FDJqY4+aMLc6NC7E3lGeTJgFbdvr0GcuoMR89fqhJxTMBaxPJpD9UeKRKdoqBXVtbFLCEXAd7LuTnXuXp6SmFn3NBDDuJQWHaKxochKJdo7Oh4hdTNgDuoMaamjSAfB0Rw1SiJCU/WfRJeh6dTu0ZpEQFhBeigAy70qo/D9+ChJ693OsbYeToqKSBIL7k95svLS7ZzNSEPXs6Zje/vOHXFtUofklECjRFgFSreL5DS0gHE8tAx2vWhxrMPnj/N4r7zGrUMdjVzw51BEiDg4M+MVtYnFfb1NmeylCriQdXIXENTG2tBtk9yqp0Ve8m4RRC1qGB/pgMyu4Ttb0dR1quX+G+UCYv3OvJCj3CVBgRFiTYKba0umrcv1lo5yqNHfvWq6O2Mrtnn9+YEghqrae31TaEF/UNItJqs+GhLhvoHrV8psWm52esqaXWLl94xb73vX9kZ87wiPOsdfU02tlz5+zWnbu2vbtgzS37wrsmTX7abOzJjE08WrD5pUXLC/8zjZo4COYqvZ+KqBOMP3z/F9YuHGKI29ZEjd2+4A0DaZ3KwM4qGBDanEfKosNypU48vhaP7ZZ8woQwI/UPrDHjMTRgEAOz2hXmlw6fTGzwg1BhgiMsjPjqpWBJ+gjR8/kWuR8KNht0amdeEOxRqi3VAWLKFUHprrCYOLJDiSPAMIPxGBzIyqmNjQ0elNXkS3n6JEva21xl8gmbvr2fOM4f+Qrp4vy8rQqOLLrxxgMCIwSTccz4SG0tvJG9rkH134NIK7vDPXv5dKeJdPikjMkn9aM/IqSHUPOIa1YTYSZaRGpqzBp30zI5ZdBl5wf4trGx4XWmfOwMTQcVdpctrax4G6gJjYdSG9U2XHcEM0z/oV4I9znaxQkLNBNj6giswNeGDAsqwkvVi7RZzOHaEIg4b1PQnkzQtzdLPklnXOBaIVEQhz/12a1rtYb+K1ZqbFJ7xygBXlMuwAFMUhPywdD6vALPnDh5SIaLUO7iQD2ucDmmFSYNV21HvTA+YZQ4+VaFDLdyeA/gCidwJiyhg0VQcwsO+pcb+M9plF376sYnwuUt4UzJFhdnhEv1Mmc16W8W/W+y8+cuCkw5xduz7dK6C8jr6/M2ONRjjfXNduuTWbvz5ZT9+T9+SW1xZO+//8Q2lF5Hf87uP5myKdGAg9116+iuN6GorS4e+B2pa6trcX3AdtFu3f698bD1UelQ+LBmHBPeEg5zwoDTMtCtosYaaCLCZae/Yhz21e67JU49icaqzr4jeY+3NIQXom0wGzyMiDBsS4z9xZdOKd6G8tq00k5GzOO8aDF9qtFhWSPaDsgQuszNLjp93d3Z8/6FEIPFMd8tqXxYnGtQvKamnBiFRtGkRcf/2Cl2oPGyReWmbI2C25bwjcWprMaGLWvvaLaFhRWbnpn1vr6wuGz7otWH20fW3Zex7/9Zl9zn7MmzNXGCKoPS6ekSc1KzLMqYs8lpjetdp0QXM9bcvqa+vyfaOeCPJn/w68dKb0Xj/ZJgvG6rqyvWqPEW+saixLZgy7VCN2/csDfees3+5M++a5999qHdVhs8enhTde1Sn2i233142yYmVkW/NuzcS602OMAVErNWaG23xaUlK26uil84bY/H7tnIiRbr7q2zi5dOKu8lW1xeFC5s26VLZ5XXksq9bfn2Rnvz+su2PL8g+Hb4xOjB2Lgtra8Jzgcu3GfnJruPYQiZ2Dwbeyo837fLL12w9u6MTYxPaHwdsb6+YbVTbBA4OmL8ov1g3hK6BoqD+t4pog+EW2JKR8+mM0AGoO8wkeHn/ToJ68ydu0Tf4dsZPdkx0zAoxyH+4EMoj77xod/BZBI+0pW7xxcjroninvAMhpRTJthTwaWnKe3d2b8iDy9fYofZpdyoyJ2enigvFmVIy+mGVPL9/2fsv4Ijy9I8T+yDBtzhcHdorSICoTMzUlaWFl3ToqrFtO3ucJZcm5kH2rzRjC+kGR/Winzj0oxcW3IfOG07tsOZrumeLi0zqzorMytlREZkaAFEAAGtAQfgcAnF/+87fhHI6uqxOcDxe++55x7xne986ii/hrIgIsH3QjmjNELiHqtSABe0dRW0KmERDeQ3wCW4KBxXyU8vARlvHK7ci9ByBT9dltFDpJwQDiH2Cz+Vq8O78i78BcE9ige8ndapAJGhh3cU+HfLFFxQUogFKLlKlfLviIfxBZAw6OCtomd/Q2YnXMg/1CHQ2mceF+pOHK7KpfKOfCLvSqWnLsfFveqgjzG+7kv+m5+ftY5Ots/ssrffflf6wKrCi9be3mqry2v2299+YGfPXrTFhWV78uSp6w2ZzbzFW6pt7PQZm7i/ZGX1q6x45eHBriXSjXaYhefmLdFabW39KWuWFjoxvixa1WFd6S71xSdW25iwzt6zgk2901vkYxx1pZw8RkqxD0JRdL8HW8K9ez7S9Xcd7yLnsKrAC3cMS90Tyw1UgoW3jQJpP/DHt5wAZ4joH3vO/o/Mv7OZsWsffRQGcuTCdjvsbY9xWbwAGQjFUOGUG7rAu3CP0S6UhfqFLW1ingYZhIN6g0yNjE97IQ+x9z7fexzkRpUZ+W6vXJGT9MzKVSaSRDPluSJbMgEEesuEr3DgO/y3zhK6R9dgwogb/JU+cht74SNLslQeOZV6hwk/YaUoRnNoE4Z+0mBVQl1jveC276uOSausevDskwKUbnZ31w3+JdEoWg85EVmNlQ2s+GQVq/NHwYV6IdviqQffoyswiYQBEXAGHAbm8EbiAF/ai28xYhzjiAK5+gx0wRWeS7nYPqlLuM82PnX1gr/obTQJh3TABb7xwUvwQswmotWh2cO9G0n9Gzx8uxKu6zEeK34oT+V7/gLae/kC3WELD+T4WtVV7ejfhiiO0/oPefhtSC+KIHfi1nOJcuKFqlZ5hk5QrvAuQEZ1rdA+4h6Xv+Jxz/KqJKQ4wKkkWu8DIvLwmohX0QbEoa/ASzAq+reeBi6kTF5RyEkHRMBnv/dvK2Xg6k/h+XfdZ+HBvdJAyK185SmE/2Pn0SoBAS6EhZtnV6Jwr19oUiVtBr28R+qZgf56tR2HSvp+1PRfhaHv0a4cQPuPupCNQ4W0gBf1xngETrkOR57wF8+7AsHou0p8woAaPIsYgRvpAWTDw+hxSkMt5mWjEqzuP5DMcFw33nuafMZzpWyVb8kpahdeqLYefuDxiFXxyhM64YZqQgQf6AADw9U1dZLzP7LlZcl2zB4SfKA9Xlf+yNfpMX0K+hzyI1/gGmghucBNAz053qNcuuSZ04N28dwpxWcrL3QVT1V/ik0dK4573laelE/l1mN+1hE3FEPtLZpMWdEzmaAXJUkf4D3RqDPp4SN5LFwrfeaEd/qk6x6ynPSSMIAG/RRvUTiHGsObsFPAKaQlqOmAb2ib6Dc4YEh5Aw756ie1MZ77SD6gPujPDvMKPKNmrSTgtwSdDP5ddxKekfsvClP5HFePg//hN7jfDfV2EBx9Fr/gxo4XbPPtxlfdw7tcx/dCh764uQmeHdmKdIct8Zpbt+9Ya2va9X9PT+9OXiP3meKddJU4XJhRjz7p54xBb5zuIa/oVxGOr/5NeOPfVjyOycS0VZiNX2+xBvhonXSyWg9rcNoieUHxaEMfvJFXkyo9+kDAYu+blTt3qo/3Dfq/wigL/9z5F5SJtvf2D2X9fc5pmNLCRVdc1C+j2vBLCOGhFwATMLISQw/0Xe/fanzeRXzVv1c5fScLbEm8VDq8ZiCcb5AX4pJZsDO2drTrE2xr0YRZcvisO1LdfcIiWejqq5/Jn0e8vvGZ/XoQOPnCy+Dn/EB/9KH3uYocgMxIoUmOXsbkAnZ/yEoHRU9mZSYT4Dxd4R0eePkuH8ok0KIIbsALu+me3bx5165+fN04sxJd1CTL1eha8/XXW76ztVW2ndyeH266KkTGqLGTzUjZ27Xl1SkhyoG1NuuDw117Ov3I3nnnhs3MbFp1vQSyhITQOr1PNFpnR5v1dHULoeqsWQjW39Nv449nnSBhAMvmmWW/awUp5iJtNtybsraWZmM7lSoOvayvsXRaSkNnv62u7EgY67ZTp16ztmS/hDel2dIj4bHBBgfGLBFvt51C3hYXJ3wkbnBwzA0uVodBwyzZVGVPH9+2xuo9W5ydtOWpSdWBg4PnVZ+yNcfrbX1t2W5e/40Vt2dsRfU6MzqmRu9XWQU4Eb9qMVsOcS0Wst5RMJoExU/ILKYCijOLzzulnMOc8CoESxBDHcffOdvUX2CZNBR/Jx1MGbRx1NE9o40cquuCzyF7uOtL53JKWcI1M/gRvDF6VjvhNXv/t+/aD7//A7t3546N37tnTerIVxX24bvv2ic3rqq9amzw1IgTRRgLxrBdKVXMQJ2dnbWPP/rYFldWbWUjY00SumHcecXLCQEZvMFIxZJVZreyXVJFpxBBBCGZBVrjs1wgkIKeE1GEaphNqcTenntSNMIymWYJ2hh0mUVDtQoStpkhgEG4iCFa3D5R26iyiknJVwukPV0DNjyctuyWcEjxkm39tqA2rK1NWirZYPVVTXbm3Ij9Rox/dm5egveRjYxJAYpn7P0P37f15XvGYdT3Ht2yeLrWRs8MGeuQNneF81I+JiZmra+7zfd+5rDMZLrPymrrw9qipVRWDh25rnTi6idsPbIlYT8nxam+KeYHtzKggRIyp7w5xwAFyxmt2hCidCR40+qqfhDClQZGQKGZtbW2+jJurol4zNu7UMxL0RO8FA+GQ0fGo8QhFDAQwpYiGJ/rYxIShAQbUh4xZuMpQ0Ntk3C4oLZr9O8gw1ArcNWJqNKmzBARztlgMCglxtXc0mK1wvlsISelus63E6kTw2B/fGZ4YcBONieUvuqhb1lZgmBKORHE5pcXrKSy19Sxbz8DScpP9Qef6EONwifSrFcb038Oy2GJ9Qtj3dadlvoumoDSBaHG+0wlEayl1S279sl96xs6LQYlwiwahUJQq7gMtjDzi5kOtSi+Kt9uHjxnOyr1Ib3nDApmOzGry8/nEEBQDiODvkQlK4mulAp7tl+SgENfVnoo3sywoSJNgjVbg6AoorCyMoI2DQpe2QoSQvXWCTiKJQrs5sa6K+HQQg6PY/DnsLbF9pIXrCjh4uCwUfVTHflOZSI93GfphJ5OPspFTCm6Qm34hGdv64qLPiM8invSEeKyhV/1bXSvH78e+0oAsNBL51d+zz/MrfJhxfn3J7zTQREybp0xq1+oedSH6mxuaV60vt0ePbpr6baYPR5/JHqdEQ/otf6hFvv6l1P2pRc6bWFu0ZpSVXbqdI0tTm/Z6mrO1jLb4i8c9luw5tY6a2yuET2bsl3R7pqqTpudWbfHkwuiR3X2h390zhKxJdsTT8kWeyy3k/WZ8C+//JJ1dnUpLivUFt1wzp7EDKIiUO/s5EVnm1TfBmfKq+urqj8DPfvqK/Xe9zi4F7fB3vFCHGZ47+ayViznrY7zKURToXVi97Yi2pXf3ROf67L2VJ89npgUb2rSd4JRFUaSsmhd2Xq7u9XfG91Y1pJstWRrmw0ODfpMcxxtwCqrBgbE9D2CBPkhKDBroUN1YtXJ9k5YJsy2Q1sbO8Jpk5J9ZF/9eqtduVBnz19K29OJgoSauKVbWi1XUvpVZevqrLLWlPrm5bT19cYtXlOwoaFmK5cEZ6W/sFSw969OWGE9b32qR7p3QP1u34Z6Bu3up8uiGUlr72n1AU4OCK9SP6bv5wTbU2On7MnkE7v84hX7b/+7f+Gz7+/cvm4jp7ptaX1FvDejGmbs+iezVq4p2tlzvfbtP7xs/V0N1pFu8sOPXnzujCUaYuLncxLeGuygsGl9nZwbkpcCuKy0hiyVrrIvvn7FFhambDOzJuhXWU8qbS2NadGLBpuam7Prt28oP7Yj27dUS4etLK9IsN8SitYpXQnKB0X7w2980eqO6gUntV2h0V7//DfVv9Pqsxwqr4ZQ//eZPmph+kLU11xAlocDRH06ugtP9FwJ3IoDnSF69DLMDkY4PCGE0uiVL3FIDwiS0axzBEnoE1IHegzCXrmsjiYBFcOdklMc1hkKd2ur3PjmBkt9g/GPAzqZJUKnJW/PA6bhqfMLjvKOB5XX86I7I5AqSHgFXYDH8BzV+Zl79nwoWYvyU/YwG01UWB6jGekjJEfXkHglTeXvkygot579tR5DNEoY8q184ulDa4BTmOlGGaL3SkNP5LEnGg/PYBtDJjXAu6I0fBBAcYCJv1OgggVrpeW0T8+uqFE+hH6vmdPiymv3PDt99iKQBqnwSATgSXkpI/mSQoCFF1mchWdXHuSRC718/nUFFsTFEx6SrsRRGPdcKwFcvBgVH5TJ6MrLyheU0zNT3Z2316o8R/bzX/7CRk6P2C/ffNPuPnys/l6wgug2Z/CMDA/64OK9h/d1Lfjg3LboaGa7YLuiQe2pFik2BclmWz5wn8/W2usvnbZEW4M993rSPr35wIqbJevpTNjCjGhhf4vqtar0Dy2ztWMvvHBFMgjbpAnfBXeUNTdCCA8dP4SX1IVqYMCmXxEeJs7wPtQ11PyzDrhQc/CF6h/DUrjieOcfylfCaWn6FJN8wrkrSPPqfA5Dj1bBT8VU30gwKenRI7t986bigndMmsEwL7gqMwYQkYUl3nje5MesXsdBMlRaGKmRqyOFlplgbFuD7ImR01cxYoTQe18lIBmTwVX6gtiW4IHMhGFcsop4F4cBI7/HxKswAICjyG/ITMzwh79xtsf8wrztbEtuyucsk9mwga4ONxagC5TUzmyLwMxYcDDIe3HVX+WTXI9h6UBtxZY5yF35XN5lI5dvVVkM81uSX32ShHAMMGNIol5UGgWeSRqsBoy21mPCB41VK/g0Nzf5uTXIk9BS8IG6A3c3gKlQy6trkmPzlhePZYl7A6tbVU/whQEQ5Efyoh04FJmBDp/wobZBXnbguwxYKzmiKB7dbsOnhiUbJvVO31JHlHohj9OcE1f0LhDRKYPCwBcn0sBLr+hi5EsThyu4ENqCK1mjiwa8kj/hwA2l4jPDWeHtohnfyIUrOBLyIH2+DnSDXxz5hXgen7wVmRjkT6l9Fi+vqA9vPBq0UF4wZxJC4BVy/u0Jeuffh3SpM6lCi8sMlIHX1NfjVZzgGPob98pLPgxyhpLjnda7bh7xDmAc+oindwCciRuVRI78CXKn9MMleC4VOOO5UOQQKwTwnpISchzs8OXqlxDsPydgJx/ahLDgkSGRHdAfoE/Qhupq8Qx5JAkOjWSyAcWFL4NzfqafEvfBD9ITnMFzdB9gxDbAdfqidJCTrl1rB+Wc+p3oRJ1yhJ4Lj/3QX9ErBgmhG96BvNSUj3cBQKGNKXl4Ryj8nUfMTSFctE7lZJJAlfqiT9JSfdBvse240Uvp+V7ofOOMjBL6k6dB7njCkEEIBVg8A0jawPuNAhjwyBfKohXhfI1PP73rei4rp4kAXAPjDilCX47rI9hFfBtPXUPbia/rk0b6ud57G9Ue2oXzZ+zc2dMujzO73svqZaDMlIvcKvfy4JzLQ0oDOYGk2f6YHFSwIGNVvlUGktUPvN0yW7vSJaF5DW6UL+xJjpcXo5VcBGyDnaTAO9GWovIp6vXeYbWVVR6sLnsCUtl9tbExAWHcq+Qefngo/qGrSJ6+ox1UR4VFsPBGPb6qsConfYu2Qy/FboGej25LGBNma/SefdvjDeJpDbW+ZbSoWaAFJOOwjdLF6V6ZnQzBkT+tVemNciGEz8EHgulHzG+tUblrBFuhs/qI8hO9Q58/lj9dthVNqNpXCsIlwVyf6D3yAHXySJ5TlegV22rTRnVKkEF7eBM0h3T9Ro5D4+GBTdLF2PaUVaf9/T3O9/oHeq2lOaYyiZcofWDk52HSt8lHVwbxXCZWudU1lLeuKlSt4rEdjnqNaDa2y5glGpusUf28lrjy1DkaZFESqgh9ibqEMwbqoBXq12zrHaeM+iCuusTrmbXPrh4HykNpqZ5Ij5QZCGG3Iw1gTLLhBig/c8ArlJcHfogPrgMbPO1NPXklnHDvt97PgLvT4ko4P9Bj+CHvwUdoDLSePlXJwd8Rnx0NvI966/NS4frDRXzS6QtecHCDu4AEnAQmfVVJU3COthvy3WcEh3y+7NsRMokkrJiS7KUEocV853gVCuoTCPwMzXJJMkvOaebuzpbknaxvL8/EDWxJDWwNyG4m4F2AjGQM0aomViwKZyW/+MCB44MKI1r99++8bf/hP/w7u/r+23bz6vt26/onNvHgvv3kB9+z/+Xf/hv72fd+YG/+6Cf25PFju3jpsjXXxbz/Qj+AX6nEVoYHNjO3aH/3dz+y3aJkuKak6sFKfybuSq/89lc7vjP/dN22NnPOCJZXZ30mG1tsbK6teWOyBOLoKOcz6bol1Dx6OOmGto72JinccRvqHZLAvqYqhVkTnZ0d1taetnR7m+WL+5bdyVo63WzplkYJ5gfGtkF9fZ3W1d7qSygbYynb2uEgzmZ7OjXls8GZPb2wuGATTx7b5NMNa2pOqVIoF3W2KaL4aOKJhM01AX3RYo0sqZm17cxuMGawdEFC7OTkE1O/tYG+UwpnL3lWGzyxUmFLcVft/p1PRSCy1tOV9NnHXZ39LvRlpag01u7bfmnb7t76xHbY06mrU/BYDgcuqLFAfpRkCJoq7g0fOjLGbIQWjLR0BLBMPuBbuHgH8Ud3oHFAZsfjgOTcK8S3ShFcwVA61+bmttpJAreE94IUAfZk2tjccgF+fStj84uLErQlmCq91lRKME/68uA61Ws7j9I1bu+8+4GP/Lz3wTX7+No1e++379mtO7cFm1mfpcK+qOz1jqEZw0A+V3CCtb9XELw41LjehXQIK8Zf9k9ta20ztmqhrSFmEEKEkXXBrr+/N9RGFdzOhsO2IMzMjkFZ8YPC1AkhH8x+ZQYQysLoSJ/qXRAM9q23NyWhOmeplrhdfnHMZueW9G21119F9fxeevW8z9r/u7/9qcq3a/19CSktRVtfXVL6ORs7K1wdDqNsh1UJ29kt2+07kzYxMaP2Q1molaJQY7GWmHWovYtetx1LNyctBoXQ80fvvROIt9qa9kV5QqjHMB2M0+GARpQvr6fyCqOPIkRCGldSlBaDNCJ5zgx95pG+ZWBgcXnRdtX3GHGEaO4rDCO9EyAIhCMJTJcl2GX1gW3VteAz8FGWmMUfLZH2kX5JER0dbcpD/UJl5cAyMI5RQhoEhZ3ykw/EkjbElUgzp3aRhMHSbrJFCaTtqXMqhVIjIq1vqSf4ikPQ9OW4alsUrHQyJfpR78vGMXJTd8pK2cmPWckCvBiuUhAxPj+UFHPb9vzBrb0DiSkizE6DFFOQs7t37ltC+NzTlrZDKZbUA+Mrii1bH1EX0merEGAIHCDUzIKmfdgTl94GDHG+ZVFTQjCuFdFvsyZWmihvBkhwnDfgaQrRgC8MgPQI8xlkAg75UB8OfEOZgaBj6KHcDHSRNwyJQQvKgPK4vCNBpO28lZrY2ghFUviATAOHUpr0F29s0tcfz1HYsys3gX7g/CovbOUz97jKa4UHOhPRm9/vlW4lbU+uEo7ze/C/cg/Biu49buXBrx5Wuak4nrwdBUMETWYq4ljN8/jxQ1uem7Ds9rL4y4G3E3SZvdFL5SX1/T0bHWJrqqRlSzv2zT8asrmZrO1kq+TztrQyK1rea60tbXZ6pEM4uGRf+dIZ28uqn2zO2Kkz3XZUrLW2hPCyuWAcQH/39pKEvLhwtcFnaXzxy1+wt976tej3ngu28MGunh5vZ2YhQg+Zkc5AmM+yFG4zo6NeEhV9HeMMM+8j3FavFy4Wvd+xL7IbLfJs96P+JyG9piowYwwNmxsbwosm35aoTlLf2joDBrU2ONTvSp5/J3gyKMGqkZZ4i/j1vGiZ8AbjgvMchJka4Rnbg4mOMqil8DXx8hrxRPpSobRrbW0p4bvq1KQWKUnIVHt841t9dvfBkuUKbeLd9aLVK4Jlp50+lRKfFpy3V9Tv04JVTmlV+XLWi1dabH0lb2sLjXb50hkbGjll2zvUWfBLv2xv/fauJWPV9q/+6wtWfTBnc7NZy0pJS4lG7WR21Aa14lNp+/KXv2JnTo/andvXbKC/Q3R81K5euyHas2pdvVu2uiiaojq+/oURG+hutMzmumh/ZbZpPGztUFvdLKGxxs6MDlorAwEt9OMji4ueJ1Lms1toUw4MFimzfLYkQa9kX/nGH9vU3Ix98ukNi8UT3sa5XNn5IGc4sNrj0sVRKTJVllZZ15azkl9GradnSIrgFeFBTPxMPUuwlXrtRijvF2or+jxY7/0AEgexIEQXwgL2V/qQnoOgyj3fE5/e4h8qPKTDH84VSt7qncer5HU8KEBcpSPKLdwIvMZxVDQT+gz/gWcxg79aeLi/J7xROuAaNJP0ME654ZQyenoqX0ianEO+lbJxz+yx4CglCq+X3p+cTurKx1wJ54es+BZjDXzO5QeF+SCHnj0N93wRHrx+cpVUPM1KEIEVuAbnMTzPcO9pRd8psuepRxQH7imPG9KVPzSKsrj3d8h2oXz6r7hnqVGvqGShrciaAoXyBUNOJUb03t8FXCAOzmUGnv2Pa/QulNXLpYJSpsonnsbvuhAW+eCisp4MO/ltKBftDE5HYSH2s29VRtE/DM3Xb1yzkeEhW5Ts+fHVq+KRR/aVr3zZPv+5L0jGYlXUnj0anxCeYZQOfBzDMszu0qVRy0muKxQP1M9KFm9uEO05sPnlR66IJZo6BOsDOz3WZdNzKy77xZqrLJVkMLIgneTI+rsvqA/WSVYoOH8OxkbVADir4Fw8HFgJyMAW2TQy9uOia8CxcA23Ed7wqzjhtbvQMr/fkZy/pf/5w2fjur6g+rM6dH5u1mU4toR0OdBlrjqHfz4vmVtt7f1Lf8G4j+GIAyox2isNfetyiNL1laGiceQOblBXJpsE3iRZWm9oh6LSYevJrGRv4INMB5yRv5FVWCmMHA4dAA7RKkaMjuz1X5DMxHlbGCLPnz3ne98TkbjhoFxyEtxVnxrkQ9WflapeL2WIwZ7I8Ejqwso65F/kSc6+YeUvKy5pQ4wkFJxyQ5upE1enSioT98BsXzoEK/CQvagvcjjwQqdhsJsiARPqzMpUztXhW29r/XGQrxsx5ZD5+NblVGCosiFfZ1VvYO3toLJyz37And1tdur8OWuQnrovOdJXS4hAQE9ZnctsWuTiMDinF9B3ciVvebADOusVdVQhHNlY74QHyJzRdi6hfxJeuT/hScnv9ec0RPcn6c3vuvAdV7IN989w/4SjWG6c99tjWu3P+sE7XeKqUHGg4zSO0/e0Qxi5gdcMviArMODi9F6g8b6rP+KE/hNu/VOC3FfKXYmjX3332XI/g63eenh4dkcelXf+Xs6vUbrHV38R3ntAuMf5LUEe97P+OJwougbafuJ9+PTYw/eJFcnnXEEHp8HCdOfFusNoJEg5HcOmwT1nGfGN0zjBwsP3C5L5Fuz6R7+VnFhjVz96y+7duR5mIEsWZQsLsIVJg8xYPzxUv9J35BWVD8d9BPcTl+AEP2iCl5d4ohdhJYJoAEUWPcEew2AWEyZ4HzCD5/C9miEk6vU/4Ximkiect2VUHkGoxIHiSh8j+IcfXlOfRR6M+XswkxRD+yNLCGb6FvpDr+I+8sFBK/Ur/KuvlY4uOCKrIzv193VLzjurNCi/IK40wd2QPvSR/gz+q25657DwNMFx3kGLMf0pg2qVFxxX3UShrFrl+eT6DdsVnZ9fXHLDZiODnOKTDIbRz2h3zjPDsF9W4R2CAjL9JNQuwMav0b2Cuff6HdcxwANaTLj330pcPXk0JEpih76huui3Yop1g7MfYqv7iBbRQr4SRTwHexi6B3HdDgANpBQkHP7lTv4G96wNdB8qIA+QHGJepmrdC5N8NrrvO6+8OBOQrezY4cInyAjfgKphMxB+H5TFO/dEq+EZgnetYE8f8ZVvahcGs6k3WxKRB/oBdaR+qODUC1kP202ARiirD2ApHjxgZGRExT20ZvFM9mePqT1j4ne+FTewUtrYAXzf/Dq256KHgTMHnj9b6nAWJhOW8c1cSUvh3kegbYoX8QbnHcBDBfC0FQdbLN7hpHLFxOvIn/L4zH3QTvHhA5Q/yHUB5kDgd52/41/XZ/HC82fxrYJPFQ8+uVcR6R/0df8VfE6+179CQxqhNgG2tLTn6/eRIz7vw0d8+ywNL5Vuwheh3CElPfATvP75Jsgd6O0BluAC79Y31n2SLTuRLM7N2/ICfs4WZmdtcX7O7t+5ZR998L7d/PAj+/Sjj+3mR1ft+gcf2K1r1+zTDz9U+Af24NObduuTa7aytGBjZ8d8Vw9kAGABTfSzc5Qt20PVVLH9X53aHhlPYcKXwk7Gno4/sJ72tLVKvurv6/XtC1uTKd8mOt7QZLWqWv/AoF156WWr1jf7QhDf8FppF4Tj8NDvfvc/2ZPJaddjoTkwCmQU+mHN/+FfXfoOxnXq3z+QtrNne5R43DZWFx3pEs2ddvfuhAspxeKutbfW29kz/daerrFL53pFC3OWWVnx2Ttdne3eATLb27aysWbt3V1WWx+zqalZVdbs9GiH7W4tS1BvUluUrUUComiwTU4tWpaZtFIKmhvZ41uNe8jslEMbHu63odEBKd0r1tGdsiYpA6tr8xLYNgS4A5Xx0BqV+HZm29bXV2xOgnMuX/SZudNT0zZ66oL19p2yqZmntrvLIaUHVi5u2/L8tPKvty998fNWLmTV5hhG9+zB+KciDos2O/mx7WxM2eLMfRGMHRvoadX9E6urwhBdpUZlv646wZLOG/ZYZhYHRNgZC63oyFZxjp0gYoTYn3WBaXBHSXgGoekctFeNz9q8+skN++u/+Vv7QMj2/kfX7O1339f9R3b142v23gcf2c07d2xLAiszYLJbO7a5tm5b6xu2qfZY3di0hdV1W1rV8+auZXcEI5XXl+rvHznR5NwFCAyMGiKCkYpOwXZOjHaydRImaggvTAzDpQ926J6DvjDabG1m3CgMoWQrHnCpvT1lC4vzPioWyLdZIb/rAjSOQ5JTrS1CfOrMbBhmR6oTiPim0k3G1lKDg93KW/iyX2W9/b22sV6y2ek1S6pTpVIt1tHWaU/npm1uZs2mJxeksOzbl758yj73+pAtLy8KiEorUWfd3Y3CrZh98P6cOsWqFNSM8CUchlnC6NVYbYk021nt6LtHtrk6Zb1tfdaRTgsPCvabN990BcOFbxWSNqK9ecZ4jJEdR90QttmvFCWBeC58Cy8wiNSrbsgybvSHqArgkEZfCSD4QgyoPwZFDoNhpNkdOAJeCOYwHfKjzzljVNoQdd6THwfRtrW1eZjvt6pXMD7iu7Ci8gTirHqLeICZDJqgeDG7iczCoW0kL2arvGD+KJd+AKjKAgyoH4onyg8KGUSO8wl4F1fZGyS45FnGLVyhj/mHyhe8opwMMjZJwOKA6Zcv9NlgN7P6UQpF/sV9WWGDkFWUAtZY2+BnJRwpnRjUU7BkJlyyUk6UNxg08KdNUE65UkcUORgHihywok7OwFQGti5bWd+xOrUXB5+iIMdb4mqDRm8vjGIYn6mnovsgCwoyhJh607bAdl8CKG0B/uezUmD3OJ8ip/wP1B4YTWPebvTgsG6CAAD/9ElEQVTzcm2zlVtG7FDE3WeMiLbAqwJTJgqNTczgKCtCmN/777Mr5IZv3Eio5+DD2/AbYO7xjsOi+5PfyOvnM88Vz/fOUHnWJdxxT07hXeX1iXfch5K4J0DpAA8GoHwVkISZxoYwa+H29Y9tK7OsuPsufCXVBgMD7ba1vWpNdWnr7pKQv99un96esrGxmC0tbavPxiyZ6PRtWo726m1V/b2jq8Fa29nK6rHCh+3VLzQKWXM2cWfLBvva9T5tb/+izrY2GixXLKjvsgd7hxv7oRcTj8d9FuNGZtP6+vvckAUDd0O/yokwxcz5XjFlBnRYhUM/YHsDtklgtiL9DAECowKrO1Ae2F4KaBB3vwzcFbazJZrG2SF1triwojLnLZ6A7rF9gdma+NpmJiOcy/pqA2gBA6gXL59Tw2OwFg3Llu3sufPeZ1ihwx7aA4P9wqsDy4gXIxhyLgVGXnB1d3dHdFOChHjqrGjm6vyq6nlou5tHtjpbtObOuK2urElAabK+gZINDTTYwrzapeZAPLVN7dJop8bocypjaVu0uc56hrqkKe1bJpvxPCefbNj89I69/tIl9dlPrWu4bHce1tmG+A/bGzXHkhJI6+zc6dN28cJF+9lPfmz37l2z4ZEe0ZF9e+fdj5V3i73y+VaD3DwYX7ae3nZLt7IdV71NTCy5gtQ/WmOZzaw9ur+qd0lrSTSIJ+0HFUVKJgMBDMAx2Ml2Z/19/b6X//DweVtay9lzV161XCFnH127KtpQ9BVAHPhMWgcHJcGtQfiasyrxwG/9yZ/b6MAlO3/hkuAwZDvq237YudqRmWw+Sw9FDCZO/vLeZZU/rtJ95Z71Y/f6wXv/VBtG/cg/qHxE33H6XnHel+SgXy4/KE+MiPAjvnCh+PgqJQwao3Ko9/l34DJ8T9KizyRj9Qr8RwFRlkow3DtdEd4494YuVd47D9EfeYayMQAc0qcSoWzH0eUIC2nyDvnGDeu6Oi/iWd8HvsQz1/Al8f3KD1nxrKvXsgKWSpRnV/LTlXQjz3OUN7NEySMy7uOZGRq2lAj3VCcY+StxiO/ADmmTl2793l3lBnhENBHDReD/wdDs4Tz7O7WrykkVomdvW79W0iYPTxd4BrhQppAXtQzf4bgS5zid3+tCIaO3fj0R9/hb/Udp4SpV8zDPV7jwox//0NraW+211161X7/1a/HBomSkI/vq1/5AZawVrb4rHs95Glu2vrnpvBk+2lgXs5akaNlgqz15Muc8vKMrZoMj3TY42mYbKyWfwDM40Gucb7K8VlA/3fMtyqoOm8QhGvT9KRvsvazyIHeHFSuCvO6DgTvi8ZSeMj9TeE/UERdd5YgX6kf1dQ3//2WOZEg7/MiTB5cIXgQiN0k1V19tT7f6mSFPnz6VrCNFVB4ZjLZlywBoPZN7fDsZeRJjkIXtczDK26EUScksDMIykEI85PJFpckhuOAq8CY+hvCVtRXBvqh+vud0EZxkhS0z9JGLKBe8GTgh7wEG0oMuMmDM4Dd0tLe7R3pCrbWp/GzFCc3CgA9e4krFsnjdjm1ID8kq7ay+Y5u45eUlX6LO3sfIiKzwZZUjvJVVvWFAqNb2RGtZmYohGGN9nfLo6uzyCR2sZCXfuqoan0SyV963BdW3Tuk0Kj0GrsE32hAcAGZMCkJmLfgghtpXfZltiCgbvJX3LOunzRhoYOUwvQo+RP2BYy5fUJm2Am7pOWrLgvTHvoEeO3PxotXHUr4ynJnqvjIIIz96ksdHZ5BML3rJ9kzADBfwQ+3quCnsrVyf3fMOY39EUyjmP46Reu2euIEm/+P4G+pATf+hi+oXUiMW+oJQzmli5BVOmMO6ctVzSJEKcn3mw+x/6KfwSh+z4raoNvbzY2gqPDGVt3tPAgofXkALKZYHcx+lrB/qGH2Hi66RsYhyRtfIcXvSV77w38hF6UTu5PPv3kfPfl+5chO1Ay6Kd+wVBv2PeECAmsrAp37hSV73rKgCvhj/0BeRNdTp3TiJbFcnHerwUHJneceeTNyx5elxe+fXP7YHdz+0np6UcHff5ci21g4roeMJNvQ3ZFOne557cEqSwvo9ZTlxceerqISX6EWF/JbbDTg/cGN90e7eum7dHe3epmGlEvHpA0qXfPQCXZ97+sVxuryvxImcv3dYIWuEclVLlslmC+pPHNwds1u370mm2xAtCLof25lRm1AJZIpg7PeJaUobOkffitoFCKsqXl5kUvAOvRSE7O5pt0sXz6sOYXUAqwr4KhheQ/nAaVIB/5GhgCN0BuM+MvxBVb3ogWSufX1fXe8rcXOikZxB9eDRY7v3aMLGHz8RERW9b2jy8woXllYsI5pVI9pXLXm0LDntyPVEjNDULeCEwyyURFfCwxPP1Pmk8+0YHZb0VeREFUrtwsxyqoth0o3Digu0fXa67nlXJ13ct35xuElvVyISed2gzJmBDjO9gydRAgY30aPdvhEVSW8oUSjWcaCXOZpERhLwS9L29BXQINzijE/2nOcA3bj4Yky4jkGbPecpH8+NKmNRevdPv/839v3v/nt7X/LI+N17dvniJWtNtcLMxDeUtupOmpIalGa17zCSiGGwr3KD/EGZQeNgy6FsDLKxvSfwg1eAP6waZgXa1OSU9M+4p0G5KANlYgvamMrM/viN2HNUvgaHVZVvmx1rrPfJw03SM9kZoVEw5J2EJ7eTQCvpl9gwQnsEGAGfMNgCvJDsQxgwY0UX9tCwRY/qIk+SYRIR/ShUCRdBH3QJfTLc84Y+GEWF/nDPq2ffhPjH94rg3+sZ1PTu4O/+oXfM0pXu4wNnER6Ti18/6wJWhFeBv4T4PJO3u6iwJ+K6A/d0QWaKaC1h9H1gwgDk9s629XRLtlAb/e13/9p+8ZMf2cT9+zb16KE9fTxhCzPTtr2xbiXJI0eSo2rULnvS9w+YbCF5ovZQMotyZEv0tOTgSy9csqZEQv3+wM9KnZmasc2VJatiArXkjeLOhm0vKWxxxnbWluywuGuFzKplVpdtc3XFtjczwvkaK0neQI7m/L+2lpQNdvcqlyM7ff6c1cbjdii8KCJbhJ5qP/v5m/b2ux9YfYP0fMkdyMS7+ZLtH7G7iPDkn/1x/DvsYZxON0oI3BEiZ0WkQJgWCVbt1pwYtFUpxBAwDqo72M9IyDywdBKhdEvIV7b2VoyKEtbKeReUEi1JNyLfuf/AVlXwne2cpVMqcHvMEvFqCewZ5YHB69A4Sf3cheett3/QCtktEetNSyarJCxm7PTpEdva3LCF6Xkhca2tLGesmJcyqvJhjKyqZtlWvZRwZi+qzDERKnXciYdP1AFnndg0cVBi/sA6u7ptaHhATKDWJh8/kKCZsNZ02maezvmMDhT27t5OCXOzEv5EdPdz1tHRrA5/ZH193ZbL7grwLBs7shvXPxSCrIt5dtiD+3cV1qzOVuMzRppiCTWHSIiPZoNZchFCuqN7HmPmMbIGQ6TfiqCHcBgiFJRte6aezth//Ju/E3PY9YbDIAQyYTSh8zBrs1aMAsJaJwZYW8UeXY3KqcZq2Bqitl49XuG1Tc44GF1iZJnyQLQh5EecNi+poUlUEIM7p1WXhNTsAQZTh0Axo5pnhH7v0ConI6UI5BgxMVhh4Eq2JGxwqFew67CXXn7B2AOb+AwsQCjp6cwKY6sgZa9qUoZaa2/jQLCQ/l4BA2mztTS3u0CRy1bZ3buTdv3aY8vtlH2Z+Pnzo/Yn3/qSlfcLNj0zow4iReWIvUurrL8vpfw2hdfbNj2rziYh6KB0aE/HM/bJx/PW1T0o/I5bj8rY39fjuLUhZbSm9tC3h1pZemRN9SpDo5SLZIc6bpW98bNfuAGfylBfZpT7IIbqg9Dko2gYCgQDRrkx+NEnqBPGQRQ82paRcIx51NMN8PKkgfEYOHAgaWS4YbsmjM0CthMq8ATCDaz5htlRh2q7WANtg0FeTuEQM2b2kjYznxikAKcwwqNM0nwYHJjRzOoK34df33CgGeKXL2sTXjPznVFxDPcY01FGfTBLRBejJWFsyUFZmPnPipDGWJMPxLClV1mKIjPFgFN7e7vwlIPAhYPKm1lfDCQh5NPG/a1S4BrDHqp67fUsQvRUafp8CysPBJdW0ROMrNtitsweA058Q532YejKF2ELBRijFnVjFgjxmGWNgsnKAeCKAFynvvKTn/xadSnY6VOnhDdlpyWueOs9MGPWNfu8kk46FVZPkCcz0MgPI6/jv9qDfFlSWiqQTq0r7TiuKJ3g0HJG8XsvSkoRY1CZYd71gj9CE+ClHf1a8fTTz4T5fQjTJVwjX7nheuxPvq/E8XgVioT3NACi4E0ejnKVdx7m92IvCgj3IV5UhhA3CCHuCdPPybxw3GJU8NkzutaJK5akNM88mbV1GKOpTfQql1+30VNdEsmytjSbk+B9aNu5sj2ZnFc/z9v5C+ctkWyyfF7C0X6tmPRTP4R6FuW/vsVa0iP27tuPbSdfFn1vsbzoeENjkz2ZqrLbd3asKCGOGfOccwFeXLx00WnS9evXxMMw9DbbyuqqC/YYQxi8oczUibZ0hUH9PCF+giBIO4Kn9Hni0Dfa29ukZDTYJnvwqQ+4omPh8D8GWY+q9pTvaQmOW7a0sCG4hAHBvv5u5cmsdfU5gQ1DP7g8Pf1Uaezbn/zZ1+z2/Zu2urIqWrLvSxHXVtkuSoKq8JDDCsuiy2wpFG9qdvqAMYU+dem5MU9jb3/bXn2lz/r7OdQxJo7QaS+//IrgbTY9uS4e2GJf+nq30hT+13Yoj5Td/HRB9HHLOnti9uHbUzY61G3nxnrs0cSarWxP26uvjYrn71hfx4HCFm3y6brYT9GS7abvSuKxCK811tvZb31dPXbh3Dkb6Odw4DXlWrYXrzxvj6ee2trmtu3XqO+q7nV1fbaZE485bLJYvEH958gWF7K2vp6xRPpAtK7FZie3bWCwU3SrpHzWbH1t1xVNlODMxraNDg5JAZ6yM6cv2Nmx5+zzX/i63bk9bmNj523iyRP77XvvGmcVoUgdSZ7IbK0L7mXJRgm1+b69/OKrNjQwaOfOXbKVtVn77ftv6LtxH0ThcGM30Imv2hErncBwFRx0F53EOU/3O1ylb1TiuTFdAczKI7zy4XG/8j6mdnPjT+WrSHj1Z4XDb4gMDkLX4RMQk13hvsiYnqvEBydVNwmAbkzbUf/gYPuC6imcrEHe8Mz9GUMb6YYyYzQVV6AgIWHPO4QHmouh0Ze86o1Hia6V++BDOdyQL3hxZeseYAOOuyFIabjBn3ag3P4VLnwfHPfRm0q6/Cmd4MOAAfkHBeGE97zJK8ovGPcRkN3Iz1WFYpnssYFfVx8E8DCUFOWnbPXoeVAGrn6rFydpXuSDceHEVZ72wR0bHTw8fB9dCfNy6z3pg1s8kw98OnzJt1H8KK1n95Fzmqxr9J3f6+dkvOjWr84Mnr0PTxWnMOD8kx//yEZHh70f/OKXv7Duzi7LSjHq7eu3dFu7zS8vWmZny439+kiyWZPLi5yxsnewZf3DrZbbDbP+F5eeCiTNNjKasinJ6fXVJevraRUeHNncXE7h521jbd2KuweSU3rtwoWvWSo+JLoKf1d/kZxyKBWBckaHz/r2FpJ/4NeOv3LPYAtEQt/7zzkHhX48mhKP7j0NpRk86YRwZXviPrQxzvtv5Tvu2Zt7fPyRTT6ZtJZkS6Ahlb7LfTDE1dnc/LwtLMyLnzARBpks75MufNa+IoPzbJGGMYvv2VqQGbyc28JKSoz9zG4HY1iNhgxDRRhwP1LfZcJNWH0YVg9Ech38hjzJz7ey0XfIOciUzMBniyBWZ7kxHJ1M6SP3sBKgSfwqFmuxbDZnDx+Ne73Pj41Zh3CiQ7yJVd3oXhjrgZ8PpOtbZDJ4NNv4QFOQb+G9a2p3Vr8BO3gVgw6sYmhksFXxGLygrCXxiWjlMc+UuyWZEg+qs+Z4QmUWXKR7IKcxCLEhHZP0e3p6nW+z9V2z9EZ4KDAOMuKhy+rAvkUyOu0TJuZI7izlpVv226mzF6yqltVkop0HYeUnNA6HwcZn9yltVPPI2AhMIhfwgqqIO8ojZ9CWEa7o/7iv8ln0LW1/7LivPEfh4LdifzaenKdTSYTLcZr0eX8XjAhhcLbK29jpIDTS6WDFO/2MaKO8Pid+SDdcI+dxnb6K3iodth5gMISyETWqu+sG6jZ0HS+bfuizkXdjl8MvwNC9w6oyqOrhwVMmJC7+nG7iiB/uguPB09E33JLgCRfK9ywsuv/9YfyehHWgub/P+TeClecqJcjj8cNqTU+Db0PbMZEAdKr2bYK5soEJlFxA0nvkVtru5q3rtrGyIGCXrbcjZUuLU9KVt+wbX/uirkX76MMPrbtrQHS6U98xGape5VAfVtpOHz1/zyKUr3KP81cK8zJJhrhz+4Zo/YbkzB27d+cTy6wvq9/XSDZ7agtz00F/TzYL7qJrkm3YGhCaBt+A1tBHK7V3F2pcySMA0useaBwFxH7A5Jp9X+E9N8cA4rrqfE99/cDpDo4VCyTkKetbJhWBUwwWMqDKqnP0bLzjmvqnBCOXB9DhfJWDwMmZcucunLWL0jPQV8AlJeBXX62k9JGVmYnP9ZAVuzXSufVwUC3dU7yorLDDGrbmEY0T3q9LFr1z75HduftQ8vGk23I4o7Ih1my7ol3s1DA3v2gLiyu63/Yw5Nx16Qe7uznlzSot6LnouGhEpasdYwvO681/BYbHsAwXYQwxpR/rF7tGk4qNXccP3sULzhgqsVNgAPdtoaBJeke/xMCMfQG7kM+M936q9lQGbstSuugw6ET0SXdqB5yj2HG5gg9h4ars3CjOrPdmBnfFl5JNzHxnYEflUWagOnUgf1JvkK7u5dSLDuliTx7es9sffWD1h3s20ttle+KBH73ztl3/4D2bn5ywU6LXLeJ5saZ6SzU32n4xb//2r/6/9u//139rb7/5hm+j8vrnX7cm8Q5sJ9Apmp77XG7H4b66suJ0aOLRQxsZ7Le2VNKahE+UAUM77xiMYCDEn1UvgVmwEo6pHpTd8Vx457YetSuwgx5iG/OBGdUROgfcfbY+aTnMBS+IgWCMkExb0h60F2snycPbUT4MDNCfPDnvT44r3q+CDBv6F2FEIaLSr1z5ECqDO/6ONvZvCMFhFeAdsqmuenCjvIdXrpVn5yPiA/QheAbx0QFI/Jg+n3DhW+VFXE83xAt0nTwD7vClbxGn+GAHzuvMVV5g8Dg+oZgC6oltybHHpNMpwVd6/9Wrtr2x6Vsswq+xuSAfValN2JLaG1Hwr5HezqQwtlD3PPRTw+CNcGDs8kXLic7+7Xf/1n79yzftw3ffsZW5WWsQTV+dGbetuSdWnVu37cVJm39y3zaXZ0U/89L/N211ecXpGOfbAS/siZntjK8ALUkGY4LCpZeuWLXoXEG46BPaqmrse9/7of3oBz9Vewee4O0gGGOXhiQBgZq//EbsO6Xitgq+b4ODw1KQi/bwwaRNTi3Zwgpbw5SkdGestydtyVSDOnDFkCVArCwt28CQmEZ/lx3ubfsIVX//oKWSHU6kDsVAFldXpGhvujGRmR4JpdHQKIFRQhWzMhDgJqem7OHDByLI2xIO96yrs0mK/5ItL61IuMvY4vKqj4BeeflLIrwvW2tbr5/APjv31JWAjbUtdZAjX5qaliD2/OUXfLsb9h5HELz74JF9ePU9KRzLapyShLgDCcDbtrO7bbmdnO53pUSctvaubp9VND83ZQcCOALeuggvo8d9fcMuNO9JiFsVQ+PQyLaOVpubfWqtra2WTCfUMAUXTukAGHcOj5glFxz4EFxAeNyzjiIn3OOZDo8HEWG8RGEk/ue/eMMejD+xllRabcvMwzoXHOn4sEvvCCpvrRj3wZ46PgxcDc+2Bgw87LNvIfeKj2PPcd/CRUTFR2kxrlUfKk0IvBBFGtPeXthK5VBKP6s8hgb7HPFhnJALZs/Qjr5kSR7BGKEW4ygFT7Y0CdZmp04NSjhv9jKxyoAZ5xyAgqGLETcMsSgWbNkBTqCIbIuxtbW2Syjp9tFTDtft7ukX7DO2pbYdGmqx0ZEW1XnPxs4N+L7aN67dcmN/ZmPHB6Y4sPL0qTHhwoqdvijBxjYtxRZPVTE3nL3++muOl2z5sys8mJ9ZVr33JNwfqfPXitk02PL8puLrvjbpAxE/+v6PfXY2I6xsX0SHh2AjYIal0IeeJoInSgJKE84FUPUdmAfLtjCC0wcFeo/H9jnhvIOycFrESDBkq6NmwcqJkoSEnSxbJOkD5Y3AhGJHP8QIj/GcwSsccWkHyoWh0PHMGYoE7D1hhL7BeV9WOSijK4hKg1kNfIunHHxDnRCAUNAxVnp9UQRUFtqNdo+I9L7wA+EJ4gehYnmZ76cqRzqEkZeq5AbB4l7RB4IOpKxT5/ODKQmoTRRX8cClYPhhQInvmfHvQp+w2Y2vhCtv+h3PtAFbJRGXumKwQtlEscNwiyIBvOmH9EKYKsII33R2MWOZQYR6P1wwFmu0HIKYyoEwSN04xI7Z/mwVENWFJZZRn+cgcARa9mFkf8SaWpbksW9/zPNm6SnMJc5M73q1V9tpq091Ai5nynVi0jBWcANPSyFY0WvpM1xd4eEqH4Q6iHpg5niYWkRl8M+cwipxQjhtVgnTHVdc+JY0n91/Nizk4Xn6fZQ3V+KFtPwqH0KCIw1gBc2J8ABjDArzr978pcVEa9n3nMHgovpXucygIjjVaJurBevprbO1rYw1SPhrqN4XzY6rz9Tb2mpeNLvGnow/8pl/L79yyR4/fiKlQAx2XQKzhOOh/n0Jfu3Ct4y9/35BcG0TzQmH2KZSrW7koEBb25vGAe/IDaySCoM6bKOTd9ygju0dbY4P4D9GlvZOPQt/SQP6hdGA7X04OJABPGb002egdfQpDAl8D91mAGlDfK5YKNnrr33Bnk7P2XZ2y3r7uryPYqBv7+j0fo1hlsG/7O6OrWUW7fbtcYWzwkdpqpyrqxveR2kTP5NCeMtzo3BzaLjXT+gXSRB+lqQEZuzyWIcE1Qbx7bilOuI2Pbfh57aUi1nx1Q3Rn0Z74cpFm3xU0De7xn7k2Wyd8hEsT3WrQUuSGVaFt4326OGy1UkISTe32kdXP7W7t9ets/eC1TZJySuadQtm/d1d9vgp2we1WCFbslhdg337T/7IDf0MwEFzR0dHfc/DW/du2/BYSsKXyjojulZVVN/J2frqjnBGeHTAPstxCUDqF1Vs33Voo0ODTs/296FrteIdiit+1tGeVvvtWF60ubOjz7a3c/bchedtcuKpcM3sF2/+QvR1R8jMwfR76vdF9bcjwYqZrLV26dJptXXOxs4M+mq1Dz58y+7ev2UPHj62SxevWE8X+TIoqN4rxGGQMKB9wP2TvD4KpvdwT18B7xDqoQHhGRpH30KYDPzFjRvhw884VwaUL3QXWuY56R5lFBze2tmybE4y0gEy2JLkuacu7yVTCeGhFNO9Qwnbinukfij+wxZW9AlmCbICjfzAU/KhnNxTT/pFjbQOnlFMIr7CBwiqlJ34XlMvC1IDfAABP8g6QWngG2CER6DHUE+enpt/c5yG3+tJ93jKxjVKh++DJx++15U0f68XTunHZS7Jj85ndB8MV3qnK2lERi7i0yrPqGEoHy7cq0y6AUqhfOE+eosjLLjwTANFQYA30FLCaEsFeiLckDDX0MbQID4MUSrfyDtNrYSdvP5j7tlr3QSGIldJ+8SnUTqVUjvtIggZ7k0px1S8p7fX3v/gfQc8K98YGPz7t35lCckwGC6YGQ28MCpTzmJR/aWubEOjPZbJ5CXrb/mAAfSyujpj5842WVcbg5a14u8Hdu3jOdHjkl15bsz2cgXRxzG7fPFrylpKe6zeiqVttR16RbPKFrZ6YXCfLSGRXwKM1Eq6AueT7iScovuT8bjQKp4G/fCEp1943/S0K3ErPvr4ZJo44Mgdctb9u3d9Jr6fgaB+FGQXzEj0ySBjrUgHAnbAB7kI+DGICc9hti990PeSV8IY+pFLMfBDC9maFDiwnz3yJ7PGkC04L4sl5Mzyr0V5lQzPqgzShW+gMLqhRmWmH7js6aWQrCMZioEGl4t0LfigQPDIQWz/GA4Wpi5hBWpKeBDH2KZ6kQ/9DVkqTMxQPPErNwCorD5hAmVEznUV0WXOqAJe8GFgwyqRLJNUFB89BPkVORDZWq9VJ/bDDvydLYuAKYZq6DzldpqK7iIayOoIZHb4M3IkcIwGPcB14iIr4ykrdJJzejAuHpYL4qG94ofnpJvFjKNOmDTl++ar3kxKYVZnmG0Z+jmDuqSp5nXvuIY4pLKCF6BJwCmeKs8nwkIo7fFf6sIXJ52ncyJ97rg6jePqdC/QQaeLeME60Ez5Cl0M76Gl0M9AM6kHeHxMzys+GPsPvM18cID3ys8NU8JBjLT14im1gkWwqwgueg/OuJFL8HQjGeGUWQUGbgEm8Mjgo7qRP/qv8wT/C5UM8b3Gn/Gepkfh97Pu94X94+5Z24SU/3EH34hg7gZ9/XlJVeZQSv2RnOqJbs32IBy6Gfa/Z0WdXglYblCnv6oxNtdXLSG5cmiox+Zmp90w+bnXXpU+3W4zM08ss73hK+KZfMVEp0gvrEDo2P1unb0ulbC85Oh8blv6sGjYvRtKI2ud7Qmf2HlQKijevvpnRrpOk9q5LBq/6ZMqGaRwIz98LKTo6eGi3I/lAn8deB734BUDuuviFT/76Rs2N7dkM7PzkpehCRjzm5zeEJ2BSb6j7SMdF93PcaTS/sALuQk8OzhgOyO2XpUO4nWkHfbtwqXzNspZhxgJKZzyP4LuSV46Ul0ORZ84h+PgSLI29E74tqewfFllbYi5DWZO/O/Grbv2i1/+yj66dt2mJOOzQm1b8im2qq3MtnSATT9gnAk7q/KEz6luDx9OyI/b/Tt37K78J1c/spXVJRseGZbs+2wFQ9RUDjJ++T8RyL2HCx5AvknEiK1j2E4kzDCvE+0UnVI/hIa61zvsTH4gr74H1yIjf/CSWfXsfbWSF7yIfCrrBvRLOGXkSffEw+tb/qK2IH3SUfail3XWpPw5YJYyYdgOtDFgiGelH+87oiXIFBhpMZhij3s6/tAm7t21mPrIecHp1qfXbHbige1uLFt3e8pXcMelQ2J0j6neH/72Xft//4//LyvsbNvq4pKtiB+fGTtr3dJXQCb4BiuQlJ3vHgKOMXnz0qWLvvtBb0+PT6YCJsDXy1qrusFD9ed1VDpBXhCfAb+dHooW6hoNoLLtGwZcaK/LhrSrww5jvoNMcAqwBu6Ux++jdhBeMhAQ6GeAp+ft6ZGM2kRlO/bKE085oM8Btoofulu41x9p+PcEypFcuJIe9UVGCPQf+TniBU7fK3l4PH3j73UfeApX3mGfUnq6D+mGvHGUzWFT8Z4maen7SmwvqzsvYMAScnM5mTvFR2chT+QkbFbo0ktLyz7pqaO72/O8/skNW15YFtwYlA91ZkK1l0v0EVpJuagvsgYeGxftp2pZczJlFy5fdhno/bfftZWFRcfjcmFXNFl9tq/TEiIviQaV51B6uXAvlWyRPrprT548tWS6w/LFA8nMKUs0J61e/ZJzsepYEajipNJJO3/livRjtttGfqm1H3z/x/bjH/5EVEYlViXUdNK3meAaJuZGhv+a/9v/8SvfSbbGLZ5ssPGJGTVqg12+PGo9A922tCYlUcJ1T3+3CiQhTa1RKFXZ4sKaGPaRCGuLPZCy3Jxstt0M2wB0qmPW2+LiqgSqgv3BN78h4s7WBVtCnjDra/8oL8U75VsEbK5vqKOknckzULB3sG0dbezrvy+CY9beymzrQxs8fVbEtdGaEj02MHLZmpI91tk95E0Kcg8NDUjZ7peQm3BDCIcEX7p0xVJtadsQEUVA6+tLq0Gytro+qzptSAFW3h1J6+nsEAId2PJKxjo7e+3WzRtK9cDmF4PBZXh0RMrIqAB+aO9/9JE1ibg+d+WyEJCDWJ/ayFCf8mS/6Qe2mVGarW2O2AiOkXN8c2zUDfd+FxAfDAPRee+dTmUpI7zzTmnQMX72izfsrbffs3Rbh4inBGAYFHiohhTf1zV0UjW9ksNQy0GjaniuintUxUg1wjkdMjBBGBdF8tFCKMh+UQUoimBBkI4UhwJh2C87QmNszbmQXG2JeLMLa9s7WaUTGe1C59tXPIR3jKGl8q6EihUf3Jl+OmNzQnyMACgV7G3O7GmWkmFwYOslOioj1hi9WAbMYRoUjS11zp4dU1oY4Z4Kz5J28XKz8LRTtWy05dVlm59ft6cTq5bfVdkx2OzvWknMWzW0hfk5a+9qsuGhlO3npVwOdgmnk7a6NuOzzZYW1m3q8aqXaXAgLYFADOLsoGW3SpbNHAlPN+3K5VddYfnJD37pcGePeQaWUJwY/BByC1z7truz48QkEMzq45n6zLjn0JWkYMeeaqq4MwZnZjBcMYruri5Pk1lLHewdHwtLloE1xBejHcZtykH6wJoGRcFiZJArB6xBI1l1wOwrBiRQWgjnGYZDOixLc0VNuOZ72OkjcIG2y+/mrKVZNKGyDyvGbs5kII7vyadGoY4oPZSDQQeIG9/6cinVi1nRlCGuOjMDS5inMA4WBjfUrooXQ+kXI+dA4riIF8rZhaFW6+uKeTnBB8h4sq3N0mnlr3sG3NY21l04Y2YDihpEm3KgKLuCq/qAp8kk+4vzPu9XViwAC/ZC5yAVmDS4y8AZjLu1NSU6pzDlA/Nk1JeZb0ti/K4Aev8Ko/thOx8MFzFXJGmTUpmzFVBgm5TegfBry37y09/YxQvn4BNeLoz80f6xa9sHFus5b42pNpVf+ODYGpgz3U9V0DUQbwz+jlO6wsQJizxh9JPoHlhHYYrq3u95p3x1+zv3IU/VzvPlnYDvjMPf+fsonrx+IqMksPJv5UPe0fc4nsMf98TFRXGgMWFm/776BDMc79ns1ITyLdvy0rzjWrm0b+urG+qnYs67eXvuuV7r6uuweOLQejqabHAobbevb/os76ziFItb9vzFF3x7gLnpTdvNqm9WH1pDU729MFayC2NSvqvrbW05bSvLZYvVxcST9ryfsmcy2xyIillulz3qt31AB7yi/dl2oK+/x41JKF27OVYJqI8KrzCYgA8x5bu1ueXtGxSpcLYGNIMBAPo5S6jLxX0vI3UsiCbFY0nbK+3ZhfPnhUdSTIQMTfFG1TsMAnAWANsv4BItzeJnXTYx9UR43mSdXR3W1paQsrAm2DEYhoCiNhKZSbE9Qq5gA6O19u2/vOIr0pZX2cqBmbAJHxyYnFyXMrFo5871WmdbsysU3V1J6x9MiXeXxavN3nv3ofUNJ0Ury/ZUClap3CBFr2jt3Rj9e1S/OmsVf7p5Y9ZmHwv/lPZrnz9nG6tbNjU5Z02NzPZvsF/87BO1B+cNpGxNcgLywvPPX7L+3l7RoT2n8yidefGjcxdHRQJWbb+Ut8kHa3b69DnFKfly2ZqqmE1I9ggzuY5c6WR7vbXFNcHqwO7fn1L/2/YZG7Rfk2gsimi5zKDLnnDtjlVJMRvsH7KllVXx7wkX1FZF691o7wYmE42QUCX8+OIXX5JQOOfn+3zyyUeiH2uC95ZQt8leefnL1tE14HxtX+V2hVQfIx/Cb+kF4Abt4tv8eCvSd9QP6DcK4Jyf0I/CO+8vooHBR/FCv496Fzd868qr+pLIpfNu5wt6gWGmSlK/qKLlCuu2vjlnO7l5K5TnJN9MiGdOOi7U1cfEa9LGGUB1EkJJU1KJLSzM2q76AQWvrxecVXb2B6acKGC7u9v26c1rXrdW8QcmbSCYNwmvqXuoCumFOy7IgMDHX6rAwIf7ACOyQgYKV6K5lHTi+/Ah9wEe7viOP0+gEuRp+V1ISx75KrrnXVBCpPBIxgqyV1BQKBJlOL6vJOuDJ9yQLzf+EJWFOz3rCnyOw/0ufBLciXL725AG99BHNyD760o8/itXD9W9x9MVGup0t/IOPPDwKCByPEbZcAWJTjiPrp8QJbR/SOJZOifT5I4BTcJWhT83Pv3EleLxRw+ct7KytE397uz501Je4rYMTT2qVtw1LyNGWXDUV9vVH0hmbrYnj2dEs0Q/xU+3MpIZa3LW0636HWUkH4jPxo7s1vU99cdu626LWXNTi73++T+VjnDGYqKTbCf29rs/Fq3cEg0Z9fLFYs0++B8Z4ZEJQv1CP6MeoVohzJ+Bv/+FOnt/RBbxZ35OXMOl0gZ4nqP7Z8/ccI8jHMc30CVkwPFH4/bo4UMfkNjN7voMcvgJMAoTHg4sKeUvGlSjHzKIjPwDr3AlXemxXSATQjJb2741DUZVN0yL/5BvUTJLRztna3HgLCu5JIsoz9yuZGXxJvgTfRM5LprggGzEXu1MhsDQnpYslhBPYWY8hnLUbTzlRcYiH5eHVU1oYFaKNCsskHuYoUl9aX9gjszoE2JUP+pJH9zZ2dUbySHIU8izqgMD1QGO/u+yFjLIjurDyjwmUGDMIz6yP4afaOINnsFyPHIaOO76ljpBOPRReK98kdHDJBDkLgaXwmARHwAH0kePJD3q6EYatQ+wLeV3bOz0kI2KP1mt+AW4F2fvZVagIdtjNBM8nfarbqKd4GLQEUOvc3zhHhrLn2iL4wr/uj7DV/o/LuB05DyuYpwMO3ZKNuSi6++hWeQbvg4+GG/w0OtAF6m3GzQcBzEUcSWO2htaKVge00/eCT6syAjf8qx38roNBhvCK7lTlroa4YPgEvaZxpgI/qiuik99w+zryCtcgZEMGtWDmwArAk/QdzJyF+oZ+itUNMDid50nV/mNLsHpgWd9xpf+Nfd+E1KLwtxVrrSncvRH7j1MZYiiAROHhWAY4uDDF+j0/AWcBUYmOXjT3n3nDXvrN2+oL9B3oBV7kl/ZTvDIaUiV2o0JAL/45U9sQzSZlfaseLx3+4bSle5Xu6++tuZbVrKihVUvtIlDG/ipXd1oK0BTZa+2Ksor8kAHiQm/e3o7LJVqkvy1afnshuSAhMtyTN55842f2Zpo/1vv/MrGHz/yCTUDA4Ou2yP3QzN8goKnHtKvZBDyrdxH+Khs3UE3Hj2csB/98Mcug7FVBRMb2RKBtOi36JiRsR9cRF8lL2hHWTIksib5c84VdBhYkw/yCfTP8xbyHRzt2/mL521Y5Q6DfOrzurIFMitOS8Lx8v6Rns235aniQEx1iKJe7krGfuvdD+0/cbjmr35jt27f9UHvzcyO6PSu2rHg+g2TOTHyl0XHCtJlM3qfq7xjp42saKLTR9WBc1KwyQwNs3f3C6FhkBFVN9qLKy6CXXSNgOd9Q/GYtd8sXSQZa5QOxACb+pxUMfqez/CnD2KsVnxoNn0NfOL+5IxxnnVx+AXZRQ80o+Jy/gAP4HfInxf+r3j8gNnhWdk5TpE/s/oxWBMmxJZcwK4HAQdoA/giSUFrFOj2ksnHT+z/+t//9/aD73/fv7l547qV2ZHgYM8GetpFo7O2NDdj4gr2F9/+E7t48YJVMaghmn//7i37v/yf/0+2z2RG8V4G05hEih73+ue/YI1xJupx3pf6iHgZK2iGh4a80/b09IjHbbmNA/iAgdAncAm+5HTQaWjAr2D8lrQiPAJ3mFhUKjOhK5zropo5zVJjOmw5LNoHW5Q2g8XYaJC92bIobCfLagbRTeFH0MvDKgfHdT172wAm/sjb8+caaDhZRbDVv7cGbQjoHVeOnb/0X+JBn5CLvT2UBvUKAxYn6D35fCbt4JwmKwDvwWQDvRFAPW/VgbyZlU5OzleUCX2Tb/mGOoFE2CxC3FDWUPJQTm4rwfourB6j3OyUQrujO26rH2bVb3sHBvzd1avX3DbNeX4Rv/IBQckAdb4jSo3yBu8lI+iPHV/WJNdiGziQLNbV1W0vvfSSz9D/5ONrvjMG7cPkRvSllaVFGxrsl3wSVg/FRZfnllftzt1H1hBLCOlFS6W/srIQu0KpXPBJBQ3CVfChtaPdzl64JNxtdLizffuPfvgjlZc61btsxVl+nBvI5F8GdNPpVt+isObrrzV/Z3ohZ/fHN+3Jk5wEwUaL10go2itIWE4KYeutKV5tZ8e6rFaEj9k4GREgRi8ltaggAsohxnolVlcUEVuytra0BFYRr701OzOQsueeO2vtUrTZgSMRU8WFJc1iTBgZORgBw0q8qd7OnR1Sxy5arJEZFjlXMJvjbXbn/j0hb50U6n7r7BlyQ0J9IwcgHKijp6VYdKmzP1UlEz5r76i6we7dH7dEIu0z4TczawLUvu8TubGWEQLU+UjKlvz25o6QiNnVzHLP2srKnO8lztL3/f1q28jkFFfwECOZmp0VQS/a/Qf3pZyMi5EtKt09pbFqCdUnmWjVc9zYUqJRZQ8GS1BNiKwriAPYQOvg6Px0ChVAQVzZj60sAnGIkC9kunn3oX3vRz8VxtVLuG8W0oqQiLkww54EISZVKhvCuW6FQGwhAPHHKFuZE8xVjI+ZxmEJIB0qEAMILKeRN9Yq5lFRRHZPaRfFUIo+2EH5fI84IT4z70WfvFy6WB6mKsRn9AgCjEKA8ROiSOera6iyU2cGfWT86fS8j8IrRwkJTb60D+QEmf3gU93DLJhhEJTvQyFso6qo3BAAJYxwgPPkk2kbGuiyL3z+rA10t9qPv/eetbWP2N0HDCasiiEyUylvbZ0pGxkbtlW1faEgRXN22wY7B9QJ19RJ9m15Zdlqm3I2MJq2js52va8TA+iyf/L1F2zq8T0rFXbsgpTV559ny4ezlpLS+ujhDbt346kzj07hOJ0dYsPSsrIffnZorQrv7epxYsQ2PRi3GwT7ohQxCLgPpKg+KEY+owA4qR/tSdFaF9FgBgZ7rWJkBE/W19dcoWD2cNg2JCxXhnC54ixYohix1xszidmrELi6QUU+KYKB0TYhZatFHZ5BGIzq4A0EwA/uhZmJiTBwwSoBBnXYE7unq9MFCxQwtjiBQG5jAFW9WE7EygnaiVnPvtKkTm0oohjNripLuUr4zOZmJ+CqkF9RxBl8wLOXOQMSzHBglPJUf4vgK9pwwKzpohgiAzbm2wIdCT8a1McRfqqAab7ocEKAo3zs+0pHQtn0rYuErMCCNmDWcCqdksJbcEEEgRFjGH0SAg5x5T4sn2NVCzMX6UMSjAQjGA+z1DBkkS7L+ugXwB+OQhmYEcLWWV4m1b+hMSY82/YVA+rl6kuwcgZJ1UaKt1/fam39YxZPJ5XEgcUEz/o6CdKCEbMbohF61uSol7nww/JKhJHgJfjqiufAIlau1lazfudZXN+fUHnimbfjafKOe48T7t0Tt0rCrjwn+9crLvsaIjxwGBI4Rh5hqae+w+s7yqt/f/bBCfcK8/RgodAWhh/xIYxyMPeDvRMb9aAeJNyrsZnxe9ba0uwCG4SZraSg/T5bR3/o4+mE8HtvW++LwrFNe3CrJFosGn1Y7caMgaF+ezqz5KvBWJnFarL+wS4b626zdKsUbdHQ29fztpWNi9YVnJYpMeHFofX399im+ty2BDght3uEKAbeOrrbrakZA/ymG06YlVgj3Kpvagz9vSCck4AHOQd3oA4IQK7cCF/BW2b6tYkJw/v8AGrhKQJcQUIm2+pISxOPwDjBqpEqn8HfUEdfk6AJTkocjMfY75HZRCr70ZYLIW2pRmuJZa2qXCVasaf2kvDZIqwrC9ZHJcvkslIUzOYXtpWu0qtLCWfFu4XvsfZ6a25rFt1qEqy2bEx0cGWxKBxN29Tksk3PLlhd86FdfmXU1rfYdqzZVten7YXnT3s7ghtb4pFNsW6Va8Q+vDrtB153dXKg7aFllszWlkULxfvXN8Ub61rU3rVqx2b7yz//p/bC5fN269PbltlYV94j1photOu3btqNW9eV35zF4knbkvKzky2rbbutUWXZkyLV1Ze05vShra/lJHwnFVZWuVcsEe+0wcFT4gFJ8XGM1TWCeUztPaf27fR26+6QQCRcOnduVHiyaStrm3ovRUv0DSbdrJfq9tbf1WpfeO0FOzPapzQabF4Kw8zMlOqWtN7uXvWruH39a38qmhcTX0HJrLJG4WuZgWxHH3gxw3gY31lFB+KrcwhfMELST1AOhBYerH9dhekVgul/ivRMacMhTwSBmT+R7SA71Aku4qeHypuw3WLOad3NT6+qvR6LxtVJ6f5EMs2kvspK+Fyy9cyy5QU3VmjultZs/MldH2BiMkOpzKBVUXBioLQTCibQSLGWHJHdWrTdnSVbWnosBZUDn8VD18RrRfu6utoFC3C4FAiDyk/dmQwQqq4yI5Oo/AjR0F3qiSPMlRG8hwRH/Xn3DD7BB2UifIfj15/9Gr0DPkpPN888cguKhO5PvvM0goTmipc8mfKMi/Lx/HWl/bj3dpQPSgeeC+0blbXSnpXn4LhXbnynBMTO3fN8HA+ZoZI7zyE/vNLm+0r4SR85YYi+DDALjpT05HWowPNEfOLyG8JO3oc4xzDWtVTZjiGT2bCf/+LHNjIyKDw99G0b1hY3fdnxv/7f/wvb2lq3n/z055IDz9jS4pLKD59sMFb5sp1Pg+gY22QVdyXjbGbVN80+9+orllsrSdk+kjwlWVNyBIO11z7Ni261imZv2oUXrtjmVoONDp7z6lRVFe1Xv/qePZ26ZemWuHV0tIqFoCSjVNGS4k/wGdXHlXLgfAxrakhdQ3+kLQjjXr+V+xDm9wrlVQWa4Ru98Dj+/Oye+KFdom9wFbxQ26KcPXk8YTPT05asbCXHgAeyFKs96R/IM2x1g/yFDIhcRN9CfpG6r/qIN0g2cTqjSiGHIwcim/ENW9ShoDKxAzk6y2pW8R0GCtjHn3fkB49BpmRiCgMxbgzTN/BeeA/yaliFWxQvE/2QPoVsSj58x9UN8YKvknQjfr64qzD2L+bck0OXUaG/9XVSnJXP2samb1nBdjrMwkf5pkwY5+l7rJqkPOgM1CUY7qWHSl7GYFKWvsB3rCwAyMjGeemTbJkXJmiEc5x2SV/1wGjPgAjlRmdx+qFy8UyLQZcwLjABjBUTGJKiPoJM6QOoes5XVrOyipczpYZGeuVPS2+TTFFf5edJha0qoVFKT9/5QC/CkggFeTgN1zUYGyl+pb9VfMAuL5X4DEEYcwI+6qWuARNDtwTHnt2Ha3ChX/ORcNO/D3EDdYOOkFaIEXILV9LnS6gInlmnLok6vYQOwN9EJ52Gqh6SdaI6ueFa9SGOG7hIAxwE3l4UcnmWZ5BfkTHVZ1UY+mlYCYGhJVyjvouMigwZGfsjd1yHE1cc5eUe2KEnAwN0HdKjHzrdVjzkVT7EEM8H1J1rgLM/OMSou8PBIwToPuMr4Zl6++tQEr+TaODf0K6eRsWHZ32nB75DbqR92IpDpfY4OPU+29les0+ufWjd3WlbXn5qt29dkwwpuVLCSkGyzubGqk/o+I9//b/ar974qS1NT9n6yrzgVrbpqYeSAdfs9PCQba6t+mz8FfHsnu5heYzZCK7CNDUQ5aAd6Q8BP1R4yiN/JN0H4+PuLgd8b6mP1Nry0qStLs7Y8GCf2wl6e7olMzCBJm4jw6PW1dYpeS9trekWW1mes3t3b/rBt+hmyDfUDlwCDvBNr3IAW8g7/PNKuFJrKwsL9snVq1bfwLaO0hfVh6CDyNnQS+QsbBze99TPqRt0kbRYQQ7OkYkPaDishetqIHDY9RaVCZpFcdraO6wx3mK5ouCfK0mG3bbpmQWbmp610p5oh8BWEH1e3ciIfhU93sLSuv3yzbfsjTf+XrxOfKtWtLyqwds21sAWIRgOmeynMF3x6ITUAX0nuqct0E9j0hnRzyg39PXUqdN29uxZAaRGtBANBgAFvPGK6d6fHbv8bYWGUIKg18Ub2OOeJt1THshmUVzgrx4r2IUZ4YKJQlx303v0RtfxKnGdb3obytG56Zd6CQz9Gz1wf7xFpUehXiqf0nb9VGmg86pIXrZIl8TaRH1IP9AV0VGVCV5HXdAhV1eW7P/5P/zfbfrJY9dNH9y7Y1NPp8TrYv48MtBjbM+8tLwiHSluL1952fpHh5VRPYKhba+v2+0bn0gXNevpaLOOVNIHHP7Fv/xXdvbCBecFlCVWqzIeFG1rY80S4mHwRPZ6X9tY8u8ahZdS+32iFnY6dgThCs9iJj8z+EvofcqzKL2MMxx0kZwZDOcgGxOqyQtdm7MEGgRs4IKtjgGYCEYMjgZDv2imgBVtYYRHn3S7njeJ2lJXb1GlH7yqrTI4HQfnVQ6aGUc/gC97+ypPvNNy/dFPfXBXhY0GJgoMVCgBZGnsI5E8TSODi5TB+5eu0QAR/RJ7E3YVX/kmoEG/GFzyCaeVd073qYvigycOH33vPAJY+1Ve5XVbmmhVyNCzV3SVmu/kkEscxqFAAQaiY6xw38oXLNXeBSrYDdGUpaVFt9HU1GJHU95Km9n1XLFtAQdkKergkzslm7AaZm+/4LpPWjTuRz/+mW2urqqsEmilA4LGpJfLlYWHq9YiHEu1tdnDx1P2aGLaahparKax2W3X8Ei3kcabRcsk4+mZ+tfVV/vuKqNnxqwo2rCvOnR19YonbEne3rbOzjaX9VqkLydEr8ijuVUypWQYZJeaf/m/PfOdg3Kt7WYPrK+/3y4/168E4tbS2qGMk2rUWnsyOSGlPeYGjsW5JQmhaSnD7ba2XpAAZbaZkfAoRtM/0O+zC8fOnRIQSjY/P2353Jow6EBMZt1yuxs2dnrQ2HqH0VOWkXaps7AnGYxjSUypp0eK4gEzW3K+n/fWTk7pnfel8s0tLTYxeV/CWsbL0CjgFHb3xFQ4SflAgMRoHLdUusPqG+P6VoKmiGZHR5cVc+HQMF9CWNqz9bVt295m39CEZaWsNtQrvJyzgd5u6xRjejI+aYP9w76UYnp6TsR72TISEhEmGSWHOHa1tXrny6yxzVGfl+OwqtHau/tt3wlRhRw64tHhnjnu8SBd1NEoG6jJkvq6+iYxlHn77t98z3L5koT3hDoowk7YE5yPQO5DdbDAlGs9LT+wR8gMIaTj+X68IAtkV9+A675v/GFZHVC5OSFDaRDsathmpsa+/affUnsn7dad297x2Q+1SUybFQQYOjFkxoVUvpRVnYj+lMUYTZsi4EvIxuhfK4EXA+zQ4IgtzK/Z9NN5Mfcw4wZFAgg0xcIIGs6FMHVwjM8sxaLDsxSqs6fT6poa3PA7O79gyVSztXeyJ2nM7t9Uu2wUbHO9pI5YK0Rvtdc//6J19SQtmeYwyEUJGBzmVavOt2sDQ3126uygNSWqrVvCBllX1+zZvMo2OhK3dNuhdXakfQuRvfKOytEooWrCtrceWaOE+OnHu/pm35ULlgJhFGaGDzOtWtV5CcO4h9HDhTsoKXUT7H2PPdXPnd41xTmgOixZxqHMcGgmCpHPvNKVlQ4QGYQSRop3c3nHG/Ye5Fvy20dpUVswI4x9VLkS7lvTdHb4QaPsrYqCQbnIpx6FS+FO/JUOs7sgoBy0zIx3Fc8JIfWjrSFyKE3xRDNigCtyYTAJ+EEAxXDIR4QFB5PgwJPOTvbor/YBNEYbOXsDRoRQhcB9COFU2RkcY7b8aFfMetrrrCBFkrIhxLGvK/XxEVaVkZ7FgBIKGrPNUIjBHfAPQzt4HtUR5c7j6R0MgTqQD7OqGXABf/0MBpWJvEgfeGazKKnM0GLgQQRdxJ+0fYRXaWGsZeCANqCt9qV8MzsOOsaAAfVHCBod6dM3MMl9tW3S8WFfgiFKar4sYa9t0GoTCdEI0UTBhj4JirihXmmEfRKD4T8ysiMMqFuISTKowuE/8uprvm+h8mqE+evaIO8Ger7Vle9RQhEIMLBHBwm5oqV3CFmkxSFI+HhDnQTTOgmkCBR8rzIpbxibgjxdyuEDECq3M3O1Pcqae8qKF8aI1YY4FQ/N4VCoen3LWSGxBinQouucgu/7+Io3FIusyOCMgx2rbWRgucpSLQyUmL34whkpMVlrU199cD8jHsSZByzLbLLl1TB7HdEUhb2rV/25uGPPn08LTxdsc3PDcoU2m5kVjVRbNamNaZceKSgYNsgPgwZ9FXwBr5m5ipEf4wd4yEBTh/oKWwkwwEU4OMMWTuAch+rwXCcc393e8dmJh/Ql9YFd8RGMJTjoK3QOXHv+hedsbmHe5qXIgD8MtJLWvhSKeDzh5WLZ6ejpYeFY2YWVfQ753atRHXfsf/MvesWbzJZm6ZsFS0uAKWZZgaN8BBe2w2G1CQdhHkhoLe2pXMqbw4ROnxmwu5/cEp/cEi2tsqkHh4JRtZTBfdveZXWNaKV4ep06/OTjaT+w/KWXu1SuKluZ3XAFUN1DeB23m7cnlCFbcTWILrbZ6nrebty8b1V1Dbaxvm3PnTsr3Gm03q5B++Lrnxcvl5B182Pr6G235nTcNsS37z4Yt7sP71tbW7PgtSUlckQ0iv7FHv3qrge79twLI4Ldnh1I4Nxcm7Fzp8ess6tVMK238Qm2cGIAIu5cuLlZuCHkLIuXMvMMvFxamrW8FGUOQSupP+6o7/oMMLUJ/VXd3C5fOm0vv3zJ1teXfJAUQz/8k5nE0I3Ll16xgcGzoh1Vtrg0Y1OTT8UvVpw/MDjdIMWuVMAQpX/RH599JpyAD4fZ/OCAPBqCAoMCo0D3iNji8wrze+ghjal3ztP1MfgKy6e8zPzYyWz6AZjF4q61JDkMPGt3730g+jkjesph9OpjEjbXVtZEB3MSVJP28itfVrsd2eMnDx2uQRaQ4Npda0+ffqLeu6n+OegzzYANvfzWnXcFW2SvWsmB83b2HAYDKcXqrxhwDw6YLCL+ovKiCHAANga+sLd6UGKhq8Eo5NXz+kHz9e/38JbIBSX22fWkC3INHjr77Cu/Jx1553Pq49E95rWwlFjPygnjjR6BsucL247KcpzWiSsulCTkS7GCj1qvEsZ95X14Cmk8SydcT6YRPYd3pM83oezuFOCKWCWyX9zrR97T16MbrQRcpaC6BAWHe15yH549on/n6bjj/veXOSoDPB8+l04n7e2337J79+75EuPR0VP2F3/253b3zi1r72j1mUjvf/ix43x2h3N92NbxlE1Ojluj5Lcqyd0MKLFnNEpLZ2ez/dEff8Pee+dd4V7GBke7bOSccGytyz7+JCdatGlnz3RYU3OTaO+Oy3up1pR9+NFv7eOP3xZcODNMMkTPoBSmVvVVyg/eMslF5a5U0vuZbgOcw5Uw6gv0Ql391XGdHU+5VsIjF759lk7kuPeoz4KO31MO7pCBxsfH7enkpHgsq7LES5Fx1JfBV+6R9dwYL9pPmA/s6Y9zCDDyQxPgU1x9xqx4Bg75BoMN4aRLOqwi5T3yFAZx5CQmQjhdURzwigL7XvjIRXLIpxjRvO+rXPuSfXiHfIk8xAAFzvmimADyEeVGHiI+M9OYGAIw0EeYMDIzOyO+sOZ4hGyGXsEK35Rk9TbJ0egNgIq0MDhRf+oODyQP4OP0FKd0WTlAHSg9W09EZSAecjSrEdgilHqEMwuC3IiH5iO3AkOegRvyPHIjxmHgwkoBBl+QpUmbcGYGIh82NdRaX3eb9fUOWXV9yuql+yD7gjA+oIiOBvLIQzuZ6akkVS/hh/oDsr3DHPgKhryDNvqAgN4BB+rFj9fbH4Ljywg/+RBtw8P0F90Hd+KjyJGuJx7w/tg7TSafyrOu3Cl3z8tnSapskSOMqDRHMOphpKl41Qm5kHToDZTfORzJVkrHa2TWYLiRVwBX0nE6p3SJ68VRrSLaF3nKGcpagZXf43jmXZROJb5fQ75RfDc4+wPfRemFd8FxDe0W+ELkn/GUKDy6Ro47pViJH8K5/APvb+RUFvL1uR+0A0b2Q8le6kJTUw9tbnbSvvCFV4WTrByJCa8Z2CyID88Jzxvt5vWP7IP33rREE2ffbYje9tnl58/5DPzGJnSeKtvObEhGydnFiy9Idjxj8WSnRBMmgQWjr5BT8AfqyB/IG2pvGoKa6BYd7uc/+g9265N31b5le/ftN9SvNz39jcy6T3bo6Omxdsmgz7/wkvUNDHkfKBZ2bWZ6yn7x0x/Z2VMjfpYixkMMYm7AVX7KVvBQJgKKN4uuGLu4ki/GzaXFRd/6pl59kBUD7GWPjqZMHNZhu1cgCj6Gfh61JTQS2uAT7irvwEuig3MhLvo4ExADzs/Pzduu5ERo9TvvvGPXrl23T2/c9K14Htx/JNlpSnSpJBjsikbt2uzMvOJOeN+nPNXiQxiHgWAt/U3wpJ77oqXokqHfB/zA6MzKDOwt6Axsx1ml++3sttMe6BSDjJyjcu3aVbt39559+P77vhV2W2vakigBgiO1DTUOLtwrfQGV2eK+iqbSt4CUv9UNZaC5HY89LHqrFAQYYONp+31IlUuQUysP7gLu+LQnvRNU/ZnZzvA9/179GZ2RcviWvyqX75Uu4NAmtDf9Fl0n9N/QXkyUIpvdnS37n/+n/8mmJ6fcqAlMMRyj67MdEoMZY6NDPolnen7eGkTHX/3C523w3FhlS2vpNtIR/v6NNyWnF3yGPuVpEC/+1p9/y9q7O9XvsOAfSjfase3NNel+WUvEm3ySS2dbynXWDskgTKhEP6NebnvLFS1bKHq/QkjHOIvRH0O5y50qK/0KWwj1jM5FoF3IH3roAymK5zjk9Q/dkLozcOwwUtoR3jp/oLn0HvhHbRfhVvCVZ3+jiLohPRzpuCzNGw+svAghXm7kAXiTn3El3AVP6Jtu5NeVctK+pOWrRERvsAG5LUMNxORYt12onmHLqGBf8AOMde/fKA3aUrfC+cBLfOWX4tRhwxDPDQME1DsqPzWq4OCxq9SSCLr1Muo+7IZSbdndomTKgrV1Sr9Vn7v28TWfEFxfz/aCrPQL9Xe46zvgS0KBbgS+4oPIen+4VxJte2r37ty27HZGun6jaHjgV54O/4pLiZ7OLNjM4ppldg+svrndqlkRWM02hNKRJHcwaaahQXmo3yDPYGnDJnN6dMAPg24QrnMuAJIgk9if3LsvnbpaceqFR3XOY6Fx1HtjddNX1dZ8+w+7v8OsdBQ/PxhgJ2ONsUZ7NDFjc0vbtrCw4QQms7nuQlifFLoJKdKzs2u2sYnwXXQEXpjf0Pf7YjyJyvY87QKsGk0NAvKxf1xQyrcE4JyxlUVHZ5sqb9bXN6jKtVpLqsOWpYSyv3VJzKtQPPA8WE1QXd1oE0/uWH0sp292beLhfeFVrQ0NnvL9fROpRltZXlQ6KVuTENvV0ylG02aplqStLK3Y/MwTEQwOW0KBfSomKQEwnvIlWUA/u50VQIMRCiRkzyOYwcVL56UIFyyb23YkYVn7mvJpS7W4gFIlZGfboPm5BQnRhzYwckbYGbNDdVbqLf7mnSHyBPhsePcB+fAoZk4EaCY1+NLqhn3/Bz+xhcV1wapJSICwC0OgwyNwY+QHDRllQphUh1M4BglGEumM0dIaF9TV+VzwEpK6kQGEVX1Z8dBQd2ilfEblLdp/81/9pX3zm1+3+w/vOWMjfZCeJb5s/8ISGAz5GIE5TIsBFAgWs20iAk5HqJVwDxMDyRY5VX4zq7JQ7rCsiT07fWmvfEdHm+0dsErgwFqSCeFHVsQ54zNpMfbXCVeWlc7U9LS1tCYdD8fO9rtxRYAW3m1bV3urCxj7ByKuNZzDUFSbcKDXql15YdS++Y0v2tzMsgTxBtvJ70h5JI46ym6TCHjeWprrrD2ZsumZxzY41GZDw90+62pjY1H1z9ulsVErZKvt/d8sC4earViiPVGC1CEFc5Qf6h4UKSlegv1ugX1CpXjpnpnk4DoHefrWHhiE9S1KlysUcjBwFJZ9wU2ooffBCAj8j2fOq0OjZKHAuOKHkkZcCUM93d1SvtOuKHHFcL21sy2lZc/zA/0w9DFLPppZSUbgObO6fOVGRVFEISKMOiEAUiYICzOemW3FAAflo5xsZUK7elwpAj4LB4FK9eOAZ3CF7YqYKQFhRFFg5BIiuFtU/YkvZZ8tes4PpezUYMqZB7OqIMquuFXwFxigXGLsh4Ywy8GJqPJitpUK4cZbCCaHvNEXCsqDduDUdVgcA0kIcsDdBwdUHtowy7I/tQ1tCWhoH/ZadyVSjUffC7hd63SAeDAbDMasTgAvWYqJkAyD4zBX9lMnLoojtBA4cb4IRuHt3J41tQ9YvJ1Zs2LnylMQdMZP/1TSgUHq6owPr3aG8BPmI/oKxIjpCpI8Bng33MM8Vc5nhv1gwMegHw0CcO9X4uod8ZrqwmAB3ylI7VKhExjoKZvyxuDvKwakhPDe81fZ6iWIkTcDC1yZmUVaUZrRIIJ7xUk0SqBRGsxgiCnOvTs3bHlxThgVzmZgezaWOTLTj1l5GGzz2aIN9HfYuXMDduOTGZFaDPp79vhRXnAW/h6VrCWdtLWNNce7ZCppcTbJq9q3L7zYZJ2pQ/GYHRs98y/tweMd25AADUxZhscWUBySm0qlHV8Qmotl5S18bxMvYTZlc6LFdrayohctltA9QmRcPI/+xICZCxPyGGJYgbUvOoQRB+EdYRYc5gBfRuD5xmdHqm70Z2Zbbm1tuxEhmU754BDxisWwRQGDqJ1dnT6Cn93dtl0JvPQ/Zg5tbajeUvoam1rt5u150Z9qCR85+9rXRFcyGO5jUkKYrY9CJJpVLX6yL16012g59Y/Z2Sk7NdBpV6502VtvTNnMwr7oV1Hwaxf+M4tRuC+/p/7MFmOjQ2nr6pYgsSaBujplXV0ttqf3czMH9mQqqz7YJlpQb48ebvsWQQXBLqawUuHQXlEei1LWTp85r/o1igavWc+A0lO7Mjjzxq/fsfc+umabkkW6O5MSqBMu3H/0wXWV+9BGT7Xb0EBK/ANKtS+8q7ZSbtMGe/t8ckBTo9pNbYZMwAoljBOsWOrt7nM6UpKSG5PMwOqJ1Y0NKYzNLu9ktiU8CTbomeyH29rKrDQpo+WClLkJKXarPnjapG9z+Q3r0v2p0QtquzbBR2XYyxvbwjEIwOzV5rhgov6OoVFkT3CEtgJ7lB/6M0Kj+pjw32elQMjkoT3Oz6EHHsSPnMJcSNdjlfoP2wtV15RteZlBhgfiC0UpONM2u/BANF70LjtnP/7J/0/5rkjWapQsN23rayjkolvq/FXi/efOnxOPyzivZluf6alHfsjezOwD4cRN4f+icHRJ9CzlvBkhmJWRVp212bl7NjV1T7R23aae3rTNzLRgu6p85+3Tm++K3kn4nXmkq9nHH76v/pJyuQuWhWHPmY8qCQ57vb2K4aly8apH1Sd+dP8s3L+qPIeXJ9MIspbgiZylAMQ9Zqj6PqnCiyAnqW0UFhkYjuPKn3RRuuTjf5U8g4/KxBtdK/HgcVH4yeS8Hd27EKd4KFnP4uI8Jb8NH7piSGX0XTBYBVnQkQtPHvqA2FxBFPqtK2jyXs9K3ZRUpc4erZJPKGPI/5mPyhOVGUcY++NjBOVck93dHfHkBmtva/fBVPaJZvLD5eeft3ffe992RKM4NBXevbdfUpx1a0rEpGS1SFZvE21kBtShcExyR0O1FK4t9eyU6ETOBofr7fanZekjOzY00m8vPXfZZubmbHzythT8JoslGu2vv/vvRLtXhedp0b0j6RRD1hJv98rRx+CoLL0GOFF9Qv2Cg7/rx2FDDR0uoar+7E7RwzuHrqcTvL89djwfh/l72tY/lw8v/L3Sod3v37vnM/vh+8gXkYsMUihuajGXv301opA4yG/EEl+RXBHkLdVR31MmZBPSRk7iGZqDQ17iOTKYI1vFxG+IjzzFrFeKSDuRPoM0TDLxvPQd5WE2G/iHfOnfuWzHpAjJvFmMbpK79A0GmnrJfOgLjnPy5A0KM8jAvrQRnmLEQYZDVnUcEy6wDSRbKRIHuLjxW8VA/kU2oxzIZuAgAxaUDz7KbEHywfE+9BtkilBW6ow8hoGf2XmEuYyn+OSDPAoWOIyos2iVzxYWvPaRgxXXr/LIc/uSEfq724SnZ6yqPuUTvfhOryv9Tn1Q/AG5j4NF8/LMCGbWoM8c9PpJoZdsoGLqHROIoE2BBnlNYBi6j+hEoFG0foDn8VVxgBH+2OkhgsdnnIJ+X3B4Eb7hPVlTHzW63jEAAc1SjgoDrwRCl3cxTmG8YdsiH/QVXuIJZ8sC5MXIeBfNnvYtewRvtjlyY47LnfK6YpBUc3gc1xEU5r5SHk/H06p4lSqUtfLeve71LfHIL3yjMHmenY5yVdzgaftQ9+C4hnvQMqAm9LPi9eztJNzn2emrh4erf+MpRO2Ei2h08ITTzlyVsb+nHNVV4CV4ty/eumTr0kV/8fMfSvY9bRvrKz4D9Zvf/CNbnFuUXJVTu7D1yIb95u/ftGrdIzedPTsoOTLmWw73DfS4/MKA1djosJ0+NSR5JWcvvPgla051W0nyYH0tuo8YtFeZH8FD7e19QngcDJOHdv/uTRu/9a6vrJ2ffyyZokYy1CPJAZO2kVlzXSqbLUju3JOcsOwrt/t6mckv+iFZMCX6UpLO1CWZrK6uSWkLnxwgwI2taNUuevatfNE/FI681CQcQR/pbFc9aut9gmpnZ5fkn2nhHdvOqsyK56tllIYbQtXYUb8BJzzccSJ4+jxX2gv8CuFqI8QBhUGT2GqHLXUW5pd0z0oKzt6Lu2Gfs2YYxGRLzNnZebXNpk1OTlohF3R76AfGfrb+Bbu4smUwaaMn4HHsDQ5CMBgAzJkoEVqAsqgwKndYBVRlW9LDGUyYmZ7xLXwX5hdEL4v28ssvqr1TlfajH/hnJ+pOf1J/o1+qX9FnwvsQX0USDj/DcW+S8MojBT7p/0FuqDyQPteA92FwGefp69dniiuOqLzXz/uiwiT6Bj1RdAOZnGvQk6Aroc+GfurJhbKqYaAp0N//8f/xP9i923fE62M+QZB6YbCHB7FLRCG3Y89fOm8rq6vqL8u+u8GXv/ZVvRMO67vOji4/fPXnP/6xFXN5q1blsVVQ6T/+s2+pXySk9TJBT7qB9IC7n35iB9KBujrSduvGNVtbmrO7tz+11pYWtXOd5XPS9aWrMYAFnmR283YEr1YFGPZhW222N8KuIZYn56Gun3N+AgZv6hZoZYB+oF3AMGrPQHs5x0CP8vQdcIt7HLDWrz73FLi65+nZPU+eDukqfccRYF0JUyx+/BnHN0yKIhT4wY/hf5QNuYE8aTcmjUbnPDhPqFxDm8orBZ8gqAJHExfpF9XS0YNtI+CF2zT0skbe0xVuuHFf4Xr0eguQwjnsn8gGAWfB4ah+II5qIzqKDVlwVdlCcKhnJpPzyWWp1g6VpdZuXPtEdFayqWQWlmgwAMmqZL5nBxAmryLzYLdkZWo+F7bJhmaWCllrbqy1hOTXGlbm67taEy074iwltixTvdS+9K9cUW1Wn7TaWLuVjhpEk+PCE8lq0suh+fVK5+Cw7JO5IUTV6lOJpjrr6Wi2tRW2OJask1QZJEPvrK/ZvasfWc1+Wbhc9rjoy+jAW9s7triw5Fu71XzzS23f6WpPKeGS3b0zaZ1dwxZPpO3J00Wbnlm1ra2Cz8zGSMFsh/b2FinyzWI+27oy47fWDw/s6U77cq79cs4mp1jG3+IFfzgxHhi1ELuzo8MNxOyzRpyhkR4pigX75PqnEv6ZvRmzpRUxrvK29fe3uVLa3dsvBXXRVtcWrH+wVcCWgpBq8YMGlxc3rLdnxA0yhWLGutqTlmxps7g6dFlpbG8v2Ob6jPIuWFkKfja7IeV21M6cGZUy0G/JZJsIhpjpEaNMMR+J45Ddto6UxVqqjb3dxh8/trX1jDpyk6WTLT7LsK+ny86dOW2tIqpFEflcYVdppay1td36Bsf8rIPSIQQ1LANDyQLxvJMJ8QJCBgE0CHTcM+InQl7bICJQbz//xa/t+o3bfhADgiIGHxd41ckQPBESmTWCMA5yY75nf17ShTmB5IRzpfOB2HrlTIMteljqH2+ijAgqOSHqln3hc6/aX/z5n9rdu7f80DVmRmZFADFaMLsU4ophii1PMKRSdmZ3waycaaqRyQdBmJrmBXMMZF/56tcVH4EDoSQcdMk5DSgpHATc2FhnHe2tLlxjdOXgwPaOdikDcRf4y0pvZW3djbkdElaYYbOzuySmVmdtrXE7Pdbm7Y+hLJkWoa7bsycTs25Yev65IQk1jbaivPt7xqR0Fi3ZFrPszr699+4jKTLsfdokvD009nSPN6O4tNgHH96wMfZ+FeyEotYtnFiczdrM42prVrlgajW1zKQKygMEJXJRm9MWKCIYf1BAIoLKLO6wz7z5e0bvcCh3ECkMjeAGz4GQKD3hBjPJg5KDUMIgQJi9hOPAJgYnIETkAa6gvDH6ywAQM/pRksiU1QG+TFv5MMAA3GGCDNSVpJADc94xMwsGSRoYzBmEwVCCgZIwyoFRHcM/gxAI1QxkMMMUwpzLZp0YuoAiXIHAYsxjux4YBQMv1M3JsoQh8OeFsz3W3RZG9oEP79iKiEP2qFvYX5+BIQi7YCQYUAZXWqW8UWcOgeI9gy7BaJt0wwOrG8gQ/FxeXna4oXQyc8JXLKi9ohly7LsPPjAwEvbRDWciUF6+IQ6CK9vGUD9WJ9AW6MpsPYPACkPHGBP6S4PoQ0q4nVaNOK8A42id1aV6raG10w4cB2B1dFLdKiMwyoUrMgV+hFTCXXCS99U5KndgfKQcBvJ8JoyuyBMCZRBudT32eseV90EQ41t5BH3BtYo2Iw153vlV6SuZcE9c5UDaPqNfL3yZtd5D6/HOyPWO2RpcowEJlLlotQHt7DMZpOwxgo+RqE20YH5+1tbXN2x7d8cHgdhGJwin9d7vegda7ec/e9/6hjqsqzdhN67OqAwNVt1QtN7+HvGmJh84bm1Nqy8WBHcO5S6I7lfb0ycNdv9OiwTkSctur0vAjHsfZdZglxQHVgLRlvAi9hsWdfbVMiisDCLCJ+CHlIu9N9nGB3xjdjYDZHvFMOseZQWjLwN63T09+p4ZjGyFx9Y9YaCMd2wx0BjjoOEDCR8Z76P0ewar/VyA+iYfIGDworubw5wZPKyzs+JBq4v3rV108Ft/+ILoW9Le+vsn1pTst97eTjva37Z/+hf1EgYO7MGjsK+pms77BUob/YAtgAp7OVdInrvUaF//JwlriFXbzds52905EN4eWndXh+V2CqrjtuhtUoJplR+if1iukaC9aPF4ymql7DXEW6Xs7dmdO8s+46q5RfS5M2XzC9D9OsG4WXRk1f7wDy7bo8dPfMnzp7c+El3csysvnrP3P/qtLUsov3vvoc073RHcswuSLZK2sDTvgxkvvXRFbRMEwYnJh7a2tuEDL73drZZQ/97cUj+sj1kq3aL+Xiu4Nqit6m1hYV1p7Vt7W4dgJ56HYITRuqpBPG5P8sWODQ6fk/K0JCEJfnZkAwNdtrWxbJcvX5DSkLfp6QXrEizoxzuSJdhuo66mRf2l3mcZLyzN6h2z2yXjbK7bwiLxO502oYgzQ88FTvoIXv0CQZl+rWZxeqp/xyVwgwkA8Ax36mfhEtHQQ+WxIJq0IXnqieA2YQ/H37dsYcmm5m7bwsq46rUoYW9OcKu1bQm0zOLfYwZd3b6NjqWtpy8uHJ+TjJSxgf4hP6+IFQFsw9icaLDxJzetOck2aPAhDqPngKi0cXjx1NM7Njc/LgGVlVJbNnKqS+XN2tLyhJScFfW9OXv06KbD6drVj21s7KydHWPLFSoCHxQfE+8PqyRETQL5Ur0DDHCunOqqS/Ah2B1KSXAOqQCzij/pjmf/ygV1IMQB3h43aKxKX3n5p7znHXe8g+aEvKNyUC73tJ2H6Vu8xwlXikcZ3RPgoWRA+hj6RFsVRBn4hrQiRQsXsCJKm8/0nXgAcqLDRWHE4D14glHf33s8jy4ehUeeCCsymYnFQYIudxKPSOTideUbUTrC/f7Z+/AcxdEPYeI7xITuY0B681e/kqywYn/2Z39mv3nrTdVFMonkxum5eZ98s7WTdZmkTn2jXvJesZS3U5LDe3rbJF+vWEnKz9r6pmhPrXWojx3sV9n8xqxyqrPPvSp6XJ+ztdWS+nmnvfTcedH4XmtWH1+YW/Nl9Dc/ve20GkW7kC/Z889fsXSqx40yxtZo2FG8raOKhMoEHPBb98DX73XF+S+fyTnOyPPoPmqH/5xXPD6KrhFOkwnv4QMP79/3maoY3V2e0zvCgRd0ByM/egp9xQ3elffwGPgb9IVnl2Xg3UqeeDwzAQEHnWFQhjQxBjEhhO+IH+EUjgO5MTpTVjdYqN14jy7WIv0HeRWDOvIM8jh4S3mQj8iPSSaRLObypeRc8sYowKABSjRnBjSKP5NmdDA2sETWRp6DL6EjIN9wPhhpkYcb5BUGjPAo2NQnMtBhEEAmS0gvDQMs6D6qo9LH6Ea6DiM946kk32FUo+8xUMIVWDIQiEN+4z35OB1QfGRwvgUX0KfYOq23p0366WmrY7szyduAk75WxOBUZs9w9vE+sDyrcyUfYND3PugpyQFHwZktXJmgwiQtf6c4YAzlQj7F0VK0ScQvQFXicnXnHwbPt6QA6ofXoZ3dEVaJF10DdgaaFK7P6A0OmYZw4IKc71vQAbuKDwae0Ba8C0ZVpVtJhzgKkq/IgeAtuqB4oX9LeCUtvtfFv/MZ/3jFc1wFLrpQLJ6BD2n6vTzhz96pDMdx5T2enmlQryPlo44BTrhQf79TlGc0EJg77HnWOzW/wx104uptgSeGX0M8Wpr7UIpKev4YeP9n4njewTPRsL6ePl22T29c9ZncC0szNj4xbpcuXxIOsXVsu/evy5eft46Obrt967Zkvz0/j7C9q8UHXxcXl9WPWiR/le3qtes2N/1YMmKX09l2bD7JDmUrBq/+qCZRRVjVggyPjAK/YKUjhwJXWSm/ZXduf2JLs+PqGyXRgjD5aWV5xUZGRp1WNUh/evWV16Vn53wWPHub018nHz/Wu0an0xcuXBK9b/Y+7yuwBDzsAkCDtkQ34JDrJvVhBpDYTpDVy0cYw1TIv/2777ntCAM89okwGS70UykwghtbhSFnhAE/0o34bLgGTxw87503Vvq700Wlhz2Fw3NZtc0WO2xFJyxSPcFj0d56DPdVrhegP6MvsvIX4y90Brz1gQjBjgl12D18Zb1oVRi0BeaCvVqZMofteuk0ykXfOq3TPXQVpEX3UIYKD32BXQiYPPmnf/pte+HFFzw9aIXjtFLFgVKO+6Sjhg2GdJW/8h7EcxysdIAIP4Ns4Vh57Eg/vJVT9Aizo3hcfHBCN9Bgn9BAsgrnEvpoVBbph4KHz/SWpxmgFfR/2hGvKJ4HMlGw14W6/S//5t/Y1d++b53iccRhK2Xqg7G/AbuM6/ANdun8mG1Il5ybmXU7B/vw/6fv/o1de/9j+8YffFP8tWQ/+P7fKRNowJHrgtgbXv3857x9cuJhrPTOb29ZWt+z4pzBtmw2Y1deeN444/DUyIhv6RMTX2MVdn1D2AamDtuPeA6QYTcEGiLIpIKNLs5v5JmYh6dNwgBXgJPTUb6pwMy/q3gHqDsAHu49iiHs+M1xDFxot+Oo7mifQCPJg+eQVxQFfAh4Efh0WX2CSRvOo8TPom3tvB5qRwZKGPB1fhDhmK7envK008n8jq8eRrsGe8JJHCEwumdQA9yHV7qMpmeXRB1vhWte6lB++gA4iSwU7E/wd2GRPMZ7ksqqz+5IjmnvxhZdtGsffihdbsP7p5Qb5an4Spvz/MbGTtvwyJDLQCPDw27zfTr11G3A0KvzZ07Zqy9etnMjvdbX3mIdSemhcSY1HllHqt7aktJFRZeAH7u/JFt77UA0t0a44oNAyg8cxM4aa248nkTMjhh7xZw1x2pssC8t+lewzMaq4F1tbelmyywv2vX33zWJzlYvnfmILVgVP6d8kNGQzYBdzb/+3134TrKFQwaZ2SgFcmvV8hKaU639lmjptHSyXQSrWoR81Q2DO7sFu/zcFSF1UkStKMEtbZPjs1JwS9bXm3BDydFR2m7fm7en86sCeoM6whk/ePST67esvF9tyZQ6Z82RtbYzy1kMXAJ5JqO080cCcr0rlgwcYBR8+nTRRgW86pqCyshMwhXLrK+7UYq9/gvFQ+sb7BQjK9rywoSu1VIsFu3tt74vwBaskN20ggTW4eHTQsyyBDMU1Wm7d/ex3bp133akiNCRIaB1NTRwk7Wku+1Amm2ytUcEH/LB7I4aSyYaLS7GFpeQytZAzLiuUoeeXpjymdDsgZzdKVl9U8qaUzBPjHcVpNNdGL0HSRUm5HNDvzyz9DnY4kjx1XXs2vXb9v0f/FyNLSbCyJLiwGgZ+cUwzP6dmNtIj9mgEGRG62FUjEKFDgjy0NHCrH46D8osXcJHzSRYNVQzK2XX9ktZKeLD9s/++X+jdl628fGHti44Y5jCmM2Bh56nEqTDwHRQHjEg7ytOtJ92JKyTCcaSQwkIvX29lpQCMD+/6Mb42hoUEikt++z1CbGQEmP7NnpqyA0JSytLblgrlAqWz+64UMD2AS3Cz3YR9Wx22w7KZetob7Sx8/3W1Z1U3Yt2+tSIZdRJ944Kdu7SGcXbssHhGvvWt87bYGfCluZWbHfT7OP3p6XsDNhXvvTHtrK4b/cfzNrs/LrKLWVG+Vers6SSbEd1YI8eMcu4zt81x1iR0GRPxw+Fy1ImDjGcB2M/cEeRwoEHDMLQJjX1gocYN4IJ+IUixfYkkdIFs1c0tQHLzAPbdcVNnjZkG518IczohdiyJzh44sZ1fYjxGQ8BY2SYayhLwY2FGPGhrj6bS72d9iFdZquTBsIRxITla76/qdqXZ/Lie8Qj2pwT/8FfhA6ES9IBr5uk9JEeeIAhkm/YnglFjW1tYPLtbSzLbvW6HqiuvvRMcGGf1V0xTQgl/cMPRBE+nOlvsdMjrYIh5wAgVIV8GVRSsUAsF4AY+ADXgAMO2sQ9ghr4Q37MisZg7/iq/HDgK/VLi1ADK5Q/6k04FBFFFiUVJg88CYfJYWyFyGOABb6uGCrr2dkZFwx4hvmwVxpKLCthqo4YnBPrVf9mRJe6sEULs2M5lCe3rzRa+qyxvUeivNfUf+lL/Dpy6KpiqohU/hkTpq5ed69+iBec2htRweOTmq78q2yEOQ0Ir3T1XOR0JT2/V7huEDZCmtzxjvtwpd7EBz7OrP0qoURRdXnmSScqZ6U8kUPgdKFa9I1BJQYUGC2ffPLQVkQDdrZ3fDY/hnBo35HwqZRnxdKRDZ8esNGxIXswMSE+lRCumJ09d8pW1zbs9PlhS6u/s0cj2xTUN0gAaWZ24o7Nz2Tt+StJ++jdjK2upMWcR219qWCb2xlXRjgg+3Of+5z4zSn7UEy/KS76HqrtnrM+oNWUGbxltk8sQR9gcFM0WAI7K50w0DT6ahzoYegrfiC27hm4BFYc0n2MX6oAK2/YQ5kts8iOPpFlMGFn2zjE/tLFy07LJ6TkFUvApNo6ulvsD772ZVudzdjrr70oWpO3x+Mr4uEYdsULVMbTQwe2ul5t40/pjyy5lOKDwCz+AC8RtbDqhrByY6A7ZrGmsp05m5RQWxTPbLbpJ3s2v5SxhuYmwTppVy6PSuBgv0rRWtFlRPA+wevq9afWEB+w+cWMz5CvbTiy8xeHvP/DE9mqiUN/i5IfxNlNMpbVStHL5pV2Q421d8RsYW5G3y+Ibu37QMvQKQ47GvCBf2ZPdXf12vp6xrY2i+Ina05bE80MzNTY6FCPzcxO2/TcojHozpaDGG0WRdvrGhLSYRttYnxetGHXFYDmREz9sElpNDpPizW3BHlAtDHW1KH+y6HbzCBLiw/tChajNjn5VHQyJ0GKFYLVkgNS1tUxqPanxWolsO37LIq2dJv4Uocb/EekBBwdMfgugVPCbJNogxs+1DlYZcA5E75KT+2NYujdRJ6rG1/V+SPhGBrAsziReMu+FP4b9njyqlXXbdryyn0r7K1bJi++XV0Ujd23yaf3bWiwV8pK2Z5Or9j1W3ctXxJfOWCihsosusLepmdOMXEhaZ3dzarDnmC8KsVENLTpyA/g29jMiL/2Smn/yJrF+55OPxWc70jOWrGylP1aBqOKZbt37774X7WUnx3bXF8SnUZ+EK0VX73y4hVfzcEKGeQiDNDu3GiMQhjVWT/hhfNEp0v/Ge8xfyfMaZF/C10KaejH0wwOGibPH3F0XyulHYHdo1TiR99/RiHBK/3IR/kRJ2onT4arvBugKvH0f6J+ZBGUqPAuxCeOv+OPPEVHw/sQr9rLqfzg6fpDqQ5yZBi8g1dx7150ET6PrMZesRgSfSayPDgG3Y7yoxwRfnFPMT1MaeOf3Yf3yHc3b36q/rArWbhTcvq05KVHzvu/8IWXbXV1VTT0mj0cf+yMACM/OAJv9TNxJAeVJOdL0vA6PH6yYA2xpCTBPVtaWLPVpZxk8H3rTPfaYNeBnb9QbYO9PbaxnLe+zm579PipJVpbVchGWxdtmJtdtwvnLiiPLcmRTXbu3EVrbx0Q30duY6IMEwtCfwr1w4N7qpOuwOPku2NXgc8xoOR8Fp23CS1QaZ9/5A8XeHeA5/G1khzpjD98GLbxkZwCLMAXyoLhyGfN6R5FGiM9M+iRk/0MIbUnugvtThngp8iD4D7KOG2AnISMg4EdozmraeGLa2usfNtzoz8yH7yJvW+RyZnYwWG2ZcGOsuAoMzIiW/AwIM35HGyHiKxFWC7H4fhFT5v8KRPfxCR/kRYKZ2h7BpzCZCDkRmbBUm5AIvRyfOVbDm5vaZHsJhrOd65byHud9F1fXx8t580CHvMNifhMu1LYutEN0vqGVQrIbt6+ygRYUUa20nP6IPzkHQ5Y8Q1t5v1acUkHRzlotmd0KcgwnIM1ONRrnX3DVhVvt7zSYvVrQfpaTjy9INmYAz0Lonk+s19lKPnA24Ht0Rd0JX/f8owr/Uz544Gh0xTlCW6As/T3EE9e7yMX8CrgVggVfajgGeU96Xj2fq17T0KeK7dRTKc5XBXK547PAgVyg0/uEJzAT7Ff+Ypxx6+8B24Bv/kWOuizOz0+smLw3EeDA27g92/Ihj5G/dGIVSrqFTQSihbK5WmTT8WTJ7CSJ0+8R/RahSuPpE/donCPJ3fcL3kfPlSYrkysq9AK4ghsFacbDDRyEf64U4LEIzeHcOUbh+8JH2Xm8aJw4lccssbmxor0ZvHuTz50XXhHvPXOg7t2euy0xVrivn0auHb9+qd6t2sNki8wWt27e0t8N2F9vR0qXI2xJ39be6+fm1ffEJdcysoV8fhaVgA126kzFx3/JPLayjLn8KzqHUZHZqQKZsI/+iYTd/ZL28bZfg8ePJDuPOf5YqSHNrHX/A6H5mZzalPOYTxvV55/3qaeTNjb77zlZ3R89WtftzMXnrNUOzP9lb8PKAQ7iwRoxx0M5NAA5GRfKQKOCK4+QUjlQd9ix4C7dx+o/vR9bDQYyZUO7Sf+FNEMBkXpp6EPhMl0kSMc2uHnkogu0Y60g6/EF56HM/FqJOtv+6QbVhOwTSQsgyZHlnEcUFzfSnmf1gQf2WoGumyuU9KqOdFLJlACS3RE9AUO5MW4B02hTuiq0B2SFDUgA91Xud4Px2d1mtfD/6usSfCzg7K9/PJL9s//+T9zPKUerneoIsQJ9Q54Tx/1yVuVZ2Wl8kc4R2iIG3BX9+Ex0Bn5EDPc/353Ij9FEVRAv0rSfMN71USZc75cGPCj7/Na9Jwy4ykjeXDFKz4lcsO32hpD/y9/9nPrkTzJyumi6L4omuAnOikZCFgdCZaxpjo7e3rYvvD6F7zCSxurNrO8ZOOPJtzusri8bD/52c8k424YO5oAfyZSMdj76muft87ePltYXHa9oEq4siWZvn+gz8bOnvYtoZvjCfve337P7T7t0hV8oFz5MLGLAd599K0KDaMfiRLoNcAQLHXhnvo3Qv8IrVKfU7jLjcCp0lYB3tAY+egeONEWck67uPe8PKTyW4kRAiuhlTYCluRBiD+GSIE26julGdKlnwS7E1udMlEV/Tqre+AFn2bXBtoh0HbKHtLxusiDZ5SENiIzxfA8cMf56lvKQ1+q1Nqv2FG8uhXv9jUVi/4XeGG4j4zllDnqx14HxWELLfqZ7pRqGCjD5Ysl21DfTkqW3NhYt9+89WvXw7BJhy2j1Kf1XCjk1HfZoaFoU1NToj1LNqkr8hYT+jraOyydlHwlfefli6N25dyIXTjVYxdOd0sHT9nlM932wtl+wanGbt2+I31TsmtVg7Hqj8kKZeEbq/s4f5VVEmsbG5KJn9jC8rw9efLYFuem7blLp+y80khId2sRXm+sLFlZeFnY2rT7t6+b7RctXg/dFI3T/dOZGcG0Vnqc6JX+al57rvk7K2u7ltnEqCoNXMi2tLij530rSFCJxRqss6vDZ91kd1EE8zYxMS2ldkUFj9vc9IxxmN2ZUx0ibgUJVQl7NDEvBoXhr85axWCYnVjI79nKyq4IJ52iXQpilQTGJS9EurVLgK23J9NrVmYpmdJYWd+WcNtlTyTUo1iz1BfFYFaVTrD8t7VFjC1ma5uq7F5WjbZkU+M37enUPaWdtdHhlPV2tdnK7Jo1Vsel3Hfa5Re+IGW1XUBYtWnl1dPZZ6+8+KIYXIPv/UXnPKiKixF9zhKpHsvm9212YV6MoGQNolxzs3MSklesW+kGAaDOTo2d9zrAhDs7WqV4N1gi3a0QEWVhuMiXsL1OAl1AShD36ADFXV5IjhCgV4oj5BORmZycs+/98KdWFCGCyB9VifhDFSDg9Bx1EuIzm3lHcMVoysxStteBiXA6tO/z7oSC+PKVCwoAjJR9+Vnmt1feUgc9tI7WZvtX/91/G/Y/+5//P3b12lWfCbiVl8AqHGDFAQYtDFIIE4zMh33Jg9CL0IjBKhJWIdAscYFAs3cxMzvZAoEyixSoMKqAvoMR0xnZhuPp9JTwYV3FDAyaLQPYxmV5ed3291QXMblYvE7wLFiyWYrfAKdfb9na0rLqUW1PJpft9OnTvs0PW+w0tzRYT3+tNTSq4ywXvK1HhkesXIiLce9b/9CohKFO++ADCUlbB749RiZTUKfesXRbg7Uk2m1jtU7gFo5lVm1kYEQEo8VmHqlzq42Z8QD+Y9APhvWSmHnBV5XkpaQxCOOGAhEwDqLlAE5WsUSzDCD6+yI+WQlKfI/BGGGlJdFsuZLKob6IIEK7RXv9u3Fb9IyRf5ikb7mjODAM9sQnHVAJYYbZCLQ3B+lBIBlswCCP4IMghUPY5rC8SMGBsCEkUC7azpc4S+AiDm1BugmVjy142B+PmZnkj2GdA4Rc0FIBIKTNsYTvYYfRlhkfGEcpPALYruDE9izgDHljNHQcUr59rY3W317ngi6KG4SUcypIH2BwODiG9APhb1FwYgkoijACPjNtYSOM4m9vccCqoCw8RfihbsBtJ8uB3EERpXvgmRFY5wMxrHY40PO+w5Qtv1Qwwe/gmKGhbLHcmGVSGDxQlGF4KMIwROBPX2EZIfeJBNsmNarvMDBT9P5SVQXeS/gr6/u2IWsWbh6pfOLT3r7OCOmz6vfEoz9xCT/PnBtruOrHDUoeSFxF1APRI++/XmePRbTwbXhZeQ4wwflhctG9F0Kp+vfyenLlSjfECZ44QjQ5GDppeX4E6BacDww4pAPu+p618gi5QiTH8bb2lL3/wXtSghm05JDmPQnLzZ6GiUfUN9ZbXPR/VX2yXXxpcnxJ/Grb2tq6bOLxlNoiLvzYt8kn88LDRuvt7bHBkR5bXJm1F59vtrNjrTY4zLY1nGnRrXavsvn5Fc8LNzAwJJrwgejViuizhALhDEvqcmL2LemUcLLgwgN1QFHBeIKgzsAShi76IEvvwAlWiYU6qN3VPgiQGB2ACTN5CCsoPso+g4Y+iAYsiau+AG7FYs2iHWzvk5WituB5u1AgOjm3PGurq8uW2VqyzM6m9Q302raY/4P787Y0tyF+UW99gz32aHJNeF+tsosvWL0rLPRvBpJr6xg4jduw+OW5s13iYW0Kq7LSbtmuvHJk2dUtW5iX4qL4rP5qTeZsaKBJPLtZPJJt9DrU2of28PG6ba1tWbqHA3NN5Y6Lbh2p3zQ6zDhXJRZLicZzcL8QHWFL/weHRfVbDMSbPqiRSHVIXijbvQcPbai/W3UtWkPsyLo6e7xf3r83KwAl1L93REN2fWZrOtViuRzbvnWK3qEk73u/Y2Uhs0+eTq+qnZPi36uujDJTnW28OOCfOBxwduvmXbtw8bzeM/BXpTosS2hiq4mYDY8M21e//E8k9zyys+cYSN5QC2KMq7JUssc6OvvVjhK0wMu1jPX0DajdGZw8FP+pUf237ZEUdLascmO3/sAZkQt55SeGjtIIzwbNXTFVX2BWNnGRdY/0Lf0NGsGA9OzchE3O3LMHjz6x3fyidXSpHgd50ccNwTBh3b1d4i05X4G5uLwlftrqs6vpP81qE1bTJYSL2Z0NlaUs/GIFZNhPdze/a3WidayEWlnZEN87sq3Mstrt0FZXNu36jRvCpzUfaEsI/gvqP9NTcz6IjIzW0KQCVxVE9w7VLxNqjx17+OC6YMP2h12qAwNdDYgywnfoQqg3nRy+GOiO6qu6cz2mMXp6Rm/w4Z3TIgEH+uEGJXnknKB0RHSqEkcwDteKF89CQSEszESqvNeV7/2dciaMtJx+exx50nSvGIRTQl0VIeRHXnzrJfeq8Mqj6HMvrxvFSFvte7I+XnbF0aXiKa9kAL5RACm6UZCr0gWHmA3sXgHgFgfB7R2q34oe+dYgihMWYYdEyddLp0enB7oXifY0wTxwEzrnA1G6IkiQLzHZZm1matI+eO99NyR3dHVZlejX2Nmz4pNN9qtf/co4QBUanWGvYckIzGhCnmhtS/tsungirrzZV5qZoM1uYPHD/xtVppoDGx7ttJZYjaVaFDe2pbplFa/fPr29bFuSm9jmbHl+we7dnpS+krfevk6J2ns2Njbsg6ZtrQPCh7j6C2VXqYVnoW4BZsFTR/qh7uV5RyW9NUNlg9PDZx95H+K48cT5H300tGHwQBGcRkbGoK04alSegT/0gQG/xxMT9nh8QvcBr5DF8CQSUoWexlT/A1vf2HT5khn3KN2N6s98g6xHPK5M/GFrRVY4sgoWuY24OfVrjEvIT6SfTDC7HwN/MI4wIQIYIMf5wLXukc/w5IF0g7GecqELROdLYUwnDtXiPat/kT/z4n8cvAsEkG2ha1zpcwwYhC0PGUwD78IAlUNLz5HhjbQYKOdb5FHO6WJSADJcJFNQR7YRDX1O9FY4hGEC+ZJvXR6Wh6fS3s5ndUVH8dWv+g4Z188uIK7go27j5aKv+coK5Q9PJy71L0knDLydLTv3rH+gy3oGR8waU5YVMrElazi8U/1SiaHUM77JlrdAm3q6zKu4UT+jTRxj1JA80/rAIshHhOEDjKIZuCqkUFsx8fpzPI/SOE6LiM/uw3PAeX/WvXvhK94dyVNV/+FbpaZbgcNhAGXDiIMnLKKXTjN176XwvhD41rHnnW78z9+H7Khh+Cakf3z1kkX3IY73I94rHehiEGJDPuE7vghhobIhvXCtpH0iLDjooIdWrji+JwblCn1Y0ZSkAKc29dX1IZbjVZB6Q/+mSFH5+BZai37MPROmvK1E+/x7tT8TG9GPfcWHRFFkj6vXP7If/+TvbGqaSYxxn5AC72VbW3Sf+YU5u//gvnC75FtPrK2v2+e++HkbGh1R6geKU7LZmUXl2WTnL1wRPeyyu3fvSt5L2ze/9iVLJpsV79DOjJ1VX27zbUpmp+7Yr9/4vr57JNo6abVVe7a8tOSTqTo72kVHtu3a1XdtfPyu3b97z/U8EWt7/vkXrUs8gIOzB/qGbEV6+anhYfval75s4w8f2a1bN10//ot/+l9J1x4UvKRb1jS6DsDMboy9bHPBrOawxQw0ULgkeNUAUYc5NDT0HuhTi+TFRxOT4h9sudwkuIpuqR+DY43iNxgFfUsx0SJ0Xxx9DrhUIX8Cf7UbtAI7BYOQ9Dd4UtDdkSWkF0qGzGZzHkbbEt/3K4f+qBnhufQlH0TXe54JBy+Y8Q9NYqCdQVS3gSgd8kEn9QFdtT2DmqTNhwwAois4TunZ7QCkpQTBHXDLjf+CDXo9kz/Ytvq11191/gmOkTlY7P1Dzi/y3vcqD46bBMr7NjN6DnisYshTfoHQ6+L1wRNX4SEDEvT/Y+dJKwQKEMHRJ7r4O8KgAcTAcO81Vjn0U6krf/BQ50mKSFyyQn5gBT4DQN/77n+0n/zwh9bZKllacIJv0b/ADWi0XwVPZHx2sJiaemqnz56z3sFhe+f9D+zx5JQyxT5X5Tt3wFeTLS3eP8mfM2Y2xJ84OH5mds7+6t/8lb3xk5/ar372M5t89Mi+/AdflTyd9AGg5sa4/fynP/OZ38+99LLXEfmL1cHwJOBJ3QJcvCpedwIIgn76CqkKbHjHm0A3wrc4YOTvPQ5X/ULrn0Vx53TFryEycXFEh2bzHWlH6Uuc9LTDM564tJ43kofhwiBSgDU6woP790QX5q2XbWXbWwVv8LlSTiihvuMe5+l6saK6qSTHeYVveCfK523n9DV8QCn81tPQfeCVQd7lHh0puocnhglTlTQipw/RC7hSZ86789UDypOZ7wzktHe22+LCot389KZ04RErF1nZxEozbGDIQzVONxMtCdGJsnRt6Xz5ovSiHV8J3dvd5dvJ5rczlttet6TkFFaYMAs/1mjGVsZV+i6vb376cwY989KfpN+KXjm9EJWjhtHWTKycLEmH9FU+KudROW8vXj4r2tqush9avKFGOCvdanfbapRufdWBlUWja0Q/mVxGL25obrGi6BS2J3UHq3nlhbbvFPLMrD0SMW+0nu52W1vGMFlno2fOqlCrTnjYU0hdSApgykdyMRomE0023N/l28G89rlTEvgT9mD8po2e7rfu7g4bHR7zbXwwqMDAqqswqLEvbkkKPMqkACfFenp6WYJpWkpmlRjYhpQTtkg4tMV5KenCIAREZnpj4Eu2pJVvl8KT6qxN1to5KOD9yh6LoTSLOTQ2HNp6ZtpaW6skBNbYysKmdaQHbFTMbn37yO6PL9r80rbV1kkIPsj5aMyZ0UE/SHN9Y8OapBS39vT7jKSpmRkbGh60RDymRgD5jmxguFMKfsx2s3m7/NxrSqfJ5oQkvldXmUP5WmwnJ6LUlPaZz+IqarQg7IGMeGg3s/KdYeiK57CQ9UzWfvCDn9n84qqE6BY3+DJTlA5ZdYTwqg6nUtTFmq1ZsN+UMr8nolUnob6pJe5LaDgQAsEWJhcEaVAnID7Cb72Qrl7IcriH4TkvxDmwv/j2H9nnX3tFiH7dPnj/PbWNEDWZslyJGWEqmzoOgiiCcYsUBJgUHR/kRGBHYdgXAyS/kKep/dimRkK7suZbRsUFPgnTCOgHUgjZkiUoNXQgFJRCgZkz3r2DMSKRsMXFdaVd7cLG/lHBnn/xnJ07M2ANUuDGTnUrXskmx+ftvXef2tp2zta2tuzGrceW2d6x02OnbHllWwLRpL34wouStFO2snxoCyubtriy4odr5gtlW1pc0lU42RQX42VvfLXRXr298/e3VZdG1aUswr9hywt5OyylHKYHRznvpAgEzGyibRgEgZkj8DBLF6IG7roiI3gdqFPiguB85CseGOFnpji1PlIcBsYOoG7KA+WXrbOYGYliyxIxBg8AJAboerVDMtEs/BSeycHoGIyBGNaKKWIwSiSSgjFLo9VOtKHuISRutBdeM+OKsqO0MYsBpQFCjBECgomiwewtEmV7CoQu35JIaMXAAEIXCjxwgPgRLyFFm1UopNPR1i6a0m1dnd0+AMIIJsv6gRNwQPFrqG30cme3dqy3tdGGeyCSB7a9te3MHYEQRoVQeXQEM68Sgd60dGtS+cd8kABmAHGGM/ANJ7xT9jhnheg9+/WjmFEXBjUxtKDswcSAKaPvKIVhRofwrx6cZksfBgbUp9S3WQ7LPd+ypB1jLs+QBpano2CTPwo5AzMweqgGeTOjmH4CjhAokPsSrrrUgMXae4x9/dzgJ5YHi6PX0g/8l4u+iYzMruwQ7r/+yl145n0UFkSHkAD3Co++j9LQJbwNP6HEcnrvDFY+yo+3PLs6w4chRX/j18ptSD8SEFF2EYYrg1x6xgNzhDnuSYtZz6y6amyJSVnP22Zmw2e1s4d+Z3untbZ1uIGAmf4c0L4reovRemkuKyWm3z784JHC1OesRekI5lvhMEjH6aOytbYnLRFjBcuGdbXFbelpWnRb+ZeObDO748I3gwooBcw+qtd3GDAO1B51DPogzAjXwbGtzYynjfGKQTAEAerGnv0Y/OGNUX9jJjf0DqMzgjn1pT8yIEBdUBzC8kLmdQQaTboYdFDw6FM7W6J9ik8e4AYKBKvIEKTXVzddwBkdHJXwO2DXrz8UzStKCWt1ujo0etEWFtd8ZdT6+rbaJAi5HT0cJFhtY+cGVa+ydXQ22JmzvYLJkr7rt99+fEPKW62N9Bxaqq3RMuu79ud/ckFx6m17Y0WKm4mPLknIaRdtr7X8waa1S3m88vq+ZZZyNj+3I7rV5vXH0IQRfmV503YL7I+YFh0oSnnt8EHQJskHPZ1t6iNlO3XmeVtSnZg9/spLV1TnGvGAKV+iy9ZuDx/NiRYv2csvXpYgxMDKgS0vchiz6F9Ni83OsUUZezIzGFj2flqQXNHdPSg6FRNNqrNUS6vauSR+Um3TMyu2sbErnnJekD20dAtnCbX7yrC6mrj4et5OnRZsJWf85je/Ub+usVc+95y9+97bduH8y3b58ivKy3wlwuq6FNzRc1YjRT27w7ZyaypLVvKR+vVhWcLentqh1ekSyv12dtfpLbNq2c6C9nUxgz4mXIF/+qQClYyl4gyuMrPtqKpsH3z8lo1P3RN2CgZWFI4eOs5A9+sbY8L/rFCFPFhxVm0jo6d94IzBLwzGPR1dTgc5CKxZfCC7syVcWrO+vh5f5VAosrpL8Jlm5RJ0ngFQlUPyzqNHD3xQW4hjS0urKvuhL1Pv6m4TX2lQ+vXquwXrUHsd7EsGW9pQ2ct2/vywbW4wWMtquZivEnCFWfgcnOiA+wpNov7Rvd/BFqFJURiKoWAlfIYfcQ1GciST8N7j8s594Gv0YdogDAqgpKDYK1zvfeapwoHRcRrkq3CnhZ6gkzf96Fn9GfnIDe/QO8HaM1Qkj6of93pHqagSaZIv+bAtQRhkCIYNV/zchzKT0nHZFR7CAo13xVxXBs+YuY/S6oYHD5d8qXcYGDE8EueQQihd6BDet10kQTlICwpTMGCE75ELuOK87F4OeS/EoWSPhH30wYfCu7zdlvL34NFDxWLrxBfs1c+9Zp9cv2YtrQnL5rOS39gGTQqXYAZNQ+7Z2tlRuWgj5JG46Puq+K/axHFe2obgIkHVMpID+od7RZdq7Or1GdVvWKJAvS2q7zY31atvDtnKqnBMSg5bvGFEAC5nTkvmO2LvXskl9O7KoJJ71cv98TNw0B1V091xu1WaE2zgisedhAfF5NvwHPAv4CH4GfgghmFwxAP0LXnCF+AR4w8e2qx0DbYYcLlaaUQyIyUEbs5fxFvgA/TDqN2QDzEW8U0kf8NTqsFtxWMSArP7eY/8A93BcEK6DFQTlwPjkcd89jJwoA9AR4QjGNvJG8M95eBb8AxZk1UBDF4HniZcFr+kPEEOkvzK5AhdGbQGXm7wF71G5qecxCcd0iCMbyn3vsrE9yjiFAdY8T19BtkVGFMvJpl4nby88Nq4aFbZ+yPxOLvJjXfy+lw0bsfLwjsMb3zH6lmMdMjTbvD3ySWSG4Xb1AujI2VF94nagTyBPzNA4QcYW/t6O21w5Iwd1Kcsr+IfMalLeAzm4LztVRO+I18fdFSIt6Ly4YpepVt5DHq0M8a8qI+GOLgIHnqhf4wYThEqf56cxzi++u9nHe8imuXPHnbie3ly9HyiMOUTIgQ09v7hb5/dU2Z34FL0R1on0oamRM/BqW0rdyTiKVAnvvO/8CK6j77zPD0/QqLrs9/jbyVXk95x/MiHnHQLbQ/thHv2JjiiQlPBP+oN3cSAy9YxXhfPRS8UEbpFHG83TwXjjWIIHu4UB7gGuGMYVEl1zzaeBdGIfGnfsuz1Lvq2tLpkW7sZe/3zr0v3yNrm9pbiY2x7Kl7bKb0z4xPBMF6RHINuyG9Ly2v2zW/+sfTLVisKGe/cfmj37j6SnrsgXl/vK6/WlmdtI7Ni1XVHosObKsShjd+/Y9kM2zJKrlxbkGwr3Usyxw++/30faGCVPjL6yvK8ZKYlXw04NDxqn/vcF9QPGq2tvcOeu/y86P8Vy+2IzxfQG4P+hBz2wosv2QtXXlY/arRqyaG1gmGj6EwYwEa2ob+pL0tuAYZhBjp9IeA+dA86gb6AzAvsrn961+Vb9HS2wqiqgcaw9zeraaUPqE9B23DQAXgak2u4j+gZYQxecmaI93Gljcd52+gemdy3MVJ/o99Ao8BhRw5aVLf0a94RTNtCS3lmsICBBLY7dh1T8iF0BrqCbEye1M3zUllIN9AL8kaXCIMI1AW9KeBh6B/K1ErikZ1dXfbKay+Baf4t+An+efH4WjfQEd6H8MoL3UNk6a3gOLQTOcD5v/w+75QPeblXfLINOlsoh6ddSSq6EOJymOejuB7PX/u7kAoOeCk/vwuOgVw32nsbiLfQbupr4MGvf/mG/c1ff9dSos/UUK9U38Azo/bBJkEY8hw8BmMw9ryZ+QU/SLlVegl9pa21PWwtLvij5+PQzcLAODpoxlfz7klubpGexzl2NWqPlz/3srV1dvrgSGm3YLdv37KB0WE7e/ac8IltCmPiq2pz4RR1A0aRvhvaToVWGHKDHr2cAT4BRuB+uOo79ypYJRwX4lXoFRE/4wnDQ9M8xrMg/nRDOvQtrtEArbcjcSrpBFtD6AMexltd2UMfXnla9T1/bsx3CcmzvbPqSnrIAcT3viEHvkTOk9Yfb0LaYKM/6U/PlajULOQZgvDIAeBhsCWEgTbHV8rJeyKTtucbwirJ6ZGJeYHOQCtXlpdctgQG7FhDW6dbW33VICs+sG/du31b+tCK+421VePM2qHBQd8jf2t3x7p6ei2zsW2lIhNg49Jfu11ubXRbKAd1b0nPTPuW3+Vy3nG5RrpnUbj43ke3bH1zzzZ28r6bCLSTiSgMULJKcF80szZWZ12itxfOX5TuvWrFnTV75coF6+oQTc9l7UB02GU8eb4bVdlOjQzb8NCAjYwMWv/QkF0VbdzkrKxi3mJNDVbzwsXm7wgtjD1a061xCYAtNjR01pbXMz7qgNF5emZOAvuWtXa0qJCr1j84YBcvjFl3R8L6u9NSYktSdmdtcKhPymKXBHCW5C/6su1qVR7CNjx6xpItKSn3u1LCWdZZkOKXt+3MnpUKGAr3RbB6fSZZzWG9OldC6Xfo/ZZvuZFkn/7lZSmt5wVkANyrsnZYqrXX+vtGLd7YZMtzk1IwWyWExq1YzOqbuJTrtBhNpzW1pSxXPLA33nzXdrYlKDZUWaq9wV57+YII8LbyFvGoN5udnxYT3HAFaZutYIYGpbhu+WiW6I+NDPf7aAqGUrZ1mJqetOW1Fcvtsi9SncrUZiNjz0vQ7BDTzlutlGAM5nS+yAik9ta3wcjPiCq+WD60X/39b+3Djz4VQRDjOhAyIshh3hfii3RZWQzysDZudU0tClNaUpi3Dmute2jE2tvSSrTkTM5HKI8wrsEkGOWEENLKh2KwQrrDktUL0dlr7+tf+5L94Te/bptrS2qnepucemLbuZyEeyHjlhi2GBUOBooRF+Mxy2gRqsPWLWGPczon5YUZ012pK92NGe8QUDohHY5vYXwQPZgPxiD24Wf/K5Zcs9Qbxyybku63MszmiknwkNKmjrqT4dDoeZueWrDe3hb76tfO2AYH4zzZVeepUjsOWElZI2Ldf/jYFZpzY2PW2ToowtQh4eSSxVMpu3nvkRjAExcEdqWMtra3+xKl6ekla0uN2mExadmtgl2+eNl6u4dsY3tHckuTrSyIEezu2rZwgLphPGevfIglp/XD9CFGwMMPNBYjYaCIunNAEdtcQVhYNpiTAgw8gANCD7OdUWK8z0gBYl99lAtmYzHYgbGT/DAwYnhn5JB0yYMaAzNn9HpGEWEGCAalbSk5bD3h2/soX9oIZuoCi/4w1rAfv2+fRBy1KcvSSJf28WXjai/fbgXmoHCUQQwLMDXaG4GG9wifLkQpD4g/gzq0NQZvjJs1yhfjFvBi+6D6mgYX7higwnDXna6z3vZqF/qomyu56kcIPEzO2MygpIXZbMz8YNors+wprzNTefIGP2knZu9SXhRPYE7dSRO4o7TB9BmsAXYYfBDIwGfgibIOT4oGtygPMPOZcqpLcEGgI13yIU0USnA+MD1wOTxHLIlDxDFUs2d/VaLHkt2DHOOiPxRE+lKFkbtTHammPsWfdPQp//OXUWDlojAVy7+JFBIX4FQP6u/fVj6D7SLs4VTkz7hjpqsrHhgHBo4QGBi3F5B47lV2BESFHo+6fybPIPhhLOJCudDFxL7tiEFI0bVPb1z3LVkwApAG/aq7g31JpdQoLQQKBkHjsUbxmw4rFvZFn1fUdkfG3v4l4QOzkDGMgHcYGltbk5YSDTk1GrPm+iObedxtf/ZP/7X6+4RlxHQbm1j9lfSZVTXC7UUJBIm0eM7KopcRhR54NSseRgFmyVNv9ioVSNwYwHvqiiENGsxhleAu9YTuM8BGXwCHmPXBwB4O/AnLmFkJ0qI+Xi+hMcysxDDGu/5+8R3RBrZf4Hv6I2dRDEggQDjeWMva9WuPbW01J/p6aIODnb6ty8z0vL38yvPqB/T/ohtiyuWCJZKNNjjcYYuq305+29tgfmk+HCpOvuWcdbRIJmjJ2/nLzZbfqnLYNSVKvn9pMtWhspSUjmC2Kzqv/p/fObCe7n0b668W/OpsfjEvJXHABeCNjaxlt1lZUCdBXXKA6FE+LxgKZu1tzTYq4ZED1G/cGhf9rFH6bPF3JJmhzs/dSYmOt8TiblROppFVjvyQdvbrZ0u16sOY3bszr3bhcK06wTcvWaBDcgiC2p7acVP0QP16v86+8tVvWkNdXHx7R/Qk53wbesnWPfXik0d1h76K5/H4nH3pi98wlqL/1V/9O6uSkpbZ2rC1zVmf1T46elY8sU106VDhO96H2tt7vB9sbczb9U/es7Z0XHEa7ED17epss3bxJ87ZkAroEynYzo71zuBQQ2OgL94v6SsoLDWi6xL82JeVFQm5wrp9eO1dW9qY8XZzGaO2QYJqRtjD+TEt9uTJvMs8Bwfw4aAozc8tC4+AzZEbveCpKNyzs3PCJbbS2rPtLc6faLLxxzPC633Jehkv+0svX7Rydsdh1Cb5KtnWZpvbObt3/7H6YZXalTLU+mov9ghfWdwUUjcpvaLablf8esU62lntuG9Pp1bV7jV26vQ5pxXQh6Bm4IJi5HRG76A18MZjXwknPn2KMOIEuo/SIqWZb3in1DxV7o/TDD68wNGzw5X/kG7gb1zDzCHRLhpEz9BTPPydcA75LavvsTUXBoR9dVj+SCsYTrlCdz20ki/lC/kAMw6ro0YofFxDGUOZo7pwdccDXuliRAVyoYyBtnpcpUf54YPkC39mRQzlDavbWKnHlpNhMAnDra8CVB2gtWFQFjrtGcr7je5C2RzmtIHu05JlLkoZYeXa6sa6LSwtKl1mUVXb+fNjkq8eqAx71tHV6fLxofAQmQkeuyscZIAzlW73maMof6wC8TOTEqwIqpVC2WOJlmabX9uwgiDI7KitrSObeLRh+8W4ra9kraur277ylT+UbMTAQcnGJx5Yh2T9f/LNP7GutjOOhyquHEZwttMKCiH+pAN2CG9ciB4MFcAzQMHrTpSKJ9zDdOU5clG78X1oP1IT7qiNaI/gRGOEOwrUG7bxeWTzs7MuK/lbfUd7QQtoSx901j1nyrgxSmXnPTIcs9xpy5Bn+I56smwdYzzyjbe50oYHI58gv0Qz+skDfCYPBg18NqKe4TXwMH+v65Eq6XglD9+BNxMnqm+Aqeoo3Dnm9aoLBiFkSsIw9sO3+KaViS4qU8DbKpfXGkU/wC/kUMoZwYJVDRjdCSMesGMV0dbWlr/HcXYOeVDWuPPZ0IdxXn7yAT6Kg/7BQAKz/pH/0Vsoa2TYp3+IrDmcHEa6khb3PutfVwXoi1BHtozrl2w/cuqs9LMWN5DV6z2Skg/4cBX+unEHHJOMF56lF+h9vV7w7lmcgFsMTDLjOcKzgHMV7/j1e/DvM08qobdLwHUun/Eeyn24C1foXPgmihNomNKVh/5VWjZkzIX2r9zz5tl3IZDncI/ey/tn6VN+1cbfebqVbx2XKhFCr6yEy7uxzNPVF9Aqf4/nra4kqlvCCQnvCA7Xf+iehUdlwxE/8j4ILNx1Ma1SB3LAiCPoqA9ieuTbINdyr+hOh9nCkwkRTIqCDoBj1DlM4BBXlGcv7MMavQfPha854ebQ4LBdefllm55ZtMWlNZ90EovV2uuvvWJz87N+JhAr0tlOo7e3X7TviXTZkg2PjNnOVk7085zdvnnTt8pi4girFLHxZHMZ0fu8ZISE9Q30+RaJG6trNjDYK5mRflSyCxfO2pxoEttG0t82t9izftdWVpcVf80G+3vt3IWL6k9Vul6S/JxQfzmSLt8j/FafKRdtZKhPfbzeNjdXnY70SRZEb2QrXwysR6ojW/SwVzewxEgL/gYeH1qFlgbfHQt05R0whnfkinv27ntXbWNzV/BvtGrJQbQ52xhBu3DQS3S9CKfpu6BihAvQUNoD2kIIsjvvHP+cr9JGgW46jaTcFfyIcAUfvlH6+gYeGoVHtCLIMGzBXHb9AZqGvILu6oN8+qNgoVxRHxSqgRfguO6hU7wnnah+0HF2Ruju6fTDeeHnOODoKZ2oKzDGYaPwq/tQbp+wwFXl9f6uPDGmeh/SO/LniaunqTLQFtBf0nda5LQqpBsSJ3Kl/lEZuA8xPE6UF54AfkmTdMgRuYg+Tv968xe/sP/4H/69JcXTHH/gn553KAM4FsGbmdvYT9C7wgQ+c/shvHFwcNB5GHlRhnis2dvNyyL4ZcRXWlqSPsmSYoETB5It2G4nIR3yJfU/4MLkRc4A45yKS1fY2ly8tpEJhM90fnDGt7gRnjEpjDb31ZwClst88pQ9qgflBo7+jntdvZDudPXncM/f77ooNu+CzKK/Cu2lzXDHfEM+wA5PhEo8f+cBDiPHYxpejnZh4gK6LfYQVjjgoS/BxhHwqZLUsfNJBPpHbg34TJq0MHkEvGIA3MvNr+L7jiZ8JI9x3w38aid2M+HbaFCKtI7T9wKTIykF5ykoX1bYY19h4qxv76zykjfnM7a2ttonV6/a8uKi7/Ry68Z1y2e3bb9UEC3dMA6OvvDcZV/dX0KXj7eoHzcKF0X3mPCsdmXCFDw9Hm/wQ7O3NjkzMKW84i5vcIbV5m7B3n7vhrS/etuW7ra+uR5WpydT6suBth3VHllTOmG9I4N2emTEbn36ieUyq/baS5d9u1pkAmxvk09nLdacEo1j6/tDX1nekhIOqi1mF1fszb9/V7R3x/vFnvKvef3Vge+wWVRRNGJxZddu3nls9SJEJSkJKysZCd8JO3XmlLFsrElKp2+d8HhKityGOtOmBPispcQ0evr67Z13PpEQz15wHHJRb+cvnKZ1bVvK4NrGji8rRzBqFcBOnx6zJxNzYpYIcTDGOmuKN3q65XxWgFsXEHdsdKRHCrMU/o0NMRu2/qjzmfQsR29JtUlAbBWDaVNnKihezDbW1nwgIbdbVqdqtu6uEXXKspSReTXqvjprtX37j75uvd0pK0qBTTRjlGMbmYdKp1VAZN/kFns0PikG1iCikJCAV7BLF8/ZghisUFXfNNupU8N+Ino2J6FTgiZbc2AIjydarLahWb2iSV4dHmO/j+wyU05CozoXI4Ioh0e6ZxxAPc5u3X5gP/7JL0X9mKHSrAasdWGaLUwYCc/mD6y4zzkCvYrfYAUp/2s7Zes/ddEuXHzO9hU3s7LoCKpuIESEidIO6oDqnPRzbKMNUpgOS7vW3FQrRe20/dd/+Rf29PEj++27b1uPBFY64/2JyVBe0U1mqNOzWHbNbIPAGMOyWjxMzAVmSTbhGYRl1ksw1BIGsjFznP2z2R6IpWY+O0JED8LBsrrM5qbgE4z9EB9mQLMcPK/O4aOGUBkvR9na2tPW1sp2Exi4D2xYQtHa0pZwJJyan25P2PBwn29pdO78kPKus6W5LRGoLgkxVyRQHdn9B49tamraGfPQ8JAl1Nnq62OWy6tNM3u2upixr335i1IkPy98TdjM9LQNdZ+y8ZszlhRR72rr9cGRAId93avjS7lKifCBA2wXMz8/70SgSXjkxE8dGQVieXlFOCoBRbBEsYAhMCCAYAjcdKM0D30LHN7BiBAOIGo7W9uWVTiGbFfIBOPIcA2MMLZDfAmjDItLy4JTOJSN/FC2MeYz2wuDIkZKRC1E1lAXtbfyQUlkfzIcM4QxoJK/G7FVzjDyvU2VnOAyiwKCGpiEBFjhBDQDJo1hDwMhyuSWyuSzyGDKfKf2ZG9DmDDbHQ11N9ulsQ4x1zDoQ5l8a6R8wfKK+/0f/FYwqrb+/h69K/tACPABp8Az0nQjijxlph4of9QTFxgRZQyCHjBEKSZOmOEV4qBUMsuQmbWet+IBUz+0V4w8elYE+SovJ32D9mtsjPl7yoOxNnrn8JZncIX22s4L1s3dlu4f9uVWdqhOqj77+4z9ZKNiHbvA4MTs/F4/1Ik4RPZ3MF3gFxgkigWeMBgln3Dvnnv/Ix1Y7TMXBIEQQtxQGATeoPiFZ9RZnkOeNC0M3WeJ6oqwRuLOfj090UAGIxVYK0GM/v//Z+y/nyTbkvxOzFNGZmREZERmRmqtSsunZctRwABYAARAW7MluaQZ/wSa8bde8ieKJWkkwCV2SWCxGIHBaNEz3T39Xr9+uqpeaZ1aa52REZGa34+fuFX1GrM03qqb98a95x7px/3rfs7xw8y8qelJu3Xnps3MTNmCFBnqCqM+e1UghHHzQl8DLLMKokr8aIV+v8amuRjAKyQP1N/q4sYqIRQCjCEM7B4e7VunADG+5i+db7SpiX3bKTTZ5OS8beyoT2E8EG/CwLmrtmPwieV69Ke45BKAz/daEA0y27tYgAdSqNKsAeWfGqRfQZNsLMggIDyf5aQYR1gJAp1Dd9Cnb5ot5cfrT3VE3Pj+wxgG5KFxUQ6gI/o/g1K0Be3O4FQyVaO629E7yYO9A1tWXaBwFQ/27NKVAcntrPpoXv0mZ+WSj80tTc7rJidmRI+4RDNbk7xlM7X6TKP3z+7eLnvw+J41SNYnyg8sLflfI362tXMo+Y0BQuBVoCKeOrbHD+asJXtWfHRJ8nXPXZrtF44lWw/s/uNTKYaiz+MKAR2BJpWhWGRGZhggZRbVlvgYBuKa6hPx2DqVj8G5KqUjWSPAc3S0K8W11oaHGq27XfJ2Q+VXrhuayiyRhuL2bW52TjxRfFLKXpnVhlVDh3mVtV7tErOZ6SVbXSmKX6kPWkodotb+s3/yn9vCnJRnydmf/fxjuyagzqAw+29QF9k2BpYObVEyoEnydnBwSNjmMzfiVMZOhHWkJHc2qy5qVfcCu8mM+8zt6uoU8B9WO0oWbyzZ9uaaA71F4ZUq4ZvO9i5frVdbK9qtOrXc7obob0x1kpOSnneshRzF7yguinBfWF1zZHPz96XQzoqmd+zBozu2urVk9x/dEs8o2MTkrOMnNjhNpbI2M7uqvlUthQX3cEojVxRt562nu0+yqcHpPCPcNDM940bAA8WRSNRIntaLNtkjQzxLfaenr1f8s2hra6uixArrau1W++zZqADm/OKG6Kzazp+77vQuESrgLHoWJtmVzO1o71Of3LOsZCR7MdHfW1rbJWtjyiMTEwYln4eV3rHKK/DpfCRwEliNyxEUEk7//erJn5f34BrkHoYVrvof3pXiC2HD8xBWp/MgXsLTXibOI+dfEgLQK4ozvDtSSFGEAdnhuWS5eJgrHCoApyskpW98qX/pigGVe5TnUDYGJ1DclQ+lh8yJ6iAoaMoLGfUj1AEHQTwfXPUctupKGHknTuITpgr1Ip6iq68eRa4pEDyKFWfEzHfIOF+FKF5HeQjP6TkgDr+Dt/vPEG/pyqClCu+4gskxP/7JX1uFlBUeo6iyeeSde1JqTpipmpPSxEQGYRThZJQseKAyLTqivo5Ev3vWLPydSklZLis4jsoJK6yuqW/sm+WPyiwjJSpVLzl9WLTvvv/bVsyXC8c9s/n5Jftn/+KfK+/0qW3xpKRduHBehUwoL8Lv4uMuFymEjkh2RgePqW7eUjfQnRtbvSy0SWiXcC3d613UVtERxcvp7ayXtDFt4bSjsnp7edKSfUoAQ9rIsyc2PjLqBn034uhDMAZ1BB0SF30L2uNA3uBiK8cztWE0SYOw4A4wJnkgXdqYd54nfRthFA7C8Q2yCVwDJmMCD99xHAgrgp9q4mFzSe8LCsOkDQx/itTpnWdgeRRVX1Ug2gbfsjcDMhgcH+oDmkVKSt8UH0Se4Y6IuMCT9DsmppBfyk9eQ57CRBCvR6WH8Z3yRG6EMNwEY4N0Jn2LjCUtysb3fMOBDKV+omdcqQt4LpiY8MhueCSD3qRPC/MbvOYGIX2HeyTSYDIV+WASQn9vu/UODFlVTdr1uwqVBbdtEoluzOfEYMBKHvbXqhG2rNVZJzleJ/0gLn2WjRpjKgNKf5jtrFN58PsXv5nkwj00SO5CvdK24e//+EG9v3pGB2XQ/9IZ2sh5C7ztxfPw26/6owsJqs+Fm5dhuIZwHFxKtyFOfxf4ZaDIkOcoHJyKd/BK0uMh/JH4QpwlvudtqJM8+ZfKg7+O4gx5iu79zt/9XUcUPuTNn1CnesyV7gBPU1M4N2ST0PCeAIQW/es5t2oel4UMDqCDM0CPnuibC+ulT35C91W/AK/CA5lTDLY4OBGiEQ3Cx8Cr+qMy7tuzZ0/t7p079uTxfeGWSel+wXUEfZbJXAsLK9bR0Wm3795Tv0nZ5SvXbHjwnGR6Vt/dcNxJn/3Od99XX9sUJlyRTDLrHzjrEyV2tgrW2tppN76+KZ6yaX3CgOyZdqg+Co7t6GyX/JaeovgYVOju6lLcGfFVs3v3H6lvnNjAwBmVtcZ1uc62rPrMlr352mXLiF9/+tknkvkNPvmTAeLW1hbf4BT3hqw0QEekzsDAtGuoT+oXPhqqGL4LMcADoX2fyLNbsJ/87BPpucxyrZb8wQe22lDx4GqVgQVmscADiYi4kW/owRhfIRioBh0cYgk8Hhka+B/fYIinX8GD4MeBHkrvdUQ04zSt+H0wokSTL2hJ8SGf9akboLFt+ARBPQuz9kkq9HVo3vUmfcp76CRwfeVC5SZKZAa8EgzhOpLqqbW12a5fv+LPfY8zItDhdpPo0K33Jd1Sv+EIefWXOkOWo3tqJ/CDEC4cwXhMmagZyhXC8TeK7eVfXQOTKN1zV0pb985jqC9e+UlpQ/ohlTBb/O6tb+y//X/+N84vsakcih97evooksPUC3VMv4Nz85xviRjXwxzoY8zmR6dHHlA23IyiK/CO5wzotra0unxiVaHP1lc87EOYkm753nc+tM6ubrUT+zGwP9ymdfT0Or2xco52wa6FKy7fj0C8H5oLPF38gXpT3qJ8Uw6AIE0Fj/en4b/X0ctDTwga3vjxIgbCRaf+QE9++G9PQZfwXViVH46AmUvPQyj/i1GcPEXt5/hSZYBesV8ge9EXQ9vSJ4KsJh/OF/XM8a1ueea9Wjfwaw5+QzN87ldaWu8pj8fh4V9+G3C3sIBOJuQF+0agGx9I5gOOEL0f1KdnRc+Ybc8Ng2PozkSOLAenMAGdFaqffPSRdJZGl88Ls9PWlE5aUyZl/T2ddn54wFLw3HqM/EzuLbfVpSU7Em89Ep9ErtezOXOt6kQ8mwF9XEivis+BoZjUwn49Y1Nz4tNPlDlWImEvyPm+sbi8hrbLTg+tNsGqxBqrS9VZg3j8yOMHdiLd7/UrF6y1KeO2LPaEKJcuviGdmLhrpYO6fUF0J4K1h89G7emzcfGFdjt7ZtiymXqreONK24+OlEBlVcLyRUAaPhBVIWLczx6OSUjsqFIOvBMUi4e2ub4uAq71JQN9vU1i/Fl7LqD6fHJcQLzZHj3Eh9qO9Q22CBQdqpOlpeBK4ZdCinF8XyCKmXQFxYWCCwEk0ykH7MwujFWd2LXLfdbSXKVKZWOuYcW3LMGWlmJa5YMG9bjviItRSjj+7U8/FeC/bdPTDwSw9sVM8YWkiqpL2f278zY2lrOnz2dcUa6rPbXC7qodFDYFMldtS4ro6uqmra2vWl2yVr831chLElYdSi/hnWJ7Yz0ANMmDlZUpdVizZBz3Mssi7hoprdcs29EnRf6MGEGzj/alGtoE+jJWGUvqtwDkIfAlAH6ob18g0ZU1GLwa7s6DR/ZHf/IXUq7FwMUgkqmUlJYtCfoDCSUM/Qd2Ul5lbe09Ah3ltqt8Hh3sWUO6wc4MDtm+BPjK7IQdFXZF/BhKmN0ssCFwmRABAmSZ/bm/vycmKHBffmxpCdn/4p//Z5YWYRXUXn/yZ39qf/WTn1pBHXlfYXMFlvwyG1rKqhQ1mIIrjd6ZALgBSGPwBDAHYzPL0YLAYpAAQA+zQACxEsKX9yoCBCcnQo/ZDgwebLsv9sAs6OTbO1vO0JnplVTb7AkY4BqGDYXEbnwwCj94bBDYpc548dKwJGmV2vyZJTPMZDJrbWtw32L5vS3raKu28SfMLj+1jZ1F+/zzLyy3k1N8MdtUh1leXLHc9o7SMAGUWnWQdrt8/qpA01XfNHh+etZiZbW2sbirdq5TPVYLuAVjfa0Sw3UMjPpE9YLx0pf9CSikRduM2vkeBqo5hA/KFQYdQIjXL2fxwMvH783SDC72tqCeqW8MjBxNPgqYchcJxAXjYlkym//CgOhPGGkAKRjJ99SODNQwu4Sl85HCQFttbIlu1tbEcMusUWnBcBCYwUhZVJ0H9z3M+ncf+jqZqcxzDLD4E4/X4hM3AFd3CwBNSwj4aLaELjP4UKxgkEpUyr/uRQe1+h2PsXwb4zcAOihOTalyu3qhzfBHRj4QHBgmMZQn9Kw2Wa06ZgZtg8oiwCdhTL+Kq2y+mkB0ygapvmpCDB7mDP0RNwokiiKrJriHbok/KL2iJejvRIAcP5Sqc5gnvtSpq1fDo/xxD/gLSiNCpMo3+UEBh4apDwwrpMXMSoRYPC7aVd9iYzgMxQVcGCTaLNPeK4pGODPqH9owHFAMEksXf8QNTRK9jw6EcfQuvKcPOZBS2emn0Qn/4WsXlNGVbzwZ6EI3/CACT+9lvAGUvYwb4fvqTJAgkEXDqssjtVEAlgj0Upq6kr4y63lxlwClVU8ArbQUgb3Clv3ik58rniM3+LA3Rj6Xl2xgOSb9/tBSAhrslr+6yoAwg0LQuvqhBGRVTNxBeUGp8P0m1C/ye5vqcwLtpxivy+zapZTd/HrdfvePvpTME29Um+/liw6ymeHPRunugkD/amppf/Fs+KHKsiFgxwokNmcPKz6OlFZa6ccNFz7sF9HR3mE9PQKDoivyCK2g9IUBMwElhQf1YUwRdXv9VpRBu5XqWzmvYwxDgHbokv7CoC98mHfQJHyhurpMvGtTwLTNmrItNjc7L14K/zmyHilscfH4w/0ayeQpxaH+vrlmDY1plWHLFufXlXfa26y5pRF84Mu8R0dnVU8J++CtfhvoZJZtQvIgaYtrzF7PiJ/O2tL6pg2dk3Kmelheykv+T0oWiTduzFp9ptU3zfrihuR7AbBXJX42b2+/95rqpigZuiGZVKc2op3gNeXKU5W9+eZZN6QvLK/5Pjlx9fPGphopmg0KI/o5qnRf3wODnbayPqp4K0QfaSmvBd+Etqe7zWam5ywjPtbWxj5Bu9bQ0Kg6iglbrNvly6+p/sptdmbRLl+6ZH/z079RG1fa/fv3LSFA9Ru/+Zt2594TAcly1UeL8Mmu2rfanj0dtbm5GR+gbVE9ZbNxGxxqsvX1JWvLMnCyYF988ZX91t//R77qoq42ZUsr87YlGXPuwpCNj4+obit8P5ml5RXVwbwtLo7b2PgDm5x+YmtriyrLiWSWQKZoLidF3sr2bXb+mdqv3G5983O7eeMvRcdlNjEx7fv0jI0/Fq7YEr0LDwm/tLf1SgYlhK8KKnuvpVKNwjd58RvxS+UHOYP/WmY/11TX2vLCquq21XnTwsKcr6Lo6uoQvVX4CoiBobNqR3CbQPVJlW2tFRyfFYTh9vaObWZy2bo7VJ7FVdHfurHPDBMi2NeEASxkSE4KuNCc2q/T+2Uhj0/cWvut3/zP1Y496r/BXzu4KHAHDrgFYgK6QVn49skBe4JT8pV/red+6ncUxuPgG676AAXLTz1z9xm6h4fBoOCPztwckREzs+UxQAc+EuIMCq/Ymz9T8fRbuYadlnLyYtm8osII6DzRvxHegS/6d3rJd3ruyjhhufCb/Cqvyl4oZKks8CD+eXy6htl2GINwPSAMpntPt/SJ35NjFDU9wAUn+abGMGrqc8cD8FswGjyblaV66RGwN5KXWfmMDBSh/kPckWLIL79XJUAr6Ya0LSwt2Kz64JPHT3x/pDXRxtLysnBkleqlFKf4HW6eWGXHzFIm16gIil8yVPwMfNLW0mMzU9s2ITpbWdu1+vpWW1pYszLhfezOH75/wd57+zeEEY8lY+uchnsHuu3Lrz6XbN5QXHvqF7M2NHBVmKbZ5TsbG6NgKKnSSTnID2WjBUtPdB8ta4dmoqZwenpx76qph+UgPq9iKvdbR/iNrPPBIbAcYYhLz1nhgwHw6eOn6kvqh+JDDCp7OB0+IFI6mHgExuPAx2y58H3Yo+hUfCrMuHeZCuaQvCAdVgLQhjxjggX4DBpEHuF6yQ1DwlW8A7MywI1cQ85yTz9k9nvIv2S6Tg6eY1iPDADED24BfyHjoGPHeyoneBb6Jj2wI3TsBuuKsKrXv5NsxEVltAIB5Zi65Tvy6uUCUyo82Jnf5IH38DaMMsjlI9UbeQqrU6IZ1Or31I++hy8Rf0r1zCQajD3uv7tUDrA8bh8ZQGDPEuJjhQT1yYBCNCOXuOmD5I16ODzMW2dH1vr72TOsxarjiocyqb3qathvSr85hSXiMekzdbEXzwmDy0hcRGAYYmWZ+z9WHWIc8lO//Szdk1enQ+WbUxXt9RXR4991/F3vKAX8R8UpnYHPUK/+3K+lUwH8vZcdyg7h9N9pn2f+rf/jd+DqfqrfMy8i+k3c/p0/C3HQNiFdfnMGXBm+fZkP+Cl0GLCnf61/Ia3Am6KTAxoK/TY6onr41fpQ1J4uEUUx+OmTb3BhCg/DAIYrXGhJ+Ay9h3ZC79GH6N3gTd9EFrrW8yB/6O/IqrCiw3md3vkAkngAxivwp0qg70SHep8UXl1fmhJO/Vvpnk/s9o0vLa489GNUFD+dW1ySHrEnuYzrs4S98cabdu3a65LRga9PTIzZwvyswh6qP9Xa6MiY/cav/1A88ks9n7NsQ7P95q//tvX1nFfapvBz9s2d29L1WLG+Z3M+8QH3gsLXaotkMm1Tk3M2PT2vvNfa9auv2/LKivSsgr127TVrzGTc3cThYUG8+7ldODMonDGr/H/l+1+tra4I0xZ8XyT2XDzcz9mGcBL4p72tTfWjehJ/hiioG1VB4LGc+kOdcYAZMNKhW81JJvzik6/VRris1SkQSxMSl7vP1Q9kZNTH2QMR/uHvFAfX4IEgDKDCx8KAqyiaNnO+EFbpYucIfS0cZMdnaetZoBXamXyHfIbJjJI3ioe34Hj0AeSAu73Vd/BUl02Eo3/pW74OM5gZ3GTAAnkMHdH3mWgXcAz0i5GfsEyqYz+F669d9Yzpkecv1JtnJxzce/bCw2+/IrBeRx8Rvx7QR/kmXOgL4XnoMNxzG/omz4IRVrfKw4uTBx7OLzoIwzf0ef2M3uvEhsFBebFZ8fSzzz+3/+5f/kvDYwjlOigwgU5yRW2F4fNFX1Y8tAc8mfrkOZgH/g3PRFago1Pf0MSm5AYbzeKelVWJ0DP4lYF0vA8w6YzB6PpUvfd5sWZL1Ij2337HJ4fiASOVbrBF0XejdDAMsNCOrw5RXqBZNvV1bAHvIE80jniHDyrp+YvBDcUdlSNgQ96Vrh6OW+509UD8CVf4cimoh9ETnVEbhXfh6o3BGx4oPSdzf+4tqXveOR8lfyXa9YPX+k290WdwEw6N0kegHceRpMMv+qjy5LSjIxRHvxWJPxKNUA2EhX555phb+UAnDPy+9J3eQVusAHYcrdPLSzS8j9pecbnbPF74H7W916nfCithCwjy2mlB7Qz22Nne8NVZP/mrv7Kc6KG9vdUH5rc31iwjPlV+emTpZK2lEjFraGqwzvY2n3hwXDywX/z0r217dcltqPDritOClZ8UjPnV7BXBREH4D/uOJhJpy7a02vTkrD15Oq68Ya87EQYQJlOdbol3xsqPrSFVK0xQacl4zFqk7yZEdEtT43YsffaNa1essTEL49HJpFImsSalE+5bfRsrxlm9qv5hlfb5V7ekE8atNdsiPbVJT4SHvvNGy4/EesSMmJGYN5/zcbTniSaTVfbWO2ctnsAQd+CMv6WpxVYW2YRgR0piubUL5BQKR7a5d+TG6AyjH+kaCY01a2lrUKWaffzLh7a3L6GmH61NjWL0x97Jhod7rLm1QUp70ltkempJHXnX0uky6+tuEjGpc67vWFH5unTxmo2Oz6hD4ZM2YcWDUynqIz67OC8FuC3b7KPEzFhj5ly6MW5PnsxJuZaQlZDcK1bY0OBZ34yRJZ9is1Y8PLHvffj37a2337DpmUk3IhZyB9YsRfj4OMzaxT9ze0vWVw1gUMzv7ksY4eN21y5eek2NlrK2zvMSwtctVpX2TT1SGRFMLGunGDIdrED8ECdKmpgUjExx4y5iVfH/7u//B1tb3xQx1oqxZLyzF4t5gV/YxKHCVUihSgmECsQf5Y3d8Au5DSlFaSvmVm1redr2dlbt6CDvBA2Ri151pYMfickFdwkoKQpkiVi5/eN/+Pfs/ECXbYpYAZAzCwu2uL5l86vBVzbgrDaRkmIYZjEwwxY24T7HdQfjhCHT2elAdGCMoggzFElnJHoHswXwwCgARRitAP50bjohwI3Z5gha/Erj+xzBSjmY2Qhdnjs/5KtBMNwcq90LKmdeNFeTqLOOvgabnZ9QvR4bm7QtrG5bW3+HFdR+ZdUwjby9/85VG+hN2b1vHkup2rBsK7659+3ZkxE37rM5dE9Xl/J4KsBeb9/9YbNde7NKtInPrYzV1JXZhcsfWFfXgH35xU03SqEExVNSdPStG5nF4JiR68Jf9cDgGOVl9gXujzBeHqlTM/ORujgAgFBHCoNRjxkfcTFQ3lcALIlHNc2sJ+rVQaAEG8v+mVmC0oExn7piVhSslHZCqXH/+wg43ceVNsyNwQboj3QRlLQZCkxCgoznDohEpBjYcZnEjGg2XGIVC8aLSGACfmgH8ozBA8aO8CSfMOXgQ/LI253VPewngDEUAYKSCviBLihvHX7uWflSOPANrmGi7U0xu3ym2XY3N3xQgXwiWKoULy55yDPuwADWIkoflESoUibAM4ZErtATm+464etwwKb4yAd0TP2RT8BWELIswyraZ5/eVn9uU97w2c7yqLCU2wc4VNcOIJR/vuXg6iDM4wgz8ljexW8AJPTMSfuhlNKLvD1qBShiCauo77Rkc5cv38UlEe3oDe9HiDP8Lt2/cgTBzjPRCsE8D+HgVRDrpVPtpIy/+O1KkFeNBK/+Ahyh4aAwKWgUtX6TTnRSFy8VrmAU41kAqLRDUMQcyCkC6MPTI1Idni+dDr6VBwzth+LDDPhhYEg31on/bPgs6+ODI+8T7PdR34AbEIENyRBO/NDR106Og086KzuwOvEPBgyIr7C/521RJgUrHq/S84TVip9m00lLV9dba/MP7LC8SUrOjIiDDQePrLaOwTE2Wk36HhI+u0qSgpl7tPm2ZA1KBjwMegH0uLEQQVoavMNQQT2ur665scUHkcR/oeFoY1joIpfLq8/hkoA6U90CYPyeAVRcn4X4qE+AK3QG3bC0FJqlPg8PFLZwLPl3oJph08MN0T0rG6ola3PWkE3azVt31RdTdlg8dRcrbCS4AcCtwA0DA3oF9TsTvbOy5UDfs0lyUrL90BoTNVarOh0Z2bLxkaItrxZtZW1DoKvSBoZPrK9DclLg5uq1IauSTL94pl38d8nODQsAr+bs9p0l8b+McECt1dSW29TEqvK67wZXVhBh8Esk2UQ56RvMlkkxFYaysfEpASv8xm8YG+Kenuzb7W/uuDFmepr9bBrFo4QPDiW3JpFfCFcGj1M2N5+ztZWc5FYwUl2+cl6ygjats+fPnnsbnDnbaz/+mz/xPYe6OtvVhmpj0cAXX9+20Yl51ceJzS9MeX/3wXbJQ1GyeOeulNYpu3BRfVZ1c+Xim9bU1CmeFvouRqtGKdFrAm5llcJTB5uiDDb/LlM91Lk8X5idVD3OCMOc2OrakqVSCbt0+aplmjpEp3U2OTmq53M2M/fERkbvSbYIA60tqB802PzcloDdrr6pUfvU+GAFgztb67vCbkXb2sn7yjkGmhl4WJQC0yoevrW17TOVoLlYpehPZaqqiLsMxfUJvbN/YED8iX0WMqqHbyxWk1Z9zYh/g88y4s9b1tDYLDpW31B/ZPbU4vyc92UMd0nhRYz9zPhhv4I6/GVblQ8G8A4Fqqu3y5pbOn0wwg396v/0o8CBwgH7cdygE3726unv+ePMxP/od+mf+FcIoSv3pYBcozDgEE4ehq8JEYUJaSJr9UPP+BOeoYihDgVlXDF53pjYQKx6rStnpGgykw+ZyOoVsIBfFZCvkUMYEDEWkZAPDIhOecdmxVyJlD7ihzPLcBuOkC8MOr5CDj7Oo1I48uZGB10Vs/p0ib/oS5QkjP8eJzHpQ+f9fkZ1FOqdF/6EOP2kjOHq34lPKRWPB4Mxe3F8/uUXotOEeN+6u9BissLM3Jw+Krc0E1hEn/ApeFlCtF4jhWZXch9ex0oa+gK8cm2JVZrCKap46ieTqhOz27NYPGMN9XHFULCNFbOHjyZFt2dsDwPVwa7HtbAwbe++e1Fp7lt/70XVI6tlcFmDQlkSgTqicuiPl9M3h3ylnIFWAo725/rG2zv67c/CTVR/r9ZrOEO4SBknCHQBNnEsrATYW2jk+XObmZr0NofGfABdJ3FEMpf8cO8zYEttRH7Ac7QZ2JB4ORyP63C60jcMZnqhdI8M8VWJ+wXHib7iVnyV+AiP7OHKgexxeV7COhSBtHhPWtwTH2kfiZeTVnATGSb9hAGDMAiB3GTCj2Nf0S1uJYmbg3i4935Vip+DeAnLldVg1AHvWO0WlRFZGAZzgmGOvII9Ofy+FF94HvICXwcjRvVM2pTDw5IP1cUeOgr5U5m4cvJdlDfKEWFO3JD0dDX5Rqcp3Lgpa8wOZLILMwmZ1e2GesWPmwblwumKJf80i+tqL87QzhwhT9BhaGuuGPqcDimiwuuX3wR60wN+vXL/4vjV3y8OpXUa3gV+rPR1gWM4v1NxnQb5rXuecXh0/ifQdpTn6AjpUxa+Cc84uA3plO79d4g3/AtHuFM5pDtHcXONzuggHWgsKvPLs1RBHsYvfkTvXz1CdFHYX40n8AURhtqDlYl7Nj425jIRWkDHoo3Bzxip6RcEx5Cs0jufV7P7t6JWtZ/6snQXXK9QZibEUbfr0v93NnetXv2xvlY65emBsM1jW116bof763bp3FnpRRd9ctPMwqJkPKuzD0RjrGKFNgvW2dnhbn8qhTEfP34gmi/am29dcq8IC/OLlpNuiW6fEBZ5+/UrkvVNwiWNlhJmrhJWZrUKE9e6u7tsdXnRVlcWVY4K6+zoFJ9IS3b3+Ea/mxs51QeD4kf23tvvW7ah0f74P/6B8pm3Tz7+mXTKaluYm7bpyTHpq2V2ZuisbW1v2PXrFx2T3Lzxtf34x39uW2Li7AXQ09OrdkaHUv/XP/TbYAyN2oQGCm0OX6H9mfBy65v7duPWA8mfMEGnQnzMO4Z/VuKjCuv9WPmAT9CncAUa8Qz4i/MAeJy3B/1ZNKVwxOO0JgImfMTzOOE/r/JcwkX8w3lijXR10YWnj8xVP0UXgJagDcf7+odBm/wRD7PPuQ+TpSLeGHRudEzKBB/DKAptef70D16OPvzuu+whCV/UO/Uxp9tXD36X+virNM7zqK5fPbzWS49fvC1FSrX4PdWjsnj/VWDff4nk/b0H1cGP6C9H4AsvfnseonjV31SP0AD9in0k/z//7b+2Sj2vE41io/SBNHiq6gRjb8TDOah7Vg6CxThoS9qK93vqu9gd0eVx24KbY66bm1vqQwXHK7SDD+zqHbaPhsYm5S0MwOJyCo8DE1PTFpdMratPWTKesLz0uLR0K8pFW3nJ1EZKWq0uuuBNxEdKPF9vVVbkc4T5Sm1Rogv++xFVFO+I45VHrqOXjpc8UWGcPhTSH0XXl0eUj+jwOveHvAv5cHuA6pC28PQ8ODSM7hlWw7ygfd6ITv2+lA+u0Di04YenqZrQf4eg+on9gHBcaUNqArsjK+OQsoRx3M17nkfx0ba8JNKQbeVZ6VOxpfRDOV5e0VE4SC/qw7jL3hdurRDdLs7O+UA/+wa1NjdZm87mpkbr7em0ro42a9Fv8Cm0gZ2qSmVJ1lRJnyqzno6stUpfzTbi8SNh6WTcbdqxmrjCZ/zcye25m+CjA2xWdTYwMGxnzgza8EC/dbe2W3tbs50Z7LPL4vNVqvsd6U0bK0u2MDNheen1tcrvzsamZM+EffnVDfvy66/szu179vTJM1tYWbX7Dx/Z3dv3pTNO2y8//9qePH3u9Es+akS72NAr3rxQ/6OO3g5nlLMzy2LIndbRFncjaFnFsTU1iAmf7llciuyFoWHbz+3byNNxepXFpcQxKpZMNViueOibwW2sM6M57obS7e1le/5kUoyyYNeuXPDlXWsrC5YQI2SJI77HF+bnxaxW9X5QjB9jy4oalKWpBTHFOoFZmGel5aTMTk+vWm1tVqCx3it/Y3VbDVZhidqYNSar1UhisDGYAb4Vd9lOWEJMzDWWsOnFbVvdKdqMhA0rABrUUfHhlW5QB5dwxD/9lt67oUigDr/qb772uu1sbdjK4rSYT84aMxgZ6m1PgrWeGdYNcSnV46qfnDpHzBZXi1bfIoW2tUeVVyPFSmBVMuRYhMjyPJQ+PHWciCgRABh7fvaTn9nj+08srjxi3GLpHJs0YMh0JqFGBkhX65uD4o7PUj0+LkgYMTjDJjh5gYQNMSMUFtzAMBKs3lQO82PUF3cuGKmkEChMjYj+N773gX3n/Xcsr7Jh1ITRfXnzhk0LEFSL4Js7O211Y8uZ4oEIIcZ20soMHRzjNAJXOVPdx6xMjJRZa4y6+ewlKaHER+fHFzsdDYaGT3o1rI+CFvcP1UYx627v8jyzRJlNG2MxgbZKVgEwuygoFHVSCHExgO/X5aU1xX0g5iriVF3il7m3p1kdTcL+aAe7nA8oVceUWaWfVz4qVE/N9dU2PNjp9T4+taSwm3b3mxFb25RgV7vFBK5qk6KjVI3SLrMrV7Ji4ipv5aHNzY4ofMaG+t8XbRTtb3/6N04D1XpXrTauLq+S4sKGmnmlzWx3fMSSNzgajD34IHXDndqDjYBglu7HEbCg+sNVBpuhoTTDbBj5L0jpwv0TRlBAEINEPtNdZahVG/HbDY1OJGKTqkdEQWC2oi99y+DDxs6W6EmgVPWFUgezbBLNY9CncYjHZ4rp+1xedKyvw+ABh9pV7ZkXACJOBD+Mmf5CXjkoT1zgkZFwlDk2e2Tlgwjcd6uHyRQL+ErDH3nSFZ5DlS2fC5uZsl8CgjvbItApftCVTdjZ7pThKw2DOLMOEQI1tXGnKZZGFQpsCCM+ozoEcGKw8tnSCscKCOqfQQRmR8fFcDF+MCua2f7kA0CLsYKZFhitWJUhMWKHqpunT0eUbsx5WyxeLmEQFFaECRu4ogzzG/cDgBtWNxwBwCSlWIkCkESosRqhQoB0Q3wFQyJ1vS/6IR1gLIaSY/GpylSfpTp6rKAw3q0UN3mk/oNoh4xEMTpdgL9yuCDjmUcfvS21nD/TCX3ocAWxdBUJhbDRVYeTkX/KE15ATwjgEmAWqfk+I5QToM8AphKhDshZAHzclw7SoRsqUlxUAR48lTKAF+URX66stXxRfFB87+BUvE90+vNf/tSXGbMhzu4We4cc6D0DVGp70fv61pr4jsqiuqutSVi2dc9ee61RgnDbFZLV7S33L+pGbMXHTJ4y8UJmjXa2VEsP35fwvWpX3/xn9nRqwsbGpqy6hk0ccSN14EAyzFxgz5Cc+mIYtPKZdeJHlervbILuAASFTVeWLldL8Psgk9qcVTrFPWie1STir6JzZvHFxDuvXrpoa6tL3u8Le9BLuSUSKQe39HNcrBRKg6HwTR/U4r8qE1cz1OOG+D0GFYzlrDI5e+aMG3DY04ONo3LiR63tzdY/OGxzc0sqF0ahA+Uhr/zuqA3VB8WNDkXbisb7S22t+kHtiXW11dn5s63SSwtS4lLi1zs2MnlgS+s76t8V9uF3B/RK8qhCeGF23vqG2u0wvy8lsFH8U3K1odyWVtZtYKjVcntLtr5SsJXlouqgSuUVnUj2Qpu4YhN2lwKZUlse2m5hTzJn1c6d6ZNcX/Y6Q7Zs7+CSjxnMbH5fpzR3bX4BVz21trKas+XVRevubRFviwlvFB1/tGR7va+lMjFblaKLTF9eWnBXfGw+V1V5bMNDXRZPSLY0NtiFi5cFoG7Z6Mi44UtaDWz1KfzP19iFsz2W21q316SoNraU25vvDIgPH9rS4ootL2wrLsmo2kr76OcfW2tbu+qyzKr0e22TWckL4q0bknv4yd+0CSnvO7l1Kxxsqw7wnc2GkYjFgs3MLqic6+Ilu/Zs7Jbde/SJZRpZGYVsV10LJ+nGFlckP4vMvss5be3uSP6r3GxcLv1fvJsZS1u+9J4JAvQZDPzxWNxqK+NK02xmYcnmJUt3xYMPj/etLtkgZbxo8ytrlhQwTSSbVMa0D4zvKj5WHUjl9JWQyURG/SFpz5+OWl9fn+9DgxiC106MjynOLRsc7LZUPQPd5O/AWGUQ/IenbWx82tLpFskJ1TPzTUqyCZ4QKfuuxOm5Q34YRelEieEfRvESi/L69rP0LS8CwH/lXh0oDGSGMDxjtmWYYYwyHU76vm/gW3oeXC+AY8okI9jcXjJaHYbfzMoJcSkV0ijFh5HADXqkwUs4osoSeKkO5TkwYPoCD3gDUuOWZ/BQFCz4qcSofvupANE7niO3wUiU2xUtyiYewW/iJmr2a8Bm4AOxio9n5Jp6cJ7NA74rnS4jyLP+e2jFh47EGeSGl5iMCmPFHQscq6/MLU7Z6NgTa2pE4ckIp0/6QGJXd4+NjIkmdnKimTqfEMCKG2R2QfId/7a9fd3CACvC7ce+WrGYx01M0V1QYFBilV5C+BNXV2y+mN9dlaxvtKcj23b//pjqOuZ7ZlWJf03PzogO9627p83aWjtsZnrBOtvPioez6q9KNVepnLPKzov44uRPJB9f0BK/gwDTU2gzvPdwDAxQP/6B3kKrok29ehkP94RSJROWOoz2zqqS/KoGr+s5SujUxLix6aYbKPQhM/YxUCCTuIK1nL50jw6BIcgNPiSkw9PQDwa3wTTgMPQi9lPB5YzPlqOtSgOstC2Deo7bRUfIEoxc9DEmZuDTFlnDyh9WRjKAjitGlohjiIKngAkcvwoL7uR2HU/t5SVzxQeoFDeqSPfAvaXjVOiZPCg9ZvEnkgnPuw+YK3/oDJSBdqJ8YGlwM/mmCdhMnD7B99BRSpiZPDKIiAIONqOumhobXcnlGXiZwRS+QT5QP6TFCm7kKX2eSuRKV+DKJB7qnQFi0vP+rDwRgPfkkUEM8Dz5DIN1R9bZ3WL94oe1wiAMqLnRT/nGyBM2Qwx0wKlow8H70i0JRPdcoSOeBUO/Pw5XnbyCyryv+xG+9WB6SR7Dbbj38KVnClq6Kie6p4zhS/IFF4ryoe887Ev+4AOXykSIM9Cq/9MHL0sHb2E4o8TTdIQkS3nUD0L5oQf0kZA6/bIUC8/1JxhluDJTPpw0GYY3Zs+zEsJn0YPNeKcshVU5RA6nI65SutGpPy/i1z9ygOwJG+SLJ+r02aLkk6sO9FDKfap342Mjkukrwvp76rdT1tLS5AZWVitVqn4w8bOp7dFpQc8VieqZ81A6O3NEgute+rJkHJOXJCNPpaeJLVitMOrWyqyVH+ZscXrM7t36uVWc5q2y7NB+7Qfftzfeetv6Bs7ZJ7/40sZGccWofi7ZjmGZZFh9OPr8qZ1hFaHukRu/+OQj39tianLWZiYXbED8tj5VqX6eEvYd8VVZi8JGk5Pjomv0k0PXOadnFn2fJSZQMHjW1Nzkqwd8XxGVYV1xnp4c+Cpz9LSnrKAvbAqLX7Qrl4cIorPShs+cs7a2DoU9Uj6WLaXyHh/s2ez4iNXhykq6+tkzg95WuFum7suljzGhCL02tKOOUjuqIZzX0og3vrljz0ampNeLV6qsqk6lQ9BAM4ShvxMnAxnwQTA6OP9IPIF+zl5Y68KIrPhBRmL74RsGz6HNajUaNIuOz4ztMKBf4e+wh/AbHgC/cqO++CD0wuQfaAxK5z2T3BgcJF7aC52UdFj5tH8gWpEuiy6JXslkjbBKPpSBvNMG2IuQuU63isf7I/mUPDo5ObTLl8+rbRPO7+gPzCb3KPTvZS/goM/SN7gNz1w/i+o4OhS3/rzyjDvClcqlv1E/L/U2xxQ+M7v0PEo3DPDR38KB/MAW5vxH//HPzupT2g+PF/CQx4+e2v/7X/1LK8PeFq9zLAAuo96QCy4jjw5UD+rDqsdq1RHtQU54x6pB+q0eWk7yBb0QV9UMylJ3TJjIlVabMdCCvQQdHpnh9at04Cf70k0w8kM/uPTZXt+2hw8eWU9Xt29azf5uyB3aFBnJah3qnCo90vflqpQT8Si8GjjlKD/wHORiqEf4ZQnjKbvUIbI5/EbvpV4ISR1Gf0M46jqaCU9d+ypNxU8dutGctlIeXs6Apz8Qlzej0yhv/KrH3FN//KZDKQavg1OVa2d7U/h+1+nb5brqg/ZDFtC8ug2ReiTwYSIMeICC4qr7448+sZmpecnLHuWzyl2Fn5YJ14hznuo3E61OxYsdC1E2tTPfs7+pqkw8T2H1KOrfYBl3dUU4PaILirvqGbRGRjj0pAzOTN+VTrm2ap/9/G/tZ3/5F/b80SObnpgUTzrwFXZJ0UF9qs4xmrqwYpKuONjr7nwi+0A5RHpUtOZM0rrbmyxdW2E1Co8bH76rrAiDuBXuGeXAMUQK1947qjvRT0tLs/Bp1tpbm62vu8vt4u0dLXZmqN9amhusW/d1sUpLC/d2S09uaUxLdz1vbR0dVt/QJN2+0y5evGIXLly21o5OfdtpZ89dMDwhnJZX2Wc3bksv3rCzQwPWojyyNyt7zVVcupz8UTJFpsLs76amSrt0ftCWUfR2d9zgNXR2QMJiSor0pm1K6W9qapYgq5bSuu8bx0xMztvq5o4tLq7Z2gqbgZ46IBsaOiPhMmh1qTJ1hrRtLm9aJhmzN147I1Akwba9a91dfb40PrezIgAooCnh0dQokFpTIbA+roqvsb5+ZsvhDkHK63G1gzhc0sRjEhaJKutoSVrlyZaIDyNAQR2jQnEknEhbOhLW0l5v8/ObNru4KOFSbSk1TruE9KUrqsBWCaqRp7ayqnJlO8UEpBhU19jlK9cF6I4l2MOM5ddef903GivD+JMUGK8229hYEOhktIsNa8str3K3dHaJseBaQsJfaeHXFSMzK0yOxZDxbak/otMy+/yzz+yjv/1YTD4loFAJG/AO4gytJIy8I6knQ7YQDs8CAASciRoVMbNF6anq8t45Tk4B9AdeR1tbm27EZck0o+ypRNyNE/fu3naBsLq5oQ53bMvqiGMzM1YQw6tU/VJu2jAC0Q58lQs3Mis/9OtdgXF80TJzCkFIB8OthgtLcqz/KM8st6LvQU9h8OLY2OACQxxuCzBuoVTgGxuXBygR+C/eUd5xy8SMmtWVddEIm7uFpcW4RAFNLyzOii7KbXB4wFpbYmLmKX1bYePPx41Nm69fPW9Ls1PKQ5UtLiDcz1pXe6998flj1VWZdXS2WFtnnWWaqkWTVW7Qqak5tZXlEWvMMuK+qzqj3mpsevKBANgTS9TUq7rZcKnGymDiqgNm7pMvlFj2cMA1DwLcBRE0oBqDHllCTHsGYwaMQW0oro4hEaWO+uYbmDN1gBGPcNQfM/lwhRVTvaHsYWhnRjJpoayhlDBjHZpBGUFZwlDP9ygqKPkYLKAfAAjfMAMWpoki5MvPPK0AZJg15i5rxNihAeLgSjsjqGCegBBmQTOzZFPtVRMT05aQBdhwjzGd0WA2ucYo7zP6RYP1Uihx74ARCIWPjVT3pSwmqw7tbF/GaRPFz4WZ6op84j8agz3KKMyKPsQABnsSeF/RU2iTOqSOXSFTPpyeVC+UEaWS5wgHDKBbon/KxfcY1TrbO3wWLMYclrMGN1P48ss7UOR76JZ6ZuZ2WEkT+iAC0l0kqD38FJggvz/56c+8nEkJAwzEibqk99Ny1c9+edaSbT3usx+BCa8Jguo/PbxPlY5IEeHKnQtn75WlQz95FJ3hHXH7j2895/piJmnpoL+r2h1EYGRCiALAASAoEcTmn+tjV/x0kG83qukn+Qn3eu/0Qpx8x1cB2OCKy/3jK3J2oK9R/Rwd5e3Z0wfKjwRmjhn1EsDiXdsSlDEM6lIUWPF15syQJaW0dPQU7PylJikMQ/b0yaz4bbWAW9KNxdUMRiq1ne010URM9V9mycSxXbr4ht19vGKfffmN4Se+ViCbFSgMSAYjCL6Dtxw4szKKdJm1zAxpBhFcYVD7BUDJjET1C/EgNteNaAnfu7ynj6FEZ5saRRt5u379qq2y4aR4GnwQH9bQFvWt/6Ij+hr1yQCX+oroDN7BihlonYOwuClaW1sX/W7Z+fPnXT4qK26kULe0TEO9jTwfFcDCp39KAKNK4Wqto0PK3XJRbRi3xkyT+8GH7nfzixZX/+jr7RCo2RSWGRWYYEbLiU2MH9j2LigKnrMtgJNW/WBUZnb/gP3Bf7xl2d4W29gR79sSqNs6MTY7b+tKWmdXry0s4Jf50I721cZVuEOocn7Bcu6aGngTqy/qbH1lQ4C9QvVeaxcvXRAuaLP7t59aexuD+zGVOWHT88uq64R4h8ILj2A0Yv8O/NKznLuYD66OMMjQNic+Y6zC93twt2hSaGtYcllxItDfbnHhh3Nnz9nMDL5w1+zNt8/b8f6aNTVUqs7q7Ac/eMeePn2q8IfWM5RR3RadL4hziw6OXZFm0/VUqkHPD62ru1Mysmj3H96SLNwxNvNncGRpYc6amzBQ1UjpWFUexZ8ll9nAaWV5yesWuZXPr9rq+pTKWq1vNywjvoG/0OZso7EpOIOqm5srTkMmGcSmevQ3XNHRP1MCqgnxVfZzwAUVriPykrGuNyvXYJuJ6VnVW531Cle1qS2RG8vLO7a+mreF+XU3xq+uMangyHr7WgXw1214SErxxpKDUnEEAdkwW4bB9Vqlsb+ft3LRCoZ++g2uA9gkMF3fobqT7F1aEP3WqB+0WU/3kL6tlTzEyBY4SWB5YaND+gF8Q9Gr7eAv4eTg4jwF/qKP4C2cYJOX4V69D/zt1VOv/Sb8K93rDDwLRScYZyXalE8hOclx5CYDf9AnxiZmPLrir4B65LKdbyiGn4rLZ+H6fZjNhzLBYEG1yo37Fg+v03NBNXheuedHUKQiAxxXV66cB+s9dQR/VeJ8EjgynyosdK+wGK4cD8LIFSaUM+TVv9FJXfrp78L9y3co3XxP3HrAwUV8HHdqrFh5NvLI/pv/1//NHj3+xv7RP/xNXxYN3mSPnnMXLur5Y0/fVyyJFyKLfcWMeBlGjRphcfbX6BHfwUDPRtJb4vU14rkVleKP5QyoMoNVuD1eZd95v9PGRmbs/r0N9ft+e/31q3b77hdWrT49KX1hSPTX0sLm4cs+2NnXe0X4jDpkYgBlCmWO6COcoVy6K91TD1BUeF7643/9uegj+tYPVQ93UVwef/T7xfOX775FH2rDxw8fileP+EQPmgr5QTtGxuVgrBfGU72BRXjv70RHyCKwI0b+qF6ZXc9A0JGwIbKFK5iHQWu+AwdxYLgnHcdySsdnnJbS5agUnwbTIfeIB3nGGdozuPrhACNSjuZm6UeqC8Kwbw7uWY8Ojtw4wDNWEUQYAf5PHBi1wFjkGyMj9EF+GdhglRzyuEbv2A+LfBEXhnywMAMKrFKDPpmEEeEzcFm0pxVxkQ7vdvWMzckpP8+ieiQMOBysSD6Z4ILRhAF5sA15Dv1Jp+qHdsTlEHlnMB6jUkc7swB7ffXJIfRwqkA0fqkfh+9DX/I+CtF439bBVc+iI6IXDudJIhh+cvJtKWL9DfTFEfVfHoSwURxc/bEf/sh/lZ6EBy/Ch5M2Cld+e5v5Cb2Wwvp9oF9diEElCvEGw14UNfGUyqEz/CvFoZsQPzwp0AVX5AInbUK6gc+GPMBv0aE9Pt7x3O+JL1w9VSL3a+hz0f2rz/VXeVU/ES3gA550wntkAM1yKNqrsKVFXO8tWktT1hrSdVYsbNj46GNhybivAsbFFv0Tg6tv5BnDHTIGwbvCLW2iI+wVwqOs1Fe/zAmrsFKeQeEvP/+lGxN7e7qNjcVrsforjkwqrm827dd+8D1bVtpff33DGpvblc9T+8u//AvRcK143JqvcmVFU1Hxr60s2tmhIevt7vFwIyMTwkN77rJid3tbfbEontlkw2e7bWJqwkbHxHPUJyempuzKtaveJz/88D3vj8SfQBcVdrrx9W3HVel00m7fuWHT06P22uuXbXT0oSrp2N0cfvKLj8UPCtKZM96+YPB0ukF1j3vTLXf1DKZ2zKZ433j9NcsXheXVLxj0HRmdVLhtd0d55Ebq0BbE5e3mEp571SF9UO0+Oj5tT59PWuFAfMzdYKLjincpIG1OT6Ft6eukA4/hGfTiG9Lq2eUrl8PACDSg/umGdeiMuHRFB+WAf8B7/J34guOUEwYRqzwepz3lyScH6Bl8BR5Gv/YJfkoYnZOVHsQd9QN4R0+PMKN4ke+hJH6JnPTBJcqpeKMreeA+0HOJ5nWin2xurllra5P19/d5v/GC8h1hqEB/EO5903Ae8URXP6N7vwtHdPfi3YsH/Ajt8TJQqG/KSR65jz5At/R49d/fiyfCRzmpSwJ7e6tu+ZL6fPLokf3rf/X/sHLx+Qb1M+KkTsm/1y1l1EE6lKVCN8TFcx9sUVzYqhjEQSZgX8DIiu0A7wl50TrP4cfIA2jeV0fqwPYBrfhKHZ2sUmWiIvIZHkdY6Ofpk6dqk6LhxpIJlBSOfcuQCx6VysHscRXUynSlOiqFyXA/HU1iRALoKy9HSJ1ogowIlRtaxM9SfXJEdRzq0ZPQ7/Ds5fNXTgLwLlz88PhKpz9+kRC6vvJOe4iX04fYX216elp6wZrqi72T6v19yBNxEEG4jQ5sf7ynbWkTXO39zu/8rvJTZq+98aad6v3k1LT0wwVfsTS3OOd7rm6vr9ni7Ky3JfZg8o6hXxpooBFVGs+oP/JH/KpWXko/Ii/Ug/okdI7s1MkT2qxChKLuZ+MjT+2rTz+1lflF5ywN6bQPOIGBwMdM7qkX3eGP/3i/YEvicbhAZTLpkXBKnfTxZT07kH5XUX7kemVB/IzVU2vCvmCm4Bp8212YLYmHL87N23NWcU5Pid8994HjqckJe/7sqU3ofuTZY3v84J7d+Opze3T/rj17/MDu3b5pT4Shb9y4Yffu3LGbN/X7yRO7e+eufX3jpn3+xZd269Ytu/3NN/bFF1/Yp599YWub214//T1d7kkH/gqOqxi+VP+jjaU1N+7u59ldWmBFzHN9fc9HWtmcE+JsFhBfXd+yTLLBjf59gwO2Kua8f1RuiVSzqhK/9kxTU0csi7vxfHFpU0RdpcQ3bG1tT8rfgU1PjKlzCGyJUY6MzIq54Ye8UZWbsMdPZgXiH0vWFQX8M3ZmuFsMLCMluFKEsi0Ax0iTWVtHkzU2psQgTyx/wAZz5QJb9b60PZWpF+FsKuyKraysWqYhZYyY3r1Dxzyw7o42E0t1FziMqO5tbwkEN0jBMNvYLPosFYzXCwtrtq/46+vTPiiB/99kJm31jQ1SkNtduI5K0ZmfHbcmVejg0Dlr7+yyhaUlCb1T1afAdV3YHZ7JLt4ZVWaAdW2sVgrLc/vjP/pDMROMhBU+25mRWAQRDIbRWQA8zBomhjBCmPhV1Ir7C5Q5FGkHGmX4qxRJS5hg2MLncD6/Y8ya3z/aV7rMcq7xzlPMb0vQi+jUoT6/8ZXdEihZUhsVlOaBetWRrmwOCxNwJqh/MGCAigtAPXPFA7CvnkR/D2D2RMBC5aCDq+QIMtg3fgwjpRXjtNiz2uLQWOLPsm1cLGDcTiTjPiuJvRxYAoNRj46aTmdsfn5ZHQmXKjBG5ROXExhYpXSzcqJwWCaFacoapOjVxlM2+nze+nsHJFj37OLlRjvYM/vbvx6zBw+XBNRmRE9b1tiUsuuvD0kpxMC36y4P4olqy9S3Wo8A0872tNXEBAL2czY1et/W1Xk3FhDU+Aasts3tNfURKRkqE8yGs0xtxww0gANATIERbZaSkEGYULcIdtqMwRRmv2MgRvBsbG65oA/L+CT0pQxjGGODMx/wUR0Bnrb4hnqTMuSzjvQc2kahRvFjlhV0wlJkFEKYJkwMkOHPVb+s9oAWMRzQlj4SCbNEkNJ+OrnnPYyag3zTxsTBPUZR8kleECIuUFRuZpBh/GYZHoNrGfVJZmG5v0QBEzW/2vDEB0cO9kXnAjgI1Eq1YzZVaVcvtAs0s+FuqIcgwAGgNU5/KIQorxjaHCwotoryl4IeAIbARXmjbAySOW3qGy+fTuINBwIjlBGmr7dOu4dquwLtsyMFUcosZSYcaQdBbK5MosASH/mifO53VmH47TPBxUvYp4S9M9iAEL+ztNmhyl0p8FCZkoLY0G4HihLDNoLrf+ygV/lVbRMd0f2r1xf3L74oPedauvdnpfvwLlyjw8HEKf0eY0PJyO86KbUDuI2+D3EAuDA8AUA5ozpxAK57BDwDN746QCfGohx0rysGzMOTfUVwal3tzbayNGcLMzPi4UXxwhop0ChLALZN0WlOCZIfZgqt2oULgxKe0+KVZfbgwbyAtmTQabmEd8Z5DPk7PCpYU0uDFKEWu3x+wLo6hm07X2bLq1vq1xvuSm51ZdkHYZqbs5JrGM7htyj18FyMAuU+Ms9gJrTjNKN2FFl5OVnZE/rGiRsnoH8GMQmHayn4Mn14YWHJjRX0d8hINeSDTvQnZg8d6wpI4nuUL/bOABgSD3SIEuYzeVX7dbV13kf4HiDFc9z4sIoBwAqoxehDntrba+zXfqNPPGneDk6q7NmzBdvzPUsqxWsrbGCozbqkCB4f7djAmVNrazy0+tSOZOmqp7Ul3tvefca2t/etNdNo84vbapcG6+88seJJzu7cWRKBpCQbs2rnpOp2W7xHfbW61aamtyT/4XOHls8h0zCAMJiWk+xMuRF/Y21F+AM3aCwnL1pWSiPLa7ek0H7nw7OS7QyiMCP4WDgE//C1ysu2eKNkRjxuy5L1V69dEzbZ8IHtk+Nym51eUZ0zmMJKuDL77LPPVa9SPtcX7YMP31KeJkQjOYHYSWGSmOoo5e6EsvXwkEM7I6V4bXVB5RdvPcW/7p4bndaEbSrKalTXNe6uBPdzM7OqVwYFBfjGx4U1ClvCNCeWZqaV8BSrBTLpWjs8ZYYZLlikaKgO4PkMJM3P4zYop7qoUzlxUSU+Kr7FJnbEYaJ3aJlBCWYEIqMqy6stt7emcp91WYLxK1lXrb6QUz5xJ1bmcZI2s85a2zptbGJWzVltff3dlqyHZ4YJBUf7MVtayEnxXRW9lNnszIIwj9pTWKuvv01y0FRfKzY4MOD0z2DTopTkttYuH1TGmMEKvLa2FqdjBtuuX3nb3n/315SfI/cfjI/Jd9/9vmUbuxUH3ANejEKtq2hFt+KNGG8w/gQl0fmKCh7+BQUi8BXehWfR9dUj4mXgD96/Gv7bYeFdQWlhxk6leJuSKKWv/MDL3Lgrnqd3xOf51HMfBBBvYwYQ43PYabjyjAEa/HCzbxJGfnw+1+pkdY9/Q19VAhixUM7hl8GgRV4pUyl3pXLALLjzU3/cGCa+6WUqveOgXznW0jMUNiaNIJP5kvIQnvRfXX3g934SL/WhOF+cKNgqtU4HY6WTzXglruzGzc/s5jefCt9U25lz/fb973/HGoSRv/7qlrumBDeDV6h/4kMGR0o5g/S462rK1ovm932JMkYq+hH7kWSa4uJX6muVwobq4w3JAxs6s2vbG0c2P1NuPX2dNjDQLr5/R31JPKsta5cuXbDp8Wk9eyJMflm8Hpc+yCBllqxTE1FlvXLwDKnO6a89EPRC24dnnN4u0IMu/iT6kF+6B6+HwCEEV/6VHuo/FBSe85O6HhkZldI7qT7GJoLC/2ARPUfJdjmsp8gSx0DCGKTjKwnVr8CHjgUlYzBO8w14EsMQNMCkEq64voGuwInwTX+vvET4iXSgQ57TRrgB85UESityZUgY9A0MHLQfz2hX4kCHwbUp6SE7V8S3N4TP9iSDyD/hMb4QH9/hesIHuXVP3uAh4ASM+K7QKy3i4Tez+uEpGPHBxznJQeQn9UR8GN4oFwe/KQPfkmb0m3xST25UA5cpzxh0giE5YBWeQUfoPqygcDdEqiPqnL7kA/eURenRdpTHVzwIq/Z0tIhP9ls8lbVTfesY2jPEH74KdcyJRuB05WfAUmoapy2Ch2voh+EMzwnnR+mGskXXb508K53+rZ6Rqi5+hDD+wp9F6fCc+oiMiH7lfek+hIFHqK6iZ/QpHhKv/pFOKG8Iy/GiHAocBsrgxSE8be3pUmevnBG/ePkt15d58XdRmFfDvpIe//gmlL2Ux1eu4FhYI/0oohfwk68UEBatrlAI4VL2tBt98sDWl5dEz7i5XZC8H7WhwV6Lp5O2tDzves1XX31uj5/ctSdPbtsXX/1EPDEmnfSxff75L+zuvS9seWnG1leXbWN1RfKgwp4qzupK+ua+y4dUHZNOEu627FgY6KOf/41jW7Dczu6ebe2AGdg3Z8vefe9d4bxK9bMVnwjS1pG1ZCJmZ4eHxQdxO9Fuk5MzNtTfZ9mmtDBEXDR5Yq9dP2cXLg7Y1evXRbt5Gx0fdbdC9ZmMTU1NSW9+LiwhnFOvb/RsdnZOeWQ/qoKwx5idOdsnDDtjW8LI4xNPfabv3TsP7IP3v2OvvfaaTUzgyUF9Wrg0kUjajRu3pY+n3d0aeCmVzLjhH95y7tx5a8g22+bOnuOB3r4hqxO+UrPpP3o+N6Etvc30L6JjNZf0R7NHT8ekh+9J765WP4ZvinYUADrzgDqwo2A7ASfS/9AL6c/0457eXpudm3PeE/B7GGiI0nT+qKjgIfANDvQ731Bb7wjmg6UiNGw28GjiUkIeH1e+Jz3uidX7j76FR7BHwnvvvyOevOlyj31NwFfQNHnlykGcEf/xdyof8UDHuButlIy8cuWC773kRlawjMrMe6qCg7Q56RMcYdULdRX95n3px4uD36+eXALnIlqeBAlVOnTLb3/n9+HENODf6ANoWLlwXRuowsE7MCp1u7owb/+X/+P/wcqkGzYJG2NsJW/ICrAN/QFc4/Ug3YbnQReT7lUTBrKpL+oYO8yy+gi8nMlTPiCjNsIoix2EEuBtgEwiB0J7R/k/lb4el2xNuD4GbcDzWYFO/LTTo0ePbHVxxd0UYhdEpkILs1Mz9vHPP/L+OzYyYmOjY/bg1m0bfz5iLZ3tvjIyyAMlhKsyXUId8cxv/PD282p/2TL+nQITPjLkR1ef5c/17zg9Wo+3FBNxc69nIfaXp1Oq3kO27OME/SI/GVTH0M/ENvKFbhm++U8P7FC8ga+SZ1atfPPNN5ZM19v1N9+wh48f2Y/+qx/ZT3/yE7vx1Vf2y198ZJ/+4mO7/fUN+/LTz7x/9PX2WCVeGihXlC/PUxgg4WAggHu3izI5RbybPuyl40o56KPqF/Tr2qqYTyz9sz/8I8ttbtr6yppjFyYHMtnz2ZNH9tkvPrEnDx74oNPEyJgtiA8ODQw7bzxgCbVo89OP/tbmpsZscX7C3TBOTkzY9MSMzc8t2srSiu0I/2wIB21KJ+Ueeyf1B45BP3K3UmtrjmeOD/LKV6VVqtOwQgV5gP6QTKS8HhhgYTJirfoH7ctESSYL4sEiXpcULYr2oVXxXGzx9A1kARujsw8hk+8qrrzW9aN0os7q4tXWmKlX4htKvGhrGwUx0wrb1v3k1LJNTK2okTukRDYIwDf48vjNrYItrmzZ+nbeBvs7LdtQJ+V82daW19WhEgrfbIuru7a0sm9zizlrbu0UkSdtembazp0fsIwU+l0pqTlVvB3VSlHHkF1lr0sQYbCm0hk1w8ib2z3ygnZ1K/1MtW1uLtm9x89sanHK1ralwJZvqrea3bv7TBV3YlevnPfZlJOji7a6tGOdbfgrzlpvV5M1pQVYpZS3d0r5fT4r5XzZss1DdknK6TvvfGiDg2dtVfXwWMSISw8IZOTZqE3PLrnRYuT5uJTXJWP35GymUYxGivDKooTeVyIY9hvose7ubpEaHV8C4rTSR/KZcVWfqLFlCcvf+Xf/NrjfETGyHT+KH0YlBBMMjU4E0wC8B1KGYOnkdB8RvRR9lom4P1IRCMSM8olCh8ubnAABm/zmCzmFYbSyyg4FmNdXl9QJD6Uk9VljY5PF61O+1KhaNBATUbAzuVJxYmFQB2aHkGOJFcKFjutLzyR4mJ0KA3CBpCwi/MKmRQon4ePL7fSCWfgx5e3SpYveAdkYF6EG0KvBbQ3C02f1HtjuHrPimQm+6zORMI7WpxvUkWb1pYQrSnLNqWWzDVISG52JlVXW2MjEoi0si263dtU2OzYxvqR8V6qzVFlfT1z5X/MZqrPzYW+KDz+8aK1tddbUErN0Q4WUh5yYQsympxZtcWHNbn455sKqr7fN7t58bhWnAva7cXv2YE8ghlFNMRlT2dUGlAPOh9GN2WootyhIGDLwfQ+ocH+JG1vOFzH+IXTYFR4/YTBgmGqF6hllCiZJG/iO6BwKwKbNLGFiSVYlSoqEG4YieG2lmBTfhJlDMOCwcY0vOwSg6HuWuaFQYTBkxj6GdmXc8+nKkZhHxJShOZQp39lbhwtn5RtBh0CGLikTM/UxuqJsMXtftaByiTZdsIgmFQ8kgAB3n6vKD0pZEB5i/npfzBc9bVY1AJbqqo7sytkWfQcNsylwQW2YdCM68aPUwiyhSe4R8NAUQhrDPsvxqHcEM8ZCZtT70nXlByBAXjgQ1PjfpK4IS54xSqFIMDASCTFfcql8v/otBzNAInBIfnICvdHmxT4QIlqmPDDp9rZWv+5ub/ngDqCuQnwBt0F5q7eGjrN2qMKheCCYoKVXD3/mB+0QzvAktMsLQMA1XPwIz8Ozl+9ePntxXzqjw8FE6QwgAhpwMtJBOISpR+m8kRVD3gVCN/BnIb7SVS/4nkHjouomL5orqq4PRBzULTwENzJ5lkuyxHdq1FalWBX2WDppxqZKLEW7du2qh0U4UnQ2lPaR9oNaKVJ7qluzja0ly4gnr65sqJ6P3ZBaXnFidckanzGQqQcExOzGzXm7fWdEvIg+se0CFZdTi4tLoHHRNv7rUTzLRIdsMg2dBLAJjTCQALigShC6gEr6LjOdgCQse8yKP2HsgrfRx+Cfm+IBO9u71tra6oZjNpckzrp4wgcbWQEDrWCIoD75BjdD0B60BT+mztYEIvAl74YHfY8Rm1mGx8dSSqSkYqRjs2lAQOC/Zv39cWttT4pWzabGdqz8MOZyp6s74/VrZVu2srhmA0Oi2Y64r3rp6kxIATuVMjhoVtNsYxNPbGM5b8VjBiLrLF27Zh98t9yy9QIZRfXRyn27c2/cBwc6Orrt6y/n1B5ZN5jsqX1wgYSvTNoN4zDG/gsXh/y6IJC0ucHeCfUCMwW7cetTe/P1Aevvq3PfnbW1TcIha+JP7PdRpXiTkuN5eyoc0NXRKb5aY4tzSypvUnx7WNgCXszgkPnGcC7HJBvTmZTkzLrqF5dgea/zW7e+tI6uBvHLAzssiA+oXpmxziw85BnGbTW78rghOcoAbNr6+gatRe3IAMzm1rYU71WXuVXVJ+rzTWrzPfVpBgjDip6D45yvYItJrh35YNW29XT3i+4PjH1LcHeCUsASWZZs854Z/UwSWFZ/YOIFeWjEH3pG6aoeOzrT1tycEA3u255kZrq+VvioTnQelxJzYrg47OrsFjjP2Aff+TUB5zqbm1+WnFuQ/GwSzlkW7dXb+Ni87QnrDQ0PulIMD8Qn8O72jj2498jKTjBSJ/XMBIgHVddN9tu//U9Ei7WuDMHjhoYG7bYUGgyzceHJ/p6z1tbcbz/5yV9bm+qjo63frl97X3xRcvw0LGWnbqkbN+K47JAsEB2L46isAag7CymdL5/pLHEjzuhvdETvmaX/IryfvKXXlsKHB3oU8bQoPN/q1J9wXxo00Ok4iDDKJmHELtz4FVajhYF1dzHh96wIYGVAMO6HEwNjWB2A7ER2uZGp9FzRexpghAhzUU8opb4iAAxUiptyYKD3FQYeVvf+OwB+j1NxszSd2UqxqjAAEeWFPAS3GCFeys53pE3B4dvwYE4G933wV88EP21xecG+/PozvctL5hXEy2bVL9kMclyYekY0UCeFRjhCchCZ6AYOlYUr/BD1jb1U0AcWF5bE3/AXL9kq2mfAsrklo36Q883O2eTxwlCbvflOyuZmDmxhUX1ICAxD1t079+y0LGCf737wQ/vsky+F9/vsf/rP/hcqa1blEb3Bk8sYrAl08OqBXIMior/RJToI7qfuaW+XvyU69Bd8TyT+jpReHkq1dC1FSxiFJR9RuuPjY9IpxpTPMLDCQ4wJ3jdUKFYJ4nqQ9+Av8DfPwSDRzFJwCO0HBkJGYFUBf/nEB2hA9AImCSvHosEW8WulgXEfRdzdJqrBkR3gLZ8A4piQ1S1hVRnhmdTA1Y0fategH5w4TgPngoExliuQ1YJ/SUNtSj4xzIAVwfhu6NU/VgEgHxw3Kg2eR3FzJb+saPXVw6pf0sNYCCbjHWEY9ObgnvxxkHcOwmMgog7BZOSHe+jMm0Ppqta9zP69dBLcH3GQjk+80umTVRSG78EhtL8bgYQVerta7MyZYUtlWuxE/crbWOkT1vuTwnrf0itd/AwDbPS70Id9oK10hkHNEEb/PTwH9cMPfr5Kx9yH3xEfe/WEd+mqfxH9U16nY91E4aK0X+RTQZzn+fNSGP/NNeKTuhIXBzfKoOdRx8t4CFMKFwrg70p3Hq/H5b9fuYfw/Le+9ftw8o78e174njB+igFEYfSAk8ND6DFXHnnZSwf91vUatTu4CgM6rhjKy6T74Dd/6rn0xU1rbkyLfo/UV0fsk1/+jfhWXPxqx/7wz/7Yfv7Rz+1vP/qZffX15zY7M2GdXc3iXextU2azs5M2NzdtV68OipYOhEvn7Ny5Qfvyi4/t3/x3/3fraM/Y2+++ay3NrcIeok/1bZ8xXklfOLFffvyxaC4mzFDnXhTAobiJaMCdQ1u7ra2vC6uo5CcHwsEFn7RSn0jYL37xiQ2LHqfHxmxudtSuXh7yAftzZwcUR8FS9Wnr7e20lrasz6ZdXVnzCUiL8ws+cWBza8vu3r3rA/odHe32wQfv2JmzZ2xbus7K0rrd/PqWryj4h7/9T22g97xdufKGcMyh3X/wyPu6r9RX3x8Zn7TuviFhynPKzwVbWFoV/lhUfVy3R4+f2qWrr9vZc9esf0D4rDrhE+XQg3x1SGh+bzVvfm9TCFFtqL61uZ23z7+64xtU4s6oogJ+Rp+nlaGTwIvhifRx2hdcDx+CN4CpWTnEzGJ+QwO8C3Srr3X6DH79g9eCtaEpdGv2eGFCGAZi+AI81OmW/OkgPvCZ82x0B9GYIn8RLzwJmX+wn7e///d/y6amp5xvsvE+OjMlgA8jh9Gb0ffz4sdkwPmaAvggpd6jKw8PD9iv//r3LZWMe5/jHXwfnPKiX5OxUvr6X0qDv6Gi/Xl4qkec/jD8fnFyKV31u9REOrgvNZIO7pjASbuBgaOeybfhG/gdG/Vj82NgAz5dLb1k1P7V//W/tqO9nLVm6u1kv2AqpdqQCTv0dsVD+yHDFJfjFj2NeBz8FDsY3hSQM+vSYZhIeOb8OdFWaBtoen1tPbQP3EBpM+ActT1yx/ee8XydOlbBHkJ85N+9Weid05DyvLa8Ypm0+lNPT6ANPf+zP/4T+6//T/9nu3vrG7t7+7Zw8S27/9Uta6hL2usfvuf0ig1E/5VG0I+po1ePqJZfvaOe0BfJF+6BIxeP3PuEOl1db9ezXz1pH31eOglHvAw00CbfPrGqcMXe5gNZihM8h2zG7gKOCPGEODkCLYWDPPAdb+kDDMLhhunO7bviCwnrEqb73//v/iubGB/1jcePVcfqJMZw2klx32Jqq+dPnti1q9essaU1uPGBdlQO8swsfcodVkjoifoTOIm9O4R2dCrfZEz1QdoMBOIiiLdSxOyzn39i06Pj4pV14m+dPrjJSkJ4FhPGwAYMaLzx+ht26fIVyfsj9THRUBnuFY+su6vTjqR79nS2W3tjk/VK121pbJO+lXSX7Ew+FSF4v6X8TPAkjVR9xutUf8Q3pD+nM14X3e2dPqm3SvlkMmAqkZLe1mWJVEp6snh9a5vrWclUvRv3sfl16D2DtOzJlG1u8bO5uU26VrsNDQw4jykWD2xHfGVvT1gu23T4I7N9G+hvE9Nul3KHH9dTy+0VxETxHXwq5RxBs+mz1ScnF104knlmN29jLNnbtYb6Crt2udeqyovG4MH2FkvUWyREttS5piUca3y5+vFhmS8VZwZmPJkVk2PWP0sjam1FAoeNcdlgFxc9zLRqbmq2ickVm5qYVSErrLunyXa21+2geGh1yVoJ1bQNDmasswXlNmZb66e2vaGOe7wvRZnl/51Qng0OtFuhuCmleNNeuzps3aqora19Kehboocqk5xTOrPW1Ji1vt4+KfGNIhCzi+cH1ZmXpLQ2+5J6RhSvXbnqRoaNtVVrb2mxvRyz+EwNVGGpOoFkMarTQzFmGlu0RV3VxiqlBItp7a3bX/7JH9vzp49URjEGCBLtybuMuoZ6JQIBxoOhDaEWdSKfqSUKR2gFn17HaovAeJi5zwZ87Giv1wIHEiZS4viU2ZuNyjsbxO4zg0bfLS/OK/9bvuoCv+4M3rASoqB2LxTYjDTaVJIN/cKyvqMSKEKghfzBdHE/U+35dkGhfPENRoagaIg5ChjX1yd94x86Cid5jYt48XGPko+hihmdDCC4cFZ1YKTFOMwMVToMZWlUm1bFTq29vdkV6pXVxVK+TgScRPACZRh82ppT6ljHooVVK+NdN66Omuzx4zV7+50rooesLS5OKcdHKvu8La8s2M7Wth2LrphJdHRUoXznrak5aW2tLdbYWC2aS9iDO6tu8MD3lrImZXbXmQorNHywQyeGbRQTXIMweJPb3tE3eRcezK7HmFOfYvYphkF2OD9wxQrli98YDlHkWYnB9wgCwARgYFdADAU6zADA0LyrOgrCyZduq25hsoxip8QYoKGiwiOAYCYMNDATBD7v4FZpskStuSnr7YqhHwWKNkW4MbOKwRGYtystOqFH2t+VKNEw9U+DYWhndJSRavKBf3NmhOBqJJ/fV70yE0qKpfLNHhyUAwEtduzKE8uoGurK7drFdn2zpjSIE1/9GEnZNT8oqeQF4cs9gpkYIiWMemK1iM8UK+WVA1oK3zKjuPjiHQNCCC+MSC5A1I98hoHqisEvykYUXkYdlJfvMBzQZoTFCMeKFMCgM3kd5NHrHGVQ32JwYXYodVYngYCP0CMET12LxbO9duyznTG4SkgqL3/nQV0p7ahMHOE3N9zzRMRSun/15DmiN4BND/Lt90ozije6ljiShGm481MNRptFANKNXjq9HR1whd8eJSnqE8nYMLCDkV9CE6M/cgWhjaSuxbgthaWwu2M//os/laAVjUuRyO+qH4o3MgOpoYklqv02PTXjNIXwxhVLIo1rrEYbHZ2VPEiKfx2KF+N/kbxUqF8vSSi2itbY0yNv/d3ddvHcB3bu4gc+Q2Ps+YyuAtnqg3H1y+HhYR9kgu6ZgY2PZWQzfQEeA8ihbzArEd7s/l71nH4GLQEgqQeM/hh1cavjK7T0iIE1ZAE8lOWlPKRvBUOY6kDfU2G893pUDQFCGbCDRqFB3nHmJGNwC4VBGgM/tFUuYdLT3W5dHS22MLeiPsIyY/Vjva+uYTXVnl0+/67d+GLccls71tcthbW4Zm+9fd0NzU8fjQt4pazspNqWNhM2OZUTGKqw1k7J/7WCjc/sShlkhUXB+gZbxA8XrbOp0rLpbltewL1fwjr6qiyVyUpm1hl7izx5vKx+UW0N6QZbURjAF6CHmby462loEIBJshJtTxihyUYnp62+IWvjk2PW2d0oHniq9mUQodxyO0UbebZomfqsFXcLVq/vTk9UpovnxSvU78WY93aOhD0OJcMHxROFYba3bE7KnDCajY+NuwE9nU65eyT2iyBvDDjjhqmpGZmwYnv7akvhE2gXPrMt/gV9M9FhYWFZbV3mg6ZVkrEYe1gGPj09F/rH6ZFjkp29befBV69cl0K+JbrPS3Ylnf6XpJBDw7jh48Q9XaF45AYm9gPCbRXdY09ps6wdX9DwaSYgNKPgr667AlIbj4mn7no/wF86cqddynsxv21NDfXqB+XWon6zs32kOli1qdll25KCvC7Mw3J6+HBDptEHLhrTLc4XW9talFaN+pFk9O6e1dXgZs1sd5P2avGw8boG1dO6nRH4XV1fVXsymLWtZ7O2tDCrMNV27gyr6upMupromMFngeUz59U/4sJ7G143bKxcVo5LvoRoWHxW9Yea4XxFp/MQ5yvh5OAKd3zxrnTly1ePwBfhS6pIHa7sEp6wNJM/1cG9nyWlRQGcUyocSoRfec9zTj3w8Hp4XIqFv264hIcqnWAICydv9ar0O6Tvz5l95AUJhsBwhvdc4avBEBi9D4ps+B3dq0w6MfSDK1DwfZ8BMIh4hstx8RTufbWR8BgG/4BTCPfydNkYSqwzHPA0sTaHp/A4eLZPPSGI5NXs7LT47ojPAoeP4WqNvYfeeecD29zMiYceux996hZZjnEW3sXgOHIUF1xsCo0xC4U3Jto4Oaadjl0mhMkPzL7ssY3NddFk0c6ebxF2zktvOBIWKqjv7Aj3ZW0nv+jG1u998EOfSZtMltmbr18THs9K52BwXWUU5bxUTSlHuOevyzz/qT+6hwa8+XQEGRfajbqH1Ljw2k8IpHQfHa/Gjd/cFz/4Ule+AT+DDR48fOSbh7NSgxmK8HmCkifuMXLgDpA9xvAzzIxZJn+An9kDgTaGH4BHwGXIFiYUuDxSPZJvDB4MfEOjGKeQY/Bn5AP3fIfrGwx91Hm7+ExMGB4aYvAgwnuOs5Qf8BPvwFvwDVYTkGl8HpNn9luhj7PSlRWYuM/B3RntDjYD18fU7ii2TDry2WqKizJ7fIoHPRMapDV45hMulD4DA/yGN3OAYzmiCRnQl3/v2JD3QYcir7QLeY8miiCvkbGeruJjog7lQiF37K0w4AHwPPGTJ1xCgN09XhEEA6097VkbHhoSHsHYH/qoD9i40T7UF3XP1Qdf/MQIQL8t3RNeHwbDP3EEfEVcHOTRSUiHsw79fvXkoO8EXvMqvwlh/b1Tbul36fm3v+eeVML30TWcvAv86cUzf68bfaI7PvC8veBnPPA2DEfoF+GX90X951eI6+U93xA2SoOA0X0IF8UZ3oWTb8NTjhf3URrR6c91ctEfX0EsfQUdU02gdjCbn5sUDe0Kg67bg3u37MGjO3bj1i3J4BWrqi237/7gA2tt77B79x+4sWV1HfcW1TY02GcfvP+B9Py8ffnFF9JfktYiXHHj5qfCsGmbmJhwwy78bWp6QrIvJlzQKrneLZwGDxYdVEMXZptry+4++TsffCjZedayLW2Kf8jmhDX+6i//xkbGJoQ1Whwv4JGB1S/90rEZbMdFIK4jDgo5YZAhO3uuW79nfaLMN9/cVBwz0gWZ3Dbmsz+lxtjK0prk95I1NjT6inU2zr1y7ZrKKWwgfvLmWx8K5yzbJ5986vrMr//GD+38uUvq183qFyf26PEj4c8uyzRkhPcP7PZ9ZvGmbejsBZWv01cwrW1s2rmz55Vmi+qrzgaGLgjbsYJL9FIBH8K2UKLz0KS6BK6Nayw3QqpPqhfb8uqm3bz9wI39bNiLsZ8+RmhoOOhjYSIa30OT3vYiTGb303/7+lmpsOjvoDfkE9/zGz5An+Q5fIBv6b/wQNw1NarOi9JN0B2hHQYw3TYjHgHvITx8AzJzX+6lODicd6BrKp7333/fHj584J40MH6HgUvqg56kO33D6md4ng8gqlzEQv7IDwMGYK6LF4eFp3EJHXgIfehFvyhdVYWKL8ixKC+lVPw3/7gP58vLq4fjIH3lr34lmEdJPK/ERWshA1/gKf2O/MwfSQaq9oRdq0WTU/av/9W/cvcoHdkGq1E+melMQMrs+KZU5og/Ak5wDUy9cMA/4dENTY22oj5JHbZ3dDgP51hQn8Bmwr4uVElYDRJoiranjaAAr2fli7ZgEiVpcjJwQbmclvQ9g3Pw8+mpaWGZLRsYGHQZhR0A93xsLOx76ChsoiJm//i3/4F1nh1UGmElCXKPuqSpqJ+oTbz2SvdeqaSnfxzQo9NqNEigU/9Dc0dhdP32GT3lvX4rvige/1YnsjY6SY83nj/9BP+huyJXg5ytcRrm+1ftFS/yrMPjVRk9Twq3IT3o9je3xV8axFt67Je/+BjF2phGEKNNmSCs+q5VOri6zDY22vd/+GsWl+6Irg6lgEVDH9eheqed6Fuh/aGjmB2LV536pDdhlgrV9CkTWw/1TnRUdmT3bnxpH//1j+1UfY/c+URaYeMqlWlb+Gd1fUPto7SU7yrxqKU16Vvql31DZ3xf2r0idsmiT5RishhjQMVD4afCgWS/+qbav0z6GpP0iJMZ99gLq32FQoXCYv9Q9rGVqdzs74kb2t094Vnfc439Y8W/peetrKy7W3BcWxawTSosJzZC7GfbfsJpzwAA//RJREFU4ues+NlRvne3dm1Hej15CjY36cN58rkp+i9YxdVLDT/aR9GMqTOpo0yNz1s226HOkpHyK6atkqTSGSnGzLpmdItN85jFtqz2K7MLFy7ZwVFeQk2VWbFnrY211t7S6orizOS8tQhgfu/7g3bmXJMlauK2tbYtZj9syUxKjPqJQPyB4lp3N0KCW/b+B68rjR0pEHNS8gVGVWlPnjJYkLJz57tFYAD3uJUd11qNmDtLvY8klA9V2IXJTSm2hz4C0t5ar863ZCfKL0yUhr90ZVBNu6uOd2Qjz6ZsambdNjYObE7K+sLijBhlXOB7xx5KSOFPiWV3P/mbv7SkhOIPvvuhdbQ2SUjVCxBToTlfXZBukKBfXbGGdFwK1YnldzZ9Z2d2eV7eWJVgCB2kNg6D3rO7t76wG59/6Uyeme8wFJQROoR3YBG1L1HRPV2TGdgwHAVVJ9QfdXAIB4aEcZjNHVEAMKAP9A8qvjLPWyIhYKpvWUZbLYJqTKs+JGhPADUi8X0pZ748V/+KCrer+kNBqFMbVaFoSUjRmVlaDJODgbH8l05F5yd/zNCkbDAtZuTBGADIbgQWGEDRAFSzigID8/zcnK8WoLNWidB91ow6am0cZl3mLhBceGHgQkiKR2BM6ezs0lUKay0g/Nhq4lJgBYj2drfUXgfuIgY/gDG1dW5zx+KV5XblUqv9T/7pm2Is5ZaMJxX+0G7dXLOZ6QPFcyLFcd3Onz3rQImNli9c7Fd+K0RDa3Zm6JLq1qyjS4Cktspq604tXZdWegkpZavGMqaj413VTV1JAAVDM8yflQ01ah9mDmHoRTilBQZZoYLSTT4Z/aVDoqygkNHO1aqreG3C25j6Q3lnYAkDNPWNIgSDg0mjrIUlifCKIOT0oSsutBPghs06oUtWanCgBAFAUIQQnIFJM2NLtKTn+ClFINIehEPAoeThWz8upoUgpK1ZFRAd5JNnnGSGujhm9BTQJSrDvzncFIWG/Q0QrIyQrosOMfzWiNZqVEfUmxtjBPIaExX25tUeB8GUDcWQQQRm2CNIIqUPoEOeAFbQH/TPOwz95AsXSJST+zASjb/GMEpPH6MOiYf+CQBmJlqNwnndKJ1y5dXdKTFIoLbFJQ8HfYI4MVRwDcoyPjvDIFgcBVdXj1/PMbLwLcu9VSmlIxiJT1S+/Yp6q28b8g18eM7yzFcF5suD1kdohl+R4PegEAKv/F0Qzrwnnpfhwt23fr+STnTP5ZXHnhwAze/4RtkE6AAWoyvPXv2GA5omHwhn6pF2L6jNDwC9vFMYBLODaepOPJld8CvKT9THHrrhfXZmXu2ivs5AqeTI2sqaz8ioKMNvMP4ey+29999wgchS3pPTolWVpW1LAo8lciINZezUGhpTEnhLlpUcq5Oca27st+7ut2x0nKV3o264p14wtPzghz+w56MjLkwZ9MSg2tTU4KtA2MwLWgPc057MvAH8caTqU6IHycatTTeoAW3pQzEf/FLlKBh9EZoGKEFXXZ1tTq8omvDefE7A4ViyQBUHnWH8gb59CWNo3NAHxQt81UHZidJNqs/hRuvI2MwcV1EYD5aXNvV9jcIWBYbUJ8Tz2PB+beHYxkdn7fW36u2f/4s2m5uTLMtlVA/4Lqyy3/5H/eJ7FfZnPxsRNTZYtgEXMnt2+17O7twtWKyi0Ypqz3rJ5nffkJKaLrOff7Rgz55V2cjoqvUOJmxqKmdP753oihw/Vrkr1R4oJDFbX9nxvkM91oqfo1Bv7TAwoTIIIO8UBVgki5AzFy+c8ZU/bLJ95kyn2ttsUmnAJ9cWN6yjrd76+lpclrJhI7oR+zbMTm96H1dvd76SksKZlcJN+2AIa2/rsHUpAvML65I5+GeGRjKSq2y4vxMG4dTnx8dH3Q8qm8gxC7qGDdRU1+w/xCby8bpqN6Kx2m5lec3bprUtazOzY74hWLa5VXkot6fPRoUz1txFHCI8As64Lszl9kW/m3QmpV9pbZ2ttrqxYpmmtDVmm8T/VLYkq7qqBPr2xJ+q1QcUXopirWQi7tjQ1DHyQFedUsyhi5oa3Bft2GvXXre11bxtbBdsdGJG9HUqGTjr/IkNUScnp+3kgJWHFdaYkYJVk7DmbLt1tPcYAxj0Szag7u8Z9hUIba3dtrS8bM0tzfbg8X0p6kUbHXsgOmTjKQZx9oSFUobf/u7OQfHAlN24+YWU+g5rac3az372Nyq/wHc5RrNl4Y4lAdM9y6qPMXjvHUV9hz5Jf1RH8r4Z8FCQWe4P20PC6wK/hN+8yoQifhcZ+3+V39HHGLTxeP0MKdNexOO5KD1Tk/kzZNqLWVh84/88Kl1DXFE2Sm/83gUcF56V3il1/wv+cz6qZN2wp3ARb43y7Pf+vQ5Pg+fhdxjEQBHlnqsUfXUEZC5h+Fak63zW3fTpN4aaMFgQGR2D4s6ALJNJmC1G+XzygOiFyT8o0PBxVuExIeDwuOh+QEeeP/VJEvTf2lhC9NduP/zBb6p0FcLtzzyTyEhkMKt5qAn6NhMq6Dv0R1b6MZjFajdwX7GwI1qu1bfBWM3Kqp3dTfHhjJ0522aT47jV7BMPzqsh8Mt7au9955xos1XyNmlzs0+ldMMX2S/DgpG5uk6/KZdaU3UQtXnUUn6UfkdHqPtSWzA44894o2/8hnh0Asv1CzoJrRp+++mJeMuXHkTfhXDU5/PnI7a0uOQ4h/L7QID4F/XGwDI4fU7YmY23G9mAVngSozR7eDDJB3yBUYvnYEvogGTBmGGSQYiPGbfEFbBSwXUueBbv0uKRxMEVnMpMegYXkDVgRLAqYckzGBDMcySawFgPDkrXp9XXaxyXMrOMgW7qgn29lpdXPE/gIdodPtXY1Oh1Ca4Ft7EfE/TIbzbddWxGuUSbbIwHxgfz+SAt8hp+Kf5AvjCooSMhMykL7Ua+WlrYuF08V5Xhhgn9oyzQIr8xSuK6D/4KLeIWk2e8ZxN8VpPg0odygqsZ4GXFV0aYmHp0l0kqDzH3dGRFc/0Wr2+0Y/qg2ph8UEhoiB7Mbx4x6YdyhVU46ou6RqdeeR/mGj4v0Z3+OemU4gn8gd/QWLhyvAzPfQjjJ0+iq7/ziz/71lH67VGW4vV4XvzjYXjhQfXH0y/R9cuTgxrXv1IGPZjuwz9iKj3XJeQz+i484/Bn/p4A/t/P0mu/vjyJlbfheJFuKTBxeBjVL/WkP/6c1Y8R3bDCdGl5zn73f/g3NjX+XPV8KL1v28YmRqRzm7sEqZJsxfiKoZKBflwkzM7N+8zQ73z4nq/4v3njc8n1BclOJs7lJLfZhH9WvOzYHj18Jt4pjLpXFCaqtf6Bs9be0Se5iJEf05eAq7KGS7nz5y/4CnBw8PkLF629q8eeP34u2Zm3rp5eu3X7Gx/kW11ZkY6flo6/oX5kNjw0aF99+bm7gjh7rkcydklp59Qv0XtqfRJATuUCR/b19At7Htj9ew/tv/xf/q98NfTNm7dsuLSR6ZNnI/bZl7fty8/v2DffPLCurnaV/8QGBrvs2dOnPoFijcEO4blzF4d9dez9B3fs8dNH1qQ+GKtNSvdfsvn5Obv+2ms+kxabRbapWf1sV3hQ2KsyrrqS9KX8klNMygqt+rI9+Yk+jIxCNuCS8NMvbqqWGFQLBlZvajU4Ogk4nTaGh0X4GR4jEe59mmd9/QM2PcNmxwzGiT7EewOd82lETaIapQs9IbvgKWB3n7yoeMD12DKYtMc3zocUloFc3PVhjA75DkZjckIYBAe+vt99/x0bGx0XFmXANqxm8rR1gmPJBLoAvJHvMGCrCC7j3eAvWt7d3bLLV85Kh8oq3jAhqFRkzzf3lKb0qFQu1dErT5Tci+cc3j95+KtH6dmrb7ymnPcQH29CvCFoKAtPaNbQFnqmtsZetL6yap989JH9/r//97YlOuoXfZUdFd2Nj096EO1jU6mswsaiXAnv0o5MIgXXeN/V76jekWH0UyaOMvsZF6tMyBubmHB5Ac/HLoO8gg1Qx3zr9a16Iw5kDwZ66hqDNTIWPQ3szqbNCuRlAwf4ike19dzMrA/6dXZ3e/z37t41fL77YITKHROdXrl4ydrODIoeyj0u1EcoPZz6QaTUjq7RGf0ODQpupT25vmzPFwfhVKjQEqU6D2/U1sRVilNneE68fuPRR6djvBJOcEysA9yL7MUWg+yl3r1PiMZfphIO571KQ0F0hgmke9Jf7nzzjc9S7+3ttc8+/UTPdqxW/bZaPJl4axSuQvXCpBUGBd59732rEj9iHxwGjEK0pTpXmrR7yEOlzQgj/fjP/9RmJkftoMAeJdu2u7VoO5vz4rXrwpWbtru+YDnxwsPijs2LH5dVMNialb5W9P0D8TyQSDe4kb9CNMdm6pu5PTtF79rYsYXVVdsTXS0uzYf+V11lu+zdpu9zoteCCLyovK2JJ6IrYGzHDobxfmNzxwcLdvSbdscGtrkj7Cy+UVQcrM4gvX3kkWgl4PCwquJAz8DJ7D9FmRmgAKegR7Liol40n67PCMuEFQqssmQFABNWq0V/0ELF5f7THyWrayyhh9nWjNUkTiXsFp2g2MSCUVaWKzFiUFOVtpZsixTjrK3qd25/T8CtwuJifrigKeBjWQ3P8rWGBiUUO1CjxgyADtFUVdXZkRhwa0e3mGSljY4yG67cWhQfOxOnBLjOnB1QxWxZXgpmJttno9O7alwp69lGS6SonLzdf7Jiy+t7trWxZbvFbWtq7pDArXRl+OqVK9bekrSGpJTzqnp78HTZ5tePdZ0SlQgsp0R4Viswe2gnUjiZTVolMd7aWGXDg/VWW7Vv85MjtrW6oEbacUIt5HdtZ2fJZudHfDQmk+62pmyrlbNMb3FBDaF6UkkwKNSn1BHU2RoTKWvq7LeWhmER4okl4qc28fS5/e2P/1KNuWV7O3tWdiwF5ITdmnH5IUau75jNDSj2mS5i/nExKZbBMTsgnahxZpI/KdezYdWJlJt4reG3DyMljJHNfk5VLjYDYpnJUX4Pa5sv8T8Q0yuXciSWaB0C5O+997YIJGkzM3M+SoTBs1zEi1GD5SQokWwoi/skNvmJ0SmragSIBIzr69Qx8hLwYeYy+xZ4lxdR+oqFyjBrGsMzbmfiCQlzMRBmdvus9TiGPhE4vqqqWZJ1KqHPbPyMC88aMXjKw7+wV4DqJoF/qhrraGkSw46rg+ZtSWUHpCOsF9cWrK2p3gc6llbnpRgcSUioPk73rWcwZdOTSxYrq7HNVdWhOnZXb4cVWIFRfijFIGYd2Wabnli1tnSLba/N2Mb2ohuCq9WBq45rbPyJFKQ1dRrQ+ymDY1I+VH42c8VQ424I9A8mRCcEkJ9KCQn+ejH6YZDH4AMjZQXBvuqiWmFjbvBEeJ2ovlSh+o2RBTcTRc8rYALFgqWk1ClKB0yPZ778SOkzs9OXAh5iTJKyJWbDbHqUtJQYQ5nS2MttK2zM2prZ8bvGTlCu1D64YsHoBXBgRQJ0AePFvy/KB8ILQzZMnU2fEWBhv4kyyyQTbvyTLBapHdrq2rrAx474QJX4QL0zJfKNcu5umaSIuaBVbKpFxSNWJFrAzlknrHf1YottCDAy2zrd2OB0wxI8jISsYGAGC4KGk7gxtIIiyCfggb1DSAeaYZCJtvANclQWEZ36MMaQSvEDRnoZHGNQglkdYrFipEeqdwCTcLDyGHwfIvShZ75hVggAkjYEiPggV0nZhKmiTLD8Cia7trHu9MBSTPd/LJphpBccWiGAe3Baa9nOPvVpAJ3SEHN3g43XTQBj5aIbBzleY+SJf+FwpYUwKgfUx3PI00P5syh8uA9iO/pah8L4B/4IScqzl/fEW6nMRoYiUTVVqFfkCa6naykdB7K6R0gd6kRwiRTFJ44sx4oO1a8awXkl0Iakq1Qf+DtkE0bceQyqT6IULMzPi+duqS3oEyeWbZBisK66PMpbk4Qxm6kO9MftzWu99uUXX4teG61ZfX9nY1t8P+bCj5mhGM/xY16lf60KE1d/u3Tpe0q4xT7/+kvr7uiyZSkiB8ofSwLrxLfnpbjRH2vEo2qSMdvOb4qnMqtf/EztjpEFHs3ouftzVDuHmf/7ApoJXx59Inoo5g/Eg9nHhAEjjDj0S2amAIIOrbOrwxWrmekZPaO1mV1Ycoum3xFt+WCS4uN7Nr1mJi71XVebcBlx7do18ZFyKZdLkhOSzw1ZKQ8Tngd8wLKyCcPdyWGFLS1M2MBQVnJOdd1VIb61Zbe+XLRDK9qVy4NWvpe36+cz9smni1YnBeq0utV62wui41O788ysp6tbgGnF4mXH9t4bveIrlUovY6dVu9Y70GnZdJ11Ng2qHI326PGE5L1o/LjaCsILDIBu70m5S7CSBhLIWXdPg+hjX+WtlkxGzh6qz9ZZHvc54l8YufGDONTXZrWVx7bJfkFScrtaG3TNqg5UV8IobJ7EpsiFbXxS71uDFMlUfbv301QqDAziC39bgKuurl40yl4jB1J868Sr9hTu1Ge7Q8v5nPp+WZ31dA67kacpmxIW2hD7PrJUXFhJoJRNmdigVFRuOfHDjXU2IS6onsXT42F2Gr1lamrOZgUqu3vbRU81hgsnZm9UVCrdvQNb39wTj2sWbzz02Ru0E8anfeEl+BgrAJ5NTNrKxqYPmDALNZmo9/jZ8LYxA92Ll8fhgQUbGXks3qfy+r4HabG1otVn4nbv3rh4p/pulfIl2bWrfGD4TNY12D/6B//YV10yS7g+kbE24YonTxgE27ThoVrrae2xkbFRa9bz27cfeDk3tjZsVRgpVlMURqlQ3kx1uytufuT8gQGQ3R2lXZ+wq1fP2/1Hd2zk+X2lf2L7JztSvO4rD7N2erhpW3sPbXLyts3NPZfi/dxGn49J1mesNoFBEb4qjFHiNW5chfphHrqGe9W3P3r5HD7HGfjjtw+xUsXnnMv5lW5evOBrD8Az/w3/01+dPGbeF1CcK+l4aiQbYnN+KarVybXEyzn1TvDA8/Tiqvd8A/bx/PJcN87L1f9f8G/i517lBOhzeFlLV99PgDj0DvmFklomXsGgCKGI131sE075lqTz8oW6pKDMJA/KBvtNHRwJNwhjFlVJbJxO3cPPjyXfkMW4/mFixMH+lt2785kUNcnDovrmRkF9SfhCGO3wOG9f3fxcvLBH7Sc5cMwKJ/GseL1PLDktE+4QnoOXHrp7mZjoLWfpjPi20mSWK36onzy9a/vSKxol56+cS7mP/h//+U378P0f+B4IxX3xFfGAZOzUjUwV1Qm7/c1NvSsTFq8TZslaZ/tFYW7JF8pKHZbqLjQzyiLtIdmuG/9Hu3udE5zwChw+Cfd6Rmuj/IZZqP7wxRnq1SV3eId1SacQistGiTPVrxRnyUVmLo49f2ZT4+OOCzwvtLFu3LBTuvcNkSXPWAkLDgNbgVEkNJUmKyDZqwblG1ykMqicTBTCEM6kH3ARm8EzwYJnTDYoSHYQFqWeSR7geHA+WLrc5Y4wlNeX8qCCgyMxxEOfPhteYZAxGEbQk/iOzSiRueBSBrKJ3w1sHp/kqXin07noDZrEDYL7l1Yah5KTbtxSeLCV9wNVVlo6EDNXMahQFjAm7UD6KLW0GRNJ3CCmPDoOU53B8+H/XDHSMYDPSkzombrJC/fhWgDXigzegy39O+VhHzmsb6pqY449MT4wiQ1dCDlMWZDluG9gdVWfaLW7q91SrWwCL1Sr/KgpVU7lUzcvKISy6wE8wHmCOiu/A7WUwnCvtmVlO5jL+UgUXn042kOEb4nX4yacbvw39cZZeufv9dLfkxZpcpa+IwB1SEZDjK8efBfyEN5wDfFTPnLrriScroPxCtyHbKG/0f7OdahXvSNV+gHP9MrT8zT1Axrh9Ii56ITrcypBUvX0uOckDr71WcOcSpP+7bHq6gYnneyh4JsvS0eCdmCQrMwF19MvoD28BSDv4rXiKdL3mbV989YNKxwc2d0Hj8S/xCHUxVraG2xlbcO+uXPfno8+t0Rto01MTCmdExvs6xQvlI61vWxz0xPCgrXiQUlh1YKwXpdtsZn0seS2+nlTW4PwQKVk4zV7//1fdxd5ZeIRp2W4t6JPmq9a2pX+fvPON/bRL36hkgfeji4Br0hITx99Nm7JmqR1trWoH5bZuvThlmyTdKizdvn8GYWpFkZL2LWrr9uO5PPk+JTL6cHzV218Ys7a2gZsaWnTHj96Yn/vN3/Trl65IH702FaEwevTGVtaWbNnI+OopO7y8oP33hGPXxWtC49vzVhOZS2q3sDFFRVx29k9tAXh0Esq12/91j9Q+1fZpQtXxdcbLdPYJIyzaT/56Y8l5ydsYWnKFoXze7u7pc+axah76ePlKJKiIdowzAhHZ4DOoAP4ne5PGEyesHv3nyp8rZoZ/Tu0PWTC4DEDe7Q3+jPP0cfgAejVyLEq/WYCz7TwFR4RsHlBD5H7KHRcaIT+Ts/gH3QcE6+tFh99PgrPrhNu3VFoPAGwH9OJr84EJYT9CU/FO4T9iVIngwPen0ST8NYT4bRf/8F77td9Z1P4DpyvwPAwBpOgfQZ8o5VG8BznCerM6OSs6mOSRKGwa9/73gfCaA2eDnLgZR+lu6hSkCV6EvEHly30F50R/3lx0NX8eHHz4gj8oHQlLt17nORWeY8GRvTID5VG/Q9+TJ6UlsqytbVrd27dtz/7oz+23/3v/42NP3lo6bqYtWZSVoEtzPPJt9L9vRYw8OtOhBh4YsgvbnxqxaPp++jd2ZZmm56bc68kvX39Xkb0wDt37zm2Rl9TF7W6Ksk2+BTxqK7JP4Mx8CFmlYsVOt+nvql/6ImqiuqVQkMvnKSBe2VcwDAoP/LsmduN8NevyBVQFKzv4smknb142ZqGBh1fUbIjpQMiw/bCAW6jDjloY+qRslKV8FLno/qFfAe1KRoqn+7iJy696SHwRo5oMoL3J8XHY2L3s3QfuRNyHVE3XNHVSZVJetQDJ/2LSXXMUC+rZPJjaAX6BTFFf/2f8hnwp1pS+vip6iG3vWn3v7lhPX1dCnhkX33yiVUqcw3CaQkm/CrXdapvVkKciAfs7Rd8lVGqrc2O1Rd9gj60JNkYmiBgE7zE3Lv/0H7v9/+jzY6M2frivG2voL8eWX2V8sG+T6f7VnWQs/L9nHVI32IP2f2jSqvLZK0iFrc96X+nlboeltnY9KzrXFu5vM2L/+2rkTakL03MTKv8276CA31/lZn3q1vSzbbF19jjVrxF514ODCJ6EV0hFyuFo2qkq9fWpSxWl7S6ZH3JCB/3Z7V6xgow6pVBoBpsCuLtnAwCrEsXLlMcp+IjkR0pL2zFAEC1nuMGH3sf7w7EP7zthPUOhE1pvz3hO7wpVPxv/zfv/6i+QaA7fyiFb0edt1YCoO+FD9pUKi2hlXTDB36ClxcXpOSy/KnHG2J2es5q1HEy9U3u7zcjRRT3J2yudXi0Yecu9Bkb6v30p7cVR4NA1ak9liI5IqHDMtKGhrTVMKNLTD5VX2tsYIi//4mxZRsfY3lwua1JkWY2GtSUbeq0B/dG3Eja0tpsOzsHtriwbscCrnk1RFUlM5C2bHNzwxKJrG1sntrT5/MCyeXW3ZFxobi4uKqGLbPuvkbr70VRrjL8E1eLceLvuDmbcWHK8ggAbF1dhW3nZgQsq31WBrP7k0n8dR3bUP+A9UlYYbyZnRmRArtiWQk1VYElkv1WFxPzKt+X8H9iP//rH9ve3qZdvHLGxONtY5XBlGMfcYLQs1J0zgz22eBAjzq9hNTuuhX3BHolyMpEcHso/Ns5CaH6oBAV8rYgUHFcyFlKAmhfgKXsYEsARMqdlCmAR73AObP7famZugcb9L7+2jX78MMPba+wJ4E/YWsCIUURD7NyGMHE4MygDa41mBlwKhDMbFUEGUsWUYBYOlMVQ0E6diMs8TJQAZNj9g4QD56FgRRjKsAadzw1NVXOnFkdkW1u0nuEbDRbTASpzo4CgaBlgIiZTK2tLf7t9k5OaSsfIl78seNbk5mWO7ltj7Ovu9fqVPblBdFN4dga0uxDwV4FNba1vmVvv9VrFy/ErL663i5dvGZPRx/bo4dPFEfROgXWGT1+dOexVUhZaW1JWv9At8p+am9de9Ma081qg0Z7/HBWdVTtoMHrVFyH8rkRWvTCwQgwS2gA8czkR9mAOfHejcSqX5YiM7sSQMKMIeJAaKCwINBgYr5USvWBMZG6Jx4GSpIsvwYsKC2ABEvnU4m4wqBwhdlPzKwirSOBCwzeLIkibh8J17995RFmL8npS61ZgogPcPYQQAGjLXE9hABEgUPokX/yyJ4dPhNPafEMBYy0vHyKNyO+QDwokEgR6ogDIUk5dqARASMM8swmY2aySFPlqRKzP7bLQ40WjwV3J9ANS+5881KVhTSgFRRf8uJCWnEyyIGgYik2QokwDj9Eg9AqyiNCm1FQGDU58tmOSt+FPHnUGUAKRkYMGmGzH+rQwZnS89Uoqmf6Cs9Jk4M8UEfkmZP2JK8BnDGAIDrd3BFtBECxny9KWEugHVdbul2gBKMs5aG+SkJZufF8hj/O/kq3L+9KVev18O1Dpf+VZ55THul89R3C+f/3EcL6p/5H0BvaV50QjxugdKXuMGQA7FD8fGWE6gLhg9EupBLiwgDAqgpme8/NztiTx/fF93pF8xVu6BwbG3FDEIYJBmt6+tpsdm7CrlwbcuMrM4ovXG4Tjz+wRIYVTgkHvweSL5mGJlfAmMXkAzQn++JPNdYoITsghaw+2SGB2mYTUyO2tDDvAwvQR5360PXXrvtvZkUykMmKMnhUSvHTV3F9doilBhAjwVxVGWbuw++Y8YeLmHxu12mDEX2UIGgOemXJtfv31zv6FHVJW29vSe6Kr+EXHtqBZqgnwlGneun0VifmBmAjr7wD4FP18EkGCcIGiSgHVQ5EAHHQMLScFy1uC2C3tqZ9Q+K1lVU7dzYtWZawkceHVt/QbpvisSeSNcdlDfbTL5+rDyfVn9ft/XeKNvlk1548Eo/Ibdibrw+rLzJwV2Ud3Y3iJdvW3t5nB6L5dLLW2C+mvPLUFhZPbFU0D787LJ6oXvJWoS61K8C4X9y1jq6U/ebf+67CLakKxYMOiqqXU3fz0ibQviKssbOzbkMDLTbQ3eq4oiFba529GVtZytvmzppVVBeMVVP4+y8rlyIgXjYwdMbBaLw2ZdNTs0qLjYpxN7iluhLoU5shx5pb29VHw0AMGyEtLgogCmDN4cpH/Bu8s7626oMCzfhEbMyKduoV54Sv+JhfmFUbHgt/KG2rNNzgYazs7u6wkdFnPuOZPZBwUVdXhwuTQ/cHGfa6wSjOajVcTh2KBwmkq54YvITO4I/MluZkEAAfu7xPCpdsrq85j25taXMguZvfV7202LMnTz3/A4ODAoDwGpbcVvtKF1YRUbdLyuO+2iIpXMeScVyKLS0uO9ZjdmtDY7WNq188vD9hg+cSNjjUbOsr+/a97/5ANIeR78RnCO5IaZdAVDp5l32LCys+qMVgCptq466HmcOnCoPxb1tguaOzwRaXZ4XnVmxyUsrtTjAUjE+O2rz6XENT0m5887m1tLTaW2++LxyAQstsZ9y8SHYco6DC1b99OA8KN/77W4cewUXhPa746IbeW3qh/4ErcdDXvL+VjujeDVc6XYnlX+k5eCri0eEaZF1QgKPfnpKfrx7IknCG8F6uVwP5D9JRPFF8whPIpvCa8NEHIT/85BnZ8ye81ulpoLCVfp+KVlEG4RUhgOJSXnyQ1nm3eLhOXNoxaMOmuew9RTvHqsGRJ+I1i8I4a8Lnm7a6NC86Ex2Lz4uQbXJqyveDgM7dLYz6JC46o7gY+O/r6yGoz2Rk1jaYEZpqxxWjeNT65rrSywu/pSwVPxZNl9vwMAbFJeG6Ort4qUNxrdtl4TgmDm3l9mx9NW+vX31DdCKckGPwKWdvvv2BeC+DeyopPjNPGVQNR2hGKiX8De1KQH8U6pgfL36Hq39GVKUzBKCFfuXgMWGoFt2AFRwfgOX0kPjIzZNHD21KyqWv2FUdwq8d2+gd4ZnEwT0TJMAsUQPzjhtkqU9SkEzgRO6qwVx+crAqlgN5QJmImzrCgMQBdgHDgavBWSIH8YKwApU0Av2LLhQ3GBLcijxjdh+yCOxH3YF3eB7tWwRGdF+7yg9yiHhxMUJ5aoTX+YaVoMQLjXi+FYjn9AmfzCGlOJkM2Jbn0BT1Q77AmFQM6UO/biDTc+gUHOp4SvGB2TD2wsf5DkO9u8TgveL0wXTFD0ahXsgPs3RpINqNla3Ral1wHfnw8pKu+iS+0rslU33wvrndZSi8hrZ52UeJ7mWf5XXoyTpKz17QGr/9yi039F2u4TvulXUPH4IFHsK987MQ9FtH9P23Ds9joFs/+aNwlM0PXf07nulnoMhSGqWDLg/N0lbQSbhXu6o+oXP913PoP8TBu6j+XhykU4ozes7V4/M4FIke8yp8q3zoVKn95DW/waTQUBgoBZ8pz67bhE3Bkaled3q3Iz0a/8u4rIM+nz57al99/amn/Qd/8IeiJdxpCUtmsra+vuOrmFrbG23wTK+vdsbdDBPTyFj/0JB02Wbr7+u358+f2fjoqOFuNp4Ik33gvSvrS+pPVe6Wjz2omJyB7eD997+nOFhhDL6UrBPWpAYoY10iZg8e3LOpybGSC64yn+UPC/irv/pze/L0sV25esXla3d3m/3GD79vN2/csB9893u+OSMGbDAI1w8+/L5NzixIvt6X3lFhRbXD02cTNjW1IJ1dfELt9f77b0nWC/vu7fqEL/LBSsLh4Qt2uH9i16+9ZlevXLL+/nZrakr7BAsmnhSENShTW3uvXbr0mr157T1rY4NgYfBVYYvezh7huVZrymTsRG2xtrRku6rPOvWpyxcu2vOnz4SdG6QLsIoUQyv4F/5IDqA5rvwN+pz7JZcMG5uet4dPxo3pm9AB/TnMdhdvEh9yGoJ/iUDo/7Sb23QUjhjhFS3CmXOzcyqH0lT9wh9IkbiIAx2XsNAIRmomLsIndiXX4AW4hHH+XuIf8AvidRLVC+qeuN1tjROqJ+N/6P/HhwX77nfetbHxSdHYnk+MIizGVT8UDtolbV9lrsYvfe7lCL3gWHi02q5ePi+aTDrmC/0k1BuBPU0PTS2Gu3ANZ6jdv+v4T58GXuKdzk/KyZVZyKxAYQIFsXGvP+KToe5YxcJqqU9/+Uv7vd/5XV0/stWFOUsLS2eEj5uEAyrg82ornxhVknWhHahHXBNK79c9JWeFBbIImYG9rqWtzeaExVlN1tbe4W3JCu9Hjx+7DQQ3mT5hTXgfnh74vsqg70mLclHXtJe3lYpJusgu6AiblNeGvuEaTv1VHvke2UEa7AHx9Nkzl4FMCGWSIxMsMeYOnzlnLQN9qj3RIG1EfDq4Eh+t7vHyx9sPzqm8+H0pXf+o1H4e8OXBU/4FecA1YAPkoH+t3/BH7ik6eDJQYpn0gzDBFN3UJwggBxkEFzZDJ2dy6uramtu0mGyAbdSzpcN95+ve49Vvv/ffuldeTk6PbGdjze7f+cbGnj+3h3fuWpF2amr0yb4xtWut6icJDyxhgYN80e0hg5cvWlx6NZN+6d9qRC/HSSnNhflF+/f/7t/bvvTtlsYm6UZMet2zmdkp9c9t8fAm6TXNoqOYzlrpwqd28+5D28wVbUb08mx0zJ4+H7GxySl7PjbmeiC2JngAngSWxa/wiEE7sklus3g9WIyJExjbsTNgy4ae+A1NgpMwvlMfTMrSD68jDPRga57DIxgQcFsfeqBoDj2d+gKzUMac9NVKxbsknenx0yfOb9Y2t5TfMR8ounLtdWFl5Y1BGdGaYzpdcRfLpu557EzqU9RDxf/6f/76jzakfC8t5MXgW21mbto3OWQWGqOyS1J82Sy3t6ddQrMoAYRrgEMpussiopgUMmVbuS7kt5wo8PO4sbGrb5osm2231e0N++abCWtp7bVqAbfJ6UVVUtLSzY0ipqKEWMy625qss6XBZ/2tC6DPzW0IMJ7aXiHMYD5zpdWuvX7eWtsa1QCHdulil3V21AvgS+ncEiBQwdpaUvb+W1dtRsJrcSkn4dsdGOdJzgaGs/b6tT41RlFK7YIaJGVz81s6141JwRjve7s7bUMKSV5KKYwA31sHSh+AxzLho9MtS6erLJtByX/qs9KWFybFrPMODMdGnooIktaQYcTQbHNj242Ux0dLNj/zle3nx3XOWIPwaU25FHgpvTE7tK7mmA2yQaIYdjadsMqTfctvrtju2qJVKO5sfdwGelussLNkW4ujloqVWXs2Y1fOSlnaW7O9tRnraKixo121x9G2pdw+yeZ+a8rjtoNpNi9kRjlGZBgnvXBOTPazzz9T3ovujodRwnIRGOwnKcLr6mizcoVnUEFiRkr5njMDlqUAoul0R8e4lqFTSGlT56oUY8fYv79fEPtQR1TndLAmRsngDDNA6xK1iiOnzrwvQZv1pf0Ypw8kEACI0JYDR6WFgAXwsXEnxn38WrHkH2YAN1RfsK7udhs60y/huykAsWN7u/giDkapM4ONdkn1dOfGjI082bHF2YJ1dQ2Jabdabi9sINnV3a12iouR5K29LWUXB/vstcv91pKNW3dPp50K5LSm26y/95yYVZmNjiyJ0cWUPmyMLquOqQ6LUZJyur9vFAm9Q/lhZiaggCudGjCMyw72LCioLjE2oUhh5MGYFylPxImyBTPHSI1g8GXvSiel+oqLMdZJ+FSTkr5hJhXCDaM+zJ0l3cz2YsS4XkRO3aO8KzpnPAWU69yuM3aEHctSWd1Tn0g6pyb/LCunDbZ3d1yYhXJW+EyJaO8I2op2w4AP48IoFhNzw20OoINlyhhcATChHEGIM7sfflGGj17RflE0c3pYZvHyI3vrardVq4kRvMwgQ2jg99UNIrqH/mC+KGyUmfqCrp22VUDolPQQdNw7Pak8HNQjhj1ms1H3+sDbgivgAYbNyhXqPRqAYTYGX9M2rGpg8IWD/NFufEs4B4qqX9rdQYgOB4G0p8IghDL1aRdqKoqPGJfVZCzd3meneoZA9lkg+uftpINruHfx4Cf1wV30PlxLNy8O1dUrz14AP/8uCHo+5hJeRe/DQXi+Jwr/gqvO0AYY+8MLlDfql6999o0E2QE0rvoNRn6Atupf8aHABODBTDnd6wtWxty+/bV98slHbiQFfDN78f6Du7a2uupAqxUQt8QG3adSbs7aG2+8pjaQ4tNaI97Ayh6zB/ceW277QPXLEsFBXzKXlgKxs71p2aakdXayaeGqDUkWtLR0WjLTLVk3YZlUnY2NTjo9MXuvr7fXFRgAH+2Ar/+TMmbnF3xWeYHZ+iIbXFKIbIU7JJTBheUn1pBmFteOv2P29X5RdKl4mA1JPbEBIjO7UQpUVapL9SfRBIZWjGXQGwOf0CYUC3iExt2FleoLI6sbNlTvgJmKylN/R/rFIpu70y4VtlvYleKw5YOwTqvQpuiQTYVee23QpmZHlXyV9Q0oX4cb+i4mhUvA4HjfNnbK7fHYrPpmnZUdJaynN2U97Rm7di1h4yOSH5W4a2BjyISAX8HapWQur+NfcFZ9tVyK6YY1t/RbVfzAnj3ZsKVl9l2QHJdCFgxM5VL6msT3661bcVdLtu7s7tv09II1NjWo7AwG7Ppgc1tLk10436P2OrHdzSXJpF57JlCWbe6yjz++L36StHxuT+nSxw+ttz9ppxV5W15dFu8+o7DPhUHq3A3b4HCH6rrM+gW0GYjFRz44hYEG+j98jk6BaynceTG4DHhKSqHHTVR5uUCcQKmqXv17V3wurXre8Y1nmXnKskpmx+P2Z2lJCnN+2zpEt5l0xmf7OD8W/64VQKSdUFoAdFuiT/oeZYa/tukbjPCszsJtzq5oqU48mTb31TXKAXsHwW/YHDfd2GqphhaB1lWbHJ8WbcH/DgXIa1SvmwK69fpW3zQ1id5XRBf7UtQ7bG1tyzbWRdvHuNdg4Dlmk1MTAsUVzovbu1qseLyotBVfscwHu2tiCWGv6z7ggb/fhaU5Oy2vUj+rV1/Yt472dsngfdGi2eUr16Xk7VhCgGR8fNxGR6dV75tWn0k5jcfjVdbZ3iRZcCR66BFt1IpWwib5589ecrcmKqKA94JNT005HwhuLmgBeFG4RnzNgTPPXmFj3BKKIK+e9EXevOSJ4fBfpXijgzgJFj3mEvnUDpvaCunoJdfwnNNFquc/3Jf4qD8Liphf/Z5n4om8LMXvOSn95mDSAL8I43qO3vt3eh7eoRCG95SB4lE2ceYXadLveIfxlVmq8GQGZVHMCBRWZEleHgq3iPaiWboYzY4VHhMI7cZqt92ddfvs078R9t21sWcPLSFlnZWduDBTDq2/f8D5DW4rSCGTSQsfhgEt5AFU3C8+u7a2abgH3QOHHLJpJG70Tu3aa2+KH40KkxWlvFWLB7B5WcEunm8TD5x3PLsvvpzf3RD2r7DegWGrS7fbX/35JxZTWVmhsrUFj4rZlzc+s6GhC5ZItClt8R+lHTU713Ai66j10guFCnfUiy6E4UK40j11ExR2fofwIa7S/Yvf4Z7DDUGqcAwMKLPgBSbTTIyO+ixAN0ZI/oOPoHc+ZBUoq4vC7M5g0CIflAUchpseniEn4B+8g0+AUVn96itJPQ+iFfFUsEnAKWpv8Rk21MWw39EqPiK+0i7+g6EPzMNKIuJjMAYjGTKcwdIIn4LNwEDwNvaCIl7wPhiKwWnSpDwYSdBFmJ2Pws5KgENhP664/MGAycZzuPVgbybcxJIX0qgCMwtvuMzUwZ5QlGPPMRvtQNvhfiVsqEsdgZuZCIQrIgxDYEc2FiUcuBO8gktS5C1loe4YROAZxg76Mi6PmIySbco6lk3VBVyMuxIwLOGJ2934CB8M9LSI9zdbSrIJAxf9Jhwhf796QCWBZ+lHiUDUS1/elz7h4t/zX1e/pT9zz9VDcIQPI5z7/8/hdKE/fMG98w0MqaJRf/ciPyE9QhI/dOC4TwVwbK0P3JhJXGBBnZ5hnSFuXYmPq+iZNF89PIw6Flfip17CdyE9DvLi6foL/Q+My/EmyblepU6JgZEBS8I7Dyt9QB6hVddnJGvTkuvQEWk43qs6sT/8o9+1u/du2djYc5uXDG/paLePP/nUduhn6k/nLw3a5PRzxwMdwuwrK1u2tLEkLJkR3ty2b+7cFfYr2vXrr9vy8qrNLyz5noVN2S7bFo/DEAQmRCfY3Fi2/9l/8V/a7ZsPpVNOisYSwkAz0oUxIoUBenzsP378wB48vKd+XGWffvqJnT9/Vrx0y7786jP1mbCqn77Gavp/8o/+oWRzSn2qw549fmqfffaF9722tm578GjMvv7mkU3Or6hcvfZEPGcvf2Jb68Iy6neXL52XvjzoK/6H+4dE/yeqlzo7d+6a6rHMLl267Gn/4qOfirdIDx59as8ejapOcYXTZoPi+eXldXZm6JrVVtQ5X8OdRnX5qc/cTQuLYhOoUt86PzTsK8pfv3bd2sV3WJ3T1z/oM61xjXt8AH+i30RUVDr154jVDwq3f3Bqd+4/sccjE9Jda1zPhEbhhRGPpG9zQDfsCdckPoPxl8mE7udb7d4jOTQzPeXh3b+/eBj053xY9AJ+D4NIpYEifQMPPRJ/ZLAPfoER2g17JXqDZqOB1ZAnaTreJ3QobpfHeu6+9e3Qvvvdd+35sxHxqKLTsK9kVxncEAvmq2CwVzJb4NhXXRGv/kX3rIxnP67C3rbautnlLXw29KiXB9+EnhTVaXgSzm+HjY5QBq7hDM8I/+3Dw7mxEZsAT5BLYAfw8oGw6YT9h9/7ffsf/u2/tft31U/UH2rLj60lk7CUcHWjMET1yZE6MqshwLrB8A7m83rwOgy8A/lI6ahHjPjMmI+LhiZnZ2xH+kB7Z7eXZn19PUw8EPalbdHvFYHVSoawFyBtMj455X0IPI69I7R5mMnPajoGJ9iTiPZGd4/wnrcrbaPfHK6XQTg6kVt4pyANd5GosEzOxP3PmStXrbWvR3QMT1QLKaMeFzXq1zAJ0dGa8Ba/HUOqrP6M00EI2C7EHbVGuCcsT0JYvgnfwVt5EdKBCmgnH3zlpeKKBmp9U1nCqy1Y6cdqTeR3XvpnPpezRtEXmMT5PO2h8HiRIFU/uVf56MPHOg9YqaH87wmv3b9z0w52cm74x714bVWlewyJqcxMZOKK/rJ/gCeRcmvNNtvwtctWGa9z/sBqlyOhUa8Z1efIs1H7vd/5fTvZV/skMy4XmDSBzsQGuLvS10elz+5sFpSXmP3VT39hf/iXP7H7z8bs7uNnvmJ6RZjjUOXYF/0lhQ+woTWIp0f2ICa1Y3sDv+ASEnraV3pMjsnjfrew76tHvO+rDumX1AMy8VDP8gqL8b1Sul9RvI2JttjgkJ9F0Q3+9NkrgNUou9JNd/b2pFsWLa93e8Vj6XeNtrS2aosrq1abYIVAQvGKDqtrLJVutI2tnJ/5fcV9dOouiba29VtYjXZeXJi3HWHzinSs8KMTw59mhT158sTqGyrtyvUBVViNlOATm59bFohnCfuBBFyHC6um5hY1MILr0PBpyFI1jF6NLY1Wk6xT51m35cVdm5hYtrJKVXpdgy/JKOisqa2XInzosxl9yW+NKlPKIpsL3H7wyFKq5ExDVmHzVjzas+6+ZjHATWMTVXaaPzrKSxBtuILBTMiHD56ICeYlsOICjbUiqhp79mxVlbPtk3i6etISKDXWUJ/SdzkHxyiUmxv4Gq+yfXd7IqEgKqmwSksn8O+JMTco/xDzyemh1aUSEkTlEqYIAQzcYQTy8IByTtieFIy+3g6fKbnjG1LtimkwA2rSDvPLEmACCK0p6+9us9Z0uX3/w4v2+uUuu3S20a6c67Q3r1+0vq5m6+totCEBx2HFda6/yy4Mdlq2oU5EL0Ha3WTnB7qsv6vNau3AjnMb1teeto6GWsvEpdDHK5W/mMDMqiWScWtv77L1jS11MpbnC7AXw47is/PzLvToL4wiIVzgz2xq4oJMAowZL9Ui2nffftN+8N3v2Plz53yjiFaBAWaO7uYFXsSkYTwAOGYFweAOChKA6gCwJpghM619BpCYJQAeQwwzeokDIwEK5MIcvg1ZZql6Vweng+H+hg5Dp2dAgZFBFCQ6MJ2J56wOUB+za9cuuRF2eXbemhuz9tobYg5SDpsyR1IWGbTat/bujBg3m4RmrF5Cf0wgYX8PRnciZYXNoxf1reI+VufbXLUnDx+rEx5IqSxYR1On6KfZcjvHdvvWY2WL2SK44KlyZg8QQAFgNBBG7f609TzyvcrJagAGA2DwgBGUjmAoFonpZCYxfsGbxGjCPg9Fn/WJQuf7WUjooUAjFFCycPnjy3wReGoHlsRzTxzUORui0d4Y8QG6GHDw48/yZYQRM/mPlF/uUXY4AYYwcYAOhm0EKSs+ggAMg0SAG/JAOREQlI1vMXYRHmaHcCf/QeBIxNBeoolIwXIljnyp//BcEl5lO3Jjf/nhnr1+qd1nl1BXGCtJD0Ms7lwQaKyuwbDvvmqVN+rRFS/lmSsMjpkR5AMXP+yqjt8+8ooCR/0BBKK2YAk3NOeDA3qH0kqZfWReV2aqocSigOMyKtrciTwQJlJECUsdAQYQ8sxaR0gD0mhlwgEiFMTjpO9Vp1qtvr2fNaweFnQUAIV3TxeYQXREfwJACD8Q9uEZ9fLqWQrsB+UMV+IrjcDzSKfjMh0vQ788PC79C+BGqXHqT5VORq4BpAg4By0Kh8seFCw2kNF/3UvYl9ICoEd5cyCHrFbq+Bbv6mq1nm42Uco5EGxuztqdO7ctt7vj9L8pRQrjLHXHPhSFvX27e/+e0pFwFHB47bXLtrW6Y+uru7YnmVWQgGQ2ya4AJXy9JVtv/f1x8YlOATCTzGmzmniv/cVf/tiW5tcEsjfV7sHtwJGASUF9CP/PbO4L74c2McCrVdTXmImt3xKkvmxXJwU8BaiKl/E99Hik9JnZDyCi3TGSIPNYuQbNQbeVlWXigWn3+0q7ALYIzwwC6Ipw0CVLMxW50yUG8zCTRvWrtOCz0B2zZhhgYRCvS3VJgzov1zcYj2viVZbNJmxtY84Kqre4lMqGdI0D313VWUZ8cv+gwla3F21tvWh1jFirfdaXcrY8v2tvvdXrg+gHR/VKl76cU99qsLLqUyseb0iWL9i5C032/GlB7ZCwps4dm585lkLMULH4otoc+jk8Utur8dlQtqZG+GGXlRL4Njz2GRPb23s+Gz4ekwKQrrPa6nKBrxq7emHY5qYW1e/qxOsytpkbsZ6+JuUFBUt9vrxgze01Vl2Xk+xfsQXlmQG3lhaUemYPB5/LzewLofSfP59UXR36jLw1XMEB5mpjDmjhmz093cpjg+hNslvtx2AuyhS4o1plrpbCiwxCyWTlHCvQmL3Pvgn4rx9kqaron82iGYjBcFYl/lhVXu1yjPZNCVPg/g3ag2sx6MygaU4KC+C5pbVNbVDuCgx8+UBYxQd4pfi3t/dYc0unwG+1ZOq2zcwtSqaNqV8qf+qbp6JbZNvGuhQVdcKF5ZzNz++pbdWftsTP1A7I0jAwWW2ZNH7AV5WO8hyL22nlnnhpmRsUUH6YLcIMv/b2XvWXPTtz7oxNzUw6sGTicDpd4Qbf8vKEpTOtwRXR4a4Nn+mzBw8eWFq0AlBmE1d8gYMvKoSxTkXD7CO0tpYXYD2yto4ue/z4nhVLKxOePXtqFy5etPp0SnUlmSOyhOYDjyvxKE6elu71x+nfA/tNOJ3n+eEv/e2r75V5XV459dtniZZCEH90iv27ss4nkZE/ug/XcB/ypu/1h1OP/BnXcM/sP+7hoJylmVwYDD1d5IluPI7wHTn3+Hjmz8MNl4i3+5USiu9SFmKNBmFd4dAJXYRUg7Hu6FhhxMT39RzeDZfhPTzc64KoFK5eyjU4c/TZM1uTMry5sW49XZ2kbtPTsy5bScdXN6qi9qTELC+v6VskuXCRIsRnKwr60hIDSnHxdjBRwnWJ+dkFK+zuC9Or/2arLCElcGx03jq6miwherxz+5nwjOqt8lSKWJP6dNJ++cVNe/J4wZpbm9SHNsioFLe4fe8H37FW0Wx1RVb1IvlMnfBX5fD68VqLnnLwOzzjGurn5RHJOn+nF7yjiv2qG39WOiPjZDTTkXoMRlLFobDgERTesZHnNjk+7rPD4OXw+SNhM2a1caWPgtGZqc834EziAK9xQGFgBvAls++Y4APGAddwBasgs5S8Y1WMMD6wrPhZEceMUfAImBF9jllgDFiz6SZGbdoS/AOeRW4xmYUCBtmGbBR/k7JKXDwnbzxngAIsibwIK39rxePqHMthjAIrbiu9OekjlFmfKb/7zic5asB4dCbumbiiANQF5cDAuSV8QHnA4ZHhg/dgRq4MQlCf3POONJAJxMP33JM3N9YpHfBcfapeZbCwUlD551viP5BC7yss1LH5nrggA+QGfGqgO+s+vBva+rytT6WM0+eCewauHu2LM+IL/IE6Sjcv3nOEp6V/vOYDv4ZvS7AgHKWrX3j5Kwff/OpBfXO472fd45LKfyuW6F2UMP8oi5o80DSnXof+EQK/yFfprx8eVjGWsE2EJT1s6eQoXfx4mVeutL9OPQMJh/SoW9AjA0EYgNW2en/I5JlyJvyAS8Hw0qNEm1/d+MIHj1kh8tFHPxOtb9vm9ppPgJJYk8wkHemKLfW2sDir5E6sp7fb3n7vHdvKbbsrJ/Db4tKMVddUW3O2S32gzGZnJcek6y0tb7k/5718wITDwwOirRMblOybED9MpDKijW7hyXV3l3NW7/t72oVvsX9kvP6vXX9D/C8jvLGg8h07X/zZz3+qfl9UvprEU1eFH7fsvXfeER2WW4rVTZcvUr320cdf2BnFefbssHjxpp2/eMnmpAu/9sabolPx5Nll++LGHbv36JnFRd/1DeyPU+2Dprj3PTM0qJosszNnLojfdtof/P4f2c0bd+3Bo1GbnFqyyZkpu3L5kt29e0uh4EO7LgfWljdVhk2rq62yeF29wrxrLc39rpdKhVVbH1hfX6ctLcw470ilGqxe/WqLPdtUn2eGh51H0ZeSdSm1F6t9JDfFH5jsAhm8SlNOFWpf2nVkdMI+/sXntrXDJDoM8tAwteGhnE/y7Yur3qG/udFe7/fFn9BX+wf6JbNmxD/DAB18C6KFb7mOV+INYHiiZ+CRK7i6ri7peoFjdPULvoHukJv0IfhshBcUuZ6IPvUx+SFOwX/J/kP7wfc/9H2dMPbnRT9MUCPtUGqFIx6FZyIkz6M44fkM7ApAqX4PhN/W1AZqQ+lP5A/+8LJGuNKPSN+z8ytniNPrOzpL3337CPn/1XD+LYZ+0RtYGRvG4sKC3bhxw37n3/339tO//ivpA9PSNyTnpYQlBBox8gveW0J4Fe8eYGB0A0Xq9gXipK7R46GXYIzmDKs10EHZ65DBXTYqBVvW+GqvcuHJdWHdDdf9XebqW2icwSZWaYGnkRlL2BTFRMCrTA4gLAftXa6+TduSCSbq+WoXpesYgIzp4BrRGPe0D7gHOuC+gmcqJK7C4sLVA8Kybb194jY6VHEhllCPrhfrGyaRVDMAyVV5oL9jT/DBHQFA1ZCf0GvUBlFjcRu9h1s6x3R9kbyV7Aql4NCHHvmJTAaDkn5wESicIV2TiYrsPcn+YNvCebRDc1OTty+rFrwMKqMPzkH53NN36QH6nnR5RxmK21v27MFdq5cs38Ql7zEeRLBnMWlTmIb2Fd0eSJdmNroq0V3nnbl+3WKptLLERKZji4l+KsQrnqvP/OEf/KHjyURc7SfdB28Y2K4pPf74q2uSKmBc2KZg8+JXqzvSf3LSxXNMrMMWEtyHNzQ0St9qcX08m26wTD04QDhG8p96o23IGzbMeFw4R3yIjXbzRSawhckG4A0wRaPkChPtvD8ojeC+J+V+/1nBjrUIeyh6IPkMLghjwsrQM/od+6qwakBYpSzmLqiZ2A6d41WDVdnM9mfVFS6AkDtMIsEe5pirhCGRF0yUDv1KtHjtYvuPHj0OmxR2dGUEkKstgRJfFhcAXZBQgxEDjGoE6Hv1e1/CY1GAumj43cJvIA15ogIvrq6rQlfV4ep9WUKsJiHFMm+Ly/NWn8lYbu/IpqWwl0vJGx7utIamuBpHvEqNDnNnU4Q6VRgjQfjXYzSWWZEsgeGqejeWTxSk/Oa3D61WDZ5mZFBCvKMTFwm7UiBiAoZJMfMKW9tct1YJ8KPinu3nWea7pXdpgeoG5R/XMkVLZRpV6ftS2PMSXPg+OpUisW4dHQ3W3ZUV01h0v/Czi6vW1trhDb6+vmXHhywFSgoU1kiYVzrh4+cRwo4p76xaUFYl+PbsIFe0agszdk4waKqJ2VCnCp8Gpwe2rjTKTvJifHkJw3JrbZJAVn23s0mfytagMvZ0NNtwd4sNdnVYi5TmgY5Gu3Zh0C6f6bLLZ3vsratn7O1rZ+3quR5rlfID89/Z2LDc9q6jM/6xFNA3klRHZVOIfYFUN46qw7qB1wnwSEJFyoZAEiN47739lsDAkJS1RduVgtCCEUz1sS5Gun/ApqPMgC7aYfFQ5YupXmAuMI4AihGeGHsRphiEAV/MpARUQ5TUg7ImJSUoIxihuQEcMqLd3JK1TGNC6TYoPDO6t6W0HqhuMUDoAynLCJUVKZ2dWVw95NDCfbfvs4NtYrZ5ASN1wrjycVJhz5+M2+Zy0fb39l0gFPYF5pS/04NKr6tMImPVZdVWV90ihnBs586ct1h5rSsqDHzduvlIHRmQiPBGUUcoh/qFAbKaA+WA2SLMmIR51Ku9ECS4YaA+nEFL6CBIAB/4t/dC68AozWwCBxu6+mxe1QlvnanqihBBCSIeDJMMemDgx5iuIL5c0ZUrMaAwm7/MlTmf6UDaBBKDBCjA5KuVDoIQRSb4Lj0UQ405DTB7ASWIfDPSCeggPvJC3gFe0BAn3xHeZyAojG+sq2+C+x09V5vis9WXw6ntqEEakf5CXR4UT6yxrtrefa1PzzFqkkfBSzFFBhQwYhE3s6DhByiigC+WSXFP/hggod6Cm6VKn5WGwocBllUlKMMovjBlZtKhxPJdUJYRikHQU1ekz8mBkZ97+o7PENBBGBRdGL2DD/qS0iWPMFvAJfySWXHUDzuzu1EFcKD+gM+2k6qkJZu7dUUxljDW+zBzy1vc0wn3fleiA65IbIXjyi/df/sgjl99BpWGtvOz9CSkE6VBtOE7rk4XCHI9AiRwOs9XfgFbXh7VFzNlGFV2/qErxiK9UqtGedS3Jdqh7dVFRef4yK+2u3du2h/+4X+0W7du+Sa8P/zhD2xiYlTK1YLSRwmvdvkAve3lcXnFgFO5bWyuCkDV26n49/WrF6Qs1an/HNk3tx/b7jYzyhkgEIDf37HG5n3R+p4d7ufFz96xlfUKu3Pvro96s0kQA08IRN+rQv0SQ+zs7LQVDiUTAKX0bQls2pMZBhSJns/MyYToinZPJCTwRW8+oCV5gNGFWYGAVGbcAy6dD0jGsyk5bl0wdlB/CPyoD9PfmAUOcGHFAb4goS/og/h4j+D35bGKE5c0kSstBk/Z/HB4eMgmpsa87liOXoRXS9aQTjyZdj6aqWsTkFi3TJa9AMpt+GxWxSq32akDAZ4W2z8p2KVLHfa9X++34s60pRtqbWmNwa8Dq46zGmddCsa6Xb7SZTurs9bShL/5hHj8suRVvT17tm/jU3t2WiF+XVGnuMVnBHxxCVcpGmptbbT29jbbFfiaE29FaWvIZN3gMzjQbQd7G6rXojokRu4qa2tWfiuqbW9/2QbOFK25TTSwjnsvpam6Hh9fkuxrdMWzKF5Sl6wRyNtQmcuFD1ptanrKqmtR3JiNIeVNbbKyqrik8LW1NzsOAfDui0a62lv1uyiAu2pDg/1q6SPRRq3af1dlZJCvKOCV1bOMDzQz4M+sqoTwx4nqLduYVnnFF8tjwhrCFlIAaDeWvvvKKPq5aChf2JVsy1pRCrTPQBKfgH9BKzGFjYlHsLKKNE7EV/DpmVY4VmPevvvYFpbX7eH9J7Yn8PrBB+/ZhsKJjMV7qm1rc9NYPXes9v/446eSC8O+5JNBKN8AVQc8ldUr+NI/Od237334ffviq68s05S0+oaEKzh7uIsSn795+77o6qp1dw9ISVpS247ZltqoJobs25HSj4yrlQJ9xmfVHp0wUGx2nRl8He1S/L6yXZXTZ8qmxBvzWz4Qx2b+bZ19wo8b7moJ/hJXmMX5ZXv77XeVxzphhwa1G7JP8qbEn6LDeUq48//RETjaq2G5Dzz0BbvzuKLngRv+6gHMIEgUSmzM+eAL0xP3OjHa+2w9nShlyK6I+5GMn8THDe1PvK+kGMkaPxxXwD2hE0ISvvS79K3zZX/O4bn0Xz7DCL0LXUK8ihn7h1KU9vfps5JtqkgMucgR5BI2PuQlSi+8m5mxPlNXnzNRAHbnLE/5wJ8t/7JSjvp6Bmzs2XObmRq3gnDK8Lkh6+/vc5cE5WVVxgbVS8srnmuJXJ9pzoxpVjgdik9fvX7Nno0+8XKwmqtYzDttFnIbwl8nwt9JS6dq7eEjZm8mrVLfLa7s2eJi3nr6+mw3v+quq1LJvPDfhvSvNsu0Nqu/rKhv1tnVa6/bV1/fFD8+UB++4jL51SPUdqi9V4/QDDwv1a5+UxtRyFdr/ZUWC3Wu67fkK/WoynODQ+mMBshZFcYM2NHnT216ctIxDWljGPOVZc7zRQdEpOTIP7/BHKSOQRol2Q0jIkpOvuUEH4I/eAb+wTDAQCJyw+P2PEKvwiF6Bo4E10C/tLMbyQ8kP9XvwS8okaxapeQYbykH6ZIX8nUkmuIbMCBYzXFRaXY/MtNnyOqeFbvQP9+Cudgvhe8xZDl9OaZQXauAGFh8zFn3YEf6FHwTWYisq4hh5A8b+1FHlJUyzC9Kx9S9ry5QeLAevvW5kkcOnvMtk24Iy7vQL9lXIq76KDiWoWNDs8de5/pGsoQ0iBsM7xOoJAu621K+Sri+ucfx3al0oIAmqQHS455W01/SCbfhIFm9f/URB1/+J8/4VN/7gL++8Wh1EA5O42m+8hHl5PA0f+UovfJUuOV3wJZ+48+irzxuMRTa3cP5E8+M3sITxUsks3yiivM+0ZbeuQGL05/pIeEUJspPdGVg+UW9RCcXxRnyRj9y+49PKmHgkhmSRWGnffEuZlAy8A+4DJj00B4+eWx/+qd/Yn/7059aq2Rzu2R8vWR4W3ujMBPGFfTNgt25fcOejzySDCxzY3n/4Fmbm1+yr29+Y3uiXYxPVHxXT5dkfJcN9F1UnJ/6Ks1kQ4t4Jnt0ZdRfmPR1ak2NSZVxV/qjZJl04gPp/F9+dVN4p0syMmFppV0Xx7Vf3JaXNu3shfO6T9if/MkfSz4vKe0pm5mZtUdPHol/LvhmsEPDA3bxwgWfmLAi+mZwFFw4MTlj+Nzv7euxr7/+0kaFQ9gH4Mr119yzwadffG4jY1OqK7PJ6VnpIMIuwoLn+obs+CBvv/Wb37d/8c//uV24cFWYpd1mZ6bdVUe2rcUeP39mdemU/bN/8U/to49/Zm+9cd3x7sN7DywvvNGuMA3phE8O7Os9r3Q/UDsz6Qt9Dr4kWlK7MMjbLOzGHgBQVX0q5Ru5M4O4SjiEjSTxu61eo2pWeJ364zTgpOC0EAgCWkBnHR+dsE9/+YXKxYqNmPPFEimJn8CfwoQtaAre5DqKaII+jS2CwVPyguuXWdU1fZq8+sx+XbE1YKwPLtQwSKoCFVfAbYpT4ZiV60ZkYX13f6x+j85BH3X9U98jq12HEs3zHp7O96zgZr8WVq99/wcf2uMnz4VFt0Vv4jXq25SHvkiRuIdPYw/j3vtaqR8h9dn3sLzi1BoaE3bh/DnHfJRNSYcK0xHqhpyU6pSfv3L8nc/04aunP/O/RBzuovyEfVf2Jc+e2X/4vd+13/ud37Hbt26qQSTzpT8lhOGFjq1CdZSQToURslb1IPgX8qQ46Lf0IU7Kx5X2xHCK3SA8UxwCubTZSdmxsPWe75MQi0uXrk8L50/bxsaW+gj7NgS3S8gfJhjC42NVwWMC7YSsQBdPSw5AL5GM5T2z0nmOzQ+5hTFXjRhoQPn16tVvBaYaXuTXB9yVR2QLM9el9li15C/7YA5cvmwtXV0+OBm+K9Wt33EEPAmGRD8GBbqs1L27qOJeMgj7UhicDV+9/Fp3yi95CZu+w5OJE7xBKHBMyD/9k7pHUrHS3jfJRdfVQwbc2e+NlUZx4XrwOPoRejA6GwPq1FfAAWpLd+0b0vBThAnfp/+gf8WU39z6qj2+e9vjYxJVoGf1UfJdanNfJaYIjvV9tegJne/8G29ZhbAfD8vV1/eV5vMnI/Znf/ynyrd4qXgqfdBtZrqCt9iw2zgra6y6hhXkCauMpyzd3C4+3ifenXMXPQzm4yYcl4AMAjFAUScsit2K+kZXc9uQ+jO1ywBfPJHyCTP4xRec9k3RJyanfIUqNJbNNtnC4oJkyqjNzi9Iv24RbaZsc7cgLKX+DU8UzaHLqMiOlbDPYUflYACRSfW44Dk+qhCOqnObK5M9UgnJFv1jxQn1xcpxXGViX0BAYkPAzevKEq5lw0pc+Bn5r/jHf+/yjw6Ke3bt2pD19rZKYZ62tbVDV5ynppadIJqkuDLrpqjM0JHYoI2lC/hXrk9Ui+lnbHl92eYWlqwypkqrUYZU8TOz08byScBYqj4rhT2jCl6zxowAlgq1vrXlykB9fZM1Zdt95jgCk9mJ+DkuFo8F7Nd86QiCAeM6Rvk6AbN0ot42FRebK9XW4du8wl0XLC2vqhJhCmHZBxugdEjIs+Q33dCpRjgQCFiwJjU67mbcECeiJD/4CS4rY2d1ZpPvqyKrlYc9dXKWUeRtbnZNNSemflxlczPrNj2zZJmGjHV1NTsoXlrctqdPRwX+8tbX16W6VyOcHlhjPf7SKwQw6iyueixTJwFEYKSMxattZW1eZauwmkoRgTpqjQg6VikgfyjGrnx5/tSRyhAkIgwVVRw+r/e50omPzJwdFDat6uTAOsTsX7961S6cHdY3YTlbrYAB/nU3pYSzGTCzCLu6O31WFQQPEVL3uGCBAJnNB9AaGxu3n3/0kT0fHbNtfT8lwMDs1N3cnjNRRtNY4YFhleV3aI4QK8QFwzkSk0TpgCEQH8IWgxZMAxbHO4ienbAx4rK7NQZkZ0tqvx0BpupYub3++hVLpeOizQ0H/oX9nGgEH1zMrme52LEla6otljhx39O7O0eW396xgd5Otd2iZZIpu3y+y+JVEiZ5DIjH1qfys6ExwKXsUO26X27DPUNWcZqw1uywL7/s7+/3GYkMKrAk88ED9ouIi+kERoefYpgeRj6EO4M+CD4M+QdqYxgdBnCAMkKE5yjYbErHLHw6LMwlw7IhlcWZRVOzwpRJEcrpdzCqug9VMSAANTPGfZm20sTQV9/ATtz1vtwIgYRiRjooXRETcaO8apUNxmBkbNoU/ECGGcAAEZgODJi2I1+M4qLUkG/eI5S4p02dOSscdcASbp4xg4/0eMfgCAIWIyrfejn0Oyh5kbLHss242vPAmTWbomZqK+3yGfqLBIfC+MbHCueGspgYt/LOaD79/cDdd4hWFTdhMdwTFvpygSiaS9anvP+w0oA9CKATTwuBp+fUE/l1o4e+RwwiyLzcdDSFccEPg9bVZ5gpHG1KXCAG6NzLKzomXa8bnYrMaRMBBnOnDcgrceJHlJlIhxVxn9lfIYGlj7xOyYt/r7YhTcLzg38eLeH0hDMaCPBwPNF/7vxldPXHiHhd/R6hGsUR/vk3L47wC1pTdfov6tBBAj9UHhVa98xGZ3D00JezsSEMRiT6J+nQNqTgPEwRKbjiEFAT+KhRO9JnKipOrFv9sEYKwoMH9/W7UsoAm9x2i/eMqd6DIYH+A32Qjz3xHvp+cxbXERjL81K4MBqI7/YPS3YtGLP7oT8G2Npaa+zaa52iJYEL0WNH5zm7eXvKvvjiY/WB0B/hz2yIRt+4cO6cXb92xXA3tpvf8b4IiGcgjE3hAX+ArQPJD2ZFY+BmJB+exgxH+hvCmvoBMIh09I3amuUOOgCvkTsBN6bpGffI2pgAMTPQ6tNJpzkM9WwIRjj4eHCPVeONAmCBZzMwITJUGcp9HxZoemCgz549feJ8nARY2uuAQPJrL3+gvFba9Pii2i5nfYMN9s0XC5ZtbrTJ8U073E8onrwaTQpEJmfnzmUsI35TG+u0n3/x0BKSv+++d1aK1ra+37bW5mrrbo2ZFdW/q7esd6ja5keztrQeE12cGr64y44xXNdavrijrJdJIWlWto59JvcTyczNzT3lLyZFYdQN9sXdHeGEGmtsNGGTXjsRXzo8qLK2zhbb2lu0h7fXbWIsZ5urtba4ABZJ28rygS0tSLbEEq7MsVluS3NGZT5U31e9iIcAguAP+HAcG59S3QkA1tcqrTp9O+f0FFOdxdWuDMK/8cYV0SMDL1IuxJNYBba1s+H8BPcQ8HDkIBssQRdl5ZKJ1RW+BxD7M2D4LLLEtDErflKtvC55/+jo7HA+zuBwAnCppmGlG7M5mAUNvsJIubKyou/zbizBR39cfGJqdl7xtQhILokGw+b4rS0t9ujRQ5W3UXnKWUtTi/oI9VcrhfPEJifytrKet/2jffVN9ULvt3l3x9OifgSQ//CDt21sdMr9C6cFIk9OFF75wB3RxlbeLl54084Nv6by79hHv/iZt+WhsEcqIXobbFI54nbv7jPfrHh6akw8jhnCO+rXD212ekY4Z8nYo+noqKCwbFpVIaCdkZw8FXZjRhs8/dB6u3rsaP/E+noH7OqVN1WGdn1DXxKNqf87LxK9iwWVrgG/BR7o5F46oDR+8xflLmAKjEGBD4aDa+CpcLiXX4fD34ZbRRNiKv0ohY6ekf6L/Ohayo6OwDej9yFXOl685yjxdq7+mxKFfHK84L3+jR4ST/QAxqoEadeXfvfDtycnktc8Y8DvUDwE/lwqq8+CRSvTL3gNBnlfjSW+rSj8YEWhKzriHUxsQNxQNvYygrF9/POfi4ZrfAUIm362tbfbg/vPxb/7/79s/fdzbFmS5wc6RAABIAQioLV8WmW+1FkqS7Xume6ZaQ6HNM4M54flmu3Sdv+E+nlnOUsbszVbsx1BWw6b3KX1sKu7uqq6RGZlZqXOpyW0loFAABGBEJD7/fhBvMwmed+7uDeuOPcIP+5f9+PHj7DiqvNv4jEjU5m9eCSsgWLFsXrEjMKCh1WgBXO5jCv0kYaSTYylhd2Ea1Jdor0j2xE/2M+f2d0vF6x/YNIGR3qFB/HIEh1FKuLbHba4XLLns+s2Kd7X19tl7777gWjxwP74j/+hY0s2jLCUPZzzN5zXtlp9145h4w3qiTO283r3v1QGu1dH2KlPr+PwhM+S8HrFCHXO81XJqlprkdx59vSxrSyyhhnhJM8ct+AogYMCeAdnCeoRhwPwoXt4daT82rHu1XJFv2DQF75CneKYgGzD0M83l5eXHScGL7pjfR/lHoMbRhH0GhwUAhYNAxIMGjZ7mr7ukWQppXYcpny4M8g5dgQTgTdJgzKDJRkcwNEnpCuZpWc8v0qX0JI8z+AAOgH5Aw/CS3HcoF4ZdAcn4gGHcotekRC+Zc0H8oHDT8CjwRDHBt5aWV1zHEwdoPyCAdwgIYaBvogxhvJSz+SNAXjqmuuejPJS3xhCI4EhjqQbgVdcRqvcyHTKXjMcVkXXo4PtNjwyavHOYTdCgzH1uNJSYb15Qv4495++BU5Qw3P0+do9XoOW/Ake+ur1cOSB8Lb/5pyzF/d9/4qn1O6HLZzVvhFo8xwTipZrmOQrhhPSofxs/mldo0/wl8fAwAwwUce0oxv91TbgYXQgnC4wInEv8Ed22iuch7AlfIuka2UJ/JrPYsfHyE9oSPeoVB2zY9Cuqp2pc7AnvA99lN/EzR4eHbH/5B//pzY0Mmz//X//74Qpn/jaetndDZueeWofffKBff75Z/bg4UN7OjXlzombWznxmrLt5orOO1vRvSR7dndytry4IXwQt2XJYHTm8lGddOqi55f1JV5//TW7/+Cu12Vn16DldkXjFTx1CamFY2KbyiocubctujXr6um3lZV11xt7urt9Pb3KYcV+8/779l/9H/8rW99YtTt3PhOfS9k3v/ktu3TluuRhp9ULYzx68tSW17atNZa2e/fu2Dvf/bZwY7vkqr4lTPFv/92/t2fCU9dvvmS3XnrFnjx7pno8En9o8vWQqpLf4yMDNjs9I6w4b5ub27a6vii82eiD7nNLs9bV22ODg/3qNznb2d5SGSJWVB/q7eq0/+yf/KmxwPXoyKQvMhyNCmvVQffB8xqdlcEOHEYT0qGxe9RkFvwR4y7aAYtVgq+hxbAFfgtNQV9uIEfEQVMMNevHysqqffb5HV2LKk2crJSq0xb8jqegO+mMrU2ihbLj5HrkHbSt9DDGYu4n7OzKyorLNq5jvEengq9Ap26f0BFeUJvJzL3wrUDv8CifeY7g1HXdUBmCodUHwCi3rgQ+ia5Jf8AIqnpQ3t5861V7/OS5z9CElik9ZWKj/G4QVTqUgW/XHP2C8VffEr69efOqfedbb7ke1dnddd5X9dVanZ53La9b+tv5zsbfr3OHrz2sU9LnyA9yFp6lhHArnHZUK1YQffzqZz+1f/3/+G/sf/4f/0fbWF2xhHiqh3ypU72KpsVI7aRSsjbx3hblPapyReHDKg91Dd9BLhElgk9Sr2SRgQ70MtrizAccz736sWWIzg+kb+G8gkPKzOycO77A06ljHxhQ+vBL2oL6J4yuL9Ys3s9ivujibphHz9I1yuh16++bR0QA+HSk05438kR7sAU+zG/VCuc6QsvOD7FZKN/ks158ids3xR+GR8ekK6MrBB0a2oXSoR/3hueCG+W1qbzIecoc7DJkhXshPa5Dcl5hIWOhbqkvvq06RO/BtoQNEV4L7kAHR6dg7RAPqatrpAM6YpY6SSJnaRehQf8m6aG7sgC49w/doq9IVIq/kY52jvo+Dl04kfKb9+M4Ah0U7NEXn/v6d4RGQt5iE3HPdh1x6jzT8yx2XFabiJnbaP+Qjd28aRHpPSeMmijNe/fu28/+5m+tqU50FG1TWehf9ClslsoXsl78uh4bZoP4A0Z1aEzP4l0Pn8ntZGx9dVn9umxH6tvMVm2XLohzHbNBwE5gFWxayDFoh/bC+YrFbg8q4lf6PnadsnRL6GZoaNBptG9g0J2pd/cKtq/3B8cuqmLRGwuOo9iYMQGuwgm27DZE7Ft4/psb7wO2kk4kuom2hRmIOB2AW+BT29kdtU2DR7chbziw4rRY2NuVnlzxNTxpE1GV4zxos+GVKy0/Ytr4xUkyGrHpqVXbLSjho2CYRJlrbMSrsuIjId1dvTaoQrEw3cULQ5aMCZhKBxseGffnqTzCIWAIAfD190pRU1rFfEWVu6ZGqHdFL56IhxWF1aBtquT1jQ0rFJh2eiJBuO+L43WmOxyYMo2urVUNsXtgh2W8hPdtfCKlztfilYpHXblS9AViTk8IoWBWLhWULwj1SA2tDiFqzklZ+NV7zy1fPPXGbI7W28aKKkeV2t/bqU6KoUaKxuRFH4Rg0UNGoe7d2RGAVGX5VIsGNXTRrt+6rE54bE+eTlulWNU7l/UMYScERPAWF7Gz4jSxhIg339HT64so7KgxiO9HfOLT00Nf8LggsIDBhsEAwKkoUnlT2c+idgRoVCkgJgdkME4LoSLwDGAmRBvx8NSZiRtVX9ekh4PRkRjwfQPDvmDJ2uaGtSSSAi+nEs4DAqfdbkilQzN6BXDBE53y0alROkol4u8StqnLYlLYNjYZCTty8IORr3xQkTIfpsgmYm1iyI0S7CGOeo3RQmQM3CCwwoJhXwkMphjTwQFGCH88VVEeMP7DdtzTq5R3LxsUwePjghhDi9NEKhW1C5fG9AzhOhjsqNhQX4+1pRvs4rUrViqUbGXpuWhCzGJyTMJnWTS8bkPD7TY42mW9vTGbHJu08aErdm3yprGocrItZV3xtEUb2+3i5ZvW3dvngw9HeJnXRUUTu/bo/ozKk1Inb5RyFhbuwnucxT+oEwQWG3UAk0UwE6YB6UgcZjpyXO3FQjoIF5g5iyjBhB1o6B/xSBFE0FBBz+/rPmAC4zOduk5Mv1woWkX1UpEApd3pawyIMaCDURLez2+UHOhtdGTMykqrUd/rbE86Y2FDCKDQYUQENxArGyWLBVMcwDhowKCOoTowQHbalXcRwgx04c0M/aC8YdRHgOPxAT2gFEEjNSMITB6OSzw4gBCx+wH1LKSalELw6q1e1TcK7rEz33KFeLEIeH1L+dzZUd8U7xDnN+JaYwgOwloKPUK5q0N5C54AgCHoEJqB5lzRQ/gqf26s1+aCWp/HQFgv2iPsBnXoM1f0HB538AuolvICGBgUocwIKsoCW8WDDUGPIITeYcbUGe1AWC88jzB6OMPWB8/qlVZzwhK9w9bYQkgr6silttevMuZ0pj+6JuDjJRDJKK8cGYCiL/FtV5h0Nfz2FHjCH6z1OP+pdFHl6HP+mz/+LomGo356/eh/OPf74WmOeDmEeKg619dQwFzROoVeAAs8p1yRuJ5D3tPuHPHideCgdiQ0l9ehPjT1/KktLcz54qfIke++845tSiasCDTCp2ClrHFBeJxmKTrvvPMtKWy76oNNdnhcdqGbSidt9vmyLS8LSBw2uCepnZTt9mt91j+YlEzZsHbx84nLlwUERu3Lz76UIlC1tmTURqQUYqTHGMLg20sv33Q6+uTTT5zXsnCae0vjMSLAQBtDX9AZIVx2slkvi/MAlR/eRlgXZIZ7ASltaAG6oT4xykN3Hp8dGacyKkkj7Mxb33hFSue2aJu+g6EueE8eKa/EdHceqToj/Akgjf76or11ZEFGjNjEkAe8JRMtqhti7O/oXWJkM7Xv1FpYcF587eK1Dil8+0ojJTmMF3rFWhOSd4JXdtQkftFoA0MF2xD/u/9k1968fVnK8LJduXxNimDSYskmSyd7Rf+NtrFWtGR6zKbnGuz57J5tbGxZPle1rq4u6+7rFHhiZoboRwoKCldRMnZuYUl5YnZdOUyzbTy2pDBCT1ezlN8x9bG8lOa8npEML2zqXbOnT5hCHrGxscvKd6PNPJ+34aEx1XejviPl9ODQFmbV3qmY+AKyrCA8ERf/Ey1JPiKTmgUgv/Otb9vu5rKlEszGIwQG3lzMYDqVsk7otzXxnTrb298VbztQOzGoeCKFuln1zswhsEmbyg7YBFgG48T21o7K3CfZW3Yv/EYp++XKqc+Iw6DFznR2PMZoyxNCHDYLSB4KyG3rOvYrgGTpQLx70IiHzwLLm5u7kgmE5iDkUNkGBvp0rvKpXpltc3Kc98HX7vSAzc1NCZd0WER8YmE+Z2+8/bZtSWEvMzOjqcU6hUHyhQ0fNDsVHU5PzVg0xgLLRdWp8Ib6GrMJMGI01KVtcTajOuyxTz9/39Y3F1XmA/WBM+G2ffHyY4vHUlLqBKSz6zY6FrNkqt6xzf4eYRsP3UBZLDJbA0eKtPNzwhMcVutFoyNSDgfs8uXrzg+GBvvFZzBQrtmFi9dEM0eq+zDoBTv0HQajnSOA1zf1qVpPoC/QFvA7rsNf3fCqn3AoJBvn8EKe4VrYtcHoznmkf4OD0gi8mJ3zcO0Fz+Tcn+W9wDPZ/Wv+7Nf283vnX/BPYaj/eh7CV7X5g+FJVzI9Ack1bugcHsyihZTNebF4kP6rXJLBqi8M/HhAoji44Z/k9D4GC+rTjdDn3+ccc0OojVAm+Pm5qHSMwlT7ZJyQU/tSrp/btesX7fKli7a+vmrV0qn6/K7amfWICLGCL1+Y2UfITGY7McBFSFBmUbFwOl6svmh2QvJQ+UgmGoTlOsTnCe+0a8+erwmANNvOFsZh9bO2Y9vcXrVtfWd8DG/0NsvmojY/Lx5cPPaZJOtrmzY7N28XJq/bt7/5ByHfDczOC+1HeV3ue7VS36FN/WftqApAbvl23mhf1b9fDAdtpEP9cy8YTrlG/dKOtJX+6SGnFT2PEoy+RRiDp48ehnUp1P+J+1ubGUjYMWQh2IP3uQaGAheBT8DHlMuvSSaDNxkkwIudheKZPcbX3QtSsisjnYr4+L093WpIKatSNunneKFiWIFHY1hnBgA4DkzId9zgpTT4TqvOUVTheYSc5FsdqZTjIrCq41BhIvKOs0qhmFd+9Q3xObAvWAp5Ci5k8BrZxUA5M9noh2BZ8GQt3AWOHfBIdCMPbyesiCc9zkpc47uUGTzCYAghh6AZykKMZWYmdaZTbniAL+b3Gaw/Fj/a83fhceAnQhkROgF57phWZUeXZYfN0A7ortQ9eWdQH3rGwYPwahPDKfcYbO+dkJ6nHuSEQ1uf05XKo2ScTtRVdX7OH/hTu+d0Qn/W86IzN3T7dedg5+dh92c4VwJ+3dNkA+9y7zwtT6NGddr5oD/IN8kXdAs+xpgUvhNyEzbOHTNqr5WF2+BDNs+FMuCpv+CT/oD4SzDi8Shephg3wYAYmThihAjGfuVVHcXrRmnVBh/QCQMPq7ND/XZDvoS/RKTvgc/RHzhX/26OClcxY13lUNrDI8PujEecd/S4jfVlH4QeHR6wDz54V7Jww3kPs8138weiL+E00X+XdPXVtW2XsQzagDtLpSPplBWfHd7fN2gl0QWxk3O5vONAMg7mYwCSBf5396q2tg5GqdpLN27a+PCwMEFG6c5Zp3TPlPTNxaUNW1xeFMbY1uvqd7ldnWfs0uVLNjo5bvvCHAwExhOtbhN59nTWFhZWrU6y+0QV/fj5c+krzbad2ZP8F+5KJhxf4OCEQZEQeOvKS0trs45rNj2z4N85qAjrNR/arVvXrVV1Bo6GZh48fODe+olkzBaW5oV5CjbYP+zXC/l9y4p/DPT22LfefsVWV6atS3iKNS2u37itOhtTXVFfGKnPHOsGuXJm6c5O1X8IX3hOMaIR+loIm0K7O19VHtRx1D+5AO8NtAHJgpF4k1kCLcJdzMgljWJJ7V3R9TrpSdK5mBngBnCVk9CWjVFhkNK++BJ4tkk8UrQmmiMeO2sV4sy3KoyB3ut0rjyfk7Zfg3+gp8Pb2ERqrt/C09ArySPGaAycnCNv0TU5x2ZD/4GPkf/QZ5QP5c+N1dgWxNNef/22Tc3MWY4wPpKT3tMor96jD6E/UmfwQa6TFv0G/Zu0mJE5MjTgC/TilFvjpVQcMt475dc20q1t/g3fQ33zbO03P/Sl8+f4Rb7qAkZn8E7nUdVnk/DnknDA/TtfWFr0v7+748ZewnM7v67giFoS9jaLCTcTl71N8kivqgwM3sCh1Gfp/Mo3A6jUsdeTPkxZMYIjE2q2inbpevD7beljBfVdWndhcVl9GIeoFi8DVYCe5ifakJXsbvhV+oTW3BXtU2ac+6hPzj0P+jaDhjih5vZzXn4GkGlBrwvf+UbgjXDOMMCPbYA2DM+z9mkder90Cu6XhZlHhOdbWmNOazznPFrPsIYO+j/17PmElmr4jKpRX2Gr8c3AO8lyoEPyw726U3QK5U00yuCECFK0Jp2G+hTjxShPH1E16Hm+FzZoRa9r51ooS6P0HdJuFlZn/VKcnAi1yHfh6T7grvajHvRBpQK9S/oobaIUMIvo5OTQ27qyt2uf/uZ965BcJvQjYXZxQMMpG1nqA/96F1lEdJc68fHXb71iE6++bKf1onW10b1HT+yn/8tPxF+ahUWYLc4MaOm/ZwwMNVq96A5jP7oTgz8+oKJz6OBENBKRLrOnfJwelWxzY9X7FDwhJZ6Jva0R2lHd0KaEFXdZhJzRfqp6iOp9HGeYYcDMcK89XaetsbeybmWqq9e2s3kfiDal0TMgTFCVnBVGCwN04lXCEcXivtux6vWMO6Cq7Oj61ANNzeBkk2QM/AfcguM8IVzr1RbwOnAS/BtHtt3MllXEo3yxY+210E1sOD3Qtxom+09+FE20W2u8w6bnl60ope2sLmYVZa5NHyE8Dl7qHerEeDmwUAPGVwwiA/291nB2Ytub6+4lRmeBgWMM8YVtdUx39fiUuNnZZXWcin536h5hCcS0Y4xCx2xrkxj/GSn5ETGLpE+LQKh0ptuV+YiHBkIJjzRgNBaTaz6VQp8UoejeWt4eP1m0SxevSNDtS6gVLFcsWQ+x+selMMSjanwWa6qo4yW0q5KIuRs59an2LdF2m5mZt6vXJ2ziYqeqpwxXsLWVNYHDFounBZJ3BF4PmJ7W4sbFszqVteXE+vr7VA9dUs7ztryaU8Op8mNJCfKEsTAe0+8jkZg6SIPdfzAtEAhwaVSjsXAUsXZzLlCT6U4J2JQaNSYBxKKK7XZ80mKHZxDreYf2HklHgrxVB+qE3IOA8P4k9A6GIR0E3lD8Du2w7tC2sju+wNDq5rbNLi8r70pFhMDirYSQoGP09fa5sZ+OAaPDmIeRnxEzOjqgPpFMClTsiEm1CviUX3hxE/sOoRmRAGYAB+9Nn8rmzOpc6IvZ1HaUBgxRXEdB9PUSJNB9tojyifEfAe/MTt0TJaQimkS4slByQgphQyMzE6LuWQmwRwBgACsIjMXb21Q/Z5bfXbM//sNbAvBV+/FPfqHO2Crpbbaymbf9cp2tCQT1Dwza6Mi4JWI91t87rPN+6xZNdKtdmRZ6ok6/trNtP3v3XfvxT38mUHgihRM6b3dhIC7usbPK6rD50oGA4pGAFPWiZ9RX6C8wGcKAuKesmAPAijLRgUPnlxLCYiJSnjAKxtpC3C8UDu4BJLsFqAAu9K+YnmNkuj2edCaHcgOwZ4QPfktIGRgQDIN2OFR7r6xtWKfSSOhd1m5AqQHcMWWVATwXrko73Z62np4eH+ihHVCOmNJMS9TAB0d2hCN5Y7ErhBYLrBF2hNARKeWtW2CWdtbDVj6qOq1hDKdMeKmQWQA5dI0wg9kRvqNF1frm7VEBFvGQGPxECvoJ07EBSBiTGTgQ2FfdMXhCqAcGyuBLlBeghScWecUYipGVfkN9qgE8HxzxYKOemL2AwIeWGJHVV14ooPAaPE3xKEMxpT6g25qApwyAW8oPsPPBFQkMNpg2ijL9hZkWzAjA24D7CDNex9u3chqxto4Bge840lPpKd+6Cfj1UX/lMXhbngtS3Q8ADnFMSXT+YuPpcKUO0ACI0vEMYSxBwobw8rpn9ytsX6Xigpp28X+cc7e2kT7gBBDPr3AFumWmCml7iCjdr5NcwGjHdGM8P1SVoj+8MDGSS1CqHT/67Qf2//nv/p29+6tf2OTEqE1PPbeBgQFXsIkfzGJ4+xJytBUAlzZgYI1wTPopnnWgb9Mure7JPjzUr/5ZFL8+kGwaVR8QsJpI2JUrQ/bk8ZQD65s3+m3/YM0eP85YZrtkLMTDzISseDFa+PHhcZBB+u7g0LC9/95vvA9TG4C1aFPU+wbxlGlP+iILbtOvnaZU9hC/nbBzhBtrcX5ALOSa11FtAIw+RIXSnpx3drbbyOiA6vTEZufn1VeIDw9vCzRI2sR+DdP2UDoYgAhxSJHJ1A/PO8/RPaZgxhKi5faoTVwYsQWlSUiXdKrDYxLSj+BDR+KtOzvEoJX8XGd2j/oFFnXRTqw1qTbcsqGxiq1Jxq2smt2+ddlye2u2IbCEd8RBJW/rK8Tt31NfHLZsvmxLq4c2P5dXHe+r/cVb0mmXp7tZwvXgyRFmRjADgrBurA/T3HBkb756Wz2Q9UMqduFyUn2SOLrr4oGjogHJ8UJW+VMvbRY9qWzNTfW+wNqQ6OaKMMDOalbgfFtyPiY6SdvgcK+HexobHVb9Qneixfq4hw3CW787nZACgsgv+IA1A3JRMaF0Z1y0pXw11xsx5gHLDn7hwZI9zPjDWIcXLFPx7azFcQ7heoi/CJgnJnlOdRFLdPhiwK2tcQ/r1tvb67yEwU4cI5AH8FTBMdFL3DKiRRZlalMaxA7G6UDMwZVS4uwTpnB+bsnlbU6KFYvxR6MN7vwwPjFgw4MDVi3hSMHi8Ps+KLGTOV+0qVix4j7e1fCqA+EAYs4e2Y1rVyQbhD2aWm15eUMAuFXKfNoNg8jm8n6j/e4Pf09K9qy1pxrt4b0v9E1hh6E2G+yfsPW1nOhj3bZ3tuzCpbTdfmXQ62Z940B0VRA9CU8Ky0Uku/t7261T+Gg3s2vXr1xXX2pXeXb0bFhQkzUsMNb29gyprZBBaeGPtPcZ533a+Bu4UeBUri5KpsGXkFfOhrSjLPGcG8B8Dzww3Ncfv8c1Ug3vhCPaFWdKXd90fqx/YYMzkqp+65mQi7Cz1dJABtW280tf2766x+Z50M4x7OSRPPBmKCkbSYZ74TfnyBN4MPFMw4yWIF/AW86b9RuPwSMVEhyFLAH8826oC+2144t0qROUzPAc7eLXJV+DoknM4zq78+XnNjc7YxVht3XJYkJ7wr+bGpOiz6jomxm8m07LONLEE23qh3F7861b4pnrtrYunUP9HwWdwQMMt4MDKdH1tk1Ojtn07Jqwd4jTimhlgW3WyYpF1b8b09bckreu7oTwXMW++GLefu8Pf2hTU9P27Mmsrqfsu9/9HRsdviJ+w0xZMECoT8pEG4TD322L2uaXz+99vS29zf0e5/7nq3S019Lmv8vb8KCngRyD98Gjke7ErJ2bnrJVvEtRTvUkg3bwG54hLbzgkD3Hon9oIhje6z2MDzIHOuQrHr5Qz9DuFSnlB+JFtD24iG1rY8sHszGWIKNxVgFrYrTEc5XBagYE4FHIFQ/DqCPp1YxH8Co3HHg5wDLBQYdzZB5HygvmwVOZAT6mniMTwU70YQa8GZxgsUsGGkgDPohTR22mNffJG/SH7MMwRnnTKWaZJ/xbLHhKne7l8NY/dN6N4xp6BGXAAFcuFXV/zwcfvAzacAyBB5Nv6gtDPvKJGQDUAxv9BPxOWYnR65gcQ5N+821CrsHfkJ+t0SabHGfR+T6Ldww7XsNTD6M+bAUHLb7Mrh6FWA2kAk3oGufcPM+eb6EvhgvhPNz/u3ug3xe7P8sbJHi+KXHSPzdLaA/3oCPYC6EgqBfnPdzT/0CzPBPywE47+PtKjLbnyM67tVkBL9LRg3BLDE/QOAYlvi/IpgSUHp8R3Xvd8L7Ojk4CvgpGfuo/DEyqSZ1fhYFM6bniYxjvj09x1uF9ahHjTL1wiHRWyV50WtqegaaGSBhkYHHbp08eS7dlxvKR/cmf/CPb2N6x1994y+7ce+DfGBwaUZkitri0pj5DzuutXXQBZnecJRyGboDzletq0hEwMpUK0Bzh/RKSoUnb3NgRnmiRnMWRRfqC6nh5eUl4ac1uvXzFZ8RtbmbE3y7b/OyC+FTa16yaHB+3q9eu24cfv28//fmP3anpRHr8N7/xtvBDzvHkz3/2t+KtUWMRyWK+KNkp3La4al2ix0HJfTBmXPoXeHLywgV77Y2Xham7bGFh3gcRu3s6dO2G/dEffcNpeG5uVTJ73x48e+IG1Ir6y50v73rZl5ZXne4JawjOYB2rV26/JDrvNGbs0XJJyeX6iPLTq7qrx4FHLa26hHehOzGg7wNJaic3xlEfOgeHYrdwGhedBBpDXTynLZUDvgBVotPh0Q3B1tVVtONxWxS+S9jT57OSLzlrEMapa4RmwNxBPrnRX+VgZmW1yruiudOqp80Aj74unWFYdbMoaoW6+QRUGXg1fDis3RFxzK2Ljv+CvvfVbHXPr97iL3qW83Zdq5UF/ZrddTvSV/nhZ1DY8WHZvvf979iTZ9O2tb1nZ17u8P2w13t6Xp/wRpe9YXeZrHpjBuukcOKodAecqZwu6WPKU9DlQt78nOsv9q//Pj+pPe3nnJEXUYN++3dVp+h1yDGcruhnyDMGgbs6Uz4zZWtz3XZ3drzfMWOUdQ/hBfBJ1qhJSb/CEEybk174hn8upKs+Rv14OzgrIlKA9Bp9n1CptAmDdwySlY/gHuoDwp4Y74MORrWEOvQ2UApOSzqhHOjlBbUn16hD2gY+D2+nnqhrDLLMpICHoNsSESEpOelOak4jYasZ+OHwrv8q/WNkm76LroqsRpaoAxgzyZhdt7y4pL5+wdIs+As9ia591obXZaPyDl/F0A8v1kfO68BbRulTDxwZCAGDY9it8dlIA85ehC5i0B2dQtdFE+4wpnJA37yr/6qLkB4VE3g++Vd9Ke8M2FM2MAXlQwPGxrGtOseRkbrDiZjZy9hQGOSHJ3q9kyL1rnMcMek/DKJvr0rvvnvPfvg7P7SisCDRQtrEq+DX2Iub1LYRYRLqjjqoChd+/5vvWO/lS3Yk/v753Uf281/8yhLN2MhalX8iRUAnIb/wafq2G/qVJm3rBn8dkXf16O5eTrXP2ZEtiSdir+rr7XFc4bI+Lr0PoaPHqBvwgNskPU/q96ofnEUJd9mA0V2/CQ28vb1h2cy256FVcmBtfd02Njd84d/Obun0klcMYKgSpfOWzh0tzLENToY4eWP8xzZMfyLqCyGDWGcK2bST27UMtkP1AzDE/k7GB9KYVXCkd5nxiG0FGxm2XdoWTIUtN/BR0c1/8Z+8+aO8GmtlfdcVsmS6S9dbLZdlAd2cgHeviEjEqMahsSdGxtTBIwLqezY7M6+Em9xwQAcl3uZONidQLWavxgFUoWSsr4tAJKCuXr0uIX1qLLC4m92zBRE9z+OtiUmoPRGzof5+VcyJtTYzasGiELtS8AUGxOi2t1ets6vN4smYLS1u2+I8i9kxXSepbx/b/PyqGL4YQbPu65s7e1UxhKo9fbwmRnokJaHBvT0mJoatu7PDwe+V69fdECM8p/1I6SfUuCxUKhCcOLB8ZdOaY+feLocs+gkglMLa12fPnj1XWSMqO4aBFgkdgWU1Al6AVn9kFy/jec7iVRVn5KyOnBNQ6FcZUW4QQCwC21Df7N1pO5MVkCDsyomU2xALEKPY6UnopMFjVs0jQsQLEbBawbNZXKF6eCphEBifG5Ua1Mkk9E7Uds+m5tSxFiwnUMJoE4A9lW4XEK4ov1k3mLMIIETNCBUGGLy0YYIwKdod7346Mx0B4gGkUReMfkGMjGrh+UJXojMw/R8CrjFdGChMgw0gwiga36ID4QFEH6RjwSjde08FJdQEHohnpw3ukcQaD9duDhkLS04/n1N+pWC0pFRnxMoSg4O2KgJi1YJPA3/9tX7LCtAVi2LoTXF1zrQtLFVtfUud64iFfQ5te3PN46WubyzY7v6K4IuEQJ2Ul9aIPVuctp/++pc2szhrsSSjm6LxfUIXhZAN1eOyDwAw7fhAeyabtdVNFKqEdaYEEhm1VEF29/Z8xJ+ZC4SxcmUNJqHOiMEeBQgBAihi6jOFp6YQOKo+1Qn17VXnjJbFiwEieP4SNzAiQLawtOy0x4KTDC5Q376om4QIgzQo21W1B+EwyDvfRCHBSM+0T9INU6oAL8qbmDd0xDUEBYoaDA/QCwAEdDDLwEev9T6LCDMIxABCVHmDJ9D2jFyynsfWxqbKy0JwwcAKDZAeABQgALjEaNufTglQDuuXmGAp7238yUcP7LPPHtvYeK/6jfpbCzOOjkSbIZQJwIE0yRuzUlh8mnJQTs+3hB7P5/MFr1uYOjEiWTgFunGjKIZXpbe4sOQhLBDwtenhKHfQfGDOIb5amFIFGGTdDjEPPUf/aFU/oN4QkkgMvCxYFJnwWSjz5JG2xruawZ/KqdLoGLT61na0dd0D2Aqkqs4QELShL5CnI/Xpm9oHAvHffomcsVGLAQgEQ3/tqjZ/RGJCygFbLSmu8zyPOujyTwN5OALyuO/ZCZuuQVu64u+yARSoawQsU8fA2EwNxLujRWCkWUC8VTTZpp3YjQ2NdRKMm/buL39hG2urKueR9Yq/dHSkrSg6Wl9bs0ePH9nFSxfcQARfIH4gygmAF17T3h5Xvw4L9LEYGcbON956SYrXsW2J3hkBP7OS/dHfe8MHc+58MS2BWG83bxA79MTu3tm0paWKsdBsSfxuV3IIr33oaF+CFQBAvMEv737pcoxaxIjQJlo/IXyU+ir8cje7rz4bFiGnL1OtCGs2zqF3aAbe7SGcVGn88zVH9ARTSDGyhDZjQfND5WvNcrmiyiRZJKUT8EbfCeETAE5NPtLPd2gb4l2jPNOfAE0HReINV41ZD6yJ0NomWhStnZw0KN+AFhSEol2+MmLFkhSMs4iNT1y2z798qHePVb/17tnf1dWuNPdsZLzVF3Er7EfULnvW29VjwxMCqs1V29k8EG9st/GLaVtbkUxeKFnf0CW7c4dphnjCNIq/M4AupU15Yjp4lXVdRItMIcXAgid9Q/2hXVT/fv2lmzY//cS+8c3r1jukviNlYSeTt8xmSXImALej43rJ7THl+1D1V7LRoUF7XUoGg3uEzRsalXxpORVP33DD+ez0knu8DQ3H/XuLUo5ZZ+FYMiCfE7+ORdTuLUZYs5XlTRsc7hNfbJGszqiJTr2PwweZQYZnS4tkQ+lgX+Vjwaak5OeBsEnRB+8Y1G2MtFheSnOqs1tytSQlulN5R8kA1AXjFjQQlK/QiRIe8/fUQwtJe1YfaXawyGwMlMPMNrPqMHo1C3DvOrgDQF+9elF0VWepVFz53VQfFG8Rn8uJ5pnOSR6JT4zCVi4zDV/0JPphYMCsYH/w+99SniQj8xlLxKI2NT0nDabBujp6rbMjZSMjQzr22MTwJetIYbBDsZpSnyR8ohSfengE4XWOLdHeZN29zIxpsrJocHZmS7iNBbNibuDo624Xb78kWuu3VSk91MHUsynRKCG71m1UCtClK5fFu/EWwuvusqWVj97eYfEYquGr+mIL5+zgDudevrvRSVdRgQIT5L4UH10kLj38ylmndp6tnfuzpMl3eJe0dY6s40ja+hOuf+1vjUfW9toW+rSf6b+/+LVNqelm8MwlzyEP/o3wEd/4RRohGf91/tz589rBDcGjH+M+5QnPoCyCicLuXdD3kNiLg46hXikHZUVeco+68S+RT68//VV/wFmA2b44tGxtbdrHH33oMxzBtMRRR+n/1jffEO0Kg+9uk6gwW8pK6j/JZFx7q+3ltyTP+93oAn9ggAK8GWlmMLhO+JeBghPR2q4wTb9oDS/uendGWF/e0zdiwnl4sR4L41TcSak93WNPn6zZ4tymh/KJthzZrVs3hNXHlL544Bl8GcMTspHyfHX839tC+4Va8mo7r3/qgyP/uE7/5IRBU7Aa8p/KrM3ygi+HFGpphCP1jXfk3My0GwCYVaisuXxF5pEvZBfyASMGhgDaB17PObIx4PAwm5ayfP2oEy8rRjd0BGZJMhMI/I8MwLCC4YO6Z6CYa+QdXMPumEN5dZzmBrfgvANx1Ywy5JX7yD+wHIo93/I0dJ9ZHLVn+AblojwMBvAOBhqwJ/VE2pQHHSB4rYb3oG9fCFe8G2MLRgyuw0/z+aKngb5GzfIOYRcIFYDxxo3akiGetr5BmRjEcG9sfSs0C31c+VM9ciTveGfW6oR65Fu8j4ymXcgLaWGIZOB3sC9mff2Dluga8Wn+0AiGFv/+1/5BfxhpaPsaDbB5NrwEYavRCRv3PKvsoo8XRv7z66GfntPi19Jg4xfUh7MFSdaSheJVnPO0lDOOukY/5+/XPv9iQ15RP+SNnffcKK/6cA9UJeDGorpgIGJg0I/UG7VBXXiGQkZ4HqcqeBe8GoNwSE98S/cw8Puu6sTQ77tfow143nNKgjrRbzwtPd/MmKzYhx/+Wvk11/G++Pwz6+vp9QGiXK5gt1561T747cfS9+qsu69HWLKkNj3z9QoZmGehcjATxmp0JRasBvN7yDF9g0Gqoq6VS6w1wUydRsnJTuFXdA8MT1E3hBFmIpshesCZG8mbW0XPynVP34gV8lXLEMY4nvY1BUZGh2x+YdV+/f6H0ucWfKBqeHjUXn75VfHDDl/El5A4F8Yu2s9//gvJ7APh5l57TdfBBTdeesmePHlmDx89cmNToVhUnR8pzWlfx2lhfln1Jj7Z3iKMu608NQrzPde7CcluwjwqX3pu8uIV8fVdW11alaweFRYOYWHK6mcYxy5emHD8ura6Kjz43J49n7XBwXHxJELyovfQ1tAGsxS3HBdznbCrTq9qb9oteKzrgjau+xl0xT81JLQGvysI6zJLNSt50t3VGbDYvvKyV7LHj6csf1CU3JHewXQRJeKz0yWjCPfMwDM6Ak54kAoOadAoznB8a2R0VLh1Vf0DutfryhvtyYaBN/ANBjThBeE6fJ1BJ5cbkImedwdF0TcygOvszoO1UY5glAzYhOSdj6h/HFUP7JvffMvu3X8kLH4s3hHe436tr/n7oi+chDiH9wbDO3ycb5yo3VIqw7FokLVJhMeUl69QkfcQ36kg/77vtfvUeOjToSziAnxXz2C1QZ978U3u6zozoWppUGfw+ZTw8707X9gv//bnfh37xwmyR/0AewALvcYx5uq90OBBl/Q8KLFQVm5yCw5F3VFO6kHl0TmRLOAbBbV5RWnj3Dov2YlcaRNOR35RR393Cw2HvKZcfLM2YO5e+PpWPIEhv1ltwiCv8qRrzBrCYErtYJvAroNcCvz/mAw7fnvB/8SQXH4pDdJl5ze0z8w25C52j821dd+xIaY7Oly2kBazhSkjuQ1tIRpQ2V3enddPqCNKQh3hDAtWE826c53ZXnZH2GrfB/UZXETmhwEq0ZTyGNqM/ZyYz3kufVX/dRUapdzCMrrAbBwPk6VKp53pz8zOQ/bXPOcpH/wn1D066bmM4EvUh76NvW/myRN7cu++Xbt+1e7cvev2MuxPIWSVctQk/VTPY8+hDxyrz73z1rds6Pp19Y8n9sv3PhRuEMYUjoPXMBuUdxvRH5UHb3eIVUdmbrixX7seEs0pT+LlfIoBsUJuxzY3VtxWdHFiwgegwCR6wetDWXCywQHBZ9QonVP1C+qSOmIGCbXpOEy6IKFTPSwSPEM8hggb2HjqVEcecea0QW2xJ12rqD4vHbKZ9elwWG+wfbWXh5QXj6I94dXuLKjvNjS2qA0ObWmFWSslaxOduhOl8kIILPicL3Ks9xlY83UaVAXYi+mjOE2EWZKqmu99c/JHrfFWu/fwqYhE4Gm/IoV3Q8d9j90mUvbRx4KUdLWEMnskEL9rLC5JOBcKG1FDY6A6kOBjIQSPn+UVEUBnuVjxeLMZKdxUO0IDohgSo4XpxjGYtbRJ4W2TIh1VI6xJsJZ9ugtGHTz2k7FmGxpKWVcXsXW3RIwRm7h4WZ0eL8mwaGelUqeKK1tOQrhYaZTA3LfDEtN/y1Yt11nl4NC2NrckZPEgi9h+oSQ2yeryZSO+eks0bo/uLdiHv523u0/z1iCl4+atAWtu3LeblwbUaCkX1PBXmHR3jwhVHQjj/E4mLMLHdLqenrQNDXRJQaEW6lS2mIOB0dERJ0iMSnirM9CTTHSovrfFqKS8HElhjiXEWBJiPGHKsbqKM9/QyRnhFQhmyocTIwJDjFcgBUBPh0HgQHT1jccixuApw1RCDAmlCsQTPFOalR/3pFcnRoGCAdLmLFY4MDjoBv9yCQ8cmF+jG7wwGnsoDQkpwi/VFBKYB+GOYEoIeToeDJ7yYOiCRjBy+vSVcyGO5+66GB6GLDdqn6qz867yzggowgWpICpS3gknVBRtNFrfQMwuXeyxeJva4rDJjSd7yjdAAqNtV2erhI46ufE8hlnVR6TTTgRAGdBaXib+2qkNDrQLKCVsYqxXeVf9RuqshUEkMYC82ra+tcHe+/jX9vjZQ0t3x+1bb71ip+UmW5nbNRYhhhNghCXMCowSxaDMyLvqEa+LTim3zsD0lxiMjEQzGrib23XAwcwYFA48cmEoKFwoNYeiZTyNAZgwFQzF2dye0x3gFlBB/dOuzNiIiO6PRBsM2sDkYEZM98HzASGyu5dXXTMYErxaoVe+AYhmqjDhn5jSiBeYDx6JEfFtBNaugB1tArPhHrGuER54OaBQMRXaPaaUVkx0C5Pc3smoPomtB8NGgKiHiYagAX67J1lLWCeCWR3EYedZDFkwp4g6161LHWrXvDNAE5M00UBuP2uXr0+qTQOQwUBIHE0Gero60/q+mGNZSv+Byqpv4TUL2HODKC0hpkp94FHrXrUSbFm9C20hJA8FCjHM4lFKHEdoG9BEW5E/+l8NxKEMejw87QhDnkWwZ3dzzqjd+1TPe4gi0T+hRerIh+qbNmewAMIg/ltja8pa0gNm0SS4Ud/iLzkW76TunS4QPiEPpOtHaEt5Cc+GvsP2woAonhGuw7YDHbpC9zVjv79JXjnydb3nXgN+he+FPaR5/jx39HJYSIuL6s/q99Qzs7BcAKm80aZGN/YT9gQjTZR+rbLd/eJTj1vKgt/37t1xo//FyQn7wz/8fbugI/z5+fOnqtOyvfLqbadB8kh9s8FHkClnZ8ei7V19mwEFpvjvWXvabFHAbz9XESjJSrmKWWev8i8ByNTkjlSDBDeLq+9bJtNqH326qrzEJKBbLbO9I0VOH1Cd9nR3Og3/8Pvfs08++Uh9Ak/BuI+6i3U4wKePMLhKXw1rR2DYUd8SXYdwPuq/0IvqGX5LeAb4Hv3XDQ2qv2OlAU+nbXhfsEl9C29vkzzZE30AXgFqYdEq2gTaoc9xTngC6nJjfUP0H3Oeua1yFCTXCAuEXMQQcaD8M6gh7KTyI79O1PdyduFSvw0PTkgJ3DEWm71394n1d3fbSTVvly90W2en+FT8TPz2us1Ordvrb9+yxVUApPqZ6vHKrRFj4aYv78yorot6rt86khN2/15GZNEvsLnp/fNY9cRsvmJBvAPw2dQqOjqRrBl02jg7IcRLi4f0YCo7PCrZIWVZtPX46aJk/pCeabbNzT3VW8RD4bEAPrQ12N9t/ZK3gKeD4q7qoGxtSbMLV4ZVR+pjDcIoDaK37U29wyyDYwd2qRTrHDBIyIxFgfOjA+dfDU3Kp/gANNOKF5HAFSBwXXXMoCazlfb2M3pfeCXZ4nxfksPu3HlsBfHQ3oF+gT1hkWqdOyQcHTcJz+RtZWnHB6ZnZmZ8bZV1KeOsW4DMxLuD+I4ozayngLGDmP0Adga4pqbmpGS0iI8S235Psi/uNMQMmf18TvydmQUCdycVV1r7+7rFm0x1qjzGWWOEMjdbX0+TjQx32Y0bF211bcYHtY5V7v6+uPoA8jIoJ9HmhL1087byl7L5hVm1601dU3/56CPV6Imtrs9bT1+Xh4eLNKVsenpWdbZrPcJH8AIMEj1dA7azeyAemrKh4XHR/an19SYle/ZVxn3zuNqxdmG6ASnx+q748xj9P7NlkxMXledme/2Nb6nf9Yr2MZ4KbHtPgeUEDgWWqE1tRgH0PsjRz8NOr+I1zpGx8GtXynSRsvK2P++p1DictvN7X9/ogr7rGX/y/AFn934854nn21fnIXUe+uou98l34NHOU0OqYT9/0H/xIN/iWU554Txtf08/QWGejj/2lZpP2TCcef3oHf6hLIJM4UWuULLrGkqCn5+nTQrhhPSoR/AZA7niYS3BGPzBh+8rYbAe8dz1nIRpe3u9+Mau8LZwo2iQUIN4seV2C+rHEb2b9EWeX3vzZdHhqi0vbahvhhAFqbSUufoTY3FowlNkd8rW3dvjPLS7Jy76WFQ6WXv5tXo9s2p9fYRaW7CBkXHJ2TZbXSrYgGgT3aM1VmdXr19RP+oTHsYjSkUAZ3KkdF6t56WsVbGf166FeuDmizM/8bsvtvCe/oqGaxjOFWRdD/WtSjsnFtqSNIIs8MmmNv38uc3Nzelao+MunuGIAQHeAH7AOAGvQa6A/1C2SYcQBtAzs6mRJcggaBynERbwZCZQaF/pZ1IqMZYReodZluAdMAqY8ViyCNkC9sFjnbYG14D5wJrMAkDmEb6GPoeugBwCC6I7IPc4p5TgO67RpsyUgy54F4MA38JJhXXZMCa4F57yFpMuyX3Hvfo2hnr0E84JYYLRhRm86I5gEvJ6IF3E+4bKR3xw8o3OsbW5IZnRKT6bEt+KOD27DNZ3fOCd9L3+MAoTEjQtvip6LbOGSRicgM8zwMBz6FY41ZBnOhR1zOAxIenAt2DHof6E9KYhS3ZLpxUNQDAo2XzbPdxp8/M94r8DHfAnUAab6MQpjX7JEbriftidT/kezsO18H7tmdpGHdWO3MFIR5rQPG3r7yqbPOVpkCbnnob+nn+fY22v8QW2wHeoi3MDPDhVR4ruXySf5+mTpH9Pu+dB5Ts5lSRWXxSZ6xyDGe9iGALzYkwPaZGuG/yVkO86x4wJNoZ/K0HfvVzawUCEBskJV87PPrPZmSf29KlwTX+f3bt/TzIxbd955zv2wW8/soVl1pHZkn6VE102i14bJAfjric3CQdg32DxTxyW2hPtjpvQ7TB2ofOVRA97BemK6kNj4+Pe95kpjY4k5OeYtSDMA03jhTo+IfoQ7sgVy/b5F49sZXHTdZTlBQxPC+qLh+KnH9t+sWovvfKaXb96w1669ZryPikZ/JL0IbORkQm7evmq8ttkV65eVR+pKC/S0aWnvPP9H9pnn3/u/XXywqTz55npGde/ivmSffHZA/XvLvvG228JS+Xs8eMFX9+KfpMU1hke7LXvCfOOjV6yv/nrX3g5JidH7crlS54Xwvw9fvTE5ubnlCdsBCeOnZ9NzbqMZxF+Wie7m7Gf/fwnvmDwn/8P/4Nj0+FhYTinCTTZ0FbwKWgI2eMXzjf6FzyBI1RDfHHieGIsI4xPvDUhfIwXbNHu3rtn++qHhBBqkJ7oDnZnh9aovbXtyPYLe+LHTXZQxg6BHBPIF7HQJujkrMdHFAcGmtFRMfbCq6FTjLNkmvAq0CF5hSaRmTjuYIvxnOsPVE19IwMCH6YkyNTA39BJ2cLAF32PzuE9wb757Tcd42UYZJKghrZIl/dIg7wEHnuoa6QZDMBcQ8fgnAGtzNaqvfbqS8JVbZ62p6F3Q/60c6L69PPzezWeVDPkE4O/yY+nblBE3nOdb/IcbEUHnQc+SHuSS/g8nvvZ7W374P0P1RJoM8ozerhkRzqRdNxAxAPqytdf87r5ytjv+dFHOHr96DrGTwZcCLuJUyP9v8igm/SirHSap1PTajccblkwloHoUF9s1B9tyi+unV/2AnA92CROvP5w9KG9wTG+MLzaOGDEUEYGmYmqwECtLot+JEdIT/mFlpQt0U6Q18gtHAuRj4RoRq4wWJQXL0BmsDbXtnSjKcl9Btm61CdxLPOQOk7rYSY89e0Dw5yQbS+D6JK20E5IOT3tdOn1pJc+/ui3dig9hLCf//q//W89r5OTk+4YxDO+qx8E2lKe9S67Y2LKoGtgRSJ9YETHfkF5KuIz2FeQk+50p3pj4BQadKO66uuFkV9H0nfPfuUResaKs7WybE8fPnIe9PjJY2PdUveOp0FEB+Aa6gGaOVIdHKteX3/lDatIx//Fr94XfmUQtcViwnk4Q9EA2J75JgMPVJg7BEFTX9+Vn2BPVB8Hgygz2a11W19dUtuUjdBTtAm2BNazUja8HXkXvIBNjCyiLzY1tTi/PyiH+vEQ2tUDpw8wC3VRp3Rw6iYvJb3fFidcKva1sp4tWUL9AVxSEn0wMAM2oQ3R6ZitjU2QGYrBmTpim1ubwiBE02l2u0pMOIhBM+SL91E1MtTqg3QqpuOuc0M//IH6gQ4axkdbftSeIJxAvZgn4QxKlmxttb7+HlUkCyBIADbW2cXJcRsbGbXFxXXL5PK+ICNEAQhcF+EWCwJDh/pYJGosDsNUIqaAH4pQcrt7EpYpW13dkNDZ92mXEBgrwxO3yb3tFhakcJek9GKsKFpPb4cYCCOZyuxZ1caG+218bEiMjClsAvMNLfZsbkGEdGixJCNCVctlS7a+ua10m6xrYMBiasC1lRXrSktplvIwNNilSmr2KaWr61kxjBbbXt91oMjITCqZlkI6qMYtu5fpwuySNUeZbl+v/GUsl8cokraL41dUJ/V2YXxUgiXqo4zNTVJE1CgYIQhvlMutejzIEuGDGqWYSyjSadrF9FqZIt/Ra82NrWIQDVJuCUGUkTLeqQZkwZJG1acUdx1hSBCaSDh0IgkTUa06PFPmEEgicjUmnRIDBeKMxmeUlyk+TNt/cP+JzfiK/KciOoETPY+XN4CBjgugJYwJgmhjfd12BH7wmAZIAOIZ8YSZbmxuOvinE9SUklaVizx7bDaBIqZbHQosYQCjo9BhqTO+QfmZGYChHyMrTJZywaRhNA7uRZyMfmJohckCCES+uh9CqaQ6mmxiQspJ9VRK0rLtZIlJGBG9tVq8LWpXrgzaKy9N2O2XL3ncThacvHd/wXYFDHYkTPE6ikbUXtGKXRwTjaiOVtYWRLM9tr5dZ3f17MLqps0uLojhHNjQWNq6OuO28iRnOyt1loj2qgxlNQGhoIj/oKPaicEmvLoAXiy2hPc95Qxe+Rj9JOB0HQEQwuO0uJcIQs0BrI5h8EQVoa2ssrKIy676C9MUS/qNUX6vEAzuiPJ6dXbC9OyoTTAS00YYnRl9pn53pZCcnTBKe2x9AmJ54qcqDb3qC6AQT3pPAmgrS+gLCSKmFylllHP3lpCAECYX2KE9iRPd4ILXBY7okkEdFjOBwTEQREifitKF4zB9qCCGB3ii7QFHLB7FegXkn1kAFPVE6bp3lPjJ8cmRtYhhv/XqiMcBJJ45ee/oTtvwSH/Iu3IYlL4QL79YKKlvp52eyRdMHSaH4Gb6KfmFVhHIxGKLCjDgURGNt9v61o79+C//0m5evaTv4THdLCZd8D6BOkSoLNqDNqMMDkz5htJ2Q67S1SXRUoglvb2d8Rih3IeWqTMGNZpaxcSTSSkNWJMBTwGoMTJ90tBqjXHxs1iHQCmhgNSDHSjCvlVafd/7vSQU36aMzry958AYOP9qC4CJfgUIQKALOHEUryCvKlZ4318N/S8kF8oWvsHXuc81mvP8mpNmAAf+rnb31tJV6huwwdTNGqjwkD4qhcjEzkTbD7/4wn77wW+kFPfZF198potMC9yyvd0dB1koFQzczc7NOghDhvCtnZ0d25USRTsA+lgD40S0wiAUBlg8qGJJs1dfG7V98a4N8fZEe8z+8O99x9oSkgs50UHLiY0Ot4sfLFoy2qq+2W4zCwyutrmhEW9i+iyCEjCAYL165aKxhgDr0zAdvKenQ+Atr3KxzgQDZAIBqltAfzAKBO8f6o1BCQaz8F6CBzLTCT6HIYS+7kq4KhWA4/SkFzFknKhO6BukAz9nwV7S5gLPMzgKn2DBXYy4tX5JmC8MFQz6xeKs/yB+4gaVE8m3hCVSbZZMJGxpYVVli+vZiA+mP3/8zJ4/W7YVAR8GPi6MdYknmv3RD7+l/G8rf/S3dnv+NCu+lladbajI9eI7FSuU1iWn6210Qn27NWXxlqgAzIn6+ZhkJZ5XB65kNhLLVfAfvoShhwFKFmcdHu6ykeFuKbqL9q3vvOkxv0fEp1CsiR3/7gf3bXf3RP27S/LlTHV/JNnTYh1dLC6eMmY7NDed2UGBRfx39R318cYzKYDPLCNlsK+32xpUD8xyGJkcsBtXL0pBxaDTovRU76rXHAqk5AtKOPGAV9a2RfOEZhJfUt3ti/cij/DqZ/CF+PTxeLPAIet4qC+r7ufmVqTQdvqUf+n0xoLKxydNtrGBHGW2Y94uXrim77AWD2EhiN9fEq8675Nq143tXZ9h0tnVK94tntfRadkcNJ+X/CXMhpSIYlnvYgzFSEWoshMp7esOVMlHQTKOdY5amXlQyYkOGqRIpFQXu1Z/Wic5lrTN9RXbykzbxIVO8dQBG1Z9U57+PtHMibDLUL+VDxjAVD+InLkX3+NH03bn7lOppcfWEq+zdCdeJ6e2tlawpeVNdeMmfbvs+K6ne9g2Cd0kjJDqaFf/WXQjQlPjsa1uzFjPQIfkRF57yXFiQ4SQgu1e13hoYzC4MHHZLl96SXXDeheIWAa4iTuKMhd4jyrN+U6NrxFHE+MhChfe7QyQomTQ99wIpd9uQNIRnso7tf1FWvzVhXCfHQU/XH/xrL7H8xzPz2g+0UzglS94s/NHnWpz7zs/54HzU98Y8iL/8FSe4z12lGB4BE/wdPjr39d32MJ3akce1K46D+fiy/rt8kOP+67rXOMeixHW8sruiryq9MVgBbu/e17XXt8cUCj1rM5RjMDs28KEaeHrqhQejDx1UfG5syYbv0CYsnrrH5wQH2qwZeEpvSX6b3QjfLozYq++fsPe/80nPlOFwXr4+vFJ3pgdR38sFuGFzN7LiUdsqS8UbX+3ZBcuDNof/v2LVhKOOMijUNEPmCE4INlPSMOolYvIabPp6WnxvQHr7R2XnIA+hI2FXeCb8FUwKn3H65Vin9dL2KCLr7cA9/zgR38uNIcfOSVtcLR/R/gJBwMPD3D+PN9y+axzcIiH8ZmZspWlFfdy8+npuk9/cGwINlIaOEmAZXwtsPM8oGAS/rGWB56HlvAu4xkGzgk5wobcZIC9U3oNBigwGA4I9CvSr2EclEwcOZiBSjkY6CRN8CQ4jxl24B48OZnVSV5RjJHfnl8d8UgD95AvjPJ8C+cTdzw6COtRqSVCPpU218FT1BUD+8h+vu2GGtVTq+oEjMjW292tsqkvq18nhOGgTcKW8Dw6EHkgZMro6KgbvViAmOoCF9P3CXcCxgEjEhqFslM+BlMw/JFvx9dKh9lRGPmZOeDdnjYWf8HJA0zEYAD0gyyfHO0Qr+11z34Ij7oC5zWy61mftaJr4CK+78YHHckcNMYJ/Z7yOl35b+6j0YXfyuY5b/Jq8+2r83A/vBduBvwWfruRKlz051wf8WOgcXgDv3mTRx0LKo8vduWDa2zOr85pDR5zqCN6GvVPeM3AewNPqw1M8D1d9vyDKfCcPzwUXWFYcd4dBmFri+zCw52P8w29B590HkZ6fg7u1I1QNdpVCuGlM2HCRp0fVfbtt+//Uhzn0L77/R+oSep84PrNt16XbDyw9z/40JrUp06kV2LnAC8QIWBFMgxDF7M18d7EPoGNA29xBrjQQcBn+/mCxYlPLgxISApmaOL8BYan/DhdELIMHbxSLVikmVo+sefPpy1fOhQmqFisJWn9vb2iqXq7dKXb2jtOLZaIW1fPiKcz2Dti166+IjrvVZuwph+ORGEGNEau1TUcBnqEj7FNED7t0Ah5ODU1ZX/2Z39m77zzHVtb3bLLl6+Jz34s2muzC5OXJFsv28L8qtc1IQ6vXxmzSeGwo/K+tcQS7lzxk7/6mXh1s/3j//RP7e0337LBgVHHEYsLy5Zg4FZ8ZVe4ZnZ2Ue1m9oMf/tB6+rptavqZPXhwV9gvzCzs7OqwQeH9HpUTfRF8y2wu2puQE05wauNAZ9AcjUm7qy2dxtTfImEAB3zstgjxQXDPz//2J7Z/sGvpjqTbHaqHu9bdU2/jo43ChxlrT8VVR7uisUMhFxzu8NwW5hAdhygEdW6AhWdhZAQz48WL4xJ8mn5Ov6UfuiEfQqM/iy8RuxvMDU8myzg5+HofzS3C163O89GJgoMj+hFe0PB8pePl1Tf0+/ikrHb6pk3NzNt+AVoSL9R9vkmd6NR/8014DdfIXy2P1JH3c5VwZKjXXnn5JZUdGYIuJ77mfRd+E3gQ17n2YodP6RhV/5C663uz78TmV5H9ua/aJWQo9D3kF5dqacHn1ldX7c7nX0pX1DXlKtiHWCuBqAHiRXrfQ2mqvqAHvq+W9vKSRsh3KKPXgXZfj0+6SVG6Q179LV+q2spmxu5LdwHjEWIa/RheQ2MwsFKrP9LTaUhf3+Ma/R2dnY125VvMMqOteJd6YoOHE4YG3sL1KMZdpYVNBxkGDePgyeA+A2pcp62OxQNpL+wIfV1d1i+5QF/CLon89nX79C0cPx89e6x36qxP/ThNOYT7GvUNZAVVDt/2OqIsOqcclId2YNDTPdhVX+gDpE8EhVik2eZmZ236+ZT9i3/xLzyMHoMs6JMuf5QWDRccLb0JaQFva+dSYri0HrTObFG836kT7Dm53I47BCAvwAuqfjdIkxBlZ6vJBvLuzov6HP0hL0zx8Qcf2I2b19xmvCP5S4QFHNroH8hLQjCrYFYRbREyZ0d8dJeQpMJ1DYQ6rsPATV/F/iZsQt71p178gXKdUk/QNPVHe3ubqyw8ozamfAweZreDsZ9ZQ8w27erscOyG7sWgLc4QbDgZuJ7ZHPovOsa+sFJUOIiw6/CMXHZb+j0hjY7cvhQVNpqanrFF6T45yQw8+5k9TzboU3UqW6nIWqQlySLW16xXnXZ7PnwGC31DDyNPsMURkz8Vb7MuyZtES7Odqa351onuYSXS48Y6ns4v9Q9nacegokP6FDRDPhu+8fbVH6EAX7x4xRtufm5ZFXtoTRJS1aOKKi0QA4bfrc1dn5Zw8eolFTx4VJfwRDtpUAWwONOZlPljW15ac2+MEqMmUgRuXJvUc3nvlHTULhE2oKDK1Ntki64TAiGiI1Nlonbj+kWpxXiySEkfGxAIa3NPzSOMZWIaX3752LayJTH6AO7SvtjtqQ0M9kvRblJlt9nK8qqPELWL8aLw9/V06H6HJaWkJ5Md6mwtDmjTEkbEgGxupmIYWTpTxbf4SPTBYURCLe/eRtbAgjola2lOuFF/X8IsYi0Wb0nbwX7Vdne2bXi0R4yW2OcihIiEikrR2pq0pZVVn7ICGCJcSE9fv2X1m5A93d3BuxGX0TYRDwsASWyIObYK5LapU+n3mXZCGJxhfGWHPTLqpPrgVTVmWQSRRejv5fQdEWiV2QoVa1OH7EqnnJntZfd1TeBGzABDI8IMUEGnw3scD3OMqxjzOeLFD2PBKzaZiFlmc1ukBV1gQBHcOqW+gtcMrIf2gUABSMRKdwbrTDuM4kNwGKiOtSMk+T43XRlX+wEOuI7iB5MmTAfGN5gO7ZrsbLZBNxCl1SEPxRyaLbtZtFdvj9l3vzNqi7MzosmqzS5Oi2jrbHWlZL/+4K7y1Gh9w30S/vX2jbcv2OWLXTY00CvAkLXNnYKlBEQqpynLFevs6q3XLZHutAdPnos5hLAEiZSYg4TLxmrZupKDAhaMzLGQLbH2Qxww6oxFyzC4ESaBmPphACCMFMd1D2MOgyqAAcJSMarIQBNdFEGOgRDGRL0AamgzQEg63SHBeioGceAGa5gBMaExkJfVVw+UFlOfmsTsWVWc/IndWVtUoFBlwGB0/do10S6LSopBS3ixvgAzUVC+CI0RVf5cSOo9jPbwaKcPZoyIBhnFBcSSHu2J0sOMEleExCDwLIHZ0u8pN8o0Hh3sCItavEFowhdnAzTrSEx3vDEO8cYQMbep7m5f61S9iKkLnDHjBXo4E4N2L3zRE7NwfFqlvreZyfo6IKgDCDIWvkNh8/JEah4cwQOfdwiFwgDI5rpoWdeSeq7BhRtlqYhxYyTsUXp4gKlPqp4ZXGiTIu5eyaor2hN+A8Cn/yHkDw6qtp3J+bS8qO4fiYk7mMMrROkzaLiZIf58XG0tQXJKWLFjy1ekiHcOWVO8y/sibfuV931g3ggZyuYeYioz11GaHDzqyEa9BsVT7F8NQonUhE6b/A5cPGzcDVv4TpDzQSCQvhvpBXKCoNB9ritdhCC3GLkGoGCQQKj7c0oTAQWIC4MyeOcRauDAyurHp2prEb11dHbZxMWLduvWy/bWm2/a+PiYhyrAyEBIgXh70ja3trwN8aq6dPmyK1sspAaQxuCDwPaBQZVwr5iVYlC1/oFO9ZUjm51ednkkQlHfTbuMun9/Wvk4spGeXltf37TRoQtqr3579CRr7QKjGfFMHyxSeiqKaI4pgnUhxNfylM/g6unr8EGxWALDJNP7MLYKyKt+KS/8qaMj5UZ4jJIAPjWOA93urrRop2wHRQbNQmgVKpb+BShkirha1g0QDHDRPLTDob5BhSMfCDHAYkt4KwJQwgL4J85LWJMBQIo3J+3NoB/vJ9rixgJjLEDUqPLAe1gg87Basp7upM1I8ayUT+3atZccwKjolvbprCXr748LpLTb6OhF+0AArUvyczsngCLQtVfas+YYRCO5JP7UFj+1zKLqoCFtTbGIdXeM2fzsgS2ubKmexPeVNzwZxkfG7KCQsUhLq/pJzA7Lu+p/MVvfXLHxyQEPpbSxuWV5Kc8VkdDM7KoAHbw2aq2xFi/nXj7rg4a7kldgEqbNt4rPOR8WnVbU9tncoRTnXgFxyes2yXkB1ObImZULOetIJb1Ptrd3u+FnSoAYgxYLOzU1S8ZlmBF14tcYTMKjv1k00tszIDxTsnhMclNpxWNN4scFTwtwNTwy6vIznmSNn31hoG3VtZSd1oQN9vfZQblgMzOzTiO+5oLaZ3hoREr/rmQkcrDeLl6edH6clRKNwQwvHzwSd7LMWumUMl9VXcesu7/b5uan1d/OJMd6pFBLGRK/3Nvdd+9H4tceHhc8NNbjR1P2fHZZ3FFAV9/o7pYcFKhkcJwQBMuLtNOm6OZUdZKypbUVK+7pu90X7cnzBesdGLeNtZxoR3jlIGvFSs5SXd328MmiPZtatcJBQfmMqr3U1w/FV4XTWFQTDMAiocRdz+ysi+9JoWyLqOwsiqY2U720dxCztMH6Ovu8/1y8dAnS9/eY8UP88FSqQ3VFPwkhOZxZ0VfEIwlJRrQFdl98VrSPt6gbi3SN/VC8ni7FAo9u7NcHYK94uZMaHJZjwCBf8cuguKCs6KCNI6fhaTho+EW/C0qYP82jIYvaxSLDiR/D5ulpD+lSBv7yABybc9JDgRY4V3uFO383XT91xlzb+D5A8MVtbeKS+gFPD9O34ZqqOX249ir5DjI5pE+a52chf6oL5CoKaoN4HfjAn9en6C/vvfcrYalx+9lP/1Ky4dgV2orwfyzWLn7ZanWRoo2NXLWl2V1bXV2xju6YeJbuS2d77ZudotWcPX2mds4eiq4b1Icb1T/jbhAK+DClvt5hJ3XoI6z3sS0eMmTXr/cL2y3YaSOhGdqsQ/xgYCBhzx/vWCEvjJVDAW0UT5POIJnzB7/3x1LCCCmqum2g/BgmIsIhwhyiP0zPaNiuaIG1VQsnZ/Q/BmGpF1WFZB31RY1gOKxhGWQeR3YMkz4gIv7PYHRrG+tKZT10HbFcie8O5mALNCPMom9OP3/moSSUshvsmP7t3+X70KUIE2olD8hFbxvliVivVdUn3wRT0YfBXd72+kuoL8KMIWMwZMD/8WDEmOkhNM5CWFIU91ZwlrAoMgnMxRG6Q47RH7zs+i6DD4TBQaFmA7OqJI5PQ5g6UYzO+SYvEE4PXErZceZgsBLnIAwFYFvyBb3zvE+BB/Oq7T20p8pDvSLrwcV0f3ggs4rxlKa8hFcFc0BXKLvIUGTlYG+f13tVGAK9AhLHI9IHA9UG1LPPfDj30g7fEo5lRqLew4jiXntKl/IkhUvoB8y2AmeBQ1mwH2MR4enGR7rEq+KW7h1HLKpGGqTYo3jTl/l22PHehHYo89d6m9ch/ZBz7vngIdf9Wui/1L+3vTYGQH3m9/m10OLcDM/xh+9gnMLoEvxbXzzhfCG86790Ff6hZ8S0wJTe9XWnRtuk5S+fb7XrpEGIAtJhFip8tqpz5JCjV2UAA0ngzaINfZfSVMWIK2pH1yV1ndA8R8LE1ZOKG5hOlOYx6eqfG/rJk79PrVAa6cG6hgGP7NN+jj91Ny8+8dO//Au7dvmSvfPOO7a7XxKGed/GxgdtJ7Nl7/36N8INZe8brOvzT//p/8HXeLr/5T2lR2hOQvkyIxyjYb30r07vk3yrSdglI5zCWkzlMkbk4GhxcMCAmfqt8uLGyoi5UZ5BLhbQR29lPbnswY5FhFdi6punh2WVoiSeULBEe1n8goGtmPOw/oFu6+jq0nckqxM9Vteo/kN7qo+ciEcxwD842G+XJDMvXr7qRqq/+Iu/tMXlBWXg1P7JP/nPbHMj4x7E/+CP/8R21jY8jEZVWJz46pvb2DD2bFD44R/8vd+z2zeu+MA/ax8uza/bnc/u2//5//R/FVa/ZAf5A8fH8LIlpQ+PoV+kpLNsKN3JsTEbH+21R48/E2bfEi4ShioVhdtahCF7tQtnzTy0uYUpy+9uW25n2/PAGojqRmpL0Zn6Jhg4tGOgNXRM2pYFcDEkq6KEics2OzflIQ7fffc96+xM2NBIh+THsQ0P16t/CvM1Faynq84ujMcs3VlvpWrRsrtV0TTrfIhelF75WHqE5IqH6BDNN5MR0S1e/DjwIOvcMKodGsST250T1bbwPgynyAHvl8oz8g96pDRgOy+HnqNfwD/Ak1zDBqREXCelJxDeNy4ZNzO/qnyeuJ5Kn4L3eP9Smgz0wieZ5Q9NBsM9Mky7vhFRe2OkZ1H7a8KQbZI78IyaA0Jtd96j71Ei+AJ8CQctd9KS/PP7vKdSMGAGz3d8o+dpG8pGwwT5qXPlje+7kV7Pkt7W2rp99tEnHr6HwVb4KXorvBJbCCFyqFOSoh59oEL3+ZRjLrU3fDY4SjVYV2+3+MKxFSTrmDnLWlZLqxv2VFjapaLy4JFFznkSujm5pO5JLAxSsoc6QJcHW2DoZuAlzDQIAwS+/oCeBc+jAzMbFexEOUmDcpBH9H6+B5/CuREZgJ2BQUxVhXiXMA52vq4O60SfQt7pm8hjaIo0fHBB1/ekyz26d8/q1KeuTE6o7Vq8Trw++Ir3B/JOWdh1TXnim9CZ05e+R/r1YroLszN2nM/bh++9Z+985x27cvWK55W0oNlgOwh6O40AybrTsMrPufN1ntc3K5JrPIfdBGe4vb28Y7DevgGnR5yFqUuXnaom+gN5wzDOUUkov/qm8ozjZGZtyaYePrQf/P4P7f7jR7YiWonHko5zlITbf7B91CkvbuulzqX/jU5etVN951D5dOc+HLWgOVUMdcU/6DD0RWhb7+k3lOtpKK/NOmVh7joJYRDf/u6mrS7MCCtm3Rm5SzoNz+L0AKaiIakTZulDJ46BlQYh38lvsj2ta2EwEEdEd0RS+h4toy5iW5sZ8WRhsYaIDQwNKV9qL+W/RfUQU/+8fu26X2ftINZC6R/o85negwMD0jV7nE5Kwi7b0oPqhYcH1A/i4gOH5QNf7FoCCqClsuizXs+UlT4MH6UFtek37UObgkkbmiPlH8HIVlY2dENCJMECF0fuEZZItimTh8oQYS3w1ji1nt4Bn7aNIobHnp0Qq0nKezqhBFs9Hm4invLFbrYzGVtZnXZjPt46i8tS+gQoe/v6nHAQNslE1I0pDqTaBTRbTuzKxWEHaCjwExOjAqd4z61L0S9LmODNmdC7AN2KxeNMmSf8UF4CbFvpSOEQICREBsIin8v5NI2YFHlC5GAQ2dJzh6qs7G5W7zIllukXhz5dYm5u2T1e6EBrmQ0Jrn0po202PDhid+8sWi57bLduviRBpoZWh93fZXpFm914+YoEeqeun1hnqtVG+nqNOF2M3DANsKs7LFiaze4IZEatWYIdwnOhT8dQRyEedKw17h7/Z6cROz6C2JvVdMqflHUWD2K0C6LUHx1oVJQHDA71IsC4lPkOCdKIxQSuYTgQA9P0bt26aeNjk3b12jXrGxx2sOrGOxGCeyOoUwePMgSVGJmEUovqkMVP+/oI88OAQvAE98VtYIRSVmg3Fh99MfqoI2CAkTE3YOseYB9GSIdEcfBRN/+OmB7EqHOUiKBQAELVaUXgGJdZEHNgcMA6OtvVrkU38sSb00qjVeXqtdXlFbtyJW7jE8e2uUoopRP7oz/9hjpo1X76k0+tUc+yoBOCIZE8s6HBVsuqnTdX8/bgwYrlco02MjlmH37yqdI/tXff+9A++u0XerrZnk3hhVGQsE3Y1cujlsuc2MbKgWhtT/SpulczYKBEgOPVTegFOha/qVuUFOgoTJPWNdVvUcyE6WAwfhQen+GgtqBOqC8Yp28wYXVmVYQzMOrVGbIYEbNDmD1AeJ6iwCRpMLATwJFAsdqzVWknkgkp3yxChpDFG7nsXiB4UOFZiuBDWUNYBkVUgkBpdIj5MbWZwTbaktFRygDd4Z0Mo6XdMExRToQ/YAYBhPEf8NvRkZbgalWdilmK0dH2bIxIurAT82EgIJVKiHzrrFjNS1iZtYieXrqEABA9iqYBWHjxM3DIOhPkGXDlo/ASBPmDsg8GwOjxHPC6VN4w2vjAkvKH51iHmHksnvD6RWhT95QzGW/zvuxTtlvabG11U/0oprQx1AcAx/cAsCw6xPso3Byh5Yz6M97K4uridevW093leRFqdMDAgExguPX2q1+878bJC2NDoqGM0ld7NSWstWPQ6qLtEkYoMPTnwLBJXwc/rwlhB8VKS9nSs/rtfYa+G55xIcc9/XEllh/kRzv/9JDOPdnzdyCxAC78uo70Q8CIh33yB/kmzwa+w0Af+cDgz2//hI6u+GqHTgFrGDWPBYIY6GpX/T56cN+i4klDo+MCOmFh651s1t753nc91jkLmjMdmvZaXlsVDye+as5nqJBubeCJuj+RYnhwILCu+r15c8JGRxPKR842ltRGylaPhOfU9HPvb8iJru64HRczhpdQX3+/6OFtm1vcsp3NTWuTAs/gJGsLQJ+Avpdffkk0yoBXnSWlxJf17eez8x4Wi9lJeSlADARRQYAbwXYH5RgbKDN0St2JzJSvI8vu5Kx0UHVQINL1uqNv9As40WbILAbJUDLd40UgAlnGDAIWWoVfd6lPMSW0JBlGv2iRvGXGE+kDDugT8JwD8SxwVzzGzDHx8dawtgRKN2WKJepscqLbXnv1kofkQ/FgnRkGp4mr+YMfvG3xRFo88XPx7qh9+/vfUB212YPHz21HCl801iDFZE9K3jV7+mjVcrt5D4fW2NDsYW8a63fs3Z/PWH4PnqN6aQuygn6+n8urn0Us0nxor708qjbB8B2xssrIgmtMa2RhOsK7tMcly0t4xY8rH/Vqx5LK0eohjljYCc/MEKYChTvuHvR7+ROBcNWnaAiDdkF1MTY6KlrZ13HQeWpOeQBHxBPtolvVc3NrGHhsign8HUpeH7nBK8nADpiTQeVMTvRMuBzRc0zllAwHTzDTjQEFwh/OziwIr4wpRfrCsV2cvCLaLTgWyaucw8Pjwk1Zxx0YuQlhgoeZD5C20AY7zi+yqs+IlKO2tjCbiBl+TMfv7iE8SYNtrK9Zl3jh2PCg2kv97xQc1CzFtl10WrEt8alEe6e+SfiNlHAN2KZkz54t2OYmMvTY5pezNruYs6fTO7azX/ZQT+nuhEBn2tdJGhu+ZJevvWY//9XPbHS4X/letVdee1m0VbWf/M2vrVAU4FZ7p1KdqoMD9d2y8hATjUlJw4Df06tnylLw521HshHuhVcgMwA60wO2sLBq6VSPbWxkbXFmycpSdPfzVfHfjL3/3vs2Pzunsjfa6MikFDLWFwheVmGQEd6GcYnYuad+DPxYJOb3XQyG3zoH27ww4isl+JVzQz8GXunX1WE5Kqv8dxBNJ+af//cdPih+yf3z326808POHXnIcVnYSNmv+aWvrrPxfd3kv9/h68GIjHJJMuH5IAd4iN+eQ52Ge2whfe26peIr3fB+7Rn+grfgCbVna6+AO3mgNoD81abnlQjpId+oPwyuPIJcBivj6GFq78NKQfS/74Nr1cOCO4YwCNg3JFrePLSl+V3LiQ93dErGRuuss1dKVeW5+p9JiZnw+8biiicVaxPfZN2hAwaFsiVbW99UumFwjMEsFp4eHu5QUYWty032yYdzyvy2eHSTcPdl0SoL/1ZsdWNe9Gg+05PB5NOTVusUBgAbFcXrDisHymfcFTKnF8Oj7Njqjhl4A3tI/opf0a5s8Gjq12lFOxiItoXuaDfqEjmv7imcjIxgrZl9PyYZWJOStr+PM0BK6aO0029PrEWykjA+S4tLSivIBJRYdnBbUGj5dMDFGOH5Njob2AsjA7KxKCzouFo7x1bhOXBKbZFJZDLxdtEFmDWE/PbnxVtwpIAI3DtRaTFwwLfASJQJbMfRcZ/kV1L40+tEv3mGdJBdKP9gBeqETPMOdYmBH4egY+UVHMg5eBRcFRTpiLcv5eCcNMEalJV8sYMpGcQGA7hhX1lm8JWNcoJLeY8wZ+DvHmJ76x6t5LJY9QjtYoAmPRa6g0bBwrQp7QFeYuYCfYFBQbAjg66EbakZeJDvtDsztMDGPriihCdHOqV7pa2jb1LJ4xKldmoI6YY+TX+mH1Iez4KX7Pz07+zedznXH7rn/3ojH/DBQIucq75r2/nz/j0l5F655IEL2nmXp6kL0uB9P9eLtVCqoY60hcTDNY56kHP2//XGFa8z1SEDru6VryMDM2LR/psBVjWx5Dge/RhQ9Yy/E5yPTtTfqLmzOgyh0iO9rkUj6JpqvxC2gtwx2AM/Es9QuzD7MfyWLir9Ia7frBUFhgBDpdLYLw7s0cM7wQDZ0GQrS6s2OjZuf/InfyYMkbR7dx74OjLMgKFecChA72gRXs1J58RZCUMsi1KCG8CvOAehO2MMK+ORrXJALzqRntmvayUrFPbs0qVxGxE+wukKfIZH6EB/hzWeFmyoL2nfeOui6mlDtCU8vL3jg+uEAy0dHAtTzFl7MmWtMWavNKp7qX+LyaytbNjq0pr6Auss4pUasXv379t3vvNtm5mdFR9oEuap2t0v7rhzSINwy8riY/udH7xp166M2Jdf3rEb14T/NtasI95io4O9PsC+trxh/+q/+Vf2z/75P7ff+4M/EO9gIf2sG/uxB+3ubPhMvdduv2RPHt11h42h/qTKxYwIYdxSzrq6Yj6T6+6du46raZt8PmeDvV22J2ySEm5aXloQf9/x9RfBDeBeyApnLdpXza3+DK+rkyzYl3zZdSeF9fUV6+/vEq7bE9bbsfpI1ZLJU0vGTizeIjlV3reSMGRR8qi4v2HdXfV29ULSejvEMyvSR5Qf1mpqibSqnZqskUFsviW+g82BtodroP9A1fAjZCa8Cx5FHvkdjPvBgZFexT14LPfhf+jy9BOeBavr8gteDe+FpzI4Tlt+9vk9DwvCrC7oQ4npf9CXSZfdbQNYVLW545e+Co/EpoQh8/S4LGhastdffVk0HFWd68Hz74cShZ3fnqaOQeZrJ9NsOnKq2/59nsV4yTP0UQoR8iP+SR5c1sBbsOmEaxsrK/bFZ59JjjN7N+pylEgGSsqxLsyGczLl9UOi+o9OzsZvvhcRLyd8HzOr9osFx3mEx3z89JnNzM2LFlP+DNnyWRSqR8oXZtGRlm5oqy0mHL6jfOo5aIq8IoOcP2pH1kSkR/BMk8pO/egRH3gmHC3pkzvaEJwEF6LeaE/KEgoETtCXdI0B4zaVP6o6ckO8voE9AVnFTgg9bIPYb3zx2rUNm5+aCs5hPd2STdjTghE+rMtA/vmOvqS8eftwVfe8nVRnGHof3L1v/8//27+0VHvK/vN/9s+sTmmfqH08v1SWnnWbhk6hJviJmMWL+9RViC5A6FXJf/0+FJ978uCR+Kae1d4jbO98CEWWXKjeyGdoWMkB9Q23qepfsDGi09Z5CJ93f/kruyne8fDpE8tmc6p31jAM+XA5rHQK6IRKm7qOtqlPqL6Kwpbo6eSRPksYdpxUeYc29W+r/D4QRxur/3Lfy6d7njPyrHssYry/s2WzU4+9/bB1IZ/cQV08H4xB36LFD4iEorpqwa4sWowJ+yR8TUf1e31jV+/sCpcS/gfZh7yD7wa50yGdrMtlAjjHQ4zZsfTiXfvo44/tzpdfuF737Nlje/z4kT0Q/3706JE90fmi+CfOZOA4HzTOE457X7QlhZQyU1y1mbeXdvolG+0acF34Tbv4rFDJq4bx0eSP9qWUAZAAYnjR9/a02yUp2IeHJYHInBFyBMCzIyC1ubmiBI/sjddfd0MAC1rCzPBAc8GuvFARxFSCkccSjXbh8kUpxO02PbMqBZQFmkpgQDFp4nCmjDUB8MBBuR0aEqHXq2NL4KMIPnjwzJ7NLVtjc6sUjB0HfCJ1CQdGZQt2/dqkvq+KbGoQUdVJmCdcOMJMe3pRGvbs9u0b1ibim56at6npeYmSExsaG1ae4mJOa9auMsfa60Ns0ESXbW3tSSFN2fUbk1YnANLaGLXO9kY3LmxvH4jB9tjExQk3gp8eN9ry5pqU5B4JxiZf8C/acGrd6aDwHEqAY+ym0oeHhiTkli3Sok7cfGit8QA2Cb0A0IYUMNJi74s2taspoyJQADMeBgifBu+43vkllEJ7SkHRjrco3mD1Ur4YdaV+AR+E+4EAmHLU09tvWbXhu++/b9uZLR9Zc283PezhdaSQAWoIF0MdU9cIud6eLhFvg+pfz0tApLtSUuhhlggC2vzY6QODPQY6NyCLwdFxAOGtqmcYF4CNETtANbQGEcKoeN9HzVUgjNA+3YgRYXXMen2HhQdRIo/V5pXSkQS2BKlF7PnUrGi0Yul0nV2+nLaNVSlYqsfmtgMbHOhWx4jbykrR8oWKGwZHBcgvXhq0aoHp5HG136DqJmrTs88kSFmAut4qevb4EGEoZSBCSIpOfaPJFp6vWKXYKsYXEU1LsRGgZE0E4tygMKqKxTiC0KdhskxjVN0wmkjZjlRmDDkYh5hJAuiMqV8RqoQBA/oETKZWnwgXBBCCwUE2qFgNyeK3rbp+XKl6ZwdMMS1/fHTE2iX4idVGHG88yzB4Ybja2d524QN7Hxoc8P7MgtvuSSWAjHcwSh6DEAg/DN/kobY4DYol0529bKI9ZiS4d73KzSABU5Aw/KNsYeyn3ZhBQHxX8ohSzewEvkd5SAfvMJRABqWYgQBnPVX91IuGbl1M6JtS4MTwYe6uBKr/AMAQOHu5XaVD2J8zW1xZdTDB4t4Y7RGq7vUvusKLDSUUwx0LB5M/PAzqGATQTqOxWCyDBFV9jz62s5u3oZFBKa60G8JMfUd1QVsQBoUphdAsSh59GsU1RbD4swb3PieEFyoL0071IJ9Qe8RUvDO7MDFuafHEIyn+jPDiEXVwrH7QMWTRZK/6lvqI8u/KmL8JQ1dPVDqkFQ4utnRXadOxtVGf5Men5uu+AwR/5n9n83RIlWMw4nu7KlkfjFNdO1upberv1AOKL4ITfsHsHdJBGPOuC2mnDQDDqfjnloNW+rcbJ/RsRPvi/LwL1oHhESuJ3zeqLR4+eWwff/qx95NF1V//wIAPEsM7oBW88DA2AcJR8qHTculA8kb8VqA20oC3u9nAYJ1dmOyy1qiUIiIhqy3pdwwSEpf1ghScvhReg1Vf3PXf/nd3bGF5TemjSAZjA2WHN0HryI6u3k4HHgDNzE7eVjd3lCf8zKSIVpmZxgA4gwR6X3WO1w20ipEG4wDfv3ptzK5cvWhLSyve3sjZUG+0P7RVUxYx8gBOACyhTjGw0Yd9GrP6L3Gyh4YHBUpyThMsekncdhZNwwMFL/58YVffVT+XoptKM7Nhz16TrGZwYk2K3ZVrEx7OrlzKevz2Z0/nRLerqkcpCKcR0Y7otb3ZSsrX3ftPbBmv7mLe9gpF294sqk/1+qJtfKe7s9fWl6RQ9fRZQjzj3p1la2iqWn9vxWWQnUrhLBBjmdjSJXcg6O1Li48WrKsnYn/0+7ftrHqgZyQLE1JoxbcW5+eUv7R1pZqljI76DIS1tUUf1GdAM9aaUJuEGQwHyhMex6m0lMhcUTym12bn19U2pm8FgyD8icEipqsz64L3iJ94KrlYLdOue8Ip7ZIHMXv+bEn12ub5wOCFF3qqvdsdC5gOH1MeMOgcHinPKgMyEkcDDAOb63nbz0qJlMwcHsCTPyvsVLH5ORbZLVhRgBnQupdlYWXAar3wAiCMtj62zq60YxhmjsTaktbT3+X8rLCf9z4F3yJ0IO8wW29YfKYsbJNg4EE4oi1OyJsTW1lfVX1HbSuD0T1uswvLtrNJDNFjm7x41dY2921tK+PT9VtRulk7QLgnKQx0fCJFvTNmqWRE/LTTns2sW/4gZ1euDKt+GpRm1uZm11XXZeGgnA9UEYfd8YrqmfVUaCdCmQ0OjdnaiuS2lFgW12cwi1jhR4cn4g8ZyT8W1q/oOgOLbapHs8mJqzbQO2L7uQP7zrd+YK+98W3VAQMIOAOgXEkxFUsSK/J+61OpdZ0+C9BW0zqfcN4nmoM90o9qBqoaP/y7R12HVHlY/NA3/Q6phK3Gc/nrvBPaDpe8HyJzXlziWf+4zkmSa/od+K3/8t813s01zmvvk17tMU9Kj50/qo0bX7339e3rP/2eds8ru/MUFADRnT5E9s4f8XxRM+SBAcbzFPy3GwL0LhwPbyf3VJJsh3/95t1fi+8mJEurtrI4r/Y4DNVXhye16DndbeMXWkUDWZt6ljEW1SeET3sqav1DMdvbzUqBOrYzpbuXVYOeRcRjMi5PUXDW17akDLL4fr11dqZEaz36zo76QNTx+uhE3H7+14/E75vsH/3nousVYZ2Dfv2+aJvbqzY7O21vvXXVxsZTKktE71+3uHhM5JTF4VdsY31adSFs0t6hfielbWtRtFoUDxXfoIKQwKogeDibOxiAeSXXwUjUnWrIlWJEH3sDRnzh8MNqQcraM/WRJZuaeuCDcK2tOMXQ13ECYNaA6Fb1CJZbnF+wee3gZ287b/OAezDyQN8odMgA2hHvaGQj2Ii2JVQOHue8G9451L0T9cWwsDhp0c5ra2uuqB/ruzXHkhq2c29cySCus7s85L7O6WfhWWigahnhSWYJoC+AZ5mlTIxizskLG/fgcx5urkZL2p0eqU/tlIGN6wzIOA0iA/UM2CEMIjDLLuJ5pKzIM/LDdHkG5cE91AM7cpfvMwgQa8GYhzEYxyR4xqnyl+eSY+K8ZAeOX+SZ3WfFqXyh/sCHZ27kpR7CAEpw2KDuAEhgcmiDvsN0+onBTvHRTuvuu6j7KON6Xs95efX9cAx72JQRfuvM/3JC5vh9/kjtefqsPxs6mN9zvsY/0UJt43VPPzzuuAteFV6nn+uZ2lEPnZvaznlkeJ9y185pj2Dg13nt6O/yifOP6D+e5Gz0GwasmPGrSlPvCMZ9DxWkS3jCMvsf/u1x+nWRtmBGgA86ot+eMmODfJMEPJ/KhhaVWz3CAEqj8A0G2yZhdBYLVxOprOE+4T+T0sMfPbprW5ubdufeffvk48/syy8+k2xL2e//zu9aRyplT548UZ+M2z/4h39m/9P/93+2J0+fOi0x64W8e3hhfRMnJwxzPjtFehI2D4w4LOy6I5rFiMIslNoitGTi4oULXi2UOdLI4tLC+aUd6TeHwv7HtrKQsWVh4bhk6u1rhJs1a481WCqRtEuXL+qbza5TMHOxJByRTEtPAydIdi7MzYl2t21jY8l++/H79umXn9ohM2ak44DLr167bg8ePhKvFYbR7ytXrtqTxw9seLBHlV60zo4WtaV0NOkrbc2N1tEes+zWmh0Wc5bd2BSGeygds8HefP22h2GGBtDDcPiMtkRs5tkj8dmcba4uCPO12WB/h3im5IN4Jzx7Xzjs8GTHZx5c07c3hS9mnj9T+STH0XOLZT23ZnfufiH5v6O6EaZSBYCH6c/UG4PdGAeRKbQvgyBbm2uigaoPSOT2tsVbN3wQONpCXzu0HWHbg0JOOLbRQ4HgRMZ6TIcsvFzes56OM+n/rTbQJz1Sen6j2rZFujQhoiNNeL5iJwlGfpxH0L8ZXAI/YsuADzpvIp/6rd6g58X/vVOojsTr/Dqdw9s+XKPf8R50AW9hh99xjxnLHPmN/YR3eRa7S20jjjc6FHyQQUtmOcB3WANMX/GBXAbclVuLtzbZm2+8IvzYEvqlNucf5zvn8K+QReVH34XG4QM4RAS5p12dDyP/ie5gy3NvZXWywENCuUVMOlO/5W3xO5eDytf2+qZ9+sknbuiG97Rhi1Dd0aZsPsvK8xMM8DoNafBZzvUHPQpnwSPJQ2xRfIU+8Vh9lJm/OC7h4Q3WxvHJ8Y3yT7rQKhVZS4t8u8Ff36PeqD94F/XOfWZL61HxkojTH2wIWUsZkfU+iKB3eN7fIS2+p7RcX6NudPTv6NthUEC0JX6Asy2z/M9JQjqF+r/KxLO0ta8DI3nKmqUsYFyQHFpaWFTfjYq/DKuGVfdgDXg4NESNeWKUS7/BC9ynrEpzZ2tbuOw9W3w+Zd/93vds8tIla8a+pH50QlnVbMGoThX5S/67lj94cEhL9eO77otGaNsF9DJCrLLmj/C9HjbC3oC7eYl0qAvoAye/rHgj6xUg1wnXSZnmpubsufL2vR/8wJ49ey4Mtqk6a3ZaIA3sZdRdVfIUexAzAeEDvtCwdNBt4Y5SgcXw+z3/yA/yTvvXjtAAR/oUfZBqInkGD5B9okBrbpRsF/9YXphzvMAaaoRWdQyALFL/p3+5/U24A7scoVnJH86KUo1tJ5e3etEk8ikpPbw9lXZ9ijCsDAanU92+8HosDvbDNhUVrR3acZUZ/vtepzjusVgwPA67nodsIv9qd2achJCt8D/hEtEpDt3wD3cAobw8r7J6/akGXuArrote2KEL8BKRNBoujLf/iBFr3XemCoNEAKAAZrYEuLczHkeXheceq4FQoEdGhiVUbrhBh5i2LAiHUZbwH0zLa4unfKQSZRlaiCc77cOP79nWdlk5DItbNjaeGAvc3bxxRcriodLaVx5OVPExO1PhysUjga2iLSws2cTVYVXqoTpFzCqlsgp3aoRtSMTr7Y03r1tLG6CBVacb/D4MEuA8PTNlLP7X3ZWyQj7jI4MJKbEQ6Or6hp5vkSAgNt+BDY306L2kra7ui0irlpNi2ywh0Gh4fbLa+KkUjJSlBNzv3H0uMBAWiuru7LKGphZ7+OCh3slYqxqORRNaxXgZXVrf2JBiTYzbYwmjikBx0UoVjB0SfscVW11ZlyDB0BoLjSkGcFSlbnrVOTHaQa2ACAkF+oSrXigVdHhV7imjRky3YUKhhAjMW5Sv5lY9wdD0rp5lx0SeLx1Yg4CLMmcVMfLt7I4rOyzUCmAhzry6iNoNjlAnxaWi32pDMY29/J6VDkvW1dslgo671y1f4nsoAniIMi0WoYcxF+Dk3jEicka3MHTRSVFAYFYYX3d2sg76EawwY6Z9RaIBKJ/VHalzCfi3ntibb990utzL7XhYEEIlwMRg0sP9nTY6nNALUWtLdlhuPyNmG5MgOLKnT5fUcRhBZyHPY5scG7QFKZ+Rprg6cIvo6lRgS7SUxEDd6IuFEme6VDqzja2s6sXsu9//ljXVtQng7ItRSJBKecSDkfZEKcGwLfEi5hC8nI7PMEKgHIYBDUAgxnDqCUMlChAxBhEoxANjIMZH6JUO9ULb1tKiA+NtD4f2mR/aO8RcMPgQsgfjc2dHyr3OfSQZxVVtyoIeKGb7+aD8jI+NOgjAAF+tFN2rHSM0Ao/41PyGZXKfPHsoJdEyhixXtJyxsBBziw9UkC8AEG3H3i4ATX7xWgW4oJimVU6ANZ5ODAKgTFJG0iA9Bg1y2YwdSQgSxoex4KQY3DtvjPhAIQMUKK0wLBge9cLaGsQ6gzYBAbPzSz44ERcTJpwK3p8oL4RvqSnF5JN03CtL90sHQbkjdEmInS0BLpqsk+BZmCd2LgvAMCoq0H+utJJvFFzqx8GZvsdAHbQOEEGhoW8PDQ6qHzOdsNHzKZHj3wXYHKm8YpM+MOFGBAmKqkWttWPIIvEu9U89Jd4RQJeqTXVUM8ifX/GyOUCjU2rjN2kj2MgXoNDPedrf/9rOC+fpkVbYlQ39C1sA9hxpSwezDDKpnhGgVfEL0qVyOKIEYaxmOhv9myn1LPRMTE+mSAMAACkAh0MMCZWq01NcNEGcV8K7ENKnp6/X/uI//oUtrxDOZVLyZdTjjiKXAA2u6Ckd8oG3FTM28MJnQW6cRcT1rbsjaVNP1iSv6qy377JtbRVtV7Ip3dHuHt+JRIcdZPfEL6SYxaMSqt+VDNhTP1E7q62oA+IGBkB+5uFJ1jc3bGFxxTa3d213/8ASEuDMasLIfyZmTM0Ew35VZQ7ejghWvCmZggfNYIiF5vDoZoYQMpK6JRzWseiCNuO3KxOiJdLxuM+qH0IbAeagT3jT1asXVZZt58m8z8wrNj2iNvXc2Le+8w3bzWWVbp0bVQmFxCAUBg3yCeiamVpy0ITXfP1Zs4CEQH9V5VGZrt2csN3ihmTDocrbaXu7jba0vK88NQng7KpPSmYe1asfHNrSzLpFVWdtYr35rPrkcZ81RU9tfLjVOrsJ55GScrpjx4cRtZuyV1cVfx2SgkgYv6yU4rh1p5Li0XM2v7IkIIwCf2KXLwxa3UnB9ndX7MqlMYHgXec5KdEV68agXLinQj1roBR1/0C0iLNAu4dm6+jsFu8h/mEY8Myp3ZlBx6AOXoO5fMVyuyX18y7ls8sHoXd2Cja/sKn2Q8nDwCb6hPZxOlhnAb2M3bp1RTihzzLb684LmJnT3dOvsjAdGj7cZzvbhBcqWN9gtw0MTtr01Jry0WRp1gFRcsRRZMbizZvXncdWxadZsIrFhon/iRF9Tzwbw2JByiuheHp7OtRTj6xU3JOC0yjMkRLdi84aBIzLou121hTYt1RHr22qzUsHZwLVG7a0smPLq1vCFCwSnXaFriD+eWRl8eBGKeAY3PPW1zVk6Vi7HR7kxbdOxZ8afd2Le4+W1Q+ER0Q32ypza2u7eDC8PSG+ylRapkCzNkqQH3AdAGp+v+TrGFRKDKiKdvG0ZK2kVKvepb+BJ5JS2kui1bK9/fYP7emTGXt4/5nL11Syy373d/5Ydd8irCS+r3ZzvqV+QpMgDmve+pzDAeFHsE3qOHDEcK5H/FjbuMd/v+9XwC+BD4ZbnPtT3PFnuOYs8/wYzjlipAeHaX9xXX++/j2d05e56Jf9N1Lh/Bt6yRVlB+zhNy9x8HuegN95ce3Fc+ebp+z9n6fCjkrLFZ5zRZS28ndCvXH0suqasuM8FoMeb7tREb6qQnk/0OW1tVV79PihTwvPSCf44vOPxUP2bF4YezezLZ7IDL4zd1o4OZIsFU4t7h97eIWnj4Tx1KfQF3r7UuJ7OR+0q5Z3xbd7bHGRmS3iexHh5pZm9aMO0dCh+tK+aLkieox738MYVy9FbVcYcGgURx29391m4xPMPDlUX7mkd05tbnbBG17swmcL53Tv2tXvih8nrOHsSLhtxR49/MjGRiV3JeN3d9dtfeWpz7Zk7Q2XqRI3QgWSBcEAT4gfr1FvcwZhmUHF7GQMfmBa6k6y4ZB1ZRrt+dR9HettbWPRevu73EA1P/dUfSlvbTFm5yy6AtjSHLHZqWl7/Oix0kEmgHf4LsYU4S1hG7AU8ZHBcXgCIitoN6afs0NPYQZlcBJhYKJdchbDFX0TpZUBmLX1ddVJUmUklKC4gN5x3I6MPsc41D3PM/DNNyg7+WIDF/og5TnG5xu8h8EJAxX3wbHQLOkH40hQPDl3rKQjco8N2cfGNd6tpYf8Y70B5B84CwwHzoWOwTfUDdeQsdAETh3wdzAm4aVQ4Cl7XHiXvuHGeslk4mwHHnjAVeUR+mz1b5AudYlyjaMB2IV6gDUwCx1cW8tH2Og7VJFwkepxYrhTekTKugYuqry6Ib7ntAJj0NdUjV6XnPvG6deOft9P/KcONb7CWWgHNtgBZ95fz9Pyv+f3a8/xl1PnS+e/eS5Qcejz/rvW91VQ5636AHiVPsBbIT0SCee13+DBcJ9b8DPSBRMF3ZEQj/4ldST9lFzFIUq8XH/5B67hLZJmr0O5JXd1on+f5cMMSWVO9UvILWQNhlxdlH59Kp6zbj2daWtSOk3CA8wIZp26+tOSRSPS+x596TxrenrKXn35Fcn7jHSgEenpD+yRdpyFWGD2/oPHNs3af8oKfYdZ/ZnsrmSUZLboAV0VvZW+GmmK6vzYQ94Sfk+EJVmdt/HxCXdSYdF9ZqAQGqYiOeuLhIsX1AnlN9RX7M3XLtrwUMoW57dUlhb75uu3xUM3pQsSM948tBD8YmxixOYWn1omt2KxdukyxXVbXHqqdhF2PGO2wZl43pjHvX7w6JFdu35FODctrLVgH37wW5ucvCQeOGevvvqaffe737Y3Xn1F+O7Q7n72ueq/UbzmuSXapHdIB2XR265UwpKxqFWFpSr7ZWs4Ef6pHFhcWGNZ9Tc/Py2+3KT0p2zq6UO1VcV2MmuO8ed1jVjx2A3g18+eLSp/QuTi2wfqN4R5uzg5bM1qo7KurTL7uafXfu93f9dyuYx9+slHzk+GBgad/xA6MehjIge1CbpvVNioTm27urrkA6mfff6Jr62wlytJThAuSO2ivomTGQ5bhFRicCSdhCbMZx0yC2M/K91U9HTxUsQuXWHNKBwaG6SP9wjLiXsfnajdcYoLmBveD1+gj8PP4D+EMIWPueOBaBxeRx9Fb+I+uj78CR5HX3HZK37G8z6YS9rioTihkQ7PsXsINOUVvR+Pf3RX9Fl4APydbzAITr48Xvd5+oHfH6u+89KBI/bG6y+LBuFb9Ej6P18MG0f6rRuKtSHbmRXJETsTXZ5+D1fGRgYvCGtu6Kjfun1eJlKib8MH9FspB4xRbyuLi/bxbz9yuQqm9b7Oe+reyBTOkQehrpR/vc816pr3Y/E26UCENla7SdcmPDhrqj17Pu19DsM43uDoP9irWHOB9/Doh1+jeznfZFfCGPmRb0HnCmvegI24jpzkGdbjwJEGb3/eo9+Gd+BJgQb5HWYCSJapjZFRPjCk39AA9co3qETaBrsUTpTUA+1X0+lwmMBugI6J7MX4T9hnykL4ZTDStHRfaLlvcFBH5UHvgREDx6Y+ddQ1QjL5NR13Rdv/6l/+S3v/3ffUb6O2Kt6QKxZscGzUQxpTUA/xojZzb3tPCtoiKaVznh4DM/BoHJDQs3TFCMVXlD7c2d3pdIu8px6haerihZ1GdfmTv/6x/av/+7+0X/7sZ/b+e+/aZ598LP503bp7++zR3ft258u79s4Pvies/9CWpFsTmpcNOc7g05F4D4MOpEffDU6rJevr6/aZV0equ5ewGStf2JWiwl5nwpaEX8e2wkAw4fMaJEea0JHqJVNOw/pmDOw16vxMPGRrddEy66vCoMw0Tjv9YJsjGosPrKgwrDnGLOVMNuP9iXpGFiAzicIgQeWOzNAda1e2t3e4zGI9E2aQRiMtbvslbWy7WBmwXRM2n7UCidvvyploAJsRGI+Z+NAlH6Ff0GYeZkwCArqCxuAB3vfoixz1HPXlMlu/ybvfg3710501dK/h229f+NHo8IAEW9Lak3iuJmx2YcE2Mrsem6k71W6nKiBAp0uK5+jYJWUsZn/701/b44dT7nFDjOtcPuMMlan4jCqzwCiy+vCwzralbOeLAFQxtLMTCUBC1ByIyM98Ub6trXXr7U3ZxCSe8iXLCOgx5X9ktM+Gx1KWTDRYf2+HbUnh7u4aFrElRAQYocX0rKQ8h+mz7QJ8MJ7nz58rL8FoiSCgct3ZU4RZrhz5KAwxwXd2luzqxQvKY9VXEb/7+VM7PYzoW/125SLxhcsSsju2srlmA/0Jiyfq3Hvj6KzRvULdK2QvJ6V83wq5XUvoe3vZLXWOOhsc6neho9axLSnwvT0S4DPLUnLapVz3ignUq8HbLbdTlJLSK+DSq0YlJuWB13O5jABoFaMLhrVTbkKwIuB6Cb5jKeAY+CEelDIYmP9jgMA7NQZzgXYxyhP9Jq47C4VuK79zK2uWlSDu7R8UuNjwhQXpuITegelixEDpcMCqjWlGTP/FuE8a9RCesrOXK0C+yoeYkXbSwFOInVFyGCADAMQyhg4xqKK4E5KFeH6DEvBFMSRXDBCAUvTiybiI9cyaohGLJZm6azY2PiAaiIrg66S0TaopW21jS4rjYJ/qpmKpeNTGhuK2urQnsNaiduoQKEra6vqK6PbEhFkEMFr0bpcN9LT5aP+vfv3YlhZYhPjAJi/0S4FcUUkRxniFzNvszIYNDHaLwbXpuRmbebSud0csFcPQElEZg8EZYz0difJh8KQsDgBUHuI5n0jJamuNBV1c1QkoIhwN3vUwD4AAwj2E+sEYHTypSYO0ESgIMBhGUgwFTwgEAVOsEP4wZH4znZXWiidi6l9RMZ6khC3ABYP1vs9Ugc7xhMPTnvQwtqOoIC/IH8LtSM8QZ7IooZMVTQNmy1KeAGEIOxg99OYGbymi0AWKFsyafVc0ArMi/BOLnmAo4jd5RGg4OFEZERAY8MhLKp6yaEx1oPpkAu8rV6VwiwmSHuCH/AEOGBDCgxnBixJbOTyxYuVQ7cvgEuCVOLMS4Ahi1Y97Q6j/O11CY/o2gIMRVegQPsWMGoQfI7bEh5uemnOvEAbSAJ8wVwcR2gFZfJt0+Q2dc5/4r8dHZ87kOyQgiE8OUEPgA5joSwjFOoEqhIAbsJ2BiwYiUpTbB6yuNWWnyhNM2uGR7vPPPSB0rhfcOE5ayIIg8gOo0U0vG3yeuvU61lXn9PxFIHCT337kOT3Bfx3dyMN3lS5egYSDok6YQcFAD2sjYP2AzpnZo1sSIHhIF1VHUVfKUZwx9CWxsLApPVfmlTSj1FXRFKvPK8MWS6TV0wLYOdC19fU125UyTRuPCZwMSHFC4ALk4Dl8t07gDk9FaJCSY+xn8a+tzIZduthu1y5fsE8/XrD5hZzNzG5aNlMRfVSN9Vzy+UNbXBafS57Ym68P2m7+1P7Df3hmbSx203AkAX/qdMbggBu39AUWry6W1bcx5GLgVpEiojE3aEnO4SWL4fxUQKOnp8v7LH2VMiNcffaaqhqDsa+hImHY2BAVvwkemUwX5x6AnwXjMVBQTmjLm0Y7g2O0G3TXJKUEj/14olX0W/WB9KrqL7ePZ3rC+SWhXK5dv2qffXZffQdwCCBhwAXOUOd8N7O5p/YVfxDPfPn2mBt8Ym1HkuFx3c+pfaUUFfAoA9Q02BPxPRbKXFlZlWwrSMlifYM6K+aL7tDX0xlTe0Wl1A3bs6nnarOy9ffUO5/L55Vn6zYWSyZsxq1row7WZhee2ZWrl6xdcv3kqGKDI0P+3dbWOnvp5gUb7k/7NPek8khIuqL4F94WxKgeHBqQbN93+Z5MsTBtCPfAQpXI20Ol52CqncHUQ9tY2zQW9yXW7sj4ZZtfwoh0LL7TZZ2SuWsbYY0iFoAiXn99oxRH/SaeM22az+8LR7SK4uiNKHFl4YdWx0nMBNve3lNZWadGfI5wRNV6j+O5vbNn21tl0UjKLl2+4uB4R5jq6vULNii8VSofeEgAZOM+PFbtEI1i2GJm0qnkTocA/Kb4dkL8RF+vqwo81qmdOp0O2lpRbNQThAGadN4onrMgMHxhctIHGplxgqElzdoFJd4Xf21EQSzZyFjSbt0aU1lM+cOQd2wDav/myLEw0aLa6broVe20tKF67VM5Mipj0dbWd2x7E4Ur5SBX3Ee/t1xJwdMWQ1hmKyvFoOr89UB9CM+YUGdt1tPF+it4qTWoHUdtc7Ng8bYe++LOU93rs0Rr3MZHmFF6Yp09Q2KBUpYiGACknKgfqFt53wF7oIyCLx0Sw5+00Ua+n/cf1FNYp04D3/P9/JyTF9d4zx/y//+bLdz0LdwOf0PoCHi0J+Hyt3bf+as256+++49w7gnSJryr/q2CIR/DtfCOe1mRmh51/qe7gYeH7evntfTYas+xU35+k0cMFqTjSjuMXuf+tKejXT9pT1fevUDhMvKuWUq7saYOWZRS8fzpM+W33uOHLs6z7kdRmChMv8ZIWi2JfxYydu3SG/bGNwZsY70ofWJP3z6WbFU/HJMSVY/hlMG5Y1sXloOGGcDr7U1Lv4jY2nLWKtIZzo7PxB9TUvaSVijvCEtveTkmJvvVL6ri/T02/XxTNIbzw6Dj+1RHVPljZk7GQz9cvfSKXb70umQZPLEk/eAT9Z2yx3TfXJ8Xj3gi+ZS1mzeu2+GJZDAyRriKOsMIQxVhmCAMIoNzeLiubyypyljIc8f71fzClD1+el+Yc8nWN5clO/Z1vuzteHJStc+//K3o/kxybkU6xWPpDhs2LF5GDOq7X95Tv8uJzk+C8o8zjmhLnxcuFA/X9zGe0scciwiXoHTiQQd/ok0xmIFFwCxteo5OghMHuyrMsR5r4QwMqo4YNNC7DGqSP5+2rpoBr0A3yFiMlsiNYFQvuZwC7/B9l8F6zmnXMavoSjsy29cx0nUP7annICywFzv5BNNxBO9iFCO//GbD6YXQLeBWj5nP+6LFUI4wCwA8Ql6Qk8xkY4DADe5Kv0HvMSCCowcDN8QFRz4QLpX7LJaHN6WvL6W0cWZhIB4excwj1s7BsAOPYd0RjA/gTDy622Lid+IzlIO+wndw5nB8pH+jIwwcp6yj/wKQW+mCmUK5XmyuBFA96o/c9vPzvXbdn+A56I/fX/V9vxeS0CH0+vA+6Wnn6Pt5enqA8/NEnYe6l713f86hK0iF9gvGftqRcuvgaYLJKPeL72vj/OtHEBO5pB24BvsI6xJh3Bc9RZjJy2ASRphDyS4MRPCVRvXhJm8jdSnJhmbRFnSIU5HuRXF6ElbSBYYPpXVKR6jqWLHH9z+1aOOJDfalrLC3Lj6RVx/e1Sf3VYic7Wwt2uPH921ooM9n9e5mM04TC/OLxro1/+BP/6GtCRvkcL5TG0N7TaJZ+hiD7v39/U6frNmDg08sgf4vHiR9MSGdZyuT8YV5cVxyWhffgxZ5h/IfVRmoapaehiHyTHK4Tfr+qY2MJGxgeMjXRnz5xk0b6GsR/RUkAyqi9ybxyawtrGxYupd87PlijwVhsZWVZSvsr+vZBfX5p7Yt3NvXNywdeswWlNY33nzdnjx+LMy+Z3e++NL1j7d0bXFuzr745BM7LJWNxbq3tnccz0bFb8vVI7v/4KHrJptr625YYuALHYvwYuVC1sp5nBFLPqNxf1fvqo+zBhthhm7cuqa62XcdbhKnnf4+9TNmLxbUBRod61WKeTsWVmMGdYPw0dvfeseGRy8Y69fBR1579WXrIeRrS5vjWmb/4lFNeEYPK0xHYRNfZGZgS1Od5M8T9VEiLRTcmWOgr1O8X/xCRButb8GnxHIbm9aGY94psa9ZJL3FYtL36tXOOJ/YadmS7fXeJwhNCNbPF6QLCFSwu5zUP3cEUrrwOfoCvIE+guGetmbDWxyehC4PL+VZ3ud5znmfdWiwrbgRE56kYjk/PHeaCOHk+PaR8yj0MHoc8tf7oGiKMDCk5/YVPeu6AnkUDyc0CX2oH0fMGAZZZjYJHek935VP3/WDvk1fR6eDD4CjKErN+I+j4pGXUWXVdZ4JeiZlh6eRYL3Ki81C9ckgiWgXz/T/35//ue3uZNzxEEOtqsbpy0PSqRxunNROXcAXMFxyjQFtnCapGxzsiITAjhozM78gbEFEjYQ7OGEYD+u9hBCY0BF1gd6LzCKrPojgR4zzDDZr1zUWxMeYzztcZ2Y06RByF3wSHC+k66ndA26iFZD/gJ+g03od6uiNqM2NqaozN6LrOgZz0iYNvhPoQM+o/lw3VL9w+lL6hA/1RV1VJuqC9qQf3r97x3LZHWGlEaV7aIQTL0uHrrIW56H6lbBXpXCg+mH9mYowxJf2Vz/+sQ8cUE8Hwv9TszPS11atf7Bfenbeo7Tk9/Z0xIkCJ6m8t9kZuEM4pKh76Oll8bui9ErCf+1ls7ak+l9anPfZmG7rzO9Jj1z3a6srS+qzs7a+tmJffv6x/c2P/9JOwQDKc7PqWRqe7WxuYByzX/7ylzYjfkQoxocPHqkc6kP6NnWFrosDGvngG0fK/6n0MOzF3V2dvr4aumA6hcP3vmW3V6ywK910b8P2MquWz27YfnbN6vXdOvGrfHbVNhZnrJjbNDssWFR6vlX2rFH9vrS3bQd7O5IRGz5AMNTXI324zU5UtxXWIFOdnomPtTYL54iGt9dX3TGOe9ATjoDM9GNAGNqoSrdV4yp/GPAPlOVD0RB2ggPRJeG6WIPgUPyJvqD21TexuZ/qGx3tSUslY5aKx6yro8OxLmnCW5zu6Gd6IfABfgd6ZAuyNtA5z4cuHWiyxpt4BjsLvxv6u+p+1NebUkcLU5OKUpiXVtYtu4dnZN6a9THiGhPWAOPK2sa2G/SGh4etb6BLGT+y/oFUGMEQ0bJ4TEOThKaExpKUTwBUQYQZa4878afbox4Dlqlig8PdPnoO4GpoOLaurnYVvlNC5ti2Nli47sza4vVi0g3W290tgZSXEpC3zY2smLSAlwilUi1ae4JYcllrFqPHwE+HUIK+aF5HKi2B22KNLH6rDjU/t+AhSDo7m+32KyNuwG8QMBkd6bHx0SHzlfwPc1IixiQgTy2bL1m0vcHyxTWl32obmzk71rfr1dBM02e18Wpl3/olDFkopa8vbQmVsUHApi3arvRTAv9ZMfUzKfv7NjY0aZMjk2IIh6qDmDU3tIhACmrwDjUcguXQDZeMTlQOETohdMaRlPpjgfM63ScMiU9nlACtMRcYUQODKdrrJFTrJEA8vr8an1XM7z96ZOsCKHViqGdSoPeKJQGWHQHZmEAOnukCsGorGAd0gpcrU6q5EVdHINzM7q4YgBQ7PNcRxMAvGBSbT6sFpWlDGOIdww6TZBQToQohAgoJPQNjZ0QWAw6KCGs6pNMpD2XATAAW7KNsTJFhUKBRZdncXFXdRHzWx/SsgI86biIuWpOwe/PVS2qvuG3ndm1hcVmdnfUCmkVHWYHFU7t9e8i+8c0JZS4jYIDXftEePd6wrp4Wu3A5KYAppiP6+fSzKVtZwogbE3hvsmtXJ8Sc9Fr11Aa6e217dceNb/Wn6sS+SG/UFYUwswHP/CBs8JrHCOILskkIEAImoj6GkYoRX4QhBnfqB6WDegZI8H5Y6AyhFBYrw9CFwZ+0UKYw2iNIaa+cGLjElBsaEHR8FzCAhxMGbzy6MCSmUywYjDcwhmq1k4R2kwQ0hvq0wCtCidiXAHu+HRQABCBTCTEkslBt1JVAmA1MBkNvGJg4dZ7gsfXFrAFInQKD7o0m2kbQoaxCW6wzAOOBabpCCT1gWBXgFdKwiGjr9jX1WQY1RIO8U5VwwyANQMDg36rvKmviMXExXsKGMCtH/Evf8LrRES9Q6s1HjB1YRPyc2UG8S3z+pmjMjYTQmatU6jPT0/N2+fIFgaXQPmy0iXudCFhyRFEGwLlBTY0NONJ/y2R2BTxZXMVEo5ST66J9lRXBBr1Tjmhb3M5UbyixePa3dQ5bJNEtenY4pb6lNlB2ODrY9XbAuIUnCTkir0pL59AazN4BiC6Q19DnVKbw8IvNf5Oen4eddENyDBihzONFCMLTPaWRaE+IDmga8R/9hucSngzQhxLFaDMKQggZAHhUTSov5IFz96ZQ2szGqYo++H6cmHdKD6MFho2/+eu/tgcPHlhRgASDBFP1R8dGvSxPnj0NNKkdnlQWzbMwKUZ2PIgxYvYOHElIttjG+olt5aTUFDCCHIiPHDv/KwjA1DUc2sioBGp7TMpQ2R4/qrOkADEGBQYryD/KEIAboziKV7N4IwN7DBrg8RWRAko/rJMij7Ed0FmplMS38EjEm7/kfS8IZgbOjiTQz+zq9avKT8G2t4iP36zaR2AH0A0N8R5gmMGDEENYdMNOG0KbavdRyabX33hZPFj8R23AgGyHL3QfBhe7eyU/GglVsC/glTNCwWA8Iy0MiRgpoPXgkc16Hsf2yuvd+nbRrt9K2be+fcmuXbto84sbAlstNjO9LIB4pH6QVLtL2W1LiP6lvLYmvMwYn1PJhOW2t62vJ2nDgwlLdJr1DSWtrzMuPiUeu12Qcp2zgcG4FOE64YR6gTbJ6r2SY4wrl0aURqtA6TMbnRiwS5PDltlaE+GxbgL0fSKwueOz51jMjXWCVjdWLZXG8EK/O7Kx8THx+E2V71g8KOtG8HbxuoGhbrVPvXhbp9IirE3WdvYOJMcPJUd2VX84IoB1ZuxAYK2+Pqp7x04HeLXgbb8vUMssJeQVRi94ZCRyZmMTg742B/H4GxuIxy3yVB2z4ODS8o51DfSpndtU9m31kaJNPX/qfYrB/WKFEGRlteGxaKLoXqPEJ2cm1ujYpG1vC+OsbltBgBbP4El9KxYXjXenbHiIdRHqpPgIbO9sCus0CV/ELSOaQNa3xNTPSgXVQZ3HNWdQeWlpQ32NwSe1YfzIrlzutmvXk5bd37KNzJnti/YPJUdb2o6sPU0IwT0b6O23rZ1lGxgbsydPtm0/VxAtVKyzo8cHtFnM6vYrr9kXn3/huAyvYvp8m/gag+vM7kF2FAus39Ik2lW+GyWH8rvu2OGzxarE4QZz3VQeKvYv/st/btsYHNRvBvqHbOLCFbVJm6dDX6LPUA6MyfBBWBT3gpEpyE9nZOdbgL7/2418hudgmrXfXx15C57KmRvLuMJvDhz5E/7DkvxnzeAfcqlHzz/9df4Lmw0/wzVPRh/guzWPHb/uf8N1dt4J7/kLfpetll82auGrLfAW/sHLwvd4Vooq8kgVx/OeLtfP0/EU9Ie6rhn8+Qbh6JYW5izeihdoTjTQKbyL40+3TT9/bFVh+5euX7NVKZVt0gGsXvikghd4o33/+98Uz8z5WlqLi3tOH4Q3qYhGcU44s2a7d39TukG36G1VuWmwl166bJntHaXRaNmdfWF39cs98TPpAZcv37bFhR3RwYG9/OqIMoxn2LHtCJf29nf74Bq4+cHDx5Kie8JC4jdSoG7euC26lExU+UrVnGT859aRjlpmdcPW1P8jDZLVUiw3tjOimzbpHKw/Jlyj6oNvY3xqi8F/tkS/m6L3gvh/zj759EPVGaEZ9d5p1ZLqb1/e/dxYTPxICh/r0PT09tn9e18Ii7Ig8L6wkRT3g4yud3i/z2zu2NzMoviEviN+jWG51ibIAzALhn2fzagNmue6e8Cf0wxHZI57kKrN6UNM+6ZfgiG5RggbqAGZ6/hPG2EhXP5DK6IL8J3jTf2GBsC08D14FXwRrIhOQPo8S94gJLAVRjcGAqAfjtBOwFxVzx/fAcs5feke1/gm5xx9MEAVzje9zOIz5CuUkxB5KNfE8Q1GEzfu6F1oGScirxM9A9ZloXdCKCRjcbULbgXotTisMKgWcYMLusmBGDeGHzAdBimPMa1/5B/HCr3meQNXh9kNlIkBjNAOHp5V5SGU2/h4j9o0baneCdEQYSvA0rwR2rLW19ngE34nnHDz/ITqpCeyc/n8bV2rYUJu0W95grtn56/6feWTa+Eu98U7/UznOvH+zvvhtvcHd27gmn5j1OP7NeNera2Coc8fOD/83SOZIG14M8Y6PkN1QWbgP8KV1ku/Lx7sSFYvuL6e7pDOpQcwcqGTNDdKdxBOQw+G50g1EO1lxSf21YdT1iS5l04Q8rPOY7EfleERObVbWbSes7t3fmPZ7S21eaP0iS2la44n/+wf/Zk9m5qxhYV5729dnd32X//X/xfxp5i9+977wuIJqcyiW7U/tMLgO977hAfZZx0MlQm6cGMmshJerXxjkIUG4KkMROGUwsAQBunSAfykrPKxYGybvfbKTVXSoc09I1SXdAjhykpF2Pa++Gob/bEqnN1osWRK3zy1xbVt6xmU/nTWaHfuL1huT/jtsN7j5Z8Je52U6mxhaco6e9tsfmHaTqpnqsNWGx0atDVCU6rvEDIUj9f7d+7Z6uKS5Xa23JM+lpTuVI/XLoNdTT5LAb2ThSLz0lky+yw+TAggPOzRoY9sa3vNcTfr0g0Pjdjz6RnLq34uX7lmo8MX7P7958LvT902lOrstJPDExsbGbWzY+mYDU3K34kNDQ7bkDB9V9+QzQljLgv/9fX0uXGa+P0YbXPi4/R7bEI4CxCikVj+8CR4TkT8ivAbRGxgS7THba9Im4vP7BftYHfXkk1R6xQGTLeeKq/CK8J2BeHGRHNCfeHUBF+tVbos66dgg2DNxoMys4Ek3w7A0nQjcB4zgWgbwvvQJ8Rn4Fk6ugxFOED16h9cBxtyzvts9B14F+/BP+BBtf4Cv+EdHkbv4j027vqsIPqc7qNfcIe06KS8Dx/FUQ5e54536tiEsGqO1KlvLdmdzz+2gYFe8aMxvRIM0/wLRkEG+Bh8lf6gMrhep2KA6bgeHCjQPUJeYBqs43H+6/xImckzNImzKQMzrZbL7tq//zf/b/v8008do2KspVh4hDN7lA292cNEa8f4CXYIzqVh4Xb0x5JwalnvtrTFjHXS7kmWk4929Q2Mq873MbS6/lz1PkldhkGZoPNSX3hK8w+6gSc5P+OK7lMP1G2tTpAjeOCj25GuAz9tSFdsCXrF25f2ZKO/1AavKaT+OzZ1WQGv1HVmIZEmA+9e7zyr7zNQhjyH3wAag+NrcExEh2FGtc/aUFlmZ2akC6yIJ+Ts2dNH9vTRQ9clZp49syePH9qzJzqfmrYZPbe6sipdYdJuXLthF65ctJRwDzPF3Vahb2+srSqtJVtdDvuyeMLU0yf27PFTX/fyy88+tfff+7Utzc2LXyzatr67vrBgawtL9vzRY3vw5V0riFegExE/nhmN8Gs80ckrPBt9+pWXbtmNK5dsYmTYvvnW6/bGq7dtQnoEbUzoHpzAkAnwSjAjst4HRlS3CQbUVdlEgxju75fO2WJ//+/9ffvH/8U/tTffeN1uv3zTXrmt9G9dtts3L9mbr960KxdHbWyw1wb7O+0N8dnXXr5lIwM91mSqS2E0Qrr1dbVbqkWYhcFn8eVD6bzYpRj46O5Mq/+oD4i/EVInLjrsbU9Zt/ISFz0kxHOSapte5SklmYWTLnYbNbXrIWAjRN5xNeAVVYjKgswEazAQJFlCm6PXqw7oG23C0kS3If4+oYiJUEBkCjALdQGGgbah6ZotoUZb0BI0zm/OoW/oL9CXSErPcx/69Pv81nXuN1y5mv5RuVi1zY1d285sW1zCoIsYag0tUvqJZxS1K1fGlYET+/Ff/9ZWVjICs83qCRXr64tbKtFs5fy+j+AQB7tBSvnpmZivhFn54FhKa8FHsPCU7e5SYeqKYqCHUv5brFsVGFWPYur4hQujUvpyUmJ3XKBgxEj39Nv0fMaeTm1I+BRsfLJbBLbn3qWbW9vWLCYPeCNGEh3rtJ5FDs1uiRhaBNY3NzfVmY5sTYAaozJhUDCkE9InlYyL4ajFIiVbXVi3rmSL3breYUNDSoARpRMhlVPAXxh1u3RjQIpC3h4+XhVolMRQS54cl9QYx1JYe0TcPQIlbdYaFdNXXvDKZ7EolIhUWs9j8D4VA5AgYaQ8Hm9XA6iDxLutuHemzrjj+e0fGHJjGvEiCUMQFXiJRsW0pZDXCShAmHjKGp4AsC/VNfGpgXUsTkfcGbxWRI7+j0VdmqSEldXi731xxz6+/8QeTs0b0/M3tjLuPcsoqTMbAIzAS5vyBrhBkNQzOqf26+hO2V5ZSr/eq1aC93+rgAobU3swZmDsJc4eRAxgAiihGMJ0lZKXnd9NqjsMRgUxMTdCxNSZejtVH2GUGOM5U/5O9J0DCfGN1W2PrVzfELPZuXXtayonglEdWUpT30CLhIPZ0+lZlWvbLl4YsQf3lgT68IaK2Ntvvy5gcKJyRu2jd59LMWy36xfHbX3rwNq61OZ9PZYWPSxlqra3XmeFHSmziVa7NJq2q6OjNn1nylKxDutK9ynNitdXuVS1Svnci0kMgUGmNnVgkZ0lk4THIb5+g2i+QwpSq+pNCq4Un4qUNu7RiTHMYbBiKiWdkU6JkoVwIgQQoRyquo+nKAtKs4gVx7yY7K6YJoveMbJLmzWp/ejkEfeUCUofDANQSv7aBHAwnnMdtoCg5yj44MZ0PGIPxJAqYhIsisJsjhaBnQ4psIB1QvJgZPcYbnqPtuW7TOkvi/mVVRe9vf1GmApGSVOJuBQh1Y36DtP5gkcDSnObG9wZGMLDjIX5GDSqlqsqvPqNFLJXXwlxZQO4UbupUqknBANApST6ICyWl1f0HRQ2ATasbjBDpQiIYDDB60HvMdMBpgkzpK64dlDMqy3w4KfOWIiHdUKWBHYBZ0pX+WYVeWgN8Ov1pt0X5WJmB1xWO4MehE9aW132tUtQEprFuBMSGoRvwuiLMgZ4IQayewmpDsQmLF+NWKmu3Vo6e+3UeYq+rXqrKWGAMgCYD276uBGeVzD7Uwly0ZTqolkJQUMoK+SFGQ8YqwFwDtiUR29vGs7rRqBOidUGdAAeAfwpf8cCaeKvesjuffBb0f5d6xOAJ74lRm8G+giLgqFdWo8PZFANjDjD6xjEJBQZo/vEp2OGBiGvirt4EeStPd1hBfX9u/fv2hdffm5jExNOmx988K7zNHgmi9PgsZhMJWxpeVEK2IE1t4iv6tsMwByy6LTKSB9KpY/se7/ztn340X0p+Ye2vVZUPgUYuntEX/BKZhOdCEBIeLfG9a1O+9W7Bz4jpJQvSz6diDZSUnRK6mu0OoBefFW86kw8rl10T9xIPLkxUO1n815/eFugwDNIyWBsJBL1mR2ElfFBUnin2vpY/Yo4k8SUR4Fh0VEUjJLqoEF9TI85GEB4F4v7dunCpGSCviUFCfnEYkRMSXz1tevqXynLZLdtayunem107yjkGgMWO7v76odn9ujpvPpWq/UP96ndgycR8fh9ALUJYyxTyqXwJE7t5TeuSQZM251PpVBmc3bWsKV+z0KYeIEcSLmUPG1O2MTkuAPws7qyXbjcbB6G6pRpqo12+eol8Zc2m5JC3dvVbIcHq26cJnzYSP9lu3w5LK47NpGUbCzb+FjSBnuS4rdqky7JnYR4nfrj2joz4hpse2vHOjq6HcRkpLy3d3ZIzrfZ5nZYODstOd3dERN9SRGvq/jU98HBMduQEtiWSPliePFks83PP5Ui2e1OACwQlZQCmdkWiCrjmXYqMdns69f0SiF86fZN8UqzlcUtHY9EU0m12bZ19wyIpxzbnnh+WfWXSLSIDuHb2+4pg7fYtp4L01pjtrS0rXJkpOhE7MrkDfvNbz6yY/ULnAx2dnOi/YRPa1+SspvZKrhyi5FwYJiweE3iH7uqe8KOHaveG6SwDwnHiA7KUsAbT21melpypOKy+mUB3zrhpoPqgcffLxTUJyrilaf1Um53pezFrFjaEaBNqu2EOU7yasdBGx07s1R819emmZvft5Xldbs51m2vvjwkrLRu1y9fVXkZPDHx8Fa7ff0VD7fUJDra2ji0rb2sbWRWLLO+Y6fiPd0C1vVnrKUjnqy6Kh8XhWG6xdbrRUsn1t0dV/8NC1/hvR1rT1ssOWLdfQOSJczETNi0aLaUK9iwlP869Y9kuseirYS6Y8aY+JfjGvATs4vgheJlKic7A4G+SLV6LrzeZ1LB18TpmKcnlqnzIBNgf+iuKN7qArDC8y0o0uh4YBV/0K/qHXVQJB7TeJ1/8o52fw7PXbUvbg9gJTIG0gGD4SF3pOcZhj/Woyj1yHWMhihzDPryNEZFZBIpcuWrvPI9/nJOHsJ1QmZ4Bl5snFMa6slL5fnUq36HuuO3e+7qhKNUTU+PlNzAx0sqR6hLygTfJBY8eC9vv5ESiFJ3/+59e+326+onq/bk4T3RzjMbG+oVbt1wzGvCwrvqv6eEiWprUj9sEZ/NWMUy6idqKy+mMIZo9crkkHhRRnx51Ap7IjbRwtbatjCVFLGDevH9NWG5A/e2RW5mc9JRxEehvYT60fFZ3m69PGqEtOjrTUsWSOYcN0jGNNjE1T7h+6jTb7RZmOEYA73wUrZgCzOPXRHF6yqbmbdY9MRam/AIbbTr125aPJ3ytiIeN84nm1trko2SP1ILdvOblsltOJ9+8uy+8OO8+vuc5FTMWOC8VM57eC8G8DLip7ssBI7iJnnYIh7Z0ZUWrt9RPTC4c2o7mVW1fUWK95Ydl6VnCJ+yIB5YBCMK7ZLdyxlrpYGxoC1Cfw1ItrHIJWEBcbJpEz/YyWT0Hckz4UKwDzKd+OLIdWYpgXnAaxKyanRm8YYY9cxiTLUn3NjCoDPGThwlmK2I5xm4i3jdGFIwboPvmA1KKDkwDKH5MOgj62prBfCbwWvCVTYpf4QJZaYoegl0xuwMBoCQeQwegVPRH4i1rQScbglvRJgRvL+bJZNCbFshRfEBFjzGuHCsvIDrwLcYZ1GoRWWqO6VA31F3cE83tS0GLHD0vnAFZcFpBiyRTiZ9PSGcT3gHTH4g2cw6QSjquuhlqhf2oE9UGKgVXibObh3X9Sl60+Rwp/ThTkv3TTh+s/pm1TSdkHMyQqm8p533u3DOZXE15Zr8eu69v+qO8zfvy3rIjYzstTRIThvOIJSXY9AH4XjadJ9PHKsSKDvvOk9Sguzoim6gOucJkAaetGAZf1mbGzQ9A9rFp07EZ9Ee0FHgE/wmrr5QjG5HlAYGDxylcCbCWMog0JZoWrRb3bTd9Q+UR7wkF21j/QvpdL+y9fX3Lannlpbet/tP/oONjUh+N6mfZO7aJ7/997a9cU94Upgg1aE6b3WHCwb7tjcWbHPlqTWe5iynfvjqrSuWbmfNn6f67qnwwIK99Oqr0pka7M///DoBsLQAAP/0SURBVMd28+ZLXm4G/ZdXNuyLew8tUziwnOiB9ibcIfSJHoNjA60Kj6YOCLEL7TP7lNkk6N84KEWFIcT4XRdsoD6kH1cKGZsc6ZYOhCMTOnKTPXx6z8YmR21VvHF968g+/2LO5hbWLVfes5m1devpH7RYipmlm9bRKZ2hyILAEfGbFtvcYBanMJJolbCjkRYTn+pX/9i1kdF2m1vM2aXLb1hvT6/wWJutrqzY4ECf/eHv/4EvOky7r67OGDPj6eN4/B6rLTu7+vS9A/Gtkl28eMm6OpOur3V3DQSnEGH5tmSbbed37eprb9k3vvf7atMGu3fvke2p3haWVz0CQ7lStHGV7c033xAVqF4Kh9KdW6wvJd6/s2mJqPQgYWew/Nz0vH308ee2LUzW0Zm2kfEBlUm6hHhtTDw4t7kg/rVrXSpLLNEhWhf9iWUQFpH1yIriq6zr+ODxY+F2jI5ZG+3ttHb0W3Vf5l9eGx2wvkSbRdQeTXXMsD7xtQl6pXPVV+hnLbaylZfsEQ4sRCxXrFp794CtrFatJMwdaUqKZzSLrvVt1QGLaoIL0DVwXsMAR6hYBoDRkRmI8AFJ8Q/6oXv5i984EoCX67cb/dVPuEZfwriMIyC6CZiAO75mIzxIVOPhbbxPQ176zVE/PBSfng6Ga8oSDIunJ2U9r35nVbv90jV78+03hMFjdGHRdFgnTF3ceQd9Hd3ZvfbFRDAI+6wm8TRft8B5Tej27I36Ejq3Dw6pXmqhpd1YfVJva6KDv/nL/2j/5v/1r23uySP7zltv2He/9bZNjA9KzvbZK7eu+gyQGzcu+aDX6Ei/jaqN3n77Ven5N+2W7r3x1qs2OTkmbDpol69dsdfefMtWNzbsV79+T/xLOFR9v1n6FW3hLAmcJ97LwHBeGIXZJhhMOTYjY+CBehB5x8CIL7jrdR/aDYOy81ylQcht7DGEWfGW0HvE/5eYcV2dje/pZWrP5R8z3+GB8HX6F7PG4KO0N/SBXKPektI3yZOq1PkHsjgv+YITBgMk/KY/EvraQ2IqTXgLAzmnOifW/dzsvPhM1K4Jl6eTKWGVVuEayWu1Fc6a7bG4JfV+V7rTBvv7rasj7c6x2FlYP5CBRw/rxBqIp8fns22CsRsdnSgO87PTtjI3I2hWtnbJ25gIrpTZtrwwRZPyfv3yRRsZ7LOJ4QGLquaQf2cqM0b/1bl5W56Ztxbl5aR85KHA0Jvx0p96+NQ+ePd9u/vlXXv66Kl0w4ryypqF0oXVl3rS7XZ5fNRef/mWXRQmG+ztEJ7st5EBopyEAQ+86Z8+vG93P/3Ynty7Z8/u37eHn31u9z791D7/7Yf25Ue/tfu6d//Tj+zORx/Yp+/9wj5+9+c29eCO9KANyZwVW3z+1KYf3be5p09safq57awt2fHBvqVYY0wyPSqZlVBBm6WLNbH+xXFZMudAPP1QZREGbZDsFz9ICIseChcxKFEGH4ks0NWgB/oNIdIrwmDMTjhTn+FecV/1LDoDq6CXVJWuYxvpd7vb6z7rIHIG/oV+zB0TifyA/RsGAN2gWmBrcFnvNMYMTHiCaEu/4R/hHnwh6CLOh8RffA0T5UMPWcOF0fiP8HxnqhOe4wNqVF7e3SOThzYphpxuV+EkBKuHKp0KHU+2BiOHGp0p9oxiE4pgRUL0+KjO4vGUzc5M2aYqdWSo025cv6SPVay/L21Xr4zZvgAvUyx3tjJSbhlJJtzFiS0urqljqpuop+1kcqrEJlVsr/3h7/2OnahTSF2yns5hKfvDnpeGKF5eePTtWG5v1w0zSV8coUt52VSl7duhGoKV8osC49cvX7bOZNo6pXCyWjgjzi3qkITXyOczXrlHUihbWjvUqesF2Pd0nvDYzTTSoIQyivzeXp1tS1mPiViYgtHUfObxGjFQLSwuhRj9alym8B0dH9jY6LC1qnNPPZ/22LaRSJ3SyElQRKXACPzXMcqD13VKjPfU2pOdlt3ZVvszaiYCERihrmFgzDwQF1MdMTKJtwlGvaDQYVB0LzfVH8TgqqIIhWmtZXVO4mSvC+wkxBjwuiPsEgZ6vK1ZPOeoVAzAWgQUlZBgseBzUeTTGvekvFT1DgZrGGdHB6PlZz7t51gKDYIMjyIYMxKS8BWIGKYKkxuIHqbIgAAhV/CeZDoSxlbibjKVjbibAUxKKNYze6Iq+hJQrx77AkDFgupBrJRYWoBJFhQcG++wweF2y23vW1KALyElJL93KHCWsYGBNgnvvF24MGLvvfuxFI2CjV8atqGRhHva4p25NL+m9q5THTTZo4ePrSPRZN9+7Yb96R/9vvLcZEurm3aMe7/qmQGR42qYbgbwwPBCB8SLKZVKuqEP5R1vH5g+ChXCgucY0ceAzrM+Gi3GziAVIIDfKFuMxNZWbWeKF0oBQID46K4gSNnHGxgmQBgd0uZ7tTRRLJkSxdE9CCLBywoPBdLkW4z6YSjmudpoIUoq9z0eq9IByNCmGLF94V49g3IEU/HY+N6WEh5S7Ajxw4BGX2+X3wv3g4cZNEl5gvdymAoJQIJAaW+EY51AJF5oxIdPCri9+dqAaEjPaCNv+u/vwuTwMKOcDGiweBKhI9ol4Jz+tJFHPARY/AhlhnZgw/ucOkDQejiqJvVd8YtQVygp0ChTiSVMPQSSQA3c3C8DqFQefRNDAG0cFqeGpgMTJiwLXn+ENULRpT2Yjoji3SGFlsEg/77yxHXKQPzdwqHKkR6y5lS3yEtART0K4xLf8S9Th9rd8CP6o0NjbKZe8S6HNmDwKCw8w8LoYtJKQY9S93rW06EMyit1wnOAPbzrRTxOV8dq+/d+8be2Pj9nbRISJn5fr/I/e/TIZh4/FcBIWlFttCcewdbT1a1vH9vf/PivbErPjPT3WaxFda8vN6lvCIMK9AJiwyDN9vq6wInoSnT7dOqp8nZmP/6rv/SFFIk/ymj36sqi8zHKeOHiBWPdGEb/8X4gZmekoUn8F8CFsb0qQHNqf/z3btkFKRsP7q7Z9jaLFItOcOuKiJ8JBMek5LS0RUQjzUZcUganP/xoVu3XYQnJMIx5AcCrPtQvMGrTZp2dna780JY+U8z7Havs16k9iV2OR0zVQZtedRDAiD90Cu3jIQJtsl4MBgIMIISHcE8evYzyQNoYUzB0DA0NKZ0T5y/QFwsbwWPJG4OHf/9P/lB5PPJ+urAQwpNhQIGvMEiMZyPTyDGW4yWBMQbjC2XCYwXAzwL69QyIt2I0JXzBobU0tVlvX6d4eJ1NXurw2Ir9gz2SpQP6Nv1Ffbbx1L3JCU/37Xdeto3VnO1lK9bT0+Gea0+eTVk0Vmc9A6GeGTCs6r1W9aHpqVnRe0VgtMNS8YSDzfpGDFARySFmMrD+Sta9f1Ac+/p6va+tLG2IJ5jP7KLPRkTXeWENFsllkDkaFZ4YTEoWVWxtjcH8spSIQaVd1bmAmuo5pXcLhbwrPAy01Elm5rJ5B9kMQDJbaUdylr7LorA4PJxIu4Av+aCi0mYdCngXilBMPI7vUOfkqU80zwBF4SAv3kfYPsm11nbrTPfb6vKGDY6MWns6zEpgdgXvY5hakoKEzCadNtHk2MSwvfTSTctINk0/X3SHhL7+DuuUfE3GJb8EfBGhVy5dFtZRHkX73YT58TBbhIWqE42kfarr8cmOaLVsQxN4vZl9eXfBmD/U1Z0WCR/pmVObnGgUjuq2SGvaRidY80b11ZgLsjPV6jgMhw8W4L14QdglwRoFBdvYzFp716ml0zHbXN5zjzqidr1867IV1H54BzomqJe88un94rFp4SxhoLTkdE+3+G0p77iL6bGZrZwRMpGZAK+98rJNjI5Jlo/b2OQFa4snJVfEz5BDAt3HZyqnWEO9FHjK615ccEp1PlfG1I/hj7C7YOAHIes/nROWci5H4JXsnIct3GeDR9a8vbgfjuFB98w9f893/SMPHH3quPq02IXzWHgYqZJf6IQvIt/ghfB98A3f8XyTgvLOdp5T/1/bJAm0hwuhKHwXfMfx/Lr//eoZxwna+DLv+l6rG91jaMSN/PrNkyQTnvGXPW/IP/rGlHj1jBSky1cu2eramntd4h3+/Okj6+9JW7VcsLxwIXXBNPi6UwY0Vc8ed1s4paXqM4BXVwrigSxsfaB2HrJ0R85uvdJtM1OEuyLs1ab6dUz6gJRFYXAGCw8rJ6Ih9X/119JBWbRAeLU9u3zhivB7o/hdvWguKd60JfzYYFsbBekBZTds44XakW4Tf2ZNppj6yp5obcTGxydtfX1ZeKGsPr+tesS7qtnamHVZLrlBeCebsawURUIXPXx8T0d4rfQhlZEZaDgpVIUHcVbp6elU/jAiM5NAfET9ZH+fuPp14vvIDmbLNUuHWBdfKasfdqr9I+IrJce9rEmQ2Tqwwj5yMoSE8fWDajJf7YMTFkYAFrLEuI1Rm9Az8CXaAp4C5mlT/bEeCOGR8EyFJhkIRgYgzwhZAC5CLoFTeMcH+YXlUAhr+BPaahK/xMkC3IRhHK986AO5BQ3Du8BDcX0TDIJc93VR9C6zE8CevMOsXeQiIVRYRBh8try07PKIGX8MlJJPcB3hB/geC+aRRzA2mImwlJQRTOWhWfVtZCbegWA5ykd6fJtrzKLluWPJYroFacd1jYES1sThHvyC6xhO4HWkjwELrEJ4Qpyt+AZrHLCOAcY52gJaxBMTWYvx1I8tbTbUn3aDZrJ7XHVKv0Y3o1+FHkhG6KH0De9wyiubX/NzrsEHQr/k6H1cZz7YqKP3WRLQo/z2E22eph95MTwb/vA+7+inbsFu/KjfPtvavwO/0vl5IuQSfS8YF/S27/qth+G7JEa9wiMoh7q894sGYYS6emEv0Qb32poJ0bBmn37+E+ETFr9dsr3CE+HUZWGbNXv05GO1ybH0uYxw86z6xzMrlHZsbuG+ndQ/t/WNO/berz6ws3rp5XWsmfDcnk3/VvQmmpHeF2uN2MbarPJ66LQHD+3rG7XHDx/a5599ZK+99op4jdnjR/pebl+8a8WxL7SGvMYjuCKad2whGqO+aH8cfjKZjOvyRcn+np5ub2fwHHzejc7Snahr6BvckhSOOCwdSF+us5s3LqrcFcnzV4RL1vXtnOir1x2ACvkjmxy/acV9nNroW3Hr7e4Xvt0TTdIUp66Pj0kOYlh98zvfsy8+e6ZyDdn3vveSjQzhcCW9u1369UmLPX1csImL37Lh4Ut6ucFG9N6rr7/h/IXBqk8//9xmhK97elI20N9jGxsZ8f969U/pKmsbPhM5omczwo858Rj0PnjW8+cz4gVV9YOyZPaQ3bj2ms1NLdq9B48tu78rXJEVH2u3ZoF8wrSiR1EPTx4/F4/qs96utH5nrSC5cHJIDG3JMMl7wvRsbWUd375884bKUFUbrtnm+raHEdrYWrG2VMxSXT0WiYrvq01wZsNhak9tyAxLQjjeu/9AzRWc6ZJJ+nlZeYi5jQR7FE4hONMU1T4C8cKVFbUPMxXEbyvSfcvgegaRm618ErHc/qHtZnFQhNaZ3agj8EH0zSCtD5QqL9QpM27pKQ0MAvBPD3JkYAjZ77PY1UfoU26I8y5DKLKq0xgyHzyAPQg+hm2EMFHYRYJM10P8966slNn1POeEF4Ln+nfJn/6MjIzY7RuXrU/4rk1Y9A9+/4c2NjYmGuRZZrsrrxzP34c/IjP4CGF6+Rb8nIF977vIDAzP0sn5Do5mOBBSFsoFHmPQY2bqmf37f/Nv7Sd/+R9tbWnBXrl1w773nbft8uS4Y1b6QLo9Id6ZEt9l9o7oXbsJg9JWiXirlcRn99U/qBPKvbW1pTqu2qdf3LO//qufql+2SkY1id+2SZ+k3GQ74BN0bs4Jf4l+Qx8lpBZloW9i8ETW4IlNuTB+etl0DuuiPzMTCRlYk7O1nQcoL4OD3r7+np7Xuber2oO0cMrl2UARnjt9G5uP9As9z8AgYcpIVa/pHXQ+oVNoxV8Jnv5hjcMQqtn5qjZ0EGQz32HNNcI9Xbt6XfcJ1ReVrExKfiXc7poQVkauIXO5155MuUEaeYqj4d/+7G/t0YNHNv1szvWx2ekFX5twfmZBetaKdLmsDwDE9X6rZOyZaOQUm4jaubC3a88ePbTnTx77QtszU+LNa8vSU575DIDMxprtCSfOPn1ij+/dsaf37trT+3f0+7Ftb6wojSNjLYAjYSYcwsH9pMtslKhoCb65trSk/r9mG8JlaytLOq641z3rnhA6aHtzQ3ncESbbtt3MlvKU8xBDRE9gLUAcUAld6unqW2C5qNrmTHgbG0aLyoTjLPYHBsfQ630ATXWNnYK8YHXhvLVFWFA0w2x67FpEEEC+YafDGRbnHMK+lSU71HlFG0G+smC09zPaTM/ggIpscZmjdxlog3JoXQacwDb76n+E6IF+uQcPwNaBkwvdH6eL2mAhGBIaYXP613vnJKd8qxwqb82Wxw5Wgu7pV+zYBBpuX+v+EUaHghh7d2+PxaS87xdLtpnJitF3WI+UN4TB6vqmFLdua5MCh8cLBsaCCKS+7shef/1lXzwwm2G0taoGUUMRukcg+tWXrntIlpwANErqTmZTnaDFero6bGeLeJeNUnjjxuKPcSnDxYNtGx3psMHBPmtpjruHN4s1YbhgZJ0VkfHiW15f81jFAGZAaalasT0J1CYxiAf3n6mCo9Y/MOxpAxZ9UTsRxMrymg3qOkbQvf2Cg9G+fsLttEgg19mnny1IaN7wkSs8NFIdAEEWpDvx/BEWaDsjgL6NQaFsE+PdYl5t7kHd3CxFeWVNeT0xFhNsrMO7WkRO40jQrK1kRGitEuwxCcOylAYMTHgTAKKjEuK9YpTdKkObG099sVHRFAs94F3Q0iTGhee+e/JjUIdIMFSpUc8bmRFPcWonMOKOilbcm+Wvfvo3qrNNEeyR7UghwSu+enji5cc4FxXtNArUXRgZsHYBqpameikVB+JTqIZMtVFeK4faS8aCOW2xRuWlGkbAAINSIfH+wsCLkTTSjJIaVrOHzGGCDMwAlD3OsBS3FoE2V1hgcsoD4AkvIDoPo7YoQhioYIasao4HLEAB4cuaC3hHERbq0pUhtcmy5aQwEhuYNR0e3JnxKZXf+s5LUvC6JBSqNje/as0COodnJfUYATkpPEtza9YkBaNLStuZGBLhKP70j37Hbl95U2046m3zjR+8Le57pn5w4CEjGoh/rPqDARC241h5RWggZDAG4UXrU5ZVK3Q6FCk6LR700CsMHMUOABAMiMSwRBEjHp2ABZ2Y9tRzTHVFcUOhwQgEqCiLCaZVNhgGAAMPLhgUDIHnyIcbFPRNGI6q35U4BCSGNJQYLqK48DznCAqENCGG8OKHeWJAx1gSDPwhtql79+sfAIVRTOLwE/eZ79NHMZTCeNyLRCANLzCYGcoWAgxlCgUPWcf3mXlyiPFHZeY7LSrTay/3OEMmb/Am3oFGELiB8YUBDAQ3+QZ8uGEesav6QOB5fiWw+Ebw3KeuQhx+2oS6AbjTNixYh8GPdkERpJ7JIM9j/PPFufQOwh7lGQMbjFU5DsJbz/J9FGrakm+xc4P3KANpITTgQQyQcN4cjVlTvNMaY1LE23skGNRmoiPah9R5xhPnXO+Hs9Bu8Dz3TlPdUl4G1mDqnEM3SALamjKtC0jzm5FeZiUA/BiMxHsPmmGQpSoF6Bd//WPbXV2z/Y1tW5mZt+lHjwXyp738LeJHFX2DwRMGIvFQWJXSXi0cWETfnX78WPxtUQBiRsDivpSsB/bs8SN7rOuPnzxywM9aCSuri7YuYQ4oZwG1BQl6eN0Pvv8dyY8tH5wlT0kBRWiYgRGqOtneKgBQcKFF6IZoG4v2nEr29Novf/Ur0ZDaSKBwRbKirb3F4u311tGdEJ8S31SbbmdXLN5CzL2yLS4I8O+rTBEAP+EWxHdUNxjeoSkM5QP9/ZJVxIdmVP5Q/KnOvf7wXBsa7hNthdj7xDL3sFtqHPo+dEm943HP7Inr1y/7orrBiw4aEJ91ABsMGLz4/+fqP581XbP7PGztnHPOu3Puk8+ZPJjBACREkBQlKpTKH2y5XJbL9v+AT/IXu8ofVa6yLJVlyaKsRBAEiBlg8swJfbpP57B375xzzsHXtZ7eIO1399tvesIdVvitcK9bOTAw4GZM3mMt+vp6YykzH09S3jU3N0Bq53Hrzk0AnpvIz9Me570q57dY3daQ9Gw/zE4v6L6o7ZyygPYLRNxrxICW9z8/r6D9e/GDHw1juLXE86drMTa2FV99/QoZWwdP1Mfo6Ns0CuyXiQDy4OirBQDWEYZGXayiwzva+rnucgz0YwyUHAHWBEgNudJtc+0AUHaaZctW0NtuJnZOX5zfkZHX0MQhIAwwX6bxUwuVyoPW37eW/VGO7TFGmP6TFQCfiQA1yH6wLSS9F709/THyZpK29MbNW8MxOT+W81JeWsW8mal4jJ5fh++qYnZmmT657wn3Qe44PnUY3GUY1m4me3psMPc0DZrGhuYsG2S2qWOsfGtvb07e0RA2Y9eaxEwlx9ZAU9PgFjd3d9+SA8ZxEtlYCz9XoQ9OoKe+DAZOTMyk/s5sKehap6oBCTeqLy0xk2852riP+wIoV4+Zy2qOsX6leMxVR3UN1dDJRtK2bdnHkB0ZGU3D4da9VmTqTpTXHsXzJ7vxZgSar6qH/8qjtakiLg2aPbwML3THL349FsOXmmKoTyMDDLh5EiWA4t/+Ziq6elzdt4ecX8kMvo2N0lwxUVVzivE/CDY7Bq/UxkBfI8ZFVdy6eSf+3h/9CHm/FS9ePMyxsubyrZuXoT/LIG3E4d46NNEQO+u7Mdx/KS713477dz6IrZ3N6OyoZzz34f997sG4wZvmRxmUtOxAYhow1OmJQB0eA0McH6Njkcm5Cod5EVAXmaqF1BTC66jlR+gqP6VcTcmdMrJ4XABij8kTi//yPB/OUz4v3vvKn3IpjUG/5OHROgMsF6LOKjKDvRcgjGuJcdRf6iYv4nux0cXj3e148CYvqSHxr59qA79/16p82m7dB+9an33/1/1nTPjd6554PhfIpfr+7nn+9q7t6owCP+okKE1ald90EFsOSkf15NR43Lh5M+nO/b16OpuR2Qt02gynI3iynmsfRH1jPXqmKCFj7skeNKEsa2nuwADchp4tG3GSQYBXz8BlIxuRtbAbOtLJoFNxd8e5rUhHT+IZmlmCfDwz6IPuOj7EPukx8wmD7FSDeT/aWzpj/O16rG64H0BLOut2sSc6u9wzxH25oMEDMfVhrszZ3fHzDtcAu3GNBviqqQmdsLsOzuX7ivP43ee/RQaOprydx+h8+s3jIgkCo1Cn/+zsNPZQM3N9iByaQD9hd/QOwY9j9L8ynWfH9CeDhYyLq6C6uweyvJdBks6O/pib2YwNZIb7U7j5oKtglN9iDYONYmqzQH3UoBvN3k8cB9Z3Ba3lGRMXcw8TInT06NQxwOSqWzG29OhrEbw+SPmh81u8JE14L88z036gfyDn32MlHnWu9p6Z/OIQMY0PMW6h69B7MEOBPYv9AcR66l1pXKdWgYNOUofaNwMSJmbptJCOxec688zQl29cISfGUkZLk54rz9ofdasOK2lC/eA9vYb3MRHiAi8a0BCP2T51o7gqMR2v0ruYzcQlf7MvXlA8aF9yVSh0Z5BCR1Ea7/CtDhg5ppAf6H/mZ31tPfq7mzNQ3dx5NZ1EoHKehRPLtnlOvuWdL/k2v5WH+cy9/06O+EW+lef/tYQo5IDnvnt999lvivv860fxsbiXD48Vr6oblVmF47DIBvTha2YP00+dItbUr64yGUncWJpPS/0Ka7UFXfGajgps0rJyn9KFSULYRRUH8frll/HmzcP43Ve/jOdvnsf86kxs7q+BJfZjYcUVdc2M7wljdxhPnzzG9jkDdzfEyNsnyItn0AZ6bVs8ha0Jfa+tjoHHXmrt5h5JViA4wfZ0JZDi1KS9r79+BN3Oxscf3Yup6en4H/7Hn2Kn76XP4N/7D/5pljZpbbcU8Rw6Zze2d5QtzBJj4r45nZZFBNcZlEKKMhaF3JaetHfkO+01aVIs29bRhsxpi0ZsJms63759FQwANsRu/uKLh+COHWhP3VUZi8vrThOYEJ5intc3VmNwqDs6u5vSVl5ZmQG3YR/tW7LrAFnUGW/ow/ycSVjHtAkxe7ya9q4Or8aGtnj5+jhGxtfib3/+N2mHGghswnZzD75f/PrXUYsdPDExGv/Bf/jvxL337sfi0iZYfIT7gEfoa2N9S3zvu9/PjS9dKQQ7gJPX4oMPP4zvfPfbsYAMuHT5SixOz8ar56+iobUthi5fBsNPRj0Y7P37t+Hjxrh/9734+c9/w+v7YCz3X+yCV47i1rWbwuXYAtu4QNoAWntbR3znW9+O3//2l1lr2/JkA33DOfcl8Oqt+x9FfVM3+L4FeY89Cz+7P5bJgPsHezHP9WemF7E/drFpXUkltnY1UmVYM9vN2VeRqyXIy4XVVeiiHtm6TTvbdGWkD0VHcAmYE8s79lCGVZX6dTpyle/hvgk2JlLCj8yXtnUZ+EsZsneonCv0pBhErKoTXoWrDaU8KVbG+OCVY6Sv/ENu+HCzTX0ByiVlSDr7de5xrvImZYCn8kxs4128F0/1ib8pV3zoHNZWvzLcy/Wx/7DPtB3cAFkZ4aat/+P/9D8lLrScnC1zQ1TthY3NrfjP/rP/W9y5fRtdVp103dlu6Usdnd7Lsmj03fK4tNlVL+KFR48exX/z//p/xoPf/z6z4r/72Ufx9370gxjo7oiTg+1YXGBOd3eyNNPK8lLqF1dOiSHt0zly/AQ6B35jE7hnXxM24osYH8cOxA6fBf/+q5/+Mm1jE3QqmQuDYoUkYxxpg+OmHeLDvinrtaXM4jc4qb4qSoPpO3FltMcXTtPC9i9wmDKvSJRE7zLPiVeYG26RT52tPtQpfMrzfE3dwTRlUIf+Wc5FjGc7XAGaNhfnGATU7nHO00/AueoP9Ug591PPbe5sZwKF5eAMIDnn6nt1nglcBr8d/+npuVw9Lc6Xxl++eBVPnz6NN3z35s1IjL59i80xFvPzCzE5PpV8uLiwlPhgaWGZaxYlaH3V15RltOnvOb831dZFV0tr3Lh0OYa7e6MFG7OLNpUiUxrRATvrK1m9xZWE+grbW5q49iznHmVicC3jWA1N1iH/a9ATDcjrBkvT1DGu2BN1zEENAqCKc6UZE31LoANLs1UwjlZh8bo1zF8D41Ws5uNa+sqYc8fQJOda9E8DmMKEZDdkt+SOyaj+5h4jfq5VdzFvVbSpjvOttmHlA6/pfeugE6+nPadecdXDxXcmCXuMeMpkdvedVL7V6RdzdSTnuMLKFXCJuZ0raQq+lI58mPBikqO+BOXFhf72DDcfFsvK1cqDbcbUc+VV6UPMtLfvXpRg2iTAIsFWvJKY5Z0cEJ8UmBg+ZdykmUJGqOGVL/7PQzqW/2ijybtl/8v/6Md/ZikOs6h6BvpidHwsFlHG1XX1qUjrGEwz/80YrYLpNJ4FR25maK1vB21ifCLmZjdRtOtJYC6p+eEffBvl2RHPUS5TKAtBq44/l45cuzKEcK/knIV0ms5DjEZwrYU8ONAa7927woBVxNrKViwtLcSjp2YH7vN+JZeC9w0PYAyWAuwnAP37KM0B7tWdzLG6upGOfoXu9OxcCguF8jbKeX5pFd1TEqMTUzExOxu7OrtKBaKWGOqMjbXzePVqIV69nMwMy7v33mcCTuObb54jVFy6gtDsaMQAMbujKe6/N4xy70iDZH5+JUbHZmKwfxiwVIlhsRyrC2sYRC6va4SYG6MsmhF2tSgpl68Ocs9hJq420OUA0ybAYgfEV5cOfo2euloM5vJGBEEtgsD670YXER48dQyaCXzOVc+SAJhYiP7C2a8stK6/T42M/sGBWELZ7h2dxMSMS5EPcs6Hh4bjJz/+MYr6Tty5eSN+8qM/iD/6e9+NTz79KHr7euKTT96P9z+8jQHTFX/w/e+iLMoAAP3xkz/8Xty8eSkGBnri/v07vL8eV69eTgDkkuYqmKWltSUBdxoFMIjEqBTVSX/FEgUw2QrjpKBUKKcgh2lkIF9dlmw/3JS4shIi5ryurtbifclRtDW7AY+O3pP45vHz6OttiTt37nKvqnjxYoLjdRqWQ1M6z1bSKKus1YiyrEdX9HT0xurKely7cyWaWt2YuTJ6mnVqn8d//V99Hj/92aN48eo5gGEBBTYVS3NHUVvRT9ucf5fvuXKjqMll38zcsw8qA/ug8NeAKpz9pdBSkR2lkJd5VUi1CBmNIo2WdAQgFBT0Lj+WmU+4vlybigPBb/ZYG+MqINWAtM6rtftdEWGgxO+ydiYCzgwlnUHIBQy1xmR+M4PNrkvQj9BQ+dlOHawXCjDbyH2dM0GAwsgMZg16BZeCxnMsv+LmwoJUgbGBHZ38hZMaIa5QRY4ojCzb4znewxULXldDaQOj+2CnWPatEVIFCvjgXnsKeUG2jfY82+pDBZXAiKci1Kxr6UtnggrdYwuHP/IKg01QoJNFvjBzsAALheLXaa+T3zFwPnwI9jWi8560xz0IpMULulSKJsDgnMzMYF5zUPivuI7Gd5Fpp8D33kU2gfPJ9QFkF8GHo2OMTW57Wso8VrfQGw44LzLe3IfDJdmWxFKBGPywDiH/+O44DTKj4u4mb/aA4FrTsJ55sjacdORnVwX9X/8v/+dUeNcwdlRURfYV11ERoFTN2nLXji9/9es4BXjuItt3t3aKGoAYCVfevxOl8LMldTox0N30zH4KJq0zd2mwP5Xk7Tu348rVq3H9xvW4detW3LpzJ27wev+995OWS2h8lxtIQcMPv3kUSyvLGbir4Fzl7+9+/9siG5J5V3mNT4zn+LkKqqe7M+lud28l7n/QE3//H76HoVQWHcjNcmTrGkbjHLpHx30VPN7ZWwOP1Mf2JsY49+nsrI//xX90B3DgihZk1DqG/eFB7q2yu5e5rsX8OXbOIfS6CxBzLtPhD11IMz/4g+8xb0cYkcoTDAiAmLykU9gVLC7pMwtdJX6wt59Zoj3d3Znt7sajblImqengLzLGmGvuJx2aue49BgcGY2ZmNmlLsOekuzpgAD339PlzjK35zDJqbiqyXuWtXPqHbGda07Fluxxzg4W6QQv6xhiBdurrGqJ/qJlrmKGzmE4sj//885l4+/YwdvZKczWbJeXWNxivPfe6sGZzZbx68yIz9j/6rDF++OO2mMNQFCy1NR/G5QEAXMlxLM1UxtT4fly6cgt9V4eM30AvdtBOJEn5Wa6ekP7N8JGlajC26mpbQCrVjIu6qyaDDZbecXWectygNgMB7thIA7ADWa4jYGFxOx1djS1m5u4EdiwGRGu8GXmL/KlDBxWZyFNTMxxrDeCz6McgYqoTCO9jXB8fmVGHDEHmZaAE0SIYdo4MwGhEDLgZ/MleOnZ2NneiHXq1vJS1vOXFWowkN4A74lrTM4spP+cwcNaRb2b6GrxRTu0w5pvQZE9PT8quDEQtr2Dsb6QTcHpqOrPj2zsMQkQszGPYwmfH6MKN9WX6rG4oNnjWCNZpg7pPY/joyEBOGbiNoSqpjTcvNphrgHJVpFOzDr5oaz6L61daYnM94qsHS5zXFnkC1yph/Nva+qCJFfrblYGPF0/HYn0ZHaasYAp2d5fj7s3haGmshrfmoNWemJubjCuXb8EnyLuSU8a3LZMiBvv7GN+t6AAzWb7lxrU++GsHQ6gCnPGnMTxwH6NPnbcNhpqJkYkHcV66HxUucV3bisamjqRfM2U0rs/R6zqkDg43kn7EdTQ65Ziy1XEoHGz03yHgk1k/+Zqf333H0yPzwDyYCU+d5REXj3cX4ZEmHheHo/I+yk7lk7wrj3mNiz02DE6Y2evceEmdluoi6eHC0aNu1uDX8FPueGevTje8E+/VfnznpX2fr3mbd68XPSjOKT77vjAsLo7zN5qTzv0zsLXLiA2GOJcem+fm/bgB7bJMWWIAxvY3v/5V/M3f/DQ++uhjsHUntPIVmP6H8eDB18iIsfijn/wIXtCwfBv9yKs/+dM/Tew3NT0B5mqJy9cGMWTRI7vwL3htcX4LelyOw73TaGk+j7t3u+L1yzfQ2xBtNJPfYBs0WFZgI9W7Tol03KLfqsASjHB0dzbTqZ1w/6XG5v2YnR9Dzu7GzsouvzWg+5rj5auN2Ab3vHj+DLrsRlcfR39Pf8xMLWEgv8BOmc9As8GJikox3D4GJKNQaobnLEYYxnGcoHfW0gmwuLzBOHw77Q1Xx1hqY9tMuMamtI3cxNMsu9aGLnj8NJ1LO7tuANkMby/D7wcMdFm4mtbXNWTILDZRR1tnrC3vo5/4/aQSXS5ml6bEIa4Uc+VY4Sh3Ez0n1RIPjo8Y0d+kHvWEGFOaM/hskDINQebywimSuBQa1tEvblHuFIkelrcRY0IH0i/fWWd4oL+/cLxDt2YI2gb1nve2bd4zAwroIX+T5guMz33Voxyn7kqMxHeeo6Nf3JeBbm1KruHvnvd3jhT+xF5JmfC2xxsolxbUefYjjWGIN7Mzubb99iGfZVk78Q3Xc3x89fr2w4dtSSd3jrMypMCKts97OCbuP5A1nTlXnJ194niv4W8GM2yHeMTzDHhcHeoCY7RHTUt/ylJQVtKrc5Zjm6/FPCS/Je/5Be/f/W57fE0u9mt/9vM7/vbLQlYU3/3dQfnw24vHv/mbr46tjv3CISFNJKYE+znsdC/lalEqRJtA5z4YmR9zvHi1bBLfFI6Y6sJpVlnh/l3ox+pjxo4ec5x14nd3luLP//K/j7/97c9jy/lDf+8clcUctD42tUpToGnmxlXto2+norW9Ifp6WuBnV6mcgSVLo7O1Jvq662MDe76uqg582Bq3b1+Lk8OIRXTpwsJ0jI2OJNbS3m9oKpz4JhWZNLUJf37y6XfAm0MxMjaRqwel1wXsTfWtdCcuyAxaeMsNmbUX9FE4r64OSVsGAap9I705xrmiGXpkqtJJ58NVPeLoE5NhXJ3Y2xMTE3NRU9cEZmqN7d0DaLqWsXGfHvqjAxpMW1MHtt1cBjP3ZlkNS9i99/49bM43MTe/HaNTe9gf0mh9zM8txwLP3t72aOsqiaGrDfHw6XhMzy2hT7FRSo/j8we/jpnZqdxPUdz0Nz//BTgWe6gU+qedH3/y3Xj65FW0trRBw+I8qzmAH6F7na+unq8GM1mOqQLMsLu/Hh2djbG6ahm0Q9p5M27dey+uX70WP/7hD+KLL39bOJbPxEj10d7ekRv3/uBHP0jc9fvffhmbqzsx2NsXjQYWacPQ4KWYBTPOTo5lImkT+MkNXcVnH3783Ri69B7nDjrSsIb6tkjwqq6pRH5u0fauGAHbWT7MPaN0opWDvWbnzAAGF0BbVTXNwZDn964O049Uj93i3k9H0EU6aI+QSShGg3JlpTVZJirLa+4eIhuUA+B9eN5yODW17lezmbaBpby0wdIpK+NAK3Kn2cGIFd6hsXlvcqPfO+eZ6SsLwswZTAPTJH7J4/UbuKec/Szs9sI5V/hEDLrpqPO8TBZAX3ltg3BWCbD87sunj+Pt6Fvk6xo2192oBg8vgxn/5V/9ZXz+1VfRRN+GL19J3b93hA4AA8t3v/v86xgcvmzrs+8H0Pnq6iY8sgYeNTC3znMjNqHVBw8exn/5X/yX8Rd//i9iZX4h/vTv/STev309zvah02ePY2tlCV1Ylpu1ujLe/dlcMe8+GSdHpdHT2Q8vb8cUfHFKG1xl4cqXhcXlpENXwO4w9n/x13/D4BpM1i7S9mc+KwxyFPaLjzLGQn7zYcBdrO6YFVLS0sHMKa8+XBHnmKoD1AvKreJRJDaIgw6wmwyoFeWBTczjV461jI+zq1NfIen73C+Kpwmd2g/Kjkyg4FVd4MbtaQdyhxrapf9Hf0jKba6hfnLfD3GFesyyLa4OEw9eOGbVM+rQpCW+V14b6FF+ufpBOtFf4znqJvVl2qCcVziNTxnXpRgBp2lPt3d1RV//ALzchmzqTpzW0dUKT+8yJ6vR29kdrWIZ7pnOdH0m6m9orBT6qoPmOtta0xFvoqZJoeqFXnBhZ0tzdID3ujrakYctWfbZ6iUGoVx1UF9XD+83wqtcH5lrkmpDTS12SHOuqmv3HGwFy6ork31a9cUE7YvjDdq4/04zGKuZc9q4n8nU+sNa+K4TO9zfXM3Q/G61ngELnfce72ed9m4krlz3mfuQvktaSVlPvy3zblK1c1BXz3vaXmt/uZ/+r2qOm5ieRmZvZ+lUk9OcH/nGeUhbhDkoRe/LowxS8rpyw5UI7vmoP0ffgrShs99EVWlJW+EIWkk7grlMfZN6ufAfiUWUGdKElK2OSiKDNv3s/eUInf+eo0xxdUJWDqEd6q2ya8Olf7YwvwKBALI5awWBcQ6zNTW3ZoRkd3MLIVmA2Ocv3qAo19Kh2NrWkgLYenXbm3uxsr5F56tgbmsiluSS7y8ePIn1na0sszEw3MvAVkMoRmlRzg21udT96MAMn4E0REpg7ooylMqlnlieX80I1Y2bQ3ToEGJriavDgwCzkszwt6TDUE93vHf3Ngy0E4sLC3TapUkY14BUo3VmJs5Mz4dZelvbZqlrCNPPC/BHf0tPXG5Tmw6H6nIjcSiKHQFxA6BiNY1Oo5xmsl8e6I5L9KO77xIG0OUYefMU4oA5yt2gxF2YERBcdgDm6mhpjIOdIwi/KSeooa6V7wZhggHGtp3rtSCEqlKZHGJsuCS4u6sDwWA4ohBqRuArKyQolI/NBTRZn99leudqnJJieYilFqyL7ew70alE0N5mQebSagjBDTt6B4ajrLouNuifzn6zMlZXVuL169co26nc2PaLrx7E5w+/jt998TB+//uv4smz5/F2bDyNk9GRsVziNzY+Gc9evIinz1+EmyW/RXG8HUOBAzwMsKzDDAowM1uN5rvJmUBWYCvx1VSXpdNep4vLni0zZMazRK3BrHDUsEhhJ4HTB8t8GFg6ONxDOFQhaKxVVh2r0NkGwMbovKswysvr4sGjZxhoW7mi5Nr1jrhz42Z8/dUzmO0krt/ojca6KpTaFuNWAl0A5pg3FXpl5X7cuNwTw0M3UTD9UVVXGael+1HXuhuffquW8zFaZ3SK7ETpOb8x5vZLB3HhHEYdQVvSl7VUFcYaBgrgzIA62IPPLG1UOLDtj4461Hj2Ow0pBIP1unJ1AMLBKLACUONDRk7m5kYyfzqP9vbSEWd2wA40bkDBYJxOBpWPGaQyvt9pbClA2xHMtkOj03bodJift2yGNVp1qNJm24PAMXDhpqIaXNam0/jaAjDpsN/FoLVWczqvoUUzG+y/Mqgw23SoFmA6M/Q5X2PHfnpflZ+Z7O6lYABEZVfO60fvd6QDW4WX3/NXZI9B24x3YXBay1LgBthD8Wu8Oi4uWxOIOTYpC3maDVaHElDoZfCC+zg2Kl7Pd4xscZYSyvEFgHEPf0NCIEuKtgi+lBs+jZJ7Dd8LlnVIeK4PAyYXAR2Ncy6XRqTR4SJ7Iw/Lxgkw1jZ348uvX2Q24OTkaEwCZgVNUxNjWU/vzasXgLmRmJuZRmZO5CopnSx7yFazKDbW12JpfiZ2tzcAUgexv72NcTCTS+3cCX9mchzDqTMzkHQ+Wq/4mOM0Ts6YF+WnZbsOtjdDiOFG0r3I2n/w7/6TGL59I7qG+qNnoB9jYy66AMyXLgEcoKGRN6Pxve9/NzPOr16/mnXyVY7VPMtQZq6YcSNzs25ceWVQ1mu3oQ+s2fuK/lpS7Dvf/2G89+EH8fjZU/hyhbZZH72R84rsFOdMAGWZqIVFayQjKyoOkc8TcffWXfp3CG1DE4fl0MR2fPztQQCNpcjKOX+eOTim/81RW2HN9v2YmDxjDGvj4w+/pUUQ0zNzSRM6TA3YmWktb2pcOIfSt/TnfgxmYLuxqjK5WCpbnsE+y/gUq0swfNA9J+hTPzrXllsyWOxnRheaQTbzg9dWIau4PU7nyPb2XgwDwKct9UKbzITaw4A0SPQcmavTeH1jC33AeZzv/Qz2CVKVCadmjENX2Tbkj8FBQd3JYSU0Kl0eYBDXxqUbDcjthViY3Yk//Addsb62G8+fbsT+8X7UN5tlXRpuEntyYrtPAUaVzG81w6VuPIr3P2hGNs/ElcEhjPRa5mcTEHcW3R2A+s3GGJveiNrGfu5dhrxuxtiCvo4wSs0YSrCqkQUw0hBlbi1tMzE1i4xrwOAujf1D2g9fnx7DvxiSOuV1pOvYceyra8pjmns8ejQaTW1NiUf290tjcsZsrjraqHG4wxgja6FF+3By4pgrQl0xwZzCe1tb+++yxDaRgbPR19dHH105AHhsNPPVTZUC3AJGsEY+PNIJ7esQM7hyzDg7/rev3VBooEdnY/DScK5YqkT/8HNuGO3yWzecs5az8Ex9I6B1FYk05FL/tdWNHAuz93t6WhLntIDDhvr7mGsDLgbQGxlfjFpkjhv6CxUGBvrQp23gEDdOPqDttYDGk+juro+Pv9WNQdcNTqmMwYF26EJa3U46nJzfYC5qc9lrtnMLvNLSGa9fvULW6fBpSl3Q1Wcm5TltrgyakBk6W+iOtraK5I2NnY24eu2T2NjYjb/+y5/H7VsYgYBJV+JcuXoFDDYGzVVnMP7GjWHoBtl5eBpdGIBm/S+svIrZxZHY2V8Bo7TH4ydfxsraBLS4gH6bAoP8AmzxgjFy35V9+H4SXNXFnAKCQ1kAG8M/QqJ0UCF/Na4TIsFY8oX8lk/G3idEkCJYvssn79UbHl98X8jtPL/4Kj/rEPP6/nm9C5nvi3qKYeQhKLfWcBEccuWY+k8DNVfU8JtO1TzXa/A5n/7nXfI7hUXxPr/jtzymeJuPC4dfnvdvvn/3qoMHEZJPa3Tr+Feni7X9PZ8eS7992DdvpwFjUNDN4TSCu6DNL7/8MjHG+vomvFsV3/vhd+OnP/uLGBl9xRyWxQ9+/COMyvZ4+OhJ2gTuEeGGz1W1Rcb1zoa1bM8xrGri2pVm5BLyUd3Jb8tg7NWVTHNATuhoOUtM6JJmcYorXKqhPct9Vpa5gVtltLcjO8p0klTHYP9g7K4eYtQ1MNZD8WasKMcjD9243g0t7EVPRxeyaTD31HBOtZV0lriid2cXm4W719ZWwN8rGbysx3hcXtkEH57Av6cYy9fii8+/xIapQX8YhNadUAZND8XLlyMZQN3eXImJiYlow14S5rlf2PERBh96aHN9F8xYnkHrly8e0oeauH7ZkqZm+GObiEErdLS5Z5XRugIzONniNx86paUZdZGJEq6q1GC1P2IsfxNrp0OdcTV7XuxjuZoiI34Pnin29RGfe4y8UYUsc6WSgQB1kMkG6jRLRHhNcWPSKv90vPlMZy9y0nIFBltd7aFTxfNdUetn9ZuZux5vm11poQPN83J1C9e7wE0mt4j/XTEodk3MKwbkXNurLjOgIf6zRJOvzGL+Lr0bVFkFKzgOjpvYLPmGY/zsPcyS894+dfJye36GH/jdveLEw+JksZ7nujm09pT7jKk/pEXn3ZVhtrXgFXntNK4MtUd3b0fUtw1mTXSDa8lWHORx2ZSiOfyT5959JS0WX7/7zybxhh/FBTqY4MziB88rznr3LM4vXvN/XpU9vvpFNoBncQexqNe0hJ02YzoCPOqdTKOreafi9tpdyAnm0FIilngpK3UlOBgRM5Rpz7nja/gL+o0d7IOFmFl4Fl8/+V28HnmdSWjcjBu4YsLWVCc+0QmztriO5EYPVx/G/btXYmPlILPym5uQPUeb6CTLMRROWXVxFXqnqb02Xr15gy5qBoetxMjrt+iZ8rh3/1N0wkZ09g7G06dvsUm3sEGxg/aO0hk+h40qHrJMy/z8EjRylg6cH/7whylnLPFln6UzZbpyWttCHCq9qp9Tb0Cj7jVnEGD40hDfl+aeGmJ6nZLaIfOLi9xvEdo3yGSZjoPo6e3FZnJvvCpkBHbTTmGX6T85OTmMZsajv7srBsAe88uT8el3PsBOr42pmc0CX8DPN+9cy/0GnFLL385MH8SDrxajH91/83o9cghcsLWcwVaTua5fu4OcYQ4QHRtglvc+eD99Dl99+TW8VZWy2Lr87jMlDynnLY9pKbPVd0kFEtW3vvt9pLLlQCOaGzvir/75v4wXz75BHmJPIG9dybSIDd4J9ncD9/6Bnvj1r3+RwQyDOZbJ1YmmraFN7N5Ylp1UP6eslYbiKDq7WuP++9+Kyuom2rWbskoatFSK/Hly5CrxHdpaGg+//i1zdID8LoXnujN50z3KDCCKg7fBY9vYdpZKqyxzQ03LueqnWslkMjPKG+uboptx3N09QacdxwLyA4iWMvucN+qiLNeFHVIORnV/N9vsHm8lDKpOOrnRDGTxIYzCd9ALvG/CQ4C/ykrlRHBsfmcSkElvrlY8YhzWU8buMFf2VUdu2qR8Z5KtpSjF7b7u7rn3iyXqVmnvdrbFsVZvbW+B4dCB+pF08I5Pz8Wvf/91fP7gMXywhq3UE5vQ2zdP38TXj17w/dP45W8exK9/+xU8shcvX4/Hlw+exLNnb+J3nz/kmCfx5Onz+OrhI94/il//8hfxq1/8Kp4+eZqlGuuhHbOqh/u64Nm52N1cxWY/ip319ZQnuT8d8sIg2QxYWH20vLSWyUuLtG9zE97kOgsLS7mvzcIKv80uxermTvz2ywdgFP0NYvN9xk+bCL5CfsigYi7lmjxZyH1LVLu3pQFc8A16Mle8ycw+U+aZqV9k2/uwbdrmOuj9Lp33ygbO1Wnr88TrIPvkO49JJzpy0Ne0+d/Z9gXWo6/wv/4b75jvuSZvUsdq6+jLcXWRtOy+d7734CP4b597qDNzhT64SkezOtnmpwznn/f1foXdZCC9SCi0XJPlX3Wqm1jQ1dWVCWj1La3RgN1Qih4zkFGDfKlE/7t33OzcfJYWGxgcSN/RFniuFXlq4q37AOjPFDdbV74G2m6sQf4hp6vBXuo+930RK5j46B4hVYBvy72Wwiv0Kve9U14cIjCO+EKsr9/I5GvlrnJH+a+Nal9zBOmvOlntk0mV2HhFgENfJ/TAPYrPF8/iszZVEQzRFtLJzfVUYoybwRpXT0hLrkpRL3qsWPXimU50n5xXrKo0eO11XAngykG+z0R3Ay0nsYfMNoiq35BhRYbrRz5LLOG808VCLiALpFlpZh/+Fmwa/Mo9JbCrGjGiahnPzfXV4ljap64oAklck/N8lQ7EH7k6RWZICisChvmJc9Xnvk/foGjBvks3HKdOt4/yS+rvf/And/+sHIFYiQA88sYIX31fLvdpqm/MDYw2IQgz62tRFiqxVmtkYwRvbqAkaWSZm/nulkRzS1PcuXkVBl9L4OQGle0IBevSLqfT5SSdtLUAdwept7cfcLcdk5PTYS21muqz+MEPbsfs7OsEHW2t9TR/JT77uC/u3zJj/jT2EHLv3b0V1nPSwa9wUUAqTP2uFcJva+/MTPuaLL9zXGTtL62Emyaow1zOdePq1bh/52aMjbxATkOI+2exubYbpwdujHc3M06t2fv8xQiCeRuBuZRRJDM9dA6Pjy2mA67WkjtVdRmxrq9xY8VjDOGVLBs0CEM57hL1Ptc/OZFIq2MNgafyqW1wBcI+imaCcTyjvy0QywHH6wABeMOgZorJIBJlRhKRAk65AiQf3EBDpdTMJAZNQtXJr6nnq86kl6/exM9+8ctYRvCOz2BAH1ifDsY74UzmQQeTm0PxVWZEHZ3DPBgeVdVmT+rErgBwtWaE3Eh4OX0uK69FWLiU3swo+neg8OT+la5UOIUGNBBkCIWpXMA/+qjTfhtlpVPazBw3WNR55lIyiVTnr8LNDA0Z1KXD1k10nq3j/uEHHyOITuJbn70XH71/L0ZfT8fG2kFcv3GPW1QB7pZjYWk12jrbY2C4I+693wOjbcXIq8lYmFvEyHLu+xMsLq9vx+vRbZSQipu27K5ELQCiubEuLg8OYogeRGtve2wcrMXJ3lJ0tffGw8/nGRfHrT5LmwjoddAUdUVdRgyDM7cuGRZ0qTg0tDzO/qVjjz8ZWDDhIGmMaGS4WbIGruc7ywoclbgbQZlFIC1JJ2ZcWYfQupMqI8cuI4QoEo8xo8n7qsSypijtVGl4T5396RRUqHCMv6lsDLYorG2oxp+tVOF5j7XN9awjZptUEAo1lZsbFKfgRVj6WSeAWTBLjK1Gm33Soe4SWF+dZ/eH0OGgfLDtCq4qFEI6GAQKgN/vfDqQWeuOjbI7sx1QKAr1rJ2p8uefY5UAnc/Wv8/NWD2BHz3H+n+WYMlxzcDAKTJrM9toe1QwKgwVj8BLI+9iqbdP59LxMPDhOXsArxTA8iJzVGTTvQMTfHYMNYBcUpvGJe8VupZmUmnZVsfwQpmrYKrrquP4vAz5uM+4wC+A2jRjmU+d+YcAv1NkwenhHvy3iNx5G7PT0/nqct7l+bmYn5mM+dnJdOzPz0zF1NtRlPpM7NHvl8+exAHzoLNya3MtM5wW5qZjjuOsjzc5MRaLc7Mx/vZtRtcHMR6q6+Ft+PMN131lwGFsPINBuxjh7fCVAUzljJlUbmTY3dcbriVwpZGK/lQnJDLvWNpmzFdWN2IOWT1CmzW4x2jfoydPME52kKv78dXXD2NpdSU3ZTLb/o//+I/TmWGd4wH4UECnk14Hbnd3G0DGOp1HMXylOTq7MbgWj+PBl28BzscxNNwWw9cEILtx9fK1aGyo4LUb4DsZZSdlGEHXmIFmAE9Z/MM//Qfx+VcPuL4bf8ED0NE6CljFKT/ZR3lWh4UBHTfyNWC4ZT1pXt2o2OwVHfHqFXnhGBRQOPIEOgKK8nBTYq9zgI7T4DQwdurqDMZCkOrxnmtW+TbXnp2Zx1jaLOjFCyHXcwmgf7RR40l+cKNi+SF5lmO9qbIkHSoJHiuivtF9PTgXeXVWqrP9AAOpNb71vavx5JEr2Mpj6FJzzLy1xN1iLgOv1bENyOvsbqTvW3EZA66ttSpaOmuisaU6ujrroqGW9mL49nT3xJvxce5bDV4YRmb2xMJqWaztuQHlfrx4/jraO5rQGYBpxubJ49fo2Z101mYWPUqnoa6ZdhzGwOW+ePp4CjywBj+fxBIyorauibnapB3K2AaMwl7mFlpGHx9xz9JSDN1BDJrtw3j9ag3Zv4k8rM3AuRt2L2GI9vUPcvwOBmkv81BkfJodNDdnqYrzdOx1dDTHlauXkMl1GOtiFQQMNGDpnEb0dF2dgOk47oEZVlfdSPQw2tssGzIZHW0dGKLW/J+L5bXlNHjHJ9/S747o6OwGZNNW+uqcmDUlTVhKyYfLuJUnJhiY6TQk/1WiB0uOM3PNoJFc5VJXKAXd1IDxrgxVPpel0dTYVA9IB2wf7kNTp9HV0xDLi2vpiAPSxbOnk9yvOvr6WrMEl5sut4GJDjDSTs6Ql9Du9NQmOr4HHl+I4aF25gN8NtgQ12/1xxJypr7efV2mo5n5mJ0Zi7KKbeimh/E8isFLl5mbG4xTbwz0XUeH1mZZqk8+/TT1lkZqd08rnT2KucWJpFMdJu2M+dj0N/Hg8a8h4XPkwQb4Yy0Wl8aRKY3IxJl4/eYh+vkt1yyLZnThk6efw6/L8cF730YXCtaLFXYa2ZkZB+9WqiO4b2bbIYecS9shf1846+Vtj/W3NB55yqM+83uO4S2v6hONdZrvb57Pq0++zt98+PHiPUcm34r71LleM/WxYP6dXnbOpUV1qWdlVj6GriZtugjACfL1RbYWn/jWYwu97CdFg/fJV368yOy/ePX71NW+5jV5z38aXrbJC3q94s/++T3HovssB/DDH/6AMauIL778CjzWkPuneOQ//sf/NjxYEt88+TyWFmdzZe6Drx/BN+iRiVfQUV309LVx36Nw3wxlpnLq+AR+rqmIG9eGo7+3E/mwxzi0xJs3a+iqKmwPVylFYkL77BiL/1ydeohe7OvrjkbkdFdbXVy9Ci+fVcaDL0bQC+fR017DNcqh78Z49nIC/bUWNbXI3L3FeP9eL3y0H9MTs7S7Hj14EB3tXcjgw1hbxYZAlxiAbqijjeh4y2Gsb+xAf74fiJ/97QP01Zv4P/zv/3dx/55l2Zaz5q17lE1MzcRA/3C8HZmIK5fqwKfvoYueM3W1YPwz+M+Vhjv0vy52tvbArgYIquLHP3wvzo7cJO8s1pd14KBDmEQxgZPh/KkfCuO/cGS4mtB9RkxsuMi2t1SijnQflv9RL3iy2EusqWPcALF4S6eSD5M6TMIxGOWKsE0wnnpDB4IO3kyI4BobHOM+aGbppkMCvCrecXXVOJhgdRU5DSbQYZrBAmS4uMrsRp3nlkax9IkOEh0S1sZP57n4WGLkYVKPOFB9bz+cc4Njfu/DQIOrxcUtXtu2X/CAziVp1XtpMBvUsN3qUrO7/WwAQ7lgeaILh4zjIHbTqOYCea77Ibjayj2rDFRId/Ku5Y62aUOugIQftQV1BFsaVb2tHNOQ7myvZqwao6X3SpSC+wxIO28XskL+yv99I7NePGiQbUo9X3zkKbe/e0f7uMDf0YScLY96eIF1i4f87P3yMnmPi/tdfCicByWlJgGYFHOYwQzblpmyyMFsZ55SOFKkx4uohI7s5aVnYLgHsX80j12wiC2KHbs/j47/VbwZ+318/exfQUuL8dOffQ6utAzwAHq+E7oF/zrO/NXBfxjZcWmgPb77resxPNCgNysxYm1NKzi1HVleil3tfniN0dTaiBw5jI2d9eSnucW9mJleSJsCEyi+9/0/ipb2gfj5Lz6Pv/grbNzlo5iaWos3ozO519rapiv/TEysBVdMM7dgmv3jdABpF6SzRhyCvFFXKAP7+3uT18S78oWC8+ydPJIuO9o7wjKE0oEbnEoXZjCbuGPw0bk3gcBgrM4m9/uob7A04Q44wNrxFciA3mhta0o7+PQQntvdBo+/jbKa4zgpPYi3k/PwF3K4/2pm/+4ebnPNoH/uo7URE+MbcfUm+nbwLO7fRMYe76VTrRJaPD6UPrfi1YsR7JEG+lzH9cY51xVF85lJX8F4GOSdmJqCxtxIHzwAfnAF4f37dzPA4orMDewS90d89fJtTI5ORC10sLk5h2IsyrRZ/UCnl85cS9N+9eBzhusk7caXnHOwb2JXTcwvgu3ht3PwhraSvHXAuDj3rS014M46aKwa+noVb8e/jonJmRgevgZWUY7uxqMHvwPHfA2+Yl4nn0ZlJtyhP+Dt1Y0t5rcq/QPryCR1q7a48nBjbQss2AtGqovBnvborKvhWGQbcr+xvvCpPHvxJhbXl7Nahb4v9aX+EP0W+8i1dWwT7VH3KOBLlShzq//kmL4fQEMm8GELwrdijgRdOvt18INrLOfsmLiy6oAxMonIpCRlkPJMA1Rfk2VVj45NOHO1kAEh5uPEcr/QCPfRwWMASllkMgdSkHsfM3bt6S8xGG9Z0v0j7NxNZPzGftQ3tacfx6oTbyegKXDyCrrtFF4M7O7zEiN32qcmtGlvRNrSlpdRTp5i31TDi03IQ8us5AozbJHBvq5ob6qNzWWwMvrTjZjlj1b0vSKrEZyI1Mixb2lrTh+FlR6sMNDMq+Xbqmot1VoRE7PzMYuMt3IIk5c4SZktrlNGubJBTMPoM4bKOfAevyur1A9ZoQDevZCvzk3hC1BPaLujbzi/Ip3G+j7opJLUznK80la/k+U7c/U+bTARUVmrnvEaiSO5b2Hv61RVlmKYcQn3vstLKV+5vh+UDe5JoJ9pHR2yxlMb11ed/mLzQ+bOsrg6zU0Ccfy8n/3yP300tr2wJw18HsFLRelHA9sGxVuwLS0Lbh90uldUWnqprihPC01tgA9qGxn/OoOB0BLTZ2b6teu3EhusgA3cj6+e+clE3Cr9OTrY0cNgtapyOmYiMe2xVv3y2nbix1b3AOIcE6oN4m1CxyeMR3VDS97/vKImSiuxPUvLo6a+KWrR6cpe5a2yNStJIBuLuvQ66Zlv2p/llHgtB2tYtUI/tJhIXONn++cc6KCvhOas3MLA5zmZAMX46Jwv8el1GWc+QC/eCxrhmX4kPuc53N/zi9Vz4H7nxgRczsF6yCCJK08Wl5g7ZOo+WPbotEgaU69Z8gtGh74Kn5H6w4QK8Voxn+g9Xl2N8Pd/8odx8+ow78El4MxVxj7tP+mINkijXueEc6Ux2yZdSx/ajpmMBE2n3udYP1/4w7yX13Fs9QXo5xPPGUTynEzI7e6q+TN3ZXdXaAG9m7wpqFaXVwGnOzRqDyF0EC0tHTE7t5JGsyBU48iOSOQKcQfIDVfev3szOiAeN2w0k3QORl5ZXIfwFYwCSAZsx+W3c3FWfhZtLQ25y/He7hbXXojbtwFlKOOqqI+rGJM7m0sYl68x+isArDsxM7uRS1maWiqjq7sTY36FNjcD1hoQQN3RCag7wHAeH59D4Lh5UjWCfSmuDQ3E4FAnE6dTFdDNQNTVVnAMAPHUbOfhaG7SQYAy7+jmPUb15kpU04e+oeFkzB0m6PXoOPduRQCWR0dzG8C0MupqKgNbOyoR+CVH54DM5txNe492nJ/XAmTOYDSViDXiADYA77nFmWh3SXIpQHdnM84wmk9P96K+GgNv39rU0j/je1ZMZiHcZHMJAuOJic1AC8edQ3xlZUUZDyPy5+c6fPgOAnAFRFV1Yzx6/iZ+9+CbWNrcATwcpjI+PjgFsHE+BCujljEmZTD7eaWlf5rUaSjxOUDxMYZWfzoktlAo1t63lEI5jLeHghJkSKyu+LAUxR7Kwkh1AYJ20GU6Tq3nHxl9vHzJbL9FBNZ2LFiaCeLUKa1w2+c8WgRAq08lZz8UNkbJLU+xwvF7O0cxz+vz1+PQJAqpxMzEgxgbH4eva6K1o50xN5N9DaOyByEJuKg6iT/8yafMKyBvfTW627vj9evFePp8ObbcsOccQ4mx7AJ4NLeXxPrOZOwcb8c6CGt9czEO6O/uVnUsTRxFc107I32Wzl+XfdYhdGRoja/MUHIsERwaMDrnzQjR4EkQojBj0lz+rKNQY37XjHJ6rZMdrk3ekqE1TvYR1ioEQaffKRC8VqHYD5KRs3Z+dTkGlZvh1EU7CsA2CQwyGs18Vde6xwMTSnu2NrdS6LmZm9nTLpGXznUoKmiMHuv8zE1vZXD6o4DNDHfOc15ti9n3Rrl1hGowWUpIwahjQUHkn9+rRDxfAZ9CnoHOOrLMtXKjmv5Kh5YMa6itjE8/GEb2rIEpUG60z7FymaFLMRXJFVXl0MluBg+QtPTTbP5iqbgGo4IyeQYe1QAVWGqsClpsu+OajnweRslVWgpVhbRZdQIK9a0C241YqjToaNs+YNi5NCBgiQvvp1PCVzNKzO4xCKewVWm7x4FK2nOK+XSjQaPiOpoU5JVxAJg7PK2KhWUACX1TyZjNYY1tNw4/Y247mutjsLctdtfXkNEYLgB4HWpG3HUA1jIeTEQGqdqsdX+mYxHDXKWMkrUMiAaMtGHt/CpBFLwqPxoQdAN2lb20YF3+coCzJaHkPTfBUQ7oVJAVmxpqcgPyKuTEyMtX4SYzOojNLGDW6bcjJzhLkcA1+cQ8fP7738fLF8+gq2p4fzKXQJs17ObpzsfI21GU6HE0c23n8PXISAF2oHs/l5Sfxo2bNwpQe7AOWN2Lm/fq6fsO8ncvnj06ivrW7tg7nY/KGnfG34zpiU3kSge6oTtGR+eQYR3MT1X86uejGBjdALGteP78GfJT5YzxSzvVfcpRacrNay1TZEaigWIzgnKDctp8sAcAOy1FFmH0CGjgN3rLGNdnIE45rRGtQ0FwoUGkUSl4Qyjw3kBVocDlA+llbU2nQkXSY1FuwczTemj/kDEG0JU4r2WxxXElJ9YVLujM1UMaGjqtlJFn0KwbEjnWbijMlEPTZrZjsABebOvu1gkG3Gi0dTTFzoZBCoDcshlp6PKKM8B9NXpQPt2Mu9e60EvnsXGwE1UNbiy0Sr+R+QD1mtZajtmA7nowLmpicn6VdpTGPAa3K93s+zlGUnmVZSdKkkYNktagM22/tOLqjaHL4AWNh42I1fXDXPFRCe0+f/Ua4HwArVbG4kJR9omuZ7CqpKQWQ781Nmnj5vZZYOdBKycZmDar7PBQWbfPGDmvyP2tvVgDfzS2tEEHgOfjsmjn/NPgfk31nOOGtyfoMPpZWQaNNMQqWIMZoo+W6kAuwhvL8+5ZcJYObe0/5eAB+KCcPhk0qIZWO3us+b+UGyZrcLqa6gga29u0bjb3gG40KqUBA5Bl8Js0aM3wirLTuHv7aq7acZ8c66K7kaiZyCYENNS3gFPOY3MX/aDqhT9PoUn1psEQwW5XZzdg3lV1p1GNLm9uNgNvAXlUnvdtZt6amkoYhz2msQWD1r0rpqO79zx6e3qRU5at2o6VOfcmOmB8rJ1sZuZOdPcgLxqrU9d3tTbG5MxO9HT8vXjvve/CKxvR2385ljDKv/j9z8F/k7nJa019VVTX18Tb0dfwY1OW77PMwDzj83piBuoti7ZOV2es078meMH2uJn6agwO9kFvO/BjGbjuRVhmpRpDYmdnDhkKPVdhWGIgm0EtANeZVYFwc8m9ObrWBeVt4qF/7ewvjvG1CAQoow3AIpd5Y2km+TQDBJzvcQLp1GvqB14z+5EHH/OZ7/mjM05FcR5PHYJiGfW9DkiDgG7QrPmK7YOMSGnBaegIvjd7CuZKuWs5GOWJckTHhAamWXOeq2r2jr76FBvkq7enveqePJ7P6eznVaxu+at8cKzNtu3qAv0UabDwQaNsB/ncDNZ1tYtZ4g+//jo+eO+9uHblcnQ01cXk6FdgaOiSuVhdRt7OTGDQuddEBbS2lNdegn90cplVaZZlHYagzp9XI9PItfJ49mQOOY1uCfSPbQTr1Vv2srwqcr8KdKlLrt0PSrlleQV56cXLt8iqiFu3BuNgex7660NulMdPf/GKea3FNmjMgahnzgZ6AztmndZYKrAMPqvIZKCSMje6bo7t9T30WkOcHC7F7sZetGJDnJVVgw3nY+eolOuepD67fHUAWbsXD778Oo52i2XzpVUGszajisn6zied2DpzsbXhPJ1gELvyWUy7jq47jQbGTJfEdz/rjdbGnWhVDoJdERMxswjmB8MhRpyRDIpbgk9d4LJ5Ez5cbVaUqlFv7iNbwVaMpQbxxQpQDXVpQIe1NGppUx0VOlCkO41lk088V71rJqBYVnymwvY8nXgmODj2K+s6WQ9jZm4uVjY2MPbXwGaWL3O1itmvZr6p306gF7A45/m9Kz+9nu1N5wFtsGGHYDmzL4u9GKRj6J9xtO0VyEK/S/uS410V43X9LG37apAjE4Poi7rUIENhh7rfTRFY0DZxo1PpTnzXDCay1FLh2LXUirKyJIMU/q59Kx5VB2YgAMy4xZyKw8SAYiMdTn5vG2rq6pK/ZBwDd3tb23HzZm/0wied3Vfj0LYyX8qO5Do+i/8cf+8ro9lvsXsR1OMQmYXxEgP6vdJBHGu2XzJo3o6zPD7PRmLAp15fe8EsP8fZM2HlvIbHOI46BMVr2mD+pvzaoc3iGR29JspZPjKbQEMsm3qGDldGqbO0C8qrjuPrB3/DvM7Hy9efY7+OMF+b8dXDP4/HT74Au6mDXXFSGi9fLoMjy2MbrKTDyfJLYnXHXvmctfJp1/zyaoyOz2Jbn0djrTXo58GGe7Ewv5/BqfqmKnQcbd2LmJhSnlSDW8zyps3Ih4qarvjy0UT88pdP48XzKbBBXTrS3P+vC3u1o6cn+gYGsAtn4NUzdFhr4hGdwMrxlbUVZEsLNFPQSzptwX+16NlT6C73s2MedfS7gaV04lxKA/pHzmh3ZpcyHR5jBmpNtcHJqsQg0rhOWVd0D10aSv6VzjIxg94c7B2h+6ExJuXe1a4Y7MFGaQMPrO3E776gbY0d8H5J1FYf5z6IeztgrcOt2GAMDk/24s7tDqZtJkoON5BRZocjo4a64u7dVsZ8AXm8DMY9lgL5vB/z8MA62NF9b06gjQPAQwW4qrGhPjq62qIRHV1vRm9tRWIOy4XOzU4n1qmknzMzk3EGbVy63Addme0uf55ih0ZMzS6lT8eSvtLc0cEZWK8j3Ni/3MBCeXW0dHQm/w/BJ0e8lvHd8Sn4mXE7Ec+sLseLp59HZekh89cFFukHm7iX4gr6Yz5+/+ufx/ryDH3ej1bm+UZve/R2dsT8tNnl8MNZGfK1gjFrStkp27R3dWIvgHvhnb2FxWirrY86dd3RDjSnExAd0WTp2XOO09ZD/iEbe4auR//wTXQJVhY65wzsfH6mY1/AZYAH3uI6cqy+CW3cXKULVjw7AzuVaq+7txtyOsDy+gbA4CZCastqr+mENEHKwPn5eRl8h5ysFHdpex5HfUMRYJU2tQtcMSz/Kq8zkQwa1sAykKRjc3llHV1zyFP/DNdQvkBnFTU16ah03x79PFlgiHPLuJ5YUeylrboNdtveWMkV3ufYEvWcZ910A0iH0K0OSnGQe3acm4xKv7ubGqIBXFZDm8VbmSGufuE+RTIgtiC2j3slWJoapMGYuCr+PLbANq9ev0n9WYmMTQCi/OEY7V+dwM6F13KTV6WbtrPHieGUb67CVldqT2u3e6w6T/9GSlnG1HFSj2byFXJcWWsdf3WN+qqQxxybAtCxYez4rCnre2Wp109fjtfjQAMGypB8MAe2y3O8VyZooEscB5MTaplDy26696Tn20arqKi35Ac3udc/kX4CntKiD9uXus2ndhl8IsUVZWKrUraaqW9JGcsgiR1PzkuhsdI4QEbqdNfhfmpQBz5a4/gj+MTVIVcvX4rFmdnE133d3VFf6Yrjc8auMqrpTyWGTRVDrf8l/SVc12z20wrogTk28U16PWdchKvuS1bX3hU7cOAG9z5DBnb1D8Uu7DKHYaYfxb2A9nZ2oXH7WviRMmDP/U4ZE+c9s+65Zv7Oe+fPFQqZnc93F5/TsQ995Of8zfP4zPjlStWcE4/zPlw/mVVneXF9E+58qjv1X4mHxD0FJdCSd/eQ6rag/TV4Ql9XaXVTVDW2RQuYotk9gZBtDbx3NWN7myWMmnNs9GeaNGJifAOY2IDfD7/zWQz196YNOT05gR2D3ec9nG9o0Os734njbQW0WA1ey70WeF/U54c/kj7kE75j/KRNA+SuYK9gbvSvyXfOj/QszSVv9LTX/NnMzAo3Qf4ItBtdAg6TOtB8WcL7hCDcQAejWavWqb2HULechA4GmXJyaio625uiq70lPv/t7xIg1tY3QwQqBUscCEjKorerP5dQ1XKNg4PtgO3jh9++j+HchLF4m0nejFdPp2L01WL0DNZl+Y2O1iaUCsKFc0beTjDIDXHnvRsYjS3RhtF5ggK8fOUSRO2yeJQ1zG5U1HryLfTHUkTVTGZnp9klbQCJDQaxJhXdPu0THD54+CjGp2ZRpGsIHhkSI60RBmCS7AtzgjI4iOXFpVDkHm/ucm/rY+uYd6x0elbCGBWxsLwVE9Nz0T9wBeZpQwg0oGgtrXKUy93cFMLMydLSo9iA2dphEjNfSstPYeAVQJS1XjcZfgwKwSj3ODk38/gsl9gJSusZw5OTfQjYbNGjbMPpCcROeyVuMxYleOYYQdIQ/YPDgBuEalUd5wCkEbCQSi6jViFYP0z5qdGzh3I8RFAvL6ykkJG43HxqG8Cz6moOjttHAZpvJpNIG4IYQVBdXWGQqJxOEHqMDN/V0V8UhyCKsbaOv4DLaLbE7fGpRHnodKU5BdHTf8G4BO3SHx3FNB7gvoyxtgaANLMaZVB5HutbGiWuSjmDObcRgusoaYRSQ3u4m/n65hLg3WWoGrulABSMmeqWWJzbyWBUd09n9A4OxOWbPQjGsxifnkKQHaM4j9IhW1PdHJvLCNJtWKwEQ4z53mdeEovTfw0YhY4bnwpuLWFkX1UUKhoNZmuM6bTXgSnzXTChUeUig6vYpV8lcZF5nxkn7wSSY2o9Oh0GRb1+hDh/TnIyM8flR/6MBku3B9B3CksUhaW6aFA6rgULeQ73VMgUxqM8yphzT1crqLBUNEZUXYWQ7znGDHzvo4xQ0aqoDGxoaGmwGTS0fprz1VAPD/O7c5jRRe6nsXmReWUmvOVWUJ1QI7OLDPrkXi/XLZyZSL7sh85Ss03NfrwQjLlSgbFNpyd0KhjXoWJ7irI+Zsy6usISL9biLoSkY+sjFS/9uZiL4pqMKwx4kfEjzzuPKvbcWJhzNTI18go6V5kUgZ6sxch85wZ1HKMh5+8qaYM2zokZ4y7npBX06SQ2OfYo6qK8oT/W4Tkk7zsF68oAnbnQEYbctWtXYxW5ZaBOw1bjreYdr1VhtKn0dRr98Ec/wojdiV3mIrPFab+rLFySn0Yz/Uy6oc1uwOj4L8wvoVBUfCqJIjCVDjHGJjfL5Dq+1+B1WWt7S3Mqn6mJyXAjP/WCdULzGuXMZBlWB3LJoKTyYXUDo270Nca4dUoxeACN3/7et+Pa9avxzTcP0TvolAYdEPA/NGUpBFe0qLzMkLDdHT0NjMNJrK1vx8wcBk5JAU7qKpqjpf0YI2ETvi9NPr919xIg5xDjZItzq5H3yN79nbh+ryVWNgx01cbla0Px4IuXgFvHtwgSuRlfkUWhiofOGGfHX4f56TmGX9UZOgh9Az1oPAnaVMwqV/lTOlC+6zCXjwraKuoSOxcGQHXg+1Su2S8VeYI+6IVTcj793jkw4On7cnhBnbextRrXr13JZZeuIBNUKs/OaP+1m4OZKeaSWTeKt9a8Sy/NXBaIWGbJ2tpvR2cB8O0xO7uGjC+L7u5BZFN9bAHyT48ESme5qXB/X2XcfO8YwFYZw4PF5srzCxXx5sVs3L/9XvKlen1rF9072BorC5Ncw83aDRQ0xf72MfL9PKbQg01ZFugwero6MFwOYm1lHvo34Gb7d5AD6GiuIw8LjAxKGSg5OtS4OI57t65GFdOxvbnGcevQ82rSSx34oqsbgLnjZs/LuRGwGXWuRDOLdm9PZ2FT7GwfZBb+q1dvmavqNEB1JmiYK+vcLH5xcRnDdpFrudy8MtrBFgZLBvv70eGl0dXVFEOD7fRrI+qqy3nfi67eYvzac56XVzaYD8Ya3ebG877altzwjHl1Q8N28JH0IqCWD6yNa4k661ma4dfX08GcleRqAoPIBuRLkJv1GFTydmdPH+K7Kp6/HIv5pc3Ypn8b9hdatQSQG7cb2BCDbG4oC9FjE1PQSycyUbqqiGcvnsen3/4onr94HMNDXUk7BiCrqo/iw4+Gog5M83pkLKrrK+GRyzE5N5JO+CX6ZwaRG7Xat9JS+AD9urNbEpeu/gH8/8cZIGzB6FhZWcj5Li1FdtLH/YOjWFqlvcihK5f6Y3i4H1m2DR82x/FZTYxOzsbA4GXGCVmxtkubasBLa+iNOu5hEoPO2sMYH5+Ku7fvQxdH9ONL+j+NvqyJjrYeeLSUuTShoDAgpC8d7QJ/2JL2FDoyZb5ABx4X4+kwK2Rdus+jMnWCxuBFgIC5gyflaY9T13s9DkudJp/78LvMDvK6tMVru4Hg6Sk8j4x1nxczoC7KzV08BV1ewnbJ834n7vFa6imdVKl/kcNmeCqL1eE0J48R49lyNZrPfG87eJ/6jmOVZr71md9rnfFOnaYMLQxnxsD+8M77a3RK1+rlRuTN6zevPDNa2urjN26uuK5z7Qi+sFTOHd7XxNvxUa5RmXqYS8PXhcP5mDH4/o8+Ba8dgDsPwG9bzK97fGlPuOeQOEOnowatOKGW35cYq1rmuij/ZoLCErLNIOP46FQ6Yvv6O7An6qPizL0qOmMDOPx2ai3H/JTvGmoa48bVphgeaIvV+XX4GVzDIC3Ob8TC4hqYrzn6e9vQAatcfxn+a0NOtCYOqK7uja++nMeQGwCPudLlPH78o59ET/dAPHr4ANqw3IKbux5HX1dDdDUfxM0bbghfit3Rhj3SAO+fxcaiyRwGxpQPh7GD7Gmq36HdyH3m22De+FuzxcuR6XsZ4BBnG2AuZgvaPzjMFZFm67sKzcxLMY4lIHxe4Bhp1Ixe8aMYU9q8oKuLh/rF4zQGxSaOuyUMPMYsMIPcnmeGv7pQDKd+ZyKRnToCaxkb95oCF3DtDIq/o+vMJOM3X9VrGXzgPO+nfeCr/Gnyisa8uk0sknwA/fnPLoulxMnytsfYNzfM854eq8wWO+l899GE/BSj2W6DAZn5x7Xsn7ynk1UdK2bzHvKt7c77mHDCcRf86DW8t7xikE7cm9n+dW4eL5avTaHg+HoxA4PcnLnvzezoth6xR5F9aBKB/XWcLq7t8+JePtN+4jo036vxpO3pEBNPcA3sZp2LomOxr7+ZGe5Q+RCDpBPq3fXdxPoiucSDLNejLr343VfH1VU61ip2oPJario6Ux54P1camgkJznFz7TP4uXyfax7Gs5fPsEUP0fsrAdXkvjSzPFs6+mNx+TCePp+CXhhjxsAEEelI2m1saoQmwEDQu47I5eVd+HAHfkaWHddGN7Z6BbQ1t7QS7Z09meU7v7Qdq1xzedFShdBKebGZvisGdnaqYmryMJ4/XwSHmDHO/IMVpJN08PA0U3oDvKftYAbsAdhDu9i5MXgqfS7ML4Dl9uDZgYIOGDaxnPS0sb6JPCrn3ntZj1oal4a1ty/KZxkMkk+Uc4Xc1mYtru1q77W1tbyuesyLm+AiLepIPzzYAHNjD5yWxtT426ivKYlrN2pjsLshpheLZI+hgdO4OtQYZ9Dp8lKx75gJfNqBzU2l8fEnPXHtah96fos+oZNP9mLwagdj2IX8aY83r+fARrPo9o+SN+bnFsLV/AZwxLYtLe7ldsIx0xDBWfT1docrEa5dv556z9WJlnP88NMPcwWQwcX5hYVYBQ+4oe76FvJrcgl6OIxPPvuEa6kxgjk5zIQBx3sA3CnP66xypc/01BS4qStu3LoWX339RXS3t0edzsuNjfTZDF0diiroz8oMrqJtbWvI/WFePnsaPWDFUjBIBXPbAB8eMzeuVrh7525suMKHOTH5Umel5SMbmhticW2Fcd+Jloa6aMCmOt7cjwbkU2dzIzp1LRrbG6O5szlKjsBqJSbimZjn6nawV402eUR9rfY5cwufFvq0kDfaour6xAb8UmFpykC2lJ+BJZAR8I4ryNTVjvnhMfbhgX4T9Di/Gxzga+SMMmkLdmRuwL1Xr1THD77bGtcuY9OsLaEb3L9mlX6Z6Am9MWfWMj8+OEb+ISeratCna1yv2NPO2v6n8PMZNKd9aPmk3KyfuZE2pVsOxJa3lCXYcQv8f2xQBNrFjqtibsUDyskMmkLjWRYa2WvN8Y215XTyd7Va671wNuYeNmC2MsZWUbsLZpMaKqAjgxH6Rww46FNZhw6+efIkk4ddSa4cTIHFdXKjWt5LLyboObbKc/FK2lR8UH85/lnODl741zrIBCcdtV4P7MZ7v1MmMlXJm3kNfstX6CUDo/xTDnvN4q/4zvtI0wYHLuS44+uPFzJceWLCl7I+EzX5tZq5seRtB3hCH4V7+qin1Cu5J53Hcby+Av0gtlFdabuUmfqTvC8fuJ9ypfBBOH9FIBdt4bhyzjj2shvKG6jXP+segOLFDfh1XnvQABZ2zxaycGdLHL4ely8NIX/noK3V6O3oxL5yXJV9ahqTDcrVOJlgk23ix0PatO/E8k0tNpo6nE6gJ6BN7I7z6roYx4aaXbQs/Gn0D12KVyOjMTI2lrjlyqXLyAF9y2J0Z9hR5o+xyPG0czwcl4uxzvfv9Nn///Ni/C+e/z/f5XtnAjJn7NTZfnehjyWoghukg4L24OjsU57LT54vVD6GHg1YVta3RXkj9l5NUyYduim8qxbq6hr43AwP1kV9A5+Zh+bmVmincLw7X5ZptwyxpSv1aczNzaVu4CYFzSXd+ZF28loEAErCVcrShW2WllPPQQ9F0q34Qd6wXwUdSie2/YT7eKzv9RN4/bLvfnbjz3r6UQwYoOsI2wUUt0unLH2TArPZTOEmCGQrbty4Gd1dXbG+vozimYMIMWRgRoEdtmpumrKMInATvPb2XjqzQ2MqAEEd8Z3vfSv++I9+GIsLU3GI8qiuK4vDw60Y6GyK3bV5BI7ZANvR0V4ffRjQQ0Pd6QSdXViO072jaEJol1eXpcO+tNy6UduxODcfdRCju0QPD1+NmtbuqGtqxdBdi8railjfXs+N+sxKam5tiLXNHcDKZMwuMfD9A7G4sgTocflQVZShxJbXNqOpHZCOUVBRhWIFuLt88fXLEai9FKOhP5rrK2KwrTluXb6aG/FMLkwzdjp7AmN7j4lGcTV0RGtHNyCiIn73xesYG9/jel0AhA6Min3abvawmYirKHzLQfAdQMSN6ZZX6FOjG5/WZnbi0fEOk34EID8AqDfG5joQ69DyIKcAKJ2B1qZz06F5KKQBAa9BAxDGsBAoHh5IyGUowHqMpiuZ/WDJpMyu4HuFjxu2uTFEUc+TsYD5To+LZU/lELoEal1gQZvZzTKngsYoqYJIZ4GOGx0UaehxRx2w7nAtQdby2t3dSdvOYn5+MZcP+b3EqVAzU0vCTMfaO4NTPtUA0TF96dJg1hgThFtvrH+gI6prz6Ojs5W5MvpmLS1ob2WLOVzPUlSH9LGUcZudnYQOD6DHPoDjbrx69Qa6K43xqZn47NPvxof3Po7dbRQhwnp5eze2ARGvXo/H1DTGX39/jI4uYliewxMojZLGmGMuE4AzrK3tnbnpTwe80ogg13CRhzTQZXadVo6nG9tqvGnEJdMxfvaf//JZ1I9z7N0RvMHeowRgKMfxncGjAJJerOPsJrvJzPyu48WNRDxfh4gA2yWCKpE0ZqBbV17MLy1Bw8VSb534pzxdimw2lMaTP+rEloc1LndRxgICAZ+Och38qrGswe/5/KbBmc4rjlEYqQTrUVwqPOdfsKrxrrI2izKj/pwjWL6oy2owwI1fdFocwz+NddXxwa122l5kt3kvHbbS6jq809zSkdFonYMXNctcNekyWuWjbSmCQhgI8JS1zTUMzSY2yJBL7minYCAF5zuhKtH6XkeJQRH3LalvaMlgo0afSt/SGxcOHh1LBqjMwM4gBv2z34KJdWjUeTNrrqjFaNBGBV4sTzQzTcebAYVTxm10ei3+u3/+qzjinkfMVx2K1rn196QP0KAlcIzWu2zMjDv5zkCr44ZIj7fjE7mHhiUXcqNaxk1HgIpCvm1GBro016wzHYeZ5QAgMbDRAij+5OOPwnr5Kg3nUQPFsTMSboan/VJ16pjshl9ddbA0Px9/9Id/iFG0FqNv3gAqy6OxgfNOzVQGnHCuY7+2sYh87okr14bj3r3bGUBw0+yh4f5YATTOzc/QD/uKgQ1o1RBzid0m7RZoyhcuz3Nlkf23rqiBYzf5LjlhTvdP4+mTjcxgMau0rasuzjFU9/fKkL3TsbGNfrhyKa7c6oum1s7coG1gsDcePx7DCFA2m/1YRtvrcn7kLYN16jFr1n/27Q/hgxMMqxuMG4bq6mrSl6s5BAoahlk3n7lWhklSjqEOfGlA+i8AInMK/SWvMT/54GCdCTpUCrACHUFrBd0IsAEalc41svVoD13cEk31zczpXl7jCFmmM7q7rz5a2hrjzZtJaN1ACUZPbWVurG5w2Mz6Dz5+P54/e5myXn3S2AjflrlJ02YaDq58MKiwuDSF0RJx+15fTIwvxK1bDRxbG89fbGeGTlurSwtLYxojbxvD8PqwAXlACl08kya5/jrXFFBVorMvX8GA3JlnLDBU+c7VO8ND/fCAq4uKvU8s52OguaLyENlZGxMARDPsesAH/d2tmTHbCP85bw3NYISB4ZicnMmxbmlpTYP+DOOmqqIBOYuMw6iqqmxABzMPR2foJeQAPGgppd6ePuSjhlZEf18PY7ka7c1N8Ap0UFHLfAKYT13BsZerHQyq6+wvLz2KtqYG+PgQjLGaDjwd3HLG6OgCuumQcUemMVYu/y4rqQBDVUYTRpDB+5u3rqfTYW9/Jzeyq2Kea6rK4wj+qsVAbWy0Jn4poHyd8W1MgL2KjC7qXp6DgTqyxurS0hZy3Swf56ERvWa5o8boR1+tr+3H1AS44ZA5Ru6ot9saG+AFjmmohA6Yo1Kz6Zhg6LYFfLeNPhka1sm5n8u9T5i/amTexOR21PH75NQmeA9aBFgqU9bW93JDxLMSeHS7Gj14Nwb6vhWzy1O0qSweP3sQv//8lzH69gUytJG5ugrtvGWUXJ3Tx3WOYhqjYH0T4HsAyC0/ZpxXoXXk2kl5fP31c8apOe7cupX6Q33U3NQSf/RHfxwjIyMcd4aRPhdNLcgX8Mhg31Dqe/WFeEKaUG/ATgnW1VGFcS4P+sTIQNbYn8yWTQmKcQ7vuwxfA9hMcnWWcl5ZpFFppq4b0nuO+ER57kN9bjAvdbpCLK8JZuBYcbXHX2RzyrPqj+JY21YYNwakUxflo3AmeC/LrBSBAnSgsgH5VxiitF3ZwznFknOfPopXe6ljT/nh9TUQPM1gqu3JviLLXA3h56QH7pk98DzuVTSncNaasbmzsx5/+7d/iZyw7vxjeLEHedSOHH0D7tqKpRVXZTSCT1ajs6sjcY+lI6Zn5tD56kodF5Z60bjRIW1ZA1esKOvXMWyqArHE3JqV6f46YBhkhPtxuOJiCxlSg21ydoIOPilFRkxGb3dT3L/THDPzk1HRUBEtXf2xtmLpifNoaxvADjiJpcX9+ObRdNx//1bs75THy2eulKmKocGWaGm0hji4pe4cHFpDHy114x4fFTE9t4jM2Im7d4exE0ZyDx11w8irL9CXXdhIrfH4m+loqa8CR3ZEXfUxvH+KUVcda8vYHbVnMdzfEq/fiFcOMApNhqqNzz5qjy7uhXmVWY9vRw0aGEzXEDXALt4w6FHgGOfRwJd0Js5UdxfORfCDT+bH36QfcYfzJjbRqBSPiwOlAa/jQ9zjQX72GvbJX3Rsi2fEgR4qDeg8MCNRR7+yzqx47T2TU9RTzpNOeLPnxUlpQnNt269hXSTpVGZfxO9euBGZYBkH2+p1vb+YUCeI/CYP22YNWnWo1KxzMHUz+tOSi64elv/sl9euxV4yqO24pF5Ed4prLvS5WLzIeNOZHdlP+5/Zd60a5uX52XHU+SK/ioH+bjWPvM990mnEcSaFWFLNchF6665d6swyQDsHZ/Hf/L//h3jz8hW6cyy+/upBjkdXd3ee59PP9o9uIkd8NZDiCoh39pjeP47RSPep+a/DIOXXu/P5V/A5bwrHETIIew1J9+57aEInP+fZL+fX69t5AzKPHz/JQLntUN7ojLxwkCWmBl95/vrmMvbqJphyNB48+pdxVrYSlfX78FVlzM6vYKu2xODlm9iq+/HgwTh02gX+aIQ+KrlqIXtMHLqMvaxfQR3j6jxLOrg6QrmjLXFwOE8ft9NB63j7+/KyqwKkG2g6DD5wLXT5i5ez8eCrce5vKc4menwQ125087xKe7fBq9gXW8gOsKSYoBqbdwdM4B5jrjzVBkqMhZyXNsTtBtLSnkGkK+tdvZmykj8xrA+DzK4kkTakeT87JY6htOxcidvUBa4McJ6keWWv+G537zBLDK+sLDEm+3HvzpW4cX0wDtYPohf92zfQHINg17bainj4epKpro73kSvDfdJodYyOLGI/74H/GmIHHbw4W5Tqs0/jE/vx8OsZ+gmOammnD8cxNjpHX09jZnYh/uAPfpRlCh89fJjy0+zqtjbpXrkn75bFP/rHfwoOuBKPHj2OP/m3/kHaq5bjvX3vvfjgs+/E24kZxncLLNSG3t0Ly7Acn1XGSzDnHraJfp63b0fiuxz7i5//Fpm5CK3VZJktMZWreF01KQay1GFZmSVv92KXOatSzkB+7qGyvLKADWS1hPpwNeLK+nyW8Ck5PYqGKux+8N/RbhGcrKurypVGc3OzjPkp+MwM21ZkTG2MgSEtPbIDr1v+WMZwY8+u+q6oK8emQOeaULODbHalYFV5HXhrK7aXl+Nk+yBLypZDW1ZvcNWDSSmWA6rh80WQ0v2ffLryEupEFpigIr3o5N/huBPGGbsRPN7U1Bkzc6vwgIFC9S08V8kp6CqYAN45iB/+4HJcGjyIP/h2Ywx3r8RQz1bcu90UN264B8qOFbA4ln607cfNG8wf93R/KGXGzsE27F0J7boSDRlTUxfuS+UKk33koeVXfBgo0v8k1rE0rEk0cbQdLfSvrgq9YgkhcLw2usk5+nZobdqGljczg9/A9GB3Rwz1dudcQYRpd7vfgc999PoB83EurkAOmPntihvLyxgcfPjkSX5Xiy4wYdOmScfK9EL2F/pDPvW+0nniGK6G9Hsnt4qa/drDlqqSBxV0aauqD5EMvqpH9It5PecsA6S2Cl2g76Nw9nNvxkxeLZIois8eqE4R0qkrbYOv/uS18jM3TZ2adrVYi/dctxr6NODnd+Ifvs125Kb26BKvc4AsshKDK+0L7GobsGXoQ6GnOUlcRhtth323k77PahmMj+fMzi9kv9WBtQ0tGeSZNrDnyhFsNm3uzfUN5OJm7PK8Zmb//Bx2zEb0d6FbHTimyvHOVf98NOhjWR+xhPuviNV0fOem3sjydNLzPRAmM/irm1tjGry3vLENXVdjc1+LyZnZWFxZhT5P4/r16+jtffjWuWUeaGPaxtzYZFRuGaUGAZS7jvm7eXG+Uge/ezruBVItHhfvivkodCH/5Q/OJbNCx945+mmzv3us98ljec+F/+6+F2WeEl/AoGfIhsaO3qhqHYhj9zGDX3OO9D/ZJmSp/qKScgPNBvq5H5eoQu+IX00ec5+NwX7LyJbkPqlWp9FXpxyRlsUdic84T/+H91b3uIdC4iRxC/NsX/VJp83BqzLQ4Ikn2lPxk/rbOTORQ8LNlcCcW9bTEX9WRoOaMGItC8M9Yn19N5ZpjHVSP37/fu5m7OafWbcfhaiiqsZIvXnjOkK1vpiMsjOErLVjS+O73/ksd30ecdd0lIBZct//wSconrWYm36DAYhyrDcI0JLGc0tDczra3ZTDJVMjr6ZR/kwcgGF61k2y9rMOops67qLIjYhUVyMgMMLbWmqzLdal7B3UoV4VIyiciuqK2ON6joO1PoeH3fxmOyam1+KUQb10vT8amitjTacExHB2bqZJde5S3dRag7EbGFpGxaezhrLlGhprSuLOtZ7o626hD/Uxs7gUo1PjTCaEVH6S4N/MNjfVNYtLAXSA8frP/sefxuTccgo6PSLW/CyrACTXCWACIwklvrQQ49OTMM4p/Vxmgoq6m+4VYL2rvd3zeDuyEssLLjHVWW/GQBmGkNlEMNveCkp6CkMJAQgD67jTmWsUdXV1PR12s/PL8ejx0/jtV1/HAQJcY4BBzqwsmUdgIpDWkagDVbCmA0Zh09Gmgi9qckpoPhR4OreK2vPFclJfZWSZQcIWcEsjCfoAQ3sAHs/fRMELilyiVjj5BWWCaa+tWIRIz3Q2W3+vDKG+GlPTU8k8//Af3YIhlsLNgbs6h7jmDgbdKme5VLMxOpifc0DlP/63vx+373TDWPPR3zeUtQqvXe/O7FgNRcwEaKgiHn3zMnZQhntHOhNVamfR2tiaQQDrSBoAK6ONNWV1sb2okNbBegKvVAI01m1qCnCdftMIt9cjowh3GJYxcNm5S4N1Wjq+Ou3NItZwcDw0cNyQV6PK7DWzsDMrHyXt9TSstgCfzpUOfT8rBPxdQ8hzrK2qY9TrJX+iaFyWZ5aXJavcvGzbciz8XsqkZZkCaMd5E7QKUrO0jyOvwkEI6Dhx/ozs6/BXCGamP+cLXBswAM3yVszUIJDMqHEgVGxmcbmRleNi9pVt0QlorUKvr4Jys1EFnsrwhN+N+FoTsBqD99sfuyl3kRUlkSmsN+nHP/tnfx6Xr1yNlu42wMZB0XYUkJsAmTliewVvCm4B+fLyWtKT7zUwLFWUZVX4XeNZZa4gdVxsZwaqUI4aXxoMZxg8ZrrrtHBD4NzAlznVUFTmOf4qWI1DlaRGQmb5cP2M1GusMmbF5ojnycdZR457qIz9/Yz2nZY1xF/87PO4dO16fO8HP8gSJWaP19WaSevScZSBAMglecytPLgCLUszZhipJAb6+2NwaDA6u7pzLBcY21HocGZqmvmryDqJlmrrHRhKoykj7ChYlaeBqMHB/tykexc6uVj1YXbUIorpf/7zv4jXr17HTdrX09mOoa6uOEN5DWTfrXf76s1L5NYU51qGZZ427iCnN+LpsyeM4y7zLDixVu5hXGEOlQk6dA3aHvLdHAbJ/u5hNDU2c7wK7yxp3jlSTmBSMd7WFTZ7qVhO29ik0xweBcy8eDkTpSjV2gZ4tzMANszhlnKoIvpop5u0L85ux+9+8wSw25mZpUf71ZmB5IZZrhxTKcpD8q10qsL1t7W1pXjv/Rvx4598Gz7awhhB1phlx/gZ1d9nXM0adCzlvSxBBl0W7XUjV7OboS3IWVlnIOzCkaHM8z6Fs79w2PhUVrhEOpV6eQkGtHXjq3N8Xj1/Hfs7B4hudByGitlBra0N6NnOePV6jP72wWM6e1ZoE6BBWUxb376dyUCFm/Qmnx64wbPG6hGS3qx6g5MGL5DPG5YzqIDOzK7BsKPNC8voeebm40+7kUUz0Ft9tHVhoDdZyq4kjg5O4979e/AA80Of2ttqoqu7Ie7cHUIHjUVbsw4uHY3l6bwxK0E6sz64y+WTh8tP09CwFmQHuvToaD8zwg1o3rl9N5bX18MN9XSwuzrNIJ97YqivcmMweXcLI+XgJDMv1DObfHYjcVdc6fCRn+R16fwUDOHKwCtDQzEyOgEt6sipiKGhvmgFOI+9HUNGOCaM8zveN1tUXj6DJlfWtpmb1tjZR6ZWN8XcvJvUzyDL6pCprsYzkOmeNkfor2nmyuXWa/CNG78hJ2iP+3IYCBkc7OAe6pHjmJ9d4bzKNFJ1EtTWNGQwexEw7epF+ygtKFN1SCkXDDgdHJ5mDXXpqb4BkF9pXdrt6O1rB6y7p1FzHMGHnBBLC0tx5ZLBhxX0xFJmHtU1A65htzaA7c9/Nsp9++Lls3XGpDxu3e6J9u4axqgafttC16ErYFYzyNralSvnyIEX8eT5A/AYhkaOWWka/dvoBDcXRuwixzBEphfj7v1PkdXIUYzq5uwLcm1pA/kwFD09rZmh58ohDYSB/kFkQGl89eBLMNFmZpg73wa1x0amY2x8gUtV0r+OBOviDR2hoMjUa5BZIdN474e/c85zjTS64Qd/Kwyuwtlo33RqqvtGRt7Eo4dfx/170vdRylxlvteQXxMzcR31jfWDDZTmyhX0dC1Gd5bg4TrqIXnac8QCvhZ4qmgT7JUPNEbSm+Bdvkw9hC5JQxVih3Sg+Xcmj/0EV16YwuIn35fAg24Apo6upH8GTkxasPawq8c05iqYs7pqDA6aYDaX36kfzeTLGr2cbzDAElNukOgxb0ffxDqyXfxUAm7+5jG6fGkNujBIBPGUWEbMPR7W4VvoHB6w9NzO1mHOsUEwsYTjZ6kCMYDL8cvLdDYLPA0SohuDNtRWMnYHKS+WltaZH/FZoPci+gca4+btfjCmOLM2tg/W4eHleP3sILaQ62fI2OcvX8cMcl/9cfXGMPfdpa+WTzuO5hb3EKuORoOiPU3wziayqR68tB0vXj2NO/d74sOPupG7a3HlMnJ+fwlZvxof3h/iuA2w9nqMj28mz3W2V8XloW7m3KCFQcEWrg1GatpGxoLXLT9yqgG7Eu/dbYyFmclc0Xt0UBKvXqGLTk2MMamkCDyrF6QXyCNxzoWzXyymo9n3GQyA/tIJwav868PSmYlzOCY3zwX3KCM0GMWh0oj0rvzzKT07FyblmPVt5mYT8kn8KS9Jo+IcOCPvKTYU7ypjpFHvayKHQSmx3wk61IYnbuT8xKtiVfCojvht2qetVwQSalMnel0DWrZVx7x0J95yHPp6elL/FCVQqrJP4jb3T8tkF4jBIJPYQNvHh/2VX1y5qENBUCGPptOFNvvwVf61/rGYPHmedos71NvKAflNHrwI0in/FRliPMc8A4PQ51B/W5ZqefZiJH7+qy+y5Nk+ynVycjKDAFeuXEmc7TinM8rrMrdF4kUVePhVTGJrNrYwh1xb7CUnH2tXKd/5ZFKQzoWUaghpA1piSxNh9vZpn9jVAi20U9op6OSd/OM7+yKeki6++OIrsPSVdDaINaQNV23ptKRbjF8t9y2NicnX2MEL8fjZ57G1OxNtPZXRjt0+Nb0bT57MwkP9uQrrzatF7CXkG/xjopPBnFIwknRiWQPxkfsQbW8cgMVaaL9lZLZz7w4Te67BX13tldHW2BJz03NJY+7ncXJeG+MT09AJtNFYgx3oirDyaGprR9Y0pxOzo72V+YKWaxpjbGwWWnNVRhPH7kIrYG7HBx2y7xgxniYBSVc93diGS4vcHzmY9zMrusCADHLOuYEpdetF8oW0buKT39kvbRSTaeS3HDge0piJAtKRga729vZMqtLpqR9F/CPOcsPjq9cu0f6aeOMePyaPtcHr2Ls///wNsqCN+bIk8WIcnYPHTqtiY7UMHFWP7KuJG9d6Y3Vlm3Z305925h4ZUloT9cie58+fgC/Kcj+RVy/G03dTWVVk1u9sW6nAPSawHcpOYvjSQHzne9+OK1dvxN/+/DcxNjGTuHIRLDM7A5apa4t57vMv//Kn8dlnn+ReI93tRRC/qbUXXnal6wF28lxm5pci51awvXqxucXxu/CBY2IJ50tXrqGjW7H7t5AdB+CgGmQN/A7tuXllV1cH49qciUTd3f256mhvfx3c/rM4O8SOqClDphzH5PRSLK5vZmLk0NAwOk25BM9pN8Mnm9g06f/RGYZ9UNfQxBjVxTzt2tvegM9qo6IaHkHWHe5hs52Y7Hccs+g1S3eWgCP1eFbXn0Bj2FrcWzmlZjXxQv9OQ0OxwTtTjLkq74ALwK9wLXoCfVZ+Ev2DXen7am6hbYfukTCf5dosK5nVLpIqsEerzsC3DXHrzlm0dx3F/PxYOrgzkawK2VS/Fo3Ne/HhJ23ovIoYHD5j3sqiuxeaWKsF45ZmJneWAARzIe24coGvM2CKnBDbmLFvScQq+N09Lt1s2KSa7c1lZHg5PIukQUZY6cEyMcpuZWlBsxUFHuLqYgGd/UVmv2WbwNaVVcgoA5eWs7Ws2yHzVyQy6iyWV93f65snz7LaQB02YCKYkndOV9/7P8dmpQNe0+HPb/KtmE7ZpeyVr5Rb1sM3GO2qFWWr42miRDpuee/xhYNXjIf8gzYunL354EUNJd/7W+Hs97vC6ep5BisvMvuVDZ6ax/gfD237XPHJ3zk63IC0+KkWXa5ssT3a+ln5gblIWcF1Pd/AeiY5MR4m5mVrLprGq/e0rb5etM0ffFUfK4f0+Xg9k2jVfwYUDbwsLq2mfqjGlrJ8n0mgJuS619r1q1ewMWahha3o6+pKv5DjKj/U2W7up+1Qi5wUq9GB2Mce3UAu0AxwmSs4xKs2sjwOoLtKdPDI1EyMTc+kzrp16068Hh0Bgz3nWhXx2ccfpY1iEFUcqcvePjk2+nhSp/7d3Ehl717FQb633xff81787NxKI/nM+aVxHsdTVvBc/R06xj22OAcAye9JSx7HvEuDdKSY17wfdort4vvDkqooq2+Nw7LGOEa+brpiYmYc+TiLTbaMbN+FR2ujmXHX9nvz+hVjO50rqnbhk6w8AYY4oO/eQHzmJuXql1wtiSwR10gPYgODywXNlKWfLenaNuaMq8eLPphoYLUFupDXzf7xweP9ylefaTNwftlQb+OfNba0AnjW0lmlAWlGkYaBy+7HRl7HyOsRBIXgphJDchpBVxGdXW0oy6548NUDLlyCkLoGsR7HQF8nNz5F2G5x7GLW56/GWH795iXgrCHWELZzM7MIpw2YnY4oPBECjW0ouo6OaKptRAEOAbiXYmpKRz9CiZEvR1DXN7TBeKXRSnvd6MqMIMsVWMda2TY/+QxjZT/6MWwnRl/H9vpKXMGAvoZBO/5qJNZRWPQao9PyH4cowrZYWlyP1y8mafcVlMMORug47V4CEOzHR5/cYxJKYwgFVl5+HL0It8HhXiZwA8LHeG1pQNCdoySWME4UIgjOqjoYSieOEbFTBF7E3/7ueSysAYwZ010YTadSdW1DrK6vZ5aqJSI+5F6bOxs8jYpVxNrqPE3djUuXh1DOxzE9iZG/DzBHeOrs2trcidm5ucxybu2AMWv348HXL+Lh4yfcuwGmP6EdJSjdldhgLlw5sINCnufzGqD5XAEN87pr9uClK3Hn7t2sqTU4MICS7YkG2nf/zr3oAFT1dnfGlWEMHJhgcV4jvog8wVkphAx8KMQkOp8SbAovfpMYBfnLy8upZAS3giaBaDqBYU6JvRLwI+DWMSkQa29r42JC3ON4/8O7sQLgPGDMjZJ9/H5rfPLJ5Vic24rJMUt1wDAwG7wZ164Pxnv3L8XM9Ftobz2+/737KMVWGIN2VjfGvbvXoquzOjeFHR+Zj1evZ2N1cz+m5gDabsw71BqXBgBZAJjFmY3MgqioOIkr/VejNtrj1TfTCHYAwrHO+2LlgZE1hZZZ4RvbZoaVAgrd2Kw5DXUd6xomAm3Hy4dKI0E5Ak6hZBRdGnYJaRojjKMOMAGjgisdwxzvkn6Vm3VD3ahTgeFYu7xS4XDxECxrFPmbGYxN7seBYr4yOJB8q2EkvztXKXDgL/vh0vtWDKjcHBiB7j00NlW8Lg9XwPT19GZ/XGKvUBJUmfHi5mVmgmg86fR2/nNOETgCOTMKcjk07bRPbvxm5mkF7xsAqCWMSSlA7qPbXdCRDg2dDhqCluXBoDNqXY/hCs8rvMzoAKvwcMNHjuFpCSGBgH0rK63K78ze1tByCa1j5/EakjpnfXhsrkThWIMmx8i6rx+9ir/+6edx/Vo//VnO8XJ8NfYUqNK/xqfj6xJfFakPZaH9lrek8VoUoA67I4CiSncdvl3dwAioauS6K+Cyc4D0bly+9n7803//38fgQa729SOHZlFC0ADzoKPY5waGgg4elaX9NGtCcjpPZ7XlLqST0lx9NTw4FMPws3uwdPf2xqXrV2N9dzumUvbq0C9W3UiDyqlLw4PZzyynwEX9XvXy07/9eTpVVXw3rl2L3q7udBg6hhrllhgqgbcGkQ8LsyMYkIPw+hIG/W787nefMy5r8d7t4ZSfdbXQMG01qHx0cBw///nP0QuvGb9WFKPKzw2UN6BHZZNZC4Vzw3buoi9c+qzpas07z3/v/cvIwW3mbyU++ux27GKQCQoHLpXH2MvdGH87HV0dfcy15R8Oo7G2ApFSEU8fTURHh3VNd2NudiXpRT5w/Oy72Sy+t7SKfL275ybyIxiPC4BZS17pOOZ6WTv9CJpw5Qu0y7leRzrx1TGUhx0n+VTnhsfoaDYrLJ01PIpyCZbuOUx56Hi4hN/jBD8GNvoH+qGnspSdK/PryDaNe+gwnXHQMHp2amoOeq+J5raG6OlpzDIt6skd5K8G3PbeSdy7f5u2q1dPUmZcvtSAsXEeg4ONGPElMT45GhXI4i1oZW5pIarrmuHPesa+Jz7/ejLbV1o2F60YWbQMmuiKzdWdqKsX1Lrs9yTau13KCBiMA4zXBjV8DA93xy50VFfhZlQ1jPsshqdZXi3x9OlTWmAJhmbk/FY0tTRlEMlVd2bKK/dcOWhbdg9PY2J6HpmDMQKNdff0xdbGdq5EQlqkw8pgi1n8ZjS5yst6maurGykDpS1rk7qZnJsVxqn15hvjxvXL0OIYdGdgpSFGR98mIOsEl7gCwTJvHe29GehxZcgOBmJnzxC0vsv8u3GjRoBZ7l3xFrpzg1xl1uq6tbjrYmZuKX+bnloO9w0QAxhMWMJArq+tjra2RuhlD31hZmkzwNDN0Y+zDrJBA8uIWO94dWU9DbZGzpEP3H/G0kfrawYHBN9n9H0/3BRZGXr58nA63hua3EvCbA8dujUYeXQdumtqqECWBAZ2J3RyHrPTGOkY2UgeDO8h6LQU3mS+69vj2Tfz3L8i9g6hw9KKWMbYPkPvD19pia+//io38VtYmsCod8XiYdQzjs+fvWa+ZuMm+HATMGQGf08XcqltMCYnFpMPZuHB3S10yMZx7G7Kw8dx83p/fP7Fb9MxYOmUjTX3vynNzfjcvGt9a5E2YjxD140Ng2C1H0UfMu9YI522WwfU+qXnZzrIzRBDTzNu8qbg11IYmSXE0X6uZEwMqmu46fRxWbyrCDN4p87ROIHR+np7OKNwmKnDL2RlZsZyHZcvf/XwUTpnXRmkMabu/s//H/958nV3d3dh7HEtjQx1hPpew/U//U//T4x5VzqHSk8xCpEHs1OT0EkTuhPgjmzPbGPlojoUWZTL+fnOlQhmY108dRzXV1tvVye/wJ/vOL6U480GrCwDS0AENejl8xPwKjLc2sMeXwd2FS/xC/dTwVg6IGKGtuwgn2UbMzytw3316o14/uIZeoy+clx9vYF/Hf7wB/bD29FxrluV9an3tsELjgkywjKa1qttbWmDvl0FdB4Dw32xjiwXcxwe7YLlhrBFXNmmA8e9NFbh5bK4/95lrm+ArDpX4nYNNsfq/FS0t1TH+MQSNAFGFmOWnUR/z1XmojR6ew1ON0ZdZVFWsrOrEfrEKEcuN9W2Jc4K+Ne9uTTYLUvXyHHri9PR3W765W5muSk7u5FZ7mFS34JuqmmOV28Woa0zurwJnWCone4hUzpif1vH/17cvtYbLc1tcXh6Ep981h9tLae5guHl61Fw/kmsbVbGBrwunaQugh7UHxdZ9Dpui6QYV2SZkIMNwXvpT+NVPWJGn+dKj26KLO7RCe4xifEggKRXaMMl/5mQ4/xCS56jc0Xnkk4LdZ5ODnnGurT+rv4yYcTydRvwhXiocLhjL3L/TGhBHmeQgeO9l89DjvdVJ6n7+ng93+tA8nz5SP4x4aLYJ8ikn6IUg7xvAlEmrkB3Zv/LJ+pF+cfvM4GF8dHhuqKNwdjYXtvgKlODEAxW4mp1uis7fYiPddh57wLDtULnBT6XPiAC8AdEz3gV+3mUJJb1urkyjnY4rmfQsgG1q5d7wF2d8X//L/6r3NhZB04jOtLAdHdPTwxY5pBx8tx02sBdluox+9ys/v+c80Yn5uPO/Q+zhM3KGraS1nE5erQSWaJz8Bw6LK1GxunAwE4oKY+szYyO/Ku//hvocDTu37tLuwo8bPJGlsSgzc62cguC4XNZ/PwXv4S/riWNJGahrwa7Vtdn0wErDjyN3Zidx/4fewSNjoflvJ48eZulc96+3ebcvlhb24/VRWjztCivU0abrO9dX1PHnG2lfFMurqysMUfgV+Zre2cJHQt2uNkTxzpFaVNfTzv0WxJryyZLdIYbQe5g7+6i53e2zxh77YDKlCm2t4Z2i9Otf97e2hvjozP0d4n+mXRUlVhE+j1ADmhDmEUpDzih8ok4xlfL+g5fGgrr2WsDuZm4K9XFu9KSQ5byHTowECatOH/qAp1gvWBrsblJPT5yfjleB2XyFcc7FwYLbAeaJ+lQx56y0pKzo5PTuaJ3ZmYVXLEWV691REm9pVZa4tXYSLwcOYyNfeg8amJ9ZQ+Z1oGOKIkf/uhaLC5uxl/91auwXKK6oa65PhpbauLN6+dxA9nc0NCELbGae9jdunM1E8P2dt3UtTSuXh+If/pP/wl6KuLhg5fgsJF4/noEHb/FOMCT77L1dXD/+b/4KzBEU4yNjsbN4YE4o92dvUPxq19/Ebdu3Us89/GH9+HF02isaYmHj56CE4tyIgfosW9/+9vxyaffSj/E3sFeHCBH25qro6+vnbE+Y4x03oJ3GZ9VsJMrC9WlNQ1WmaiHh/fi/JA55Ppn2GAbG2cxubARi2CxGmykSvhhfgFctnsQldzTcr51yJtt9E5FWU3ih9ejU3HIvLgiYX5jLfbRV+qJkv3z6Gtoj53Fxejv74k+7ldVChav2MmN3i1X6V5YVm5Y32SOjhxDE/C2kAO7tG0f+bjJcyttss6u9viAsfjJ3/9hDA710N9NaLcowby4yDV3VNDyMDSB3m5AX374YUdcuQplnK2i/7C766qisQPZWLavCOL7imhHrtdWmnS3B+7biNr0gSEP4Yf1japY2dKXBJ2Uacuo/ypTnuaeifCd+z2p127euAGvtmfgf31lCX7dxrZZSfrW5tqG/k/Q8SXOHzyirtCGNzkQss3yc24YfHWwD93YEqJO99cTN8tv56VgbHT7NjpLR7CJppvYrq9GRrKsSzX4vAl5K7ZXVqkfENGp53LFGHyjfZ9JoMpebnrh7Lfah6/ysjrJZDj5S53h98oGg9ReyyB2+lLkS75XCtpHnfFeTz713p5nx5LPFZG8t5yLWfje22vYd+/pOPq7T+0SX8WM6hUz3oWfXjNLAXKO2Exd53HKDff0U4+UCsq4l9dTH7oKQFmt3M3AgnPOU32jY1c9b9BBKe61xKXqJNusbyPHDXm3tr5W6GfmzYcJ05ae0550PweDMod7u3EZe39+dobP2FDgzTL7AnA06Vbfbw3nnWIjuR8gp9LHCFdr7DOc6g8TJ93EughclGEvwptg3unFJfhwIfXplSuXY2JyEoyzDAarifu3sdE3N6LOADyds486vQwI6qguHNpF//gvX+23B+fc8yx+y4Oy/zk+8pJf8actfsTYqJ8z4ZYRU3YfHR9CK64uNUm2WEXoMX52xVd+hyB0nCxDZaIOMJBHeeyDC8saWuO0HPo+K6NPE/H7X/1tzE2N5Obds/OL0YEd2tnXH7/HZhkbeRmL8zOZ1H10WpR8s1KAq7zd/4eOog/dU+4wkxikL/WB9OTD/zNgxXf1zF32kb4akDfZzr4WidXSnycUr46DibR+5VjpC5KWfHitsg9u9/3Z9vZeDlQ/jXUziZoqmAljQOeESs9IvZm1LoHv6ujOrExLD1RguJsFqCI1Guou+asoFbOazJg/2j8C2DagrLeyQRro05Pz6QhoanNj3DOEtDXS9jH8xjF0KjFyAb109ONvXYnx8ZVYXDqIoSt30qhTCTXUNmcmcFd7K0ZQOwbkZrhZ3cryFkRdlkum9vdWOK4q+rs7AKNm7h7G8X4BToeGu/iuHsNjN/YwPj/4+INYnkfxtHZEI8qnCmPCqJX9tt7s4sJM3L97I2qrCyN6Y3cn3MSyodnNLjEk3dOg2k1SzG7UKDiJhfnZdErXlNfH3Npq/Orzx3H5yq344KObGKT9MHvE24m5dAIyG0wMQHp/LY4xchUULc1uwGmtu7Z0GL99PROHGP8K7spqgP+hSwl1mvL+aD8q61Bs9eVp4Hd2NUcLBtTGOmPCeLlpq8trXTbU0NAcFdW1MQehHSA4VKYu7VpeW4mR0REU4irPtVhZXIjlpeWYnZnLviwvzKNgDlA4p/EJ4zU0MADAsaYwDA5jpKBhvARjzrNCScLLcjAYADrPFBBGec1Glf50pEHekOFZ9PZ0odyKEilm5utkUYgZFbNMT0+fQZaBdLJYHqIag2r4Un2MvFiE0cyKP4pbN66pV3iPUdZgW2piClpzMycNksXZ1Xj9cixWltbj6Gw3Sx5Y6uHho7cJJju76uPW7W5oEuHXivCjXXPQ8+zUFopxmAsjCEvqY3p8HgO1Jw0Ca/Fd9FWHkh1TqchtOvk1NDKbjjFS4F9ky/ud/Sui14Vgr8MA60BAuuw5d6DnWA2UdARyrorNwEmhQMzu5xzmVUeiNeEUTmbk10HjbgrTjlGlANGh5HJjo/cKdet0mqmko8c+6JSw7TVe16AJwkent2Pm/RTKqbjoi/ezFEyWJcI41kmuoWeAwPbKX9Y97+Q+LvdT0al0ir4DROv4HcWWKxbom4KoqVHnvUoDujFrCpDy2QdDUQGoMUiRMk0q4feOzraoawDYQSeOyznfWVtUYaoiFlgLVpR80qLfaeQYUMnIOgLQvttPMwHsq8El+yDt2U431jKg4v4SOqoHBsyaKfYsUMHq+MhNgdxcijaYsdbW2pZ8q4B2DnJ5IALcDFxLIJkBJ5+oy1wK99/+s7+A1m5Ge1tjBodaMJI++OT7YW1FVaDjr/D2PkWpiSL7LEGt0v4Yec3F3PDoCACqsbnLXDgmglJpReNYw93SNI7fMkrJVQUPvv4m3oyMx/M3b7PE2cLcLPK9ESPzXrwdHUunQtaIBpC9ejuWGZIffvQp9FOfG2s1QVut7U2yeR7HoDIm0DRjZ4aVGy6NTUxiTLTEpWuXGOcqZMaNKK08on8GrMpyH43x0fFYW1mN0ZE3sb25jeKF39EXKuc26MdsoOQRQJHZSLXVlejIgh5cNaJcacGwERju723ERx9fR1YtxZOH84CK4Xj9fCUznNwUfXfP2qsH8f5HFfHqsQ60o2htq4yNlQMISxopyiwJLNKBZsYNBrX3cnd9N2a9cWsIZd4STQBuV8uYra3Bbqk1xZg8bNBRBa7yVg4IVpUPyrrC0V8AR+ksnQ/KAuhCGpI+lR9ufqSjzhIWluWSvo8531IWBk0X5ha53kkea+DBGvuCReW7NWotS3CAUdRYXxHv3R2Oq5c64/qVQfToPGOGIcRx56WCK4yJ+sb4/g+HaL+yI+LDzzrizntDtLE0WhpbYgXDf/hqH4CkIr76+gFzV41hUh5DlwboV1NMjh3G46+Yw1cz8e3vXaPN8FBlb5bHo9noiStJa2ZW6WyvqnA5fkATLbEJ6GvD0JZuzMZypUl332BYe7+RMfaz9eddyWdJjbGJeeayMla3dtFh1ekI0ynq6oB0fkGD9fXIOeSh47qwtABNoZvRO7kZE3Mr0L9yaThaGa8WMACsH+2tyLpml3yPoy/3kENmu2JUr68yR4Lf8+jvRT8h+x5+9TC2NtfT+GlpaU/eOA9rlJfF65GZGAcEurnsreu38/xtZKRlGsB5maiw7Ia5GQzG6ACfbGFwdnY0g5GauD7HHe8gb/rh4Yjxsal0flUjo01umJmeie0s78O8wdOuxDRA4OpI5af6U0daDb831CPXIKeWJjeURkbrRFlfynYrMx5/8woMIm0xLoyfTtdj+jA1sRS3b16PkZGx2ACyjbxZSP3UUHcSH386iJGHHJPXqxriq8/HovK8BZkAVqw8SyPbFYQzk+vpQHFp+CjG3TB6W+YwqWFzcwdZ2YPuKefaE5nxPJsOmurY3zmjrTq9TzlulfECi2HM5ma+q26cHPHFF0/BSWDK7jbueZoOzetXb8cf/eSfRGfPZegCXgGPWSPe1U/K5yPu66rA/f1t5Mkput7SYJbAMvh7FGsb21k2ZhUMtLS8mA5NM3KePHkc/+LP/0U8ePBVrmAaAre5wlXdU2TpM3aMu6XQzCIzqKcc1EB89gKwj9FTrCrZjmVwyzffPE6dKK9bN9nVgu4bsYQMNOvzV7/4Zbx98xpZt8nYvIytFfgcrOkqr/2tDTDYXGxDU2vLnDs3DWadywzF5cXZ2HG/DeTFpvhtdT4daAbi3V/ieHczDunzHjj5GMPuCLnpXhhusFdWcoI+QSbBJ9Y6Nme4rOQAXItAA+PWYgdoC5SVnIInF+OnP/vLGB4YjH/0D/9RjIIXv//972Vw/+uHX0KjzalbzaTu6GhJuWmJw5mpAoNZvxkzElylswzdUca4MV6u3DQI1drRmrhNHGwJkVZ4ohZ9ofOorNIkmV14tR4sVo8KNrgYyIsW5toSjivIZfBNb3XyxeLCUeKo27eHkJt+fossbIq+jioMXFcHgMvKa2MebFtGG/ah3YPDc2gEIx0aaeAabjbrChxth1YwhyUOlJcocuhjER4ooU0njEsp84du+fB6XBlqia6e9tRLG/CbGfLihtbWpjQgl1cX4+qV7lhdnmbul+Pu3fe5ZmuMvt2J00AuQztB38WJOuncC80kCu2pM2jZJCyNPHFja1tb6qt0PqNT1DuueNYR7koS7TmFrc70rMOP1DHwJFYTp2WZBOa8cKpoLJbQXnGQKwAKp6j3FufrzMxsOHEUtO7qA41UHS9F+9ybp8hgFJdysWyjDk8TO3TIFIHpwrkidsyEIe7tZ89Nvcl3Yjrb6RhcPOSpxNVc3aCCD89J458/8Zbna8zbzuLYd+UlHQY6r6NDnaI+tu2eo9OxMLBFiWb9H+U4+Z4fEueKUdM5z3E+dUwwWtn2tFEw5o7PjuLGlb7o6+yKp89HaAN4nfto0Gvwu5Kpq6c7WvndknLpQNJ7wrVfg4N+/qsHMTW3jYmBnsO++PzLJ/HVwyfx5PnrePT4ZXzz7E08fvw8Pv/qaTx6+jYePRuJ333+IJ69ehtfP3sVY9PzWb5UB/jmtmXfyrCVl+Onf/2vkD9bcfnqVcbQXol07GtF/PwXv4/L125GHbSuU0PdMDc3An77GtuWuS45jq3djfgf/uf/Dhk1Fc1tVTE3v0f765A/yglLv8CE0OvZMTx9Wg5+t0QFtjavczMmhTH4YClpQnlwBG511UtHR01urH12ytjB+64IXIOHEdkxPW0igusTqtBZyGnmTMNuc3MvnTbt7Y3Yb9BKSSUydDPH2UdzYxttAwvsm7xk2Yq6DN6q37LfzFsb8kg60UElz1hyVRtmc3sHWjLZzNW7JurVpO7QLtIhKXbLlVqco6NOhSbGlm92afTmJrKVdjgeOo3UB+5dJqYzaXADzNDX18NYFLbqIbK3EZlgAFl5WVJuX02osRzqCbipPfa29uOv/vphOs2q63qjoa055mdW4xQ93drRwHy4EToyaJvvjnbAIwEv7oNjFqH78tT9xmmPkGvffPMGmsA+QpZb7mp6ejKqas/i3u2r8ebt2/jyq8fMWRmYCb6EJsVkrupwpYcJXuMzM2CytkzUbKgrgc5NHIOWwdajY2MxgI5fQA+trq/ED374g3gA/e4xHn/yD/9hfPLtb8UHH34oOzFGZ3Hp8jV00W6MjbyKnq72xLtd4MSW3p7YO9yMTTBEKTivr7838YPlf6cnRmMLeWnB3jrkk/TV0TYA1mtGd6PndovV0y1N4EHwlk5XKxccMV8mQJhtPjkzB/2AJ5HZ5yVVsbkDRoAXyyqqoxytVImOuoatUtdcGYcnG2C4rrhypzWu3W6Lti7aCOaoqqhlnHuim/a2M5+t4Bztkt4e63WfwusL8a3Pfhx37tyN7v5G5nU91jbR4ye70H2A15ijHUsRAzy1a2mfwdB/9Cc/jO9/9yqyeR1MacACewW6cA/G2lrseGi4EIeVjMlyjL+1PFIpOqAGudIcTZ3VMTN7FhNzW7Sjhkszh/CzcsbgvsmG0vUt2tUHxtZX4D5VBtjmZiehT/fvOki9oDzNVc0MnfrAlaf6DuznKbSbtrc0jD4eZgyawaJ1yFnp3Nrwh8o15ujAlTw7yAvwnJsDj01OxszcfGJ0k0PTRhIYw53pQKe9NDdlRTpaeXPhwE55zOfiVT3C8PGbfG21D1eH+dnMeRiI25toyhjzu3aW/hJ1i3yss105ot5JfUQ7fKW7KSMz0M6rutUxUw5kcggyVd2RgQSVCu2gGanXfFV/6vBPvcBng0gmLdRB3yqg9B1wzA7zvY8+tG+W+jpk3Frcz8S2c67XucjQVr/48LP999q++lvxvmiHD3GQ9OSce0339TGQXMN4m9Rlqw6ZNyt3mOhoEpA4cm97C4zdlnqyyKwvSWwg3ayCh5sa66AmfUCnccRzH5nu2DjWjn8GIpAta9g19QihydkZ9MRiWKrLsj1Li4vYPQtRDd3cuXkj1tFTx9xffZM4gy5qY9gf++UjdXv2Lf/l7zku6nve55f+5rm+4TWd2swbM5BJzetbO7GHjHa8dewfurIbzL/HnFoJRFtZO1r9YsUVy42VQzO18B3TzdhzZe+HXjhQx1WZ1W/puXJswJWYm3geNeh1sYQ01NkP1uzqwZ4ZjxN4w+Qb6dWVh5988q3Ejjrf5SkT2ay8cJG0INbxN/GTJb6cR7vvd64QFEPKw9KI3ztX4j7pymf6ELOtxW8OiIHfDPQVw8IrOOk/+Y//5M9kdh1Dn37yKUaNG9WUZnTG2s9myFmfSaPZTMj9HRp4WhE3b9yPjz7+ODoRgpY5OHFj3Nr2dMgrFOoYiL6utrhypSv+/o9/FKeA9vm1RRgdg/vGULjpyxnC1szzPgapG0loDfZLw5fiN796iuJfifc+uB5z02Y86yysBhQcY9Csx+rSfGYI2IFdjBzBwRsMU2uluzywq6sRJdGczq+p2eWsman129COMDopBSi9QcktxjoEqnN8enoua5cFira+CQYF2GtkLC7MYgxZ17YRITsa9Y2tnDce7uLf09tMX2cgogOUikGN5tyoxDqvGpNNzU1pzKxDbI+fTsGNNXEAo1VXN8f7H7wf7R3dueHi4socQniI6bE8D0YagEOCs1yGG6dozGv0WDe0snofJdKKQYLSo509A11xgGKzBurzpxiDKP6hod648/696OnvR0HXxcTY29jnvgZYdJYZ8X71dpS53INIFawAKzNmIYoanVC+gdiMellqQOeXkcAu5ue99+7F1UtDGMk7MT4+mZtWGJlVOUh0ClazxmVMHUvSoka1QEpn7iE0Iv7r7umK9+/fos8Cv9YY6O/CYJtPAtUQcFOf05OkaAS5ka/DNPx3AWXez7H98KPW6Gxpjc9/Z0ZDQ6xi5J6cMxenh8z5DEBwmTa5udI587sTz56Nx6efvse49Mbz16NR19jMsz3GRqG/Ho35+nj/7pV4+eIttz2PgUGXfu4yrisJLJoaMdT3j2J3y2hzLW0342gPoVjU8lRZJJsxN46pjj+ZM0s1wMxHCBej+Ao4hZkKzledNG5Q66bSZp6qBDT6VLpmkedSZOZFB7DlI7yWTmqZXWGnIHApmE7R3IyM39wUxqw0JiadEU6ES4gUCOmA5N7ex/ubOaYi1AlS3MMyRQh2QTGK0cxhnUIqgDSslCZcL4MRtEuBpTFmxpffZUCD39OY5NgqjvGaTGXeX8Mzn9CXAYaDg+04OLI0Rm3sbG4x/5tx53ITdGMNdDNmGAPa4pgIQK1rKzDxkQ5++qeQFLQb3VfxCxay9A7n09gc4wx4QV8qEefFNpgtmBkDNM4+ZlYYisuxdb4NQp0D0A2QCJLtl0aLgYDjQ7NRarMdjqeOV9vj8LhUTdrXSLbMSGomdL1Lmhsx4q3farChGsBVUVUf+8flMTo+CzB01U9JjE2MpdPnA+SE0XEVoYZLKWNw/+ZQdLfURE97SwI7M/wNkNWjTNy8K4OAJZYBMMNJg7oAIEcW1gP4VtfUR1N7d5TkjvjMH7xtXz/+9LN4+PBRfPXl1/EW3n6FnBvh9Sd/9CeMrSXctqOT+/QADAwOOG65WR1dy1UFaJW66kZ+64hf/+a3mXGjc+L73/s2AGsbIJgEgCKELs6rY30RgAl/yT+LC4sYlvsZkb/YrMeA0fr6GnrlMINfmTGC7O5AHrpE2pVT3/nOR8y12ZSnWfdwamw7nj9e4zO6gv7Wt1YDODejFV7v6ayK2/ea4ud/vRDl1Sfx/Z+YPVsT1SUNyOtNricoKkpGQBhJV8Yy6uvL4yZjbsm36jrAL3SwtGyWofVGzQw6h8Y10uifLWc8DDQpE3xYpkjDUD72GPlevilkhLymJtYYNftsn2NKMGIwNum3S98ZZo45hu8r+N1sugIsZ8Y6Mr3B1XHQ7vGJG6AZENPw4JIY0qcna+iu8/iD73/KHOzF48fj0BfAsrqe+UT/YoRMTyzH6aEyIqK13U3sB2LeknM7y3HjRms0YDS7sufOe1diftxM0+pYWF3NZYsaT5uAysxq7G6P3//ubUy8PY6FeQMcBghbMR7r0L+zMTm1CL3Uox96kDXuAVEs/W5tbee4+nCD28Vll5mWYTTtcGxzzMysYEi7yR6gbe88NraL5aTW6XR+DKJpfJuxbc16s+5Xeeqw68UQ0VFVy7UdZ8tHmZ7iqsKNlaW4dfMatrdlRYql5XsH6ieMQeT79h5G6/c+i5vXLzGmp7SxPnbUxfBcNxilo70ZOYfsgia3dw55nsf6JnNUUxnzs3PIsc10und0dqQj1wxOje6xsSnadBxXr1xiXproK0Z6U7FKxjJBgkA3/FzAaINlmY+WWNvY5PNCrtC5dnU4hgd76bN75DAXGPtHhzv0nf7R13PwSw18AZXR7xL4xj1foMeKM8bAlRM1GTDd2DAj+yryboOx3AN37NOEE8B5H3M3F9eu38fwrohXL+czc/XacB+y6ix62k7i/t0O5m0pPnyvL65frog7d+uyDKF1Qq/fvhzPnr5ODGCw6srlIYb8PLr7+gHdJ7G1vh1uHLzDnCoHN9d3wXcbyIZa5KRtb0pjpI3xdYXKpeGBlM1T04sYiptgF/QbmGRldQkZuxFdzIWG2Itnj+PRg8/jm69/ybWnoMFHsYGhUgFIX4EetrbW6fNKPH38KCbHJ+I3v/51/NVf/yx+9re/jt/8/qv4FfLqyePH8Tc/+5t49uRpvHn9hr6/zsB5Jiug568ih0/QRelMdeUI87O+thb/8z//5zECNnz56nUGjF6NvIlf/vbXeY2vvn4I7b+JR4+foCPAXXz35PFz+PBZvOD63zx6Eo+53zccNz0xgXxHzm+sx+vXL3KfBY1AV6yYYb+JLCxFGBi8OKBNh2ChMp1HyK69nbXMlj+Gn472t2J3cz1GX43E7ORoHO+sI+fOY4HxODzaigNoc3nZMg2bXHM5nfmT4y+hxc1cJbKxNoUBuPzuuRRL8xPQ9XmMvH2GTTAdf++P/zith6a6hpgFZ4lv1A3qYJN2amsb0OHwMTTqqiv3pGpr6UDHtKHTMLz47Cad6kkdXa0djTEzPZ81ZQ+PtxK/uiJHvt3JVVu76IUTeNQAI32GxocHe5CnexmsOUS9LswsYocgt+YXeD+HIQof7a3FR5/eidn5t9DiXvyjf/C9qC47i7m5dewVZMq6ZeCamd+NtDvKq8q5v+ULSmIFOrU9JdgwDcxBCbzmCuXSisbY3KvELtrIPWTKy9riy9+OwLfV0dnTEK1NruA6y0CO+EVZfXJahl4/hc8Mwp9i/C6FG1b2DXRkgHV1eTmWlsqROcJdHafKAp2KzCXyRd2gXsqSSkgKMZsOXINGhVO+wFUXxrJYRF1j0sGFo0IHh3opcR/X0oGiYhELeYzObOWp7RW3+HAVpLo4DVSFiGBT3abOgp68oI4R593fXeHq717beRWz5koFMIDOFPWhzgt1oe/Fibbbz35v+9V1hU4syqX5UFfabu+ns+ZiRYHn+n3uZcH5Olg1vH3vU31qkMF+b2NTWM40P3OefV6D1sW3HMpvBV9nMACM5YqAffkeOlTHOK7ZF3V6jvU59sZaWCrEsqsHh7tx92p/XMa2ePDFI2SyyVvgV+jc4IRj46rOgaErife0HcrKHbPa+N1Xj+JXnz+L3WOdjMeZ8KBs0fk7tzAPL+wiM9fRydPIvU1sT3T2omXa3OTyKKbn12IF+d3a3gPdrcU3z1/GFrbXV19/E7/8zRcxvbAKDuqGjtujAt48xAacX9mJ33/9LHqGL0dLRxPt2Wc+zqD5o1henwT3PY9ZdM729mH8y7/628zKra1ri8npdca7mTkTA9fBQ4zr7nHsbOwmDRX75ujYkp7EcWeMmwlLR4zROnYbduy9fmyrFvp+itx8wTlgcAgnbXt0aHtbbybAvB11Y/mWsDBRWYX7pmiHOLeW40HenOyDo6ujuws8Cx6dYawWFzdoX71nYE9ucOwZ42T29UnOnSUudHR1d3Un7bqXmRjE0p0eo0POwFXSInShz0MMry1sO01ek8i1c+TNxPecr0dFZ5GJG8q8C2ez/ORKR8sef/D+bfTqJeTRdMoU95B6+3Ys6cgA1ybz6r5FQwON0VRfFv3trhjYjz1kkQ7dLejx9Ajb6rg2rtxuxY7tirG3s/Dwdvyv/td34u7d+uhsa0amn8SrF5Pc77Po6XMTzUpkQDNzNxuWgmxqaM7SeO/fvxm1ZfvpFCsp4/sMFG0kjjPgcHqCDAbDHOxigxmAR1frsHvv3gDyEr24fwitvaHfldjbE3H95pVoaGmI5bXVaGntzWTCU8blR+gLV0yYCHD1xrWUX59/8TvG3DKPjfGdP/zHMfTeH0dlSy9Yci262zpo32rKNv0w62vLMTU1Ufid0ITqhi0TQKDBheXV2EbeBry0Bs6qr3G/OEsfIt7AhJY/POLDFHqhvhG8pf+B+bB0naV6l8CxnQPojdVFaPAgepHfZW3VsXqwEk21WLuVe8jiDbCIyUHn6J2GGOhryjLBBpMq6ENN5QZj2RRXr9VCYwfR0zuYiR7NbZWxCi9Nz0yljDQ56+xoFsqsidER8d0BPLIbH37UEO/fa2F8x5AR1nU/icXVvXgFZt7eOoNHptKxug8PLczB6/CuSZ63bg9jj+jki3j9cjbGRsWZdcC4Y+5F27nnGTZBdZVOdWiH+5eD2aurwGv6z86P0Fu1YOypDFadgoWVyalT0D/VyN0q5sq9D6ztn3Y/MtWkABWXq6yvDQ8yTpZ8gU/gA539O8gvGDb3SlhxQ1h45tXoCBhxGbpvgo+LYLV8oUrR1tbVXmTaKy+KALYudGlF20ab6CJAZ4KVeiYzwXmzsbmDjqGN2GCuojehVOez/kL5V1tMf4Z41JVi1bT3ytUrcfX6tZgBv6ib5G11iTas5/id9pl3U3+mE5qnsk2/gfIhAwS036e6qNC9nMP3+kkunP25IlRFJk3y2x66Rh8Yd2J+TAY7zgSt9K/4PdfyvR+KoDVjlGPAGYxNPmknLWA8uBfHeR6Xzv98r+5Vti2trKTD3yx8A/P6b60Xbym/gf4esJ0JRCvYzi2KMO7r6r7SlG8LCzPgzM1creaenQY11KE74hP6L44o2sN1D7GDDpGd9HRpfT020beN9U1x6dKlzIJfWV7CBinPigPz8/Npf9m3ZuRgZvO/m/vsAk/Hq8ADxfj7cFzto/rbI/KPA3Xy62fN4zjgkLlehZ5XkcOnGeiFo+Adxxum1SMCvbpKGr3E9bycwd6LvRArIEr3BINb+FFcEnEUYJvatjg8r0sdvbI0E3MTL7gGY8E19HH2X70d3b0D8frZN7GNzPKe3r23fxC5fxOcaflEdCxYwGCU5b7dd8i++p3zWyRe+HRFiSssyqMBO8gKNpnozXnygjzib/KJ/S5oxysZXnAECzpKHmFMinPAHJeHS/6sDcB9en6MwfI85jD2BoeGOboquvoGcjO7zGStLs9aqtaL01icnJxCsANqT8ykKkUotEJIuzE1NhlXBrri+nBXXB2wBl1j3Lp1G2V/AsB4ENUNLg2tRxHWx1A/94HyzWAZGLwEEEcZM5hbGM8rywecBzFgaI2/ncyNSUrOyqOjqynu3bsB8wLWW9pQxCUAg0XGsQZBVIGBgBHYjuLa0Lg5xUjcRqCdxOuxxfj64VhuOtfU1IcyAtwhBI2A3r0zmFHSqUlLHezxe32sry4HllLcvWG9YYynyTWEZTuDWhkV1aeArvH48MNbCPu6rLfvJi0yuOUVNOy9t8GDHTfiee86inIralEGR/sYzV190dzaGoMY0RrqDx78FoEDqOQaQFj6cRbW/3dT5CmEcUXVSTS2GoXeT+LSaeCmM0auVNarqzrzMAgaDxMQvnixxPitYyxfjh/95A9RVuUYZtMJds0uqcbQXofAXVZ5AWTdoNEd8FVKSRh8p6FltrmbeVy/fDlu3bgefYMDGERHmTV76ep1gHFj1qTs7evLp5vVuillJ30s43pLS6vc1+wLiI95rqiqQDFsxeXL9J12tbU3YYyj3CtKMBL3eW+bFNJF1roO1g2M0nIYr3jlShw7OHgYVy6dx6uHmwDTLfrVkEaG4Nix1SFm9rqljGZmF+PWndZ0Zn351TdxdMY407bf/PZL2lSVq0Aa6s4wYBuh/9m4crkHwS0o7AlrIz95/CIdRUf7EVsrLoUyI+mI+1VglBYb6MqkCqFc+gnf+dlMN1+LEisaOocZzNDIMsNdo0dnuytc/E7nqcdqPFvfUgHX7IZVzIeO5Yy8c5wOroslpqmUUkAoNM2Yc+zMaHIzQIQw4MhzMhMFgaoy9xyVjAaO2cJZgoZ7GXDILCp+8zhr9OmcVKMZYFDgeE0Vr0BUseK1fP07JYfitJ8+vK8CyvFJgQuvGS13pFSMGkG5NJbrQoWMg8D4ML57vz+FLqdzHOPNNRkExkWBqVIqyplsYBCZMep92lDkjp2BqAI4YHBgOHofgYjKTiPPfmUGWSoXFX2Rca2TX/px8jTQHE/H0ODCOVrB7GCVYUMdCpw+uZGfxqfXcF5c6eS4aZwqhDV6zTx1pYO18Y3oJrjhmq6ecg8DHWkHyIPy6saob+6kDZW0H2BGG+QlV1Tp9MosD+ZlZORlDHd1RGdzLaC8IyobamKfvris242O3BneTaOLDWcro6Otk3Fpg4baooX3KqPO7t4sK9I3cCm6MHrMGvnow/ezRrl1TcsBSYf0dxzjwCXNj79+mKXcpkdHY2iwLwb7+8INUe2MQN9gkBRQBohjSDHGa2L48tX4m7/9VTz6+ikA4yRu3rmTAMwg2ez4Yvz1n/9V7K1sIl4Pc7OxlTUMZ+iURiMlMOo1qrjYxx99nKBQGjVrQrlwDsAuSmpEzC9MYgzMQ7e1jGl7PPx6GpqozDIvHT1tyLlzdFlLnKBUb16vj67ehvjy87e0rzfu3B+KxZk97scYomNOjeRz/0MM94NDjI6eemjmIFeCNTVXZ1ZmFXOvM2cJI8PM/hIAgc4rN5Y0uz4VNnQnTxRAVR4qAgHSk9+lSk4QgyCTRgFBniNokXey5iLj28C4WALAQKrlZgSE8oJ6cw++FZh6zhnjUlF5juFUz/DprNiJy1e7kbnbUVdXGR999H4RNDkvj8dP5uhrJYbRUv6eGT97jnjkPiavX43S97Lco+bb32uLP/6jtjjToXEwx/2b4/PfjwMiT6CzOvgYHbiyDl01xKef9AO4D2NyzOzt0mjvbIx5dHldTWt8+eVTIU6WYik1OGAZFsbZsictre30F2xRVR8LGOpuLNvSOkTfarPczc4uvFLXkRlnBsk30A2WVDo+PUQeVaFr2tF3bn65j0xSVkQ0NjdkSSmlkbpJI29pcYV5coO4/TxPA0DHpDVEe/qvxtNn42APa6zWxhsM8KH+JuipLNZWFsJ6+hpNbiZthpYO5u2ddWTSAeNQk8bko4dv4YXm1DnOsysB5HvBY0Mamcg+eNs5U/4rd3VC9/f1Ks4yS1pHSUNjB2P8BF29hrwv6MlAVw86+/aNG4zdCkbhKn07AsBb7u2YviDP0Gft7a2xsr7CdZeiq6MJvVoHPx1gmDcwd43M+y7GflXKEVeCQXbw5mH0dQ1Bi1XQzADH78Xi0gZ8tR/Li2KR2gSbleXoi93luHW9FprazJqy9XVzMdANrTMmjbW9MTu9z2+WZjkDk2DMgsUMdLwdm4bedsCKS3Fl6Ab4uYqxt1TCAeO7hR6/GWWVJfDxLverZi6RA/TQsVwGy7iaZGXV4G0VxgbYjDk9x6BrbrLMwT79KN5b53hlYTrmpl9hpO7FTbDJZ5/+Ybhk/Ta45c7tm/Eecug73/52uGHyo2cvMMjFKq5UZe4wVK9fuwm+MPh9nvpxbWMdeXOeWevqQo3iEeSgzo/XI2/TqdcMr1rORtmpTrKkpEanQfaiNnQtfXEuzZiuTplRU9OgxBTIpG51VZ9uWw1pdbDBNQ3qa9dvMG8HaVgpc3UolZW5aqMqasANKJzMLlIf2mY3GZTmtta24r//b/4/GUwe6u9MB3ylWKrcjSnVUUV2ttjqYI8+xiaf92MDWVpfZ1bVHroW3Mm8NzRVgUFH49e//QU8MgP+b4+rl67Hztp6fPezz7I8yeraKnyAEcSrK+NMJDFYrXOltrYxnYIpw8HEwpQsE4ruPzjYycCZS6Et73Owvw7v9jCOGGtLm/SzcHAr3ytrTqKtowV6rIsbt/rQRcg4dGVj02ncuduXqzjdm8nVPlfu3IvpBdrPWGr8NzW0MK8Yf4eH9OuMeSlDTtZAm6Poh34w/w7y0JJgg/Hs2QRtrILHj2i/iQDgYq6zB6bfOqiKX/3uDbLEvaw64sWzaXirOyxhtkYftjb2MAQNHFsapZRxwGgrq4+xtxspw5pau2JucSm2wNUrS0uMNXqLa8/MgN9Pi81tYcLUdSZPpJIDm4itXMGW+kMcw+/KBh8mDShPlCviLPHHDjhJHtcxboafxrk6yYfniS8NMqifDDCa8ZyJNmBnf3N1i/jFbEmdo15fA7RYCeompuo39YYrK0164Xfel3KNGvokvW7RHuWtx/6bDv3EngjqCyzmNcWT/p7YDH7wmiZy+Z3n2ibPS5zNd+or+3SBhe27AZCLh+epd7PP4Ajvq+zl6xyfTNKAv8TeDrkBDGVCymzei8dNqjErT3qyvZ6T5R+4vv0r5GgR5DgBM9wa7oxrvZ3pLP6DH/wgx8RavsoE9WR7Zw/z0Yg9tBKvxpdjdML93hbj80fPYn5tBwxXDj7rRu9Np2PArMvt7bX4P/5v/+P4d/6tnyDX3sbC/CJjY13sI+5dlTJfJ4xy4SwqoDUdzg25T9xpaV00dA5FXcdQTC9vx9TCcjx8NRYPno3EwxcjcYB8tnzpmzdveB2N2YWRePLy6/jFr38Vb8ZmYmv3KB5+8zSWOfcs6tFJO4yhMnCD+xXOt5MjcDh2eUdbC7TcAKkqh6Bl+uwxljipgXfVlUOX2uOz796GzzZov/vSHCFfKuL2rXvw/VG0o/fdz8MSM2LXysoa5G5j3LrCuNUcRV9/cwz2tcfx/kbcuNwZn37UHjXl89GErPz885lY3y2Nu3fvgQ/2M2AiVjRwrA2mg1HaMuHHUlLb8ETibOcZHrGkpfLbII/8oXNfp590rx6QcKS6REoQgDSgg1B7TZtKPm0Hi4jdigxeHTPoJ/SEfHOGXT8w0MVZJ2lfKk8mDe4i9RvqmunTMTK/BF6siu98+gmH0X5otrutOq4N9tDuo5iZXo7NVfAe/FBVcR4vX44hI2nHQUfMLU1jq4J/v3wZH33aHft7x/H65Up09TXE8tI8+GKF77B1oN/W5q4YH51mXGvivdstcU4/y6CV5gZw/yHY4nw3rl3toQ17saGDVrp3lS1y4N7dK8ztWrS2gWmOz9ELS2GJnqtgx87uznj0+EF0YZccY3P/8te/yCDM+3ffi/E3Y+GecL2DA9A5OLiyDFqejP7+Nsa5Jja3y+LJM8vuaneB69eW0fkbscs95xdnM/BlQmOU1sdRuavDW6IbPbOythlLe0cxt+DebMgv5n4KHXXARWrRlxvIY1eEaIcZiOlmjq5eHoqDzZX45OOb0d3fHvvgULFRddUpuqglRlbG46RkG7ukHHyNTkIWtne4it+V1buMxRzYZjVaGrajr+MketuRkXsr2Erui9QRtc0B5ixHxq+Do5fp5yb6jfPQhTdvtid2MbnpypXy+M632sEj+pTcf20L+8OSMK48b4AuOmN70wzwGjCGq0AqoxMZUoatocysqoF/sZuUt4OXarGV2mKwqzaaqprjw/fuxtWrHXHtSn8M9LbF9RuXwVm9sTA7HXs7G9CZMmsLfWUJH1cEGgTbgt/Qk+iYwh9RmrjR/cIOTIIDB/mbwX15ytr+Ny4NQ8FnjEtV6jTLJWmrW3pL/9LU3EK8BC+Jg1wRnQ5W+i8vpX2NDvGpvFcGq9/SMYlqU07Lm/6m/FV2y1f+jopIuWdy2FaWCbdknSua1SnIqK2iBKmr2X0uLC4wrpbRLfYnfPb8Wdod7eg9g325kkybnOtm5j7XVr8UOtabyeJqOxuRH5grndDIA5URssanv2sLe64lvvRtWPPeQ6RrSC2d/SYvZOUQZKjj0MrYeP0Lne7rha70fXFfHhxT3M/vvOa773no8L44zkCOtrljNDk9iTzcxZ6EBxibyYkxaHUvrl++FNNjI+D1vcLZzwB7d5/l0KHBIitCdPKbbVC3W5ppC3tcmVdF32yMK6bOSstjZecgVwDNo9+YvahvaoYWjtAfS4kFTda0ZKKr1u/dvPmuNKWB/aIMrbSV90Ee6dDP/tEmx7korekY6+AvVgSo4z1PG1ha1V8pjZil7yofAxPW07cv+nCamtti+OoNaAnaxK4zcU4M0tiEzkdHqS9ciZh0WG661Lu5h8LN7C+ta4uTUhNSjuDf6VgEE1dlRQqDxmfRO3w1faIvnzzMVbN0IfWIiU6XLl+JdWwJV/baDxNpTaoymdhxkS8M6NgvfU7Su3PvVLuSW9633/pqHCN9B/JB9l9moZ0muOYJPHx597Z48CH56tufdP/ZWclRXkhwp2C9ffc+Aq4ro8GvX73gWgBtjOjWFoDE3lr09NbHJ5/dyWjd6up2OnanJxZi9M00RH4QH71/LXo76iGUJgywhaiAKP/yX/1toMYBzNsIFkDx4lrWtd3F6NN5Mjc3jxJ2I1lrWB4gZM12Po1PPrzDoKL0b95DcGM0rs5Hb08v7102vsukngCkVxCEbbQPQ3JPI8EsEK4DiOqyNBHGliUbmhtr4+7tAYhpM7ram2LNDb9gjO4e6yq7PGMP5SXQ3oob167Gx+9diWuX+7L80PjsOgbFcqyvb6Sj6P4Hw3Gwu4nQLAnr7JdD8B2tnbEwswoBdSD8DmGkOkDWKu/n4/JwczoB9ndrMvrpMpeD4/0UOIIfDbNOQJPGeV19KcB7BQHdEzuH+wBRANPJAf1y86N+FOolYENJPH76hv67Wc1UlFdtx3d/1MP4V8boqwWU+0FY9/vS5eEY6O9A4F9Jhfji9evYOzmPpdX1BGUyrsAxNwGDgSWdC+YyOuomb/v0z5IuOkjqEABNbW3x699/Eb/59e9jYmqK+TM7aTFece25uTmMl5l4+eptTM/OAyAOUgD71KAwSmVtPutsW47o5atXwdDFvXu3c/ylB6lYZ5AZSq50sOzSrZvXo6urLWZR5ts7J4xXady61hszb53nk2jptmapm+BYLgSjF6a1vu46tHVlsCX+N//Jd6Oh5jSePZykr9Vx8/pAtLVWxTgG3xmGWXsX83OlFYWxgXDaA2y7OVxDDF92OdLlWJpfhXsroqG6I2qq6rgXfWKMjKyZ5SIzmkGem+fBuLlhTGZ/labQV3G5hNplmQoq6wEr0JVQZjH70ImZRo0GCQq9AYEpMNSo8FgjgjKxxygYdMRfKAaZ2Tr63scIYWapI4zMcEkHPvNsdovHW3tQY0qFI3Cw1I+Gjf1xo1rblNFG+mT02eu7FEqBpPgrnP1FHXkVjIrZ8j6e7zJZx8bv7KdtSWNRQwmh7JInFX6qfNpinxW6p2DqM4CC+1F8//1hwI5C11UTjEW9pYbqM5Chg0WHuco5Azq0RUd/LXRpmz3euUjhiGEkmNCJ7zhm0AGat1/ZPlpRCFbnoVDuKmrb68N7MALK0nRCGdjJscVYMLNbMJtjQ58dd5WO7fM+DSgznbrOU0Zl+U46ELzIS/b7BN49OimJ6sZWlMV1+mBN27bcfCyNYMbesdbQ1MBcXd6IFeTkx+9/SPtrYp/rz8xhBECv6n1Xz9TVN8J3cxiNM8ihxmgzIOoc0jZBsrvG64iDgpiLUwzLrczA7ersTMC2iFxY5nnr1t24f/duvHr2LEqZuwZAy/v37sYnn3xMn1UyZZl547I5HSpuZCO9nUGgGQDs7YtOdIi1ileR2zq/mJ3YXTuMdWRiGfNdysEGIxi4mAeU7aFIL5ZKOt537t1Dxq+lMX+YKxQMiBkgksbN3NvNLOkf/8GP48vPn8QsPGqmHYMDOHFj+EYMxKZob6pCdpzE1du0BQOhrBy5PL4dz79ZjO7OgXSCrri8EDpsagI4f3InPkW/taHDSkuPY2ML/dLVyTWrkReT0AgyfwsAT78zs78K/qTN0rt0oGNLurigQx9+zg2bGAfpT2gm7ekMkd+K2t1ARSbSTdwMUPF18ph8YBkZM8cNxnuevwmJrLHYiJE44Oau5wfopmvRjg5x6aQB+OdPxuLpk8koq2iIsbHVzLiqazL4V2zwWlsvaN6Abt18szkeffMoavju3t3BqChdiss9HTE83AqoLomvvnRjYo9H7pRZXq2NMXK1hU5DN2Wjj3X1RTkO6MpkenVvWXl1LCxgmDfXF+AF2W3WxFvA5uDQAHLN4E15uNHf6to+cqEqWtq70uGwsLiFwbeBsXwlN9Mz8GGAWFCm8W72vKWUWlq7kKlb0WJ2G4aG2GQdg7HCJfIrm/TP8g1muRXywOX51XWNMTo2B/DaQK+ri14z97fRw5Ucf5DOOAQgsnST8e1JrOCKiB4MW8GV5b0MQDx89CY6uooVb5cxgMzks6RGOuC4V0VFVbx5PRJuatrV3Zs6w+w69ZObDyuLDJDrsJxCZ0srBpK3NzeQdeecx7zt6/DSMNmLweFBZNQhxmlHZs+0NrfSxh30ppk5FWFdeEG1pRGsG62ck27UD7lkFJnkPg7KI1c2NLc0pg5vbetmTDugcYykpZ3MgquppC0VZ/DQKfjKBIBNxrw3KkrgwX3LVZzH6oqbgalvKmLk5WKMjU9Dv3txdFAaa6uWqTnIGu8mM2hY2T/3InIfinXmzL5a2sZ9nqpr4QP+DCohDtD3a7QTI/msHJ5bgweQ0YyvpYqUWa7omZyYxnBFdhyWxc1rN8Bdlt7rj76BOxiuGhPwIPLKFRd7e9vwQkX87Oe/Rn6cQaNnsa3hh65tacSopg9bG5sF1qkzaFqessiMKOWhulhZ1sSYW+bFDdF1TFl66spVNx/sQM42Z4KI2ZiaUGIZZZdGgUkGZhEppnT4Kx2QnNGFzBd7feuzz5CbnTEyNhb/9r/773FdebQxjpAvW2C6Q+Q4wCLq0S8G3c7BTnXglLr6BuRTJW12Y8ySmBh9Ex/cuwFuuhyVNfWxA8+ubMzQlt1Ygp8W5sy2spwNGGFlOh0UZv7LI9tgz8Pjtdje28hsuKcvn6VcXV3ZwBRAiiNLehh76/u/GXkdb96OpqN/BuxnwsYBxmUpMkv5v7q8zrwXgWBLoynb0+ABZxik6u/rjGtXLNUwAe2dID9crVjLmB+iQ+DpteU0ZEtLzuDndTB8U4yMvIprjPWlS01x+35jvH4zDuY8iB//+IfQMrw2toAdEdDkLufrQNyLSwPMUV1l7G65shBdurqHrGhjbNHLdRiuyNN0CDMLFRW18erlBDLNOcNAPwA/YeitbR7H+ORS8vNlDLjf/uYh/VGH1ecsdnf1xvjEJG0tsgPFXvWNLbGxsR81OuVPjtGZdcyRSRun2D9L0YN8HXmzD24tVj9aDko9In5TH8kr4hB/s6SfjngTFVrb26BDnavuHbRDm4oa42IvA8NqGDc81zgVg4gjxJVeS3ljIk3iV57+ZgDZNjMM3Ae65Ia+V36Ji8Qv8rRl/sT0ZtR7L3GKk8sU5bXMzLdm8OjY27yemEn8YpBa3rFPPsyYVz5aSkUM50oFrVIxrrjfzZ1TDnJfn7b5JPUeYwNvytPqUa+RmBZ9aWDA997DV1eUFqxfxvn242Ilw1n23/E4Q4fbLq9nO4pEkPPEyD7EghfXM7AgZhUj+p0Y2j7qGrg+gI012AVNXkE+Woe8Ip4+f42OqCt4Av3Thd36r/76Z/GL3z+Jrx+/id9/+ThGp5Fd0Pq3vv3d5JsXz5/FCrr7xuWBWF6YjhL09A8/ew+Zthmf//Z3mQRwpPyrLUdHbcfczAQyeYvx2oz5paVc3TazsBRz2D0b2JnLG9uxhIy11M/ENLJ5eiHm4eN1ZRr289L8YuwfTUB/6F5rDB+XInNXU5dmKRrGyFJFJmxJL/b3GH6wpruys7LU8p3uk9OQNoSBGY9T/2g/1tQ0Mg/YlWWn2LQb8OM6MraWcccWOCqLDfT9zNRSHB6A+XYssSP+Psw5qK4sRZ63w5+VMQWedWX0rVv92KPz0dd9HpeGaxiD83j+BrxVUc/9asALy4lFzQA3cairoxWZ+mnWlNf+VeDmaiH6455hOu1NFrB0r7zh3LpyUIdMygRowIx+57NebINtaYayJaMMcGoXmZClDaCuMDlHvlGWSDvivMpK7MHmGo7ZRxduopu6wn0zFsHB6qArQ8Pwkzy/HWtLa7GPfbGO3tzZXImhAfcZMsmhEgyxgVzdBkc2ois3s/zu0uJBPH4EhlnSDqkFf7THBx+1xRe/Hot7d27H9NxobK7Th0OwOUy6trKTztw//EF9/OB7AzEyOg++wE6Blhuxs9tb9VOAqeYnsY/rY3ioLy73d8f1S31ZOi/KDEyWYSMcIN+wkxfXwdb98ezJi7T7O5FLm9COqy+qq0qjv6sjXnzzOCbejsdf/MW/it/+7gv0+CY8A7YABx7vrcWvfvXL+ObxEzD5RDx/+iIW1hahLXgOGWRiRlNTp0fH4spebJrVv38cg+C9PXhqEdunua0LHLYVA5cGcw+0feZlbgkaBvfpd3AlhSshLWNXX1MV3W2ujqUPK4sxOjLJtdqir1k+3cam2kGvnsfR2X64v+J5Bdc73YmdgxOw0vE7R/IkumE/M/hHxt7E8vpGTM2q78VtyJ26CmRLWbjXkU5ES7ke7q+iN1disL8lbt3tj5s3SuPyYCM6YBW5dsz8HkOz8Bjnm5AiTjJJx7J0TS31yBplknIP/QSm3d8rj9mp3ViYgc6hZYg0Brob0KWN0T9UCWZvjwH0Z5sBy9aOLHtdcr6NjqpCRrUyt+qJKtpxOV6/fpbByQ8//Ais5YodHZP6NEzmgBeRu9rcYmHpGUkJNjyANnu55nn6SSyntAufuK/cCX2eW16JJ69fZgBGPtPPlPYx/CJvK7uV6/IXX6SO8n2RKFfopeK18G/IiSnzUy+ZmKUcZoyYf/0KDFDKjrn5BeyKcewmV/5thwl5/iwvZpk77m856MmpKWTyUVy9di37bvKi1/deGcDzAb/QNPjPdqof+J6LuYqssL4YEv/jN+UiFyj8G9gG6jBLm7svgjrFZAz7ZHu0n5QVnmPZXeXHhaPXNjg+eW2u5Wd1zr/pAPdW+eDVMfW+2eT8jdGBVgxucMvU7XNz02C3RWiyEux8FJYW6u8x6Pe6CGaZvOdFuZ8lj3LvHi5eW1kO5m9NbKHW3kdX7uuT4Lgy9Lxj4aoT98Y6RQ9YTWQJ+S6+bWttj/fffy9LJSrLDBp+/zvfAZu6lxS2F+cbNMr5yZ7RBAZTn4RBCiY6x9a5VSbnGPD9hVObXvPU6V3033I7DsE+ell/xwb2hhuGNzbUJD+5Cr2pvROZtRa7m0V5Ruv4m4zlPSyXKz0iBnMexOZn0HkJr/uA7JL6dsag2NPJzP7N5WnGylWTJi9EDFy5lTbA2MgL7BD3fEG28UNrW2dcvX4jE1MzeEV7xSWzM7PognXaD32969vF3MsjYhE/Wz6rWAVJSzwu57xw+vu7NOU5PqTRi98cUn/3kePnsf/kTz/5s8pq69S7sVZ9jI/PZvaBZSPqMXaaGaxdjKzy0lM6OQ+h1Mbdu/cRRIDRo7qYmFyPZ8/fxNHeWdYmvXSpO/r7GxG0ZsXtYxS0InQaAQ0wLYRx/c51vj9GSW3mEkA3mrVlOwAdHYAnGI8u72pE2GxvALT3TmDKMwD8aGzsbCGQPgUUlUZ356V48WYSo34jhob7GJxNFLG12y/RWR0wAo26WF2fw8BuiKtXMY5qlqK37yA++7Q3rl7ujQ362dBq2zCgBzSQAZQMsmDKTPe9XbPoDgDWrYCSzWynu/43t1QgtNujDUKJ08oYGrrEeGxHa0NXuIFOQ30HfAOwrkUpY/C5UfHJQUk8fPg2fvq3L+L12OvoH7wSzShWKfQEQXN6coDSbI2qmpLo7u1IcLWL8JcQ6+orEEj7MFAvQLIHpVwXrV2N9HsoMxeHEOzXb7ZFR9cxhn9ZvHe/O4YGG2jDPgboLV6PAAcrEGBlvMUQr2poTseVoEaQbm1gM3MVcmmEodPN0DXKtguQpHHR362z4zz+63/232YEzzId66tbSfwKUJ1SCk2BvUS+d1BsYCV4t2Zl1ntDaBjoOT4CrDbWRXd3V4L1vv6O+PjTSxiGOzE9swzB1sTOlg5lFBnX0PiQC91IqcFNr9Z0bNTHvXsfRBuG9db2UazvbMTi4lqOx8ioS7cPwvIkJTB1X2djNDedRCdG2flJFQLHzXJdGt4et29fi5cvx6O6viSu3u6gTxzXdT2OEJZPnhsIKIu773cg+Br+v0z9R5Ol2Zamhy3X4gjXWruHjshInTfvLYnqqtboBmBsWhsAjvgHwAmmLDMO+BfIEUek0WAwWBvRQBea1SVu3boidWToCNdaay35POukd/NEnnT3I75viyXed+211wbnNMfBFkbCIC2GIg+XQdkN7q0DtE8Bc5IaBi5JloEGg9w6aI0pvJq2Csx3mEuzhjqSNKknjlXFEaqYOpg6QLj1xcyyM9uqkimlE/GzvmbASwOiwusKzC5Xqf2+RFAgq9FUt83a0uFJmgxSmcXkfArUrcNncMOnGX/WXPZaCoJGy0UM2+ZKchNEVbCrfjkvOimNkJn/6od/+5CYmWmfK+X8XSFGBnq0QhrpykruOWOmM7Ts0znAQGD82eOeKJq5yetmTuEGATcAZ77qdsI8XZ37mM3lVln75Pb4NNG8l/2nbXlGBH/rkPI1njouAaD9sX152LEBHF73frallbnZA/C4CqzbbYQItHd0aj3zWueWY8Ih6qjsu2V+NLIJ+M0EdGz423vaNoMJ7mjJMcDwWpqIZiV5qMVGXUN+Sl2DcY79ua6uLJI4tvbdfnghM6T6+4fi5atX6FNTDIzdYTzrcxujGTs6QQPJluva3jSTu7JNrliCWDGPAgwPrjq/rsFuTmcA3qCUCxdDQ0PRAQFZXNuMd5OTCVJvkB0P5J7kfpYn+Md/9p/Fv/jP/3k6DsslKEPNXNsDMc3cvrxpiAuMyTVO3xqk3V192bae3oEMOlt66e2r6Xj/ciZKEEADavaxsQjR5ufs0mLaIkmU97BUmdsQN3d38/2DIw/oFCydVDLvsMODg+3xe7//Sbx78yZ++H6KYWri/maUCboBKgD4pvqqWIe8zrzfik76aKbp6WltvH8r0T3E3loKqoF7reah63UAHBe23S5uptX9B2PoBLIGeKip81wRg/LoPbpvbemjA+3eWT7VT2XIudAOtOL8c1cP/TJTInUP8iKRdEGw8tnKIoF2U/toYNEsYLc+e+C1QXF3n33xxecQcs/NOY2Ozs6UMTNbrQ/d6JkxxcYMprtFc2llEZmuhXj1x/jop/E//Y9/xWtreUBkU7Ehdzao1x99ZKYWcgsJssxLW2tndPZ4nk4jQHAzTveuo6v3PBaX9uKrr6ewXXWZveTcq29XV+7CslxaxMqCCxfIMXa9DTvrou0pBL6ArzHTWwDc093GZ7QjkBrwwJlBC2TU75dKbcjMEN+rgqCuQ+qsO4ld3ztJMOn5MLk7qBaSPzGEfu5moMgFsVrmZXPbw1UNalke6AydK+FzqvD/B7TRIJ+Z16fImAsk7rrhfSzG0tIK42RJjbP48mePolxmXD5+gJyd034XOGshb43IRXVs72/lzhYXdt6/fxd9/X3oYi22Cvk+83Dj6bQLnR0t4eHDbs/Xvxk4anWhje919PTnwvgg1xnDfwvWLRUzNwNBOd6Pf/Cnn8c/+ic/xxa7SHuZC/7dPe5gPECmGafWevq6zlhc4O/WYmlhkXu7SG4mtYFU7W9VeCCigSdLMBjoshyj5yaYVaYd7enq5h7H2IUjxnmf8e+G9JlhVo9NwPcih598fCcGB0rIK0Qa4ughpGs7R/Hdj0fYoe3wsPRnb07i3RS29KY9/uqvv2GsauODx3fj/r26qAaT/dk/vBv9fU3x6ecjYLC7Wavf5I48kwIfLW6YfD+Dnnggax/EvYicu6Uc341+pf/bP8Je7MfAgDuVDGw38voZdgg7R3s99G53cz9+75Ofx+cffhy1V5CCS2usXkVX/xj6JUlg3tGZzEri54/P36L/G1EPJnr66GH0gQNRo6hFV9vADS6wuIugqaEJDFyMvc2tOIB8W37IHaAnR2YdbqbfOsI37THfkqud3YP47e++geB2ZtaYdZTdXee5FC6mpr7r/5gnXaGEVZBewheYNe3ilwfKv5ycy23w78Frb6dnY3p+Kd7NzsfC6ka8ePUuvn3+Mt7MzMbzt+9jbmElD1b87vmLeD05E5OT77iuc9YOtuqM/8f/63+If//rb+L7199AvtfCHUPffP87bNvdzPjTj3rPvZO9qMIGvXj3Nla2NvJvd626Y8R64GYnX2Av3r+ZjIm7E3F8fRHbEKe19Y347ddfpw3TybY6lo1mWl0l2XcF2CxWzDo2XH8BvrQUHvrV0dIQ/+SfPIrVhcn4wz95zPwbLNbPm1hQi01kzpBRz4q4Mz4Y797Oxez0Ljb9kPa0gvcK8evfTsf05Gkszs7E48f9MTX/Bkx2EScHjcwPvvH8OP7lP3/KHM5HC+PcUFcOS4S5WHh6sh+emTH1Zgp58VwBMDd65wGjLfit9o4+5nk/puY2Y3j0QbgrwSxVS0mq/7sGZNoaMrP/+vIY/Y/w7JpSuSnKbc34wE1saE9mxR0cQ2yxJ6Vyc+JOd7WVSvXx/PkOc2CQWryHncL3io1MzhDfZYlF/OTtQ39voFH/YYa++MVApYF3A/Bir1RyHE8GS/hX2W1ZhfxaO9ZEHkg9bfEa+twMVvDQR5mQom820Cum8jPiGbGO7WoF72SJSmRFX+Y9PMzTMoWXZ9hNcSTtvr2H7bkNXPi7pFr8Znt92p48Q4n5EF+5aOpn3f0qMTYwoJ2UV4jb6rm2GcXaU9vrtf0pFvS+ttHr64crOKwSWHI8/SyCmbtoXPy028qtPthgg+Onf3chwOvcLib4VE8dJ/tgYLBSygA/ji2+a6C/v5O5wR8hu8VCOetUi9vFCqvYiu6+3vjwwyfx229eMNIGIMxm5T5c98vPP483b57H1upKdJQa41/84z+JLz9+GD989St4Syk++/hxrC0txNTbd9FYexV3hgbi//jf/NexubKUZ7lUdiaUo67mMlrQv7JBGtpnaVB3h7k43+QOUmTaBSjLPVbqjcMfx+Ale8sxN48O4DNHRu7h47ShN7mgjJXi2pZ9NFEFXr5naUUwLzpZVWUG6g3+5yjH0KCEwcvcMQJmtoa/u0McU/3p4cEl9vwSngUv6x3nvgZheQ+e5hw5F+4ScFyuacvq8gGcdQdb2oxtdVdQKfX3zesFuAjXvyzF5MxR9PY8TG6r7zcBzmQQ4wh/9qd/xGffZIaveF0cYeZnZ5fn+bk4cYgtMpmKXiJP2mWDky28pzxd40M8kyt5Dv1313gt7RTXOR7Khfrh+8qFD/VBLujClwtvBhJdFDjEz7tD+A5+eQv+bEldwG3s7GxEVX1l8WEDH61ejYzdjScfPqBf8IfSOXjjIjp7x+IuePTx03E46f1obrmJ/qFW5qo6vn01FR5ofH0KVvxsJBc1v/9+Ln7vDz/lun0xPWPJkjp4tTsYruO/+mdtzKHVCgZidm4Pn7wWy+vWi9+PhYUZ9KkGfDIaMzPTcUPbR/ATG9vL+PnreDu5AjetydJpu3tH4JYL5vUQuRmE08IpdrdjYrQ3DvdWYm7yRfQjj0Wut7y4iC6A/8BajS4GlwoxOTcT82C3+kIrePY0YGL45GtsUBv2sQX70Aa+WI7V7aOYWdtKDuDiWWexMw6xOUv4aSaBcayOXvDB8PgQ0noTyyvr2B/PZmuKLfDS4cFOmOJkqeUSfGz/ACyETzfTvgcb1IfcVTXDW3q7mD/0H3u7jl9rbEEWPceRPpzr78CccrQ2bHx9ATlA1+dWwR9gpipsBpAWuaV93d34ygv8zFTuDv75z4eQdwBcnMfAcAd2fjtO6e91VSM+gb5fRGxsHKHLzA/YVFmbm5uNiTv3sHm1+HQw8c5hjI2P0936mJnajLdvVpDbesbkCJ9Si15tgvcWkW8XSg/Rb7AOtLyx/gqdOQXn1sDH6mJ4qBTj453IfcBZ9uPVix/AYpf41zsxMjQae9t78J1NdPsq7byBfsuIymEMwHNDrn+ObHYnPtvjuQimO0d3ppjjHXjJy8n34Jc9cEMpbYD6r33wWtpq+1exqXolcBd/+8R8SHnwG9hw/k4Dzf1MQNVDWR2ChqWfENetoEfu3FG39YnJmbiGZYm04WZTu3BhaeNrvrcCZtZGGxwWB7ko2ObiHThULqGvcCFXnXYxQL+jXzDYbJuzH7TDgLTLHral4tfgcrynbz7j3pZhdUG5gfGS9/vP7+WiOp+zo8Z69JUG+x3n/BTX8pH3sO88tAfyRbGrbTMm5vP28xUfx1jSxhxTBlB75mv6S+2xJSc9H8/Fo/7+3thYW0Yf5zL21J87/Pku7TKhsnJWo5i0AA6yJO5lBtE9r9RkQJP5XPRchkvMzS0lnrVd+kZ9tMl4Js4U8ed73NcMeMu09zEHJ/hDGpQJNiaAeUZoJlXSbvuZfhiPmOcUYRuddxfM6Gr2LRecse3KkXNj/5WDSnwJnEMfXMh199YBOt7RZhLqTTSWO7Cfw5U4Ha8XC3XJBQu003m0Rr/S6C5bE9+v+Rvkwz3q4sjz+0pdXBvuDjZcXZ2PreUZ9OESO3KCfb+IsQdPsdOleP38+zg93E285dh3dvfGIDq1u7eXWCfLd2Mz1ldX0T13w4Dz6LfJn8pDciJ4mXFD58TYnAueSoVPY2i3WEUso7/1b8fBHQnGu/wef/6nJ58x3lYz2Ff35xo+y+Io3G6FMYO+ubkRw13Kg0Xq6fz9ibE4wtA9fOrBUDXx7PsFJqcTxS2kYT2FmKubP/u9J/HJp/fCAyKvIVwNKFVfT0v0Dw7F26kVQJq1Tg8ZsJ0Yn7jHNTCQOPonHz6CNGwxOaVobW7l/QUUpza+f/UKQ30cg2MDWX95dXkvXr+YSSLfgCJLHN0meGdiCMGsh1xIWDw5fT+zCC8B4AZABDjWb2+s7+C7dZDkHZ6bUe5oxJkXcMqtsbuLM6Y9Ao4NiODlzXEUWxujv7cz7o8Np5FygoaHehDk2lieXYy2Ync00o7jQwBQXQnQWwupPoy+vmFeb47J6QUm021YDdE7imNmQN9PrzKGDVkH1jAtpgqH0A+IiPjq698wHhorAOg1zn/jMA3f4EAXhpb7Y0SsY7+mY6aPZufv7i1BVE4TcB/t7+CY23HQaYpic2sNMKFBtJxKc/z6q++yjmNLR1fMLsxDbTBSfNC6uQYrkRwAs5ku0B4coad3u1vj/sSd6O3tj++fPwtrYlmmyG3ZAhZX41Q8A8xmd7gqfcT3DIgrnGZloacIp3WB7yB9lwh+UwJUM0g8Gf7O3d548eMMyuh2XJVbo+61pYYRZ8jID89+iJ09S1swPhi06rrquHu3J/7qL7+K1Q0XYwBOex4iZZDZIPtlljLp7W6PQusJ41YXX33zlrZdxhZOVTDe29dHn6/i/t0+jNJ1/O3fPYesv+Mz1wD09ejoKkHElqKpBtnavYrt9RPkygNhzSCvzYCtRt0yHhIFFU+Db3DL7FCDcxpbg8wG//285SduSYNjJi9TtjRm/lRxc3cFv2sIBaP+vD1UVmBpMNHggK8Lkg3S22cdkk+mI2XFgzu9rq+ZRe13NcxmfdEIZETyc81/l3lvr2XAWydkJo2HyGjADWgbJDH7cv9gLw2lB1hpuLLUDw9/aowNHKhDZvsrg967FhnWaBmMcuwEvrndtw4DimG8urhh/A3KX8fPng5EXZPZWK5aVjIvPew7QQBjLIk0IOw2Ka/tmOucdJEaPAQnic4Z8mt/6wXzzIHbo13ddpHE79xmrZl9miSQ380sVwdcDXaRo9rPGGVTgHnWNkCmAfqVR0XHvIf3t186csfR6yUJZk5cZTcD/gaja9CfgQeYnGOTSny5IS7cmtk5AAzk92sdN9/VudMkZSRlhes0NZvRWYxX0+9i7O7dBIX2yUNDlQ0Nfxdz7ILQ6voaIAJbyhxI9s3MdJvyAcTql7/+LcB9L4ZHhuOYueyHhJbbu+K7Z8/i7371qySPY/0DWcdzdmoqvvzs4/gv/8U/zz6aNV0ut2Z7lK9lbMnUzGosLe/GErq7vrHP75uxtrZD285iamoWQG3N0/NYml/BRqHbkEjJug4wd7/wPMZW7O5DjBkdt+J57UOcHoNI29qSTAr0GrCfTkUB/3Tv3mg8/eBRTL6bjZXlU3R5KGu3tuG3BBjVGDYzJzz4tFhsj3evNrjeUQyMYDP+v2+xO31wre3Y3riI5mJddPV0MPWeN2KA9gAnvo/MStxdkHAhGLLX6qGyHqqrfamNNfyEts/MDQMDt2DNn8q1jhYxyaCIutFYVyktpVN2nnwYuC0hCwZTJE2oH93W1p8C1rEpzJ0A6vT8JHX3NmghaTHwjvjhIyRBh/hua8YC8JuvmadSzM2uxuaGAW9QP6BnaLyMxYccd2Hv6ixxtg6QPI2Hj3pSXs+xs+5Ka8PvnV+dRmsnNgliv39QiJG7TVEo2r+q3KLchQ8xAGc97sMDyMn8PGT7EHDDtRsE0FWxsbnHvB5nm12oE9g0MQY9PYw9IM7vWgrJLLeX+PXBwYfI2AUE3tq2XXHEGAiiHUMzGPvwxZ6low4rz9Zw39k9xE/uomeMgcFVCb1lQZij02PALn5Kn3TO+N3F/7hI4EGw87TXOvxffP4RGKCB7+zE48djkOgC7QYfLK0xF9foaTEPn1PmJP6T7ybpR12MgYmqIKYHhx6gPJSBOnf+uZhtm/OAP0kS/XbhBzXO5AQXh/v7+5iXzZiH0HnOQG9HOT779GGMjBcZ3l0Iija/OfYg3y5MWxLQQ6LLrR4WZ6kUxqKvmzlzcWMHvyuBdUH4KGZnZ/gc/ghbk2Vd0CsP//OA5E7mzOx1s8Qs8SFhEFy/t1QieMt652srHszVEE+1w5BEAamlKI5O8A/Fgfjm+R42dRT5qo6PwIOWXdldO43O9oP4P/zXj7nHSXR0HsejB2Y1T0VnW2dcnp3E8xfLsbtzhty2R6fZ65NT+Aowh7jg4UB88PEItuAG++E5ErQFu+khyW4zdkeW/rN/qB/c444yfYgBFEsaFXLnjcTNrPWh4Ufx2c//LLffusvSbHrLbymD6qXb+udnluPZdz/GnbHxGOnvicZqAwHYcGyLY+95MpYaMgOzChkoNNbTh7OYeT+VOwkm/bm0gv4sxfzCQiytrMZvfvu7+Pb7H8IDji2FaZBva3sn1sComUSCzXdrs4uCGfxh/E8YF+eih/ary5qP3/zu13Fw7qGCK9jUzViCVJmp6AKaW+73947Q8yOwzmHaTEserG9vxfr+HvZvDRx3iC0sxdMHE/jpy/j//uqbuGhsiSpIv4kvxWI1eoNfbLQmfSGzZl0wmMN2zizOx8LKJpiwLg64ziGyZbKGWGtpeSkXnPWX3zz7Mb769tv4i7/89xnMsuEuXFxahoDrirvbPHjaszToQ1NdM3Pt9uYKPpGwNboT82gz7t+visH+jmjprImRO4M5fo8+GEWPAtndjC9/PhKl5pu4MzKGrii3VVFuo/0N1bG6chGv36+j++cxOmSZH/wrQGHAWswrtB2f0dRwEU8eFqMN/Ge22v6eB9ifpb3VtVsisoyeDPT1Y+srSQ4F8H0rY6OdePNuEf/Qm5zF8i61NYV4B3E249ikjXv3+uLBg8G0p734kPX1xejrb0cmS8xDO3Y0Ypv7bW3hDyfn6BMElzE1uaGh4QZ9xSIfG6Q2sC6Gqc2gdQbZbSP39FDuDFjzunIsfvF9ybmfFSf4cGwz+5H3Jc9ienFBYkr9Dr5KvCKuv/VXZsL52u1itfcRW+mDvY6v6xv0Pbc2XDkVN1qyyd/lMe4EEn3Z5gI6qV/z/pLeDNJzXa9VyVKUrFawUiUjujltprjXzzoPne3t2Sd3lzpXlmz0s2IPF6jMQMzD6blGZrzy0/v50zboNPS5YmSGlZ/1qdcGgGy+7ROP28fN9Y30+37+NtDvw2v5/cSHdNS2yxUNdrg4YVsM/N8Z6Yuh7jJzra8uZmKA2Pvb778HvxdzwdsAxMeffYQ92MMuHGLXK7jRRIgl/IA7yArY7I+f3Ivj3bUY7muLf/2v/1V0dbYg1/Xx+N79aAfP7W2vR6HuOv7sj38en3xwnz5Vxcs3P2IP1pG/vgoWgTN7Jt7K3EKccG912EXlWninO2U26C9amAsJ5+czYXm41cXV2Ea/jviuZ4ztbFobH8xjsoaxAfy09rreg/axiWZfiwX0MeJ65czxd44t9+POy7OLA/zwQb4HDETOmtE/dHifz+we5M42h7p/qBt94r0Dz3U5AC+JGa2/vB1ncRoXVeB/7IplTrawPzVVPfG7r4/ihx8O0Ddk/7w+sWk12MKdly4md7t7H/67gB11Z7PJT/XYc7kDU54JA+4IMYFDmXOODQSKt31fWejAb3s/OVDKF59zd81t+VBELHVO/fNvf3d3tOUmPfMuZQbZ1NabwOGuEhfoPEDZe+kj3DHYVKzHvz/Mz5loMPl+PjYZwxr6PQJefTM9F9+9mGaO9/ADB/H89TN0VD7ZlIloTWWTxtA3sJb9bh9qiL/5+1nmRw5qOdfTWF7cwwZcx737HfFf/LNBbNl5fPX9Kpi7gI+s1MD3jEAT8tz5WCy2xbu383GwYzmjy+js64zewb6ooR9iTJMN7F/u8MHu9va2xchQT6yDq4aGOuPDpxNxdYJMg0+rwZV1YJWouYL/lqOlqTqON1eiuQ5cC9c+BrNVgdVrwGyfffSIeYJr7OzHuzfgErBrTbEcyzs7+CTGFmx8YSLH8VEccz1tkLagULZ82E7iUOW/s60cPdhf2BN41jNVWuIE+WoCx83OL8cx49/U0pyHr1czL6sH+FHmxhIbZ3DfoqWE0bejc7hyo2Vk98G8ndhusBl4oL65IZbgOZbGbGvpz0U+hAsbQZsOr5HLXcZ6KFpa62Nu6n1UXVTH+OiDPMT05ASecVTHmJ+BH/DrR2f8bRWFiyiDP/rwh4NDvYkf3r5ZQs5a4uK0BvzdDHbynCd3yuzk2QCffX4nuvvLcIgudL8OHd4F9x7Sj7dR23iITVrn+0ex77mG16d8rjGWl+bj/dv32KoyOvQsMeyd8btgwyYwl/jQsxPhL95J2VYn8IvycRdsXKz33KmXr1/HIbq6uIY9wWZvgz9/fPUaHLKa9lxdEmOqJ9rUDDyqEz/5JBfM/mOJOv5GCXn/PyUNGj/ydTGqC2New8UcmoFtuYj1LbAinzEe4VmaJsgYv/B8I6+lf7T0rnjD4L46d1ve1+CwO0tXwTVmoVsS1AVr72e7bxNnNAbqd/pYDQPzzP/TXmTgnX4aENefmVSX8QyMXUupmMldtsPgrH3VftgG9cY2eE0xhBc0lnL78Pr6JfvLt/PzlQWGyus2q/an8aiMT6U9vmc75I9+yAUn/XwfHF8b7BkN2n7jISeHxlVO8C8dleA5n79mTMU47kjQV9YDiI3lbu3is8CXhZZWZNCEnHNFnWtaraMZ+2C/LrlPX+5u7oInKTN9PT0xYolv8P7h7k6eK9XM9V2I088aADfWrH93bBMb0g7jm8r+5tZ2yuPtWYzKTn6Oz1eC/YwPnXdstKVWZsmx0N5jR9taPET+OhrK7ZlotQt+PjnYoo9ch/+KZcsNMY+XN8mL7LOfl9srVy6sHV7BC9St6sa4QL5WluZiY2kqqpApq74YqxycuA+mLsXkm+f41cpiszfo6O6NkdExZA8sSt9u8dMm9v+Y8W9CPuT2Pipzp5/i+/zuo9BU2XFgn22v3ee/xB2ZKMT1fMG5rVwfmWBMfPg55cNrOa41D+93/bmr8NZgcqu3K0wnONt9GlMvwZwYZJI2o6HmPH7/Fw8Qgu14Chh592ozBvofxvLW+9g7XscW1gFImxhl6zStMFnb3LQQZwduIz2EVPTF/+cvXuYKtDWh3f7gRLoC3tpeQIAqSlFsbslmtvNa3GCYEIbe0YFcfWuAsAoqrXnqQQx1TZCXnmKUcBwLczNxdHEUDQVPOxaMHGcQrFQuG09jkG5icd6Toc9weicxPbuawZSPPhlFmCBYv3qBAlRnvXYzgazdXIKonEEgS8WbGBxs43qHGZjYWMd4YnJ6AHedneWoOruORchjsbENQODBhRAZ5u/G0+rndgAgXTj3pRgcKGDA+yG9AKs1CF5/J4oOET7Zoj+7jONefP/DbLR3DuFIT2JqejvauweitdNt+qeQsmXjZDE9Px2v3r1GGQAhGN4AAJ1cHkCCjxIkexCPGX3OeX1NEw54gj4wroDLhw8/jPczi/HdDy+SeGY2g2AbhRW8SardSqyQHAFqrLNVh/qMDg1GGRl5/e5dblcxGGlQ1762tbtt+DqNtsDVbJx9DESuBPOapMOH1/zw6QPGrC0BoatpS0vrfAZwXVMfr18txuYG7QZ8QY0RBzPyrpOQXl3jBFvNcDTgeIaDP8otmv1DA/Gbb17gpK0FX6lfKTFxC6pzv4dCHZysx5OnvdHRgWIfQ/obIVMApLNjyAKO78496xzuISOXkIeBWFg4znqHNfVH8cmH43F3tBu9OIxCfTlef2f5g0r/s/68Csf4uBpoCRkRrSv2Bu0a6yCDbW1JKm6zh8wccTXcILpOEBeXzk0QqAF14cTa4X5Ox+G2IxcMDLK7g8IyMToInaE1ItUV6/a5YuDK9tbONvPiamNl4U7QrPXTgLhiaIBVUqMTcGdBnWOttUwSbnaK38FZ0R5f1njAGeKY11zAMfPPBRj7ojHRkazh2L2+oF8ja9awsiXo1eC6eyCdr96BbzkekkFJqlnLpwBcM2A81LKea3/8dAB71JhlLM6PKudq6BzywF2u4Zjbfw0fDcmxU24NyqT8Youss295FQ8r2gXAKY9mYJnJIYnQEblbRjnUSHophjA8Pd6t54J/PoJNYkq5pkRcgymoSKctwKQNtqNimLW4vK/xZcBdbHBsbg13HU7RtlvLTzAiGPDhNQzaXNQUGWckQn3GDoE+M7jrttR9wL33Pj05jLa2DsbPEh17uWLsCvAFNtR6+pbI+vCjx/S7Bpu9kZlbn3z+ecqSJbXazLQCr/zw/AU2qS5GJ+5w7/0YHB2PV2/exr/7X/4iziCEIJIoIRc3gFwPYfpX//t/hbMtRTPgxbn3fIDMAH37Jr758XVsH9zE2s55LG6dxeLmMT7B7b1bcbS/G3/yh7+ImfnJePP8bRxu7UVfdxdEaY85lLBvxE0dgLIB5+dCK3bDWqpm0VcW+wywu1BoeRJs0jV6jVE7PtoH2DfE/UcT2K6q+PabV9gDiCFzXMcYKBjpbG/QY21Eb3t88bN7sXWwF8fM5cg4QIT7r85tx+VeMzajjSeUp7kmdrYucudQqRUbgT6foWsujOzsWc/4FAC9lsE5g4A7+K9r5MxMAjOnKwDRhbZKtleWDsBOeFZK5W/tXGVR1KCFgQ11T1slgPV7NXxHfdYOWNqgsVCERHXFgcQGebWcm4vjbqcegBCMjA3hb9fRa0ARXa/10KALfEt7T1yd1cTzZ2+iEZ+6y5gPDt7PoMEJZPuLLztjfnEG21IVw+MtMTDcAulYzsUbRfnpg6Eot3ioFeT4EoBX6ohSW2U75NlxAGRL6LQ1/y/izt1H8ewl/mj/ILr7hgGREJ3lzajP8mYG/gS0Hcx5Ne08zlJPsCeeBWRoKf7ud6/w270xMHQ3vv3+NYDK8avJoObdu6OxBwjfcXsoY+eB+js7q2oO7XShsSqm8OVnkBzMMeNfHX29/QCpU9pXG/VVtv8K+a2NMXy7B8K/evkuVhbRKfT1zp0R5nifMd2LTvraDe747W/+Pg/P+/DTj/Ed1hvnvXYX0CXwbcwZNuXwLDa2DtGFtvCci9999Qxb30u7b6KrpxNbVSlL4ELw3t4a92qgH1fxbnIBANwfKwuLkOjNGB3uifZSfZZhkjjsHWxk9r4LGCdmKULSt9Eby3ZVMbfnVwcZqLXuarFYE+Pj3cyFtX95Ar8Y4Xj6eCwzz5VLd8ho45TllbWVLHcoYXNBv621PTykzN0uns/R09GDTemhreh+9QFyY/nGYiyAQ2D4seKBXqeWpmkEFxxFW/Ec3QRI07eJ8aZ4+rQuceIyOjI9eRgfftgZdTcF9E1AXx2v3y9D3veR5+4YGmmPldVNcB4kHF0rFK7j8eOR2FhZiOWZuehsKUHCG2NseAxC2wRW6oh9/KY1Wrc299FXiBFm8vwUvApBtha6izKFYlscHRjMbIjnP7yKr377VTz77od49eJlzE5PZ9ba3/yHv4r5mZnEuh99+AHYtSqakZuBXrCfi73YDxfS1StLkxkoy3qZ9LxcxA6ik7ndHXsgqTLb9Bg92ONvz7qyhqlJEO6uMJPLxWl9kYTCchAGoNP3o0sGCDyzahhCUMK2L4GbpxZW0o+e42tKrT12k+thQ0AL2r88A6IO/3h8js00M9rDASu25Obc8xca4+mH7VFuu4y55YV4BakvtbjTNWJzx7NHaCN+qdh8w/zWga1LMTe/EpMz89ilRuzzeRxjY0CH4JitePRgDN+1H92dxVg3G5L29o+AgSDNP76Yjpb2hgxyu1vr6qIWn4Qtrz2OR4/u5K6NqhtwO1zAc0PO8G/V1egj8nx6chM9gy40doYZmDgexsqAyWk8uDsQ33/1bTx5NBiffzYSI4OVw5ot5VNff40frMNXMFbT77nPQHzw2NKBW9HZ1YRMtcThfhXEazZGB7qiBXjU0lQDEYXE1lxgv65jaGCYn2al13Lv+rg4vYidjf2oAhs0IVsuYHiOS3OpJ77/fhZdaM0Fam3Z2bW7NcCgONPWtkYw5V6sLc9A3CLHqKO9jDzcxNzcahyiV4tre7GxeZT9vcCudfUN5XcNePb0jsbzl6vodimxsrrpLiJ+DbeJe7CdZc9q9BXcW1um+ZQUGrSw9KZk0F0JBfBUE79bfszF36ytDB7xKYltKZYrn+eaYnF9lT9NalBGDUwYHPFAWMuebEBQM6kCw9qA3B7suWiM5W7EloEjxbFiJ4PnXjPPggBz5FkEDIa42IQg9cykjsRo4kCumTiRNppwgedMTOguHzG1uuF1bhfD9eUG1A0q2mZJv/0oFVrSr4rVTCYwK86kAAPOfq6trTXHySBO5aBU5dnyQZZIusTvVs40MOvRgILlTE1wyQMJaVMGthhvd9HKFV1INnFsc3MzsbeyYJ9cuJnAfvfDawb6RvNwXhe1WsuFLLHquWoX+AV3SzVxn1/8/Bfx5tVL8Kftvsj57u/tiDHs4kP8UT08BDcNF1qiz9UxBGe8RicYqpiYGI1PPvs0+gc6kVOwJ3o6Bga4MzEck++eMxdwHDiYPsPdQvv4GA+YLjL+1s1GatB7efladLWA5equ8LO0cXMnytaPp08H28zBVSWBQXt4/BNfyHFhPMSszhFo7Cf9KTFHl9iUygKah7deM44ff/SQezYiVwHuKERnWzfXu4pd/GZNdTNjJAbA9habc2zFhFcmqaF39cA/D7BvbmrhWjVg2RKCoI+v4LEm7OL27jUY8prPXaTOeo2aG+QJ+RgY6ogivNEyH3v7tB3babDd0kImNnruiUEyfaPntTgPsgAzOx0/NIS2VgJl+uUmeLUym1iOcVA21QXHpwFcV0ls8h/izRjJSQxAu6M6kz6w9Smj3O+jp09y16w6WldXlT7WgKSHsLtzbHvnKPFWubkpdjdnkZmaGB3tium58+gdHcWut2QZNwYff1dOXneI7rR2GgSOKNKHJ5+UsFurUWzqiU+eTMQVsrexuodcn8STx4PR28U9mI/nz6/ixx9XwDur8bNf/CIePr7LfNNH7Pjrt3OxvgPYqysCx8Ho65bo9UyJM3y3ZWtM2itmjODexGB8+fmTqL2B84GXrFnfXK7Bd16Ac3Zjomso7nK/rs7OWFpZiQKk8o8efoAEeWYW9hwc1Y5Pbbo+jfGhPvzMBn2qAlNiI7s7wUP6UnzS6Q3XLcfq4V6cISO1CJefrcJPu9CG6sfWlmcC3ot6sEmh5gbO0YF/HWB892K4ZzDWlsBYbaUo83o9WLkXPT1GLnfgBx5APTQ0yLxvRn9fT5TKrTG7gX1ursIXN2XSx8zSQngorNUb6hvK4NGj9A94d2zDbiwtHDMuLkRWR2N9ASwk7miAozTnYoWxsIWFk5icpQ+X5Vha2mfMA992kEkh7V0tyO1eXnt55SBmZnfSn9XWgsXAje5Sefz4QTx6MhL9gwW+/zp9r8kc83AtSETiekt2tnR0xwlj7a5PF3wmp5eiCI6Xk5kYZ6b37MwyLvcaLDqEnlYS41oYE+f14hiMg6y6A9+EvfPTY3BjGT71eUzNLcQ+un5RXQdeuIqZubmYnpkG48PPwEn6DjO0rfsf8mK5M0qTAVseTFcGKzEzyQnELxfwc/mqcZ8MYGll9B38LZewYoK21fcNeBqEtmyetj+T8NBRqwMYsHYXnsxcm2ZQ39KQ/MqNGCK+Yzk+S/Qc0zez1UfQrQy2Mkf1tMF2JHfnWpbBtUzlDTpnFMNYk+0VX9t2oyGXfNYdVMYXtAvqtAmAXgNLiv1APnldX+A1HZuzS7g2upzcj2vnJ2mDfdfepJFhjHLI+J8+xzHyXBMXELS3uRjNYOqvtDvGKAw1n/O7cRvjR5Y/lEfW8t7O5jpjYAY+WIA+VnYVcC3sjHMjrjDG4f1c4PKacvAitsbziJQHnyZEGqzG4FbmlWs02m5s3MH2VlydHMWli0b4zBv6aczFgHoJ3245IYP9zeBiMQQ3q9yTuT3H3798/z5mlxdjHV7bN9DL/Hj4dCVZQRzoGGVSg+jYseG7vnaEzXbRQX90enzAHDTm+SctXf3R2d0f66sryDpYAv7sua0uXjiPmQTBvT1PURHJy9IvdWkfbllfbI8LfqcbsTSvPnMd2pOliJifOw8+YB4aM9iP4uAfKokS3dx3YvxOJnaJdWqRzXrauru5Am48yARXsUfyZBUCgZW3+beyI9YyTmaCvf7K+VZWlEEXOJSZygC4QMX/ec94Lv9P+VCEblKEmLMPH3T/udtErUM6MTERD+49yNWXEQze+PgwjryZhrrd6TJ6+zpxpucITG1sbQCOdw0KngIS2hMgpuOE3Cp0kp+N9aMkOb//e1/E7MJB/Nu//C7OawAFVWcZeBVgtuO4DGjaMbeTWn/XrO9SsTqe4qScMMHZ/PRMLM8vxPjoOMB/OJ49+xaQU4i7dwoo9hXXwlkeaJCqYgQCPTjYxXV07LSpLLj1EKBuCPdxBkDvP/CwynrIZBvkuwyQ1UABhFpvIC+1MXF3kOE7RZhruF4nQMaDGTYxTGYH1AC22qOH762tLUYBwuXBbi1mkVWhACiE9bEvoxx//+3bmJyfi/FB9FkIAAD/9ElEQVT77VENcPvLv3wBAEQoz64ARTglDMzV1VL0ddUBMqz9D3ljXLYhsMeXtXHnTn98/vkHcXC4G7/77deQj5bMwvdgCbeyz2FwXWX28DLEhPtbs76e8WuLb7/6AeUyw7IWxW5lfi7jzpMPc3vsb7/+bWaOC2LNQFHQzNYQKGtQdOJmEGmRXcEySNfd3R3vpqdQEmvMHfNWZUU1VzJTwa7DkgWCPw1MrgjTKoNgCqzZ6Ic4MQH2baauhyceQ5yskbq9BVjEoek0+UqSAmQ8wXC1W+sYF7eCwiloo6fp78b07CJO/Ch6O/ow6DvR19ubimYmVHt7MQPE9QCO/+wffBwvf3yBPDLnd8rR0tYcz76d4Z6HGMrLGBkZQV734n/7i98xLyfx+R90QeSqY3FmHbL5SYitJt+uxtr8DbIG8GN2LRNlcFwHYZDJbFOD0pnxzt8as1aMibX6NcjuZMiADkTJQPPt9mshov1VgZ2TNPQoqvXKk/yg1FknDcU2SG6w2/HNuaLtvm9w3ddUeoFrroyj5QYYfThXWhIz9N0doPI7z37P+dEhSmYrTtes2LNchTbo6DVzJTyvELn6rWGx0V7fLbHOrcZNObA0kVvkK6V9KgsNZmWq7y5WWN7AzDEDIp4XYCAKYQDMHccN748NNecuHWsCuwDraf/e05XnSgaOVIzHT32QyCl3GkJlzl0JOj/rOO7v7XJps48q9bqz/An67xWcFzFIZfGAecPhe2Cec2E2rP3RAVl2STJ6m20g0PAcC993Duwfk4DsSngrhNQx9YAw/zY4bJt8+NP5yoUOPm8NbB3W11+/iNfPXsX0j8/yOfvqRbx9+WO8e/0qa1kuzuH4LNuxuIytOozjg2PG6zzW11exISMASNrOHFjGRyI61N+f5V7cEn0ACbKWqYtfUOxY31hHtxt534xsHA7jPzM5GbNTk9HC3BWYpzOc9OMHD+K//W//GxwUYICB0q942I4gyelfWV2nDZCk2iZ0H6BSW9nq7VzWALQN2nz6yQdZIu0Q3fTAq1YA8031Cfe/iK6+psw2naFP3/74JmoMrieJsqYzdsdgGABEqbP2OAgB+2iWxUmWiqlvqo6vsGOba9gUCIhkAMYGwYQYxgVzew1R6OCeDbTRw7s28VkXWebmF1/8glE/j/7+lgwQWu97bnaF+9XTx614+uGDBKGCdw/32djcz+wXd6Q4dzpuS0vRGdqj3AsYtHbIawZoADTowm2g3wU0x6yfeVFmlA9tgbLkYqj6J6BVXnTwypOyrYyZDaAMuxNGgF6DjbENZjdaUkm9Kbc2MyaF6Oppp70t+O8xbGBbvJ/0gCZsCP7p+HgNsL4X7djn8UfY7bMbiBu+8GFnBmO3N/G/i7vYfksIcc3Ohugfbo3/4f/9Im2ti1Ibq/txBXHoxxf099zE6EhNbAFcjg4hyk3t0dHWGesrkL3do1xwNDDZ3u4OQEiZGc4gKUnJwvwq9hq5XD/Ab0uiraEq2Son2LHmqaV12iEdXe1tsb60HBOjffHkIZik4Pk23eitAYlaCM4aI1sBygLC1H3kTfubZ0DoD8AUBrdnpxbRpeVcZC8YUam2jraBrht8/TXtt3xHM7pS0SODYQa7DJSZHfbmzVtsg7vEaFMeZrufWbsG4zc2NsAARfq0nIEoDyPm68iuZb6a4/WrBeRpBzE+jaHB9vjsk3v0jzHubYsmyOTiwkoaWPtxeWY9/VMAeg/X7MjAsZlWJjJUgcEcH4OKlxeWudniPtdgno7o6mpA55FD9FDdbKYdWQoHuTWDRJ9ubXX9T7vlEt35A6gVqmu/vO762k6MjPVg05HL08NYQ29aG8Fxv7gHJizQH7DZo17mQBt7HnuH29FQOMiFtpkp2jHRH7/5zWY0tEBo6P/pJSR0aTe+/PIPoqGmmAtFR4dbjHddlLFZzqOZYl3d7eCR3bhzfzB+9uWTuDsxim4Ww52aNfU3ENRp5OkI7NiCzylga6piBXk9PjmPe8O9gQjHw5F7cXNUHe+fv4t9dyPQ72MIywZ6crC1E/NTM3HJfBq0HxkE42FTXGDdg9Af7G4z/62MM2AdGbKMWGZtnXteEoQP2bJk08rGTuyDb8+rmuICu7eGjVhDP6qQ8bR9+C2zodRZdVibrxzpY+gsY212z0+7v/iM/taApD7eerK5wKmvw/7dVDdjyrBrPi+r4ugA3FSjDZUc4av4nCXElPPaOnHEcdy93xCPnjZj97fi6NT6+RDPFg+srgLj9+YB3eqI2V5iK4OTwxP3sXcQmz2IUJOLkrQTrGvAyWChGfMGL90l4/kKpVIt+PJV7G9fIlvYTehlj+fDXOzH2Hh73LvXk/Z3c23LJQraBT65wHfg0A20uZOvqe40/uV/8TgXwyzf6PbzYrEezCSWOMBWtsXnXzxEx5bi/du1qC9Ux+c/u4+9mY774PO+3lJ8+HQAmzwTn388mHLvOVDLyzvx6vky3OE8BgbaoqujkTYwRufbGdCsualk7LuLy4Xl4ZG+6O/jdbBsTc1V8oA2bM7K8kbs0L/tHWwheLuu7gKfDUHHlbeVh2N2epk+ilPcXXmZY+miuHDA8w3qGq3T70I25PfA+rAd+FKzCq+xgeX45utXcbRXy/VasCnHUQ2XsnSFPruJz0mMLSdUbGpOfdWWKjP6SHfqGry2TIuypW6Lu5UrSahY0N/T14Bv9D/uPFJWxFDaBHGI3/X32xKc4uOOdrgKr9chB1mvl+8qpz1dnZVrIs+WwMnPcQ1xkbLuzlE5oM8KLrsAQ3fih8Db4hOur9/K0j349ST54k0+azvloJVsSnHSMTq0h3+zpvg2enyYn/Hz4spKtht/oPMmk4g/9bM+xWPyCwO1WlPvKQlOzAled1ereu3OSv10JWHDRLNC+vWKD27MIL9jpj+VQLtQV8FB+Br8snjWdpyDlUb62/Mw1Y72LvTODOqzxJr1jYV4/X4yE5hMwhHHfvbpJzkfC4uL6FQJrNYdbcWGqL2+iPaW5qiroh/IsSUg5ufm8x6WfFtbXcHXHEQjNt3xNAhmdrfWYnB4JP7gD/4wfYhntTmOltEy2FFqdIFRLpWhkbR3bc3XcDp5+lKcHm3js3dyEb/QVGS+uea1hxK728QvMDZcx7n2mto3OXQuhoBxTMQywFGD/qZ8yimQORfu+gd6GTd3MYrn6mJ7ezd9kcllBuPk0pb0OwEDpB+Dvw70e4aZO4Nq4egN0dqZoatMLLCk0+lRVRzs0B+wlyX19I872ydcj3EYa4j2nmu46kBMT3uelTzJAGAFsxoYTP5CO8VejqH2WJ2RjyVO54O3MiT+VD8UNTFbhUe5Q8FEMRcVK4k46pVy7BipX8qPNrZSrtEA3X/iD/29/clXHGM5c6FAm84OsDObXLOYMiemK5Wu41/8i5+hB3P4o4i3bw/wD/idU76HxbVkrWeGbGxYUg9/WN0AN4AH4U+HRpriN7+djbOj8/jis66oh0M9efpZdIE1TveQY/qytVsTL57vh6U9m0qt3PeSe53ABZZjfwe+VVU5qLy+ETlnjro7yzE+DP4qtsPZL2Nrx3Ive2DNAdp0FK9fPs9a1LXRkHJZaHEnYRu2tzrt+/ruaSzRviX8ZyeYe3NpNdDE2Do+iN6hoUzuaK6Fn/HdfV7bZ2w7GQ9mINo726IAVzTRyczyE3y0iTGexeQZCHSI+cGeYzMyy5q5Hejpoa3wZebhPRxqfXUrWppbeWIjz3ejCBc5xy9Z/rIOPHBZJZe2/O4Bemji2mlMzryOpramuMKHdnR1IM/D0dLRh32rgp/vZDmUrs6mTPzcWt8Aiyo+BTCtiSCd8C53ouBDto6wYcZbIqYm1/BRB+hjc8zNb6RvOAaHK4vaFYPARwc38fzHxVhbOUU68ffITe6WwXaJLVeW1tH1ReSbfjSCh9q60DP8UldjDAz1MIbY0PNrMDuYfu0ALHlDG06irqEpS0HtME6oKTpTAPu24m9K2PdehhGfAK92kfkQbmrCJyZPDUEnzmL8zhg47ot4/vJlzGGbXFDYw07O25a9Hc1z1nl3160xIuXepBr9iO+pa2nj0RN329hf8Y8/feRr3NDAuTrnz0p1h8q3M0aCnzBulTESE8P8LPZGm6OtNLHXe+rfjK8YWPcexiwMomrSLLeZfgvdVe8tmaQNsHx3BszVc65hO13o8r4G+/3d5AxRXCUGYZjcoHNal7BUkAuBLo6Ui81g3Ma0f/pPfZDVBox7+B2TN03gsiyegebcPcHTz+Wg86zHt2USR3a/Etw28Kvs64vljsZmxAP6LdthS1yU8FBdq7VYqqyjoz3jDcZ/tGnuXnGszMIXj2eCJ/ZLn2b1BMfS0tvaI5MBbJPc2MUMbyA++I9Z5dxLW278yyQ4Sz7V8X5jPXwCjC7Ob6RtDfxtrMfSNNpJ58ZFAy9S8VeVfrqwsrGznWVnjWt4thk9zhKbznXOCZ8xTmC77K+/+/1jBZ/PmfxgEqn3E2c0ljujHfleXVqKC/hKcyMyyLx4HpZjZClf50C5dzFJe+J4QO3j4ILXS+14oBp8400szU/G1sZCYnlLqF7R9vuPP0p//+7Vj9yeNqRsR3T39MfE2Hjqrof9F5jPOsZkY3UZ7FfRl4wX/aQD9ksf4++ZpMF4isl85AKXWAnFNXaQc8BYqAeOp3/7UH5vr+EN/OGjZqSz6s8FMRpEMxa2NyEIKG9jMxMHGW5jsDfXIU04gtnFlejtMpusExBX4KbW4t0HKPfxO0bq4joeP3mMcfFEZsh1xxA3Y0CbW+Kvf/ksnr8HuJStl9cMSH+YJNjDewyYWDroCAWxYRK6gf6W6O0pAbgXEI7mGBoYgPR34lhGcTpdcYQj2NsyA5TPQnI9vG+I99zyeHW5zzUAh5C0asB5oVQTvd2tEMPlFNz2dgfwLIZHIcLbWzjq4xibmIge+rEG6UOXARBNGLpdnBjgFfDW3NicSmWm18SdCQZXh3KW4Ki5oQgw6UZ5POTlLJWirq4xjs9r4te/fRc7ltYZK2K4z+NXv9yLWhxOdSPAoO6E69ZFL47s4cOJVJ5nz97Gx588zQk0wNjZbo1QiOjBTngugEGFmenZuP/gPvc6yQCD29Iq2+9Os2yNRktwNQDQamYef3z2BrDmdpWb6BocifXtzZhdmIuf/+L3AA8eyiRRlJAhEMxXRfgMVkJSeU0lG+jvhRz2xTfPfogLPuiqktuoDC6mkvJUOQyoZqAbsPMfhQ1pSMDNtQWIgnAJi0ZbwycIrK1uhiRgYFFajUelJI4Z8RgJSIeHsZpdZzur6cfhyUUqtmT2wZ078ejuPcDdFIBdgOGBJ0hgg8Hfi/Bg34f3B+Ld20UcMs7RjETa+O71NkaoIzMFx8fHaWMDMuyhi5sYplbmXSB6Fbu7a+puXJ2WYnXeDHZI77XbmFy5BuyiOxIIlcxxu6256oqdY5CrznzuEOeXY8q9HZPb7CYD65ZZ8TteL4PszKGZ/pVHVeShZBghyZ0KLqHSWWngNRRmjfgZX3PRTGdHU3IulQuNt/Pi5725Liqz+LmXYNSAj+3IWqjc0bk1+CPJyUAH93BeJFwZ0KVf1q7VgQiMnXuzIQUsujJl14UE++242B6dgcEJny5qGPxw9fwCPTXAZ1D58vgonj7qydXfevTBbCFJo+9LECqOUEdjbddj7mF9PTNVG3PsvJfj6JxYMid3FdBvR9yxEbDcEl7b6OF92X8G64y58T7eT+NpADf7y/Xcui1JlSgI8M3KqQCLCvnzpw/770NHJjG6JY5+13sqD7nAw+cPj1xhxj4CuDZWd6Ma+XdfU2vdTTRDsOqRj/XltdyWeXBwnEF+ydLC7ALOuzM+/+zzDEi6e+Xu3fvYAbOlKqWlDPy3ALrqsa/bADuDGm387bkdv/7Nbxi7k1wYOzs5ihc//oherAIa66IZZ+cBPjq9f/rP/km0A9bN5nCODrFjPdgqa/q6XXJzR5u0n8GJBvrhwTvFJmTjEuIFaG5EdyZGsEHoYUtmkx5BHtajs6c5Ti/Xor54Fp19XfH63XSsbx0AjgHdyJqlUCSTEjNLkThn1t0z+NsF4aipuQDEbkQvJNnD2o8OrEl4gOnA4TNubidubGBOGMsjbPfIaHe0djTG198aqL2MBw8mYmN7gTE6jo8/Hovn30NutgMwfBClsnIJXC9BBC6tZXvM/BXQLWTl+CzHWNAvWDTzWhvsDiRXyZQj7ZtgT3/qfKuLznVlEaM6F2As++Fr/q1Mqm/qqPKobNw6fn3VbVDQQI9jkXKKjqo/xZKlWhoAMW0Z7B8aG0g9lvB8+cUv4q//+lexj9zs8TSjzW2fIyN18af/dCwW5zykE1uEjnXg0y0Lc3bUjGxtxtMPH2fpCgOWH3zSCvnDflRdxMT4RGyvbWcG6d3Rwbh/txx9EOuT492Yeb8fzfWQ7t0t+hKZZWcZGg/u83fPARIfmIVnnXRLpLhQ0WAd4XIXmIE5BwhLQsyurKu5ig4IVwt6Y8BxcfZ9ZrB//vEdINcRGKI33r2bjZmZtcQm4k7nvNNFAOyA8nrJOGmb3L5trW4zCp999yLGRkbjs08/QM7EKWa+H3HtRnxtARC3io1txF/gX/ckSYxdLQAWPRobH0b2GsBJ+zE7u4wsu2W3JlYYExejhiC9bu/X91vz2EVfbXJf7wg+exUivIlMXufh8NbCv77axV8XmGPnWxuN3cCm9Pd1Q0w9rBagXW4Gh1QWzufmZjLQ5sFfZoe7Jd8MVw9DNnBQLKBnrdj4+otYWlvDNtbg3y1ZdM54tcfoyFAsLy1k4FLyZjAHEaSN9BHZcvu+tkxdOj/fZwwPoqVYG9ar72DsO1okMhBAxtv4jqC9trHEPdajudAX76fW45q5bRVrbZ7H2l5N/O2v92J61lJMxXj9ei7txdLyOrbTg0L1BHWxc7ITB0f7jN0R+gUZaMJG8lxeWoutbc8FcmHzKANLllehqSkfkpG9vTPsXEuM95ajDmTe09ITncVuNztmNnJnG0QWP2OZllbmo7WpgJzWMReL8eN338TM2zexBfDeYd5HhofSJlp78xDdnl9aYbb0f2bjmG3GNZvLecjlNjhv96wmDpHnKrEKPsLdUnpWdw0ZkNTv6+0kP+qzSQVmUel3xUmZocRrlunzdzGs2335KH1FHqrNHGziOwfx4SPmD5mxXKHnFFxWnfIeRJAxMEvK80o8yFu8e3jg2UX4HXCTuxIGRjpjeKw7DxYbGuiJNsuVXdfGOnLsgeUb6txNLXNzGAvLi9E30I0sOT9ICXantVSI6/OTeHB/IndHXF+exdOPBuNgF5I/txCfft4ff/RHT2NzYyZ6B+vizl2zji/wmTXcrwz5v+C75dixtvEK44BP/aM/6UGe9qOjHVJS3YAOivsMlG3n4urR0Q7j50Hlx3kmw/LyTcpIS6vZaBfx6N5wHO+vMccX0Q3e291ejtHRkThnPJXDjpZx/EBv3Ls3CL5biv7uluhoa0LGr7AxR/F++k08+eB+vH33Frtu6cs27n8TQ/qrovMC+QVnItD4olN8xkC0tlzFB4+H4mB/Hay5iF5Vx8zUAoSuDUxyGJaF+/XffxtvX7+P0TsD0dLBOEdDTM+swpe6sLXaBQ9428LWX9M2y3g2M19mXTIH9PX4ANsuvgLTXDD27pL1EFkJq7tWxRyZiMNPH8qXfsYDt806tyyJmMPAuq+bfGWww2C4uECf43cNcFgCJxMVeOh3fIp1vH/lHC/JZgP9tkZvI7+bTXidu6w9KBZJTz8IL86gjudSiJcqu1is814G398kTtNvGkQQv4mbxb2Jhbi+vlAeY1BDmRZK6fckuuIuMW93V1f6On2l7dRvaivFol5HO2u2vgviYi375z3EXjlWOAh9prg2AyO8lvWAuZ521BBJ9hmc6tjpjy23JrZs4Bq20Yapu17PNvhwrC64992R7nhyf5i2MGaM+THc0VKnyvL0zGzsHbkjShx/lou0Tx4/Cmso94IlCq5bnB9F2YM9wS8mRYgKqsSwXH8ZnXT3xOu37+NvfvnrmJqeww5fxPv3szE7D6dBf7/7/kew4F704P/kcGZQG2TpbCnwWhk7WEpcNNzXE/38PdpbRI4XsAHTyXNrqk7i01+gh4fH9NsFpRP4o+fFdIL3WrAnhVhfW8UuwcnA4QZETPISB4vNXAxo5x7XOAZ5gwlomfXIc2VlnXGtZ453MoCuLJnB7CIC4pN26sqddd1V8PBiDA6X+MxldHTXY4saY3ikhKw2pz8qt9RwHz4Pv8fFg1HEWAZlTsFA9fHZl6OZrDc7s40PdUECe8s4On/6Y3cfO78VOa8EmJQrF7v8Xfnyqa+Rv+QOTOTVkgm8nfJkAEoc5i5UNdD/PODX3UDKuI+08dh0g5xZvaC1he9UFhjWVtczE9ug5IMH9/BfJvWN+K3Y2NpIWfecg3KHehpgtq549XI5Fhf2Y3MVfojPMUBl8oXlMi2l7OKYtu14H/y3uRePnoxh2zbi+qQu/uSPn2Knl8EpJ8zFfuys89y7ghdUcz9sBLinqVCOhYWdLG93diRGs1xgH/51jzkUd7ch54eZ5OFZi1vc41LFTz5/RJsqC5BytCH86Nr2Vrx89SbmraBwQLvOrmNubSsPjvY8JvHYwfF+7OLz18BZ22BEuZwcH+LHPcEn+LMe7P2dsf5McNnYs+yS5T53M5HL7GYXdO/euZdJEe7InpmZSf1XZ9V/kwnXN7ZBO8gr41OPrynVXsZAh+eo1cQS/taUxPnVjTh3J3BvXfS0Iw/0dQje0DPYGkPjQ/FudjbL8WnLCu0mSnnIaFXcxy/gZpB/MFQNOKf6LJYW1hNLLy7Bj/YZP3BdoaHEnMHn1vkbXHbv/hPkEH/OmBSaWqMO36BeaT8PDjybz/NQwA2X8DFw4KUL7gWTQpgrMLNcxXJS7pK8PHUXl+WeuuEC+DjsoL59dmkuWts7sFdNyFpdbG5ZzqsRP9UPz4HDXYG9tk7iL/7ir2O4f5z2cB+jm8ipwfNtZPEAYmRZ2YvL07h7fzxLEFvq1Z2vt8H8XcvjMHew8lwEVg58ysf1QcYFKudwGCiX01X8jPpkcNefap2LaZ7HV8W8aZvFVLn7GTnTb2lzboPsyv8Nn91GPsXGOiEulbbPXWbaaDGmMZaDw8PU7cxc5zO20zNb1E8alHrp2HsOmQmtoyMjYLH1OJazcc/EdbaF7xqIrtgEFzZpI9e5Dfq7GGC/xHQXGcQHvyOHchP5oIsWelvnwEV/aaM2Q//mYpzBZv28sYvcMUCbzc7Pe3Bf+165H/rBZ+QkZtt7Lf2mCwAaI3eja1hrGWerQ1giq7urm7ZZ3uzM1ubDeK9c1fPD9JeeX2icyBhVYgT8h4vR+vzMEr+h74xFzpn/aEv6RR6Okw/H2XFxUk0WqeZ5jWxm9QrGhT9yLvWbPl2U8zv6c+Of1v93PFfBA7fnG5gQ6o4r5y3/4zMZB+Kn4+7ciEW8jonI7vDwLMJLZNaFFm4aNU1t+BfPWNqMM/BxFX7KMWwutWI34dY/8WN3RnpdebyLL9dVtXHs+auF9riE25yeXMbK8gwYbo4+Gnc7QV4bYhx9NvYz9fYl3+PatMG+9Q8MgUvHGOuNKIGjNW8mLa4tLoDZdpFV5JR5uuX8FR+hpMFxGBOTOByblAnmUl9mu+1/4jSezoG/q0bqwu1nb8eW/+d1a/7P/92/+vNVyE5e/Cew09XZiqOEzB7sYkiOIUI7dPI6NiEGDryTsby2nMJ6dnYTK0u7MQeBK+AwrKFrsL+tczBOMViv3r+N//CXv8bonUddqSHuPRyOD5/eA3i3x4/PXmT9U08492BCD+xzIhsaamN8rA/HWoPB2aUdOnSDnzqD2pgYH8EYn0EGKweL3Xk4EKNjLfH6xbM8sKgeErl7uI1BK+HcljA2ddHX2QVgKMbc/JsYGPLgrRZA9mGc4oh2d49jcmol3r2DaAWGt64U0wCpxzjijjZrCh9DytsgMxIQsxza4uuvv8vJbqq3JlQTROmAMTI46+piFQCmiv7PMchXkPuW+OLTUtQyYCf7zbFnJlR1cwbVLs43uMYBk1oTb99O8v2a+L0//BInvoRQLeYK884OxB3nt7t/SlsPfwL9DTi2OUDCOIRtPVZXl3B6Ewn4ndiD/ZP48fmzGMFRmfXnwZYGITo6+mINR7AJ6f7X//pfx8r6SkzNTueWVhcp1CYNloZLwTEA7tYfg/1dGMIfX72MRo0CQuRKliBe3fZzrggLDAV6wzh8wWCCKoT1NsjM15hLiAEAyAOdzd4VIBikc3EGUefzZoxYK7gC+r2m1+mCVB2f7MX5gQLMJ2uOATVDEL87sb2+A/EGICF/gky31u7tbdFGAD+A6fRiK0mq9dk+eDQRp0cN8eblgXYAwAAB5LPXVdYjL0ZHF4YfYup2xdZ2M6cMeNTG6uJFHO1q7AykCwBtJ2QAZfWZQWmU/OjQms1XOReSITND3HWgITJQZ7aiK98SDo2x1zKobraZJElFdR78nOPsw7I2ltsySGCmkwruSqGK7b3dAq0BMIPWbVjp7BrquZ8LGxgCJimDkbTZSXDrqddzW7W7ctIBYtxdMdceZZCae96SzTRCPJM8YaDMVk/jnHIACaMdZkJpfCVd2Q/6m4afh+NiG1zcsXSMwUsaltnJNI/3r3Icahi3jx72oBsCGHcECG5B9RpgDHdmWHH/XGjJRZUKobPvfs7XzcB0XBoLzAlzbj06nZlZ0Y6HRE5QeZsh5kFcBpYlysq0MoQWpLy6AOEuBY2p29hdAVfgBTC213s6Vi6wabscD7Pw/JwLVm7nc2HG3QzKueMhOLbdBYz/DoDKA3pevXof12eXUaqpi6KLWly72OTuGuwLwLuqBjBYaqEdlUWSU8bmxxevco67e3qiARBoTcLJyalwt88Gv+/s7MUWPy2XZuaFWaGbBgEZAyHP4sI85GGVNp5gda6iFrmr1knJorAZz549i//53/7P8W/+zf8Uv/qb/xBwsrgEnL+ffJdZrwZxBeWHu4Dp472Ig/W4OFiNOFqPxuv9qDrdjrWFyXj3+nmszE+hk+r4biyvT8fx5WbUNF7E6tZazC+tQzzOExR3dUImjq1fabC4HjvJPPHTUkUXZ0eQ5Lvx8NGdePHqR8bPQ7o/jNcvp5CTytiXWouZqfn+7VvkwpIOxcwC3tzeyAyXweE7mdl8emLWW0+8+G4nvv6diwDMSd1Fbv3v6e+PXWTZA7+PIQiIceqUYKiyCAmoYH6d993tfeS8skgpkXN31O2CqXLnAoRgLLefIrv3HjzIgJ7vZRAhwUhwbbMqDWIYBESHAEjKlmDF+wiqDT54GFVr1sKWXLrzxid+AVAuOFI+9BF/+9e/RobN/ndnG3YTG9TXV4qx0cGYmLjLmC3HD8/mkZFd2n6Ri0Xv3y5jz25oH/MIIRkdGI/e/u1oK19HS7EZgtaHbB1EHcShf6AtwdzuzmqM4ncODppiYWYNm9UMcWzN7dXFQguyt8t4VcCZds3dJQbH+vo6MpPbA88amkq0/zg2NrejD9LmFsz66ps8G2d9bQPCcxGDA53M9TjyOwNwLWc5oMWljSi29DK//YxHI66XsQAnnJ9bYqtyfoXBHzP6xQvffPV96vvHnzyO7e3l9P8ujnseiHZRYHvoTqCqyoKfQaDWsosz6zE1OUN7e5gpd10Izurpw1ieV+ShzmIXd8x5sOza8m7aG8828aDqjY2DePUC/cagfPLJQ/rVlUGL3t4imMSyg7WQlq1oa++KPXTo7sNBgKlbuFezVIptl2x7UPQ9Ew2uITkbu+CDtSS/ZrWYaDA82IYMGrg9QU6KjL2LWV9wX8/5MbNUgoztKjaln9Mea+9cnPZQ9pNT8NCphx32ImsbsbW+Fo/uDmeWqeX3ri+qGLereDdzGm8nd/FhnfH23fsYH7+fpLahuZFrtoI9AJ8MU13R7LgecMg89rApfng5G53o1rmBZuSiGrixf3gBHlpPW+qCgwHrctka3jXYjd149Xo+xsYnKrKOnokzzunz/bH+GOnrjTPIvrs2P3x4P7rKfXFxVB1rK1u009IpW9HIdZvwwU3oYRVzqn0zqOr22e62cgx0MxfYkSJy2Tc4BB7ajDeT0/Hs1es8cLwOG5L+GX1FgaMK4ryPvGxDyK/qmpLAeRi6vtDFuPOzY2ypPghSg51QzyUfFeDenL5XEK7/Vh/EAAYqKzsda/jbBfAacIEZzH5H37Ub9++fx4O7BfAs/voQ74QsiJ3cdWIWk4dUi4n6B7u5hWS3mXG+yINhkxBjW6urGhmbPezvIePcDmbcZ97EixEzU3PI+SxyWbGZo2NDYHPPxjLjuRkSD0YDkxngeGCQutayV+3oZW+U206QKXHuAHizOxbn5xiH0ywRNDRSD9mpieHu2vj5F8MxMVITT58W4k/+bBhdb46e3s6YntuOV28X4/7Dx1m7ug7iZQbnMWPymNc6uodianqFe3TE7NRCNDfcgH0MaNaBzw3sehg9+KjcFOvba/iAkXj5aj1JXEdnC/qDjwZTdoOXxFPl1jLYAIKPjInV+3pbY3b+fRLv49M9rgehpq+jw/3YMMsWHkZLu1nAe/TJjNpyDPZ/HEtLy9Hd2xhPno7kgvzISCv2cA378gAb1xHPn7/HXm5AkCV9/bGAHXE+r/FlB3un0Q7PumTuPbi5XG6J1qZ2sAj8A3uSO53xMcqJ/jpJHvKiv/Wsi/n5hbTdZqNn0AJdNpgvThNbyafEM/6sLLSKM03o8HwFg+xmkVoGpXIQuH6vkpQihj1Dj80WNACB3eb+lR0oEEnlGvlUZh0vA3QGRpuai8nFsgQA/s/zQ5Rnd8m6rX5qepr+L+Sig7iqggvhSPgssaSJFQay5DVifu/jvbXX7sqU8Jocps80WSj7ieybZKPu6HsNOPi+OpX6xZhl8FXd5V62VR4hZ3Fs9dH6RevEq3MVzNsEVtjOAIznj+m3xahezxY7Pv7uLgb9tZj3lPY8vNMXdyd6sQUGupoyK9/gsnjcdr8Aq3ng4MY2HPPyGLl+SL+wVUuzUYPvOEJuj/a3ogeeWY3vR4Hiiv4xEIzXZbx7PxVPP/oYeVqMaXzR/TsP8N8/Jp61xKulQrpa2+Lf/pt/E/vgsdXleb5/FGfw4LHBXuS1K4oNVTE3+SpOse0H+4vI0LtYXV+E39XBibuiteOQ21Zj95lT5r8L2+jIGbgwcPr4/sPw0PJDbIYJQNakVzb0TSaBHOHvLMnjmJsc55zuwjMt/QAqQo4rXEF8rR3fpZ3uojIQ9uRpVzz+cASMK29jvJlL6+//8Aw8O30E1+eejWfx5c+fINfbMTjYR9vctWaA5zDuPu5DJi7o0wriXYp3b9fApyYIFTPYZyBGLqYceGh47mJHHuQ3yoSyIVZQ1wxkGRhUbsRd7dg5IAz4tPIZM3I9H+bABRzGSXmwz2Iy5VtMbv+KjIXcyszdsZGhxOBZCqOpwPePGDd3eh/H1uYCmPZebMEFlJnW3Mm3g+3qSRtiScOe7gdw/TFk3h1nG1HAf1s/2nMUXLh1Edmkk52dY/y0tq4rllZ2Y9/zA4cCudmN569MjoRLgA88EPfw8DJWDUK1N6Kbm1wbXymPp//tbcUsDVXrmhZYrLrqKsrNDfSlhf4zPnUFfBS4DJ85MDiMHMLpeR4gs2vrlV2g3d39MTF6F3wwEg/vj8doX3+cwH3aOsrR2toYXf0tydnrmaMtd+DRF332wUUl8eFDDzFvro8FOHs1OEW+6JkL2pt2bLnXX1tbz3Nstne2M3jp4ooLKAeHe5lw6HkF7vxY3/Ksg9MsxfhguC9+9uGd6GhvjemZFTjYPpweTDtYit//g3u0A1yFXSl1luLoYi+WNleiFpxWbCnGm7dz6El3/PDD25iZXsLP3zAOlr7cwCbUxuBIOe7e6YBTca8LMXNX+rF2rnVTcxItjKsHuJokmbuIPZ/ixDgCHAIbK2d1sWc1z96plOysq6sEMy/Oa5gzdxsdSjfio0+eYP+QQdpQXXNGOw7zkOeFuZP47rtF7tUTE2N3kPHmODnC38F3mp333DUwHd9+8yZ+/esfY3h4PIYGPCPnimclIcESJluba+DATXSoEb37GfLdHF9/+21yWUuC+chFMmx5LTZfeXcBVlstT9KuamfbWvRrxeQ/2lh5sDEhuc9/jA2hg+IsM/lPkKtj7J9nxpzxu0FldVec6u+WazKWoq/ZRF58yJP0Gd7fezuW+rzbZEw5mxiMu1ae3C/9Jg/vqz9xIdDd812Mv22ybPEZ37VNZ9iLY/zqPrzUeKX80LKS2hIT546ZK58uvO5i4y3z24V8WYb8dtHTHQu7+Pp1/PaBfv/oEJ96FYN9fZn5XsM4ZmRLo4usLyIDbybfxxa6tIGM6zv20RPHdWd3Hxy3mvrrzgqD42s8zYg3uWsdjrm8sZ4xALlquWTQvhIX0d5qs+Qo4oOV1RV05gGYy4S2o8SxjiMwIZNntQeZbGlfaFoufjJm+kOf2kkxrXrpgkKOObapEV2s5rOZACx85nPiCBfE/Y5z4mu2xadXEzMwWzEPtrLd+t7B/oFM2OKi3i2xdt6XefSZsRr+73WVC2OupydHtP+avlTjj/FH5W58Szl28LPnR2bUM843NVnGh+ZyBT5HG5qx3caYlQkGLP3WGbi52N4b15Aaq5CseUDvJv6VPjqmlrUcu/sIWa7LMj7VN/hP/Jo+ZGR4FM49BgZbRxYqMV9LWq8tLeKnK5n9/7H/jIdjoiz6M7EPn/c9/c61C1qMpYlBt0F+Hxnov/1ejsRP1+Opbp7n3NCT/8t/91/9eX0TZBWSYjmXne0tvljZRt9C444QmgmMgQMzj9GFW2Xd57mVpbhEwc8v6mJr5zRrqbp66GrwPs7VA9/eTc1zzaoY6BnI2tN1AOz6mhs4+SlO8CgWFyCzDGzfQA+A0EyCruiFUK+tQMQPdxOktrT1MiHtmUG1tLqR2feqxAntPa+6ToVsLtZmFtGopXsa63DOrRCEDvphkLOS3VnAwBgUrGMy13GkhUJHTL739P7q6O3HiV5WoSwXufppZuElbWyor2T7tmCYSxDX9o6uuH/vCZN8k076/t3RGMaJl0rtKRhHJ4eApMskj4JCpisaS2c4vM6oYbLGR7ri0y/6YxQC1ACQ2QcIXZxtxj/+h5+iGAadz3H4ezEOwX479RalgcSgbHt727l9yDqhgtqe3m6cGE4AYTBzf2trFQczBkkrQ5bM+j6OOZyY4MP6sm77b2tFUQENJQj6DnP1q9/+FiM/kDXWNtwmC2BUWSR3KejMbZINhKgZgfMQzzYA7pvJSUCY2eMIM0JWycRRUDEA9NmAcmZKokQCO7fhei2JbYIpDLDKagkRFVvioGE1i8iti3w0hRWrjkE24IvB1rCjtBN3BqKzq4RjX4v2rnpkoSnGxjpiaHAUMDxPeyvZ80r87r4LM8gGZG1ouIOxqgKY9AKkauLhvW6UtSZWl6ryADUPqK6qvohea/ZC8kqF4ZiZ3My5WF05pF0HOGVr15WynmWt29Cxeho9HYbz5LwIFM2qlQC0Y+i7AFwa19tMI2XPTHbHzeB3fh5j5nUkFo6R81rJZIdU8Dn1w98lcBuAGY2LmdWOmQdHSZZU9Kzpz3xpaJMAAKK8lwbY4dQASu4EuRpYDb6LEZay8VpOoSuMBvJ934wiA9YaausTpyHhqZHRaXpfiZEPwXIG3PlekjSul4aG97yn1xRE2L4jgMIWNkWnJRl1J4FeRbAoyb1k/h7ctbQPLhmbcaMu6gRrvGYl8Ol1vJ8GzHu560OZclwz64g5yeA+IMm2VuboIgkxDco5MbvH8fZ32527djDajqWvK5vueBI86pAzYI8tYCAygK+QCXSSKNCelNOcJ0AXc2tbXHTIjAeu5cPXbL/38Ol25gy6MU8L6+gg8qtBh1PQH8DSyXlUQZSOq2rju1dvYhn7Z0bLHt+bmZ+P99NTMTUzFc9fvIjf/ea38bd/+3fxG36+fPkqpmdn4ze/+1381V/9TTyDFL57+z5ev3oVU2/f5fgJZvOgsI21tMcSxGNLT9CH9tZy1Dc3xvbebp7x0IgvGBvqjz/48tPcYq7NeD81zTUg0wDWxZnJKOlU4xRGBLG6OcPyYZ9Mr706w41eYn8Btgc7zMNRLKzOce3tGL+HX6G/VyDXmblN3vNwMxd3rHmnHYXcA9zEZAbNzNw26PTo4f0Egq0dnfH6zbvYXNtBniuBgWPAr7UInbv9/V107jo6ulqQr+D1jpiahlwjF55+726xuckDbNQRQL4lD/iqB2xb/uQCuTNIbZDR7Fp3idDScBeV2W3OXzVztLq8nkFIJC3lgGZi9+oZQw/sro8T5l9/5UN7bWa/ZaEMVGQpAwCCgRPBk/KuLmg3EjwJEpElS9G5Vd7MU8vUuXXT+7hVMlOYeTYXmrj/RUyM38+xmJ9bB3BC3ppbsPeWQMA/QRQ+/exxfPXVD7kz6vK6kR6dx5e/9yXk7CgPkzc7ZN9McubEMkUt2MunH3bHg3ufxde/WY6XrzYgqi7KepbENfaWeW/si2++nqK99TwDP70ZhVIL8+3hoZu5SPHkg8dJVLa2N7GRG5ikyxgdHY4SpMHFnpWVNbAB4JK50yYdYs/y8GbaswAwiuor5oFO+xOZqK5rhsDtxxFE5xiSYpkHt4l66JHJAh56ZfZsD9hjcX4pXr9+HRP3JuLhk3vR2lmAVGkb8JUQJ/22JXqaG9FP2tCuXKFv4xAlS+kMj45jixvC7fIe4r+1JYlx50UrvuMoPBx2F9Jm0KVEv7XnTlCCQTDI2prlKNbjD//4Z1HXaDDhIsotBYjKSmYqD4ILrlJEsJPXyAW4owu/tLC0mTpWyagVk3h483Fuj70zMcZ4VEqM7TNWHZ3teTi/4FZgXhXuqAjmx8PUmpgD6x97tktVLqBksA0f69Z5Aw+CUxcEaqorAb2ODsYDuS831URPVyv2420UG4rM+XHsHF1FsbULO76BDDcwn8cxMNwWDbWl+Iv/cSU8wHXEcyD66duQCwCezYNdtPYldruyzfkYG12Njheiq7szA9YGWB8+ANi3W/cbYv2K/l42pS03c9GD6cpl7Db2qhGMah3q+usmcN9QVCEHdTelOD+GPKL7SArjj+YZVMFfmn3rTrEGWAdQAzlrjDYIaCP4yrq2W8eX8XJyNn7522/jxbv3sewiE9dR/sReLoTrB1xkNXNKopbnt4BBlRmzdTyEWAWwRqj66dNAf1tra5JRfan4yCDtrb8UD4m3JL36B/2FQRT5S2/XRdwbLzPHc3HvfjttOQsPIn8zuQqGFbNYCsfAJvenDefX4JTTjSiWkeMGd2xo56/wM+f4iTX8xyE6eQPOPY5Z/tZn0oIoNtbGB9jUOua+quY8Si0NEJgbZMdF6jPGvzHttyVBnCdLudXWNqVMb0JAta8SLuXGEiO1tY0xPT3D3FqPeQd5PEls29Vd5rNgYvD60sp+nN/URqnNRQdLtpxEGZmSVC+v72ayimfwPHl0NwnpAXrmwabqWRey3t3dwlCfpC32oOGq6sZYWdvKHWLb2yXkHZLExJgkc3x8BX61NEjkrip3MNRhbE6QjdZyG9yhANEzgaYJXXGexXqQJHBsM/7ghPY3NHpw+27cHZ+I775bx6cegl0O4+HjQeb1PNYXd+PTT3qwCefwgr4wgWBzExm59iBpvl9fzMDT8FBd/PHvTWTJBxdlis3guO1zsD34GCdlljLSk8KjvxDjuKCkzXNnlBhNwldGptrbO7AFBlcs6VMpA6EMmXRgQFz/k9icR5a5QX7FKz79nDhVXOfvvibu8fPJk7y3Y8fY3+IabYa2TX8lVjcQXg83MIFFWVFXxJy23Vri4qnGTIqAvC+Az9H7MrxAfabz6UO9h8Eh22AwQVdpW8SZYlQfYjiD8mJa26iO2B5xqn2yn/pih41LYs+t0+6u84puZRCC651hn11IcKzMAvZ3F/A90FNMs8acOFz20XHxfuaLOh5+3/4b9PZ+4l8/I4b3EMN7490xNtETCyu76F83Noo24uPFzO58f4H/2ef+5xj6k5ODXGz58svP48UP32L1r6MRXWwzkIotL2Df3R3EZdFN+mYreN+yngbi6FAm/HjwtYkBx/jVfXj7q2fPcoHg8sJdbWCG8+NM1js92Mu/G2pvYnryDX1Ezi7gC1foEzJQU1OfPGfq7RW+wfKdlvApZPtNUjI5xXHtbO9kTgI/uMVrzAc4wADZ0GBf/P4vfp4Lj/La4eHRWFpeYX5cTBEPo0vIrqVt3dV3hD6ICRIDyVGw3fIW/erW5nm8f78N5/U+x/iZDvSrhXFsiObSdTTgM969WUcGXUy/Bjd6eDZ4D0znw4Do5uYpYyzmT7gOHqjUzk4bi0we7FeSkny4u8U5Ur5ypwuyojw6v8qaPMEFJCG8OF7Zk6PZ7sruFg/i//8rT4WciPEz+Y05c/eCGM7g0q5nCLaUc/Hh4Hgv7t8fiYmx/szw9F59fYOxOLcS79/NI/NNiYNb6f/M3GxsbO3i41tpX1XsMe61YKGmoolwReb4kPkVTxoIv4rNdSswDGScw4zsf/pfPMVmbcW7mX2wxUV0YGfLrUW4xEEGYN1x1lDfknrmTo0D2mn99tyFtLmGLeA+ba0ZC5ixHM7OfiyChcSb2jRts+fDnSB3yeeZo+7ebhSpJnY2wWhgstqqy6gBJ8tZji6RseP9GOztoM+dYM2q2Nw/og0l5LtIX/eipV2bfIVuYq9PL/MA27RpDXBRJ455dGe55+PpH7bRBxf+Bgf7GWNLMG7H6uZWyt329h424SxL97WCK4rVp9HTbkmOg7jcO48mxtREwOurLb6LgDdf5mH31/RlZf0gppcPowp83eVOaPq7iz9t7xxEtsD/cKjBkcHoYe7EsTPvq+P4Yi/uPGrBR/XBA0bALod83pJW5eju6kVPlP/NbI9BWJN/XKwI/G9PTyuY3BKLrbRH+4J9q4OL0ZcbxjBqT6KppNRd5oKAmFMfMjzaGZ4fub11HN9/uwYvuY5HD+7H4uJr7MdJyvb62j7zt46fLsRvf/ss5mY3wFufZfKPwU68AvNfKfGk7Tk+3APPFjIQ7IGpLjiaXGKyqbXgtefa6zZsujqjL8pyPfgfYyJ72J0st8OQ6tsskaXuVOIA2CXecweLNtRYQJaAA9tl8Bx9zF3ru3tp6wtNBXS/KYP9BrfF6Bm3AodZMcBYj7JrGV5xFoKYbTMJLx0DT2MaLkrIJdVTfZ0+SOzt78q/bRe7GEPwHAx59Mr6eiytrWfJoLWNTcaY+aJtcmMPzN7ldc9KNK6hbTH+JkbvRweMndkG4y9VjM8y4/geDroGL9ox0YnXxkZG4M40Fz1Uf4TmR/R5Gtn3vpbh3QO/u3PLe5ksaelzd9a7MO19PczWtrgzegP9NPlmH3xjEqiL73JpeYT9NOahfzVZ1ITo5dXVWF5aBluX0ldrizIZjT547p9G1Ncze5+xzV0XDq7jpy768E+eclOHX7zrPfho5bv+7uf4DhfiM5XkvNugtX/zBmpdk/OxvLaauzT1CxNjY3ARbLAXy+9XrnH7sH/GLp1lYy/6dZOWjo5c3ORFnoVSD34ZTrq7JVOPMrbaGEtDcxHZsTww/oHrmtnvlfQJygMGM06joVKzH5k6B08vLk7iqxYT51/Lv/nuvUcfITO18f7187RbLjwrS319AzE8OIxf24ye7u7w7KQr5mRzbQX8CQ7lHo6ZcTkfYgqfzpFj4vmTtj/jA1xP7Mcncsz8jPbecRUr+bdPxzX7wE/fd1eIn6n53/3J6J9Pzk3moSkqsVsZLeEwSgM9kPWDB3fj6aMPAZxVGexf3zmN7oHh6PAQOiaiqqaAwfMwVogcYFnh8/BY6655gGS5DFg+cLsPxrzpJjoxDGaxTE0toBTnWTNKsmAml/XxnQRrflkbzAPc9vbPcFIzsQLAaOvqSZI1Dzg7AERs7uJoMHaC0QuA+Z3xjhjq72Lw6uIV5NRD8oZpg9lHmxurKMQeg9Uc01OrtKcaA1wBZ/1Dw1ELYSiWm5JQHp2s40T2ILwNSSxcAZZsC7BbLYUBiegbgFwfbaJABvtOYnLqHf2BXSN01u+3lp4nuJ9dH8bkm5m4OrnBEOzmdYp1jEPPVdx92ErbylFqKsXY/Y9i/N4HEKI+SDmXOd+P3nbrhNZnNuhHn32KUgPqUGi3TI6NTsTDhw/id7/9+2htKSUZNqDpboyunn7I4VMM9BJ9akTQVhBkD/PpxCmNRg2k/5sfvo4ZDJnE0sM73W6rIBt0NUCrA1WJPFjJzFq3srd1tMfr9+9TATU61h5V6RVWA1KWfTDgL7DawpgpnB5u6IGGt4FUgZfk0VrBKq0E0RUxhdj6e8q8i0Y1VY3ZDv6Xgbfj4wPAyRrf47sdFwDrrvjsk/vx+uXrWFzaiucvZhkDs18NzlsO6irGxkZos6VBMKAX7r7YD8t5t7RcxvtJt/L0x4NH43H3/kAuJrSWBwFai/HjD9PIyzFzVJ+HedY3eaBbX4Kk2Ul3ingQkuTL1TuDkLbVMlYQZYyqWT+ukGo0DQAa5EoFxp0K2g0WC6A9UFDCJuHJ4D9AUq00OO7YaeAFODpIDaYkSadhMFHCYWa+r3lv59F7CNK91hFg3Hno7KosqpziPLu7u3I7cIXkuytHAmcQv0ImtCrWYdUAX+KcdaJJuvLeAOY03hWSZiZyZkPpIPmmme7pPPndTCvBcmXhguswPkmSsC+3Rl2HJmA22OJWJbOwRQUXyPGDO62MgSSP6/NLM07oJIFFVX42zzLg79satpJWdV6DZ5kdwblO7uqa73g3+ubh0/ZacpgZPrT1luS6UOMjwbyBFj/J+FfIsv2p1Is1v8IFKEmmTklgcxu8z1IY3LeyW8DXNNwCtUqmpvfyc46NxNuFMHfPHFjKh79/fDcTR1foAANzc4Njw5ZeVzfEPmD1uzfvY3ZtjbEq5IKbrRWAmHWgAxbonGIPJSKDA4PMczc27DSduLWcDcTYJzPMBvv7ogU7JqETmNTRF7PnPYB4kO+NDg5mVpuBfkGVMvzgznhuA787OgBYbsRudsX7qVmcSC2kbin2Njeiv7sdXcDBO7TonqQ0HRn9LgKUry4MhHswUU30DvbE+vZuHAr+riBZbZ20x3quJ7lAIuhT9R0jMwJcpZfMa4OynBD6ZBBnh/ab2VGN72krt/GZqtjYNCsdgIesjI0P5OKnQeXZ2VVkuCV++7tvmQODsi5y1eJ0j/BZLtLW4lAvISwAca9/5VbASnkpM7YF3w1NjDX9UF4qZ2fQyGvrczNOlnxA+l20M1vM37WOZjspC5V3DSRgY9ELx0c5MaiiPdXW5iGc/O5WWOdG+yc5NTDeXGyMvv5u2rSfsuace8jmvbsT0dhUH9aob2wQuFzF9z94SJAy6K4pM4lcZDXzvD23k6+ubUcD4zL+oB8fusH91e9yBjhBpOhtdQwy555tUGjAnzZuQzZq8DULgN+VGBzrjbm5TebJrcGN8ez5ahRbuuLw4DwWFjaQry7accN9DZY1RU9vVwxAwtz2rs4KuJuRIwHo3//6W0alkDXxJSV5aDj2z6xZF24TiCNXnklTKDXTj7MEt2aWdQKkdiAGEn511Rq67Rh4D+E1q9fD9E+OLyA489GL3LdBhprLddFUqI2t3fX4B3/y8xjoa0cPDeLcZDlAt3e63fMA8imZ9AyhJcarur45ujv6IJ9LYRkFt4Zbs7WR8XUnYxn5M4Nqe2eDedY2XcSTDz7IMidm9ReZv5GxbuYYAIrPkKSaYNFU1K96OHfEGmSswYMtmfMzOn511YjcmhV/EhPjQ/Rll/4VIVf4st21XLy+c38UXd8HtEOOkZQTxrjQ3IJe6nfdORa0SfLkTsiNlBF3AbiYNjY6iq5UFloNStQ3YI8bramuvzyPDuSlqQGdWlmKtkJHFLFJJeazBlL+/bOpLE1iH6rdnUffI1zUaYlPfzbA2G3E0WZtdJQ6IZVb8fatGdPFPBzMzNaBvta4r342cF/u6SHaBfSrDjvkbgt3i65vKP/YDnf5wTkKRdpnZvT5SYz2dMeD4Tuxs4iMIQseOt0ULVFzia8Bb4iDXDs7NnsGBbTEmCXTrJcpqfIQOmXGwMn7hdX49tVkTC2uxYmYxiA/vs9AqwslVdhwHYHY2AW4k3MDWGf87UFw+DWue4U+nmO3/F2FFyPqF/V/Bkp2djwk9Jw+VGqLJ6ky0P8TcE97wWv6KgNFpc7z+ODxRXz4pAW92UdO9Cs3MTzWF98/99Dtpvj0s3txuL+RZPKm+iq6+sAqjcYCjzPYlmUsIStVtY2xdwihPqvC5opDK4S9uxsCWH8eT+6PxQ32oa3NMnxVUWwtZOm3rr5B5tcEBEtHyQvMpu+IF69eYm8uYudwK9q722hbU6wsb0HeT2IXf9aFrl5fMy/FOmxZa7gDbGF1mWvhC1q749nr2ZhfAXeu7cYa9rtc6ErdmV/ajrnFFUhrDXb5IO6NDSMf1cjCVrx4/h4b3cRYdsQSNmZ97RB5aovdQ+whxM7aw5eeJ8bn19bA45Nb9PU8FpfXkU8POQvw8j3IHhj9mrk9v8rDPM9OtL0BkT6LYh62XQM+bEb+K/5+Ex1vLrZkMKsHXH12DM6rKsT3P86AMQ74hPXDt+Icvfvko7voxzUYdCX6sTfW8G9qNkNLDHFMm3fpz0n0ddTFw/sTyBW6isxvrEPa6NvVtQEngw9gABql/+PXxBoMKDKo3fQwZvBSJjUoyxViKDn1p3gxA5LgFcm8WEO/34S8VILklSC1u5q0x+qAySMGV1IuxYKMR+7cZATEfZZcaWlpS59spqXZ+gZd3FlnMGcFYu6ZQAafzK7NMj5GWnnwFeTRg4zbsj2VBJe9XGgRV5nIYpC0vd0Dnyu7XMwWt436Qj8vqhSnJVbDf/p5y/sIJeUO4kyTmsRo6o+Z+wa3ErPlODbm7g7rvTunmeXIuIlJLUvgbgLPaHCHZRJs8TXYwN/FbdpH58JMURfr8jWu7cP2iVsnxjpjcLgr/m//9/8nmHskerq60Sl39FRqQtfUNca3P74ID9Y+NAhB2814TjzG3HTgu6zvbJ3hNniBGMocR+UQd4GMi6fhuvYJoThm/kz8qcPeKL/t9KlDfDfQj462oSel6IG79sDZyoyHPMQzavb2d8DOHrqKb3Rx9cmDGBodxD7sYjO9hwvUjCs+KGvH8zTAaeC+yh1l4LYLnBXDkJ8zs9nww9bGZkxPToEZD7E9ysF2BoGPjs64JtgbnHqIvG1vMPdcU/lrZcz1CXLDjQ3PRLrk+i7OgQRO3HVygEzUxTo+Y2uDzyNDzY3t/H2Enb4Cox7F8soGnKCEPbZ8Yy864oIUHvi8BhtsOZeKvliORjvrXKuzzl9Fv24yqOg8Jhf66Z8Px9vkjIEB/Bl2xoCLC0E+KzyvUoP5Ftd7fa+ZB+aCIS2touy6Y81DQ11kur1GU0EbdBCPHk7A1Y5idno+Jibu045rPmfwykTFk7j/cDQmZ19mUL8W/Xj9ai5OL6vh8R4620Pbl+IXXzwJy93t7JyBvUr42I3o7e5PjnTEmDahG3/z11NxDL60LGdjrdnG7qjA5+ArM2iOHaypMQagb0Su5IxgKHGDNvECn2sAT13YABvtYM8whHxeP9qQpVYOjw/BL+Aw9MgdxE3gDM9CrKp2Z4g7o5pidYf5R25LzMmdwYHKLjxw4xW401JDBsPcrXpj7Xw+50L8WVVTViIoyXXhRPoT+Y3lY8Tajrm7N8UzLqpYgsqYwS4yllwQP2A9f3WqHXv4s6ej9Gsurk/3Y7S9J0a6OuE0hejuAmOPtcf2+S648jD6h8YyMXJufRv/dRYL86fg6mb8iouJ7sg6yEXN5ZXz+LtfLsfku+qYxd+8eb8co3f6ogpbv7m1ETPz72NzdRGbVQK7NGYspqPdknLye0tcmnzhwuQFWLCEbb/OuMDmxklsrB5pXtI+Pno6GHcedIWL+Uro5aULkLWJYa+uPHvNwGljzE2f4uca0JXm+PTje+jbNv0VD3tobVe8eLGIvJnN/TTu3/souXidRgRZ8ABtA/3X7pLF9ugzrMCQO6fAeffuPcyS1w8f3I+n4Nv79++h6xvhId5y3XQe/GeQUR7lYrG6qS6l3mPfHDcX+wx2Z0DfpLJMkjR2c5zc3ZieCwDqqfbWErTeP3eMwZ0M4S+vuKCYt0uZdVeKixXafIPLclfvq166ACAXlQnrA3JBgAcWNmMM2idtpLsFtAUG04fHxjIp0SC65WWUOfmIGFC8pp/Wt6nTyptjpX8wBlakLd3Y3iavrc1gPGDrXMsdAfgO7u8h9CYl9YNlqxlfbbn+zXvIjfNwXebDiiZXyK/zpD+1vz61B/o67TD/5U/H3fNhKvEJE9RusI/N0al/5Uu+5tNYifEj40XaLttubNF51S8iWPifG/BMIfGzdzTGQjPyXj4c17wvT2M5tkn76/hrE42hZNiZseUP/lM+K4FnF4fywR/aXa/la4gg+n8dK+vurvHsRTAvdqLUXMw2O/YuxOibs1k8jMfk7/zPGJp9NharzcpzZ5j3Yov8rwustYjeHzLW7sa+ggcXkUkXrSsHBbsjT0wh2FFOLmjQ8RV4oNQR53Revzc78ya2txa5rzE/7GNDISbuP0GmamJm8nUG+yuHssNrwNBDQyOxs7WdCVnu4HCxTx50cnKY45a7yH4aB2XPufB34yfKqe877vZZjiDeF/s53on9eM3P+bPyrMjH7fwoa6kD/W21f753dBHdfX0xMj6II10DcC+hZAC0cgcAbi/+1//tb2PLldfmVug4QANwtby4Sgc2GVwEePckTlxB3T3NQALXzoDFGc59Z20lyanbbb/45A/i//Tf//coxmX8+3/3y+hq6Y4PHz+I9ZVJFM0sQMAfAMmyAp2drTiqQwzhKuS7m8luz8la31qLlZ2DmKdd1xD0Y75npoEkoPrmNFfOJeFnJ1cxN7cEqND5qwAoDYbEcjYGGpg2Buo8lpZOASiAhwuMahxxjYv44NEHOMXmsPRDsVQXzS0N9N9zCwD3kKq11SXaixGp9gCJOq57lG04udiLew/GogZHtrGzGkd8Zm5qAYCGISzU4QxvYmp6NfoHBuMKsnGMkevv6sqSKufHF0wujrKzgc9exQ/f/5I+NWXAZXllPyanZnFiRxi0An06AdSNxN2JR9HT1s/YlFHym9xyvg3pXQNozc4uMgbVKLT1FstxhgTMLG/E7mlVlLoG4/GHj2J2aSHml5cxtAcIm47DVTtADoZW8N+M4ZN4GjxrAtj3D/fF777+HqeBIacNZtee46SyZnRbGYfZloF2r+Fq9C6GzcCFq8/Ysgxu1tRXgv5rgAFBj+Jo9s0NhtyAf4Ipvn9VBRjHeV3yE43g9/okGargB0/ux72JVkhiVfz2V25FxcBC0Pcw0I31TRhsAIgIGevYiROva6yJr2n35Vl1AsqRu3fo92n85ps3sbKyjfJDdIvNMbe0Ej9++x6DAOgF2E88GIqPPxmPkaHOWF3YjerLUlweA8Hx+XABnGtzBtIkVgbsJOCpVCipqqij0pF04LgzKM8/D2bSASWwpJ+SHUnN9vYOxkYjo5F0i1VlQUSjIdhyC/Y5DkWH5gHWynSWScLgGETVABjsUss1eJYJkohJ/jS+Xs/thDpbSblPSY2Bbw1FOtckbm4flPhaY4/54v1L/nbRRhBrcEIj7Kq8xCODSxBQV+0tX6OR0ShJXC7PDbZZksVV97oEZt7Tz5eKEDyAZ0O98+R2sVJu2TTA+eXDkSzjY+a8JMd69YWCWd4ebneZWwgF2xJZM+jSwGkoXaDwHoyR97HtBg51MC58+DlrxBqPcczdqpwZX4xjJbvSoHzFuDo/Oi4fjs3NVcVZ6bwEjhIIszIlriIICai6YjaMDsn7NNG+LKMAQcr688iCttHrpy1iHCu7EuriCDs6u3oQywdXsYEd3ObvtdPr+KvffR/r6Ofw6Fi0dXfEAfKzuLLE+FsjExCODUPikN/WPMi0s6MF8HQcMzMLOSaOmTZVB+5KfSeyqF092IX0QWAM7JlF1lCHY+NaHiJ+fCFIXc9dTQ/vP2C8cMSMxd3h3sCM0T8z1s5jxgVOwFAtQL36uh6wDCBjXCWpOk4zq1sA4R7oLtDQzZ9iZw0qwv/i9fuZaCwVcrfW9tZ+QImQFXe1VHZaqMs69oN9nSJ26Jr3EJY1P9vYEgdH57F7uBHD/b3RXIf947m9dQoAb4y790bRH2z41m7MzG7hl7yG88rnkOumgjVjm2Jte422FWjZZR6G5MJXqdSczt8gkQcbdTHuZsV7ZsI5cyIhrlf3kW+3Hp9B0LxuZmBCLgRTNRoIOn0A6HDh18M0q2ub+F5TghbfbioyDsjelZFevqu4aQMEvWZ1qYd5ANP5ady51x8dPfXYmIgNCNLNGcAVn9bd3Zv6Jak20O+Ctu1zpxbij504iZ6eEn3G3lzXxY/PX0W54zqGBs3Ero+NXQjH5mVMvpzP3XdmWu9uMl6ra4yP2SmN8fHHjA+///gSX95ZjpExwM3dlnj1ajN2jzZj72gD+4JtpP2t+G0znc/O9xO8tXnmw7V1SPfjAkJZdVETrfjWrp4W+lKKuZkNgM9BZhffvdvHvHhI6VpmI3f1DtIXdI/hGRmbgDQh04LFmvo4YB62kHPL+VhjXkCrTjfAVBrxC+2twzH5HlIzMxuDQwMxONwNMFa+9sPtya0tnjVzHo3Iihn4ArDucnvsbe5EX38XY9ZGW+qi1NoTv/7dO/zvHphjFYw0gS4Oh2fmuLC4tLSUc9pS7sRPuqsO2YDkDo2OxO7WQbx79T7n+vNffEB7V5h7d5iUuXdNBqgurqrx8WZpbtNP7C4yuIO+z89vQPZ2Y5/5vDM2ii8/xg8N5VhYcsozeMyulNxaXqv2p6zsxcUVbFUzeKs1SdT66nHWdV1b3UGnxCDokHhIm395Tb8WsHCWi2E8uHZjA/PI3Jn9fnG6i1+vj7F7D+Ld66UMrLgjoc+xbG2JH17ORQc6Pz+zQxuK0WqZxrtl5Pg0FqcPo4BMuEh2iR6srVfObdAveMjwP/izn9EWCN6hhzCXo2DQv84MUg/M68Mvn0MgLW9Vm34ig1VNV9ifS2T/KNqw86Wzqmi7RMZq+f45vgxS38gY1t+cRSMYs62uOjqaqqOAbrchX43I9xU29+IC30VfX8+uxO/eLcaz2dVYO8CHY6HO0OMbQLsHqZ1ig0r4VJNf9B/WWnWXmX7Fc620aG4VPsUHmuzgYqe+1oc6rr8RvGdQiZlysYCvJ8Zxkc/F5ZuqS+yFB5tVMq95GbwGQaw/iJ993Mb43uTuFUsKbq8vIce98dEHo3F3rBS93U1xCc6tUeFqLqNcNCsJnwZ+8Pq1tS5IVqeOeBj31UV1rC5vYzvdeXqV2VKff/4xeljFPDegG4fYhf7Y2tjBf3hegoe7nUP42hMDtLY3RQkcX1ULwaxrQhbq4wF2abBvBHndiVdvltCxAmNxGePjd9P+C+f7eoawCUVsGXpLPza3TW4o0u5O5B7iw9hvcq9371aY43b+3o3OtmLcHx+Phdll7GQrePXDMFN+YX4tmotdsbZzFLP05fC4Fjk2UaM66sHmQ+4O7m9BJo9ied4ddo3x6Gl/7G5sx/baFvJUyB0KR4zJwtwOGHgjLqrr4TPbcSA+PMa/MU6d5dbEBEf4osaGMuNgxvQ1pLEAEd2AY2zFP/3HX0Dk6uPx/XvRULBkY6C769GGj516TV+Yg7byZTwY74+uvrbcjn90eIW8N+b3zuETxzv42nUTAsCp1U3oRxP+Fg8KtsjgAQKTiRZcS3xpcN6AQhWE0l1v+nf9jTuKxZ1iEc+wKIKPJIZmX5qBn0F0rmmGpD4ud3ByH3elZaayC4xgCt/zYEwTsvS3Bs8NaFRwYyVw4k0ygQSZMIPTQExHV2d41oXZl3n2ErLswoBtzZ04tNVnqQlZpw9iTn27yRsSV0sCuZvLcpBihywPQfsls9XItzvrlHNfrzwk9AbxKlnh4iIzAcV7LqrJjl1Ab6K/vqbdMbjiYoeH2x5hXMSh4mnH0ECV55849kmy0XF1Vb+ed+M+4jt/JulO7Cg1AVtig0eHOmL87mj8h1/+GF99+zp3qJs45sG4+7tbmf0+uwAfBVOZnCIXcAf5l588xVadRcP1MTKMrWu1JMtFnldTYLyYoahHt9vwU2V4QBmb1omP7mwt8jf2B/zQx3w3mXTE+DCLUW5C95k7MZE7s5rB2K2Fhtw1cLi7gW0AQ3fWgyOn8uw2Syy5a8TkLQ9/bWos0WN3etB/cJpJc+KLC366k81DvJUlF0wcU/HcAf0yGLK2tZ1BlEu/fwOWZlyZQmwgfpbXTXTQNlpKa2CojzkzoHWMvLpLGLvFPBusbWRuii2taTfL5Z7ktC7I7YMLztH3UrEXPmNApJAL8jVg6IMsx3rB5/jMlcGuhlwwyJ0K6H3ukqFTmVzB5KkD4hIXM12wlGfJ6yu6h+1A9g3cuTvLJQ35Ob9kbMPSPPpkPy+38iw/E4XkVeXWUi7Y1HseH1ji4HCbdm3lYoXZxZ3gHzxN2uDFxQ3s1DZtuIoluHiA6Vq7ynDgC+TvPHr7zAZvir7eQtzDzvzql68SN5aYzyJjOjxQisW5KeRZXaZ9yP7+Rk08BbMVmZeXb5bBATX43y1kqzUK2JAAC5rgc351DOatzhr7lu5w92ixAD4D/5oUcgBP2AX3ugumC5vWZ9IGnz1FVgxwWW/eZI6nHzyK6akp+uvZhT1xF3x0fHiSi1Rai4M9+QJ6SZ+u3PWLHzYhaQFM8n5hHX6D7wR3VMtVzo+ju6Mc7ehtuaUz3k3NxeTcPNynJzb3z2jPaaxhywvYSc9y+vkXn6DnVzE21Bs31sDGJnm4eTU+9wKbdgS21n9W0Wb+jHo4cHtbVfS1l/NMgIsquHg1c1hzGp395QBWxg7y0tHXGybRVDVcRtcgc1nTEt/9bhU7WIveA7guTHAogN124vXrPWx7IU5vGqOze5h21UVPa3OMDKCrPRE9XSMx9/Yc/9WQ5xMVsJNffvoJOt4ZywvLWcanrhp5L3XFFZykUOiMk6Oq2Fg7xt64UNSMf24Dm7vY3spP5KGnD3pRDChctHd3Mbbgk4ZW2jzEXJ/H1189Z9xv4vtvpmN07Clj2Y8tb4m55ZP49oeZePjwy5iYeIAeKNnYa3A54ojtkfODcRD0Tg9kxya603ugpzsXMF1YGxsbixJjnzuL0eWZ6amM9Wm3xUkmkogv3QWg/1JpcpcV/wyMazv1bRIeMVPGQvgdipy2Vd6arzEXft/dbE3Nrbxv8Br9Q47fv3vHZeVMxvGw+9hsOYD+Kndj4qf0B/6tn6zli8q89p3O0Q4XtwyC2gZsrpxNzooNTB/Cfbd3t2NkZBh7U6mWoO/lEsm75fAmi8mrXdA1CVA/rE3xPC0XAT0vyp+ZHAgOc6fLHn7q+PKUcWYu6cfEwGC0gZkcB324n634bZPEXHhu5H6WCEMnsTnuBPCQXRfOTcx04VqfbnzFRbcSuKVs+aBiCTvuGXqFaGtRdsrJwR0XFx0dSPXEOIoJ2nk4Pfdp4XoMfsb2VN7cDcBnmQrmBrnni/pG43n6RhdgcoptN0/tdfpelc0HfXGcfTgXft/P20fnWrlQVvJrvOtZBSYSbJgszLi6u2UA3Xf3lNjERDHlzkC8/3I+vTadE68dn0IaclnFwHllJ5/y2IBumZC2uDgVl6cmfMCjXJyE8xlLsQzhbXKiGL6GPtA0bHpNnFQzNiVr9oMDj7Zicekt3G6JaxgXQh4ampMP0rN4++ZVVF+d4n8doLrwcF4PEHdhy4WVm8vzODl0h8YW9nU/fWEmC3PfxDrKID8TH/G0hJfjp1woYw6ev/u4xSb+KafQv6kvxrvss4OqTFTiHlyzp/Hgz7d2NwFk57G2sp710/pGJ+IdJHllYz1OuMCZg1rEsG1v0qGbaCmUEljU8ZQcnp7g5Ff2cwL6+tsQzOokQIO9PTHY3gJocWUJp2UNQITyf/m3/y5rhP7ezz5lAKpjGcLc1NyJo2mL1ZUVAPFeZtcMDPREB2Sx2NgGYDqO2WlrgV4CNgyUGVATktzwmWL0dpYyS3Vrw61AOCOA0ONH92Jv5zxmJ1didHQ8a9rX1J4jGEcxOtKPU8PBREvsHexES0cnjnmESbHGlcCrUhfZrZIeFNfW2gswOInpmUXGGwFikg1ECm49gEKBteapGaMaqdn5qbgGHFzhaPr6ERQmYwtgf87fmVHC0xXMDEBqzDAKbvN79fKH+Oarv0FIzyEuPRDs3djesi6zgbv62N3cYzyaoqenN9Yh399+810GZtxu7SKHh322lNqY8IZ49Xo6DgER1bWNsQAxurgpxP/677+KX/3m+3j17i2g/pDvbiB0JxgXg8+VEgDZLu7nAVkqiwJpTd/x8dH47rsfECqMNwZQI2n2mFud29swQB3tqdBmbZjZKBGwf26xkXwqhK7+G5TV6DQC/H2Yba4BMZtVYc0sEg0C9zCbQBtRCcCp2DfMxVX87GcT/H0GKZ1LI2TN5LbWunjweDwP5Dw9Q5EFjgDqqZn56O/vQga6Y35yPhbeRPzu7+YBrvsAlTsx934KJYQwmp0MKXV+gbLx+3/0RYKZv/z3v4wjgMYZYPIGp0jLUxkdc0GSY5XKSZ80unwgjditkhm0M1tZGVGBfRqodgx8L4N6jKXOQoeVwUL+tq8ZPGAMdZLeS4Okwrsqq3zWA2h1nC4gSG5cgXc7luDWQL730ATrxDWYOgDBqsTF+zjHLhLYNueot68vr62zldxJwLhs7lYwQ8zFDZ2eixfWstThGNCwvzohHbPXUT401Aa4rXlfKjbndX0YXPP7tlsC59xLAhrRWR33/YEyoNEtqW6FqgRM7IuO1Iwrx8P68y5wuIDhe7bXccz+0hcf6pl/+/1TyIiyaIkX58jfXRRRXjWytiFXnXndCfT3nCvmUL1z23UuGvA59VVdlTg6B0XIl2PivSSaKesY5gLj2kSfz7m3p8I7Rl5b0ON8J8CgjfXo7D4o8+V7t+3txVl1MXbQ23eLK7HlogAY/tjs1poGbIgBjiPGTYOPEaJNSdLo+/kln+UeG1v7SdiVQ3tjHyQ4KRs4d7MprO+vr7DNdDR13PEdHBjILeLbG1uAuvG4c/dObGyYpVMTE0P9CDYkCP1MmWEsVtY2kshJ1kdHBmgLuq3Ddgy5rwt3jqnzc8HrtQbwaxtizTqbEIlVgHs95HJ+wbMEzIo8oTnYgj3Htg45qItD7D3YPjPbrStusE6CtrW9GnfGeuLOSA827xpZbIjlVeuSWyok4vmz95kBur19xPhcxcjYCDbeXTxNzFkr41KPvT+EKJfpP11DnqytLMhX7iVwkllBg56mkulonUOud2EA+zADr2b/3tYsvAWqPq8kGMhrdZW7gHiPcXAh6Pz8KHp6W+LzLz7MubBWpjIloHOOlA1lVs1VBs8Bh5Z1uaq6oP39+KNNWmKJhyvkuZBbS80czYVS2uAChb8nyAUE/fwXP8sFk6N9PgOZevrBWPzZP/xFbi20BN+7l0vIwk1m+HmWjKuZA0NtzHlLdJSb49F9yGAB0gw5vHOvA6y8GR9/1BHf/P1i9CAvll+wDMcK/shxogfhoaruAFleW89FWgnS1OQs/fWg6Db0yYwrD3pz15O66oJZfXzw9El4VsLuHgQQ+TEA6S4t7Y/ZgstLqxDW1ji9rIrZhVXs1TBAtZgZE/s7W+lLXLh+AaHxPKAmyOvoWD/9M/BkEOgCOSlHF2PkmRgry5DN1e3YRI4926cqTiHH+MW1WcYaG1tsw+dN086r1DsDsga8LffRAHZxoVCMoLI5b9oS53FlaT0XTY4Pd+LpkwnaBbAuYvOwfZ5bsLW1i+yBOyDVS0sr0Vbojr6+bggYbcX7LC5B/G/cFXkJsRuMTfTEBYIycruJzKBcyIXZU9b9vIxWAL4Z8J7J0A5ZPjzeh1S2Yldr8HNn9Lef9/EjDLbloPTXLuJvouf16OOhWZjgm0PItIf9u8Xcw3Kt2buxtZU2s6d3ONY3z+LN9HLMLh1HZ+8ERG8bvOYC1Rn62RtTU7Pgr5poLg9E//BonEFy1raPGadqsMYO+oW8oFPWJ54GA+7sHAGY9fM3kOfaGBoaw6cv45tasEfNcerBleUCMnkR12e70dPWEkM9A9EN7mw6jmg+wyde1kap+ponc1N7HS31EFVsR0dzTXRhp7r4jotm1snVRzagMzuY4tpSRzR3DUTv6N1YxR6dMZ5m3vf1DyZpMnNZIG57tY8GJ5Vb/Yvjru3VfurbEw8hr/oIjW7Fp0CZsXl+xjN3fM2nhFjdTn9VY+BW+6ifO4yWthp0rxx1yNbhDlj4+BRyiF+6wj8z55YGWN2ci0ILOLy9mffPGKPLDCxFlbuQisz5SYL9xAUnYDnm3Z0XrZC+FvplAG5rfR09aIH4uRh/TB/xOdvYvOr6mGReamqaY31jP07APPo856amxjEwoH0QM7PvwaDtMXFnLKanp2l7gCORp709rtvPHK7G8vIWfuaANl7kwq3BZDMw97CZHtjgbr0dZG5leS+s8+yZGQaZLGtRNhCLH21z9wiEa3J2BTziuJ9GR1dPZq3uQMYtydYF9m+qZ7yvauOr3z6LY+6XmLPhIobGW6JvsAguNvGjFh1rz+zi5sbWGADvG4A7pg2fffgYrL0Zr17N4OIkqIEdOGAM9uAh4/HuredvuSjTmrt71JXenlb4ymzi1E4PRjwBB2Ln+nrG4t3rRexAKda35plvxgB8trlzSP/aka8uOAw+lTZZu3pvv4b+VOHDWuBApfSnSW6xycpKLhbl757rZJBEW+lOGpNOJPku7FTOLvLwXjGjJE+5TL/Ld/QnQkn9lD5FfKnMZoCC7/sZZTOvz0OZFZv4PV/z7/wesiBp9bO2Q6xj2ywB67V8sfL5Chk1sCD+TNnnfvo/22S95iyPwzXzWj/dU93xfe/rTx9yoywZKZaQH/Adf1fX9MX5fTqXu0N5w6w+Dxs3CN3R0QbWbsZPejiyOxfkOXISP2eCyinfr+xeyZ2Y+Ezb5TUdH+/l07758/b7lTb/xIPQ3w+fjMUI+Of5ixlkBmIP3lMu+sEb4gBanXbn1et3NFyuY5mlhhgZ7I/7EyPw4yL61IpdLkR/Twcy1BGWArW83J2JUeRCDt0afb3d+dPXB/p74h7vdcKR+3q6YniwL7o727D1rXEHrjY00JuLd329HZmw1FqqjWEXJfAx29vwPsauH1vXXGhBDjsYT3AivC3Po6Kfe+6gQ+E97NfdxKeAqjp+GuRy7g2I2y4Xk7SFJ+i3WNTd9skBmHvLuTqvWT+bvxGptDvn4EQTyuTKBt6NrOhbtc+VoLznLWCz4V/iLOfZ0ovaTMdybW0T24RdATt7uKJZ9pa4cTdfVZVtlF9c45tO098mnkJmnEcxuwk8BuorOlCbfthrK1fu2nR+3R2ibvgdF9YPf9rpmnrI9bzmbZDQYKD9c9wqOLDyffmjfl6u5IKwKtLXp/5Xxlbc3khbr24OYuLeANfC7luqc3cDLNAWA3110d5yDcZYYr4HwLfbWUq5jfna2JyKTz9vicdPhri2yR+1mSS5vLJV2ZV75SJiY4yN3wE36VPrkqOZgCb2sZ0u2Dk/7jR3Aae3p4d7DuT4GN8Qv+vzZL1KsYs94rs97N8J97AOdRfz6U7Vis5cxeS7KcbGUqlwH+RJ3NSCzJqAVQJ7jw0OxoF1yw/2MjZxyJzNgess4TYE/raUYw9j5GLhFmNhvX4ul5n6HfgvFDf6WsqZICJGefvuddQ47uC2EphBG3UKJtqFB2GxkAnkBLuh/+rta4t+MO3p/nbinEtXJJprY+NwOy7gV0vbO9GAT1hBvlaXN2MHjFztGUjI5UDfIGNRg79aAU8gI+EuPXdRHtCOZnRqOy7Bqw/u1cTDu3CchWnaGGCaQhSQr+HRh8iCPBXd2jrLhEwz8RvqO6Kx2BU3dcW4ri1xbRM1pPme69eei+tVlnU6a4PzNMfyYhP4VH7cjd8ox+ZWfezvlrlmIVYWL3nuxQY80gPhT+E9JjatbPL6ZnU8+3EWnb/HbOIfsHnyNYPjckHMWurCBfOubBjTyBI0yLUlR9wNqTy3GONirl0My9JO+H/nXvuYGJi5UNa03vr8Cu+N/Lw+SP+kTzBoXuH0YDhk0mxruarf9d5ySBPV/NuzLvyWu9Bm52bQ68P0eeqZAVp10Hv7mnpsEqVc2Ov5vpn/NCwavB8+Wl+gPzKAijdKPVefK+fp6R/F1+cZCxsfH+ea+sVKlrzxAP2ENtEERsfMuIyviZVcLKzls52trciLsQb5IPiO8ds0bkCb3SHb096RCwLWitduZJ/5qS31bMPKjlv9D3j6p2C89ytiv4xjaDwdS9ur6xQLyE+N7diWbCNty/iFsSO4oNfXhqnzJnSa4GZZSa8hXzQOLH7MxBPGoFXMnP7She2KrbNN6Qe5hljYeUlckb85x/hnBarizhM3+9NG+tPv6UP9O/mI1/npmWVneM8FCIXFsRzo7QOvgRW4oPbRufOzft+fXss4jj9dcE3/TB/dPeJY6OcK5V7wvPHlmbjAHnkOpTt0C2BiY55iB3dgNKQM0g76b9s8Z+cUrFqP/B3iHtzJPA/23d5czzgIZiZumPuHj57Qlup49+ol82mfmMObqlxIbSkXw4OBz0+PokmZZ3jWVi1Vv8ecVUovOp63+ERdUhYqemCfK3Gs28/5MA7vw3s6FH7HfudnecvflRXn1dhxfv//+t//0z//8qOJ+Pzx/RgHHLRBFrZ3t5KcNDRhQDDue0cnDJaCUR+b62uQ2J3ogchr4DfW92J6cjkv1t3bHL3d9YHFizLC+QAnY01RV4Crm27in/yX/yj+9td/F3/1l38VTx8+BCDdxVD8GFs4Q4MWO9uWBtiPJ7Slvq5Sw/Dh/UexPD8XczOz0QPIl6zYiZ7uTjpSm/XCPv7wTmYqHjMb01NrgA0XAiCnACCDnH5nG8L57t0MAMMtK4dRwIGYgefBtiN33NFwFAuLh/Hq7VRs7WyFNUZ1VqgQ14XoHzBgOBK31x+eGFi7ib3Dg1hYXo1yUysOWmdv0EaQbimEs9jCmQkSmosR7Z3tXH8zbhAcpiQz4Q02b2ytcY9rjPhmrK+tooxHUSpeAOgAGRCu3V1r02FkGpsBN3u5GlcDsV3dWIo3b1+lARFMCHCtrXbIPa3BZ6mOKkCQ9XVXN09iF266tH6CU93nu4dpdMqMy7nEBkeSBwyfYaQQMBVYIGINNq91gOdpaS3nNujvf3iGgDakg1CnNWSCJjQlg8HjY2MJ4qznKvAzeGUmtA7YgKPKqHKrhJkRwe8CQ52CmR8e/KSh1jga6HdBCTHD8B3/ZFTro8j87++sQ5raIIMF7n0V95hDMzr7IXOPnzyKt+/fpzF2u3pDoSb+8A/vIgeH8cEjDEe9AGQjPvi4Lx1xS7EGoDwBiQMgMRdf/Pz3krysb7kzZC8dUsngAnO7v+kBfA0ZPBS8mREqyEul+ql/6B73xgnoABhPHY6gznGVxKmYOpZbsOhrt0puhrxZY247zbIXfMbX6STyilxB3q2jqa7rRN0a571uQal66Pi5g+BCR4uztJamq895ACJtyKwpbIZE0utaLsMgviupOjtJkIsCZmIJ/O2Xr5mtLPDzb9vuawafnWPn8QAHLEh0nnW4ElKfOiff39hYz3s715lNT7+UEbOY3eq3b+mY/b349OFQdHW10NdjxrUqHeg5n7EOqn2QOBxnaZeaBCM6eR2aA28AX+cucM3Vd94zA8k5SkeFEbTdzpcLE17L129JqIFS38/MHl7XAd4u2Piav5slp/xKCl1k0clWyDNyQFsLKLx2xtIqR8yjOuShrc5TGl3azf9xRns591XI1+TCasytAQR4/YjrmAGwje2tZk4NELZB4JwL7YR6d3WDceefC22OiYtTA5BNDy9awybnmNBGAboA3LktliAfxWKsWgKI19zql3qMFOhIddBV2LdtbPwTbMk//Ef/kH4cZiDVxd2Jkf6fSlW4yFsPyWxjjKohtx5CWJtZBg6xu1AMmtXSXw+HcU4sS2AgqaGRz9SX8v5mftXjY6bnV+KI+TUAcHTgQqgLMIeA45q4c7eYi5rOd0MdJBHQpd45jj09xfjwg4G4N9YZn382HuN3IRF7Vdg37OExRObEQJygIgDjAPn1VWzwMjZ/CwB3P6ZnFpArZPeyNtwa7Lx7UGErts6dF66qGyQ0k62y1dw6pWbcm/2FAl1XQKFyg1jRZgltJaCHmCRwMcCqfLjdnSYjl+iiuxDq3QlUQ79OAdLYTx00syW41fYpewYa7ScuiHGqi37Gf25hmWsKaPE1WRLAwz0PE+wMDg7wXbP6zVqsAEJLwCwszqVPsw6sALCzuyWOLo5ifXctvv3mddTfdMXIyFich4eFHcef/imkE5tac9MUhzuQznGoQWN9zC/ipyFX/V1nsbeOXEBkdg/MTKiPkYlmbMJplFvbo39wKFrbu5IsStBcXDGQ4MF+d+/ei1JzSyww57lV/adxM5vG7MfFpUXau0pb8XeMjWDcrZiOqWfmcEl8yx5td4fUZWzvAJjQubXFhcz0evDoUbx7vRA/fvMqF59GJnqisUkQfQFmaIm+nvY4PTrAXd1kELcd/DA1NRX/7J/9KXp5EOUWA1RXyJbZ92eJG+rqzP4ASN5Y17eIDm5gv07QJRcxzfqqy+CD592US2Cmvf3YXNtl7Lbjow8m4svPH0d7K1hjZSnO9ZmIjgdnuXvEhdD+/r4skXV+7lkGBxCbRohofxzjuy/NyKbtjpEysbq6Httc3wONG7EzLipeIH9rG1sZsEmii+xubHB9SOT8whYyUJ04xC3QZpNY8sdzHUrFDu5xmuPrGRMerHpNn4+PN9GjrWxofRM28grct3kTU/O7sbiOnWxoi1rw3eHpIUR7mbnuzz5h/LAxPTE9dxEvXh/FW7DYL3/1Boy3S7t3sa1d0dvbE89fPGd+3THyM9rpVnzPEjKwjq+G8F5c1EVvz2hsbbqzsj5mZ6aiCQDeWyrEDbakjM0oXEP0kYW2m0I0VTdFoaYpiuCSErrWgM0pWLSeeYxrEDp+w4C3B+uf08a5rd14Nr0cS4AiM/oXsBeWiPzks09jeHgk/Zdnc1jPNBUTnVL+Bf8YAl6xxN6+5jKxTpaRw976lOwYkPThfPlaJTimlXVBsXJ4vbZbHyQ5vQCDaU+qqs+QVXxe3T5zeh471p/fO/ZCudBruUdLblm2cHFhF11uyzYcHO1HfWMNOHCNu1/F7vYe8o2NOMFHu1hweMI8g1nBd26X1/+aYSr+dLHS8h27u6dcFwKjH6MtK6vb2MBqsFEr89YCMdrPhZePP/3QaY6R4R7k/SLnze365VYXerZidsEaz230B5J1fJO7r9wh1dneg22qzoy0waGR3NI8t7QUO3uXsbN5npllBjC1IZ9/8kmWZTvFhp8guz88n8rzBmZml2N37yhtpr7TDHJxVXXNRdyfGADXNUU1ctHZDTFugiQOtUd3fxfyt0wbrsCwN3EMTn/9cp57dYGPDhibrejGj9VXnccA9sddJGvg8IHBEe5xxv1OmZNCvHk/GQ8fP8T+LmBbwVu11VFAN6yl7MLrMDZPW3yFTXv7ehby9yG+4yaGRnqizBgWi73gjY5YXt6ED23TlrZobWlgfrZjc6MafauJk0N9FvjoJ2yVPgD8WgkiVvxHElt+ERf5uvJWwWNn+Z7ympgcmReb+Jq4w0QLuZDyKOYQL3ofs+G8hte6xY/6DmVT25LYjp8GU00g0CaLP01W8SBDcWDiT77r4rF4U7zsGWk0MXmkWFJu4D0r2Z8VHHlbYkE8pQ/NBQ7uZzv0XT5NJpEn6Adsl75UXiIHFIsZUBUf+p3c7YpvrpztYz31a8bzCLuuKavgTMfUR+I/r0M7zBS1fV4/xwWZ8jXb5Nj6GdvpdzP7j6d/q9H+brD/0UPLxfbH11+/RA7M3vNA/KFYXlzLBAPL4Hb29CQmXFrZTFkxwGVpna72MrrEfNN+n5akvRS7YyfUsd2tjbi+AHNcYpsP0V84cjV6fn7iTkMw9ymcNg/qPGOc4BH89HWv6e+em3RxpE3Al1VfxmAPuvp2Gh9l3WgPJ3b3p7bpOtxZ5n3F5uJNfTtCRF9voj/ruFv+cQ85MGPecoswJsbJgIpnm1hPurFgENQdAo05lo6VSWEe3j840BOl1iI+0nNLmrm2fOQc+7SPf+4Ff3Ugi5UgtDog1jXY36a+8LTsicH99rZO5sOEhxvuAT7H1tfWlnjf3Ujid/WklvYi3whAltWhTy5AWFrEnx6Eat+8j+31fTQrOYwLMd7XYIr20nm2L8qDtZ2VexONxL/+7ufUJT+Tcs14+br9dOeIizulkotbZgkfp6wYyCoX3DV0xPWrslSFyRiNuIvG2mLUNB3gg0757jaY/iLLn43cvRt7u5exuX4Qjx58mItCP3y1EG9fbmQbh4fvgNNWwUgnMbu8jF9vA7/dxb5XdmOYaNHR3hmry6voM1wWJfU8O3dgmyShjE++mwzP9XEMLNmyvLwGxt/OuIf2t2zJxsNTZPQkero6kJFavm/wtZp2rVfG6vQiz2R0Z8UQPtWForWNtahmXhpu4HQoz8OnD6OxhL3dOsyA/5GrGNg5d96KT7dd9MCHVdU340uY10M44/ZODDUW4gNsNYKfiaHt4LCH4+PR0zGAXSlm0mOWEo3a2N6Cn9ZV5UH9I8jd3cHeOMBOWeK1obUpzmpvoqunM+rQYXdsnVxdRBP4f2MX7sY8doFZevBZqyurXHcv2tr7Yv/Ec72q83wwbYNyaOUI5+n6rDbu3mvBv11ksub1mTGOpqhrOwGr1sZXX21wrW18xHLMzyzCdy7BQO5QvYoXb0z2OgKzbcTU5BI48xD/f8C4WSJtIxZo9/u5lVjd2ufnIs/pWGZMrfywAr5aXMT/Ts3wvbW0vy6GdXb1MY7X8fr9DvjNJDFtTR2cxjrwlvc5yMX+XXf4wv03mD/PXDLDW1tbwv+4G6sI/9DfXV6CFXhfHHYlV8E+vX37puKv4EjpU7AHxl3kP+qCOpZlS7HR2m13imSJXl6r/MQW856H5mpTjRXIJ+UElV304EK+46HMq6v0Hxytb9D+Gx8ypiGXT9/I77eJbXIzK0Loc8Toef10kdozGbhcvDqzyW2rT21V+kH0Qgx4isx7tt5gf3/6T/XF6+iD3Alm2SkXPFx00AaIv2lYng3Vgr1TJ2yP5dBOGC8DzHLKHvTS8mrNXNNgur7LILcBdn6Euwm0L9olfZfxDZqWYyYfNzZmANxr2R7H0cU0f/o5UaoZ8I1cP8fe63JNsalYInc26bfpQ1bo+GnHlcmU6d+AuvL8Em30da9oGebboLrDaGLuLffVJibe5alv9ZGf5XXHxc/zBj+dYTizX7KhzG+lzI+LvJcZk7B9KyvLaT+vsev9ZvYjz9qG24C4OPUWC+WDHxV/7ThW/LZcxza5aNLWPRxNpdZYX59HJ8HUNoh7FVssgeWO5qacN2NeXoxm8V28LNd3t4+LdZbMuuC7nuWkfnTgq0zoENMO9PUzj9h/7GALOMJFcHfcWAI+0Jml+Wn44Fr0tFV2vu9sr+eCVQVHcB++m/ogjrFB9C11gvfFN6kTjlMOJN9gvByP7L2vORb+5DUfKcdcz4eY0sWumv/2Px/7c5XN0i0bEIEqOmv9/mr+1dzUxcbaVoIgD/ipq77KU+Xddi1J7qaTpUIrxmo/gxc///J+fPbpnTjFAF8dH6Wwra4e5ArHF3/weSwsL8aLly+jrUSn4hzHdh5PnjzKbL5Xb97h2OrjzsQgTuxejAC2WwrtGMyJGBkxG6Y7havGrXS11wyw28fXcCqW+KhmcOtwnE3Zj0WcncF2AwojI91M3DVGVKOGkNc0xsjoEECmHO/fLsenP3sIIG3OAyJfv0YQmFBPUC43l3DUh4CzA8jJWLgNfm/PQI+B8OZYAsR5/TrI6TZk8eqmNibujKdgLS1vZJ3BOhSprgaCcbSZtdgumMTOriGMMWAOkNTOa51dbelssZ3c6zjGaVtXVwNO2Z0F/fTDLNMrSMYcznmDyZTAnsfoxHDcwfGvbaxy7Ra+4yEpVxnY6GgvQV5bIFMLsbl3gZGpxTGhlNUFCNNmHJ1cRHO5mMKqMc0yRgAuQdStAlcOW3LVtZ7fTwHDRcj5B/Hb33yd8qRBUPEEbBJeMx00aB7iYqDfsiep9DzN1FcsM2sfBRIw/iShEAX691OQ+HZL8jFA2PualVrL2DQ1MedmMXMNSwJpYH3cv/8I4uFhNxirE7MDAZaMzeb6TpzgwFwN3dndhKQNRG9PPQbpKO7f7Y6+gfN4/GE7RIG2H+7ERx8Oc+krnNZaAvG1zSUAK8D6dCG6OiEA9KG1uQ7AjOLs30QBI+vWNwmLfVEpVTaNjAbqiPFwd0NlfMzoLGa/b4GvBsinD1+TLPm3nxeIZv1Hx82FDj+LUVJxVXgdoMbAAEMFVLrNFSKH3uqsJb86B1d4dUYZYOY+kgYJnaTQ6wuCK2QPsPzTCrZz6vU1lPbLOqf+rNiQSia899R5KSO5KET7fM1+CO411N7fvggWJF8GR5Unjb/zm6vLvG8/Uh74jiUlrFknyDezv4xOS/w9RNMyV7ckUZlyLHTSFaDtFvSa7JsNlazpBPys/cj6ZnzWtuWCAI9Kxn+FzOr0PKDSvw282Q/lWRBncN+25/gxDgIaH/ZB/dXeOjfcLvugozEYLSH23raRKUsHW8lwUx0qBtuAYo0r7XzgAAeyhu291vmWirF+tBvLgK4rbNEp42LZtK4uyPbOHvfCbl4fRrEU8dFHY9iyzvCskWN0emNzK0G9C1GCkstrD2FF52ivdsn68Qb8/D2zK2ifP52PBBQ4+n30RTv6D//0j7mPh6a5mGMGxE0M9XbjfJADyWhmhO7nbi0XqMwQLuMQlXczsY39eRidJ9W7Jfst9l3SUATkWAP573/z95nxw2TE8up6AglBgCUULhhzyeujRx3x6ac9ce9uL7J3HeurEIo65KqhcmZHd09djAxZLm4bWYXwAmIXVjzI0cN+aTO+wvl0fApFQBV/G3x3a/8RpBGJ4nsXcXN+Q188GOqI1yEnQwPMoQfQ4cMYOwP8FQcc9HMj5e0akuoCgBk9jqGvKbvOtTrkAp8Zauph1kbldwPx7lZBZKKjowxxgOhBAq0P70KR2YXKLZ/O66R+cF1rmBbLAEPmRXK8v2tmAqPF/dUpphEfUpOLsQZulwHD6r3kzoURD6zdP9zlM8UYn+iD3DTGj6/fR1d/J0SmP9aXPLMg4uRyE//THX/0h+2xML2UW4QH+5riweOGePliFv9kVk8jBKhAv8tRVXcR7V2VWqcT92pjaWGT8WzMxcOZmWn6dZA+xblQjvp7ezIIY+BGH62tbG0rpf2wjJcA7+LSOsvWVq7PoHkrflAdsi639jx3gCAjJ5BDaysWiwW+fxztpRbseSvyfxI/fvsyMxn/2T//z+LiGmJ/dUa7m/GLBcgpnwPP7G3vxqjnCEgWeX14rCNaW6vxu4KtkyyHZe1pd1F4+NXYxED8/Pc+RE52sA9HOb4Gqaxtq0M0aG65sbt37sXCwmKWQnHb+zDtODrwQMO9tDNui7evezv70U7fdnc34oPHdwC19Otsi++0x9zsYtbZ39rcwy/dgD/60EUXSI+iy92RkEsP7HMBRfk0E4Um0G7mGQxxnES8Eeyl7bXk3mHOhxmuHoab7W9siU13VWBPmprwsQ1X0dNdAnuN468At5A7/U1LS0e8f7fCnNagV9Wxsn0BQXdbeXPWUT5jLpRJ59CdgivL+7EOeTW7f3ltm9+tHT6E7FhrFZtdVwmKHB1B/iHX7lq5B1HXjxWaihDIamzFQpJRFw+LLY2QplK0NDTHeFdXXDHvno8x8/JtPB65E1UXfJPxgEKlf9JfoHpcDWLB+Ljz2HE6uayKs7rmeLe+Ff8ODLOCDl3VNscFsrZi2Srs7fz8XKytgenwK9tb69GGX3XbrTZPfyd+MaCl3zDgbF3XW8Khj/EzyoX+wL8r71V8UpI2+q2fkKRKRn34epIK5L69rR5M08+YN4DR0B3siOeFeJ7E+zdvsYk3uejb2tpD+/BTmE/LKRrMclzdfr+/s8s4tsQFDOUaDHZ5LlEs5EKL9kqcJjlRBtJ+9/RES2tndHT2QkA806py7oj1o+dn1/jMEUToJnr622IY7D+/uIDMSTSuo1yEB7R3Ikf7sbh0HO/AT6Ah5ocxh1x7tpbZppapu7mulBJ0wV6dXYO09/QNxbdfvUieYZv0tfpF638XCpZpM3AWMT2zzHyaYFEJem8xNw1go6zlim+pYVyHerrjhLHY2Yaco4vbW/i63fr49d+/jsO9arhKc3S2mcBkeY56ZGwu29LBa5cXu/AHdxrsMq+b9HMAP9OUO8LEN5a2a2ktRgE/4pkAlxeHMTY2oJDFwOAwurqPbcKOubiEHFquqqWtHFs7EFYwxOpKdbx5DV+Ys5RHF3Kzn0Ezdwc0NJRiY70BfQY7Hjtn4CCwnPJTkSuxijJd0TEf2vxK4gEyhKw5R/oO7alypd/wp7KYeAkboV8RzyuT4lOzHoH+iVPEU+6c8j2xeOJ5JlHMJ/fzPt6jUhKysivV10zusG22y+94H/2dJQS0+dkHnmIfsZd9EIf5HbGqi2cG+E32cSy1AQYY9dle0/aI6wxG2U4xigFS++Z9DPi4kCaeO/Qz9Mldq234mEqgGb+JrHld/amBGK95G7y3vfzItjmeYkn/FmtWAjf/CXPa38Tg/O74qsuJoZiPGvRzFJ55b+JOPH8+CQZZy4BjO3qlXHz17fexiV5aHvf+owfx4scX8EXGGi5Txtjqk0yyO9o7iKa6BrgLOLOqNnbgZWa2N2OLzXJ3/PgvA/JiCEhW/u05G5bFtKSnAuFuRH8WCxUsZlvF4oKyuir7XAeHKce9ew/izp27ASLJcikmCF0jQz4cD8fQ10z2MrvfBWMXISyH0dRQF60lZCMzg+vCXce3O3+dcwY8x9IBctFUXuI8HWPXmI3EynmfxMsn+En0iXfWNzfSDrjIpT2vxp7397vbsjHm5xb5jAst+jyz/ovgAUtaXuXuBBdZ3DVkAksl6/IqZdEdyuoG0pj/UqZtH+3IebfNfN6SFn5e+dMG+vNWh+RKyo6lNMRVclUfXi+5AvriZ/gTuZb7mGnvgro7dSqJQXKepiZ3B4Edjg5jF1xhhrS7EyyRZIDtwcNSfPhRGzZrIwb6inFvpBQTQ11x784A3H2dPgyAneaBBdfRWNsWP36/EGsrcLjTevDCPtjBHYHV6HMfOmTZ3ybmpS0WF5aRH8aFdqlT4hET/Mxur65hDnPBzEOPD3JO3DF+795dWPcNeGY1NvENxdb2aAT35Q7Om5p48sFj+lYPLl9NDHL//oPcUZA7B7En4rz+nq7EEufYzDL28wr5yZJOCMcx47iLjZ9d3ojtfW2S/P4kdVbWOTk7n1zhmO9sbO6AWRrio9HR+Cdf/jw+uDORpX4tH3V15sJSU/zV776LybVNFTgGutrjyeBQ3HDdXfxcBzahBR1qLTZGM+/LCWqw+VOzc7GHvj7o74vaZqstHEb3QHe04mf3j+TYh2E5ruYGsNrORSa8vJ/aj831ZfgJPufoIqbebsbQwED09bXBYwwSoqvcQ7l78XI1/v7v3qO/hfjqN0vouGcToSfovsFaEyeLTSV0vIjouHAIB6xpQD8LUSdDwQ6JMRuZj6aqcr5WjS1rQF6bapqjns+7o4/hzwCzWfgWPi8gc3XYpf7+XuahCb06zoVoEyrzvBpk+mAPvE7/9At5vsb+PpgfHgq3q8ew+DssOk6P97PG+N7OZnIihB3OdA4XWk8cceCijJ/F56Mi+cgypkirPEo7ZRDZp0Fyd1kZ25H7225tcdrcylfzp2NIN9ElrsJ1B5hL8ZYL8S7iIh48sXXYnttHLra56M3v6rPnfSgzuWOg8oG0O8p/BslpS+Ixbqhup79ivLX1Bs5d/FR/rWUvL9S8GovIuJj+lKcBcQOy9qVi92gz17/CH/MLdu8UTGK715Ct41w8bcXmK4+WyXZ+b/sr3tZm2gb1UX9kxQMvqv0w8TDHkfuarOEcGmexYfkaT/2BO6Aw0SJgrk2/eLog0KAP4AaOj32tQaZMADSzXzuvP7udB/2l/XMXR6VdtMn4HHItDtYHiw/EJwbe057afz53ew86lb9XgvmVa/BLjnnGQ/jbcbuNRbiEoF3Vvxo/0y+7w7izrT39vA/b51wpMz78mX9zDectE4X5Wx9i6UEXcuTiXb1jab/m5t9nKc/Kjg54DpzRzH7v60x4Pqlypc903K8ZWw/3VmbEOFvri+jZTfR2wRfxBXJaecIFc3uGvegoF3MnsWcxWEr1+uIk9jZWY2l2Kg/e72yt7KaVX7gz1XLnlpsTwxtHtA/OhXhH3iAXEYPYT/FIymmOZaXft2PhP37JsfNvP3P7vkloPmr+0efdf74NQZxa2IiZla1oLnXEDkT1mgHIbUlMTF//AEJ0iWJZQqWI4WuKd6/eZNZEEWO8troZbe3FGDMo31uM8cFujC+kouMmvvjZaIzfL8Sd++VYmH+FkN/EP/pHD+OjD0dxVK8ZRAAABnt5dTG3H5phNvX+XRzs7sbM1HR889XXsb61nFuw308tQh73c3uXtYMPAM0XV8cMQmULrFsrDJa7qmwN4XK5K0Hn5ORabOzcAOavmb4L2tKdyvfsh5nYx5BdXNdDAjwAsAi5X0dHBQI1efiIQEaFm52bZ+CiQsS3NxCO2vjss09wAHsQVoa6pikaIdNNEKCaesaISW/AuR7sL2Mc3I7kqnAx/u6XP8bi6i6gvxyDjNP+wRbCdhSDw2MYg7p4+eMkhOwkhkYG46uvX8aL5wsZ7LdswMOHQzj9YQgW92nujB9fvkmBdbHE7JKV9aWoa6zNLVfYCtrSwmeWow7nsgaI6uzsi729C64v8IUoAritVyWIOz1xu1UloO5DJS4BpjROCk5jY10MDw9kZr8fU9nd6qKBl6CpG5IBD/ypxVlpTBU+ryMws50qd4Jz/s4McAkL19EwCUYFfRpYSZ3f15gVCo3h9hezGxvwpPgN2oxi8Tmzdq+ua5iDg1jAaX/+6Uh8+cVH/L4A0DUQb53Vixil3dZPXVqYi24cd0sLQBIZqcL52ZZjHJ2r3aublo8yW/IiJu71xMhII39f4JQB5Rja68Pm2F+3VipGAeddMUaFJB4egCZJ0yhbR16l0+AwILma7euSmgpRqBhvnxpKgbBg9DagnVlYjLsA0p8eWpmkCFm0PqpjJYA02+W2HJCOwcCBRtx5c4Eh78l3HHMBrgZBUOYjg+3M3+n5aZI2jbPybXvyGvaLe7iIcMkbtstrGdDUCDm33lcjaFtut8pKwGSRrsRqMN1OdUHbPNXfLWIiWg9Dk8R4Q2VQmTND1yxk5eqTB30x0NvK/XRoGisJqQsqkpBKhr47Gpw7jWMaNPqjUbcP9jcdEV21L0nq+Dud/E/90+nnNi0uKsGkK3kN+2Ywxs953duAvffRIQtubUglyFp5z3sq535efTIrrJIhec7PivOszJmZPa40uzVREGKZm8u4RHfnN60bvRONrc3RP9TDZ+twwpv04RzgbsaOmRaHkIGe6O6tj/HxNhwNyDIOANYA0e2LtI3KtIDKlX/H1WCLQWfLp9lX++2uFX86P/ZDEnYDMLlEFrqwS198+kGMDvbm9mwPUHThwIXZQYC7BzlVMo3N2GReGADBqtdzN4Ljk6ABQFRrf7EPBtImJ6exF9fx/bNnuUvMHQOSWCSEud+ijcjSWWXbptmozteHT+7EZ5/eQ7fOsJNXMTO5EaPjvRDm3nj4aCA++2IsXr74OoYgg7NTe/G//fvvYgfCZ1ZEHfZYspY2BsDKVGXN0xZs4t7uXnS0dgDYt3DQBs3MmlOOlH9A8IGLKm6rlFFXdumYweoJ+2UIYdYAbGjmfWwtTt66l8qQC3XqhDbMMhICsXpkxmvrh5SlG+Zb+XSM/N0AsbvIHE9lX/nQ0Xvehe3JxQpsWVt7S6x7nsYp/TuGBEPoPExKu3x55UF6Zhfj47CNBnLcKSd46AaUuFC7tbESLY2l+PjDUtx/WB+//ru32JXuGOwf5bpb4Vkr1fUX0d3WFeND9fHp5/2xubkcH3/cAQjaip7hyk6sWeYgagtZQ7W+oY15Oo/1xWmu4846SOTBCfdy8e4CWWHw6IS/e7ByS6kJW+qYuXtIUOaZBwCkjk7sDaQOQO25OLW1BmMgMTgNM8u1rS5iuNXerD2z+zwnwuCO286z/JFjjHmZer+IPd+Lf/kvfwbQv4z303Opd2VIXle79S3x58jpk0cfxMz7GWTtIB491fcyBse7SYbq6lx03U/fZACjvRNgXkKOl+bj6ZNHzJF+qSk2AHEuoh5ZkgHQZrm/j55+wvt19Pk8hkf70lc4D2Y/axcK+AZl8Ib7WJt2aKATX7QLRrjMoLZn+ZwcX8fS4mZYs1bfot3S5lhyQfvkdtrd7d2URe2tgc8jgGZbWyegvwmSdhzzcx6QeBF/+o//EHK+GKPgovGJMaZD4F+f5ZW2djboh7vhyuhwVWK7c8bGrefu4FhZWuBe1dHe1pPb6Ne2d+L529l4824jZt+tAMK7UZjIs5vqGbNi0TI8A2nrunv648BFe/xWVa0ByBMI5xZjMpR+6era4CXzWI/dcLs9cu8BkGsr21Fo7sCGlTKQ1NndDmC+jFYw1R3wyw26crJ7EL2MYXdzSzRUN2QJnmfTM1HCdjU3YVPNOEV/xR2WyKoqlGMXUv2Xz17Fb15MxvEV9p+GD4xN5O7H9a0tyH8JYuvYXENyagDlJT5Bp9F5x9zgfvpvZNJDKMVMLg7ePnKHFrqvn9DP3gJ0n5kFje1UJiQM2hVezjY6vmgtLnM/RkYhgR3g4aON2FjbQI/1VxfRXi5EH7p6dV4Vh8eX2EIPs2Q8Nw6wl9gY5FsbNTY6jL73xtaackzTxUqMV0upPbGZxLwMyTR5QzrmIZHachfiNrdcjDrm/iWw3Hl89PEnWbLS8jsuNjk+33z3gou6Jdxsv2Li7TxE76QxfveVSR7iCHFbRYdGkX99Sy1zJAkz+N+BDo8OD6XNvzi5jt3N7Shj36xrOjMDfmU+PNPq8NiMusrTnV0X4DUJqJlX/X1dcBBLAGBHby6it6M93C8rTpyZWQcDd+F7auPeo7FY2ngdH30yFI+wecUGZO1gGx96N3fEnR65rfomFwICPXVh1PbWY3/evZnmilV5HtXu/g7z151JQe62qa8rMfdXsby8C4/YywUXg1JL/g2HcrHXQ8I9DHUNLrW4chCry1vx8MFdxr8hjrDRBs2aGvVBx+jTYey5QIctMZAoLjHYbZDb8b3FN+JJ/YHlRKw17qPQbAlMdwBUgpLu8hJH+11l8BbHKHfKpnLitTw/wvcqwfli3k/8pqyLP4tgyEp2ZSXb34d667VucaUY3c/71O9nUpi4gn+2U97ggqz41za6aG7wQ1mUO/g923AbKPBvMYvtTGzMa7krlnb5N5fNtvu+v9us3MGKH7D9Zl7KExuRIcsu6E8tUeZiu9e17y5a5MIB/bDvYmaxszZWrGB7vLjy6n0TV6bfrhBnX/PvyusVPb8GB/WDV8eGR+JXv/omkxxMuLC82+MnT+KHl6/i9eRUbO7txx//2Z/Fi+++FjCmDosFXFB88uQBuoXfpx+OpcHOsQf30wYYPMo20G8zRY2ZOAYGSvR9NCtxi21xXB1rcadncHktr6FV8jB5A7omeLmDxYCb5UoefvhZXFXBEZDvzraWsF5yX29f4sjMLuQ+7nj0DBYXEy1T8Me//4v48PFDbD02Cd/mLlyDYAbl/VvddBy1fSbRKI+W4BAHOVfKefadPouD+vv6U87MNnURXYxm/6x/L36ZnpoOy4zV18J9mTd5iHjcXROH2Ijt7QP6ib3Dp2QQiXuL4y2RtkWbfWg/vIe47CKT2erCuuQeMOp3brNFlQ8ffta2OtY+fc+f8hH1SRnQ7vswO9Y5Mmjk2A8M9KUO+Hl1JXUSn5Hlm+i3maEG+vzdErSeg2WwaXCwFj5fjs8+vhMj+OWGWInL/RPmqx5bXxN/+1dT8LJKgokL5Zv4zmvsrec3lUttiBA4IrNOG8JSOZbaNMHFwL59dFx9qmqWOPJw/KGRjjjYY/wutB+8VlMP9x1OLD6/tIhvqk+/g9HAph3H/u4hGOokdvb3+UxFTzo7u+IQW8WQpN8/Atc2AwAvT7ejr7sObFGd3NoFrqOzS/xuIeY89xHbWWjpiHN8f4O2jDE3wOoORjmB5ZdXwSo0Pjo628BIjbE6P/P/o+q/e2zNsvxMbIX33nt7vU9vqrpY1eyentEYihgjQICggf7RVxAgAf1ZJEEQoBE1wgypoUg22exyWZWZleb6Gze8dye8N3qe9WbUUOfmyYg45n33XnuZ3zJ77VjdWo1dbPWPb2fgzxrw6Wh8934pVk0aYLcrq86jDaz3oGcg9sC3VfCDdr0MN7IGWk8O9Ucl+mED/rfqeQxcUg4Gkh9sUdqCrCxOzcbaoudRoU92LuMCWzoy3IbuPo8Pnw3Az1extXoYU282oq2jMe7fvwsWWo7tjW3kQJyrTlUvV8XdW6MZWJ2Z2cJOuStnJ9pb2rB7XdAbvkem9rY34xTZuTw9jAp3JJ4fMkbwB9JbBR+dn+3DI/gDrNm1/hf8bTfXOv5Xfg6WQC3qn9UyH9RBVCBXtybG4/jgLDwTTXkv4z4m/BvrqmOntBJb6yvRjC3KIO45MsH3LNY92NnOAH9cHUZvd0e2JWvGJtgysx4ZzepycIzysb2zk/bIWJA6OxUU45Lf3MlvfM5YibzuT+2BD3nYHe/iReMMKjJlM2WUC6grYGzkvwU+rYk58IOfUbb1/eUVx52BcnSF8Qx9Vu2nOzmLNrK8xhiyywHX0+M3NqC90e74u4lXsZwyiopIufYaJpaVc26XPsgAfqZFi47bcdw8jdsYbFA/+FkvUsdcu9F3na1tGRQ2WdrRBv8am6nHN+M7dj1R5vM6zMVfpYe/a6v0PzwT8ZqxqkMs3lTH3+wuMJErjssYBbfNmATfV89xlbyWNHKdjONJex/G4jyXCqKBzSsyFirdvW7enwdsAi+hf7GnXsM11Zc3oSDNUk9CI2ML6jh3cVvM7Jrpf3ueoXbZ5IsJYGMevuf6GHtKOwoNfN48pKu0dz3boVVfT28WJEsLaeo9xct+xod84rP4o7CJ7grz5z5ytIetL9bYcy1G0C9NsbDwPq7xD7gzrFWRO3o9W8LkpknsGsfExXK3BvKjzbUQ2t2xm+tLrNtVDPR2ID8mbU38oLfg73p8sFZ4xNZitkuqYZzl6Of9jY04A5PVcO3ujo7cKXG474HU2zm2Su9rsRKyJ5+KT7QvPlxzkzjac22LP6XBn+fNvLLCPx8Fffyc/CgNfPDJpIk/K/5P/+3/4m+rrytjdn4Zo1eK7dXN6G5sjt6urljBCNYC4AaGB/mCpxvvZfbvCmXtVp8ygJRVKrYhuHvnFoPBMJ7vM+hNlFtvjAy1Y4Tn+H4nDsFp3B2/HUcYoOffv4uDLRjvtA3AfZ4OXTVAw0qMVgyCvW1XV5cxmL1M6jze2Qf28AylvxOLq1ssXE9M3vHQL4zYziaMWoaDf5rb8z3huDP791m1Uh1rW/tR2nUrRmWsbCxHK85Ub19VVvQ9uPMIw1wTz1/Ox/LqTlbNDQ12x/DgYLZ40Kny4F+Br/0RT1DCd+8NxuSkyYzrsP+hQYbp6eV0Mg6PcSYAHjMz2/HjDwsYkN4YH2/PrHNf7zBGoz76BkbizbtFGOgYx6o1s+IDfX0osjkc9HWMdW1sYpi3AMS1OBCf/uxD3psN2xLduX0XQ4Ah7r8fb94vxJ++fwVIq4Aua6zNKePpz+SFmdbRsRGELuLd251YWt2ODtbTKr2Li3LWeReB04GwkseqaysoBP8q66JHuYBKoKeD4d993Z1x69ZYfPunH/ic2WSUJf9cM0E8vASjGVg2GGGg378RG8an0jebp1gaaFQxuwVUoN3b15tBZYMsMqmKX6XrZ5E4Piv4OmP+1RkUugYUoMX5DEIIoDbYtrA0Gx9/ei8e3BtGcW3w9zqGuIXvVGDMS9B4L/syA4+it9dM5h5G9Ro+sTfmQLx8vgyNcd7PLuPn/+gpcyiL5z++iP7+tugfrIr7DwEjeziSL7ZioONh7qJQ0DQeZo6twLtpY9LR2ZFBOB03lZS007gKTv28ytpqYJVeOj0oLp0rM5jpFEGzm8SBySfPjjCgo8DqrJsIcVtObj3mfY2R19kEoJsIUEnq5Gxubua2a9s8eQ8DFV7fSn2VWWZueU1gqMI9PtMJO8zv3ATSdRRMxOkIycMqEwGMyrZQOuX5vk6eNFA5aWT9qTJSefs5zYt/GzhzN4TrnkF7lK1OlTxn1a5tOKr5/cndXtalCWXoDgOALN9VGRsQRaWl4bAPuNWD9n9PZ5N10OFNgwV/yYB+z8NyTPgwkATz6kjvLU3y1HWo4ZoUzpSOQMFv/Jm8bKBQYOA2K/nRtauGF10nr6EzrvGTYf3b5Iz3MgCsDMkoDAlaI1vQRQOpzrBFC6ob/YoTi8O0dbAXc5trcQ2oqik7ihH0UG9XI2CtNR7d74rREaun3b1zyL2OWM9LQCfzqXC3QWXMTR/EwZ5JEYwxANGqIu8luhXwG1S3NYprko6NE2Rcros9s8uvzqOxpiL+6hdfRu9PPWENJK1vbadTL9B7cGsiQaY97aurWfu9Ha5pdcFV9OGs1cBLksIDie2xKL+Xdrez2mcS0NnYUIe8d8MH0BC5HhvpjQ8/exx/+OYrnHQclUuMHmCqG8fh9MRDV4tewp3oruryznjx4xwUu4ynHz5EX89Fe1d9Bn4a660+9hC0snj68Qepjw73ztGDR4xHB7kihtCN9sdfXVrGUOMgc93ya1speQYAXMXauxvMSlorTzy7wh6dzQB0ZSGrE5Eft/vpEElD5cyKe3sD+7s6yzZjggcRlfrUXQ8GIZQD9ZvBYellD2K3fmpfTBoom7AP7KLcuHMAOeJaBiBqABC3bk0Cls4DkQh7SpuQvgZU2PfSRFoDNtO2dR6e7f3c6WBIs7e3nfHuxnB/N85jT3z4YUMMDlzFn/64BI0rcN6OY2Z6CvmuiVZ05onbitfXY6CnJQaHWlnjQEf0xWWFVcDdMT8DHVpb4uWb1Zh5vxo7G4fxF588y0OSr8s349Gz4fjq19PRjZ69c/tO9HT1ghVKyGHgIJSn47ADT9hCTp2inhYUCs7Gx0eiG9tu5d46dl7bIlFtO2OVjs6l6+XrtjBK5wF5k557u4fx+tVU7i74q7/+FDvdEW/fv4WHy1IvjgwyB+TaCh373X79x29xdvZiYKgb3VeKpeX3GUj0APy2Np2a+mio9xydndjY3gYbdDPf+XRqtIMekHdyupc9l3XajtCdtTiwZ/DS3MI8OuMybvO5KvSAZ0y4O6N/qC+Dmx526gFnJmcq+VxXZ3NMjo7GLnZ/l3l0dvQWTvHRaXiA/AS4yV7e2vmsCIa/PLNE/jEZ7lkH5Ti+PYBQK/ZWVpaQ00p4uAf5XQCnFZXlC2AME+bS0N0Q+G3x5Mld7gs+QN53t9fRwa2xsriSbQ4H+tqgR1W8eP429pCNufnzrED+m//0WRxz/642eK6/CWcSme27jomJ2nh0d5S12GDsJ/G7PzwHTHdmQiZ3HJgYAxrg0mWAWQevu7cr6qFbbY3ycxGri1vwfl2up8mU/WPbD5zHMo78QGtntBqsgmfvj92KSjBADdj1GtyxAO2ysgw7iVUIzy5CkiKq62O3oib+x2++jz9ML8RVpTttkF3GsIyjv429s1JJmbe6/gp56+0xaYIdQXd41koGDRmrP92JtY58aH/4K+VapWfQRz68cVa1kTpi6kcTINrlNRzrQ3CsATm3v7tj4DqWY/J2Y3zy6Ti6pjID0AaMjlj7jq4mvtuFDZjAqRdTVHENA70mgC1qscp9CzptZjX5BVitBz7VudvdxtFBp52fmWjRCbb60TYoleDanegf6EavNsMLewy/HD2lU2xg8SS++Pyz+Pt/+2twwHm0t7anvbK95T46td6DFKH54uwU+Bu93z8c338nfkJR4LRY8dnX3wpNS7mrtq62PsfQ2NSGbK6Cr3vh1wos1lX8/h++xqmsiE8//xT8sg/vinHcIXKYfoXneh1lIYo77aqz+ln9Wc/vPV3tKYO11ZUZSOmGVhdXh9EDnmzubImeAWzC+xfR1VuTGNyk69FuA7J5Ap/g/LWex6N7falD3EGwsLgdH378SdrQ40Mdvkro05ZJgxb0x9bWQfz4fA6svwNOP+DpLoBr7jcW6/glc3Nr4GjYDb1kAP7gyKRVHfMH1zFOt/Tfvctn4YEj5H+T+W1umhy2//IxNvIIHnObODoeljKIIma46Q1uQYi4xuBpa1vRdkZZtmjGz2ontJVFawMr+MU5F2mD/b46s2h5WBRsFMZffJ6uLRgB5xRM4HezQjnxAXgIGRBjGpy1rYlBd7E8l0+b5fXFN17f+/mwUs7LFzhRHFWZmN7gp88M9DIOr62ty7PPTFjB9/u7e4mbLBZJ/Ma6aTcdm87wPlhXLOZ1PJRveWU11rMtxxU65yjf33eXJLLo/cUCjlHc6s4qt86beM3AAz6TB+e501GdaHuiNWR7E5ky4Gx7QneXWfnoNfz+GbrXsZT4jHjCBL8+aG93S3z0wZN49fJtBjD1p/yMdqsCHXLFHOpYu5/98pfRVHUZr16/hbza3z183ubwIEf77dsep6LMNTvG7mxiC5A/1tY1uWkJ4cMAhoVo6iDdelfESuIq1se5eghoFrP4QRaonHF0dnjWhbi3Apt7lK9v7+zH//3/9d/Hq7fvErvWwVP25TcwUei+i9zBz8XQG/vQyZ1D2G1ksQJ9fXq4l/6xxRAe0CyWcWe2AYsikWLbRXwdg2nYEPnN4jCDVR5w29llMMdWu22Jd7J9w6n8YWCqwDf6UgWOM/BRl/ezqMbWMmvr29jxQ6C5wXpbfF7mblPX3uRqJp3QS+74UC8bMOEHdrrYxVHwpEVK6Cn4Uj5Nf4ifPtIHhvauv9/34fpbaOB4DKpoA/zn6/o3NztEpL2+if6U8zE5r771cPcnjx/ygQv4EUxzYLD/JDoZY19vE9e4jD9iO9+9nY6h3lvY+bP4f/x338a76Yv4/BePoDt49MxWjkdgCnB3XSP8fp5Ba2MiDfU18cVnD+OgxH1rG5HbovXZdeJ+d5zaYrUCjFMXtyfAhB/dyjkuLZeyiED/XTp6FqB27vKiHN6HTsi1MYPEqGWV4QGoQlb1kp+3YMvdY9eXVeAelOz5QXz0aCT++lePsU0l5BqMwVxnF9eiqr4lrsqqY2Z+ERt/xnf3WaP2TMDYJ/8Uetu6pWgldom/25L8vA8g7R3oj7ntrfhhdi7g+GjtGohV7r2wvgNGPIzBkYGMG6xsrMSdgaH4YPJ2dOJHG3PQvnswbzX8ZDrfBEAL/vzy1ir+Sw3yfRYvv30Rhxu7MdE9FBMDI9AWe7x5HL3NdTE0jC/Uhv9VqR8U2NEexmmBD77SJphlfjU+/OA2/GQivwb9YYDzOu7dbwYLgdF6eqOmoiNbbh2ji2z7UQsfdLY0RG9HSwwxlpH+jhjubYtxbNj4YFfcHu7l9664N9wRz8CUj8ZG4t7IcEwO9MboYCfPjrg3MZoFWqPghSp8wjP0iIUj98ZH4xA9tQtGKINHylh7cfjV6WFcHGP7z46iua4GO3KUCQaf5Yzt4uQAfiowu0Fqd8Hp659gn6y6NsmacQrWaxMsZ/su5U99lMzPU3ukvlL/q+8zqM/njRWoT/Rx1PE3ryvjvqaf7k9YClaryLagC4sL2GTlD0nDxmXAnYfJDe1F/sX/DODugtFPMkAL3zPOTC7Cu8ZPDk60Q2fY/IPYQRYtclI3KfvqqtypwPfzwPjdonuCuxaU7QysOr78Hd2kPkr7Wdzc152DVd62Y7NnfzM63x1S0snvmGR0J4A7tcRpXtdkCC8lzaSVukW+199LfcRnvJdJUyu9Der7eWmgfkl9xGdNTvBrJvzEnvyaOthdQAbuxdHaSO2t77ah4533u7dTqSsdowlICMxPYwvi4qKIIOfHOplU9nejeepgk5yH0Mp0sjJ7hB5RLxh3OoPfstCL18UcJg992nbUCRibcb7aBMjqZVP3GptSp+Z8eNG75SM/pF9tItlL8M5P38sxMe4sFmYMdngxieN5cjodDa29uZNjdXnecAv3rU77aVvjPfCCux7qkjdZU65ZJFOuWQs4mvHKbmXYZdtBVlyDK2yThz7xsN9r7O4V8lOm3Bwf8PdpVCHTDdiuWuhlMmBvpxTLSwvwIfKHfVWnSQPXQZ1qouomyO/8XFv1asaNtFnFAHJMPvzh/AubVNDL32/4QbtUrJui5u9c7//4X//ybzNLyGJNjo5ET3trHKAcOts7IEQTyv4kVtZWUhl0tjVFL8D34d0JiFgb+4Dbnd1TlCeAuLkcZR3RUOtiAV5Lmyg6FFlzTRxfVcXvf/cDhJ7j1lUxM7UCWKiPew+649HTrugdaop6HHp7evej1P7mP/mPYmtzC6HbibHxIuDS1Ngcn3z8cZSxGK9ev4/d43WMOgtYVhVbjM9sy8TYIIQqSyF+jXNygMCvbe7G3vFhnLAQvb2dcYvrLc1OZwWjDq1b40vpiHKdraM0xmeMv7uvL9ZWt2N1xZ6cEvU0K5JLO8s4F/2ZXY3rQ5yf6vAQpmOcpYWlbRjcTH5LTL0GDO6tYRiqWOCI3/z7d7GyyrVqTnCsh1kUKxVb492bGZyL3RgZ7sNJ6okzGLa2oTNeT23Ed8/fxfNXq7FVOksnvwmDsLQyH9/86fv4+ruXsbWzBx+7ff04FpeXcTyacYJYPxyk0u5mLCyvQcN66LWUBufho6eAYd5jvh6YZxUgLAAjqIgwzj8xkFlbFbk9Ue1ZbzWHPUofPb4f337zHd8tMnWVgthrQZD8BrP9xFwqPTP+XC3/FhwI2v3bz7p1UbBlcPzB3bvQfDeDYjK1jK5zZ4AxD2iFSR2LQR235eiw6HQf28sPZ1NlbXX07YcD0L0i/uX/93cAm8vosv9jS3cszK/FBjxQX4PDh+N/yTWb2mozmGQbqPq6zmho7o6z8rrY2D3GCVuM23cnox3+f/t2hnleotAOY6S3JY43IpYBXGhOALyBZSMXCqoZxUKRbmxu4xQboChAoMYitx8jzCoh2++oHFXiKkCdCg+zvkBxHvGeRs/gl4BLI6hjZLZvdXU1d9qoJKzesnrG63lfX5MPDJQarLdPoQkBEwYeZCfIq8HRt6rqBOAnyDOJcIHhdsWsphHU+R3v39rSyn2tarpGDrdRVpUYLAPXtg3QKWcdVILwi1vkHGstjpprY09gryU4dlwa/+x1x1h07IqtePZ1rMrx25JBg2gLGasbqtGBjx4PBuoBo2WGvQCT8qkBNI2gvd4bm9vjd3/4Lta39jPIaaWea2v1tXwkqLUC259F9tPdD4XjcXJa8JrjV4ubCLm4hGdPUZbZQuQaelVD56L1jWEowYf9Z08Q5qKvnHxuRa0tgDQeVslZuS/IL2TCAJEK1627OlgaoErkvky68V2DfSp4jegi+u7FzFxcMRar/864xubeFvqjLlraTCjxWWnOhbcAurWNldHR3xztyPvG+km8f7uTY7q4ZDysh5RXHsvK6/P69uLO3pHwicYU+wPvwpess4cv1pZfxRdPH8d4f29WhjRa3QIfbMBLe6ynvf8mDZiia8rhf6tKttZX03ilQ8D1utGD65slnJczdM3jomc6QNV2Jb0dglgP/+qMe7fHAYtb2Y5n/NZQ/PjyOXyGDJwBaOqqc9t4PU7K4PAgzkpNvHozHSMDd2JucSZ3gqxvl5C/Why9ragpN/jQEH/44xt0Rn3c5torS561AdBjHOU4FOUVVmNqECtjY2Utall7Ewq5hREn3wSPB6kXbS4ueVoN25LVTgabVvmOybNd9W1WbQvGAkDozrbiDI5z9JlG3Ap/D/+BA6GvCcEi0WQFisxcxT1MPjS3epDmaeo9Zfjo0D7ahU4R3hioLEDcBfxuMGIvDbk7ydymzQqiQws9WYUe9j4GDs6w0+2tTbGzvheD/Q1RU38Qk7dG4c86dNFx7O2uR09vX/zpu5loah6ImbmF1AUCnHquf3iKvj8pxnzrVmv8/d89Z/7uXmiM3a2LeD87g93fTpC0NLcXjx8+iJG+4SjhHH3/w5+490AGS3Rsu7p6sTUevrmZ/XgnxkZTRm3ZVG9QAQc4gzyu+dEOclKNU/Qo3k/NxQ8/PI+Ojh54VzJepVNof0WDW12dHdD+IBOEZ0c4hZW12FCrYI/i1p3bMTqBXcNen5wIjqwMaoCfauOr338TL168RY+WuCKO2nBnDI11cI+TTIrsuJMRD8OAbZ19Yg06ol8amzuzZ6x2zyTXyek+6+T25l10Wxk8Nxq9jOkQR9YBL68vRG93M47lAXrGVkW2DuzPHrAXrLlBlDt3JuD5ZeziZQyAedyKfXC4Az8cRE1DXcrsqzfvmIMBK8/AqI/FlYVMYOkY63PLc20dgFlc3ra2enSWFU6Mk9cfP/4QnVwXL19OxwnOalODlYQRK8tLfPc0biN39bYkcTfE1HoMDrSCS+oT7zTU9cb26m7Yp7W9tTn6u/qjvr0Om4mcn9cgoyfxsy/GwWoXMT7ZFp7j9PHnvSzUIly5EU1NFThn2O7K7qhsKMN+gq+wcZ998XGukQ6Y9n9gcBC+P42eDg/2t6VAdXz2yafxAtzjvCsA5APDYCvs1jVyWY8sV7A+1+C6rqa2qDwvY+2Zf4VVwNgYFGADvGX1VAZh0O2nrZ3xr/74XfzxzXycV9bj2OGIab+RNV0iDwzXgTHheYGT1ostaW1uTL2WwB+aiYn+3HqH35XDlF1krujVinVCIehMFQFKZB2uzcPlkTmvqf5cW1vEyeQ7ZcfRhY6/f7s2JkZP49ZEM7Z4Hx52l8Qp8uIB6nvQuT66Orpje3M/Xr2YBcfNZuLGVpO2kcwWYLsn8OUF99TWXGS1fVsrzsTZVaxt7cATTem05c6hi8Ihqqi6hF/cjWVSkvlUNmZydLdUtJbBEsdr5GSguw9eqMlgp+dreO6Ihxy6S+hX/+gj9MMwePIMmdqImYWtOLrwLJt6nPP2+Pyzh1Ha9gyKivj+Tz/A19ija3vMnoMvrmNyaDBam2yd1RPf/TAD1lqE5owNHGprgz3Gcg4PWJwwjB2wTz6eVCbgxIK2JrNXdE9PGw6mh82fZLBIe3pyuh3Pnz+PdXDGyCD2rMbAWF38/vczsX1QEU/vPI7dZX5fXYvpuYM4umqPmRkEAZ6Yer+IXJ5gc9tSzvd23VJdHbNz6LSWQfTfWuqhscn+GBztivfvp3I93Kl3e3Ioi4i2wZu92DnPk/K8DBNPBoYBG+isttje8dDpdrDgaerIhdkNaN4ApSw2kMXKmWd9Bvblu2L7fVFEIW8VgcjC0bMwwc9oQ9JWgJl0ZH3fpxhHhz7lIbnSh466O0HFktoQ22xo08Ak8LYVkX5ezGMxw95usYvA6+fuRN43sOxY5PmUE/hPR7u4J5gPfausnHMfMbAPr5mOJ59xvGIxmDZ1ukF1z6nStnpfzyEz8G7QRX1s4NQZ2Ld5F/y7vrUJTr6OBuxMKz5pB/bceWdxDPrT+XnIn98xoG8APJ1msKQFR97DzxiwyAAWdBA3qXfdlWjrswz68j0T8+6eOYe20l7M7uv1DR7UXuxQ9TyjDx6APVZWwSmbaR8rqiuYwyp0Enviv8HDn3z4LPrbm2NqaiqDTOJHcYdYe3LiVpSxlgbaxGaupRXU7kSzwk9aW3GY2/z5vIF96aLPlL6Xegj8IW5wbeUjd+HYIsTDajfWrSaU5LZLOYh//9vfxTHXkx5WwGqrlXOxwBW6QZ+/vha9wtpZXLRtpTjyaXGESQ7Pdbk7OQGmG8DXXME3XUsecve1GMqKfBM4JkI9o0D6GXyqLgMrQ2P9wH4r4PU10Ovp84O3yqCHST95Q9/LauQKd8ej5+rrm5Elg3HuILFvN7wLXmlCV2Zgn7nJT87fikxp4vkwTDP9DTG6mEuetN+y/O11jTHo+xhotHBI/9a19ad8ojSp9+Vh5c5n7gjmdXlanlc+i0pm5IPrWtDj+ugXuXb2tT8+xMfTf+DvE/42SN/Y1AAuNHEGpmkFe3Z1xNK6FbC14Aj89sdV0dxZju7aj6GR2/CNBZbNfK859o6WuBfjgA4XrJe7VE2WKJsLc6v4pCbeGA/yrV/ZAhYa6O+Ojnb0KP5Ud8dVTEx0Ywvxrw8smjyEjpes10n09Q9FX29/+o/qokNbvGADs+qYeburxDbKtsA1WJjnx+kH8prBL4PUnU3V0ck9r5GxCrC6OwRKe6fI8BkyDD0yoFsFu7sbvC4DaJXIjbjfpJw+l/xpyz/1TxW8c4SzMbO8iR/SiJy1xXuw4domMg4PZasRdJGtLo9Y1+ry6xhsb4o1bJbtUgd7u+OSeZ9dnUVnS12MjXRFXYstU5gHjH99VQF/1mfRQ3tLV7ZgmZmej/qK1hjr6ouhfmzA9BpY6Crae8Cn9WcxMNQWU6+P4pvvptET+HY1vNfaDT3xh/eusW0HYPGeaG2siK9/vRaz74/AAjNxvL8TF/D5rz75LNvQDfV3RV9rQwx1d8bEUH+M8lofYx/saOZnIz7XadRA6yYrisEsDU0mQ+A9ePQI3VkBD3r+zLFJuZ1t6HAVQxYMdDZED+ttV4iHE4Px8NYg+qo3GmvKYmNpNj774H787POncQs8/OzeWHzy9F48vHc7pqfeIaOeC9cYe8ovi37GPc7Q89UWDlS7EyYy3rYJpjaomnGkxEwmgCyqg/+ETfCLeiorldVPrKVJ29ytBK+qs3LnDfJrkZmmxOc4OlG87m42vyOeMvGfMQEuanFHJrDSNiEHfN8Yi9i3kutlMB5dY2DdQVhoqs+vvGr3fKqz9Ok1jlZlq0rFceop7aFFc+pNE8fGMkxOqme8pvrY+II40Ep7DbhtkPSPO7BF2kafjt1rqqN8GANwDD7T1vJ56VLocT4ATTLYn4nDorK/iFlYPAR90CnMgjGZrCyS/V5DOrhmJmeyhRuvSSd3Z+VOAObHraMWGzk+OYlt34/Z2bmUN31Jq9udk9jVLhDaUl7KtbG44IZeiTVY2yve3NzbSRtb2t2JrZ3dn547sbMPX5S2Y/enBPsO+mP3YK/QHe4YYAYm95yXg8zENP+pW+UHX5cmrqE0Th7huwwvP+ta+rc0829pYszHnQTNLa3ROzAYvf3D0dnTz3zbsgCuo8WOKkP4lh1gr67EP7vbW9iPurRJ7mbLQgFuIoXFCdL1Gh/cGE9W9KOfDOIbrzK9VcuS2RrMXTH1fKaBp0myct5317XdKbY21mJ8fDgmxseyyHjH1lBHrC26KncfYK+MC3iPG5mo5V7GAI0dOU/lyfWXP5yvdJJgReFqkThRxuQnf948cvx8qeJ//bOhv7083497t8bi8b1JBOQcZdMVd+5OxuzCXB4q4fa7GgCzBzc2NpTH40c47VcHmUHbWlmPvraOePZwEIVmsELACQhlAMK6V68WUNR7TB5F1FbF0/6tEWO3x6K9y+pPDCvGyiqIuaXlePHyffzxD39CkZRFXVM9Shogn20KdqOpsTiszd50F4An2+NMjvfhENXHxFgXxmaNO17F2PAoRr05gdzte3eKPqMA+d6uVoBJF0b2iEU1W6aQ2Kt2NN5NrQLwrlBk5Ri/u8lAOwD9zLooPDDA5sYmv59gLDsBlSYn1jLIbs/A6qqWaGvvid29TZz/wRgabE2muQIY1VU1McZ+Ft/q6lb8eg/R28UwH0Q/BrV3sJmFLYvFhSVo3RP3H3wQP/44E3duP43bdz9CmAF6GKETlP3A6EjMrixHe3dvfPrpRzHc2xN3JkZjcKgXxoExuecpQOjO3QcYnfZ4/bqEwAlYrnBM7O+3CaDCaedzMs3NQ8bxKaMoYIc45R4uZCWMQtnZ3hoTk2PxzTffoQBaEohZqXwjhLmNCuFP5QpD2v7JAJoZVT7M5wA40PEKJQQx0/mVhS9Yo2v+VhkJEBUuhVzml8FV7FYEW4XjQ2fjHOa1XdFlAEgGejFEJZyA6nj8eCCGRzr5zFW8fPEqgc/6+kFWVwms6uuaMOoAnC7bRrTHBmBjBkD09Z9ep7N6AN2skLMv9ObWMUqwFAuL62nsetoRyqOmePucdWPM8oaBQSs/3QKmwbmGnkuLS8iGh0m2qyEzyyoA1EmwGkslqdCqbKzol+b24OtExvpZ05tqKWXa4J3OQLbrAPRYPdNQ35DAW+ApnfypkdOx1ZAIcu1xOTIywrjth1oVz6FFE2DWKr2mxnpoWpfVrhoRv+M2se7e3txq1tfVg3a4RiYBbqyvB881oyDN1Ap+PcHdsatY2lraigoz7m8iQiNrpncVB6eJ7xhER5Cigc+4nVpQvWUweO8gHXPpp4Fxbq53OcbIitFbkx1RW1HsfBC4VwNu5CHpdoUcuBtHUPbixVT2qLwFiLn0EDL4x2B2nqyuJmAeNwbVxw1Qdzt+LU//FqS6drYN+D//X/+H/GwvDsjhMc5KW180YxAYfHTlNuMKnJ961SbzbgEIFDtZvB+3AtADYOBlgYDXcX1U4FbgOHerPH79D9/G8NAQo9PR3k2n0LZkV/D1tM4SDlxFTSU03AJY4ZQz5xX0jAmOqbll6HvFd2wjgJPOulmNvL26H/s7p/H46RgGpYvx8X34ATZE7lT6ma7gh46araWQSYEJ8mp1qZnqjx49jJ9//injwlFnPT1cV/29ssE40BVuS+tC55W2V+McWcIkhYf11sKPVQ2tcYSe++bV2zz35QJ6vpueAfz+KZ49ewqgHsTINkZfT1u0Av6bGiuhiduuz9B9A4D+HWRuEz2APsGIypMeIra2up4JkvbWLmNS6JtawAJAqrIOMHHA9cZjju89fPRRzM2vxuoyPIhcrq5sIG84ytBKNTcwMICcVKG/bmNnthOwDQ4Ox/LqalbAeTaEfOCumazeZ43VQybUrJy1Wquvvy9l6RCHxupGHcLBoUHW8CDXQv2X4DZ5QBBrou80jbaG16dgMasWoKztM1wXDbGfl1/lEfW3n1U2lWUf8p3XFX5kAglsxNJnxbttfFAgOGd7jN3KhLKs0q5Efv6zf/J5jE32xuuXa9iT6WxRV1Pdh6OCg4m+ae/txIbtpaPd3o7z2MzatKBP6svhO5wH1mKgz4CcgHMbtjmIu3eGXXm+A18fIkvVJ3Hrbme8m5lCbm6hA6/jr/7mWRzs7Mf8ykLK+uLiJuMx4FWKXpwt6WKrppoqK588sHAxd4II1N6+ec+9pJdtSSYYl2009tLhtDWSQd0a3jNZaKVR4dyq59fgmZYYGm1HJ6N/cIQ0cLPTy2EPeyvemsATk9iwp88eYutLzLciuno8S+cYHX0Y/Ti2jiP7SkNgK+Zw4WMRfmpr78ht6AIwzxEQgFltZkX95YUHOJuAtgrHbfF9MTrWgx5uxRHfi1HwiAGS2fl5+OwYnqvPNTyFntflxbkFOjRWPHWgg5dWVqNvaBg5b2ZOPXwX5xsbg7rCwW4HWO+hd4pWQRYJ1NdrB5guNnJjbQ08MxC//91U/Kt/9Q3jr84A5MGuB/jWxsMHk3mOgd9ZWV4ApwxDUxNt2NK+wXj99nUmuQ73ueeO1d72T1YF2o5DZ6MsdxVsl97Gz/9iGBKzBmdzANiG1OVdve1xdKIe7onpxV10GPqQwV2UnaGrp+KjDz4A56xFS3Nr9PRoI09iGZw5NjzEGDajrmEXJ6QXnLcUNczfIKQJlRF4tZO/N5dWYgQbVX1Zjs4pi5X9s9SL1YdX8D3rVYatRT8tbOBYVDbGv3s+Fb/5/kX0Tt6J0YlJ1vU6W0SmYwq9IRDaHPlDLzbV18YoDsIJMl2PPi5Lm8RHkWHthrbM1kAeOmilpBjXh+0rUvax2zp06ZSkzUFSWBMP/HY3kb3mt3fXsOFlcNVRfPBpxBefd8fh7kHMToE75ndxMjxfw1YJx+EOxGuw4rdfv8LZvc6AvBX6trkyOLKytIZcVefamFAYH+/FLlVHS2t5JsDfQ8OjozJ0wwH8gz1A18hLVguZKDPIGNdVWRlb2jbAiMMCX4lb3OlzH4f/9euX6ATwa3c33z9DXyzGZ188jXP4+vHTR8jXfDx//j7qGlvj8MTq9HJ4eRPbVx3d8KFJW6vqmxvAOjr3l4cx1N8GLj5Chsqiub0rfv2b79ED4IsaDxW03UQgS+4kPkl5VZYNlo6PDXJdD13fR54DmpTQyejJqxPsSm0M9YnLq9ExzejG+vj400+xNU2Ju9++msZeXeAXlMNDC9FYXRfnp83Qpi3+9ONaTC3uxY8vZ9AHvczrHvhvhfF3h+c/zcx6Tkg1tO3A7mAP0Iv1dTi/VZfRXNcaZ0eXmTBv7wRv1V7G7Qfj8eLVS+QMv2anKr76+j06wp2NdTE83IsczEDH7Wjr6EN/IT8H2Jpdq4stWCj6BNvzWluknPu3BS/aHflQTGjg0p/u6E3M/pOdcZelxRf+7efFh/JiHmTL+wY5077Ao15LG2MiW/xmQnkFf8brir3cvc2XM9DnNbyniToP37f9hH7CjZOdOwKwb8qBttBiH/Gg/oD23Hs5TqswxbgG8Wz9mAFs3nM84krvZdDVuds3vYXP1CGL7kIVT+6LCfmO9NBW3sidSUTn7Dj177xnVnxy7dw5y7PY3Wo7IAMF8Dr3sIjFcdgnXGztnPycO3H8jgFdMZw05VI5DlvKeS+vLw4WG/W11cfd8YE4PjyNP/zxe8bMeBEvW9OOaQ8GuqKtoTpuj/ZGGxjc+0xNw5PYfp3+OuRD3h4e7I9TdL3jV48YHJNezkss4U/nkwF6/SBo5dg8jNBAtsmRItAPCmQAGZBhfWoq4CPm6feuwbMnyOIcNvMce1UDz2hDq9EHnVx7cmgAWTnI8T98/CCm52YSq4mLDrC5B/vgHRBgT1cfeH4nC/AsKvKQeJMmKLEsEDIwZ2sgC4KO9g6zfYXngBnomhgdjW34rgGfxuCMCTKTJ+6Q3sNemXw4B9NX14A7uzvh68b04e1pvo89t0zpGP/BPuQmheUDfUV/uj4ZrGetxAkePqseTrzP6+poljL5Vn5r5L4WttysqZpbntInMZhmmyv9Ct93TbyHn5HPM1HGNeXTrEplfUxQGnRU3+7hH/o9E/NX51f4PS15nsfG5gr3rcodVn/xi/t8vxLarsYovsyPL+diZr4UlxXn0LA87t2piroqbFb1frzB1l1Hc7x6sYRfJCY+zYTv+ZlFjqXY3bfQqiZm8WuPT93Rcg2dDMwhx02er2S1scHP8/jLX37KZ9YTs0y/89D3fXirmTkYaMNm45dsbm9gDi6zWKK704r0M+SkLlps8wrdWxrr4AT0D5jw6cM76HcLAg6x5/1RBY+dumsBHD49vcj4DMBXRGNbb5zgi+yxLu48OD5Cl4EHpXE3mEA8ZMspk2rGKtyR5m5G20+htRLTO0YTgztglWP0juelmKRswi/r7e3JIP3O0Q48wFqeuXPqMNuKtoHZTpGz6eXZGB6Df3dsHVeRwfJtWwReV8fs1lG8nNuMr755GwtLYK3yhmiqZH2PWceNs1iZx884KrpGHMMLh3sXMT2zH21dI+hFd+fg37b2YBeXYmZ6ixHXRWfrGboAWS2rReYvsijzHMzy8ZOn0Y2v3AwdxSa18H97Sw0yhM94gi+Fna3A7tbXoPeRve3trYwbrSK7h+CcA+R+eXUpW7FYzONuyKXlebCKO+DKYhQM+osvnsQIP2srjqKvozY6wfhdnej0q+NYWnof/+gXn8dQd2PuJvj8o8fpr7W249NhKwzqH0H79OGR/4amNvj0JD788KPUhdoMd0C5DiZJ9VsQgdTn6iFjQlkZrV5FVlxjHyb4/Ix+lnKTu+75m7+QG9aM/7mj20T1MjbJQk535prkN3BuvMg2uMq41eLicW3d9vo62CqguK1VqoA0jAO65o5/ru894J5iPOAgQ98W51l8x0fBj1a1498bI+D6Br8NxhojMcHt9523cS9xkvbasahbvK5xwmxXjMy0Ikvqlqy6hxY3NtR7F0+1UPHwPZ9JM76rj6T9PANLS0PpoE3Vx/D3JDIPr6c+Ut97TV+3C0LaVBUtD+2W85ewjtLYXBWyYJGyxXPz8wvo2aIzg/P1Qxncx59sbQa38Y+rFLEP7iEdHec58ze6Z4GyBYGH6FjPfD3jPs34Sx093Xlexv4hvj7+LiKbuwmML7SCaSxiyDXJsbI+0FvdfEMLaerPjKdwn+Lpv+J35+Kc09bBP35en12ezHMEwS/zC/MxOzubbcHmpqewV+v4G/PgnMXkq/X1jWzxJH20tbleqd+L+zp1f5cCJqdNxl8br+Hp76w8n5Fr/XyRJEF4GfdV0tSxaQd8uqtHO9PEs6SPhTybAM8EMzTJgp28UWFbbhIhPn1Ii+JRfOiGf5x3gVEKP+WGfjc01UcwblrxTz7u+VudkT6AbS1GubW5LYHBNk74LovkaeB7ACx7zD96dD/bBVRVGtA6j9Hx4dy20Idyfny/nwseZEWGyq25rTW6+7pRAA2xvbMZzx6PxMM7vRBKkDcan/78H8fknQfR2zeS/Zxfv/kxBWpubgVCeBgMBhsh/hFnzQPCuns7WMQtDHpdHB9cxD/61QcxNGC12QwCjjKoPEf4zepfIIx1WR1VwsFtwAkQkJZ2MAw7+yx6KVZW9xJkNTHufpzTuK5hIUYzIG7myR56+welGOwfRHCvYxNgvr21i1E6jhGc40YAwW9/8xuE7DoePnyaweTFpQ3ILiA8R4haYmy0A3m/RnG3x9RbxriF8b7EgJ7ap89KPKvDLgBOp9E32J0B9cpywDyApra+CSW8GR9//HlUN7ZkwqOjuy8DAd/98DzOLnF+R4byMCV7QVnptL3D+KCX1V7HR9esUxtzrIqvv5mPtU1bntTAfG6NVdn+pAj474Y5bgQrmQflImg0W1iLAjc43gJQuP/gbrx6/Q7Gwgkxg+93UulZ2Qyjel3+KON1SJ4KUaVxeVYEwawWVyB08tyOfYIR3k/nju8A7gSnAnira/yurOy29K2tTeZ0kDsrsgoXFWMPa1tFrK6tJLizonFhdopvnMW9W+OMqSp+8+vXjKaWsV4BGFu5TzkCdoRhfh9DGPpaQEtldT08sYtCChTFNU52Wayt7rMu5xCnHGBWz3q2xeTISFzs18XSHKAD2SsC2War3TpaVHJryFTMGhG3Wmvkmuo998Ce303piGmQauvdMgpcVXEipDVu8UT5lUErr6UiRUqZ0//cE1XB1snyewJRlbyfc/18GJD0+gb6BdcaRINWVuNY1aOiSWchq851GI9ynVWS2XtNg8ZPt075U/BqEEPFtwVgtWJ/Z9e+fAX/GGjLACQ845gEvSpxFZdBcDPvKjv7ta8BTErInvT3fQP4/m7CQQdFnslqHIzFCc7v3TvdMdCN88NnBeO2sLKax22Yqvjs3wrP2Kqqs72ZuXVADwwxpJBnDUhZeZkG6Sd6JU2TThhClSf0TNDPdTTGjr+ntzs6O9oAxTVRXsWo0IN1ALFy5uXWW6tWTF4ZcLxZe427DrRG3xYwSkBmYwEPVgnnemoYABBlgMapqRUASkV0ArYM1lkVX8a9GX2sQOMreCGrWg7tbVmAWJON+DVR3dDC2FpTxj3cyx04Vl62Nrv9tRZ5Wo+BwRb4ydYAm9BLg6ChgE+UR7QMi8va4AAbWLDVC/zw8M6t+PLTjzKhJ6iqxwGzd7IH2tqn+xheq2Sd+7AB1xeMFMPlTp8DjGqlFR6N7fH87VxcAwYOWce3M3PI2CwydRxT76ZicW4WWjMH7uc5GiZm3iODb3F255dX4hA9+O7dEuO9gl+307EzObW4ZODhBDC5AzhpiJevZ+GUSnSOCZQz3l/lb+Sw3IPPamMTxzO3gMO39nbPFhbYYtdXY1fac4dSNTyuPPTF3MJC1ON4X5zLO+oq+aEAbvJ1AdKAM6y1oFTDbJDv5mEQTSPOVzKx5lZyx1XoOvgEPpMP5EtBmrIkL2jIbT+mgfbwIZNs9ug+OZZ3C2AhWCkqKtFgjN0WD651G2vQhr0W2NvGy9ZVB9hpAaIV3Rr2VhzHT7+0R/huzLzfi9evPJy3KQ9wbqgHgO2fxPb+CnIfcbQvuLU3Y20MD3VDSw8GKscutsXEZH28ffWO6x/H5L2u6IW3zgGfdx8MxYaJ/1rHsRX9w83x5g22fxdaQ/B9/FI/Z1X2/PwactzC5+wRe4DtXUaPHGQiWQfyCr1va6zevgHW/5y155rHtgnczbW34tOkfTkA1p6R+7uHmVBVBlpb26FFeywvLsK7ngOCk2TFPbI/NNybid997tOM7bKHqu+7k68S2bYVlQFF2wYY6LfSHg5Fz2ywNlaObkR1XUNUoHtroLtg0ESxwQLbPSjni9zXg5g6sUW2JLCnsYecaqHqqurT7l1Dj72SbdZKcXJxEANDI/DmYeoL7YStAk0aGFSXH9yubHKtDkfBlguLC6vwXAHorS5tbGhDFmzrdhoP7t+DR0/QJS2M+TAuoNflxTH6diWr/oaGh/gOIL3+OiZG+9MBX11dwfGeBztNZCV7ext6uL06Xj/XoeoEjDfH4LCHbp/H7tZxoKpwhLDn2O0pHNfTy8p49El3tPCdndJq2IXMPq5Wgh4elWLuXVV8+/VprKPLhML74C4LI6z0Oz48zEpBD+u1J7TtfsrKcfi5/thYZzQ3n0R93UXuAFG3lteUM/91dFUz3z9BT03iA1/EWNdQHG0fxtvF7Zjfthc5c6hvjm3wYVUV+g39sHlREf9udimmlktxiFweIdMm5t02jxJKR0H+Ux9eYXdqcPJGBwcTtNdid8Qj2RoBfZgOBkKJaGLbavPsgQLfKJ0FdtLGGHTLZB4f1P7l69gjD581kF3aWWPu29EPlhsaakYP7UV59XUMgi2aW8C3O2exvVFCfxfOmPqjtL2DLvScoQ54vTNti/pLO2SS0GBlf18fOqQVOVIPgeFZG7GDxSu7JbE6Ay0/iSHmVw02toJaPWcbK/WkLYMMauZ5PuDXocEu9GNTPHowhryU4pNPwdqjQ2DiXWQIPMXclH0dNXGEPN1sQqOZa3PNtvYu5l4VP3z/Mkqbpejp6Izezi5kpT0W5me4fneMj/SnDqyqaeS69swtkqMtXMP2U87dimB3wbhz1erRGvSS/H55ccS1mjLRZV/V0fEBbNIBPGPSFRpCMwOY09idDOKBq+/cvhdj+CutLdA19mJ0pB3foC4WsZMX19Xgw57c8Whrqi6xObq9zBZRcMrA0FD09vfE/OL8T0UCYNUyt7xXRhN6swIePtwrRYW8UnYcdfhId+49jpevZmNmdiuaLezgvo65r2cQXX+ErfKQ/WLHckl8foktx4bou+ivWMloolm7sYtPpV+1sbGBHtlIvWFA3PXKnaDoBnnNALG/G6zP77HOOr46kuIfdxfcfM7XDfKLr8QtGbiG79ta4SN4rwHZsKjEv7UxGRRNLFacoWLQVj3otdJWYu8MBOgHpP2DRuJb/3YdxVqOrcCLYFfGkbtelRVspDsZTHZ6vcRqvO5ZHepZMbvFRwaFDMA6N21W0cO4InGu2Fb5znZG6F0TcWK6IqhiIp17IqOOIwPpXNffva898SEMrxQYXqdf2XJcjkO7/ecgMR+6wZUGmdxZcY1uuod+fXxnJOV8Z++EtW5Bv1TGf/Vf/pP4+ZefxKO7E/Hs0R2+jE5ljXt67RV8ErNzi7F3fIrOR6GgiybGxtC9B2nvPUdJRaPf6RykmQFQPpk0lcYmGzIYxT91kHpfmoi9xc/SSrzvfK3sPgOrzGDzXoDPOgcGYmZpMXtu2yaut70zdtbdZQItrs7j8ZNHGezdwUcTk15cWm0P/sbfMgjueqk3Xrx8GRsYf4OxPV09MYg+koYmT+7dvpOJvvW11bSHYugedIGtLGbn5ph3sSOxt68/DlhjdcKRZ1qgZzy3zrPqnO/6OrKAntrasu2SRTpgJPSgu5pOoJ88qw3yDAGrtBvBRkVbKPWC/mRROS4d1Fk+5D153EI011N+FKO43ilfN/wMXa2U1VeSz8SC+mTJDDy8tv6qNlxekof0aQwOuRYm0jOAxFrKw7aCsGVdawsyx2XcUVhWthW3JxujvuYkmk1a7IFxr85gyPO4/QQcyBju3O1Dhs+Ru8349GcN4LCjePSwEx4BxyxxX/CHxTdWpV641Rb+tejR3ekn2DhuHb3d7eG5NKcnO8j/InqvGXpFfP+nBXwcA+lXyHkzMl+cQVPgHvwy+Ejb2IRe1UwYeGUm0LQKe3AZz57ch/crGYe7+yrQG2ASbG0Xuj/9F9Yq0MMX5cgH+G69ZAAwirX8CafbjtJqcbFMPeM24L8N/ss15jOH4FDBuAe+48QlfrUyFkaPHvhHv0H9oE30gGxbqdjuZhCe9EyoN1MzsQsvz6+Lhz2HZy95ZmxgGJvfECcVtfEKvLpyVIaM7HLP6ujuGUrZqmJN5phba3VD9IJhFrHjFfXVsXvI+E7Oo6MLrHm8n/banTRX17UxN4PvhF1rba6JybGK6O9px968i77B9nhw90GcHVXG3YnbcYF+sxDGllbukszCEXjYdsyVaVPKsoWmyalV5KiuqSl6BvrD9qizszP459up49WVMAM8a3yFNee6D+/eigbs5tribFye7scVsmV8Rr6ex//Rx3r6+GlcYdvroIlFg/Pzy+ASwER5DXa9HX/BrhLtcQQf1SLLm8jgyOhoJh08sFc7s834DVYWwXS+ys8s+FWvKh/8rU1PmeGpX+z7vqe9Ew87T8OmYjPXR3lbhOb66Ba2yXfaXttg2r7PcwXVywhU0ulobzcqXH+uMwk/6BMcnB7HMTrGpDMXz6Ix9beUktccn8Wkg+jjI9uAw+u28Oxtbovh3q7wMPRMriN/7hR1jDKrAX5l2372+oj6Y4gdD9sM6yNfwfueteguM/Sm33N+fCjnhmzqm6eNcTD8z6/bzUIf0sKw3EHOP+mmrRfHGX9xrX3N+0qjIj5U0FedbKDZlm/qOhMZ4jSTz2m/+EwRi8DmIucn8O4CfkwmLl0faeS68TQW0NLSjA9g3MjdAe58K8aqnjAuYEluBfK2uL4epf3dOHcX+tFJdA8MRSO44s27txlPPb8u5mPFvfcwJub4vKc8oIzdYGfJkTzDmvlTuhUWrnjkT7/DZ/39hsfU38Z9pJN09ae4RltpLKuJtcxWZxZrgBnEDUXisomxaPvBKuC73KHBbf1+3gNaSNNsH8Udebn4yajyZ35OmhlnMt5UJGikuzEE52FBnbvdLTStMC6GnNk2+xxecuz5ZAyuod/LsxZYWx83sSvX2Id/32AQr58xiJtr8PRzvu/Y/V2s7y6Riv/9f/3F3x5AJLNRHs7mtr/nr6diaw+jyuJUwxA7gA0XVUO4ChiYmXkHQx/hFA7EncmRONtfjfZme3W2IHxWOx/E8spifqavH0LXoAybcQ6thF86YYL1qeTXAbzb3OfweBvDPx2DAz0IQlkqPvvPahjzICkAv32Q7f+7ub6NQirF5K1OFuYwhoc8AKMVQ1ET66trGJluwMMJgP8gPGm+vh4jD2NNz87iCLHYELrYQnHIzyOAx1i8frEcq8sorgO3HjanAqvHWTeIcHi4E48f34mRka5oaTWgw6JxHXuGWuljQMZt0P/23/yRz57gdHXHJgp5ASX88tViZo2ePX4Qo2N9GWSowJEbGmnDQeuIRQzLy+ezGKaN3OKp097e2QE3l2c10XYJR+w0YgmHd2l+CYC9C8MdR6cBn/r2DKgI/t9Oz+KkdyP0DdHR1oNDvxdb2yhg5jc9sxN7tiNBQdoLubISdAHjVkNTeUhF60OBkTkUPoUhexICJMdR6mY9Fbe79+7Gy5dvoJ0VF8VWWLONXsEsqwE3DybZs3KO6wrodJVRIakwqqsUbwB3BvwNlir0VTHY35sA0e9nMA3QyKUzAG5vYYNYBnxte2RVnQcYW2Vo6wLXQzGxotWDBw9YW1QS6zoRf/rTNI5ne9y5M8xwDIYdx6c4rmWsgcJrpf86Rn1laScOwFNHB1YK6aiXxYMH9wFDVnTtw0OAwaPzuDysirUFlDrvC7Clo1tEDeQL3HUmisy1gqqCRCGi+DwQSWNmVbzC6Gedp21lBOQKrIKfykpgBU2tlFHpW0mlMKehhCgFwDZQVWxF9Xo6L241FWwKSlXqAl0Vn0Fyg5iFUnFkONWAamnmYZ8qInuJmgXV+St6mx5kVlllolJ3S7vrIdgQJHhf+dp1znvzt85UMf4TjGw797xGNlgLFKjflbcMhhQO0kU6WW4/0wZ7TbcF61rXwp8PHw5ER2stQH2XzxgoF5y4HVjQnuyR9PVAX89l0Ahp3OTdYrtaEZhVWUofjaM0S2OokQGUpHHkO5ncgLcvMYq2ZLFCD3PNdTGiAF5v6Onp9tqTp3UkE7D7OgKkDBikdNeDxlsOd111grynNNGwKWce4jeEzpRXEZNcjxOubZLzAjr98cWLuOQa7iTZR5d4qK5bGpWghgYPlt2PBZxDpbEJgNLSXBgmewraE/zyGhpWu9W9jTGVx8a6h4EJBNxWDUhiPQXfnrB/zHfKMUqdrc3xy599Hq0NGCFAlbK2z1pMz87n/LfQb25p17vqaTEYoZxdJU/mjgT4f35zLzYOz2IDXrP1iMFKWx3wEWgUMTUzgy5jjKBzaW9WexnnbfsAQHtyESubpTwc22pbZcMt1cq64CB7gAJOpqcXmDUzh5dsA3XImNpb23JbtH34rH700FcWKSv5PbsjKyDkeWhq2xC3Emp0bQ9homlpZQnw42HUTUkfexLLLxeXZ9ghjC78kToRPjqBb5N3uJbrmg4279kfVkDnmrt1O5Ob8h48koCM3/2cfKBuUN7cySKwL+caHoTmgWBu/08wxfULWSn42kC/vc498NGE+9b2JrJQVKxl4hNa+3nl1MN+TCKNDNVnpfXa0n78+N1abGycwjv2vkYfQHvLlR8+uRtvXs9DLuaGU1aNTmxrbWAsjfx9HGMjtlxq4r4t8cffL8bLFyXs9VG8e70fvQON2DCrcLdjcnwM3d8b/+Kfv0THNDOGttxto17u6hrOs2x2dqysA8QhMwla4QH10xnzkncHAIZuMxc3xLUOdTXLVhlrqx6cV5EOrNvKlQXn7HbScnS9v0tzD/08x4n5/LOP4Vtbr51FaW81hkc6or0F+h3s4NRblY9t2nNnkW0/rlOeZBC3czZif5uaqqOqpmhx0dnTl1uX0bw4hOrx4/AgePWxiSI0ENc5zGR4T2c7utAdI9WZ9LmMM5yw5dRFx/t78D08dX2BLcdBjKrk743VTXTeSQb7rnHMy3jfQI9BPu3F8uo6/HiC7An85WF0OPK2uVHK3S/aXJ1aQZ1JN3dQeK5Ge0dzjN0agl4A72wjdB5N9U3RC795uJi0aW3twE4WiT713+gojuPOZfzzf/48lhZ3Y3JyFHt0ivNn24nxqMOZn9lYZ/y1sXN4GvefdkepZJJkD7vdHM3QNS724ZlOxnIWqyuV8e7dJrzdxnvYfkzlJM6pBRbumrOaeXtrk3UHs6AIrbxraj7j+025BboKnDK38D6GR7uzndbWui2FiuDN9NRiNNS0gG0O47S2NS7qW9E1TchTb7SwDu1treju1ti4rIivZsCgZfAJstTc1oKc2GPaXQzHMdDflZUz9mc9x1EbQWfYIka9LiYxmWIRhXZBW1MkZ2rg8euYAxcqa3m2C/pCJ1fbqI43eQ8Tcx1BtjbTtlOdzK811jeW0q4MDLTFJ58PgtM2Y2q+hC5cxTbUwAfu1EK2y07j7sMHYIR9Pm+RhjtNbClyht4zULyVwVptrhXJR+DyXbftV2kLSmDBxtjZ1vZfg5cPU4/VNzjGKJxI7ID6Q97Xvmp/HWtfHzRsrkXP1MWzp7fgEx3CMpzB99iFc3TwbNy+fTf1bzXyB6mQI/T36lIG6DzccBsdcXrhgbBWFjbH7sZOXJ8XAaSKitqYm5uP4eEh6Ffgicuring/sxrr66VMXvb1wENgJoMmjtVD8UrbVpiDWS2iaGmMp09u44Tai38g7Jc+OjqC3ozY3UW+qrBHSwd5YHBp9wx96U4PE41X8er1a+7t2Vmek+G5YEvY42H8ia0YHmjBGSyPzz++h/OHo4x+mJmei77Brji/AhOhI/sGBtFd9fCPgWz1ylkmRVrasPvo9bLrYvfmb//+NWs4ABdU5W6eGrCO7TPsD70wv4ivsxRNLW2xVXLO+FdbJ9EInveA8jzYHV2ewWr4VkdVO+B2enGmVYVp03gafBfHyWs3jqG/WxCljXBdLQDRPnhNcZDX08Zpyyya0M7YwkA+zs/wPe+hrImDxcnpUPJTvSPvyN8GTHUirQS2vZMBeV1v7+/97Pvu7zrVNzsSxIqOyWSA9kqbaHDUebZj7/2+PJ2BZBjE63g/K0yLascCY+eYubb+gX6K2Mv2kiZEEi8zQh1m5+qTiaGfbVEjEJXvTGgXONrflSUf0tBr+9qNXfWefs5xFw8wEuNTJ4hdHa89mm8Nd8f9yf5oRM4fPv0onjx5FB9+8Bgs3IqelXcrU9dmIgT+cU3v3rufzv/03EJs5rkAFow0x+iwRWYnudPVxNqZuEJZE6cyX+2AVbTu/vChX+76uH7iXsdk0M0AjnOpZC1q0RNnZZexd3Eaf//Hr+MPP7yKcvikHv0qzjShLp76j//6P0qfz8KqlY3VeL8wj7/D+mAjy7Aljcjfrdu3EsfbusEDTm2ToX9hgjELW/jdswak033m+OL5c8ZmNXNX9Hb34O+Z6N3Jlp51YG7b+u2zbhb3bYpv8O0MxFlw445FK1UthLA4bnd7NxOh1TW2JcQwagiZtxid2cb9B7fQGT3ovm3woDvMiuRZtrWAh6S7Ox3quac4XvmTl/Sn9J/kH/lAvil8r6Iq+QSdlBX+6CDnZUBdGntf+dbkgD6wwXEDkBZVifcsHlIGDJarh8WhjlNf3wIDW5gen2q7m+KTj8aZy1J0tZfHZ1+0R1M7uhX/9OFHJk8946g5K327+lrg01IMDDbG0sJ0tBokh482tz3HB/wk3fbBJrxmgYLVu/ryFkTtlbax7TtZtNnYVB8j45PY6hV0ZC1zYZ6M/VI8Au6SDkyR77p7ATkEr4tvbVepPHQgsxjs6GAu+h8z09PQqAWb1Qw91Q/gJnw0PM84PDmPuqaOmF0W92PHTtGh4kB8DH1h7yfv6s9ke0b8cHe22ZLYnQnGiy4RgsM9EzXwBzxgTMOdf2fon314YXtrg3loHzfTZyjnO0Pd3ZlcslXQwspG9INX3VEx0t0S/V31MTHUHUd7+7EH/1vN/2Z+LbZPYCr8mr6+4cRjuCDwfwc2ai7GJvuipb8jvnnzIqpaWN++2ujtaUQhnybma2ruQ7czz/nl2No8Blu2xuc/G4yBIfxp5jw9u4q8tsfrH7WLteFurubahnj55nXO58MPP8TmFLvIZ7EVm+itTz75MuM7deCT1c2N+OaHH+ME+zCDLU1dx9oay3HXnrrBIG0rsmzSYQibNTZq8SNLhX6pr2vIxElNQ2u8m57Hdm/Go8dP0bdgG+z0V3/4NqrrWmJk4i46CXxu9w5scUtbF2uIPqptQh+fMuce+AWf//gwNhhTiXFmUk2G4aFs3Ngd+Uj970M9pt3Qpqib/Nw547LPu8lC5cqWcPoJJrfVsWo+v61OtwtCC3jPQL/XVk+7Y8kgaxl4DCLGCOt9p18/uypWSuBsrm3hXZ4niF0T0/lwqMrjyFB/PLp7B0zO2pv0YB4dNQ3RBh2bsS22CnLO6adzT3coZstW6C5eNBlhkSpDy/kY18iDsvHrjGmpm5Me/NPuqZeNqUmrpEtBmnzff/4nLbXD+hASTRtk0t33/LsI8OaXmLuBvCLorC31mv7zTe2U19H+1NUWXQgYKrqI15Ah43cmfdyR7RhzEuo2/jYO2GhcgNf9pz6x+EW9Ka8ZecOtQ5uVxTY29NSiOe5n6+PegdHkwcXFOeTHsw7Ft9i3RvA5c7NASBpo531IVzFIPrh/8eOnn7z859/z/8xZe8dffif9bGhgvMsEmXTw7+Q95MjvZlG0tOCpzJlscUy215XFnJc7Xl1T+dOH3zOG53Vufvc9i4ly3RwYDy6d653v84f3d23zOzy1A8YBjTNUQn87oszNLyRmktzpZ6Tug/eltevHNcWU+Zp2hacP7+u1Ewewdvk5/va+FhjJXzne4sOJI30aC6n47HH735Y1BATwhPja2ChtxVsWv6G1OcYx6gvrW/HDqzfZRsJe4x9/8XE6g7Pzc+mAN9RURmPNVdy7g4MJ6BgZvZVBdQ8zGB0ciZoKgNbuerQjnGMjw/EOoLsBeD/E4PzLv/vX8erdmzg4Pog1gEVHs8EKW4zodOkUG6yvzu3au7vHsbG+A2EassIZrBzVZbanKRzBnm7biVTF27fz8d2PMzhuLXloV1UVREZg21rrM6DVjCF59vBedLZ0x37pKn73+7coZQzFxh4MUBa9fW3R398V/b3dOB4AlpNdAMt4zM4A4Fk0D75LBkVgDvdd3JpsB/D46W3GfJ7V71fnxwCnpnj60ePY390EEM2xwC7medJt97DEmFAmTe15CKIBn77egVwc2wQY8Dcw6AE1bo1eXlxhrDtRiSH81ZefRyW66u33UxmQ/vlf/1WsbG6ns3R1UR6T4/fizq0nYa+xqZm52HZHA8Ye/szAEXxQAFSUnMo9nViYT2aSsRIAo8TNAMJDKRSbOPpWET8CwP7mN7/H8Nr/T0cNEMUFBTkqJQPJXTjb3sSKQE+Zl6ZmjD2QsIGfLfCLB1dU8f2edubIPYYH+lHgLfH9d9+nE6Hyl1mltwcqur3NnsUGYQR4dYBBq7waGioLsMR3BE+PHj+JrlacKgDdygqgYnc3GjAMqyubzClyJ0pjS13MY0QPStexsXwUBzjEjXVdAAVAAjxg5afObsQpjlxLPH02GWPjPXzuII5KJ3F2CEjEoUR1ZOBQYTULqoDrjPowoWRQxeongZ9BKUQyHRPHb0beh4Ir/aSjgXAPfvWT56yDFBBYZQYcReJD2gg0DdrqhCjs6QyhNFxDHc2sakbhqTS8viDeNhj+VDG47VsVlQ4M9NWhtrealVNu8dXo6pyVs0bS396rVkwJ7P2ih2PJP97PILbrdrOrwMqhRn6v5t46omZKDY6708Ag8jmOhuNqbm4CRO0iR2aKC77T+JdjwKzQ6e5kXVmCNORcp7oOsAnQ1zDV1DTCE1ZtY+BQthpxaaHxy3YszE+nyfsK8gXxKkPn5H28hgDJrO6BgR7+1uHMz3MtDZB6xL+vrwEdrIPXdKzSz2hzAme/x/VuWvh4ToKLZ6DUe7lm6kPXwIoTPpq7ho5P97NC2wMhBWlWINkyZwtw/ha+bLC9UlQWh8PtHwBcDdpdRz167/3rNxlcbM/gVhvXRtkjG93oqt39Hfi2Lc9G2D3cYCwNsTSPY8QamKizStFtuG3Ip732Dar1d7XHX/7iL/IUeWl/dnmaDpfB/rfvZuCR+iihOwShV4D2UXdqlZtEEZRdpoPmAVl/ejsbL94vxtryKkDALIZOj9u4L7IVyin03y4dIHcrgN0l7AY66fA0ljd3YmFtg58leK8uKwWAQanfpbNb0zPpCO3b2puTfwQxVeUYx1O0DTJtwuLhvYfImoeR45jy/ocfPkPmzjMoJW+aQMuglokcFx/WcfveBaDPik0P7y6SSuimxloAehsyXAlvFYEOz8OQZ5Uv11F+k69MGCfoQvYNOlvpqNE2UCLQdO2Va9dAebPSTZnTqczWZAy6hetOjE3Ed3/6DllQfxhg0egXBl7evcKWGuzRictt5ldl2S5AnjNJqHrhG7xfnQGCURyYJ48fx/Pv5mJhwX6J6NRTZOIEcMZPgzYLc8txuHuZukPwcwzINSD8448vUlecATT+/l+/RE6u48vP7yOH8GxDZ0wveH7Aebb3sjWJO15++w8/xvISdKppxzk5RH7KY3zkdrz8YZ7XrcQD7LGmVr8YcDKB04izacJKQLPPHExCAM2yIssgvLvpWHo+b8sbaAndPDBO2+shmMvLK/yshpdx7Jiz7RIM5DegOK6ww+MT2JRmnKmashgd6cdZasEpWUtZtXWWiaxO+D/bLaDrbFvWguOvPmlu7mZtPcB1j/WtzvZHJohMwo2O2Gt/B5xhccJIyvL11WEMj3RBI1t94ISeMY6c2yHr7vb5tvCg6qef3I2dDQ8gtAXcadhfGjbPpGkjwPMcHnpw/37qQPVbS2sPPLwPH1TDxz6rMkmlPu7B2Zp5PwM/wFO8f7CPnoNfhkZ6sCfH0cHnRodHGMNldHQ0M7+jePPyPTRrBI9dxcrSZjy8PwwYxtneL0c2DaIMIMP74S6uxblS1FfXRWsjMtLRGc2dAzE7N5sH8tZU7cTO2nI8uHWHNTqNJmhccWXSpRkeVy/vxF/+5T0cwlLcu18Tjx4OxR9/9w6HyeCDOr0hurs7krfLccIdZ1ztx9Bgc5R5nfYO6FeLHduIjs6GLL5oae6NpdW9mF2E5w0EsOa/fTMdU2Cf1YP1+NP0dHw3Mx2zeztx3NQQ/8+//4c4ArPqoFj1ZburGhwewf1/+jd/FX2dzdmyxF0W0tQdB8q6CkJ5Tg+An/4urlGOXf9Fz84p7UWtQdQrE+vadZ0BHKiUV7ANel3A7U/tv+1I6putUoSnWZvzi504u9iLweFh9DvOCTQweNHIZzr7OuPULc9X6swdbGwDcq7DvRel7VJW62mGDByZlBCI2he0G9ltBuMaMFG+tjbOsRXdrOVRJpjzUMtjbCW8J5ZSHyn7VpNbTSa28CwIe4TvI0ddHU2M4YCxN2fLAC6bOxLtEezOt/OTA/yAkQwc7WHLl8Fbe3u4fdcYbmh1zRO3BMxdJJbqcO62SocZ6H76wQfgs3lea4hf//oPqR82NrZieGgwdg2AN3fC95uZFDPIlLiyy+Ied2lGDA11pF66vj7NMSwvb8bs+xI2uSG++mYq5teOWLsObOIpYzuAB5rj91/9MfWqibjLywO8y+toMYEORrQ3s7vtdndX4/jEHc2laOlsg562VrmG9kcxM7OG3FbHArpAe9I32MfabaBTVtPxYohxZ6Ipxse74/3UfLx4sZBtK2zPYgJ+fHQYmVvG9tnGqylOTbR39vDZ6bg80xksAggWNWgDtB8GHB2zr/vT3bbiLhOVyo4YQ8fQ13z409f+Q0wvVpMXb96/wSZZNch3tWMG0jOxzj/1q5WNOr43fCwNdRidp9fLdo3HYAJe04k1SW4PXnGvn7cdi4ED7aR4SMdbfChWdAw61Npl7akKWSdZOSqCqFgBeMcAtvfxHibHHbfvW9GvDVWuxFfqBoPG2mJ3iLmLRrpJnxwnPO7aZOsb7u34DPYqRAYxi4KCIlniPRyzc7RYw3H7umP3e87fdRDni9C9nq2eysARt0d68bsGwraDp5flYDtxCjgJX8nKcQu4bD+JIcuAkw/x5PjERDx48gT5WY8f8bO1kQ/v3oYu8L14DL1tsNs115FXbqWvCYo8RJL5iwn0P8SyVhhnJR+/Wyhny0fAROyeH8XU0nycYHB+/c2fwJnd8fz123j99h305Xqsoe3ZDJQODAxmT2d39v/w6lUG4zfQPfa4X1xex17bImE3NsBNVl+3Yx/EHga5VJvtrLPjW1oB783NJIZjlfGt+8AZh3G4Bz9BJ8ev/+P5eFZwe/6apLKFSF2D7ZOKYId4/vjwDLtlL+7irB/9KOmh7xlXrBc/DDutrS3loakj2JR5dM0BY5U2Jq1cBwOe4jH52cB9sa4/HerI2hssbWltQW8Wu2CkrTIiz6hDxfxi5DwDAluivZB/sj0UvOyO6CxE4jMmYrXzuRaM8+RcWXAHXxk0a4ud0ibj3WBN8YEua5gfeJrvXdcg6+XLMTqJ7e0si3//P63G3nFVXJZVx+x8KeaXq+Pr3x/E+lpFDAz1xL3HHVHTdMj80P9HzdHbPch4LQQJsEghUyaNHUcN/OxO8lbuvwsuPDktj7nZbWyh8y3P+Vntq3+zXdriJ2sKvvCMGyv09WXEGXnWgTjmQh4siiY8h8QdwaBm/EdUMPO0xU4lPtvB8UVccY1tdPLO4QlrytjQHRbgMPD8fsoJP72P/Oj5d37/FBx+Bb6VObLQg/WT/gYc67Dv9uo/h/bV8Ll4VFttu9Ma7Mul+hs/Yh1+nV/ZiH3GPdTaEB+MjUZdME/48eQE/iqvjZm1g6iub0UxIGPgwywmww9o6eiKtsra+OLeeHQMNcWPGwuxdbgbE3eHsRM10YbdPtrfBnP1c310JjI+u7CIPqmP3t5abM48uNKq5mpw6HD88N0xelY5lX+5F7yjrP7D737LPMuyeMT7GqT9/tsfYnF+AfvejU6piQ0wwbuF+djaPcgYjD6LCWIQGD8LeSloCN3gtTkw29T76fRh6pHfEwg/PDkZ+6cX8eObt9BlOxMMZVx7dWsr/24Er0zcvR9rWxvQ4CJWweIdPX3wXwVLUANuOI6x0RH8mEOwayl3+e6ji3N3ILKgXfF+DCZlSDv054dKj6e7kowFOFqHbCDdYL9jV6/rS/ErPKFHp41wxwZ4Hpwsu2gXcqcWf+iLnqo74NluMMMt9FcLvGAMZg2/5ojv6peJRwy06rN5be0bd45mdF0vc15bW40SvNyAL9rX0Bpjmai95nPV2UbqFJzEN7m3u8exj8i5gVrn6ESM46iTEkfy82bnmfO8CT77U3rYivTGv0uacAFtoDpF389gv7YnA+A89ZscR/qUvO8j6Vb8L6/j079vrittMobDGB1nVrWzRqjApHsdult8NQOPuB431zaYfQ1t/V5bS7GD0+sZrDYozqrkTocM9jt3xmqyx4SffAyrR3fPcI55cWEm48riqwv0Smd7N/QDQ2Kjbe9oBbvzSx3NtQr+LR76Rr7nuG5e9ae2hEG5hHynmK/fMx5lwaZ61+ISW8BmRw3sl0UibS1NmfDQnouBbdljmzlbqzk3cYPjkT9ukuep37mPNFA/Amz4S3vimIqfxtD0G30vixMdmUPEfrneTkmZ8frV8IQxtcWllcTf8oy85DUL+hfz8kv5t/zA/G7WNGnBe/5u8kfMYjyKP3mP+8Hnf6YVn9Ouad+4TVQ8uFP9tzuA+0OUl1nIru42GOI6jaa9upbWt/OgL6uyDI6YwfCkc4XRE6+t/jI4vr0NCMYwNDbapseWEicoLitADqPqWmYTaF9Ee39H9A52xvzCUtTidHuQ6quXMwzyKg8HHhysju622tjdOsp+6YurG7G+uY+jUvRnW1lbz+tq7Af7elmLylhaO4xd/r5CuU0ODsd4/1Ac7qzjBB1HV1Nl7Ky+j08/uwvY6OablYzjKg5QVLfu9cbt2wMIBArQynuc1lYAvsHSuZmFOACs37tzKxn8h+9e4lBfAUo0TgDO6iYYqR8i1sSPz19kVVFfH04qjGXFnVtvZXwPWKutU8iuoq+nHwXeGNc44KfHKKK17axEMDD1u999nQFVtzQu4rx4MGBdPUYWhT+D83AFZr0C7I4ODUU7QK22viX+0V/+Mibv3YpOjJEZWR1X+1DNLmzG6/dzKGn7ue1jsK18OINhVL4YAdbGrWeaULOMMkwrQu02xwxOMz4F2mxvoaAuuF91fPD0SXyD8Tk6tuI7st+iyoLLoBygKlI+jgP7AeB1YmQkRkfGcMyGY6C3J9e2H/76L371WfzNl3fj3iRr3dMGB6LY4IOV1bWsIm5sbktmleXN7h4c7TK+Cu53Fs06qSgWq4vb2lr4vTz7cTk3Qf0JDmuV1Ss4jjubB9AZo4IjuQ6QOdjfAfzNB6SOZ08+S+d05v1urK2ewKOnyUcmFsZue5gl4B+w3tHZFCOAeI1aWz3OX31PLM3tYFbtoSkwKioXbMVgVk3jrBBCDmW3AETQ00qFdCT4rLxrVZUg3Z5dWZF/amBZhec8rc4BhFjNAD3dfing8Zr+fQyf+z0rGjQOBrwErzoJOi9MOQOABiAchDsHfhpOUU3PeEwgODavZ9WUYFwHVjCosukEvOfuFj6vktAR18FScfqCnxEA64SdQ9B0jPiulUuZ+UThpdFjXZSd5iYPWMZY/UQjT8n34RZak4KajTqNH4O0SnKguz662wH10hjFa9XgOfxqpZlJwP/5IDiVcGWcIUsZ8AfgWhWgUVTRpbFUC/K4QG/5kLeucm2gIXMWhP+H2WEr0qzU1vAcHx7E6REO57kJJlv4WLFjIgEa4tj4t4HbXQCSRsLKXsejoXA83tPArzc1geW6SjvHKHAzCN/Q2ALQuY5d+GBmbTcuGbvzq2nA2FfZI/U8ttYP0SM4ynzPXswGZ84AcxrIJgzV2dmBmRGIV8frl4ztNFZXTmOvBNBnDXBj0wgY5BS8H+7sRSv8+NnTB3F/cjSrSRuam1Iv2LLEVgLdXb3pZK5vbiQPlUGD4Z52DPAZTqyER6c3dcW7pe34/tU0jsMJOq4+6puakwcEQvKmDp00PofH6wC/VuEZKHnw+EEsrCzFNkC8Et2yf3oQLW2N2W/Tymv5MgGjDA2lUp/+BMLVc2bx5a97dydiGF3zww9vYhP6KRN7ezoJxdZLgZf8KehCoWQAqRI67e15SOhhDPS3RhMAYAfdI4ukca28RNdUAVKacMB2mcNZ6jmTYVacWm1kuzgNfFGFjvODTCrDBoUFyPKWVR0eQC2v6SBJF411ggIdWdjYw1cX5j1kzflYcVhUGxjYFdPp8LZ0NsILOPCMwXt5kJ5O6+GeVYdlaScOkSlb09Riwzra6uGT4Xg3tcJnPdTSRIM737bguMoChDqWcyt+yzNIW3ZtH+RKdPtxLC5uc+/66GQtttCbPQOVMTHcGPdv34vV7aW4OC6Pf/i7GfRBezS22E+5KbY2+N7cYezvepjWEWtxGHNLpaiqbcMRK4P36gBZtVEGYCq7cIwt0dndiu7dZ746kgI9bA22ylZzZXwnExspO0VgwMoQEx1dHT3ZM1ZZlFa9Pdj1K5x0wFx3fze6dS/GxoeYMyATnWGVnetjgKEBZ253B92H/HpOkH1srQZ3x9j2DphjYTvmFndiq3QSq+u78JDA1kCnvfzh08PjWFpeSyd9YGAkzk5sE8B1sVFlcYqeB7RVXGRwsrm1LMZv9WU1u21YHj2+nX3hDRp0MwdFdnp+EVxl1UlDnF6An5pw6DbWM/i8sLiKfdpDf1QlPpu8NcyYD2J3+xB9YwtDWxJuZWVNG87g9TXyi/6yEtrghLsrunEcPSjVFiyj47ehzXW8n9GJ06GwjUA9svMeebKi9Txx0jprV3bdiCO+xxo1xRp0WDIoUed5Rh1xgL5jutE/1Jt6JR2tCvQbOqmxtRGH1yQqPF8NrWZrY2WpIpZWdmJ7z11RjbGGszwyOoZ+KJI2W9ur0KQ8enGcmxsrsvoQYYjRsf5MblbzHQ8a3NrH8VyP+Oa7qXi/tByrrMUJDNLeXRGtXXXxfmGF11k3ZGGdNT7J1kFHccS67xyg77F514c78atPn0Z/ZwNrgX2Dp7TP2gWdRuUt2wxeYj+0DehrnRJxkLshX795ncZU3eZnrGwHLeT3+FbuFpDfYGL4VuBt+706HH0reOf4uzwdDc9jWFjcgBd3Esu628FgpQGCb7/9ESf6NIsP1tf20EHiNRxWgx7oDHWIh3x1dnak79HSioxdnCKD28hMA+tUHy9erYIj1TvV2JA9+P04TOIYFrAFTUU5jjH4Zg9boE6xmlMbazCxjnl6BtTeQQk83xQT8E1pFz3S0BTHyPbDu/ejvroyZmbe5kHsV9EMf5blzhd3SdrK6pT1uji7AhdbaGDitRRr2+iVqoZ4+eqHePxwBB49iU74dnl5G961hUwb40IHoEcNIKvntJW9vX1cH/nV2eb9i4rz6OlrZ9Tgq2PWWBu5YcsrdP45ssI6s4pRfn0a46PKhYddQjjsSW93J/c9wsFvj8vT6kyEat/awKfLywsxeftxrK7uxMs3M+gudK+6kX8mTVpbkUn4Tr6yNZgFLtoi22xd4CB/+MFQ1MI73c3V4F9kdW8DeWiNjc09Pt8ZTTjXbY2d0OASXt6KrrY+dGgH+H6FoXnOiruVPJelaGFgoU2BF9ztBFqA1117d0QUlVw4uTCEWMfviDH9KY4zkKne9HriBPnYSj13k2mCPJOhBifxwt2V/LMgw6dJBqvkXbfEUFzPCr0OA7qMyXZ47W0dmaT2/rb10Kk2YGnAwIpe+Vl8KsYUk3pD8ZBzcRwFBrUCtQqeL84iyAMGuZ/2R39DB9bv+poP5201tpjUXaBiNnckuDNPTOG9/CleFCxrF/ysznzShWsZQDHAIxY1cCSGkLbafOXb4ILtHtSd2WKB+RXtH3gDuhkI0V9yfv40WCB9T44Oo6ejPh49mYg/ff82VjYOY2V5NZaQ77nl9ZhZWo3X+JPT8yvx7r07O/h9ZhH7PB9T04uxulkCdzXw2jw+ILZrYjw80LPSsyiwaQY3jgz6s6ZiSnGaWMD7F9Xq6B7GKAYVk+qjq3n0T2ylwAdiYX0jplZW4wX33j/FfwaXWLVryykPTsQEwddnWYhU7NisiPVt9Dh64fgE3bthkHk1MdI2r5u80DdwZ94gPqk8JI0NEhnCs4/+6hp2iO+brNe+2yZzaXE+1rFv7nYpIeNVrJlBfitPxc5W9btbxB1y55d72EWT0wepF1o8U6jBQhl4G7vrbgHxt8mjts62ODsyBnAdG+tbYJhVRhThIcGOlSH92Zf1M9lG4ieZcq0Nzss7yoaBn4xbMJ8MnvA9eaGocD9F9orElHqjWhzFd5Qt55+FA+jiI/wGxA7ZaQSrgOP3StEOhhejWAhgoZFBJ30Gd3VUg/dPr8Ef60tRj2zNwStzU8dx7wn2fK2esbXhe5/E7/5wwtz06brhA/QS+niP5eiCto7pxTdbcXp4xbpWxf4R9u6y2OHiuD33pBvMZaeCA/CxSZuKaIA2+BxnHmiMHZdvoEP6g/qFyLE+qvLiuW2KgnEfZcDqXwPVWdTEqqPm+U7E0uoi+rU5qsEtaBbW+ThW0eUz4KAd1sgqf104g7vykLjYMwUyKAUj2jlAv8fqfv1sA2jquxs9pg9tkEw/VoytXKqrKrhWnrXDz3P0iDxVAtddcn135PUP9DPWvdhZXY2uevQDcz7cOo4qcOzM9kGs7Z/F9pG6pTzbbLn7xB2IcwvLcbS4F70t1dE31hyvV+ZiE/14fHkay6v4IkceNN0YW1sX8duv3oGtIgs8untbo7XDs7XKYmh8AJlsjL//O2TqtAPZrYkrdG8VdiNb5mL3n798mbsG+3p68qDdenTv5Pho/PYPXyOPNfF2fj6+/fF5XDFfDyIWiGRLWmgsHYuiMmgIHYtDZy38Oo5ZrrmJTa5nniYDbRHrWWx//Po75Pcw1+KP330f//YffhsLyxtxF5s+MDyEzd/JQhzPxrClj3bZYi7PCuiHPu6q9vDw7c1N+Psg5UjZ0Nfx9yJBWegl9Xfhi+u3m9JIlcqf7sg3YA560qc5Aa8dg2/RaX5OudNWdGBztB83mMxAqe3EGtCbu/iL3A3qlsUD42PIIVzN+lzEPPrpAP71VrZf1h+XV+RdB2Fg10NbezrRTWvrWWBnr/92ZLQDf6UKptZOliHXHjR7gi6Q1o7BQkTnpW3O5BO2QLxn7Ead4C5pi2S1Veoe6ZF2hjloh/yM/yv++av0LeanTBTjFFfy76fv5vry9D2/5PvSyO/68HV3LuSffoaHQXvl1/iM64FK42dZNDa3x4H+3uoKn3Ie4o3CHhaxm0rsT9GO2mspa2KA4h7oAS50xJxr0OFFuy0Yn7GbnOvpdadsXXZ48XvaZ4szBweGch7qylr98p/m6feKGRSP/MtJOE3eK/6Ed3zt5nf+JT19gWv404I5Zy191RdZjJevqEv4wfcyqaLOYA7GfHzIr75+Q+Pi6uoov8dfjMG/XRvHm/iD3y28VR9JF68tnrDI1M94b+21ukv9m0mGJmSU761gj/eNGTD0IiEk/ZEd58X9nbLr4U15ide4OU8TXN5TJVesV2HbfDh258GbOQYTt1JFnnK9K/53/5sv/7ahDIAIs9bjzF5f4bDJ5CjK93PzUV3fFF19AxiV/exDvrayDgEQgLpii/MlTt3waF8GHGp4fv/DtyhYBOwYVIAzh8ZlcDsMAMMTLTAEQoOCqa7p5LW6mJ9bixMchTIMw8ToMMIBkG7kWlXNsbZpttpDLhpjkDHYi6waMGA7DxnSoOGrV3Mxv8L9TpwDLAKwqAEsNPeg2Aa6oqy6Lhpam+L8uiFev93AmT+M91NLGNL1ONzZyrYvBuLsO+WhUdulzdzyac+4RZTrxYVbqe2/hOPcM4jiKY/FpXXocRob2/so59V48OQDCFsT72fX48Xr6ThGQbiYUzhcxwDBjvbmrM4xieABpPbUtu+cSZS9U5RLW0MM4Rx0dLVGe2dXfP3NCwDhJo7ESTx/NQXNd2Ogb4J5N8Zf/sf/SXz281/kSdPvp1/jqP8eEluRfI5hWuZebfHu7ULMMpb9g9MUskbWUOOlw9fe0crcGnj9NJMePuQVg7DHGAaD02cX9uODzrVFRUtWg6FYnzx6FD/++IrrHv3Z8FvRYUW0widgb0M5eNiX25U3oMHWdim2MAZH+zt5sGdfW1U8u+shukc4YhPxfn4zfvf9ywQM9q10/RTEVLA4Tnkyf1V5DA0OwM0IJg65gX950PvoOHtfq0b6ulnz1oZ4cO92BmPcGv/pZw9xTq5jZKwphobN+FWx5pfx29/8wBh6MXSAf9bdrWrSoR9joRB7/f39Urx9M5XBlSVA+eHuNYDyGqfIShsrDqwoRwmiSPMAMBRYZtKgmYFwnbUElii1VPhc8yaLmJlblIsBXOeLPBdKgWsK2AU+uVUJIquQNNwqVa8jrU0oCeLsMZbgFAOZCofPC0KterA3nNuCPdjXa2TG2ZVFdgSzgjiBnSpBhS4AdjeCCkWZsxJLZbUJ4NHgtre1Q5sC1KtMrUy3osUgpXTwp62HTFppTDVCngdSHBzKPFGEKkFpZC/drNhCns9Z02p38qAMtza3Y6ivETDRZJQvHTpRHB+Bjh4wV2wFN/hqwC4BAryTDjE0MkDoXAtjYPa6qHqy8kvgbgWaBtJWRo7XsahcU+mzCDpUJjqkQX2dmdOaVK6uiQEeDY/BW3tSpvPLax7WayDJgKtVpGl0GI/3FngZxJGnjgDfOstWZlk97VZtVHH2udtF5r559T7W0Efb6Mdyqzatuj3CaT64ygC46+yaugtDoGOweXllDZk2WFsR796txtEp96u0sqoqlpd3o0YgdQHohoxulz043IoujPxwT2c8vT8GqGwGpBRVIPKeVdIaEQPzZRj+NeTCbdpXAL5BgKKVZkfot+rmzvjdd6/iX/z97+McnrqA2PaLlRYGIwQL8rOZdvstmizq7e1l/Y6RzZXYQCdY7f1+fi4Gxoazv7uHt84vGPyU3wvAaOJGYKE3alKsmXtYsWeCSmfN9jYGbLc3d7Ii3EX34NqxyZHo7LQKejtlob29A30HaET/ZWstwElnZ1M8ejSeASx3T+gA17Hm5WUXMdTfGyNZebvFmM+jjjUTZBnsN9Be7PxQFjHQ/MuqsFP4H7tnlb96N0EM76sPpKsHTV/gIBgoUL5tmWfSYBdHSL7wGgIsjb+JQXtV6xhG5XU0u2Wa+xkUFJRUIi9nfN4EvQES2D3a2g0qVsZ3334f715vxfrqUTqhDYjSJ5/fx361xerGCnqxKoaHocflYdyFB+7eHY1RbPgnn3wM7dqxqe+jp6cxekb2Y3ZqOaoNuHU3xerSZgZORkd7oRPUhAYe8DUy2pnfffF8AfKXgxO60RnuCLlgbOdZ0VZRdR493fYk3c6xH5/s81mr5ZrCQ5XLytA90L+psRWZBNCgN9Vv26VS6ok8Z6KpPgOCOgfuNltfW2Me/djNYifGytpqvHnznmuf5merfgJC7sDaXPfQUAF27U87BNGnBnzQgbk7Av4qQ97ctbC/784pgws4ge/nWI+alAXv19XZi76uiv6+QeYObbDr6bwfYscZ7w42w/ZQFZVX0dbpPSpicaGEbjgDe0zlZ1cWwR+zs9BtAvpcRHNbF/RsyPEzxOR/ez4bfFlcXosWnLT6hmp0C+t/AG1OK7jWKjoXnuL+Hljv1tnOrubkhfZ29bRJ2vWsdPXA3MtLW2TZ07kxXj1/jz1vjvV1WxY0xTKO7PEhPNaEzgOyLUyV0tF9+GA4hocaY2l5Nn78YT0Gx8bgYXQr+qKlrTrK4efllRIOXw328zD72lZCA6unrGY2OPrNVwepe559MgYm2k0s09Rsm5GapLvVQOJN20411ZfH1vpiJlft36u+NZFa2irhTLdFj20iL05idKw1PvnZRHT0odsroF/DRfz8r3uRbtZ5swzcyD3Rw5dgtnJ0B74HtKuJeuxIT1N1fHRvPM72tqOuuhbnY5A13wOA8yGIpj1B0EXOcDIcCkg32K81ERtubmykrCrrXBldsI/uBS+hM6or0IRlhZNxrszzCbGUVZw6yRsbO6nLPJx7dW0Z/byZtqIBXFdX24gcHMQsOMMzWCrK69A1BoxMFheJaPXhjV1BBcBb1akntC+2I5I3JyfvY+suY33zIgMI5RV+T3wnzhBCWZ3smUfl8bMvnqRtW10rRQffNaBo5ZwYe2buPY53UZAwM7cc0zNL8AFOPZj00DM/SsdJ71dv34dtItwd8fLlFNjZgiCUEfLkuLdK9qMuw94jy/ubSdrRkZ54/MDe5PsxMX4HHtpDfi7Q4SV4ARmHZ91h1N7elbp+fX09ZWv3YDvKq8tjfWslurBbd8ZHWSN5K/ZfYwAA//RJREFU+zKeP59mjRvRNecxPNaLA98Ubc3VyGlTABvQG+rPqxgZ7MmduqWtPdYS/rsuxx85ST+kCrzb1DQQm9sX0OQEOrdjo915dMD6eH4HfAvN93YOo4uxNdSWIy86xuCHC6s5ZxIDPLr7IO7c7YhnH7dHLbp86v16rpnJhCP8hupadDz6yjMTbCF0dIg9wa8Q07ieYigxhjZOfCHOsEBELOZDvhK3ZYCf17PC/egIm2ZyBLup08jToLbftdLNJKDEFz/6PYPgypcYz5004skisWC1Yg28UwNdDPj7tWt0uYUr8DvXKLBksY0cl/YnTKqp00XXYbXSuS51kzs8vYjB98IZ1fYVVY7yxU2Fpq1VnYPXkJ/Vzd7DpIV4qejhjF2ELhbXKGPuYpQWzlFbq27zIdbwDTG5+OsGM4sbLXjR6b7BoeJjx6MdMFGnTXNsVhabVHAM/i1NmBw0sV1FsVtPn0lMbfulsaGuuHW3P/7ZP/u7+N3XP2KH3iAP7+P7V6/jzfuZ/Pntn36M2fmlmJ2ZBecswxdz8fV3P8S3P/zIez9g7y+jBz9XfrtzZxI7Z/uTU3Rqc9Q1t8UFuuUQHHaOXLV09KHjsF8ArzNkzWriSmiu/4S3GtesbS3fKUcH/LN//i/i//Nvfx1Lnr8Ev6sPd8ExJt9NtnR2d6V+3ALr2Fpuh/m8mZqOXXDRNdf14F3bMNahk20vIsZz95k8JsaTRvv7u+nnmJAZxU4MDo1kEYNJNtsNiWW67BePPzd5+3a8fT8r54A97cV+yJiwPU3i1GN47TRs4eJ5e54xs7W9FRMTvfHs2Rh6QL/ihHWrSZnqR39ru628tdVOD3qsCrq4drbsmrw1kckJMb1VoLk7k/XULjp+5czAogwsb8q78oJ+jTrnpmhHn+qmhY9PeSZ9Gr7j59TH7sxW3+tXdaDzxSzuRhodGcykw+bWetoC13UfPpIH1f8Hp3txeLoPDm6Jkcmh+OqPb2LywUT0T7TGV78ri99/exZdww+wU9WxD8YVJ2UQ9PIozy0z1jL9diurcBvAdjPT6suuOD4/ZD2aE09t4ZNZLf700X1w7WD8+OIFPLAf2/avB0851opyeAl+M4bgnEyMWPAj73vWjFX0YlvxrPSyTUlLaxPfOU67aWsld3OYJKit9OyTbuiHfIOdYE74VDrrz8GfrH0Ztiz9XLCevoy2zR0FBvs9ZyADndBX3K0vrQ4z3uBuHB9FVa+6pgY7fRbWIFmU9amHx/K6a24AXF/GBNnh3haK8wz9fDse3xmO1pqGWN8+im3G92JpIy6hwSCYrKOuLdaZR2tzfUyAdd25dnhwFHc/gq/vYRPwbedNauNunJ6Cd8LEUTl27Cqm3+P/bpmYZ63QU8D56O1pT/v3P/53W9HdO5DFsZure+gm+OjMghUP2D6I+cXl2INv1e0P7t5NH9XK6Uqw4W+/+T5meN/Cjmpwiwks6e1PsZR+kthcXSsdTbDpnxiEzaQv9LLV49T7qWhsacv2PV+jc/aPz+INNrwE9rDN3sVleTx59kEWY2xgd022qAeqaupZM2QEXKW/PTTQFxfIzsmhu3DXkWFbyBbY5/8v4MhTHaGe9mGsQXuiPs6dAOpuPivOKOIGRRtFH+p7ZUQ8a5FX2ht4wR388r+Jsy3wocV3NVzlVm9fDDe3RgPzlneO+O4sOPYcHekOIGkAByaPaxPcIeT96pBraWpbRdehBT5vx9du4DvVfFckV4auAdjGNvb9lDHYh98gtrrEeZgsNMGtItD/dUwtLfAeNsK5a0Octw/th8ls741JSfpILx/qoOR73vPj/lQneRGmlWPxKvn+T9/xIZ28hz9NAPvOzWtZkINOygJH5PSMNZGPmsFsJfDV8spqfra4D9+Hv92tpr30kOG0tbznAehFQt1RME/GkJLIXPaPoAtz1k+qAifZ6tTvF211bNdTjb2sQy9a2Q+Pogfqobly7VrkI8kjTQo9XNCgoD8/8snQ8+HrfiE/zefUwzfzTX776X11mH8b8JZn5ACv6338iGNMmvs3F5dnc1V4Ly/BZ02c+as6X9n0oY+T13AMfF/74Gd9OF55VbykDJokNvbiGaH6stJjedUDto/T36/BJorvjJNkMocxe0PH6dNxy2fJQ/lUVxbzKOZSPKSZvCWfpez5k9ctejxl3Sv+t/+rn/9tGyDZLKkMXIuTvHOE49oKcAJYH2Kk7Sk6PDoS47fGUUA6xmcxPjnGrC6jCcDgyPZQrG6Nr2ABr3FUZhY248Wb5VjbOkCBNsbo6GD88atXKRQeLvvDd+8TBCOGWbF0criHEG4i1DBhXRcCZDCtFdAwGuuryzE3MwVpz+LW5EAMDrpVE2FB+B4+vR9dvR2xtnoRr74/j6+/34/ffHMYXz8/id9/sxO/+8M+rx3Fdz+c4LBux/HBdfw3//Qfx19+9nHcGx/E6I9znQaM3xuA1QnX7sMRasTBrgdwMd+T7ejrb8RAX8VAfyd02slKwkq/g9NcgQDMLS3FKo6zVXPlKN2xW7dy61pjQ2scXezlVrXKinZAy1n0D44wNxxZGL+1pQumr45pgJWV6WYKPWRyF2ejqsye1yghhKS2qglGqEFJt8ejp0+jZ3A4v390uAvAHI3F2ffx/Ltvo7+3K37xy8+ghT2tj3H8xgCitmg5jqdPngB0DfKfxdjYBGAKxQrTCW6zov+0aAkjyFchCv4NUKV08ayHGf+Tv/mP4yWg1YMek6Fgfhm8u6cHOuGcwFS24BCAVZUb6KgHlKF8bZ8EELdi7MFEX9webQOo2j/6NP6nf/VtlHB2dKKw9ygaBUvhvkzGl6l1/C9s4VFmf7YGgJMCUxj6MRw+s2aCBoVFAG4GswOAOTA4GEcnBkkDA2tWuywmx4dj/q399WwdZZuQK57nCMNFeEq2vbNPz/YBnJvxwQe38mwFeyKPj4xEd/tArC3uMrdqlIejNEBuf+ybg2aLh4Jvwsi/PXyxDYfKII8HO5uhdau8v3e0Aqow0H43M72qCWgquDJA38h6afB0zpyX7Q/st25yQSdD5e2auYZeQ6dJ5WXQ2/XRWXQHjk68gXGTClZkSVuVhnRrZ+wdOX4VdE8aVp0gEynFQX5FcL9wHCsSmAiuBL4GK1UqKkvH4BxUht7X8WSQn88JDlSkAkKNoIpZp14lnT3gBNEHBsulOzI+3hXDg82FIeCeZ6z9mZX9MKaG1WCLc1TZ+pR/fUgTx2CgNQMyGCyBt8pYI2WCKpUltHEMgiNpYOWBCtm2Wc5HQ6SCzYpL1kpwWQdoVFlr0KWx1W/e20o2E4YQFePueR+ANcEu1zZobk9A+dRx+D3f20H2HKfOaPYarEKzMdd/99X3yMJFlNerQ2tiYdGk2TogtjqDCyZb3TJmJV0mEZRV6NOKA6MemV/cj7rGrtjePGTdz6IaHVUJzdz6XFmFjNVUxOjAcDy4dx8evkAm2rL9wzZOYJllMXC0/1llLnjFp4jFrc04YcwmJvq6WpGTw9g6Oo/f/ulF/P6HV3GOLBxCk+LwUOspIkF2sbWsPGlikNLAAiRKHhK8u6V9YxsQDT/oiBTArizm5hbgIYdiAP0sxyN4zQorx4aO9uHPrGhDJ3gfD3S1T7Q7fkwO2Sewvb05RsaGoPdu7OwcRBOOiRVjrqng3QNbb90ag75VsbC0kmvsenr4mA6CSQK3gQts5A8PiJaXNapZiaj+Y1CCICsi3C1l4EcetdrZbL3OtO3bbH/huTIN6K69/R1ohHMC+8rB8qK684Y/ynA6PLxZkGVrJiaasuh15a+UXXhZHWiwgovzvMbm2PPzQZQ2D2JlCeeMcR0ebyGLOPI7y8yhMTxc1Lo/W8Ch+WJnbyc6u+qZ13b8wHq+ez8XV2Xn8dFHt+PuZHeM9bey9lvR2uEBvyfxfmo9urtbcNy7cWo8ADTi4cPRDGQ+/3E3Do502GtAHsi7OqdSUGnbHHuzM9trZeiA94st8h44/fLVVFbOA9PSsdo7wDbpH8q8fCX7y/JUl6h75LPZ2cUYwOEolTbSoSoxEIOOeTg9elNwarL57Njt6J4HUQE/9MTi4mYe+Dw2NhoeKnp6egGPdma1vwHHjY39aDewwjrWVePgsMR16DkTBlapHR+ZaC4qj3VkDAqVYaOzupd12dgGw+R4sRGuSXkz+qE616O2vgr9Wxu3b2GzTg+yZ/glDrA7y+yb7P1fvX4fberk7g5EwIr4TWSrHi7Bcdvai9NjnLZdg1BX8fjZHUA29gi+cEuuwWiGADYycQA/4yRamWt11+7OeTRjP/p7OmJ8eCLevnqfIJ+3M5G+sboV/8v/6jNk/DpswT823B6X2M6To1JMjNyNHXThLrJxXeaOlctoaKqIrb0rcJ82twXebgoP3N/esZL7mM940P1xrK2cRd9Ab9TUu0utEt3EONBXpZKH0plwa+f77iIEOF+cRHsr9rS7Dbt9yOu13H8XGl5howz2SevDuPUAnbUzhb7mmshjTcUp47AVwRk03Is2aLe1s8ln0b3X9ihHn7sWONdD6LDbwwM42SeIDXYVmZ+4cytb59jDWBvb0daEXmzNKlIddc9n8nwB3791ZzL6+nqwlW0x3A/G6OOznXUxOtQVz55OxtZ6KU6RYZPz7t6JsgvWWmzIwqHH1MG1DaDeau0QQPwIrNLejVyfZiLM33Hf+ag2/gp+syKoqMx0x1nOJXcenOfTYMuuQshDJ9NzJKzS3+BaJyfYXa5xBS/r4PIJ+BL7WX8dwyMN8fTZBGM7j9L2Edh0H+yKzmbth0YG+Ewx/iLRVRe7B+jEhvaU85KHK15WxMHxXgaNP//kPirqNLZWT2Np1XOl0F9nVykjBpp7WY+nTyfg/4iJsXHGux7bG8twtPKurWmEZ66hEWs7MRkeZl1f3wRPITusb2Khxnr4vgT+q4/Bga7YWFmMEfjKoJnBjKrK5nj7bj6DhyYr3Ak3MtTOT3FXTewglx6Q293uuSRW+HfFH7/+U1Yvn13YF78xi01cptm5Evq9Abksi+l3C9CtCJx7oHs59LBt6OH+WoyNNCInrai6S+h7ht7FXuyiq8EGtXXncbCzGFsrG/BAFfStQj5NBJuYrUAH3IEnr/AB2mNny/OXigIR72OgUactA/zYmHQmwRIZJIdnDKJLO7GfPJFYDCzgUxysc+tn/Y54QZyYf6NPxJLqEu1ZOsc+xWZeG+XhfR2DGNCqeZ3km8MSC2fXXd3yFr4iGEfbpU+nvdJJz8IP6KhuF7N6TwOE3tfxiCW9r+97vzz8EGxkUsfrO5fETtzv5pkBV+YqFvXe+iZ+RjucY8A+mlQQe3od5ycGsepb3OlP7at8sryyEh5y6ZgT4zlPruuc9V2ybSRYRb/FRIh6zXt4bZMwJv216WmzkfOkE+O+PT4ArhqODvzJe48+iYePn8Sjxx/EKXbDdlxiGoOaX/7sF/HLv/zLmLx1Oz76+LMMliyvror8ed/dxF2Myco9cBLzW1jZisX13VjZ2o+N3ZM4uiyPtdJhLG/uxsbecSxt7cT2wWkgnrG+c8RzP/aRvb3Ty9jEB9zYxc4g27Y+u0InWe0thtH36O7shLa2vEKWwTn2+DaJafGbusAksmcKeIaGVb0G4SzS6bGlCPN3XayuPwC3M7v8Xb5yR7ztfTq6ejKAZwFMdR2+R2tDDAyZTNuNxaVV6G+7U89gqI5j9HF7ZyP3K8eWnsLjjeHugNPTwywSaG7RD9gCvwWfa4jRicE4Bm+5C97k5tbWQVbRKis+1WvitmVwnTsN5T/lRSwpT7HkiUOLYIk4DeWUWLMicbu8qNz4kE89oNi1NoCSsqRccD8FUt/XM+Fy5zOPgtfA13393Ksig77yozusDnlugakHBwaQXYsLduLO7X6u5+HS++DQVXBddywtHUVL5W48eVQRswvg5Gts59phXGEv5HeLlmx3ZOvLTZM4YJ+e7tro7kNGz8SJDVmlbFGfyWyxbAaIGOf+LvgT3jgFG9WBLdy95c7Ba/i5q60jOtuw/fCgciC+NfjvLmzbRmagn4dYtBlf3IC0OyP13S64tn6AeEQ7qA6HlWINfS7Wx7OCftLYKnHkUkwP/fSX1Vnyjrvh1DEGsP3bR+4yQL9IU9fLp76ToTZ9yubG5qyQh/DR2doeh8zXXXt1+pis0zm85bkabdi+CWz/MdigVXyG/f+7Pz6Pr2bm46QeWW8AL+8dxfLrGfyt1njy+F7cmxgFQ+DnIQuXdeixlmvobneG+ng3XYr9wyv4i3W5ro0//eghxyZbq8G7FgQex+BgB/LSGovvl2N14TQePG6OIezS8qKtrDxPUnwCTpBXV9eSJtvbW8jNdrErp6Iqlja24wg5qayy2E89DG7Apl+jLzx3D5Imj8rf+hTypv6hetYz4bQhRSuywEdciPczc3H7/sPoxxd8+AQ99eQpGP4ZtrUNublkfKNFjAF8ob+7h/yYeM91QQdsb23FxOgIeu+cdTdhvZr+rckYedNgps9iXIqIiZti3dKmIJ/8gS2tzvGtbxpk38/kbWJ+eYLva/edi20QLUI08W2nA7GQQWhbNuln2eHB6vz+9o6ogZbO+xK6laCZwf4Lrufudfm5CoBjXMCx6F+ZZNrl3vK2cTobjmmbbOXThi1AG8QVfx87H3RH6ZB1U9fxTxsinfIAV/65C0ad7f0tDvQsMeM73ks76+v+fmMLYeBiHDz9vfhMsW6up08ffw58g2F95HV++imR/d2HmMDPKefSOHel8aZ8YWzXnQcwEX49fKGs9PSmjlhcWspv5+5B7mlguRxsoq9lxw/92PRloYPrIl645trGaixqgQ3BbGAC7iEfSO/engHGUBUvXjzP1nAWEmtf2ls7k4+Ma9oVxp76yjGTKSbBw/lKk5zfzYN7+PefX+Fv8YZzlueLFxg/fJ9xKOaq7r15SJek4U8XyL9/+unjhpbSLV/Je/kddZbJSGQB2Uz9xBoZNzS5YXLSJL2dCNwl4SHz0lm58ZyrbHOeeOq8CPbDV9o7k/25kx8d5zkCrpVjKNbctShiUMknPLQpN49MvrDGvlfMqeCtm0cWW7qOP83NpEwZvlRFe93J3woQj1mAraPDWMRwrACgd48xnijEimpuVlFs+RO89/QCEno6uaEDcetdDcb9AiWyng7c6Xk5YOogNks4Ebue+l4Q7+qiIsbHB2N8sh0DUYqFuS2IacY/ABA4WfWX8Z//Z7+I+3dvx/V5Rbx+/TymZ5ZjZ28/A++9vV3hQXIHR9s4Xp0ZlHn+fBZDshy37w6j8Hvj179+H+ulExy/yzgEPFt5f8z9zwFIG1tmYcujv6slfvH5RJzvleJkBycJw/P1d89jbYcx43y6BdhDhGZn55NpPsaR8TCwBZRkJfSsrzvFGS0HrN2LuRlATW17VFU04dR6kBAGhrFadbexynVwFMcmejD6fTgCF/H1H15GX39rPHh4K2am38fFCaB0pyyePf4oTlQiKLHR4XEU6f346jffx/zMAo5sTdzGARJoWtE4iZPQ09UZ7969ZoEvcDy7YxeHZXO1xBi2AFWXsbjyPp2segCW1fmrOBxWOXSiDM3umlGSecqvy7MSv6WpNRWNgDcVMfym+XE8AgCRqgGPn33xZUy/f49xw8FGsV8I1GBUq3gF7F5zaHAo2jo6shrU5I89I+U5FUk5SvIu9Hj2aARnshyn7zq+/tNirABSDXAJDHSS7XN4hfNtQE2QbabSE/obm+ri3r1bzEljYvZMYeOZ28xQxFtHKO0DHLvD2MQpNYDz9s0cRuEsXr6YAiAYMG+K/+n//QP8oFAW/RMFIUXvdJxdeL2ntyE++Wwyevs8GNX+9MfRVIdTzbU3l4/g1fYEszoztpbQgdPJcJ7SwKCzgSkdYQ96UzAdq21hBNq+r3CblPAAIANVOuzZG55rCqxUuGcoz0xkoDRquZ5Aa3tzIwGWAWrXy2urhD33wcBgOk3Iso6yoFbH0N89cDS3XaJwVISNADXXuqg+KCqVnIuBNJW8hlFH0XXtQR4E9zrezs8gMwNEsQM0UeRFJUxNJgoM5Kh8BbfSxzYFzgt7n/fzNRMf0sOtrH7OTLNtrQxYqlxHhjDcvW6BAzCxOrassa2HQNVtWouLS6ncrNrI4H8tY01esBWJ/Yjt6+haojT56QE+0kiF/WedyBiln9tu07DwQlYn8Pms+GdufsigtwDH9zwoVEfTKopGALCGz/VzTgaepZXic5OddYyCAe+lvjKhJ30MOHsf+1czO8DGVlyxPlPzS7FVOo3KZp3dhng/tRCNdfYNLIyajrBAyyoqA2pWDbmF0Ur0tpaO+OHHGZyiLvTKdTTWNgMo17KSxYO8O7qa4t7923F75J7DibOTXXimJ7fhC2hctAqDX4DPirIikWIydQt9YZjzgmv0tLXAewfx7373Vfz4ZoqRV2Ij3Jbs9lF5/wy5vQz7nQr4PfS5raWNOTdCF+SzBI/D+61cR1nf3tmNveOi3Y6BHtdS58VkjcFWgwYmgtUzfl++lUdvghf2pdegLy4tsva+V57JwLqG2tgCLGOeALR9qY89JLWltSuDYYc4x4f7AmOA9PISOhynC96urheYybsG/K+wY5uRh8Yyf/lV8HsTcNY2iA6cr8bXRIWVInmGA6/Zmm1oqB89YSs0wcBeDI8Osg6t2MRTeJn1h1+UPeVCOWe2ucYexCWbCmwz4ABoNCGjEVcvOHd3CNn3X32hjZT2A4OeAdMRHR3uZhGMyM/X6YzV1JbF8x8WGcclem0oq1PdsXN0JGCtiAcP7kK7Jq61HdU41Nub6/H+1Xx8+ulATN7h9dJ1/A///EeAbm2sozvfvt+It1NrGQDsbGuIvd2z+ObrBeZmxaRBrYM42TWZ2I0NaMApKiWPXF6gty884BDHHMfl4NDDgw/kbvSLW+fLi17ZAqBKaXeB7e+Eh0wOJlfGt19/nZXEVve2Y5t7+zpyK/zo2C3AY10m04RIVm5bsWjbnb/4xS9jBTtoUKAVx6VKXY/8Tk97rgDggHnVI2vVNQ0xNz0HDZEj7IpJaqu/FxcWs4XPAbxhP0gDYKCpfK2jq5/r8T37tKJvW1sawrZJAs/52Y1YxlkfGBxGPzYiK1ac2RO9OQb6+8Ayg/HNt98FJhkaAsC7BlPHvns3EydgF0QBe1wFz5/DM/Drwjo8VhP3HowjR1YyQz94VBvY0dnBdzzLoZRFC0NDA+AlA49N8e6NhzEjsdjNxhr7+o6kA93VU5ZB3+ffv+K7O/Hpx0OojAPsyn70w0912Gmd8bPqi5hbXuE71+jnjhgaa42pmY14934dGh8xnhFkq0g8OF6rK7ULNVVdMfXmJJY8d+jgOoP98vHWxm7qPyvQOlpr8syCxrrKGEYn2QZpfWs19dve7gb38wDWqrRZVVVt6LwrPmNy/Tw+fjYaX3zZGwN9Ddkf/MkHLcjHVazMqsuqwTXF+DEFUQ6tPnj0gDWtj0Nk6CXr/K9/89u45HMf/+yL+OjjZ+CL8bjDc2J8ICYmBvIQ2H4c9s6e1hgBf9q6yL+fPrsbjx/cj2dP+floLO7cHo0JsO3h4Un2vrXoxcTe0GhPOsTqPduGRfkeMtoQQ8Ntsba6wpjd2dAc+7vYS/BjNQ6952po40xKes6AlbQezq1eNKloQlAs5AFj2nQToe7W9IwTE2U14L4nT8aYAzgZXtvd2WKNlIir6Opy7XpyHN3d2urqePt2CT3n4fqneU31tY6bgQRMJkJnn9fq8NyAK4P8OP/Zb/3iOIZ7euJnn92Ls+Pt2Fm/jFrsT4FxrIhmzmfH0d/fEZ9/fi/eTz+Pvp7u2N/bAofV8Wxmnuvx5t1crKxuYKNZQ5ym2blFZMXCmuI8opvWdacnxUHlnh9yDh7kBrlr1cKb7W0w4lFZvHj1rtA/8PLTJ5OxW1qJA7DV6vJCBnisSNzdWWIe7gI7wxa3gQ2X0PVr0YpMurV6e9tDXiuTBlFxmXLqeObnVzO4o5Pa3loVj+7bG3sHvrVq/jx+/skTiAUWPF7BDzpj/VvAwl0Z/NnasRKxI1qbdXDxkVaXWDPbq9kCTexowUcVc3SH3UXqeI2RAUZ1vM904niqA+XptBEnx2k/pJtBTjGHcudPvyPu8VquRzqG0Ez76b0MYuu431QSeh2dTXcHiU8skMhgGd/1mY4t41HH+L48IHLyWjqefl/Zc0eAO+fSkWYcXjMdVN73M47NtdW2GaSXX3I8yLuBKcfquP2cyQDn2Q62vQm+i6kMlPo04O7nnbNBeK/v9bSt4hx3qIrvfP3GOfbaPrJ6mbH58LA8cYu00XEvWl2i77mWzr7zvlaJ8P1s2YDjmvfw2rx/e3IA360z/i//t/8h3s6uxbupmfjqj98ik+4a1H/xfJzTWMeOz4Dz5nh+8813sbIBfgZrHIJ/DSToLxmYEwfv8N3/8V/+XbzBD3z5bjYx1w/w98LaVrydXoxX7+ezNYrn4L1Cl72cmo3X3PeH1++zpZmtXKf5ubpRim1w3MHBCbJ7WCT/jmwRhK7knlYU247qxNYpzMuku+EsixvUCQZfLIDR/op15+bwqVgXec9EZGJo7Irt47SNS0vrGcyQjwxgWvFrG8Kauqr4/R++wWco8XnsPbrPoIl8eH62j2/cDg+Le07i6GwHP7sFH3o43Hmyu7eBLj9NW+yaWRQHuo51ZMddhCYL3T1iMkIcZpDbHZnupgWOw0tleZ+bAjLXzeSYiEJ+vkl6yUv8mjo2Zc25myBg3qfQ5kaWbmRV31SeEH95b4uqlBvlUf5157WtIOXJ7BeNfr19azJ3PDegj+bnZ+OTZ+3xl/+4NW6NtfH5a/hwO0r4xH/x5Wk0gIEfPRxGDzXE9NRedKBDjFGYhD08uIAux+BafHhsSFwdgzPq4+hArLeEDdLfshVrWdoSXF388ss4PdpFbzais21Dio8NHrO61J7WHmYrr4tt9ZWV3b6+fuzDXvqR+kyQKeeoj+P5QR3trWlX1uFlZaMEnnMNYPuwheM+fL9rGz1eMLlzxpqfIF/SXF81W52GuucaHiuKyeR/6edDXSO9/ake0U8wKZd+AGuhn52HIMOT+tal7e1cWwti8mwL7GJvR1t89vRhVKPzr5ivRaVllbWxgN07BHMDTcBF1dHX2xXXtoi6NpG0it/J6+BX4w8ffnIn6ltsMbQcM7PrMT1XSj2vc9vVNRqzi3vY8TN0s0knbFNjJWsM3oN3P3x6G0xmTGSfmZ7FytJudhhoZR7O3wSvh3YaoJP+Fh/aAWMJu7hV2k2/yF11JgzFTGJPdVoDa6Qv4u/6QtLJh3xr7OSMp2vlmLQ1FpA0wqe//Md/A6bpAbv2RHtnD7j2JF69epPXefzoUTx6dB97v5nFLDfy6lz1s40D9vf0ghOPYxeZX1tF1tGfxb31heQe2JFffPqa8uZaF+OsQrvgY+C76iNqC9zJ5drCBNkK23jM0dEheLhoH+fOeW3D3pHnw9THtQHWg/3oQIeXMUcLC3cOdmOHtVvZ3Y4VeGAN7LuZ3Rew5ozDALbnCdqOvEKdhR7wfgayjXXp29VgQxzxBTj3hDXfwpdYwcdfYaze21aPJvfTx+eDrpWJqWyXp8PJPNXj6gXlKZPb3EO94TPHwnwywcVn+S/p8z8/tMfS0J9IBetlkF8blP/8mb97K22qcVhoim3zrBt1YAaKmWfaW+foVRms0QZbyGRLdi7QNzCQieiVlZW8ljGMfHA/rDT8UgfOaeXPwn5bCJMyCG851wz2e22+a8LGGEehR8vg9REvFD/++Bx/B30AbcVqtgB0LDXQzF0PRR8ERuaEuKfj8PEfUiQfvJDv8ZSHipeYf37+5jsG+4ukprSWdjfX9HnzPX/65JV838/mtXzNz7qw+eA6rLVBe58e0pw70bD7YoRjZMEi9wN400SPyQCT+wbabacsv/pT2VOelVUxB9RMWTfZnNjkp7llUYe09edPeEp+uVnzm9edX8rKTw/f83HzWbGLU1DGTLzY6vTsgvk9GW/928bWltgAwC9t76OGqqOqvgUh3GNg7ZDCagyU4tIGg3fb9jLCv5dbew2yLGLUrVo7OzVY5va17lizv9/idgwPj0VvW0vsbR/E3MwKAnQQnR3V0QYIXlk8iu+eL8bp5WlurW0GCDQ0VkRtNQDvYC3uPtRwVseP38/F8uYioNys3gECzb0Q4MnbEzgrbTlOM96ebL666fbiQxjegF9NCq9boj0o1qyKG3kGehril19ORA1OYEtDa9SjVKZxrGbXNgH7XYB6rrm5hZID7J1eoNgPMsva3taD4jzN6vqXL47jH/79TryfgrBX9fHg7idx+87jGB27m2N2l8HeHnc79WAet/pVxeVpeW7ns7fl+7fzMcJndw9ZsMr+uPPRlwleNjYPARXNMbdQQhm1xP1HTzAiI/Hjy7c4mWMwTkXMAvA0ricXh9DL6q/TePvuPYrpGidpPf7yr3/FuO1d3YCD2IpitsK0JmZmpmMKILgFvazql8GtfvApEJB1rMDZ29vPA24VcA8pHsDQb29sYTCPoxOHx6yzmfLh4aFYW1mL4jBBrgO4Mjhi8ELH077WVkqpCNQhZTIiDtvEaHeMDeO8yZQXDfH9q6XoHh7HkW9m7Rg397baz2o4NUBWR6OIbSsVZWcYaLP3TRnwPsL5W131EM76aGvrBFTZv/CMuS4q4lFT2RTzcysYlVK0NPXE/YeTXP86sAEApMr4i18+zmAtchtVNeXZB7bB9lSXR3H39nD097mF6SQe3p9EOTXG3NRqVFw0R32NfdKLwK4GVodFp0dBFFCq4LNHNEKn8vUAPdtpaNBUllaeWo2ukTbjbF9YlaogRyNXgC13V3hYaFcC6gQ1OjgARh1md1MIvDSyHhR3E6DOqiPu6aG8WT3BOHd2Snktg34GF2sMRDFelXsBtIpApaek28faJET2o0NhuL4mGwS2roWZXhMIOle7OBAGN72mQXurrmwV5Rw9CFYl7qn9gkbHp2JTGVsFIv2K6n/4x3U25Mza7+F0TI5aTVkHGCr6wF1eX+BQW3GFooO2Bu8F1jqzAnADsR5g6nZhAwaCG69rq7FUjAIfgKkJDau3sioFOhcPjBNjMmDtXNIh5FUVv05XHcDCbeRWvwh2VPpmtd0d4e4HaW8VSW5T5x62aHA8rrH0MgBllt/3TUS45j4NBOrcXpfrzMMTTQbO99A3M7FzVAlwBRigoD24+/z8EPmDXuhAQYb9QK2Wt1+951nExVHcmZiMN28MkrREFaCmp7MDTV4eXW1NcW/yVnz47AEgCnoBvC+ujpC/ErxVC8+gk9vbMdQHCfwNdHuPsjJ3bTXFAs6ixuNweydG4cWWhtq4d2ci7t+zt/ca+ofba/RxcuS3BAPQ3N0BgroWT1KHj+yJbuDbYFR1vYFcAEpNRQbl93EalVd3I10JyDKYDuDHWmmEDbzrvJlwsdrDXTsmtb748osYm5iIr7/9Y7ZGu7osj5HhgawkNjlrtdrm+k7s7uqYnqEXLzOp4Fb12prG6OrsZn7z2Y7FSjbHJE+FhhG97T111JkWjmhvBnHlDR1iH66zsi7/G4xKQMEHXB8Plh8a7k3ZNni/sbWR82oCAJpwcLeGINCk2jn087te4/BYOtVmWzf5S4fT3pnytAPRoKu77aWY63K8l+OW33RCy9CRPb118eknn8fb1/MZ1L97ty/u3OmJN6/g1aamBA18EHABP58VARXbfPziVz8rKqLL0RG1VfHhp4NxcjmLHZE2HiY4Dv0u4+uv3uSWfIN412UHOJgt0OU4ahvK4vbt7hgd7Ixm1Mq9+z1Zce0hqVa8WNHlWQkGBJAweMGKVoF+XRwzhrNjKwIroxm7dnmO7bioQHfUQTN7PuIso3fcFpqJxMpr7EBVjI10prOq/cR8pdwe7pbi9sQYY92P3r6e5K1Xr6bCHrUmw7a2dgFDticroRuPmMtAJgJ0bBaXFjJApFNlm0Irjs7BG67j3tFeOtbqXR0edYxBLYNzMzMLyTO1rEV/Txu4wwBkcdbJAPimt7cFHrOq9yp3Z1lprg5qbFZfG9zdjtamLmzYdkxMDmNT3dpcFts7JuYBrnze8w3GRk0QdMURcmuAanl5A5vRnDa8q7MTeT4FX8FzFmkAxS8uTrhnVTrDtknr6eqNd6+n4827dzE+2cfcTTrtYpcHY3KyO968fYGj9xAnsCHt6zJ8a/uISjBhVNUho9oGHJDKEtipK148n48nT4djZ2uB+7bmWQw19cp7Ced/C167wu5OxMrCHrjoHHswGB2dddHc2oDus1++O0MPmRP6quo0E1buMloDg+3vgSc7TdBVxvOXq3F61YADvhu/+erbaGxFttBPlchMdY2HeF/F8uIqOhL+ae2J6XeBvCNnAn55nadOxtj4RLydnY9/87vfx0oJnYccvn4/G9OA76n379Iu3hxaewk2NTF1cm71KzKDEJxeAvBxKj2YdXltPV6+eRWLqzPIIZ+pWY8lMJEVvfZ2v65AFsEQm5tryPgpvAmv1xzFkyeD2GIPiD/IinAP3VU/9Xb3hwdT287GBGS6Z9iZweH+dKRsZ+QOE8wKa+ZZKCYhPSdCG47erS7PRLJjHxtrj4cPOmN4pDV3Nc7Pz6O3pHcbWEest5d4rrR5Fu/fLaP75bGfglZNVr9brXmK/sDBRa8ugf9P0Z/ZFhJbrH0ov8ZB5Fl2dRbTc0sxv4CNuHMrfvmrn8e7qdeM6QK+3IFne2N0tINrF4eAe87I3Xu3WbParGIeGZ/MA9OVJ3dCVoBFtrE3m5vbqe/EfgfQ3BZstne0NY47jD3kzVjb6vJOzM4YDKzOnqhn8nzFKXqjMiv8+7rs03/G2g9Aa1t3rkRLIwrt6jDGx4bj9ADsdFUVH3zwQfQPDmFHp6KrF/uQz+ZYZu5oL+Rc29QEH68nNtrd3oVW4KEqJO1iP4b6mrB36C38pO++w9+5rkHXtMd//8/eYhPRkVdb0VR3HKsrS+iRRtZzF5peQWPsybVJ4sCGGgxwZ4c25TLso2+1nIFubYCBEe1BBsV5wtSpj9Th2kRxWSbVxSnYCwtRpKGfyZ1y6EJ1mDprenaW104zKGaA/qZSrdjFdpqBat+3OEjMY8WabTTEmGIm7Y1YwRaJOvTez4CgWMkgsomCm2C7mNYxiYvtKe99bqr6xa3aJG1vJjE0uHIPn0ubxnvOQazrGKWRwYMMonAfja7z44uJ87Sz7qAVv2kPMqHOWMR2YleTFInFmaeVpn7eoKBz8s6+b4GBCQ5pb1uSM56Oy/v7Ob/jtcU7togY7uuIiVv98T36cOTWk2KnFnP1YGp3uvi01Y5nsD169jNo1J4V7lbzW6Fun2Nly114Fs1IK32pd+gmCyOsrMeAoBGskO/I71Til9sy1mpqD4IGUkIrC11sK+JuDNYJP9dEsEFUC7CsBpaXu3v6kIND7J8FcbZB9fw5w/yeMdLA962GLQNnNOUaVYIJ3I1iK5c9bB5cnmtjuzx3+t+5eyv9i8ODE95RH5XnNcVge4dFoFd779OWLvqlJoYCPZKYGRlsaSpH//dyjT2wZz28cp5+jDZW/GzS8/qiPKanNmL6/RYyX4q1dXz/sposxBF7iYnccSx9bJFq4Y+4Pv1d1k47IJ8doz/8ubG1mXPyPCjpL/6Vb/y86+0cfRzh8xpDcCe0u5O9lthPXWsiV1xqctkWU45BGRaraHPE935eX1Ge2d/fiaXluRgc6orW9oYY7DuIew/PYmtzNu7eGY61tSNkCl8F3//bb7ARAd6vqYq1RbA7fAJp48ACD9bVc+quzvbB+XYCOELfwxvQba9kJbfjuwQftKTsVFdfx5dfPIG26AX8rHNsSL8FB4PoRfxtZd4Aa56PpL3kqYxaxJDJO8Zu8MiAnnLh5wwIGuy2tYqY1fiJB9jrK7WA021nDPfBVfAhmEoOQ+iyGOuK6+OdJR+I8bNghjUxWOozq9P5Z0wgg5YIp+uijFs4Vez2NTliQnsXOSgSho3w7MbGBrKBPCHn16xPO5iyvw27dX4cJbBJ2kDjM/iDV1XX6ZfoW4/dYg5dLbEK9r5EljwXYWZ5PbZKR+kjDI72xwjYsovPVNedxfidVvAxs2B822Bbbebk7ZEYAVvV1Z/H5HhXPH48As47itmpuahivNmS5rgiSuv7YLLGGOztjXP07I3e1v7pB3uuj0WMtnvr7uqL3X3jI8YYarDj6Lb0WYrd9lnMxjwNAkqXm8DfEbrVRJVV9LZN8mwZC1xX1zfj17/9fTx/8TK+//6H+OabbzIuJC9/9tnH6J5uMPFSyq27NR2LAcQLdIQ6vB+//oo1P4SWpW1319iCzR1lrGXeG/PK/0zg+K84W4DpgMfUoc7VZI3V+tq4K+6rHtWeGguxPY/nXnWAaRcXF0U3rNdx7piAbeIY7NSIH18FH3puhnlYdfQucu3OSoPA7u05gg8bkdMu+LQD3mhn4evxbdCEUcdnephXH/LR39ASrchpPTLsRKvV1WAGO1TsM7YTdFwt/F8PvVvAwfKmbQxtkelZYBlz4KlK02ZaJOu5Yq6HNkVa3CSdtVU3Plg+bn4mvQqeLv6EbsYaeLtImhSv+fBafs3r3zz/HASG/upxP+B95M0seIGXCjxs67GGPE9zdX09VlfX8lrqJvWjT/0TizKz/aE7triGcRc/kzLIODKQzDwNaBuHU9dYlGfgu79/MOX27ZvX6KwTfIaiu0cneJ63sxDLeJMlc85FHOHDeyfBcu7F+G9e93d5TD3kq3yy+PxPj//wdx/+7XX9nna6+DsvzVOvUPoVxQcFPbHR0E6e9erihWvuZ0B/C31gwtJgvjvPjpFTW2zZNjKLE/ndHSJW9tshJpMAyImfVacpF8aRamvdbV0TKxvrmXQxHmwhr+MwPuVPi1LT/jgWxpYYAx6+mYOv8SPHfcMPvn5DD2VUDjCRngkIftrRpeK/+Zsnf/v85RTOyTqAsgtweBFr/H64Z/+x1VicW81tvmXRyCJ58Owhhq2Li1bHMCD+ow8fp8BqYOy9Wm911uhQGgqBfuWVVSunOL9dAOuJdB7cWjx5635s6zA3Axhw0OqYyObWe+5zjJHcQBnvA4pPINhldKN49nF0m1oaIOo5yqeUQTskLvveXh5XxuVZeRyfNaAsUdDMAU6DOW0dUw9jmM2PaAAUddRXxBcfj6GozrmG2fWmuAIUzcKs5TVmRq8wjhC9SnB/AbABRO9dxOriWUzNXsW331/H73+Pg7FeHzVNHbEGPV6/m8WAnGAIHsenX/yTuPvw83j2Ec+PfxFjd5/E8OTT6Ox/EL2DD6KDn+29j/Lv5vZ70dH1AWNriq6eOzEy9kn0j30AWPw8BseexeTdj2LizrN49Mln8fjDz+LuA/6evJtAs7qqmbHWRm/vAIChB9p0ZdCir683GTIuO2Jo+BZrdhHDw6MxODiMI9UZnV096UC34FS1AxoNmho8M3hsRXkbQLMNurS2NcXnn34Sn370MVwFmK4uDh7u6GxLpWuffncLDCHUTSiObq450NuPEmlMEJLqBsZVeDLQryEqu4rbk/1xD4MKV0dNfU8MTjyO4bv3U8CqMMxyrBllq5ezWtrAGq+5db2BdWlsrsVhckumFXFN4fZ4nRErcOoaCnC3vm57gnKUbbFjYf/UZE1X3Lk7kU5jfW0roK087t0b4NI12bPYQ5Nr651nfWxgCD2Qan3Fn3sxMjQGjzfE9Wl9rM5bhWqliltcUaBlhdOholXcBIIG/HXOPHhHkKoDrQ6WCU1AeXCzgqvitALBgIcZWsVWeuX2WIRUrWRFSFbX8FkvcQkdeaNwTtCPKiSdA51PwZc7QDQ88ohZRA/xs42QAEGAZKW9rWWkv8H1G6Wic+N2XA3wjaPo0+CglQ0ebiQIZoTpIG1hrAVoNyDD3R3SoKjuN2Hh7owimJk8wD/1ks68SQv7s+fuEBTRnv3ejuydDfjB8E5OdOJY9Ka8CrDV7BenOFsYHUGiBlBALYD2mgZEMkjP6zdVZ74O7MD4QkcI5zx19KSzPOV3i9Yo1eisWvjE6i6DcYyTPzTIgk9Bq9VjOoY6ugImPpo0SCOiQWAOVlha1ZvGlpv7nismyG5uNqMrKL7CgT5I+uYWs6oL1qoCR6oGh3Izqpun4+OfNwHAAHslA9LoGAxDGyDVasp6AGu2BgGcmvwcGe6P0tZKdLSgD7ifwcuJyRGAUAn6echTQzTWoV/ReeUVB9C+hjmjf8uOkBUMyhVriKMgyPVwcx0vd9hU4ugZLIHhY2Nzmc/h9O+tR3dzRVyeb8fCzHQmMaSZW9Kam20vBOhijjo98p3BetfCXRCHAFcPhzQx0t7VGn39HfB9Bd+/yuqOA/hdZxjzyu/QB52lcylPGqAwwCVwkL8ysQj/yqdux19YWuJzGNuza96zbdV2LK8t59is5jcBaDWRFVb2VfeQcvGOASv7uS4vz2eVU21jHXIJkIGXyy75eeY2TXiHVRQsWb3mIZvZZ1xnjosYXFWu5Df1onLktmwDrA31VVzLasPaXP88+A56tLR1xPraZtheRr2qw+hhm+peHWbHL3+ZlDD4lUGf5MciiaducXL2sZUngFysj7JRhr1cT3slcPGQ4vmZ5agsq41794cAbRXx5vkWfOp5HcUBluJaK8M9gFu+am9viqnpOWSjCkfpKGYW3qMn62NpFkd0+STuP2iP4bGIdubT3d4cT591xvhILzhhKp2shXkAentjjPTXoZtL8eWvHgAEz6IGPb2xiYMFSEaUWFNhuI9CPmzN0dvTHJ99eiuDk1VVVmcBHtGbBuWtCFS27Kls1b70Hh7ojOH+9vjsI3AEtJhf2MzAuH1QbW/X3dkKfyzBb+3YmYZYWVpDP57y/YNYwwHt7GjFcXDNPStBh91AlgcJ1xSAlIF6EKfB1InJsXjz7nWMToxksnNmdga9Z6sgMMvmevR045R0dKfeYLWwT9iqutbkOx/qUNvt7ONQZksL1lFnAbZiTLvY/lbeu4h99FFVtYe9eYhwkbi27dJ2aZVr1MToODLd2wg+qU/w9g7n0TZAVo4YlG5vbcfO2nffntzwZJtBDjAUPCHYNkjZ3trFvcvj1esfAftdOFgNMfNuLazWfPbB7QzU/fDDC3TnOeMYj/mV/dg/rgLvbEUV8m3hQBXj7untiDdvN7MSzsq5cRyHK/Sa66Yeraxojdt3B/l7P1bmGVNjZcxMb0RHdzdPxtbjrgQrR4+Rhb0YG+2BUiaoceLBeJ5VUtp27RtZ7+747vkSjlzE8gr64bI+mto6Y3N1IRoAywYqPPSvqq4mvnsxHQ3ttfHy7XocnGIBsBu2Kyx2RlbhwHoI22E8fPwshkZuwbfN8ezJB9kvv6urN168epPBXg+NNslyAp2bM7h2GV/94Yf4F//y38Svf/P7+OM338ab99PZduHN1GvosxF1bXs4fxcxNWWv6vLY2FkFeB9kK4ngb52/yyt7mB6iA5ahfT1y36TvlbJRA57Tapi40UG2j3J1TZFYVrcZABcnudW9t6873x8eGULW6qO0sw+t1HEn6P0h1qQUU6/ex87WIWvaioy1xbatQDZ2smViPbQqbXqQroeLW12LY9fcEuenh+l8qEtMuHkAnjKawbrdIjiRhxCDlW2D1FDXFB29fbGxex47J2DnZhxrz1GB34aG+rBTlYyP1zobo6O9LosbbMnljmEPFJ6ZncuA0PjEZGIjz7gywdyGnjT5rM43mWmrtI428Cn44Rqd0tkuvrLy9Dr16bspg6KX6NeGaGipjtaOxrh9eyR2tteygszdDb4n7qsqR8a6+uFXz9OCl8C7U9NH6PajePP6HbqhF369jtbO2qjETk29mkfu21M/bG5vYA+uigQ52PMKfHB2sQlOh0fO12Jr8yDKr8Ch4MVA975+uxbNyPfUu8Xo7zmJf/pPJ1mzfnRPRwz2j8WPP7zGVlhN6zqLmQtnDuOQQZWunm7GdcDvxTkzRZVx0Udb+6BDbuDNQL/OZHdvb3R3daHDOqFhW+oesaj4KJ1XrqxTbmtHMcpNAUriHu5r4coFOsRgvHgqcQ/rYhDTz3gvK7pNIoidxHDaa0sk3Jrvd7Tr/Mf8reYEVzNeA3TiQD+nDXetvJ8Y2CIX55M7MNExfs735DuxsMEh52fVsDhDLOfY7Q/vw5aB3ktMYHJB7CvG8nMm7twVYEsPsaRjtejCn8pYNXZLvd2NXvL+FrnoWHsdAyK2yZMGfkc6OWftqxhH30m75Hl3t0b7wRP98Ydv3kVL11DiWturiDe1uWXItQcaerbK+K0naXM8yNp1zZ2TfN6+4hJusL83k4NDg4MZ6CqBnfS9DHbLA9IvxwEN9IOkcfG7bWrcZVqV9xPjnh6fRg3jNrBisL8VPWB7Fe3wLvJsO8Nz7mkRgoERdwDpz3t49tjYYIyNDMbG6mbaXXcFGMizrao+xtHRQfKGCTN35FmB+vbNNNionvUoxuMhqyYTmB7XB+vCs/qnXIbvVMD78MbVSfyX/1VfjEzUxTQ2rbqK8fGFDChfHGYQ0CUW/x/ZsmgPnXXA/Y9NTkJb+M6K+u7uLtbGMzhMDlTnfbWzuWMU3pB/5Ql5Lf0c/TKunWeeIWvpaMB3rq2f8ykNcycIeki+lM7yi78Xfo27Pk4T4yk3JlsVX/WSusuJei99Qf0359Ld3cGarqMHuln3o2jpBJ9X6y9dxv7hKXzRF+/e78bOUkOsbu5HdWNf/Pbf72Pbm6Kqpgxd2Zf0OEVXtoOdxkdboaGHgIsR4a/b7lQ9w44vsf6XsbFlMeZZ9Pe1x+OHo/hXPXFn4laOe3NjM31Jcb/BJmnoOUkejl4GTrEaWx9bmrgDV7lRfygT6hMGBd7ai9HREehUG9NgI+kuXd1VaaLKddQG6zvxv/ThlGll1uDjTWJQGfDa+eS11IN8RjlVH/i7BVXqGKuxLYDzKV39jjENK3FbsBNiQnd2y4PDA9ghdHcv+v/A8+dAN/UeYLy3H30Dg2kr/FusNLu6hA1HTsHTttSxAOS0vCpKnuHU04f8XuRh8xWMp38AW1R+Cl3FOWfo8hXoj77NhLWjOsHGLTLmM+hciqO9kxjoGont9YN4/2YtulqHwQT10Yw8qnc6sCmmQzo9LHZ5DfmozviVcmdvb7G6sic9TNAWepvbQBp5z4eBc3/Xr9B3sK203RLU+1v4hwvLK2DRohWo5yv4Wf1b1/3Jkyfx+eefRVdHG7ajGczuuY/H+EjYsOZ2RsatuJ+Fn0P9A9i+E363Rep26ufkB+7k+hj78ckCpy1Rp3ov/V/lwaS0AfmbDgcNyFg7dNOvWl/bSNs1OjqaZww4dgsOvU5TWwvz2IxyGKsBuZ7s7YmxoaHo8QB53DX3FtweG48BMLx67AAZ6cc/fTA4HCPg4158vR7md3GID8yEHoyOx622rhhpaomhjvbEaCVwSUdDc9weGoiuplbmzByweeM9PTGIr9bZ3JE+2R56n0knNjKpZExAPnScMFNR2Z96GqIxiSKCY4Govqx2QZ/3p4e/8xn5PF/PhZV80PDPH/JjxXs3LXqkjY8bm5k6ibHdBMVRiHlt5cuzp9T9GSzmvV7W0LZ2K6treQ1lyofXr0af69tmGx9elv+M/2j7ypFhecEdOkfGpuAvz7zUL2cUXD9icHA07zP1/g33Rt7QDepA27+afK4D69ZCB9dL+mh7uHTeWz/auTh3n87p5sHI82fx/4I+fjbpwO/yVNqxlA0/VVxHXe7ntCv8yIfju7lP0tV//JQMSU+/zh/Gumbn5/L8NHeibG5v52ubPO1OoG20HeA679mbP/EYfG5RhslSE6DqT8eUbX3glaW1tdjmfbG859hY2ChPOE7lw585/5/4xL//TAcnwNgc+80j6ZY0REfmC66R+Osae+h5ntVR8X/4b//yb0Fg6UiYAdgobcVVuUG+urg9OR63x0fTiVzb3IgdHAgPWVmYn0cJlUcnAnKJ0LQ3NwIWWgGmg7GGMy2QjOv9+PDJZFZFN3CtHYDF4moprivrcptzdcNpfPLZ7TjY3Ik6mGGwryP6B/tyK19Hp5nZIwTHSo+quDNyP1Y25qN/6DrujY9HVZmKaAdFXxmz7xfSCalFCR4dVjM5iFoDKBNIVNcB7MsRxAYULoqgfDf6Otviyy8m+S4KqFqKVeVBxHMry1GJk9430J2V7FXnNSjtumjS0TvriN//YT9evDuPmSUMHwqgug5AJWDNqgkPXFiP33/1NU7m29zecXR+Fcvz6zh69uYFrB7Y46oGA9IYK1sXAD+c2LpOm9/x+bLYP6uK06jHMHuQnwclnTOvE4wNxh+HbWsTRxilWNrdTYdue2sHB3OH++7F+jYO/Smgpb2fSbZHQ/NIPHj8SbYEuHvvady+9TCePfs0vvjy5/x8lhUXz548i48//Dw+/+TL+OSTL+LDjz6Pj3h+9umX8atf/iK+/PJnKNuxNIZPnj6JX/7qF/GE7z5+9CT+5q/+Oj7/9NP4Gc9PPv44Pv/ii/ji8y/jv/jP/ynguD15yYOh7LkogwsMzHrW4Hi4u2Fg8lEcXTfFZU1HLGwdxN7xVXT0jwC4TqIPx3FseCw6UcDtrSr8YYxqD6935mFE3qexpjGGBkYzSOrhhcP9QzhSAzHQN4oB7YiJkYnsS9yHEf75X/yM8X/COBpyi91u6Rwwch1uxxkbvQdg7wn7to0MjUZTXWvUNdVGd1tvNFR1ARC6YmL0cWxunqL0h6O0yFhLh7CMyBPhZN0NBnmIkTwgoK5jrtdIrsDHILhtKwS3Bn7yCci3YtjvC3QMJGooBVE6XgrwjQNmixV3Z5gMUPEWh94CYAxgIM9m9DXuHk4EJ6ZDk2/wu9VHAksTMzkOlQVPk2QaL50Anak00ozD61tBJ1Bxd4HA0+C4isUKiX2U1v7hQWYyPQPC4KvA30oAQaJJIls4qH9uDlJVsapA3T2RFSPcT2fG1gQaFts+WMFoZZLrXQ9gdrveaBd/t1ZleyqTRJUeUljF3Kuhj4qPm9jfz62NWemFE3DsThK+a/+8QH9Zaemp/s7P7cQCjXQ++Lz9HQ2qWA2tg2r1EdYPoN6MQ1gfNdC7RhpwHRWuzlON7RUAGCdYgFp0nTsBTHjVlLNOfMdA7PmlB7k2RTP6ki9mG6tKHAufO4BGM66upYF+20ddQqvKiiZoCeAq30P2V3HA1uL+5FF89Q36AEt4fbaLEa1D31ZGK7rLZJUtTdparRhjLuju/v5OnACr9g+jrpoxwZ7d6NwvPrgT9ZXoov0V7nEeYxMDzO8sWpvQP/voO8BtOWC9t6stuqD98PBgtLe0QHuAZz33ayiPx3dH4uP7Y3F/rCdGBzsAzj3xYGIs7uFg/PzD+zHU5S6wVe7fnNsvDVocHJWi3MpYrM76zlaChBOA4eGJrXIqWJtSnF7jfDE/ZehwB/63yoa1kEfdEmywWWep8trgTBWAAp5FfqxWs5XIFd/zEC/B8PWlyR2dTQPJboe3CtpguskBe/j9dF4AsqMTb/DB3t5bWxvpOPcDGA3+SosyLmLgzINlaxiP4NuAWxM0uSq7TB1lElg5K2cNmwF0iCHAx8oc9DYAsBPg6c4n+X4/t8673dhEHZ87YlwXrD0y7K4qnULB4f6+Lci2GPdR8pvVOFaXO3arA6waV5fs78BHEFbdUYf90tHo7e5D5itjbm4pmhs7uWYlut++r5vQ8RRbsxftvd3xu69m0gHr6uyI9g4deuT3qtg5ZYXxrcm7sbi4il1ZiSEc0f/0rz6PcX7+7nezcYDOrK0tQye3xsz0EjZ1EIBzGW+m3qJDG2Nxbi+++2olJsdvpSyUSsexwxq0tY/G7OxGHB5co2eP4njfKlir4upw2g3sAo4vTpCbirhzuy/KLjajt7MuhgHnBycAL9ZbW23vXkQ+epCBDhyRWtYE0kRV/WXceYij2dgc3/zxJfxUndXbOgvu9nGHydzsAjbR6l6c9qvaGBrE1hyoG6yEApvY4uDoIPp6OuGlU3iqIvu1GjDf3V0H8NZC/4vo6WmFfxpw3IpKKw8FHMaeHR/tIVNNcXwIDkGPnrJuB9htbpY87NkBBms8AE93qL6+CozTwv2xJ3s76MqaGOTeO6z/xMQk+rc1FpbWsBtXOGGdmYR5/GgYPXsc9p69vCwHj62jk6RHE3bKXQ718eb16xhgnfd2SjiZqzgbzVlt2d3ZDPMZ3DmKH1++jI+++CBGb3fhOAn6T/hMc0yMjyCD2O1Kq052wHGncVndGtPLOzG1sApGMTn3U2AdnpqbLWXCYxCdclzC6QaTdHXhxF+vIlN78HbEy5frcf/uMPJm1bBOUWMMDvciiye5tf3ksBT93a3xs08GsdlD8fXXP8bjx0PI4UHUV1/jGPTgkO/G+/dbUVMDnS/LoAt8UFvNPS6jEnnq7K6KjYP9qOkE8zWUgQdq4tHDT9CPH0Uta94HLugGH4wOjEcroDtqGsAFng9hW5qtrDBvQIYPkQV3QNR6FhLy+Pztq/iX/+ZfxxG2b2DkFn+/j1301snlcjz5sDGePqtDl3bE9Ox27J5URFXTKRjFw8Kr45vnL3CgShZEZXC7Ht1YDV3rasvj5z//LHp6e+GhrRgY6kO/QbND8MGhW3pNxu5igxvgkbpMfJeBcWqqbfNj65BLdH0/OLsLHAhGrUMHcD+dDJ03k9htYCYrVa+u5eujmFvGYT+6jPHJ+zE3vwLPnsBnR1HaPMaptpBA3FERD+7eym3xtprQhj64f5+x2E7C5Ks2/AC9ZGU0+Aindxn+7OrogX+P4/W7xZiaWcV5HIrp6Zl4+34G23ycZ1x1tteDmdaQJXfa2m5PG3yNrjuJ5y+nc34N6FllvqezHptcF2s481dgnTP0nY7R4ekB2LYRR9zWLhexvDCf2LsfO9GFPrjCCM6vrsRHX34Wiyuz6OQa5KYxtjc34+nDZ9DtKCv+T8HYpY39qPz/UfVfzbVmSZom5tAaGxtai4OjReiIjMzSqsW0YA/Hxow08ob/gxf5R2i84BiNtBnO9KhmDzlV3akqMkMfraG1Bja05PP4F6hq7hM7AGzxfWv5cvG6WL6Qxf2LrcRLYovG2uP0W94zj7v3+uPOrf6Yef00bo6WoyMTAStgk4YYHemIy71K9PWKVZqjvdwcI+O9MdTbGQ1Itp+5e+chzt8G1+nD7lfQO4epr+K0Aj5+wPza4hzabLP+M3MLYI3O2EUPsXRpA014G1h2d2ziQ5620Hj66jn+01JWreaOQLEgetYqa4NlVs0ZTLCISYevwJqn+Hw1iZMyUGchhEECPlcksC2OsY+xu7eL38WJPlxrLpP4TwffgLo2tGh7U1VUWILhSvCbCQhbabgT0GBH0pX3D46P0jnW9hvEtwWMGDPvwfppSwwCyOviZW3qCXjaamkTPMV7xW5WsXC2xWRcJrxzHIyrHbzqa+I0LHLiPav6xdEWs9gew99t52LLAoN3qXdxxj3jxd3EVuBlAgK/Tb46ATtaGa6jbpKDy+dcs9gAmhrNsMDDgJVByYMDK6Tb4sG98fjxyVTUohcO0Bun2JTDygE6FdqxXhb2WJF9884d7nEW61tgYjCk9Dm0yOHE4PRVDA0NZYJndGQUP/AoDtCBpmlMLOkPq38PwOJZMALRxAWujVjbtRJDSQ93D4vtO1gjdYMJbSaStBMrSWsf9rG2WOsYHV7Bl2ZyaaO9l4f1b29WuJY7NkqM+zQTpuKoM3f6ML6G2saYQuYXsBMN+GZiDBNn7m5wJ24FeupvdZS7GE9RmZvnGGFTjXCpE2yNdQ6+ml3Av7qycK0XfWqbMWgCzr3gXoN949yrjN4SK+/wXXQ+PGFBTj222qQKiJLrncOf4mx8CPhhnzmZxPJsMlujugtF0nVjD/I8FOguT8i7yo5+kb6CNNQPyof8BC0NOurDFD3tiwRKnhUHGJFH3aVlYDATCayJ9DdAu7G5Ci/aYQBdfGckLvARvc/J8V7culMbG5UN6AQdXy3HvduTsbl0mUnjy0v8ibaxlIcTsCEMx3q5+3kwqi52wHG16LsS40XPdPbF1Lsd6HEWvQNt6PmG3AlnAMrdg19+djO62utiD90z+24WeWrBfvZn4s1zgsS4raWWlAvbThjkL+HPS7uOrnKsY5usns4qfMjiOWpeo535iafV1UyZecIDrPMxGLc2D32VL10fMWSRRDcQbQLbtjCun62GDL7ZutIAlddRRyl3/pGBrXwm+fmMAX50k/RHxhtbW+Bxd7oepUyfX7qbyBYu8jL+1fFBfHx7Ij68NRrH+/NxB1tVDZ6ZwTat7G9G10A5tuCNbWS+qrUxOntLXGszmtqro72rFWy9lOdDzC4tYt+24quvF+Lb71d4vsInOMXul/BXwfrcxyKS9Y15+O8KnuthXpdZ8X93fBwzAOY/rou/+cVfxF/+7BP8s/iHQozZ+VV4gjnBt1mQBw/ps9jGs4nrX2GH5SUP1vasTAObFgXCleALk5/QAvlWExYBT0SE+U+9fY99no3F1S1ocRmZmq3Fz8V30s6MQIsObKm29ckPf8hiSov2KuAHk2ubW2CSTufB2iLbJ+DcYXwmz+SyeHBvfy92D3ZSp4gfbd10Dm2rlWlA0BkYR3/NpKU6lWWFB5APZKPqwvaw7dHF+lW2t/F3z8ACXdjPO9B8Fj1isg/fFnq0t7alHat4LhNzHYUWDwf7ovO82C2wiW/ch8892twa7fWNYYtYz7EaYi4D8F0ZvYc3kb33N9Dr51xrstwTDVXIx4nJviIxtYAf5+6mcfRdAzSuYw223JkNbftaSmH5cDsyfw4WrvA8532Lb4oA60/haHi1BHbIHWDcr0heaVeLALa0ug4u+3TNfGgb/bt4FD/V5yYYXW/1uxcyIM4f+dnrQPD19/grEwfqH+NDxkyknz6018qoDLSvwz4Yl7W41d1yXk8Nasy0Cl7wXEkLSerFAvwzua5NzftwbWmu7jB5ugMPuOu1gc+7q6yny4PS8SWWsAlcrxd/rKcTv5O10HY1oi8t5qyHSS+wBfrZzk05z7HzuzRxvN4ud8/jB2rbnWXSkM859/wOr1k4YJH2MfrEILpJBIu2/JxxhiIOwB/85zPPOIJu8kGuAU/vp8E3NpO7LBjXxZWxnNbohC/begajrW8wuvp6weH90Qr/9OB/t3X2Rrl/KM9B0KaUOzqjEx/RQ/NLXb2xC8bYxBbtnVpGVRsehq8Ss0izHnqZIMuzADJWBy0Yf3aAcK0Zszvt5Z0rVvc6kZNPiWPsI/Uh/iY0v0TelPFA9yqLV9h3Y3o1Hw+d/1KtMD6KIsIo9KBUWmCEFi7cAdi6BeDoZZEMOFgV3gCzS5QkPga4yx5MUOb97DzGfh1gfwizBEC8hZ9HGI1jQO1cdPcPc+Pa+O0337ByEJ1rnGBMGqvaYnCgL1bXZwEam1ltg9vCxCJu4vguzM/DTDhWGPObowMRldPYXtqMs4OT2N88ZYz2cGzINgvLy4I0GJPxF6c8yy4AVcbqmBtrT6OnXIo/+sUdyK1xuYjTqqOYX93AYZlHMDBWGIjmhoJRqmu6UezH8dU387G5B4PhlHQBUFmHZNLOdmgFjaxuyawMzOF2ZB0eDw8ZHvLApu6wt5WKbnNr24vEKvdbwQnb3trJLKY/3dK5zO8eyibwdEuVfRQF81aSCiwVKoNBVncY6HK71+5OBaNk9XEATA9jfX0vAw1LC+uxvLAa8zh4i4CwqemZ7Mm2tr4VT5+9iF//6rcosO2YX1iMJ0+fASze5zkFb16/RuH/kHOY5e+XL17FW957+eptPOZ7M7Nz8fr1Gz4/ld99Nz0d0/MLsbS6Gi/fvE2F1oMzaN/+oYEB1rY/ugEKPThIA/x9flUf72ZX4vmbmXg1tRhTCxvMvagwMUBsALYHA/no4aO4MTERE+MTuSWoF1DSiUBdnLumdQhlLdcciqHhsTzEuQ+nvq3Fyq/uGMZ4tauoTfZYYVXTjNLq5Hst0dTQA4AZQpJ7oKv9fesT8IwMj8NDI9HdhmEYGIt79z+IzjK/9/TEzz/9HEe0NzYW1uLsCHCOU+YW0ezLrjLIQIEBZB5o2AyCs2YaMwHk/1+mjtd8CEB00qxWsnJfgZZP7RNrQNqKFB8G3N0abTWVFSswJU/kD17ICiauY5ZfHeZDp8x76cipCFQe3l/gpEHwPZ/ew/e9p06e1/IaKhLHrCJ3vAa1i2DkPmMF2PM5K8rye/CfThyXSWVbKNKiZ6zKy6onr+O93HHRzDysjlc1u9VLOb3u125Qbp/r63D0A7AmJ7ujrsoWKSo0t1PxLX563yJob1U8xoe/rfaSXsq8DqX0SeeKsXrIkbLq55RRHcOszBEMMRbp7Txzi2PSpqhecU0EzXk9FKa/awSsnqwB1Kr/rOg6k7YQ4DqbXGdCAho4Ho28lXWOV/oKmq0A0KlMIwXRrBq6uGLN0Y3TM5cxN1cXEzc34OeWeDN9FQfb5/HFR/eyCvL8TPrs8h0rotwuZ2VimfG68+oi37e3c11NU1YyF/3mTotqiL3tWF5fRT8sxegohrjqPLpLrXlgVWVrK8qAOStYraTVCFpxJe81M2YrLu2d7lqnY95SEzX10A1nbXCkL8Zu4pwCwC4vceYbWtDh8DN8Z3CqSoABPTW+O7vb0dvfnQZre2cjnS6d4Vwf7qXxqmmsifbuEtdxB8VlVry4i8B1M3hh70h53GoUK14P0HkaZStT5Tl3E3ChDAhIb3k/uRPWVKfL6zq/Hg6qjJqIMLhlgsE2KTog7tzhkvDYGcZTI4yDxT1N5tgCSAdcmmRwhLmprw3QX14KptwZUc/vV9ybdeV9eTsTBDkG5BMHXzkR+CqTAiAT5AJbedzkoeKvg+R8NeLOzc8fZTLA19ElfJc3MsDh2RnaDiv0jk4Pw0PSd3DOWtsMylxkpefzJ0voqFp4qx8nBOcGm3PFPMbGx7jGYXhg6zo2wQPkzw8u4u5tnMjjzTx48Kq+EnWtZfT8cUzN72DTamN79xgbgCPQXk5nsbOvCVCzGx29nVEP/7hDYG7uOGbntljJ5gxaOWSTGNnHmLUxIWcvyKHhgXg/9Sru37uF3NZhj98D2sS1fOGSdeAK9sF0fSbGJ2NleRc6Vsebl3M4Mxvx7d9Px/oyn0OoNtc2kRf7B7fCZ5vMcwM5MFjqjoxq7rufu78EtQZYlMXRkUF4cSdKgtuGK+QYcNtSxzht89MJH4AX1KfoguOzy5hfWsrA28HhCesr4LTtlZWuAmYTq4L/8+jtsw9xHTpRIFaPbRpOLONhtvJCR7k7A5wJ8PictmOFsamrTnAkDo9sFdIQtyYHuGbRv1w5aOVe/Tikv/jFB4zzIh4+muC6DeCFTebSD8lwYHBCDD7I793YMStIiu360OLMoIbbj20LUYpf/ccf09GsHMLPl02s226sb2Gjrpri8PgSuS2BK/aiDcxji7GrK9vCDedY+3rqotSs43ESQ0Oe71KK1e3T3AkAK3Pf2qz+7u0FP9bZsqcFTInuGYFnOs64Zi16B3lqtKUTdilMmLWjH0+x100xM7WRB5VbSHB8VBc76LI2HPLRgc4YGwU7rlUA3Y256+6CsbrF++XTGUzxVR7kdolsei6U+u2v/vqv4tbYCNikLyYnwGfoQJ3PkaFB1qon6gDVDa0maGvASithH3x/jiIjA/DozNxb9B88trUcP/uTllhc3I35+fPY2zmJchldj47Y21fnNYFnPST0CJwsRrDqyYRIR9pDk5C22Hr94g18rWODTtfBnBhGv5nQP832YiY65dlKZYvP6ZQYrLP6EeyLA2VQwEDD6sp6Vv5aKby0tIye34AvmrPK0RZXJvH2cdw9k8JElzZaTKEt8mwHddA619AG3picjBs3JmIOXKed7mfttNHqKvVqOnnIwA76w0RW8agBn3h2BE4iPsL797OxvbkFlm5EFhkLdiUP4UN3NeI4ff75z/nMXAzAE8PDvaz1OU5RO4DnKgZvjGbl/5bn/eA/KIf2QN78CSt7VokBNXe2Tc9OZyBkD7346IMP4WsrZM8Y41F8+OjDDKxX9tfg4W2ucQWW3Y/nL5bTnxkZ7mGd9uHlvegbGkF+m2Nk1MQM8zvejTu3PRQfnba3m4eHVuGX2JKz1InP0cK8mP/09Gy0tIlt6uPFs9eJGZsadTK1qY3o40bkqxn+aYuu3pOY5fO2zhsa7o4z7Mr5eWsswEMH2BVp9A/ONI9rfCZ+0AMWO4gnfPqeu0gttLDVolhLZ1e7wn/wSFGooF5xrS3K0P5o0w2qJVYBI2aQgHt5Dx13PysmEVsZaHdXp9X1BTYqMGwWTOT3xV5gO35Xz2gLLZaw970Hs9raYQb/wO8XB5IaLLDtpW2iSshkKefp/RyH3xGvyGMG9nMXG2OW/51vgd/AcdxPjHWNcf2uNt4K7lKpqKC+pqFjc8zulnFnl+fSOHeDFz7ksfW1NeRrLwMQ7gKQgGJ8aeE9/Lz3MMAirvN6PvQvE/Mi8+ODbXF7oj8e//ga3dGM3O8jg2tgJtsLiSmw+RdH0VSPX91lcPYkdjY3GCcOPrjtCp49Z3y2qLVNK4gyg/Xd2NW1leX4p3/9F0lvd76YDCrSxkUVvgFoAzFQKVrAmVZw1jJ/ZcTgSAZrWH/tXe4KA/O60d/1kaaSyqe7CuUhi+PkRfHBGfrU3f5Nje3wUEEPD0d1l6at9wSx2iOxzgC2rTXfs9WuAahit6wkkn76DfsGhU5sFbPPutel7dfnW5s/i4XlLXxZAx0GWLDfbZF+5DE6zR3Xi/Pr8f7dEnyyjyzXoKttWQYvY1/0WxJza0PhQx1R7b3BUNdJ7GeQyUPNxYs/+9nPeM1djkeJBR2bGD9bFuV6G2SS7/AawYgmDvTXTB7ZtkPsmDzmJAtW4jOsCZP1WtJBWTZBdAA2Hhjsxg7XQY+1GLsxkkndPIMErNvUfAgf2vqjDDqzZZmJ2HowChj0DJu8dxx72/gjrIXowkLGBw+H4va9tujpb4gfHj9h7p6h0Rl7eyd8zzOh2vl8Lb/vcd1CZu/dvRkX0GR3ez8TXx7KfmEQHj9ue7cSq2BIbYMdDzZZQ3nbnbr6Qp5VZMzGyR7iq8M+uZvBOXg+lTtnbcdoj3NbwhmzsWhGmTMgn34QPKgeSWyMTlA3SZ9MpIGFDLopW9LP9ZO+JgiuH3zsJ1+r0G3yrmslZvI6+nVeQznNwB+ftz1lVwc6HftydbAR40OdMdTeHJfY5Ob27lhGnjaYQytydgCGs4XgPvbCVrK/+PwWdhCMcbMvevq605fWf3GX6l4FH/+iPu4/fMBcLpB1DxhvjkNc9OamNsZwhB92Hj3oo2owZDW803BxEj2tTfHFx5/HzeEbUYOM1CM/hlJ/fPw45fH86iwGwIwHW2sBBMHWtWBHuiC78Sx+oHrO4VF3UVpcaMBUvGwBkzxu6yjpJvZVeZpQWsX+2kLMwtXxydtx6859CIm9tj0oftb66hLrvZ4+296W+BEMAl1NeB4dn8cKWFqcKm21Q7YUHAMv2ed+e2sdHlvOYhnbf2biFf9HPZ3CA6O4Q2J3ZxveqqDLWT/tiHLCGLrboQ++XAW+0fcZHhnBBo/E1NxM9oHX91HubN+nH3gItsMjjx54bbzcFf3oqiuwyBY+zwo0G9GPZa7GZ3aZu+dI9IJ/u+rRj8jsFXxyig5b2vYMtLMY6QaTQtMqfNULiOtByCYCLCIbaGrJgi91zSYYwNhbP5+vkg6My4T2NvfwzBV9XYO12XEEupsM7MDG2dkhk8R8J20O9FMfmYT377QfPz2lln+7ftc2xt+1u76Xr/NdP+PTtnq+51r5eddHPatceM8MXjMW7bpP78F/SWfv7058Y5Lu+PAG+gtFgoA15HvuuLOIIKvlua5+ip0GvJf6L3c/a1fgwd39ffQnuhN7dMZ69PUOJNZYWlpIPq5nPO7EVJfq9zXxOQsluSVjBpswUkXdeTmHrLp3ztwr58/nnKd/+/5/SiO/k9jAcTEmP68/ZsLcp3xjix2r7z2EWTznwcT6xxXfRxdJF5MBPvJ8BF/w8tDbFnqeX3h+VR3NHfAXPGZxl3qqpd120o3YIA8Eb2Mc6GHe0064a1xb7Y5B7aDYo63VLhti4vWMizTCi6m7uJ+xJ7G9CeLrubowzlViGMNzjtolaSNmczeoRR8OVz7Vp7St0hVrbHGqsTsT3+50qvm//J//D78c6u2NZYC9FcIfPrgXg30dcS4wh4FLfPAAJ90DtBqZzMbeGmABpw+H6MuffRxjOMkq/bVNgP/KQRzsGFBvi+G+xrhzsxuQ5xZVCeuWBltRCOwi9vd2AgyPsuqMN68rUV+awMkaip0jDPBFU0wt7sfuEeCtF6WINB7iULdWt8Qntx+hMEvRW+rI4H9fVxtKaxNCu521nSfgF5CUvdpQ/tdbQgTDTVkB1xY/++x2GoF6kwgsRlUNTtvyNg7TBs5Yb/QPT8RvvpqJ739cx+E5x/EoR0NLbTSzeJ1t5ZgcH8++1Z04AqenHsxrtWR3PlVoArLlpaX4/ocfEaatuP/gflZa7mJIDfR3oXTNenkycwY+UAwG+z0UxEy3ASuZRFCbQJd/Lqbbuax+9Xf7r0rHepQSa5ug5+jQw1wFPfbbstIHoTYrVe/BkS3QRMN9ngFyM08Li8vRNzBQMC1KyiBaCjjGXtBUABzGBPBN8AYz2QPSShj/dnvIHr9vbG8mWMg2CRgbnyY7PLBpY201f+665YXn5tZJJjWc79oWnwV4eNCriaYKoMvdC1nNUjkE4OwmiLRnnUBnv3KKYdpFIAyA1SRPeBiUPZjX17bieN9DbI6gC84xY1PpHBzymeVN+M8t7PbU0yC1MK9avueWMuaxjSNweIXzehoXAFed8631rVRQ92/eik6EtRsA3nBeHbNvZ9KQWhXLqiRtBby2Z1BB6QgbiLeCSAdDYTNIZx/QDKjzTyBpEEvB1aEw0GfVjUHWPehm8M5tlAaQVR4qJMGW4NTgoU/vlX0PGYU7J3ghnb+8NoyhwhPgXSsFf/FzthKxpUFurUQhOBdfd6ze2/H6fY22wU7/1ogZ6PeajlkFanDT4KKKSBkrlK/fsdreQyOLLL5bRFXELEUeZOIhJ/JPgkK+n8FY6GzCpAbQbruewa76uDnZk4EOzZV8bnDM+3tN9UjODRqo6NzuLthJ4Oh40I32CUcnptL0ke12+LyKUp5StryeBtJKuWqu45ZkK5GYSL6v8kw6/0R3jWMTitygX+6m4LUMRDtKBmk1trFJ5+S6aZh9qJCbMHIaTQ2a4DSr3GobcwyVwx2ARk1MLx7E1h68hN69cUueuYyZN8dx8+YNdMdWDABIsz1HTyvy6tZMgxon8GBtHmJq6y2mGXMzBjeq84DyfQDbFnqjBhkXOG3g3HqGhYZGQNINIDlhDhoHA/116CSdFp1ODzGSlgw7wUJRDQhd0INn8EMCUG5YQqdaHfiHPzxjshq7ZnQ7vI4eslpIx9C+dVYn8bEMoNl+oAUd/fGHH6KL2qEvcgJwOgAwdPc6l3YM1HqMj41Cf5zvA3gR2fRgssLI8Rq8ZCWuzC2YsrWA62ZSorvHFmVu+dxMJzB3mQA0XX8NoklUeUXe1Gm1TYS9YrNqCf2h7tDQanytMjUQqGyblJQfcv0yONCJ7BgMYV570OTStl1Xqedz+ywEtKpDPpQ3fMgv8mM674xZmVIOHZcyxS0zGOWBfsqt8pfjEGDCV8nTvF5XWwSDHLOJV4N9VbY7a2+NxYU1nJKVePTB7fj8i8/j97/7mvUGkDS2pTPy3bffI8eH0dKJ/GNTTpE7D8s1kG2go6G2OfbOPDx5Ly7hsVJ7fXQNCnQG49271VheXsWBa4zmlqrY2ViKDXT6x5+NxuuX8zi2NzKg8OLZLJ+F1xCDeWyNQKylGRuEA+GZHh/gKG0YEIEP1I86gB4k7sHB2qWXr15HJ87SjfHRlPdyezl3MhhI/O67lzHNT6uRlYnbt0fjj37xKEqtNfBOA+vfFl/+AnwyORA3bo5k8N7AgjtjPAy2qak+trBNzehcnRf7s9+cHENmAcf8ri00+dLf188c27EfB9i1k5iatjoam4GdsQft5jbgEdvS1dMc/QOtOGolbMcK38dxAZ+cnp/C6+XcZSFf2HJkt7KVwW1pbuDCdhDuerDNhDxq7/gbjOXBo8kYHcYZwcRY+NrOGuyjV23BYrvENnRATY27xw5RoRfITQcYRKBZna08VpaX+dmXINOdJx5waBstz8/wbAxt0dT0YtrBcmd3Vo8cnh6wXnXYZ51Et/IbpjpDz2lXBNrwNvNzi3xbuR4Z3InKRk08fDCM/G3jtAGykdMNdEqpewQZPsbulePrH94CtJGTK+wz8mBl+TEO4sR4R3SzpibD3k+/hYbOAQCNnBuIMQjWXqqFFh78Dy58Z3/Yy7h9ZwQaXMQIfPKb3/zA51pjYW4jHj7sYH134t7dUrQ27YIlquKb794wz/cxu/ganm2Jf/k3fxU9XX6uLgZ7OmNyZCiGeruiD50xOjYUH330MG5OjKHTkEPsVx06Zn5pNX588gqVZ7tJePrKg+TLMTt9EvMz2iNt+WU8fzEF3sHegmFtTXd2BA45MhjGT3hB3SWYV+7VP2cn+9HX3wM/NscCmNGzOLSd26yRmOcUXrPdgJWZrp246PgYXgHj2ns49csZjjM62Qoft0i70zULRfheC7yrPnHM52BDAz/ulFF/FrsHWjMJMzc3z08cNK47Oz+XWmpjc4txHocHNMpLBn91jHRCjo4KWbYHeJF4R1+AeRbmTCqcIkf1YLJNaDMTA/39cfvm7XgLX4szxR3fffsYvOZOhPaYmXkHFt2MJfitprk+Ovq6srWfOxy91yn3bGWsNyZuYOf6wemrXAdnfKA/Xr19Cx34LLZrW9wJNrCffxk67u/vxAhrtLe/jD7ohg8745unC/D/KWt8H/7BfqCHpd0hvNuPH7S9tRBVl8f4JQE/NII9l7MQJqut4cemps6YmppNWp/BA1fIyh7rvId9akRnqD88w8AD6Bbnd2J300O6t2Nxbgs90pSJUc8biSt4pLYpvvt6Gb4pguu1XCtxC3yhTXCNxJf+bbJWJ9EChlwH+EcsZAsSd++I1a00dmeHNi1b/6hPxXZ8zhYD4kPfE6uoT7UhBgTEQInttO/cz7/lT8+M8ennLTiy4EPb6sGuJhkM2AAN8ppNOS533Z0mbira7eA7IS/2/TUhIZ7Ndo86q1xTWZCfrKa7TigUrQIKB1/0ZAGHj2u8JlbNtio8nL9jdRcXQ8l7STd3jCbWY4LSy3k6B22/xQN+zjHrV2nDl7CdjlW77DrrD4m3ta0Gog2iOU/t+Ik4H4HyFe2xbVAO8T/v3eiJB7dGsEUlrjHInFvjxYun2HAw9dEea34R//qf/1X8Z3/zp9hqE9PzmZDV7lRXXbBGe+gCaXEKr2MPkUt3wk6Mj2QFrecwNTcYaG/NnQ4GCQxNVPFeGVs21t8XN4b7o/r0OCaHB6MZ5TWEbmvnsx5MXsX8TGhrg3fwvU8vz6ElPjH8ZmBEH8T1sXCtr7836ahPY/X24OAQ/AJW7Lb6F58TnNxRKkOPM+xSEzzTzLMR3Tme+sfziQxhumtXvW7rAvGXPNfdw/cyEX6BPbNVUhPruB93796MgeEhZKmS59i4480Crbf4W53tHeiZCFuq2rbHIjcPvxan6DfJs443+Zi/M3jD/ZQd+diWkCZSXWOZoc9DwtPH8uw6/DEmlW1B0/cpCiPkG1skeV35Rcyur+bDQLL8ZW9lZU47qu9RFMX4OXwTxmsA3OSVrSONI42PjUGX2gy+WvhQW30W//SffAl2uozf/moJWtfHgw+aowcb+Ic/rDNG/RH8CfjAHRHi8nJnexzsnedZiR3d+zF2sxaboI/TlIFo7fbmBvgNm7u0PIO/bVvJAsu6C2plaREszbyYn4WbW2DWTfzudWhhdX1tlYkO/Cd0je19C3kvgyW38Nu0O/DLTzGBTPxAVwt5UCOxhd3Zwp8/wx4dWumsjEE77+65euoxYxgmVZQ//YGUO37P1lNehIe8ci2/GfRL2WUGxf/yKXrxJ0NO+Sx2ubC6rN91zMdduraw7Wxvjq4W/KYW1unyICb7B/h2XayB596AW4/BNAN9feie6pgcG46ucjM4s4y/uhFfff0t+KiSNsL2jz29JWzKIPPzkOQIYFMMD9kuGh4Cs8++X+XeZ/HFl/fi4d3hKLfURDeYFCpFw9l+/NkXn0Z/90C0gq/RoIxRPXiCfV2INjBhmbH2c/+eUmOeozQKNvFe6jrYjm/gAzhffmtEB9v7XDeTlxJXGEvSr3CnlPpcHtQPqQbDjE7cygSH+O4wE/3Y8sDPqGyz7gbf0bfomZFhWwO2Ql+Dp9UxM78Y3X0DKQNFgVUlx3UBb7ub2XY/uxULEcWHFgvqlysXl/CDbSgtVLhAB+IDXVjXHFGSr/A1L92pin9hGx9tezP3rWD75xaX8nrKtL69LaX0EaVXL2t6B0zS3QIvgjUP+cx7dPAZ4x+yeIbPG7jfgl8r+IidYIFWdEHuaoMfj2CdVfzgKsY6yOdNfNrd4QLdt8c91gz2N7ZEHzrGOR9zzwr6ssI427i3bQHVFY0mu+DBXdaHKWeQOHmT79i+uJQJP/3NnwL2vMd//G0wHtnwj+tHvgc/e43/5KH+8Xo+iu//43ccm+9dP334ea+h3by+Xl5SBuEXbSBXArdURxO0Vj/YikZ8wMv+x3fRefjctnPUhzbR4ndN0PvQLnodOxUA/1LG18CKW7vbaactbhrsH8p5v3/3Gpxwjs5A93cVh+yLDUysG+w3Kc1MeMItP8m9sRh75eduA95XPyST58PPQwfn+Z/M2ac63Rbv6n91pn6dl1fH2Koud5nwe+6M5x55H2ijPsr4APcwBpSJY66deEVsgk987nt2/ij1pS8wvzCHnt1IXG0xjYH+Q3TiAljCswxtj2SbHtsEWqwrptfW6uvqc27z3TP4ycSK9qTQc8VaOdVMCPFMPcYkHA+UgEzKF3aOz/FxtSBP5q8y4jqehZr2ltfdoeVrSysr2IXNqPmTD8Z/eVljz7IeBLzdwpr48sP7RVsHtykwWA9xqMaoXyHAqzsbGIBGAAmCxk0FnX04lOtbG7G2YhCpKsaHe+PTj27E+TFG/2IPY1GLU9YVHa0NUXN1GLcARhMeytvcCdA/if/nf/8m/tffLsZXX9kKZzN+/+0WDtpe/Oq3y/G73y3H3//hfTx7shXvn64g4E0Ib1NYHdLZJuhoQIn1Re9QT3z34xSAohmDZGWCfaPr0mjrNLTZPqMKwNLREl98fi8NVE0dBgiqrONk1Dbh0B9Wxaup3fjq24VY3qiO9o5h5t8e7dCgxPcf3ByPR/duRgcK2WCXvbHc/lhqK6XR68VZHBstKoR836D7Ao7T3//udzDGZoKmYRSpVV3XQieQ8KcAU7CwvLgYOyyMQmFv31oDaiy2wSwBtgyhYdSJs7WDwXsZZG/XLdkGe+0FuRnLK4vZM8xMtcDLtgkyuQxnlur+/fvZEmh6dhYA4QGdVsDKbEWWzJ95qKrMmIYYQ4IidKwGpZow3s0wuFmjdsC2FX8yZQaPoa3g3kygtPBwQNfLpFAbSlTHTfBlFYpK3wpVHUfH24wB8PMKgAYcNkbZNHI/gWE73y1lsMgtaL7WyBqahbWdj9UonmNgpZw9MXVCmWw6WQaEOzB0TaxntskAfLsjpKaKa9e38dMso1nXqqhnfsNY8S8+fMhY6gConfH8h2+i5vA0Prh7Jyv9DKCYlSyC2XV5LwXP6kl/N4AmPXROegGXKiMDdgbZNWACVD/va/Kqr0P9/I69QnV6svKJv02UuT4mCFRk2ZYG41T0NHVL7wEArgiAa1Q8ME1HKivU+ZyAO3t98tNgjbznGqu0TUAI5M14asCsuPXQ2+y3Dr+phKwS05kUWNt+wGCCBit3C/C+3/e+2deVf52AZfvyK3sJOvjsPg54Jhg0Onym2EkAjzFmD8muwnE+gxY6UzcG2+DPkQRrAhIBOcvD5/kuT2kpbxS7Fg6TFjrX8ozJKnWiwSjpK70cx7VT61jlaStvTKxpnDIJwjgMNtdh8P27CsAg/VSc8ntW+cNn1ThcDkPHUGNzBN10JgqHweC7FWH2+bRnbyHjggDXVac7t7AyTu/relltKXCt5/Nut1peW4iT6vFY31uMP/60IYP6Xz9djvauXvSlZxjUxu07Ezjhq1y6cHY8VPDp0+eMrzp59djDn3Y85FIQf4ii9ywGq88b4wCwewpgO8bJPMKxGuzvQe5aoU9t9I+M5+GQ83Oz4SF+RaDBaVSngbZvnzqqGsfDALxU0GDiBkcd6/f6/RKfack1Ve49NM3DLe3NamWHNHLde7inxkvnaWCgN/7Nv/nfRB325dsfHkNbnfCA57fhoca4MTYam2sbcbBrUNwkhI6jkmKisxEanuc4uXTyg4EQA61W6fvw4C7XwO/Ke+IHK74ScAFKDLA4XnW325ENknrmi9fzcCu3FXt9D2r2UCllxDY98qm8bt98EwBWv5mAVUV6KJ+fEygIojzXQ0MtPztvt0aaKPo3/+Y/T55cXV0rdC5ypnzaN12aq3+1CwfITvItY05ApL5Ef3oY6vjYjTwcydZp7n7KFjroJA+3bbAHfXN1PLr/IF49fxd72+5MOMVpEWg4Npz75iLovLNt1S20ABA1NCMDzVUxu7EcewfI+DF0woE52juOb34/l1vqx4Y7YqC/CocE4H2zN0aHOqBdKaovGmNxZpb3u+LH7xcYa3sGTursw3uKHaopQVsr76wSroN2+4DBn6oDsZlb62vwRF88evCAz5zHQE9v7v5IGcexWQRMucvMXvE///mD+Cf/5Iv487/4lDGfRE1DJe7euxGb2yss+WWcXti6YQM9uQsvNWCbB2Jhbhqa1MUXX3wcvV3FFnUrFu/cu5VB5vn5ae6lbmyGLoGDUQOYO8AZ22H97QndE7Oza+izc3jsOAaHBqKz04TWPA5QX4wM9aJzDtH5OHTI1VweFH2aiXH7n5q46+rthM6eu2LFbboayKAH6mlvi91d5XILQBzHHF1ehxDqQLbbYq63l+uof8UQNciCeuUcvSyY9PA32wY0pVOkDc4t5Ef7gFIwXO1VypUHLe/srUfvAHx8YkuV7fjgw3vooOrchj44PBbLy9LNHQBn0G049rb2sSE7cef2bewV10fsDdz0943E3/67qQzqW7k+eXMytiqnsbHrDsbmePF0MYaGbkS5Zzwev3gTNdiD1bU9xoMdRCoa29AxtQ0ZSK9vsrd4CzoImVi6iHevN5hnNZipPx3KzXVeXzH5zDiPTMztxcggTig0fP1mFie1Nybgx3Ps4/7WdnR1wM9V6MD19fjis3HwaF383X/82zgGBN+5czNWF2djZfZ97G+vx9bqEt/ZiN//+tfxX//f/6u4PDmK3ZXVWIffVreXY2F5kXXUCfWwQhxLBL2r9U4szh1kpZ8AfBdde36CLTi/wi6gH6C9Mp9BUHSWTrAFHssry2BPMF9jddyY6Gfdikq4jfWd5JXNjUpcgqFstYfrhN6uipHR0WxJYcWzOtkqSoNp3d19ODkWK7i7Sx3yj3bSAJz65hZrtra2BS6sJF7ULBkU87BJdfo2tLJKzOp4D2Xd3dlLXa0OVNFq5117baS6QmwiBpPunjeiHncHgdc+4/XLS/Qvds3D+d1ZZMu6Zej74UcfxCj6fG5mAdy/BJ+WkT/W66ImEPH4/vEbMEBdzIBJPTOpqb4pdtFrHtTf2enh++4eYGzM0XFO3ryNvkMv7x5k6zwdL3GLdNOGDQ11RldXLeM/S7757/+7H2IXXHgH+3n/Xjm6Oi/hgVV0N/rMMycupDY47fQoxkeQX3CogYKhwTF4vhxPn7yDjoc4wWXkDv0MXjlDjk0enBzbg7aEXkXHwpu2qxADeE6M50J09TfaQQo83xhLc4uMqxd6NcUP321A41Lqb23B3t5+4jnxXgbAeS3xHbrRNVP/uyYGGl0gbaHY1pZxfkeM4Tq568OguPLrw+384g0x1z9Uq2NfLEDwd+0mk095S1yIzfOZVfYWKvB9EwsGN1ux6/40qKQuMFhvW0ZxljbrOghhINjgYPai5r7FTgTwuL4kf3svx+wYtX/pE7S0ZqW6CcHEj9xfOvhZx+0ZayYxTOJLG3Gnu9pMbmhHrUw2GGOASPzsvbTbGWzmugWOvsrksvQxuK1Os32oSVf5Rzn3s9LBcdomUj/XgJXJJOdmst+EsIeCNoP5H90ZjMmR3hgbvxGD2Jmx4UF00Vh88PBO/NGXn+EP349PP/0gerraYmyoP16/eIKOm5fbIDtPMJk4yQDaMTrYBInt9SaQ++Z68GdlJ1qb6vCfz9EhtdHZUhM3estxEx0+0l2K4d6O4O2Y5Nrt/NJjK8a25iy86+2U17uR96K9UAVeOsaeWmQl72hvxNOeW9ZR9qBZsDXjsEWHwV7PpHFn0TGyrR9wCK1zvfG1/NvDPiFN+g72Mrb6s6BTVdJYv9M1dj1s0cRk0ekD6A2LoUwiHYJVF3jyXXjLlqtry/g5+yamqplLN+bcHQbHUQ+f7nDtGmwGS8/3+R88rD6Wx93ZlIU/+jjidtbTwIm8LwbXK7jmdwMwyZfwkbhcnyz5Gt1r0J+3ku8cu3hMf0jsblDJYJrVwwqjBTcWL/gd+Uv97FjkW9+vB+fYxidxFr7TMVgc7YyuPIS27dGBjto/bIInjuL988OYmTqL3X2D5GCTsxN8YpN7p/BabVZu72zs52vuQjo53+X+JvIa0E8L8frtKjYcPXx+HB8+msSPuovO2kRf7mMrPOekmTUuxeLKRjS1tMcC+m8PXVoFTTz0OneiQQtb6GmT1pCpefSV3Qm6wGL6Lbvbe7nG2jd3niinVvGfYPcuwbq2ctEP8poZaIaemhKD1nnIN6/7VH5NtumPiW9dHx/KF0Kaa5P/fvrdt/2eekC5F9vkZ3j6exZT8Xl9PfWJa9mG799Yexa3x3rjZx/eiquzg1gGD8ytbMeT6eXYBMe1oXPq4dHVDdbo4CgmsAUW0gQYa3x8IO7eH4pXb54kTlJm3G3YUN0S719Mg4k3o7u9NnrLp/gqjXH3YTk6eiI6e2rAI10Z57oz3h9o17g15G716qivbWMc8Cy834jva4u7zz/+ID57cC/++JMP4tHdifjsw/vx4M5kfPTBA+SsHtw7i3WHdgzLavMG/Bb1rwfPy6cmW6WfCaqkE2uXFdrwaWt7R9QaP2nv9Ar5eZNpxwc74Bx9BfA5eLkaHWTg/datm9jTMvOvC1gJDLsIVhwq7ANPk6njoyNxCv9a3OqOoAwmIj+2CDa+5Pp79uIeekudr37DgEUjF7Dg1tjPweYGOq1oSWRxjx0hPFB0Bsxs+1GTxtkGC51/gB95ht7QP7cAuZ2fpyf4XWCQQ/DJ2uVJdICNa9E5JqU8VHfj6DB2rDZnXA68coovjG1fh8fXeOb14PljdJK+3hrXW64gX9DQXSzq/UOusw1NdoyroScP0CPyp+2RD9HFe3xml7EWAVYDrdhC6K7828LRtogSXJrLneoDfbQMNjMm4wiFXlKN/fQJ+VkZkJfRN9ePa/m4fhgM9/3r5JZykdfguupno2fa5gyacxmxg7EfZdDxtKCPM9i/vZPfN7itrlR3KtsWRBuzc0eYMmXFukVq3tMYhy293LXhSGfn5zPhk3TjPr3gUhNDU+/exOXpATgKO9TTzXeZG9+xcNqe/SauTN1xS15nHkzRFswzc3NgxtVMSmlDpJn+tHpEHeznpLnr6mtMLAvMLE4Q73v+4ylrVOyOLoqSTWiLHWz1JS7zZ4XXpVs7tl99p/9d0BS6cX3PJThR/2BLSr2jcVbTGL/56g/404/B6WuxhI+wht168NFH2TXl93/4faysFjtdjK96PmoPT3GrMTETKLZHsgDSc3kcfWI011a688O14Y5OKtdT/O2aZvCfsRiPc2eGcU5jSz5PHS8/Tbw4ZlvTei7ACk+v7zVqcGR/+YfH0/GH797Ekx9exfbKWrSwIJqaNoSyubU5WgEe6xDlyft3sb61B6DE6EIge1YbmHYL0MGxJ6J7ancLQMUt03UxONiFomnAIEPsyjbgvzsmJwf5CbjdPIpf/+ZlzK8exj6Gyu0zJgP6+ExHZ3tWYHmga00VDjBOjQHYuyiY/+yvPsLhbYQBSozBvnCHMT03Ff0jQxD+jMWGSBicwgAweRZOgpm5vDo/ilJLfXzx+X15H2Lh1APEVzYO43/6f/82D3Vb3wKktvTlNo0qBLyMgz05NhQfP3gY7YBeszFNKJrucntWbbx9wxxmDWpcAmbacNo9YLAms1gmAKCxN0omfPHsWWwAjFx8waX9AzWuVhzmdlM+NzzQF3fv3ELAXHWE76cFN1PogZ0ePOSiF0E2g6YYS/4WFKu4ZAoPwrDfvdUGGsd0YGAAF9yHh/HYQ93D8n744cdk7myxg/EtqhdUgjoHOhuAKK7rcPLBPN3CqxJWGDKAjJAalFfBqcB836oflYdfc3uQ909DBFNa7WiQ+wTBsw9l9gzlHla2CACLFh2F8ZauBl8NhDgeD76xtYZCYnWy9zVYZADK8fh56eOWXgOLTRhSHeTW5jamJRBQkhAQgJfVgyZTuBBX0eijmLnmcH8vhnsQep3F0HBvHB+ixC5PY+bZ0+gttce9B3dTsemE2bLjAMfeKhm3Bel0FId0FA6MoNLMooFkQWUGkqGRylwhdHujr+noJAjid5WagMsAl8ZakGmAh4mhcNvTgdHx6+7qQXG0wGdtmUARaAq8dMDlCwGURlNZsM3J9eFj8pM/rWh3e5HJAZ11Ezgq642NzQSqbuF3C5JBnwRqjNdKJ4OdJhpURzpLjlGe8WHbqjSGGEXprHJ1nU0AaTzkD50YjYb86VobJHC+KjAdvRsDbTExBng+tZrUxIPG13XlPoo3Y5Su8qo8a5AyHUt5iO97ZgfMkzLjPP2Mr+u4SiOrDpxXBrPhffnGBIrK0jVwnXKu0NWKuwQdjK0FYFYtwOLfBSBCXmuVt/icAWPPM5DOxfWKdkyup9cq1tvAdFGB5xxgPNa/xD0a4DUdjXZeg7MbrZzBqcEZfPQRdKspxdwiOgSAZvJO/VjZ287KKEG4gZzD/bOYw0COjPRD29Z49ux9Znk9K6Oj3Ime5vMtzTHYb5sfABT80sZYWuuqoszvVZc6853QsAlHazUsPnTHgIbebcs76HgPZtTJMUtfhWwgeMyP9Typ5G6WpdUDDNxR7GFIBRkNXNe2PMcYWavIzT7rIKtMWt09xN9v3ryKp+jFt1Mzecjm8TE2JUE1jhB8pmG0fYO9I61WDaspoZG6xJ8GthIQMV71m0kedYUOpbu03G1kFZLrKj9IXwMXGnWfBs1OWXsPysy+jHxuD8eF4aMRXKHLtGmuo8khVy23zsuvGWw1AWfVdCHTjkdIUvxTHzGulGFoydOKs0OcVYGQnxeYqGPlL+2VE3Gsp/CMetfqJ3sfO+YMprAWyrV8re6s7FvB6+4o2xdVxeDQEPS2jRLOPPapBJAeHx3OSrCWpjI6y103e4wMB6GlNgYGe/lsxFEF3QoZJVFbR0P0D5SjoWor2msvYx+gMjjUGZM3RsLD6y8vD+CNy2gvWxV5AMjZxDkcgFjYPxzJywv0EDbQ1jwLC8uMB317Xse6ruXZGiaSBHgH8HO7OkmnXEcevW4/7Lu3b+FnXcQy/DzYO4gDD4/DA5ALWuJg9rRHT9ne+x4ejlxsbiIHrDEAEq6L1+9m0RdWFsknx8hJcwyDD6an3qE/7afYxniOoruzO9s4tDPm/aMKwGgpgxCscMzMLGaAfmu7EvPzyEMt4BS8MTM7Dz+0MidAYkNN2E//6vwEPm2L7U2xEQ5AxZ69F8jCZuphxB5d0g4mKkHji3S8W5o74I16PrsLbmjEgZOvPVOlxDjnoFEL9HF3WV2srWxl4KW/vy+OWD8ryG2ZYjWJ5/esrG4g5y04bLhyLKKVOGKLotoQvm+ujnXk12rCVuyH1bfySzMOoPKcuwoaTXpVcZ9T7r+ALihzL/gy6qE/Ds3WChisLlYWrdpsZh2r4/2rFebdx5wjFhcr0TcyABabY83PEb8hdNZ27oirrTuP9R3WD+GZhw+Hh8eyKqh/sCem5mcYT10sLO3EDjJ+jh7CrOY1sZp56KWZ3ra2fr67h909Bnhjc8BBbc0Gv86is7shRsd6mMN5nmlhkQFiA6Yp40yLP85wunH2drTBjfHmLffEBv3pH/08rnD+ysi3BR1WzHpuybNnT2J6egp+vsidRx9/9iW82YIDIh+ouyM+/eQTeOY0nr94g/zCmOiLrKZChN2ebhBdu59JO/UC39Gua7fUF93d5cRUJgNGR8ZjeWkdXWD1PXqDy5XbaqPcVBMD8HmpqS7WV1YyYJcBGXS+OsZEUVXaEoM92tDCRlrooK1xFy3AJu2QOMMDQ8UCtggSG4mitEW2tFhcRE7PcBJMjjJBdaM6+jZYdGBwABuzlnjHQ9MzOMP13RF2ghy4a1Y+P8DB0dZbBCJeGRsfjM+/eIhubYiJyeFoaTfIayuMZuzXcSwub8QPT17lrhdtfKmzFV1n4OEqd/QcHezxuS14YBy7vQeWMxBn0cFV2jwTI4fMdRsZNcDg06T1AfJ369ZY3JgYQt7UAd4T+Z9m/BdX0VWqA9+h06tw/gxKogCf/TgFn7TAu6tcAyyJjJhk3Af7tLZ28Z6HYhvYP0QPYztLrWiwS/ReV47p+dM38OcyvB5x996ttHdiAH2oyr4FFM3xEr0U1eCii+ootw/EKnpzenoHPFskPNy1po73kfYKfCLOUtdb+ShPsewZNBd/64AnVsEeiEVMCPi7OMfvJRbiOj7EPT7StiD78qm27Jzvex/XliXn8hZvnCa28qf3vh6L9qnYkVafeEcfIlum+Dq6O/mDv72uwU/tZNpG+F7b59Z2lXjiNsbm47otUdo/BuDr/u58/N3rG4Q14eDOU6sQtfdWX/s55+l7FjFZQVfwd3GIr9fws9pZ52HLIXGe9PEMCqabYy/mWZwv5j0dh/zs7xmwRSD93YpHewKrV31Kb4PkTWCg4b62uDHcxzoivGIQ9L883Iuf6CGcnp+CKOb8DUh99MEj9OAgNGlAbiqJZ3y6xgbQpKH9tCdGhqO9uZ5rQLsLA421xS7j6vMM6Lcy7jYwuTvU36N7u7CXniVjEMYAhf3MbZ/p1n4Gjb5djAp8eYKe0UdxvT2EeHh0KLp6OpCbGznX6alZaK8F9dyanRybbeY+/OCD3GFpsmN8xJ1b+ArYP6ftmSfqLu0b00x/wqInW4ClD45wKOfqRf07d70fY9stfpu8PYm93EOvqavKYBv7cCOfJl6O0OlgZOV+Ex1uO7dmMTd0VM/pY0ivocGhLKpzfQ0hDeJjWwykbnT9ZXrp7XzUc/KGAR537cIGKRD64rm28FDRmpH1UuezesqcfKb+VOdmwBms6ZrJOwb7uWQ+G1gn+VxdaVDWANvgQC+fs7XRIRgE21QPn5ztxfdfr8fMAhgXfqq+asZWg+Vq4ffD3cTq9fWMk/W+uGJMjEW+Pthf5X4Wb5zH/OJCTNzsj6FRnpO9ictMqN6/exvZY82nl1in/fAAVM8Mc3dI7vyBDyyQMziqjJa7OsAftmk7wYa2Juay5Y+Y1qRdb19/BnF3t20t2B7dYLX096GtPHeED+6ON21D0lQaQVi5SDoaN5ImktpWgpk8gSDylsR3PXIdeDjHIsDlShYP7a738nPqNn/6vjIv/f3bJJW8pV0z7tDeXBtN1fjxPa3RVHWKD9SQCYmzKvQxuK6m1MHNkH9sQBldXgUjrywuMsYL1sxAcVV0djXF5OQoOHc77t27FzdujqX9EWP87MuJ6OvDhyob4CynvXk/tRxv3i+hbyJ3vC4vvovPHt7OAHl9dRs07oum5vZ/SNjrV+lBt5j0D/QfGDef+Lx2F3DHWRN2fxnsVAPPN9ToL+JHgleSusxfXaiPID4oaAU9ob/6TkxZgy5pau1IPjw6OsAfXItDbOtof2d8/uHDmBwfBVN3xB2wtx0qlPVj5AYPNlY3ttANJqdPwNobeT/POXPHnYm//QN3dGylD6hvbfLONoLuDjeOZOCYpUh6DfZ0xwXfsz9/V6kUrfgnLW0tUcJHvYB2b96/h5c8+LYQJFtQmrAzLqA/5bkVdfx9treb+Hpzdzc20eV76CB1+ia+q36yu2e2wBIn8h04pcJra9ubsby7HevY9QNk1d1Ntp/bx987PmRujMu+6u4UqAJL7YE/NjfB3lz3iHvv87685hhs32tQ2lZBx2AKzySRx4v2PDxcE35r/sme+56thf2pfpGZk7fl4fxEqp+C7396z1eKn8XjH18vHtopeb5Y+yII78PkShE3xGSw3gb7xZ+ZNEMvM1zWpWhxbEW+OzjPwWXKjTE81wpJzES+rXeKSv/qyAJv5lXInQU3R4njt3b2cifGkfFCaJrYE72yaxJobRnfpioTOmI/ixIsYm6R7+FheSJ340Bfx2dQ3wNwv/3+u1hZB4vxt73+1RPXDykgFpGWjsWf+ToT1h/Xn9av7OhoT71g4YWJfHfBGAtwfiY0xHGeq+hs9e8tzPN+zrVI9kIodRj6Imrqo661Mw4xo++m3oN7d9HLSSgweH3cvnc3NpmvFf8W5+T34ed+k1jIk50ELDp396dxKtvIGu/8x44Tzsp5sf4/zUVVaKt551S8x9rJR/z0lYyT8rlMUvCiuvYIOXE9F5ZsVYldZAymY/xOzRef/Pkvq8PtlwZpa+JP//Tz+Nf/8i8AIn0o865o6+pkIZfj3//2q1gxE44C6iy3xq1Jq11qY2V5LvtSTt4ewTG4k8prauptLK/MQzycCRRSqauUJ3/Pzs7hlOKMnFYAH4ZXDQYJwhpjZxODzKDNBAvIFZXz0wsI2oAzzcIwuVv9PfHHnw6gVIvqfYMDtQ3V8c2PTxDE6mANuHZjOpUGSxQGiaBB0nGrgXBu+f/k0wcopqY4whB+92I9/tv/4dfx3Y+zGMJylAFS1Sj/Mo7w/ds3AGV3MY71sb3lATsRvczFA/AMrFnZ1NmBk5mgHAXK62byPPinBLP5uwkOgbpGyAVUCf7+62+y8sgq0hHAnIfQWdEBixQAEwViLzwlU4AhR8nQglWVg8EjBUfhRKRZbEVbg4cBqLVPfUMCYMGiQSmzvHKQVBVoGWj3dZ0gD3x7/PhxCoXbdDSSAgIFxgpZr6xTIRgWeAiW/KzCqWOis5qOBzTWAdCRMHBzAiM7FwW5+On4qlkXPsO4j1EIydZXzAeBsp+qgVADwvKhICqVAIx+Aci1d5+gyYNdjgF/CRB4X2fNCguvYRDZR1YdQCeBgYJTDa+1NACQef3k+AAFY19LDKbKRZ4A2FudbcDz4cRwbtXzsL/xif549sPXsb+yGJco9jb42Z7p9oN98MHD5NMVjEtNXXHQiQ60iQiDq4JCaSA9BJy5APyn8jUA7+vyqMJuMN0AXMWetygjg8fZ45A5+izaLLWkUjgE/Np30e9JVytaWKHkFZ0dT6q3+gPxBlA0o4iRNQC2AUL5R4Po+zpEOjK2DhIgbMO7DtBqGBM/noTv66urq8yXcWAAdYrUGipOFZiKxMSWfOB4iq2Dnqa/lllMFahrqaPYhdy0tRXARjCuwTNxYLIA5kmn0AoQW4YNdTfFjXGDTYcp427tUxFLUx0/aSL/JY8320euCZnc+wclbYsMHXgTGY5LUCv3m9SQL9zKJW+k8eV1+x6beS0jtypRDxjL3uXQXZl1HgapNahWQSl3mlUrZ8+4to6dwDVllLHZqkBw7EMFrQ5zF4m9Fa+rT6Sniv0ckGKbswuAuwHGZkB2HbJwdFAVu/v24F+MO0Mn8f13VbGwWUlAvo8TYDLPXqDK0AUKzx1I+xXbFvQnsF9eW88Dz1s81BCZuYDvDWzdGpqI6rPq2FvfQfuie+GH/g53XZXQaUsxMDwBcAXEF5YG52kjt9xpoARc6gcTcnWsiwE39YT0YEpxcFoX72eW4XG/jH5nrh60q3yqmyoGOeHr84tj9M8Z89jLxIxApLrB3S2XcXasbjL5FlEGaPTAawtzC/DDrcy+rzMery+gyOQM/FoAAbQbsqwBVNeayLIixG328lt9XXHOgmA0t7ZW1SYIlMe8V3u7ybJ95lyVTqrtyq5Yb3nGte/sKjMHZI5xG1BxFR2D7dG8vjo4x6RhVtS5qLxYxX28r4BV+TUpqzxJoS1BFnM1ACgg8RrSSD3mPJQh9cUhsuoX1HEpT6yBToW9q612Ux60CdkCCF48R4e4fiwR9qA67kyy5vyrVI4z+C5Pe4hid08pt35vrqzF2tIaa4F962/HZnXE0c56/NnHw/E3f9aFY9oSs0sbMbf8Ju+1sW5iyZ1ktfH19zMAvGYcodP47e9ewXO9MTY2EI9/eJGB08uzpnj7Gif+xLZOR+ggqw524X+rPKuyfZu01DFzp0JTfU0WENjPuEH6V6x03k4n0SB9a5vbli/iBnxeLhlsb4zW9vbY2HYn4NfxfnYdeWtCNzRHX28HtLoA+DXBQzhwrN3HHz2Ivb3NlNVXL98iT91RAbQur61GTx94h3tsrm1nj1YP0/zxh1c4ud3oh93oaG/IHSBW2Rt4tOWLh6ttrG3mroXLM5zsOXfc2AYCuRrozp/ubHDNG5qqs2BgeWUzfvjhDevQEGMTQ+j7mugFd8gTtqUrtXcwT4NrZ9HWXEJ39vPT3vJVsbWxF2/fgj2g2ejYGHjnBGd/LobHh6OhSmexKjpKglyTbMfJt82ttvkaRP+0hP2Ue3S44OGj/RPoWyRMYbPYXHc3TNFazorAVTCbAd0u5K4LGg/2DsfB3ik6+iLmZ22ncw7mmsH04IC2NsY0c9+pwLNn6JNyP47EXDy4fzMBqZUnjcjgjdEbsY+dQ8qZn7r3Mr79dgHZNzk0Ci6LGB0Z4DtnMTLWCY+2xfNnU6zZKbQaTZ5fXt3MwGpLc33cuzMGvbehYVMWnSQEqD1gfXAg27pxCLfjEL5/eHMobj24wh42oP+bueZrxrEbX3z2aRzhgNgDV5fjqg7Myj2evXye9tmD6Q1kvnzzJnuR7+3vZoVk/0BPvHmzHCvIRXfnQFSBMeyV7XklFoK4k8TWkk3YPCsnvUYjzrzBydy5g16w9eDS/Bp4eR4esfJI8F8FxqqOcv1F/PyDyfhXf/5FTA72xnDfYN7rFLvmVmUPwXd3CJLzE140wGlSzR0wDamTxN8+lpaX0r4NwAPa/uoqD+0stlO7m+bd2/dpF00cm3R3p5ItgNQ9ViAZHFMB9fT1Jo44xC75OQQhMZo7J72+O5BYatYS2cbW7Vc2GedODI/0ML+dGBoZzIKI3R1bpMAn1XXocxME6Pva0/jjP30ITyGbjOnDR/diZ3sVvhWTt8KWRWJdfDMF/19d1rHexQHotg7ZxYG3tZi7Di3imECuDGDt7p5iD09jcX4bewFOvDpGlrC9p9sx0NUXr1+9Y14exNsfr15NRyM8ZWuytpYGaOUOyYtMZror4hwfyRYVJtz3wIELOLhi1jzT5HwnOjon+YzVV7XY8mXsRGQLz+evZuLla+k5yLMmBvu7oD30Oq6gW0Z4fwmbVQ82ENcbqKpnDT0s1yC1QSyr4RsTy+SuGokM7Z2fzmmxyleJpdIT4Ht+R/sj9pIXlOl9cGieF+Onk3fwk1gre+1qu8Sp2igDadopKwHlD7GSuMeKZncre2+dcoMABvQtcLBSXjt2nVDX99K+WlUpbjK4aP9pbZc8qi3T3tna02CtuFEe1L7bQ185sZjHMYihlEXxZ7auZN7+beCgGK87V3cTz3oN8VWRDNGyFw6yyVe/I/6SSTs6OlLvmYDL+WEDCpv+U7KBdZA22hHHYRLLeV8nIbyL3/FhUv3GSHc8vHsz7H/uAZA1NdAPWTEQ7PWVG7G1u/9sceiaeFD3o0eP4o/+5I/jHnxS6ujkusV8xKwWKjxCDjyw0l7/N8ZGsIHtqdP7B/pzjTo6u6Kl1Blbhyfx7/72P8b3z97Fk1dv4s3sQrx4NxPfPX8V3z1+mq3hXrx5F7v4AtXoYZNYts3sxaeWdyroNZPd79+9j+VFqw71u6R1EYiwsE46bm9t5Vz0V96+fYtcH+ThqEXLVFsPnoaH5kKqtD9FkRPankXMlj4GKKCtgUMLpdraOqCzAXuoX4W/BiYw+edO9as4Sdzc1dGageoaxp297bFzVmS6G1Ed5dkk+rUGO/UpxKn6rMu2DuTaGYRUN/NZH47/+kwL7Z1YQH5VHnp7PaejI30pixeVwQwsw0vSwfuZbJPv9I/kj/QH4OXr3R4+tCeH+vD4GCYhLQSyva9JC1s1eWjwn//5PfzvQHdV0O3wa003dOC6Ne7sLHo+tzZ3wUcerr+DznQXdo44urptv9YRDx/dj8kbt+P5i3fQriHtk5X11ZelePX8NfbrAhteA27Yh+c7kdlih7GtuLRBtih0bo57aHAgA2T6oIsLK/hU6Gl8ZddSsVf2DtD94l/X1PkqkwZEtUXu6LLoQr9Q/SMfSyevrY/offSJffgZd/Eog+4CsVgu1wFaSmfvaeGOa1Q8Cy13vQbKrXIqTxYBMn1R4xxiSeMRBvNqkHf4ET66gb0+x99YmJnFfg/Et4/fxDKYor2vD3y9F6PD5Sg1nmBnoTfrs4KdWYd3PYuys701bWpdbQn+O8xzdrZ21qKzrzPOLsHf0GIPW9fd08S9K9EG/+zuS4c6aMjnOqvjpu2u20qIWgvrVGK++LImx07QhWJ/0Ic7TO0MYIDPvvYWKkqIOt4fHRpkhjVhCzs4N3cP217Ug9LdAWeLG3W8fqVVzX7PXYQWqh2yXgfcpx5fZTVl/BXYZxO9UgLf/1EWOgyAcd2NbRDUzgIWWJhQWN3ay+pvliN58PWL5zGAjIyOjqReNObljv7FpUXksw667GInTBCxPvgetuVE4WehWTu++hGf9aDbbvjP+7lO/cODUccYnrx4FVvoFa9jm5k8BB53ymKjauhxxf0amc94Z09MDgyADZBVeNrAtfipE11yZ3wc2QB/lsrRgk0yyd2GXbo5NprFY4PgqI5WsDa+kknXmwPDMdo/AGbrjlb8fwsc5dlRPjcIze3c0c0TNstk8/jQSIzzXp4DUO5CJupjB9t2gq29Ymx+V7ugnctdmc6D37XF8rcxuLTfycvoFN5nGfN7rlm+zmvy8E8fy+9Jp+vv+fDz2ky/o65Lm/WTTvO9fJ/XjWd4T31k/3YhpZctfJqhz8qaLbWRX9bIhxjDuxgiFnNo07lwJniMFaV95wPq8mP4ii/kvE2ImAi3mMiE943xm6ljDg/38eM9h7Mzz2a15Z6turNnPzbluqBXns+kLDpFX+mdxTboVDGnSVz5+B/mz1iM9VyPWXpJI+2/sU0nqbqAvJl8ELv0D9rKFcy4voFfXOgVD9LuYG3FstLHOI022qLr6zFxpdDbt81yfVtXHIMB3069jcO9tfRfz62U4zv3H32AryEmnAMfWPwnNsO+9vZFFz6juNf4tt0KLBY3riJudz0y+cNDvaYtES/k7oXUhcaKTCKz1vKLk+J31xXDknrZhAskx6+uxOzcLD6YhcHyVqErjSXakq1mtK/7l1ZmVlWf5xahicG2+OQujiGKFniVhrOyexbfAoRbWSgPO/nZFx9gEA5iGyd8ZGg4AcnaxlLMTC3lwbMyWh8L66Fw9mVdW1nBaLWjfJsz0IbbEwuzqyxWEQg8PsQh2gFQJLFhdD6hYCsEBq5NGBj06wGA/+yTYYTXw9sgDMx9Xo2Cq2mNo8sGADUOD0rK4JEOqAEbA8VpcFGsHs5TKrfFg0efxMv3y/H/+rf/3/jv/odfxxbOYEsqDZwBmOODe7fjzq3x7JFo9aGh7W7mfgb4WlzAMUWYbcVgkL+Rz7jV0UoxezHpX9nawxO8bQGjcy946EEB1QHYDGQZuNzcWI3nz5/G1DucDZih1y3Pra3pGEsDK7RsH6Lw5YMFLbYEsbAodkGIoFkAI6iSYVUq2V7j0oCUAXcrYTGMCIBBSAGm9xAkysyO1cydW6u/+fa7bL9ilsh5SkSBkmtynYDQMF8bZA05vzmwnLs08X3X0203CuZ1BZHJjkwYMB9Bl+ubGVqY1kAYH2aezlVAZgAUXuQ9v68AWwmb2zEROqv4BaBm6ewJ7ncM1ibgynuacMDZ5HUPkDV4JwDMg37gy9x6yRyqagErCEMrAFJlWNdcFffujUVPqT7aS00x3N8Zv/+7/yVe/f6rONvajMriInxwgQKz56dB/sXcput9PPugBUPjNqHckg9VjuD7bGfE3yZHDMBZNazSqoWmHj4zMTaRRscKPB01nwZpzJhbDS2ItXpbxeXc2lXQ0DIr96GzwepsrcQNrZSQbzwUxm2JysYJdDyCRgbfB3Es7O0qzw7hKHTi7BhM9AAmA6MCMr8jf8pf9jF33QXbAgnXtAzgZiisBcYMWdESW81lXz6TM7YSELhPvZ+KtpLybmKoOtq4vpW+ViCp6F1z19GzIZhAZjwR1WydcHG0CwjpiLs3+6CV1cmHGFmrDa2UvASAbyfvqvQEd8rAFV9++vQlhqaUOxRMlNkqRKdfPk1asfx+Xzoqp8V2VQPVgGH4x4pYD1OzV7oG/BmArrWtzOsCT4wBEzewfwSYqcIYXVr1oMOBoTzS2PMegsE1nAtAE7l/9eotsoEzydyK/ohWkVkBg87iGieMR+V/cnwWtQ2tsbpzEKc1LdHFfTWKewDrqtqDmJhojnKjZ2HUA+S8jedL7KFLBcEAxauDeHTPwOoxxrkRI3wZr94vYij7orenPWrOD6MFXhnu6okPPrzPBdDBzL0FhT822JfJLvvUQ6ko9QK8WA8dAvWNgILpxJt3b9N4tBv0BoN6aI00lTfVMdVVWIuGjvjhm6/hAWUNI8l6ur5NDYBbvnN06uHhu4yhI25OeLh7LQ4ba4x+OgI46E97cJs64AxwegVrKyOCyu1tExuXGXDQ+OUBNGcYMnhKgGzwQUNfA1+6rtJZXtQWpaOHqlK3CkSsfFe/ya++39BUFRM3xsJt0hlEu8B1QE5xTTOwU4vebmlryus2cK22JpxbxmQFrQF2q+Y0um6hk1hW3Kr4MlCD/lEvJwCTb3nfs2Lcni6Y5mvJC66bQMdK/Uymwku2GJK8bm31kcCR+Vmtrb7zFH+TlwbBDerXycPMwapue6+ewwfqk4eP7sbk5O34b//b/557wps4Ee1dbSzRFWCkHb5xO+5BNLQ3REdXwAVWs2KD605i8mF/9AzUxY+/B3yd26KpOTbWj2JwuB8ZZFFrzrAfAzghFXiGuR/XRFcJPdRcj33bxTnYjsP9c3TEIjQ3IYEOrD1HT7Vl4MLen1ZWuSXY3RUNDTo58Hu5Fz4+j5WVHeh8GLfvDsX4RJn1X8N53YlyqTmePfmez+o8W02Igzq/hT3rRlaP4/RoG0XF9+eX4jY8dIhzPcG91lbmsbU4CZ3D8e23z1gPD5c6Bqg2oG89XAvnCLlbWZ6O8eFx7tMFjsEJOD3KfvxHOIwnB/vYfWXxIPqQsa5OD3c+SHlQ19i73ANP1Y+203CdSwDe+kZ08o5b+S9ie/8qz8/A28N56kic0djYnom2tnZbELL+sJM8LW0uLg7gkSbWuS2m5ubiy198mUHcWuxXV9cw6yfAdRsxHFOFA4JTapsqDxSvoDRyCzo2OttjwDfSeHV9FZvfif5tib29I2jSCe/sMM6axAQGchtrLuOzR5Pw1Wn0drZZTpJjqm2ui3JPZ3ggstu/q2rAQNEW63uA6ebqeD/1PukCgovd40rUQK/iPBQPXjUwjO7lveNTnNI67NU5xDsDFy1vQv8D+ENQjI5qqmYt/cl3L/air7cVfQiN2lpifn4BR6A7DisGCI/QEVexuXsQI+M3st3Z4Yl6uZS9VS+Q/ePj7ejurYIXPZOoK16+eY+TdhIff/Ql19CuCI6r4PfB8AyDOuhSRmf+3a9+G+0d8BVOtUl92wm+fzOTzmUZfmupb8OuNoAR+bujNT5C3h7cnozpufc48vWJuQywWxWpg6P+2UN/nx6L3bAl8EkPNrm5pSMDmONjg/HzTx7FzZH+6MU+16ArPv/sFzgNA9mnf2V1E4CvM1AdtTyttrcyzcSngRr1iWtt4MU5uVtgFF6+bgl5iR5LnYSOcSeXONPzQXJXErpLd8/dA60tbfBhfWxsb0R1A7wFrxr0ON7nXv6DQQ32qFMNbNjC04IHC0K0lxbWXEHfiRsjuVtwd9c+8OAF5m6wrhn734rjbQDi6qoSX355B9vPfLHdTQ3S6zT6+odic1MswriB8nMzb2N0aCAuTtHf0I8psFZd3Ks9kxTiLYxbeGjcCfz0zfdv4vvHU8gtWAmbP9BXH19+Dj/Xn8UImEgcYDCvv7cfn6Ub/IDM1IET0K/n8J0HnreXBqK1qYxNXYBvL2Li5p1Y395iPifw6l78xV/ciYGuUrx7Mwtftcf88loG6mznZKLCqsqZhUrsHJwjbx7WVoF/S3GMLayrKsfShv3nwV2sl46fMnUK3jVob/BFmbVlqrhOe2CgSxpn8EBxR5JYVuyBzj+voYjEWWJog+Z+1uSuSWyD863wlD/FdK4hg0aPWCBRVLmfY9sMHOm3WEGfQaS0UegfbI8JX22beMAgr73P19ft3byFbO1mkFpet4DD1oy53V7bx9iLIiPwRzquJiTQW45BvA9fWoXWDHYSj1pA4U8T9BYLaMflCdfLMelj+H2TSzq1hZNs8YkJYauz3VlZn8EyCwPEo9pYfyqTGRzwnjz1adzur9yIHRz7kTYJ3SH+EaeZkDaxZfsrA5V9/QPo6g6wPTqnvz0ePrwbyxuVmFnagiZnsbZVieW1zVjzQFT4fmNzN89o2djbixV+XwPTrKKXTVRdcJNO+PH+/Qdx88ataLOYAxruMwZxnEmEgyMwNq9dMMe4Auchb1aobsPDK1s78ebtdGIp8ec5tuCSdbVgQUyEqx0nyHkVa97I+nuo9BkAa2VzDfuA7WbeJ+giE06nx/iW8NRFFT5elQH3qrg1ORJN7ei/va2kqcFyiAxe6A3DqR7keXBo4BOUxriyIIO19oBZbZSrr4rPs6DSpxVXigf0H89yt4GcXF1V4GGZxUIKE6g1tVfx0ccfZgGLO+22wMnmrFx79U0RJDFWYNGi7QBNOjJ3MRZ66Qx9oC27gFdz7HzWw/KzEAN9nDwIL1n4YYWrre6yEERAqn2DJga7/IwFRrZ/0Ie3tWdra3NiOINHHtrtAe36TUd7Zxn8Oq3Sv7iKllZoj57vBfN0tVVHY3U3+vwwPn7YFkM9VTHz5jB3aZ3XQ78aeNCzC094DR/Igp0hdN6tm5OxurSGrr+MG7f64u7D0VhcXIht9OPqhrqwHb/A6lnsMU6HtqemriVxsjY1sSjj1hfpxp7ZetIzhKqr3dlzmDqhFuww/X6ONRAwg+W6ezOQ39zsWUDNWawo9jbAlQF67I9njB3AO9mrnbVt4L7qFddFmrnr2l79YmZplYsrj0JTK82V1aShvi+6xQC+9Mwn3/d6yrbXK5J/rAXz0MgYT4KwqQuUbYOq6lDXAY6LxpaauDM6FD28Z/zl/OAsxpCv+bVd7l8fK2tWD5/Eh5/di4nbw/hqFzEAtjw72Ev8cvPWGHqwKX27+bmVmAOPLs0sxx9/+fPcCbC0thdffTUTa4vgo6565IExML2jw1rswfsY6u+Oe3cGM95htfnA0E10eT2+I/gdfrUXfQWfUp3TAp0khLRyB4y+uoHU4vwVMDfzODk6jOWV1ThShyIbFnpJf334k3Nki3U3USg95E11u0kyWF8y4Sf/mBjWlq+tYPR//k/+Gn8YHkaHmTA5BjO3lsq5JvpAL169BG+spD60rV0T12/CBvT39LDe57GHfVlaK9qZuMPYs+yQfnQ3U7mwFXB19BjDwOc8ZJ697e3RiQw1Ip81THZoZCRqW9tibmk1FpZWMgAr8FV2tFuH4CEP8K3GV73iWY8d6OsoZZtxA8UW5NlqZ3N3L221nUjkE8/XM67jziNxscFOWwDJLyJPd96ZkCuVS/iZ6AxeP8QG7JgQRwc0NNZGA06rQfwLaGiiXH3gAfBN/G1sBe6OA767ZgEoGs4uAMDlcEeQ9snYkjbPGIg7dM+NSyEzDCh9goLH0S38TFnhZwbt+Y6pR/9py69fv378p0Fvf/NpTEX/Ml8zZsG/GhfBN7mghbrGi6w2rwHD2WJLPF4E+4sdnxYT5T/mZycUfQQD9l7D+EgLdsN7b4Hl3H2hV2rR0Qmy5mHpHj5bau8EYw1mrFEeNnguPivBU8YVHaM41OtY3GmRdDFXk1yOW1ofZJ95A/Dt3N/zTq+TgX7SAYk9tNmJX5wi40/94k98td3tdfQWfiXfsd/+wMAYa3aFnM6zftgXacUadILvdzwbDPtqLLGRp4k2iWYpaBaDYkf0E5vaOuMQHDo3b2X/dmIzkwmNbW0xOn4H+77DcwXcBRbDrrSAn3uw6SX9Q+YpfrMwQnyyuriU/Jd4jbu5xuo45+a8/NsRsBj8nwvyt/bT56W2Dbq6a+USOooJVtbXs92++tSYjbEu9aAFFi3NFtp2RM3E4OAvVWRcK4PaN4bK8cmDCQAnYA2iqSHsT/sfvv8+zqBrqb0Gpt8Kt8Xs4lDae3MJIW1o7Egj/PDBIxa3nFv0DEy6PXwdp3LHrV/tXfHBJ59B4yZAm4q9cIDmp3F8DgFqCeoKJ0LmdtunfaIMwtRAgH6U8M8/GcnAiAtR04ARARh89e3r+OHFm9iuNOchwl7H4HdWH/FJbZO9Cc0Or+MoffvNk/jq75/G2toxygvBxPnyAKO+ro74/JMPUbpmZHdxOBpiaGAAcPlTkP8EYe+wWlBjVp/CbTW2Tqc9JA2YKLyOWyCbbWdYGLeVmxww4N/X053XNRjPcBJUvHs/nYeAydwjI6MwFs4XY/Jv2V8BFrRbXSIzK9jXNPKnr7lOBhrMvmkIM4jOd3Xoit0BXsbsu9U6xcFdgn0FJNuQQKvl5ZUMMh4eGKgutu4m+IcpzeJXYczRAekMqnQNcKqkBM9ey6ff8bu+XgSn/LvYGqMR93qOwc86Rp0Ifzoex+f7gnn/LhwCAJZtNPhMETzmJ9eULCZC8nvM0cSACtZrmM31Gj55If/WgbHdg4kDq0AE+gq17VjcrPbFlx+hpDqitbstWutr4qt/9+/jxe++ijbu6dgN+loxfFDZS4VvJdPy4lz2jrb/+/TMbHR0dkBbt0SqvhA4aIpK42cRcDQD52nwZo+XUWYekuw8zAI6Dx0Q1885SyNXXxpksgVaq7DtUZ7rC4+pNJqaW3Lt5G2Dl9LGw3UU+jMUEWojD4u+65ZOaJD05joaGJWtdBHoS1cr1Q1aSMus0mKNrY5WQVsNvQ4wEngwvKx0VYGl8uZ6WY0GrTywdAvjYdDbwKQgxiCk99TwCioFZY7bw6vcyeFYivsjU/x0++mtyf6UHa+t4hJUanxbG1CY9VYgeIaEVVYYWQzMy3dT0dmDU4QCF+y4RbKBfx74a2XnxSlG4BidwE8PCT7CEGlcvEZWxmPINMSOy8O/FhaW8v4GILe3N1JxerDY9s4mLAWgZMw6AJ6VoDG33Yxtl7a3bVlzxP3b4AMc9dPLKOMQeo6GLbg0fkcHJudsg1JGd8zzWj20CJwZHZmj6GAMOpHywsFeHd89ipau1Xj0QU08//YwOntH4gJj8v0fpqKrozkdibt3RqKzs5ext8X8Ak7mqhVY51mJNTHRmwd92prDYPLU9GyuZz+OvPztdufKwWk8e/U2buNsWrnsDiyIBg3gT4y5B9i6rdrKWvXJCWuvMTUAZLL4/GQ/DuMgZmfeZ/Kgq6MhukoXUWoBjGNXL+HPCy52eXUYX3w+ELdvInMfP4hnjz1TAMfq7IixmZk3mIGeQnXLl1YhqCjVf/KOzqM2Q6Uub/T192kKw9Zg8pDybvV7gib0go6cgQJ/CvSu9Yc8YtBEAewot8TkzTH4zB0BTamT3f5+yry9uElgZdKnA7QvrIENdYgf0LjqdHofncMcH5M2IGLbHeVa/lFG1VE+HF/RJo0x8Z4HFhtw2eS6jtHfEQyeJknk1auUFZ2fTBrwuvKiY/sRdHz08B5jWoVvTGwWASGv444B4cQqdm8RgNEKfzivU9bSNW1tPcXeqVtMGAKKO9tiYrgnSt3q+MvYgifbmnH6sN1dXc0xcrOJGTennNgHXgfqs08G4rgC0Fm9gg9vxiC8dnnVGt//sMg1m3Gei4Bmi23uurpjeLQ/ccG59rHmKpMVh0f72fLv/NK2YgZu91lTZBP9PDTcjXxGDA4C8ns9E+YCx3cMKp5mtcgajtvFpUFLE5foEcbb39uN3LVDCwPuTbG2scw94Ys6K1RYT/TxiAFQeGEbXXZ0gszy+4aA6Xg7Pv/0NrK9H1s4aFVVBoPOMjHyV3/5F1mlIW82sa7uQmiCzupKdas79KzsMMGs3tberK1uwwuNefjj3tYBYLs5AbAFFXVXpxF8vtw5gJNnRacgrdglZGDBRKjJaxMHVhuurW2zfixwVV0MM/7lJWzaobZ7M3vlN7Z2wy8Rr97gsJ/XYGc2kPsO1qkppt7PYnfVLW3omQ0cKxM/zSlXs7OzYK12xlYVw2NDfG8pecmdB7v7m1ED32vPdqzEZX2sBCu1W+RwDBg+jXsPBsBK9bG+sB9724Eeakzbtbi0gK1yJwuyxhrNTC3G9NR8tn0y4YVI4rz1IVfoBvRVF47c2MgAeGo1d3qcHO/Fh4/uspY4DaXaKLXVx9ff/hCz09vwQSv2xoMhcSajLqamFqK7dyyePJ0Hv5k4wwY1leLx0/V4/3YtBhlzfdMVOvwsdreq0468evkM+l7Gl3/yJXy3H//X/+q/iq+++z52kHGDajsVeGB/L97NQk/stoFOMUAHNtbguuub5+fwU12iDa7DPvzrf/Ev48dnT2MBJ9iknIFfg7e2CajWZrKEHazv5198wn13Ymx8LHZ392Pb4N/Odky/eQ9G/ZF7QqOqBuzb25henI33yPA5OsYKYYNplxBQx0BZt6+9ZzpkSxZ0qIUA6ij5MPuG7oLZ4V2dOnGSTytvxSBp79FhXku7Jg5LjIQirkKtNprcKWPH1uEF6OJBwh6kzUdT//n0XCarWQ3eqf96e8rwcB08MJP4YGLsNr7CVizMr6YtNGixix/R01cK/MS4c28Ip6mfr2IrrI6fXkVmbsd330PH+cUYHe1Brm1FYUVwKWXWwz0NLnv2hwm2PJ8Lud/exN8AX63A/8qVbTnLHdVx+zb6Z7gDvdGF3Bww+NqYnp7BedKfqM9gh2bh1s0b0dziQX/oirrWmJ9bi/mlw6zCfvfmO6PW8Cd6a385RgfxOdAPO+vbWVCxj/PfVuqM+pb2+P7Jm1hYq47t3RN4p5557MfTpwvR2tGEjpmI779ei7llD7GuiZ6ufuwrOgvqXQek1QHiPe1wVsenP9SQa2OrEQMutnHU19I2uCDSwfW2MrLHgis+686LPdbeYJrXFjuKYTQwBkHUN6657+moi8/lD7+brQ9ZX19P28TT97SHBt/Fpsk/6E/f016KZ/3dvr4oz/xd3C1/ZcGTQ/Xu/uLcTJbyT2ztd3kp8Zj2UV/Cn+pcqyv9nN/zc2J8721SVUxjosDkSOJn78/4tLn+7pz86Rz9rvOxoCYLZnI0xaHV8rHY1UCHlfnOX/trgMHkQ73t4ri+vpNY13aukxP9cfverfhv/pv/MX7z+2/jxx9fxpOX7+L5m6n44ccX8c13j+Pxc/zUpy/jux+fxx++exJPX7yLP8Dbv+e93331Tfz+q6/jq6/+EC/43MzMHLQ/Qf8cxAwy//LV+3jx+l08e/s+nr6diq+/f87138Zjnr///kl8//RV7BwUbWNsJWGw016MZ1es3xm0he5n6ONWZOIEetpqsYKOyx3WTN0givfLYiTAQN9AT4zeGMLGIdt17kqLaO8qIQ8me93xVMkEignFtQ138BQ0NthqIsAEioF018kgk8F3/VnxlAE6ecTA3MHhHvK7j7x4RgGGi4c61qeJRXcguePk7dT7WFpej/7hm7F/6K7ogi9cQ+/t7yaA7SduQuHoBB0oa6Fo1bfWwDXUodtYY4PKHsSoT+Z87fXserZg/zzIW1aQ36WHGFK+dk5ZEMX4DMa4S0ReVs85BuetHyCGqKk5iD/9i8lsSXawr6xUg3v0+ffjJnxiAHh69g1Y5Bx91BcTg63wXC16YSP2Ti4CtAGdbQfqmWL4uIzVYK+B6Y3tzWhotogpYmfnmPE3pw5zB1NcafOK9mGpM/iuXQiMP7gOFnCZ6NXeG3Ta2ACXYAPdeSjPuIttCX25s3cA9soIC75FB5gMWUJe7P9sNa88JpGu5U+sqY0RY/uawqt+kD6+7y6O3E3B5/7hoYD/9FAek8a87+elvW/Lk+q066p+ZVrZl/4+vH7Ok5+uk7iOXxhDEfvwc81NDTE52BMdYL/KxlKcVXbxY22J2M+4j8CiXTFxYyAWsFH7mciqjhF82EcjN6JHfxwstosOXAHUjI6Oh+deLK8tBiwYW5sXsbmFfT29iAHsUj/41J0hlcOzWN3w8PTWcIfY4f4KeHYdzLUPdjiP3q6hTB5Xmag/OcwAt3EViwD1+lM3QQ93cFhE14B+00fQN7b9s3GXN69eoc93ssCr6vwAzGWQ8SLcvaqvoS40QGp7bA9jtj/9zMJs7tQzPmfVvXSdHBvLgj55wzN7bEdziG+sT24Sf35uDnwEPzGOwZ6u6DSBgGxOjt9IP2QB//X5y+fMDTzGd2xHaYtYP9OHTPcgU4ebm9EIj/bg0zYzL+enDesEq1wwp03u/W52JgPH6hTl0/Y359xXfrW4xF7/2gAf58i7OzbX9jazKn0H/XyiLoJ3HIftKt3pu2WswuAt7GNCeoP3Vvj8BpgONxLddxq2Y94G9y1iG+eh5yn3uYBWR/CsOz89ZHWTp2ed2PbnBD9zGzy4agEon9kBP+0hmyYeWriXSQzjAwaZTxh7+l/8rl5Qf5hEVQfqKyqT8rfcXfh0hY+p7Fw/8neeyfv89H1/z4AwcnItZ9efzc9zQWnl55SpQm6UCJ+8yVoYh7KDwdLKWtLwuljWa+W4+I67loxziQHFHwarz/FF1NPqTncVqzsN6htDVNb0e7q6OrPYwDhPuVSGvxqTDo7FJIvi6+4Pzylyd7vj0nbIcwwiMek62NKxGG8Vy2Q80/m7mDzkXeflZ3LOPLy+usa4njzrnCzEEx8ODo7C83Wxv7uVRdg1JnmrG6K9oyt33mqb7DrR4BgcoE+pBS08t8JdUw2tZXRzbfqSTfiR7vqwNauJ+LGxW2mTLL5zF4tFt3bWGBgcRIe2Il/7SQdjv2KKDXTpOWP14eqkruPerpu2T3tkXE/cIR2VRSA9nyziqInZ+GsD2ZpfWEj7UKx7sTNAfKf9bEfm+pi7P2tujoz8MhkGZ7Kai48PdsSHt4ejEaVXj+PsAE4va+Kb129A/HXxiz96hKPWwYLoRHiIE8B65yCePZthQQ08niBwmwDRM5ilPUG+IPXTj7+ACQYB7k8w1gjMrr2Gj+KTTz5CQfTE25dLOOoCRsFmA4zTwgIjECyqmcJaiN/XCkD+EOJh7PSWLvFCDnCOf3z6LmqaMIjnbvUrDJuTlgeu+2RZTeIpyQZf6lg4qw00ijUQ10MgP3pwL/siJjNAXLO69hpbWlzIrc8mHWxRJJPpaCixAjJ70JrJMwNlBttrysgGp5oaGD+DcP7mZ6zyd7dABwpzZHgonWsZW2b0wI93OHTPnz/PBR4YGgGItqYzZ2BT4SraY1j5b4WLBwHJIEUg//phlbtrVjyLBICGOjOIfF5jKjjx4bU1tArv+MREJix04PpQwr4m0+gYCqYz4M01rAgrgt9W3hTZfRaJsWmYAHn81LDzRzJbHjQMY+YWWpS4IMNxaNAVcMd5bei957Wz4UN6Jt1hXL6UnzHAp1K4/r4P+VenyHX2YRZXJyWVEvc0SC8zKGRmeVu4viASAiD4VfH5lx+w3jhG5da4Qih//T//zzH9/Bm84cnzrCWChNhlsMNsc2XPreJVOJ5dsb6C49bWGuOT41kR4tY0d1uolKwsqasV2NqX8yB29ytcBUXH7wInAwAFsC2SFCocgWs6z9DdII/zzGp9FIZVLhooDbJzg9z5WemrGvBwNHcuqBzsLe9p3G5BN3g/4BZ8FKDXcd4V5imYNWsvf+oEOgZBhfc2OaVa9ZAakwB+14CWDmh3d1d+RgfTLUImc1xH6S/w21hfz6owK+VdL89vyOop3peDXRszygsL8+m8ORYPU7EH5dXZBQ5qZ9yY6EleFpTUc53qekCvoJW51TQzR2SohtdrAFONjPUtsqOhcY1Vtu642AVsG7Bp7cLgqJShky0a2vi9CcfA7+XhPVgyRcuqTQ8bs3/+3PwicnmawEgH2yy5oENj1NjcmFUMZlU14Dq8HnJjf3y30B4jV+agDaDJM53dZfQVK8R3N3a2strNQ4nXtzcwZmXWqh6DchXzODPqjy3X7KwCeLQv+QTzGo/d7aMYH9pj7Rrihx/4fldbtDe3x/CQW0IdluC2Nt6934hpxu64N9b3shK+sfk8hkcG+N6LWN/YBYS4QwKac6+JQfRQA85GSyl2ue9AZ2fUXZzE5f5OVCOzeFr8PIk2DSTrcwLQuYKvTMA2lhpi04PVVudNbcXl3k78/KO78adfPoxPPx2Pn30+GV98Mp5g9MXzNYAX+q9NIIHunN5nfTCcOyexe3SC3ikScrkdGNmxvYfiLKhbhVeUfSvi5X2TlbBU8iBLkPKTuwHgYXWWPUlNMql/5FGDEdohwZef03D6s7ATVpLXxhD0OcRB3GV+HmxpwgG39R+uKXi2797ujhXsJiHqM7CWFYfwv7t2bJdlpa5rbiWmPG9gTOfDQKKATnnWYXF83t82WDqJ2jz/XlvfSL1mokddr7zYxkc76BzSHmgD+OzxqQGSU8beHW4Btq92b09fbj8V3KpzIRL2GYcaXdLQZHKwIcbGR9AzB3nw6j/9Z5MxMHAQQ8Mt8Pxayvcpemqw5yLu3HP7akvMzC7kHGbmpnPONdEf3379mHXYRW92Zj/U2mocyDor0lvj+++34scfj/neOvy4FDXQs3ewNzxroq4Rm4HJch719VDi4gyd1IStq8PhF0DuQ0/7JevqmAQxqRkxPNzD/XBuzo+js1zidUbR35kO/uPHr+EfHf465ryDTHTzGZNtgK9TZIaxjY70J244v7DHcwN0XoeHqsEqWzGCw5OH0WtLIfjIQGvcuzOULdsEaZ7lYhuytfXFbKFgoF6d/vrNGwBfd25NNqGrTezrwYFhTlZK61hZLd3e3h3Ly2uxCrB2rsu2Vdneir6uVpytAUBmbWzvqUMO0UH7P/U7tcL0mOsaWLDCuQf+qI7+vnHwk7tRbDNwFG/fzDOuPfizg/fro9RWzqC+rYXcNi4O8rCont7+6EKvWn3Y3VuO2flZ5LEaB3Ysry9e8bwkd5w5P3fSLS7Ocx+ry3DItQVXh/HlHz3IwEVXF7hvfSVu3xuJ4Zt9ceN2xIMHhzF5ow27U0FyDLKZcKvnusVOJR2Ucmdb0tD+zI0NbQB+D9G6YN3VrQZeGMcguh8d2dDWnX1ST9AfR6eVTGaZFDIoOju/C6/2ICc12e5laKCP8e4wj1rW9Ihxd3DdhgyQTU/v4jx3Qo9z7MxF3Ls/GYszh9ho++cfZpJgHQe+E1xr3+u3cwvx4u00Dh2OI46ouZVddN4Reqqvty/+4hd/HH/9Z38ef/Znfxa3Jm9lgvvd27fZQkadWo+ebAOP7GHnK9BR/XWwd8D9cJjAUo/u3o1PHz6KD+7djb/+qz+Dl67i8dMnsbVRgV5VYXX/6N3J2Ef/bcDzXz15Ed8+fxsbjMGCARM9FoOgSaGXIF88VlST2VLBAhRxnhhdzKpeacaG725vJ/41ES/GMuGprlFfGVATf/i3TrtYwOAsX4VvsFE1/H0JTsE+e7ArWhobuMf7nkuEzsAJtuo3D3RDX6r/6uuqsAMP40/+9Mukm8mZuZkV1mk1K5jVg5X97bBV0+BgH/J9Dg1Yj/fLsbdzGSsr+zE9s4xNrY629vr47PMJdFcn993ks9ii4yvmbMKvJ9wC3g5OcreNVbun+AUryJx+SEdbL7Q6iTt3ujLYVmpvjcXlhWhHHzF8+LoqpmZwmubO4vVr7gceMAH//u0CawifYmfnZ6zqx1nc34g//nIyDvc2uNZAjI+2o/ewrwNdMTY0hNwtxF/+1S/i737193Hz/p3YP6mOF+9WoB0O4egozudJ7J9WgbsO0GnapiMcW9ugoKuwHTrO2jUD+RYX6Qu4llZoieOtftdO6vCJucTi6uwMFmgP+WcSKAOrWhAWUNyl7RCruJ6uvRh5dm4+fS4PTU0+wMYaEL8Ovvkw0O17Xsef4mzvL6/Z1spdKn7H1gkmkq0w9bO5+4fx6i/4ee2dY9XxNSHjdRP78/nrZII7TU2YXidJ/a5jUW9oB3VwDT4YKPLvwscp/IcmxmWfcJMf/m2Rite8fhRjOM17mfDyIY/b8kKaeJ3reUuvyu4ONC2KcHxNGvOpDEZpV3XsXTMryRvxPcewTw9vTcb76eU4uTKQ3cPc2qEB9MQv9hwL5aQFXvLA5vaS9CpHfSP0aGpFRw6BBXv4jPMzcY2M4yebuMmWkEzYQpYrsOkRtkaceQbfVrAzq6vr8Mop61BUktrew0C/RUzV9VXxF/8EHdOC7wPddw5OY3GlSJS6A8xgt4fj27/Yg5fbGOc5PNoDP9c16WMfxeStIV47SAzuOQXqaHf22Up3Z/coLHS5PthVmrsG8oAymcRl8BmcQo6BXeh6g9EGdbBb2NbxGxPgFdfBA30bE3O5Xl6vuK7JYndM8rysxV+wdSG+AtMs9FRRFXt+6u53/AKTq8kgrL+04DPu0LSYw10ODcwxD0xHlgz6G2qxEETZUp8aqPLa3t+kZuGbYQSZiskhd0K4A8AAvwlt33NXtrrPYhiLyhrBORV4eG8Pfxt8eXK0l75VA7piYnwUXwbdvgGOtGgQzHTzfi82Ziem3oplm1njndxha9JGPekZaIfaQvRvVuofX4AndtP22/YIVYEdtCDGPvy2R21I33l0ZBC7uYIsVcfYyDC6chg6s+YnBuOakKmWbJ2ir2PxQlUd8oiNvFQxwoMGoJPnWQMTHrAcvFOX9HJNXV/XSj9KmivzCE5BM30/1sX18WFAPgmbv/MZMTs0V5d4DX/me36XtZMf/tNg//XD133k2vM9yJP3yZZKjMvPi1dNIJ6znif7m9FaexFfPrgdw9iyPezYHPb+pOos+XhkoDu62lvQ1cexsL4W69Nz0XVRE01H6FrGNISdnkdniPG6yr0xiM1/+WImvv/2dcpobd0ZPnFzDAyV4+nTd/Hq7SxYth+/0bODzsE+7pCuZT1rsNtgWObe3TXC9fAN4Anp5fura/hcYCJn55QtVFEH6duJ+d2tbmDenfmi45rAtrXWRmvNWdy9ORJ/+sc/w7Y1x8bqctKzinU6heZTi4vx9NVzfO1tZLw1aWtFsm2l9BnskLCwsghPiRnQj3uVbFGnfZ966wGrR9FSXx37O+DSQzAOn7EdyvT0+/jt3/82A47G2WCxDBJXIb+9pVI0sO7H2IhecGhZ+wW7FLq6OTp6usNSqXOcga8fP0GumQ+yqLjaAvvgGLwFNmuCEL3o8lFwtvpbLGbl9zE+3z4+jy10DsUv8NKBcTRxD7bmEP9xl/np8+mfy6uZfGNseEUwKrqMefm6wfo99OcueMld9yqpY3jH4jar1msb6sCzhd7fh5/2wOaH3CO/B25ikaMDmbsJ9u/H9xRTHmdVeZGkdjenOtFgr7EG9c21bZJvtdnyQCateE2+lqm1ev6uzBXJZuwd405riAwoB/KSr6c88ruf89sqK2MxjtnP5/14Q5/Kw4i1XyY3TdTaeqnwNHl4afmRpztDPP/TFkrGAe2Dr43WLus/F74vOINFExPyIrzEnKGhn/daRTywSMaqw7Vtztd2vhY0eoCtmMAdLmIG41nqubmF+cRA4hRbRss3Xk9q+VDvZoJCmkkbaOG91Ad5MK92ww4nvAbbYWNuYzMuYmFuBrnh84z9EjvRhb+8A2ZUf3mwf7005v0scvFW/O3OrFr0ZH2zvs1pPHvxY6wtz4Knd9C/ayljt27ej4WFhXj18klsb26AH4rdcu6GMPlmUYrtkC3YcwemLUftQJE7kLiRdJQXLSDIsw3TLlloiF7lfbsSJFhVX0Ar/ZH3U9PI3lZ+XlslHpGWFuL5HB4ZjTv4GlVgkNevX0fN5PDwL72Oa1MDw4wPluLhZH8RqMZgmQ2pHF7E//rVN1HdZEVIdWHU2nRwFjHSOM+5cJ0wkEEJq4AMpB8iOAZZq2IEg+NBPN9++zizhwZrFheWYAIY4Oospt/vxPI8QlN9Xa2OkeGni6gDrrK7gmE6Gc/nHwyGfe8uTE5giNyiPIdT2t7dhLBaKaAoF9WV8H5W/KyuLce21cYQsI2xVSqb3LuSAYQvP/si+rrLGOMKQml1DY4uTLaytMRrR8nsxWHBVRhwe7LVYVw9f2Ae5i6AtpXUBkRNThhg0unXWbaaxuCdlUYGwvcr9ku1HyiMw4L53d5eGJnFcnuWAiZgn5meYXHeJLNPjI0mmFbxZkAI5lMoXDMfCrhGVCAvYxj4lW4GnDV4MhJ/FnRUMH76jnQ2MJpZO94T6Ny/dy+ZwgChQuZD4K3xdD0MvsuUeU35hXmqXByMDsQ1WPb3wugWyslKs2GAht/VABscVuATDPDTCh4z9KnMGfe1w+EUVZYpzH6e7/m7D//vmByfgFxHxM96fz9jgsKHNLBVjfO0ms45q2btOz7U2xn3bo/ibDbDA6U43d+LP/zb/zEW3r2DRhfR0ArdAXYqjDOuKQC3ms/gjG2BbJk0jANngM51++TDDwNp/ckJVknYWsk1A7Cg5B2bxkQn+xhQNtDbC1BuSQWpkPsdt3dZle+BigIhD1ex0jgfXMfvrq6vJ2+ZxfSQGJMRKlcdOnnB9bN/VzpFLFQFMOdJ6FI9D5IVbLM2Km5782ZLEMYmDQVh/v6PShWDwjgEqtk3FsMmIBfcyveuizzperm+gnArCG1L5fVsc9WIXFhFbIWK87zk0sqI81JOlS9bxljN4ByUpYmbQ8iywdfd/Pwh162oUxi/99vc2kw6u9bO2cOfTLLZVkMHenFlJaoYk6bOzO0agMSqFEQ2tiq7uf3wUFqgbA087aKXPLjpUJ3Ez72DE37Wxlb2Av9D6qYt6co93DK4D9g+hbb2cjsEOLtFbGOH11mTlnI51nUo4dcd+KdnkDEBrpxDIzLvlkHvv7lTAeCYHLACq2iRs3dg5Vp9dHS0xuHeOQ75Qm7rjeqT4tDGgeOYmTuM1y+3Y3LiTrY32T9cYV0v4snjxVjA8asREPYPJaBXFze11iMPbRijjWjDoTyAL90mbjVHBbqUGpoTkPEFQFlTHEHb873dqHFrLmvgsxo6NaEfLwBa9rS8vDjEsLI+AMCDo/3MxD/58QlGJtCzgK7dJRYNfQfv9PZ3ASqX0RX2jXTL7xZAuy02jpEheHCrsoWjUgEomtQsgITcpx6Wr5VVdzyp1wWjWdGqTkNePEixrd1qbyvlT5PHNPbFGShAYq6lLlZXGQyoF3AlXxe7ytQfqJHcArq5hdPE3wZ/PDRamTUQqr5Un5g0uMTeZOKUp0GyBFPIj4lQK1rtiSw/FmBBJ5GLMxn18XVyVeOfOprP+F5/b18aa/WmMiF/q9+4E8/rnQw6PjibrK0yysXgHfVcXXR2t6ahX1xYQy8cZBBHG6udYCroVIAq66eDenZxjPNZg6wYOD+Nzq66GBlqi8mb44CWBuRmPrrLLXFjqBQra5Vo6RgGQJ/nNlZ3hrx6vhDHFRzajYM8H2J0+EbMvV2J8dF+dExvTL05jr/7D+9ifnkzq2vd2mkwybYBVsfrcG9srCKnndBPMNcO3ewt3xK37wxDn+ro7e5N3p2ensZGtkSp5PknlZieeotuQCfvgjla6/j7PWS4Qn/0xPTsCtevjokbvdjUjph69wa7sxcNjZfx6EMriucymGbywEPee3v7EwQLjpZXV9Px3drciYPKITr5Ku7cGctAv63LJm4MR2dnOefhVuOl1Y2YnV+CTn253uVyZ6zymrv9TKgIpF3vjnJbtgByO6x6uwucYUuCjnIphtAJ9ciTmMJD7RaWd+Ltu1n+bvuJN7SfiBB6qNzZyToKWm1X9q5ICux4CGJ9TM8sRmVP+1AdW1b+ra4gRxcxMjgQnfD0OPjhoobrcU2TB/vI8vupKb5bhay2IjulDKA12/4EZ3J4eCSWcQ4X52ajhN20tc/S8mpW13T0tsbG/mJ0s3Y6MO5+bGi6iJXNdegyH80tYLRydfQPtcbIaG8sLR6AE0vR018CvLqrpgoadPC5xpiZnWPNB+AHgK/OBrTbBatdVp1He7k1TgDqS6uVWN/yPZOnyPKVlZvIVXUpmkuD8Dd2ANtbj26urhHPjcUPj18z5q7Y39sBUG+AG90xA0Zrj/jyZ/3w5E70DVr92xarCzhtJppx6udn3kapoyma25pjbnk9KmBX7Y7BdeXS5J87TTqtVELHvAOfefielTrax+WlZXhqIHq7uuPW6HBWBb94/za2DvczgWm7CnWZVW/DOOv4znGBnmpqro12D2PGHjx99ga8WLSO6R5sgH8344ufjUd3VycYowJduph3KzTAaYVP1YM6zuI3dZMPhps2OHE0tkVeMpHlYWDuDNW2ugPRXSZ+RhtqsYJ6yEIb8Zf6Lq/Fd9WrJWzR0TH6ufoSDLvLHHuinTEazMpDLFEyHqjuuUvytrosz67qbo+enjb4vzYLbWwnaAWSvYSXl1azFQ7aOcbGB7hPY/z+75/H3PR2DA5MxtMnb2NjfRt9rdNzAp7oSFtT1+A5WSZzT1O3tXc0g9k7kGOLPa5iCuzcCk+7g895iKHUzxOj3TE60oFcroFFB6MDHTOHD1KpnMGr95CBfsbmzrzN6O4sxdL8VAbK9DN6wOj9yPHyyloszr+NB7d648G9SbAcOKenBR6Cz7AtYp2oukCHbzPXw5ibW+S1Ad4Hk4GzPDxdmzAw3ItPshQ9nd1x99YH8ebdCtinDZ1enHmk7fBRYPei/YzYSjzn7uGswOY9cbMtNMVrYuDcqQBNrgMD/jQIUBRB1KXfJs6WP3Qc3U3s4awmda4D+d7P4g9trz993Ws7hkIvoTX5aZGHCTx9NQPo2hvX1kD6ObTw8xZ1aCNNMClDVs37ntcwma2Ncx0dv1hUi+c4LSrxNXnRJKTzvj4Dyc8bxMhr1FtlXxQyNXLthUUr3LAp6Go/J+/qXNun3PHUsz7eV7ubyQfe16YWu+6qc57SIu/h+6xFtpYFOzhW5U2sLYY12ZI6NXHGVYwPd8ej+3di3V1cTe3oCrAK/KTtde0mJyYz+NqJDLsD0yTUND4koolPBL4ZncjDdeucpzSFZlYODvT3xmi23SyDCdE9LehqngZKbJ01PTWT1Zb6JNaNWghWBKYZMTzimUg3b92O7cpRthVaRabEE4360MxVXrAi0++X0QP+1PZki06D8c36BREL8zPguAH8aM+uOEUeu+Dro9gGB4jbDdCLve/dv48MTuU4ikB4EcTRBzLgdV2goX/oOVBWnXfCR5sbO4nFxEjaTmVA+2iRknTLHY/YnAtbAfK+D9dMHnGdUldBD0XnDNqaNLVlTZ41dbEDHfHxT/AX+J6hU9s1Xp6ri/QzQVo6hfymv2ihkPzqdfXp7Utu0ZoBd++ZO0TlFfSKY1VGbLeqb5nXAr9vbeDnwUOeF6Btrq9pDc92ONxfZ/1LcXR+GMvLh9ijo1hY28InOIm7H3p2Ux04zp1P5aiD9hZT6BMZCPQf3MpYCwxpWyl90qsLK/2ViQAvtfNaDbpyF11hGyLGyHo6rs6OruzCIF4Qq9jGyN0S7lhrRn+m3oR+8rX2ii9lDMKko3EM/872SLzvDtjrAjHjDuqkAtu6i7/QW8qovO/DQNy1Prt++jBuIQ8qe74mfaW9fiUv5N+umO/5fWnu4/r7PnxdvjKJncF/rIrrKp92tTfjuxxGX2dz3Orrjkbo1lku+orvHZ7G/NpaTC/MxRZ2sL2zL3YPT2IQXDLe1Y//c4JfshWHzGnk3qP4/ptn8dVXj2Nj6xwaXkFjA5x4yuCmsmeAQOfeHnfDoH/yDBbWiPeG+tHt+G9Hp2vRiT08OPBw6jPskC19XKKL9B1+ePI8q4gtAHN6rrEFcM5PWup7I0jQpzl3PY6M9MUnHz2Ie7cm4sH923mOkImk82N4awn/i88uYHMX1zby94JHlVV9G6+tn1WV5/O5Q3pgaDhGJ25gS91pq94tdro+uHsnbowN5wG+5bb2lOXlleV4/ORxVPb3cg3U2wZRB7GVPeDhQ2TGeGI3dGkGC9Rjb9xdY8C7C51mYqUK7DuFr3KoDk0BrI4SmNTY2LaHUzPfEWhxt6s3+tF32/jSFTCTfrW7gtyJJ962DZpt82q0GdzDxIGxR5NULeA5k7EDfT3cuyHKXWBDbKiFWO7+7Si1RE9HZ7YUNsmhTmzlOp1g4qHRQfBHQ9o6dwxpOzzrxaSzBYD6k+6SMXk9xDUeDQzHYEtrYml3EBgTEPtlMBx+k2eVG8VYuhtbcW2VbRkhdSWfyX//yN65Ttf878/rp2voZ10PP1PY/eKavu/f/JExOP/WVzW2ZPssC7As6lnd2MyYnA9lTWkrxoQuAQ9ksJ/PG/8xbmmsyribvK38qxvUMfWsn69xe64B7pD+6A47Yng+WJHYczdWURDq2FJvcy/9MP/O4m7uo48yOzeH/Fr42Z1tq/+xsl+CFLQQ76nreJm/rYrX3lpgZwealmxBWMK2uFbunNanb8Qedne0FzvdsCWlzp6wrai4K20oN6iCls4p2x5xbeM8dQ2t0dRejn0E9O27l3G8vxV16E/HXgsfT968l3HA1dVF6CDWF6/Vgx2xX9DQmJS7S9WRqrblhYXEGK6fRaD+85EdOaCTh5vLOu6qSo3H3455//Ao5vDPZsE6aQehg8XV0k+bZCG6BQJ37txNfCaWEb+seKbG/YkbvzSrWAWzXbFAo33t8dn9iWjAIWO5uIdbtWriP3z9fezBFGsojvfvZ+P163exsoIjVo1h29mKUxSqWW+vlX2VIboZru2dHQAXwPLNW/42S12VTuSYvXqZZB+Cj4/KtTSaGGsUX2ZomKQEcJEvMYRVTMye/Z9+OBjNEPESx8OFPj6q4CR9F71DCORBe2zvFlkr21VYSSfYb25riTLKoUoiMvmPHj6In//sZwmkzN550v1gf3f2B3/99j2AEeACYMytsTCBgR7Bp1Vvr9++A5RcYPw7WDgPzQIc/ARsMljL04C/BqsWp0Zgtbm1nQ6XlUcK1Pa2W+s8XBQFxVKWceCGUbYaep0paWDl4Ayg6ccf7LF2mMFyGU+loWGUIZ2/yklArbC78D7TYePpe75+nSVPQww903mFFiobq8cF6ZmMYH0/+ODDPHhJJhH8C9SKNQHowrBmSq9P93Zbk0zonL2e39FJ0HgLfKTZKsbif/yf/gf4YDv+8i//MpWOiRfHpTNgBY6AwusrCI7Nz+QcoJnzEEzknOEXgZU0vAZ417/7ORWp33cc3tvXkdpU8hqZZgyD4M+kzgCK/vaNIQB1K85ia+xursU3/8vfxun2BuOoy+1d9so2E7m7i5FhfrZlOTlEYUKDI/hOuul83Zi8mdUgtnz4+MGDqKqrjnkE0p7hftcDY3WUWxpbEPBivezJ6la4Vl4rNFhRzSWNXYfKkdWMx5lxtDJzfX0952ULGit57BtpYNItmAIxs/RWQ2lQbd9i8ED+sE3DBnzrbgbX26Ck1TkqB2kkvZyPgDqDPgafoGVWYchjKiE+K2uZbJKOrpvKW94XVKnUXDuNyj/wNzInwFRptsLnGgG/r0KyclpwZpLQDKTtAdrRN26jsjLn/fR8zCyuxMSdRygvnJrapmju6InTqnrQQjO6qZRVUDXVyE8VY2orx+DYrbiqaYrVnf0YunU3GlHifr4NAFfuG4mO3qHoHhyPhrbO7L3WgWPVPzQR5Z6B6ADcdXT1RamrJ3oHR6Ot3JOZ4Atm764hdzY9+vjzuHH7bgzjtJV7+mLsg8+iB+Ne39IR3X3DUeI6Da0d0dTRG32jk9HaM8j9RmJk8k5s7h3nvTsZR3NHX7R3DUZ5gHt3ItPRGH2MvZkxdfX2Jy9t7+/E5upmtGlExm9hMIaylcDm5nFcNq3HJ784je7Oxnj2YhaA+Cru3B2HTs3x9v06QAcHFWfwEOfOw7/P0J1H8ENlXwcV3WwAH2vo1sRuA/7buzGEMS0112EQ5qPDdjLqEv6zjYmVMVdW9J8csu77rCOyWXWMcVeXHsXs7FQ8ffMmFgENxxoj9GldkxW6FZwjtwvbl3cnHj4cRi/vsU7d0dDVFotLgAx3F5xUpdxurO0iUxnS+ymAhtwzTh31rDAQZMGvAjKBumzp06CSAQH1hbyYrVTgZ5NR6mMfvgcLs55FptwgibpbXSVYKXaTcR1+FwgfHlkheMn7tmNqTD3oBQzsei17vyaYQkYMNphgEGVqF7RZBr8koO8ZcFA3Xgf4TawpSx6MJ2jyuzq5yqgPnSZlPpN/6i/mr7E3YWES1ISdoESg1dXdFo8+vMtnj2NtZSsOKgCDcwNO4iGdsNzykbvO7Bda5bb+s8NsgbO2spgVBsODd2JjZS9m3rOW81aWWolUQjZuxzffb8d3P87Eu9fLeZbG//a/+DTa2qsBKnvY8N64fdfqpav49vfPc7t4e6kuvvrVEuuO83exG2gHHKsS+sgdCGfQEH1aX4VT0c8anWAjqqLfA9EuT6Oh1kOd+qKvpyOxgjb1nHnVN1zFrduj0O0IR6qcQLKroxt7soGztR1uGfXg2bnF5bQ1D+6Poxcuow/9bvtAD1lvbatNe3t1URWeveMaeOiY232tKFle3UDGBmJ2ZgGQWIaG5+jcLY0tYz/DFmwD6j1EHf6vbYBP5INq5oyTUeUho5uMsxVgVp3g2eTh7dvIZLs9J1uylVbRXukiEyYGMVv4eXh0FS9eLUDj9/CAuwbbwDaeS3CUWGFwcCg2uZ7nn1iwUFWDE7G0G+3op30+8/r1FGtfBbB7wHy2cGj6WfvqGMJp08nRzryfmYn1zT34wUIKdfdVVgPW17eyzj2MZZPnKnjGXYQnzL8+RgY7o7erJQYGurjuZtRgL+dWtuMYvq4goy9fu+Xdg2ZxlPqao70DHFDbGtuVk9yxOP1iPn7zt1O8PxiXNSexwJhXlo9jcW6VdbDatQiArG9aiX8CvatTX50eHmc/dtg75mbe4/Rhm7BtbrM/Pb2K9bVz1ug4fvfVbEzNW9W4nYmpgV6r4c7Rn65tFfy6aJVC/It/9nm8f/U+K74++qwMb7lTsAa7eRAzU2tRarFCG3xa3RDd7c1x86Y6vDnezcyFh6PXau/chl+xYtLqYwOqR3EP5zeLH2oa4uH9+7G4MJfya4LKQGUH3+ns6Ypn716DG9Cd6BIPCNdhEot89slH8fj7b+LBvTvooqtYWVuMb777Dpnmms2l3Ppb2xxxY2g0Pro/GNPvZqK7fzRWDDygszzoOM9YEUsgD+ooMae7QNQx6hvpa2Vo4iOeLdjN3p6eojUJus7XLejwADGLMcRwFYO82HaLOu7fx3lBntRhTc04640RnV3gV67vzk91jNuwrYAXvZjINbHVBw+qA3d33RqOQ48X0dVdimFkfmCwg+toDy5ZXyv26zJh2dhiAUFz/PD9S+RwMBbmlx0+fA/+5PvS2pY8ntswNNgVG5uLyFN7JjC7OqEX2N3t4OIdnSExETdPnetZZE2NV/HhoxvZdvGjD0ZTx+0dINes8czsSjz+4R36bzZ6+zrji5/dQ7dd4dhGjI+M5C6cw4OtgD1icKgd/XsRXe32R0YngAGt3ryoqoAhB+KHH5/GrVvDcXOyN/Z3N+Ov//phLMxNw98G3BpwElegBw4lemh1eR39dRAdzUPI6ArY1J1I0qYobtEmWJEorjKQfsy8XA+rinXai0B8gXv9XVkU44v7rpMBrosY2BaKYjaDrfoyuQsWOZlGN3jovW0HvKe4XXzt08/pLGtzxN7yi/fxKX/p4/nUHvq+QRfXRDyZwYuf7m0Qqyi8QQaYi5bR8bvFXd9Ke51Y/SdsKl70e17XMfueCVkdVneB+vo1bs2d0jzFkWLn5y9fRAf8IH+aEDeQKJ71nn7HnQcZFBHfQJ2kMzwkHdPG85rJivxss2dj2T6uFTvagA50V8dhJjYyYcCn/a4FNyZJb472xKObE7GyuI68GwxDr+5fxs6hhSC2RrvBdwxm2FKjETuxF9MLq9EGXtw7uoihscl4/vpNfPPjYzCifZKr0f+DXNszpuyVzPfOsYn8PMb2HHHNF+i2za19dE5RLSmwaAXX6AMU/dSRLfC07dIWllZjc3uf1yymAxuJhqClfmQN629LuZND6AsGOsU/MDEj3SwWqYJ/W7Bv3373Q9RVNSXmun/vRqwy16P9YqeuekLdqI/sF+X5DAzz77oATV/S1pBV/PRMO9focO8Am1b0Z7bSXr6V/zxXJ4uMcmxFMtPEiQU7Jn6cn3zIZfM78uD5JfiY64tZ4wzfKbBn6Jb/3X/+Wfzso0lw7QHMh68EH5mcE8va0sGgouMcwAcXH7pbSJ/Za17vrr5UjzIuz+erY/76aM7Je+vreoaP56yZRLLtpUm0nT1kBRpn8q5qK4ZHbc0ZMTHeFa0d7ZnAbaorxzo+fzV60LMNv/iT3lhaO435Jfzo49M8nNRikAl8RWMOFmeZ4M7AFOO5BHMiMqk3CllnPtiHs9PLxKlWXVvx/vDh/YypuPvhEN2nPVpd20x+ENNYBKOP6ZqIY4ugmTENr21Iq0guXu/I8d7yvgFK9U0G2Vnv/A58k7RDtsXY+nqFP5mLlTTzM/6eBSk/0TFbhvC766pv6eL6unLpGAxuqkOUv3yfhxgndwCxJraWzrPTkDTH39HeGkOd7THU34H/W5WB2OX5+ajs7MWffPJFdMPTDfiQWwcXsQ7LrIGTDsFHCwsrsQs26eLzdln8t//+V/FiegWdvR1be+DkmZ1483oWfQKWAbfu7W4ztroodbalTV5c3oylpcNYnF9Envaxu+jwoz3sZ0esLtTGr//DJvbenuK1MT6GTwoNbT3a3d0biytr8Jq7XNHLzNkAqHGcWmNeKnQMo4WZbfhDl2BosVIJfWEbuKqrogp9ZGCA36/iDX7ZAn5kdT0+HXpHvWC8wh0aGUuRh+CZlZVV/MhnjOn7+PVvfxfzC/iB7n5Hd64sr8QjsMCt8bEogx2UPXu8V44PuW87MtOPXcY/ByAM9HSjH6pifWU5OrBHnZ0d8IP+i7sTLHTAd+f7DegUA6iLq+uxBM85L7FLUfncgNxAT/iiD71+D1+7uwr54r31yk4cnJ/Gww8/jMkbN2J0dDRtw5q+chu+d0vR4q6j08TeKXytDbqK4YHe+PTDh4ztKu7cnIylxUX45CA+//jDTAbdxKc3djG7tMAXjJNVgfFuJbYwBiiN5mZm8ZWGwGz3o4kxjg6PZLLTA+aVr4GWUoygaxvQL20WzCH3u9gL2wulDgADqt/suKDt097J29JFS10k+EGxCLMy8JOA+L/8v7KtvMgCyl/KBZ/z9/w8j5QR/vba15+1YEXpzaKHXPfa9CPEhrZUXVxeTrwkjpA/fCivxqQs7rSaP4P9vOY6Nxq74drGu4oCzvrkA+NC2kxbp7p7pJ31L0GXNmS1BJgyaWkM1HZGiUtZTwP98r0xYxOoDljMow02wapNllZ+1ziwdFC7OE+p5k/pUugIVD64wh3uB+hTY89iUi6e92m3MIvPHB/uYYKK9nXn2ONSGTy5DY7lOrZ0l0eUu6SesQ5odgnGdQdebUNz7B6cxvvp12krxfomZ7QNt27dB4PuZlGZ9HKeYhSLXj3g2dafJk8880jZXFqcZ/zaBdaWuUlT19N4sUUFhe3kPcZ0HeT3HIP5xaUsvPN8F+27HzIZ1dnZjb82EBMTE+n/ScOXL14WhelT7/FhmOMHd+/8smALGAGne7ivNT68N8LiCUygFQ75Cc7YN09exlV9NeAHUAQBPbCst9/qKowM2M4t8rZb6c1eaDA3/z76+FMm7YE7hzBHVfR0DyAwHTgFDSizunj10sB5bRydtMa76fV/YGIJ73bQ4oAJGJprATej1FQdnzwahAkMaPAK9LlAG1fVV0X/xFg8e7kbc/NbOF5baTCsxrPvpka4qfoiHty9GV9+8VkM9vWGB6hK7I4yTi4KZGpqKsHk0NBIMq8CIxAWZC6h8KZn5hknShYn3GrFIpCkcSuqPvydCSTjylxQ0/gPCrUulaoGcQMjbbA+e6oL2N3+ryJHudjOwUp/F8xWMJubG4AWexoD1GCMx4BAK6IGBoYS6JwBZgxIqXyt4rEK1WtlIBf6a4x5NYXEbdlmzKSJ9xVkJ60ZtUa5eJpUMfN2HiMjQ7Gy6nZmjCsMa6bUbX0GRgxAyeAGnWVMxcIMpwC+6Guow+LBKBuZ/bVdgMa5DUNhINueqAI2iZZgn++qMKRzOhMoHg8Uln/kBRVZsY2QsTOvDGJh0KxoV9EWgf2iD/d1osgD57Al/F3sSsh14lnL9Y73d6OroyUe3r0RPZ2t0dPXHnvbq/H0d7+NJoSspdn1UoHiEO5WsopOMPTi3VRsYSityKn81MrD7U9Wewm47tx/kDSeQrBuYIhs/+M6tAD6bI90xZxt82EGGw5Px9qqy0zsYMg1Kiq63J7Nmplpt+LFILwtgTT6VuUJNttwWuQRAXYbStW2JT3wugrWdiMFMLLfIs4y9FjDqN6+fZu5NQNGCqdPZ8WqPp17qxHt1W+Qy5ZV7obx0CCzkckn0DArWfiesu12XB3QPLyZ1wSg+R7fF4TtoTzdIeP2XjO8tgDSIXB7lpUFBvU9SFAJ0tGyysdtV9JU7ec2s9/+/vts+XVV1xRLm5XYR39coGzPcGx2909jcxcwtbIVcwAr++qu7qAMd47j3eJaPH01FWfREGv7x/HDy/cxu7Idc6vb8Wp2KQ9mml/axLBvxTLg7u30Er+vx+LaTszMr8TUzGLM4oQtrGykQ9XYhJHCWfJApJW1rXg7NZfboL9//Crevp+PTRx2x2HV1NT8WsyvVuLJ66l4+vo9114ERL2NH5+/ix9fvI0Xb+fjh2fv4vun7+Orb57Ed988i9dvluI3X32LHjyON9PT8be//jZ2K2fQFFkCuNQ2VMcu4EeHvKq2mbG9Zm334sPPABbt8NThWHR1d8bq5iJ84O6qpphZc5u21egNYc/cg4MTZOUgPPB3BSfTrafJN804Lcz7Fx89io62hjR0Bo4uDcKkIcegVuFscZ2skDBpg104uTjK6mwPR1XePQTuxs2b0WggFBnaNcnFGi6tLsETJ9FQVY/MdSV4fDX1XZwqTy/dnXIAH1ajK6x4Um8JejFw8JxbwIuKOnuxAjh4zcTgzu5OOhYZyGG8bk8WRCmv2gkr30GK0dRqfzx3GNl3GtAMwKlvUh40+Vbr4jRgm0zIOQ+YPB0HDxxMG8r/rFSwysvf1U3quJQd1kJ+l4cFHc5LfaZj40Ow6AvaMe/n9+X7/A56QHnq7u1J/aUTKwAH9qVNMclhsMGkg/rdsWSlP7+r49z9ZYCkq9yBHqiPW7dvpEy+fTsDX9h/GD15hdwiE2cMp7vLnWkNuUNEW92FTulE740Md6Nrd+CRRuzQTjx58ibevdnABqKPG1ri9fulWN8xYY9DfXYYk+MNyPQpOgZ7c9UKv6JX1leZUx3XOYm/+Wdfxo1bQ8ylPh4/nmUsRbL18Pgg23IZILi6Oonhkf548PAutq4Zp2qa+9fFX//1n+BwzKE39gDsaOoq6HwE/aBhZ1czc2gJzDg8gE3HjowOj8XOwT7OYRvgZjyePX8VnWALWwEszr3DKWnLqsTR0X6AlNU02sjGeP16hosINtGhpdZYRy8beO7p7gPMzyf9dWZvTg5z7dYYHB5FJ8PPlYOspjzGIfFQxG30TFtbV9jSSWDW1dsVza0dsbi0lHzViLwcH+1kAMAAsFXh5/ChleNuo3/7biZ++OEV8ngZqxvYxFOrbS9iaHgCW78CDZrAHoxvYztbKA1BM3tSHx6eA4IrCex02Bvq4YG2Pr6zyDWOwm3Q9tGUB3Z399IRakBnuj18b9e2iQdZ9fjowcN4+fINNugYWwFKwF4auLRa08OaOxlnTQ18APYzUF7u6U/9aDC6oa4cK0s7mQyPWrDCWAt2rJ3x18Xrd9MxCL67cw9naHQYvXoSx8jvwsJRbG9dxvr6FutiFetwrK56NoJBJPgTuT5gbvbXb2quivrqw/jo3oPER0f7e9Hba7VUaxzsVeOInsa7987HA0PruF979A+0xsYaNghh2d4FLJ+CpYCp9x42xt17t2IHGvf3IX/Ip/irth6n/KwU2xvVsQ0PIBg4Mla+1caPT3+MHQMGVY2sn+1VTuB3kRRYCOWk6zqJk3kJ/ujg75u3bsQaWC3PrapvjjoddfCJh3h+9+JpHIBBTGh7IL32zq3CH33wUbx/9SZujAzHgzs6+5fYhvdROeMu4Cz11e7Bebx7PY3jvBr//F/+l/Ee27S1u88YGsCuJ2lzbSGijFlt5RpmlSRrL2bTXieWQueoPxh4fteAyhK4bGcLxxm94xkM6ij5RcxatDyrLXZiomNtIVjZ34nJm0PwU9HXNHfbdJRifm5R0oHLjrPC/qrKHQTn0L4ZXjmOcmd7jE2MpG3r77VliWevWEmGrcXuFsGbq5gYH4z9PRPJDehZE7DnMTjaEyMT/anvO9o7sA+VGBvvRtfvI9MXOGunrM9Ph0ZiZwzKias2N3e4bkPqbpNXJiA6u5Dl/h4+swsWFs/VF4GdI/T4qUUL1cjIBuvQCi82MP8jPs89D7BPV2cZ4Pdw7pra4xgfHk7dXjnYzSpInJSYnVnCwe3JhGttDXa38QI6q8f34sGjgRi62RCr6wfxCvt/inxV4U811LXG0PhwPH36lvF2sA47kdaOtUflp073IZ7XXrj71yo7MZzJSj+kkye+1V6I+cRfBudNFKYD6brzcIeyzl8WixweYrs3Yw//Z2l1FbuubBU7NXOXEfcVaxo0tMWNB3tqv6SFVi1DE/ydh/2C/0yweB/5zZ2Y8pL9e8Xv/tM2FonnovpXu6YPYnDecaN086fngKTtgl8NGvtZK/Wkw8GR7am24Rv0F3rS1/aZhzJg5ZvzNqgpxtQf6+oog3ORO2iR+FpQwX38PbfRM259HmXHwrDDfYO0p+DkVd3NxKTiZgvGbJdly82pKWyHHIZsiwO0y/q7bc3u6q7DZ56IiaE+fMUt3oefsBG7Zw2xZQFDY2v041e6Y9TzN87QEZWj81jc2M33jrAP/aNjhVxyz3rWWHo2N6I3DDTUt8Ye1zk0KYr9MfiwBL/qkzLanF8tOK2uWswCD7D2DSyWhU1W6C6trWY1t3JxoS6rUo/h10Njdzs34Od3eE9ob+Wzc3ONuViugxhpeWUdXTsSvT0jvpk+jYftxxXzAd/Lhye2U/Rr2H7tijsMDBLZ61m9b0C0Gfw+NnGIPuiMg12rlZHbK3Tzpb4lGA7X3tY5jbWN+CDYi32wLGMqd3bkeshzHgJpwkKedJexPOt4Ly/30eXu4K6J/q5SDPQ0xN/85cfRVLWEktqL1sbaeHD3dnxw/x76bwOb3Qb9LrHx4jJ0AT6GhwN7BoN40l3YtsETq1glbgJA+fQ8MHcvG9TXN/OcCYsv5BsfzqGzp4TtF6uxJvCkn1V/ufOwDv2wiT7woHX1mwFA89/uRNirHMfyWiN4iLnh+0BNZOUUu7+bFbLFGUL42IzLRJp43YSUWqMTP86gutXG+lK2Z9KnNKHroa+r+DRiCAe4hj0/O1ffgBF53/au3sPrGihNP1r8Cx+a7LIQUz1kkYw2JYP0/LPzg/cQO4nblUUGkfbGQJ3fV471R1Nu+JfBf9YrCwnhFz9rQtD4R6HH3KEiHoZLefp+8XuSl59aqoAvPRPRg0Rt81sE/n0YC2ltbYoS2La3w0SgO1TqYhibdbC+GfMblajgc6zMvY3RkbFY3T3HZ+I17Or6egVeOImTw93oYV2HBkbBQJF+XmtbOWqhd01DbQyOdINxusAyHeCPjvC8qVdvn8fZkXGQgD+O0aNn8fEn+mfKyVq08r1LdP1Xf0CPsa6LrP8J9ufu5EQhd/yD2NnZoQy2tfhTX8ZYDkKFbuR99Ri0s+rYgjpb2viyOsN+/ZfwoYHy7u5y2rQKvvIGvp9nORhXMUGpvi18KDC6iT/4s95CRC6kjLpTdWBwKO3A6vJy3JyYwD8suiOYCHrx+jVYsTeD//vgBs8OQDSyONPde3mmYSa7wG+MZ2B4IHmhGXt1wfhrm5sY03a8n5nF/sNPzMdCLROz23vw5cVp9KMzxkrl6Me+18ETBiMXtrdik/n2Dg6iB5gDXL9XQb8tLWfCVzskDY0/iQfER7Yn92ydro52ZGctbdzs3GzKTn9vbyZqLORYRZ9t7oBxpQtybEX5GbrTJbF9kzuLxOVt6ILKbiVjPdpPv2MQt4yMDICLGjUg8KW6RV9YW3bOnG0fJO7wvJNGeLNJf5B71YpTpCtzzCJaaOEjg70y+U/rnczPf8WvvlEkzf09fzJ3bad/u9s5Y6fIWQbEec9Endc0tuShz/wSHhzrOZ36tvqU4k4n7OXr+G4R7G/JuFkjcmzMQPlWpqFy2mHvl7s6lP8c4CU6sUgO1EJ75dM41dLSYvz+669jcWExpufmY25hIdveLK+u8J4/i/MgjYttss7ZVhKe9159PT0pA+oN/WNtl2N0x6avXdND7OFOR35Lfa2uVjYs1OruGQjP11lZnGOIZ3HKGxYvtZc6kXt8J9amEZppC/Wxc3cb3z2/QKdxfc9Zu8IOH59c4Wu/Zu1so671gDZtpbh7/wE+zUqsLS9mHML4sX7nELzaAW7b2lhPHs9iY+ZlYld5klZiO+Nm6kL+wxaAT3ha8a9NtVXPItjAmFvBF9wY/mvCJ3InlwUPN9AhfX2DydevX7+IVWh6gQzkXE4Po8fE26Pbt3+p8nSRzo4rMdzdHh/cGWMBkx8guCJVH9/8+DKaAPSjY/0AOJ2ZUnR1tWUFi+0dxscnMQR14cFvBnk8qMuMvhWE+/tbKLzueI8z2NJ+FfcfjcOxZl77Y2P9LN69Q2FUYA6Uj+A9D7JUwUHIDJ7DxAb7u1qr4/NPdY5Q6qypi3zMr189fhvv5vfiP/z2HQJem9sXPIznACdFAHQPh+znn30Yvd2dgB9bf5zj0LZLr5iZmcLI7RRB/DYztTVp+DRqiyiRl69eY/zM1FtB2IhQFcFsGU6gq0SmfLIILoQ/fbog/loE3Yss6nVmfNMMOl8xaOt3bRWjgdGRkjHcvmhCwnZF+wd7KC4Yi8/p1D9+8oRFP4nxG+MolHZA3CFMreG0il/mkQ8QPOim8CkcCoHzkqbXRtmf0i+3sqokGYgiA3/xOgbo7t3cEn0A4FE52DfqemuUPQMVIg2Du/1sc+M8Bagaf2nj/XR43bpsCwATJzKzhsVtYvKG97YvW1HpXxwGZrDEII7XE1zYQ9EKe5WUbRqsmlQZZGKB7xvQSEXFP51HnV4DiGb46kwCYGCt4FBhnR3uRU+5OcaGulDctdE32B2r82/j8e9/F2Wu1Y6AGTz0mZlEaGS7gwNAQEXgJ+2Yc393b2YvGzBaGo9TgLtOVO/wYDSW2+MNxvDuzclUVmBYPoPzjdJQeev0pKJhzN09naz7EQZHx7PoH7d/4BZqt9tbqQdwENDxnf7ennReXJ/iwCV4iz9yax/r3pKBS7dVFQdN6pCrvOUvk1VW3Pndc+5XJBQMrDJH3u/QMLMG7jbICg2+5FYgM6vXTqAOhffUeVCRWtWh4+WLCfShj2DYzK9bSPv7+hjXZSatMgjKjQShOlW2FRIkczmc3I1MKjAM5KE9QYE/D5j3HkZ4dmEpnr58E998/zh+/dtv4rtvn8Y3Xz+J3/zq63j54n388MNz5LY7/m//j38bv/79j/H89VzMzi7Hj9+9iO+fvIjnL98jM6+L5+M38YK/nz57G9/yvW++exp//4cf4snzt/H7b57Etz8+jydPX8P38/GbP3wff/juebx4MRVv3k/Hkxev+M7TePl2Ln588jYTCs9fTsWz5+/iu8cv4wev/+xN3u/HJ88gS1284bOzc2vowgsMzV6sb+yhUzZQ3hVA/jGv7eJonsHPm/E3f/KzeDE1G//rb54ByiuxtLkba7v7yJ9bUltY4pq4qkNxX+1EY8tuVnRNTLbE1opGpze2oVdrexfXQrcYNIcH3Pnh2SQtnn6IU+hp8ctLB1FqaYvR4V5AUHOsTa3En3/+cR6qW8N6NWO4rpDj6mb072UBAKyKTiODTjlF1k2gzs0DmABlBpZ0wnXWO8s9sbZTiaklt47uxCefPMTIreUW9gaTU+5wab2I1cPjmFk5jS3kysOR3UJcbQDHPaxwgq1aDAoo2/6tHnAc6jeD5QY70lCi2z//7GP0EToC3cHEk6floY6ybcpO47NPH8Dbtrw6zkOJ1JPqf5OrMqCyJnDRYdDJUEdbFZQ7k7BDOsSCRulpoExHx7+tZFAHyfNm+JUzZcKxZuKV8Xl99Zi61apFaZgBGHXpMWPGrhiwkf+VBgMsAgL1u+DP4FUG/pFJ52zioY7vqxvUBadnttIZZtyXybOZEmfZ7FXY3FBCxs7j48+7sYcmj06Q4xK/46Cw9p//7Gasb03F5O22GL/ZGv/iX/1FfP/tC2whsshFrGI85vq2/PmjPx3E7qPvme/81Hl0dQ7hL15FT+9N1h6njzl/8Oiv4ld/O4O8LPI9EENjK3SArhYBMFYTIP2Dgjau01DN9yroI3u4e6BTS8xihz3A8giZ/7M//xLew4GDbhNjtrsBsHc1w/tWHdub3N61J9EMP3kgknboOTJ88+btGBsdwClrRr+jt3jfrepr64fx9TevYnzyIXL6Jl69Yd53bsb29i73kE8M/tgeqQqnuBK9PayzAH+7EuvIYVWtDnU5yuj9BeRXB0pH3TWdmBznb2V7M1v+mLhvaLSitI6/u5hCHY53BXnFabo9mnwlzthEB6yhD/LAXGTOczwMOoiTPODToKAW2WTdxuZK3ANMrqxs5nUNfoyOTMS7t/PYJngV/VyLrbONonpe1vM8pLdvp7nvbibidna2kI2r3O59hg2wkno/d6nJjmCmThxhsJFVKY0g3ssrW8R56GlfTM0s8LcguwbnbzMG+gfzfgY1TC40sM49/YDh6sZ49mQlxm7VxgrgdmWzOaaXVsIdjucXO8x/OAM6BoG1DT2d/bG+7Nkty1HdWB21rbb+2I0OdI8HnZkoefThQ+hZBT7cQ5ccsT7FrriBnlI8vNcXpXYP+T9KULu0uh2Pny7HwNBY9Pf3gf/4DvxcLnXHm6fzcffegzg8vYonj3VOmdebLfh5NpP1Eu3OrWHm0RkrO5uZiDxGNxtstf2TtlwbVo+uGOvsiUb04AX0cSeDOOq7b3/IHQJVXKsBubNg4vX8VGyylg3oYAM3WeWGbmmpxWmsro+Gi5P47OFklBpxZG0NBT/Y79PA99kRth2Kt7drh8vYpZfoC3SCPIpDlEFgtKP22uDPyMhI4q/t3d3EQOodcYC6xmCSekedqn5J/IauM8CS1VDo1Ox531ZUExZJhGrWviMDo3Nz0/BVOzII1gKT6HSoY7VlBoZu3R3LVkTZw/3wNO38+MRYvHv/Lja2NgpMB+bzcMG19fm4fXsse6e2NNVGj4k8xtnX3R/zi+vMK6IVrOgZDe3oBm2kRQPu4LXKzB7fH392n3Ezf1SpOvT8FHsAxrVKTJBlCxRbi4ifrGj05Qfg2e4eK3DBqg1V2UJoY/0UOa+Jhw/vZpVrY2N7eF5GM+PaqayhQ6pjZNQ+6jq5hZNpgEmnzoMrd+GPH398C2YfiQP4sqezMX0obYI7X5qaO5jvJrLeFG9fe5BrfbZ7uDw/gCeb4M9j7mMA3vZwF9k6wHM2DA6K0bUb7egKgy4G23ILOK8lTsL+ZMI68Vmxg6OlxWCZgQ7Xs+BZX7eIQ4xm9Zj+hy69j3WcyL5B9QV8fgT2Zq39jlWWXCZxm5j1+lryApdIfnec7gw5T9tUvOa9pJGf31hfAxMccpcCG6rztGVFckCdW/Cor4kJtYf+LTY1iJAVmvhxft9dWAY89S0yEeB4+H1oeDhseWHAyN6/Biut7B3qG2BMzJKBGfSXD/zdIhblxeun/eQ62s5ip1/RrsEAvq0uzyCAvoYBZgMOJfBwVstr0/nb4pzmxuac78nhQdyaGIgbwwOxuLoF/1XHhonZo6vYQ980Mvdh6Cx1Ts+8AL4p2GdlfQtM1Iy9PmcuA/AnPh90NVliW7BB9Kz+R+AXn6MNjpjGMXzi/J8+fYwM2GpIrWxfaAM0l8hIQ/yf/o//+/hX/+Qvscn34/Xbt3zflmDoDnSOuDSLgeCHKj7f0dYUveXW+OTB7fjTn38Wffgkm9jFS94/BDPZq93qwu4uMOaWVc0LydOVykl4KKznrYCq0k9zzWw/ILltGYhSRUGBStAl+t3qfs+p+Wf/Ygy/9SC2149YYxNUF8zFRCVjrDqO2ksDIujg9eK8jIHB0aR5ubvMGNbSPrqrJH0S7i6NPCupATvtE1KAZ4/j40c9cRd8c1rZSB1ygJ9dQk8dHW1g421BWh2rS+txfgIChIePsLnqLoNBregZg2aeuSbPa0u0x56/YFAueYl1kG8yyJTB/oJ/fdodgEuiq/fgNxOfpQy29w7gM7aeYicXorNjAPlr4/qNUd9cHXfutMTy/EX8x1+tpl4OA02Q8Ag7WLRM2mCN1etFW0ADvvJs30A/fGXAz17s8AfviZFc5xK+tLrL3Y+722C6Q/S763NhWyV0Vm8f/ucuPtsOMsKK/fR07BlU9m+uozwZtFMf+D1l3YSAekE9ZXBL/aLd0C93vbLFlXYcGRS3F9eT1vJfEX8wCaB8+bvJO2mYj7xn8Xnfy6JFZD4rgRmDO+TU+drU5hb8Ya53eszEeOjvNzXV5y5lCzmL7g0X8eDGeJSh3xGyuQWe6BzuijP8klfL2zGL3leX1NbjY8Onbc1VMTbSnwUtNWDdvoHObOtr4G95fR0djN3CD1pfX+ZetWkb7VhRbq/Ldjq74MY74L3ePvRLPZgaTFxu74m3KweBmxmHrO2xh9DPzId9wkdGR1KfS7s65OmKMStIztXWXsY0/JfFCo3oUdZZ+6fusnc4HlLu0pFutiKRBp6d5w4uYy4eGLt/rD42pmcZDbwN5rVl6QH84qG8WVbr53nfxBGEj8211bh762YWKeh7KDPLy8tZ9Nvb0ZktDffgHfvhiym0fSZy9V/Wt7ayVe7w+ChrBB86Sq7tOUgv3r7LM/TsvW8Cz6SpZwHouxhovoEveQOcVZsAldGy9gu7O7F+dBAt+mHQ5hCdc3Z6kUU7tmrJMy2wE3BOjuUSHGZss62lEXvbjk3GNuNDLa2upc9ifEo9Im0vodEWek9+FCOVSm3YkgrXs8DLOIY7lz2PqCbtgjpYHjLRJc+W0NEjXT1cCRooQCzOFWtjUvoEDL//0+eMQ52eu+Pop7MZoHfqY0EK9M3YIj+VD1g/18A1Vwby6QLyhjqn0OPKIbyA3CmXfiW/yGfTlqZ9NjZmAtskAPqfsdn2qKOzG9yDPs34Y3E4uvyW8sb1GqC5Z5D4s4m10mZ6g4w3ck3lWj1UPIr4W/6mA8LfjDyv506UJ8+eZytlFiBOWBvH7LjUU2JKdVkD9LLgWpq2tDajYw9S57jjKluZyfDoDj7KIL1DgWQcrw/nenFe6L7tvW3s2HYmmU1qDuITiFs31laQkSLY7+4S4x27FYuqwSLqLtYPgkPbQh4u8N+MG9Q1tMVRNISuwtqKRRLQo9nYSgd83JhtMXf34B/mZKKuFXxsm9SurnImTTwvy+IvO2y4k8edwFlYAT2cl1NSZ+orW8nvtTzX0rPlLI4u1r+IHdThA8rvdsiweMzdQcY7X71+nS1YT0+gWzXyLe9zvcGBXnzjG1EzPtD/S9uxmNGtxnEbLLfFw5vjLKIH8kAAFM3JRU38/R++z2xRNwbKKrid7U0WYxfnpyY6WgUIVjIXRHdSZruWlxZihIW6dWcCcFYb0/PL0YIDjBQAft/H+pqBbADZWSMGB6e1tgWimzWSJ4pgfyp0kEwDXNPVWhuffjgajbUw90/Mchrl+K//5x/j2yfzOEY4PHzvxHYTLOjtybH4oy8+jvHh3gS5ft7ee2Ynp95zfxS8PZVK7bbkKSpiVIBLi0sxgxMo4/UIwJoRTAWQRcosW46sIL7XdMDXwpjv+dP/eF4LpE+D20XgFCUAI1uNYlCoxH1tLePWQvs4deEQGNDpBUwP9vYn4xhk0sGzJvv91Lv48clTFKM948cBRC3JkBp85++QHImZviIDzzgUkhxjkX13XAp4VrtwL8GFRjfHCQP6c3R8DEdvNh1nDbtby0yK2NpGvrDHXwOAt7WlcFIMIAiWdTLdLm5Q3+pZ+/Za4dPS1AIzW22rY2bQqi4dOIMkBrDdrpM9RDHQ9h+16sbD1rynFQwKgwrHA2KtcjKD7PW8hk6DB7lmgJrxCw7c5qtT0Y6R3seBH4MPbk8OxcnBRty4P4Ey34sX3/8+GjEKZtatUrbvqoFyK+illbxs5m11E4MKsIYsGKX9qIIHDYYc46gJsuz761abgbu3o6OnK37zH/9D3L17K27fux2Do6MxNzUl7oWH6nJ7p4kbnRDb77hm0ts10cnrZP1VnLZPUGGbBDEJsIWDyocApyf50+o6k0OZBGCN3XqrQbGi3yy5CtIe997LLW9W8dozWAexo+zhlm2sW2sqV51QK6g9mNrWGK6fY3JXDIufa6aj6za93PWCY6nD7/3kG8fg9XdxjaQAAP/0SURBVPzdE/qVF+no2grMXF8NuoDQ+Vg14vXtvafT6C6DrNo2mAoAsA1Yf19PEXCAZh3tZfgHfqpjXrbnMavJc3hgJNtY/N2vf4fDNB6d5V4cmFLKTRdgpNxaiv7uvujr7ENPlaKda3R3dONYl6NsAK+9CzAAH8HHBpeHBgbjn/3Tfx7T03PwbQdjGMpKoxLX7OphPGWuU+pmzPxs78Tpa+Fv7lNyfM3Rx2fdzmifw3cvX+W9O+DDEvNvh0at0KIVeWuCLz2ss8TvH94fiw/vjseLqYV4+m4r9S3aMLb2z2NhaSuevZqNygEGp+Ucvu+OuempGB66iBact/Eb1bFd2YxXLyPevhX04cwcV+Cb6tivnCIHzfHu7TSy4nb9wHnV+cURiEPm1Bzzrxbi0/sf8Lm6lBUZSSBUZzYVPSHAtFooe9uzthqiqit4rLGV69gzuQej0xwzc8VBrAKt9s7WaGy5DPyL6OxHN3R3xFnNVXz36k3MuZuksSMWV6wmBQgB1kzOPvzgDoZtg2vah74lnWzlLw8whwcz8cU4cms+9KwAGNW9ExPDyXc6NAYC6hlDuVQT/8V/eYvP7aILOtBzTQDPNcZp0uACo247Af7xffWQFbCCbEGHfCwPunVTsOF2wNSn0CWDLczPqkarkQVPBsrkY4GWAOba+VGW1bfKR6FrcUR4/Vq3+hn1pIEQjb662HMGbL2j0+zfWemoDmRsBloEEuoFP68O9z1babx69Za/dbZcQxPSVo7qIJzGwMhV3Hs4Dqg7AEB4KGl1dHQYDA/0yRr0LM69cTv+9MweOsoDE5F3gILBX3X4rdtd2NyTuH3rTvzt/2cuHj/eieW13WgsXUHXk/jx2RuueSv+8LvZ+MPXj6MXJ+rGrUlocpI61bE6B4GsAZy//+q36VzquHmGTk9POW3M3NxW/PpXz6GZ1WI4zegA0D5jMZiwh8NVZg08VHc1ujs9oHYdGWxmvTty7YuqJYB3h32oL2NhYS0DFNs7gLvLBvTLCePEud0/Zl5l1lYgXxVbWfV+nE50b+9g7KJrN7b3shVDNfQxqv3m3QxzAYhV1WZlvgkCgwG33Ra8PJc62+CpiSudl05wxdv301nRUoOj+eGjmzHYX84gZ5/bncE59iYtd7RGZcdkd10sLyxHBZBnT9/+AQ+lukLPNDHm1thc32EuO9Hdiw5Dbzx7/hSbjg1irAdH2MuD0zwEOXufwqzKQWI3eER+sC96XZ1VjEDWulbApgUWhzhAVuxehf1fLy6OwRT2Y+5OfpfXUi6wUfn92qsMYr57N5VygfsfG1u7cXS2k62NaupbsBdD8WZ6HRDYHZv7DXEAvgO2IOMtcf8BTiP2+scfnsTZ8Qm2u5p1b2dcLbG+sZaYpaO9Kr749FYWRGyjvyy8MPEwCZ09VHxifDxGBsvx4Qej0dBkANjKUtYX+3vv/ufYYM/KsY1Xc2xvWJVam9dubCrH2OSjePJiFd1ela2rqs5ZT8bRDWDXqfzi0/uxdbAWtz+4mQUITfWtzLmoTLbdl9vQh3To9o+iyt1SG8vx4PZkLKCPZ2y1g71oq63C/tiHvzV+/fXfR/fAADymbdcxr+Gep9GNHbzY2YrznbW4O9QT9cxvaWM3g/3ANNa8O+2l1ZiVvZP4+usfcGRPsEf21DbhXxMfffQRtHFHBTyskw2GkA7iPPVC4jx+qjPdVXndmuLkiOvgjNiyQd7xtQ8+/CADLTq7Bq0MBIo1TFzaNsYdkv2DXeiluphfWEKO9qO2GtqB443+1DXUxp/8yZ9mr2ltqE6Vuzo98NnE2+TNW9iH9ZifW+O5gM3uiS8+e4DdNXl5Gd3lUmLuFy/eQLdS6mF35epomzxQ14o/3AVweGjwzC3p6JOLOhyvnegq98D/eyknreiDukZocWawy8r4iJ2dPZy8Rd6/jDIYsacHbFdzHt9/N4Xu9/Bl9H+9AaPG3Jlpq6FWsMI+93ZX68rqNv6OmLXE9S0EUofX4kDewC7Vx5MfXyFPlfj0k3bov8EcmpCH6ng9vRCl7t549v37uHlrJPZ3K/Hgzq34/ONHccraHuwcxu2J23HsDhucSAOJBltgt3y4ttoLbZIOoRhXZ9DX0ynkg7ZOFXPlV7A3Bi+KylyD2kURijZLv0c76/V8+ll3pao7rYRX9tTT+kZFgttEdGuup3bNA3CL3XRV+ffy0kpiNh/ebxvs5sMx+b7VoY5b+2YywgSVySDtmonz1bXVrLQT+6ajDVbNamL40d702gp9JH96ncTk/NQGp43l38rKSs7Xues8W22ubTQkJWYx2OX7Vqf7HX2hlAs+Y1A3A6Z82URDJkGQHa/lGOwNrd60wm6f9/T9/IyJDB/OS8ykHTvEHxgf6op7t8bB2uvYqstY3z+JfXUfNsK2fH04/QZ6rO5Un9jednV9FRo3M5YKDrl+nri9ETk+zVYt7ob0DA84P47BRfsHFiZcxcvXL5nramJp/mMc+Ar81FepvjyJP/vjL+Mmvu8VY/7bv/sta20bJRNGDehGgxlgD75jO1yL+s6PD+LGWG/8/OefpJ791d//Ps99OrlAZzB2MdcRfk6lAsaBhrZ+QXWwXmJ8sFDb/4+t/+CRdNvSM7GV3kR6732Wrzr+XHfad3M4HHIkDTXQCNAIEjA/5P4ZARIgAcQ4kexutu/mdceWr0rvvYv0Ts+zvsrbTWqiTpyI/OIz2yzzLrPXbkA396Zz173E3LjXFcPSlIErXRkgDNp6Gt3w6q9+8S7evHCfn874l//VJ/Hlj1pzZfL63E60wHvPHvTGn/zJUPSgM6ormTvm5d3rmVw9pbwxoJ59v9H2ECudoeuYqwpsy6uTePawi3djPLnXHN0tN9FYXYL3dtGp7TE/9wP2Qh8yBfB6tZf7EzbCDmI9d811/hvAicAIPuvj/OQcm1xs4N4FJlPUpDM9s8qhD+kq7SQFDVfLm9b11hfi6kfpFY6Ado7SVtnHjpTOrWjQ1+/G1lXQlzItYnyyMYMmz19c52qbY+bebGsdmrbFutg6/rTzeWTKZx2r0kDWK0dWGYSSj+V/5UIwh/LE4f4R+vCYcbjE/uUeVx/2+oAelRHygnRpEoVuOvtV+C70WdQn78krmZTGca+1b/8Uy/rp33dBgORTjtkex8XffDtOvjyeQTn5guNFuwvcrBuvOEsaYow/jLMKUpmQpWt4pjXVjyDGI+SL7TRhUn6wLKHzZikoJFbqjSp0Qj8yEOSO/GdcGeO/fbcQb9a2og4coU3f0FwbHd1N8fDhODLwONa3FrFdTmPovvbZ+/j+1XvsILDn0TkY4TAO0Jk7G2tRfXMWfZ3YxPXKhWvwwGqUwZ511acx2Mfc1VxkAttf/H11LCyD+cF7Yib3pJmZX0m8Ozk6hp1YGy2NYENo0iDeJjL6m29fhDXHK+iL/ob3r1/HOf01SF6lPcMcHoMbHRttI+00/W3u02f51YPD3bCUtatX9FE4TgxmzjdDmeOsrWHihgkjrooYGBpIutrd2IiJsdG0W72/ctryZmc8f2VxCcy6AgbcTRtKB6W6X/zhigN9N66C6RkY5Htdrix3ZdG7+fk4595aoT6jRTwEfbgyzBXsvfDPSHtXNDDvJpRh/cV1Qx22I3oYep9+8CC6uzoZE1e7Fv4NbcZMIqWdd0kMJpJKC32Mw9TERPpNTKaZX7Le+U2MjI0ge4/R6dgLDMQaOskgsnaJwYFbsHArdr1JQOqu/oG+HDtXQaoPLc9tUCH3QWpsRl61xbk0zXxcYifUNIBbeP6BiU3oTv17JuBarlLdmlUYOAYDMC6Fn9CXOkoekN/8nsEx/s5jztYHnro7/5YxlM/u3upp5/fubwVxJinzPZNTabM+PPu9siaeK1b9+cpkNa41scykY/cySB8YAlFdza/ZnqJdt5mEk3XlOaa88X23qjADV8gIS4nOLsJHRi5ph6snUk9jY9aAl00wuQCXbm1qr6HDwcg69E1qsrJFN/SmP0+dbo9NYKYBtjbH5O4ldrUEnaucpSX1vKuS1BEjo5Oxzv2Xl+bQhLSf+1WgD1s7utHFRynfGsG3+o3FWiY804JcRXfDHDKZcYN+KEPDP/zwfaytzYF/9qELVxfextj4RJaHch+5I+jUfhwzz4NWagG7WDHDvojrvb8rYPRzFf4BOqu85YkG3qzJr6Nf30cmjfNO2Q6NW5JXf4crPKd45i28triAnbm8iKg/5xmNyAMwEzq7E2w3ib00MjGewbuq4YG+nzsh1oCr4OG9GJoPpsYx0i6ipGGj8wBl+ZvvXsYxxvHmJsbezCLE3ojyGolSfUesL+/yMIB+vUutyzkZRqAv6Wx3e3M8fvwAxruMpZXNGAHcCnImpkdjcHgSwHfKtacQm7XwGiBC2iFysYAURr7EZ+ZG1c0VQL0qPnkyFvW1EBrKDH6KQwy2f//Xb7MOog6Vk5P9GB8Zih998QkD3RXXADEahGDoSoG2sLCQDG6WZgeML/M0lpqS+K1h+ebtuxTgOq87OjoLomagbYfn0ioYiOZhcOXLA7yckDvCy0+OO0EqPK/NbB2VH1OqAs1Mf5CWddYt7+PyEzNoFQqWgLGNuewD5rH0Qld3Z7Ra/xglbVakRoF7Evzww/MkisEhnZItea3jINMV2Ru0hf906qtIBeIZAYSyCqaVzu7qShcKVWewjPru/bv4/rtv49WrFwms1za2YhljzWigtb4sDaHBsLezl7VNlxGimxuct1p814Dbgmjn5ua5fiMjwsvLCxiFS8z5cmZzrnPdBvdehlh1jCwuzPPbEob0dgohjQJ/W15cyCVlbpzsdZ6Xf68U91lbWcqSQevcf22Bv+dnYnnhPe/5mHv3PppR7F9++kkM9HYCpstRUXvD/MI0aNWjnW2HCH5GoSFlnD+XujoXOvqVneXTi3Czwr6+vsIZ3tEWPb3WoR3J6GBzc3s0Ac6bB/qhtc443NmlXQuAh1IMjIzFi++/h2iYbwwPy9RsMi4GxHSEu9xVJafj3TraJdqqc1UFIO3p6Mz5pCHWFRsZHirqqTJP/maUO4UncyfIFripdJ1rFfiemfa023O4IJ/nEk83oFQp+gwdqvZVcpEWjY6qNBTEVwhRnZ9u0GLAwPOslw31hKUWVBQKLMGXjgcNr66ujrwXD01l4b1UjLZRJadwTUOO+yVN0o4S3xXq7h/S1loHwHUsavlElqC4MdeiAZDWAIatrrgC/N7EvYnhWF1fjI2NVYQoSqwKgF0BsLzl/Nuz6GipZ44Rlsy511mSpB5hWF15ne+Wkpmy3hdhyu8GO7taGqCjxWiBHroQzteWO6m5if7Otuh26eTeNoY6Sun8KFqRV23c2Gs6mmr5XhGDvRjWLbVxtLcRraXaGB3sioGe5qiruop+gGR3J7KzrzV6u5ujv6MU05PQTf1NLGEI/Mfv5nMj32poAMsiy2fd8jZLYn5hi+sfQyfIiQoAo5vFvNqN6ccRa4v7sbR4FO2D3bG0htHOuJ+dXMXWxi70W8OcIHtHhrm2Po4OtqDzCwy8iVh/v4eGOYeW3MzOTR0B7eo25K/Zk1hUCSaq+b0CxXyMIrX2t6ChGSCk3GhFttpWHbcDfT0YNIDfaowe+vly5m0cQR9nV03xv/zZ8/jLX87GwvYV7VHhaxhE0mdLKzIekGSpD8GITn9IL8GK/KihJYg0q9FsJMuAQFwYaZYl0gApMhpVnp0dFfG7v98GbZVjlTF5+XI9rm5dQsxYAtxqdZgxJhrrdk4ekT51RCr3BInSvbyV4Cn5k3Hguw5+aRjJSt8/lNZBRyhk5U9/k6cclzvw43Xynv3wuJ/Jz3zKOwbp1AtuXuu1vb0uLz1KWSG4sl5nLqmmbQZkXAngfVzVpYPu0BIYVcp7dArGgyFwjZ3jQ4zMk0towM0irUtoUNdMPTfxPkFmurzZut0j8f7dMvpvBXBWg5FvjWidt9ABunYbGVxqwFA4ukAfbGCQVsbgyES4Cfj2jiUWLMNVES/RE2YhNABy27vUn22xtLQUdfC6JW9Wkdc9Pd3osvZciWFtxcmJUYB7WwY9W5u646//8peA6YN0OJ+cHSBf+3PTeB2OOq/cA0B5ZIm70/JRBgTV5TqllDvNbR3oQ2tp6jh1qT9yqd4NmVzZVosct4wHMoZ5WnEJ67HZeU3JJ9LjKXLe0jU6ZXr7BhlHlzQPobs24+tvvmd8APbtnamr3exV0GVihFghs2SOdWrUxLvZhTQGupHT3R0tucHnKXpbWXdk5vbFVdybno7Xr36AXpvRkxtRD77p6nKp6EHimKamGuR2J2N7DBtWZgZOqQR9MwZmnkxMjGRGq311qerc7FLygLpBZ5K6zMypMnMNTk+6cBXB+al1ZqUd2t9QiuHBfnQvIBi6EHOZzZkb9wIqD3ddptyAca28vqTP5aTd0dFBaKMRULqTDtrh4Ufxt3/7Mr77YT6WN48xKttjmfnWeaHT3Ge64ujlyzlkci9z1ka/W2G/y+jvHYibC42g8+jqcDPLgdiFrsyj30XWtrYBstEzZnVvbu1n5unAcAd6dDNrhVfBz+UD+gmtL4APXEF1c1lkNbqxcyV8PzTWnEuuv/9uEx5HfiHL6uCp452tKCEHulrq4vMvn8R3b76JypKGTGW8eT6f2ZAuMze7yCSMC/iyp9QaVYyzQajH0+NxBS0vg387oRUz8tw8unegN96APS4ZeFdZ6HjXKehz+zmvFj5pgbee3RtDV13FP3z/MhZ2j9KJK+6z9KV1lx2Deo1h5LllDiwzoRNU+aSjUcfSPuOhAa5MVi6JWZUF7uMgdjYrWqdQNcc0osSWBt+US+pbsYIbjypDMqsfIy9lHGLNzOHz8+Po6Ucmwa8a7/Xwy8LiOvx2kHrclSAaMzu5+WeBFaRzVzfQnLzu7ftZcO6RIpux7M4aogfo0D74XKNF7FA4Cy1ZJ6iugo8v+L0PwkUWASa6e9roWxX9PQH7HcXR/i040dKP+8iF5pjEpjg9P8mycz7Y9lRUNGbCwcnJbjx+2huP7g1G/1ATdFMNv7qapi5xrfLQxJG+gXZ4pD6W0LXffDMPtmuPXdppAHacdrp3hiUh5AU3XXSF896e+yW5T0gLbb3iGgzqm5ro6BmPRWyj8eEBdG83vNoeGyu7cbR7ks67rbWdTBAog9kte3YBze7t6/i7yjlxLDXutBU62zvoE/IY3lNnqCeyDOPFWR7T+az80xEo39pexzRtF8bTOddZ7abN0odJVWLQ7m5sPHSbjjt1rKuMM0sQm8mX86is1CHo85R3HjPJQceHNKk+857eP53gtMc5TAc6FJxZ+zrztUF4a3/kPhO8LYOmHnbG3ew5dSVtVp97TJvF1aSFrgSXKvvRy5Zwkd49yfGQJ9xE0fNb6b/tFYvaRrGlziidDEflMrrmFDq5yP4U2ceFMW3Wf64e9Hz4jx8YJwNHroAqHJOOZbFigfbCQ9py7pkzPtQVzx5NpxwAWsf6wXEcnfO8U3V4RYwMQsf0yZWM3u8YWZD7sMBjR+UD6GMsXItNA9CLR7G7JW/0x6nlZSpNCijmwU2IZ+beMh7FHncGIcx+pKkMBfzMLdwk9969+5y3HH//i+9gJXQU8uaCZ4snXC2PGEonqgx5dnQaH39yP37v938n1jf243/6d/82bqCBRuwRaSHLuzCuIO+kSYYCG8qEKjOD0Z9gdINDR+hw5819/hg5ruFp9E/bxifVVup0GcQ2XERmwGv9EY8eNmKnu4cAsg88f3m8E3/4Bz1xXt4As2/Dr90x0NmUjv+nD0ew32rhGXCj86YsOyqeaTIEhBClutP4r//lR9h721xzA/a3TrQybD+GmKOmpmo+u2N8tAe8cREDQNePng0hx6rjxSuwCpCwt6sm57MHe88kI1feplOGVopltJstX2KJC52DJpiZQayD3frdiQOZ2At4QUe//b+5MUHrMiameqMRMbGyshnDI43xyWfopa1jxuQw+hmHjp6q+OEbaPAYYKwBBT41OHYL7qxgDsz+RpBzVwP3jIEDzFt/gAGsJIT8T9xTi63RRn8HkZlHaQ/QA3i3JR1inuW86S/wPvKbn/oB5EF5Ufq/w6vyinygbihktORarOrPVeHwtd/F0h5XNkjryoEMenBNOvd5FfesTjulqDggfxcBAZ/lvfI828O7eFnyS/mnjKmFh8+SnzOjnDa72knXEYQHjVqiyqBWNXiok98jzo8Powdd8JOH96OdudvYPIgZ9AfaNM5vaSPiZHRyANuzPsqHO9DWbjx4PBW3jOPiJvh19ywa2ruznPXhyVHayU2luvjxFx/F2KibH79Dt9XH4HATeLAxmhorwbtVMTrUEkACeL8q/sf/cR26vQD39sE7dXHCPUzs2kCXniHT7o+PMO1FaWf70YaN9ctffpsrzx/ef5CB7/qaupibeZ9VM3To64QVNxjs1BtqUqTZ+SYHDcFvJfj4PXj0tgI8zBhr42nHqEul32ImeTE3DrVB/dGx0cTZlr6Z5Lv+k5QW0KC12wexUSz/qyW0Cw6RNizZo1M5SQP6L3A2uqtvAL0CLiq1xJv3M1GGL5TN0rP17y2tdiQ2hv8tc2MZMtvuRq17p87Pdezw+wa66RKe6O3uzbaaMW7CinvZmHRqvwvHs/LpPBNS0r8CbemvtSSdeGlucZn2XiVdWM5b/aFP5pDf01fHyfW11cgrKQ6+Kp+mzaVNJY+bhOGYqlPkufRZMIomB6+DJ5d3t2KDc7bRR3vQySm8lpU3uN8ZbTbByjIx+lHMmk9HPgMv7ftK7MUxX3efyhRbk/qR/hVyVp6V2T3uSWI2r5WH5Sl+93J/h+3EFcr+c+xWfZ4NvJfBy/u0Uz79cCpvxoBPbVuxhBUkbKOZ956grvQcJFteZyA+S8k5Dhwv5AbUwnf1h3OzjQ6xKoDPdJ7sjzhxYnQkhgcG4Qn9TJe5okCnvrrYZxvU6cK2ckw8ZjvuMEn2OdvsM4uEuUvwkPLHlQEdlpJ2ZSTtbuvsRlYcxxX4vL2lMXGxK7ZL4LsD7DHlk0nCbqgtQ4hTlKlItHT231bVxw12hjjRBOiLK+wKpsRN4S3t5arybct5op/1N9s4y65PTk5kANJyocpDA3M+QP+oPKA9L425h4CS0UCd+MOgkUlLudLWT+bShA3flpp3laz7reW+tNh4rmLRP2Bgq621OeWC5cQ9r7bUDE3DB9PT939uxpF13a2v1NPdGU8/+ij6J+9Fk5kr1QCF25rYP6NjtS1RDcibfvwohsenorHJTLsWQP1UTD90mWxPjE/ci8+++Ek8fvIxfw9jfI/GTUU3BnRzXN62xdbubRyc1ccR7/q6KRRWGwRHZ6qYFAbttgZFweRpjFQwyCqChjqXS15Fd1tzfPTRgwSQtwBDbsC9KuIv/uaHFPpT98fji8+eZo2xMwxwszg7OtsRqrcxOzebWZAOliVlBJ/WUjXqs7i4FN9//wMA7AyjAeKCMBpqdcBIWDrsNf6cP5WVc+X0QGRKVl/+wSsZyz9ofx6DeJIHZTpbzcVVCFgnWansbzJFsVkkgpX2HSMUNYTNhD861DlwkcLXDB6XJpsFOTw4wPlnCJ0DFGF1Otp/9etfQMhXKJ2JjPyYSWNjFSpZp1IB+kEQyGQyW46xbeUlA9m+K4gsncK8rFtmTWSdwq9fv8qo/i4EbcDEAMXezm5GsxYBbwK4zc3VWFldijWU0MbKYq7+WOW7jsa9/V2A5EouM9ncWs/yHjo41lb5e2MNRbWVmThGqN288QxBv75hsGAdxXvA2yXiCPszGNbNQgHIfuePuGSu8/fyYdRencZIe32M9yIoWmtR6gishhrasxBPUNwDo/2M1xLzcx3trY0weyl6h/pp31EcILg1koAv0GURxZYxa2oxPM3kwzgYGh5nbpoy83O/fA4QPI4VjMrZlY3YOqRtVxXxH/78rwGrFzEOgJ+Htl69epcbdyH5iiVMzL1RcFcxqIzcDKejvS3rURvNdDmepasEds65c2emvvPoagX5VOntcmPvI52bNe/c3S1vddm04F/HqTVae91Ip1TPRCNIMCSda1/Ov0DVfwpalZn0LqBSeFomSMEnslag6hDVuVaHMhT4FqthagB0ZymkDNCYNdht2SGdlNw3jX+UnLQq2JPWE9hxPI062mKAyX4KoPp72uOf/+EXubHS5HBf9HY0xcdPpuIjwP7EUHuM9rfHR4/G4yGG+/BAG+e3RG97Y3S31MY/+53P48FYT3z2ZIz3REwNdcRANzILY/vJ9GA8mh6I6bE+QBWGP38P97fFFMD/6YPRmOjryPPi/AhZ0xhTIwPx+z9+ls/98Wf3Y3q4O7pa6+LhxEB8Ai19/GCM3z+OZw9G4um9ofjs6RQG32i2aWKkh3Y3xydP7wMGHwOYuuPjp5MxPc6zJ/pjaqw3Hut46HTDRGj4AqOltjk2965jeX2NMUKA88+51BlstvLBwXV8/3wmjk/l696stdndBSBsjhh7WIWMK8X6vuVeSnG4DwjS+XJ6iUzvQR4o+xri00/uQV9X6WzoVNEt78XPPn0CgLzgGaVowMDRy2tZAcuDICgTnLjcs4q/a1XWzJWbvVrKpbYFEF9XGV3D/VHfiHzf2IoT+OSrr76KTUDgGjLt6LQy/ubvX8XhWQmg1xQrO6fQbHWCpuNjlJpG8fE+QN6s0HMA2Fm4N0ZhYBf0o5gSZJSaipUsZp4qmzWCdHZr3Eu7bgDbWN8KcNuIz794Gls75Xj/bpMuoS8wdFSKVdUqUHgA9LW3p7PIDPZio+gMnEHvWepM7uf5yl+dLspqecJ3LhPl+WZxm+Et7xUAoaBnz9XZ4nd/cwWArwQqcgXH72Sv/GZm3OTkOIb1XgYz0pHDuOgkdKWFjgW1Tjoc+FsdqEGt0yWXztvmGn/X2dOCLllnLF3CXJHOjeMy11wJ8i+ZJ2ufLyDLJqOzpyN+8+tvoTFLyxzkqiOzCSvQ+QMjHdHSXgf9tIEJoGkM1b7RiHuP22JpwY3Bde7cAmJa44fv38bxwWVc8zymgfm4YOw3aGWkU0CDdQ99oGPj448ep6E+ONAXhwe76ey0nNnbN68S4D18cI850JDbzD0JDg6KDe6HkGHzs++hzcvMUtVg6eywTm0Vcrw1S35t7hyh15vi+fN3jFkjv5kJWpcy0PrkZk0ySNHe1gEILUVzaxe6bQZZ20zfjxmD/dSflihzzqRHy1rouLfmcQvXwQpZZsHxdxWRNSvN8Lh3/yFG722W9qqrLUUH555iwFky0CCLG/w2t2BgnGrUVKAv18EnZiNj5Lc3xI++fIacdpWhZeguoxMsYgm/qkqzbA1Q3cDv0D/851JSZcQZ4HZsfJi2XURPey864Txev3pF3y1LVRE9XX3otr3EA5bZqq6op60nKXfrG5hb5LT7WljWoLlUhTwv0bbbTOhwDg2KqWeakA0XF2X0Tyd8ux8//vFTdPl61o42u7+upou/1+Lp5x9nwGeXeehoa4+ulr6ovq1G/22jm9DjgGXnC4s5ZmeW4t1rHT/V8eRRdwwNWK6uM16/XIn5OfRYQ21MTk/SF7MAz5FfZiGeofPOowOarKoxY9JM4YaYn9+J2cU9DMa6ONo/j0Z0dp3j1VMXDx4Mxb173ehZ5Cb3UVc+muqPyuvz2F7ZjP72LoD+BYb9/fju/ZvoHHQzcQ2xlvjksy/iHkBeHe1S3Bvo4er4NGrgOct1PZkczc1hZ+nfReqyi8SwX/70Z/GbVy9icQNDFEMBSwuZa0eg3RK4uaIaPX4Tk1NjcY48/s37+dg40dipiiPofRqg7sb7gn6NAEvsWG7h9FSnipssYmhivIgR0iiBRjVq1Ktu5qj8chkzxJ8YQEPJPYM04Hhwyq/c00d9rGP57DKfp0FoOU5lkzKn01KDV9agbciVqEvLa/D1HnLHFRe3MTE5Rrust3oIVinFEXLY5CH50/HZ3mF8B/szCCVNuKE1UipXxrlBnEk28tj+7k789KvPY3pqANwHFtymr+iG/f3tcB8l8bwlebC80rne3d2fDl7r6HYjwywDJ3/oWNrZPUxMrSNW+mhsqomhwQ70wUQsL7+Jze1F6L2X9uhQR95HEYzRIdCO3jfrzkBhO3TRD35wA+DGxupYRWaaCetqysOjDbDOCrRbkaW9GuGLs9NqxlAnGxgJpYxJzdhUx/OX7+LyRgdWFRi2Gjw4n3rsv/1v/7v4+NlHMTMzx7xBO5Wu+C1nH9QxGrTiOZ346ybKgJ1d4anzXN535a7nmblutqHzL7bKzH5kpDpIA1xslY4wvjtnjrfOAFc2u5LTZAyfaxaZy8O1TZyXKuhYx7zt8FOd43XSkI5273/n4LfcmHSaZRAaGqEZVxaYBX6betwSdwac7gIBOuE1Ym2/sk4dpRPVa9LxgI5Tf3p/6cWM01x1Qht1nKQBzAP9dO4MHBR1/q+iVN+YbbtzMMojKSuxmeQPV4wUWaSMOXdXznudARGdlK54kbbM4FZnWLLF73e/ea6v3d3d5BeDeKMD7fHs8TS20RqGO7IdXfLdy7dgHzA0GG5qYiznxFr2MGcGpV6+/B763oEXL+PBvQeMOpgDneamtRvIdwOulsS7QleoP8vozu+++xW685y2X+d900alXfKx9qzlCb7+4U18jT7++988z32pjuD7CuhWDKeM0gY8R68Y8GjEJjBx7fRiM44vDuNP//zvsPkt4XMeFdoRtEF9wFAxhwZPSvRXrMPYu/IOXej4OecHB66iAH+g4yznmfPHnJghegWmbm+pjrGhgdjYWAC7dsWjJz30fQU5e4N8rYqOlpt4ONUQP/liKgb7OzN5raerEf5rjv7empgcL8XvfTUeYyONjFc3f5uMh7wFc1gO09WoQ/3Vcf9eKUaGg2srorsT7NxeE20d9bGwNJPPdR5NIOtoaUQu9EDPt3xaFg4dUTrGbuiPJ+iHRsYMUsnyE4jLTL4wiCrVaBfpFHQFi3a1K9G9r5DOMpEVJhPBPym3EPv1DfDe1Qn6vibuPRnOoFBrqRr8D+ZfOYr599vx7MlQbK6dxZsXe9FUY+KJCR416QAyaOC+WU2tTRnwkp7d660aXJuBCGhEHCgP2Q6DgJbDLfYsUYajA5j/+sZm7Idz6F+cxNj2D4CnG5OG5FmDRwYE1Q/yh3wkvfvm8pQF8rB/+/JZGQigPb68xmO+xFFmWReBN+QDx/9xjLA3uc6ER+VC8iJtV774EiffnS+G1AawLZ6jnJKXDYhaok7ZokPN4JUbh17CWyaMtbe7eXsff5t4U5n7xgQ6/xr+GgQ/iNXmDea7whDbrrOrAbrpipWF93GNjh/ANuvtaeM519jxu7G9fxaXPLuhBXoCt927N8kzXa3aHFe36qJqdDyYvAlLo8EVPczT2RYytgWbxBKNlTH9oC0++7g6Hj1tjvfzJ/AM8hicdnp2k3XLfW+Cp0ZHxoqVHMxD7+Bo/C//9k/jb3/5dfRzfHh0LAb6+5mz66xQob7ShrDagRjBVSYm09xCF7WWtaouxX75Irbp91HKsUJOM5kpC8xyx3SIC2StztKRocHErTooL9E10xPjuSrd1XVpr/MJpWXA1aQS7dVr5LVJMsojadL7m81fAf22dnYin+tiBf21u7+rekl8UoVsq4c+NrQTkKMV6IJO7Bmx1QE22Sa2wQFyWNo6pm0HiYeu0/mrbWyZMVe9uELMoMI5ctSS0r7cA/BaPqRf7m84PjyCLXzKHJViCZzqfgIDgwNJZwZNXQFrCUSxlfrQ1Qw6/K34YbnOHewHS7J4jT469wjY4x76PcRsjkepvpa2uzfFVWwdH2UJ51rGpRndZOmWC/DeJX1z709tcDO8W7HV7vxxCBJ0mv4YHf/ae4yR/AADFA7tQg7rT0ynvm87yH92tPDlFGV/PCbfeL7XJZ7jOUxflt5WX9aiJ1dWVtOHpA72HG7JfQvPpquEmpuxL7mff5sM4d536gNH2bGShnLDbMbK63ymz1Zfya93z1tFn7nnmTJIerWChuWaBnqtlNASB+hSg9yOtavBx0ZGwEbPwv1Ni2Dqhw7xmR/8y+fnIcdFnKFtB17h1Cw5xj8xgUGtHuScMtPN6LUNDETV1NMO7F5L6rkivp45ytAXt80gLdddoq9RL3FdURuVyM7Ts6uYwwa9vD5mHgzwIpvAGZNTU7FGH01kNhRrUoAlWifhHTeXFl+ZxHNXccPEZx352RnePE2mzHbpIXAilIvSp7xk/8X4B0flOAL7d3T2IVf6YhSsb/lX9/sx6Vv+L58egYuuGGerq7SF5Zfdd67q6dOPf67jTgJ3ycvQ8GB88dMvo6GrN/7mF9/EL797Gc/fzSFUSxD6VAzABJ19wyidfgDtII1rQUlUx1VVCUJGaVQ0oRwvYhEFtrLJ5/Z1vHh/Et+92ov3i+V4+X4zltYxJmfP4z/82Zv47vtlGJkJYwAu6a81DS/44nJ5SIbPmrhBCCCSMtv02cdPohaiu8YIraxry+VU79+vxqeffZZGhTuSm6miU19CW15jAjAejMJbh1xG0lmkgl5dXY0Xz18ksOvp6ckoapZLYJKvECIKNimn+JSsCge9L+/znzj78/fiJdF73V0EzEmVAH15vYycE81FKmq/uzywGgNFY04jzWcK3moxMgSmggmVv0EZo55m+vdhsJihbUTs/PQkZt7PMBZzyewa8ZZISW7nldFH28UzVbI2JJmT3307Hr7zRXt0egmkXdL16NGDuGfdNsZtDuVSRsgJ8GQyCVLlcnx8wDUuS/EJ9A3hbTbW+eVZTHOtkSY3ctGRpjNbB4mRKANNOjRV4gqAkeFhAFpHHO7tRm5gTDuEV2asmFvhTtq3PMeyRx2CGRSpm/hdAV5vAK+Pxgfjq4/vx8RAG8CvNb766Sfx0598GlsbS3H/0WQq6b6hzujAeNdJbjTZSHd7T18yt5vZunRSI9Ghc0iKDYAbYx4lsb1Xhsbq0skvVZ7CgLeVdVFm2Lb2j+LdD28z8+zsmHnE0FfQzcwuM28lngNdMa9GkDXIzNzp7GjPfuv80rGfG2rQZzNHM9oI4DQ7IQUuRGTdPAFNZv5/OOZvOucFRkYsNaQE2s6Ry9Bd5ui9XEJUYZ8FdQgAAZgOUvc2SIFCh1XCXluAPJ9xDeddA17MoBRYFUtYpW3bkMu3zKph1hM4cP/cVA8BrsA1A4eBRtFUZ/BqD9o+Yl5Vohp6tkGnQq5Q4FzfzaXa+Omn09HWXB8drWYRtEZXW0M01VVFd1tLgvROAzX1VdFQVxk9gLK+trboxcDuBQz38lt7E4KVZjXVA8i5Ty/nmOHfxvGBLgBwa4nfq6GDUpYVaGuBLnq7op3jXe1tCNHhGBgA8HN/Fxw21MurADvu34SB1Nqmc4z5qjSiCmCooh8oczOOb6wbB5juhQdLCPdzVxddY4ALTgCi1gK8vjyNygto6Bg+qq1EMHfE8uZJLK26DM05MtuOawUtjHOWCOrv4lxLimzF4iq8cdOGgVYZu4Cy0TGAckUJOm+C3pZyRUAGFWFFN1CzFIaOjC8/eRrH0O7B7mGMY3hdwcv/6o8+iz74aGdrPc6hzzqMtRqUG2iR+9RCUxh84bJumLvKZcI6I5ElVTUome3Y2T+J3YPT+Pa9m+5shKWOrqI2ns+tANjOY3LsMbKtJnaPdqMWOXyOUq6va8FAOwcwYkSgUF3RdXuNfKN/Bj1dsFfl6hoFK3QpnQnUlFUG5AwqWXIg62G7+uLmMrqRiapNs/+P4L/NjcvYWNXBNQAgqU2QNjreyzPOow9j0szYs9PLzGrV0W9Wlg6Fes7NlVDQpnJb2eSXXCYIT/lydYo07xjr8JfupefkQfkYPhJc2N50cHBcvlQfqIg17O1Tghj+M3hreQj5TseHDgnrD6sPDFQItJSZWcKCe+q0tpSMbUII8LuZnPAw8uzm0trG8pVZlEKea+brBPmmYebm4Pvo8t4MIH/7zUtk92WMDE7G5tZBrG8c0qYGDJhS9Aw0Ac4EpM3InctYX12nX9AVOvr7X1/E7t5amADZ2tIf25vI64PjnA91V1MzzFeFUYZ+0kFmVqttq6quwIjYToeZmf3WoLfffg72tcf9+yMpm1eW5mNktIe2Qdsj/YzWVYximLsKoA5gfA02aAR8NWJZraxuYmjAh4C3zc0y49AArXfRTjNPXMVwFvv78CB0Jq0d7R/TbsYReSUILTY8tWSKevYMoFlsQmi9Z53qftcxVlkD7TOPU9OTWY5EHnGzYAMu68h6M+yjoi7m59aSJs4AX8oLjV21cNb5r26K+YVV5pBpQ6cNDvdm1vz5qZm3xQaEe9ynDrxVPjyLtZXlePh4BPngxoQcO8KwATDX09f1jW3kMQbl1XFMTPXBU4fx05+Bj2BdN79qqDf7tin1jmO1uOCquy14DsPpcDfcBNgVnWaSdXU0wEeV6N72XMVwdo5uEQAjv9IxjHzc2+f4yU3093YyVy0x+x45g1wfnx5lTPfjwf1++tkc796sxgkyoau1N+orGxjbzZT/FyhDnbBmorj5nOUJdf53tWNUlG7i2dMhxgOMsTATi8vw5tll9PZ1MmcXWQ7m4GAZnt0CsGtE3aIHMAKuMKJOrqOe39/P7yEHquHjSmROEwaqhpdZsqucW0Mfr6K11BD7W4dxb3I4rk+vY3PhCF3RBS9dx+D4SHz99m3sQrMzM2vI3I7YxpBcX1tP3WXiw6cYIAszsxj1yAhk9PToQFQgB79Dx9dDt23I0cHRiRi7dy8OkffrGqLX6EbGcLi/N8ZHR+MQ+nNjWDPTBkYGosQ1//Hl69jjmEajm7dZOu4Qg7EDmeZKiww8HSMjlCH8k6YQG4ynjtwPe5yAGTQOB8yUgrbNWLJmr88xa1pZ6uedszT1M9ghnTXQ0WUavsoQEBw0nzK3qR76OkuDqx38rOPWLELlgGUlW8xivziCvuANjHfr4aq7Pv/i83j+/IdsX1dHF3ppXz8L84g+H+qNP//zv8KO6I06+HeD8S1B36US+rkdWdHdz/iv0pcGbIxG6BOZe3sR/WA6sZglluyfGdauVrNExkfPHqArj2N2dgEDrgO82YdR7So0HdwYR2CCjz8eL2QQx1oxgpTHHT1ghc6aGOjrQx+dgdsuwxrI2kJpNN9AV2/WY2ttG15BT6P7z8/L9KEnM7H3d49ieOR+8ksVtpArUixP19vXRb8O0S+NcVvTGEfI48Z6N4k7j70D8DK0LWYzG3BjfYuxRy+g/4r9Q7DHaJvYS8xtRphGojaN+kQ7xu9iOrGrzn/nRx2UJRy5xjIg6gztC7PHvNcBz9IRoUPB+d7Y2IheMKg4z1c63tA56kNxmVhMHSat+Dx1lat2DQ7tmOjDd/GcDg8DRTpCLb80MDCQ99EZmvYNbU4ZyKf3SNyJHLX90p5/S+/iSX/3rR410GH5BDOThwYHk/58SWuWcDApyna5kkktZ2arNK6+0oHp8zSwNa51eDpuluDzPvkbY2ppRrGvZSstC2qbtAF7uadlddrb2qOvpxd66k5nmvfxmXdvAyiufpka64tPPnmMXsDoPr2KdWyBbfi81NKeK4PGsWtM9LoFU9HI2NndghY2or+/h/nQ2YzOYV7UOReMnfrE1bjX2pk6mME3L158z9gfYAuJN8UPqBtxO+8u2tXb3x+9w2O5GXRUN/NujE3sqCtXZzIu3ssVbq74piHR1QufDLSmbdbZh06tOIuFFVcmmBDQCN9fpVNMPsiMRIyUG2z9C+SUm3KbOGEw2Lk1w9UVdZXoRKQM5xggoR039bRdx+t5/PEfT8aPPptC/5RjZX0FnjcTUTsW7MVcDPQ2oQuQq94fWhAznkC3M4vvYnNnBfq8wV5qxd47iPrqC2TMNHwn75Sju6eJth3GJ58O07UNaKYpdrc3UlZ5XSW0aIk9ecSN9Du70GHQlMkNZfR/HePSCg4fHyrFs0d92A1V8fL5m3jxZikqtVXAuwZVk9/EZIy/w5gBUukZO8pxlX5OztyDbZcxKXPNVep1E0Ye3usHy6GP0IdXl5axPYmnT3ri0b1R+OgMxFwEH7SvpscHYnu9DMTGNuI5behlyCBtJ2WE/CN/G1SVp92HxVWHR+Di5CH0o4lZ3ehqM07r4RmDg64YVZ+kLoB2dYaZWGIf9EioK/QViF+L1eL/mOXvM+9e/u0c+Va2ZN3pD8cyOZJz73hefsrSrRrTxdWFPqHtd85+zxf76nhN2xUd4ouuZH+8D//LMRbvmx2sParj0axr/VfZJ9pb+BUqMivYRAVt+hN0gxn7YoazQxMozqMN2fen3z6Php6WmJpyH8kT5CxtZ06vy6dRjd4b7kHmcA/3nFFW7e7ugJ2HGKdzsMEOtHyBLXIItjb5CT2K3dcGjdZIM5eH6Khd5AbyxsDpLfqypSHqwVuLaxvxd/8xoA1tbucz2T820G0mpzy6/yD3UYNsGQ8wNbT3Z3//63j19n3O+9jYSMo9V2/Mzc2kXaB8S2ciOt57/fKXv6Kd4GTwzb/9s7+NPei8jN3g2BnkFpO2tLbnIJ+Bb27BKPfAth999AydtJb6VV+E+0e6Qa/ldNV5Bu+0KUzu00G+ZHIaWEGno45fp0pwa9DfT/1QBg+20DfKAstPepJ6+BRQcMPY1TL/Ux29cb9vMDfOPbKuKO2aQp5NdA2AkdtSFujMd4WDiZKNYFJXgC+trGTg0xJG0pp2koEIHdiukOjv6YonDx8mj1rG593sLPr3DMzwJHWwdKK9ubaJLGEMGunDA/CbZZ6b3GuAY+rKwcEBcHgz+GMfXFTKlcHStePSyfg8Gh6JwaZ2sAU4AJxeh0320cR09HGPRnhqA1nsitFAz99cuwLS4FBd6ij7eucTlN516Msv8oQ0L0/58jd55I5HfSdveD2fDr0lePzM417jfXjLYwZ2GH0PMi8t6SS2FI98W9xPh39lBjBMRHVzdecq/4bu1GHZLnjM+3tvP03ssG2+/NtnidFMcFX/bZv0Bz0ZYDABWTqgRdgbneCqmgyqZ0k+rtMW7u3qRjf281xtNvrhMz70QVyqLOZLtvfDY3O+OYH+HKCDT1L+uPecMqx/cCSTVU6P9tGv5XSM67dz5aY6wPExGccKMin3sFPF9Tr7XU1iZv8t9pCBASuJVFUX/iqDTa4eGBkdi9U1k5PROdg2riYRa4ygY2xeym3teHCdc6vPxqBZvjj3kv6554S+Qfdv06dW6BblaVFCyST1LnBIW3sXvAVdcrkrutUtlq9yZaNjkKs6eY+NT8F/1dxXnEkf7z/70c8vEKw6Tuykm2l89Ud/GK9nF+N//l//A5PEwJzJyDrOt2Nj5zCXHFn/dmFpC8NsM2YXN2JzG2bePonZpe14haH06x9m4vmbFX7bioW1rdhGyRwhlM+vb6OMMXUEsD5hsE4hetfLdGIIXVvzFWa4hEDc/bje5dJ8WlZBp6Xq6MFHH0V9e3dcVpciGlrj7LoG4LAFAwHeACTdnd0w8EW8xWjb33VTOoQAHdcgMsqsMHBH6HcITY1eN1s1u8VMfgnZmsaMOxNgwKGYi7vP4osufokYYnAa7ygt+crv//hbERC4+/xwX5ndYxBXns9/EqPv/J0DglMz+lyeJIiyzXUoeJnSjHeN5FYMABmhv7c73GnZzQ4NCEgw6+ur8eLVS+ZkJ0YnJ1Ogu5Rbg1BjSceqjCZhSLCZ+Y+wtCs6j4qlWBjmPNf2G/FV8TyZHo/xwX7AVjmJFz4oFC5Ul9k1CCGzxxnyaKQPAlJLAFgv7xQlqFPHTcDSeQ6BGjm1LI1RT/dkkNmuL07jBGatRCGUOKcDIdqE0HSzHevNN9LWBhRcI4DAWo5XGCZI8WgpNUYLxx8Anns7auK4vBXD0xPRDROqXB48m8zsaAM5GrgKDRnBIEsVTHnB9+aegWgCNB/tY+ycXgKaN+MMIWid1lJrZ2xh2J2c3ca+QIBOuiFapUtZoT1nODOCFeAwnor/nLnePzqDbKpySY7RW8+B0QpjLMegljkt51x6XIe7QsF3kWFWgCwBvRlj0o2fOp08fnpxlvPmsmyFrRFKAdAV4M0o4SFAM+uAM0/I4xQixbs23FhV472IEKtYMM44r1r+k2ZBGioH2yhd2ksVuksBz5jzSu5rjTF/M3gg/Zql6TzKczqSzKryWRqtRudVR35XaUpDOjQsr0EPU6Cb4afz/t5UZ1Rj4FTeSI/n0AOP8Tt07soPSwvUQk9m88WtjgsNZc7xO0DP8by6dW8AM4/OOW6mitk21fQJsKsw96YMuzU/jQrrvDBbogJ6dIzrLVnkHDFXbmCsc9Kg0unxIUrE/UZOor3VTbaTcVEYgsxa5sbsEp2tKNRSbSo263NnO+hpA/SsM8Gs9N1DZFSCp8p4v7wVv3q+Fm1tXXEBTZvF19fXH5fIy32UpWUdmC54zkDObczPrvLZj/Afi67m6nj8dD9mXkQsLQHQa28TqFgTz7Jnw1k7DsPntCJmnh+kI+QP/uj343jnIm4ArOPj3fSzIv7iL/9j/O2vXsZbZPtvXjyP1/Or8evnc/GXv3xB25bi+but+OHdTvz997PxV1+/jb/49kX8w6u38XJ1I5b2AH4HO7mJ0l/96rt4N7fL+LdlbcvrqrP40e9ORWdvfWyvXcfczDbjV0StBQoJEPwHTavbBWYauxowKmbpXSe+dRk9VydyAV4KxahjFVbGAK+P1q6qODzZj6q61twwuaurmfG/itU9AH5LXfzOl4MxPVaHjpiHL1G+zE/J8jfShTMB7Tt/TFzOqX9fox9dOaXRazkMX25UnUYGNJQudXhFHpSn0qmiTOA8+VT+VL/o7PSV53KhfRGk6sxzg23v5HGduG4Saja5Kyk87nN0xpntyEnJszrmlOeg8uh0ZQLXmQmTTjt/B567STNUA/iswMBqyWXsX/3RSJSPzmNxfj8ODk4xgPfTyG9oQobUX+UmQ4fMpcHFi3NLQZ3Gs2cdMfvmLP7h77ccGvpVFR9/1BldrUfxm19gpNSgZxAHZjJUc49+jKmTY7Mm3V+knnsBjDBcqhnD1dVlxoJxvTnLjKiezpa4PjuK1maDdJYDQzf3tdDemsyuOjxYj939ZXRZY7x4/i7WwBSXly6rrIjXMwtR2whdYC5/982rzCysAUtcIX+XoEszgNoYG1cMCvJLLW0yUSxhcFkf+gR99jEGjsv2t9bXMbQnwz2BzAwSMJ6dGTTRuJdnr1PPueGa2bTKhdrK+lhcWscg2I7llfWkUyButKCvuq1dXVdCXt1gGHEvY5/8c34HAaCW08mANu2pQ59sH5TRMWY0o8uRrToK7k9NoIOR1cg8Nx0Wh7S1dSBba2Ntw3qvx9HTrSN2Dz7ZjQcPppCBdTlG+zoXaaNBDrOgrxnXS8bAgIErtFzW7Cb2La3V0dvfFL/89TfcrwYdf4tO7crMz4vrM2RhLfq3lEHWq5ODsOSatDY6OhWv3r3hb3Ry3U0svZ2J9obaUBRfn7sR1R6YcTsaMc7ETTrUzJLX2FleXYrm1iZkz3gMj3Yxv4vgiP34/NN7Ud4rY5Q0ZqBnBqHW118bIyNNuWql2ZJpHdbTR6aeX2Zt61rus39wFUfbh9HScBS/86Pe6Go5j/b6jix71N5zAa3Vg/uOoeWOePViLl6+WMCgk2+V+ZUxcv8+BvUvoHfHuD66OnrgzxueA9ag7Vc867/5b/7bePHDD3EKf5+dlWO6vy0d0tuMb2N3L1MDkAdYu6G7myLeG5+O3/vZ78Zgd1eMAfxbXFLLXHf29EYN3/tGh6NjaCxpWP2QwXbo3/r3lifLDWihNTcf1NmgIYtKyzan4x49bJa4JQ160RXT0/egLuQfskODTJ1myUszzJBYKUMuLs8Sf4gRNPJ0+GhAukLJTw3MAoPUpZ5QX7rCVFp0bwods9fqpK3F+OmXD2JyfCh1+NLaZsom6cr9PZ5/+0NMYXC8evEaXdSaK0yUP/cYZ7OgLKG1uLgaLRx7O/M2vvjyy3R+ry7uYgzt0U+MTOR2qe4y/uBnH8XDe0OJ7d+8m4FGqzGy3D/qJldm9Q90xtKytXgvaGNnOmDqa9vpH5izsSIGButyxURTs6tlqmN9bScGR3ow0Jbi9eu3jLErSq9jcdYNduvj2ceP4nsw9PvZFZ7p+F9A4zXxyUcP0knrptENzN/qmlngFxnwW1rdRsY0Zu3fRua+r38s/sf/9R9ic7cS22k31nf2wYRgsPoS1+3E/PxazMytQueuAENn83zH3QlO7ID8yHlmHk3UcBl9C9hfI1IZ4j5dZozp6GkC/9ZyjQEJN0+0DKn60WukqXrsm6bGpnSGCVfS6Ymd4MaQrqbSCJUebIOrAOQtA0tdGN1KLOWgtNKBPJMG1Vtt4Gn3AsokKnS49GZ7XImgU8y2a8irhXqhd8tUWrpSR599E0NbbkFlIo1qL/gs6dz+6hTo7enJhAefr/PJ55rgYhvEq9oulnuw7T5b3asj13MsNyHurUM22V/p3MQp++EzLD8gBjY7P6+F/1z55riZOayMziQUg238bYaodXHFCDr4L7RLab8r00aHu3JD3PmZxQ+Bn7roxBZtb++LoYGJNNZNVqv02Vxvgl07toabJHb39DHv0AD6X3tMp/nWzm50cdy2mAixMP8OnblIv9BL9KWq0nktHD46cZvBobXQRmV1W+zsH2Wd7NXN9cw+rXP1H/SlXSc+UfaLsZpaG6K1oxkMXBv1LegDcNL72aU4of0IxByTowMwSNQzB9jtexc51m7ea1JeBfe09r+bdOpDMDHPfYMMnms/VNeCz3iQmP0nP+qKkb6K6GovZcKRJS2fPRoCpx9HextyBjtAHK5Dpqu3j/EzgCmsqeAeZ9HH+Hb1tsf84hy0doneXI6+XvcGvI6piUHsiUrk8HV8/sUUukzcLY6ik5YUAq65j4AlDw3w6AcwIeGdySlLG4zrFg/Cbmny+EXakYflnWjuhRbhtbau8Zhd2GSctXNvoE03wnaMdCyji5F30l/iMObHUplil+mpEfBhA3rDlVmuDL2NBx9hS7a4WpdrzrXpmXNs3quLlvjrv/4uebm/tyP+5I9/gpy6TVzhSl7luys1Lb9h8P4MuexqDu0Z8bMJYHKPMjP/c37dd4Q5PGAOnf8NdLGON5299a7M4gqTVxwLnWeV4CVX9HqtfJb3gV6sjOB1Oj0NAvtTOugNMIiF0BvKmGvGRp0kPlGPiD+zJAV0LQb2nvyUmF8MqE9C/4a+Ee1m5YUvHVzKBmnbcZXHdfBJ97ZFvK/+siEnBsTb3S+tHvlm9rn7z7VEV2d74jkJfWV1PenxBvlRSVtb6yqiCd5aRE+/21iN3eP9qMAGO0H3rC0txu9+8Sym+r2+GdzQFUfY+/sbu/Hxg0fIWFd1LqBflPsnXHMO7WKPXtRjyx7Dh2C965NYRwfob+nv74165MYJ9sTM2w16Wh0Xt42xd1IV3/ymNs6hO21n5ecZfT0HRxwcnWTG9Ri4yGxxeWx4oDu+eTEb78B037xd5N63MWrp5rZSWI97e2MjttfXUqbVIf+rodv6usb4/uvv49fffhfP38/HZU1DyjXnzvmfREfr6D7Y22GqK+PB9Fg8nh4B2x7HuntNaZdJH8yhfoiVlTXoAF1Iv5Q/ztdB+Qg9sp42xj72vPTo8XRKM8/ORYl2mLQiQUmf+hmll1PoqaICnQPun0AWPurBlsU+0Km8iF5uZt4n2zujhStL2Mzzm6uxjyxu5lxtR8s+uprIcnQZ/EH/SGvcNB2clhaqw64r/CzVmWQkD88urWVicTuY8bKMTX96kSt39Zd5D4MZ+pjK0IN6wsx3g7PaEJY7diWnQXBXVvo8V950wJcPGttdO54yQRzj3l/98HlXNbSpzUi7zPhXbx8zD+p5A6n6kcRcvmxfymhktbatMsaX8kbfVZGUKZYTA4oCOBfa5v8fPnk7b/CG95GHtCcN98qDXMIcKlOVj1Vg8DX6p5OdHzgn//vAqyYZWLbPDHYxqfuz+AxlAF/y0zI9jkFuJA9tKxYNaNwqSzj3mvNodGIi93Zoxq60D4WNWg39dSNTr3IsE58gN9y02L1SXTWlbJI/DMJAevn8THLln/yvs78ItCprlDPQqwEkhG6Dc19fR39dHTOcpSYvoNHrs+O0qSt4XkMT9h9zalAIsZpzZxDbZ6g4xPOpDqFr6/ebgHwFfm5tboMnR8FHPcjk1pwT22dVmN4eyzaOR29vb/KjCa+58su5ZSxMaNza3YZGT6E3+IVBv2CqXU1uEM45cO7OTpEtZtP54u9e7MWJ+4+iqb0bXRNhOSZXiCujT49PsfdW02/1+7//x/Hkyce0x1UkjC23RDRH1cSTz3+uwDYbxKdYi8r6t7/45dd5Is9PpVBJR61jewvRKug0KIwmu/T97OIKhtsFKCxkncCNLTdigtkBmOc0RgKzsToOrdt0g0K7BchJzA5QU7OZOEMIqZasf1TlUhHOO8nOGjkD7CIwnz19jCF7H5CN4YgxXwmgPrm4zQwmHWA6FV6/exduCCGBZ11+FIGbj2q4LC0tx8uXLxmYs6xxamaGjnWXedg+39JxEn7BT/npwOdXmSnfyVq/ZSgnp7jgw3n+++3xf3x5/O4cf5JV8ygEq7NfUK8QhLdS6OQSbdpiTVYNJTerc5ltLjNFmOi8FkzX17spYVMa0RoJLpdX4JoV8+vffAPwdnMRFUNrzoFEx4OK/gsy6UfRliIiZxSZVqQT0lcyP4rWskFGXX/0xecxMNBLm7bjFsVsVvRgX1/eI6Nr8KF9NQtCZ7pAy/FQoTgPbj6scWG0UNDu3BrAkGHtv0JAIG/E02y1jIhxned6jsdsX0b5uU/Wzab5nZw33NsaDa3VMfXkQbT09sC9XFNllu5ZZm7u7ENTGGf7O4c8H2ULl62vbyOcz6HrU/p4Gmf7J7Hh/hKTY1Hqas3ItBueHp5cYrC5e7tZii6hvkwB7PhoKLpRsJlNZle5aXEKVo5Ly8WyJgVUoQTtCxcy14wanxo3bozm3Eu3CkiNE4W/M2OtXIVqbkTJs90IS8PXuWNwU4jozBIAmsnvdelwZIxyTlGSzoFKyhIA0ofjrOPd2SpAl8Z1TTqDfI7GTi2/C5B9jKsGfPYp99Bg8tlHHwwsHSIeM6vPe1omw+wgl4pKc5b8cL7sm3Mvbfs9BT/j6HXSgJsgNjbUxJOHw1ELr3kNOBUB61gWpYUcL5d6ySMOmOMpEBQUer4KWge9EVL7oHBVCPJjPq8C5cHE8QnPAU5tv4Et31l7Dplgho5j5QbF1qyTxlxx4mYr7qPh6iJrAasE5aeMtvsc/vbFJWlU6JBz8Bwbx8UMc9t693IptP1QXq3uHsfXLzf4HSDCs/bhN+t0j7vbOnNv8DIzyWlbI221TMYeNLsNTR5sDkdjx1EM3rMmOIqgTFuQ2c0aK81X8eNnn0cb102PT0dLaSDW1nfjk89+FA2VzfH/+X/+m3j6+X2AakUMT3bHL1++ie9mtqPkPgNd7fH9u9V4s7gfv3m5EMt75Ti5wShc2Y/9s4pYg58GJh7FzOIO4A0g3YMMaqyJqcfDyPPrrHfc3tUWnX3NgFnAMVjs4KAq5mbWoU+DF2gt6NJxxwpMmkyQwxjosMySPumMEkgUQSzlvIpQ4KrMssSFG+dZ97+vv5G5MWvW0hMtsbqyF411XQDmEvNzjZzYjS++6I1Hj/ow3vl9aRUwXhc9vW2cX2xUbka4Tjb5IsEG/wRl0pV/F3IchmBec9N0eEuwme2WWb2O/2uUGOBTZxRBztrUs0VfikymuxVUd/yUsk3Zx7xZysisPkuN+dtd6TW/FxsFws8Yimb1ywoGUKV/Gpv84Xlm/lgCwVBKEXirjM4uV+Ptw3MN8fz713F8VASmbjGim1pq4g/+6HOQZH1meA8OtsT4SH/86MvhGOitAMQ0xNj9ihjs7o3N1eP4na8a4sFka/zdXy1GFc9CDET/cGdUNUXsgQM2Nizdc4R+b4l7yFM3pDo63qXp1/H44QN0UhNzXEZ2NsbYcD+0vIX8bEt5JsAeGe6hb1cxNIjRdXDAd84bnYr1jf14/nw+3r3DwGnpioXFzdhcL8C5jnANpsXltTRQBgBJ1nDU6Gtvc/PZ6lhcXMkArKs33CTRVR5uRqXRbA1t5Yr3saSRzhszuIYZB1dcLM2vZC3xUmMdp13F/ILZVnXp5NfR1ow+HB5EP2JcrII5lG9ujGi5GdtQDaA0qL68sJq6oZFrj+BjN2rb2N5nnmuiv2+ATzP4KzMzyWt6+3oyo9aM/bfgHPdNMks1jS+uEY9hmcXR/kHKH8uPuKLB1TNtHd0Az4YYHemLx48eZRaIjlxLK11BH9cA5M7ONtrfEwvzBi52kr6ra64xgpajuwPsgF4Y7GnHoD5jHm5jdXkubi7KzNFU/MNfPY+ffDoWP/tK3uoCXzVxfCTev38PfiscHuoN8ZhOHZ8rfnGjvY4O9FCpMt7PzKSO291bj7GJqVhYcmVfOT76ZJh+mtFn8M1SPufR3FaXRmsXgNqg/PbWcXS0tCKbz+KPfvceOKA6Bnvr4+W7rZQ/FdWN8T/9m6VYWaqJL3/y+9E3NAUg/iL6aOPv/PEfRPfwUFSgI/7on/2L+OTTn8aTp5/G5599HoP9gzE5MUlfhpCnGH47O9Dc29SXYq9RxuPe40fR8/BxNGOYfvrxJzE6MZ5ZSTpK/+xP/yz37nn5/PuoRD78X/77/2t8+cWXMT49FT/56neiif5vgs/++J/987g//SD++A//JP7lv/hX6cBf0RBjLtW/GQBE3qmjxQ65aS0SwMxq9ZeyBzGKTnWj6GKDc40gcZtvV1lmJis4UgNO2WMmlZn3GXhHj6dBqY6UeLi7jiINH3mhH9rzXPebMADqflyP70/Q1j+MFy9+iPmVjViHdp3f3t6BXPmys7ULXR9ynbqyPTe/tU06e60p/u03P6Q8dYPSSgDc8rKZ4kdcV4621vYonx7EyFBv/OHvf5X82d7azbm3sWXptTJ9o21tHTUxONAFj7dDX8fRCBZ+/OhJLNOev/nrX6Yh2z/YHA8fdjNmdfHN98/R56X47utXKbN1Hn306acxPFGKutJVfPW7P2I+1pGvldgKK/GAeUVswjvV3NsSS2Vk0Vi8efsiZueX4fuuePLo01hYcPVHOWoa26J/ZBCeuszVU2u0w2zkWvhlCV1jGSxLi8H+GZA5PDiHVxtoGzZKtWXmCqdWynvmwtIyOs/Fxc4hJ0D3F+lkUReqS9QrbRjRGuc6ix1T8Zt4T/2kc+JON+kEb+Q8yy/sQgtmOqbjBXwmhvUe4gtrqmtEioHUUZnByHO8pwEDE1GUteJF8Vw6FGi738XrqaMYA8+90202X0wvllL+WUNZo9/nea/CCVide2LZ2DtaVCaoQ4q2QI/+yv3EsNKT+tWEAFdoGxQwgOlKSPfs8Pq9I/cvcTXMafbTe3gv76+j39+8n0GFuzEV00v/9te2+XdmYNJHAyHSo8+Xly7AiKNDlml8gHzZCOvs1zU0R3NDW7Q3YmeW2qKedlRyvBEwa+a+mewGAFy92AavW79ajGFCjI4YHf6W83NM9w5249tvf0OveTYYQBxQOGGTHBKvNrW0gy0tS9uYdh+QBdn7NoMq3tdAXjppGFfnSueq+4zV1oK5+dQ5adb+5uYRNvZjdL+lJA12gKXOr8BbBqSL1Vna8KDxxEH1NSXsf3AYOtWSHcr4glYtQ3CcsqOxviI+/3QwGqtv4BtLVl1jA1ahbwO7sSN6u/qwvyyZp23UFotLu8xFVQa8l5bmo6OrIzPbXU3Z3dET6+h0S6OIC1zxtrSyiJ4+ilJLfZaENVng5Bg9ikzZ2znIgMzZ6RX6o5XzXFVSCf2XY2/XOuI9zD14vxGavDmivdg8YBNXAJ2F+/jUx7vZcuweFBmczU2urrGkkY7EWubDZCKdQ9cZlHG1e8RFfP75E85vjHdv5iCZGnDoWuyo2yGhzr4GsMkW9kBbypj5NwcxNDIc51eu0GmPrc0dZOFSdPd1ogM3sOGgMXS8eEAb0ZWfOsD0Xcinzq8raZLH4CF5/E4GFHR8GltgscSTAY/p87jV5jtN3ZErwPnksryHr0wy43shj6AfCe3DK215fpP3TW4qso8/BJK8h+fyJXEt900/T96LN7/5/Y4HHbciUUzdU9iq/JH9SLvV3+Ud6EnfgTJI34eOO59ruZq8TjsbmaKuO0ZWaCeqJze2ttNB29ZYH08nR6KxCvu4+jpWkRU/zM1HC7Jm0hJb2GFra64m5B5nl9Hb1k3fGuLrr9/E7NsVsG83+rMzOrobony2E48/uZcrX8cmeqKhuSpW1w0Wa4uinzGpTZ5thu/3oOGdnbNYXlyHF5tjbLI/TpE5W/vX8cN32gkmCzlokQEJrQu6z+sWWbIAJh4M9wUwS7yhoSW+ffHCkH28xkZbmJ+PgdGR6AZrGITXpza/uJCOyab21mjt7IrJqXv0sRu78m0cwncMJ8fux/T9RzynIuZmZzNx9PGD6Rjt74r+zpaYnhiJ2ZlZm0QziuRTnZru26ju2EafaKe4CT8zlJuJWnM8/QLMq3Pk/FpdYnBggGdYbcJKGQbL9Be15NyaOFiNbhliXO6DGVowHpTl2+XD2NjB9gCzDiPXqjnvkiFa2N2ObeayZ2AobTLlmBhwC/3odSY5WuJKX6CrPZSXDq2JoD5zExmXZXzA4JnYxDhZIWJqahp5exYbm9sf+KcSG2M0P/VfmEC7yTPci7Gw/tw/qAe5bNKfGOk2+ppbY6qpPWqg+2ppnM858L8bG/fTP7fDcmWRTtkTwLBeHSsyyCdiulwpznedvdK6dkHiMWR9VsPgt9SHfDovPtNPj/P//+STZiePeX7amnyX1/w0aQ5K4xz6yXibdCH2K14547yUw26+XgpXt9HQxLoG2AwwyM/KBFcB2U71lb4n7SlZ/27fhAvo0fJIZXTy4tISvHWe9pH90u+l3ldPWPFDZ78Je8oDK5q4N6SBAIOFjosyJeXBh3cGR+iyfbTV2sX6Ht2nAWJDLtamf9PVJfp5Orr70SfoguNydLY1Y/O3RBk7v7q+qdCXtKcReW6ZHx6WY+Bc8yCudzXsdWzvulLzOKy00YCtrV86SxpCb5lQAz3px/NTWxsJlnTobwYJfIZJ5zr4V5dXcl7FH/IKD8l+pPyVaHmJucRejkkGOJvbogM+gURSj8HOiQHUy9LhzvYm+qMh95ZylaU0nQlB+i84r2r4wUc/z+UEPEAD1g073iIA5jGGLy8L5/zh0Wns7MGAgHeNaGtObWGg6Nx3k9ZFQPo8wsy65tYXZH5T+d9iHFlD0MnW4YfcgDlRSnxXJ+pS1ilah3RcW9+K2cW5NHDm5+YS4JrNKhPT21TgfRi9bkCr0N9EiZfpsNn/bqBnTaa3M+9Qkivcrz4DFm4+JbMqFOe4p/WMzHZ1+VM6iLm377uXcywhOd7Fq2Ag//Z9x1D/+cvT/+n7w2X/f8f/kzf/k1397skq7LvnJsP69ia0T+Dqa2/PshPFUm436VTpmQmgQ7GhUUdOFQTu5gydCNWrjHqakbq3t5tG9yGEnuWKOjoKZzECQGGQ0SWer0AQIAgEJUSZx88USjRORe0SQ43Ogb7u+PTpY4i+OqO2li9xaa1RZk8XlCgEFLwSqrW6FMZGbV1ia/vsvIAhFQqCx7ISEq4vBUEd55kBIMEWdeCqc75sbzpkua/tsg+OVRO014dh98lXn+Qy6T/H0J6aHmNsBA4XMNhW/L/+H/8mDb1vf/UtSm06AyHffvs8/uYv/j7+/q/+Ib759Tep6A8xKE+55qs/+gl9aosGlMXS8iZG7W5c3kI3tNu2XAGIZdakaebMeVTh2VcNDwVjOgJlaDmO1x1wcV4VoIUwLww7z/c0Qb+1uQQtRxzXeNfgcfNKhYDKoavbetXer4q5PaHPp3EI03ut91PhmPWj8rV+tI5G6VuF68t7+7fj53i7NC4NMfi7GGOXADZBgoXCuDP2PMcVMzrKNPwFnM5nAk7mwWx/22EtPZe6raNEzWQyMKMws/13gK9wlKOcOebSO0s81QCYnjwajhuAl4CR0QQIGRwqnJ3yi5+2XcOyoJkPfMnYmaUp/dUj+MyuSIDJ7+7PoZKztIlK3eWRRVmED5dyrbSfy3Wz/9wX4S8kEwy62kb697nWiXTplMaj82cpJI9rGDJEOZ7yVxpatlOFgPKzJWk8Src8y3E2S0eFtFO+jJfv9/hbh2gZRVXUrC0fHsUQ8s1MhDP40zIDZpdbiuAaQ8XNAHcObuPr36Cw2qvjybOpWHp7GjNvNrOUUFd7Uwy2d0bF6UVmLG4DmlZXt9MB0VxXEc+/fx5lDI1PPr8HCJ2J4+va+PWrtajvrotDDLZDyaUWcLd3FBV1DdBJA7pgJSz1sr66mGBqF8DnxrcbG7NJXx3tdfH40RD0AQ0BRLcxWF+/XYqZ2T3k7wTK/ToOD+EPjEnnwNqAbuhq5t8hIMqAlEamZcoMJBm1dx5VfMr3CwHglcaob2ujniI/KqOnrybcMMrAlGBlbWU/yvvS5nEcH+7GsDVaS1WxhhFwgUGpY3bk3nAMjnSjHDEAGdsrQDsUAH/rjEc38pcllYqAFkYEc+1xQbqZyjrLNP4EIPKHwKBYNVXMt/NvvyQ0Zax85Mu+6AhOQEbfpAsDgn6Xby23oNK+gPaUz/JJljzjHyKE9sALaSSZKVib7WqlP9KepR2gvNSDtvni8pjzDT7cxuTkGHR1GQtzWxhNAArm12uaW+qiuxdZx/gszm8D1M6jpYUx7WpCfpxHe7sZNxuxc3gQ26vVGOLlKNV1xtwbDJfn51FT3wyGaM8auxpjrrIz28Ox2Npaoq3WRqxIg8kgjhv8v303Q58rYnhosNh3hWfW1JWg5e+ZQzO4lJ1H6DhkZk0p3kNDE+NTAO1y3L//DNA9mkba4uImMkSDuzKsHzwyNp6Y4hQ9UAJjuPRekFvNGFhuZ2d7L8HgCXTh/CWwb4D2wDc6yMygW1vfBqRiINS30MZajJwNQK8lNVpid9tNPbcYy76wDE9nVxtjjW5DJuhIPzjYQQ93Z9a69T6tmVwNDTVDL2PjI1xbziC+9OK819Y2gZMuwFbXGId7iV2sO9vT2wkNL6aMki6Ojs8Sf1lr1+zRSuSK9KoBdni0nUvVR4eGU04Mg4uWFjfAbJfQ9QHyzJr89emoSqdcnaAfOoSHRkdGoBPw2el11tIf7B+Cv5vSidrf1x7LYMJbzmtrNtPnAt1VHV3o+4VZN+s/jZXFo3j0GAO5/iDevV/A+HX1n8ZLRVgneHv7KPEf3JB8YskpabajoxVZdgSWfM/4t6PjLqIV/LK8ehDz7w+ZP/dC6IiT8l7MvJuNypvG+O6b9/H27Sz02oOeAZ9UNWXd45ZSfeztrjIHrkw4gv8bYv/sFkPtHPq4jrn3jRwbo22b8Sd/9K/i8y9+HL2DA9HV1xf3nj6Nrp5+jIyWGBqdiPY25CX49OnjpzE6PBQPHzyA7iaQR2fx/PnznA83h+ztbI/x6Xsx8dEnMcJcN2Gk9A8O5QZ3RYLJEs/GAEcmdIAhHj1+DEYZjOZ2ZDejUd/clHgMUQAPjDAvjC//7j96xLOfZFDHAI/yQ57XmavelF81aHSkW4ZB4aKz1r0pLNWgXs1l+DzXzO1esL061kCWBoa63wCfho7nKCuVTcofdZ2ySbmVgUJkjFnZmWwBwbjx5uH2bjy8N85v8DTY8+Xbd9HY0hbNjJ/tPS6fpkNgH3mqw8hguIHwAmOWs68rK+spR60t/fEnH0NvnfHXf/33yec6tprgJ5NK3A/ju+/exDo09d0PM9CzWdeWCqtnTrqhxYp4P/M9zwjG917Knpur+pidc1+Ls+gbaI6Pno3lypRFMFx9XRs2wVpmVItNtneOY272JN7NzkdXb1MGoc4vKtFtuzGIvtAINEOxp6cTnLXHGFQwZ5aPGYjvv59h3ifSIenm1d+9WIo3cwvMo7V6r7I0WVwdxshAN1jxMqYmDFSuMzfHWd5yc8PSM+gTDE9XyuRKEvGBOgTdYMa+5WPEtzqbW5pbPuDLm1wWL44wo9g9n8R32olmfJscUugTVxuaGSswshwAvMd9dCKsYmv1D/SDvZ1zSwa5Akw9BLbj/j5HOlF/iFlTt3FMB74OdTP6tae8p1jXt85vky+4DfztfjbOr+VxwPcYwspa77O1uZl0rFPFlW0mMnlcmpNe/e1OV9o2nTrSvM+yz3cBBM/PWvWMlRvAK9cMtOmcsAzeNnLa1aM6GlzF5Uucrc7N8aGvPssSFr7spzjV++e9GVOTkzTSLVeUupQxUXZp7zim4sIx8MNHTx7EHLJTGV5Z3RC3F8jX2zrurSRhQLDF3GjdOuMmC3lt8i04Qd51E13dDLZH/CxfiCWev/iesT3OMfRveVRHl8LbOTLxzj1nSg0m0riiazU211cTHzgXOm4KRyIv/ieNOXbNzV30q0gk+P7bFxn0F/MYZBev2iaTdMwiFitrV8j74lpX1OqwYWoKZwj3FRMbfKGzwObUWFx3Ex+DR6sqDxPbnzE2roDASmDuO7KM6QkyfAF5X1HZBk1i95QjyujyUfhqeMTNPU9zxdwyuqypoS1qK2qRs+4XZllEbBBwz8WNpYcsM1Edh8i06sprbNQe2s5YYsvVgylc6fzd9z/QBvQY/LK7B++hO4ZH7qHr0dGZrYzcqrmKrs5WdHVVbG6V40//7HUcnYupdCYpf+00HebtSnvxqBjWkiCwRrZpcKg7fvWrX8Xy0ibDAG4E52pLHXP98MhYVNVdxutXK7G9hv49bYxHT6fi6lbHDzISnN7c3BYT9/pjnecfn5ipLP41a1VHGvgU2nHe7njGeU065pgvsYKOMmWBAR0TGk1UMON2YAB8AB4y+zjtcO4hz3sf+T6v54YpM3hloFAJlPTq6cV3eUXe9Gi2BeGTf/Pp796ruENxzd3L73dtzURH5UX+DLKlf8pXf/deBb/THv42wSXtRejZlzJUfaRbTqylDrM8hmXqxMUn6K5d7OV6+tZQcRPdjTUx1tedq/h3j7CrnIvJ8agp1cbb+RnmqBq6aI8rsOkNdHqAzV1RhcwqtcXxOfjqfDOauutjeHo4Lrn/7OKbuLw5yVU1K0tH8MU1egIZWnHC883qH0w/lptrtzV3MqcdzH8ZPq9ChzUz/+hYHa/2HL5mAujfVfKT/rKDg31w80aWlNE2z9J+MMcqGPzytiKWwDEvwUT+1jc4DP7EhurtzWztXWyoZvTxqaAOu+yv/uE34KR6dM59dNpoli5xXxA3RxWXDKOnntybiGeP7sUN4+ZeABUVNcjW5gxcNqB3DBY104ZjMLKyyUQ1ZYJjrD/Q4KD+Q2lKXKLTscAjRfKpeiqTnaAbq1RUQKPNkNvHQ6PRDe65wd6zPvr85jrPOovR7r5oq22IKmkZPLDMfY4Z95Ex8FlnR7TAo0fYkEvLK4ndW9s7oJciMfRwfw/awmxFBrq/wfjYWNLd+OQUtsqrlOOfffwxvNAH/dXEFvaAjm/JXxnqqgr9LmVw9N7+QWb9T927Dx5378NS9HDPefS8drr7mHTx/BHGSRlXB6/p/5w93GF+b2KytQPcakLoVbQznrtnx3FGnyRs+UPdLm3bB30u8pW8qH4q+Ibz5BW+/+d8dMfvvu5+l6cYpuQNB8GxVw4WDv4azjQxFHsKXb25tfXboLZ3ztvzP1nMuTIBU/+Hds1dolq2j9NMxrbyhXrL0rwG3LVbzxjbYiWSm7afMT9L6HuDbkUAxv0KXHXnPg0HzJO4weob6lS74ziZPKWz33bZfvuZo/Whu0U7P3zxP9qkzBD76fD3Om1nSyK70qCjoztxpNhWX5QrqHeQATr99RXpz7LCSC33sQRPPgb728/0Z0GvR+B9N/2ux3axEoCf9sFVIAaNsooCssZVJPJQBfLajYf18blfhD47MYxYOPccRI/kxsT0z+DTXYBHvGz7HUvLs+fcV5n01xZ1ja3oOn67qeJ39C8Tod93L/c8XYcWa6HpIfR3sZeXL1RP8lNVR/fwz68rMJIxZgU1TpjCxhD0CZPl0rxaFSUXNwDkzzEs12EMd5O3Bm2ZgWBUs4aQmfzVKr7GpiR2I8M+z4z1goCLDKNqiK3yBqDFdyfo4hrFA4gWYBkZb0f43AcIT09Nwqh9cQ242NvbzoH8g9///RQoTU1tsby2RRs2INgdhGc5Jrjm0ZOnSdBGnI1E/gaFq1NGAGm2cVMThr3QiwHQ2ZbLQz7Q0N3g+MHwJkHncb7nZxLWh+//5C2xFWxbvPK4N83T/R8H/sn7t9fdvTgnmc17ex0vI15+z/p8EIOvIopvqZO9dCiooI2AadAclw9TsJkl6Eangn+z8K8YOyNnljDZRfH87d/8bS4fGZ+YxIhpyKiecyOQlBCNPkp0mc3PvzQWPoBGAaBjozK19IFRywf3p+PJk8fM43lunqhB2YZwawPEpXOO+7g6w6zDIvpP3xlYDUcBpBnvAvoaaE4mUNgp5PwuUFEmSugybl7P95oaHbQCXtvGfRKYaiTUxVf/7KMYHO2P1xiFL3/zXXz52SOE9WpGVBmdeP9mNY4OMHQBhR9joO8j0P/nf/vvY2p4Mk4OYfrK+uiE/tZWtwEBldBUd5QPoD3GZn5pI5ZWAZJ1Tbk8yZly7HSoaWUZfdSQcL6sKW7fZFyNAw0XhYqvLC3F2Bm1c/MvB8VzDMDkjuGMmfwmONUZ7KcC+e55CgSdi+kURIgL0M/4uwD+zs81fOzyzQPGvqgzbtaDwENAqtEjkEvQyP18ez/rEjvglozKaCGyYGsXZQ0oVOH5aTvMCKxV+KAIapiDYsVBsbwt664xOyp8gxPSg0LeuGULtOXLvmowOKbSlgEDwWiWDrJNtxdxf7Ind0evYZw0Hurqm+i79Mg5jFeRkaVBqQO0CKbYH4NCyUucZ0BIOsqapwyM5xmEceXKXYTaMZSufHuuzmcz9K0r7fxYTsqxy6wv5JPGpM5JAZZ/Zx07+iAItS/KMOWN7cxAVjJ94ZxVUTrXRdCkMMBsp1lyLiff2j+L715twIOtKXsMAEjnuTyWPrgPgsa+xr8OlX3nq0rlihFy3ZDXP/+6It692onh8Yexur4XXe1D9OEyHow/iL7upugfZBzrL2Jx6X3cf9AdfQP0BYD6i1/9Jp0AjU1m6bXG/NpmNHfWRDcg8PBoi3Nq4/GjB0nj/eMjUYGyK7W1RBPv7r5+5gkDufYgmnsa46qqLg6gh9cA0dmZbfTFdjSUOhnrVgB6bTx/PsfnddautuyU4+EYummcq5IGAaCWKjg5RkFVmk1PNxk7P52jDKRpeHIgA2WhrDCAdh3/5b/8inNuYwjje+9oGxBlNF0HA0Yfynri3qNY29uLXQzMzd2zqKirjLaeFvTHPsZiqQhYc43L0TU6nE9pWEPCT/WTYCpXIuS86pRyWbeG7w167DjnXHqynJPHJT5ryysPbLv8KRCT5zwmLcijAmRlo052HeRJk9Cwy0TN9DUorlTWiWlmvMtNR8eHU/aqrZT5rjxxUz2zbgyy6qxQ/goITk+4ZxUGKsaktXQ3Nw7RrbXQ8Tm63SBOCZ6sjNev5+nfRbR2nsTkxAiy9STO0S9mBv/ZX76I4aHpuDmpj4XluXjy+AH3O4ntw70sc8YgxKMHAwAks3M74t075hqZMzTcRfsaU0aPjQ3EBbjv9cv5dExO35tiTKxTvBLDo8P0uQ7jfjMuwR+X9O3hw+nYsDRGYxs0AfAHwFXXY8RCc5YCWV3bZVQA9YP9jIslgzriN98+B5S30q8m7lefwFNH/vkZRtzBcYI/M6129/bFn/S7MeuKb27sIWsakVnXsbC4Hp2d1rQulq3r4Cg1NMVp+SxWlufjZz97hp5rgB8buOdeOq51+K+sLDDlFzzflWmuNIE3d/ZjGxnqvgk60QWUBmAFZzpdVfF1tMd6zwo8S0qokzs7rGWNXoIGTqEXwalBn7dvZpHP5xiDB9E/MBrv3s7B273R1ckYIaN14i4uLsbQ0ERmMTrnYiVXf5wDwDWKLQk0Dv1YY9K6thv0/wCe7OgwM789mkqWZECmY7Q8vv8gsZO86ob9J2VXD1TG0Wl9vF7YiZPrqugdbs+SeEvrEW9nDqN8zrhjvZm5Xluib8iEolxgRQwPD6Ajd1JO/uhHD9Er+8mnpaZOxrkUv/7FXJbYuTc9Eb3IlOsLQHRld5xBd6Mj09HdO4y8uI1vvn2NHDQ4UxXt3SVociV2ds0wwpgAw9Y2t8YP357Fq+f0q3OQYxgSNS3x/S++S4f+0NBwylgNcn5kbOvRC8qZupS3Lu239rgZhOIj65F/+vmnmalkAKW7qysmHzyIGgNGyCgN2XMMCvne5AWdmNauv4WIpIXPv/giM+/O4G8NQY16Vz4qM9RhJj24nNdsWZ2jz54+QbeWY31tNelAPKZDQD3gd2WHpc0SJ9JwM+jFbjrZDw8d0zrG9hg+aITW3dMA/cf1yk110tDQUBpWOr8MZOf9U64WwX0xoLKOKcsArNnnbvq3h/E7PNDDsb3YP9oJzILotOwIokVaOsSYcpWkWN2gh3JUYzGXg0MLs7OztNfVM230HdnV2Zn19hGDyFn3TaFNbc3xHvmx5ObHV9Do5glzfRa3YEWD8jpWGhtvYnS4JybGB3J81leXofVL7rXLfBq8O4gvvnwIrZ5HR2sP9LEfv/jF19GP0T59fzLevluKhaWDcHNBS+5VVJ/y/BPugb4Aj5XB2YdHu+AKs8Av4t6De9HUYmnR43iO/CqXq7Bfyujb7nTQzS7uRB3zcXG8H71drli1JM5ZXJ7uxn/xhz+FZpbgcwzA1qro6mkPy8XpcJVODITm6l76JoZMY59/ZvKKa5gK5szsXgaZeXIfJelNHGGihLwkJhGLqE8TgzB3YnaDNtoBGpXOrzhmb3c3nWRiGAOf0pt71yQ+YVZ0ot8dN0EqHfUc1xYQz4p11Vt+ytPqQX+TNs3o9FqP+Sx5x7ZI456bgQJ+2wEbqFd9pu3WkVIEoEywKPRk2iXQ7939xI+2RVq1HRtbW4nVxKGFbBnB4EauMla9vT2Z/KGz3pfXuPLF5/tdJ4vOoTwOfSpzi+e4+qWoXWzARYxmwK2tpZ25wg7muQYQ5Dn5aGqiP7NjlxfXMuvu/Bp+jlpwGXgduXBmAI0TL3VGX4F/ueYcLKFD0hJD2pZX6LC7bGr3vZIH3ry2HOtG6ogMmjGGCSn858Qiu+rQXY65Qe3j4wOMfmvCF+VZdRDbR0sI5ktG5m2wp6UFOw2dbAb+DjhffHF9c0r7TXrYgy4aE6P4HPeysZSdOAr0nE5358iNaN38VaeHyTgmHLSACcXROjIqK8+js70uhgbbcyxrG6qQQ+vx0dMpnrMfe4cnMbe0FzNL+3F0XBEra8dxCDZcWluPerCMpWfqwI5bO8jv9oFcla3tpmPGTWYt77t9cIK91EqfTBhrip7e7ujtb89VjZtb0vgwOLc/9rDjxEGMMLQI7rlmXi5rc+PSiqr6mH23Dz/exhefTcNPu1FqrYPW6uLkojfeLxyCMWsZuw92OXSig+qa+dNB7Co2k3nc4HRiYixXAbt3kPr55roG2mlinBlL5qF8fAlmLiEzwJiWSDqujsvbqnjzZp0xEb+0IesO4uLGbNyWLCHk8wyAZuIdV2lbOPsmTSTfQNPaP7ZNHKp9o12sbZiYk3N0epkw5+/Oq8Er6417H1cOaE8bTLCP6iPljZ9+FHai/gn/8ApawXz7PDf19Texed4szy3sVPlR3rrzZ9y9/J5JLvCA12sT68dQnqVN6G+c43XV2R5wd9JusZpWbJ4JbdzS/ntGkfTlNchI+NNSLQYShpAB40N9mZxooGBhZgP8U4YWseO5/4blnpGBJgxZ6/8a+n+Cbjg+24uDs92YfjYZN02XMXh/KM7hwxfoqb/521foudN4+ORzaHY75t6uRit46fNPR6E/nXtldJorv68z8CMWPzluiO+fb8fqRk28fnsFxjXgDr6nvSb+tcHDBlJNkDXD2w20N9Czbtrb2z+I/abzsypm3s/GHjqhEr63zPbX334b23tHMT51DxzSjl3WDS+dxwswYSfYcAt89ItffRMlfnNvmC2wn4lLQ4MDcXN5FvX06X/3z/8wmsHUWMDINGQVPN/a2R3HF8whdFwLlrb8nDTT1t6KPDhNfHGIjW+gvxJM0NHTA88hQ5GjJeSleE9ZLpbN1fjMaZP2yOlxuBdAHWM/3tkVo9gJNTyvAn49YC7ntixl2xYDXT1RiWzRMX0OTSztY7fxXOv2m/Dmngk7W9uZAKwOdHWHyRgGTtTbaRsy/zqPTX7ZAYfubO8mDoaMcm8X6XCL+d/c5F7ImmpkiGV1XCFQPjbJWbl0kvxh8ETaPzwsZ3LN3IJ4pehXCdofaG1PvSMWg9NjHSOnjG3UjVyGYJMPGvitCt2yurONLK/J35VhygaD44XMFn+5L4rpIPJK4YtL+uf14SN/K/jtwwH/yP/kDYOAhSzwvIJXtBKxaemze/rVITO2oC/9M/qViht/wCDcU31oeSy/66vRaZ1P4jx9PIfInhPsihNkyT4YU/vG8s6HjJt7w7gxvPjWt/jPZMVO9G4PtoUrud08230QfOk/0rmtzrtLcnBPj2wXHUg5w/dc6cAB++bLcVIGuGeGwagDaPICvSxOSr0FvqJJmeRiu6rgb9tyUAZL15Y+yMabaGDsdeRbTlx5ovxUnigP3Vh6a2czdU4N9lsNtnd1Jb87mrTZ4IWJUHXIZ/dkdD/GaoPh0J/7iYrjxDja4vpwnRuTHWh82vni3wyY87c+KX+3n2I5eUz8ZB/aOiz9iW69NZEeXcR45P5bYNGV+feM20liG/fsUr85R8p0k0LETFW//8f/1c9Hxoai5A0TwFjTCwCEAWJkb3f/CDAvGDikw3uxvLqZWf4ZaUbESjRMAygKMcGoV0D4NtjMhSROOmzZHrPUggFROcqUCnFrr1wjXOobrAfVEP093THU35/E4EalRivOEJq1NSqAisxwGxsZyux0FaLRRQnVQWwBoBlhsi1Dw8MQJkCFSZcsVYTWzPMlsSroCmb4EMn2uwTDv1SYnvdbBuL1T77evbJv+aX4uHtJlHe//eefvvwucSYFOxmpyPiLBqiYBZh3xzxHYtMhpCL1u62TeFRiLvHWAEuwruCiL1n3mVsrNIyeWa/MMjuOYwYEAGMCuefPv4eQjlBMvSncdECZPavDTye7z5DoFTQFa0OACgwIutjZ31ISZgpYJ9tl0tPp+DcavTS/CH2c5PPb+E3nsfdQSWvgScgKSJlJx6p1RQUvOZg5LMW46OySqTV+ZHQFdzr9HR/Oc1T9O53W/GsASH78xQhj0RSrc7uxvb4eP/6dj7heBzbMcV0Xr35YgP4Evrfx8aefMFDVsbK5ES0NLQh7jAz61tPRiiF0FO1dDfHwQW9UXru09goeOI6u7gn6bxaFJTaSTcM6liq2a2jcGXJuXNJ2BQ9kZsnREecWyy51tqt4pP8ajtkH6TSNBxiSTiYfKYR0MFm3WSd+kTVTZDqYCWXWRkZraYRKwXYzQsx7sWGfNJ9BNsbV66QvnQ2Oqca/mb8KEXnHl8/3HOfBeXHM3RhUx8MW9KKh4WZXGmVuqiJoKrKhND7PE8xoQGmY6WBIpyPtVGh3tGL89femwZQGHH1PMEYfNBLc5MSME+c0a6yC2Z496sVgNhDFQe3cG5XVJXP/gac4XR4VcEsj8lXBz9eZZVOHgepx/kv+KZQd90fYutxZB4Rj4VueleZth9ercKRR21gjGHVWubc0a/syaAlAcvYzi40mmSkgTcg/Cmn76Hj6MivLjCfn7i4Cbd9zJQN90IEs4F3fP43vX29lZpi0pJPXNss/8g2Nyjlwf47uvp44on270GlNLdyFAjo6PUpltrsXsbCyDf9heNdXAuIifucnvxNvZ79FoV3EblnnfUNMjvVjHO5FU3tHbCLnt8qnsbCmE7A5/vf/+v+QWd5uOPPw4UR0d7TQp2vA7JN4/Oghiuw0NtbnY3K8L54+nmBuK6NvsIX+W/t7IIaHhmOoezCO9soYTc3wPnxydJpG+u4m43FZBHjM0M/sdYC+49rV0xmdAEA3v7QWpnMiXdwybvbdVRmOod8N1LpyybrBLp+VxS+vjqOxqSLuPRiJdzMz8Aq/VZTQJUfw0GlM3huInsG6mFucBazA04fotOUNZJ0OE1c61dOe2rDEgGXMNOBcdZAb41oixUAX9DQ5adbKVtEfwKIbNiVwY15VuOoVg1gGJqUJgxPys9/lL+VhKmBowqCnxrF/S0+uElHuuipKOjCQYtBDMFNs1K7cu46hkX54ugGwe5Dy/ic//jJL1W1ubqf8yGX4HwyHDKZVAiaZn/U1wO0651zSZ+QWghFZBxitvYizYwf7Nj77rCOefdYYC7OHcbCrLCtjxA7Q7kv0L0Cwmnm7rY3Rkfr4va+mohqj5t27nXQC9A3XRVtPW7hqwKSAjvbOmJ4ewrDE8OnvYizcpLoyfvh+Lum6p7cDg6gTMI18ZP7cS2dfumlqjvHJcWSUWXl1Behmzl3O7HJcvz9/8T7evLWWv5nSgESuMQvH/Q6yDvZNBUbBAfxaF4cHOsR4xtlNtGC8uNHRDc+/wqCxTrcbqyMhorWlPY307Z3DlB8JIAFxuRE0PH55eRA//tGjGBroBJC2ZMBcJ4zO/pYW5C602NbRFJ9//imypDb29g/jFPng6quaevTn5Un2uR7asP7j+UUZ/cIcgaHWNnY+OEiR29D2wR5zy73rG6HZhfloQ/a6QfIRBpxt9b2yvCm0ypIF1pUuleA39MUFNNQ/NAotn6C3BqBPN63eTGet8r25tSHGmVP30jGIe3Z2BTawnFEJmX4STY01gPNmsBRjf3iIXDmkP6U0dpYWV5CFyM6a5phdOY7+kYFopc9L61sYgJYouUSHurqkIlzibd3z1pbCcdjX35NZ0u/evYmurg5oaycmJofgFTOKbpAnD2J5aYXj+9BFK/LuKubn5uPi9BaeK2NcL0d7R2OMDA9wDmMKL4xPdMFb6BZ4o1w+QzRXMe7H0PptzL+7wlCepl9N6MpDxtN6tvXQzktwYWf09Q6k/M6VXMDBwpgwiGgWIboRetWpKW9bEqAJPfbw8eM0WnVOTtybjjrvjeGnHgmu8X7KboMB42Pj0NYu43IYP/7Zz5hL9zFyVROyguvFWuoE6agRWUOHE4d7A+9hkLW/tyvmmX8z7JUT6g1lhmXeXLEjPrTO6eDgUMzOzUJTGPF1GK7ofAMalm1pt/5tS0saEApV9dzQ0ED0eu/52dTduYIKukldnDqyIh3Cx8g99yxhhvgOdqAPzU22+4hxOEyZb43olYX12NpwWb0r1uBI2qiCNMBgn5V3Oq91lNq30fERaP8iZmbf87dGZWOeJ7YsNbTCg0fIstrYPwTLWw9cXq1Fb6Pv3YD8k4/vY7dYFmo7xhhnS3G1NHXFr371PPYOjqKjqxS/9wcfx/bWcrx5/j4uoAtpeGJiMpMRdpAzlgSbQM44vy1N9ejFR1HeQ7fnvg0jMT01lnLTVTU//DCfJbcsiXkBjpyZXY3Ono549eZ11GGIrW0eZWDox58+Q/8fx7v3Mxhf3cxbbRzurzCs5xksEDnRE47B/7BydZUBEY1jl6AXtfqlCXGE863eMIlHG8Cl8e7VpB7qRHd7p0zo+YBdfCnz5enCvhE6aFv8o94RsxWb+bqPWbHSsLBNmBRemfSF/nIuMjse/pfWxTQmThVJD+4NcZjX2E7xrfcQoWWmOteq98RRYjOJyvO02cz29F0EDIpM+Vw5wj19psd8eZ0yKR2DfHdcMgjCc8SutkGc5FjZco/rrL8Wg2VLMMqxgcQMYj2vNXCQ7fzQXz91COno934+29XuHnPjXgMMaa/ystyA4+55JvnYn6ODvRgedhPIqVicX8H2AevVgQGqG+LMDDyewQfyGEx/DS8gVE659xnYQjsqV72rr+EV+yC23zd4vm1C3VpUgQ/FBL6ULwYV7+bJ8VJWWQprfX0lHf1A18Sp3LTAE847vCUGTruWNttnZcfSymxm3zq21ta/vDwFszegszvgX1cyiKe1EbQzfD735n7qJiAFz7/JdwM86R5qJuskdoa+dBJdXhzHk0eTyK825hXZ654z6OQsB1aLLjmri+fvtpFPJihVxi58btDjACx2dnkbB+WLmF822FeVmEB9bfvcf2qXcZ9dXI/N3dvY2a+hH+dgOZ1oOvFhqgqd/ei8TWwzaMG635Z2MrB2fHAVa2uV8d2L9VjbAQOjt90npampGx0aYND6THb6+ttFdFplrG5BX8i0wsmkk0U8iDykv5Z0M5lOmjA5ocxcNEM3a2vrjLGrbrrBIFs5T+K39k5sbOT1o0fYS5XN8fL5CrLFDdVvMvvUSgpXVxWxurof33wzF5U6W5l/HeKVjI3iWTvf5yVfiPGYq+QB2qMtqMNR/Cmtely7x6Cu8sEsZ1c66gdIJz7/0qaWX6ALadoXJFO85BXtvfxe0Fw6Hz0vz7+TG0oXpvcDbXIw6UzeKTjRQ+pWaa1wfnq9nx6X33ITWP4upAU/50U32Qf502Z6njau9/Fc+dkyLT5DGaqtbPv0YclX7reB4CgS4rAzV/aO4gQaNDtWX5a4ydUUPcjxC+zix1Oj0QROGxvvio7+Unz0xaOoLtXEr779Ib7+4S10dwG/P4rz62qwpnbQVoz0W+kAu7hmJfp66uO0rJ2Pfj7aR27W8ZydmJt3Y/Y2hH0POB35aGIH7agH/3e2tWdpL0t8uUebcxypQy8Td80trsbY5GRMTd5DxszHe97JgK4K4zbvwUdvZ+fi2+9exd/9w9fxH3/5ffzq6+fxN//wq5iZX0zsZ5kaS8O6UljH7fb2Rrz49uuwDN7HYAxLmOh3c/5O4e9m6HZ1ew+5xfzXNNEcV5zdJB3u7+/mOD9//jJ5a+r+g5i+Z1nOtpicmrTx9HGRT75xjdeJXa7S/3EixMmSvSO9PbmHyQWy5xB+WtzfiZ3TMvYpcheaVSefgacPaPPK4UGcQNsGHg8wcvdog52vhQb0KzrPfrrHpLSfL2jPxLh1eNEyLq4QUt9V0kf12sLiUiyvr8ELB7SzMhN9YLJYXF6MXeSiq8zFIvpFtre2syTjKvfyOkVB+rF46/NoYUzVO5Yh2qctJ8h1kwgscYO5CwneJBY+4+9TV6aDiVBI2KHYJcy1CX3yuX4bx09ah1uS35Tb8pl8kz5K5in5Q97imC9pXp5wrP/xmEOA1Mh7IMP5TbvSPR2qwXcGkpTzhX+kmHv1pDXsna8MXtAeA7XSjOOW59LWXInmueCpG9pvSWztLOl2aGSc5yHr+d3S1iaEmfjQCG5oR8DWizlS76nTixWE3Dl9Nx7Td+iefZmYnR21/8oL5RByhsGnO/SXH/lN+WFAxsQYAxOd2Elt6LAG8GAJXOpoNGAbqrOVHc1tXWBtbNFjdArtyMRp5Est/faBzpUy0bHTx9TS2hyt2FaoOc6riXrGBKqDLiqwPwK7F3mLsFJymeXvpy6iTOwFY+k/aMH+6erqTJ/t9tZWgc04R33l3oRiG+dP5nAe9JdeYh/quHdj49aOnmhq6+R3sCJ8kPqkvB9b60txtLeePvbm5tb0vbjCRT7RN+indFTVPzr1c+vBOvjFZnznaVjNLSymc99NbRQ2uxis52eXaHuUC8zvwBpxM4pnRqTg1QGXKHX0C6qYEfrioDEIjKH1bd1ApY4Rq601w7Uaw68/7iMk+vsGAdoN4WYktYIFDCk3QDJQUEX7mjCau9pbMTLnYmp6Op0cnRiKdsLBM0KqXWG7BJkO8rMnTzEGPkrB4iYeOq91tEgoKg+VnBuOOOISQxJVfive/v2BZ/6T128Zyf5KaH7PIx8+8/d/vLhQmh9u9E+u9aUS9WVk0kskColdp/8dk0rQnp0Mz3kZ9Qb0SLQCOQG3GeJmhlqqxCUjAmkdQF1d7bnksa+3G8MFwxphZMa34NpM1+++/S6zQEdHR9Nx5c79DGk+V4NK52c6pgV4jJlZxC5DlemkS8dQgHNqJLu9LT569izGRkbzPisryxiG0s1ZOix0lOigyaAFFxfBmKK2eTqYFZzQTZHpDQhgTn2ChmwKPFmfMTD6rXPU8VHZC2QV4LU35/HkiWUVWmNrrRwLMMGnP3osOkjmvb6qjdcv5qGPq3SuPP3kSej3X8dQrLkxex4lxBP7uttjZ3M/OrobAfA9UUX/3DB1c/sQcF7UjG7vaMN4R/mgmGthdIWVRoeMKaiyXzKubdR5qaBqYH4MzDhmGmawdM6z4+67hvnUsBBcG9iQRJx3M3PSwKHv1u8VwBlZ1ymW5UwQujreM0OJc3y2wtIgTj0GmhOVc8gcOBfOo+Nphrif8oJvMxsEWy6B9rkZLOB399EonB+30dHaxn2qUngriHN+5HU+bWPWK2MuFDzOt/MuuBaoCcQMUHhfz00hDw3oVLAfd21DgsTTh12F4ESwVmZW3S00K7B1TIvosx2VTjLLhU/HJ8GvSos+G9TTeLZ+osZpjqECvKZYdqt80uHijZwnX+lMlZYYY5VgbqrGvf09Mx5oc8o2ZJoC2f44ds6/RpvP9a2x67zotPEax0Ua1JAzS8eXv7tCQRows38bQ+cffj2X+5y414LOWutG6njWUD+APg8Bj25IuAvwueA5Ok52N3eR29bEPsNI3AVkWNO4HCXG4qdfYrzuXMcnz6YxQFpibHg4btFO796+jpO9k7g8rY1ffP06ZjfX47oRMAb0styHziKkZMzMzYWbJa6vb8bR0R5yoi9mF+YAn2/QD4vx8Ol4LK6+gVgwqg72MWorMY4WYnl1nnE/jk8/fZSA2ux7s53NFq6pLsXBnvTrBsofAhhcZwaIS7Gtl7+9tcNc/KOzP/XLh3nS8ZYymOOnx+gTxlNnzNV1kbFswEHaX13dQcG2xyZgXEe+Mqy3tyo+ftYdn3/2LOZmt+OojBC7tcSS8rcaw839XLp5rpsGFTvoSxoZ9GRO0phgXiyNJt3Lz3sYndaG9rg86/HMwoNGlVk6N3Rw215ltNF4edTVL5lpBa3cZRjYL41IjTezr9RNZa7nrmngSUvOQ3NrY5ZR2WTedJIIogUuZsWvrm7STugPhaizGzJhzIr2uIzx8qIiGjGYG0stAOCVHKP/03//M+h4PxbmytHe3hAN1VcxMnUbays63mriwROzzk9jZf0s5pbeRN/AVWwAohcXjmJwrC16RjuisaUT/V0R05Od8ezhJ/Hv/v1fY8BfII/b0VU68hBFt+cYSpPxl//hm1hf2UtQVlNvcPM4WltrOdcgpTXJ23MO6EGWhdFx34FcPgTMLSxilDe2Rm//EPNAm1bQZwBOM6n6+nrpVzPjrSO1KfXNwUEZVq+Ehs0AxTgvuzcLgGtnH71bk/S2vraFLsHYgo9mZ+cZww3GzCDkdXT3dGYpt1aAFOIdo+A4+vvBHugbywbuHxhIMhjr6oF9QGZz1DViSO5sYQy9QJYLjN1EsRV5IE3pDN9LenRzdmBqTN+foB8b6VApg2eGhwajt7uHubVcnUZARZSaMWo7WmNleSvHpOJWeYYeP7T0EHLVPSkqrsKNSxubO+L1zCpjoKN2P1rbe+AJ6wFvIzNcRVIH8K2Onr4O5gQ6g0YswyWgd7WgctcszvPzk1xGvmkmCjrMMRsaGslMGDddff1yK8rnjbGOLBDrzc+vx/YGfHBWD49zX+atCv18cqSDtF0WCDedKqM7GUja0IiMO0SflqDffWjaLFX3aGiJJ58O0aeT6GHeh4Z6Un9ubx4h507i44+eMK+bcX58gK6riW7Au6sl5Nl2dNRA72gc7VzF7DsNB+YO2rTkkEGMJQy5mxp4oKUtfnj5Nuslu/HzEW0qsqgLB8kVMtD9JMQj8rCrewToygIxy+MnDzLArdHTjJFrwNpl5fVNxWrLzKqE/lqaW6J/oC8zXt1Lpg5GkMbFMWZm3skWsZ9Lx9087Bbelf81lFDBaUC7UlPHnBtDK2cMHjJJzIMbsatfC2eJ2E0cf5exbQBsEToVs9nedfCeiTIuYXcFoMkarvrL8hS8vFcGKqE7nyM9WA9YDKPD38xya1x3dJbik4/uQ1cYjxgX8lkZOes4WGZH9C8eUr+JNUasS027dPC66qGlpSnuPZiEz86hX+tnN2XQ7vLqDFugjbm1pFUZ2XoaR4y/8kdhLHYTET96NIFMuYkD9FNNHXPP2FuqwuyAufklxrsxuvuaYni0lXG5jD1o9yz1t7Vzr+Ltu9nsn3uiVNxUxeryEoYc8hJ5tzi7H5BZvH09B02h3y8rY2PzMDo7+qOtuQ++X6XN59HV0wvG7o7VlV30gPq4JpbQmW2lqxidRF40iN8rY6hfJ6K4wiytutjaQ1cfndPHGmQRc0lfzSosyte54WOx+lFckZnxvM2KE+d998PzxNanPD83sOU8f3P1YToBNITR/WJJ9aqBArFK6h9oW7wFMeR8J01/MDIzgwy618HiPcV+aYRzT+c+gxFcIx5N/I4+Eme4asSM3MRJ3NnfvMf+ng7r7aRH9xpTZavffJ44yPN12LdhBIvpdEhqb4jp/c0+F45C7ks/PCYu025Qv6r3MugAzds/gxHiP5+ns95MfOWyvCXNqV99FXizWB3g9bYnbQmuNZtdOaINeXd/x8bztcPSjuB83+LEDMoxsMNDHfHs8f109p+e38TiymY8f7sQC8vrsba2kTaJkchrMIYBNbNLv/32m9jkc2VxMR0rVeBSx0V88Pbd29jd3WYsHDTnTtv6A95Gb/iyzfr7lBtV1djY6F7xAhOQ4+yc6IyWlzNIwBg6CdqeiYs/YHohMIeTT5VbOtIPsPcz+MHYJjYXe8h111zBBZ2dYi6dpchx9IdlC1oawUq09Rjcxo3TcZq1ztGV+7sb9N0AVV0c7bu55Q321Fm8mz+Ijb0K6L8CWrqK1Y3dOL+8jZ7+YXRpsZn+AXzS3t6d8k4ar6028QiaQraVTytiaRU8dlgbWxuX0AE402FAt+zsgknXz2N3DwxwWEY2H2SgwsSu8tF1/OabFXi2Kjp7hrJckEHujfUT2rceA/1m916jN8dp40XMr5QZP2gPGWswrqbeecTuBXMpB8x4FiuYuOgedL09g9hIrgBcK3DY7VW0g20++fhBdPUWtsdf/X/n4v0r8Dz62OB4Johh55ydQGc8e492X18xptXY/Jgc1oY+ZkzkUf0F8oY0Kr1L//wH/jNRz3JEPtNjzJ2gRjLiLa6vRq7v71oq8zh5PGkavpa3Cue/FC0kKGRJca1ON49qFxZJatKfb1/aZfKJP3BVwbd5Hbz74dMfvYfvpF1/4/meqGyR771OWWDCW+ETKVaYycuuLFWriIPT1uS4vGAGsqtKxCzSsBnDjoOrWQy8ykLiZkvavJqZjzKfu9hSV2C/M9p9DG+7mt6Aeh267/2LH+Lp9Hj87Hc+jZGJfvD2Dvy6jW67BK+00UbOmX+X12WJxJ3NmBxugf+bYnA00LFNsbV2GntbyKiqusLuGOhBZl/GyUVdnF1Ux8vXK/TdwXKFTXPWzVe+mQ1sm03wE8sb0JcmDrABTeSZnpqOJ48fxd//4h/oEzIBfrzUF9TUEm1dPbEEjl1Z34Xmz8DCw3HJlLRjz+R+ToyH+7RYHtbkDRNYHtybiMnx4Zgamwj39TOJ7xxaqHGVKTaDm+5fgTFrG1tSFpjFbK17sd4333wNXx3Gk2cfxf2Hj8C9nbmqSjvuu++/g8eOcq7N4ne1hvNk7fKkDWWUOgT+0Z7dAbdtHB/xPsT+RTaBqcoHboy7Hav727GLXixzH2BFJklCbNnWeshHGanDtQ45p+Nfv5crohWF0rO00gxGUrab9CmezpItYiWuEe9JR66wk6ZqpSP62Iiutma9NKEOkh7Vn8UeSj6nLvWViQ/yvn05Qx9ulvdj78SSzPAxwugAnjs4PYaOypk4uYZte05fLHeDJZsBXxmuhP5TXqtPZRp5w+ckn9AP+afgtUL/3B3/LQ8yJr4Z2t/ymD41+St5XF6mn9bq11mvXWJJwWJ/A0WS2LbQMzqu5TnHyIRhEw1M4LSdalH7ZansqKzJFQKNze20V5/ObdLtwCBYD5pzZYeVEPRLNTDurrazIog6NmUC/9l9k371eWWCMW11P8QubEP76Um2ybYV+JsLuE46Egeq3z0mr5iAk35K9IQ2+SF8bnWLYz4PoKG0PaBLk8HEqr5y3JDrOvtN7uTuHFP+2Eb0KwOqTJJmbD+NzHmy/fmZAw49885yXIyQrG2AJP1mnHenN/R1mDC0s7OTfnIuynlSx9otn63fSRnv2/4oe0vYdAbfqmqbvXvq6cvz09jZWovNlXn4QFv1Fsyk7lH+1WADn+UcOD6WA6sav/f052b5mn22DhG+m1sCqGzkRJ5xIjAoBUVBuJVx4kPogM4o5rsgWAQp8iEJKh21PFSBZTaP2bjpuKdhOu6xsSCaZgRRf9ZrbIWwr5gAy2V0YnQoSK4RFiUIQmdoAxPgkg8jQjKg0fLV9Y24Pz3NYF2kMeOGtQkAEUQaPOVjgLSbZ+iQhLkn7t2Pp8+eJOEbyfIcCUXmzXIsjjLfjZBLrHdLyHwlwMpz+OPDsbuX1+U7p+jDi/45uR+uzv/7nLsoET/lffxIYudEP/29OFsCk7D9y2cXyjCv4FgyN78r0CRACVtnpw5NI48q9syq5m0NZAFXcwkiY/J10rZ1tOXGnoL2c4hf402GtIzHwupaDAyPJoAowLiCtFDALgs2SmQraxEUxvZtoQLXwIpKy+g4N4zBvu746idfIBQREgiKn/zk8/jik/vR0VqdoKjY/LIuCVHnzdklgLlCMMqzuFfemT4mwuFZWY6FNjm/AptrOcnGOZ58mrmtcqytuonH98ejtbcUO6t7MT87G598+pBzeC6C4OK6Pl69WorDAzf1sS7uZIK2mfcLKKiIfRROFTTb3dIe+xiZrV1VMTZpJA7jFkO0s2sg1t6vpnCvA5yPjkC/rS25HFrg5FLNFBw0XWGuoHIsVUBu4qVAkBYUAAIip9euquQNwihIFDrXgAij1IIyHXRmkesEVUk739KpGXvWFvV3DRKXj0olqQAZwxrGSFF4BTDK4UqBC91AK75zE2Do8BilZMmAMjxq1Fa+zQwuWmid83N+l18ELK7+UfDb/kIRVWc2okEEn5HlQPhdwK/Cd1d4N3GRlM0kMZiio7bIFCtqBbfD8/KPGdO2p9a2Xp/Fxw/7o9qsqJvzuDzE0Lgw6xZDHzniciU3RRVgnmFYpHEsqKN/whD77NJP26CRJpD1Jb9IN1zGVAimoGvaeHPNGNFfAYkrIYqyPJfMmwqE+bix9mVFzrsgUtmgI+MMGamDX4ftnSFoRqOBR56QADbHnlZp5BulrQOdOCYaWw3yLc92/KsADms7J/GL3yzH9t4uwnk/Dk5OY2N7N7MxLKd0YVCNvq1bbz4NsGKjTLNa3I9DGe6mR/7WdNMYf/BVbfyf/3to4roxdjbqo7UDwx79sowMXVxeSjmNHkTmryIrztL5usS7qroBoLoSjdBuQ1VDvH3+Gvlbyvq+BhRWAIA1dZVRPjuI81vmhU7uAuKumPc379/HKcZZT0tXXMM3A529sbW+H+urm2EZEpeCu3mpTkSd3UwRvHMKXbksugLePKLvOyhkedRAFGMKn1yhe5QdGayBHwy8aPArn69AtO5KrzxoKNViTHXDy5vcW8eumV1lxr01akun8a/+60/j8mQ3fvE3rwDEPO8InYHBeLh3muW9rFl+fu5+J5ZJk9bdIN2leID000vkDL/Dq27QnMqaNropts70DEJIG7QtV7LxLnibQWa+DdhYzodT0J8CJpdqqmcZBJcFykfM5zV0Ii/6ysA6/F7P85UtZoK7V0Huf8G1MpfZ6tbVtY69pV3qGkooep1EZqIXKxMEIAZElJfSs8tPzVR1fBsx7v00C18eUS1ZTmZkqj2Gx9DD/N3cVhdNndWxtLgVXc39MTndEpOjvdHV0QWAaYxf/HIvfvWbOXTvfvT2tiGTm+Kv//q7wlCtvYmPPkIOI5/dmOjo9CbeYOx0tnXH08dj0dvdiMExlMF7zIzMcOzt62XujjL4dn1VEe0tHej+NfRXB+N1G+vre7GyehD9/ZOxvbuHUd6cG9gO9JvtfRNff/s8HQdmApvZYaBLR7+OyN29o8zqX1hYSSf/xhr05kbXm3txCA9VMFdT4wPx0x8/jgcPRtNR5f4z1TVXcR/9UlsvJnLVFcY502SG5r2H4zyjAaB2nPM0OtKVjrTFlW3G8jp6uzqjt7MlPn00HFcn7qUj0LyOEoZeSwug9gLZgxTagjebAYSuTltbWc1sTcgQ4NsSWSdfvHNWyVwr79ChF9dZfqgVfnPvjFKpLTHNLv1ZWTOLqzp2Ty7g65V0YPV09cFb1kUuao0uzK+it6VxS5egl5jr8ytoDJpdXFjNPT/Mjvb3NejDTe37+3swcvegqKpwH983b2fjwdOH0dCMQcA8ucfB9vYhrGFZyHIaFw2lrjQMNzdMNDBBBCOiqQ4DtSbGey2BcxXr26vR1d2HQdaUwYDV1eWYGBtCHiwjiyvTID48Qo4gtHT8j4x0ZPsOmf9zcOYuemJr+4y+wc/71bG5JuZqjU5o1Bq0ZtjZh1kw7hq0YTZWd1d7fP3rXyCThqOzvT3lvokLrp5KXQoPqVdcoSFIvytFYrDklslvAktVc5/dg30MbubfjFKZG77UgCwc25YAc8PNrjQ0FAAajaljFcC8kp+hG1cfaHy5wuHokH6dHWc5mzOM4CHk79OnT1N2rq4uIaeDuWmLiYlR7nAbm1vrGPZt8EJb4vMG8MgpsmxucZm2X0BrrcgOkAdiq7nFjdIuoYeOePnDc4zlqny3g33EIAY6btC9FbzPzspRpQHM2zk0c8qgXSNq7vGD8dTN6vrNHWgd2Wj2GCZMGteWrXIlBAdia2cLOYesZq760AHiOZ2lBuHaWjuz71ubq4x9bS4vt9a6++K4UuXyHJsDPOheVTp2OjrMltIx2QSffhLv3r+JF6/f8oyDpK0nT6bRUWcxPd0VbWbV7y0HJkdYZ//Fi9349s1CrGyUsy6sS/AbOffjj7vi6YMpaGQnlpZ2masqsN0W8uoytpCVp8j+9gadFtfxy69noLOGDIhcX23El5/eix5rCO/vQnN1jD3jqK6qdKWXSQpmX0NXdRjy1S3oop549WYJOq/EYDuBJCqY56JsjqsyxWDqHz8d7wxkQUvH0KCYT+e+CU/NyI90gtMHkz10EqYzG5yQq1418ME7Bk5VSUCuDOb4d9o2oEaddwaz7pzYadMwh9b11tbwfMvqiSt0wNcyr1mnFxnhChkd2WKxIsgN7gFkmEVrDf0NdLlOIldei5GVKzbIVT6WUrJ8hRiZC9FLrmas5jk6nWg7fOZeRQYWLddgxrLBDkQU7bHEAHiM89SvltYR0+tQslfaLyfcx7er01+8eh3zi0uxvqGOMzHAUjmHYTkGbSEzUm1jEVDHAhF78LkPvetktnQEU8Sc76ddKQ46LIudpffruO/G5/fvxyI2hysGZ1ePYh1sUb69iAsM8cGhEc4FO4CRriquMtN7YWEO+whLqvIa3dEM/67F69evcy4OoCNLRV1endIOML9YAZ1hYKwoMal9DQZijHw7LjfMvZu8Oh5pb3PM/QBMzLm8OE1Hr0EkbUSDMdf09RL+Y0DgyXPsDxiaZ11coHdNjEd3Wwbr7Ih7Y18ntqncj9//g+741//H2vjZT6GzY65Dxzz6aCD+h/97b/zXfzQYi3N7sbrFcfB1fVU9uGqdmyEroVVL/B6Dy8rnZu9XocOPMvHDAAmiKe04MazY2lWW8rPBRVcMnZShSebC++rM7x4cBCtfxeISvHmMXXWF/oFferrc9L0ZWWXN9pt4/sNKdHd3ggvbkZ03sbMDPm6ZjNWdW8b6El09SbdrYnVzM52aF+ALbYGJycGob66PP/93s+Aaxgj7+fq2BD3WQ2cG0UpRgQ7Q56GdawD4GDnhPnCWDDGZrrBnoaeKmuhB/kPltDWQRxVg4tM4OatLTKy1VgmBleqbCv6lDWJN5UvBC5rD9UkHzmsmgEHHOjEZikKuw6uem45++Ff2PpPP5RjhJG/5+VQnP79r68nvacv51u6xtTJY4kR4mr6p/zyUh3lrC2WpHeROJq1BF2LEDFp/OM+HZeCRtwe8g85GZUv6PXilP4R3XvfhHgaolD3p5PvQXlcStTQxn/v74J/2dAQbjPQcZY760k2YuUU6c0vQmKUK7YN8ar/cM2nvCFuFuatqsGb2WepIbWzHtLUTLHVzgnzDzqUdX37yNDq6W8AVV9hlG+j2GjBwKZrbLUfWHheBjto/jhP00sBAR0yMt2RZmqtb9aTB/1K8n1mKmnr1FrbReWVsbFzG/MJNvH61A22LK9T5ZlC3JE05zvLysTYu4yqtOODntO+E+T0sm2izHNMPHtHHZuh+NYMiXBit4IAmsMymJXpqkNWMdd/oYMpc9Yj8ZFnuM+5jwkF/T2d8+dnHMQhmNtu4o72V5+lf0Yl7EW/BSEvrO7Gxexpnt1WRaZnOI3NTgX2zuDAbM+/ehmXfDg4P4g3f18Br79+9ixdWjdg/oFlVEkXUMs7y/j6yU7uomj6OgskGwOQt6LoGcKKrXE/ABrvMV1epNe61dUZPydKl6P9aS4TXxSFyzYC/9NIO3rf8z0BdU3SgB4dMqIAf+8zY5p6WU3E1eB3k1wJf1tDmYezk0c6OGEFHDPLsXnTPVKkzJtp70e1nsX+FboXHb5CLLfBVbfVtTHR2xwTPGW0BZ3V3Rx+4abCNa7t6ogIetZKJAbXcoBeA0Qmm7lGX0J66CngRxj0+PYoBcOpITy/Xt0QfY92JHs3VyMyJwY0TA6HM4xnylFmPRq7XjtGPYTKr06wuN/jmd30y+k/kgTzOOeoxbdBCXzCbzFVWfeB3mesWHrcSi6XYzbo3QarYiB1dwpjKd9KgeMJguT6m5ib36BJfVCXeuL3xHjyLtz7iK7DO1Q04l+/KbmVNpUlDrT1pe5mcUoMeaYLn3LyYKU5fbyFTtI3Bmsyr8qzY8Fe/xjk2a2u4IbK4gtanPMuNf6U/7uOr6FZxH8dDnWbyjHuvnNlH6OqCMczANudLN+Ieg7aOj3uV8SM6D1nKqLsfGQ9IuekTtJV9lP446d4/bLfjpG87nfx8V6Y5Rk6MOM+9KJST6Qem/frO3D+omfGzVL5+KRPBsmM5t7y5r6sjXFGj/atP1fOUdT6zubkN0dUUFfDJEfOl/2t/azUONpaQO5fYTz7bUqHQHzYU1ipd4z7It/W1+ZiZeRNVTz/72c8VonNzCyifYgf+bAQNdSAdXP9WMPuFIczjdsxOOhk6ZfxdAtHRYY1rHyy6lOl02pca66MdMGUNRetzWo9JhXEBAHGiM0MbQOBgXUE0Zvo4eUZqNax8tsaXYG4GgWINvu7ujgSqZmi4JNF2Sthmonp9OqGZA0vL6PDr7e9HgU+lgnAHcUGb4NJe6fTW2VIA4ELx5GR96Of/1uufKi7HKQmRfzmHtOPut3/68lb/+f3yvLzof+N4vv7x+N0hQbPjbvaFY+9bg9Gfj/bdNfosBY5LSKxT5mZyCcwRcqKDjrYmxq2R8b7EIMeo4j5m4lhfdmVlNcGvy7ddDpz1/Jifu/7KNMWcmwFcAEcjotKCbVUA7QF2Xjx/Ed98/Q2KrCb+5I/+MH73p1+lg2QFJWUN5bvabhoGe3tH+WngIqOyPKfIQCr6ntFBAQbP9IjMdSeY/NSp1QjBP3syFk3t9bG7Vs6N8T79/BFCyGwZmPa6Nl49n4uzEx2F1/Hw6f2orK+JGWjfzC5pSGoYsN8o8fbuupi+35dgqpL+VVY1AmQ3EZoIOASB82UEcnpqKlyio9JznwgGBiOtKcfD7G3fAjCjlzr4DFgUc130TeHmGErL8p9/+0pHvzPKuZa7se6vhpt9lWc0BM0UzowseUhewPj1OjOS5SMjigpJDSnHVv6RN3UmqiwEbPKhBpcKTiPKbC2DDymQ+R2myGeZBZ+RedpvZqL9unvZJs/VoanDsBDK8hLDwflFME4QZz+NirsCwvplgthaFE/jh0iymRqV8fhJXwq6m8oLgBJGpqBMEcr42RckLXcuAj3y890zHXPbIT+kwoMWHaMmgxucr3PBsjgqIPujrDIzyv467knnnFlXX8sxlxwep3D3nsohPw2O6VB1vKU/jzkHvszqsS3Oj5/+XgOwq7F0Bv02uyqdwvxmlpGOfo+puKzMMbt4kpssnTBeGj1G/blFKl55xRF1rh48uBejg8O5wZIOCwW8WY3OqXNcXXUZX30xFaWq0/j48e/Slt4o9TRF/8g4iu88vvzio3gwfT+DCW/nFmMKuVhfgo5uLmJpaTbGRwYx4iriaBPQdobRC/Bzo69Xb98CeDszG7KyugKjZofnuifHVTQ0dmOQGTipi+P902iub4mdjXKsLB+lI8yakVVVDblMVTptarKe9D7XFqll1zeu8qDt1Tq2DcLISshwlKHg1/GTdpJ3GBNBrC8NYGva1tbeYjTXxaefPcGwaorZ9xsJsuOqgTkH3PBsleTQRH+09XYgg27Qe2tZp1xalmacx9w4lflRQSvHpSs3r7f8laBImtOwk59tg/JOeSsd0KyUyXfBOAGbNFeUS5BGADjwn6whz3tv+dTn+nyD2i4FlR5b2jBOP9CKtOeeBhcY7TrqdEZq0BdBMofE8m7Fih/vYz8NEqpTPe6nG096rZsDZcYt9GsG3+XVUexvM/6X1cyTXFYPsHBsG2PsgTra8a6MtY1Vrm9LmdHUUIuRfhtHJ9YIPo03b46573GY2f/pR09jYWE7vv/hZbR3tsbI6DD9sHTTOfPSHW/fLKYM7uxoQXYOoRMOAT97adi3tHSlo3hhfgnw1QYf1uUeNUdH+/H02aN48/ZdWMbn629nMXYwmiqb4te/+h6jtym2XaasQ3l7L1c3tLcDONEzd3pSg1pach47wB/WNdcZbQCzATDaVHJT6Xvx+efTtLkHmgKHMMYGgTW81bn76DWNIzPzS421aXScn5VjaKCbvlcyJjspUwxm1tYx5wA09wawFMXW5jr66V70YvRbQu/e1CQ0fo2RtMZ81iBXtsO64fKW9XWr0DOnx2fo7KZcLaBR4YZWLut/9fpNHB+bkSOfnMN7Gq3Qq3x0XR3bO2U+0YvwkRvTB98bGzSYOQ6vml2q7HFZ6+LCYhwdHjM2VYyD+xsUWEFgrFNRzGCg0xI86QivkgfMyq2N2YWl2CsfpFGhs2wDGhkfG403r+YYWwB0Z3O4kaorLSzDYCCtuaU+JqYGY2t7MTrRsW1d1dHR3x01jRirW9fxp3/+q1hes456XfQNjsL7yJcrHSeXWfbljPtK44eHOzE06MbCzHFVW2yuX8eLHzZjD1re38KQj47oYp4X0O/Klc3t7ZiZn0vcIe+6R40rrpzP5z/8kJsppy5VP3J/9ZwlRZQtyofk7w/vDCLzXJ3R6jf3OjLoKz45sKxXgzIMYwzedtWNMlvpcJd1adDP5+uktE6/ZRfSwYr+Nwu3zDypFCxndgDNmV1msNNNzKcmJ5KX3QTafSQMWDy4P5W0Kv/rFNKgMXnHDGLlphlFPD43za+pgU659vz4KG4vTzGG66OEvmuoq4pO8IxYw01pO9pbwIEtzONp0r9BPZeaK+PGp8eT/t174YcX4LznrzFEGqN/aCT7tjC/DE0XOKTQ+244aKDHUhLK+Jp0RLTC41tbW7lypLEJPV51m05mr7EsUSO87v5JrrpqajNgfh5DQ73Mkc7LMrh2J549nKZ9ZzE2im6DZl0FMzKMndFBv5rU0Sb3nNPeG2RYRXz33U6UTwJMUB+fffY49g/WY/JeOwZqmflQSjDvhwZYO+P08AbZY1CnBczUFPtrG9HfK364Bgshlw6OM8gI4o3RvkHmXadJbWwwZ2jvdDYvwyPtXSV0U0+8nzuLf/jNRiyslOPNOwy1mua4OEMjoxPdV+pWR/MHGnMMMqiEbJcW776re7SfpFUxS4G9UZaIaY95nfukOFFFwPqGOZSOTcQobDpxUaEnCgeP9717jvdUZhb65JhzwEb0w/nzJU+4ikw60JEsnlTXiWtsm/ff3NrMz2Zwl/xpwEKcoD3nKhJxsmVIDWDYBtslNtY5Z7a7z0wHAHJKXuvNcqOl5FsdvrbFdrg3Vu4NBd+YtCbm1IHgigHPUy/bL50IrnQw0cw2Or6+HFPtHldHH4Ftc0Np2u25nrOz44oXacqMTjAcYyX9Orje3/GynMT0SHc8vDcVS4tLcXZVFTtH5wHKYR6ukRGWqO2HBmuzlrNBEwMFu+BI90WQryw5YLKWhr9z5uajx8foHei9cPDwpl2JR+CldOj4N3Puy3FypYfJA46354k9E+NyTKeDQRh/c+7FLLehU9FgHveuOEUOgXlMALg4Qfcij8Fh55du8i1dwPe3danvPn5WHeNDBiarY+peC3x2gB2ELYQsPNh/lXudvX0FdkOflEo10dPfHrc10CDPL6NnTH6xVE0V9tS++8mgo5UPttWXuNn5ci7Fv0fMsckmN1cGUCsyw9sVe7e06fSsMt7NrkOfEe1ZMxsLDtnQ2lrKLGwz+F0Z29iErBoZQQ9VxvLqWbyf2QWfvEPuNqMjq5Ex8OT8AnSDzVyvkWX5QbAY4zvDue9n9+KmogV8LH8WgRY31K1hTh13bRB1JoPOb4XdYdCm0BWX0d83BM0extrKOnR2xndXYRZ0dGdnyY9OqN/FjK5ed3oz+Yhv4rU8l2POfTI4b/nEvzzHeZUm8178Jt1o04l/5CP5TNveFdXqE2U0D8zx1wdT3NdD3Dvnnd8//O09nRt52L+VOd7fl//3WF7n3/aDT68pWsl12kvZruJc7w25J77Vt5NXciPtIXGM/3z5PBMV0sYHg+TGwsoMjmvj+Szp2j0aLEssvi1kgtntvRncMNHRoEHKN/p+Bvb3vsok7aXbivPoHSrB9/Ux0NMGruhGONzGLjxYARa+rWyI1+924pe/muH5BlFucnW/mLGhriEujm9i9s16bKxUgjdWoxXaGxnsBJeCvxnCGuRMFefNzB3QD1ecKt/dlNR9C11Nr353tbMBBOxQ9KyySd6TlvyE81O2uQG3papPoBH5wBLO4uQq9M0BcrcT2dWKbu7sbIr2lkbOX8lMYisHnMAobjLrqlH3SzHDf2hwKEvt6rky4TCrL4BHdw9P0GMH0CHYBRpsgMarofn3b16A776PXnCHm5SaEV20/yzr6Kc9CK3Jz77FiUenrqziO08Zb++OaezVdvreBV93w3MlsDJcFZajm+rqjWn3jUI2NiF3WzivFV7ZQufUgI0diSpk6LO+4Rhpbokufu/FNjU4YGKO+4cdnB5FJ3bq9elF7nXgqoUStD/BfYfA5N1gpHYwYRvX3TL+yztbcUPfDSxXgLlMuHG/gG7w2URXT3RV1UQn8qaHdraW2ugrOgj91SxeghY7wG+T3LuHtpTQnQ2MVwc2STX8pX4pgd/G6Hd3NTgaTN6NLe/KAX1L2gJyS1ZqUAdeoX/BpQYtmPjk6cIvCS/Idxy74zNf6SxOPvD0IlNce81gnXytzep3k9P0ERi4NvAmTW5ubcAPBlC4mPdvefj2OnnNpCMDca6aySSPa57P3waZLElkMrXlR7d2dpOHM+GV9rS2dSWPHh7sQiNYlNCJid72x/Kf8p5SodBthbzQ4a3OMnB3h3Hsq/ex/b7S58J52V5ets3vnqd+VL6pp5XHYgB9wPp/rKCS48j9vbcvadTfTTIxkOHb59+9XB1J88CW2gP6p4s2O8ZMGN8cdw8VY3bXjrtXSkCOe62rtW2XqzaU0yurq/mbdhMPzec4J66SEEsZiHAVsomsrnishU8MlLuXp3c+2sPW3ViJChNVwbdWTdBnYClNV157PzGL5bbeoozVV1XXVaWfLwJQjIzYcN+elJOuWobAHTRrvdkviSeHgz8cWC8wW9ksbp26OtFc5lfH4Bo1vH9vMpeBDw32R093F8YjgnRoKAWvRpAK0o3QmKl8rs4cJ8UMKjeFcpmqdfaMIKrodBDqoH+L0e+mONbulygU4ukApy39/f1JqDqBJEwFoRFBo9wCr+GxsXj49HFuyiLD5qTr3KPd6Uz6MN8CDifKA06kh51wjbuC4Irx+q0w5nsSBJ93hHVHlP/09Z8f+k/+5hrfHvKJfnrIV/GThJV/ZRuKZxRKVcJ1aZSRQKP++zCgDis3lVIZKtgP93cAHt0oGTN6KjC22xj/JoAeRgFtvoTx3dDxu+++DTemcImyETaXhMigxVJQnsvz7KP9y3rnMITLQqWXdIZBnBNj4zEyMJQR4L/7m7/NOrzOazvA1hI9bhzh8jRr6wl44cjM0vRtZo0K2vvlcrfsI33N/gsMpE3mIb8jQ6SZuIyH9/ujpQujbKOcu4B/8eUzmOZMxET7auP5925kAVOitO7dn8jM/tn5pShjtEk/N9BCd0cHtHkT9c03MTHRiUHM/DK2UVUf8+9WowoloZBzdYW1xjN7D3p7+Ohx9A0MpPPSXdrbddYJqjS0ED7NKCaZXaa/Mz6kvWr6pCA1M0vgIPiwVppZN6dljH7OrWd+zKzXsJJO5QUBvBmDOusNOhj0cox0CAkWzTAXSCh+NA6kGSOLTYy19fLkW69NYa5whBe9XoFqSabMymDgLYshX0hfClRlRZHhiNHA38oHy00UoMX7mPlXCGHbKc2oBCwHoKCVh836c/mcznHrkelMKDKRdATXxqefjXIfjNNqnoWhn6WAGptTaLvJlgZRZg5ABzpS7gCufCgtJJ/wd/7GeQpNQbHMIsgq6m2qCH2uqyrMRGxATiAzKlBmGFkZBOGtAFcQm+klT1pL3NJlAi8BZcrLDzSowHUMNcikTBXtyspW/C//619g0AlGGnM8DLycls2IrEQJX2Z/tvZPY275JEqtrciqy2jGeBmfGEdgY2ggrNs7AGQ8yMzLY3g5y3wwJxpilhzRAM5xUIQxdX/41Y/jer86zg4uY/JZW7T2AagwTuaXX0dLC8bX0UF09w/E//vf/FmWpGhDFjS21ACQO2J9ZQEAexn/4k/+yxju6Y7Jsen45Xcv48agD/rph+cvaXt1dCIf3K9Bo3phaTPmZ+YzW2GwZzC213cBuo2M3XmM3W+K86uDDBbpMKqqqI1HD6fpU3vMzC7Tr3r4wWVupeyP4yd41HDKABLjZDDZV4Lg1BdmxkgzbmBqHcSjzI4sl/fgv73YWAU8naLU0+i6AJS2cF1dfPf6Hcb4Qayu7MXVSR38eQGdWM++cMb7n/RsvWE/zbb0oKBMp54865zbJr8nDwJ45A2dW5mJCT05Jl7vKpoE7/mbPEybzW5grjRg/OxExnqvE4wUM6fa0Wu76ibm2rJEGv9m/Sira6oNfBcbtmusOVY8GplSgEDBUalkSQAdBcoIjAdo2iXmOsX8bjY/TeQelcyFzobWPP7xR59G+WQnM8fLGDAX55aJMRvkJl69PIBXu5Fl/HZSjjkMl9YON8Zrjuc/bGKET8TOxlY8eTwdSxvr9Ocmda9zpcHagI5VN337zdsM7P3rf/3Po7lFmYLM4nk7eyfx8vV8zM2v5v4p6RiFN+4jp69ptzKtu3swdneOYmDkk5if247j8i28II5o5LdedMdBWG+/plY6rYz9gxNYviKz7Vx5JoA2mCkdug9LX19n/PjLT+PevVGMcFeDHMTIeAd96Yi9vS34UEO6Muudjo6MM1e1sbW5xbhjmBxuxEfPHiDz+H1tOfpcBs733i7mDoDvikgdrwbEMiutqzPK+9vx8OGDlEUapZaNkW8NalVV38SXP/k0A7SWKtJZ0aeubkDb8VtXd2ts7qxnZo1ZWhfnN1mfsam5Jnr7WmJsYiz7+923b3+bQe/S5LaWXmimPra3dnM+DEoPj45ET08f/RFDVGFoXMA7BiEsqdOadKwTUmcHU09bLYnVyjOG0XcYLyWMl/ERxmQs7zW/uB2rq9BDK3p/aiTevJmDRkvx9Nn9qKX9ljoy6OleA+0d0HDNRdYuLjVZdqgmV/TMoFs31s9jbeUQQ6QlDYjWFgAuMtuyLm9ezMCH0DXz0dbVGOc3x9yrH8PDoNVl/Om//xp9W4raqo7oaOvFgO2MhZlZxqAxkzve870a3swyk8hf5bdlRtTDZp6ZmDCMEW3dd/kISYq+uM4xUT77EvOoD8Qe6j51f5b+gL51PionXFWZS6Nptzo9dbDXgI2le52KrhKwfI7YQHxT4coe7lnIcuQA99VBLw5Qf6nb0jFjKJU+DI0MxeT0RMzMvQNLKxOq4q0b9zH/G7vl3PjSDdzVq9dMoDrXjezQSOnMsyRmJ7LkIXM4NTQQf/y7P40u5qWZ8zZWluPzzz5G3hhoaonhkdFYWy8ckfJyN3S8ixHRP9iXDtZvn7+Kk4tKDN/e/NuVUBqVGvfKJfGEDuRGZLv7b4izlPWMbpZds3Z0bT3GcWdzZk43liwjaI3T5nT4uxrHursG0JTR6leDe65YHRsZzA161d+z7+fTsTXQ1wVWqoiRkS548Ci+NuGkrj32dy+iARp+/96+1AasgRzYSf00PtkXAwOd0YtBfkP7OtoN/rkqCL26fxV7+9gIdVfx8bP6+BJd+vlH7fHjH/XA8zUxPT4JmVSA/XpjdmEx1ne2wIiV8cnnH6WzuKd7iGs74/tXe/Hv/vJVbB3WxfYeGCXqoAVXtVmPX8zsxt01jJd2lDaYjmtXBJj4ZEZ8ofvunNWOqbaHGMfvzo10oszihDymzExbAloUr+Un1zhPBSZtZo6xraC7wpg1ILTPezev9XnqunzXFc5/7zE0OJi0qYFv4oY6S52nc1q94twZOLQv2o720ZVOtltMr06UrsW66j+DaaIrndaWdtNpk7iK+4rxNZAhP/pY4AFXixQOUPQKPKWd5vXKLXWu4yBmFdN5f8sxtIK/dXTKj4VzVmeaDgITiyzlVyTE2Eb7KK9nWTMwaoFxCyxZjGfkfTxuHyat2f/kIfhnFl1Zhf6DB6Ila89rrLsZu5bzCf3EqoxDdJA64m7Vsqt/rJNfA6ZxlaO1949PTKwpHKFi7wLn6vCtgKeLVYMMULbF/hpYcV8ZZZB6n19z/OyTONbTtZ9MAihsWAP+PBu8XVtjSY3jmJrsiN/7ajrevXodh+jjWldX02JtRZ0i/QOXMTWxFw9Hm+MQOllZm4mStY/PTqK5oxxdvR1xeNwWz58fx8UNPCx2os0l9EId9I3ZhWwU+4C10Tk72wcph3MlBX3SUWjbnBeDKq5I0hNxeXaLrHS/HuwH7JHy6VWsbO6CQ+hLdVts7WLb7uxBIJpLlylX2jsG482rZakiN7Hf2C7H8upxrG1jn52I57B1T27BecrISIdMXV0pS/i0t7nqqSmzlauQza6gWVlHnjKrV9fH6NT+xGbX8L10Ke84z/YjV4JgB9gHx1zMYN1k9XWxb5KYGJoGrxWOfFfbWOZSB5RJkh/uJ15iLNyIW7r3fuocP51jbRKDuyaE8BAP5Ut5m7as50PDScuCdl7aqfK8p05PTyN/Ch0hn96dm7qPt//SxrJhHuMZvm2g5/m+e/ks34UN9o/fPd/zxLxuopnf4TPLnqQ97330TPHSXrJ//i3dyt+2JfmRf/oVvMbkPW3oK/R4Yl/xJfaoPggDhjqcTXBT7sgzJt5wC2jpNO3NdLjdoJN5tljnDCPh6GQrfvyzj+HJ7WhlvDfXN+Nvf/HrmOdzfmUd22YvXr3eBudux+LyURzsHEct/CMuMSVvfXU2WttuY3LSGuHXsbo0g24wQHwWPZ09UddaR9tqefYUeIX7b+3xt3XOmTv64DzonxHDt7R25HjrzC/m2zFjDhkRsZ+boM7OL0T3wEDaj66sQ5TFf/ev/0V0NtfF1vIs2Kchnjyajv/hf/i/IU874tvvfuDa6vS5DA+PoZu+yASxXEXIPcdHhzN5wQoQh8gBAxOXtG9hZY1xL3x/7S2lOMe2+vrXfwfOrYiGmqoo1Vans//q/AJZd1xgIMZVB79zm8GZMlj7+jzqmIMx+jbZ3BEtV2Aj2t6Abr+F5o/RG2/XFjlWFffR+SW54hwMBWM2cMyAw/zBdnT0dkdfR1fsr61HA/TUDT65ZZyqHEdk1C5z+WZlPp3ULSj4A/BdT0dHVF3Tvn1kAjqoHTqqZzz1b1xwzdrudiYcDDGeVYx3NXNgFv4R8k3bzoBOHYLr9uYsrsD9x5fYQnMzKYf7TMzD5miGX12pUIK2uQi6vAjLvlwxRqs815VwnejZRnizErujDlqt5lnyonu6HJ5iozGJ5cvTXJmbwXn1nA7/Dy/5Sf/CHd9pH8n0dzyiT8xzaBgytHCKoyQ4pdCfygu/VzLH4nplv0F5nf354r6/vRe/63NpRAbT8dT1OqGD+eIW6es7RjYb/KyBVqwsQKcTs+onaW3vhLZNljxKWtHZf5WJAZyDPXvn7P/tM308/zcLXr5W9qsP7UP2g/PUd35P34rfed+99GUpa+7wimOnHPSYulNZUGrUqV+sJEw8gi6RTlzhm8PGfWyL19gv5aJtMk9fbSpvOvSFbi3GNYPvyjGuTdnF52/fnJyb73Ou/tP0A0AT8rV2h+3M1QqcJ4+ZSKdv6fT0OKuF6IPyWU1gVleQGKzzmuODndhZX4rrszL84lzdJWwEOqgROxF5A0+ahPDu7avcU8hS7lUV9R0/T8XygaHtqBnuzG/RGT4UrjbQ7A4dZFlCASa0JpHd1MGs81QDuIXJHh3ujwmER1dHWx47o/E6ZcwC0clpfXkjjS5TMMpjFn4uReRZWV+OVhtJEmjpOD2BYDSqmIlsn9lU1i8zE+KLL75MxdqBAaJ6uETo6BSSYFSWKmIH1M3CMmOIh5g9okE9iKF8795UCsMtiZ7jKo5i6uATCFIA4kuQpXBwYiQI2+Lk+pw7BvHlBN/9LbElsfLdz396jq+7v3/78u8Pb89QwXnG3Xl3xO3lvjXSfRXPgyA5qJFQZMTDOBCGnzqpJDaDHxq2ZvJbCsJamQoTnbwCVpdIO086JvSve76bva0i8Lu7u9NZYVa1zl4Bqv23jz7PZ9sowaT9E7xrgLrM/kdffolQa8Xo+haluYRwuYhBjOp2hLAO6SK7B1XG+GoQKJ+KDbz2GQGzm+qTYXPcmNBkfuizcPYLSBxjFEzlTdyf7o/OvrbYXN6P2dnZ+PjTh+nsV0keH9/Er3/9ghFx6fVFPDTLcrCXfpj9uJ4GNjg4eq0VdgFELF3Fg/v9WXO4GpBwc1Mdc29X4kZaYIDuNpqxfY6F2cduLDM6PparV1TgGu69fX1pZDifAo5iGa78YiavxkJ99k2QKHhzPAT4lrWwjzrPBdoCdsGhjkCdgy4dlUocezN+MxuGI/KD9GAd3SLIVdSAVbFr8LsKQCUmvdt2jSJ/83qFoYLYrGHnz0w8+yDPFs4MDSz6z5PcW+AOiKhcFIa+vE5wKWCzLZyM3i7un9lQGEk64tPBz7jJi2aWFsuWMJFQrg/vdUWlwrUSOqqqTyfW8zczCEwUUM6FPC5grM57JN9+oD3HIOvA8wzHWYexBqD9uuM9sxcRz+koVtnptFf5ucP+f/iLv4hPvvw8rpUT0I6OOaPgd0DeTzqc/dNZK5/QiPwu/0iTKksVm31VhGxh1AwMdiLMPwQhGbMa+DdVAbQkD20BIH94tRHX3Nvazdb4bm1vj10UgwEJS3iY+S3d8YQ05s24NWPLVQA7e/upXBwL64nHeUX86LMn8PNq3Nasx/bOXPzyFy9yo8+o2qcLjPntUczM7+Ryu5Or01jZWI6nT6fj4YORWN/ciNNLaLzuJmaWV6O2sz9W9vcyK8vSKpeXFbF/WA43PrLeqA6Oxw/uxUePHsUldGxd9DVkR2dXc0zcb4+R8eF0sr76/m2UD9yA/SA2N3QqBG08wehshv8b0/mT0XRouIiqZ9gkneV+d27vyl/I953trdBQmXE9jmfPHiHPXep7HUN9U9x/K+4/bkJ+yT/13A9dwNRbzsGszRPaIbCQzg3MSZcaFD5H4KDDX5Ixg9A5U/9I0wbPpC3loqvTzMqUvu5kkiUbVLi0MOnf8h1meN3Vd/WlIaVOSgcCD9mzHAmDobGvPFZX8cS8r3rNA66Oa6e/trHgt0L2y2+uInBlkIGsickRjruskz5xD5fwm9Xf2ga4KZnldZbyQ/2r46e5BWO+tSiHppOhhrmsqD7CaNkD0A7B6/Xx/a83o7xzGD/98WAM9SIjmN++rnbOj1havgDEluJ438zCiziHH1xqvH94AC2fRHMJwwd6b2ttj+XFNQyOIXRCDdfNMN8HPLszhkbHY2llg/YrzytzHxnbZ2Yu2iiXxbc099DWrvjlb94wdpauO4iJiekPY6VMsgQMIPPCVVXKpgr6Zz5lpJ5Tdyk7hofoAzjFPQKWFmcY/9MsKTQy3B3ffv9tjPD7ITKpuroRsNVJO9eiC6PtnGdqCPZ0t8Qnn96nLW4CiOHBfJUx1oYG+xjb0+jq6WNqqmNmdg7e30oZbsKCNeq/+e77LGMhsNPBMNBn6SGXg/dlHeJf/erbWN84TFoxY9/SX13dbcwN4wrtHR1fMp7tjE0dshBwq7pHTrqk3Fr+WA0cb0kQKz2eHJ2lfD+E98yQXV5dQW7Ux+jYaMzNzaXuMhu7ocEa1jXo5RJj5qbzyKnryiwPtgnW2tJx2VPsVeDKkZ0tjGoz1KCvb799i84w6cNVeYBxdI8Zm1s7m2C4E+YXQxHadJltXx9tr9WpcQ6/3ouWOmRh5VVsra/E+PA4uqAcj5Ahk2DIzbXlqIDX+jFMj/bQWyfVMft2KUZH+qKnq4tjGEyNPQDaytjdhc5P6zASenNVyNI8xiMG38bmVswvLAKW64vEEHi7rcUANnTG+Ihv+voHUvd9+803MX3vHpSEHkWmSVXOrThUeZsOSPhbfSpfysvqDvkjS31xjsFM9ZKrs47Kx8WqQPhVPjPzVl2iA0en7GEZucBYalyYiJK6FdpvwViytJvBiQqu914l+lRVVwpLml1BW6WW7vj8y6+Y99tYWN6OxbXd2Nk3IxQdXtOIXjGLvpRyQvoS65k53t5aBFBGBvrj93720/j8kyc5F67KGcTg/YYx+Pzzz6DbjcQuZmqtrW2GG96KBaorb6Mf3NTb3xPLK8zZ1P2Yn1tHJlbF7s5uyiP3ZzBrueK2KrNYdRy7GXdmXVl6rq02Hjy4HzPv4T0oyDIb5dMjZMBQTE2OMp7ViVPd60SeFQ92dfYljnR1jXtdWBbPRCHLjjx+8gybYAN5v8059bnKZnCoK8u5XSIPrbds6TKDlxdnNdDuLu0rggYGgtuQfVsYUC0N7VzbAJ0eIxsaYmzMbNCGODiiz8OV8Qe/OxT7K+/j3sgQRtd29HZZ7z9ifoZnHx9EGRrfxFAzoNiNHnJj46rajlhcvI7nr/fj4hY8xfydnIMVGC/lt4kxlimrujXIXTjjxdl+pi3GXFleRn3jahCzxwsnej30WOhEMZB0KuHmZr7Qjtf5PXEQ9/KY14ghfWkXnUiTYjReykhL8/i7zvO7+/7WCSieY/7FNQpcZXM60zCaPdc5lj5sxN254naDE2blIzhod2ETGTzTflSfqmd1+IoHfbbn2hZ5Tn2cmaLgNHlHvZtl8/jbbH7v5fXaZ+pM7yt/+mx/E183gRfV79oWYm3HQpnsCgP51z64l4X7Y9he+2G7fFnj95/e03FwpYsvDXFf7nkyhD549PB+vH/zNq6iPpY24JWKEvQgLqpOzH51XZHlNcTrR+XDXLFWm4krrk5vCvdakXd8/l0ZH4Yx8Xk6MGib7co3fdM+td9ieIO4Bm1cum/pFXlK+aQdbTDGEl3pXAUvabsp99T/begkg7iVlRdRx+/NDWAeV7O50iu066ripvoSGXYTtRX1MTJ2Gv/sD8ajuVZnz3k0tw9EdS0yoeaKsb2N5o59dNgN8uAWvKmjuikdqVBgHG6XkdFH0JQ6vTbW13agF1cpm9BQrIxNmoWmDfqoHw2GqDd0lNMQcOZp8nFFVS10YBD+KGZnrDstP5noEDE4OBIXjMPGVjnevl+HGs18Nnhc5tgB8vYmV1IcH5+Bc9wvrh7b7ySfKWuUSmDKtgr0S0OMj3XTqDK6tCuev9wHDxdB3spbg7aWWbpgzlC/NTrBQFrIHXlMW0YMKP9IY/aTrnEv9CXsc1dGSxeudC/Bq18SQzI/joGb+vssdYLyO20qHqadovPT24n5bLf4Rx2kjakPRRrzLZ1IL14nX8pfbi7uXwZO1tY38rjjblu96Z1N7cvv3iefm/dhGuiAMqHoEFd7Dtd6jzuZ4cvvXpP39nzHSRrkb9/+ludri/ncxME6zfgdm8hneG8xjHzp+Pj3h6fCN8XeOuLyOyef8kF5Jq94U1cgaVOI7dUxJu7MzM5wL2UNdledeB5M0t8W3WAby0w2oTvdE3Fj+zC6h8aYsgbGqjsWFnaQ69qb6GTel2fga3DV6fFujA61xsR4R4xP1qAPW5mLq+jpbc6Vrd988zpmFrfi5Q/n8Zf/ASy1gy68veT58BettJ/aIOrMFvSZvCBNmHTpK8fDL/TdJDDLkh2Dow6w5Z3Lf/Ev/jB+/KPP4sH0GHr7I3Dps/gI/d3fO5jj8rd/83cxv7TGANdGWRwBv+ugNYnP1eW1zMHIUH8m2pnZv39wTJ/BbzRudcc90OrDffhMAPvNL/8GAriIBmUKc6QMV3ZbDq2MLpFWtaud06QXWm7ZwRI03dtQigfg4k5oV4f6XfDnAp7bvjqJxa0N7ApL3dAue6wIpj0mop6AGRYOd7NU2WBrB3pwL46vzqK/rSMawZr6JC/gvdnNNeTXeUwODgaaJvbRv8Pcs5X2u5JB+upsbs4SZjQ2N/5dWl2Lhpr6GB8azlWZlvGZ6B/M7PWN/U0wflP0NLegn6FjZPm7vd3Y3N/m/MEsJbfB9c3wXndbS5YoQoMn/crfALHYwZbf493OPSw5VMXc+zIYcME41aGXjmnzAXToXEvj0rIyybJk0sYdj/n6rb6mPfmWPj5895xLMIR6xEx5DkFrygIu8Jhzwqe636CXyQiZmFLcMPnRZ8n96iz9UHSFOQBvque51hVHzou0iCQEl7aAsUwCRT/yIOVzZ29/YiBL0jJk4EDkpPzMfV1ZaqDEtuXLT/44Z+zkdSs6WN9eXrUtOY4f2qZT3/MLOXAns4oxy2PSlX9zS3WculN5Kj3yyDzXNirfsi2co0DOPYc4wWPiC0daXeo4XWFDMqQcK8Yxx5MzPcdVMI6HMtLnKpc+fKQ+SLwDnel/tT/isf8fWf/VJGm2pWdiK7TwUB5ay9SqsvQ5dU430N1oiBnYCALkgLgAL2ikcW74G87/oPGWZqTZGAcGNEDMDFr3kSWzUuvQWnmEhxZ8nvVldDeHnuXlHp9/Yosl3iX22unsZ9yRiInNvXYXbO14ag+6v4BJxCkXedUzFvWNzdiM2IDY7atL88idvWiG3i0Rrtw08dK2SCu9vf2JISzdU93fpd+u2GHsGtsHf+Eg2Ti6mw1MhwcX22gdRwJPPx3lcxg9u21GLIyi818DrxdBOjzQH6MYrEZxTgHpOulz2Tn3Vvnp9M+lhgmaVF6nvHXGqWStZe1uyoUT0on0mALDpXvpXIZYigF109NuAP9ROq917kCTgPOOOAAM2x8d/Tou3OwslRWgxS7kMhaJkmOVym4aYGZY3b17J52rOrpzOSGPKZhKIrIdCjEZrphU6zr63ZdN8ncB+NXfOaD2gj/+1+/89Yo4P/x99cq54PW35/n+cMyPq+MakxJ/8czivtkeT+K4BmN+l8H9x1eXjCj8zJrpgHD2d6pRQXEIiHsAuo0wYX9fdwz292E0H8TO9mY6nwTwjx+7KdgyCnEgSzG4JNG50sBwoyofkOV9mK9sI5OuQ1nnreCjf3A4PvniSwBcR8zNL2SWnRsiDSGInUNBiDW93NDXANGQS6Mx0lzenZthMr5mv6Qw4l8ybAqiAphIzHHqhjND0TtSjs2lCkb8Ujr7LRuiCAbexPOn79PodMzcHK6uqT6+/eFHBFFdGpZMbNLxBVNf13gcE+NdUdmCYUpmzDTF5mqFrsK89Ck3HVaI0A6jpUbp9w8OMnpuFpvOKjMfV5aKneDbUBqCk4wWYwhnVh/jJB/oSHcDF4MkfjfAVsd8OC+Oj5Hyqw1SDBjII/LOB6KAPwrHqMJPcF8AJ8aINpq1qHNicWEBo7Yz6V1Q2goIUqqnIQ4/updCrkJgDr2tSz011BRQZiQqOFOMMtbShPf3dwGh7VKwGciQ0ZJ3OOan8sMMwczs8nk8x5IKmxg7tlNHscLQ4FOT/F5zGjenoEEU5Mm5AcFS7FZP4i9++ZuYGBtNh5njJqiW7gS7Bf3D4NDF3/KQgvrDGKXjmPM8VycYj6G/GrqCda5F6No4FdfI6Cjz05oBASPaPisDE/C8AY5iA2X4HbDpo1yRIH3WaPXTDsff+dNJIR+0YGzOXB9DuZpNchV8ANABKhx3HbE+Y6d6Gk9ebhbOfut9YqB2YcC5bNONYz57cD+DJtLbjoEw5kHDtcTYavhs7yLPTjCGMEAuzqvR2lSKdfjn+vVB+GQ3BgZcxbSftbybO5qzZEtj8xFGJwbDWX0srKyEGy/OXBtBUS+kc/jwfD8+/em92Dk6jZfvVjHwjmJzzQ0iGzBYrZsZcf3WLWRCPyASemK8zw9OorqDwjpEHgAwp6bH4scnz2N7w8zquvjDP/iK35DRDW38rQO0FBvbG9Akhh2grwSvma3q4KpSNS4Mlin/03HFvDLM/GzA4zA+/fQBsruT8T5IXbBhibYKIG52nsk5jf/L//XzmOP7KjKhq7sUN29OIAd+RH84ThF7uwcJaFXGRWCsMLrMEk2DBLrwWRpc0r0yLx0mzL1OgnRcwGdqf3WbRoXOImuiSp9eq2HiRpn2SRAhKJZevV8ah/CJfJhyDJrwbzMKLHGljLNmteWnlHsG07g4HTUuJ9UpLJ2bwVyogIvo7ulIh70la0qlTt7QM4DLZflu2n7r9g0MkXK8fjnLuW0xNDSYmbMIQJ5frCrq7e6JlibGFcP01TN3+2d+Aar9Pc3wzjo6c4I2nkRDSxdz0pJB5SYMmAzUY4S4WalZbYNDY7G9VWFO9uifQRWAL2Nt9q41/gcBhs9fvYB+SmloKKscU1egWeOzv689usuWRbPeviuWWuIv/uKXzL0bGEFTpQ4MoO0MyKyu7cTa+hbXDMXS8mrqtwbmVoeOq9zEN+IV51eDS8fj+/cvMNQGmdfgk+sWdwCobdDHZe5R0NTSiTGzmzS0tLgKjjnKlQDnlwbMNC6LRAJLhbkfSamtOZ9d7u5NEKzeGkRv8uisbbmH3tQZrqwxcJiOY+cdnPHoh5foO53H7YC7MiSm/jaYssJ80qYj9So0W6lyraD1MiYnx6KCPt6tWJ4H2oFOe5lbS7yInZTrygsd/a6gU2b4TPcA2a/u5soCy87NzS4wpnsxOT3MOK9jxJkx18z4zKZ8McjqMvfT433mBZMG+WZ5mfkl5BO0N4zxYxDJjbUa0VfHAP1d8IZOiGu3xlLeulR5ZgZZ2IwOrfIb+re/pytmkBHqp/r6bvDBAWOAfIBWursGY33D8j/N3K8dmSQukK7lid741d+sxm9/+y5m3yHbjlswEjD+0L2LYIzm+tZYxIB89fYtY9eQ/IwYzXJ1OonNhBVYy4uLS4vhxlbqstevXsfd27e5HzhUAccxX/Kx+ENek2cNgCs3HAfLpsjjOt5c1myN2Xq+p9NpYzPnswU+aWnrRie4/0577FXBp42t0Es3z9+Mi5qmWFjaoP/r8ePr97Gyvhvr29VYXN2Ot7Mr8dvvH8dvvnkUf/2bb+M//ekv469/+0N8++hN/Prr5/H01Uocnzdx/17GR9lSi55VTkJXfLdcgPTv2GxZ27+znLp+ZlrHOvi69jyd/13lcnz73Q/xj/7pPwGzDcRvfvObLPG5D58dIC8tT+QKs/0K7UWeGKhb39jmXudRNVMW+jaLdR8sI0Z0o20zxR3DdvR7Y4MBufOYRL9Pjo9ibG7nuLqCbWPLzVzNXG6AjuApcFsFedDTM5D6sL6eyUMetDTXIWsw3OM4rl2biJHx8fiT//ifON4Zz56/5P710GBbDCA/dvYOeSNLwcv7xxXk2BsM6Np4+PA62HSfZzVGT19z3LvbFZ1tjfHdb57FYfUy+uCV1ZX1cIP+znJfbCNH1zfexif3riG/dtNRUoc83kfOt1nKCxvm9ByduHcUN299FM2tPfHixTy81hJzi1sxt+AqLYzrLR0pBVbKZfWH4MF932CvffAyuEEnjxiwwHnFhsY6q5X9XlfoG2QsGNLEDcfPt/pRvvazEQNRZ7kYxJUBZgirNKVdf8d+Td3jO+0jhRP38K3O81grc212vvdW14m7LAEm1jHYpwNAHOsKDlewGBj3Wh1zOil1WCh3VldX85iBNvtlNqPPvXIo2h6/63wwWcE2eG0677iPTRPzqBPds0B7xmeJt8WWfq8yP74cu8SrYGbxFZfm/S2loHM/x4gxtS1l5JRBV/nAskJZsohnqNOLspXaH+7xVpQpVRB7zLHxb+9lu8Tz4wMdcf/2rXj3+l2cXDTGwiq2L7J478hg3nHuT2BpNvedUKeJO3fAPNKzxrgraf3dYKi4wcz+c7Cv+EfdJaZMpyfXm7gidpAelEfKIDN8NfSdc1fx+PK+dQ3YrtwlnRoOJC/nQp1irlgr9pjZ5hfnyEHT7s8uYmCoPb786XgM9LqZbVPaRHVufBuVuH27NcrtyBEOV9DjwKzE7ta6Nvu/pbGLcV9HjjTFo2/c5LqD9tTHyMgYbWjJlXcMArR9Cu2aFFY4sdOBZNvo65V9ruPTRJak0VMTmnSMQL/YhdwCumI+T6E13o3gDrgDvWsA5xQs0YXchOfOrRxQjmV4+f3cQjFejXUxNTOVKyfFD2J/72lyhMH1qfFB5qgCpm0AAyHvj7ehmYuYXTiNzT030Cwl/jw6BuMyR/a9pWRWP6KW+fTT8ns3bl5HdvVAH+oGE+pc0V0E8dQVYkZpwwQ9jzknzrFzq0PJfd+0p+X95E1OSBuHuZb+pP909HNMmtQXYHDQZ3i+96RjIAjPd8WQdaCL/po4YxBidWWV8wr/gXwuR6oD/zajn5d2fcqAfInH/y4AeHWdn77kf3kkvzPW/nZFq2Jmf7+6Lm15fs/25pPlL+0wGZ7/6KfnaUtdnS8v6guyfTqytYHNSGcAwtXtykOfbz89nolc8LeOS/F1sbG5JQ6VZ5bVMIiwH1/9/GHsbW2CG2Zjcngg1paXY6tSifXdLXTUIXwtvjRpAhsAXHOKneLYW++7tekwPrrfiyxfiq9/9TLHTxyrQ/AEep1At5W6WmJgeCK+/X4Fmga7IIAv0Q2BfmFEU64qq5VNbiatbyUdgYyddr3fHSFGkWPaIheJP7Y3N5BRxaq7M3Des+evYmVtN5bADFtg7r/+61/Fv/+T/w92nvZUQzrCe5FFHV190GZfbijbCl4fQVeKNLU1dtG1J7aRZy1iSzm1B5z3/be/ZYIOiv0f0afyrb6LHWSv+9nQBGjMsp/KdldVNWVwmhZHL/jw7uBI9ED39dCTDnGxqdccNdTGu43VDLBMgMHaxQD0WdrIvbJqoFv6Pru5mpvwDrZ00NaL2DnYjaaLuujFRtb/soluWFhdj8HugZgGu1hdYbWyHSO9vdGLPjzFXtiiPfoZWtDd7iW1uLWVK10nhoaih+Nuil7Ds4c6u7Ofm3uW+sSubO2M9pb22AHnPZ6di2Zo8e74ROLJefSb+m+4DO5lvsTGNLvQ18j0c85dQ9a0ck4fOrQeGeE+bE0ICksv5kpwaH1tZ4fr9G0VPKCc1ydlHXYnQT6RrlM/c84VL6XgSE2XpzGm8C7X8wjYP3/kb6lHvjJr3eMXYJTWtFf+f5z9XCefSQed4GPHwMQQE9DM7G8AmymrlVY6p12x3o4uNYiUvgnlBvPVNzCc+EVnfx1y1QSRWnS1rXRfusKxzj+bx/1z5U/+VtCPzn519JWs8OW4ujLcNnqjPHz1m8f4mufT5/znb/znT8X5yirlkroKjMw8G8jwvsqqIniPvIEP5V3v7Ocp93PTau32E87RptP/o//F756lrHV+9JNnsmW+1VnQMX0y2Jj+S8bTIK4rJw26+CzteMfMueEReZ0BSPfkExNlYJdxVl+sLy+hUyvJO64GddwMShUBiSIx2j1Zl7FntrbWeMZlXpf97hqc/oXEluPHBDgQAiiFSzFYOiaKTAI74DL1luYGFGhbZvA/uHM7Hj64E9PTk9HXq+MDolJxZmcF5maWSLgN6ewQ8GcZD57Z2V6CoDTQzELh+Qygy+VymSUDpNHqd4nOgVHIq9BcqqjDRUDnhkYdtEXnv1mvLodbW1tJge/mKzJRLhOESDLjGPBwpCBFSJnp4vIHCV/AJ+D66KP74YZTTrzZtU6+y1dTofLOMUlCkGCNqhi5MUhSKKb8le8Sk+DKvz0ugfr59xXj1fcrpXf1ujruW6CW/z4wx9W1ZsQngdEms/3sb26ww8++MxOAL4IF2cj6U4Jgs/33MHCNDLe3YvAyJzoKdE5lRinz5ZIPl3X1dpfTQN/aWCuMW8bNzDczA11J0dvXa2eTyAWQ9Xy3G4IJAajHdCo7XgoGWhHDwyPx+ZefMdZljOqX8f7tG4jWIEN/dLS3puJxA5jK9iq00xjjY6PM30kS79KyGz1pCJiNXsytJXAYmnSS1Zwex81bCO2R3thZQdCjsO9inJkBBJzk+Y3x+PFr5rbIKpqcHInWno747tsfoMe22Ha5Psd7Xdq3b4bccdx5MIFg5mpopaO9L2bfroQbQDvWZs778NxjANq1FppzYkTWWlkyuJkzN2/cTGf3Cu139lpLbenYN5vS7EyjnII3x02HuLXDVJQKVcs8mCGiobKxuVmMNedqZGZ2Dt+de5leoW0mrzysgShgMNNBY8ga9C5j1slmtFbnhLUPddB5jvyWwRm+J5j+QGeughFgWafe5zCV+XfWaOXTLGyf5bXWA7ZcjuWXFNryhfwlD7kfgoEbAZJ8ubW9A9jeSUcTTc/nuTG3GxE2N9bEpw+mUI5mIOmUc/O63vji8y+Yd9rkpo+QlXc+4LvC1mfIR2Y4CaTliTSOkk4KQ8IxUp4kz/ud4+nsZ7zkbY1Ye62S8TeFpMYfP/GiHXy6QkSB6qHi3jrTjuhfJWlfKjOoZran95LnkBopb84S2Fv6SV4Q2COT+F35Kljf2D2O52+2oxZgdIDCg7BiYGQkXr9+lWPxDz//MuncLEcV0D7PsG6ekfxG5KGZz2aLImWis9SPwdoADQZj+SBadXy9W4iJmR3o12z+2TSkr9+eRoZWYu8A+QYddvV0cZ8N+L8H0GAW/H6MTJXi/fvVePTtUtToJcDwM2vfmuJmUrsE8vnzZyCImjisHAGa96KvPBB93f1x4/p0TEwMIlN7YxPw6cZyA/2NcX3qWvSWJ9JZBNfQn0KZusGkGS5mda2tLUNbe4WsL7WmDjLLS5mrEhW8Kxtc7TE81BeryH0V/a1bd+L5s7cAzX34ry2u3ba0w3QsLGzH6FhnDA23ApQ34+HDj5IPlxY30AkqYzfYNiPFuT5LR4C0ri7UmZBAxnljvny2ukqac6WStOjc+rc86ZyqX7wm9RbHlJXKUGW2sjkNvA985v3UEVfGng4zlbyyTkdyYTBqoB0mAMz6u9CUXKCONdCbNA3v6TByBYlOd8GEukKdm/xNvwzIud/N3Pz7zJLVEahh4Oo3jQYBgk79izOzd0rI3SWeC1W1Yigi8sQmHaWZ+Ku/WsZ4H4kfny4wD8F8DsRQ30g8f/Uu1rdcFWNwX8MTUL2wGmuLW4kDBDHTGEDr60vogwFk9nXGRWfYAc93U34DE/LaRYyODGCouZHs25iavBFf/+4xc38ZX/7k5zE/r55n3OEhZaNLZX2W82WNfGnFMjaDg/3MQw3GdgEg3XDJEj1mU3Z2GEA+hT7KcePaSIyNdsd33y3E8sJerK5uMc7OhwZ0bQYnLy/rYnx8NNo60JVtNfDNHsbREfqxjfaf5Th3m9ELnlhaWs2VOeWungx2HB2exNLKZsqblvb2WIVvXP2gI0DZOje7DG8ep3PR/Rrcd+CweoqxWUmd9eL5bCwuGZCpR27uRLd6ygSKdBCdB5fmaseh/p4YHLAW+lI62jR4ddRbjs/VCpAJ7WyJ5eWFmJmZytUpSOqk3+vXxjlni2cU8tDAhnX769B1BhD6+7sy41kds7AwH4P9vdGErloHWJ7A2zryNrd2Y3llEdnXkBn6B0cVeK6H/r2jnScxOTXKswpgfwDf7e9fxuu3rzjnRvzuG5fJa3A2xdrKHnPYFi9e7MSTJ9vx9Nl+PHlxFo+eRvzu+8P45W82Y37xIpbWq9HX1Q02bUXPdsXKykI6IeX/b354lHxowCEzXqFv27hb2UGmMPbIcjdTNMsuyxYyFtLgj1z3MVhQZ5uoTp50fK6yC+VFiVR+twzPLnr02ctX8dvffhevoP8fnjyLd3OLsbK+FW+Ru7/5zY/xJ//xL+I3Xz+Ov/719/GXf/11fP/oZTwCj/z262fxm2+exH/+s1/HL3/5bfzmd9/HN49exF/x/S9/9QP9/DEeP38fj5+9jnXk5fzKdlSq57G9d8Z390towZiHrqFVHQkmM9h33QOnJ2JWjGYNMykHPjg5rqYh2YgeNtD87fffMgabcRucYiLD19//EO3Q37Xr8GXVLN+9zCZ0ZZLONsRjfPb5XWisj/kzMFPhuIFXs8etylvHeLv82w2K3UzMjKNiz5GOzlb4sS0mx7v5XTl3kiWW2sHwbR1d4AxwwspWbG7sxcL8GrwD79ImSynV1B7F1PQQ99mJr756iGwoNn19/fZ98rz8qo3h3hVf/uQuPLIRjx7Nwzfb8frNcjr4bswMoy/EWofcawSd8T46u8+i3H4Z3Z0DMf9uHdIHM50YwNjOwFClUpS9cVP/Tz66hSFbjjqMMMs5HiEX5pd3oqGlM3o7h+HZTfqzH8cXrehiyzUcM37IcgjejfFcCWMGt0lQooU4Q1/UgicYOxAsekF5yeEPuqFItkB+Q8PKCHWhWFw9YCkoEzKUcwaspPN0Fu1VEmcVpY8qaUzqyDYr7sqGMYBeBAPQXchax1G94e/8L58hThRni0l1FvqbdpvGsY40bSTP0QEh9jNQow7SxhLgaHfpCLUcqxtsmlyVyVzIFPcLkx9d1Sg2cnzFQPKpJVjMClSuqONcEa7zQdlqQN7kAHWwMsi/LQmb5bI+8KSYy5V01t936bxtSuzHHKQcQO6IE315zHIFYguP53P4zaC/zkTrcvsM7+0zxXzOiSs41fOWqTDDdWyoHPfv34V+5pDDNbGwvh2zS0uxuWupGWhtYoanYYs5B/Tp5PgAfLMUe/xuIpwyuB48ZVv9e3VliTYf8Twks5gCO8H2aQcrc8Sc4hTnXBvE9nV0dSQtZOk87qOcck8SeV7HAEOTQR7tB23UiwtXBGhrmGAD/4K9b9zsip9/1Rlffn4WX3xyFF99WRdfflofD+/XYlcxb52HgdnO/J+jy47jxTtsnX1k/g728skO+lAH/gl2Vwk8UIrf/hqb4Hw/tsH60ejK6Sba7n4Xh9knnZaZpAYr5CqEJsvAuhmkhTyKbFGTHHLT5Jq6pFnP3U96NVCCvj/RoRzgVmQNHdR5bSkS9bIrgrexJXWoF6XFXI3Zi5w8Tn2u7SZm0tY8PDIRrjG6Opuj3FEXE6NuAo2srD+LkbHuGMQWXVqpQOsAIMZUHO0cOF9FEIY5ahAPHkNDjfB9JTPnlU3at/KLVQychzr6YpDM15VDTnpL3uTtEW1+ZYJ8J494VBpshA/kd+0/yw9naVvO1fFd+GrELEV5LxOREov6HXmrDMkkSHhVvG2w2/uLPbMUBnShnvBle7M9toaDtsl34lfoK1vNdfnmJdZVp2cWLfcpfEaFHyNPsz95zOu1oJAjiVuZaY75SkcxfaMpObbSuzznmHgTg++2PzE29/NfVgPgZxMT20otue9MLfdz5Z74Rv50FZIJcpYfs8SlfRsY1IfRCc0cJQ9sb65is3RGf7erUC9zVVt3bz9j1R5Pf1yIfeTWIHZGT397tIIbLcN2Bi7uKzeCKw/jsy8moJOmaC4dgbcG4/GTXfgCPVx3HNWdS3DAfvz4I+08E69f+XgukArobXSr/hP1tDZ39RDMFzoPxRiAJV4Z3FA9QDviG4YoTqHpVTDGN988iv/pT/8q/upXX8df/vIbcMRv49F3T+LVa1fDl8GqYMXTy9jFXh4en4m+wdGk1+PqPrZlXQwP9BTBUfT4Dnbk7MJK7jtzxFi/fP483r56ju2nPKLN0lZdkdDmqvxTpi4tEebfwLIB4pbW5gwQaEs08R7pLMdEW1fUwhtiCHMQXNzprG+cHMbrpYUYwkYcBys3QA/N0Kf17vWJ+FZuLu9spc7oaSlFBzayuq3CnOtHOa2viTf6/eD9myMT0czsbIDxNrDLc8PcD2O4vA2Ghy66wMI7YJ+X87PhngeTA0O5Cevqxhp2F7KupTWa6OPR5Xksb27kxqiX6N6Xi8hs8NC1wZHsk4mdi8hwsWF/W0eYEmpOQvIwbXZ+UU6xju5Tp1h6UJku3q5h7ExwreP8NvpUB4/ucj8TU7OMjJiN/rq6TPyetJL8yQX85/+8vfIzaYlfFCXn8iB/pw9QXcxLPkFgpMzw/DP5Ax7awAaR57Sb1RlXzn5p0c15S8ylx/XRSn/ynXxsosIh9OKGvy2lTuh8N+fDJAOT9rQ1lFnH7vEFHbsf1AX996XfQ3vM59DwYqx4vgFreVxso17LcmM2O9tfvDzPl/LT/vrP+zgqfpo8mRiGl+Pl6hFlSDFenOOc5D28xscVz/dBfjreBlpz/KElbfBj6G+D/lUZpybownmy/464PrpilYJzwG1sC8d8Zg3XWu5bOtCXrK61FI+rf5dXVtKmN7lBf5Lt02dUVLhx7t1w/DJtW4M39qkCZjyGf/XoqgcKGc6FfDaBU5vgOcuA69fbgmYdY5MJlODqhLq2npFfGFV0QhXUgh+j0wpDM5eTsCAYQZ3ZlgMDvQCXcUDzdIyPDAKGIW9A8PkZTHzmrspHEFgRcRYUWYPJAbakSWVf0Gl27RkAbh+g6oZIa+FmKgq/dAjzOJesmi3nZq46O1x+zyjStsYEOblxAQNvrWsZQefZzVu3EuANDA7k8zVC7IujqOPu7PQoiczlSBK0ROuybZ2gLk8pdr3XyWN0vznG6ePk1EQ6MheXFhlUa3FLKAWIsoaSSk+6EZhnFJqx1QnDyKYzmJ+SeJw0JysBZSoygBbH8n6SHZ8e8+XfvnyG1yU5SzhSPS/Hx5OKlQ7ck/HVYC2chg35lgjMHHTcUwFDLAZJfI4ZfGb36cQ6OKpGbl6D8Onu6IyNrXUUh1FKSyg1ZSaCJTIGB3tRQkdpEPhwnUaWJzCjz4BLXw/gScMBAlWp2sgLly0yODoJDNp4Ho+h3xxnvNyo+aMH99OB8O79m3j/7g1C8jIGe7tjoLcToNUX/T2d8dnHd3NZt7V7XXJkWQBr+Wp8CMoF2zkuEH0jY3T9Rn/00N6tlb2Yn30fd+7fiD3aW9sIQsWoevb0LczSDNMcx+TkUJR621HCs9FSX4o1lEM9BmpXZ0s6JerrL+LOw2tx4XhgiF6e1cXutlm/TWmc1NAh64U2QkdH9N+xdlm42cXyiSsX3L/CMTPrYGxsPMuurNIPJEIaps6nAFYDRYGq+nP8BWVuqmyGnIyq0WK2kayrk1awJUnIMwYEBPUqHGlYcGR2ZdlN5aABla+OrVwdgMLKjQUVWAmsvHdbjqfL1Vzy6Jimkx1aN1MkFQwPk3a9l3SZxh+fzrvt8DczcdqwBPyU/zODljkXtGkwea1LkyGMDDK5YWTWJeM+LodrYz7bMMa62pvizp3hXO52eVobh6coEcbAKLFZy9Krz5MnXSJtSQqFpOMsP+ro1/mgM8M2qvDsi8JUAahMymXxjCGclpFXDSnHxUBXcho3ulISyiKXPVoGwvrHKkzlY2G0FfLOoJb3aOAaBbHz44oXx05Z49y42aI8q8GeishVECodDV7aW72si7/45fNoKw9EReAFn5b7++CN93HCHNfDRx8//ChpQ0ehNRhdZn1sxhPPFfS7L0RHa0fUNZ1leZOVpdWsMa4x2dbeHzVnlbh/uxx3r2Fc1h/GxjaA76In9gGCtU2qBQGCIBN+vjjO2tjNpQogsClePUUZ8W9qfIx7j3J9CaWyx/iBZxqgz9rGGOgeiomxqfg3/+bfxBdffha3psfg5eGYuDEdi4tzGTB7/eRt3L97P/7oD/7ruHn7erR3tcX7uSVA5n6ugpifs46gexBsoQjhPcee+VZHyS/OCRSZzgTpux2aMytU50ZDQ0s6R+YX5jijnd6cxeLCQWztVGJ0fBCZPshYmTFZjemp6djf3UGPXGDA7dHvGui0LelMI3BoZCidnVlCJ5/HmKDjNEjL5Y6kZR3pKWvRX/KCvCxYVz5blsigTCN0kyt+ANaZZZny3uzIwgGh3s03Fosy0z66FPLsTFmLXqXDRu1z2WvtRcodA0oqdksFaSBIEyjqpD3vu48Rt7GxQ5uZUa51vwz5QbnkijwduCilOEBnmlFjyRuNP/6fS4/7hgbi/fv32Xc3Wj3g/j0DXfBkbXzxoDc+vjcYz58+YyyZu7ebUd11WWoJeXQYL9+/ziBURxu8XB5kzOoy+2h/+yzGR91IGtnaUBMTk4Np1PT0lsETk1GC/ro7W+OgcoghfRIH8EcTRtj3330f6+s7yLTBNLR/ePQaAuiIFy/n0WWFXNM5sLqyHReMofsqWFdcmqlmEO48hunP1uZOrK9uYrw3pMx0BUYz478PEO/rbosmrI/mpvMsSTT7vhIusd3c2o+l5fXY3KjkKjAzLQbQL5e151EFe7SUupAtjZnRu7GBXkKG70FT42ODmU26ubYfG2t73BuQyLx1dPbFAbrUMRaUZSCnehqz84voo8mUt/fuP4j5leXMtNfRaekps8UFdq6K0th1vwYdV9JNm0H79q54N7eAnDgBFO4iWyM6yyXmvRRdXf0ZPDN1YHtnD3ngnjg1qafU8SZvHDBOBg66ulrhrQvGujudREXZNzfTN6u/CVq3lMYR81yNMeSAzjxL0nR2l7Ps2LffP88Nei3BZ/mho6OtGBlpi72do1hf2coapzeRBTuV1XS+VHbP48FH9wDQgb4+i//8P8/z9L44MTN9/5w5rYI7XM2GPjqnnciFMwQOl6YMrb04iJmxgWhrak2nn4keltHZ3T2Ir797hA5iXuET8c8VmDf7N1eHoQfeMcaOiwkB6mRLFrlyUZz89vWLeHD/XgocN6C7wnHqDZ1r4j8TJERxBlz+X//D/zv+/C//Jt68movnr9/Fk5dv4/tHL2J2di3mFtdjbXsvFqGj5c39WIOu1jZ3Y3kdnMK47JrhzfyqNw0WMeVxcMyzatBH0I6ZRerPVui9sn+CAVLLsRpkikE5vmdA0GX0rvYCY6FPlCP21xJAyhk33TWId3K8T9st/XYYy6vLGSQ2G3Z8dCJegOu+e/wYTDYbn3/2Oe1ejjeukEL+aYSJDdS9/QNlxq82Hbl9/YOMt9mIZo2KE8AxPF9HhEFSVwVqdDQ0uUdUGb5rjJnxgcRsz17MYkhtR+Vwm3lBVp1YIgkZ6ngcFfJ9t7IJfZzHIPz6x3/806yHfPvmSHzy4Cb0gSGOoX/j+hTYbINn7sXERB/yaCWGh3vjh+9ewO89cfverXj8+DkYqie+/eYdvMU8g0EnJts5vyteP1qO46pOuda4faeXNqs/e6Onvxxuar0LNj6jPZW9nQyora+6SWRLfP/DG/j8MN6+nYV8SrG5exSHzMfLN4uMfz1ywY1Wa9Gz1aQzVxprTJZKHSl3G+Dv9ubW5LHuzm6M+lLSloFJ7SfpVh53eboYrHDyX22oF2Dz4ShB9wZvpEsd4qmHwOLqBufL8U/9Cb0W2ER7zhVrNZk4lZvXg1Vc9SkGyuxf9QnP8F7aVT5LWdBGuyCx/M0EKYMLYvtc+cyxKztFvekzxSR0OHFQlsnjPmbfFskPRTnJNG6hex1/ZtJJv/ZZQ1wHnrxokoNtF7+JWy3DU8N9zTwUc3t/7Q9Lk5hwYpuvHN6FzQUehP7lAxM+dIzaDd/iU2XJVVnOdKrzJY/x/KsAn8/VKXk1Rq4OcuxOjvZjADq5c2My3r+ZA6/WxCryb38X3MrcXkAHY8OTtLEeuWW5rMa0fxcXZhmzwjFqKbc6aIGToeEjdNIO/GTN/sJ+1kHj/NmmxLOMl20SS3jM9jpmJgHpbHUs1O9XDtsM8tHutFUZD2WfbsYGdG4dvHmwdxLl7vO4cbcTPbkYh9BrY9Sjk+vQE530Q9umKQNfza3tDJoBbjfPZiyQRe/ebiEi0N0HyIS+7lhdWIyp6Zn47W8MMkX0d45Cp6U4Qc4EdO/KI1clZvuYZxOnasA29J77Mqa01ZVYZg8rJ5wDV40ZSJR/xFw6lVIm035xDoZaMTb8Y3CSnnVY7aD3z5BLBtoa4AlXNtYiM7aRxwYWXIXgijUDwLotx8f7Mlt7oLcuurt0hJ3H9iY2VgvPgU+fPd6lPXXwDvqQ53SDHcqd2MBHAcYCa9Hu/QP9HQdgQe2jemiryrXQI/1OXwvzkXjWZkuD0LbzidgssB79st98SV6xXzrwOZJ2hYEwA/bqtH30tuPkq8DJBe9K2/4tbfDA1C3iRsfWjZEz8cRnSFscTz7xz79HN76clXwnnRU+i9Sl8nzSn3xU2IjiV3k0v/PD1TtfHPO4usSX91A+uNI5ZRO8JF9qm+Z4cJlnFtjY3vCc5AWsEN5pv3F9Bsjom0EbN5nWD+WKLJM/DwCmddiMRQJLoae115qga4wh8N0yOqkDWrAChbQG/SRv98BjteDA1Vhb349TntM92B0tXQ0xNTWRfLy6+hqcWYrJGRNYz5nvrZiZQWcMNsSTJ2/Ax/vgve4o97bB75B9XVP89a+QS/XYtWAYbejsA2PGg5NH9VG1d7TGxLX+6OqGA8HJSC7a7/gqm+pz9ayEo9zQXqoiS5pNPALjtyKTWpHHnW2dMdg7AO+CVb0QuXeo3w1i6xscww4Yw35ojd2NtWjhGa5msB2Sw5u5xXiNzt+BfheWF8AzL/jNVconRRAFWlIeaWcnidJC7VrtBx2aJitaDqdBuQrtDpc7Y6JvIErwbjN4RBmvfeWcntPn2d3N2GI8B3v6owOeNqUqg0C8Ta5DnMYOMmMe/V7TyDzQPzPMYchYBBuIgy+gmbmN1ehEr46V+9Im3UV2b6Ozujo6ohNe0XFbgU62sMMusSvnK9tgrKMMxLWjN3Q2b6HfK9hAfdjR+tUuaZ8lePagt3Oun19ezQDb9fGJ9D8dQS8ru+4Rhr0IFipp80uo0Owxc6ayrOFZB5xXOdhPO0W/D0MOMSN/G5tyBT+DGq3trVnyx9UDHNScS51ngpZl6yzlnHsCQsfKArlOuy/1AHThEf2OSJmkF9lO3erLcwrMhw5QjvC3TmbLqec+APYPWpSmfJv22A5tmdTpb2ISsYXyybtKt0enPBGabmAeLPuWeI0x0k6R7kzEPKxqX2IPw48m9SovaWLqXOUSty7kA98dM1/qWX0kOvv1XRb8kT8lv2d/6bt+a76mTEifhTfjb9toEoGX+F1/jc57r5JGHTdPVO9k8MPnK1f4yJXRjq03ZkyPuO/Lt++Z95XYBcsqM03ssdyOb5Mc3IPLklrbHFfmW/3A1S4VZI3H9C+4L0OT/mbm3yDzykqxYjBXbfGyiop2qP4w59T2WIGlBVvWPWvdR+oCBaPekK84MfuiLvS+XT09zFuRbGFirfIke8kAOITaAXUNpf5f0M0U9owqJxVva1nrzNKRYrTUrHc3yx2QoAGPOrmMNJgRpCLer5pNopPd2rDVBP+ZNQDjd3T1RO/AcPQPDsXo2CjKsSszMXt7OuLjjz9KY+Htu/eAfYADE6gQFLRJdFKsdZ59hoRilpqDVGT5N+Yz371/n52ZmprKv3VkaIil4mFgBHfNjW7s5YRqoGkkC8T34je//U0sLC5ggN5gfgvGMhqez+Pajz76KB4+fEi/DjAEt5N4fIb1IwuCKpSOhGu0x4lSqRrQ8H4JxGi3mTI1l8XzfSXBSlC8MkBQfC1e9FkGKM75cIyX36+Y8Rym1Qk4PzcXS0tLsbCwlPsYvOfvxeXlzChYWlrOerUuGdFA2d7aiYX5+ViFcNc4bqaNTmEzdcym0ZGho3Z7cyt/13GowaERPcK89fZ257xvQ6wSldkdr1+9yczjEoLIzTqlLOdQpWngwX7owDAbeXV1DaMHow5mMHPHMZ6anIyff/VVzEyOx8Lsu1iam82VIv/8n/3jmBwbggk24tq1qfjs04/j048fRB/A08zupcXZzB6UUZuN7MM0x7sbKNuB6Bsdio2l7VianYsHXzyM5nIZJViOnb2DBOMVgI4rT65fn4zO0b548eQFwqgZxtyNetrea8kIjM5SW1Pc+eRWNHd2JU/Ig29fzyFML1Hg3fztkmnAqzLdyCVCorJrhpOgQseeDpTDDE65ysUagY7vHQxPsxFcMiaiaTaLH/rN5aAIuRxb7mWGg5tqugRRYatQa2JMNWQElDqQJRyFsU6bLJPDkazRyZg79oJ6hZqlSQR+ZgTI52akNwF0mxsxNpnjFj6bANAtBtcYyxaUsfdyqbaBsCYAuM5CS6wY0BFsusxemSAAsX1Z1w0FoYGpwreduUSXdvvu7irqjWssyYOWJdIBoTxRqRhhb8x2YbwDduoBaaencFitxqmrcOpzlYVKJ3mAMdJpn2V0eH7Kep6j7Mj9KpgzFYBg0ZfjYXt02mvQCW7tpM7/ItOEPxGYBqgU/ArzBJbcx+doNBsY0JmqAcDdcq4UwII050FMqTK1rQIanX+FMuVsztVQVxb4alAecYGywzpulepp/PhiPTb3z2hjW6xubHOtssCAA4r6/CSWdNwPDsZeFboCAMlv8kAub+ezu7snlylq5Ny6eSvB7dzcSjx5Ohcrq2fR3TMT9ZcYzafb0dl1ES3l5vgf/8O3GAzME/Pb0zcU7+CbmWtjUdu0j/y7nSt7XO63v18b5cFS/OSLj+JnX/0krk/fiadPH8fevrKjI7owbH/+05/Be8sxMzYZo8Mj8ezR03j78nn88P0PmV1pyYSZGz3Q/lq8ev0evmyN4fGxmF9czA28dzCQe8r9Ud23vvdBZtdbkkVntYDcvnYgl5wDsxV1aLisdnvHDW8MALoJaIV5dklbG+O2B8+1IHtWkr505h0dGjACWDm+zEl//xQycQuQccpzmvIZaWAa4OQZZj+lAwBasUb6+MQwc3aRzn4NTUGE2YoHGF3pDICWVPrqIOdNPaDT3lU00oFt9GbKD+mruPclPOPmYQBXaYX+6Qjxd7MlBG3ydDf840tAlBmWnJeGEG0zG0InHyglLPsjDaqP0sk/1I6c2ofOttN51lYyu/QYWimHS+mtz358UkXmN0Z3f0esr67nKo4sy0VbbfJPfzIT16ZrY2zoOK5fa49uZOr+3kUcH2zHzkYlSl3d8XruDfq+Of6bf/5foFO2kdEbMY/BZL3MKvK3pvY4M2OtQV+bfB0JcuT5z5G1ZtU5v0+evATImIHZEJNT03Gw7yqp4fjuh9exQbufPXvLs8Eo8FpfXye8XJNZmNsYDgIdN2w28Kicc3WIY6Gz3zIyZj5X3Rxwc52xRXZxTm3tOXKoIUZGB+Ov/uoHdISBG1cOnSHrDGSW0lmpnEbEIDcbEyjr4GxqsFzWZsrkMa5voC2nBxtx//b9+PZ3TxjDIgOzueSmSQbXMdaRAQYB93f3YnN9LcZGBpDDzVHZ3om93WosL27E6spmbsCr/vR8jXumnP6ZxXYSg+CpJfjGLEb3pmhCB7c0lRjD9riHDh2fmGA8qtCUpcA26A90yRx4C+mthf72YegeH5p5b/kbx2iD+eliHHrg9x3kcivHqnFojXHG9fz8MPm9t9f60OC96nFsgC9qMb400N3gbnS4P0aGOnm3x0BfW66U+92vHkdrkysDejLA9xi5MToyHqtLO9x7E7r6JHbWe+P779CJdRiuNWa7nEObhQ4wg7OGZxh4tZxTzXljXB7XxBS4pL+3nEknltywbwbUvvn2B8aMOWOMxVHykfhRPaWcFLSvb7jnAHKci3IFFufoJN2CLgb6+njWabx8/iJu37mTupgbQEfimyLxw++HAGuNPp0mneXueD+7CPAHB16CTxn30wv0NrLmkvbXIo9cfXHBdx1trhKx3M8l965D7+ZeLpdnKafezi4wP+hKMKMy6uL8OJ0Wbngmh4s1bUc6AaBHSxE01p9HWzNYC8OhDZlhgEB9VWRIwhMYXKfHlirUcJQ3aqGH3Szh5erBp8+fxq+++Tomrl3LRI5F5LjGyg5YXodMpbKfQePExvS/taWD+XoSOzsH8fbNAvTckmNdbChurX0THZDDGHmnyEaz5MdHeqH/3Rge6Itvv30Sz57PoxP6Y2h0OI6Q+a4ysqyIQS7nxv06xsYGoc++eABuurjA2NreismJoVhbX4zZ92/iH/z+J9DRiyh3NoFNzuPunXHkGvzSbFAI+wD9t7Z5gLHTmWNvwE3Z3NSs7rVsXF30gMvU4ddnbscZNNfX384cYsTtb0VXd0vcuD6CLnxA+3SunGDfnEBvB+jb4dTdn3z2KXKrC925hi7bh2d74AvGC9tGJ+Dqylrqale0ZuITY2mSkkFiM5dbGuBt5H6rtgkTamadxGwCiLLGAJ8v8aEZdFfZ5iaD5Eov+imte2+Pi9t9XdGp2EMnmnTuHBXYp5BnOqw9z8w9357vPa6++1vyD5/aM5nZTtt0xojF3JfCoIT3lU8Sv3KeNpPJLeLOrN/LcXGf99Z5mTwFNedzOMbtoC2TbAxKDySWFBu6qk/sZZBudW0Nfbyf93EjbWkx9/hBz7pK1OsdBzGWzgI/HRv1oDrU/vjyXjQ3n+UY2ydGPNusXM7SQMjV3LOJ6w1eiO/SYcozCtp2M+Mtnr+JrTIY925fizdv55C5x/C97gjLanWF5TJ6OnszOKEMymQbeKKDPg1C+yZLtSJnTfgwEeoAu8GSetq68qjjLjEUjv4Cc0ob4hQTqdRtZgtWoAWUNvqt2EdKp6/fzWh2VU2xardw4hrsNsvczf1c6dPRWRP3P+qHW6HNw+UYHe+zxHduurm6vR/Lm+ipw6b4+sflrCHc3u6cnsbSQhWe7o+XTzeTvk7Pd2N+divaO9yokbbWnMQOKnlmejRXbC4trtCXGp7t+BXy1GQX6Ukspb52ngwM+ZvvK4wkrhIDmb3pqjHtHOnAvhQObmgJvGC5r3Ow8sDQwAf62IV+ihUeTS0N0IeJQCYguvfVMVhE3gObozeU5V1d4KwuAwtr3I85AMe7QevWbsTI+DR2VmfMM88MXDpxapH1x0fwfCN2WQmeRndpC1myWOMwy3bytxnKzpsOc+fH746B0RDn0n5mIgg0Uvzj1+RR5AH9zrGABhysMmOZuF8aBQua8Vzc0NIRJ4kPxJHylr4R22Cg2KRK5UdmSzMe0pT4MZ/Ns5RB/+uXv/myRdIvD047J+nSifvwznYjtzIowd++r17ZD9qf34sD+bsyJP/OQ8X9k0c/3M+X7fO7vAo7JA2ginMM8xTPpd/K74G+XuZWW9CM2SZ4ydW9nUkHJo7ql1HuKEc//uR+/PTnn6Ej9pnjs5iY6IkHd68jV5oST715Ow+OP46B0Zk4OqtFh2ynP2VpYT1aG5pzdVpnGRpsNQBWoj21cXCyiO11GROjYqhSNJZq49XbrTgFX97/8lqs7ezH+jJtPrG07n6c1RxFq6URzw+io6c+Jq93x8z1/piZGc6kiVKLG8tDV+kjkAagI/Cr+E0VIX42UCsNOb5KCsfDfWBMqDMglTYoU2FpniryzKz+crmX+5zEQQU7kHOGwWXKTmlqFaxu9Yc5sOUPjx8jv6VhA7CFHa9tJUnIj9rK6ehXpoFlTEq0BJm0YQBaH1o3eF6fgnN1pG+MtlfOkFfM2T7vJbDBMW0vgQ+cyUNk2DY4ZZdn7lycxTaf+7z3DPbRljYDqLSjyrFtbLC69pbYSn/LQQwMYjtenMTW4X7syp88S9/AyeUpxy9iC7pYwx7YQy6uck4LfKRT36TJbWw9s/T3lUOJQ8DD6INdbCDvv4e8PECZW260AYyzubuDrb4X27TrWMc3bbK88w7juM+ztuFDV99be2CP8d+ifTkPyOx95mGNe6/wucR915D1u4zhPu3b1/AA6zIV6JGz5AlLNF0y7gYwtU2dBxkny3XLv5ybdit/O4bFi4P5/4IX/Us8WFxj4lIp7bIsm84NrnyVeTXtsKKKvpx09mNDyjPOq7hMR7M2QeJYaMDVn4lRfD4PsqyvwfMTfV8Xx9HcUEcfmD9+k4fzpb7j3ldywkCk39NHwrO0A8UJ9tVWZR/5n23we+p0G5tv/sfb65Uf9sfxsNPKuqtEgZRhXC9d6p/UJW5FDsRi3lv56+8mkjtOJta+eP0mV2kZ+Dfh2dKk2vc69DfQLRvb/H3APIMLt8B1W9h0u3ya/OVeipY+V0+7ksJAjwGC+YV5vluW9Sh2wLO2W/kmrcpnNvyq4oZ+eBPIpIP0MfGZI0L7TWzU96q/Tawijnc/0hwS7mlf0MJci+xobuv/hQrf8gXcVZmRDrhuwK/11GemJmJ6cjyGh4aY/MKZqHNL51xuFENjjJbLxCoVy0gUG+IZ4XeJ/u14/W425pZW0yjV2by+toKBu8pkNsf//l/9d3H33v3Mrl5ftw6oS0jdbKggNIW2ESknzk4WgQCNCowuiN8sBZ3HP/zwA4D7CwanPjuuYN/EmJPynGQBncQhTQg2vUcZ48xj337zbXzNe2xsLCcml+FB3CoLl8Ebobp18wZCeIZ2nMfzly8TjLVjVEs0EoQRQpcqOg5GWgpHXzOGUCVr0TpJbVkmQuNVY7EoGSLR+un/HFuz4OMMAAD/9ElEQVQnxzb78ntBntKxRMp3PjMiinDRye9zOTMJViDn30an3GjLSKXE6zMLkFicI/P4BImqhzEw00TjQgNN56AZFdZ2dQMpM0UE3E2Mh7tomy1uMMU2Gb3VAeCY6vB/9ep1Gmtd1i7jfLPf01DlmTKvRGl7XMJsXe2+Xg2/+hQIXe2l+Pijj6C3yRgc6IkSoK21tRGg3E2bqmEtfx2Y169NxZdffJblQXQ8v3n3PjccPeAededHcefuTAxNjMYeBuj6wmLc++JhHDme9HG/ggJ7txD72xi8DPzk9FiUh3piDuCmU0EmbuC4KwsuTgBoAMPx64MwNmCAETvgegGTTkFFp5mhltCwTrrGhgDTTCOBh/1qgS+uMu2LuYOhGUMdvDqm3CBRWneZb26q5JwglLJEBzSigBVApzGCUWWWs/Ous0iqcEylKQ0hM/oEeSk0BATOM2OtkPF+8pUgyWBBcU8+4d3cd4DrDH4IFcx6NatLesngAPdubOY6BFU6JemHDlbpWSeocsD69vKly8o1KlQai/C5RphtT+AOkVwICBD6/m4mfzvKxqWWLsGWJhNUIKjqai/i+nRf1ueTtpvdcK+5LYVvHe2QhpU1RqftS+GAq2d8i9U/0rbZMGZ4pVOU8xyXDLjx3ZqoZmaZDeK4m03n79Ye5WZ5H+vZOYYa3tK0ykImVR7peLYPCueUf8yxqy+KjcGLzJkE9IInFLNAyPkyE915FfjbSLNC6Xjyqry4e3gRT19txnljWy4Z3T9w1UNtZq4Zsd+FD6yBu7bJObTmBOQgyMyorQCXY86HBhAqKx3H/fCSjqFtaHdhZSOevNmIly8vAKA7fMfIG+mLlbV6lNNBOnYODs9iMctlnUZPb11sIUOXFw/gu5v81hCLq0sY4qVYXHweq8ursbayyzzY/qOoowHXpsZjbLCXbukw6Yvnz1+mHrmsP88sETOa61o34+6DiVhe3Y0Xbxbi8dM3tHE/usstjNkZumEvTg4xvpBHmQUFPTOcacwL1t38WuP2TMefArTG0bCEShM82Y982eP5NSjVHWREXXR3W5+7E/6tjZfPlmgzdHHUGF//5jHyZTgDC29ezmZwU6ex0XYdwq5SS/kEjThh8lOp3YwqsyCt2VwXljOSHgXK0pBvQZQO/Sv+c6m6+kC+VG7kfPFbGlzMjTrXv1uRZ9Kouk/H/98GNAC3hWPEl0BbgMRnjo2rUlzl4nflusEBadVa8eg8jIie3pYYn+qJ3/sHn2PIltLReYZhsrfrpt1FhkIGz5tqY3xyEPkNmEW/GjQZHsPorztlzpH/zTtx53oPhFeJutN2xm0nyv0HMXPtMj7+7E68ml0HVEfc/+gasuSAe5sZNR/H1Zp0SikvB4d7GPMO5gzwXt3CqG6P2Xfv4ua1SaaxGu/evOT3wZhf3IxNjBw6RfsHeNZprG8cALwsjWB2xT683pJZ0KcYa+4lZEb20YnOmrp0Yuo40OGvvKru69yQZgz0NKW8x0RJuarDykDr8PBwZqbU1QGC1wH56BBBf31zQctgWua0uOcWAE2ZaDDO7PGlpZUYGR5ivnYTJw2YnX3sijazvkrgjXbotwoPnWZmh/pfyKYedNWXm/uOj43ECjyVjvmTmhgdm8p5cSWeAHF93Q1yB5HNyqEa9N48/e+nPWYhtTA+W0pwxq+X8dmJdYzTSvUk5ufXoIUODNVN2oER2I5+g2+U8a7c6y53xDIY5c7tWzE/O5e8X1vn6os6+tKHHIdeQNWuouyGf6enRqFhZbBOjJZYWl6TO6TslGntGMt1NfDuqXVKxTMRqNAwO7fU3hD/+T//Df09j2vXb8TjHx/HR/c/hg/a4t/+jxwHO7oqSbqusfY8rG2gtyj3oBrneCDToeupcVeZ9tOHtlyOrE5S9j7inq6EyExq+E7+zGSWD3qgMBjUQ/5dg57VWS+IpqmcK9ReBlvpcPR+7i909+5djl7Ci0VGGifKjHnsGDkl1nJcl1bWstb+eS3GbUM7Bjb6/KI2jpmzKvRwzLy5ca7tUs84ZmYdibN0YLXCu9XqLvJNwwmAnvrY2sDH0Qvv7myuJn51iXfiPnEHv7vPTXtzTRztbzM2GAn0z6wk8Wot86RIaBd7WCoLnGJWsvjChA/LoiytLOeS497hQeRAU+yAt3p73Xz8NFyV4woy9YiyWMeJemluDl7cNBhQzeCiekdnoyWmHO+Li1P4uyNugpvPMN57MKzbS6KjXfTJjXjyZBb9W5S3sSSVQZw1aHS/UuApZVwHhvz4xEiOyRdffgrO/ybb3tGhMxd8vjwfd2+Oxb27ExxvBhdOxOzcU2TPHrTbFuW+7jTGNrfPwajL6L338Ec/hpg10Q/BYe0xPT0Tb9/vots26HtXPH42H1Xko/uDLC1sgeMYD/hPWjgyg7imJfVzbUNN7B26IWl7yqnqXm24KWh3/xjPWYA/GjHk4PkPQV6xkyWj3FtH3s/MXeihBO+aZOGKlCzXAzYRD7maREe/AV1Xi8kT2iSOv3aLNoy4I5MeuEZsIg2LMcQ3mQDBPEjzvryeP1LHGBRw9YB/qyu9V+IZaPvqrdM8neHqpK6uvN5kLvdKK5zyDelg8V5iHA1XnejqIrOPTfTSbpOG1KO+bLeOVfeS0q7QIa+h7bJ2HX9FIOA872nGnM53HZfyCwPIvLvnlBsHNuQ9HQ8d9epKnfSeZ9v9XpSXPMq3DuWCbpFZyChttgxMZHvAspxLM7KviRn5Lv5wD7fCCuPx/NvHFnTM1MFe4/1MhutHpz24fzveo++qRxxr72J8u6Kjqzdl9CV0AzfTN7O05VdXwmEjfsDj3h3BQFvE6uf5XHGAWadd8JCOcjfjtO9F6aIysrSTvrcl5hXf6GhTJ+lkE8NY91gc4sbh2ujOcVEqx8Qh6AB9f3JSZZ734/OvhqKlTf20l8kk+2J5xmbv6CKWNk9idvEwNg7r48Vby27WxEC/dlANsu44GrDVtrZ3Y+p6bfz8593R2XIW0zO96J4ddD52+GIH90THLK+jS1xp52rvwskjZjFo7Oqr7Dsyo6vsptgfnNZi6MTcrckT/u01JvA5D5ZgKoFz3KdjD746OxUvmfHcmPJNGjQTUzmqrK6tQye3uwLAEhPI7uP9uH//epwenWbJvCZ4urvrLPp63HtGmxvbFHvWTO5Xz/fi++/exa1bI/Hw3mh8+tEo56Nbjrfjk4/a4sHDi3h4fzAaz3uRQSvpMFXfmnykzEqcKG9Dn9JeltWC1hO70xfHQ3+CL+lLeyvPReaqi9MZpNOK4/6mnE26p29iHGnUMUlbDQLL1d7oX/VdY5M2WhFo0y7y/n7n9OR/7aLiX/GyLVdvX+Iez0vfAceUM1d8Ufxd3MMDSvirv//2OC+f6Tf75KcyQ9vUu1w9K3Wr5yL7tYV9pn3Outp8v7wEs2lvfpATyiTHUHq2TLO8rOzI8kW0tVzuQpcepS1qpQixt8FJV50PDvdGT58l/TbAXbPx2ae3Oe54nGTp3Vsma3z7KDFZCXq6NlNm7jvixkwpy75pH3WhP5as77+1RZuPoqPzOA6gQzdzreytxiU6YP+gLRYWdqBF90NriUOwHreLL7/qBWMgv5pd4XUe4yMj0VfuZVzO4+3bN1yznCvILi8MujpXyHLGStnufKtrDQKYDUyjk4YKugHL8xZfWDpGudkEHTYhK9a3dmNkfJIxbQLrvQVWVLNefz+Y0ZKovt5n0uh8zC4sQmvaQcf5zvGG1sRiiUFVXzzPl3Ni+TDHOfnT8+BndVHlAIyA3NxEnq/sbsVGdS/W+b7MOCyDP46haxMeTB7cYuwsvbPBb+vM0yL3W+TYDvLILH9JyfJsWVoQ+UwDYwdcqqO4jnE7A+OvbG9wj93Y5vcD5MWez97ZyrLBbpCeNdgZQxiAltcyH3uxj/yyksKRNOreBozFKjbExmE1HfZiETeYtdOWNtoF0O6g++zT0Rl0jIza2N+LxR3aS/tnN9djme8+c537b3DuCY13zwT3gliBd/M8cM373e1YRpd4rXtqumI/A7/yAnNqcFhaTl7kP8vNignUmxeew2/uDZWBM21lrv/bV8G+zBfyFosn8SR9dtpcEShuNqhczOMHvuWbNqnlzKUz+UvfkZVd6uuK5Bnp0JJpF2AWV6+ZKGvz5H75230P9duZnFIL3eZmztCo9y5kQuFn+dAl+JtflAv8ptyXnvRtKd/yKs713nk+b077u09+kd4T3xRPKOxu+izfFMeRL5z8AXIl3aSj3wRsPk2Ktd1Fcp53RD4xnp6vLaE/SEd9GV3gHgWWxWpBx7d3dkc7Or6lrSPaugz+9Rb+T3RtG8esuNKCjtrZ3csVIbbLvawMaLhJfxWaKXyDynnb6Us5+GGsxHbQjN+VjeqA9BvQ+ZwzfhBTWVLOlW8mEDpSykL7o57wvvJrXUfP0C8E/yqGjlIr4KIHY24iRocHUKSAAxSHzsBLjGkJQIfWFXCVkVVgdsCaeEaynSiPmfF/89aNJMIfn7+Ks9qGXCqtY9cyAt7vX/3v/jdx797t3FTrh0cYaBo3TIIdk6n8VJnrxFEx6QAxc1XjV8Ndp4plaYaGRlBmLQD29zEIULHzLi82M9Ja2goqiaaI7hQTmvUpYWANmi9/8hOY5yL+3b//d8kw9x/cp31FXyR2gaIlbyQBs6Bu30EpAPBevXqFQb0ea5sbsbS6Eq/fvg3rNZmdWjHbBQJyY1bHyxrCAkvBmwSaWQ88P5U7bVJJZb99ScV/75UjwUXyg7/km2vdkNBlRhLtrg4bCEuHusvqnYMU9oyTARiJzgimSkFHg44tjUs3c9BBrSJVkSezMU9GsGRwiSWjf8yb9fw1PgymWKt3yI1sjdAirFoZJ899+eJlvH3zBkDFvAwOFcT4oa9FN2pzjj75+GE+U0GDyCiUCUZfAhyOnwP6XObvRoS56Z3MzrgIwGXPvp6euHPrVnz+xafRT1u2tzZifWU+Pv3kfozeuBa76ztRWVuPiZuTzAWMgCI5P72M928WYm/LjI6IiemhaO/riIV3i7G/az1rRpLB7WhrjIO9Qxg84tb9MRgFgAGAfvbj01x2bcak0lJHaLtMzpgLpLODzLWOVoWxXRZ4F0uxdT6YyXAR1kszCqrwNnNydGISo6ArV47ofC53l/n9NB1RClqzaw0aCHgUyS7vMcItrUoXWSMMgWqARWGgE9v+yeQKdw0iz5HmXfrk3xpyPktDyIxUhasZvgJL7ym/STe5nJKhT4cifSqc5IUxWdCIThP7qlGpAxzwzm8uV9PxXIsw7e3tx8gvln+bnVgG+J5Cl3yFBgvw6thID/KIwce7AOrmfDbPrTHKijAWwNAuyxlIU17j6p4CBKgkdFLZHgyFD4D26qVM8LhjwBOTt22v3OQ42X/7l8ub8zJAJnN3oTNF+qV/PILflCM66+WvQqjabvvsWDretuEqi0enUjpm6Kxt1HFglg5smEEVA0UaVp5c29AWT14AEtKBfIlRVwY8djLnOplaGE/3NyloIpfQ0Xcexv00FizphHyFd91Q1fl48/p1vHnzCnlQFxMTI1HGIHUnd1fB1CHbo7kunj57F51tGKPRGK9ez3JtTa5munFjNIZHSmmEry1exN07n8af/8XXAKdDFHlz3L9XZhxd3aXhfxQ37kxFZwfyp9WSCkMAgMv4D//Ln8Sr2Rexvr0ej5+8BRgwhrXN8d33zzGUT+L5s6VY2cCgpr/tZcusARRr22NuFnDd2pmyoQ7jSz7I7Gxpi47qhHOVkP10DhgCxvc8pqYnktc21gzyMn/I1Zu3xlNn7GzuZ1ur+0bnT2J32yX7zbG4sM78ubGm5U7Mmj+JSsUlvYVjxUCy/OSc5bwhIKw3LB0o03V6WYs9s+iYF4M89Q1mE2q4Snc6VXVUfjDkaLBK29+TXhh5HQzyGxSRdGqQW3q0L8oeM4ClI0GBdJt0DS3Lk16nrJHeMwCCLq9rsExEK+PUw2kHGCijGBnj6O4LDMPWWFnayrIq1uPWYS/Py+Muaa/nWkWAzmqz5HsGzIStic9/Mhhjw9D65Qn4oDd++efPsjzN2FgvbdpCJz6I7x+/j0++eIhB/NvYXHfDVED8WU1sb1iXfT8mpkZy1YCb8rppn6VujphXQaEGhyV+fvObb6K3bzIeQ5fl/sFYd5PS5a1YmHNfiHdRqTIfjPPNmzez/a4SdJNcjT0BjastygajoQs3dXZ5pQ7+Y+ZocmocGel4OVeC40K+uQHo8tIawHeHMXYjr5pYWdkO97Wpb26Ici/8wlxcQmMG+lz90VpqTtCW5SeYS/W3Tp8Sv5lNVmotx9z8ErzXmsGU8/NajBSwzyUYp06jCJ10fBaNyLc7t+7Q5r6UOdMz03GCnoqaEvL5MoMlZrJWGSPnyfZ7ngGtxoZWztXworPIR8sUuGpla3M3x3tucZXnNWbmtbXQDRqtAe41fqVBSxu2txUZ9AZ9DEZ2l9vRz90ZuLUky872ETIHkNsvLZ0zVp08nWfqYIYf3ANAp2ZTow539BcGtY7Z6emRqGGcpVdBb31jV5wf7cfdj2aQOYsxP48Ohoc0ytcY66Ojung7uwWGcbNx9EJdB88p/smDV1k64jceHhOjvVnqz1qzSwurCZrli0c//si8omcwZgXxjIyX5Vte8Xrlvckinl/oDs6Dt/xbB6I86MvVjj3oLoG5SR+uHJUflUuuXHQlZMp/rlUGKi+6APzLK5vItW36Aa0FhhsdssyfjgZRnvqBwU0nvmXBCieOc7eHLG5CNrnixBV+GCucf8k5rYj6gV54B6PVPljOSTowmNyAQX52UImuVu5/7Dyi49BdqbOYs1rwdkv9RXTCc6eWNWAIzYAzGKYTawdDzey/weFhZDXygGs1lKwju7xkuSVlFXiZZzUhm5z3febdjc1rMYwvsZ4slan8cgzUszo0DYKrqw2aluhAuasdOqmJm7cn6Xdd/PXffAv9NmStfgNJ87OLyaeCsHTM8k8bRPmuXXLz5o14+eo5cmI8xsaH4P0SeLQu+rpdKSXGP0oDVV07MTmevL+1u5WfoKbMaJ2aAs/RZ1cH/It/+S+TT//0z76Or79ZidWN3egZ6o89+vroyRv+riKL+mjXBuNeC0/VxMu367G0XI0HH32WiUZuONrc3BdPny7H3Nw++KSUAcI17AIxgThHR68iu7XUBT9otJnEBGWCISzJ4AopNzzUoFc2pUMTutJhrVPQzH3xzlUpR986l9Q36gkdn/LZ1co3sag4Wdr3Je5Ipzbnm7HuS/znalvxaPIBb+ncT6/3Lc6TFwyy+/aZYl15RCe8dGubTDrx+YmheIYP9lPHf2JPD9Cu5D/6mEY89OU9K8jG3NgdXJPBIs613/ZNJ7CfHrsKJnifM8ZH+jCTrcBx9qjI/FWG6chRp3qt/cl7MAZivzznQ1/TuPZ+jg2f9sm++d3r/D0d6PTBFS3OiW/7IbZ1HtIAh/9vXZ+O69cn4t27OeS9yVY8E/4/YZ6VQ2hq5JbOg8KhbZvlm2K8CidG7joLvypbt6HPCeyCGzduZfC2F7vR5LmhwZEYGh6JkeGxGBwYBouNJeYw49PgqXsDuGJqcmI6xkYnYnJ8JsbHpzhPnhnj+v4M1uYKvnJbXJ8Zj0+/4Dl3xZnaiudpz+9Xz+Cdy1heOwGjmgjQHgurh9A7tMnzJseGY2tnP3r7J+PFyyfcYzq6e3Zjagx92WKwpT6WF7eiv9wZj75GR9R1xhb6z3JhWW5AwMqryOov8LUOflcFDg33Qn/Q595OBqntH4STc3fIvLs3QfofwNXapCYqTk6MYo+WOQdZdVzBdsO2dSPxA1eUFKtM3LC7s1M72AQMZPrKVsrCocGyw572TM1FJT57OBjtrZW4NtmfmNYArwC7tbkHW/gwTg5o+5klcN/Hz39yNz7/tDN+9vMe5nc5BsoNcbhnffai5EOW34O+xGf+nTQEXWkXut+GvKmzXz70Zb8K+Vk4ufzuW3zmuWJIdZD8Le7T6S0mMAhmQME9A9yY30BoD/riogaMzDNd8aeT28Buqb0F+e2+Z+pCfQ/c33YoaJMQ//9fzvlVUIABLz7z9eH8v/e33/z96p1H7QPfnUOfe9XHD2Twd/3Mq9XznqtO8cVJnOi4ORf2Vx0s76dPh0vUwwYvbWfKOu6lw9nKBSZmGKhVxoijT+AvA37Lq4tJc2I2ZYM16Qf7u2J4sAt88i7evH0bMzMz8eVnH4PP6uOLLybij//oZnz8YIC+uLHxXqytHcfS3G5cn+6Phw9LcfO6K6tbkeVNPHczs8AbwUbbK/XRxbgPDjbE/Y96YnyiCfuqIUbHSnH/fplPdGXzRbzFXtu2xN/qFvSFHDpFn6bcAP81mKSi/GAs6LQBK3GbvhN1co6eY37pb9gH0Jgy3D43I3MRjbk6YWSsSDJ0VVwjuHlqDNuwHVpRFnGXb7//IZ48e5bJrCYluhfnwOBw+ipcwWkQ60o/O1uZbc54u0+hL6c8cRLtUhabDJG2DvNn20wsFS9fMgeW+7Rcp3Iw93hhqtuh6TpXPYJ37YcZzMfoSr0fUE+SA0I4Dpln73+qLc6YWKe/CX4zsGlPduE3P+WtNrEZeKaZeym79T2YZHfJeLbSYDg8StCHJVdreeY+/dvENnevHZMiO/itg/HsQv/phNdpb9xf/dyF3mv3WuzqY9pxjLwx2NrFmJuQ2qANQDst+aOPQZ9iEzai/rjcvJVjl3weIQPN+hd3qzMu4U3HUr7LRAva4u/aP5ZqYkD5XdnIuZxjMqSbeucKb9qRq4B4OVz6Ovybw/l2TBsaW8G1y8xlsWrNl8+ThuSp3D+VZ8rv0peyw1t6jjLVfp4xT/bD0to+R72psNJGF29tbWygH8EkBpi5mNYySzrX5VvnsuB72yQx+V15KQYwUJ1+NH7IPiS10Vc+DYhLD9K2/JB4A9tjFxln8qyyrgLduaeCb1dcrG9to8uQnUzc3sFxVMCafrr/n/JBmaNMysRN2uqYax+YACYvNba2F8lfzJ12XQPfsyQeGM4gi/JF2rNNDpK6yxJN+m5sX5VxNlnRPQ53dqzaoJ9MvyE9Ur7ncEjnBX9r0zoejGryQvZTOlAuMufOZyFfuUaczzf5rggUcE9+8hz5UDqpm7p+6xejw0Nx/dq1mJ6cCEttNHAjl0S5aY2OeYWrYtcSLgprHbI61uwAvMujAgHlhqAMNgBucXEeYTYWv//7PwfQ/5YOl2Ca5jRAa7hfFSX+D//Bz+Jf/6t/CajZjH/37/8kXr1+m5Or8knFwltnvUaAoFFhYXZgLp1HKUtUEph1b938QALYxFBxWfu1qekED0ODLk+2lEiRKabzJNvPp/e3D1KYANj6nWb6/9mf/Xm8fvUil9UbMEigmASI0IIgzHZogHDv3L0TX/zkS5ihLl6/e0/7X9PO4/j8yy+ju7cvfnj0KOatoctAu5yqGWJxmaBlXSyLo1JPB3hOiyTM6wPhp8Dm7ffkASee9vqy306gTv59gTv9MSp6TDvd9G8TQC6oSAFvUASh5IY+l8znFsaAhN8OKBgYGQZcNwJmAAgQQj3PE0hkpjRtUsAoSHU0pIKl/ZZlsf2tzTqQ66Jk5vvIEMoRg/igmvQhOLbdP/74KMdEYWiARICsoPNTcC9YEcA7N1dLlK31VY9Cc77dcJHO0V8NW5QAzzeibCaeGeJmgbj85Qgwd//Orfj93/sKxTzJ/QBVMFF17zDOdioxeXMaZWlmLtdd1MXLJ28BOlhc0EdPf0fceHAzWhtaMWox6JKOLjFo6G9tY7S118aN2wO08whl0BRPf/gxrMn++vnzsCySwYlDBEYHBr4zKG0FXTGyCs9xREeAjjQNCJ5P/6RTJAPjguLWqIOJ3dHb7Mxr12eiq1xOmnZszEBX6KkcNAR9q4QWEdB7jPe6exggwLYQHG5uK6PLJ2b16Yz0uxmwLklKeoNGdF6bnWUNcR0eZns4ruko5zo3c3NzSQMkPsNPo+XW39WxblAs+0DfjCSq9HX8K4QULs790PAgQg1jHz5zqbo0u0cbrUVqtp3i2iVetuXsw9xo/BXGHIqyoSbu3h6jv1J/XZzXodxKZlIXmVsJdqBV7+8ZGXyAtlQembVFe6RfnTEarRoLtuuKh04OdSwzRjzLOVPRZeSTsdbZb1aaq3IM2/gA+cTl6C6rUvnZ14x4m7nAs5RLjq2GcMG3gk9BuLUVAZ0YPg6ZyqQA+4VzyXNpOW1szTYenNTE14/mY4Pxlm906JgZ4KoVldHlCepNXsFINNBptq2D7vO4OWNjthtGJQcODy29cIEsB3Sub2b9vZ/95Ivo6xmI1bXF6OgElCLv1tcq0BnGlpnelUOeyVxVDqCb2RgaKcWDj67F25fr8etfv+B5l9HEfcyCmJluj7t3e+kzIKsdIADfP3/1HSB8LQaH2jnvMuZW5+KisTZKZWQCRtgmOsIs+pqa1liY246dCvricDfqmy/jq59ej27k184OI3JaG5vrFZSo/TsDdJQSPBR7XNTExsZmArjcwMhsuEuAPMahmd0LuYqqJipm5EmQtccxAbjdq8hLTfCZmd5FzXaN8cPqRaysbMCnZvdCnxiDB4ydtVkVzwbdBBbOPUiVgS6WUs7Nz/GbTk8d8Ofoz+kMwmX5NmjWM80kSrAKXWZgPGnETC+dI9xf3Qo9S0uuajGz32xpNw3WOPS49FmXwQP5070vCvlqNl8CAo4pK+RdAwi5eb0ZCJ3dPOMEWd0YvX3t0OxJjAxNx//9//b/jJ1NyxMdQSMV5vd26iMzDyT3o+NqfP75J7Ew+yrGJ0dicEzn3n7MXK9hDmpifXktrt9sjZHxYoPuqD/CqGxHJ9cjs91zQTo0+7Q93r1diL3dSmyuHCXobWqtjbasI2/gHt64OI6+7jJv6XAVmm9ERx3F0spB1DV3RWNbS7hPytPvX8bBvjyLvqL/I+PDtG086WAHfdfe0Rwjw8PMZz3yqpJ6agY8s19FBzBH7aUu+MaSB8fx0YO7SVNmNFt3f2x8Inq6B+K7b55gyFdjeXk7Zt8s0H435RuJrh4Abm2V+UefNut426edwRzpzC02Qi5Be6PoQXVSJwaSGr2tsxzf/vAs5hc3GLcx6A29tLfLvHUxVs6X+kxnbKTj9M3saryffY+ubYoXL9/F9z/Cb5DcBnxwcLSfy2LdpN2sYOvh78CD1jW3Lni1ehJuYG4G4zZ9MBN2+tpMHB67MgSM5jPAHuIBsY9l4U5O96OzC/096iarO4wHhhoEr1O2B9yj3m1u6mIOFxPM9g11pzHnag9xgivDpGNp3nrl52f1sY6B2l7qjOHRwZyT5bmVKDV2uG93Zrrvb2/E8FgZnHYSW5sXjMlRnFYjvvrZFxgwNfHyjc5Kxk98SR80CNznIrUmtJ4lFi+P48a1iZgeGYt+9K4iwnJ5Zra+fvM6Hdfuo6PTSof51VLWQkRqQGpA6eRQJ3OQ7/KMhtSVk1Gs6DWuUC13lZF1kzE7NxtLy4tx88Z19Jh8DYZQN2GoHh+a2KEToTDkNBI2NndjGwyiMWtpHp1aILeiD/BiXFhXWGPFbFUds8jWhsvoaEEH77kRP6xFe00+iPPD6Gw1GQf+2BJ3eD+d7BiorW0YsLXRVHMan96/AS1tZubauf2jjeenh4zRedycGotP7tzgPGsLW6O/mmNlAKLc051OfA1QHaEOjAagtWF3wVBb22Yi6VAwmxDcqUEFPWXNZrCOq/d0mjgmiLuUr2Zy6VBwpZ+lQG/fmYHO3OD6MrOfj6Gv2bk1+Am9b1LH/g7Pb0UPgVGicOJ0WIeY57mKVkfy3Nx77tUGdkCutdTH06ffxcbaWpS5fyPjJj5YXdvKrKp3s+8SV7mBdphJfFQDr/ckthjo6UossrZaAeuvxts36/R7H1puzn2cdMa+frUAxn8YDz97AGCAxl9V+X0QfXUeu8zr9989Rp+5irEN28dMbIy5c/TWziE876rltixhVXu5F6OjPamHGCpsCDATOkWspvPEPbMuT89pHzTBhIpjNCS1SXTem4AiNtB5ID7yLW7oRmaa4S3mcfM+cXdnuSt5Ugyf9W6hScfNT487T+5/Jq2nE5776rD2Wu8prvFc9YaYTdvB+fJa9Y/Y3d+lgcSAYhju4bmujtSeMdjgPeVdj3nP1MO8Cid5sZrAf5nVy2865sU78qc8mDaOzweL6qT1HmIb9Vzuc4LuVj/6usJ1nuN3AyXaE/bPdl8FKXyestU+iU2zn9zPe2rce346CmG8Qr8WffW74+zvaTuC5XQq+rf99JgbUU6ik27enoknT19Ay+jFS2TDJTYfWMRNDNHU2eZjdFAtmIjb0iKOI4/UuwYB1F86at2Xanl5KQONZoaLocUUNdhDnizfu3rbfjsujpHYslhxLS4AezYg+6Jw6DQ0SQNFaU8zlBluZNsOmOMypqemGOdddO488nMh+fzyAp2C3liGP1yl1Iz+rGsoxezsBmPYmrL/EIximYJyTzk6W85pzyz2MzxIG5saLYF3HGeHtdHdWRu7+zXoN+w+ZLmJFcpedZ/jy9Ajp109Ag5qBt90t4BNXUl7kbTgyiHn0fHSf+CoSZ8mZugc9LW9swa9nKBnXfHTEPce3qLt87Rbh3d3VNOpriA9i+HhHnBtd/So1+FzS/dZws6ysMcn2zE12hb3b5aj7nInS4/VoG8sPXoGXHQFwfDIAGO0Hf0D9XFtejTKvQZCNpA776OnPBRt4JpHj96DD3rQXe5xxcwhq7McBi2QX4pVm67IKpz1Jn/JU/KCL2nOtxfkpy/a73g5h16jY9afpFdpWKxvWWH9QE1NrhxvBrONoNuaYnFhKTGqWNlkEEscXqJvfV7eH33hp/fyph6/ektj8q9BMD9toef6vUhQ9LzCrrKlRbuLe3itf8vLvnRY6Vvwb/vvvbxW3szn5b2KtwFM++t52vtek32Hd/RHFSUulY3KlXpwRxtjgKz5cP+roKJlLQwK9vT2JObuRJ9XmdfBoYG4dfsWmGWFeT8NyzzXQENnZ1Vs1Lr4+OFd7KNOcBx2YMMRts0z8MmzeP36NXRRE/3okLqGi3jx7D3Xwldg5DvXm5Kn5MWtnYNobG6Hzkxa0LFou1piZHQinj7ZiUff76NjXBV1lOPW1tUcbd3nMXmrFFMzTXHnQVeMjltODMy1ewAWsLyo+EU5qN1c2KJtJct+Mm/OR44hMkwbhP6bYWxViiwbaiCRa9XlvQODiVt3s9xfQ4xgNw0PDqVuUX6b7a3vRntvYWEWvFlJmTM8PBrtJqB1dMGj7egE5CjPkRZcgWx79AfIp+kbdF6VUcwX0hn9VxsjPGewuwdbryt1k/4nr9XXYVJXb3dXdKG7TFhtRr5WkZe7zFcd8mGw13JoyGLoX3tTH8qGpZLBU26mPDE+jq3TE23oz472jqhCN7uHB9FNe29hAw6CEU2CMoihbNkGV4ivRgd7aZcrRLujvbcr2pG52+Cm/d1q7qdzfXwyJoaHopdnWzefnqDn99JBP8AYT2CbdiJU3SOigmxyj8hedPF4X18MQHeWatRXZzJeW2tzdEM7lkXvoo2NYBMTeYAnGdCosVY/NqV7gh7Q/gOTobhW/57YQGxpAKMfe8ek2a2dXdkX/IaeYN4RA6lPM4ifvppU0/lOn4OYDaFr4CiTf1aXmfcD5vcDD/J2PvX7Xm2EL1XpsxDbnp2oZ/XVXSBX4UtkSi332sG20fdiIFe+L+vHAjuenRyCBWlfA5wJ9vV6sbI6IJNepBLbCg0nzXhzXvrNlPviAhOt1OkmbfmrcsokGX28HvE6k+r0V+4xVofQpQEg6dcMeBpU4HDGeg+ctX90xni6J5afF8yPfq2iXSmz8r7Y9l5P35Vy2jktnQNcc46+2c1Ea32hBuYbm92n0rK4Rek9k1vUb0dH5+iH3gwIpI+Te7t/4vLiEn3SDtF3JdZVBhay80reOi6+TSQQbTk/V4kI0p9vJ6I4lUnnXchnZXOBybxXJjgwP/5d94//6T//xSAMVoKZrKvkxOhw0HD1fjKHwCYzKWiYSiWVNRcbEbkEtOv01NBZWJiPhfmFjAT+b//Fv4j5+bl4P78UF5yfSo+GnxzuwbRd8X/6P/4fELzt8dvf/Db+7M//GoO5AJy+JDDPlQBUaoIxP+2KHRC0FqUQdHCYZazTHoEJwVcAyMMwQZeGAopAJ5f103Xi2W5fPsehlPhLLS6DrM+JMive7C03n/3zv/jLdP5fm56KMybQLGOJLJ03QBo31nOJ0+TkWHz56ecZLFHISjhulvB+1tqNxUYOLve0VrttNavOhrUjrBSsOXlOhFrLdjmBqbJy+PNbMYl85zMdhgJE2rO6Zm01HRooVH6z9ul7jFKdIBoJnV0dXHUZPQhzo4cv37xNQ68L4WedyBJEkMvjmHMdWj4/nZ7c+5IHyrwKa8vxaOBJcDp8FeYysiVeLGMjsVrCYNjarzB9ZWcz2j8YHm945uLSCvdxU7dh+gHIBpBrpEug9qwwCgsDIw0AGnTJ3Or0d4wExI6KtKej+gTAwmHGQrpwE7hthOIO9GB5GAwH2rmCQWlJgkto2eBMa3sP94v4/psfYUjAM88eGOphbHri66+/jYWldRrEEPB8a2m6eU1bR32MT/cg1HZoa0389pe/i/Gh8XTSb65vxebGDobEbgrNLoC2tGnpodNLjDnGMwU376ytzm/1LYBw2yfA45jz0FrqRCAMAM56mK+uBOzT16bju2+/iz3G2EyWzc0iy9SIpcprp7LPaLjZYxe8YMY3YJ77u3JGI+VqeXY6/LleoeQ95GHPyc1C94tNrqsqEo4539KKYw6hJX/oHLXExcWp865j3Wcw/tIx1+noHoDmDOYYgMuVA9CZ/UhA8gF06ByypIy1V61HXDhgmHnIWLhuG3Ui6WDQWS1ou3djkF8UpsgAQDmsl/dXmCoA5RPpxbfPkNakXx2ezkORYV8Aydxklbb+Le/w0ukrCFSuSL86gZL/UF46DXJzHv5ZK43DOT7yrs4aHf+OnW0z+OG4cmr+zUM518FkhrintKycUR5L9x53BZOZ47UoQLO2HV9p+uKyNp6+xzg91ugXEGMMwBtZWkneQP7S64Ineb4K18YZZDQi7GPthw5qn6UyNTCiQ9lsY+VFb393uMnlXvUk1raqsbJ6HN19Q2nAmcXkJoiCi9qGagyMtGWAstTeGxvbOwCKdkBGd7S0AxLWNjNQe+PWCG0/jldv5qJ7qBwPPrmOofU2dqtvAbC18dd/9TSev9xgPN2UuYV2V1HI1vUez8BFQ2tN1r0sw2tvnizF82cLgCY3/C42mjmFTwwCOqKOWW9PX8zNLRTznFmlsBgAe2xsCHDbgc6Zj7t378GX64BFDE8MSJ0mLplraW6Lnc1K3LoxnRvk7OyYbVLokr2drfjpl/fQdWeMRzmzXN3M8ujYjGiNi+ME3Oo9gzpm8Opc1fhXuXd0tjHXbvpmdnhdWN5H/aSjQPCgg0IiMdNToz8D0PxusLjI0BdoCJotMcZ/zK16SmdCoeOO4L7L1MXJE/x+Dv26mTfimmfoYDiPAeSZe9zs7ewnUGwuAbx6OrOW8K9/9QO05EbZncwx4LypJh48vB8V2uYKDvfhkHYtT9TdZ9AVObG7EeOTHTEwXI7HTzahpx7mzdrgGFL7JxiUjuUBut+lpBgW3HvuPbIYAT86Ohavnm9I8fB1ByDbzc/buL8BihN05gSgvJn2btJ/QGqpJebm3YT9EBq9RGbtxpsXs2GtfQM+o6PQaQvyFcCm/LqkHWY1udGsQYDDo/1ohcYyaFzfgmGzy5iDYZANBmeLvT0ETXUJuqSnRgyGd4wNNgXz4riDEZjjvj73/UHenKrnod1OyyIItpDD1e3cANh9fs5oS4k5Ea+sr69gCDWno9ss3r3989jcQn5vHcI7nchd6zOeZwb84sJGrC6updNSWp+dW07D7PQM+RsGnA5jcmogPv7kZrRbxqwRrKN8hx4G+7py9aWYQlxj+YEKxuU5WKxaOUTOWo6qKXncmu/KXmlSjCLOsYyeqz76GLepyRFoGSN0ZCDHY2RkJN69f4VcWIGWXXHEffb2cjNldYAOJPnJzMnF5fnch6m6j145MIufcQPcnl0c04YWdAN44GCDNjTEy1fzGLoDYBTvb53roxgfm8oEitu3byD/j+OHRy/TGaTuUq6eMCnyzsnxQTqPIZu4PjUSk8N90a3BhtxugWY3t9fpYwm5s5arKlP2ohPUYg30Wxmv1LcUoStYdSKYcYlo5LwaDJHimXBgyk2dJ74E6OPgwWloXD28sLyUjsO7d28npjOTR+ymvlH+6tA3w72/rzfml5ZjBXzgRvFp8KoLeFZiKOU0969Fl7i/QyM4Muhj4+VxjNM3N4NVltSgHWtrTtPRryN/emw4NqFb5b10YC3P+hrwSuN5fHp3hrEZS5m6DN5ySbz9b+Y+F8jcT+7eiKG+jlhjzlS84ntpVqNX3ej9dKCoO3ITchhSejOD6xQjS0Or/kNN/iujLLMhkT2uDlFG6lDL8VQmwjfaEbl5NnK4o8uyGrVR2dXBcQLNXsIL1peHp2wpY+JGk1F3jiwfjmvXxqC3S3TWGnNmaZWj6OxuxoBTL+xAv53g/J6YnhyFz9ejEZ18DM3sgrk728u5YndtYyXbeXRSE7/+zYuUE5b62EOvXLsxE7OLi4nh+nv649r1TsZ+OE4Pt8CxnXGwb1+a49uvnzI+roJERzCmG25+3dQGn/dgxGFbIDP2pf9DxqzUGBVkw+kROA+C67KcyXhbTI5yb/jH+s+71UqUOloSS2jHGNTqQFZkph+8nAYw15pJl7gVXaOB7/nStIkbyn/nTFyj43oXmtfwFZdJp2ecLw2LBX1Jn86b9Cwm8XfpRMd7UYqM+3Mvny2takBb/sH7aWyre8VX6h6xhGMq5pFm0tnIvTwpcRf3cH+RqyQKHpzOB53SyhHbbxKGuF46ShuIf5nAxHdxjtd6f+9l4NFghi+4hDZzL205nmWQ2ox7751BUOwS93TaRD6Ju0xasU3d3eW8l+NhOTQ5K7NG1WO0RV0s7nV8pX/twNYWy55YEq0n9W9iZXh+Hxyl3BBD67xRDytbhsA+t+5ezxJi2sJnF/DTBTTDOB7FVT8ZW+TRETR8DI9tVzZTZ22BMV0Z39CowwZ8jt5esIzY4DC85WpDbV1pQx5T2SNPkO8GbZQ70rND3Y49kfqLfpxfOCE6dugnDda+q6tFXtQdImOP4phrdEK3tLVi3+xmINOV1NJNqa0XfAdeXDUYWGJsTQCC7uhvXf1Z8rcr7o6OazLwPD3WGTfujGVgtrJ3nM7ULmyTzbVKNHXUxOzCWTx9ehENLe1JE46FdOFeYq7INBvdAN0B7Wgt1aSuhTqYr0bkcU3igAsdYOBmVx87FyYfmeWszG6Epk02mxjri529ldzYdOb6BHTWHm/fLSWeNaBl4LHcbR1ocZ9lurbpi/uDTaV+KXc0xN3rI3Ftqgfdesm7iTHXEYTuBYeW0MOo0pgcL8fwMDZi6ylYZQ7ZZrJOfeqO0eF+xvAgluZPkT+0te4YnkRm8mz3SdLxI41LzAb8pPtkMD7TVkImq6/E7Wnv85PJl9Kv/Jl2MOOnfpTvTH7xlXIBGwJQxH1OeRZ0gv2UqwL3dT4F4+tqZ12F59FSEq/mNEAfV/xb+FwKP4e6R731gY8/vOTRv33x9e9+s13F3Noi5YgyxwdcXSHfJR984HX/lk+Ll8cuUicVq2cYJ9qRq9l5hmOhHJE//PRvH+R9cjNzjpmsJ5ayY7bK1Ykd5U76go3GABwj53R8H4IrLBcj1tWGriDTdfr29ZvdfohecV/A3SxZPDv7Lp48/THcd8hydCY47u/BF5fVKJebY2yiPwY5f3igCzzTH6/fvkaWHsfqMjSwspfjvLXZF48ea4eWwX2n8c3XSzH71iTHWu51CV6uxPLCXqyuL8bUTDvzUUnbZ/r6YNz7ZJTrLmJj1eTLY/pXBCJPTvajSRnYAl0jS7SdLbervWjGsSu/TXrIQCFjXGqH7pkJy98MDA1znnubVeGdmqzS0IvtlDTIv+XllZhfWECeurdMJR233uf3fv57hYyHht3zR5niisoz2nXGmFoSWO2hPVLsvYGcbUJfcNxZTlsG+rT2vXXNV7a3okrb3ThYXWOw+JBPfRLKc8vn6Oy3wLEo4eLY5Lqz2IeO99BXrto5ZeKU/9KI9tja5hYyoBqryPkqOsSJtaSv47ONrFrjmdvcfwcZdaBNBbavg5ccizWw8fLmRmyip6ypn5ubQhf6PAwaW2JHutnj+YfQZr3y6Pw0y3dv7W3HDmOhTqjBfrqAjk1qXXOvTOirAm+egvOEehnIV1Yytnun9BGsxIAhGxoZp4ssE3R6VIzJCWPspz4meYoGp942kO6eI9K045wyHnqW1t1rDbbgWGFDyie+00fA9UxgYeehz1eWlzPQIjMXPFkEFXV0t4Kp1eUcyrkTh7lantugguCDKjYtMsKVh26Yrx9WWWvwRj2ygT10euQG7efR0+VejSdcbxfUv0Ug3XYaAEjfCS/tFFcoiHlOaL9jUdtg9juyg3NSRtEA3yJ8u6asRLtFDeO3Cw5b2UKvasxBF1VtxcPTOEB+H6M7xKynF+hYeHR7DxqCDtTz+j9MytQvmGPBPKjbHVN9s5dN7XFw0RQb0Nfrly9iY20pLEW/4b5v8Hhv/1B8+9238M3b2GYsdja2MjnLKiDygMll8/OzuZ+WwUHlm7LOl3gin0l/c0z4S9+A8+D0pQzlYDE7/KM9HlNfSBOJ7zz/w/3sQo6Mv8uRHEjM9MnHn/3iHKI/otNmocu0SVNcnNmTTJpK16WaPlxHpdEhgYIPs7a7mWSv3r6NtdXVrD/7z/7JP8EY64xf/+o33KceMHKYitWO9raX4r/6L/8ZguOnWQbnP/1P/zOCxIwohLDeWF5GviU0o/eCTAlNI3Rw0N3FewphT/scMB0vmaWrgpIwGIS3b17HjRvX6c9hZnv6uxnvglOdKQoGwZ0Dq9MygR/Xy9lDCMIvv/wyOju749/923+XbZycnkJYuhzL+r7W3WcyBL2Mp84Aic0I5R/9oz+MoeGhVAYrq0sYFm6mpjPwCPC0loBD8O7yWZcbp8LKqXXuiolykjQIPe5U/f2Xp3ien0bUrCOqYimWFF1GN8B4YbEAN4J4NwNzqVduJnt+GbPzRdar4MF68i4zsoa6grlYFuP9DWoUIMRnubxbo9YghkaB9dKsYe79N9Y3U4AKwP1bGjRiPjE2muNiFoHzIzB5/eZdPH/6HFDVEKNjY4VjifGXxoxI2ufMKqPP7j9Q1NAS3OgILZhUoCA9uWmJ2WAyr1kOzp/OskOEsorq5dMntFXHqJvKbceciqtywLwcojQ34hAAdAnzD40O8B6MZy/eMGYCnIsUSK302ahoc8tFjE+76TCC2qzrX/8Q3R19jIsC0QwfV2jUZnb9zPVryTuuWtGQ7sHg7+8fQFH2pDN8GLoY5Xk6iXoxPgY51tLohqIuuVKAYsQiEHZRDEfVA0Aj9M71KgtrCuv8tS6z2ZnOs/yow1MwpPJXUGiguPO8NfIVylnPkr8LujFrCYDIOEv/8rKZThk5leE5x9pwV07zqyVUPtsyP5KkwR8Va2aSwd/OhVkRBY82cK9i5YyMkYKfdig/nOfchNjZzTks6sF6wCxkjUizMGy/5+rQv3NjgOehUKEBS2ZYLkWQ6v/5o3DU0w/pp3gmvMyxAqgWcqugY0QkQlD6FODLc/bF51y1RVDo9YWhTT8aHG+Xyu5zvllU0HFHe/ZBOKTBLB37bOWJ7TZI4d8qyZwPW8ucpkFLe+yHc+A4pfMWMHYKf+gogwPjFIUocP/25XpUjuA75Iv8p9AXdOsIyHrVtFdQ5L1oNH9r1FoKK6eQ+xuB1zFZLIk3Gm8JLsfFzAA3mMqlirTRpeYHR6ccM0C3Bb00RXvJ+TAoFTGBotrc2M3vDfVd0EtLPPz4IYBnDZ5rjPXVCiDoLHarEdYGv4hqOvjbulqib6iJ67sAHk0x/64Sd25OxB/80T3acRpjk/1hoOCrn/0sNirrKOY97hdR3Q3kpkG79qTL3f1daJL5UizIzYzPyMhY7lViUFJHmgbwcW4w1xojwwPxEkV8994dzhbg7edm2J98/ABAspdOMJe2N2LgGawDlwEqis3UzwFd/+QffRX9g22xuLoQiytLzKt6ry4zKJTdruLRsHZupZVWAK/t0jEjEM+5BbgYBE/eZF6ls+Q15sG9GpzXQu6L75hXrvUeV1lrrlzznDPoTzqSPqv71Rw3S2IY2DAT+PzsCJrQCKoPN7u9qDlkzDtztVKptY7+wgvQSWNzY0zfmETuDMabV3OpV826cyNVM+qqbmS1V4EWdd4ZZDrDSN2Avtwz4TA+/+JmHCMbH32/EQsLyNfFY+T+IToMXoTWZq6NxpPHizH37gg5XRP9Q8q2FmR8TazMHcbC20OM/JPo6R5FhzYljQp+qwBdHcNH1QrjFnHvwe3Y3NmO7753hd9ALC5ux4sXAqcd2vBZ3Lp1LUGlbVJHZlAa2lcOKH8srWPwolLdY35boJHV1CE6BnRcKvOVZ9LBtZlxcEof4As6OtNhQdsxJBSDZr3duD6OLv/9aGiujbfgGsf39p0xDLvu3Kzz+KjCufA699NRbGangNCa/y7PtK6+GVS72wZSa+LN2+V48fx9rMIvZuQboKlsW1O8If7wjz6H79CJkyPR11fOmvgDA0Pc/zBu3h4ATM5Dg5Z42Y3hoV74EzlWc5arp1x5lc6fC+VfQ7jCUcPXzbzUG/K6S47FJ6VSB7y8kThJHaSz0M2eFxdnY2H+fZymISUOa44yhm0358zOLnPfRsa2lXHcSzyibN7eXocn+mJoZCiePn3JNW3o+Q7oGRDP+J1hMO/DzP0ZAHepal/sQC/LK2uxtHqAjt6P9XXLR3nuAfSwFW2tHRiejK3ZNugO6V49ilpPZ3g9+OT2jZmYGRuOLvhubXUlDQxXQ7ixtw42jS75ppCbyHraa+kS2S15DSGTm5FyQKeeq2nEDx53Gbj6LwPCXOs9zLjUgfDm3buUu2YHKrdMYrl3794HntXYQK+iazQqvd7sL51s4gLblJlx/GZbLG2jYyEuODezeU+DwY+e9ub4+O6NuD4xwjHHaon20ybkSm9nKb769OPY3XJO15D31dRBzU1oDq6/PK7EzMRQGioGsUwMUAcqQzWurPc/OuD+QvVg45dx/95t2uQqivN0aFT2DVCKO5HgyAN1t47+dgxKnYwuiZbO0qEF3ahLdMgop1y1YLa9wTaDmCaAuLJGne1m19evTyI33W+pMcuJWOLIzacb6or9m8QU6knxuPuDTMyMMmtH0F9zoFbhFem9BvpthB8vo72zLe5/dBsa2WOcxJdN6DBXIJ7Fo0evoM8L6K4H3mqL9+9eQrstcefOvZibnUdXuRcXemJsPDeEN9iwu14plu+3nMUB7S53NUKLbWCxpnj3eiUwIdKxKd7fA5fpSNmBt11tpUPF5ID96hH4wv1mkC+c4z4Y9TVr8eD2cNSc70VTPVgC3bG8cRbvFlbCkgoabJYgOTw4hV460RRgWHUK/JtOdOhYnGAih4559U3iFF/QTzrCmDOTNzIpCj3jv6RDflMuykM6KXScO28uH/eeHhMza2dV9/Y/zOnflXfU3hP4eK5zqpz1u6umDQiJs/zb1QPajJkQAu2or/yUL7ZdYQzv+NpF1pvQYR/UL77NwhNXFbjE1X4mcxj8KkoSeX/tPPWoHdaprO7QiSydZikGjmvrqG/FXVcJHu3YVvZZudVd7qZ9loLCXkLvqMddaW3/xYSOnc+S332O7fdak1c8ftXX3JeA9qWOd4w52/trt7hKZGioC5lwHfzxOrM459Ffjx6/jlXa7YaXbt6sRaeePaS/Jh/Mzr0P95Zx7ys3p3Rlm45XnUsGJQb6h6OtvTP5RJwn1rEfOu/SmY8dIgzcQcaYud/eXoafCseIAypWVfb7d+6xEq7cXE+HtTqM6YrxyYH45vtfIq50mJygQw3ctXBPN351PBJxR/VoP4ZHuqO3vy3cnN0VoLV1ZpCe89zWWAZDzs1VkO2MMX1VjwyMjsZ28lGZ49BSylx1tk449dJZOijPLgxKiyfO4/6DGzyffjpW4LOzM2z3TXQmOkb8l3KNucvScHANnBCT48iMmgt0Um8681dWV7H396Avg/p7yOwqzzXZqAN5vJcBPjeWt/yd5W824G9po9xtkpcBUGzOi2p0Ikfq6rri/fx2rKCvHEsdbbPvFrJ/++jkza0K7W3N4I9ByIPqdkxOdDJG3TG7cBlzy9v8jhxl9JPmGQNpL1d5wDs6mpKheadzxznjT6lRWvSPXOEFXXtcJ5h2eNo1TL66jK+yK39ra1gCoy4z03t7y/C3pbR4PvJqFPkr3+QGqky+uMmSsa5QUYaLL22Pjjrbgjop9IKyxYfYyg/ffaevwuOcI/+kE45zbIuyx2NXb/6XvbRPV/dKXctz0gnMM69emU3s+ZynPEj7zuOcq9xTtimH5L/sP/c0MU19p6PYMic6QZWFlvVoYM78zPIzPMfV8fUcq1QPwT+L6Qvp7emOa2DZ2zen0ZeWlLMk9BC49D52zCi6aziuZwD6DJv1El1RwY7vTt7c3SlWdv/ud98iexrhk764NnUTOtxgvmrif/h/vI/3rxjXo9p49ngFLHqamd1iTYN6Hcij+x+NxkefdqA7V6BTV7oexaPvVmKvchaj6PaV5S14TtzCODPvx+BYdXsb+s0BLzbQdQWXiX+N4Yaz7YyPK5QbkRvytLOztb2DjTOM7eI+UXvRAN+MgSX74RtpzqQmMYvJi7nCkzmw5JNzofxfmJvL4MChgQBkPAyKGDrPbHy9NQ3MRxO4rhm7Juda+uXaMnTVQXsvGf9LZToYVb1e/H0SLegcr7X2faa0wefiH/FarhQECBqsOuJ+R/x2huw7g94Rp9lumaPIbOc3rrOcjvRonXg5rB7CtPSiAc0T7BwxZgkcXhLH0Bx528JEFXiSYc5ywZcNyCDv5XW8rRhxqHzm+a7HcI+dU/q0h2xsgfYaaEwzx6R05YF2u3ZfE/yee0pw3wbHizGvBzs0QTMmEHlFaw30Ie7iORX0yTl2uWN+DljMFenIO/WmckMfjP4Sk1Y5JfucsoI/0mHsm75naRfok5GgQ8oLMS19pV3nvP1cBUd7T7GEA5l89+FcV9KbaOhPyiDxAlOLnQdv8Qx5TBvTILuBEBMG9HUq13KFK3rsBH70mrY2cYxyxYfwbFpVJI3k1KHTCt2tf+rgyD1iluPl23dxkbRbynbYJ3EKhJG0TiOdOP5GH3LwiPG3tJL7Ty2Bn9fRu5atQmPECLJvcWkZm+YNPLAeOwa6WjrAmd0ZpLKyidVsTMTJzH7GzmHTr8pjI+DJCzDrJjbH4sIsbQGroKccnNb2jujEnnz//j00Bs5xfKBrnfwTU1OM8Vq8eQ02hWecb8dT3JRykOc61jnu/Mv54njxd05p0qbYwZfyxmtyzv3RY1fXc14RHuYBvLRPxSuOmytD6z795NNfqHwU8gXY04lfCGGVqg8uvheAL6NNEKXnMORMzFHMLSzGKsalDtk7d+7El198EW/fvYZBzTJuA0B3ZySwxDO+/PRh/Ot//d+FG0799V//ksGfT0M0I0iMgs+xyYIswVVmcqMkJWaBnffMieblMc+5Amv2wcxuB3JzcyNrfJoxPDo+nnUeBbZmlagkZQgHVgWn84NDaXhIrN7TuofW/n2PcJtbXEKJIAQhEDcj07DU6ZqbaDAGKpd09EEklifoaAOww6SuCHCJtwEFs3R1PpiJ4uaVjp7OWJ9ltpngnoZ9mDC/MpEfJtPX1YT6z5fPW1/bQACcFwxsX1DYs7TX8RLg9lj7HYYUwAmZ5zGKNWRbGKeWxgIqmf2v8FFZOS4ZIYLi/+55NgNiQ8D5h2PsPPjWkNJZJdgUHGvoucGY1/T0dEVnewkgrKFxjDJw2eUp4/k+nj5/lo5GlzcV9ZVrs10qa7OVGQJeRbTSeoP+rXBOI4Z7qAZyuBx7nab8oTFhQMJyHxub6ygoATDXM68KZTOVzEwpMW+W+JB5Bof6AaT98eOT5ygXQajGB0Yu4PWc5zU1nMaN64Mcx2Br7I5vv35MH3Vy18An9fS/DcVYAfBtZoQ0xxEBtw3tnUC3h4CLbYzvxfl3sTj7Lt4+fRyvnz2Np4++j6c/fhevnj+ON6+exZNHj+N3v/yb+OHbb+PRt9/HmxdvogPw/+23Xyd9ONcuG/KtYDXD22wE6cq+WBKplbFUIMrgOnKcL8fNTC8Bchpx8LaGpMrCsdbQSWOJMU2FwPmeJ51KhQZZJEEBlMDJeUw657j86VI2QYVKeHt3PzeIlD6cSzOclQe+c6kqbT46sIyLm6YdZtsU+K5WcPWLANZyOGapWaP41o3BdII1NRgUgsaR4gI9G5T1Cbne+c6+8DwBoe3SQLySV55j3+2YMi4FqWQMXUs93k/6LbKqULZc4OnWaBNseHKWBOI6r+F2SasSuOPsOTqR5O2CjzEeHUdeyiavUdjaWdtjW66O+9yzC5Wf2X3IH4CFy62/froWlUOMWXg29Q3MzTRxrUvZAb3yJG0QADgnRugzSzzbYWm1D/KQfwP9librzPHWoBYQWkpKp8UGStDsCgNIBjaV5W42yim0rQlj4BzZecA9ekP7cX1ZR2k11ldVmK8ys+nGrcnMwv7ux/dR09gaf/x7P4/Nymb88utvmByM2oPt+OM/+FlMjPYwr6/g0ffMaRe6Ypd7lvjcjMZSQwyODCH/dei46Vw3BvAJ7dvMDAHLcehYcvQdZzN3zZhQ6V3NrUDK5doaLIsL8/AF/IBFOzhY5jwzxwBxGGI63axJfnm5n8fcp0C5oROrivHd1Y1BWGa+6i4SrGmMOqYuuRsbGwe8r3F+keFnWzxmLW/boQNhb6+aNCetGvDSeZjlejiokSi9pXOA476kqyva9KVS1gCTjvx0Uz5purp/yJxfhhvXGdRohS/cRNcyWC53be1sj1IXxlpHI4ZBb/w3/+1/AZipJD82I6MMuj5+9AyjpBLlnnZoPdIZ6yqtmeuTWSrKMjMGcDQK5A7YIbp72uLTLzB238/F8ycaIdZALcfi2n5uzDc/vxr37lzDqGyMd+/W4snj1egbpE91i9HTdxgLgJ/ZlwYTm6O5DYoEVRtoUm4Vmz3Zd8frNIbHRhmX2lheOoHGTuLt28Wk1yFk9D/+4z9CTh3k2DpmGs3SqsFEjRMDMJaac2nxobq8xnI7RWkxacgAroaFAG5wqBd5bqbOAfTtyiHkG/Sm/OnobIy796fj1q3xWFqeY/yY7xOuvxBgy4Mnsba2kgkEBxiKzY0Yy53llFsGY+fnVxizQeimgfbPIxcxEPaO4+WLOca0Dtrrjbbmy/j44zsxTL96elr5PhOLy+8zI/jatWvx/PmL/Iy6KnPcmMG3BNzQk8ZbEzLcFRFmNSkv5hfWmMeWnLvqYSUDxJYds+/qRZdQX2QGGfQMzQ4ODMbm+jrnazgfMw+tYJKezGx683oW/tpKx9YRbfe6sxN0B3RS7ujINstTOjRcgaYuXPyw14EZhINDfVE94PtBJVotF4G8MmC2sFSJb7+bj2s3PqJ/C4yr86UzuA9+qCYQvX79VmxtudnrfmI+s1TM5G8Gi7i57MzkaExhcLsxtgaKfKcT8enTpzz/ygleOENTzivL4Z1GZJmGh06mNHuY8KIEj6UBwBRnxzCeeoXjGVAHFDM2ymh1nXShc2ppeSlWMSIGGF/nexFMePe2QcXilQkTnK/j7xQM0NfrCqTZePH8OW2QyM26BGNxhfaOJeo0UXTQN+r9PzmIj+/dAKfuxzLGhGW2ahEjLeg3DZHPHj6Ml+CmrcouutZSSuoT8MoJNMy11tDu6+tNHL68uo6R8kET0S/3RpgcG4GWwLrQ/n//3/+fkZdd8frNC2gUWUiDpGmDfRrIZo15L2lEx2+FOTEYxnAmRpeP1EHqWvWMeER6E0u4mbLG4/T0BDK4MYNJ7e0tzO1mrkA5PrY0kGWx0P3IUVeNej/lWgm5dkL/61tOoDNLt3Xl5rWX3Ns9xDrKrblKSeeg2cDOb1trO9/bYm5+F1mL/GK++3vb6Wt9bEET1vpfXJqNseGxmBi5FgvwqMESeSpOoC36c//WdPQN9DFP9chx9+xoYt5WoV2MuM5ebImddAq6z5VJEI7rLjJnVxmAfN3aciNZ5A60hS0X/+iP7kVnRyUa0SP9fS3Q8mluPP3dk+UodXbF2MwUo1aPrlpmjhnj2sYiG49+it2Vh2JqV9PKGzrnLR1nECbxW+LkoiSmeki9Ie4ygCVm0TGuYe55+Ua/+LuOcmnUMl6WLHDOpHHnMWmXv/109YpBVXGbOEenmrSgc99zr0oEeb3f/fQ5OsnlG/lPW/KqzI34jB+kxuyHfVS/6Xh0dUNhR1h3vChRJ1bMVW/wrOc4Hj7XhIcsRcT34qWz/yixm3hAbGP7Zcp0YPBpO9W3ZtbZrqRZ2qJ8sUk+zzZqD9oGlYx6Na0wTpDOHRfHKe/NK21k7uW91ekmy40OdcfN61Px7OlzZDPzVzmL1a1q1Jfa4py+lJH9wRyfMxQ6U8QVbrguPkzMXNeQKwrEHEfHB9DcNrpvJG2MzN6mHbZf+8w2GXxLm4kxEQ9ZR1hbW1SjHSq+V0YUfeANjzU1m5Wv3HN1QiU6y/XwXR3y+Q2YojnqDT4xN3vYuGvr2/BCOXm6fxDZgF7t6mvIrHs301ZfHCN7dCwfIPPcqNEEJu3fgVw9ehmrm/Xx6LvL+Pa3x4whfQCLiX+uNkR35VwTMkL4415IvX2djEdRFnETHeEKoKXldeZbrNCUeiHHn76aVCF6cg+w1tY6ZEUZnXUAdthB5uzEygp9RA+LAyzpOgr/W3bIvqkL3TvAFdduCr63DzaGVqonW8jFstMUluKore/CVl2Lt++20mlbQgZIAfvVIjPUVT61ddi4Z9iO0FhtPWPUacLHbgyNdkUFHT03d0Q/xerIf/rvigRIL+e/SMjhlaRW+Ft04NgWE92kRf/IfRL56lzm6f7Od52J0qR0oDNUPvREg86uglRupMzl0TvgHYxpnlHLMeaO9hc2zHnyo7SlPSNeTcxLW/wujcsjV6+r736mnrXtfNo2dYfP1z6WRovPD22WBnl7ne+rv+2v7faY/fDYlf7NN/9sszxcyDP1XrEZvPc3O7rICj/PIJvBFBWs8yTW1HbQgSjGd7PWA53Myg/GtwXe0nbWuUfn42B/I15jj09PDqej8/hY26EtVtZ24RFwPmPtHo1LywvxyYPPua5I3jKhb21tByzeHXdu3Y+52ddJk+eXxzExORnVna5oqumHhqE75sMg/enZHjaWmL4DujXZ6Qyd2ZN7YGXQMjqYn0t01wI6ri9X3pY6wJrggmKfJt9H4Llu5JU4hX5xlf6XtqZSJtM0oyP3treik74wHTkWyhyD3Sbp7qCTG+GfkYHe6O3ieacFLbiqUxlnnE9sPTk2FiNDQzGEPXkCDp97+zZWFxbSwW0d9q31tRjoQ0YgB6xd34m+6OT++iAs1TiEjrjW0xtjyPcR5P9Yd08Mt3VGP/JujLEbRRcNl8sxCKY0kVB521XTENf6BmMcudnHPKEMYsuSTNCJ/jf9QpfIirqUg8Vb2Zf0Bc1Il8fQQyf6+vboREz09EV/e1d0o/uUoadHRzHe3Rs33fekqyf9Uw3IPx36J8pn7nMu/fIcxwGuzO/SmrSFqoEeaEuo82vjOm2d6R3I/rRhk0lX7nl0A7x9jT6Mg1Nu+NnRFSPIkWsdPTHNuWNd3TFe6ooprrUaxxYy7JD+NdCv1AuCYASSuk39qvzMVT1pc7YkpnXVqJjyQhkD3sva+GJKeMJqF36KEeQ1AyLKaqtOyBPrzJ1yPIUKL3nYEeSC6MRGMyHG5GBXT+mvdKNwf9cGMzCTCSXQislXVoGxeoOYRb+DOtiSlSYg6nPM8m/Qj7IhCVL5xTPFgvKovgyD4ef0fQ0MsooOnJyeSf+xtos2nCrNuaWlyL7C7+r91LH6QaUdE60tgyc2MPGlBK1NTE7H+7fvYn1tmbYfxSF4dmBoPBOhaQnYwgAVdGTvuK+joewxqVr9e9ncHqe1TVn2aGNjOZ/vyroj6KWvbwhbzgS1eWyFSuJA29TIWHifpcWF2N/dBssb2Pw72+Tvy8GizJxy39YUL89Rzhev4jxfnnmFRTzmOVf3EQ9enec1nqeemEQO1d2+decXRgMFZz5ch54OI51Jgg8v9AIvFzwIrOy8YFOBaUkRo5MOqo1obyvR6YXMsN4FYFnaxrppZr/tY0j2QgQ27unTZ1k+xY2qeGyhqHxWtqFw7ntMwS+DJZPxzHSUeA6D7Hfb7HkOjG876zIRs68cthmIReen2WwaHFdOa0G74E4FIgC0/z6/UCj0kdOsgTlz7Xr85KdfxZ0HH8XU5FSMTUyG2e5upuo5uWEKbTCalaAbpujp7oprU5MxPTEeH92/l46etdW1DIxoJMu/OjB1jicT0lf74fP5UsymwoX/X01iAr38Xhxzw9V1jBkFjlGtQwR1A0J2Y2s7x0qA34uA1RFoVFLhZDkd712GiXvo2zHgyYg2ZJXtSOUt09mGohH5LLMWeXLxfP45bipbDQLLg2TWNNda681a7JZTamkBwQFczWRz4yCjtzrDBXaS6erGZmbMCcI1LK2RriDyGT57F4NFYWK7dHSa8aJxbgRSAa9AsW6pmQkGFjRgulBYLtmtoOCspWvWmsatBlJzcwMKvI3rmmlfR2yuCey6YnBkIH748Qm0hIGAQcapCOmmjLbW157EnbtjtAEwFG3Q6xMMIAwfmNZmumT8x0dPMlq+t7eDkT4XawCBVZh+Y2U1tjC6l6HDhfdvYnN1IU7hgXr6c0qbVETb0KPZVnXwk0ERd/B3MxuzWm7duB6v3rzKuRDQaMglz/nifMdFp4wGWRounJfTRsOyvID3olPuY6GSl3c1lOQJ6c2x1nlbZMNr3BTzLt00M38uN93l/mb5pnMTvnFudJ5phOokdRmYGf5L8PqVI9Sa5AIv6yAXJTDoDeOl4DcL1vubCZ/BC+5/SpuzLivAUvqzRE9nR3vcuT2K4YCgRYJzKJ28Osh13GSmPDRnUMI6wvK0K1xUhoIv5UGuTIB+ihc3oG/SrkttpV/Bgfexz/mmb3Jcfa7eac3zZXCfrWzQoWE7NXrluQRktteItHIQ4K8Ba399OT++bItyymc71o699/NaFesxRofZ1pXDPcbvPL5/uYGyVynQD9pXGPMq+LPkaxtkpBepkU1U1rk6xPGWR5Sd9ldA4HN1VJspxaFc+XIVsDEr0Wj6EfIralT8hcxbQkZoXJwCJOPCrMU15kZDoAH+aocuduPhw5u0ZSNK7QZdBMPV6ID/2pmbd4tLcVYD//Bd4HF55ga883H9Jgr7Ej1wJDB3Y9zd3Nzw6BSwzYPrm05z47X9fTMSW3OOrL3nig51QAPgRKebJO44OyaF00Ynx0mCCMHE0aGZiuiwCzdrLHHcUjt1jP1xbAHUBwbb4v7DIUDEIKB8HZ3gnjAYndBTd287gOEgltboA2OvY0LjwkwxV57pzHeZpiDMOXBQOwHgOtF1Brm5pJkj54BvN9XyDPVo0hfzKL1d6SmP2S9p1LmVTiyfI2Dy+CDg2vvraMnl9Wb2lyw5BP0gWweH++krhtw5BmejuvgiHnw8xbxtYfBuxezcfG7G2tFZph8DAPTFlBWDQz3xs5//NJ49ewF/tUNz1aR5MwN1WKn/LPvS3tHEdQDle50xNIzM7KhHlw4wj/3xu+9fAOYmIMVmjGj0WTMYYHk+bt78LK+zrvr4SDkmZzrjV3+6Sx8wdJpPYnism/uUaN8C/Tfb303iC9n0zdeP4/NP/3H8xZ99Q9tXGG/0V38bbYA30BE/Pn6C/KmFfnQOXqB33AunA+OgLVfJ7VR2ErjtHQC2MGp18larB/SxJe7evp08Ip+6QaHlatxjyPIbe3sY9UA8S4yYuTg1PQQPvEOmLXPvFsbcUlBu4jcYqyubqSMsC2QQ0JWH795Zn9eNggHrOjSiIZ48eRGVXVeDRcqncrkdQ240BjDMHtwbps86KErImUaA4wo0YObkIXRUbIq7sWkw+pCxHo+VpY30EzfWN8fm+ibfkaPM/wr60/0FKvs+RxlZB97ajhp4exeZPzA4kA51V8np2DhEZmeJGvRIdye8iMy3xAo4HYPRvTeQ+dDb6Ngg7cJY3D/NMjw18J9OSbHo4EAfc2HpwEr09w+hP84Y76Pox6CRftXsn3zyAH24xby1xzxjMwwdr22h63bqo9wzFr/+zffR2NLOc4Zjcnwwn7+5WeHTzcK24VH3WDITBeMAuqChtKMnJkcA1Iy3xonY0teLFy9Sj5l1XZS4QMpCI/IWw5Dz7bF0WiMHx0Yw7Hj3gXn60P1DA/2Jxyz7aH3SPfSzfC5vp2znvr7EHMocnSMawqOjI1FBFmxiOM/MXEuZb9aYAlTHucElx9nNAZ89eZK6Tz1SbGKr40HjTJ2EFOe62kv4GyPhp589wFDA2F5ajD1wtYFxdbZy7b/9r/8raA0cgR50Kb6BXw09zJysLT05MZZ4aBEsvraxlfNupnAR5DiPwf5yGvTbyMB/+A+/CveWePDgHjS3SdsumafhnOcB5ktnq7KqE5lm4HFtbQN8i1HbbP1vJozOqF9NJFE/KTMs4SH1F6XmzuMnP/mCdtfDp5XEYWZYV6un8f7dMmNYLG1XpjU01eaGoaCVGOgHj/X3xvR16+YfpDG7vbGbGfdjo0Nx884N9E9tUY8feqvsHaX8fvpsKZ39B1WzDI/j2kxv7G+v5eaK8un8/Fvmfiz6ysPxN7/8Xdy/O5klgPYqW3Fjpj862k/i3XtkToNlG9ZiZ+sMOhnNVRz1de7705pYK8vg9cID+X0zIDzGpMRY1aKb4KeGZmi0I51Gd28+jP/wb38bE1OD4Nv2qG9pi7aeYVStJWd24uXzN9CMOLYlOkudYD/1dFNibfFBYgnGWR3vvDaBB6Qf6Vn9II1LRzrUPV9yMgNS28ryNq7sLOjrnGe4+rUu7SBrGV85tjXSpXF5zb9NdtKWcQWaK5XFaWkb8btOfZ+ddhIvP+V58YbtydUFvMVoKQW5h3pdB6360pf4yfvZJzFb0jDt9JiOhEbwXK5U5X7yhyugTViwlrN9MoDvsR0MZ3W/ZcyspWumu8+RZi054b0sm7e3V0mbpAiQWFKvI7/rGMsgHrLUxjg2jmcX9K48cH8UHUo6MpShJXSMe2kpT+SNXPHD8y2tpFw0k3V6aiDu3boWb169hRdO4uisIVo7B5nzviw7YVA48Sajc3pu2Sf3v3MPGuww2mJQzbk8OS0Sa1ZWVrKMj/rtCnuLJ3z56TFxBAIf+a7taSZmB3NQ2JNXcyUNOe9ukhg16Eaz+5E1Mzf6wG8R84vvsBG2kqdPkHs6nJoaW+Erg4CWaJXuatCVu9HZY9AomAsdedjg6CwdI81gluZSQ3T3tTGX8ER9O9iuJp4/u4wnjwyqS7PSTdGDdMzpgKJNBjd4aoyODILDTMJAlqBPNzf3kTu7/I3ytdTlRSHbvceZiWK0S8fJ4YE2UEQvWMIg0KuX8zE/t83cMddN6pTVTJLo79chu8y9d9IX4B5p4r6svQy+skTx6ORgOnCgiOjsHoq378AdPy5HB1jHoVanOQ5DyIbNrZ3YZw6jppPz1rFjrJNv4Io+Is91tB8cbyG7umJt5SAdic63OtL+q2uZnORh6Sp5ml+d16v5kzcyaYu3p3tuOtY509+TJnhu6irou4Y2ahdbmkbed3XfFvKz2fJJPHEdzKDjRxtf3SLvSkNXPPy3cofvygNfOpV9Bg/Lt/IhZY/Pt32c4/PVkR4v2s7f2T4/bW/xm/Lgqt2+8ljq2g/X0hb1jVfYHl9FkNEgWOEPsu+2zVtoF/vy3Kvgp/fRzrqq+d/d3ZMYIVcyg3/EFhfo66tKEiVs/XIH/I3N2dhwkWVMP/v8YdJbqdQDxqmLf/8nfxnffvOUObXsi8kA2kp18fbN+3j29Gm8ev2S85XHjdj+2+i3OWR+KatbdLZ3x42pn8atmfsxMzWZ9lg1cXZLTN8YirpGg+vasKfgvgXsiGbwgkH5pnj3ahu5Vhc3bg3Brz1gUfmsHn02nwFiE5fcZ+AEWWTSQAl6zwx5xvvs+CCuTY1l9QY3R2XUmbtzcO9O7lOlj8A9D1G/MT48GD303xUTYhx9EpYDqjI+29j/JhTq17HkD+Amfv+nPwnr1x+iB115aNnQYfDmsqskkJmjfb3RCn9Kt8lX8NqUvhptf9rRCk00Q9Jt/s33VujfOvu+tpDth+CbqY7umOTdAk2XmEdtwRUwgyvipHOTX0w01Bciezj+Po+PtOVzBQy4q4xtM9U3EGVsgmbO1X/pvay6MYy8H2vrjFbISt2jXeFqTO+rjeyKMf1XJonWcG84LAMqxffasJzo0elRtHLf2wMjMdTaFiV+64CmxEWb4IUmru9F75RoVzPH1BUmGDTzvEY+mfhc+dCMnbewtxXbzMERz/b+0rOnmFWfsp7j0r+8ro1rInE7Nkot92ish/ehLUadcTjmb71I8Bu/ufeSGE8+l3+tzGJw0VJOm+DpkxPsDvou78iu8rVt0tlveaxaZLx4IvEFvzs2meCBHrUt+jH1Iw6B3QZ6e9GhnZlY4n4F7tVm8MEyZuJQfVXKbrVZyi++KW+UAenfkE45biBVW9vqGO7dBGFm0o+J0u7RlyUj7R9vLe2iYgX34/ja2mpiLOfahGz14tjETJaYd881uo68COzTm9giLfDaEXNB/+hLPdc73o4HLUtZYRDstAH8X9uEvbYKP6AvaUPKSNpa7u7HFuyFL2e51176dx0XS3brFzKhxflwfvS1OQcp7/m8kvV+93X1/UpG/n1nvy9/89Ti7EL2Onb54qC+hJS50g3zfMbfM9euYZc9jLqbN2//4krg6xyyMQpLM9dUCGZsmVGio0XnrorRJbduEKQj8dnLF6kwNbAVKC61z+gTBCLI2GJgHGAJwE0MNRSfv3iedfHdkMg6yIWDjI7T2MLZbta0ZXMAmQA3l097zIxA2yM4dLmrgN8lozr5PGZmSGYvI/AcTOue9/X3Mdnt0Y7Rr+FvOSGjRDreHQjfZi8U2WxFaR8HTyCn8PNlP/aYtLn37zGW1jI65EZpne2dTGABqKxdf45wcCJUImb6mdmu8/mTjz+J3/+9n+ffGlsSqO3LTXucNZ/JBMnKfvdYwQZOvgpTZigmtSAGjkMkCu7jE+tanccRB8s9/elE1whrQXH3lHty3tx52xr4RnXPUHidGFGDMKUZXzrIGxqh/g/P1WlQEI+krmPdz0KhFkBDsGabipUUKg1XQ5gtYFRZ4bW5toZi3E5hMdjH+Lc2xahZ9H0AZnqZtS69K/fI8VxdxvgfpR2utHDJUisGeVeMDg/HFApyanIsJkaHMeKmeE8A1rpzGZxKuq0VwXEJ7R5XUf47sb2+mkvDXJqtg82NQczMn7k+BWOdx+NHz2Pu7QpwDvDW1RzT10bj2bPntAbmVJlhpA9wf3dtb266iJv3x1Ach5zfks7+Eww7M9G3NzczQ8QAgvsvaIi0tTSgNGl7V2d0MLeKNKN53R0t0UbfOhF8bujhXBt4WV/fzrk1IOZYC2xcaWLJDiPcrpZQEFonVMPDElouMZeJXd6mILY+sEaPWa0KSwNRLrPSmWt5J69znuRt61rqrBf0mVWnY7GnB+ALINBhal2+yp5lPfZiYXklDfIiABNp7Jnxp2GgkE/hpGCEdzXwBAk67HW6er9cFsZL8Cgob25gXo3Qc51j5qZZwnwFse2TvkotGs5nXN8ct26NAq4b4wRD5vTETQYB4Qh6n2MgQq1k+RqX5GnQe48rmpT/NSw1Xq8As5+2ExmeilghK7jUIajMM9hUw3WNACbvLe+7DE3nmtea6SLwdSWBDhj5W97UcFY+6lz0+4VlFRgawYdjBMnBL8q0YlOpq3b4UklpWKlMahoNorXGt8/XYuuIkZEUudjac1m2hz57XxWtx5UVBlEMfqh4lYPZV6dFanLSeOl4qwDGDIo9+PghMngy3CDQ5YL19oN2ms2lPDeLzBIIAlIdVA1Nh/HzP5iEXlFy0Kr8NTTSD90vQzcdGFZz8e7NNmDzJMbGytHRU4rX7xY5by+GhvticHAEejmLN+82EPUXWR92u3JAewJgu888tzBfEYsLq/HTrz5LnfF+dgkFiRym/WbF0MyUz0cHyuIikOXqLI1tjWJfzqegR7nRDq9ZCsXsGUuK6Jwro4gZQObnKO7du8Z5Nblya3nJvStOM1Ct0+MQ0HNZdx4laLKvdyB1jHTkRruW7JqfW4IPOnOsdOK7jNKyDmZAaaToSNHhbxasE6hRZzBIvla3OCPOkXJU+ivopFglo8y1TJR8masB+CcvCQyq6GJXn0k/3DT7v7nhvFahwwP4pDWX1R5jRCTg45xXz1aRZ0VJjeoe7awrNmiU9nR06BzRYaej1P7rrMqMrnrAC+PXUN8aR9WI1YXNdLrV1bt8WgdcI2DnLMF0/0BrLC2/iYHhIWilMx4/fcvfmxgItPe4CfB/Gi+e7UUJmUiX4ZOzmJoYgZaWU8794R/+Y85fj63Naqyt7seLlwtZcm1sfCgGBsuMzUH0DfTE/fsPoJGl3IzKcn7qG2v47rhJFqPqZvWOVR26v3/ITfXdQPcwM76VkfI5ogqD7VEMDA2gN93TgHmvuvJC/j4DJ3RCG2aXb8UqOmRoeCLnpae3NUZGe2N1bQmeov2Tozy/GjeuX49Xr17H4MA48z7E93exsLCcy0I3t9a4zhr4AsFSDA+XY/b9i9irbMbDT25AZ0d8P4rXb9/Dgw3RCVhUHVpzX6M19XepLjrLreGmhm4Iap/sd2upKR2OAwMT8evfPYGiNA6lIeRue2tm9tcjlwxQGQBxuS0kQR+GoAONsyIRQCxnHdrJqUHA8QJ9M9gKXTdrpGEYHyjXztLwM4Nf+aIjZnFlOWXf29nF2OMeJkQYRNBZbobQ8soi10XS2fjwCJ/gsWZ4Z/Eg/pc//RVs2AzPNCGXNtIYMAmkuzwKVrM2OrR5DG+cwzfyDkSjY2ZyYiLK6LiNNfcR2EEn1scPPzxChmE8cH9pwOw/Xz7vygGdzi7Gwt90GH7y8KP4/NOP46N7d+Pm9emcw5mZ67lCx41437x5l/cUE2bJCGWtcl7O5W8BvDpgbW09xjGYDaqYQeReCOrvJuSxRoJBO0vfGYQy4eXVm7fMLxiLtriZmaVf1A8MOnzmijyeAK3/0T/8eeKhlWUMCoSk8jCXNoMH3ORWx9UReE+ns9eZwekydR15oyPD0c9Yra9vxgp0z4NybFTDOhKsydvX3YWBvxk/+9mXjLF6/TI+++xTMF6kIWSGlXWtlT/Ot8Ztd08vfVwF85+Eq36OkEPiDINS6jeDaK6wKGRLI7LVfR8GoaWLePPqVeJCN0/Ucfz8+SzP1xHTEr0Yhg1Nl3Hj5gSy9BKcjKEMhjLA2gn2/+2vfxWff/I5mMrs4hMwywa81B076LJ6dMD2bpUxbIgFnStrFXhZu+Uwbt0YB/fajpZ0EFvH1wx99yk5PqnGl59cj4/uT8bb18+jocbyDS3x4KMJdNkqugxju2KWWx36DSxycYK8GAUHbcIvBzy/B7vgBJo9iOs3byJjqrGysomcVVaiLxnvC3TMxw8+ir/6syfx4sVutNGv3t7BmF3ciDezK9HW2YVcXMcoNFGgEQzbDVZtK3QF9JDjqJHGGHs/g9mpyU2cgaekQT8t9aKtpd4RO4nf5IDcnDHnpXCwq3v83fuqPz0/A8xwTWaSQ68eU9cpF1xR6KoAA1W5lwUvdZH6Sn7Ygy60h/xbbCeWE2u4otr694VzErrlmM82ccLf5UXP1c7ylXYJHfO3TEAQg+mgg+flP8+3/0V2smUymF9wQJY54jxxj1jVFWwrK2t5vqs1NNx1bpjprOO/DM3nvZEH8qirKHUK6/TPsgS0UYztvS2L6vOWl83+0xZ2f4j9bLNv2+Mq1wo0reNQeldONTXVxg3k6NT4SLx5+TY2dg5is3IaW/sXsYXuzpIpza05l2JzA/buqbGxsQMPMWuMQ9YLZpzFa+IY9xTq7e1PZ798VjhWtZG1rQunj3aCm8S714t9dD6cF+1iz5NW1O+ZFHd2zDH3xYIfWhtjcrInzi6PcjN4S/Z0drspu+WRoA/k7+72Af0r7ufeGyZa9faa/QseRw+ZqTkIjaBQoJkOZKJlAZvRq2exteo+OIexOHfJmBa+hY72npwTMYZjrw1ocoqb9Q8M9SH/tIGL5IiWZuwM8GF7Wzdz4wbEBkvVS+o59FZfD+fVp52ps9agos7aDFw1tYdZ7PojusziRX5ajkx5dPfujfj44X3k9Uw8efw4x6cZGeTKPUuwuhdXDTJha3s/5ua30dENyKvL3EdoAJ27t7cBvmTsJkZpS0Ab0Ey1BZ2nnYVe7kF+ZZIEthh8sDS3GbXnHTF1rQ+8ph2DRFUNMHviwOKbuqtIIPJ9xWfOn/aEuEUaMwiYfhqUq3Mt30gT8otA0lWkyamQhg5tf3eluiVd3BfOoJUreiu7e+C3SvKp85B2Jc9XX1qOS341CKZ+Uu9lNrGtLJg1adG/vc4J086Tf/zdtie98N3+Jdb1OlvmddoxH47l3zxD3p+emc5AnJgkqdz+8E5fEPfODF5o2u8GmeykAUzvrJzSoa8bNlfzcFA+7Ybv3a9RvSkPZ310eDvbl/3F3ocedcyVGuvi3s0bXNNBl3yW9AAfnddj70zHfXCDqwQskzi3MJ92tSvS57FbxkZH4za26vBIO+NzFF//7nnaRgO9XbEKFj7Yr2S/XEEzjF4cmxqKofHuODg9iqa2WngKPUib79wbjPHJllhb2oynT8BW++e0eZ/+GXzX0Yq9e+iKyhYwAjZNR1t89vB24oZtMJqlh/vKPXEOf6jnL+FTEywzy3y/sPUtl6it2lqCV+CzC353bxmxQT/XiOOkOXWt2MGVkv79BRihH/vx0MRMzl2cfY88scRcc9pH7gM1MQke4rMey3QYPd2q3OHaba7pR6f3m5jDmNZCd5jxmeCo47eZ86Q082QWt9ZjCezdDxa7MTCcQQBp2kbu8pyVKjaONM9TpPtL2uicS7/St/Oae4nCC/o5Gvm7g34OiD+gNfdylK7Wq7tRRX/azm7wWC3nm7V/ShuW0PUH9M29A3IlHLaedfbda60BOx4CQmaY7GOywX5cMHk93GO6uy+aocsStNoI0+pzlCaXsD/dmNgVBvXgUrgzasWn/MbNUuaZWopAi9fYDRX0l748+2jQ2+ThVmi9nXnUqW/VA53mNZdnzOUhMmonHeullkYwCLrVagE8H9JOzKCvUSNap7/7urkCNX2N9EN+2mC8DWArf/X1XQXaLbnTYXAp9RIYAWxQAuul4OO+GTuWR5kfk01OGe/q7lYc7u1ElTE02CSWff/6RbhPlPtQddDOZuZSPScP86iU6a56OkGncDTtIMt0q2/leX19PZ2laKC/9eg6CJxnOwZgdPpjW7RvlEH2yRUHq/CD8y/ONtu/jG4bH7+G/T4PX1nWBx5H745NXE8fiAHrVuywFv2g6FQx0YVEyjniJFfq16mLGkuxB+a3v53YWia2i9vKzH03Ntzmxhpz0Zj7iSmzlW1ZhpA5ztUWEJJY3gPKRvWyL+WcWDz1/Ad5KU1fydHi2AeZ6Zu/Cv1RfPrz3/3myrnG1KNWfTEZ6d79u/HLv/mLqLt976NfOPBepDJRGQu2NGocPF8CqauHewNnRNCSGc06Jzg/nf08PzfhRHCrjL3mCMNWR+jk5DhgAAHNcyyt49LgIqsfUAhl1kME1h82Mq1jTOea3/1cXV9LgS3gVoHryNbpp+NNJ6QgUief7c0BlIFgEInZ2q7jY6PJIIMDA5J+OlHtk4PmQGkMOuASmopFRZaZubwFNkecfwFzm8mwubkKcNFJWo4jl+5yE4FkChwdhkyy0SRrz4bFc/jdlQ1u9Pnwo3tx986tPNfMDT+dlGKckwWctbzGv4ppL/7/YW7/9qWws66jy7qOmDdESPQNDeYqC5VLCeFiLTgJrqivBfjcdPOwo4xemyUnG7vHghn39tsxgOez70l4tsV2OEi8i5r6fpUIiwx/W+fyZw0QyyNYj80yAjpu3cNhdXU5rEXcmLUQYTzmb5v532L+NRQ7AbYKLpVLb193TE9PQj9t6Qg0o0iH687WBiB8M7bWVzBKZ2HadzH3/m28ffU83mC0PX/2KGbfv0K5Lsbrly9jQ0c1Rm8t9KXza2SsF6PyWmbQzM+tIkh1xFtqqJT19WZn5+JgT8cu4AjyVgFa+qe7tyVGJrsRPijB07r4/ocXGFhm2ruhTy1gqcgkyLmnrQY1iuX5CAfGqJk+tTIWLg9SGPu3DrYuhM/C8kZsblcweEsItL7CmS7Y5NmV/V3A8xo0fsHzMD6ZawMKGv4aZCpsBaEBAQGbBk5VBxJgziCWy2r9tIRPOq05X5p3royS9vA8A0BG5AXimeHEPDvdgnCVfNbuxHhQFtg2A3xuzOheBrbDudthTqxRrcNfR6eBA42wFubOc6XZ7d3t5C+dH1l3DQLb2a1k9FZAq3GVGfmMYSoaLtLhcG2KNoZBFjf128bIawMEFyt83PdCOvV6VyF4TSp//r6SWdKokX6dZwKWVHD5HYXPcTubBql878jwu04kCDHlmeea0ZQrCZQFnKKMUTY5Zj6/EMLFknHHSTmmMrUdXpBBR+RBCnOO2DYNMl8ppOEha6K6CW499HFwcBY/vtmOlUqRQe5SQqARfFfMjbIw26E8hpbMcpb3NNZ1BF61x77aBo16Dxm43Nvbhc5naWslA6CujLD8muWtVJBGn6sYAidHB9ByfS7Du3V7Ito6jwFSZsX1I2cWYo57HB7txM3bk1DMCcZNZ5QtwdACMC91xfw7jPP9EwykBcDlaVSPmmIbDFLuGYDmLuKb3y7F7LsT5vsybt4YjX/4D34eQ4OT8d1338USPCFvLC4YjDrEGN4EQFZzHxX1unRidotz6hz4aY8dZwGLKR/lsnRyjJKbTkN/YcHafZb0asHQuxUrS2vIiQ0AiIFjx5Pxh7ZT2tImnctmclrb2XJce5U9xrsF5d4dy8sAFuRXGqTOI9deBcpzgrhHc6MAuMiQKUGbGk3qJGWlb7/7lhaUG8paZYf3NMhSzFlxXzP9MjAFvXrc/kp/6hnraEsfZuE/eNgf9+62Mg+ncYxBsLVZidmXXHdmCYQqPLaFHCiWQWugbm5u5fyauW7ZlGr1KB3IOvP7B3vh/x36sAewAdBipO7tXmRwIWr2kDd18fIZoL7mND75FJ1Ou9dXa+LRo+VY39qNTz77LBZml6K7YzIefVeJ9WVkOID59//BlwlK371xg9BAHnSgA7fixbNZZJNZn6fQ4j6y2k1p7yBjd9ABXdDmYQapzbKxneoZZc9BlgQ5wdBeg0cuMuBpnfCtXTfeFSgbjDnODFX1mCWpDqvHucKu1NKO/ljlfq48ukgDXj1gxpTlA6ylWnPp0tRTZKWbYdVnRml7R2vO9QpG3Ob6QbQ1D8Tqyl58882jsB7k6PhI3Lo1A8800H7kXsN5tGH811kwlPkeGR3LxIg3795DexfpuOzu6wTfrDBGh+CYUoyND/AsADPz+NHHD2Jt/RBaraBPSsxZH3SK3t/chS4a4v3cOvq/WO1muRIBo5msB9CG+23ovHBD8U740xVT0qzOQIMkA329HC+hE3eRp7Xo3eFcZdDXPxC/+uUPsb2lfi42vpucmIlZ9O7mNmPQWcYonQL/QfeMT6mtOb7//jHy7DLu3bubZWss69OJjDbQ7j4BlcPjePSjG77ZVgxXDBezQwXEjbX2YyM21vZiv2LAwVVVYjmxSVdMTk3lSq89dK790tb/4dEjeAiDA17Ishbcs0hQ+LtXylyEn7JQGag+HgUfWWdXp7LPFqO1wNvyvmWLDCDk5lf8nfrjg8yVF6/wscvfxVQ6/N0kWSxrHc8b12aSXlKuw9c6E5QPo+OT8e2PT9JZfgldnoEN4fxsu0FrA8GWoqi5OIwvPv2IuS+cl+49YRDLTE+DLB8/fJD0bAmJ9XV4kTZmS8WrjP0U+Lq/rz8WFhdjg3lyxZbtECufwUMTYyMY9Z2xvrYSP/ny8zSOVWtimOnpGdV/8pKbmyprXLm2ifz9/NPPc7WogUU9VQYychUc14pFxI1eLJ72+42bo/HVVz9B7i4gF9bQNxiN8Kb6qL6+DVywn3q2u7cM7dTHFHRngNyEAJMFdjZoe+Uo+nSsH57Ar0Vd7L7+fmRXNTHNKQ0/O2dszurTYWo5PHnAFRA9YMcO5ncTWm5tRzYhO/b2xeI6bsC9bRfolOXMzH/zehP9VYb3B+IJ9Dk2ej/qmi9jbHKQ480ZEH7x6uWHtut0NEBagiea4G/33CjDx2aFIfORqw3oDLF+de8gRoYm4u17MOtuNTZW94Me5oo39wdZW7aOfxn+QQ/WNCBf9/kUQ6JDoUsxirhIvNHfN5BjayBAHCNdt5vpxt/KQXWXgVMd8AZUBgf6Od9VeNhJ8LsJUF5vwFwHsnStkz9xkXJRZ/a+9ehP83nqKBOntLfEoMoTncfStdjr6nedZwZGrxzhYkmDo+o29bSrQb2/yUPqQlcC2z4NZHGXbRKzZCIG/OkxN6U0IUUZz59JVzrkc0WDMwjd2A7tQhNPtEfSTuRe8rHOJwMG7nHgKjb7r7PXl+12hbVtdwz8TVlu8EYMbQKY5/gyyGH24xVeE9vlvbhOLGiA04C7+js3TQc3TE8MxM1r0/Hs8XPkHXQMbD+95Fruc8l5ZvZrK4rFzeyXLywTksk5jH2WzWBO3Ci3GxytfBnKMj6WSZLHAvkCDvjbN/c5O0reMbFKTG7flTkiEfWyn54rPekkqqljbGmrTrbTc/TQ29fx6vUCMhXbq1v+2qUN7ifAuByKQwwKgweblIEnyJBhbErGmDlornfMsSEqG8gvbJZtV1Y08nkSJ4ctsb8D9t/c53dpAtqt0bkvztc9xMwyliYBWj7IzfflGWlmfGIUGXdAn6rRPzCcq5hOkM25RyDXuQ+dgTxXJeeqdIU09qOJZa64sayrfRbX+rfjurtVTcxjwMJggTTtPi9jo4MxMdUL//cmHXltc3Mr9wa/vltmjurogxtOHkZXWxNz2BDjo120oS350OfMLZ6BJTZz7Bsbj6OvpyPxV89gf65MNHFpYqY7Hv+wwzzr7FGXoB+gNeeoKMVZlIq6sl2yS36Bf9JB7mEOKJcNBEiHygLpJU/zGJ+ueLcPJnMoG8SxlR3mgDlUTkjT3kebUOeeMkIalnbkVc/Z29svnsvv9rtgw8LGlfc8z+fbf1SZaihtHI+pH+2D/fNc33lCcRfO4X/Zp+J99bLksDJjD91XOPfpMCfLL97D6/JSjvtcfy8Cy6UMqGuTitO1lw2EpMzgPEvO6D8QA+ijMdDn/c4ZUHGsiXeX2M097dYTP4Z1LsCIlcRL4+Pj8ezZ6/iP/+l/Sjkj/hSXj46PxReffxEV8LHjZRWA6Yle5mWTNp3Ewy9uMvbyN7Ixk1G0LVyaCX6hPXOL4Nru1nj5ZjneuIobHOtm9tvbW5kUcu3GSLR1oU+ON1MvHWIT/vDD91HqqInjg/PcP6oDTLm5uhwf3b8evZy7seoG3w3R3dUTHchFS0hrXzkG6hUDpMoYk770C4xPTEOb/emc17lpRrbZ59oZ2rLLK8u56ktdK74YHhjI4MLYyGD6jdwnwLHfAPeYvOveUWOMy/rmWmb2GwQ0GXELHbG8sYZO7o5O7RtkX84/syn/HyNTxG9u4LsKvnu9sgQt1cbtwdHoMQkYzGRA8Jj5WkM3LBztx5HynD7ZH6RfXHgO8lHd5Opt5av0If3qKO9C3g8hM5D6hbMfYbWO7NgDE5XpQxf2mtngJ8C1fe63iN2xx5i4ge+nn3zGOPWhN5fhyUvkUX8mFLWof2nnFm06rb+MdsZ+uLMrSmAYd3GzlDMMDr4DfyDjtk8OsDnQPehXBDBjCo9cgncY2wue3XAJNoDuX++AVZifY47pf5IXrCffzH2lT3HiyVEV2VxF3+tIPoEmjsAeFehQR7pJlybzwKeMW/r0GF8/PR/KTz6Wm+RVX5vomZQHzIpyXI7V+a3voxc9p15WIHm/LNF9yT28nmfnxr70xfJNNfxuvXoTSwwI19NWS3jOgJFb1B/aN8gkA3Dqn9zDAB50hRdPzDZKr+J4+yCv+HZFZ0lcxNw0wp/StklJtsf+uJJW+45mpBw7QsbqW7XctcHTQIf19Q/F6NhkvHv7DjmxxbxwuLYRPDgRDeKBlLFn6fC3f9Jo+ny8HDlj/88asOUvm2N1cS6WzOBnDgxQiHla2srR3d0XL58/RV8sg2OPMqnagIhtUoCZRGedf8WetJkynD8KGam9UsjQv388v9uxfBW/+fY7t8nzilfh9yquKeSu2Ob6tRtpB373/bfQyG7U/d7v/f4vNCYSkDEZOhAlEI0BN6U0S7dcxkDi03qYRstU/jq+dbw6SNAvE2t8SlNU58QZg6GQdQMR6zdptJ/G2uZmsbsyiltFZOaty6sV4Nbhs9EnDhSEZN1ly+4oTCRPI5eCMYFXKkyJlgfsYRQJVhU4GkheJwHpDLXEhRE4jXiBgwKif9Bsdzf3Kpa3unRW54kvDbc0vj4or1RKDiS/CRpLbQCv04tYWaUfOk8wZnVAZqYhxCGgNuvNdtk+s8ncqO/4sADkZqrpbL1563o8fPgR15znygeN1WJTDB+U1JBMmdnB/GNu8/kKB09y4QqNi3Wzdrn3BYSiQjfzygiTzmMz1czI8HgVRWjZmDKG0DAgxIhdK302A1SnT8ZKEU4KVpebKNh8yehJXI7D3zsms5ppkOCbYzoSILN05iqkpCXBmFF152zZZek72zCqJX3aAYJb8fb5s2iFiS0lsIuB+fzxIwy81rg8BoQ++S7eP/8x3j77IZ5/91vO/SHW595EdWs9dlYWYmN5Ppe9n53sRTu02M59OhGspdozFB7jzLwgDxDCtfHHf/AVNI1hf1IYES9+fAEjWtuVtnS1xs17N2JgqBfgVYfircZQn5sTdka5F3rnuu6BPpT6eWCPxYsXr2Ogpz+6O7pRfp0pDMudLTHA+Ua8jVymImwpRTtvQUdLs4GrYhzPa85QoiriU8AtNNHcEw1NAMpd6Bxlt7W5kcEYgw6+dZRLwwpB6cGVCjpja1Tk9NnawEZ2BV2wHAKVcQcou7LEOcyAFROkczdrrzM/l5xjFkwr48bwZFDF+TPzS4e9tMaf+RuUwLkoRM5px4Du7e5K4KDR1ILgHzCiqbMX0GiGDdyWNGUf7K+AzLJJ50eFUtYonMWYWWX+BUoaop0o3H7o1WCAdGY5HuXHnVvjtInr4F8NIjef0tmnPLI8QbHJjEFCQIE0K0/AtwLUpFSen4KWPwSSV45+BaFG7YdTMArMNFRyCWCRYR/6nZuE8YcOtFSMnKwhYHDSzG3BoxrGtqr4jHqfMO7yiSwsD3iuDkkek4rNxugo8hyNawOnLvUyQ78VEKVMfPR2ORYwktRIVYxBRDiPxkBn/P3LUjxZqxmgamTfsjW+sz48Y5rRZH5zl/lTDEHrG1/qajCCJQikMRrVZpEbXGpuak3jFiSWWRZ1yKSx4Y64O1OON6+XY3ZhC4DphoXLMTPTE10tPXF4eoluAFjC3zeuD8W9u0NxUpWOi2BfX285Pv30IwyfnvirP/8mhoZ7kMFrsTh/EqtLO/FP/+gL+roLoO6Pb755HpOT08j0ANhexK2bM9DveSy6sVlugF0EUzTKc7m+S9YZUTNSF+bncm7lD2lJeee4j42OMPcn6Tg7qO5EqaEmhvvLMTPdnzT4q1+9BAN0xfM373LPgca6xhw3s9p0LKizlhZn4VGND4OR9TEyNAw9I3sBXU08zxr3FnOUxlM06nyCVjMjiE/lnjwoAE2aYA5VyAZWMrisboIGlEnqVoGbhjW/5LUyoqXazIL2d1e0GcwwQ02bra+/G0O5JcYnMX47Iz77cjRKTSfxx3/8EHnXFH/552+QCzrQ6rkMuqZfltUy1UHDoAOA4iax1QOzdHUoFkF3SxBdnNGGGjetjGjpuozmdgNGB/H7f/hZ3HvQFkuzGwC3HuZ1Mv70z97E7NwGOrUSU0NdcXmwGd3Q6stHi/H02WG00Pa9o90Ythap4wedQoXRCHh69WqeuY3MkNEIHxsfRL7An02X6Xg2i9tMrrqatnj9cjl52/v09XXE0voadA5vnwpsLtIIihodVuqhOsbLTJO96EFG6TztQGavr1eY31J+WnqpAR3gxp+jPLcG/risRX/BgzsVgDXYwIx/Mw/fv3nJM7vi5q27sb97ib6qgfYcu8uYm1vLgNQ9DK+pqYHoG0Dmt9bkZsMGr5uadU4BVQF6ZtG0NnXyzDI46BTssp8ywnqhLciajk5wCMLD+d7fP4vZWTcyFpccRWOzJf/g0xpLL5kssJuOFGnPrPqZa9OxubWV9NfR4SaW59GJ4TfYV87ste0ta5CLP1rhES6CiNzofXt9CWOuPfeAOL8wU0pHqTXazbi9iKmZiejqac2SV80QwtY2cgWZ9+DhbXDXCjxQg+zujDUMoo6Oixga6kAvGSyFFy7BfoNTsbVbG0srVeRXUwYK5FFr33ehP9c2t2Jj+wys5wpNN0zszeDnIDrr+uQEOqecAQNr8isMfv3b39Gu88wa02GSIFc5r5RVoPMW8PopWxrsFzHJc2OTk9GOUeY87yNjXGVUBce50b+rxJ6/eAX9NDNXinb+lzxbOI8y0Mpgu9JKA1WHtRuFD40Mgz0PYn5hLrO9Dc6bBWUptB3wbjdy3f0p5t6/Y96QY15P+8RPzksom+E7l8n/7NP7cQxNvJtboM8YJSjiRvCRePvu7ZspA8QEK4yFeFPdpIHiXjiueOnp64kXLy0pAL9WaUcaGGgNuqIx7grZ1y9fxFdf/YN0hlpL30wnHSIGC27dvBarGNwGhHQ+uTrg+s078ejRE8b8JLOddHqoQzVONOo0eK4SNizL1dx8EW78bK3WL778LDfUtS7xRw8/ie29w3j6wk1zm8JNhzvamz8EcvbAlI2xsryejugBjP0j+Pqbb56qiZEhnfH2PWMClm5rL8N7a/Gev3UEujJtAGPO/joW4iY1+McffeysxzZ295//1Q9gs7ZobXB10gZ80AGP9cRLxmp4bCR2947j1Wtw5+y7ONRYXN5D1hyBW7eZB8uGYbRvgDeRXXVg5PHJjlyR8OrpVnTCs+qC4yPoDEO3AX2xunKQm3Kn/YFe2Du+iNVNXROtsby4G0e70O8BxvI+wg+9N9jbnzRjxqArbrugFzcvN8te57fBYFd8GYBxLnPFDvRlUtJVlq+G5SE6X1so6VT7i3mSP7xIR7sOaxMxNO61fVxBoJPUVckm6HhMZ6KrhDIIzfM7OzuTz0yoUi+l44gx9q3jXCxlqTnxhBs6WgbF88yEVTZZnkA7TztGmvL+vqUjS9/Jtzpy1XOuGq9hzLL+OTxmu3Tgm22cOhQdVgS/DHi7UrsoLVRk6hf73Gh8Z+II52hXasvpQHJlnIFPbV00HHioPm0vy2aaLOHzCmcDvA1vZoDF8aWtBjBMMshSrdxLp6tjaAfV0eJn9yW6eXM6nj9/F9sHZ7wvo3rWmAlGl+hts/VdxXtpCmudOP2Qe4AF4OEaZECrpRYhBsfVsdYh3dPTTT8a4S1oi2c418oEMU99PdeBBWyHpc105pixLz6wj6focWsyuxr2ak+6qMXgryswysrGerydXwUHlZBpe3F4vhf9Q320oBbdoh75/3L1n82WZUl6JuZXa621CK0yIkVVZlZ1dfWgATTkNIDhGDF/g0Yzfq0fQ6ORX0gMhzDMoDEA0V06KytVRIa8Wutz77la8nl8x8kucN/YcdTeay/h4nVfvnwpd0xf6X4JzZRxFFMTA5Tv2Fhn8YI054bz7fHg3oM4P65C5l3FYbka/X2EXPJ3MC910a531XZQH7owX43oHJ9w01ODw5wsvEEPHMXqsht4m7LJ1ar1adOcg3XFgQYoaNu7/55yrxG77fwE7DE1Epvo143N/egZGMU23sPGQA9d1NFGo7h1fFbHHnK1fHiCfse266mLzv7q6B9uC/d6cmWdq8r2dg3WqOfErj6UF/Q/tCLfWqOt1b2wjIJ2k+6r2FoHcx/VxeRUX9Q3n+aq6N2DHWipDflei369ib3Sefzxy/UYmxqjjw0egyfBnPokTM0nD6WlLz3ROZB0YXvzXUb0015/M0BKW8/v/N2NPzOfP+NpTm8xss4hx9xnNLVQB/nQ66mLssDAH2nZyTHxqfxajHFj6pdictzUTwUutDLag04OFDpH6MA1mjOUp2NRmhS/FpPi/J7fyR5OQvAMv/ML7i3s0qKdqbt5zawRjHH6FmiT+lEbqugL2kn/6JtS5+gz0dlYZZ/wPJ28popxlZS6Tv+PjsQWMLAYxNQc+jQMHjmmTZfyEp3I/9g7DdjpDemE/Is//1mujvvlr38Tx8jrg6OI757Pwe/IFXTYm7fzqQO++OK7WF7eyqwK+qQuz24y+LCtFTyxsRnbO2vR2lkdRxen0QvGeXD/PnSg5bZDGUfxH/7Tu+jsvReb0Njh4TV8sku/ge9q2uDDkzip3s3UZK6GrQIXdPeMYmt3QEencffWJJi7GkyH3t7b4r32anNcaBOdIyf1w9GWk/dyVJmYdq8yDWbdh5blpTF0fSMyxv0HbEN/j6lXulImuw9WpvXielcwXVLWxMho1EJjNZCDY9EOXjVg0FSSXuMeRiNDo2Fq5DZkRV9nV8rdQ/TiBu0zSGYIW64RrHgD310yTg2MsXZAIxh18+woXq4uUX5VPAWjDWBX5sa9kMwVY6d/6whMuQF9npxcZpCt6VUY8JTzSiPLlLbMr0810Yf8xptu8Fyv+15By5CfRBUr2IQl+GAEG6ijyvulySrG7DJmd3diT8Oiyn3cjjN95/raKrjiLPq6u+Na2UtByoVjvquDL7pqGmKiF3uM9zXIdwMpjU5vqEEPY38fMwa7R6fRQt80yQNV6E+eedXgxD48BG+e0MbFg70oI6uvwKOZage+0j8klu/p6ooPHz+Of/jzn9PXAzEGbrl9ezI+/OhJpuHUnnSlihMSMpqZUcTX7jOkX8Fg0e4+AwEaGZuq6Opoi4HuTuy8K/jgJno729K/ox/DMXZiVxxnBHsDtpFZNtzw29RD+mTl93Rgw2vut9TWYhAA9kVrI5iXZ/NqUPSdO9PI8oqPEAyQOpRx1TcBZgQNgG1MNc0YGMyJnelem6a6NoilE1nVR931PzmxfcU9yoU6bHVlnoOtX1Z9fnoB2AvTJoOrwABdPYPYI0NgmPZo7e4BWx/kpFZfTz882JPBgA1cZ3qgRnR9Bm0nxrqmL5EfPMd0mAieDGaUpnY3N6K8j3ynjrpU3K+nH9zT094Um27ciwzWf+4YaMeN0G+uVhXjmIWllnLV6dKqwjTxDWdiFa4pJkqLSVv1opM9ykv5CUDJfcpQbTN+B6/5nOwPykRgJJ+LkSanpqOjsxOb5nW4mbibaddMTt36hcrDB2rYCDYU2oU6N8oWQQxwdNZdoVzk7D4EDAB6J8ZjEGYYGR4q8qDSeabqMcppfHQ4HcsSnALcSBANeqMdM8oXghJcKYx8pgpHIS14cWlQoRAKR6fReT7PSEedOjo+dZo486MySIaHiSzH8gYydY+bSzBAfJ/RJwf7OelgFIEbCcnIOxhjAlAdMj4/y0UIOOOtIBE4Vuri5IfObCNUnCDw0BnhDKdLdjwEgQoN6yrAVcEJhO0/o+0F3EVqEYFSXeZ+ffToEdejKEp72dcSQEYpO6qMAoOQbXRMilk5aa82FZxR/EbA2m7L57JkpotThGJ5H+LGiBLYQpRONtgX5s4ySogC01iTEDX8jExA/GCkFY5ND26rvLUaWY98z6unRGZb8jr/+M6yrF8qcQhfgOYkhwRsigujtYzUL+2v02+1KC43TemIBq756PGdOCltxtXRnskJUNRGLHahbAZioK8bhnP2ugXmbYMONBbdELg2QU8dtONsn7m6Hzx5FI8eP4nZNy/j9sPpOG+mT5t03Pfm5iSv376LVsBAX29rTN8dj+a2OoDYaOxur9GXJzEw1J/9+xLj/96jp9HfPx47+xexMLeUjK1jpgPhxlCipAUPRlM4SYUgA2DcVGHUAOBN/3OOIr/mswC/kfrXNxiljxF36s74R4zOJYIS5d7spFoXgrMLOm/LnJLdXT0ZrScoMXoh6Q/ac1lqG4aNs6Tt0LmGrCs0TGWiw9LoKZW4it9Zz2oUyhVjYQoHBZa0TWdxPTwCTck/rsipQ9hYntGPbaZEgXaNsLM8ecFT2jRHmxE2RuJpEMgfRpbl8Z5X2pzUQWY46acha26/TuSDqVxc9ePEmrzqhIhRDUbcSv+Wo9FpXt262guMeCwG6irQ08FiNGRuHAytGd1OtyRdJ89k04poMOlP48/vrbdKVeq1rf7mdZKzcs0j2Y0rFPQacMongbGO/GRD7pFPCx5QuNbyCscIShCuGssqwIInOKlrpknh1VsuL2kXfeXzlbUZjUY9c+8DGlDGUJdfXsxuxqvZNb6rS/AuIHZSR4XvzLATRyr1+jqdmrSR8UZ8Q1u10dwKcG3DcOe9DqJG0J/6wCgPI7ZUpkaT6VxRdpl3dHcbuQOAckOgw9Ihrw2Zp/3P/2oQDoQ6KdxVAHPzKzEw3ANdVwHy4I2Xm7GwsA4YAVABdA4PGuNv/uaPGJ4lAG+xGd7jD+5hnCGnSxhwi7vIv9q4e3eI71y6Owr/dwGAFwHP29DcKKDZlTnzjHUHshQjD2NYfeGmZk0NzVEqHTAuDakDnKhYXlllCJQ1KuMiAu/i8oxrW5Av/BYn8eHTp+Hqg8npLvjrIm7dmsDgw+CpH0A2XafDVONPBdIK3zlp7YoV04s41jowpJyVtXUuYSzhkdr6ppx4MnenGxMJLoxgtG656gb6dPI0J90gLMuxbr46np7SpZ/tp6Sj9/coJ9NZySEvuN+G6eKcjDhx1UVDXfT09VLeRZQA/KYtOj6qQdYdxNLsTXz1xXIcHdfFwnw55Y/pNoo/nTfFJFdGekC31sP8lUbrpqP/ylV97iXThpFs2r6DnCB+eP8BMvsoFmaXo7XpJu4/7Iv93ZN4/vUmBvkl4LM//vznd+LxgyFk8Uk8+aA7hgGkX355nGlALm6cgLuJTSOWMeBdUrm5sRvzcytZM/X6yMhQLr0+R44+ePCA8W2HHlbz/v3SaZi/9waj6fbtCdk0tneNJj2lj+hfeMIUNrdujeUqMnWwz9nf26fNzfRBQGNu+KturYOO9pN/69Av3X1t0MYotFbmdBO7SINR0OhEgDpGPd1Q1xRzM5vQ50Zu3rkI7R+US9B/VYxPjURPf3usbS7GyFgPdHKO7G1O3dzIffJ6fz99MtITz797AX2VodOq2IX/lFE6ZdWRYitTFCg7GO6kzbt37sXk+Dh9NY+BuZ8pr5AuOXa0JnGMmEJHn6khXAFVkxGZJ/RBCZrS8bIZo2MD8eTJXXh/j34449nb0IebS3XCh41Zl83NY+p2hizroH+ac/mrMjyXxq5zHyhdZ8CNgPoSfXB8CBjvBAO2g7laqedA6uMxxrK2/jLTH3R0DcX/9p9+Sd/qECj4ScPbQABpX3ywtXWYqxWOdH5i8PXyXNs8hOGyurpC3XZpR2385re/hQ80EJTBxen38pFn5bBc5Ww6UZDNCYTps5GRsZTzygs36tMRp551sslVcbNzc+nc+9PDz/Jw4lPktHrDQ3qWJ02tMwrWNUXAwsI8ffwoDRtXp6kTxI/Tt26HexDpUNJL4r0ZqaoM4E+sfQXd/+jpfej5OJbW4OEy2EBdBL5QP3z47FnuESDmFU/mSi56wmAZnf7j42NpvLx79zb+7b/9n2IdbKhe1WDUISNuMY2kATqf/vjHlKssQr6CGewPN8bXOHj85APG9irWaJeTwqZIWJifp97IKsopHDjoW+hAGaSDReygg1V59fTpY+pijusb8PUeemMh8fHL71/HN998z3gVjmVTDq25d0eVDkvlHIqKZxTpgpDfB4f8Vh1upKaeN5BFjORmubkhqUZ8bx90sxtb6xu5D4VOUZ3e7u/y8qWTkFvouNOYh1fbmk0jU58pFenwAneUtpO3y/Dj9sYBz3cD+OOcyHN12fWVeYvPYx85o3M5V5DQ+K5uJ732491rnaVGyqqbkdv0jcFCbkoobeY/T/hbR3UJOrOtF6emVDylLMYe2jK9i5vCltFvpR336Cj0vgahkcmuaFAu2w/SYWIP7hX3Jy2mLHAFtivEXA0LH3H4uxPe/p6yHtpJ3UNdHC8xvys+xWHSlL9Jm+oqKy/temRgFYc85vXqKp+jXJPXchKBU170Xr9TpqddRhucLLMunt7rZ3nKeqQM4PsKf9XRBm1A9aNOeMsTv9kXXuNzxVTiNvWr8sjvK8+wrfZD1pX2iil9pjab9pmHn22vr9qJxWafTqybxrEhy3cC1Wf52VQbcn3WFZr3vj+d6DDicmK4O+7eGo8X389E6cj0PRdxeE7deGY14+8kyQ2yzXGSSI+p+wH8lROWycd1iQetj/prdcUV0QN8bqfehaNV3uNdGOixsroY796+ht/foRd28jfljxPidYAyHfQGiKnrPfmPs0zdsVEo7+B4L8rIb8ct0FeNzXU8ry9XQh4e2o9uzizeBH8i66trTsEBd9KON+DtDOzk6iv3dRoaHAdDGWjiPmZOPqCb+exeQ25iKp7RtjQCy4k+ncFHPNuUcdKAdrg0X4+udAWRKwqkdycsdGxIq7k6mP7RRnLy4oi+01HSjj0xNCi2a40xdMYMmKK6timD/9z3JPcdqKvGXulEr3QlLSnfXF126zY6ZqQ7MXh1VTM44wxZJtaS5gyeMXUUfYOsaWqoSYduc6OpTy6QxRsxMtgfSysH6Lnd6B+GRmifTpo2MPjNjZO6V9TzOjp6u+L52w1w00Pk20mR1g09YEodRHfSqnRe2CTqg+K7dH7Td9KM75W/yvPKb/4lz3I6kcR/2U/qOwOVkk5pp7xj2dKv9OxEogFW8of9keXxm2XlwzmVCZXDOhZvitPr85W/yn2FXCn0rgUoCwr+fl9frrN+lXp4WpyOxeL3QhZUDoad7ws7zcdXyrFsMxb4Vl40ANLf5XPrXI891NnlXluuVpykfHQ9WN50bkBz+sWgtGKSQX3lRLzORfdyevDofrhXk3rrj199h34op4PODe+bGtqQEy0pW3Vu74Nh5E2DKi/hqfb2+nj4ZCrqmy9iaWkL7IltcbIbLW03mcrmMgbjN7+DVpaxjTuH4u9+/XeJ1xrrOmN9Bf3U2gmGBMufHcU2/FMVDbG4WIryXk2sLp3Fy+eLRXBhl/uE1UdrY3tOrp8cXsbKQhljAZuyFkxyUo7m+nbw+T59gLSA1uVjZYGpT0+wKd30tAG7Suxi0Kcb7xr054oQZalpfk0vKe675PqhgQHsQvufjuaUrpRXrt7eQvYoc8ZGx2JjeyuDHU3PqL3uhrpr/N7PePW7yTZqRQmmbK/RLoFmnfucWVtBnoOTBkeiDzyWPIFcYbSiGlq+QM5sudl1eZ/38IhyB9owqMf6yBPpG3tPP9IODBJQVnQ1NUc/ZTpZkTSKbtgE55fQbWNdvdHD71QoTN9Ypu0rpb1MMXwF7+uw99AJbCo5A3WlRvVSroJBh9iWbvDPSGd3Oo6hekzS2kwJpM5vbe2IQ+TYRrmcAUQ99EUduuoGmxvSjiqDr1zFgGyb29nKVQVnYCeDGfVDOLGmrHj48IOCz64u0TsGnlzG1uZGjkMvGM06KhOcFGhHdxmE0cjzRoYGE5/52ZTow9hqXuvkqj7b8dGhDFL1HtNk35qeQMbVxyBj2GdZ6HFXIrgqQT9sVxu2IX3lvjZjIyMxMNCbfDk8OBQjwyPgKvdYuYzJyTF+6+Na7FQwzdjwIOdQBvG4mqkPO2d8bCztK/09+ozFqMWkQGDLTeWep/ozDTSbmBiFb1rBYtgOHW0xPTUFDzTFKpjazaFNz5oT+vSnaWldsU4383x4HTowCKe0vZ4b5WoruQemPig3sHZfqYPSTqyvr4IXTQFUpP0yBdMafaxOcrXLEjakKVwb6gy+bEjsbVCoaZbN42/wpasZxNRJ6YyvGFn9op85ZR90kfqYQ9pBeGf/yVPqNrFGqVTKz8o8+9rfm5rAI4lNkJPQhsyYgeqMiysdvTYxMuM4Rr+q12dm3mU73JtDWV/z9INnv1D5S0gaEC6hsEArKiAxQq6iiBSOKqsi0qkAvkaRcjMDukUnmK6kIZ1TNty0Lub8VoCowgSAluFZAag6hx1sK6sjSxClErfSAh9Pr6846VT4NsTPlidYEnQlaOP7BF8CNxjFyHqjQ3RebG5thhvqGaliWogEptTLeqhAFOLOLhu1XFFG9omHjnLBhwDTutken+33glajkawDxSB4XHpTzNy4SVQSG21z4sFZ6FRY/JMAFBgS/i0I/enTD3LwVlckKMCtg20fcyrMrIvM7EOM6jFvnJuxOS51PNN0MfY/qCkaoYUm3jY7HvU1yfSuyJCRJFCdv+i3jL5yKWSmKoEpFbKOvQLZQ4hWKNi/P/z8p6dEqZFjfyngcwaK+4pNdAXRCD6B27nLZBuj7qYul/h8+OROPLp3J0Z6BlF4zTE/Pxe3J0aisfY6WsALrdTbSPaD3VIcYUjvY/BLY26+u7W5G+aI3N0uxfb2XhxieK0sLWEwH8ezj5/Eww8e8ryz+OKLX8eth3ejc2wCJdxMXQMhNZQpPu7fuQ1jdeas5MWlztSLmJgajbsPbscY9Ri/PRGbML87aesQ/9//t/8cbhTnEvFzl5OdljIi5kLgUA/TtwD8MSTbOpujs7c9+od6YnRiiDLHYnxqOKNHR8Y4JwZjYARgeFUTM7Mr0T/Yx0C4ZAtQArDUwWkEgnyT+b7p/nPoyCgGaVrB6yY8jqU5DRTcubEIfeYs4MX5KQLayI366EI4u8qgBdq8gl5aEAqDCGnvN61BySX79LFKgNFMftSYO0Mw6HxSwDt5YaSQxnEa9BfIAK6RJ71Wg1AwYdQgRSZfSUPtnW0pVKU9lYIbVjcgIJXkriJ4cL9wYhmtlDwIHQs8FIDqt8cPJ3h/lisINMKcuW0CoLgpMNQroQLYUUT0m/e4RFN6tF06xuU5jT/BrG10WaF1k04TQL4/ExDD07mixzIpXzq2LPk9zRTaJ4A2J6nyRnrW4FLxCohUJhX+Vi5Zhs4L5aR9krKE51iuz1NWpExNjpJlL+Dn45Qbc2vlODq/yaXc9rtOGUEbV/FMo/WukVtujA3w4dWl14fHB7F/vBunl8dxfn3E59101NZxXyt0eZGb4F4AxJCTABYnmDQaLy5Mi+Ks+1mMDtVC5/sxPtEDwLqJv/nPX8X+EUYLNPhuZi129y4zCvagfBUvXsFzZaQESue4XBuvXm7E6upxvHtj6p59QKTLV6tjYeldPHt2G+DQHFPT/bT9EAA+FOaRXYeHVwGbPb39KCQjIl0mpwK+iLdv16OMsWxKBDeyMxLZJbpuzKYh7OSszinz+NfWKo8x2gHtGpTmXr11a5TvTJVQnQAZEYry380IsMFBnZuQW1WhnMu7sB+GWTEZas7qIwB8S24w2Q4Ad8LHvP9qgsNjV6ccUS/HoUjp5D4t5uFz1Zs8rDNHWZ25Re0F5KF8Iz2lwQYtqKyN2qtM+kir0oXRGNKFpzStk0WuzNQQGCyuQHGzMuW1q2nu3h2Oh48m4rvnL5GD+7F3eMwrQHYLQIDBqxPfTSt1JjlRJG3qeJLRSxggJ7RNVjIqUz6sTLQLIB7cnaKex9HZDl2fnMWrF4uxtQrnXddH3wAyoaox5l6X4uziMJ48G4U/d2J7/S36pJkxNbdjVfz2V+XY3S9hfGmcVUN/HYCiozBVzszb+UwnI40L/NIAo71uvGiO3noMq82NPdoMaHm3SP3d9+AY40lnXRXjf8xYnNBX9DE80ttXGF0u1ddJ4JLmxYXldB72QWNG8p8wfkY2mZasCVnkKquf/PQTjLI9iixwinjGSZKmprqcVHZywFQKy8ubsTC3GzNvoM0DeJm+HJ/oj8nbIzE4hjGEvioflaKvv4vXfdqxj/66ibm5Jfr1kufVxk///JN04uzslZEB7ekwNECiqwuDZKAH7NQRv/nN71IOOFGhMQlxxrOnTxn/Y8DoduztmIMcjIJ+tU/TccF4tQKa7Y+D/SPkOm1VhjP+iR3giZZWncsYAMYp3JyDOSbhrZO8V6dNU3N3/Pa3L2Jj84CRMNoPuYC+Nl1UuXyMAehGfwYuHEcHoFve0djqagVzNV0jf8vQs5sr7oCRMMQalXVt0EdDvJvbwNBpR2a4WSN8Cd2LteQTJ+x6ugapE+N75KbNfTE6PAq4H88UgHsuNaedf/zqq2yrcj8nxOCP3Hhe2Sqe4TV1GDwmH4ori2AP+wkiR9abrkadqs4o0VduwmnKRaP6z3g/OzMDPdFwu0j9QFm+JvaiH32f+Ai8o75IOU5HbW9uJaYw17eBJdO3JlMPOSkrXvbxGl2m8RMHG3iibrKcWuhLfmeQ4meffYhMK8Xc4lyYFkaDpAHjQb3vJtOmpBwEL/yLf/5PocUZ9DQygWc4Ie0qkpHhAWTxy/if/u2/jY8//DBXkmxurTOW58iLNnCfTqr1+Omf/YQxqk96FWvq3HRFgzJG/DY5OYm8norn330H1trEaJI34Enqr5y0PhosBleoGw0YUX55v3tizczM59Lp3/3uiyzXPQYy5Se06SSYY7RF3XTMiGXdYFQHmxHH7vPy+t187GGsaWQZqWT0n3J/b2sPfatTuC4n0nQKKlOdaGlv6YDPjCo+hq4vkG03sb13nOnj3CDY3Pw11RfR3SqOKSKSB/p74BdXyBxh2LrqVTnUAB02ILP6GH90J0NzenYJvRX4wOAex2thfgWe70p5Ip/aBmWYEzc6P8wNLM3Ig9oCufoQlWBEd7oEKE9Hfjr7KTdTPMqLlK09pB0hvat3TE0gzjDIShmlHnASStqT6tP24MkUluPgNdbV98U4qdfMKy6GKmwk75F3bIv0bdrFCl7S+aqRaFS+z91Jh07hGLRMXz11mHut7w8P3TdB3XiUZXlub29TtgZvodM8vb+wM6+hga18pnzlffK0zzLoQZ3n2MhPpjTy8HnWI3mT03pbhpM/TqZ5ZHn2zfvnaVNZD1NYyG/+bvvT+OY6xyQ3uOVecYQYzihR99pwotNn+vyN9fV81bmoHtXe1A61X4EXMQaueHDbtE8rsXsSsV0+i7MrJwcKnKftCQhM/G75Br65UsAJl2JMDdJpS/mkraR9o51amRR0tbs8WyrtxLfffk3fGKThZrtuelyf5ds3tlOnhTyvbeG9TkoCSKDFK+QSdgLy98zgJB1L2OrqrMFBdaQT6NBnjSm+xDJH6A3sSuT5wJB7T/TGu3cLyK/zmJ9dj7WVbXhoDOy3SX+JX1uog2OM3IMHjT7U2V9MWhrVWIX+bogmdIZyqwiE4TtwvAENTg5oz2knXpxfp+zQ/k3szak8Fy+5qe/42Ejyinsz3ZoawXbaj4XFpVha2YFvG1KmwxrJZ8WEp9HqBmNdI1Obw9Vv6qrjE+xLxnl35yTWV3SMmNq0WHmt4//C1bVgua6uRvSUTp7zGOnryPQvyt261o5483Y7amlDI/rbvYQOoZP6WnBdzRlypCs2kH0v31zStjN0xA64zA2/TZFT2OOQRfKFdOKREzv8qcdSp0Hr2RjaIXaU5wtfgLYOV3ImrysvuNc+tTBTRZnyTEeqPGo7igkvyka+KBu0UcSh+Rv330ivlgOdpka9oSze+zSYLu/lAX5K+Zb1en9oX3nKm8oW6+GZn5FHHj/oan/jc9EOizQYQLkF3qT/lZl5QT5OGwiZyWmdTU2XdeF7ZegRmMTJWDGQNpavZ4yPtDE1Ppa0swLuur62zdbRehT+FenCwDYnzxrgo3/yz/45dAr9HDkpdBNj49gS4EoDJ86xox48mMI2awIPbsAf8shZ2qY7O1vR0nkDXTXFm9fr4NeutPO3di/h15p4NdcU37w8xE6DN9B1O+D0qwvzetvvl/HwyUhM38eeqNpnTGrBPe7pcRTzM/vx5vku19bGERj23t1BfkcerRkg5SrKq3j1/Uoccr3o4vzoIK7Qg67QPYC+DUYzX7/9r7P/EJkxPDoerZ3Q5cYm+rgxJ3/cl0uZaHrEbWSwjkVlvz4iN111El15aZ/Z9646W1heim3kv/zjRqor4DX70IjwK8ZuB321hTzqammNjiZXhtXHCXbGNX1+BR2fYou8296Iud2t6OrrjYnhkaiCDtPvAf+4CgM1jrVKWYzBKjZtpieEhLVfrUcR3awrhAsrB3QhnRsEof9BX2INY+SqgnOevYTsLNOu/s7u9JOcIhtPKO+Q9q2W9+NYvgZbOFGrnyNXcfHE4eFhdA28TZnqjF1sUGWLmxv39fSC80wBDA7iviOebaCceOCC1330hKuN5GnT/1WBYahcXCMHL8A4B7DH2+3NrJfZT/QBqftTXyJHnfDQ3lQHdXfpRz2ySukD6mxvz5SJ7iUkvnYvBicCjt47esvYvrMzb5E9K7nv1fLifGysLMfKwmxsrq0i95bA4wextDAXB3s72Bhbsbu1GYtzc2CubWhrP7Ypf/bt23C1qittZ2bfxtzsTKaFNBjk5fcvc/WqKcG3wJjfv/gWLPp9LPGbmwBvoT/L9Pvc7LvYZMxNjWTdvF9cOz9HXbjGzXW3+OzzreM27zep98zMG17XaMe7WFxciNfff09Zs9S3lH6sOer+9s3rxGWmgLukv8RQKVeTrrENL7DbwcDyvLokVx8bSIltbGokV5pd8HsZunUlsftySN/KI7GEK+8vL11NrZxy1aY+J7AVesWVH+4do/2AeOO52N3Q+wU6Vpkn3lI2OWgFjjTF2/sVi9CrgbfKgXT0w7PStvJQH7p+YicGTa+d6exPkE2Um7YI7RNDGxBgHU2lrW9hZXmZ8V7lHicsoV/GpebDjz75hbNDCnyX1FpBK5pL61xOBDCysj68BaHo0kudgxK8EUPmydS5JkC18jrVjNxx2aJKKMEOvxtVr2BxBl/lZXSKUcoK+3T4oZSMXLYBVloGExDJbAp6QVcF7CXotPO9BuCYIBNBlgCQhqtGBDvOEfk8JyYckK+/+S4mJ6YoG0YfcElisZu/4M3NvNoxWhJ8MzDuL2AdHSA/+966aBAKQHW6OEjWXWDsIFie4N+66zhP5yzXaJwKOl1KY/ucZXXWToGkQWeUg8DSfQ0+/ezH2c+WacoOqlNcTzleqzGWy2BpnznX7Ev9N/a7sfmNSGWXl9TQnzrVzaGmIWEuLR3aOoYlOWGEUaym8XEW3AdZ1zwQYL7XMM3vfP/+1TZWTr+zPTqT/Gz/K4CKyNTis469TEGAcHMZ9g5t7ejthKkQrIDFd6+X4/XrWcbyMO7emoBLzqKEsjEVzBWS/galpcO600h3hHNvV28MDk/Qn+a474qujr4cO2cdHz+5G/ce6aQC8NPehYWZnKn/7o/fx/d/fBFTo7eiHmXfAU0LGGy/M7YCH/NsqczOzqSvMrU/jYePp+Lho2mA3xZWWjluT47GEAb1xK3xuPv4Xtx+fDfuProddx7dial7EzE6PRqDk0MxMNwbPb3tCWwbm9wEyvF3Rg6Gq0JZ3ZwwvmcIyHmUFUY3wHJheSUW1zfi9ex8vJqdi1WEq0qzvalNyUFb3ZjMaFTTjDhT6yoQabUAwBre0mruHo/C1vnd2VHkq3bzNDfUcvJLQecEnpNW0p9pu4SWzk4qA3S+OXkkz8rfLXynU7CItiry/ykojYYSKCoHkk+gA27KelmGucSVGdKeE1ECdCNXFfTyr8unHWMPwZ/1tn6SmSskpsZ6kD06ogV/Z1m/c2hURahg0wngMtVc1s2zsw6cTopUojw8HVOdFL5XeBaC1/QPxcodlzrqmPealBvwmLLFci4oh+7K+4rIGWm6yIdqKpecJONanfU+23GQN+ULeV6h7CShE4g61ZRJPlN5pBKSpzVs3RekvgnZR1+8mFmLP758HZu767FV2qQDTCG1jXGG0MawQwXwDJdlOzveRT9cR11TdXQNAS5H++gT2tLgsrv+nMxyokCl1AANdnVBD7UX8KOzwLS2+izcVKytBeV33QBftMaDh0OxvLoRx5fwOGNs5L1tEMS4X8Xm5jkgUoOuFlBNu6AP+X0DJa1MnLo1mVHMWzuljIZvM9dpV3UMDrUnKDWtGUIhFo3m7xvgHvPqbyB+quInP/lxLM5ux9u3y7QBHpU2ea7RY/Ko8l8DUrnOf9CTk8lG7mpgWMeTos31OtEO4x/95YfRQjnVNy258a+bIZ4cXUVre2vcf9KXqwzMv7694+TFYTy4/zg+fPYhn81jeJxyf3pqOt6+foM8FThiHMDDroLQEFLWeY001VBfTEAbselGVwIE6UBAUfBHdY67eq4wsgp6rMhRy5DO1X2pbzlcni3fGUXEZdm/OjgFdNJrbf0RxsdoPHp0P7795gWfG/neiMqrjDQzhYYb9B4f7SXNC36cKFGftNEHdHm05R4H1hFwfVHUyTo7cVpfexj/w7/+GUbHJgbMBjyK/O1rjidPnsT9208AV+vQVVf8j//Hf5GrQmox6F3yecgQ9zC25XJ7zM4uQG8+qyb6ewcoZw5gt0wbq9Nx1u9GnfVVcYz8N4LbDQnfvJtnLK+juRUQy9icXxj5RofQB+pxl9tTRWScurNY3Wc0isC7A11AF1PnXfpKeQaYpw+PDnQCwgeMV09vF/1vBDEFVl9QV/Q+FoSTBiLsQXhHDKNxohFcR5/+1//ym4zmz1zyPR0xNNoZw2Pt0dPfFo0tjbmXhSkxzINfDXg0WvLW9DSyrT4dN/0D3fH23UuMx9vo+otYXd/JunR0ohuvDqHJujTu6mtdiXAag/09yIPqGBoYBJwvAYjdKLkb4HyQS2pzGTEGqYNYpMtzX4Fi4lUaEnRqCDuRcglfdHe3ML4HMTk1HGMj/dSrKpeiv5tZgQb66PcuQPM5APcMmaJDpSodtG7O6ooWZZ8Ef+fOJP16A3DXkDyNiYk+5EB9zKOzJtCP7e0N8e3zN/TpZPwv/5/fY7RexfqOKQ8KB47GorJXmVikCriJ0aEJ3gNUO/ticGAoJscn6IutcKM4nRe//8MfwQfKvAJTuJJB9pN3bKtON2W3WMSzMqnrUUyYIXLgm5HR0dSj6j6jYHSwybNGtImnljAiICXufY9zqKu/q7sqMltnoXpQ+a5czEld+lpDanrqFmVgAEN7Ov91+PssMaU68870VHz+2SdRD53pkDsFU1RTf+n3hjGfHu0Bk5/AM/QfOMc0I0iL1Bt3oKVtjOnTk3L8y3/2V/HR08c5JEuLi8ibU3ARNH15Fmsri/HTn3yWqyV/8vmnvLZjAM0i66bjZz/9DLquzVU3rW3W6wIdC/1RP2Wq+ssx0SE2MT4Wjx4+yOCTvf0SmKAKGsaghQaMajL6SRlk/ygD5cOOji5kkL+dZrolI5VzpgM5qWwr+L2PswddAl5mTHQ9qStAinx3mRHCq+u7jI2pNYvlzK4Iujr7+xWQ5uLWCeWKrU0wkw694aFRvquB3g7ClZE6gKqh//XVJXDycnzwwQhtv44+MP4psuYG/akz4+qqOsbHpuHdhhgacRLwnHE9RgeuxcnhdWJ9aUUnlAaakzAb1C+qpDmMe+Slhr/BP46HuMggKfGCdO7YGtjjBvuZA1nNcaP2SA2SGODBnXvp8G+nvzqQy9Kv5ZrORnvHgCFXJm3vbCf9S6PpVIMeC/oCI/N8O9p6dHd3Z13Fc/7uq/XI1cY8Rye65apHpMssi3J1gssTvhrAJDYV1xQr6bTnnMQughXEQIn934+/E4FFyjod2115uiqkwE7F6i31mvdo0Lrhunxr+invl46U3/KZk0ctlGeb5EMj3hKrcU1FX8qH3ufkk2WankAdZyCJfOo1lqchrIxwDG2Pq0xc2SXvVtK3SofKFqP4VtbXY21rM1zh6rNS51InJ3eV1xBblm1b/N2+tV9GB8BOt0bj+zersbR7kSkNtUCPqac5v7WZNbNMe6u3yqAE93/TWS9/WI4r3sUOTuIYddvT3Zt9L1256s59dP7wh9+lo1+729Q40o9y3lUu9pHyXzvgCDmxA71ICwpL7QQDupT7OuR2StuxgOxInYmMmJ9fQB5dUo6pZfbAtJFOws5O+gHM09hsXwb45iZWl0uU04CMuE0ZG/DXETrtPEq0+fpSeYvOPREDqYfASz775hwdgy3UXBOm9bKOrsopUo1cY5OcodOKfS+c+HUFqpsaK5kqEzy5LxP6ICcqyweMfd17fNkcA/1dsY/tvbvriolL2l/YK/KtutCgqMMDJ48M1DKfPzq3tY7BP0FutcfGqqn9xLVO0pri1rMhcaHRyiMjrrq+Ri7XRFuzAUlO5IHpwNu/+916zK/sxsLSZgwPjmDHtCCnmhi/jlhZWgHDVcWv/24lynuuOHTloGm2GCfrBn1kih3aBxkU7YRmK9H48hsfUibr6E8dCD2p7xzX4tX7/I9LuV6eczLN39VP/uShPsvgIXh6vwQmVFalv8J0bMjCxNrwOM8DZGXZqUV9/vtSfFq+w/bMZ3KkruSUL/y1eLUo7C/Gy8/WXZ7xTN7krLQj5XDiYu5lzPJ6mEW5ZHulcU/vldbb0AHqaPXimVgHntIm5JLkJ1OZOclqnupdcIQT/tu571PRJ9KDusnVHQZ3yBvibJ3hL7G9FhaX6Tf5yk1xy5yHGQUtL7R3NsUodlZprwx+OkieNAWfq7DNztBU3xKdTgasbPPMkXj9qj2Oz+7Fr36/Gqtb2KWMtXvQHMNHxQqSY3i8FhxZFdP3wHFgYVMxi3m7eL24qIvlBdORHkZHU1uu0NSGKxyCl0WQCHR8Bb+cH1ZFDzpYR7jtGxoahIfpK+wtgxmOucc9Hqdu34kJsEpp/yDlYF9fLzLXFNX63ZRLu1ENjbg6xnzso8NDqZ/kvRw7+lo8sLSyGvvwYfnwMAbAqcpPneviYH0GW+CGPfTwBbbZAZ/1/awd7MX26VFG17/Z34rl88M4gZZcteZG/0tbG7Fe3o/5ve1YKe/FEmUs7e/GJt8d8XyoTb9lpoIxFZfjDhRI+pMcpZGKba3cdl+cA/T9BvdvHOzGxt5u7GpnMeYGUa5sMC48a8d04NDRNvUso6edaM9gLmgYpkLeGsxbOFTVO+p8U2RrSxWpbcqxvgVmxYZZp40b2Gybuzsxjw2/yftzyj6nzjvI/WUd67aP18VyKWap19vSTmydnuQYXCH/TFcrQStNUwYyLrdu34179++jG+uQQwYnDIOl+pMXRkfH0lZ99OgJcrEhhodH4t/8m38TT58+SR0wOTkRjx8+jGcfPInb4ND7d+/EE/DdR08/yGCipx88jp989ml89uNP0HlNmbJIX48rqO7cupX3P+T6J1z3hDKHR4apy914/OhhTE9PUMPrXEnzP/zrv44nj/luajK6Orux+frBoZ/HJ598BP4eiTt37+Z+EU+fPgOn/jTLe/oBz3/2LD7gO99//tlnvD6JR7R1Enzw2UcfxU9+/Fl8xG8fP/0ofvrpZ9igH8Tde/e45lF8/NHH8fHHn8SHH38EL3SH+4G6OsMMEGIIV0foHxD7tqAvCiyjb4mxgw4MWlIfiX9pSPa7WRnEQOpUZZorJrp7OpPv9E9l2qTEG2AIaC4L5EhfFrwjJkk5ymG5yiZ9S8os5Z7+8sQz/OCzLUddr66r+JL1a/mbNxvsUlllbB3VDeKnDCqHXuV35b64QR91ac+sNYWvydVN6r+aJ27Qmw9/P/PAzQJAha4z7flZoNPYkIQuR1mAEenOahjRcQgjdfUATDAwNK79XQWWQjuFdaEIBIaCGg0wG25kmeUX+dhUyjAEjOg9glU7yO+4JO/zsPP9zg5MRxOELoPbrZahctfZZ9kyvc5Ry7OH/N4dzvv7+uikK8D9IID+IB1uWQYDpiLIaCMYz8MyUnhQhsBZp7KHjiYjMc2J5aALPj11EKTDhPKsp/c5MIJ3D5WVTk8HyCPrCHDT0alydLC7u7oxqu+gXDozL6lGr4JHMJigV3CLADcSyAjPXoS1Gwa7TNHI7QFOl8QM9PVnxIaGoMzb7TUorZFBl9QgKAaNJsSQYXyso8TlqwIshTr1K2j/vXLmve3xvYevOoY80gCuXEcZRv0ahQ2n5SzlCcrImc69U9qDQJydncdAXs/yTNMzPdobgz1t0dsBwMTg0Uks4NeRr3FZD6NKb84cnjg7R9td0uWslRs7dvW0x5OPH0dLBwDuushJevfebYxcI4v7Yublm5w0cKPS5eVZDGl3IT+GHnYzkt0cYi4X0ukASaHMjCBA1AKQdXino3+oD5oZih5TH2AsCwZ0btVUawQJsIzAB5DK0HwG+aKYUJAKAs/qG8rmteoi9vcuYnlpPx0rpxfX6dQ6gkZWXZYOjR6iDIcHB+gLU2pQJ8DHtelYaLOCRLDlxtfyko4KnSJXDJAOeB0RzQAi+UbwnxFm8IF8LPCWd41QOqOOGsV7KCPzRx+i8A55dQIrlSYKT+OpWBYt3ysTXMZYToP7hu8El/Km8sNn5coY+FAQ5eSYmxMbAaOAc9llbkLKdQrF1hRWRrTwx+/WT2GoML01OYDwc5JKoUb5Th4gUxwc+b5J45H2mevVunomOJTX5F0bD/WmsOY3v5c2bUNuBkjb5D1zs3nIX4LgBAnUzfKMenJm1UgD+brYuBv6ho5zB3vq7XCmUOR6nymf+5xCDtZmm5KT/I3+KPpSxy/9Qj9klLjgDAUtoH+3jOLfWInaptroGuiOsenh3DSwqxc+gB+kudqGKtqPsQ3+MKdfXWM1AOUoSsdGL2M80jHOZF9Aiz293dmn5mfMfq6xv+0r+DguUbr3o63dGeJyDCIvOjtao62jN94uLkRza3O8fTNP+67j3oM7sbi0Qd8Whm9cm7t3HwV7D0WjA7SNNrpp+Fb0Ue/RiX7kYkN8/c0rdMRNfPs1xuShBn0LdRqA/jA4twFWBxoxph64RFY3xddfvaT60G9LWzrvdQYeYkQ6WXxyWjhWdKRoqO+VdqmbBo2Trii2WniiVWdFA7LwJv7yH07Gk/sPGfvmKJ/sQT71sb6xBZg9jHez7wAe0wCQQfjeieWj2FjfzMiHMiDT1CZf/OH3GLYbOeHoEtnPf3Qv9whp1ICiXu6RoUO0Dh4xikrDMB077+WpDg75RaXs4fhLV+oHv1f2yZvSiJ+5McfIw0l3aUaZbIqbY51XXK+jRhoz8vDq+jhXMdyZBtRDLwKu2Xeb6Sjf3j2ExpoyPUr1tU4So7Uvsnxlif3mBtwtHa6+ctLbvNPn6Xx3ok+d1Fh/Ez/7yY/i1vT9+PXvvouS+4yg8zrbkUvonW++eYkM24465Orz5y+57zLB5n/9r3+IxqbWdAAsLSDXjtG/MIoyan52Ndtrn0wBCPv6zbUvrRp5Bi3Iw8gv+XobPcFX8IgRDsh8aFYdrGh1FZ+pqDTkZC+6PPp6e6AD+JLvZucWMEQOizHgXpf0W77dqyFIt8I/1dEBaDZiS+eBacx6Aae5fw5caWShjkOujEUMwLra6/jxZx/E7XuDcXmzB2htjr39NepXQtadxgj64frKVIVgnQaj20zVYyohHW7ip6v47W++jcbm9uwD00XdvuUKphv6oRvjcC8ePJjgfuQ2hqntNOJDR+ry0hq82R/ra7s5sW8Ex8TkVMzMzuayddOEOdGk7MngCWihGn0xQJ2chGlqktaQw1wnyHVjSTcbvTBdA21dW9mgT5SxyCX6Sf1QAE31fXUMDQ9mmrCmxpoYHuqF/8+hS2Q0+npgoD82d9ZiYNhVDUcxN3cU37/ci81N64FhBG076aGItOwiv3ZzTjpr1FyfC6Z1JNfGxJib3u7nsllp9sULN7flfmUzfFeJEPRV+W171T+8QAu2sTj9Pk/5C6NQp4rBFO1gCx3+0oUOM51fRukY2TP77i0ypHA2iGHVNd4vz/gsda88ZLSth69GKcujGgGbAO37yJuNdYzHre148uhx6jX1gGXuAcBN+ffxs8dgsx4A+XYccEqU58jvqeHuqELmLc7Px//p//x/oc1V8fLVS+6tjqmJicy3PzLcj4FzNycKNMIGh0Yz/ZC47qc//TT5Q9ygweFKJfMQj46OZoTek8cPYnJiLObmZ8CtzRkBmRGO1YWOso3qe+WUWLgbPPn4yZPEq6ZTeoSxmA4c2pQORjA/3YMsAgswtso+l0vbX+0dbflcJyxsxyhytqvD1IRtsb2zjjEG5qLlrsJx5ZYbnLV3dMfm1k7h+Ds4Bvdch5syXyKXTEtlndVvGRgk/rOejEk7GFzdY3SbabCky3ezbzH0WjFmH0VPR3V8/OF0dHe2wedb8N1e7lexvmVKINNImULzEnxdEwOD9fRpB+KqKoBD6fzQkLqmjp6mlGtsQDdd3ORkWS98qAPRSGV1u/Th6gKIJ8cgcRR1rIP/dSbZz5Yj5vZ3UxwOgt/FQm6yZy5tHe7mbfb0vTlpzcU7jOFrn0q/OsRNC6qeEUdoD5lmoMDhylvVh7ZboUeUN9pUykCXfVdy72fQBmPq2FuGY+i1GpEMKTinsFsyHRayWQelz0unOq+eOgrlDVcNSOfe76s6TcPasg1ecsx8r7NdOSAGsj0+1/e5j1viOZ01haxPbEm/Wld5tnKttpV97XMsVye+1/rstGH4XpyrA8lrDeSyL51Q1iBW/xipbpo46+iKkfnFRXBrYfuZFlM6UwYaEGMgm7ZIE33o8yvPcHzt3/HBtrg/PRLfv12Pmc1DMFprbNFO99fgwnR6oL4YFsYKfjg92kderEDP4u1i0s0Us/LOKbhzd2cnbTqxrjjbyYGXL59Dj8eMA/KJ73RUqGPULTonHLtK0I+YyP53ssy2i8e9R351Jejq+mpsbm9RpyJoRQefe8ksLW6GOZkb6otgPfG5dKNj3Ym75SX0Tz39AF7twaZ0Evr0HE7O1DuuIHGFj1hCjGOgnc5m8Df2lAEmw2P91FW5eZ62uCubxOC7u6YHMopVelLWartwah8wDk5oSrMKGvlGW9CUEeqjIezYOrDKzs4BbTpizLEh0jYo+scxEhtJq4nt+ZSrXBqQcb0NuRJrdmYFbCt9OynN2N7UIp9L2e9IRmjkJh4/GqXvlT8nUd9YG4dG19Zdx29/XY7906poRw/rWLnE5kCURVszuPocudVSF5989AQabop3M+BJZIMYzVWDGWGvTZHmirpG+F7QlvQt/jWq2gtSt+l74ftM78M1flfY74WvRApLfwvlurLevO/SlPRapATxHzxK+70+AzygfbEsv6bt4O/KeAWAZeV7H+Dp/TyXF9/4/w+Hz/Dk3X/zk9dbB2VE8s377xJnaGvyWxacMlN68dGOUnHIbxXfhNjG9uZqUL4zY4OY0aBCV1vLu+or6UNZZYYB0+Dqe5IWlCP6DkwX1oY+ck8UV8C6gs7VSLMLC+iizujsbgPzdEPbZXDMZjrbLdOgqaGhgUwBfP+ugTaT0dYKjuxULlLZm7N4+Hg89vdv4m//thTfvjiIudV96qWNWk/bsHmv9UnZp4Xc7eysh0eRfy2mwTqJHTC++bfNF35+XhVvXq5D+7WZmle8NDk1Eju7rpa8yYnE6clO5HF17GyawquVW7W/jfi9QdcdInHoydqG2Ed3mrpwaGQ0RqemYdm63M/RlLxmhdCWV985qaysTD8BuNYNeqVB+116M3DJPTCWVlczv7/OSZ39G1tb0Y4O6EcuGAS3Uy5HCTyo3W+60ANkl7n2aVJsHZb5jH3H+wZ0d7OuRemQcff/C+yFM/rH96b60eYs60cC42qj31hf4am0zmd5vKC9gg4NwBAnZ7Crdji0pR8l28gpLXbUNGTqHdtqRS647xBZrF+pAYzq99Kg5RuooIPb1VDqjcMycsagA9qTepu+NEGUQYCFXqdc+Qc50cg1LRjr1ciGg3NXfMFr6LlLBPIJ/XRM3c+41tSHkBhyshmedBUWNPG+Dok7oWP9GW9ev0A/gDHREU7YrqytxVfffJPpqb99/jztoo3t7fjiyy/z8/dgSINeZ7EVlpeW8z7Tgr7i+5WVVbDdWiwvL8X8wnzSoyk+DQQwxaG+AzGdgcraYzNzM/HbL36HHHubNvTrN6/AP6V4/Ph+LC7Mxa9//ct4/s3zeP3qTSwsLGeq8bfvZqCpXe6ZjcXl5Qzu0H/6+u3b+O3vfs/v77IOX1FXr/nqy6+4/xU212KOp5Ozb95S3vJKvObaV29m4o/ffEddFmJudj6++vqb+A47YY7r5xZX87pTZQvj6R5ZnmIUbWj3G9MeMc2cgaL6D52YMkvAGbx1cnjM9cgRrrEvxBYGsOojyBRe0K1HMTF2jq4zONg0cNXYEKfcA/1Cp9Kjsiaj/hlj5ZKrZpy81cesbjbziz4mg9pdnWif+73PVQ5CeNAyhMGhneu7lJ/KZD45OaA9ri00NDyS94izLJMr0VmNYOHBmBwdyzRNNR999PEvZB4jEa2cgl2j1Jlxl8ArXK1cRpNbESpuw62EHaUQFHwavW3qER9m/lOj7WVywbpLMhUIbqIFaxZAUuYE1PHoPDTGfI4OAZ12AhbrIxAVDKQzhKM5AZ+OcVWECqyIqC0iF4sZ4O5OhDWnqxJy6R7XGqEx0D+YAMMoCx0DGsg6ve1smUiGUpi5YsDnFlE1go3C2FMRagRaxxxcrvMZ5sVLoqC+Wxh5Akk3vyr2AzjF8HfGiD6GcTx8hvUvIlVhftrms7zfsivPdWPVJ0+exi2MOhWYmzbZLymAEAy5sRbPFqyaY83IHZ9rfTXGNAZ0/KruK8aIQlqDoABMkAT1qChv2+Tph2JYABj+9v6k2B/e5+/5HryDoCsAsIoZ8MGYXDMWKpkDmGhjeydW1jdy2dgpALidut2HAD/H6H18G8XT3xJdTYCYk1JcnaFUrxXqboBYjvNrjGlksbn4tbEbW2hfHeD69kQMYEA+eHwnHjycirsPJjGKjLKR0F3ejIKgLqYWcNOQIQzA7t72nJkfHOnh7Eqg2FBflREYXf3d0epmtG1uqNeSs325hPGK/qt20qKIIIgbAZirAKjPzWVUA9qc6a4WhKCcjAC2I1SOAmudzNkx9LOdZpoJu/igdBnPnyPMAHwmglEBbKNAtuUTrtVBcAvDvFMalnm51w1NLMtd0SsgSUHiMkKXmXMJ9OaSpFOeUyyNVjmpkHRmm9NMwSSNyYM6+hV+VYDAzA8ncGQcPeUlx1869dVx1fnv6XtX0rhZoZ/lJ2lax7i8KN9nBC5AWUDTzHhLt0Vu82LG0sktlbHP0XB0AkuDUgOe4uPB/Ul4uCHBsM7JNEhpk9WxDGVUbV1TAiLz/bsSR3miE97y5YNsB83QuUUTsh2OR4IY+s0+tizbKO8r62y1fWPzNaCM8PJW01mYNqgZYKRwreU7HRD2r2WoFC1DXlfoKtg9szzKl4/8bP/o5FL5OOGpXJI3q+sK438BQ/H1+mJuGFoNfR5dHMY5ALIBsOcki1HJOVMNGKrGaDzDmLipuUa5XfBagwLoog+gH65RHpiLUCO8p6c/TqmjSxovARKmnRkZGop/9df/fWysrlO/6/jv//onlFuSJGNx9TC6O4bpE/tbx1pNdHSYQ3szDveRWTrpbo7jpEx/ntXFKqBhfWMXmTXAmKIILw/izh2XvA7Hl1+uxd52VYyND0VpV7rfiO3tQ+TBceztQv0AW3Mxr63uxNbmDiC8KwYB1CrIsxP712WtW9BGYSAV9YH6NYQgFunaPnQFjQD93t2huHu3h8/7yMHL2CvvwjsXUYLnhsab48MfjUP7+/Hm1XwsL27F448G4uNP7tFQwHLDOcC9Kv7yL38KPdXE4uxq9HZ2xYePpuOf/cNPogOjYGp8Mp38W9u7MYwcczNkjaUca+rk+EvX0lrusdHWlssv07iB7jy8RrpQdvuafAedphMEXhEsy2fqMTdjKpVc3m6kSUXZQ83IJyPAS3trMTGOHB26Ff/pP/6B32ujo6uTtlehM9bi4lQZxLXDA2nYpEzgGT77puYiZYIT+xRN31L/pB3l+VVOdiwsbgLk1esAJuzbwtC6jh//+Cfx/MWr+Pr5S+TvSKyvLmPYDsTPf/5X8d3zJWjOqOGOmHm3GaZZWl5ZpoMwWtzIHBnr6qfmlnoMqxZ41iX+TuDdRG9ff9zQf4LpOowUaU+do+PBtCKm4zHVyM72Hr8B3D2RzZ2d5jHthEZXo6WlHX3qvkKT8e7tTNKM/exEeC3ypLOzLYahf8QLcqQafHIQXZ09sY6eEkA5+eEeLVub22nsGRHy+WdPYurWUBwcraF3JinnKp4+e4Dx1xNb6ysxMTYYTQ2Xce8eAGtyOPXHCsCzjEy/c/cB5bbFl79/DY9Amxh2RsarT4wqU565Z8WzZyPR1V0LyMdguoAvtlZjmjaMD0/Eb35thPt1bqaqA8bc/kuAZ/GG8jQ3f3UMEXdOjg+N9CH7oEEMQaRPHMEHfT1d6TQx+tjNTjc29jGYS7ELfQnolY3mkpb2rLd9pPJ5+Pgu/dNKnx5iTKzHOIaAuG4bA9k0eOfX+zE02oERehJ/+GKb8jDgWnvTAaXsdxxdGm/EoRuRCnT19hr908BvOniGh8YSPOtEday+wWjI6Cn+EvIm3Uv51qhwaogVfVW+qhvlQa/ws7+pb6VpIxpNDaQTzGjt7a2djG7cp/7iWnHszMxM8m3lfsdE+hIvqX/8QZzn4eOoYnGgT+VfdcD62kbcnr4LL6xAn1sZbaU+bndjYG64NnUadTC6/umTR9BLbczNvUGOHsQ//vlPwD9H4Inr+PjTH8VHH3+UGHAeI+2f/dN/Gg/v34XHe0EL8Eh3V+ruoZGR3JfETXYfPXoQDx/dA+MaeUv/MIY6Kgcow9WiN+gbc6a2tjcx7mvJkzqExGtOaFf0cSXS0b5sbGnKwBNX6r3EANtYX0teTKco+NU+0lHqBI69f3F9jmwwmt00L0Uqqd7e7qRz0+mIB1xVtLG1mUZ1N3qpA75zZdHz5y/gwyPwah24uhW5dQ4OM6K6AXmovqc96LLDw1K212AW+9QN+/Z2TfkFDqVvpX0dpu5dce/2NHoMWXsJ7sd2uLg+zja1tHdDH+3QK7YJ8nt4tB9j65S+fkfbD2J0bBgaaIPea2L/4Aiecd8ijbVraEJdjv6Ft8S+OhXtb/vFVEY676huMqJ2k0FBTs67UlfdDLVmvXW46dDubG3LMXc/JfGDxrVpSOxf01hl+hj0gfhCuksDkd+0wUzRYR1yiTm0Kr1qPzh48pCnh6/iFvlRDGK9MqgJ2vRV20MHofc5mSyPWAefqQ6SB3Lc+WyqHfnPOnlf4ZAvHM7aHjrV1C1G5Ms0m5tbWVfxlvVw4n4KvtBpYnnKGult13J5hnyrfvA3+0k7s7AJHdfCoLZ86UraSHsL2pUW7SDr4LPkY/WgkcPapRr7vg4Num9QEQlnzvtN0wnBu6aLctXa9O3bmQJTZ7Yyx+hG047pqFhdX89x0Q4WXzvp7r5Uwz2t8fThrfj65VL8/uUifecEpavNikl2I71d8WVgUEeTeGmeOsJf0I5OSVff6vT3NGWIk4jmE09e5L0pF3W89XZ1FAEZ4DgnuewnB03Z49gb9e7kZtqoPKAM7dId2b59MIvBTvvlPWT7fgYn6AR1IskUPq4Mo6qMYz392pz9mcFr6FH3SDs5OafeuzytwKLKfyfDy2XaShukbbQpfROJcXV65MQo8tfNG/sGzUvelXrFCdwL+MnVCzpNjsEW4hbJ1cl6mkI7XGFfOB2lH+WR8l+sb6NMk3aE3t7ZWUUfGj3ZEN+/nMdeaMEGKfhF2pRWdPG7Aj1XElCWqyK6u5vj/sPxxBwX57WxvLBNn2EnoYtO3UBb2tauAH9ri6jXG5pdfbSbG0S2dxu1fQxOaI35ZXTrQE/s70JLJ0UAVH9vawz1oS+u3ID8Bv5vxhY+ThwuDbufwPkpuBE5Ic3mIf36Cg9RsdRDaUMW4MyfC172DccP9hp0apl2kp+9BjGUzlPfO/7KRO20js6O6Onrzn6Xt/WnGAzh5I66Uh5MfwePVK7ZP9YvH1k8Nl+UAX5f+d2jcp1l+Cxfi+/zpTjyGsrlGeJZD+toeR62pWgT17z/3f8dN20kP6W9iSxTnun0N0BSm1N/jzrMCUODN5rRb66ENwWLdqkTt7n5KfdIW4o8acvr7Qvx+vFJOUbG+uGl65gG7917OAHWX0JXKZOO4s3b5/H29UtoZA/sQplNh/TzSk5WO+HgBs/VNV3R0t0TNU2dsbFJO3NVo/jdfnMyxuAvbYFanlsbH398J27d7o2V1blcdeLm0Hul4+jpHI/ZN9voncsYmxhCvzWig8G37VUxMNgb/X2D9MZeDI90RGnzKL7+9lVs7uxH+fgiFpaWcu+ba/iptqk5yshY+2hweCwGhsfRSa0p1xvQHwZU+t5VCjqAdYSeY78r23JfR64RYzoQpkWpp/9N42MgqnbsyMhoOp07kEtjyBNX6pd0iB+pp7E76G/HypRB3T3daTtX0f47I2PxdGgiprr7YhgcMEyfjTKW/S0dMYSOnujtjx7Aso7bLQNznZSinlifcU0f1twUPivlDwST9OdKZfV0K7KrHxxxq3cgboEzRpE1TrqaEsVV048npmLCgNiunuhqLQKV9/RVHoPR1NL6yKAlo6Kl2ampiXSUy9s61JWZuUcEWPwJGH3CzBPghE70SBdnH7JxhHKnO3tjuLUrBrBrASBxust92ITuh1iPPesERltDC/qB+oOdzPPvql3TaZma2Qm5U+SV2Fm7x1z49+/eykkGfTse7sMwgF4bHB6CRqEr6u1qE3V7M/XzFY5K/6l6Qyysf/IS/pL/tQedCH/15nU+y1Uhylox5jo6b2FpMdM7ueeiOeGVJWJK6+LqUW5Hbp6GaRqHh0fhCVc6Fn6nInC7Gros9kiVB2ZMEQRm2wPbbG5tM3bVuYG0fhalgHTqPpX+/nZuJpaoww66+wC6WYQ+D9DH9ovBAcqBGjFiPmM/Tvj+BnrQItc3ZjssS/6X731+QS/Kx8KxLu0bTJ36gedXo1vE/H5vkIEYWRtSJ78pw5x80i/tvdKDhaXtTrnWSdnryl4xizpUW01cpP0gVirktgFlxbPtJwP8vN6jIkdTjvsn3+V36oDCl+xzxYv63Zvb3QQYfY8dIRaQKsTLBoJ3tbvxclPU/Nmf/fwX0ovOfoU2NUph6LIa39uIjJyAOC1YIeshw+nUN3WAy+01J/1zBkznnREkhfNQJ5a7qQN2soN1BhfRtTrlimj/hjQ0alA0Ohq8J4Ee9XGpFe1NYGn9BCAqYc/8XSc7RC2hOWviKThykz1TtAjKlFBGWmfueoCQaQnGJsZyAF0S1kb93SxHwpYpaEbW3boJJHU41lJv62/H+52ASGfIfmkX4YFhxPXZ+Qy0INAIaa/RgZiGJ21VKFm4g5UDzJnpZOwbvnfGXnDrDKrKNpXZqUvwO1AEUxmF6gaUbiLhtYg76gQBwrCWmUs9UFzW0Sfp/EyQqDKjTRVlan94FuCgGLccV977vXDDkwLzao/8ho95CYfXVwwcHatJFf5On57RBgXlTvk0Xr6byyWjLYCmMYT+rXGN3LG4PdwCATrDLaiAcQFURhL3Dw9Ee1d7Ot9NiTMyNRyj02MxeXsic+oPjgzE6MRo9Ax0Z278FtOW1BYz7jVXxzn+cpqMZR3tT8gq01U0tRup6RghxGm6Rr6AsgmaVTk4BhqlfFBWFp9plMvdLcNlsHUwkK4Hx9Rrsk/pX371Q9KkfYEe4h5+5TdLyQNhYXSAIZv7JXPtLQN+XapX5Gjb3ANwu7EV750Zfnb3XnRD/7t7G1FrX10VUetG6QhWXbUiHRwelMPcYkbLWF8jxxQazvonzVJXwbeUkQ3hkM5/EB4KHWhd41P+1RlkxJkg2e9cTu71yoECZBZRXK7kcQmwfa2T3fpIf06KnMN/ppKq5nQfjyZ+u6Z+9dB8OjKlH55hpJxph+x/QcQ1n10yde/eZMAW6RRSHpye+8q40QdunmPUn6kmnCF3TBqhN/cScEZfJYmwQFg7eYf8om1GLPjeZ/Gm6AOudTWH4MAxd2mufaJx4eSHJ7qANjNu9IPGm1Ek9uAV8se2yqcax8q4ZowzJyuUTUbOarzXJp0Uz5WvNc4Vyq5W0KmmMq9vVk7Qr8i+t8ubMbe2Hu2mN2lp4hm0A2K6hMaRyACp4TjFgDOy+cwoMYwc65TLWekbc9i7kVRPdz8AriMGuV4nm2k/jPLSsX6wvRfNGBr/+l/+K+rUELNv56inzlJnixtjaXE3Xr/eiLX13ZRpO3sYQXVV0dnXHK0d5hzsgQaRK7TJJeUqpL1d5O2piqc6dkuAvP2TdJKqeLo7+pGHR4BYGlDdlLPmF9TVFpnexbQsbhzVSFuK6AVl/EmMj42n48dJhf7Btujp6UVeNocpJORr86OaV7Exo9BcslcfbW01MT5aF5/+eDq+/W42GgE2O6VSThwovKQ3SCampgejyiXnV8hy7mtpvol793tiero3jvYP4KlzgGtXrC6tZuT8P/yLZ9HfVoeh3oisqs3I+dNjDOlreE4FCs3kRpUYEDprdAS5YbbGojJA+hNoOfbSTMpP3idPQXduTJvsSR11Hqkqmlt14GJMrq5iXDamLlS4mK/P33u622JtYzVB0vFxVSwvlThXKRPw3lZEbu5s7EKHpiNoiV6Mg5NTeCTpHd6srYqO7saUY6asUl85gWy6p4526t9dGx99/tP447ffIy+h0VON0tNYW1tKA38HYCW42905iA8//AA+h84BVTOzuxgMh+ipM2SXdTOnIQAdcH9TdZF10wfQ2aWjwvyS69lPY8MjaWjIS6aPgemoJg2lY9RHbgJFN2dfuneCkxReq6Nf+d/e3hwTI0Mp12dm5zEq+vi+OebmFpEHlIPsq0FWaNgYuQnrUc4edKweaMg0JAm0DwHJkMvK/FqCJLGcUfwfPLqbsq2uUQBnGpw12qXjB5kLGWiUj2B0dXRcxmFpPS7gu4HerpifnYndfQwnZMzZ3nWMDHXF3bvmEe/lWowMxru5SfpujZFhntdEe+nvw22MAnTaP/r5n0dTTVv83S+/AtSCpTAIxBjv5uYzKKOTevdhyBwf69RiTJC3He1uSIrcbdDhyLPhmYHuruSr/hGd8Bfgnt5YXwNww6+uzOwdLJaAu1pRx7/7Yqj01SX7GHU6qevpv9WVpQSspuHawADo6amLe3fG0DU6Qi5j5u1hnEB7pfJxykSjbvd3DlMX6WBwL4MbZFFzfUu0NqKXq9up/wC67SLWVtycvDa++OJLxhc5zD30bGIlxbaObjVw4iT4J/lI3QJPqVPEWdZZ+e8kr84LdYtlCKYPkb/bGBk6N1ZWV2J1bTVK+6Wc7HEjPY0BsZwrGyzfU6OiMCgp25Lg0YrulDZzkpj3AnZl4i59NYHx5yoil/bfuXOX642QNUoXGkTOayDrfLp3fzqGXdWxuhwfPLyP3PoYuoA2GWNXOLpRmZuqNdLGO9PoRPhkx3QB4HH1uysS+3s7c8yVJaNjo6kPjpB3J0fm2ccY7WjP+zTQdHR3mL+f/nSDdnumwPJHOc7qeh0Q5qE376nGmUawDlJXD7ip2d7ONjRVTJCrzxrhsXP6yIgogyTExzpdnCDw2cpJRWQjek5j0RShpkFwU+i9PTdHO4KXDlIO1btSkr425ZYTp10Y/pZjPtUmaMWVne0d9anz7cMa9Rl06irX3t6edNDOzsxRh1bkp3mHD8ASt9IpqCO+troxenqHY3lzP77+dgnDcTMmJsdibHI4Bib7qMN19Hd30q76+NWvZ2NmfjP2yuAfeqV8fI1xr2GH7EwqtO/EeGAj+u6v//qfYxhv0q/7UEVhVN7Qt07M83Night0lrSk/K7gUzecFPvwS06+OBnmSmoay5i5UowHcRhV5kpaaakwRFU76EFkubZZBniAl5Rz2lfSqLaJqzCle1M56AQ1fcPO3h50iM2FrrhCP8BoOQFoDmSxnpNTrhqWJnIylVMadxNnHeim2BMnmiJAY9iJFJ3W3uPn5A3+uUm06WAMatDOM7e8Exymd1HWGAAi34qtXXnspL23SlsZDUd7XRmaxdHXTugoT9Sh2oRiL/WczuPN7Z3UCXRD8rE42v4zklcN4qSL6YWcuFGf2D9W0n5zVadL/nNihfJ0cLj/hF0vphPnG9hlOwwiUs7ocKfnkIvXMT7YFw8f3YpffflNPJ9ZyXEx/731cYzL4KTDg5348SfP4i//u8/jq6/+wPdXGQnaAK9fnB7G8cFunJQNeDqJJvrBPYdcAXB5WkZ+H4BVzgJxjj5n/OkTx1956KodA7lyYhN5YOq3E3SPgRHKI3M4S4z2mXv1GGB2cIisg07sOyQXfQnWhud0pNdUN6eNoW1RdVOsWncS4exM/CQ2QyZUIcuuXIFfBDI081oHPtEG1f44V87Dv0UaGegftpmcHs4xLHR3MUHY3z8YJeTAxbky1ajWhsSM6kSx1Bn1Vt9bd1dQOg50J4ylDe3kn5iIOtE3jfXt8fLVu6hnfM/OeHZNfY5Tb68Tdfsx1D9KG10VLl64iYH+gdja2AH/rtGuGmgI2WeKJWyL2qrCdjeVkGn6OsDFNXWma9nn+TWxub5N+WKo1vjtr2e4FrmCfNROkTd0VrW2O4YXsTy7ENN3HsR332xxbyc27nhsb+7QR9wPPbtizUMHa9pl/NkZ6i/5KB3h9Jt0Zz94SLmedEfab9qxdEniE/EdsDp5SRvGCVcPJ210UBkE6N36TUyp5fflozLtox48z0lifS1O0lu+9VFe+f5PDz/6W9YleamoU8o13qSjqvj6h2tsj3wrf+fvfC6uSY4sCvVE9ygPUzZA7+J82+dKj0ydx02mTsmgN/qNliY/eli+uEE8rsOfW+Hl/ZhfWEo76QS5oD1syl6j2vWDyKfuKdHV7cqdKvhQH84eMnGfspxodqKgkXG9iaHhsXj48FmUsKNaGN+xgYa4/6A7Vpa2Y35ul2tq0Rlu+g9u2jPF44EckO1xDJ1ccCXw9Y3jdAltNSNTa9CVVXFrcjA62tzXxkCjcrz9/jBKW2C15l744YprsdPps48+GkP29oR7pZ3RMe4D8pMf3Y6rmuPY2C5WSZeRn3WmAcY+qoI+jrBL1Ae9Q2Ock/BBa5gv3Q3Ge8B70oE874SoOe53S/s5WeirylnaU7ab5td2LIOfTI8krff298Xq+lr0gEtGusG0DOXefjm2SuWYxgY1un1/n75Bzitv3RS/v7U17vcORDs8d4P908D3TYy7fgMEfzRe3ESzuom2Hekf0Y7jt0vaq/aVTpESiV+kITFJvkpJ1hU66YD/R9rboo3vG9/T0EIJu5Q63wHTdPo9469v8Ji6LZZ24oRynKTUcyNtSM/H9JtOcYMr1IV7GLMGMBs82wLfTLV3RQtlN1BvLPLEBA3cV3Ou7q/NNjUxpgY17mM77zMWBuK5J6Up5iaHhmPnYC9OLl0N1xqH2rjUTR+b6af0J/WYNheZ6Gq8OusIrhf36O90Alq93wPGdw+KSqoZ9bGrOzvA9J0tbXzuyohw07GbHWF8fDzGwIyDmfKpKVcJOyHjc6VTJwCnb03DF115nWWpI6TdfmybZw/u5+oJdWcrcsWJITdDd4WTE9lO/rjy9/7du8j6gZgYnwDP9kUPz+kCZxnM4sbqHdRrCDrR9zM82I9dRF2xQ+/cuY3ObQMLd8TtabDy0FBOFOkzffToYYyNDqN74Nn6JmhcXwU4Dzlew3ttw/T/SQ90JmxDu8RjkDN9Iw7/U0yvbBFLie+4Kek9J704xcWF453reHVw0gfLe4q0gLyXYWJcDepzQrKWMnw11Xkxqa8viKJTZqmb/U2/luXoB1TXVuSkTkplYvFeXSAbFvLSdumbE9Pc1DZEbVNHVEOH7l+Qqeu5ziDJkdEJbnXlM895/PiDX3h35iREmVqQAMloCIGUr9ZOh1ulEmlU+SAZn/vssHw473UOZbQ7rzK1gtcCKpEfXitA9vdM0UIZgj83pTNK3e8zcpayiuWDTTyrUIY+X2e6Tsi8j+tlRI0cQaDKuaIM7VDraSfLkF4noNMwFPy6ue3dO/dQqFXRCkNI2EUKE6MEFRoMkr3LobHodzlxwbMS/NH5Lpt1AE3FYT8VESZFXkwnJYzGt90ZYU0/WLaK1mjoYvk05dE262e7Pe3fYqapOhnYqBYjS2RomfHR4wcolrs5G+isqkpN41SB60y1RJTETfnWWbBjv0iEqT651mdUTo/i/0JJa4ik0n1//HBN5aL3v/m916fhg5B531MUorA10vgq5hdX8jps3JgY6Ik+ZwVH2uLjT27z2hm9g+0xONYdI7dHY2x6PIbGMSiH+6NT47WzmfFvYqw1YlUuPo/n+MrzFOZXAmkY1JUAbpjEUGa/FnWs1Fu1QI/w0W8VXi65t38dmyLnOIxKedKdfZdt5ixKKA6/l54L4fC+fyi0+MuS86t8z7+8W2aqXMvB7Txfx4C7d1/Hd9/NA0wB1nxfPsZYQanquNNYr4fWJhDAbYBshYlRr46lxqD0YR2lPcfYSSEj7YtIHPmxNuk0IxesBzThcsVcWsZv3iewMz1ERrnQHwoZwV0addTV+kuvGpV2h/RrdJO02o4Bb12cINSAPuaU3nT2O0mg4G+hb83V7wy/Dm+7QYeaSkYlZySfPCbgVHaozBReGvoqNHO8A7kAXeWsjzSZhgT1NeWQBlw94EvnnYLNNAwqUnmwGCv4tYH+yTsxUmij7UmDMfsImuJ5Fb6zPckzlJXA2QGDRgSVp7TTMdE4cYJAw9xrFfaCTZ+rzLMPlQ3FRi6MM/cLKmuhXzqBujpRUIWhdRRLy+sYB118nRZbCnqjBBY2DuLd/FYcn8HHWEiTY9PR290Xuzt70drQFhcnlyjdqfj8Jz/DsHkdJ4cY6IFhcmHagbOYGr0d92+hBEfGEfoADgBde1t3OlzduMbo+NOjixjsG4oPn34SL757w/giaw42E2i6fHkJcPrFl7PIFGSB9eMYnxqL0bHB2N7ZCHNbNzfXRxsgVeeKG5DW1dB+6O/07BBA1JPAoFQ6gp6Q420YOBh1C/OLSQdOKOkMccVMZ1tPAkqdbwIRjbHrq9p09H/11deAU6P4mqCHXmrhGJ7F1uZWXJ4VE0YaveZU1dHfhczo6KjLTXilgaV5Hbl1sbq8Gy2AXidInj//NhYW5xhax6wLYHsWc++2Ym93KzY3l6Kd707K9fHVFy9jfW0JHhyg3yP+0V/+HJqqj1/96juMv7748Wc/YVzaY3d3kzoFfTMeGwBfx1dHp4DJCehU5NRcHvO9UZfSRurP1GPFZol+l+KCQydKYbwDTqF3V/TIm+of5a0TfQ0ALiNl6wHyF+cYBnNbMTe7Dn8gw6G1E4xO6Vijm2IUAamjnNw6B2y6Qsrxc0MxI+Jz4pNn6BjWOfYXP/ss1tZX6MPtjMD48KNJZNAF4H6Dugo6ik2G5udWeY66/hAQWh2fffpn8Tf/8bdRsl9nTEcAf0Oh55e+IlXo9/6BvpQpLpcuH5QoB+MYOeDSf7Q2+vk4Li4FyQ3JV/aNfKS+6UB+TE9NhWkHBOLKwXS2wtdGmZjzXaegxl17h87tS+q8G0Z2FDn5jSw2F3EHYH2fep1FX98Acq0pDsvnsbK8CTZYziAANya+d2eaMWqI7p6OnNiag/Y1MszRPsjz1Ja7OyVowQ2oGSeMNyeTlGltbWKh2hjon46v/rgE/51GaecsDk9cxRfQV5n+LtIZNHc05mqXhtqWGMUYW5pZikH44RmAtrV9KL59vRq/+cPzdAYYqa2zVFBpLk9zMBuZrjEnfQwOdgGi3c/kELo7TAzhxJO61Ijy3I+Avl1d2Ui5cER/t9Kv4pKdzXXk+UGuALiAVkypo15V74hDrq+c1MUAgbY3N9dy8m9wwA1azxnP3vj9b79PZ//1dSM82ZtOI0Yo+86oPB0PGijNTa3R3dELf17zrMFcXm5aP13533//OsctV3KJwxh3dUW+Rx4lYOYssGSBZyxbfe7htfKXv+n4kO7NXdvV05NlqIOcUBBXtmFU6GDS2DCyyf7900M9IihPTMBRwYc+m6KgzfN0sBjgIm72uzN0xObOVty+fSsnE04xvO5i7Ghoq2vUy07AFnWvDvOWTyAvnaRzRZNG0CG/m+qh0ahwTnMri3nduL2N+vsc+clIRTWcMtXgG/usEdptaenIzwwp5ehUgN9p4xa83NnVE+2dvcgJo2aRqhgm0pEbwRm8o6GE5cBY2SZlxil1gxfpw3v37iNHW6C1o4xUr/zu5EhOpvOq40S1YT+pd3XeySvu6/LmzbtM+4OFwjhCt9AfEI5+vIa3TfPTrc0KnRUY3NSC5+duqo3OuFEPmyKoJaPqKBrjsjdK+zrXwQ+0UZ1bbMZ4QZ9gnPPc+jplQ0/29eLifmwgk777fiO+e75IuV25XL2pAZuk6SY2GK+dzeNYQAfuH4h9bqJvcBiZZER5LbwKz2LAHYG/1Y28hfbgDWTFq1dvqK/GGrIa+hPn6YhUvmf06I0BAlQaOKDjQPwgjtVItiCxqc560/1U9iKRzsQ03q8NYAS8tJ72iVpOeoPutGs0ZL1Hu0TdYtS+to7BDhqeLlfXWa/dxoXJC9K7jmkP8YuONZ8nnevwNpLRQC/TzBynHVNsYKeTMG1Dx4jP4hexkN/Pzc3Bz8X+RI594jyuld5zhXfShyvLWrK8xN3v+csNZr2+wme+z1zt/C4tmeonV0zTFqP6nWySj00LYDlcnrzv6TPlbY1zJ+Ctow5ZMaT3+Uj1srRjf9kf1qMSua9O9EftTCdlrZPlaZv6XhzpIT4fxmb58PF0vJ5djDeza9HEbzrP0tGK/hYCOoO8scLvL7/J/PFn8JARu5fvo/adODbNWuJX+kVL6hIZHGAe08FUo5tPjvbT6W+EseVCCjwDvkOPOeFtEIqTzqZndfWHclqsYGOdAGIIorevE55xlTiPoH0ZLEc/iEWkB52gVVVX6VRK5zhtcTLRVB3iUDGktKUszjG2DdCNvK+DwQAZg3GkD8dZp4qpT40EdeXOAXivAZ5xksEVdOodhkZQkWPrJGaB14uJLGlAvJ22DIeywfFx4tGJ/o52Iy9dedoTr99iUzU4IYPsov3+3t5eH8MDvXFcBjfSz+3gUfWZtuTc3EJcnlaDfafiYGs/yruMWVUHz7iJukb63zZc10V7ay39cxnPnt2OrQ03utylXCcuq2J9BdsbWdqJLhxwYgFdLOjr7mqKLvq0uZ7y6PjZ+dN4u7gbNehr0/GdHmuHYc9Ct3lI69I9bXa8ikBFDpotrVaODDhi3Lyu4Fx+B5OoB7K/vJhxVhY6eacMEUPJT0VwiStpikwCmY4yea0IYtSWsn8rdmA+KF+KV48Kr+bh2Pz9T+9HqLj+T++pvPe1wtd5/GlZHBV9bknyfe6Xw9g6/mLiDArlmrTBVBzUW34xaFLetK3q0XTS6lzNVYMXYC9wkHIOejzhs89QLiinK4GsrqgxQKy/rzfcX1LH/+h4P3JwAZrdi/7eQXTDfiwuLIG/dmNkuCdGh7m3HnzVfgG9lOPRs4lo626JsVtjcXTaG3/3d8vof2y0atP3FH4kKp7NLhx28AbP6elRrhzDe7u5urgZmt0vVYGnFpAT8Af8pANUPmxovIwPnt7j2qP49//Lr2J1tTYOS9XYXEfgsab4/jtwMTrIFD4np1fg9s5oam2P/bLZNpB12FwGXbW3d8fu1hZ9J327V0axkXupvB930fNldNDGxhZ1NBiqheesoEsaUifrq1tBV25sb0UZOdZDn62siJuxCdHjtnNz/wBduxtjnd0xQh3Mbb8GLjIqu6ulPaZ7+6ObshEUaX+7qbCBgNJt6jbGS3q+gpYPkDGb6B+d/foBxPumqMr9b6QH+5P6e+q7MNCumbHtaYQHkWM1F9hS0MQlfLKFfpXCpnoHogUZlvTO5wPobbm0l1kW6tCXBq0a8Q7FpowzJVwzOFqc42q//dI+dEPfwTfDtMfJihr4ybG13nI1l6La4T3kM8QFtqqPWvpuA3o6Axe2UPdJ+qELvbZ+sMM464cCF6l7uNdV2KYSw8KKv/rp53HDADa3dcR2aTdXVwxj7+gA7wHbFf6ZuuhFxw/09GUQgb6JEmPQw3dO0LhXlCtO1cuebnj74sV3jLtpcMUsYEraM0iZQ5z6lEyl6avBBvo29LUOjwzBD+B7dLkBJUsLy4kPXPFP07F/+5Dl+lvob+xifZXiUCPPq+iHoQHsavCkqRfNWHIKLtAvdUD/I4Gw4dzPNXIlt/VRbolB3aPA0wkF9/UyqNsAjFP67fXbmZxgUnKJbU1Tq6xInMVYKBtsowMkPigwvLpFeVfIJNtf0JGT4/Kr8tFXGsU/7xHD67fVDvGzQSf2j/fqY3BSY3Bw4Af5nX415Jft4JI8ChlXvBanNk4xIe8pCP7737iW33+4HhmmL9vDic/a+uZoAPOL/w6gi3Nku/Rv3QagDyf9nbypefrhx7/QyWZjrLDKViJTAdnIVAh2FRXxGpWBilglLyhKsJQdphBHaXCPgE5Hdy4n5beKAFeBCFaNLPC9ZRu562aiKiOXJihsuDjrYcSAz6CIfLbgqvJsD52NLhX2s87uisGnw9C62C4/q/QTlGTnu6FdW+xg9LjE/uH9h6kMjFBxeazOS41hidQ6+txK3VXEDmxlZkdCMHpbI8zfXPpq+d6jI0Sj0gkOQa2OHttR6Sv7urKE1ldTokiYXJFtlLgt12XJKjGZXuXmElqN948+/FE8evIoDU2jZ2xvprOAoXU6OA65oZRULoE4pvzn861IhbA9ZaqMNvKi4vIf3leO4tr39ecviUeAwWfvr/xO5+cj1/b2Ym19O5l7pLst7gwPRCfjB/aJ+w/GEVh1KCCMIGfNMYgyQkqPL4Kxqoa6UYZOfSGMzG/bfa5RstfSCO31SQqwOrvtSsODf44Nxw/1lS6zznwHM8hURgHYB8UNxakQSKcz90ivWYZ/lsN7lY99WggIaSIveX9Ylkfx7Pd3vn9f/Jb9KR8gimzX3v5l/PHLN9BSVZxDQ2X4YPcQAIbQMrKyjms7mpsykrixCWZFsdUCXhRcaWTQLg9nOY0YczJAQ0i6dQJDx4+fjSjXAd3X05MTX/JCOvkVJlybS5ssiz5wKXnSIB8VOPKkp33o8zLSg363PPkAoksnh8uN3dVempBPnMUuNohGqHI6C+uznCU1LYOvJRQnX/Kgi4z+E8xVliC5GmVktCc622tzRtdx1ijU+Sc1uNxax52T/hpKAgXrnU527pcmEgzU6/ApxkFHu0ZLOvKpd9JxtrMQyMoKoy5tqgLUuiXwZuQTI1K+91rcFXJHJ5J1snSfr+zROFRJWa5yS4PeFRC1TjpgPCkrjaCdnVuM7757Sxv70yhLVGBEA/WdWd2Nza2r2Nw5AKhdx73peyjGEZToeZT3DqKnY4CxHAZsnADmjmJnoxQ3Z9VxvHcWHS098aNnn8GCADLk2Nu3CzEyMk0bnImvjh3AiakcmqnjYF9PjI+OwqMb1KE5+jobAQ59mSqkoWkofv/HtyhQScG85u25w75y5969uyjaNuTpUW5A2tLUjhzdirl3K3F6iVyGl/v7u6D3mliYcwM6J5IF4MUy0WLDxe04PkTmU/7W+m4akI6zUVTmLUfipVEuzay6WTDPqqttjP4By62OVy/m6YMRZEkRQdrW6l4mR+Ey25rqi/jk02cArGuuWwHc7MWbV+8g1XMASnvuUeDmk9eXTTHzdjvevVmN1sbO6KVPt9b2qYd7HBwB4q7jzvSD2Fzcjtb61vj4o8/j//r/+H9Tp1aM+dn41e//Fl2xGn/1l3+W/LBTOozV9c0Esk74qoxNFXeQqyqOoBE3dSr2kVE+2LPKfeldx0M6S+A1dUfhqFRWF/KGroQmi0lbN1vWIaMBDWdT9kmuqtjdLZbGG31k5HnfUB9ypDWd3A30nU5CyzQ3fmdPW6Z4qUL2np4fJXjxOfulHXjDCSv6sqsuJqdG4z/+r7/BgB2Ippaj+If/6Cn02xKdXc2AsBLg7go5tou8qY7uzibAYT91boyZ2Z349sUsOnU0ytTP/Ug8pCNTEMj2RpDs7ewkbVTqaTTiyuoavC0QA6xRL/cAUb/JY/Kbm9KfmLeYPr5163auAJC2ND4EnVvbO8lfxxDv9vZeLK+sI/fcePSSdtbnBIMRYPLp+YXOgIihwVGAWXUsL6wDfhdjeLCX+lzkKoFa+8gN26uuY3ICvYXsMU+pK4jaAf5G/tNpOWEltunpRecjr52grq9zIvUwRgbvxW9/OQcAnMy+Nhfw1QXADH7+5JM7yG+XoWKw7VfHd1/NR2NVE+d1/OjR/ehu7Yl3y8fxm69nYnVrP2WMkx06WQ8ZbzGHkycaflM5CbIB8BOw30DTLTE1PZJOeJfgunxXY2BvZ5P2nIPPtnPDXo1aN0wVrzRDt23NYKbjUkyOj2Q/WWfTbCmfTX80OgLYxqBtbjFvO0Zjh4EiVdDiQXz+6U9if/coHYKmfXByuAsjtQlZ2NPdA504iYCOv66JltbO6OseTIfSPiBdR5FpoVxmLRYsJoR1pppKgTfokoqjU3qtnOrW/B2eEpvJQynf+caJGSdFpP+H5tCH93LJLG3KlTbwmoa+vy8uLWV6CiOf5FNxWB6WRWGFzqAEnqc+kB/9LK7SsGnE0NURXAudGVW8uUP/IiO//968puWYmJzECBGbGklm2gkNyRv6tDMjoo6Ozf1u3Zpj2FVN1NM0SeotneAaRa64cDNUHoNOK5y4mcLO1sJYaxvb0d5lahw3a29F/hyBBUxR0hY1jIHRqzo+qqrBhvR3fUNLOvjdWLeBcltaO+i0utR550bo0kYjrPeRbzyMp1THgwePYnh0KN68eZtj4kZohYPKSCnrhBE6PJRYQ305NjKSzlJzpecGwOg6HYY6yXW6yTemPxjlOvl8a2OdcdR4cgSRh3VgiLZG+Lah0JmASPH0yfEFfYYNwTg5GaJYTVuCz0aOHZVLOZFp8IGY41e/+SKev1qOmYV9+qQ+pm/fj6nbY8jtxejvbuRRZYzXCDcpPUdOTkwOpV3x9OmP4Y+Abws95LLpU07pW7ymLeHklCvSLi+qcpVapmS5dkXTSdS6oThyu7rWaGyEX50rmMEF1FeZ7CTHJfdLyw6jGESnv3hV3eFp6iOdXdKu9Kd9oBZxYllnlalHE8PynZMfTjJJn05iOTmTqYE4nZAS/zlu2hd+FtfoPC9sLjeDr07DNG0p3quP5KvKBIRRbpVrdIJoe3iv9dHBK9bykIeUzTr3HS8ndNVzriBQxudkg/gS2vF+9aPlF/xbOO21AY04NyLfAT48OokDZIv8Jcn5nTjN/PPeqx7wO+0kN4+0P3yG+sL6a5NyWT5D/evkWN17e6+IvNMRepa41uAD5aV43E39tcOUhdKy+b1Ng2lbxZwDyMWPHk3Gdy/exvLGHpihwJoa/A0ZkIIedvIHOmiuR1+CeeUm03i5KrUdDNMhhkd2UGOwjRGcNdHp3mDoeVcPtKlXsI1ukpaQczdOLl4wTurLQL/0IbeLFLtO3GsbXzCuvrrJtpuBupLClJAn6LSkN3uL/vj7STpz/Z8gG13lp7Mfu4tqO+Hh2JrG0cAJHfTymRORPX06dgoHqs6eyzNXnRRBDtJkY1N9jAwPpv4uofNMaZJpgi6u0Sv0I3rffZqKvMbadVKSsr4BBkFewwfaFRKFThb3GTCC0TGVjpzEMiWYkf8HB8cpFwyGq6WvLuHjyyOu4/XBvdYYH+mMEnjJlA/2iZOO0xNT6LHL+PADdFqjK+f3qYd0ZTYAI8sP48HD/hgYkE4O4sefPIgfffyANlzH4sIiOKAHedOKvuyl/J548/ot7W+PsVH65Xg/WtGnDV3orKbB+M3vZ5DDvbG6UgKXuBKUpiIP5RV5LFOqKiNoq7zn+7RvOKXRnBijP1Lf8dnvchzp+xu6LaOd0QcZDMX4+Z2TOY6VMiajSbnWssXjnunQ4ntpOydeGGcPalG8cm3lcIx9nt/9oAs5HTHr4Gerps3oax6+8TfGslJW3pdl5Mc8/O6HE6ITJ1qwGEIZI7+oMa/09UBXxcppikcGHR+BHyjfye/0+aDnnMhVRm9t7iIzTCnXGK0d4HvGVRlunxeYvPALSegGjPiqHnYfnYPyNmN/K9zMeWdrLe7dmYBP6bs6fVxODhyDpZvog3Ig4eL7F1vg36P41d9dYn81xfaO+45B69Q594TjOdosrtCyK2yT+ws2NzSBf09ioH+YK1wdfB1//GIrVpfRf9gi8vrRIfyydZiZKfSHPHk6FktLK/HyjXsEHcRQnx3WES++28H+dsXtHnyB3MgJ3o44hDd7+4Zj8tZ99GkveLAr004pj5qwGej2lMklsNj49K1o6eiKje1SdPX20UdOvJ9AU02xsLRAW6pjY3MT/t3OVSHDYyOxsb6eUd79YCkHbwW8UuK3ibbOGONsB3+UzuBP+n4Ym2IQOVKPXlZrKbMcA/vHf074SZs5KQ557yCrN46Q+1ylsJNGzl3JBP9LVx7JExx+gvXRuxE9YJpu9F8L9TIV0Tn3rZX36f/rGIYWsHzSXygFHKBTVpAJB/QT38YZYyR/0fvJTwb+iR/7sOGXV9bSV6mvoRM8MoQcRBwgqws+tCa2xn86+6lx1vlKfsPm2SgZrHSRKYacCKmG79aPpCfTbHWlP0gHvBMNVZdn8dGt8fjHn3wSB1u7me65RkcauuWKazZzhcUGstc0dWVs6s10/MPMGXx5Cf/r23F8C/+Efq7qnDgzkE5Mbko9fZbb0IyyU7xqYIYT6gb0KX+93vGwoJWVlQyOcRWXe/CYOcBJ3L6BQYanPpaWV5LHnHg08l79rg/WPpA+TLXuCljr1oxucbIusT1jqg/T01U32tC8TV/vDte7L5b7JagTzAQDwabcvAGz7u2V45jyzqFV0/oYMKadVuHvlDf8FX7g4kisQRkpwzgzmIjrpL30ifJen4Pv1eViHvWYwbXckfdYb/Wc94mn9Jurm5S56l6pQZ+T2CP96e/pVPlTeS8tWZeUramW9S8XvgCfocy3fM+iToWc1e5oaG6jjzvz3tKOE9rgA8ow80UXtoArODLA99mHH//iXEc4FbMjCgCGIldYQxyUmUogBdX7h1Qc7g6klfV7DW1fBfNWPCvo7zRc8CQDCqAKBzGNAowUEfc2xG67yZkhjYZclsP1hQK8oqIFwK08107wWf6uEiiUT+F89jkeGgR+OgTwpQOSTnMA3QRB4NnS0p65JP3NpSQq0c6u9jg6MEpIx6aRvILW6xQSKhAPCcXnuxxdJanytA8yXyhl2He+VgxFXz2N7rdM+0DCKurOk7i3iGArDKYE1vxmhIwA3udKjM5WOxhFP5xDbKdJWGPjY3H3/p10mGxtbWYkj/X2OUbseP0PB8/ycwVE+OzKZ1/zWp4FXedvld89Kq9+ZydXyvBQ1laYRZqBxmJtt4TC0iF8E7fHh2MQcNuUhuBVjE4PIfwu6FmeS3GmdnHZl+Olv98z8xSmAnhfB86kFZ/nyT3STU64OJfntdxSub6oG1dbHteqFCzDz8nIlmVhXpXfF+21LR7ZziyPw98do6S1Sr/xPb+/v5zDur4//pvvK4Uom3X0MyZcW9q7ABgsRmdPX1QBajcRsocAlHMAsEtjyygdYX8nwtgoNQ0Lo0wEJ/LAJXRoXe0nnV8CXhWDEXLOCquwzX8mXxpxJb/ZTh3OUGycYVzL6/Kq0WWOg6BS+su0B1yb48k1/m67fV7x7ItUctkFKkTKkx4U0BUA5th5jf2qg0pa9XkuJ3cXf3PRqpguEIA6PhSinRi9KhdnkO89GE9H0il8YxnmVzZHfw1gwxlbla99a/sLI60K+eEmSoHx2wKfFjlMrZdROip322fV0gCTD5MGijamDMr30CMK0WXgRhAYpfcf/v3/GgNDQ8hB05MZ6VQI3lSa78vzWbnvwDXygUIU+OnoR0HqMPB366ls6e/rjzt3pulHnQEoI3jfzUBdpTC3Woo3MyVAkhOYVzGFIaLy1SGVm2hWNWLUjSNPGL9LKP8CsFjTGMflU/qxJe7ff8T15+mYOzw6wzDthwEwEgGTB/TP8eEW3XYed29NxOPHD3JTHnNalnY34vatyVhZ3YqTy7r49vVM1Et71E1WMr+re26sLW8mQGgBQM3PL8Xy0jo0YH8UjojBwaEYH5+Md+8W09FeRX2PoU+Bp6mK6mub6KM6zmrowvFRwduHGrS10Nc5Y4mcPi7Tv1co8H36xfysjYCLvVhZ2oCR6gHH7ZRVnw5Gadr7R8cHo70HcNfbGe78//2LGWioO8YBouY4bGmtiW++/ZJ6LyAfB+P1i03ANGD8xgjTi0xdYJ57naXjU4MxODQM4P46Hjx4EB998jRevfk+Nzo6hbYGRrpjdKwr7t+7FTMLC7G4sgNdtqTjS93pREQqe8ZQZ0TKE4jv72mvOpW//OxvggBBibojjXXkvZNr8oL56wVifq/+kUekBxFtoW/qwjyLfIJO+6Ox1XG7TN7u6eqJ1kZz4WPEYTC4oXNTs5umHsKD1JlyzJurA1ojxI26Bga6497tgTTSv/njm/j4w6cxNdkdw0Pd0PNFPHoyFfNzmzE3sxmt7Y3x9OkDDIemBH9trQPxt3/3LeV2x/EFIFAnMsBOInKiorZB55GrPVoY253sI2WLTv2R0VEMme2kBxk5ARAfPDvQH+X9g3Qg9vX1UdZ1RuXRCdlnRhbrMDZ6SdDnMkpUM7TuJKApz2rTodqQTng3Gj9GJlYzCyTp5QAA//RJREFU5h2MVXusr9Ke2bk0dEcY26nx0RgfHYxPf/QBQFpg7+TaQfQgr43MdpNBZY/pVs4xRI55htFgyf+co2PUkf5U15h39f/7n7+LZ08/jvWNFb5HNiCX3QD53p2BXKE2OX4nlua34mjvNIZ6+2O8vyfuGG14cBX/7j/8NqobOnOTK+WFkTzzi4vQlo6exhgYRIfQR4JeHYzNTTUxPNKL0dASQ8MDyJGbePnyTfbh4eFe3L09Hu2tGEK99WCHSTDEYG5ypSNmeHAQnumKfmigbBQp4+aEoJjDyZLennb67QIea4l7d8cYxwbqUI0xqQyGjjFS3GPCVZumASsfHMejh09idGgKo3sbBqiJibGpOD2+wmjuhiykc9M/SB838ebtu5SZps4RZDuuymXlp5pUI1wUUGC+v8cg8lBGl3Ot38GCeZ9yXZ0ln72bmclNv+bm55N2FjFajUJ23wNzkorp5EPpTczmM3xWEXXzHh+8f2blVA/L2InlrEfqEPWhkWoX0dXdk1FOMzOzec2TJ4+pTzERnBjqvRHR2OyKVtMzuW+IqZxMHwHfUp5t1iGsg3cTHjOtTqu6Ep5Rz7gxXksrvze05H4n5oxPvMMhrTa3tuRzChyvgQe+ODxMA0p5sr29k7J1lv6Zm5uP71++iq+hh++/fxmvXr2K16/fxCx99vr12/j1b37L+NfH/+t//ne5kunW7Tvp7DYfsZMXOusSb9A2J/C74K804miHGNVVCbbNTTDd2NbVIkbei4vOzo/TBlCmW1f1p6lddPS7sqa/r5PxvKQub1MH+Rz1g2ll6G5GQT2BroO/+7jeFTDmFXfFWU//EH1ZCza6ie3dI3SSm6eVafsSRnI5BnraYhQ+qqtuiK+/+xZMdh59Tgy29MTUrSfUqxYeepcy2xWK6nhxZXGYmkLZLBY7z/fmYJffhgb748H0NHzYFnu7q9QTuwR519rSkdGp4hIdPRKP9+mwzMh7vtDgdsylxRvkudhMzKL8NGdwS7P7CRV41/6SXrVNtJm8T2Nbu0dHv45aHSjJQ5bJszUg0/HPlxVD00As6dqoPp/n98pEX93vR4e96b2sg5ODiWkpR4ynA95n+psT2NpUOozlB/WM7UicxPNd3WFKGWW8Tt6kcWiFSxMXeo8Gs472iq1hvzihZhCLNmEluEVsqbPCvvF9Bl0lvdHn4MxMAUJ56lD7xUlx9Y7XHSEbTIF5UHJFAX1D3V1lbnqK3LiU8fE662RaQl9NNecEk+mobI/pYrta6uPPP38a5ze10T00GffuPYj+/uEYBod8/MnH0U3b7oKvHmKr/YN/8PPEFM8+fJarepQJH370YTx79jT33XBV5M/+/M/i0eNH8fSDx5nO4Mc//iQe8vnBo4cxNT2VkZWffv5ZRmC2IAucYFKmPHv6SfKF/fLTn/1ZTqyYoqG7twd+cqJKm9IUWCfpZHEixZW29rH6A1JOvW+O/o72Tsa1oIve3o6MbL0Eb9KdtFssA393dzHOtWmfOBFZ2t2PtibTbSHLkldqGde21L+uYDOSH26nb51c0DbW5oKPwI/2v/hcOSJNOZHkUaT5LGxyMbQreJTTTnSK05WRzS1tsbN9xFgENvwFTzDVHjIPrHN6vB8T47Xxr//6Qfz5n9+h/4bjyz9+A9kbhFRD/3SBearjs5+0xd2HtfD7cLx5t0zd9GnoMHGjc3jtGgywsxWuJO+kf4Bn4NSDzEne39cF1oI/oKfTkxvaehl3704gQ8T/4Jzay5hfOYud/db421++ArsWqaTE/vZpHrQjX5AP9rl99oOu4bNyI4MwU7kJqfzMtVwnRjT4ic6MTEHq98hB+So7lSNXPvGqTeXqUYN8lCOOo88Tbxb2YGHLprOLOvmcyuF1lc/6JSq/F7rW73mCToB89f9Cf/pR6eNnfS7yo4dytFLBLON9HyQN89Y6GUhWpMNEn/Gl9oq2pe3Qidbb3Z3yrLW5pdAp0Ly8W6djkntSJmoDUu4xdrL1yXpQ/wKLi7kLzC520/eiHDg53Y/R0QHOQeTBIuXXxr/4Z/8ADFgbs29fYpuNJ39cXZ0y/mK/E3QROmugHvvnAtvKVYWH0VjTFWaQcF8vfW1FkIDObNtHXbCF9raRhzvH3Dcf794uRn/vVHz7zRZ2r5OX2NbYP7LDNdeqQ0p7W9hZLTExORBH4Mnr86r4ySfTcQHtvfgW+cfFpqaWfpWTTvyfnlxGfVNbNLd3Y+O2ZpDB4f5WdGb61GIU3AB4fnEJ+2cKeqpFNh6A8dpTh7iXVu7LQn+6YfA6uMnJdfV7R1dHbIETjew3OIgHx8beduyhyyfB623QjY7nWvrYle2umu1GHpvex5Q30m1OdkE7+o/MauuR6diqb2KH528gf46gVVO/SuPSkzKgoEdueE936sS0t6GV3ta26IDW6xhf9V+Z8V0tu1q1JkawjfTqpV3F7wfYkEv7e3GkDqNcJ0qkn2Lix4kF5SY2Obh8EztFh7orKk3D1tvQHM3KJsq1/pfpxCoCIQzKEJvqLTjhu03k4u5BKfq6umO6A8xBveWCdWyyQ+jW/sk+gKYNYqXH46+Q9aPIUW2O5+9m4u6TR5kKSdq/Ajf193Vjy7RHK3rGNG5GvrvPkQGYbS2uwO/Cvp8O0/qoZ3Wii6GU+z097plkgIp7+oHRKMcMJO65o740CMOV0O4b9+bNm9hCX8pD3mNu/scPH2dKzyb6OnGQ+IM+T9xJn7jKz8CtfvCYQXzKSDGnuf8NHpSe9AWbalEfiqkg3VtqDHvQ743uX8PudjWN9TLA1UwOBpkavCVtzy+txjY63JSEpgiupm7KKifi7QOEU8Hn9LPyQJrRLySdKAsq/kv/7BNe8nPewOF771Emp3Of95eMj3aRQQA/lIlMEVeL8d0fR/7zej97TYHhpFdZxD4sfNvW1SP9wPRf8V1xXR7vZXHWiTMDUSlPUd3W2YOea/MidOAmeNZ0lZZfi24b45nIOBpS89HHP/qFM1s5W2Bl7QAIyjZamZyZZ6AqDmpBkt+7lMLIEAGVArPohDqAQhOC2Iq7nLQ9I7qK6PYiv6ObKnmP+egkZu+RYew8n2NkhkaM0SqCs1RWlGUn+bvLLX31ex2EmUOR3+wgXy3bZ7pZqCDVwTOS1eVsGcXMc4pZEstrjg0ElJu3mCLGzf2sizmE7UzrZ4cKUgXBGko6WQSzOlwEe5lWBUCjgWh9FKw/DBwjkX3IZwfJKBUBkJHY1svleJZlfkKNFAdX5Wf/2Z/2t+Ba5S4wkohUl1Qp5VqmBeGDwkrB/emnP8bA6c8ZMCMfHDMnNny2jjPL88g+8JXv83P+//eff6BwDr+rnJXvfVswR/FeUZX8xOksqEJ4H2G+uw/gR/iNDvVFO319c4agrj6OMcAU3ZZlSs7mdc+y39OhTlYLK+pp3T01tvne2tIf9skN/Z8d4f2cxdXv70tG4Xxfjq8JNXiMue9zbwPK/Ps2F/Ru8cWzuPDvu6F4JuOZSwrzvuJrndtFyZ7eXrxmQXn8fSEF6KGuVKK0fx0vvptPB+E1Y7S5U4pTlHaxnP480ye0A85bAGwuIczoZq5z0kjBoSHt2GedOYyYP+Z7I850mBrJoCHmaGgAnZwb+VWTNGPub2uV99Iu+UW+8v0ZglSlq5CX9lMYcbXPLARcsfrGugja5DudhEan1ipQaZuwSiHob/aVzm6jAgRh8nVHh3lfu8OIoFbo3OfqyDPyz2XjGiT9fUZJHsaBTmL4Np2nN3WxvlmOFtOO0DaNMlclCOzc78GVLPaJdUxAhfGtoXB1DnCkwW42pPtGPpYX5BuFsTTgZ/tD2aczxYg0nSZ1VfWZxkQ509zqJAOCm/Kd5VZpeV4iJyr7g+jk0fDVAS1vC86Vr+ajdtLTDctdWo0mxkBpRhEjvygzQQsSenXvJF68AUjQjiqeoSxwkoGC6V9zJ08gV3sxYDSqTWNWk8p9fWUdOdwUt+/ehxY07p1pP0Yu9GWEJhgxFlYWo+ryOBWBucTv3r4Xr1/PIHNRynEeg8P98ertTNQ0t8c3r19F/7A5z2vSyK2qUhlfxf7ucWxu7EAv7bG7XcqI077efsa9mufuZfSuTnOjC3Xotnbq3Ijo7G6Pna2tVNal3QPkXUMcQxOCKOnKvQvcMT6qlR4utS0jV+lLxt5cr719LQCEg7i+QJ5yvcpeGWD6D6RPdABmzEV+cXOSu/SbR/7mWiUXgPIJDJiI71+8jtGxEQzt+/G733wPqN6JrY1j6h3xbnYxJ5FcaXN6DrHc6GSBlqCPk+uD6BvoiNHBQdq+HU8+/Cj2Ge937+bg5ToAWlWU3u+1YeoNaUgQLK+6QZVGkXo0921gHI00VRSoawvZai3BdcgXdZiHjpWcXIIOmuEZIyLPzoocsunIgaaPjtAPPNPZUWnX/NZG2JVPyu8NRvgRceMmVifnR/CcUfntyZ86hNKYo691mClCh1x6CN+6CfSTBw8yzcvy0gp9vAtIbIjN9VIsLq6ns6ezs59rBb+XMTjYxtkaJzy3sakj1jYPY6+sc9yVa6ZhamT8ipUa6jOdDsoTT1NOFPKFcQAcKR805OQp0w+4mZ2YwmttozrVTaraAKzW2+vk13QYMNpFtK3yXZ6GPuC7Qp+KTZQPGlrgDnhOMHuCnjo/NTLsJNNW3MNAn8SAGuzvRvasxf27k9HZ0Rz/4C//In7/5VfpCNW5qBHqRKd7AcnPt2/fSSDrUmeX9nd1AW57BqO85yScEfXIvHb6Znk7Tl3UdH0a/+O/+icxPTYUZwencWfsYfzNf/wvuWn2P/nLv4zL4yPA9WH87//1K/Rooe+WV5eynW7ENbewSDukm5uYnp6gDfA6+CWXcMpDtLHFfqY/FhbWYmlpLR48ehA7mytRX30aT55MI3/UjTcZ8Y9JGIsL27QFeY6BUVtP2RgxThR29xilXY67d6ZoF7KC+6vQ402NN7E4N48hcwEY34z5d2sxPXoPw7gEbwC+Ny9jd/cMo/M03r1ZjNmZZfRGC7LyAgNikvoVe4q4f4BOQg0FneLyg3QvfaYefq9sNbbESdQ6acGjgq0Y7jwK5Mq1/s738oOyvLKXUYEvfKdzyxRtRsnqEDU9iqk3MA7UbT7/vXGQOIX7KljBZ3qtGMhniH99le+zbl7PjfK3q6duTd1CZtXGK2SqK17v3LmVk3g6Wc7haR3S3M0f/A8wKpePs36u9tCpr3GzsrSccqT5veGt40z8KiZ0ovXEVGrgZh3ptvQIwH90CH/AP66GeYuR9sevvopZDMXvvn3O+LyL3/32t/Hb3/w6vvrjH2NuZiY32F7HqPJ6Zderly/h2754y5g8//5lrrrRsa+DX+e+9LeOPDQ9nCEMGnbmtlXXaifYW+rJ3BPhGJmATtjc2sxIS8f8EDli8IerrtDOtA8jEbyjI0rnbTcy3Xz3ph1TZgwNwq/ohelbY9zjpPoV5R6lU9BNX402rK66wqidgudqoofvxBjqgxP1cV1zvPj+dXQgu5zk6+ioyVUnnzz7UZwxHv0drfQftgP1ODy4iIvDmnj4UKftdPzmt29iZn4eOV5g6sQ2YIZMW9iMwY8MuqBODYyJslosYIBCGRnVAi/+03/6KbJhLva2CwdPBgtRb/c8US64Yb4RfSn/oR8xitHUyi37M1d38izxTcVJpQ61k8Vj4jcdoGmrcDaDK2QdsZz3qZOVkzlJAf36DGk7nW2c8ojP1CDXltDh5YbV8op2m2NpNLsO36GhYZ7fmO+Vx9pjxUS5xj/6nXv70j5UJxjZVhizBd4qeEoniM4C7SodDJU9pQxSsg062JXtOeFBvbTZTKeoPNM5774/mxubycOJMfnsxJ79Ig9oO9r2Tmgo+4r6Klfc00S5Lz51IkIHtat66I5siwEn8rnjoD0nLqxvcu8H9YpYpSZtwE7KsE2ZmpYBujM6GM+e3I4vvn0d3yr7dsu5ysyVOTu7uzlJZPTxGvphYWEhUz45kbaAHDcdht858fiWPp+Zm4219bV4/eZVvHn3Nmb5foOyDJJ5i7ydX16JrZ3d2Cu5QuU89g6O0JvmYu6Gry5zUnO3dAAGqI1Fri36P1LO5EQQmO7svHA+2CdOhtpe22pQnw4WbXv7w3Q42iw9TvL6Hrm0Ai5wJV463hlDV6Wbps9+Fve0NxdOH21dJyXEIVsbWzwHPgdntLc6qQP9cYp7jeA3zQhfFPTBmKa85WmObWIkP0nPyExxlOk7THeB8EaWHkIb58gC8AaYjYdz7Uk8fjIOZr+Mf/mvn8a9aeTiKbqvfj+Gxpq59ioQd9iQV9HR2xQHpTNoawuZURP78OzDD56lDeWqiR9/NhqPHo0hG9fj9OgsyqUt2tWJLMBOA2cvLcxHFbxsOsIS+H17R9qtAesfgh8Go772GhxYH7/9fRlc1AQWr8no1KszULdtyZbKkryKyXhN577t55TOPKRnWpdj6HXq59RnvM2gCP/ytbBv/aOXsi/VpQZ+FX4G8DVty8AtaRp5pEZUfmTwSI6B9xb9L514evxQF2jFa4qay4O+MFae3F/RlTl2nukgyC+yrEIH/8nvnJXD34o9R3SIQyfIVVf+DiLLe5Hp2nnX1FuZq3PQdKjaBEYYpyMQzGeKtQP4zUmorD9luQeEcqetrSMatSd5L361Xmmv0Z+uKhcvygOmKt3eWUdm7FL+ZTy6dz/W0MMzr17H4weDjHddfPnFJnwFRuquo1OOo7x9HKPj4/Bydbx56Uoc7DvAgLSeehE84im0EsfLG9rSsA9Y4AR5cgOt3YWfe2JhcRPsh/2A7WXwjpNXWAF0kHJzP/qQyxOjQ+monnu1GiMdjfHJp1PQKXJ6Ayxe52o4dJP+r1oDmsA26Jvmzh50X3dO6B3vb0RrI3YuWFu9Irb/GnwwMjEZ1WCR9a3d9Me5at5VE0NDI+isuqgDY+6AFdr4bXBgIHUfAxXNyFnTs2g7b6PvTVk51NudtFQFrdeDGwzw2EYO7x2Woqsduxr5ekK/u5JRmeMedQwC9EEn0eZr6rYNL+0iW86hB532SS/SBtdU7KfKIf2Iper43jRanS1NoRdRXXfIHcvlvcR8I9296ezP8ee3fXh4cX8v0/mkXHKMGJucDIO+5At5Rl+LkeyX2q4MZCt0NdreRX+7RwhjxEBfZv0om7ZeUU/TzNSgl5bRZ9+vr6YDfqiVMbiuhS4bwlCtxT30xdFBppuSNs+MHuf10fR0fP74YTTdmFb9IrZzQusojnPC9AisU0V9SoUc5vpZ8JopE9OPAx3bV+/QI6sry+k43waDbfK7aauM0C+B6QysUL+ubmzEH8CDTmi7Iki768s/fJF6c6C3LwO3xOHr6F5T725vbvOsrXgLNlqGHmbm59I/ot2u7nflh/J5C9tf/6crB9URm1sb8fzFd+BFV5uZ7g29AI5y5YHXfP/iRawsLyeGEl+YRsoAIPGAe7c5IeBqBX0/YvdFdNL+4Unu8ZIR/dKAGA2+kUog7TxSjtEfFX0nzUsXFVzlZQUuN9CsoCX+pV7SV+SR9MZbA719dQVG+gZTNhZlqwvFb+JEC634rC0v5bFy24I5vE9y0RbLV/4r/FL+WshGMZzX5b28WncPg9qaob2m1i5+w5bf2YyLs0Ou9c46cNgIY9uK7KF+Hzz98Bd2vkDbwixE55yn0bFZU06jlDSELukEhZOCKgmSzz5cJeKg2XAViJ2azi8IQ8PYCpsPzQF3AxCdcZ4qF2c8s4FcJyMJlhXORst5jQyWS1pSydkZdr4OAQnqhHoY+aIC0dGnU7xYtubgWa6RIy63FZjkKgHudXAsQyG/hAB//OSDNAz7BgdorpH75iktcilb/1SA7x+uQPI+nXc+y/QWxYSAec8LIrKOAk4/S0xGWBmtKRFZlvVSKftqo2xb0hCfndXOFQP8JUDyudCo4DOjmLPexWALln22QM4NP524+PDDZzFAO0zrs1vaSYKT+JKAJFiGVOFVPNn/i+d6+D1y2scVx3vCTrIsaDOvTYOWsri8eM9FEpuHQmb/5CJTWzgpMjHYHz2tbe8B4mmM3RpIZ79Xq8RyQxbaRcEWlo+RD7JGvvF0LPmYp21AAVY3tYYbehbXFDN0luFsMET5/urif+nR++y7BCQ+q/g531fa/8Pz+Kdyrlzjd45rOnm834bz6iXFWSgejfS8yfvtS99k7xQg59p14rT54PAm/vC71wHEQNHUpLN/FwDosuzMkYsSGUWJDnMaaa4hbVVy81zoUsNMWtDwkL50VObGWShMd+B3Sa7Gl3Sqs196N9eehofRSa/fvk0nrhG1CiJpRB7WALLKttV7CsBPm+w/KpCTbNyTnWMbbSFjU0ShYGwljxXOEoWmrfc/HQOCQI25NRSKqTlM1dCuI5vD/k/jirbIJxPTfTE91oMh7UQj7UNp7e4dxP/z3/37GB4ajJGRYUlFQQAN1MQRSqCYYCiWRzppZx7XdCBQHx390pB100EifyvvMuKZ+47om0wvhvBMWoYJnLmvph1G52nw2D6dD+lEVeZB2ynfqJu0oHyxR3S0aoSmPOA3ozl8tpThJKSgO8kq+4XvkUnJ1xgWS1sHsb5bFesoOSdTRsdHAXOXqQjHRyYYX/reDVeqzUVbHRvrm/RpU6wtrzGOTTExeStTyXRgjFZhDNU1Arzg4RvA2bLO/jDntuDfXeY70iiMqsvY215LB8ibd/PR3NEVa9CJ6SE+eHY3Hn8wSR9Bm2XA4k0D1xmFPYCM0gEb6bibebvAe4zE5s5YXgIAHyLn4FEbab7lu7dvRwt1KZdO482LpVRS0pqyS2Ojsak2+odMLTQUS4vLKPDD97nAjwA9pfj4x+NRwoi6desxfeUknzR6matXdJj0ASiPTg+jdAig2DukfPoaGZQ8h9zJJX58vn17nP4qUieo4NdWdzKy7eqyITY29gExbljqxNRl7JdPUx+4ZA8qi6Z6AF1je/z2iy+hxUOAzAEgZy2Ozm7gZ4CGMps2CzYE1jfyf1Whb9LhDO84aWTl5SXpXd5RB3oIIqSn1B+OlLx74uqP6zg9RtfwXkPXyWJTerlM2ahQ+VT604GkrrR8V7CV94+cU8LoPEMmbEdLm07BQ+RAEZmpk8VJiMI5VfD50ZGO/8v47qvnXFMPuIv46JNxjNNd+vAQ+dMSmxsnGLXn8fr1Is9GdlydYuz0gA9q4+3bzZiZMdfzASLC5ZlGdjppblSTURbq0ZsEi8q5AXhrcmI0FhZmMHCka/moNtwU79atafS7++gUKx0O9g8BL10Yqmfx5Zdf8z0lwafSTxpr1BeySnmoRlIviVnaaKe0Vhhz5xmo4Pc6jsQYrkjY3FwPc92PQH8urXc598FBifo6GVoT87Pv0snuuGhA6iRUuh/ul2NipD+6uhujHcClseQGW+ZodlXQyWl1bK6X487U7WhgzFaX9qO0tRcff/AoJpFh2+tbyRe37zzK9ty+dSs+++zzuH/nXrydXYq61h7KHoyOzu54/e5Nyhjrtrq6Cq0gMxhtV1KZ/mFiciJB+dLyUtzHMHVyy71BWnQm0v6ujnbw2yl81Zkpsa6vquL75+/i22/excbaAe3syJRLZcDzxvZebFDP1s6uaOtqj9L2JnR6guztzHQFbsaskWHe6SEwh/tvHB1dUi/AeYObqrbz7B34i/IOTpHPZxjl5uk02nkkOjE2B/oGU/cY5SvdakTohFZvOYYJbjnli3T0oztss7SeoJfTazz8XppW/iq//xQYV/S+5fq8dGxyvd+b7qISqKJDRN7x3gL3Kb+EEgVeq5z+nrgOulQXe6+YJ3UgY+HqmKwj7ycnJqKtva24Bnk1M/MWvXKSE1Zn9LMGtA5S7xcnqNd7MKrcSNAoO+Vbi7lXGXeXdjegB9Tz5tJVv7nsWjy9hfH28vsX8eqN0fjfx/Pvvo03338X33z1JeP7Tbx98zr2dnfSwNN5kS3lme6f0NfTlYEuncj9nu6+mBifjBGMenWq9Xv1+nWu2DJ1lKl+lqG9dLKhZ0zDYb3PMHyzb/hevjMVpnjcTYHFvom5kXPWVVysHKhvMKqsPfoGumMauTwxNYbBKZa+jIH+wSjTT6af0s6wjMlbg+i7+Rjqb0fe1Med2/2xMLcHZrjKCVw0Qo5J8kT1VbbL57oB9fzCRszMLkQ7hpEyzP063MT6wb3bGWX24ptvoQknPJvhgW14eSC+/GImc22/er0Rv/viedKBfa69olwrckOrv2pSd+oUMfjAiOkTxi2d1PzVI/vGJjtjdHQ4drZOQHzVccrvNcgD69rW0oaMv4rOVnMdY1PBC+p+8YMrHTQaDXaQ7rJ99J3l+lzpUD0i/pdm7fNiY12dKpaOQUhZnsfILXFREUh0WRj58IOHz9XgdxLK5xiI4AoqD6PqXDFcxmiXVnVcq1e1/cQ3vq6traYT3ffaLxrhp9A3bJD8Jh51hbTBDeIVU2lAgNB1bbYxMRP1tz6Wrb1iPdK+pL3W3wkGn+2RNqJ2Eqe8Y2Sz/a/kt9/FVZli530/yqfiTfPQy5fqXFMoqv/4mJjM+hQBYvqa1B1n2fdGSGbQxXtel0fFLfah9aQi0YPu+vjju/HF1y/iP/yX38X8ygY0txprW1sxr4NwdhY7czEWwDbv5mbgIR0j8zkZID8tLK9wz1KsrG1gC+zmPRtbO7Gyvh3rmyV+34jV9Z1MS7e1W8rr3kHPr97MxfqWm4i6OWE5Xr58mW3RWf/q5atMueTEyNrKcrhvl6vrWlqNaNeJq/393vlI+7RIu7s70vY0WITORJ+VE1e4V5PRxeoMN9gtVmIVqXcv4D953pUe5rF27HWiGlQkZravpVu6KemhxRUp6m1wr3vySFNeI98o5x0HbVf7mMuKPkdeJ+1bz9TxhZ2pDe3/pmSSbqrBsqaw+9GP7jNOJzF9qyse3x9G5m5B+/VxenFMvepjaWU75hdN53Odk1M7G+4jUB0T4Nr52dX47sUcpV7Fkw8G49697njyaDTqaq4zOraqyhWKl2FwS1eXm+wXq7Tq6pqpg5NiYCg+7zAujU3Y71VXjPlh/PJXG7zvoH6tYGltEH0SdSkL9XdQcH7WprKtOoQLWuR3C7bReShnxTdqOrvr/ffcz7/k+5TFfuYnx9Prc4UEA2B/e186q3hX+Aaq4cNj7inudaCy7PdF+1rBp5aR9fEC/vPyyvGDbcwhn6VvwHrw4Qf7m9/yfH+jr771U6YH9qTx2un2QQeYuRXa0MZ38to0Pqa+MsjCldYnx4cBREO3R5yCEXXvoewzcC1XBiJ35GHpyUo5Aa0c9LN+ouwH2pdpg7nVla+uAG1rb0rsd2d6NHa218FZtXHn1hPa7iRxbdyabIrXM9vgsmYwnn1rapv++P0X2FpLXXFx7cS7DkHGOGW1WKVI05zy6X1fZH+Cka+uyzlBNTF+O/7v/7e/Qdehay4LuabcdH8nfQfckLrt/FifVz1YbSNW5tZjuKcDrHseD25NxsE6tiM4axRbWfopH52GqS0b0L3t0KyTTEel7bg4UQcoL4qJTftLh62rCl2VaFpABo5xq0OGgueRmRfYsN3um4NsA9Qn/pS5O9vaoV/kqPoFOtlEdzv534m+bdBmY5Ddy7Ga9hwydnvwojZTHb+50f4hMgOLHd5Cf9LOY21z7jGafxP7fIvnXiX+q8pgYe3+wDbKV/rkhn5VJl8ziO55KB21IrO1nSUkA7dM47OJjrPKXeAqJykTa3H/Dm3ZLB+kD0beMd2g9K6ekR7VkcpJs4UkXTG6YgAdzxnMCk8cI0vL1OME2WpbD8FFJ/IQ/bKN/H2NneG09mhff7RJsN4DjWxhl3meYQOoH6VL04y21FXFzz/6KG73D4TxN2XKEA+KmZvdd4y69IDP+wc7o1QuIR8NPmiGDtpzst0JfrM+mC/fjARd0I2BZH7f2+vq7aYca1ONq+/Vv/p63dx6fHQkgyiUs+IM9enY5FheZ4CC7W2zD8Gjbv7v/pO94MR9cIL7uOlkbmnriKGRMfit2PdnbGw8Hn/wwftsKuBuxmdsfOJ9kJeB2fXRBg7R3yMt+XyDtFxtPDSIHYTdbhogVyqoWwwyMKp/dauUfg6ooSgXHs9JYbo+ZZCYiVcPZZB6P9/zVX6tfOPF8c228lq5p0qfMVgtbVfoxKPYKNn9RE2RrM0gjxfvxQcG+viXPjRoQQyS/iN+dxJC+VnIfGQO9COOdGJFH5T6z8Nr8nmcPtX+9nPlLGwYcHRjS072y0el3a3c7F+ep1bg60H0KvKeMmuePfvoF0YaZudAnFYkjWOIIGeQ87hB2MCwDIybQphjTADnQAmijCoRMAjMBFpFtIPMUhjuAibLFvAJDszFaQerPBS0Eoud6my0y2RMX2NUQHYUjTLa0Fkiy1AxCTJcUqJh7Y7sClHr4fNdbm9HOKCelqVRIpioGIMC9mICoZioMGJJ1eau0DJ/d093Rh1ZPweV4t6X6eArsAuCSWVBnXQoZt9x+p2Dmo4oGDEnKWiXAyuA1tjMDX/57LO9XiOIoeUslGh+pgyVueOSz0bo5ADyPp2ItoV6qeeNOjFyxckKgYvRThpUTz54lMzpxsO72+b1Lxy2Sdu2iWemAKtV6RQE5GeBdypzvlVBe3h98a5gHvsmGQEB5Fj/qVL3ykOAzOauKThqY6SrA6ELc8EA9VXnMX5nmPFCgPBZd7D35ZGV4uTIYugjCdy6eYlnfrafRYEZdaKRAE2hGDKigHHJqH7HKW+iLIqyrlk/O43vKCmf5fd5vH+1TwRInt7n8nN/c7JZAJuOXQpIQJP3F7dacvHHQddlOdaDARL4CUotj1KiBkW2V76OP/z+bVzVml7lNLZKBxnx4bLYycmJGBnsj36MNpeA+VxpQmBsfZeXAe7w0v7BIYKiLh0CGkG59B9FIf/lhmLcU4k2dBNHjTydIi69cvZdYWV5GuSOo84+eVbDSX6xr9OAhJblYwWbgtB89dK4DmN51KjciiD0Wecn5+FeHPa30W/nCjHKkU7tK9MOObatbhpJmdbd5xkFLBCVHu/cHorOZgxK1+UCli8A8y5LvHtvOpqoy8WJ6Q7qMgrP9EHFJEjBKxrKySs5Lpy04xQZ4HjpbDCKLCcHpXUuoMUp3KVjZ4+91wkCwaY55ASZRkcYed/Y5L4BhRBP+UI7nfTjK2RFI+3AUH0/gWHf2U5/NGrDZ6isNG73MdgELCpgDSiV2w3GxhJK6+9+OxP79NH58WmMQgsdgLObYx0gw3F8Rj9FfRzBXzr79yjHDf623UgJhdPTO4hyv4ze/sF0NJ9fwR/2AwS9vQXQKG9Rj8Lgam52R36M99O96GhtzlylO9DhuUYZY+tqkt3dpejqrY6f/vQp4+WKpqqYmOqnLwBxnQ2Ag4b44nffZi5JlfLxkRsBG9nkptAn6eBgWGJ3ZzuXDe9s7MXGyg40CjDIpffVcVDei7bOpswR38XrGSBn4tZ4DI22xN37HdHbdw6g2Y1Xz1dic+WasnRWYRhVt+bznHzWWdXV3Q3oAAj39sXk2HCsbywB1qEnlOAmbR8eG0KuGUV7Ge2tdTF1qy+mb4/GFnU/P0NRltAx9GlDTRPAYoD2n0Nz+3FaPsFYvI6tzYP4q3/2L6iveTMBwdW1UQZAG1UmmK6pdTmsK2KqM8LC/ncyMifT4CHpRt2pbFNX2PaMJoDOlDbyojTjd/6mkW0k/PW5G+61JC9JmxorRmycMD46SHJSniKM4pFPlc1e78C7iZ06pr7pOqamRmIcw0XwUYYGBwdG0tGto199r/Nag9eI8Dr6QF3X2nEVYxOtMTLWH0NDHTE+1hu//K9v4/l3y8gd6Jv6uHFzc1NP/P53r2Nudpu21sbxgTlSdbzUJp7oApga4e9Eg/URENVgUHV2tvBsZfgJgKVYzdBkzngAy4OHd+HHI8azK/oGemNtfZ1+OUMcALiP5TkBaD1yVj6mL/ms/NHZ4SSemxUWgQYYguhxVwiZMsyNBu1/J/7FIxp+A0N9KQMFv3XUx3QvOuEaka+ffvIJALMr+vt74+Bwnz7bTsfEGf1/Z2oSgHoTU9P9mR5K2ajh5DL/65u6+MOXm/Hq1SpGF2CMcZ6bXYFmD+If/+O/4v5r+Ne9Fq7jNd9fXLpSoja+/vpFfPmH57G8ug2AP4nN7VLslvYzArShsYhkyxSEOUFTC001xOqam5/OxfraNjRUHX/xF/84lpa2YmsbwwZrbHCghzE5yEmjdvNP1zfFzLt1eMlUQD30TS39MgI9g396h9AffWkcimGamugnMdnRHvzcSXuN0AKrIZvFNOf2w61b9MsObZ2j3J2cSBwdvoXBqjHZHYODo7lJWAdGSL8RegD2dAoxRmp4cYt6wEgj9Z04ogDRBf5SkmtsFhOqfl/gO/FRYhVxgNiAsVZHW3ZiMsry1ULEiBUnorq4CLAoHCfyp9jHMjW0fIbRheI4sVZOOEFL1kU+VZf6nIKHMfpS16MTuFOatzyj+McnxjIFnHxsDnAx54vnL9K40YGek83UUaeckbreo45ywtCo7p3tHWpCoziNqlfeGwHs+d3z57msem7mXayuLiN3S7mq84gxy4pCi+KUni5X1LoseiKjtBsba+G7rhjoG0Ju9iZdGy3VjfHX5ca91RpZXam3XaXy5tXruHv3ATJvD36vjpn5WUQf8ue9g02ZZQCAuNSaygM6N9SXRuQXfF04lT1MU2JqQjeMrqq+Rld1x8g4sqi0G+sYw+rDPfRQKTfhhcYZY5eRR+1hTE91x4O7/XHvTgf6fzfefl/KSL/unr7Yhi+Py+c58e2mnR9+9EEsr6xybsfG2j5jiByFXje2VumLAegTo7GnDfpG39ciR9CRne3X4Jcj5PdZHJ/Xx+++mKVvj6AbN7wFJ5keBLnhJo7iNPdRsM1iqDZo3rzYBjxcXjjZDc1Srr6Ivf1teH8hzo6wPcpHcUlZ9egPcYur4UwBdo3i1dbR4DMoQLqVnnXC64jTea4NIs1Jt/Jerh6DdzJtqRdDLV7jCqcMvGJsMiiK9+KZU3is2EsBQxkalN6UkRr5lqP9Zso+5ahy2qg8saR8pk0hHXq9S9R9pjjKSQRTtajf1GU6GSxHTGgZ2khis3RCpK1ZpGhxAsPneq2nPOWeafKp9CI9Sa/aSiuumIJvfabOCvm/gve08cR6BliII3VWOFZibmWKcsE+VRe2UG5hyFeh2wtdZLvtIzGxOlSadkNF5YP62vzAYjUneLRh5WGxuDrFid8rPg/1dsQHz6Zidnk9Ntw/qac/Ay3qeJ7OFFfoqJNNjeMmjaZrcuLOvTLcTND0RPVgMlf61tQ3830z7908vJVx6qU/oNPmtnRcmmahjs+d8O/w+HS0YOibpspN1peXl1LfFjaTYwg+oP/F8I3w2wXtck+0euwBg+/kQ2VTOiJ539YihtFxWvTRYdkNdE351kcfFTn2TcGjvFVXtne1pw7tg//E58cuk6S/dMD5uxjCcdXOl55zYhM+tF5+l5kEwNzqMvdesk4ZHMCYKxdzHy1+c5NBdXyxd5uPLwJ1CnuT36GHxlqzCCAm6s/jxz9+zLguxe07A7G+sAGu3WJMjKoP9BOYtnsg9vaciIcfjhnvqwtkXlvcxu7o6BQrgHWRac0t0M7ZAfqqOTY31qh/kUJxt3TI86FxbJObqoMYGOyGDsvgz2369ibK4PWj45u4f9/ymtHd6vCWWFzYjXLpAhmjIrGuVD/5Rn30fsLY0aPt2kHaMtoQpjfJi/jN39Mpb8vz98Lukv3z1bL0MUC/5gPJoEvBTWGK0J/U2VfpnOsy4p+KaC9mmXyv78GxyUpm2cVZcVj5vvLq+cPh9z6Er5R/f+ob8ChqbZULWVGUXpyWXSevwZ+2ITMyMK5TuXl9bexub0E76OOaquhDP42PD6ErS1T4KgZbG+Nf/fzzuIWu297Zh7/gI2wBnck6AQ08yrzlkLn+AjtC+vMUQ4kB1HWFnVuFTG6N+w9uI+0d/0N0mCuWTjkvYml5O+rA9tPjxcT8H//oBE9/vJ29jLXtuljbRCb5iGqeoUyCnhlKnkFf2X/UV+wpRkhZzPPhCL4/iQf3biG7ruOrr2bDjaLlufp6ZF3uFYP8p19AKNHT0YmsNDXhchweYFti5/3086fRibxYfLkR18fYmi2m/sNGPruIEnwptqtHvrR19cfuXikO9zbRQZSFLjPljfWpx4Yz9dm3375IR6qyw436zTigX8GNa0+P6Y/GuthdWzGvL/YSNpM4SPrh1T6/ZGy39nZTXrpvkLJ277gc6+Jn9Osh8viYxhzxTDdV3UPuLzOWS+VSbPH89eNSrByDebH1NrEjj9RhnMoAc/HXSSDVV9F8ra2OvOF59qI0I6kZpOfq3Touu0SXbu/vxTr4wlQ9cG62x723lnY2YmV7M9asF98d0VfNyGTTC4mDDPbxhCxS77uXov4Gx0RbBXKCVrF1uXcPnbhGG7aPyrF9WI6Ng/1c3eAeAbtHh7EGPishf/UpXtImN6MvHZZikzavc88xvKicuwZDnJyfxBn9/GBsJH766HF00G6f7aR7V1tHykYnNbR128FXDdgs42Co0ZFxZHiBCwwWkcNM4daBfSyTufq3CfvEsXQfP31Ie4xNXs8pDmlHX1UjW3fBkrkfqOwMjW5hK7r6eXlpOdrRVU4I6NsVm5mtQdv7gjK/ef4SebcZs9hDs0tL8erNu0zPubm1k3bK+vZuLCytUrdqyi/l3k8GOFxdYQswPvoi3MC3kzKd1DD9qpjGlI+Xrlymbk5cb1Hem5k5+G03V9ArrtyLSlmjFBLvZMA3zylkVYGbKphdeeu1vopjlAk5ASf9+Op9nB2d2EcU7uoWT7GZeEFdqk9L/Unx9BG2uQqIAkxBJA6q7IHk9cq3dPArGqCh9Av7THSldS2CVaFb+loZyE8UpWS0PoW89UF+px9P2e2EVBU0Yx3NrLELfj6BlvRZ+f2AqzDhX/2jNU8eP/1FptmgI+1wBbUzDDrbLVywmBtSwsgZ0Q/V2zlGy9tQrxFMmZfJ7wvlE4CkIgrC+gm0Kg5IDVOJ3VkQUxJkqh9+swF2hI1Q4dlh/lkG7SyuAzwIHDUkBIHOFgkKTQXgbJOzQBruAqqiYyymGFjT7Xi/pw5LByCjYgBZEtXzFy/4LiijPUGcm4pq8Ls5VjoGKc8ic8KCdnukg5BToKQRmU4d+4CzmAQx92aRt1+ic5IhQQ+nyjQZlmsr9fE7Haj2gYRmBLJguHiGG5KZwsXJg6Is+0ZSsD8sX0Jz4sWyBMCbWygl+vnxkycYneMZmeVSN8fDyRoekSA7Z5ooM9vDvcpRG1tR0j7DMXCMKq9JcP7CxbKFYCKv9XvK3MOg2QAYCpInBnqiF4GkULy5OIzxeyP0FdfafuvvUHFfceQDspzs8PfMkZ/fHwXAk3EBpLzFJM9nV5gjf6c+xSGzF8d/U4bv89rKdcVRMD0/2Qe+Fg/gs7xQRHH5U97n/T4nrxWQwWCcSXv8nqCHullYRpwrNWu4DmBZOq6Ob7+ej5vahjiBpnUOOutuuimX690wRk2OO0LBXGYKXZ/hGGogOGtqRLjL4V0yd8lzM8ofPjUqvUEa4nHOQDvzrBLUcNHR44y0xkoCS9qnYPR9KlLGTtr1kJ8LJz5t4BoBtf0mgJBONKykmSKXfWH0S9/pjKSMdCBSPvII8IUQduYW41+HubnWBD9wdw6zjhyNgXT6I0smJ3qjq7UmrnR4Yjgrg6R3+bMDJWOdnVDJjfBS5igE7XbokHpmlAp1cyWSeaQ1dqy3ss0d/yskIv3rRHXiI5Uw9bcfnPn19CkuSRNr6xh3Qs3DyOqz49N0gjkB2ohAdU+FU+qa8obydB5ICzQ75aF9sbW5le0WtNq/brBtBzntVd/SCC1Ux//8N79LmjNSfnBoFCO5AwXeFX283yvTH1fwOz3nuLvMzaWti6YYYKwePnka7d0YhyhhF/909vSmEajxuruzSX+UAA0Rg70DKPVu6oHMQ1nr2CkDuJQ/zhL//vffUu+m2Nk6j8XZ3djaKCXtqHTdCHdqajT6B3ozZ//25j7G0CAGVC/G4Qlt3En+UCZLB8rs8dFJ+rkqjspG5r2XZYyNzg4nbXT8OD6XUY72HsDl+UEMjnbG4Eht3HnQHMNgleGhgXjx7Vbs7QDYjkzTI9QShOkkP49h6uNE08HePnqAsbs5ic8//VkMj0wxfm7UtZ3y6NH9p/H1N6/i9ZvZGBmbpt/akfWbabjnagTG40QnB2C5hrrvA04mR6eip2uQ9kf85PNPY2JqMuYW5ulj5UVVrhqQSDRujRhXHutwVAIIYDR6VMZGc6oj5WM3jfWQXlJucUr/9oN0nNHOvCZ9wmNGwuvs0ImjbpHWzo2sAXjm5uZVGPRclytH+GjKHlggOrqao6e/lToP0Sc6PnSGuBINAHNk5GQtuv882pE/6jbzo/Yzxt0DrRgvq5RrAMAVBtAVfbgUZ0e1UdrHUDlGdp1d09/lWFsuxdqqOX3lMekeGYCKMfVV1h2Q5kZV6kpzWbt3QEtrPbyNYVZ7Fm6Kq7OlBaNNR5nOfqP6W1ucjDxEHowwTohPN5Ytm2fZfIjFBGZ9A3KMvtMhZ/3lWTcmzH0g4G95r6uzPesgCNJwNJL/9MwIVSMB1dtF9I48WzrYgd/aogNQrZHthIgR87W0IyN66qqQCafpnDiA/zLwoQ7ZACCcX3wHoG6J5eVZ+r07/vZ/344Pn/0cGhxEz4JF4FsjjN0g7YuvXsarmdX45tVCLC7vxMz8JuB1Nebn19DdpdgxFcRmiedjDEHT4iMnByfGxzOy39RaTgSeQEemMJAfjEIxD/Kr1+8yormtvTsnN55/+02uCDDH5+GBhg5GXs+t2No+ixcvoePLenj3HOPEFTBGzF3nSoBGCGgPUF1TfR0fffQwBgfawCTX0d/fEe4/4AapVdCdGzt3t3L9TVssvoMWlnbj97/9LvZ3juPHn3we4yOjsb+1GVOjw4xpUzGWCCIndnSe7dO/JfpZZ5XYUK0kwlC2O4Y63JXLykw/q4vEVdKz7x0/ZXMCZuoultLh5/3qgZRDXK9xrR73e/WHBq74RaeXRriyWVmc4JrfpdcMiOCzMs336hJ51nK9Jz8LvKmL0YGuvHF1DF9k7lQdw/KxBqaGllHNX33zdaxiOA0OFqsbfJ6OSfGlG929e/smFubn4vk338S333wVf/tf/ktG67+dfRsLyB3z2jvJ50bXOmG7OrvRjd0pF4ygKtJgmuceudzVB18xNkafQTPdvYPI8p6oBnsYYavR50pR94gx96eT/erqvfJe8obGWH//YE5G5KoW2tTN84z4Vueoy+xTMYL84WcduqbGNH2nwki+3MFwd2UTt/C8s8zByi2JP53k2d7eh1fho7Oq2Nl280yjpMAuzeZub4iB4cb46OMH9M3zmJt7E48e34/Zd/spgw/2j5GN7bnBrim51PNOGHyH4bm2Voqe3mH0Vm9M356ED7qRFYFO6onzs/1YXpyNob7+mIA2T4yOc9E/crp82B5zi+Crq4Z49PBRuDkcQ5fpAZwELoFv0xaS9+B9J2PE6U7WFBg10vDqaGuKTz76LKbGbsXIwHD8+U8/j08//hCZ15+TaYm30DnXOj2hS4OZxHJih0vtL77rxkaB6Ojv6rRNNAY31pwYuYKfWgo6ROdoo+WklH/cX/CKuL6YJPD08PvKq3X2OR46232v8e/h72Ik7aS0DWiX/CYv6cy1HtJu8hf3+Vle9ZlOJOgItv52h440V2C5EbYpJ7VV1HGJ097fKx8lnnzfVmnAyQf5xOcU9tdZ2nlGr5tmyoksV79aBx3d6oK0xbhXfGGbtbk62tpzbHTa6+DzWuuGYHk/eVukulSWiBENRtDuVJc7GWl/GtBhPeU/+dW0jNVc39ZYGz/6+B4yfC2ev15FHp8j09yo/AgZST+olxjXpGlovB5dpfP+EkzUCJavqUMGyI9go6hCr3GNq5eVee4RUYc+OkW+14AFqxpa4vgKrFTVEIfI/vuPH8eDp09idHI8pibuxfgk2GR2BnrcoV/Qv0aSU1dXxwwNGQSCfWqgzFlhj9r3BfYwnU91DI92o6Oxyanr+ipl1Bi8V5uTTabFS5nB+DjZKZ73vXrY1YQ6Fh0HcaKv0oJYXCxkP4qRKDbHXoe//ZI2BXWz39XZ+hNu3bqVY+21XicudRyVw9Krk6+m1NI+krb0AdTXaz/sxe07Y+kYcrWJecZX1nco8zw6OttiaGAk3qHvOtuH4+uvFuJoX/tQvU+9rus5z2JyqjtGJnqQu99lm+0LHUt9A6OxurYNPjimfOi/AR24uRoX6A7Tj0aNDidkQL0rR8fpK4N4zmNoGOxxbu7+fvQ2MvTwDHnmZKXPK3SVtoY2g2fSpAc8XeEN+85+9nrpWlr0s9dWeMVrK3In8STvLdtDOaF8KMa5oENfLcfD7/+0PI/KigGv8ffK+0InFtdW7veoXEN35vuKvDGo0as8/b5S9z99duWs+BDyPfeq053wNrhGPcHXyZvamK5Ur6RxmxoeiH/y5EE0gxvfzbyNo0vLQobD0yoccZz+hypthYvr1BFZf3Q8FeFZ1sugF/fhOMLW6I2Rkf548/Y1PNQaY+N3Y3XlIObmd8Bi5+Czk9w/Z7T/Ooa6L2Nx1WjxduTCCfzSBm10U7YyCHlJO5xoUN4YGOZkpKMi7+mQlgLt8m7sp/GRyVhf2wXzme4VvoL3E3vQbmXYJdjC9DIn4KV9aO4MOd1S1xmt9U2h67mpqj02lw/pJO1PbAjkgw7sG+TLGWRVg+zoHRpL5/TF8SF1vQnTtnWCF/RH+aA+dL2Teqak0xDVlnQ1Yiu63NrWwKftyI8S/FVFW5qgB1qQ9o0rjZ2wYdSxN/fSod2AXduEHGiQNuFb0Hq0Y++3YqecolD3r06jqqkhsYIOZINl9DNWo/vTL4Gsdq+qOmTQUHdPtGKvuHeDWML9AAaR0f1g1bS3z09imM+mZrtg7N2Ytw8529KoT68R7F4bu7RbPhrmmt6ODuzgVnBZW1xBpwcnR9FJWa1c6yoKUxa5iqIL+dIJrmqDPw3saKE9XdyHcIoG6tVD/zXDz02MV1tTc6b0ydNroCnTvjqGTrB3Yre0UI6rDtyvMn0jButSJyc2TWl0gmxu5PM//9GnMdUDXqF/7UNT5zVzrzb7m9k5+qs9fTblw/3EJysL6B5oQxvU1Ruu5tSuL1JFgo3gl3XGTb8m5J/6TtkpD6hPvUdGFYObClA+zUwZHMrldu0isCQEBn3UQdP0KTbV3Tu346//zf8hvvnuRWzvHQjuYTvtWG0mC6QFNfUZrLi+XWZ8BqNEHUrojMnpydhzIp7xlwcNMDAVsUEc2kxn3DMwMBCT6Ddt07Z2g7OK4JQy2GthdS0DFDODG/yWcgaeK6SL7K8Pq5B3+oaUK4U8VM7J+8V38qnyUvxl4Km42Imu8YkJbKITcOlx6n79RJaZfcOg5r3QaMo0TlcgSLe725tg5a7EovkcB4BDOe1hfTxd4Zu2B98XqwWKzA+Wxw9ZvkFOTgrK03anskuZpUzUA+vKb0gJfLOH3NCuxW6iHCfy6sAV6ex/9uzDXzhwPkgQZ6ekAZVROTDue/AouLMhVsKHp+GVVU7ayAZlTkA6yYpYnsoiIx94laicHBD4uJmQSt4JBPNOKuBttBW0UzX+BBJFFFekcqkoAMu2EioyZ1TygMntGH/LWRa5ikq5SiDbAxAXtPpeA9FyKgDXJRS2xUmIWQBSH52j8dQH0BOoODPj/RozGksqWuvu6WFf6LRK0ETbBYNWUGLj/3xvPRKcKAR5lpEiSSTv25URQ7TBantYT9uThCAYoiwPn+XY2K+59BGiNGLa+nuz/SoA1Znjtbnigufulfbycw9CoxgzrzW1kc5rCIjfrJf1lZh5SNYra//+taKE825eFO/ZBhWRs5987725KgDC2i8f52yb1w51tUYnCuMSBVN1dRyTOvu1AWUofs/W2YZ85QvOfBb1yDO/5vP7QxAqLdoXvpe981cuzfrKVZXyKr9x/GkZleP//7ssk1eGo/js7/7jOY6HdJOfHZOb4rdCZCgcfO+N2Tv5m0cBUooLjWSrQlkenNdgyC/EdXVd5otzsoyrMs2CEaMqM3e2NxJLAW3/p8MQnujoMLergrSInEoQR7/7zB/oi++SbxyffHbhsJCXrahX6yh0AsAJJR3z8qjXykfyi7yvo0zhVkySFc4XjXnLpavssLxG4amQ0rhSqfreyaeM4IUuctNb68GRDnVeXVJtPeUfeUOnsJ2mw+bW5EB0t5j/HiHL86y7UblGdWgQaBgouN20zWLlR4VbZR8L6dqJDyP63cjpHDmUzuTLIsWX/Gy7pJ1sq84J6qlhkXKH8fV9FXKwWJHAQ/iuGGdgHGBFmtAQ1vHvM80nV0c75TXJw8Pvzk6PEejHSecam4LViiPXFA/O5qeBjvGyAch7BVjzGjexHRl2lcd4EeXFubsPGOkdjM6u3ijtH8TO1mZuJLi5uk5bqmJgeASDoyo3fj4wyh6DUyfN1aVLuZfiZH87I2zbmzujr2sodjFiP/7kw/jmmz9mxLCOUHO1v327kBOGPV190QSY1AHiLPzGxi6/LfKqE9IVQ25QNgJ9GGV/yjiohExlI41E9A/058TszNtZwN8+fdvIaynqkQfKOXXAxQXynvF1M92N3bWoa76O8+sSZewBZm6Qj7vUuTvTi5T2W2J2YSdaMNzcfKa7283gXDkB6GyoisPdvVxm2tVR7ANjigYnbU3XYp5PozlPjt0zwNnwXui2JX79y+fQRAEIJscnMeDpr4uD6Oloi/PDnbgzNYwRPcZYjMXgYD9lHcaCG33OYTTSNg1Kx1AHvs8pNmSW2Y3sLCbIXdUgn5gyr2TqJGWFAoMxK3SXhpckppFc6Co/56QsF8ujGe0GbyjjpSMEAnTQCW/VIk9rMk2PtLyyvJ4RptK5Udm1tcqHy5i8NZl5jre2AeElIzneL5WX7aAZ9a/RFUdHB3H7Vnc8/GAawHWBEa9RcE0fmD6rN+pbTAXQHcuL5YzgaWlujc8//bNY5rluUqkz5ubmItq7dMaYHxRwWGWaiMKp2d7RmpGztXXXjHlrTE0NwR8H8GxVTIwPx8vvn0MPpkAZiw+e3I/XL1+qgKK7q4fvhuKQuhspp3PfPtXQUH64Z4Wy0PQLThj6W/Y9elDHlNF7Akpz6+4Dig7K+xlV7Ca2CnyXUpvX/vrmPA2VXngIMRMvDASorY/lla00nBoF/RgaRslrBF1dYyTsX4EdhqJM39U3VkMnbXH7fl/MzuzFb379ba56+NUvX1DGRmCqxit4aHlzJ7bgTSOudACoLy+ov2kXrKtjbwT+Cc+cnJrMFENb2+vx5NHD+Prrb5G1Onl7AMZuNgxecrKCoXRCSGwgvRSpL04xAI7i0cOHWeeqG6P6N2NmbjtTV8nLp6eXSReZv5oy1laXY2p0JB4/uBelnV3kbH30drdHc6uAE3xRdR0TE+MpE5WD2Guxs74brbX0y95VdLd1xNjQcIwPD8O7rbGxupCfXX5rYMn65gZGSDmjuUu726mLpD9Tywl4LbcemlcnOXYCXduYYD11lLhH/JEsxPXFZLSHorrAoBiqyOnErXmtvwugYSzBLzSVuIvvpBMjp5S7VCSLlC8tQx0hTftM9WgByNFX4CzLygl+CEXHU8px7hNH2B6djm6G5iSeutAIcHlUrKwzbn5uJuv1y1/+ijF5xzkTC/MLuYeN+svTYBjlh2mkXL2kE9Jc4z28d4POzGc8YFo7ZAC8yOOpYxNG+xA815JGm3tTeJrz1RRw4keDZbZ3tulXHb+m5yin8zQdpaARJ71GRobiD198mcaEUVYrq6vxZz/9aYyPj8XXX/0xsXJBazpCi3JMr6DB3oFus3+dYMnJEPrInMiMXjpXxR5GSTn28u/FuegJPG0KNIZIuaERZJSxcr6zRznaFr/7zXfQM5ggwBi1PfCf9LpD2dcYsjuMQ2387M9/Br51g/cD+h4cdXqVDuy19ZVc8TUw0B79va1hlWuRTbV1l9Bqf2yubCP7TWdTHf/pb2ZidcMVwDexuDCfaVzOjy8yms6VXy5lN3rLTbudLK1S1nONtKfjQm6UFhvrqhnPk3j+7SvqXeZ5gQ5y1dwe/b+LPOzCkISGNL6hBXGWKW/ETWIp8VFGn/LZsqUX9YN05HeOl1hGbKrTVJzqPV5b/AbYpi5er0GfeCxpUdyF7cP7XDbP/Sf0kQ4X6+A9jm/iGRrivV4j1jNwS6xnWUV9rrMvfH6Wg642x7/P1I50LCv82wM/VFbY2KeuhFC/GcHX0eYeLgZhvC8H2WYb5DlpxGtMHaC9toEuMyjNTTl9ljrXPndSIW0o6mkfaJe4olKHs+VYbqUdOrKsh8/0uzNo1VzFOlMK478K2XyczxRrWh/EBv1Dn1FWOxjBtAM9Hc3x6Sf34+Xb+fjPv/wqnRquPtN5YpopHeEyplHWJ/wmz9WChYzkN9WBm3JXYwvr3LiEnqtrGtAz7VFb3xat3RMxOPVRDN/+cXSPfhj9nGPjH8TQ2H3k8SAG/TjtrIvVNSfAa3OzX1n622++pu+MljdSn/IZ0+aWxtR/8qo4xvqkUwHOq625Qcb0osfAPRdHyJl+cNsqPFiffVBYGGLkq5Qd7pEhHtG+MaJfe0AbWdqguDzE+PZ7gS9M/eReCdKN6TTNEW+AQjMywiAQcHUT+ly5zX0WUUzuUEdscLGKE/LicgWENkgG+4BRpMH6urPo72+Pjz9+Cp79PldsRjRhh7ii4bJwtp5cxfbGUYyOTsYYeMb0e+fnJzmZo96tq4OvAB/HYET3/pi+NRQ727uxs3MWS0v78fz7FWSoKUfroPFSHCO7SiXwDjhSmjWwoq62BRn1Bjq6jm5wqhPjv/rNXHz5h03kg5tfurGk6X+UH9hLyOJ0uEJzbr7vXiXyQ3vSXHOx0kb7XGEipeZrcUjnlaPytTTvKU8qN7QH7Tt1kJd4jzTvNY6JvzkWlc8eFX+A11We4fMN/Kp894Ne5Uxe4fSelOJ+Vnfy6uF3ll2UUbyvHH6X5XBtJY2QdfGzh/rFdudn7nV1hUFO5h53L7prdPH+IbbC5WF89vQufHcYc8hWRH6OqTa87mdekmakPWqXtKR+snb0GuXWR3dvG484YVzqGd9j6C7i+PQ63r1Zg0ZN7ap/1xWh9ejvrrSrPnzWQ32qY2/9JGqhbWVDVVWRKeMMfXfJNT7fFVxOpjqpmEPl+CAf9Y91tHeBPxri/8fWfzVLmiRpmpgezjnnLHhGskheVVnVfHh3z2CAnRFc7Apk8RdwXb9iIBDgAgJgRBoYYGZ3SM/2VnfxrKokkZHB+eGcc07wPPrF6e4VwCM93Y/75/aZqSl5VU1NbWFmGfu0xm+kEfPE3Gk71ccXyF0VOqqcn9ZjO1sb6qK5rjFqSiujC4zV09Ye26v4jsfGYowP4IfxW5NByqvrYxPdVV5dF01t3ambzo7Qa7VV0dLemr61uspFQGYfnkEvgz3dcShfK4d10D3thLRCRrbBcDA5/YaOb+azAiJfeD/GtQ3G2cH3Henuiytg4250XWdDY/Q2tUV3dUP0NTVnQHwdHG4y7lBbV/TWt0Q777uQka6GZn7TFG31TejTI3oVcbV/INqwOyaned7SQGdXdOEDCdQ9a7O9vi4+uHItmvj9BliynXve6OmPZnRtG9ioCZkyk70KffTeyBXu1xit6N4WbTDztcP8dGOf2hvr4+LUhKyjtBGtzcwPYzt2cZfrepmvPu7tYvY5tBnu6Io2+t1SWRttVdCYNlvr8O2h664xDOxhL/5LD2NuhYImxnSh9xvglRqu1R7soEM9c3EXf9gdfiPM5w9u3op65KiOdpQ7aWpSQCu++i5tWuqwGvr0DPQWfcVPMVYjbvLMO3VMX28fOqUtF65bWk2EFsNW587SejCavOUufOXC69TR2nIP0LVf7uI0lqi9s0yb+OfWjWvoxWUw8CG8Uhq3b7+TZ8n8zc9/lb6Sh2O7UGXAvwI+qgErVZhsgl0bu3IrfZ2JqSl8jhW46QJdPJS2X59HXFvLPLkr3vJA7iTzTBuTv/p63ZXteXiHaTt3wV3zK0VmP2g9bZ0SrQ5JfoQP7bv6RnlUnsQh6qC/r3fyPf/UaVm5AppjMtC/yBcYenFpEZ7bT9xkH41t+Bvbzx2jXKPfbka/CzqW0lTWtbPGlPXFC5/FIL/+QuFj+BC3ydvZFy9QP9JXX50rdbF9fnNTr+Rv/F3u59/6Rs1vEjyLRHX8J4jgbkHLSxpjF82V/dEf/fGPvaGEMDgnoMuAJhf72tbSAvBpTsNjQw5OwCTw8XoZUGK5tVImyy1hADivMzvFjvmfRt3tnr43GF1kAKA86FiCMwM2MKvAQKbyuwxi0raBucuJMTB+ueVbAOHKrwsNOip+JuDLYAh/u3XIgJVBRB02iW3g1Aw/DZyOl5kXModgwEDMOM7Xe++9ByErM1NKxWwmpQEDL5Tol8bO/thXHerLXQ4+XQHTsZCmjltaXPZf25IBCsblhF3S2yCPxsf+ywz2VTpd3sf+KcD8kU785WpV7gLgKSDOjAvGotL2O6/zPmbOHgOKdJrd0tPV1RmjV65AewzWxhr6GmMEc/s0GCM41nhzK8Zsi/SBfzp0fsQ3Oed5PVwko2qkBcsa01yEoKu7OJcGqAc6WqIJoyKILgsU9LVe+kuLjPXCNmg3GdmHN+XpmBlE8cyPvXPxSDr6an+8HLpdLvDkd/TB9qRBXp//L767/CxfL9/n/4vvBSVF235ijh9z6mfQ3vn0kB/57nKxq7iMdk+Lp1vQT3FaVXiW2LGDKppUKBelcY5jaWb/xmHEva9eBi4i37050AM+shZhAzKhATM7X95zDgSq1sRMh5q+mO0rxQx+Ow6VvPybwX55g48NPEiLarezaaSh9TEGwmx0SSRPq1ykhePwXmbcyQMGRpU7AyLKijt5LhWmY/HV8h/F+N3uXImTaHkgQe+bbDFpRt8NRhmcTHoh054ir5z71GHUcdPA2KbU955XhjujrdFyDB68xg+5t7JnmS377BY1g24G9/kq5y7HAk8Z9FfuDPqaiVAFPbQCgq71tbUcuzIpDQ1EpHGUBjRkvW0z+L1psS2rcBSOoEXS8E0gtlh1LsCz+sdrBGWO18w0nSDpZPaUOysyY47xqkMNLOnwWHZpw62FOIJMTVTW4vzVtcY3z1fjDKfEw2IHe4ejH7DioT3VgAgzxlbXNlO/GTiZn52OVoCJmegatbr65iwH1YTR3tk95Dp1nIfcleZKcyfK3wNbmwFSHujmnA8O98bk1Gsc0rUYGuhL53ltdRvD34wzbUab2eDH4UGM1m4c6LsW5SU4KI0d8BK6bldnB1AMLbUN0s+Dg3Z2NjOw67Y/Mw0O6Pv87CL0qct5tKardkW+VvJc0d/bP4xhHKyrN1rizge99Gk+TuCfsvKaOES+HjwE4B9WY3+q4KP1WJ5bAeRtR0tDa/xv/9U/iIaawxgbbozPf/B2NNSVR09XGzjQIFE7oPM6AK0bMHwcbThWN27eiB/98I/j/r1pQMd62p+drd2ogVb4w3H72hVAX1l88M7VuHX9SnT19cdbt29jVzYzWPnk2fPM+HLRdGPTMx+KLfGXi29FlqGBnf3kEx3+lAP4J/UB/Jo6B17yqRPLV8hB4YBpA3LRDPmtRlf7O+2X9kd7WwX4NmhUhoNaW18ZN29eSfpPjc8haNiUknKc2iIjXiC7xdjM2NlY34IfanladspF7KLEhgA6SouD5s7Pj+Kjj96LXug3/nKS+ZQHPNS2IWbn5+LJ/d3YWMPGHXtg80YxJvTVxqZlRwCLjQYyLLGCDWNulwBLyrE24/h0j+/rmOstHFxLPkQ0N1XH+uYsfUaG6JMHJd68fjPm51f4dXVu+5yemov+wR54pj1evZpBrxVyW+E2Z3CHJV8koKVh3KqtPlDOpLUL0Na3NDhgsBlNgS1sjoamugR3ufCJs6feagXvuNPIMw/W1w0WejjuUiwsrqfzs7O3k3Pa2twGL+7H/OJCrFouh/Eb4O0drIfntmNkFB57qy/HvrXuwmlnbCJbx2dlaR8NDlpiR70o4K9Bd+rcK9f18LdBZBlHO64d+Wd/9s8YngHMjZidnoVH68FnzbG6MB+nyJvlnnKXJJbBgGl9XXPypOe0VJTVY4urkMWF2NpAX52U5cKhAWIDZgLHXJBCNzXXQ9ezw7h+dSjL/zx99jjnpLUFp6KnMwOWZp4uA7L9vOSiLFrqO6IJ3dXe1B0f3flB3HnvTrz11jvx/p0PwBvd6KDt+OyHvxfzC4t5COWz5y8zm9uDCj0LYB8nRh157fqNePvtd+M6Ts7Va9djaGg4rvFqpufw8EiMDA/H6OgoOmsQ+vL36FAGpOvps+Vorly9ktde5dX3Q30D+Rtr548O8xwZjrHR4RgZG8rFJN+P0pbfjXndoAc0D8bgQH8+DeZ5IKmLFGPctx8w7y5JD0Uf6O2N3u6uzJYdRG/29fZkEFjA39XZkZ/XoO91aGanp7LUjouzZpx2drZl+ya/mD1vMFKHweCuJY7qcHqtmVuJg2Q5CYPt9TjK9TiIOmLqTLNDDdoXJRyLch0Fr4hN+AfPtLW38yeOOXrHBSrxgw5bfZ076Q7oD7yJDZqeRP9vFbvOzJ5y14Al2kag12+++B0OS3c8ffoseqHFv/5X/038p//4n5h7S1bVZTKJgQntocFYMYdZ/do6AymZVUZfXIBzMblJRxo+plv03wDncbbhmR4GwjK5ADqk3NKmGNy+jI4MxstXr8D/W9igPnh5IgMklRUNGdhbRweDiKCHvzvPLLie3n5wvsHW/WzP8inVVWXolmF4tiJ3g3VC5ywldrIb+5agO7qIr+8+Rue10hYOU10btFK2cERxwG1jYXE+ZWvJMj7YW4Pbh9ho6Z94n38GArQFwpcrV8ew22sxOTmHrZ1B9rDhuwc4qYfRPzCYuzEHsC/iKHGQh2abFJH+FW1pD9RNOqu2L3YrdkoXdkG96veWpFnfWM950T9zYbkcfKn+cDFKR1Ta+pvCcbWER4H31Z0GHbVV8mAGeQwCwE++pl6lH+IXsdMJfoNt+tsM+mKvzHBWn4grxHWORf/LedR/SAxHG2Kt9JGgoXZSbKQt8jOTvcTD8oyYRjxaC5/4G/mTNxkcvlws1wdSb9oP23cO5E1p5kKGSSsuKmUgmT6o68Q0jtffu/vZIJefiUe8t/QUQ+qzFMG7wufQphgIkIbayeRrcEML+vr998bi6cup+Ob+a2QPnwu7YfKHmNDzZyx1try4FKhp5h77CX8axNrnHqXaL/jeIMnu3gG2qBab3piLy11DYzG7uRsPxqfjxfQ8PupsvJp8Gcvrq7GyvsJ8r8GHSzEzOxd1Dfh3Pa0x2Nf1pqzXOva9Nnd3dqOPLD3QiM3VbjlHjjmT68oNsJciLx3Q1SA8eLesBry2ASAxGQbagUeZRn5TkslJyrI2XR73M30iMYw4wLalV31dAzJTlGwzYO81LjxIW/1c6S8vagXFCe7kMfvZdtyh70GYLqjrZTon3k8+86G/LP9Jf5MqwgSDJgMx8BR8fngC9q52sb/YhWTZLTx27PEO9NqK0qpTPmtNv8idaVCC31VFA9eXqUf4vK21Glteh34pidnFQ+aqKuelo8PdNNvRPdgXLc2d2C/0WcV5Jlycn5XG7bfucI/51DVjV/riy9+ugVnwZcBk8quYnIGDYYrkQG2v/Gocw6QasahneDSi4w00eY36S469xI7SzacP9YRPHylzzJ8UdSep+kK/0DaUC7+/jEkk7Xn1Ybs+/DvbounLe6lPL6+7fEXQ8r1t+8zP33xVvC+wjfEQg1d/v7+Xrz4u71G09eb1TV/sa5Zsog1xseXZlL13334bfwNdgZ3yIFpGH+WHO/HucE/8UIyOHnkJdjyCVY7hswoTqphPF95cFM7SxXQxhwlTexBze0cDerMc+92RMa+a6gb4ynr8m/AY83oKr/Hbs1P6cwg/n1wge2Xx+NEh/MHclDdDbxcpq+F//B3slipK29HT0Z72UFumT+sOwIwh8H05OliesGSPZ32deR/6LL9by165ERebVGYm+Bl+Vm97a/SDMfo62qK7pTEGkO1z2vVcgUrLiTJeRpc+rAFRM8c3kaPKuqaobe5IHXOBr99QV5mLS7k4wP2cwFevXiMvy2C/bmhsUpq7evCT0YuN6DzPTDBLf2NpIQP//kz9btC3DD2gPhCzLG9vxNrOVvQ0tUUj/SlnLlXfcmkF11npQL/GmvmeXeKOSOvYN3K/MmT8jL/zOv5e3trC5pxGb1NztOOvy2/re9vQH9wAfhdTNfP5nSvXo4Hr98HZ7hxsBVN1IUcV0pOxnePbzYN35L8edGI1n13w3TFtryOTe9u70Y/Mdbn4ip1wDjf4TFu/Qx/0K/ra26IVXCC1VrmHiy9d9AvNE+XqQSUP3XTInK3xG+1xO7hmBN+zkvtWMc/OZSnMWZa6E7+O9vewr2vgwR1jBtDz+2+/E2M9XfChC09HUjrmsa/GiWqzdE9NPHs9w2+O4unrV/DoIfrEMnzbYO4O+O44+c2EApN9JiYnwYFbcf3Gtejs6IonT57EwvwCGGEjZa5I5lsBi21CT89dK+ikrnfHrdUlTrAb7mh2zhf5rX6Quz5HrlyN/9P/5f+aZ08a23VHlIl8+9gBF5wM3O8z3puMaRV/5JX9Zd5NADH+4VMdODkxiW/wDIw0jc83l78Vu5qYtQaOttSQeNKzaxbwPyaweZbQ3ZC3mWsXoR1L6pc3ukgdInZJfaaeVIb4TDvitdo/H8Yv1Ttn2JHEFshyV3c/Ngg/EL9W4ycG8WHzyqj6QPl0LPoNYqqJ8Vd8dsKYS8Nzr5Rjd/huMG7xlhhEebFDvqqa0UbZl8QX9MH+q/O4Yd4v4GnxU+JsX/ncWJdPz6prazepsh2/owecjA/EU1xpjMkSbZZ6Khsbu/JjgZqGxjIB9ARiFCVksmQMN9RQG0A/xwBLPwnFWPPmBoHszjoMI0Fd3fChUbENWd9BZMd5LyDV2F9m7QsEBWL2wes84MuH710sEHhJFO+jAfJvA262JSBwVdwtnV7vQ8fJCdeYGUj0fhJYQOkKVgaz+czrBAR1gGony5Utg4Qba24XO8VYv5W/d5XEOqgKkIxiUP7yXvbFtpwYP/P18n721bFrmGQKf2ufk7YwVwbQoLnj8jeOXwMhnaSNCwi2d2n0vE5nzXYNzjgHOnquuglGVQbOic8iy8eVXRib77N+MU/byyASr37uQYWDg4NJP7ejut3SQLF1inOFncac/zcyk23bm0uGdCyujPu3W7gcb/7H59vQc3Zhid9cxGhvZ55YbpmTcoDYwNUe+s7V0J1GMtif9fZpJzMYst1sLe+a9M7v3vTkjRBIw/zKXtGG7y6v9f3l4+/e/d1DWvj0kd9fts9/jjEBrK/8bUjbQ4QNXssjxU1x5qD5Mc7h8Q6O3tZBHGwexP6GmR5bCdYNDiscZtR4L/tJK4zXzP7S+O6bVxiFwjF0vqzp6dazKtpuxHlxLhKUwbO+Jr/RDq0lcMmMSuUm+6eR13krDJSLZ38Hsk6hO23xmyJrDGPqoBmc16iofHjQtTIsWZIGjNnfmZlVAMmCv4tsiIJG8rqlENQR8oHB/l2Us6VvbNedPVnbl59YX8wDp63v5kq+tNHpl7e91l0o7lRxfvu6GgG7KF7asaSA4NUtVUVGOJDdIAiOhKevC6KyjBR8kw4hfVTmBD/bgAHLRBnEUuleZnJl5hC/9b7ycWakMRblSWeVmwLCzDxUJ3q/4mBHQaIK3bJLOSfoCIMctmONYh1J510Zdd4MLBrAaeA6Se4Kb2tLa3guiLpPI1aBMnbedzGk5xW18cvv5uIQ42yWtNdWlVXFAfdoR5lv72DspCfjLBFMrCxn/ca56Zmcg+7ePuhSH/VNrbGFo2TtZ2ksSD7c34me1k7AzWlmiHR19QDmdqMagDszP4GjsQqddBrKY356BV1hkGg3abO/5xZr5awE8LLMtVsA3BUMr5lwhdGzNItSY1aHGWQlZS58VGZQzi08sAl9dndFcX5JLk5goItFWuf9LBqa6rnIALR68CgGunpjc/kIR7UxpiaXoWVztDa2xNE29mnHWtc4xszLyHBX/MN/PBa3bpzF9z4foc1J+NbMxaq4df0HAFRgKUBqeWE6BnuGYm/3IG2CAdHdg4uYmJpIPi09r87szZbG2hhyO14cR1dHM3xwDG+WZvbV6uoyjvROzMzNMo6GaG5pY1xlsQhAtowGQ0W/FSUONPY6EylX6Du31ClfGm2f8qT8r+4pwD9yC19AhHSY5SPLeslz8pg2WRn0aUkQroZVAa69GPru1gRD2+t7jMVsOngZna5TfnRyljUTzZIzY8es+Gqe8pDf20fLZbQz1rKKkhi7Ztmi8lhbfBQffXwLR2E3fvbLuzi/dXmA3f27y/H5529FS1NtzM/uQ4+DXDDxzAu3WTqP8p2L8R04JJarcCHR7P3q6lIcZsAH8rK0OA9NyuL4cDP6+q1rXB2d7V0AiLLY2dyLX/76LnTexE635GGzZuFdv3I77t9/BrtAaOilTlWmzUZyodvFN2mljCvvBnIMDJippZPlWQLdXV3R1mkdS/oLELLevHMhH+5sb6Ir4XlAtLsfPCQ5NR6/rfGQ4+OtWFyxhrS7UZDJ7aO4du0trruADodR34isNlfG0tx8NDSfxNXrfcxfS5bcOYQ+7gRx4cWdO8q+9zJo6ZkP6i13udCTDMh6WJwJDjoMH3xwJ27fvhX/+b/8Z8Z+noG7JvTt6uJMVDKPBmmsIVzfUAMdsEk6w8fKFrbnogb5hyboOBd51KWWNairrUJfb+RhXD/83mfo3fYYHuyjX+fMI/SrA29BvyNo0dLSFEP9A/Ho8RNodASHgsPUg8yfzqA14V8/X4i7307FV989jXuPJ+L+k6n44qtH8Wp6ibn8Ih7gYKysrqUcyMONOGIHB9vpNJhF1AFtzAgSz7QCYNW5BiDztakls5MMjHd0tqcsdnS2JV89fvKwmF90+ejoGDxeZDhZismkDR1a+TB3mjTTBk95oLmxITra2vLQL+uJm7FuiRYXYeXddJzQA7du3KCd5gwY9fJ3J452f09vBvc9g6C1pSUBfWYeg9PcGu38mAUl3ayjWp2ZVvVcZ1Z+S7TjsGtXxKEGbuVXd56YRdzY0olcgwl4b8m+SpxPrbKLUKBI+K4Tea3PXVKJK9IeFEEC8QSmO7GV452dmUnHd2ZmKqZnpmN9ZRXMB1/tbeIcWNZpC1lbQ5ar4rNPP4mhgSFo3JBZpuL4r7+6m4uELmx+/PHHudj529/9JmlgBvvOLrzMP+2d2eLukkMwE0dr5NVt4g4XaLXjzoNlsLRJ8qoHhkqDTuYDlZH2Xt3HD3Ns6nfLMKjnmttdECuJ3/+934uOpm74bR4HdT0WFrew19pibXWBF6awidbxL0MvmBxwfGp5sBPmpRa+qIim+vI43N0Gl56m3Ha01zK3DTE00hFDY52xvHwSK2vu8lI/IZfYdreXnzAuMbTnnsBw6ciKW8zKE3+oqy+D8NKh4hznMnZjwaBdCXLIGLexRasb2AbmzMXvfewEiL3Q/7ShDRBP+b7AK2aku3h6np+L4w1E+2pw1MCuMujfyod6UVshz+isFrxxTHcLX0wHt8B0PN7cz7/FmOmQem90jH+rSwv7VDy1Vz68l23pJ9XD87bhb3xo2/XTDFbqhxSB5cKB9TrtoVgxyzMwLnGWwQEp5jX2IX0M+lSLDtd+ZFmgN7bStsQpljPVjirrJk+JqeTF9LHQezr2/kYcaZk6dY6BIrGfeEy8lzscDHbjd2lvtRXS0nuIcZUp25Bm0sL+Wt/b77XxdfiIzfXV8f6dKxnsv/doKk4v3BFqkAPbQ7/6+/qc3Qz27+tH0wc6Ai+dZXayONkA8BJ4zh2bHsRoqY0GcNzC4mpMzIPvLkyG24qjg+UMdG7tmIjBHMDXLiquLi/FW+98hG1wkQM709Yc8/OL6KQ2xlUbf/RHf5DJF9Mzk2m7XGA12OCYil2uvlqGqTwX3iYn5tARLo40vKGZfjgyzbxUm5iCXTAwYgA7aSWu4X/6ry6qG3TUl3NuNzc20fHu+CnmwDk0KFT8zgUxcOobLGIgwznNhD96ZcA/z/WDXtKSn2Z/vPbm9esZrDKDfQzdDFfmbsTKqjruCQ4ARxztHIGTV+La9Wu0URH3vnuGHLuDrjT2t4/BE9diaKgt+dizeywb49kODA56n8XWRml8c28qtvagtUG63OXYE71dHTGzsBmzs/PMxw74pdD9D757Dr6vxTcB23NtWdlRzC80xsuXe+ljFFmbqOeUZwOeRXnhYsezcofsQ7dOsMUMuts4AZdhj+Qbxv5Gbi9p50N6KtsydX7Gq7S6vManeimvg3a2fylHzocPZc3n5TX2sWhXXFT0iT/z4edikMv3Pi8f+Xf2hWve3Fs9xpts4+8/Ln/r0+/04y4/92F/HFdmqSPD7qhwwVG8Kq7bRmbOj9xVh749O4zhtvq4AqZQN//y0Uv8KWyCbXJ/+1EkSRbjs1ykvqyVCdw1OTDUzjxiR5gzdWrJRWVsru0gA2avNyBntGHaPEOx9G65Pgp2ueSs1uq8cVyJnjhw0dOFXvUGT+TAnSeD+GXaBnGO8pCLiPBsliJmnoy9qWss1RMX4CpkQZmAIvRVWjD3nknFuK1Z3g/uaYXX6pjTOmS3Cvxo/yqcwxJjZug5ZNwZWkefBLhhHTkqgR71zZ3czzgEeoKpt9SIi04Zp4LWJtNq78UX6kZtgLE2Y1nGENQ3lsVZmZ/FrzqAHoXvm7EiaSwXI5vT+EkbezvR29AW9S46vYnXMDjm4DwOsUeWw/HeB8zFNrSRR1vQ0y4me3h2BbbVev0rtGOwv6sJPEQfLPFzrs7b3I55sIv+5PXegWiCTyzd62+WNvBn4ZE2Y3zSlZsfQrvZjTV4viy6GpuiHJnKZFPaWkMfbu/vgoMa0l/PiA26zECyCybMPjq1JTqxr7Wp349jbXdLto42/MA8twCZOIenjhHRJfTzNDrZ81EsP1QDz4kdUr9Jhjf/P8Uf2ec3m9BjlT5YtrirsTl++P4dfLD65A8xu3O4ur0T9fiYYnLjMsv4XUee51Cm/1YV9eiSFvjfc5J6errQm8ZPDGJ7TlNz9PZ1gSUsKXYMBm1P3OXivQktvfCoSdzaa5NJMgkFXNoGXhP7umO4s70pFxKuX7uWyUbiz3/+L/5lbCMvX997EJ7z5W/awbzyi3jABKlTdOmt27fBQMv48a+hk4u9xQ6GSnBunpGKmH7yycepJ1ykEhs1NYOrpTl9GBoYjOGhwez31s5elgFaXF6LdROGmI/qmgZ0numdPJhrX9E+/gVPFskQ2qPUc7yq09QJlwufYkbnT5xpv2tqm8H3/fjN2NtDeJM5lX291t+JU5x7Of7atauJhV++fMYHxpVM/DNOU8SulXUTKExmEJf5mXygbCs3tpL9UYayx3xCH/Rui3HQX9qy1JN86edpFPjbzyEYn5Thi1pibj/jMcbInE/luxv6lb39zvs/zvpEKIp80oYHEGamOo3A7vnqIx0JJsSVHgNcKlwBiVsfnTxvLngQtOmgCrg0bL6aGSyoOATY5ARAJQkiCDNIKQFVeGbbG1CSCG5hllntFOojjZ1DzUCaHbFvtCMhCwoJAItVYAkqsVXugk4zzN2qVAeDJliDOB4M5DY6t616cIXOiRk3L1+ORx/grKOzM5WC23UNBiSQpR1Brv31XgLAy78NFhXGslgUcNyOuaBeAYAdR47lBDCpQqfflmYxkGy/NWgC4Vys4HpuyigNlAkEmHLuo6E6OD5KoCvTOC8GUc34ky6ZhcGrTr5PhaCysijpYx/NnvUgC7dB7cJ8TTjNV6+OMdbSWF1biQuAZ2a/cG+D+BrgorYt9M372w/ZD3LIsMwBH/tHKntsTGxjTOZxKn2MdGGYDBhz/zIA6+CVnijDdy2HOXVNVUTST4ZNBnOk8IAH60ggBZQO8F5mR3lBJ42FK9H8P50t+UD+T75AecjLhVB6rYDD5g1qFcJkP7lxnAlINag4ZBfMnW3QAPT2DWNBMcqvOg0lGMcLXq2zr0JXcA82jhhHDTwFGCiB7qdmtJdHOQqvEiFDs6acuIuBWbRxDHZZ7OJAPvzmBUoSmmG4HLplJE6P96NZB9gVb+XG+nJ0SrmRvjBEzoXZSioDFQSEgAeKbJxSnBCDH5mh71w5TF6VS+fTYJb04BuHl58lAEJ2XVxznNIoF3K4m7/dRqnu4NALUgTsOg5mhBqkSsfMgBX8Kp/IpzrF0lZ5tV7buf3AoORCA9fZF/m3vNq6oxE78JvlBZSdlCUM8pDb7FuKLdeO3UC2hxQxnbSHnoIvzJyTcLmdifupprxeY3+0sxW7G2aeHkVLqwt66B6M9hlOA2yT83+KYbKMUJVAkdcDS/6kgmb86Igie8kMZe4rr9FXA1GCchdUrDFuVkYG/dFJglVEKFeey3XOeVbXAwThF+vgK9uuUpv5L+cuLVuypjraDFgJvrQmpXXxdNqauZYzO46+HgBMUzMc6Un67YCbTdyZwkk0s1vdWw+PTky9TGA2PHadwVVHNUBQGqvHzcBzG+Ds5DQyaC3Z7RxTDw7L8vpC7B/v8vuHce2KQa3RNNavXs1lVpQLF+pFF4zW1legOfoDXV4OsJU/97Z1QIrAgNkM1qOub66J3qFu5LwvFlcW0C/NccWstvll6GPZs2Ocrb2ck4P9LWTVgyDd9VAa9YCbvb1NPsPRRf+tLq1lALCk9DhWFsrji1++gpaACOdgD/3LGKuqmqKlsTUamp/H2FAFjuoq/SuLgUGcryoM+EFZzM6t5zbBro6OGOgdzJI8G+tmaJuVjx5cX0d+ID968vhwN+rLcQAGumNvczk6mmrTqdgGyA8zjtnZ6ZiZm4o5Xs327MJOjA1dyexHF4rMJDo5hPd9wtvaGm1C2lFe5fEs04B8ZWYHOtrdSTK3Ol4xF3Tr5GVpBOREwL2Hg+91pRVAF69HbxS176sAbdaP34K/z2J6co42uadtqS9gXNWnAShBk2V6EEX4uKhRfHziYfSHYX1KF8UO97fj93/wfgz21UZPZ2U0N1Xkgdmt7aU4RA1xBxD64YfvAggBhczRwW55rCxbbxwept3+3t6oqXTh7jjbVy9VAKZ1/NwRY8Z/W7uHO5XGLoDYbKrmpiruVR1d3eUZYD06QD4Wi3r1dTWdyI0HIuF4rx2Hh3AW5ToM4pdFQ30RKBXU5mGL8IRuTp5TAo0a6+tyl5/6y6BGC4C1pNxFAbOqqzLoqO7NRafz0tjfxT6m3kFeBdPon4Z6fuf2evpuUGRseJQ+F9lf+zse3GT/KjPoWFbRyL3Qn2XVsbZ5FiuLxzEychVAexiT0+uZlbOeGR/ai9OoLFVvIz/SiTmzHBVqgd/0RiuyaCa24zS48e5778aLF8/CMi8C+1ujA/HRjYH4h9+7HT/8cCw+fe9aNFSXxWcffxY3b96KlZWNLBuRB7ejJ91BoGPc290b3//009R/OrZm/3d29zD+w9zduITtnltcjE1ksayyBJDfkgHOpWVrEtfF0upGVIArpJHlmRobW2KJuYrKwfiPf/0wHk+uxNzafkwvbsTM0nrsHZ3H5o6L0C5SCcrRaNgq53//SN1fCZbBTmJDzEp294BZKeOvx+FHM5awTXxnpm4ZApJ4RGwAf5vxMzs3nfYxFyH5e3p6FnkCu9W3ZsBNfWxwMGWLMZvQ4GGpLmZn2TttFDpenfb69euYnp1JfqvF8awRT2F3rK2pLl1ZXo5vv7mbuNLgjXYNIUvbJuYsZ55yxyrfK8PihK3tzbzOnWi12ISbN2/mwoVblqV/dVU9+sDzLnACkNVy69bC01nCgj7rbNv3xqbGPKTXrDvpsLAwmRl3S4vLKWdmPL96/hxe28QGVGPrKmJ6/Fl88tF7MTU+hR4/ji6cp+999HbcQqYbqg14bccB9G6qrYje/s64cm0s6nEYPXhZZ+yrr77JBRrn2vJBv/7NbxIfjI6NxOY2/ICMmSls0owlg9RjLgDlIiP0kD/cEeTCometLK8upSNnndnj4524OtYPf7Vhq8/guWn0QyV8eIGDdRjNYCiD9CYqHp9uwQt78fb1t6LkpCoW5/eYC8vFgPXFuhAu/Q1oKGZ3scVgnYt1ZuTp1JrRdnS0Hdeu9iNph7G4NB8envrk0WswWnEuyeLcSvzVX97PwKhlP/CdYnF1EwcTOmFvtYfu0soSI9jtbB/n6ghsKmYthZeLgCk/xB62oV++/70fxONHz/ApLBkGRodv3CVwym+72zrT1xHnuQvyiDmX99zWnwFA2ywxGC8iA5OLceB/zz4qAqMmHhTJDCZ7GICW1301mOXnJvyI9eRTcYoYz8QD7ZBOqr6KrSt7Pvyt/VQelA374MJx4Ve48H+WwQNp7O+ccxeqTGwwcJkJGMhnJX10wT+xGuPTjnn9ZXKQOFZ/J8us8bl6V34XD3rwvSUIXZjcMQgCbjA45tgN6tuQAQnvZ9acZ36YNVtk/Rf0cq4M5FuH2YCv3+vzSUNxmFvd9U1dLNFXg9DJc/qUiXOlFf0yiGDSg/T1vfyuH5o1eeHJ08Mt5vhO3Hv4PL59PG6cGJxmQPEYW+iiZk1MzUzjPwAQ6bhlLX3V9zMzrxRddXyALkU3Nra3R8/AYHzw/R9G9+CV6B+9Fp9++v14950bsb2xGpZDLClzsb4my8SUnB1FZ1Nd7G0tQ69FcNJrNUlcGeyP2akpsJG7hqrDc4XmwGBi/5JSSyFs0gX8buTMYF0eBlpVm0lfB3v6m1XYdv1vdaQ+mrwNT5UyU/CVARD1nHTUT09fhPbEzJWVHthtprIHIxvgNBZwnjovfTsmeQ+/Qv9UX1lcr42Tts5/nkXGZ5b2ymQhZZsPamvq0s4nFZmv0aGBrKk9NfU6hkb68v7a7G1s7drKPtihLbGCeN2SBi3tneifrVjELlWW1YPlVtIvNsN1ZGgI/X4RHlx/eFQSDS1NsbCyCe6+GvcfTsYOY1FG6+rLo74WfgAv/fJXXyG7ZdHbWwuNwFPnFbEDBiktO422rvZob6yJ0uPS+J9+Mg3dmjP44iLGafJ4odvVH57f5Pj15XMxgC9MiNpRH6ADchEV2jgH0kEfzuvTt4UW0qPwB5FNsbgN8582UzlTB8jbBuHlaXGYl2T5Vz6zDXegKI+26zV8TPu2pSxxHX/nggvv00+zvfxQifZ2b/5dtuc93jzVNwXn+7/ienlAXvBD/cyij2++Zly+pp/vD7Nld58XizniFA/NtcytusqzoUotVwlPDzQ3Rkd9c6yuLcfEMv4SxqOkHLuADsRb4x7KtD6eNwNzoCc6Olvhj2rmtTo+//R7+DUHySMlJeilU2gB/5uYIaa4uMgO0VWT+aAl8+VOTZPZznBoM8CJntEXUl9ZCi13uTEg+XBzQzxXJIqJ+LWb+gDqHEjNJ8ZXpD9yZzkvcJ6JOe4YMCbkwp47uwzI5sIPdDtEFqwkYAzjEB46BAvoW2+Dnbb3DvEVqrJ8TSmYraG5DRnfgdfF/DXpE6kP9RasSLBpsh56qxo9acKZZUzUvdbst9pANXxvCa+ZmQk+N5kE/qB9uA+edeH7Ik6YvxXPYdrdjQ6xjJMIkZRceUZf2I+KxR00Dbpsh/5YM19b2AIeqjqTvyAxZPbQXhd1etu7oWlFnPGFPDwH/pBnPEenkT40QKNy5mEX/TSLrmwAj3SDZc7RT6fgD7RKrIJdHUd3a1tUMFdl3KeUfltyaMdgP/6EcmAcaY953DSgzz3sCz+Plpr6qC2pxG/GPoGRVPYdDY1RRr9h6tTxm4xlamUZXjmLsd6+aKH9cu7l9+KUMvCCsRmT8Q7pr3uXZsCtm8yL13hGgPKgTdvc2IlFbNoi2GN9G1uDDbpgrk/QsSXYoKnZ2Whq6UIll0QrMgHETj1wgM00sdM5ocmow+9Q3l69msjFHOMKZ/w7PIXu2NlV7KPZ/e4I9Zw5ecAk7iXwrgvQ6oQ6sOvK8lI8uHc3k/3Eie+9/0H85V/9JF69nkQn1mHDPCsOP5fxGTU8hni337uTdH/18nnqFXGl+EAckGceoQv293fCg6PdzWuH1YNWmNBmLy8t8nvjD0fI5WpgFmIDv2tqbglsXx/lyJLxTHGDWFmdU5STlX/diYAsgZFMIlCnqL986ENkwipzZyngjPFCI8sNWy7bXRTz89Npx8tc0VM29WnleeZBO/jO7beRxYZ4+uQhGF4956iNg7soabwJXx79rUybGGQFBOO2dI3Win9nyIxyYbK72E2trVxo9wqNwMX83hgUjXIf4+fYaMYlVqYFdINl/2oYFHYbGojXDpB9k483oF3Z2++8+2OzimsZVCU3MXBloyoosy4llp0001xwo7GSaP5GwG/H/EzQpaE2+KFyEjRmdoYdpXNZPwhDr4GREVVSrvzYthPjZ97beygMue2Pi81okSQGEX2YNaqBKoKvBmVVGjAN7QlebUti6mBlrVf6KEA3AKDgWafQlUszncxsMCDpw4MsLCOhE+JhMC+eP4sb169lxpaHoLldcBnmbkCoVYz21XtJJw+Z8+/sN0yhUyfdMlAG8xSlh7b4TkOOesfAeDBnccBQMVkGg6RxZvoBAAX5TpbXC/wFnq5y6rhecG0NoMd7GMjRSTY7HzJnVoK0kUH8fQEkcDgBVsvLC5k9IpMIptzaYZ1u6efOBoMZN25ez6yNLWihsBtotw8Kr45DOgEyG59nnXOY2/GmI8tn0tv3O7S/sLrOb0pjpLsDBYoTwThKzg5j8GpPlNeaF+ivFTj7a5cLQ8D/ivsidGpyAxKJjmBxS1NcIBBmWKChYQieCKZb2DXcsn0KCrTJtpQRrnFhx/cnGAzro55DM42SgZCTQwTTACT8cHB4Al/sJWATXLlSnitsKHRri5dV1DI39A++PxMAlzXGf/4vP4tf330Sv/rqcfzqi3uxAa2P6PsItHRB59ygmooLkJKGnH7snJXGd189QdEXykcHRifExRRPl1cJqugsOZVBKhwGqSS/2h/bMHhnRplbpaSXzr6vBp7lUXmvWJzx6dwU4Ew+URBVePKQ5NLhSseOP4t5dEEKp4o2DXhoNJR5d5OohDOTH5lIIIdc0Tx9Pcjf2W/LzCjjOnfOiWDV35iVoaIz2GPA14C0juOlrhA4uIA00NkYrU1mM58k4HU8HiB4BICSP+URZc+AHz1IwK7jlHNOGxoTaRYXKH5oq6wfIQvSIfvJP50ajYx6w/YN6CqDDAK2ElAJdpBVaCRnKXvS1v67lVGdIIequwodVgDgckC6GWMV6EFBhLuH/NzAh9ls1obWbxdyNlirkWtPDo6jFkMdOCCPpotD3Twpv63dwxUbMtBmXbY9+FTwL5A0k/f540dRBv23t9bT2F27fsueou8xtm7jO95jHk5iZWk67n7z6zjZ3aR/pRnIH7s6xD020E3rMTf7KkYH7ct5zEwvxXePZ+lPTQyNDsQegMZF2KpaD3xp5R4jcfPWUJbZWFveQv/XwjPl0YT+UGRX1pcxwGXRiCNaAwhfmJ2L1aXVWJibx+luSd7Y2QHUQfsf/ehzjKoZmftx7dpI7hoouThmrLWxjlO2v1eO03ZGH9HfJdWxvgW4ZE5v3BqGrhf8FtADll3Eif3wk47MNlhaW4uzskpotZv3a2yoj48/+17cvv1p3Lr+UTx8+DCOTrfjD/7kD2Nr5zgeP3sW82ursbUvAMFxYJ7NShvo7YSuW+j/LvqwE1urO/HhB5/AY6WZbSh/uLNiuL8f+i1Fe1dnzM4t0L8CwAsgrJuoPVTMMlONN2YNVnOPRnjBRQsBlMED5brQs2YZqKMP8zcGYwxapLyqg9W16twqhK70FBpgm6sMQgPoAPNb6y7AazOwJajHFkCdDrnlbjyUtqmp2FqffTnaisHB1hgatj69sngQ3V2tgBPtgUGR83j6/HU8fPI0ay3Pzx3H/Az2vKYsg+IN9R1x/fq78dNffIkdbGS+LUlSn4sP6uMG3lvWSefHGto66u76sHTH9atjCX46OsygaIyhQeSmYgvHeymz8vp7h3OL5vi4NBV7I28X5Vmu4JjxqYv4OO2TgXrtvnZMfWTwn28ye1qg5SKbc2tZltp6MEUJMsuvcwEFMnZ1d0GLItvCckYePr2LfnBB3ez39965ER3dzYDepejpbaEvaISSY/TDNvRqhOcNBuosdcbqRkms7WN/Txvhxcb4m19M4cTUwF+lsTKzBL9uRHWgP2Dcthr0BO/rsKV1OKut9ZXRXFMVHThytXzWAh3/+//uv4vf++EPohKZssb9L3/xC+ayOkaGx+Ktt94KfVZL29TUtODIdcYutGnr6oXHz+Ledw+ivLoBPWfWJNiBOb/kw/mFpZhdXMjyJ4LkV1NT8Xp8GpvGHNKOJVUSR8G/ZWViJwMPx8jvNq9m1J5FV3tLrK0vxOjYaNx/OBv/6S8fxsFpDXBXZwm7C0YzaG+GlGY8kwvgR509s48y408sxySozzVG4i953yx0dwPug0Xm52ax22ZoLsXM1DjOygoY7Umsrxe7Lj3gV/3qw92elqkyiCadPLxe42/Gawk0MUNsaWEhz/LQkRD3GezTHoh5JqcmoccxTsUSGLUm9nZ2w0NzLbGwxGezOFfSwuSKy8Vb6+3PzcwwniIDXFuq/bSsiQ66O0CKDCt4kLm1DJcLxzoUBhJysRk772+kj06Puw6YWvro7iUcv421WFiYY75LoruzI8YnXsRgf1dMTUzgeE+nXFuubXlxLoNgf4h++/iDD6O3qynqaypianwy7WFLU30M9LdHR2tdbIGDrR1voLG5sS46eztyR4XZui4GWnrzt7/9KmU9A5NgWjNpPbvEskkGXGZmp3Lh24wvZc6SA8JEzGM0YwPUTQYbdXosfdLX18u1nnOi9IIjuH5maiaDEuoncYPnvGgfxM2XO1Pr0BuVpfVxvFcW//F/+ClOLpj9EDnmRnuHYDNsttmIJ2C4HfhheGQIGhdBZ3d9NEOfigodKBf5Ij7/wQfYcrAA9/NQwu5Od3g059iraz0XqR39j211ofEYP+HiJJoYh4EW5cfgTAbmea/zV2RdYdXhZf2WM3GOgApZaevsjIWlpYI+CKznEFki1ay2nq4u6IVuo5/yj1jITHkzV9X9YnSz9gxq67gqK4UPVpR/zFd+o++kz1HsQnR3sLajNrONlVWxu/6atiV3BSDz8rGOrJjGdhxXkdm5jiwgL+JFPvPcD3/nLgG329uuuMFDgqWtsuAYxG/pv3AtP0wH/TKrPmUg+bnYlbCBr6JNU/7EqPZZbOC5Mn7m/TVq29sG4gtsn6WIkAvH5g6G9J/4TlzlonuWzstrGv924cK+qiOcNzMZ7ZsJGe6WEuunn/nGb7XPyrl10rew/dJF304a6Me5mC9N/Fx9o3y7UwbWjD/4g+/H3fuP4vGr2TjGJokdXZysLMVPhG/EwMqTgRp9ZXnGpCSxoLvL6loas5SjixvVteiAzcMMzrub5N69u/Hlb34J7fairak1Pv4QPHPtalwcgbNPt2Jx5mm0NpbFleGh+Pa3P40//4c/iuHetph69RSaIz/Mv/PqWOh97Gwt5CIF7JjzI23Tn61r4DtLqnnuzQW2sNjJIKw2fbmkjDkA0xSBXjGN2Zun0KYo92HAUB/Www0P9sETjhH6utAkDfWf04fhXnuMK31VG0JMlB7dOgOgypU+sQvT6b/TR8Fl2gh+a9nK2zeuIUNNma1qAga3T/1t0CYXRFzyOIBndw6gqfdxZ6W7RDzn4SB52SoABmnbO7rRoQvx4gW6rN4dtIf4cMhvRQ029DX42QCodsTSRO5YsMwZ/Lq7gfx2xNUr7dHb0xzDAwNRi65eWlyJReS9qRrZrWqLV5PNYASwK/OduxQYm7JoUpG8JO196oMqq/rRLqDocxhfcUGm8DGUA9xe+MdrLuUzM6r5O3cFKXs8LncrX15z+YCMaYsusabfXH6v7+dn3ssERCemuGfR/uUjr9d0o4u83qcynALrq2+9rnhJuS9+/Xff8Sv64r2yB7RPGzyZkOxHXuOL17/5jW2LqS0lom+sLzoI/j7HlqztrMVIX2dcG+iIi+ON+PSDd+OktC7mV/Dr8d0voIXJesUYuSd2x9v4dMfd2el+LM/Pp+9fWV6DvIAnsYvGDORvH+J6+TzHCt9we+YImUUOXFgXW7kAZsk9cYBjU/bEoGIK9YpEUX8VSQhFFQbjPdK3sbE5y6eqz/Xfs1QutJbcWWqMf8qCc2zyzC76ZBM/cRW8sIg+ncPPWlYngUs8KHVlbZOxox898wweKq3Gxnf3hWUV1YMesN2O35bxLNo2frC+vp7JH7Z/uSixj311zGIPXA9sUUW8ePY4PI9Om2TJGxG1YRr9ZYOvq2AqD6btYUyey5LxHsZjux6U6y4HYxEG78uwWdpx++1Op0bsuDbumHk6ROfsQDvxuTXl9avnV5fj9fRkNFfV46e0FiV90PHG/IyVmfW9vLWRh+g2VxUxizP6rq12p4Nz2Fhbl4mjxpEOuM86vsAqOt85cC6WwR5L3KcE2rTj+2ifxK/GsaqYs4vK8ljdZz5p17KjsEPeY5/5XsBm7YI3h3t6oqkCvx4e8iyDtIsws9dlWJj7HDHufXhxFlspLi6joY/efSfPN4gDE3L349ePH8ZvnzyJKXDo89mZ+ObJoyyFucD7NfBbY0tbYiQT4Zwjd2u6q9zSztoT7ZaL2tpm+Ul+tlyPOtFkSRNa0l/lWvlL+ykG06abqKXc6TO2deAXQH/jJC4uffL9z6MWDPvv/v1/AMmVRz39mEGGlsEPuUDPfL9354NYWl6Jly+f4/eWxTk6OuUb2ic/ocvEy57DmAkUPD/58KPkS8/QyqQYMJA7xt3lqk+xA10sgejuSHcTnKFPxYlqmUKfFDpKvWT74gzn1Oelrk19Jr8ie86L2KlIlPYz41Rik236tAcNwVzQwt9IH2XFeXz77dtp2548ephy4W4hPoDfiiSNbF/swmvaQt5YWjN1uU8+s03toM98r071VbzGfcUKYlTpfRnHM3HF+2tD7K+P+noXk8G4zI1Y3ZhMLt5qGOHFsrfffu/HCgLdSoHwoSE3S8ntxAb8VUwSy44pgCpegYqOsIZbIfCmfmGdx8LZRrjppL+VMQzSOxCfhaEqBuZ7CewgktFRLjpYfi54dWCCtuI9g4eiZqMo1F5nhqN900CqsC6BibpcoGzmiZ/XVNs/+oxAuwXTevW5vZ82nYj2PETBshMC5kqM+yLKfiNuXrtOewaVGnO8Onc+7PslMzneNH7MrJN4WSvdlVknTGWuE1dkyUhflSU0E/TTd50LaWebRV9rckuhbR8xJWZHCwo8tMKs0dyWy4yZ2SHdvNbtsAb8BbYaFvshuHXODC6VAjgdtwFJgW0GMlGq2wj8JkBd4KsTLwOW1VTFFYCU8+ohcvW04xgFdQqBc5qBfoacBtoxvWE4X3Rwdo/PY2F5LccwBhhrrqtJA1VyehD913qiopa5B3XoGKWBlyhc6/V8kG2d0Y5ZAoVg/l0QDIlJ2loSJJELvKeiLUdh+nNmgesNpdoeBgMjYWandYz39wCD2O2DAw0p9z8HIGEMc3cL16uApW0lApLZgzQoLxaLDxieneN49XQ8quCHZhTfRWlN/Jt/838DzK1g7Jyzumjv7ga4N8XI9TEUxn5UQahS6H4ZFLd80S73/u7Lpxg4t00VwE4gKz+a/Wyw36CTlPBkeEkkvdVjyh4dTXpYS95AmL32UWRiFEa7OOS1UChFIMRAIU4iRirBBu8TZNCOyjeDJCh+56mQg6IskE6tfOrcC0CcD9sxmGd2mXKk8svsdvqd5YTgMefKg6BtQ+PqCrNGRQvviqTyXgNv2b7iIx3sgyMZG+6IpnrmmHZL6a8Z7K0t7YCWhgRNzk0NwCWdJXSSGWECWIGzBspdKmZ9ZMD/1K2Xb4BTzq4HbNXwkdDpIunuNmqf1ciF43ZxRyVt0B/iZBaBk2D7eY+LU+YIutHxI5wmg6Mq5LJKZBcj7fZOPki+lm9cBExjgr66QD4r4G0uL/Snn+McuX3s+LQcwz6XQcttjLyHMrZ1dqTjax1+axvaFw3Q6spiPLj3dWzwauai83v15k14AhCng88/y3gcWiZjby021uYze7OsnLmqUe9hzABJu7tbsb+1HNfG+mN/+yg21k/j3rOpODzdi4aW+jznoxFH1NIZFVXlyNAa83aB7tjGMXTbKvyIATYQaB9cjJEn3MKqrqpg7s2m7cDZ1zF3C6kc6+9WzfKkH59//nFsba8ypgXmuTZG6UttXVM8ejwfjx8t5bO5vSVqGmoAgyfo69ZoaamJwZ7uWJzDKcfB+yd/9nl8++3rMEexHL5UZ9779ikqYof2elwpjt/95lH8xV/8+3j7vTsxdGWMbgO2TldiZsla2pvJZxclNXFU1wtAOo7phTlsSDtgri36uvri+titzBq1hMfYyHA01dXG1dFR+r4fr8cnY87SZegm2DnnW7uk/pEPUt4Yf2YywlcGKgwKqRO0a6l7+Uz9pZzZhrrRbcbS1fd8k3reMjm5RZinC9lmbJ+4dRifeHlhCxErx37XRn9/F+2id+E7wZD3NvijrHnAYXXlRdy4MZJ1SlNPAN6boWtrZ108ePxN1k3c3LBOPDpruyomXx/Fw0evGU913L83GU3NHfEf/8efxPLyBjKIY1CnfjmNuibGV6lN83yNPXSApWVcwEAHA5DVRwY5XABdgX8xDzghSGaZNuk4+ruvMiazs8x0xWkHKDc21eXirG2YbSgG8KFNVCcYsKZjqW/UV77qiBi0ke4GgbRbLs7XNxaZpB4Ca7aItq0S3j7Y30HfmnXbGJs4C85dZ3sz9DyIhZU5foNs4WgaENJRdVeg+qy9cyTuP5yO6TlrMR/kItLhATb+oiMWprZjYXohlheXo6sh4vt3huKPPhqLT673xKfvj8Wd24Px8Tv98fH7ffHxBwPxwTsj8c6N0RgbGmRubkQXvGZNzzr0lMGwL7/6hnHUxPDIlXj1eiK+uvcgvv7uafzm7uP41Zf348mrqbj/6Hm85DsP8brAmVFnWzInQSV8uLC8HBs4nuoY6aed9YDI8wt0LXz0+vUkurg6WpotdVUTA4O9fOeCahl8Mw+fnkOj5mhv9uDN82gCwK6uVcfdu4u5WFACP5tFZMArA67oZjO9dXydgwIzagOKOu+FLBQZOAaOiwMxzTg+hKcB0PDJIbqqWGSN2HSn5ekROqU1g0HW/NQo2m5tbUP09Q0wZmwoPL2wtECfF2JzdTUOcML2wDm7ezuxA5ZL4E6fbEMoYV1TA6D23eBfV1cXToc13c1ULUqI+N6+i7XW11aRDctXad+LHaU6VspvcWiomBrZy8wdtR62CVq4K0Q7a03+MuhhmRIDkGK3FRyjE/pTU2kt+E3mQbtYHl988avEBB/deTc+uPMOn1Vl4F76bG9vxJ0P3i2C71Pj0dXZxt93wu3oi/OvwzMdZiZnUt5aW5uiu6MZPVCdcmJ5HjO3rMfb0tGSDl1VZS3j2E079O2398LaqTrBlqKx9rklIA22uPhQg9y4YJnIyewn9IwlqLTdYmGf+hYuwCn3BgwNsmujXRQUm2965gk0KqOtkZGRzBpXF+tDiK3Vl/wsqioacXA3cVwx6wYUGbs7/cz0Q4tCHzAqusK2LZFnFmJ9fXVsbazlTp/WtjrGUY7sdPG3u28t91UXT5+M022z3ffSN1jfUif3IQs49Ms7YJHaaLaeNzQ34aSxAccK32jT84eYd3VJWZlYqJqxwofqeuayt7sj+rrb85wHg38TLjBBi7ErV+If/6N/Es9w4C0f5aJTCw6t8+cuOnnZUivqJPW2dBOv6EfInzrr8uxl5v0lTpU31XviKZ1k/xbrFbi9Mu2NNPVzfRp9BPnY3Xz+XrugU6+j74KUO8vERwbY/Y0+lfKrbXNbv5nt2iMDW4XseYYENKKd9GV4X5wFAu5IbFiUm1RW8iA+ri8SxAxI7KUdtG39x2oTyNDZyl/iVt57nQ9n27H78DqxZTq+3DfPtYIAWbaE75Vxk3b0k2xHOfa3jlk6ZeYy+k+sbGKNrz7thwvrGdjzQjCbvqFt5OIJr46RP8C1F/Gjzz+IF6+n4uXkUtSBEdRnTcxnU0Ndlh9wN4+BG9v0oWPeBCYaGB6LroGhqEeH9vb1Z4Z5XU19LMysZNDNM1xamcuWxur4DBnv6+qIh3e/jNX5cZ4T8fG7t6IW365e/uZ+VRcH8eHbV8M17T/80ffiRz/6QZahePr0Cfcuie99+n4MDXTGErJbBOnBqOopmFhdfXGKXj4Sgwh5i90indyzpMIxF76ztJAfkw747GLfokyndtdFE97Lo4cGP4pgpfhZXtIvMKPVOdAmGxQRB8vnGeSAPupffTd9mULvFr6yjzwMnc7+/g8/j//9f/+/i2++/jLm59FDJhWAA/Xl9vZcODWwjm2jX/q7Bgq1E/bR7OxOF9nApt5nZXEzJicXsIF1cezO64OjTNKZnF6E71tjEWwIATKO0dSMzKCP62orEwe7K/Lq1U70n3XN0S2D7piqgydL4Lu62Nk9j2/uGZg1marARIV/ob7B/xfpIQ/KuDhEGqjzxCbOTe4OwzeRbtJQWmpXLuMP6RfzO2no59JP+6Tf4e+TZry//M3lZ/p8l7ztPMvPPpQZr/Vp28YvxIzqER/KRvab31w+LvtRPIvPnPK//YNH3itHyzX806e3j+qC4nv7gM9nX5O3kEO+s83EwfzcWIzvm7AbLWCPCvhxGdu+vLYCLsOWhgHhsujor4ztkt34n79+HLNr6E79q1KwtreSd2lXu6SdkA6ZDLa3FTsbm9FQawlKg96eNYPvCwbUj9F30c/QV3fHWPIndzSGcIQdsVSJpcY2wJtb2FODsJb7dOHSpCHbYEh5P2XHuTa4WeicopyIukhccFnqQzqp15wzy7tkxYqUq73c+VaUM9lP+Tab94g5cweKSWHumDTQX4Ytb2jvjHXuv7mzHz29fYnF8/wVMFmeT4BuFIv5cEHS0iWeoZSlBJED5Uo81ICuV/7crfT4wXcxMzMJ3t1AcUAHnmXwiBnv9mMZjGainju0y0y8wDaeMY5j2OYC2huzKeH6M3SAAXKD53v4sS5KyBcVyOwp8rSF/lsB97qIUIcdWtvZjAnkvRJdMtDZg6/RmG2s7W5nKaBTOQz+38InN57QAO49gvDntGUAfh0dXKJ9AV+aPHXqte54Pz4s6uUjd0fMzdomIIB+6s9XMQbjQybLusshd/pjZzaOwIrQrJL78GnsYmtcAFje344LsEdLXSM4ALmVeZGvE15O4PNTxnqKfbHczxZ+8zL4b3VzI9wdfnVwIH74/vvR09AQgx3d0d3bH1ObmzENP53Ab7v0bZ+5621ujXeu4yehn3fRHfXguua2pvjeRx+njW1jXuU940XOpR6lMmVSSXtHB/ZH7HiS/FRfUxettOcuV+2ivqiLPr4qszOzM/h4Ljwfpl7fgYYmKv7Df/bnMT2/EH/5k5/GIrKzvJHAKRextJU3b76FT7wI/l4Kz0ApMW2SOc4kVPQ9QpAy7lM5M/nNZM8t7u2OtKwaA2b1YOFVxu/C2pUbt+L11Ew8fT3Oz0uQ+6Y4QX7UR7mDnn/Ki89LncQN8lX9d6k3L/XdpV2Rv8Uw6ecYpxF3iS+5v0k06kO1WsYieffO27dTpz1/8pjP+AAerkSfuHhukF097rXKuIlHJjmo+9Tjxte8r1jx7+tReSn7yKuyr64y0ZOL8rd+p/5wIddh+VvHYX+qquujGt3lzlLjazaSZ7Y4H6X87sbNt37stkfBkBmn1s93BSjvw780zHQqV9cZrIpIwGnGuAc56tQ4qQZ6dKrN8sgDQPmtSkwnxoyGfPK3xt8MPFfIzDzXCfdOWSebzmlIVJSp1ADA9sdVSDMf8/cIkqDQVSv/Nuinws4BM3r76yT7t466jFkQFGFn8lyMEPCaxW75GlfoDDpa5ygVME9XVc0QmZ6agnAl6dgYNNABUWhkCGki4VXIAhOVdRpT/iVT0Jesb8jYFC4VucFQsx7sg4yQWdL81qD1wQFKDkUsTdy2v7W5jbO4Cd0K8GKGk9tmpI3t6Ug4RsGw4/KAQWktEQXpsobGxL+zlhcOjzWZzSBRYSej8K2AtgEF2j80kOCns6cnunDsDcIODg1nBtwGjhL2NbNzioD/MaAG54u2pavbZQ3cZKgcvpUZdwGL80ureRNr9jfTnpl5FzhT/WPdKGpAtHqE/hcPLvTHb5g6O4jazq/hKU+iP2c+SzRS8N6BK3rQR4MlsPFyT0mX/gZh0l0qtfyKjs5ZbgkuwBqG4QwjclEJLT2BvCIqBFU4DNWMrxzn24wUM37qdVIAth6iKJdaumhjbjXu/+5BdF27Ao34HQb+tz/7CiOvg4sDCF1cYKpqrI3rt10oOonSU4w5fKxMZ0YB87l7VhZPv3tNl5gLDR9jVkDN1NewFlnBOjzWPnVXDU4RTmEaFYyHu0QyU8hgCHMijwuUBGbyr9nMOnI6MTp5Bl8Nxtm+2SMCFw28jwRSvCp70lKaJtDin7/lizQCZi14pQpGcG92uQCmqCEfccjvcvstQzxgrryXwXOdW5WwpRgMziMw2WeD82a4aVCUDxfqBFPWmh7qb42ujtowq7ME+XaHjQDLrcNmB3q9QSp3tlQwjkoUtQS2rQzg0K4K+hTjfYa8HBs44P4qdA8oFUALKHzuq+/gPR0PZeqEPkgDlbQOurKgo6hTmSumOZayNJKnGn6NFTxnqQi3UelAeZ1MKW9pPByz2UgGQqxzaLCeTuZ8qcvc5lyFA4GPEv/ur77Mxbuamgb0VHvUN9ZjzI6jvbM7g3QGec3Q3FxbjPXFOXFWio7jH7oykvxajfHWUFnqx1qW+3vrcX5ygCGHJmcYUGDD9t4mcnAcm9trMTbUEv/8T/84fg0vV1S0xqOJqTxklZnPYJALnbNzc+H5JQ3I7kcf38Y5moFWJThQuw4vyzEZsBJRGwBQN8oM3R3tcYTe3t7aiNGxKzHB7/KEeDrtYYrHJ/vI11H803/2j+OtGzeif6ALYIgRxxk+PHSxtz3a23vz9P7Ds61oAdCoD0vOqmPmlRkMgU3YzIPp7j+ai0aAgSV4nj/1HILSuPFWZ0xOPIi/+Iu/it9+8Zhrd6KxqSdu3L4ZS5tT6ER4eHsvyk7MSG+J+t4b8dl/+38AuAFon3yJI10ag92d0Lw0vvnmu/jmq2/i/r1vY352Kv7g938YXTjp6xvb8eTZy9jahbbpBChYzkvh2BsM8XBsDb78KUCj2QyGWErGbCX5TZ7RrnCztBHaNOexxuAZ15v9UN9Ul3rfAJnBEh3H1ZWtWF7ciu0Na//ucx+3vFdCQxw1QJ0ZCgZnlPtN+qrtpOk4xe4gNVlm6enjlzEzPYt+pI/cx39njNkySVXVZlMiI/DDo+/m48XTxXjyeA7+uoiuThcPCjmorGyAVw6jzYz64/0YGh7MgIXZRwafzFLr6e7IGsbz81PYMg+9OojRkSFGvJ8OdHk0R2vDcPy//+K/QquaePVymfuif7BVR/DD/gE2HyfdoKmJBDo9Bvt9FDa10IUGhszYlp7qxKQrYzZbogZZU1eoDwz6VkF/FAX8vBdN0ProBJ5m/GYl9/W2Zz3viN3o7emEvQWKldCkLvp6+sE7OFg7YIETs83Qt9iFC/eZMp3HtH2xvxHl2Odu5u2jW33xBx9ejfrTtYBSmeFfVXoUTRUXvMfRwGWoxpge75zGr7/4On7+229i8MrNKIX+ByfncffeA+RuNvW0C5kvXr0KS0+dl9XwRN/U1iGzFVFZa9mw8tjExrnLSMyiPTFYIXY5gWfMcjrAhpRAS3cLWTtc58fdEI2NdTiSOGvojZbmumhp74jl1WVotRnvvfcW17SkQ+EOi+bWjng2Ph+//NVL+raBQ7nJfK+HZ1u4eOSOuP1dM+dxBNA7HWbpmNUvntRupZyUZt1QXIB8dceHde3FGOpaN7F0d7RGW0sDMqNTfJq19tWTKLTclaV9sT7/GDqmHgdA3ekht8qI/XWBtdXsIPS4WVAGLvv6+3i1/rR13XGewVceXqd9a25uiVs3b+WBzQY1tQEGqyzx6HkBBsC0odrN3t7urM/f3d2NbmlOO2IWsfxopr7ZPyCelFuxVLtntqAHXLhdg07qr8G+nrh/9y6yexwDjPV7n33AGHWwdRT2kbkn0YOuMZjU39cJ3+3hHO4mnd21OXZtLMwKfPXiWQzRn2vXbkCTCuzELLx9koejQ/DcfePBzi2MweCXTu0u2NPs+46ejujpG0Iv12Wyi8G8X//qN4yvn7HUxfTMTPT393JtXSxqe7A1HfDLYF8vc+wcVMT777ydQQ8DiPJaJvyg7ycn3KkBMoPv1tZd4KuI733yPv6Muyn1JeC9ztYsFyBN3C6uwydde7p6MuA5MzEbh+hYgyLHpy5M6twUQUQP6xNfnxwWC+vVtF+OXI1Ar0r6eY5D7xkFFeUXOMLFwfD9faNx95unsbR8EZ9+/Pvoknls7Hbc+24rXk9sxsOHL9AHLfHe27fiozvvoLt60An1yMZOPlN+mGsXHi1FYCBdH6SyAkyM/vBgRh1Hs+hejk/kFneYIwN/7jCDreP2zZtpB/RxxIfqKfWX+Es+MtjqTjMfWgYxoUF4nwbh1AU+pLUB1Az0QR8P4/PpPaS5yT3ynnZER9b3OvvqBX/r77z3pc/ne/F+DdgzHdU3f1syUvuRNir7Wg79tdVFGVODIRlkoJ1G+mimq1jU69Mu8rDElZ+rA9TTyr/2w13U0lD8UCwQMG/ISFdnF7q3K9u51O3OsePNfjFefUplJ8Esv0mflXHot/h729M5d2HAz/UD3ZUotpR/tLXKeOJ39MHlori605rFyrqlVYqEspL8zPHaj66OpvgETPTs9WTMr+2hbzrTIe/p7EiZEBPuMecGBK1n3NXdG62dfVHT3BeDN96P9oFr6L2RlM/+jub45//sH8TM5EtsI/K9tBiVjGl3YyVmp17Gztpa7G2txsL0q9hcWYhq7NnM5Hj6sO58akVfD6Efhgb7c97NSP/2uyd56KELeC4Kunj68OGjxOn2yWQNA5cV5fKxu8bxecDqBpC1kYn7K7CvYG953cC0foO7keUl/RFuxZzjt+BT+VvnRgzoXEtH4waWj9R/UG4yaUlmfPNdlrLln+3IQ5Y28N7pDzGfBf/pKcFz3Nt58EDNn//yF7GG7GPZmSsX20zqM0gDsjkpFsic38tFWA8ztBzQxORELC6v0p66/xR8amxC22hiRDk2/RA7Zom7A/CrCw7Qh7FUgx3i4gh6r0d7RxV65DzW12biCDxdXsYYy86jDoPVAI5wQXBmfj++/nZPty9l0fEZa0hh8Iktc3ErfXZ9hXzH/+EtMcrC4kLKkt6ttFM2M54A/0oXH8qEvChfmmhlMCnjA1yX7XHT9PK43ASvXBx7g02NXfhwjrzE/9nu5WJBBzx8E1zuPT3HxbYtl+iCDrfL671v8Y9HjgtZp90sl3t57zdf5eubN/lqI4xb26is+af3tTu+Fn5tkRzqNeqJI3wNExEQvbiKz2NcyIV8z5wAAUdpD/qtuyX+w68fxtYRNDjT7oLL5bm0BWBw6OR9Ta6rgBaD2O4ffPpZLi5aOuXk1HgSl8PP0l0f25IjJhqi9JPHVlfXMgipP2I8bAffwjLYZsJ7K7Fo7npuaEqfx+C6/OkYlBUTLySCspQ2C9r6KGJJjJ97OXdFlQXpzGe0ASES153TdysdlEK3mvrGaAT/6OeX6H+Cj3W3zUyvRg97GPjy2mriK31dg/ouvhoP8uB/7+m868OZBCrPmTAlDxk/KSpxgH2xZ5U4nU8f3c9dvPrFZnPP4yvr85eBya3Zv4ivaL32rJ+/uZ5ldRZ38FOg0dT6SiziDy7wt8/Z9dVYMhGDebHckr7kGjZkjv4u4D94ULkBdg/RXaZvR9hJs+Mto7Np8ga4zWoNh4xhFV9nC7y0c3IY2/j2i9x7bmuN+69zr+3YYCxm8q/hOC7wnQHqZezkhjFGdNAedsydggf0m8HmPIsNLbFniR4XHbawLe4E2E09dkF/D2KJ8Vj3f4u+uwzt3GiTNgzkc68l+w6fLvF+hT4uM+4N/OpNfjsPrTL2yJh++MGd6G9swGdwUbMEfXQez6ZmuH4HXhIHwL/o2wHm+g8+/jBGsYvyIVoyXoy/igX8g7m5mdigzfU1d9a5w7oxY5fGfkyKMgAvL4h1D/fdCX6UQWF3yIoZLOUk7yrDJkLrz6kv9nbd4Ye+hzZWt9jY2om/+P/8e/D/ZGbb22PjMsam1OEe9OxCV2LBo/0sI1zJGC/kE3jJhGdlwQVK44riySrsmcmUZSXo0epKdPtaTE5PJs46RYN+efd+vARL7uG7nmC3YDiEQpksxd6cpO25tBfqWflYjJ42hn77uU8/95HxWh6p/3zQH/GEC9vubjVeoE/rdere4nclqQMtfWSSsTEYBolvKK5SbxTY3tijyQ8pW9wmd/kwTu2iCU5iFF8vdbD9zmvtI7Iu3tIG2N8CuBU6QH2b80B/HFvG7korwCjgGPSBcpulgfiZuNqbl336yWc/FgzVYVRVeK7qNOIEGNhzUDrRCTjpsEKtQfFvAWJmZQDMcyWZxnXGNSJpeOhXAbir+bwSgSiMh86+JX38fQbm0hCbQWKAGsZmsgRa9kMnzEF6Tw2bDpeDlJguJjhAgWHWAWfgrgolQPZvvvMhMX34t4csChwSmPC1h8BZt8zPNUcCHOuTOZECQxcRJsbHcR5HAIudqeyclOnpmTRK9s1+lVcYiDHbw4kAEKDs7IOrw45RgGH70kDBO4RJN1Awq2sbsbG+jUMOSKVP/ACnx1IEruq62kSfmHhkIx17BUZjx43SQfYQuS2c6tOzI+hq9p6HIvvbA/rhoVWV0LbIFCpOm9dpbczt1jqs/Thoo1fG8pDezu6uLENRz9w7H5Z0MhvZbK8rV8cAs5305Ty3favoXRwqtv1olGEmCYqykRENMO8cWX91lc8jRno7oxE+MNiPZon+qzhfDfCIP0njzStjvXwaOE14wDgvjs5je2EtjtZxbNdxIPZ0aPhW432OkcMJKofBS+HffEge+lJeUQc/YPTKmDOI5crfKeDvwaPX8X//f/yH+Omvvo4XL8Yz46Z3dDCqW5vSQLqdzIC6i0wKuxlrChzqlXtFHAPk9zf2ouv2taRT2Wlp/OZnX+OYboeHTtYCNq6NDfHeFUjAe7hAgZHAQTpDVdmOmf2H9P3Z/cnYP0XQFUyGrnFQ7Sic1n51qxvqI3Y1PPCDzyzhwlOAIjCwJqpKoZA5s6nMOLGMljX+zEwqniqGXKxzQqCFsmMATJ6Sl1UwypZOp6AuQRX/1AEq5nzwO4Mg+T19rscpciXRwHIVclNSZoAbvodQp3TKrcylXGtWrqu2lvexT7mqiVF3npRYlZ0SrbKV56y11tfTGN3ttcnPSo+/P9oTaDH3gg36adt5zoLgi9+7S6RgJsCRiyBHB5l57wIR+jgzFHbMroC+jsHtabkdnvd0IHWEusXt4ZZ0MMvD7YctzS1pvCx3cKEhgZZZ/5Fx1pgNyx0FABA6dZFGVcPlzgqVrDLs4kEVfHiIoXeBzB0R1i53Z4ZbNsz8LDUTuqox/tNffx31NY2AsJZoaHJrFgCQITa0AEIBRGbWNcBf+4CLk4PdLD9gv3UUegd7o627LWobq9Ddu7G8MhOLSxji7RXoexTtnbUxcnUYILYAmDkEiGwmWBodbIp33mug34tRX9sY3zybiYsTnLK9M3h7PQ4w8gZ6DXjfefdG/ODzj2N9ZZuxqs8KAFAGrQSRzm8TekZ97jxcGRmOH37/MwzjcszMzAGOd5IXq1MnteRzEzBm9oALxdZ65+sYfz2DQYUfkPe2zpp4+10c4oGG6HXxsKEldfFf/ZdvAXqn6LqyrDm+srHI7B9GX0cHc18TDx/MRENzeYwNdsSzR7sx3Hcn3n1/GPBjaZFTdNQEKmkFoROY4ZQD8KtqcNT73o3Vufl48ehnccZ8WnNS4Kq+NmjCDxK4GyjwEMJ1D4oC2MwurCC7yDNzYcauvKhB1rgrawb23Sml/vQw2vfeeSd6erth2/MCYKnzbF2e0UAnf7t4UgQ58DHy1QVws2KtpW67AokyvjQ7agcH2AVLMxIMitZW1+IAYhPRY9oXnQ55UgdTnWxg6qOP7sT3v/+DlJ89nNYPP7odgyO9qW/mZ5diZHCYcVbHH/7J1djaeREzE0fx3vtj0dS+Eb//o+G4cas6rt7oifv3xrknjiR9PgQo1aEjrl2/EY8fP0o+N+h6QN/tQ21tKbwd0dnZCpiyvzr4gGr8yJqK9qitaI7pqaVYRbdevzIaJhS6qOIOBnWGOsgFUMsTCCxdzFOupaGBJPWXAQeDOllPlc8Fl/XMveVCDMBocRqwHWYqjQx2xWBvWx7C1TvQBRYoHOLWlnrsRGfcvDqUOzrcZmpG85CL4mbvtLZC95p4/HCKvp/Cj3s5n5aL291YioqSozyIrL2pLnoY83vXhqOzviaa65Bx638yDx5g73kJBkUvzgW+JTE7vxzTPCcXluLZq/F4+vwl/Pw4FxgroGVnW1Psog90JufmodMmfMz8exizgZst+MAMLm2i48jFI57SzPI8BgTV5+rdYvelgUXltxJssQZfdmUproamhpiFBwyQnYM1tP/DA0O8VsdXXz+Ob+69iOnZHa7rTGdB57uhvgrM0BKD0HGg18B9Pe97MkNaB9NM7RNsrME5kxQ6kNcrY1eZP519QLv2Al2b+hW+NSv7HL1gpuxgf08GeyBUlkpxd4WOkgFGbVI3c+RZClvbZuNp51wYsqzhlnADmdLZtz47ej0DQMVhWpirzJTTDmpjDewa1PY+yoUYtciqxjlbmMcerGUGtFu4F/i72ClwmmeUaHPlyWLHq03gPEDnMwPOXW1x7dpY4qaBvv7kr+Z67Cn2YHpinNea6G6pi/bW2ujsaKAvB7mLam5mNg+vGxnu4/Pm1K0mJWyub8YKjt3V62KS2vjum7vR190dI1du5mL75vo8dDjO8mziVM/5aKff6i0Pil5Z1RlzUaU87UdrRxfzUJ2Ls8rSz3768xgcGo1Z9KG7dEZHR9IWulXc4HkN7YklHV9Pd29iYndSatM9HLfcJAue8vTy0io0OsF+l8SH792KlgbkgvHLDyYKHWKz6mobcl7kM/t49cq1XCh4+vAl8rUV//Kf/yn2dJfnPr8ry1Ie4jUxgrpAXOOCjjvYrK19fn4Qrc2NxT2w6+6ecHeWtbbv38M5nt+JiekddHxd3Lp1PSYmtuLJs814/GwCua5iflvAvavx9d1v4u69x/Hk+atYwskTE5jAk34B/JR88wYrVpQhgSWnONw41eDgDeavBF62LIhA0gCs2KYWWvV2dzKP3N+MdB7ughTUKZvKtsk96jFtgvyk7dSR1DYoP97Xh4sC4javTTsi9sGYqP+0OeJDF58MkqoP3Gkh9jPpQptte5f+nU/v5wKtO8PMkPQzb6Vu83f6R+JIg1DOqXZO+TBArE7R5llyz6Qt2xCzncCHJmtZzsLFwsuHc+JiwcraSrblbmT9Sm2d7Yhr3VXtdwajTCTTBqiT9CE1mvodLvxIj6IUz07KrX4q3cnf2nfblD9sU3shjpAmYig/N8CcOyD4zjEb5Hc8BUbGZtGedE8dz/3tR+nFUXx051Y8H5+K5xPziUU9oLPYharvAL2q8A8amsEdjdE3ciPqWvvipKwhsFCxA846wDZvr87HweZc1JSdxvLsRLRiM1ob62NvaydasFsn+E/WL3YHizrKeTbLd3tvOzFib/8o+q8HO7kZf/M3v4qX9OXFq/kYn5oHa1o2simWllfjy99+GYvLK5kN7Dk1p9jH42PL2vE3WE666ZPqG5uI5nv9o2NsWvG9/GVQxTnfLd4nfxYlZqWV86Y+FJPIl5bf1e+Xh4vv0KvQ3N9kWRn4Sb/V+XOXvX6QPrltyMv6xMmDTiaY39K09+8/yGCrpRM970Q+FgeYOGESncEW40AmbblTTMyvnjHoJcHESfrpZh5rK7Wd+7sHOe6tTZNzytGRO8iyiyE8wDXl5WfYN3XbWbx3Zzha26zF3JDJNLXV2hbLVB0xV+gAxrS73xzf3l1P/8jEjCwFA01wIWhXX0Y54HM/oLPKN8PJWIR0U/59KFfSQV4s5K+Q0Ryz2MEFMD6Xb31IJzFSBqh4urNGXhfziU/z8zdt+jQ+oyzzx99+5vwoRxubG1kBwIRD7Wxm4P7tPy7726f/f/Nb2+Cv/8VDX41++IB1eXgPLzVRUBxiAJ7f8WWhw/wcueY7n1maknFDRGi8h/2tj6amWq4FB+ATmdlc01wVLT3YlIbO+N038/QfHuM2x/Jo6rdiJ0tm74qxGaNnI9WiFyypJhAYx96sroqfzIo22Fckpjo+S7oZ1Lb7Lqyop7WzdQ314A9seUtrLiY1mSDAHBY75uV7S8iKcU+T5+lN0ts5dC59+jDD3gQ5x5/4jKd0NA7hq/ERWAg9gv8uLaGXC0P6sepMz2QzGKv/4DS4wKZMHKF7TWzrG+jXlceWFzvnxC+WHXLOvIc7WnM3gu3Qj57eAXjQGFPBjx7Sq+/2/NHDqIKGfegbd227k2lldR15XMsEQHehej9LcrnDUo5xJ94+/diFp3G54gy+3cVX3uG6Y/prFrM8qv6U2r4asBXPetCygeRj+YLvjKdt0554/OIYOVdX8PucG2RJ/aEsmfVuEN8SwO6QteQLqjCz90+wT1bOMPEF6+CMpH7Lz/hbneB8244Lo0go35/HMTzrOQkZq+HpYkjqUr53Xly4FI9o05y1Q/p6wlwf0Pd92t/D9u8Zz+E+R1zrOZrasb72tvjwxo1oVGdBZwPcqMJ4PPk6VsFe4oHMiqdPvW1t8T5Yu/L4IPXJLNjK84camct2eM+EMvFg+ubITmdnURK4BgzJREY5PNHd25fJKMY4cuG7tTnxvj6NssitkpbGXi1lVIqtaGtuCg8wb2ppzsWP33z1DbTEL62sY9zImfEe5iQFHDob/xTDW+HCksPFAqAYCZnmKf8r79XV5eDhnnj39o3oBVd6OLELpvK287GnLYIYE/gi+9zjHFpou475TDyUdoO2vGehjfJNvtO+qxdNvjPB0qdj8yHf+1u/871Bc/W9MSp1jwkq2vIC5zjnyCav+iiWi7a8o5iPP1KejA8k7n/Du/qdiem4Sh+rWEgQl9Jn7519QLPQvv3ICAAf+l6OTHJlT9U++UX+pW7ML/nWXY+QOeNxlm2qZC70eRmtpE5sX/bRRx//WNWbQIirzSI0u1yQUhhMVxwBRPzTONjx4kZ88qYTGolcBWZwZjMILAVO9skMXrNcVYo6cv5OZiiAbLFqK/CW+AbKNFgqFAlq62ZH+ZDIKkgNm6cay4gqf9u7LBNUEK2YOK/1GpWs4FcwYfaJARFBhgQwE8etYF4jyQ0EOgZPu7aut9tY5uZdJZuNTz/7lN/gIHJvDd78/DxMVoDb3V3rve+jHHdz67ZAYREH3axCdzsITC+VvAoKDZ39UxG4FWYbB9OJM3jkVn0n1D77vcEPHVvnSIfNFW2FXQfW7dT19TUZQLHmnKdvDw0PZzalJTd6urticGQwX3t6OjMTRYdAGvpQSbqK5/Yc62QabJuamozxZ8/jxZOnMfHyeayvrcX4+CucrfHYwamUqQS3OuzOn+DM+bo0yH4nI+8AGmcWlpM/Rno7MtifSvloPwauXQb7YWaRGHOWh94wgQXrvmFmHMXj0xKM1wF80YTRakb51SPogVN3EGsuAJwxz80optZ2cBl8ZdYJRuwCbfzrv/oNDtlpdA71AbbLor65PQ34r7/4Lkqr6tMpfOedtwAGbVFeX4Xw4rBwb+fAIMqzRw+yLq31ukoAdsxAnHLf5ZnlaLtljWQcqLOq+JXB/rU9gHwjYK8iBnu7EbryGL4+hEzRl1OUcQomBgk6KRh79O/R3Zexsn1YbB/DAVrfdRcMvARPbWzvZN25TZwiAxA7OAJbvNcJMgCdWegoDp+Szs9SYdFLlYiyaua5mZo+3DWgclbuPNyvGZlz/IJS51J5ZZTpANpHHTRlWvlUsWswVNoaP0H3inUBN7YSmGzvuO3PGm30cXc/A58qZmvye6ifitgyLmZhVuZ8q87QA8i4AftiVwLyCZjIhTfkbKC3KXo6rLVaAAYXJLWkZtqa2X6AAa9Az7i9TnnR6JrpIO9kWSGV8cEudOdH0KIcuTYYbf1TF/xcUDQwpL4SpBlQTx3GPwMoOhLqoybmVFmUimY0mSVdU4lzzzxLc7+QNhfMgwe2MLpcMLFPmX0IHTV6lvwRXFZh0A4PnVMPpkXXIs9mC9UBDo/OjmN+bSdeTeIIV9TE0tI6wLEtegZ6cBSRW/SX17tNfW93K1YWZ5FBjRNgFb3kwZ/VGPfSqtJY25jFWG3Hq/HHgLo1enUIP2zy3UVmxrvt1cPILYEkiKqvAmiMLkRv3x50740vvt6I9WXGfY6sI4eZIXV0zpiVr824cWM0vv76HrTyUEEzYUszq8QFMIOIWQMbPh4eHIxtA4foJvltenoOefYMigpASQ3j8kDOauaiWKx7/PxxLCwux9oq/L/mjozS2FgBdKMH3Q2xsbEUt268kzsQ3F1gTf/FufWkQUNDU3T1V8b1awNxtL2Xmf9rG+jow824NtodS4vbcWvs8/j8B5+m7uru64ipmdmYHB+PtvauePBiPjb3jgBatQDj6ph7+E0cbo/HOU7bITzhIZIu8LhTqq+vC511ljpaYP/l11/HN98+QG4PE4Rgu5EVZIsxu6glgDRr0GxigY9q4AxZ15GwPrkHQylb2q8Mwmrb5CKus3RKAhVkkamCVugdGK2puYKxjsQifKA9GBgYiN7enphfKIIBBrcMzHnAaS4E44xav1Z+NVDYBrAzk76kxEzMtZiYHIf2c3Hr5pXcVeZiwsjoMLLYmzXrVxfXormpJq6/Bdir6aDtbsZUnjXnz85WorGxMyZfoXsOLZF1DB0Kh9+M26bm+lygyMO9GLzyV1dfFjdvDhfXoh5r63S+1/Cna+I3v7gbo4Oj9OsglhZW4s//2T+irW1sQC32d5U+u7PHrMNqrtlLu6pN9WG2lHboAHAMObkfwE0gDl119JRBS9B4+NIZOml/azu6saFm4wEdM5PD8lbad7HM9uZqlvXbXz2J2anlWJhbTHwyOtpPH8yMLI0nj8bjs4/+INZXNhJkn57uxsk++Al79/lHd6IJOTvYXIq3R7oBstaTBhOV67iWhrV/m5BtS4A0NrVDm8Zowp6ZoT525Wp870c/jGn41Ozx18+epVNgkPPd29fjnVs3GGt5bG1sw+fH0dnRnTinGpmS3sfoFMGr/KOu08hmIseJmZnq00rAKfiIOTEIoi2QB8WAYpqdvR2cg4ZYW1mDd7ZzoW1tdQl6LGGLTuP5ywUcjP7o7L4OTQ5ieLgHubYO8jE8wv3OsanI7cHeVjTA+y7gN8C/LqR6+JgBP0uVGTTX6RB/2ceUgxN0aTW8BDZtpk0zlRCeDI4avHGOXWwzO93D0N0RqYPd0OgZFXX0dz9qGauY5wRd60Lb8vJiZjt5f2Vj/PUrsMQG/GHmnGciQEdsbCu6rIM50KbKRNLGQKCBfoP+v/7Vr2NxaSE6OtrTifrdl79L7OeZEP0Dg4n7HIcLSmJYYD99P4W/d+LmjWvxwfc+Dktu9CJbdcjQxtp8nB7t5SHqddiXtoYqsGlNNPJ0gVdn49XzV9EJnYZH+hPvFRnWBuJOE8NduX497dP9e/eir7s3rty4nU7O/PwEdC5DvhcUDuhTj0z3g1XU1ZG228zEi7OjuHrjKo5eB7Qohwes+Xocv/rVF9CwOuVO/a7yWkbHjKEb3KXjWRJmSYofdrH/i3zn4p1zYBkNF4U8S2R3ez8xjIvVo6MD8d7tqziO1fH4/t145+13cgdQR1cbtr4lA5ri1toqD4RbQwb34/wY+eD+DdBra305RtB3H9/5ILOZ1Wd5GCwyZKBDmp8xnoqKs7hxfTRGsEMuKm1gVzrR9Wtrm7BSZTy8/5J5O0J2SuGF1/FHv/dn8fOffxdTOJRYbeQCm44yd6eBgYTSinr0sIkCRdBRfhVvySMGEg22mFhTUYozW+ICD/ra+v84YCUeHojP4VkW7hrp7mrPBCsX+cQGggkDCSYMqc9MfNJpzG3gXOOuOhfLM/iPzJrhr+wq15ZbMlAjr186kvKqQX1xt4E+7ZH3EEPKz8qP+M+FMuVNXZ0BJsalvpD3tRWFLQqwmbsGDDSaQaZcVaVNUwen/6atgxTS5bI8kDvaDBIZbDpmXrLcGvd057SuLP9L3KfesVRQJps1ov+aLEFUnddd+nDpZCND0lwsUfRPv7BYxHDcBjGVC+9tGyaMJR7Wv6VvyvklPtZe+LcLffp72uX8jD6KOV04cGz+1s8MBhg8th8+nRPbcZHLQ9W//733YmpuIZ69noMX3B0mznUHQEu0d/bE9VvvRFtXX7QPvx9lNfgs8PkhmOrZkxd5RsLm1kpMv3wYt4Y6409+9IOool3LT22gr9aQARPnLJ2ZWYYX+OI8MxCMT9vW3hedXQPgO/XFTkyiRx4/fYUNrgWTn6YMic9zRxfPnd1dcAnY1TlA1iFjLkS5o6dM3oWWLlZarxyVm+O+gBfFKPJGHX6nO7b0aSqwm2IcZc7FEFWmu4/1E6Sn85OBZ97rp8tP8ol87fsimKn/yA/5TyznG1gy+c/5Mmgi1vJhsNOgsd+plw6Ym3LobQBXPjGQr2+vbjTgUVoOD9MH+UGd7SHuA4MDyNNm2g5rKMvfLhDpBWlPTxl7ebk+oYs1BqgMpFSnftrZWYEv8aO6m+njJjTDNlQENqoWne2ZboG+2ouu9uHE+X/9k9fx8tk+fFsEAXMHEL6DizuO2QUT4y+J/+wB9DAopyy4oJiLG14nQXhIf3ldWioH0jVlFj2Qn/PU59KXzN/yMIDqOJR/v7cl6epDOVL+lZ383Nc333lNBrmYS3WOi5rSxN8Uc+1r8fvLh+/zn58V/7156BWl1Od3RRC3+JeYmL6qU2S4bCPbNL5Q7Fjgv6RXBtSgi2e91NVVYK/w0dyVWXoS5+hfMU0rE3L//jg8D3ZZ3I1afqd99wwId3ZmeTl4Qv2gvyYOrOE+nsE1OTmZiz5VnkEFthfPyNuWFnRHn36Gi7z6ewb3C76WpsaiKpkTz+cQX5UxFGYUOulfZ3CQcUoB4z3OQ85r8kSxYJN+e17nXCEL8KK/L+aKtqBRJpDytFSK35kpLV0uF0xsQx0NIfPpYoM840K0AfjB4RHm2oIJyBOv7fiY2hL1pkrSSh/63S9ePA8PSK9vbMKv2YW3TWqB/ujFcgTi2YPvMq4z4G4PsGzJRSk4ri3jDO629UyOXOxEF1jKra2tlT46vWYha2MsB9iFXOHHw8cMMgPk7rgz+cM+6WOL3w+QZUQzsa3fp74vq4gD+imH68tb4sfFlWbwn1VKDpDtWmTNcjXtbR2Z9GQCibvUlecmftOEffEcEeeh6PN+2pxG7Q84yZKSkCTn00UTd/lrEyrBssfQ0/5qY9055IKJi23yhofjuqLQXN/I9TUp0wbXXTRxfl2wMF5hdrx6rTiH8SI+effdGOpoC9RLyusZ3x/RgQeTr2LN5EXG7FyXMYHD3d1xo787KpHLhvqmmF5YBvfX4bueRR++Qg/tuLtLe+ohu8Yt5UnjIJ7D6OLF4tJK2rrFhYWYm5uLRfCx5bzdpeLZWfbbh7Ivvl6enc/Yg4v3Ltq/mpiIyZkZTJBJxcZtwUjcgy6mnGZyAsYlSxVDdBMeiwS04swds9y9n3ylL9nZ0cKcVPMe3ACOctdoH3i6y4Q42lpCZ88vrXO/CjgbvYSY+HpZ9it3fqkoeKjH8j3P4pPiUdikIrDv96njeJUf88E4isA/cwKvK2OeZcAE5de5UJDX6VsyrjL15Wn6isY1xFqOWfufcszf9sEYgHpCPKMgFG2o+wr7po3K/mBTvZPfw8b87a2Ke8uL6umiz7It13MPf+fCpOWjK8DMlvS5MCHaBvhpGbghM/s9uM8A2rFGhxt5s1RQMoaKlY7nzfnb966e2Lk0OhBI5bK9v50AUkNN9zODxoxPlYqKKVfIuE5zkkbtrKjpp6MiiMyMECberawG8ryPgmSbKqEClFkK5YzvipplGbRAmVhv1JPGDSwWJThok7b3cTx8uvriYZWuVO4BdO2/BNOp21r34Fy3tVWizJowahg0xu/Bkjowlvt5Pf4aZ2olBoaHM/u6H8dh3NqujFGGyQMZGac0gQDZfxXYKX0pJgPrDzMYQHYs1uGsrcM5wlhtbyBQFwILxnLimAAACAXNYFgaMnOzpbUeRVkbAwPtOIojcfut63F1dCiuXxuOazgyZoa2tnTgxLWmsbw0pArj2upKLABAJ8en8oC2189fxKN738b9r7+KJw8fxPMHD2Pi0ZOYf/U6Zl++isXJqVicmor1xcXYxSH2eYYy8PhU3TmVaPolzGlhXFJP5jgFSUXgvzT2js9jboXxwpzDfb3RhnKE0Mz7cfSMdUVNC8aS9mAD/s//oKFZE/JHiQ4bX6iUDKJW1dbH44ev4t/+27+ML+69iv/686/i4ePX3L8yNpiDUzrQ3d+PMJ2AhVGgp9ARfvrZX34VY1dvRn1PZ5TTX5Xr9spOfPXlPZRNQwaeb+HcdvJ9RRUCDDCsqqhNoXN8zQi4QYZzhNyM2hKM1tHOcczMr0TvtSuZyV9yXhb/83/5WQaldOAEDNbUDMD/2K3ROL44iArGXAIPwgn59LEHTn5291WUNLens1aKQ3xygayhaNwGZ4DFQ7pKyi05RH+QRzP2DcDJn/KTwbycA2if9WxRQi50GIDfPTyJ9R2cOmh+DJA/OzHwcJwOvA5pHm4NyPAgO2t7u1JfhcEWSG9tbtBPFSG3QRHtH+NI0mZuG8fQbsJXBzRqLb6szU87+8jrLrLj/czu5yPADf/LOTnB2OMUct96M4yVY2SwGkVp8Mc6/q5wWhpMB1VgOtTdCIjA8aAPZQI0SHCEzFfXoSixP8qlq9wXJnWVo6h1hFTCfOYqqs6ev3G13zMk5A00A7Q4gp/c8ohBPtrjAuUOHmKOzGYQ5AkkXN0uQy+WGTBgvqrsO0DCWqMeBHjCPXQUzKjMIAPPoqQS/WG+SgD26k51oQLiookZpCeM/Wh3JwOCArcqeNByUB4CWV3ZGBcYuecTGL9G6+G2Rn1TfdS2t8XW3ib6bT9a2uoYw27MLU3E1slWXFSexdreRmyjOw7gtbnVSQzww1jenI7Ds404Od8AgFiu4yCdvXMIptOtg3d4qCHCwS0/j6GxIei8FHuHOOx7e/Fff+oWzIoEIcqmtfHcFn1yfBHtrR1x7eoAn+8DINZj5MotZLYU3jvKxTEDgeruNkBkG+BPvvvJX/08pqYWYnjwCgDNDIWLaEK/WeZq72Qnmjsx/OjBUmS6ta0+fvTDz1I3b2DcDWxam7q9vQHQuQ2Aao+Tw9O4+8WTGH+ykYa+prY0evu7AM2ARZykg2O39SML6K6h3t7oQz9srJagb4/i80//aUy8hj44q3/z05/F/g52Ymsrxl/MxPPnk4DG2tieexovnv0ianH46pnbpvrz6GUsw/2d0dFSG2fMdRl03MI5aIAfpmcBStigLWh6uI8WO4V30MUGuirNPoVmHR09ubh6fLwLL1XDhxXM03qMT7uDwdJ5ll9yl81p8os4q66hGplzMbtYRNVRQZECPA3a6pSjp5pxdrB97vAqK6uLTRzMQ8B5N+D8/Vu3o6+7J7NLm9stU9YYBwaUaOUCua6rRgfefCu2t/Zjenoqg5wXyO+3343HvW8eRXXFCXJbGn2dvehIM5424+6XR8l/K6uH2N0j5g3H6rvD+PlPVtAnEVewSx3tnbw386oN21qeZUsMaJTStrskujtxZPdWsw8DnR3R6sLFjX54qASQejuaauEvZPL2rRvx5W+/iw/f/yw+/uTjXPycmcWu8J2gaxuek0UNFmVNSPRaheAKvehW5HT8mpsTF4hrtL3W3R7p6YZGm+jmoxjuaIq+xgr0PTrvaDcOVtdisKs3zrAhlo7DNMdge0+0Mw89zP3tkT7ktyS6esyUaYynDydxJnti0yD4wjh2sgJbz3yeYzf58X/73/yLmH7yXRyhK/70z/8J4NvftUUZgMx6qlHmAl0Tzwb0Cvq9Cj1Q2RL/9n/8L/FwcibufPh78fjps9S1L15Pxgl20kXMH336SXz8/gfRPzIS3z1+lA6ZQW/r9O/tH/EEfzHTOpFigqxhjS4Ud+ztQkMc5o3VPeanDNyzg0mxFCNzhGx6bW6HFSft7mVdVCaE+x7GP/zjH9F/yzmgo1qHs6TT2kqxRVgdpb2w7qmOsWVZ1G9dXe3pJEWWe8I5aWiJY+bawIc1y0eGRpAJ+dhAmmgTG0UfDBSur69EEw69i1VFOUawUWtrrK6t8dkJjswi+u0kFzpq6xoBuoBd7IH6vSS34JdhO1xIO0dOZ3IBQ75ow6FcWF6KBvhDXXygDcugovqkjif6Cf0sFkh5hMdcCPKAytfjr1KX9vX3RisOycTURFRUV8bQ6Ej+lqaSFxlw4mSdGsGS0msd97GhPq7n+1Jw7vlurM08gRfP4+XEAk6jOge6oMfcXi9e1ml4/vRpli5yB2ZnV08GD473d9FpW5nJOzQ8gE4oj2+//g49NRpDI6NRjt6cx0Gro/8vxl8yr3XM/XYmhRyBo3X01uH3A3R+c5Pl6qqis3cgD/LzAFXl6Oe//DV6Byfy6Dzryi8sziQu9VyEhYVV9FkJtrMI7jeAZ5wLd/PBpXyn/StLfC2GPnarPPxZWVrFDJ9Hm4fm4ig+fTwFPNRe4mQdVMTOhtfUxflxedz7+mnUlDdgg8/j+x+9HWPo8o/f+whM+xI676BX29KxtAZ8/0Afen0/OsBg7oiwbvYnH91Bj5WgA+fh86pY2zyGR2tiZm4bnAJ/wE/VFS4GnjP2a3EdfP388cMoxxapd8Vn+kgV9MHyMbXMfxNYqBOd1gFf9rlA4aInWK0Wpd1cXR5dDbXRjC3vamnKDLW21ib8i+YMthiolIldxGpra0o+4kMlNSzB5nyL33UHc7cST7Oi15jjtY11Pvfn7pKu4VV/rcBq8retyCt8hC0oHEuDDe54sI7z8vo69DGyW8Z9+C3XK0MGOvMcEn/Iw50ZJi/p9LuYKtYRH4kL3RWUOzv4Wx/KRcHL3bhmwZtAYKKHB/RtrW9iByyJAc4Dx794PR6PnjynXzWZqGHwYod2lC0DC1mehz6Ld/U/UxdAiwraR/TBuXwOHrFUjPpfHzCTyUzAyN7pRyin+GD0xZrTlkp18cRApYEWaZ1BRV4dv9cp/yaEOXqx7g4AfXJmLlagg36e5aGE3YXvy6/oayZkgQNSr/L5Z5/ejuXV3Zhf3ouenv7oH7oW/f0D0d3bE/3DV8D1rcjgUjx4+iomFjbi9csXMdJWGYvzk/gwFVF1AS5DZ53sbsWrp49i+vWLOMSWv/vWrXj08Nssm+VOHLNI9633CCbr6R3MthvbDIa46FIPvjuNJ8+fMTensbG5Dx7qiGWTL8AIlhi03Ecp9DpHBg+4ZU1dQ+zDE9X17upvB3O24X+BMvAhxP/ypSVNjsDzR2C5DPxDJwMg+nrNLY3Jrx6OrR9ksNMAxKXNMfCY59gxNdJd30CM76I1KIl2DFIXQUrLlhj4dO5PGYcBRJPkMhuaz/QvDZhk0hltu9vSBTn+gj8MNOHH1Lg7vzwX52zDYGodY5Q1XJxSnjyM9+DwHPuM33XiwhrzelqEVPRBPcOmAl3qSE3GcSwmLrZ0NKLj3EUK/9acRW1jY2ysLYGjXCZQRzQi4yexPL/DZxdgrxFa6ILvLedh8hHdgHf0vQAX9NkDyU0+ghLoGntgoF4e43/wPzSg37im9AuaIx+Z1MSH+l0mZ6obXIhQD/iZGABCJC7K5ExkySCp43Y+pZF27e8CyfhHfC59vSe34nP+T3sG/R07/zE65IvmHKd65lJX+Lh87/1ysSB/8+Z7x5z/inbzme8LHXXJK5kEguy7uCAPe0EunvKZ33ttGfjRYOfZ+Qnf4XMgC7X4pE3NbTE7tRKri+vggvW49tb7cV7RkCXa4pw2wfGWq2lrbImmhvosJeguwzrw4DXsZhVDH+jrij/6wcep2zd3aR9sZvDOYLkLjM6NfRODm3SiznKh0PHV0EcXBSrBM+qapKm+InPtg6nl4aKROzFMbLUsJVzLPOXiFv68PG5iqPSwpIrEdmFcxcMUwycu1Ki7+I7rfarxnE99y+KMPviK92e5sGuiLfPsfbBJJosaDxsdHQXP1YUH+XrOTFtzZ5RDAO2AfGk7ltA7QIcb79FnccfV6OgwfTYS5A6LKmzkgwzQmoAn75ps5m5YtWo9+KtV35X+6lP0gvH729qjqxm6g+lqkd2xvsEYcWdjQ2M0Q/NG8JYxt4G+7iyNanKIybh12FLLPnpgqzGxRt4bq+sAW7qw3tjoztv+6Opoj8a62pxXq1q4uGAVC5MGOsEIlp623+4E7evhs/Yi013ZEAO0ugDf0Ym95j5mu/udsYDGBjBGJz5MeyaltHIfYy/N6JTuzk7uWZfnTmnfbduECxPAxK4mn1jW0QUHsaiJAuqnVttijNoPD0o/x5b0Mb538MONlWnvPOvOKgIn6MQX+Jcb+LPqjirYRQjh2WpvY19KwFp5Rh6yN70AfmzuisnFKXTGETbkFfNRgV9v6S9mjvlEmDKJ19LGzfX4hNzLOcpFe/zVC3Cr9FYO9H8amEvnXd3ZCl5R/xonOcaujs8sxXomuKEj6a/n1XkuiW1eyr8xHJMejIVoZ5UBK0/0D/Sjn0/w0zYSjzvXt66NZaLLBbZBTLmPjt4CH8yvbcf4/Gq8nFrEjiVn0zB6AV48516IWr6XxhJHDKINUd/5jbpNvXOpl1K/8VDPShOff/s5ShrNW+hTdRP/dCmlgUMyJuJ1+TsXvkqxA+jWvs4ufJga5GU74+jewd0kxowziakgR7an3IvNXBgoFgQSubzRBfp3F0USiDEt+40+SZvA1zZl//yNybzZd17FUofwiIsoYil1lItKxtbgjij75OPPfqyB9UIZ1JVMg1USTqNhhoJbaY6hpsBJIGa3TlQKdM5VLAVG50pDbsc88NT2XOkqjHNFZmjZKYGUysyBugpqVptbs3J1FI7QqfI7nXcVleCxqamFz5lcJ1Mi0580TPQjQQGModHK1Rr+uVXUV0F6ZuzyPrfeAHa8zjZl7Jx4iOjCgkzoyh4NpuHzc9t3d4CCPw5INWAwPDySQu0W8HGcDfvubzQ8TrwBFwOqbm30EDifGVzVSHDN7v42hucMpWXt1y7a640rV4djaKg3rl8fjRvXr8RAvzVZu+Ktt27EjWvXcNx6o7unI1pQOpZ/MKC7C4DeBPjPTk8DXGbixcvxePHseTx59Dif9+99B0B8kP1+iONy/7t78fLZ43QOzw5QLi7MAOBKGFM1812DcakF0BowqYU2ldzHYDg9z6xsXwXdCXR5e2n8klP4QEaFDDk/vt89vojZpTVA43kM4ei34pgg2XF2tB99V7qiuglnDwYSxHggh6VZsg3aXZxciGcPX+SBVWWMubSiJpZXNuN3Xz+K8cWVqK1CuQJYBzEUWW+urTm6+nr4vQF12jvFYQIMP/p2PEagX8sgxswvGOPa0mZ88/VDeF0nszRu3bwWHWb24+RqXEvhYYPprpaXoIg1riUZYMOQuuC0dxwLsyvRdW00ajBCJadl8Yu//g1Okbs0mjKg3eNuAIzQ2K0xmjyKUgHZscaX9hFKaXhwUhZPv30d60cXGZyZnl2INQ/z2T8AoG9iXNdjBWd7maeK+WBnOzrhu672tlw0OQfkKGcCXB9mXvgUHOi0ZC0/Zk0DnsF/A0DwjecD6JyZMXLqqjuyqHE2GGfwQF61f2YvustGsKziaQUkmYm6u2PWuwtwqFucexREHOJ0HMMJp+iRimpAEPyjkm1ELzRjeA32d5pxqY5AbK3LpnJ3NdzFAbPSXVHXEVPnmK022Ncc/d11sQ9Algsr6JMGILewwaNZNgcDU66Tx2caGReHXO13cU3Hbm97E36H109dwOP3XKfvKNeqDNVH6gZXvtUN1dXWnbWWa02u/luOR3lzK6OllqoBcyilDPZXMhYzQlwEUGHL+zo1luGgq7RVk0YxQRpfqtCtK2lGhHXdrGXtgigmKSzlk7uTcIAPmb9nU9tR2oDeA1jsHu9HQ0cr/FkaswtzMTM3Fa8mX8bMwkxm7e7gHG6f7McZPHoArx26cFhfCZirZ2QXYV1hZfCYgedCSH4qCK3ILG91YGVlCUCuK/a3p+Df+ig7Lo+f/2Yd/hKM6tRaCg0+KPd3LtbuR1t7Tbx/57344otvY21DvnXhM7K+56YLhDgpn3/+ObrbLFud+spYmMMpqmuEfc9SHxussBagQSemMoPW6sU7d24mj5TjvL56ORkff/xRbGwtcG1HLgbbl8ryupid2IzFORdJqrAjFXH9qqUx1OFu9T+IRw+ex5Wx0ejsbGAcJVm39/nzV4CHHfTJdFRXYDCP92J+8lUMdHUiFxFzi5vR1tENoGyKxYV5nADsWPVJ/PDT0bhzcwwdXBqdbfD8/gq/txyE2egrUVfTFKeM8fnkZC5gCqzMnpa2lpHY3dkIa/xZx14a9nRaaqQmAx3KVAkEMCibwSSAkHKoXdPR8L22yKxGtyxb576qGpmovMidE4szy7G9soqdaMfZ2Yz11b043Eam4Z+bb41C25OYwFY11OP0L+3iDByhP1YB4xUxMNIf++jkWcY6ODQSlcj0o0cvcGAFGy6yybsH0dXdGGuAmH/3P/x1TEzhCKA/tnfQpxvoq7XzmHy9HfNz24DhJhykE2g3gT11YRuHnDFrBw0S7W5jf9AWHR1NMXYFm3djGF44zLqOOxtn8EhJPH64zhg8IOo4HjyciKWFvXj3vQ+jZ6ArFlYXMuBtEEA5tjyb/CQ6yJ1myGsesIltlF4jI8Nx9cqVDE4Z2NReW/PdgOtQd2vcGO6Pq9jXTpyf92/fjE8++BD5LImPP/wgbt64jnzD0y0NcW1kMG5fvxo9bfyufygDXamr0P9LKwfo0uoM5Bl4bO/oSV71kLNqaPj+u+/GDrp9Y3MnPvz449g7iXg+PhNbmIT7Tyfiyeu5mFvZBdCvxrPJxfjd/Rfxu3vP4smrpVhdP41vvv0u5lfmM4NxfHI+qmsas91O9Ob/6y/+n/HLX34R61vbic3ckXR2Ym1Z5hj2Tqykv3hxyvdykYkT8Ae0sFSCmXENTWWA/QYcprEYGuyDp9HbTQ3R3q4Dg92+MAgDpis5zl0J/f0dUP4cnXElJmZWY5t7VkpXbGgeggfYt0b/5gbO99ICsuLZOh5eqO7dBy/qEBZ1kl2E7O3pjd7evnSSDdKpPw0AWfe2yHYzS64kJsdfp17RNuksWT/erCCDeQYFeUk9JJ4zAGjgQd0nXXQq5IetrQ3MMA43cqUD5iLd+jpyiY2sQb8bvJSf1FvutBBfpsZMx9uFOHV1VWZJqbt6enrQL520fZ47aww+mgVo8Cg7xEMZyKANuMIAr4fnjowOQUEDLKVxaCYVfF1RUoEcrqfDoINk1mEb/LS5tZk2d2pyFpvZEj39g9iG9lzgM1t+acnaq7vRPzyYuuLR/YfYz0FkezgPufvmd7+JDvj7xevXyEZjOsjqme6ursSRy0sr8MIJTir6GFzbzlzIY9sbLqSexd/8zc/RY55Z1ZI7XV2kvf3+e7G0upI8qQ09QMbXN8F7R2Klsjg88CDwBnQbjg9te+izttVs2/QTtMfgz7Nj7Wd9zE7txJNni7G4tM08z0VTQ1v09PbDi22xCOZbW12Pf/2v/mV89umH8dWXX8fkxGwMjYzknFge5saNa8jkZqytzcfoCDyMDdzfWcN5b+R1I66PjcCDR1GHLTo7RresLqOrKuH5rvjh978XH37wUXz0wScyaGyuzqKLVqMR2olt6+sqmbP6DBL1oTe6O1vjyvBAjA73xchQX4z6RI/cutkfb90YjI/uXKPNO/HJx2/Hx5+8G59++m58/3sfgfWHwOH3E98YeFGGLKFmgEZ8vY2OyACymX4YU7G0yQ9FKR19qjJksj35/7KklHJsQN4EJzHL388KzcA2bYjrxDsuOsm7Zqiq2y0/5N9myZWnPwamwTdKBxO+NOnB7GJ9JXe76uu5u8zgqX3z2sssY4Nu+m3e26eBDjGiGf7+Xl7VebZ8j8lV1vIvDnu8yDOLMlmIdgxc6qPlrmYxH/Ph52ZUOgbLxppNK33cNYCAgkeKhZrEc1zv/aWVMnfZP/VIsVuAdtAl0s9sRV916LXNxdi9tgK9dByvx8exzzvY7KPMfmWmkp68yfEmHRRUPisBi/3xH30WU9jiJy/nsUsGrz3MfClu3brNJRXxb/6P/+eYnJpJv3iXdnfXF+If/OBOvPfOrfQPr8BHizOv43QfrIC+P8JX/PDOB3F17Ho8f/EKOV1n3KXpjw4PDsNzV6IPGakoE4cWGcU14FJ3620hi8qdZ5fo129tb6Q8ZsYxNLZsjZjZxeoz7J07cWrBMNaEPkZWK8AyLhDZhmdxOXf6xdKWd9AImwG+SP2Mrtve3ouOth58lS3m1MxG5uG0CEC4oCtPGZR0PuWd5BN05WU2pX6//JIBEObOBSYJjZpIHey9/c75UqsaGDW5zLmS9zPRDOfCHbDuolH1ZgIEfCGfG4OQH8wAdjHWEr7ukLBNfSDlwBLEyhnsV9yDz3Mhh/fi0XPsYEnpBfavizaLDPKVZTBi1XEMD7Tl4sjm2l5MTMykY9vV2QL/bMXde5NR2zQaU9PLhU1g/PKgdshFC/0vd+a4oORO3izdRd+KoDzXwdc+DHYrBykn8hxPd41IEz/Txinz2j/prhxJ0yy1xbXaqEyGZFy2m3PJhFx+54O3+cjYiJP15uHHhYfO4+8+/tvH3137v/zStv9/Xt+89yf+TpuV2I3f+o1fa1OcW/WC85OLFLwvR1/mD7lC/9d53FzfYR62sGWM/+CMMbs4b3lld4YDts4r8RGQDfC2/GbZRAO/+qUmfljybm15ETxVF4PdLVxTBt5aTb8s+2eyGTx5GWPKwzah14a+FbynHshFFbp1aDKXMgZ9/fzAWItbFLlXURXBARZxAHnLGJc8YaZ0kTxpMF+eZp64v0l4Yjczh73UcpMNtfgI8Lll/3xtwm77bKyviZYGdDb+Qwv4raO9rVjkgTeyfBTKUTw4cuUq2GAsd7eZmdyCb88lfIccos/UHeurq2mnLOfcRjvG2wyOV3GhAUnv++LpA+wI/gF9NUFQ/Zt2BVmyjEwVv/XMnS58Ql8NkKu7DSTrJ5q8mD6Pssd8GMy3aoc87X0tpW1JGpNBWhqbU++5A1abYvKgtrzZhRuwUBvYpAG5zgREdE1jHRi2sYm/68G2zCntKSMuSLqbQJtax3vPZTF7X/m3dE3uCGtuAuvot3rmRmEDTXR0vuQhx+euYA/A9XwH++LnjkNd5e7tZsfAeDPWqJ2E/1wIcleI8VJlVnq5W+8UGw4jxRV8uQ5sVCv4u5y5Uj/CcHEIaz0zAZfrxLX6Osp0Gz7+bXyRcuRDrSzAX8TPqaCvZciJsasz5F18a2n2gYG+7I/xlgbvw6s7nFtaPIuTua4uj/6+HnSMgf2qN4se+LW07+HX2rprV68lXTxI3gOg9cVcQPZpfMEYjLQ0mU+dUugF+E7m8j18r97z4fjFMGJu+WCorytuXR1lTt3NW+wqS9zA3FkGaXJ2AT9nD0yvvTpIbSE/Z0KO2sP2eaq/nevcLcn9vEbd4ffqPB/qIeXNh/24/M5X59Dr/We//d6/Ux9zvbJw+ZntlCCflv1xsc/vdo2xMna0buoQ9bb2T6xjDNgdleoR73W5g+pyR4LtZps88xpolRTMofnO74oPjDvlkz9NgMgEEWO58H4dfHZi6SHubSyzqpzrR69e//HB7gGO+H46iGbXajBcEbBW+BbOwN6eB+MeJIETWPKdjGjmh9uV/dwa1Trzbvt1ABoZgasHdRX1v7ZwWHYYlCvxEpjB8OrqoRRU2TvxR0fF7gCzAV3pt6TGFk6yxu9ylUNnzPr4mkANXPGwT6cIliVqXEzQIHpQqIGUQGGobGRCSCMi5D/5zjIyAlhXy2XqPPmYDh1DBy+qNnuBBgRMz54+y5UTDU8XTpgZcBp7mdqMQfvcgKJ1a7NldK5cvxIffPhRvPfee3H7rZtZD9Tg8q2bN3ASBsIt4G4X8oAlQxf70HprbQPDs4yTvBwLM9Px7OHDePTwu7h/9+t4cPebeHDvHu/vxcNv78bTJ4/j5bNn8QIgePebb2MSwdswMOw8QHu3zqg4Pcm6BsOwv70Zo/19MdbbE92pWDviCFBldrWZ4c5bbmWFBmaq+Fk+IaQ0kB4ptDIV9LacSGGkFR6fbxiRx+7JOQbTzOKzGMS5bcFxtWzF+fFB9I11RXUjBpQ5lNV1eryR9dB5ExuvGP/CVgxdvZIOtxlWh5uA72fTsbyyw+1LoqmmPoXLzN0WlEQPjq6ZxgpU6Qm8vLMfTx5Mxdi169Ey1M1cF0K+Mr8Wv/vqIfQAIDGWG9fHor2nI8oAbwbXVFY5FnjvBH41u0OAdwHQM8B+enQec3PL0TU2HHWN9dCuLH7517+NzY29XMGtgyYeSFpWVRZjN0bhdzOAUeYoLY28fKpQHp6UxPPvXsdBSWXsHBzG8ioAHznzJH0DFgcoukNkLOvCMS+lvN4aHY0u5u2AfpXTlBmsWQcYGchsqJwTHS5HilPGQKxFZ0YXmjwVptnGbnmFSrSzx1UXuaXKuVxbXSsWAbwnjWTQBLm4MEuPvnjWgEE2g7QarnXA7cPn43H/+euYA+RPLSzFHMZrYnYuFhYWM2u9DcNVjdE5BfRY29dMPuVeGXNRwtP5rX+rw+bfebgt8thcXxqdrfAXCmsXJ/gc5y9XmuFPZdXMUZMG6RVj0gm1XAr8xDzrSKvot9cAbGZKQJ/UWdBd4KaEp+OIrrh0iC2bs7iIzM0v81vAITTSodPJbWhpzn6WY8R97kEjgVspbQp+js1oZXxMLPTBwHKDrNsHDa1Bb6AoM0O5rzJ5sIc+OzBrGCeDfrsK7eFtF7w/rq6Mf/8//SZWT2gzTmNrfysejz+PienXMbs4H4s4gYcnB3GAHHlo7/bRTlzg88pZlhTxFITKGugKH5VgFE/dXXHBLPPelWkXNXR6rHt7zmcuxp5fHEVXd30cbK9Hc3V9tNQ0xq+/so6zetrSbDiYrfXxB3/0A3hzA4MFINxZS+eooqIu5hdWcrFGXpFvhoeGAFMe+HQe9+59Fy/RT9PT8/ShPAFmE+DSoI9GXuD28WcG81cBQLV8thOWEpsYn46Xz+diddlD9y6y5I6AQDqvwS+nfDY8dCVmJhYysIQ5jaHBzrjz4QAG7hQeRb+14AhXnqOPm2JmejF19+23347J6elYml+Ig421uNLXHe+gZ6xD+HJ8JSYW1hgr4BZZXVl9iaG8iM8/eid++Mmt6G8ri4FObNDxRjTXnkV7E3bjbDvKeNbCS3efvo5J+lvX2B7n2EPls5Qxo5QArtUZmNN5zl0m6Mexq2Px8uVL6Anox2F3fixn5PyYCawpsuSUBkxHSBDW09Me17Erra0A5i7mE3s6P74YrVV18S//9E/im989i+XlbYCwILaCe/QxjvlcjDxHl23tWx6JOaiui34c1AYcnJn56QzeqxPkQ0uZ1NdZzkxb+SbzDk9ja287brw3AN+XRVd7J/IV8fg7QOiG5yxYx7M2Bvo648P33o7ZqYUsL7a9vcF8N2CHPMwQYA/PeABzc3NN7O8ia6XuhNiNvs4+wF11bK03Ada74GYPLm6J7757DgY4iavXrkRnd1u8mpjM2uPWOFR2nftTdKU0TWeQMbrLxq36ZvRf43fS1cP2dda0YcMD/eiW5vi9H3wWDei9q8Ojuc3YnQjWJ/VQVxduFYDzOI65+amobaiGJ6pjaXEvZuehL3N8ihP53cNx6HWOg8946ZP2SgzhmTwL8Jgy8ez5y1hYWYsSaP7Vd9jzV9Nx/+V0/PbB83jI3D2eWonfPXgRXz+ZiNeLWzG3fhDLu+ApeASrk4eMbe2ily+qYnV9HzBXT7ul0dPVwT3m8kyExiaci1oDyc0x0N+NfLkoizOHrNIt8JCL+JWZidTMteKPoaEucIplMi5yEen8/DDWt5dzMUx9XF2jZS52UBicrqutwIG0FGB5vBqfirlFxqQOP99NfqlC1qwx3dFcHV1tNTHY0xxXRjqjr6sOepvpVRWjw504HZ5RUZELF54JUVlWEX04D+pny9Woj83wNyCVi0UuuqOHDqCD27RzyzSA1kC997dsxQY4VH17iIPqgXIGtk6xX9oUcZ7zbkBoHZkXG1nP30PrrFvtzkxx4MDAYHgYueUlkp7Mpf6W9sZgkc5bBsugp7tG3MXkQcIGrxcWFrKMj45eS0sb9y4yjgXoOolixazPSR87Olpj9Mow32EXSovFsJ2VhTg7PIuJqUUcx2IreGOzjmlHeCi9+Pfly9fRhP1vbm+J4bGRWF1bSX53PJbK6h/qp89Vcf/b75DDgcQ+Zeili5Oj2FxZjCUz9cEbln40AOaCTm7XXsZOIkuW+hG3tvf0AR+qYg8ZEtf/4pdfJD0nkD0XZ7q7OrnnCTp9OhMAOpAlg9ZXRwejvaOB9uZjbnY6Axye+XRgOT3mWP9CvZfOcmVZ3HnnbWTODHLLhpbEJnK+ap3sMzFMaQb5//CP/yRfDeqcHu/FJ59+jA7si/nF9XRo3nv//Xj44H6WNvrks/diYfpZNNUajDiPWvi6tbE6rkCX/Z11MLv4rCzcun/z2kB8+NFwjI31xI2rN+Pa6M3ciXb9ihmCVfHOzcH4wWd34Pe+3DHwj//JH8cH3OvdWzdj7MpojF4djp7+nqLsEPNkrehO9EY1c63f4k7jBegqrpubW4jXEzPx5Nkr5GYCXtSHOQbjFIEDk2t0AN0JkwFpcQby7byqy7SpLriLIWxbv0reNoNLm2ngQoxhgEK+kU/Vhb4m1kF2rOXrwr2H7ept2MZlLeKsV5yyYlISOtLfGhgDS1qLWv1hEF7GN5vVIFyWUOF7Fwj0f1y09j4GaS8DdfK+OMrgQJbQ4LeWSHjr5lsZgDGI52KGnxlU30SG9Sfl5cQpgBoztz180NKv8oCHXxZlA/EPz+m/eJ9+66eurK/ngq5P9YSHcEsnOpI0tCzSGpgwd5j7O/pre8vMk/y9wqt8nWOEdu0dndE/OJDBHEsfOR6DxwaEbc/gh/R1Lk8Pd+P78N93j17Gb+8+g2YV2K8GeH4/7n71TdJlBx/brD/nsq6qJP71n/1J/PEPPgDfLsWD776O8ZfPY2HqZfS0Y3tOD+Mf/8kfxLUrI/DPDDRZRdfPhAcY9/R0I9+96FsXXqxVbkkLdzvgQ5qNi843W9SddIMDQzmeldWV2NxcRzeWZsCpotIkAneG6Gdb8km+wk9u6ACDtEO/hgxEGbCUtwykW7tYvOjcu7Dg7tr5uSV4pQ7abcT0zCLXg5PLq2jrDP1RnD9nTMHSlybCwFqpi032kJYmxPihekZ8ILPp2RtYKYLd7qu1bJM7PtCV4GkXh//sT/8MPLefdeQtVeY8m/WOhk3esG0XcLUFlu4wyMf0Qf+dXFBOP4C+mqVpcN0Aq9jMzGT9NLOVDRBq6/Qfyiv0O+R/ZAPZzBgtPLC9sxJjI+3YRvgLTHt8ZNyhKnoHPI+nBixZFyfosp3drpiYnIEuYHT6kbsY6K310gf7e+N7n30v7nzwIfczQL2HHGxnomVrW2sG5cRnLm5Jr7QtzKm+nnLmIra7+OVJ+dFFc+XY3QnGuzKo5TP9E6VTeeCVjmTAiX/Sr4jJYPO57vLxt8En6cpr8WR+ioksvnvz9Nriu8tn8Vnx6+J6P0scVvyZL9K+uLa4n09tpoEsYy3yjTtDxMUetO5CdXNDM/JsvEL/F3qCF+S7KujnTr5NMOwrMNbZqefQWZqqIndmW+XBHfAVzHEdmKitsTbPg3ry+CFY/SQ6sYm9Pf34pFtgCYPyLnzKi9LFTN/Cf3cxUKxhgFfGkpbKyim46/T4EBZy4cFEns044+/jo33w7UG+np0c5tNYl3rvBF/Ow+MBB7RVYFmThWprPCS8Bj1fh21qivbmugyENsKjjXVV+B/g6oY6MGw5Nq0ae+cZctBOGkGvUvqqzs8FOzCN+F7fpgf/rHdghPvpix7CuzXQxOQq5gDtvQNmt9zg6xfP0X1VYMYO7KnB7Uauo32u8/rnTx/n5xvrq+iaNfBod8zPzILrd9MOdra1055ygg+jfKI75BP5WNshD/qQb8VU7qJwV4F4TV/Z8sG2Y6k75dR582xRbaaLAX7ujor6KvtPm8yTiw3+3qdj9299DmU1z2EBr3i/YtGmiF8pS/6d1T0ySF8sIPp34dNe5HViJhdOql3A5LfJ2cy97booYOwxF4zps3pM/Fh1Gein39pA58DkaeXOuOj62jKO+1EMdhroxlehzRb4VJyYC0iM8wyaPZucjHUTdLmv8TrjIL3tbfG2+l0BUNDhew9qNimrDRwnHh0dGoV3+f3zZ+CoefyH1YzTajMNJBsvVId6r431zZiZm0V2NujXaiZq5Hvs6jZY8CltjL8aR3edglOn4wl4dGMHbIpd8N5IS9Iq41y0pw4Qx9D9lJ9il2QVn5WlPbfMk6XM3CkmNu9tbUy+3lzDjjAm50pfdGFtI15NTuf5ZQdc68K5PpD4Rn5yIVodV+ghbs/kSw5umZ87d/qA9kG6X+oq+c/4sZ/5yO/pt/xxqQO1fbTy5rfFe22gsQjp6vjUw97jAr1sUtsROkbcpM47kp+htbSgS294TalQJP4uScE++Or3Pi77lGPxc+ijTs97017uZOfp+2xZ/ePYbJt76b+4mJ/3ox3jGGU3b97+sY1qNPLUfC4WHNiwk+LnMr3KV8BjsF6lYCcELWZB19VWF44xSkXmN1gvIdxyrUBJGCfP3xgQ92+z7y8BrIIp8PPgNBmwWPlwC7CHVqj4DCoxOAywk3OZ+ZIGR6I4SN4bgDaoewzY82nmsoJhJq3A2cvd8tPW1oJQFhnc/kbw5n0bG+oBPQZkcHC51gMUd3fdxrmXTGD28zzCMDnxOvv9yUcfxSBg8NZbt8P6ryMo0dwyhBC2ANo9cFPDsLW6HiuLC+kEzUxNxARCMonQvH72PB7fux+P7z+IB3fvx3dffxevn7+KJw+f8N3LGH/xKtb4zQEG4xjlqxGBcNAZ0MWc1TJfOgiuOgqeBhD8kdHRzP5xp4W10/r6+zAYjTn+C8Du2zevZ8ZSE0bCmmSL9Es6W4NUo+8WljKVMIydipr+58cpRbzyv5wL7u0igF/6f/gr5yAv47l9eFoE+2lruBsHsqGW/tuHw7/N7C9HIfIfc3aOw4HC944Y5ZP5rdgHLPaODUdlYwNSEbG6sB7Pnk3FPKCyDGPfjrPf39sTdSiQxj6c7p52eAhDCh+Vnx3FEUrk+aOZGMXhbRroYlgZuYwNy/h8/SAaagG88Kg1rzt6O6Icw8owAXQAUrphsM5gvyU4slsWgYEXBQ9z00sZ7K9njuO8PH7xky9wSLYxyk1RT9/cMmZZk9Ebo8w/wJL+lCDYF9CWW2bwANsbz799HXs43+sozONTgATG1/UOKW8AwewMD7q1P+Xw+JX+/syU39/ZSSFXuRgIsd9m4RsQcZ4Ekh6ccojjYub89MJSzG9s5qrvzMJizPLUOWqsqY0KftyBPGxbYoox6yTlyuwb5SL/KiOWZTE7IgE7n7tTYHX3KOYxEFvH8EAV80s/IE8c01dPi29zaxvOaCmyX8U8CRwsu7VlXWTa28IBMjtCFhPAqqwcrLpgoKsxRgdb4tAyXMhebhfE2HrfEtqy1r/BfrPhPfgu687Ciak3AFyuDLtLxTHR3dRDzqLjkud8SONkXh7ugFC/d3X2pANrxpy6Tj1jDegKjTUGwwy48mqzQs5wNnbjCIPtoWmWQ6pWJnQcMPClvtcw034uUPDGUmlHgHIdQHWKB4EJr7zWg0eRvCgDwP30qxdxWote1Dhyr3X40Mz1KvqQtcTRgYIl50VamZ3hLpxTmKoZelfDG/gmcbRzGLvrGJ89+BZ5OoXmgtVy9FIaO67Riarib8ujlV6cxPXhlmgFXP7n/3kWfj9L5/IMh7KkFIcQcDoyNhitHa2xD5Dl9tCqFh0zFLNzC5kxYcDBE+qt22yQXwJYMu1wX2cCI80YOjva06l3vi1hYNkPgXJRR3WbdnrROxUxM7ERm+uH8OZuzMzMo/q4/1B/0swFOEuEPHr4ClDA3OC0trZXxY23WsIa10vL7nzCwcYZGx7u4/uq+PXPfo2MtoX1n+fGF6Khoi6W0OfLCwDU/eP48h7gZV/HkDGhx1c3luj3UfR2Dsav/vrX2LlTAPZZnOy5YGGGZCWfwde1yCvG9adfvoipRQ/jFZxay/ciers9xLca4H/IXKk3AXLQRFs4iL2Yc9EBZ7ixoSVl2UU3y5VohwRVe3s4FYAiAblbU3XsZgDUe7uC9LpYXt2JY+b52mBnvPNuT/z8Vw+hqVu6DwCf5XHnvbfQE/DWeW1sYW/X9zcAx/UAy8746Htjsf7mMC4n0xrxs7Oz2Pqy+Kf/9Efw11EGVnv7uuPVq0noXxJrK9vR3zYYXR37MTbaAP0OmEt34wG+ygC6KDjPBDk9EtS7WLGfdtXMSXfMmL3a19uJzGzH+fFubn/c3ziKvq5BZAide1gLDerAGjspT3Mzc8jJTrzz9vVcMJibXgGgen7JViYhmMXnziXFWCAuRjAjSOY2I6gpbd9hzEIz9ZaBtTpkqrerM77+6mscwol4iS2eZR7ml1fimwcP4+nTyfjJT34RDx48ydJXG/R521fk6Oe/fhLjs9vxenY5JmbX4v6jIlsatYbDAy2Zq+evXgGq0afofLOGBP/qRt2tA3EO83aCbj9B359VgJ2gywY6Qf1cgj5raG1N+7F/tJelFd29VAqPK/8GF6SnC6ftbY0A5vWwxE1pRUn09zfFjZtj0dbeRJNlyEN9DI30MX8dyJYZwR6MeAA/4WzCn3uHnqth2bSixnZ7Z12WSWtptg47dKyxpJk7tOrQOwvR1MTvD6E7cyOQlP4AkxjobS4WZ7Hp9VXH0d2Kg9haj205iK7m2ujvaMYxaYyx3r4Y7uuJvp4+5sTAZVlmujZgywcHhwCq5bF/aDkq1AbvDRCr1e2rjv4znEuzlJuaW6IFR/Lh4yc43AapjnPBtLOnOywbJd3ddp2L1ehyA5oGFS0nYsBLB/uyVEQC+wTxJfymA31hyRHtELoYLGCWjDvCtEvaFg/YdWeIOwTExAYJL3WeONSFsZZ2S8iIKZGq/Ey0dpH2yF1nXThiLp6IP7U5YuHZiefITkW8nJhDt3BPvhsYGoB3SrEXB9nfx0+eZGC5tb05uro7oL/B+MPY2tiKGeR2ZGwkM1cfgCe7Orrj6rUbCkVsr6/EGfpaHndl2EUfF7rb29Hj8LUlW9wVaLaj+r6zpxcbVhd72DQTIH72819kRt7C0kK8//77qR+HBwazznEt9vAq/Qz4qhu+a0Y/GsTuhoevgZH6wX5VpXA/fOwCzToyYuCmubE2boFFpybHM3Cyieyv7RxlkpElFs2eNIt1aWklJidn6J/2y0Xp7jwP6NGTl4mVfvqzv8ZvKYM/16KpriTevX01asrVu20xNjKAQxTc51oeFH16shc3rg7H9atD6LpO/ACzl9fVHPBNd+6gqKzai4nX34C3ttGf5/Ho0UR8e+9pLth99+2DeProQdy7/zy+/OZhfPnVvfjit3fz0N6vvnqQz999eT+++fZxPH8xg16ZLZ4vpuDzxRifmMngtbXzT5GbupqKTCYqMJW7iC2J6s4bA59mN+/QN7ELTltiGeaIedPHMshvyQCTl8R/ZnD6qu8m/8vP8l4mOMCnOn0GTy2Z6iKUgURrTqub3AVqDV8DErk4RptiSJ1hbZB14V2YNxHDBbdMiuI7mk/soY5z14fYUV/EhX7lxaCeC0jiSTPqDcpmPfw98dJ2YhDxlfjW7EnPQ/NacZkSeY7YWZbEAIJBAmmnrs9kD/62bKLY0M9cNBRnqOPFRvZZeupLKuMGu9R1KZ8trUkbx2mSgrrF5DXtsgsoSb83dNV5ts/ab4M9JsNkxh19kxYumqgeTrFz3//+O1GDHR+9+X68e+c9bM50PPj2HjJ+zu9dQEQv02/r3X/w7s34ox99GgP9nfDX1+CAmXhw71sGfRq/98PvZyasvGswf3puPN597+34wQ8/j89/9H38zesxdnU0F8CHRwbj2vUr8PMg+stMzJa0D8qttcev37gR7eg1z8CwRKDlNj77/ufw4AW2xIOc6TxjXVvfYg7bo6fXc8YiF/rMShbHqJ9cBHE+C7rBi8yL53Osrm6k/YDE0Am6XRTzbpmhVKs8tC3Wx84yv9CumHd143nicedHv6gIrJ2j1/ZVl9DWexcLNRlM5dWzu4wvtEDLO+9/gGy9TN2uDSgOxy4y1jOQ6ATydw321T6JFQz0iyc9SyQDf8y7MQ77ZBar+Mq+iLUQD/outrEPzHs5jApuc2fa+dkh9n4Rn5v5HmuFN9xltYMsNMXOwVbUNlpm1fGdx9dfT0Cn9ljCH7YkyMjoGDrpVrz3zjtx8/p1+M2EgoWYAUOro0vABZvIh7uD6X7uyHbhRp62lJAyqfy740Qcrl/kYKWndJAhsxStONNv4L98QnT9kCJhr6C3487J4Cl+SqI5x0k5mzD4XvgLBp3y78t2/d2bh99nW3/voTxdXlv8vpj7y6e84DNjQFxjfwzK6ccqm+oLozoZg+CZATPGyK9zwUqZxuNLGS92q5nExrXcUzk/v3AO+Qz9wd2yv2bJl9NOJfNYenYQb133QOuOuIecGsD97MMP+V1pPH45HWv4CQYkjVPJc57dYdKqPpiJYB7EeXZ6hG+MDmEO9/e33wT2wVjMi2Vn3RVplrO+QG1tZdTXIv+11am7m+EFea4Vm+s5RvnEv/dMro52ME5zQ2bxm7VvKVPPgTEY7/l/Lia4ycG4hgmU7hhHCqER+p6nODxpBR0lX54BCN+b4e0h4c2tnfidtWDp9VzMvDg9jLnZKXDMIvdBnzGOJex9DzjZwz1NNmxBhvUNLAMpvn4CHlF2DARbbWJocDCmpiczqddEG0sOGnR112HuvtEhgPZKaR024t333ssF5RVwtzpftlQfuMAjr8gT6rHc1cFff8t36B7epk00o1l+9btcxFUR8bc61/mWN3yff3OptCh2BRVVD1LXq6dkG/75t/eEdMyv8R50j3yjOuHH+Uz9wn14yMfKnW0WybK+F1P6Ldz7hv5Fqe+SxKuWtNOGzs/OxP6OyWKn8dn770U9WKqa8Tcoz84xLRzz4zPaeD41FZvG8KTBm/F4mO+1zu6AYqnXPQi5HPvycnIqevCl+TB2NrfAPn3oa5Osy7FBjeis/nj79ltJv2r8jbYm8T54APzpIu+VK9cTnxrLVCcYWyql/T7asYSveslYyLjn7+E3n6GvKpCzy920yoo7UmzfQThXORdgUXGsbTr+jC05V4xfHdOIzr0CZvS+3qOxpS3P2Vzb2Y+ZpdU4Ri7L6G8FT/la/SIdtN+24yQ6r8knEg+6ZIJN/sFcOE/MT04ND39rX+Vh9VBxHWRjTi8fib3o7+W9vE+hywrsYlt8g7wVuszPTLgQL8tL2yZVcpGLKy5eZk/4XyZWvLmfr3//mTR5c6/LZHbfO77Lvv/t9cVfxStj8XcuTlbX1GOnmtJWX0CfMqSu7J//+b/4scHv1lYPNmvIrF2zSXQ43NKr0tBQu13GbTZuW9VZaec3Bgl7ujtz60czDmE3zoPXuIXIGsutKJY2a13BlJdbdCwt0N3TlY6V9+jr683tsQaQVXres5vJtt6WAY6s+9rhdiSVYR1AzS021sFsRVGaZaZTAMPSlwx8A4YNtAsKvL91vOoZk9d4qJlbkPNEd5hXJ6EBxWv2kb/R2XG8ngDte51MCWwdMQ+RgmxMvCDkMF6/fpXlc1xF9vTz2WnrPT+Phw8exusXr+L5s6fx5PH9eHzvQdy/ez8eZhmdR7GyMB0z4+OxsjiXQSbr/G6urQAUtrg3IANHUkFRuZtB0Mm42hlzE/TNOWlujVYUZQd0dMwC5FaEwuxdT9ZugdbWTrPmnTVke6Cvq0Kl6kAErJ+/6zAgCrAssrSwEAe7u7lKKrO44JKHyWo8YBSNuwyT7+UnruFtKt8CuL1h3mS+gu38t48OnVtZR7mdxjDG1GD/MYDZYH/vla6osYyPCtDfcn2G+vn7jPsfz23EKkC6+/qw+9ZQJihUAOWrifl4Dp2tT9WCUrPeaRMOU0V7bfQO99EHs2ExdqcHcYyRfnR3PAbHxqKhvwMFCQHo7ObKbvz2t/eyPrD16K5fG40uAHcp7RhwtKZaKgmVEUbLLBlXVixjoEE/Py9jrhejc2QoM/vRxPGLv/4ig5Rmg1qLTh4tqS6LKzie56XH0B4Axm9z9REeUlkfn5TE+MOZOCyrigO6tr65E4cQQwdWMAeVmbCS2AM4GAjXqLfDo4JvD9Bx4cH2XNTRIdH4pHvCZ5l9BMAx8ORWq03ovgow3+W9BsHvVUS9re1RB6I1My8PrYSndOps69LJy6A/E6uuEUB5FkVmrm5txxyO+/LmbhxecA3fCVqtJ3rOfLmQ0w0vNkDXU5xbazankWSAlnWxBNAp421sKeqLFcF+eajgs57Wmuhpr4ZOh1zTnMZKp+Qc/jsGsB0xBjOKNDIn0KyqrjgcJ7PZUJBmz3vA2aFAiDHqsIHj+R5DgQIvQPNJLnroQMvLBm8sl1CHvnAV2mxMtwoK+DSyFShx5Wof+l8uIp7s7xXZfAasT3AcaF9a0EDKTWYs0edcSIVvc4EGGmtOjjE8GjxP3M8dRzpKAK9f3ZuOgzKuY8zOr4HG7XVLYeDYMn+OM+eHfmUwiXvtbu1nEM+wUjXtCUqca+veGbSyXqeGQ1lqaDQTzMDTG8DN2Fxpb2+qiB98hO5trY2f/GyT8VzEP/hHfxJDQwPx7NmzuPnWrTTmvQM9CZQ2cRDb2zrj/v2H6dxd8tXHH34M7UozO6mZuXsHR9XtZQJvg3X7h1vcV216lnRe21hLh8YMO9tfXV2OTz/5fqyv7cTS8hL2oD3+5f/6z8PDr81eg1DMwzlgcyo21sugiVmGVdHe1RC9fc1JrwsAyIvnL3Mho40+1Ne1xMzETHz20cdxugsdDnQCq7nfSVwduxpdfYPxlz+9G9tHF+j/mrh9823AzELScOzKQLgdu6e/FRAEAMI21AFmPQyshHk9x3btRU/84quZWNtGeyDvR0e7afD/+T/9LH74w8/i6ZPn0IB5e8M/BtVcUNKJc96F6tLOxXAXVjwI0zMvPCBZAOvi9OjIcIKg8fGZLNWztrQfi2ubeQ7GH/7grbj5bkd88dUk94b3cDIba5tjpL8r3n0Hfi7bjZdTc7G2ch7dDTXxv/kXvdCqNp48ncKuNGUGsYuUBueti2l5ADPVLeUyMzuPk3MW6xtn8eDxLDa1HruPnW3phK+64tHDl5iLknTUyspOwBDwcZllPOrj2pUx5q8zA1dmba9jE4Y9cJq5H+Dz1rq2ONiErw/N/C2LzQ30Jd86zSXwu6VLDg+24+OP3o0u9NP87FLs7x7GFiBKuTQ7SYAt2HKHktlDBgXdRTbU149ThxOAU7ywtEy/ioMg+7jvtdHhmJ2axtlZTX26sb6EzCKPJafhMlobNNjiszt33mEeq2J5bSk6+4fi9cRW4DNlrd65eQ+3OsVxaoffK2N1fTs2t6wTXxbNBnzRxQJrnTvPfYlKRoZtP9BJPyl25rhwt727EXvIhIGGxqa6ODzahlYu/qHj6Q9smnbDjO+l5al0Blqb6+L2O2OxtrUYe8fu7vH8lYNYWFiOhcWlzNa1xM3y6ko6o9U1F9HabibuWTS1VNF/cFNDSbR2MGfl3Ces7YyeKtmJ2vKz6O0qjdu3It59tyxuv1UTZeeb8dZVZPlGZ7Q1lkV/TyvOX02cI7ej2M+eJvAXzuOV3s64iW3s7+jC7vdHf3t3DHb2REsN/L6xG/sQz0NSv/rqaayuaWssqQFWMwsMW+NBbLp2Jghp/wxGugvJnZMeruvuT4OJBrCeoJM8QK4V+ptxr65ZWFxInerP3a2xsLKCnB3Hwvx8rK+vIc9chx11u7eHf61CHzFflo1Ej46PT2IbsKvYFneLmZVlW7apnUjgDEZ5+OA77mvN2CKr69UrD/rdBGA3REdnZ7iA52K9ttQFvEyCgRfNLOzBFg4ND9IuNoQx73lg+/oC+qg2nr5mfplbF8XdOSAuXllZRn72kIUZZK8LDDeAbDWg68tib2s3bYIljfqzZr+Hzj7ius4Yu3otD5Jzh9vx3nZMTE+nHlQ/6fS5K8HFDUvkuPiq/HgIdEtnV1Th9O0YCMe2/uRvfsrYa3Ksn376aQYRDSpbImsIp1KMNDzYG7duXY1rIyOxtbwZHS0dOLEn8aPvfxBvXeuP99+6louAv/3qm9RlHW3N8af/9B/F1PRE9A8MI0vrcXBaEgfo/2IBuwS6FnZ5aXEZ2+0utWP4tS2+ffgoJmfmmft1WARshNFrAwNWwMet7lDBoXbB1OCc5cH24Z8AG1rDFm3A7xZibvY5srGIPG3G1s5hOkYGco5O5pmXde63zvyWxPzydkzNqPuHkHHw2M5y2rLcZYKdUC61ZUwt83seDfU10BieqCmHnqXg9srobG1Enlqjp7M1Bvo6cqfBYF93lmvyAMdSdJj8mzYRnaHzaQBT3vG9QSxDH+pXsREXZeDZoMJlxs64ZHEAAP/0SURBVJfzqAMtfpJhdagNQrgDUv41eOiZCe4a3djajA0w/z560s/X4du1jQ107yY6fj0PStan8dBns+wtK2lQXGyn/fb+ZjGapb5Km2Ju/3mNzqYY0jb8vZjDoInnNLjQ4NwaYDJT0++0eT4NpPnd5ga6TxzBexeiXQjKXQjaTdvnXnvoa8cyvzifWfxiOMcEq+Z4Td4SRZopKqbzoc0VSxmkc9EU1ZJjlEaFfEMrZEe+djIvFwL81uBVrQEO/u3u7dG/swz6i4uZPPi5Fj/gOD768FrsIPfldU3x/ofvY8+24ttvv8ps1Lo3meVLS4uZXemB5asrC7EBz91/8gR+Ooop/EJ1ifdQ1xk0vP32bexLC3Q4hU89MP0wfYUp+H92diGmsc3qrInJaXScSTxbuZBi0HcRO9CBLLuYv8B1ZvW7oOUi6s5OEUgXz2a5TsZkkDmz8g/c7Y0MWXIWm1TsmtPHMHhYvIovXdBM7K6/om5jzpxLdZc0LPizJAOG/6t/8efx5OF96Oah4kfIJzgQnnBe/a0L8lo55UE+0X9RLkwWc4LE7wYM5f9y+jKFDrIso/f0cEnnyyQ4sYALE2JjfycfZCIPEy520s9wMcHMfsfkIo7BInnM4LlYobGxLsbGDHZh01oq4+bN4aSRcmBQuaaWfh1vR29PS9Q3niHvp+hBcAw+R2NzbSytLkR9Uw02xZJwJiy2wVcj8c77H8aVMXQyPDo5MYWevs9v9lKHWZLMg1M9PHkFm7bDnFlKUnlW18g78q59dmH7MsDvoePSQJ73Oul5majlPLlAKF0v9Ua+5kNfq/gr5dcb8Mjg2N/7p1+f0u33XoecZPD9zfU+bOf/31NeuXwaMFOXF58boC8C+8qnnxdBOuSXz/I91xd9LoJv3tdSGe4ks/yg/pLjdpzqTWcaEnC9AS+z1A0q4p/TV4NxBjL1qUvB1iYclYGraiou8txDy2Y+ffEsMd/HH74brybG48HL17ELbnBX3cmZi5178K462eQxfXgDi/CUmfQ86/Cfmxqqw1r1lkAxK9+4k8H7hnrwGn5uJ3ijhVcD/bl7D3tq6WdxgCWFi3LW8r22RFobiIbn8XddWPBzdaRxCv1I3nAN+AIfSrq5wKO9gMRJMwOVNIhOOoiZeXTNzm7UWBKnvSsaW7u5vjp372hrv/vmN/H08ePEwy4yeK/ZqckYAVN89P6dUIu+ePY0FzpcRDAe9uzFi/StD+Fhdy109Xahk2bA0utglD78iObs3wL22/N8xFIWWq5vaY3J+Tlkqz2uXr8R09Oz0MKzM06d7tT9Rc117aHUMfjJN/TJ7wt7w4O/nd8cMP+ZUa19yL+Z61z8UxaQmUO/S14oFgVykZy/paeN+bk8WciCdC70jjxW3Ehyg9doW33hfYABXMJFb/gzuZD3LrCLX40ZaCd28cuXrV7AnJmA6S5UsYYZ9afSrbkpPnj7rTiFju4XqIcvcqGGuWNiM4b2Ynoq9mRw+n2ZZNvd3BLXe/qiGh4yPuL4jDBNoQ+3Dz03tAl8uI0vWR1Xro3Ch5YpLnaX6XuKh+WhffSWOEl/wUQE+egATGpWv7HPLoPv8LUYZW5mAcw2jQ9zEtPzS2C2i6ioacjdDfpi+jPyTvIufcwSXYxDuyBdxdhiHP/2PtLcBBjnX/zpIpFlr6z2MIGNm1tazUUF7eppqYuR+NvOjzRmHi71VuoAY5b8M94i7+sL2gem3/+nrnAqL3VS/u7Nq7Zf2Snm2/bot1iAvsoL8od3Ss6C/v7zu2ImzsPdI/oQxpXkV8dm//aYB//2ekvyWtraeI26OTEP9Jd/bMfH5Xjycx/I/mV/M/bqYHgVI3mNvGb78ry+ja8md9TWN2Z8LBfn0YnlYNOyyvKKH1s2YYYJ1CFaWlyMhTnLcMwhhJMY0rlYnJuJ5fnZmJ2cQAG8islXL2KO3xisnocJp16/jEWunZkcj+nJ1zE98TpmAfFunbdMwfMnj+I1yvQlz1evX8UL39PGaxykZ08e53UztDNOOy+eW5bmWX5u2RyN+vPnTzN47vPZE1+f05b16QH93GeSez55/Che8v3M69exwFjmzKD3Hm6NnJmNubnp7NOk93j2OF9n85pXMTMxEfOz9PXpkxzr4vxMzM5MJhhbW12KJca5vISziHOwZZbUMQATQZidmeOaNUDMI0Dd3Xj86EmMM97pCeiGct3ZXcutMXnYFYJViVG/MjSQ4L++uiLaUapue2/EqTGTtA9l2dJYk593tLmg0RBdOMEeEmt5oNbGxsxocBtyfQ2/a6zP7SJ5WrpC3dQc9a0oWFjH8wfKdDJVdgiA2TSbm2sZ6KvhaSDCAzdOdvfjYu8oGjSAMJEKUGaWaZKRYZI08DIUjKP+KVboZX5XPVFKMtgbhuXj/PsMQOkBvXsAt4HOtmhkvKf26ewo+sZ68oDeXFSQgfllZs8pPAjC4exGrAC0e66OZsa9wbyT3dN4/Gw8XuDweucuaOKJ3W67q2irj96xQayEWe4wNY6eB0k9uPsKh/dKtIz2RtmFwLQcx3cnvvjdPRRgYwbHx0YHo627NUqrVP6CB4yMJYXMvkL5uSAkDUqYO2v2n52XwVsL0TkyGlXMHQONL/76y9z2ZxkfD7O09rglM66//zb0Z1gne5kByTvaKWh5flERLx9Mxvw2TtBFWdbrxwQlqDdTScAjuLFevNuFXU2vxQBad7YGYTZ7xy2mKidBYLGqjPIQ2EJWx6HAuzNgfXcv1pljg/AG7BlgAuZ2+KgcZeLC0ipGPmvU07aK2FVYFUwCN+ZIpaGCMjDj/TzcZ3FrN7YARKfQlYtzXort3obrSsLFCfk8mI/21qZw+51KubyqMhch3P5ltrtBOwG5te1U0joXXa1VOMj8Vt1Hl2saoLVGTZ6BNip8T7evRi4s4+PBLAn+uNxsxwRLAt837R0dWpPfUh07OExmzVhfTyNdbOmz717rFlq3Qm/g9GZmKHQ069EMZ2t9CtQt7QTJGBdgQuPGb5vgQ+9t6YkT+ibE1ljn4VIqZXjHnUaevZBbg+mrwVTLvxikSgeKFs75zd/87lXswstuKdRp39s5xBFxwQdnDJ4wo9LdAWZKZzYMIDFrx6rU6Zc8e8B4dw9x1OjdqcFjHJgj7lkKf+qweD+3V+uQ1UBHsy8GewN9tA0IWYq/+clB8hA/597Fosg8Om1ifAoneybcfvzWzVvx4P5DbMRKeOAmHJi7Nszolwc1jWsbq9HW0Sqp4pg+ncC/lVXWM21NB8UglvPo3Ho2Swt6z7n465/8TdaIVJbmF6eiv78ZuzSfGWejo904z57nUIPNQbZKdRjLAJvwW31TPHnyPOu0b+M03bw+lrKytrKe53j83qefRE9rGzZhIUsw/P4ffQ4Iaouf/vpu3HsyHWXwiEGYE3TV1Ow0vOBZF3vwSH28erkVf/nL1/H/pes/m2PNjjxP0KEDoQMhoTVwtcybmskiWSwWq7pqq6d7e216bWbHdm1e7ifYN/wga7ZvdnbN+sVMz3RPT1eRVSSTmcnUebUCLnChRSiIkAAC2P/Pn3uLbWs2cTMyAk884hw/Lv7ux4+f//XzXfuPn67bv//tmv3nL/fsd98f2Vffrdvq9rG1zzSOlBOTvunpC1uj0rQ/fPq16N3jQUlmXS9M4yL6s7Se8QPwkM3ZJxokNU7oCHiHzGkChvAL/Mp+BdiTmPpI4Bx+iyTCshEJDzBtFfft0dOi7tUtW1WVDBX0W7999FHaxsbNiN3tr/XanBzT/+O/vmTfff3E9qrUtZ8RWD8NHEONyWH1QDZ13UE7vH5YObXXK5QZa1puLGPFraKcHUq5lOy3v3suh7UjoBYVX5L1FpcOkz2JJ+3x40ey5S+MkmkEcdhUGQzIBCMbdl1dWLSjYsPOGv228rIkOynBOaOGuUBLWzqy1fGJBoDpnWuLlpKsfP/td+7glqQvmw3KdQUbhrHSiQ2NCMbGNYZsjDk7OeYTfyiRouwvddp96aMId0LW4knNRoZi9qP37sihnxfN9uySbM54ftD+5pc/ElDelPO3KLwdZHP2hpJ2wF4CZZbTmk9isDcE44LdIvOUdzg6aANR6aMLgqpR0YM68g1dTxJ/RLZG+p3kHbWju0eOnv7OF5JyCKPikagVstTPz9nkRMFiyUGbmslKR1ObdVg6KyiB0ieeTw7JZvefCWzL5oU6Vhg2Gx7vt8FEy/KjfXb9dt4uX0vY/ELckumm+L1pM/PdNjHbsbGRst292dEYNOz2NbPZsZq9fzdiC/Mdm5rqtvSQ7PbwoA3Ksb3Q+DK5XoglrVe8ZW05JL1xy0TSNj8xbePZgg2nhm1oMGW9crQrAuj1as32JWP767tW2Snbnj7r5YrGhiBIWPYlafefrFpJ5zEpNDwyolFibygmTFnJKVuB4y+FRokCHGGWj3sJH73RjezDQOAuI14iu2xvf9+DJNQTDfYKGZReZHPojNtUNnWjTnhcNgPHnlUerAJhcn5czin2gGAQGaBBHdGQl/JAFgm6E6T21ajSscvClmNjY7KHET0nZHt7+0bmMyVVfHUB+lw6ED1PNhz633GRsGO+kPEJVHDAmWS93qrbzuslt5kvXm1YQg4PtWmjwmmjIwWj9Ei/2vTy2bKvuijkhy2XzUufnklmcMqOvO/zlxalO8yeCYdOjE3YxMyCJ35U9reELDpyznbFk5RyUZ9FC0pEsCcOEx6s2qWExVA6ZTmNRY+eRwIKDvTXX3/jdpJgxfjEhD189MweC0Mfyzkl8WXp5TObkPFgEm5no2x//x9/bT98c9+G8ynJ7Yxwr/SB9Mhe6cB+uP9c9xbzdyTjFwT4mjYykrUv/vitl606M+odi24iHsFJAryU12Js/uJnP7Wt3U17qudxPC/clsuDd89EM8opkGXZdGeW/TIIOhKQRE+ed7PK8dj3WghHJMsDF8JsZet0CafulOzLr7/TbxuSp7rsUslap1UP9B02z+3rb7dse2fb/uZvfmH/9t/8wq7MjXlpqktzw3qP2O3rM/bRe1ft/XuX7d27l+y9e4v2k49v2k9/dMt+/sld+9knt+3jd6/brWvz9qMP3xVNLtnVxXmbn53V2B3Lh6gYddwdu4JJpAZx5Mh2Z0KJfoDLsKckYBBAgM/5pKZtVXKA4whNmFQlGYAVG/gAlGlinHDC8/mCY6ywsDMZgGAZVkhGxLPoRn5jNQWZ+kwmUQoNfgYHEYAGX2GzCW4HAYOWJxvRVs7x4Lgaz4QCe4d4UE3CQuBZXRJvdjvOwOZ7QF599YkKtZnjlFjBWSYIz0bEW+JX+nkoXc+keEl2if1B2Iya5ABKSoEd6beXBJQsZjMZyXAQzIEWZPOj/31TVMkkK2AIgjMRQXkgAsrDhWD/HEoOedBY4LIomQMrsS8LMkxJBLAhtaZjosnbUin4L47VhaPff++aLa+u2b/7H/8Xe/+Dd21ve13+HIlvMemLV76vCuPFRBsrrFbkQ1MKoSL+LhZLdiZZIhGFzbPJyJ+dYeXdsWRWNq6PskTyjaR/d3bLdgIWDMVEN1ZCqR1d/XZ23i37Stk1+Swah929XZdxMnfhkUbzyOkbFn44lf3uE34kOYwVHf0D1IJn5aC08Hnbynvb0lUtm5oYtatXrjg+IREDfzPECg7pbM4Fw0akU6nLTxASXwE8yspvgp1vJw3euX3TJ2xfvFhiOGDlwOfjhdmXnPp+W3oG2PGsgzSoP/yo8+AhJm+S8nlJeCI4Skbo3/3d39nvP/1U5wtviSZgffAUySxn56InQRcESqD81H0N2WL5HfivBLJYYdllJ9KPaobHeU49uaS3VzzUcyI92WVXr0441l7T2BJUBcMNhiWf8W6bnZVtHqD0yZ6ukasiP5LJKPycXCbqpcEi0aytrJ7Y/UeP1dYvxZNtW1iYsWn5nqOjw3ZwXLGV16vOl9s7+2pznydqERQGI1SQNfENOpHxo0/wUFt+Dt+ZIAqCkLSZFfqBP42/62OiXnlQS3TAF4GkBNe4luuCADH+fhAsY3ACH5/fg4Qgx6k6RgDM6Su88/a4B+/ffPLGZwGP8elBNJ1LkAp5eTPiLjNc40E1Hcc2MvbUW4d/g3Pxe9U+neclWVjh6O0JgrLcjHNZEafhV1tpA8FE7hnSvYQhNM76QefRhi7pOPrdJSx6bFcWp2RLhySTbXsl+g/0XdjNmwv+HZmMYiPlt7K5+shwzpMD8EdSKRJhhdc8oTVmWf1OgqjXype8J2VzSTQlwJ/UOZTLI1EVBnu7Aa80vI8n/Mpxp71ITyCXTxLjCPi6MPC7ugte8ACn5I4SUyQfsEoOWcDPZCWTl7gR3mBFIJMJvZJtfJKt/bKwRrfbidmFKzaUGRVZ+o3SvRH5Dq9fCceLb9ncdmS4oO/SSft7Nu4lnzM2nKVk4ZDrl30dR/aI2eWkb9l/jvKqBV1HKTb6NzY2KrqkPUC8X5IfgR5Vx1qSa5JAN8XnYPLywYF08pbkRr683vDD24AnfBzoWL2hC7/pGLbDJ2l1GjwDH6OLiJVwHlfrT3+LAVz3g8uDiQDxj/iJ8/AZ4TEuAHMGz9X1fiH3vtDlTBYQxAmeHyQlulbSC24OYiMEhClz5phePEj2vt9G1zJJvi18yIQDOLRULsu+7Ftb9O4Vdvng1k35IWlrylYzzowh5YyYMNBDfVXGNitHpf+Ik4hpPLYxOzxiM7LpXRoTElCgHSuBqeZQlq0Zm5xyH5NkjHKFhJGa7e3sukxg25EJJnqGpe/w0cPiA0r2UsOfRAuqmhAfYLU3Npbsf3AyKzgor/NqfdM60EdY8UK4n1ggJMHmi7z+NzrEZU+fXpZN4+F7KQjvxIjBaTwo5X7ROZHfTUWFmpepS4mvqHixsrZpB7WmtUVfGUf1kdI9waQhz6DPjAuJHegsxxW6J3qHZ4JZGE8feh8vxifQaX5QI4lMEe9iRSATQby4v8c9dQ52D+zAuHM+OieYqEOHqS36REy9z/of/EUQHluPP4Mfgu6ifeArYnC+FwvPUVve8jvP4cV9eD73p4QcOtjbw2+cr9/hQH/rWtcLb3jS2yE6sZIEOw2m042dz3r6u89/dSihqwj8HMm5rx1WrSphLuE4CexXxZSlPTncMkiNUsnrOtcP9V3nNQ6qOi7hljPbPNZ3MUdTf7dY5gSwaNfttHks+4lDLzBHyQAxDZs0UYqEmfCjA92vdqAB53zdh5pHGnyygZllJzOWkjynArYYeZRgsAEng3KmnpFN0JbzK4Wung5K0WWSUcsmpXhj7DQe9Yz+rBynNMpYSjkbj1hGYCWn4wU5+5n4oOXF4MPpuOX0OZJN+Yay/J6OyuHTtWO5pE2N5Wx6vGDjuZQc4YwHLFhCjYBitNn5e3ScDdvSUpJ5OexTNizhiErZU8Jkejhvc+NjFgVUi1koMRCR889+AEl9pya5bzSitpGVRjYJzijBHpiFjQcpXyEEJSaTcyMGb0lITjTQa1tSmLrmQowGI7GkBqeQrE2chpGRnM3Mjtv05TnLqm1JGa9UPm9tORuHW/tBENHZJWA0WBEmlJqV8HAs+MRg8hv/4xjfA4MjQ6sDnINjjHBul468Hj30zMiIDEghdZ3WbUTOUigFEAyUM10iYAq7AhZqmxWrNts2ImeoV04virRx0LQHz1dtdV3KSk8tMOmhcRkRmO2XIS3MzXiQv9Mlpj6jVMGpPfzupc3OTVtyekRjdKbnCZSVju1TOXYsA2Tp2+L8tKULAryDBIqY/RJYICAvBcpGxmT/q0lqma4XT3bOemybYP/sovWLd3oExL/8hy9tY79iSYGBQQloMp20E1139e47AukCXI2KdZ/VnDbMWgI2Op1+e/lwzTYOpeh6w7YvPmqJDixHZtWJ5NsNVUcGhEEgEJcWLUJqTFy8Sa0+ACrHfYZaLeTvfj0XIACcGMpk7ULfN+S4HNbbuo2Uh24M+KVf2ZgAvoAE+0+gkMmgxDFAWTOwyB5jDHAl8wVlBF+xARLlFnaljA8Ews90klSuWiDDB724SP0YomRWWEZcYxILy7AEZ7iTyvUtyXJbNEWpYbDfGglWUExPpG16UkbklAD4iegofhGjcG/ABECW3caZtGJNAwDQiYZCPhcPvKE1YIDNxgg0Uz+UkaRuPvJ3grFVe9GQyFmQ7Y5Sp0SZxltGOyX5YVLMszp1HgEIJijklsiJqduxwEqzFewLwg7s7FLPzCrBKgci4jGUP3sesMKjJQdUI+Cz+4A5VjUxe4uDwH4AyUTKvvhu3Z2pwX7qaJ/bQVFgX8+LDMZcD3b0xrj3v1lq3Jb+64lobESbeKTX8iNRrxlOLdY+yh8JZ4bDTFpQh1sOnWjAy/tLIKFHAFi0/eXP0tL/r2V0I/bkuwvbOyJrSrZA4AxjzuQTNSy9Rr7oxkQFQYrS/oHuwQqIugBuRvq85YGv69evuuNHwOnV0mvzDaXV96F0zLPIcXBFbtEOniRgIwdGffvFX/ylPX+6LEAd940XAaG722uyDVXxfb9lMr1249q0rS6/ts31qvQUmwmmda+WRaOskjizw/KBxrhPOmLArugeS89fSTb67ObCopc5er21YXfkgDaOqra2uW/fP1635Y2i5D+onYwTeyx7FqwCG/BsfmqZk9EAYDuXQaXebaN9LjDWsqPGGdbIxyKoM6vfRX+CFi05mhhfn0iTXAAiYRiAlAMK8Qi11Qd6OnLwJz0Dg+XxnsklHX8mYCcm9YAGfFirHUoepBbwO3Wc+1ZrZN73ysEva1xlM9S+eKTPPv7wXfv2qxe2slKTbY5pbGQvu+tWPmoKmF/Y89Udeyq9WirBL10C8rLrckZv3bgsnujY558+tPI+K3IASP0aN9msgVO7d+eWZCVqX335SjQKVooArJBGHI2MbGBYPLwvJwPNtDh31bZlZyhdhY6ixM7y82V7+UI6cK1q9SOBGumV8sa2dY7rVq8IKwh/FMtFgalzm8sVLNzoeN3wI+mdmsYBmjIZAjcDYHGOyYAaEJ+ODEUtnyaAxX4YLVvf3rI44FInk401WhiyocELuzKZkT0fEu+25WyLdlKc8tctKt4J9515xlZYOuzLz19Z6xyZRlYI+jasIiBdOzzQODV9FV2nu22RZJcNRtkzqGVjE1kNM5tkH9gFkzwswwYY95P9KV0dZlWiZDikceyVbtT7VHbioou9W0rSDycewBqIdgufHQhr9dhOdcsiCRy9C1tYpG6zNMNFWdgjZOl8j7DGmZ7dkBMmG5Fkg+eq9EhLI3AgvBLS2HVMZlP66Ei/S7+IR9lP4lj2dbA/ac2qOn+i/jUuLBbKW89JxFLhnGwPTt+cnNgZtWdY2LBjdV1TK9esvFu13Y0te/HsqbCg5EO6tlAYlo5khURcuGnERvIZmxhOW0ROVXhQOuOgYV8/emZtMTGmblq2ngx85I7yDQQEWb0D/EWXAHqLeztut1j1wsrQ7Z0d2QA2+m3Y1t62BzQpRzI6Pu6rLSjB1H2Bg4TdojwIJZ56pRtKrneHWDEm+4nDAa4k2EVGMlnSOJ/IFZPgTIaCcdionlU3ZOVRA5VVpGS8M7GwKYeV7wRCmVxAvmm/lzyUbLxdEXDRIUCasKnpKfWsS9jtRJ8XtrP0XLb43Na3SsJ9Ee+vb56WjNjhgTC2dMjS0oqXZswLt1GqkazDA8kIE0447WTZY8dePH3u9B+eXpCcDVhxh9U+Tc8GZrMzSgrkCgVf4UAmHwGv16tLFkvGbGJqxh0tnCccn2g67aV3NlZf2dRo1j78+CP7+rtHGh85YJLH3q43GY3SAbvre/bD998Fgbe+LvvrX/5U461zpBnREdulmn1z/5WccumSPjJiu21hbsKmpyeFT6ftsz9+Ld3Uhhyya2FfgcrkMHxBgH56PGu9IdnR3mCD77npUevvPRXGZt8E0VY2v312YbXWuSdeEMygRA7lE0+gf6jPjsRLzU7TS2UdCWNu7YreYTmW5bqNZaM2NpWTY75shcmcdNWRFQ9N+km6vVm00VzMrk5nLGwndk24cW581CYKOWHQmA3JLiVkY2MDXZYUT5LcoifbGasKOm2v3VwTX+1ubtj+zpbzckdjEo7EZX92PPAOv9EJ/oFDsA/sV3SsNwH8Wj3IrvcgnmjEJPkBvCq+xlaQ7Q+cEZvqHNka9LFociK7y6rTYfGEB1R1f3BcSLbbJ9r1XIIxWBOwDkFvVjZfCD9hizygJnzI/bBFrFhjM3KycjmfoB1ySv17sp9JDiCYiJOL7WZ1DraLMjaUmSJQ2R8KbCrBN/Q37QMDppJJx0LIkdNBMkEAvkf975HcYXeZoADvERzCVyH4SKCLiREP/OvNb2AnVnSD5+hvqVzxfrAqCEyG3HrGuPrFfeifB/XrdQvHY1aWf7tT3LMDyR9+ycz0jGNiMocJRjMR5jW3JasnrSN778516YmQ+iy8JVt0++YN4dhxx/3fSS4iojf1mkfwu3QNe2kRFDqWD9aUzfvkx5/Yu/fe84x1yiIhOV3yDarHbfkHNduV77IjP+OMPZjUn+ZJR/LftKNakAlPDXGy3wnUEbihxAt4HrxBxj+4lUkZMntZpdYlvV+rt9QWgr9R34NKHRQfdcuvLflk1N07t2VnT4V9wAeSA+mKkPxnylkGdJM91XeSEdB/jLlvwin6sT/Gj9+/be/dvqZ2yN9NDHliiO9tFo9bXH2ETyhxxApG3crxLTyqARNfSG+Cj3Qc3EOd85998oH95EfvayzGbUy+NkmJT58+Uh9luGW8ZT2kzwlGCxv0C/9LINCrfcJpYDMm4Jk0FiJzH4Akt5mJmGxj1N6/d81GR8Rn8h821ld1ny7Lpbsl1/JfUhEr7u4JQ8t/0e9JHZ+dJOGqS22WjB4VHa+yMqGoMYrK3+m6OFK/oxqXpjB0j8USEzY+vuDHNjeWfKU/kwvRaJ9NykamJQPFPWEKyREraNgnKMzkhnieVTiU2wUP4qNGWVWuseAfGZ30nwAhPIwN9X2g9CaQji4huEWGJ33iFZSHwB8DQ1GqSP0Wbur3vaM0lmA6gUwmRTzAjwzqjawhe3wnaMUzggkBAvDoHt0fPCsZJejE78gOto4gG7yIXHJ9EIwjIKjxYJD18nK0ui9/8jvt43p0AAE2Jp10yOWVFzEK3rQBP5LgKt/RU6zU8MCwnskzxEyyJW2Xj4j08zBxiaFg9cTW9rYl5ffMzFFer0vYs6W+gv27ZUPkU0N38Q0JOcSm2MOPBDzKAlHKBx8OX4+YAgFUvrN/HI/l2ax6p8lBuyEUbRe+Ufs8wZKe0mknIt/9hIAGah9yQNyAfvE7MkeyI7acUmlUgWDzXpLQaBdt4LqWZBZfuyG+nZietZp065RwQSY9pvb1CfNuC+v0ys6UhGfLNjc369U38M32xe8zo2M2JrtBGWKwExU6wD3E30iYZYUeia8EN8dHxuQLsuHsiQeFWV2IPmLVFT5ObChpe+Wyse9WW+3ZFCZ/+WpZeowJ/7z3A5/YeVikCGiFrBI1CPrjwU3RDFp5nOHNcecDtYEL+ftMf5P9DO/43oW6JzaKYGzwid+vL7oeGvtzdC28CX2R4y7pWT7hH32IZwn8i2dlTznOeT6O/lzGW7eRHLCKKAi+Ct/J527KxlDOhdXIrL4heenkTDKrfs8OF+zu5cs2KFlrHjFJyNiGaJXkQAhCz2MFVDqdtcWFeZ8QHpf9mJAOD6mtkyMF6SvxmbdRdFOTwM5M3m/t7hoblrNahMorjN9wXn6ZmIRN8Y9lcyhccaa2kERKMvDJCSWpWsJDRedNYqfodPbHxFk/aR853R8+fq5xJXYVVDEAYzAoXINdgFd5ga+hn9sF+V+UTmOvGfRFRDiXzWPDA91WyCXkq97xBGvHFOr79l7F9itHGktkCP3CWJFEhcwztsgkMYkAL/k4IP86zm/whOsX5xO99Dc85XpCr7el5am6gF4Bq3Aq59BmhtN1j8aAa5io4N5MepBsxMkeC5B3xaoVEr5YmcySDySaiTZwL+NJciI4CT2rwfW2wctM3sBznsSKzOoZTFbwbM4jbuTlCfUs+JlWcb531RsbfPqEhAilDx1g0kMY2GNXIdFb+pq46Pxw5lds7MEu3izLjuLcajBiBDkA/K26ZVJRe+f6ot26MmvzU+O+Y/KVhRmbn57Q32NvPvWe4T1pC/q8NDulz0n9pvNnZ8SUIzIiIT20z2cOCT6Pjw37e1r3mJoYsxnde2pS3yfHpSxGBN5SImrcrl4hy4Elw/ymt84fHZYzo/uwTJ7SPykBqajaPD0xajeuXrKx4Yxnx2ekYEYEyMf1fSQdt5EM9WP/9M6KmYf1W17PIeCfk8OTEZgZ1j2HdW1BxoDfmByYnRix2fGClyEo5IYsnRkS4GtZQs7d7OK8JXS/hK5Bj6TlMOXVRpyzaEyCJoHLp1NSgBkxgJwjOaVkzQSbXAn4kmUgZXchISFABvimjv2JgEVHTMDxMw00744YQqNo0UzKktm05UeGpaQX7NrNmza/uKi2LNjk1KQcFzlRoiOOMbPNYY0tGaA+267nSkzsaEtgdmcvEBjdm6ANjIj64/121l08BVdJuIK/Ca7wHfDg2doIHsf0yax9XSB2Tw79kRyUQkpOpJz9kH4/bdQsPzNig6nBILNf13ezHkovHBOclMZ2xQ5klIflBHZTH1GM2xLgfb68ZqsrW1I6HcsLTGY0LtlEzPqZzJkesy450pTl6KE8QuPUHn+/bFMyXqmZcd1dilCC36g25VR+L+GjjA81+2csPZy2XgmFvyTcGASC/WcC8hh3iZCES06WDJf8GNveKNnowmULa/wxCF/+w+cC4WUpxrhFpFBT6SEvR3T1nTsCZ1IGBPtPpUhEV2kYf0znvN+WH69bGfDYYbl40WfeoYc/kXP1IpPkTDxwIsc+r/snNO4RGWccMbIEUJoAGkpUIOlkrvoeDroXdfHYlHd5a8uOpYQIZvjMoPozqPOuymFlqT1AnAkkfsFpQrHBl2SUMdYoTma0eZHRRIY7QG7v8MgOZXxOUcJqNb911FZXrgQrJEdD1CmUPpmQLGCk9T933lm2DICjjAsK22VAAJGxZn+JoXiP9EdK+kfni3ZkYMFrKGZoQjkgxglnjhUMBP34jaxoWS4HIwRMWCZbFYjB0XbAqnZSe5A9CNi4i0CPZ+uoyShQjIq64UAWg06GGqsByHJmHIgW8q9+dOSlQk7VD4zGoJw7zwqVMQpHYhbSeHh2EZNGYhrfS6Rx7JmdHdGVTAycRILc7IwP7/ucssblweM9K4yPuGNfl34h68AGMTZS/N1yLNkHItRlAzHpjL5z0V+0GeiydHLAJrJDNjmeEn3Fbxo3Mo36By48CIoD3G4dy7hK/sU3Z2RzNzXGeuzYRNR+8ZMhGxvBCeu1+kG3PXrcQgFIH1BSISJnvi7dEZIzTTCOzabUbxnsvd2SDKXuI/qyQVZf36AdVA89cEaph5x05aGcaCZ4peLkZMnhHR7RrQUydQzeiciAMjl0IRl7+P19O9S1pzK+bAg1mstaNhqTUzZkv/zzjx1wtE6ObGZ2zr764zONX0zjXffyLCPDA5bL0KY97+OlxUv24PsntrNVtb6uASuwsSxZx6Uju3X7nr149twePF+x331x3057Qj4GcekU+kLmHw4SpZ3IntUQ+uqIY405m2ezUfMp7KZrWEIOoMV4O6BABiTDkWhYjlnc5TMtOzE3Px8EA/UbmzfFpcdYpUE2JdexGRv9Yg8Esrkc5IhPyd4i4Ehw5EiOd1j3zY2MulN3JD11UKUeOftASFedAEpP9NuFnjlq33yzZi+el21zryRHtS7H/ch29wnCJG11YwemE9uFxSfiYXWGDZyS6VM5BcPiZwH/nY7GatAmpbfrjbLoTMmOm7a2WrGlpZIc8QGN/7FlZI8oQ0PAH+DYLXt/6cpVOxavUCsX/RCsVOi3/f0DyduAJZNjVpGdGOyXPRPfdNdPLaFxYDNwAhNF8Q1LQt9dvGxRCcletWKH0ntH6GI1ltrx6Ep0g0+Gaww6+n1uatgz5SlPsF85MDYn7e3W8yRrbGJWkK3OhLvsvRuLDvSK4teG9NJwLid71CWnf8jmZrKy5wnrH0za2ro4Y4AyZ+e2S+3ymzfs0syMAOoHGtteO6jtWjzdZblCty1eygjPpKVf2HeBpd9M4Moxlm04H6ibuinanMsGsQxcgJMMZ40XtYDZuJKa+7kCGYMD1iJ4Jef0uNIl3DEpG9Mvp4A9HHrs6qVh9YfJ3gPhoaT0vjmOa9dJsJADlU/q/tKRTOaJecm8IiiDY3baFL1689ZqR6182G3pxJSlouKnnpjsYkLOxKyFLxKWGMjZ/vaxVY5OrFJs2Ou1ov32829teHzKxsYmxLdBaaTLc3M2Ucg7biwIb1B/VqpDmKPfs95w5GQUPOjHKqBXr3fEY6O+kg3ARAY9Gd9tjSmglRVpPkEmvQAIl6nWPbokL1HHLhHJDQ4FcsByZMqPsPoJ2zIyOiF7EtZ4ttUG8I7e6jdKHoeH8WDCeEq4lNJh6HPAMZhtj1In0vmsKmBSmtI8+VxAN/icCWSpJF+NGo4EeybBd2xIS39ZOcB+AizXJvOZcnuUo8TuhZjEl74nW3BickLYgMSMC2tKBx7tbQt3h2xldUv0irkNjzFZLsxYO25IJtv24uUr6dKcL6tO6TgvbAjl0kpyzmbmZ6Ujeu3x4yd6RkY6fdKS8UEr721Jj1x4hjROfFIYlQDuyOiw041Nbj/4+CObu3TFUho7Eg4YBxJIyBD/9qtv7azRlF0p2OLirD18+MCq0on12ql0esNXySy9eCKHWraqN2Q//slP7eXzp/bTT96zLsnAwcG+se/M6nbRvn+8IgdxwBrS1/Pz457RjfwfyX683txz3hgeTkiezdiYsHZE7WNh7HivfSRn8N57l12meqXb8AFqzSPJjZwqjc1ecV90P7GkZKhR67ZXrzbtnXsf2cZGWTjI7If7q7a5U7GIdEC9cSYMIIzdCtvyS8rW7Bp7UXRJXliITe11k51dWtpVv/N292ZaeGnUBtRuVqd2S6+0jmUTZJ+7OuwN1rbec9lanE3pa5xPgs44jWSfMyHjJQdF2wxjmM/5RuAEbn94+FS0CzAfeA47wD8mvsHi6IFjyTQBCyZgCKoyGcW9cGbFvgFml5DwN3zLdwJb2BlsBsvHi3t7HvQ9EL988/0PXgbr1cqqLS2/stXVVenzVQvJnlBmsN1qekCJoCP3jshfIfAPxj86PHDcRBkosD9Bf+7JxBaOMZmy2DNwHaWOkAMwJJmF0IQ+8DdYj77iBNNX/kZOoA/XIx8E5FkZBpZglbBn3kkv4J0gy5SKIFsupvPpJ89kIoyJA1YnwDvYEUoJgWuRH/wv9n/BDoHZ37aDe3M9kwanOkbgkXPZQDghjAluRFccSz+w2o+kqnAUn7ZbNqdhn3x0V7opYuMzV2xrZ0djPKJnEuzstd/89lNxVb+lhD9IOvKJR42h01Ztv3z5qsYZzIie6tMz2ra3V7a98qGXMjiQnJ13C7cJb53KDtYaBCek+8U/bD5LeY6h1JANJVO2cGnRJzTm5hfV3xErk0gk3In9Pdf5C1duWWF0XmMqWRsZl97L2sTYmNf8lyqz3q4zGxV/fvj+Pdve3vDSc0x6EtAgU1fEcvri50Eb6MQqEoJN+K6U4KBEK0Hzv/3lT+xf/t0vNSZ5+8Nn38iO7vvkAvttgZ3S6ZxkpdsGpTeZfKU8MJuc0yd8g7hoQ8AiJvkmWeanP/7YfvzJBx4zQP4//f3vXB/3CpeDt/OZgo3k8uJ3Yhh9Fu+L2F99vGAf3poTH3TZDskQZEmorePpsN29kpcd77LLlzr2y79iRZh4u6flk6RT0nfv3RsXbq9Kho8tJdqWSsfuU4cHu+RrD0lmXogTj21xflgYpke6VvJVOrHR0SHHuUzW5eT7bm1WrCF89vDrRxbuPrF3bk7bTz68a5F+ymcKLxd33D+ekV2YE2YmAetYegPcSflQxs7tifSyZ3BLB8DbyDeOCwEiAuv8zioJdALHwNbwPn9TqtdXoUjHBGUn+hA3t4UcT8TYaD0oG4Z88jz0V7D3GJiW64MsXR7LMWwqN0du+PSgujAYsuZNE68Hn7LpkkP/XdcEn8Hx4B7B/dAnvHwCzf3PIKCHTBPwJhEguEZ6lueDE9Cd0sckob0tDUbAUXf344w1JT0okwivsHdMjxpF4hWyR1D25dIrj3exIS6TDVu7ZWs4NtGT9HyeRaYuL74Hfdd33Sco0Qf9pf/orF4e9PS+S2PojV/MC53NBCOYx7G9ZNnHQH3iUnytIHNc/3QM+gU0hKZBQg2BTt8LRfzGylCd4HRjnwl8e7Aw/rsOe8LDfvlAtnVb/qPwsc7L5kalYynFemZHR/KL+sy211fdFxsfGxWfJ4QVDqxcLNr0+Lhl01mPuTAy6CxWxMB/z589c/1JyTnGng16fQ9I6Qj0CWW7GUMmDfCDeA4lBDNpgpBM9IY9hvfXf/WXduvGdXstO0SjvY/cEdrpk+F2ejDc6rsPv1rDuPl5nKODvr8LtNLfBIQDvS46C0wEtjWYYPLj9EZ08iCrE557BmPrf+p/gfQEx/R/P8a1XqpFz2NCy8uocG/JFucR6D9VO7ytuqopWhCkJckZHNtkwl70umg3LaUx+vjWLcvF4tJtF5L1Q+nYYBKbRhBLI4HwWLYVnwRsWRItF6embVRj0pafNi493Ud/RDPsHHx1KL1RkI+2sbVtH330od27d1fj0LRkjGSfXhspZGye/ZTG8tJRsrHSdUzaZNNDnoRHXC2WEK6VfWQvAiodYLfRw+NjI9Jt4/bsxYptFasWYpW52hYE4gMavNUP+MBg77M38uh7/ogGJAseM0HUUL9Oj2wkG7H/9t/+V7KfH9vU5LQtr6zb42ev7PXGvpcJYiRYoStAIIpq3KQ7GFdeziM8TC+e7cddNH0QXc8gl+gReBHuYAz5Di9xKtfDN7TXg/r65HLazLV8ul//5lpwAjEq7sGL1aMcR16DCTx4NJBheAVsw6QH1/FGr/KmhB7nwpfwEvEv9C/P5jh9CThcXYambz6Dvqutb/ordet6H1Z2HaRzfP8c+qH/4Dc21O75f/zf//tf3bi8aDeu6n1lwa4KzN/U91s3r8pJCdnW+povVeL4zMSwb7pJWRlqk0VlgKl5H5HwU+cYp47NX8k8ZiNRNouMyuCyaSlLNyoVln6e2dUb12QoZ21iXAZ7tOBv9gHAccLgs4ESy4n5m8z0bCbt33EsfZm0wDwgLyVQlvXlRQKHesbu5pYUtslgkj0vMCXlTWYmgCTiSir0p7eUFZ8APgJZgGcUWRB0xEGNi9lZWvQmW0HnTI1J8b1ZYs2MTSSetF05h72hhBytS0Y5kV4AvZBMNJawCNnXMI8cvOOjipSwHHzRBeFBAZCJhjKgthi7Nl9IgXvpHbW7T/QlMzKh/mXllOWkhAsT477xxsikPqenbWg4L4c55RMHPoMk+gC8YNamnChAJc4fvMHyKzYSpc4cQQeUFA5LdWPLDnf2ndGYo/JMGlgJxuftzMVnwDj8DeAPPgn8Ew8Mfud8X06k78etU9vYP7CaAPqoQOSoHExxuk8e5WeGLTwUBPtR2LC0LnUFCTiubxHsb3mwv0eOHG1tHDft5csNe7W85kI8LD5gLwMC4L1yCnPTlGxo6lwBdtGbkhGPv1u2iZkpG5oalfCc8RTPRPz0i299fPv00Lm5KUvl09aDoUTI1KdAegQaBAYIMHQR4GUmX3Rpts5tY3Xfxi9fsX7xZJeM9be//sK2d4syXkyWyZHQ8XMBpGvv3RVx1JZa0fp82bqkUTTmRuedINhflBeqplpZjiNL3N4G+QFgUMfre0nhE7weGRIdxQ8RtRVnmOkZsuH9GgExffFsFWYeT3T9kYS8UmvayjZ1nQkqoTpQWMwEd2xBfHSu8aAWOktAWVEQPP2N0mA8RQ/uj1LBwAEQ9OHOUOm4bmUZnBO1GyDoWRTqI7xwftq2lMYun4xaVAYMndCWwaD8C1lqx/oOz/sqAr0wCChCFCvKaSwft4mRQTupC2B1y5CJ7gRpmOWkpicGkQAqWQDMqCJLrmTF53q4/mNFkBxxxlwghkb3qg9kVhP0R9nqJxlIsoG6XPEykcYMNUF+gpLQCyNHm9EjBBX6pfOQoaYcPrKQPLtTbUFDo/wJyiIbBJqoFUywjtICgM0GAVCAgNrswEN9JzgJsGLWHzoOSLfeXy5aqV2zohzzSvNYPCl6yrlgE93ekJS+dNwFmcDdMjzqa7BfgnihIye7/8hmpVeXlrbloACaeIa62iVgf8aF0FGApC2QLFKF+yVfavfMXNomp9aly/vt6FgO3nnSPv3syDMiWeJ++cpVjc+Z1cVPTTEswSyCa7vbex5E4iHgWSZlWFXgmxBqTFgdFpMTUdot6TlnGjfKcfTqPscSsYYGvuEB/ojo0TjcR8A8MzuBrhctk2pP91nbPn7nqqXCvbb89LGlh6JWqTbt4YN9e/HkSOMuAyk6kv3K5G08OmQHFdFN7Tk96bU/fv7YNjcop1a34VzBSsVDa0v+ZuYv26PHT+z+iyXfbLUnHGQXYlvI4qXEBWDFgwDiMTL8dYLGjX1VpL/UTgIR7kBpjOBBeApeBvyjRnrE+4AwxgAFg2NCTV1f5Sa+RN7gF57JPVkOX2IvjP2S0xjR7oMX6Z861OnqeGDLM0ecj5sekGOShfIop+2O8x1lpXCaC4W0rW+91L2wN2qjxp6J5dbJsdWb6rP6xMovd07UfrXQV0wtiB8uumoChNP2+lVVrWRTUo2r+CybHra52cv2H//XX1v9+NQGw32iw4AcJ9rf5w4AtvnsvMcDErq1bUsHUYIIh4nVH6cnkqEmDqXkWePvq41E1/aReEKOLXshNNXXarNmQ9LP79+6KYB8YtvHVTsVTxTlBNebbQ/KYuAAyTh1YEIy+a5enlS7GJ+w7QqU7u6VLJkYspBsn/Ct9PaJZx2PjGasId33x4ePLDs2IWDGHh/BpCh7P2zLeX8te/Ri+UjPStj9By8lH+f24LuHtvLiud29dckSyX7p16JNziQsleuyVJogfk22uCF8IowRCuruxxNkxBFMaXqQP6Fjo/leu309bXdvj1gqoh/JGjut2al04HAhKie3y2ZnC1Yp1i2Z6oj35SQMtm1hRoA80pZskbF4aPEhsqtPffXcBXIm/T0Iv4rOZGCfG0u6szITeTs6iNnGTtR+88Wx/eOXLfvuaY/4n5UrcWufx2x3h2BmXPfpt1JJMhCKC3PMWC5V8H0gEsI2cxNTFhZTS/JsSDLQJR0CoByQ44C8AOrZqwnZxlZRFiskfEgwPpnK2/DojOhatOXXG56tOzo6pjEctIYcAdxKeBt+BY0wyUpZrHKp6EGAQWEogo87u5T5YOO5A6uKH8BpBDwKhVHHET4hTMaomAK9DqCnFjaiOEgALznkpUMA2tgOAkxMMFAvlIAIdo+JOfYTQF9jH1muTpapb9Aru1kYHnZcisyx4gD8mNR9KWVFFhOZwOBlsi6prUsWIA4Vm5Ej+0zgYUcOizvSz6f2fGndV6CASZk8Y/k/kw9tyfXLl0uWF+Ybygy5nSHwRhCYGtTsVTAxKSde+OD585c+kXj1+lW1tdeKe2Tv9Ql335TOm7cRPZuJn6Sc8XQ267KH7akJsxGAQ4hwsLb3dlw//P1/+gffOC6ZYBPnlD159lT6U/2VjHaftCzae27Xr8zLYb9mmztl4dlze/bsmXB73HU1GY59ksNitWFPn69rHMiE6tKYD9uvf/Opff39I/vh0RPhIMbZHBsw0Xmsfp2cCXdIz8aEFyvFkp79yJZl28Qe0mPdet5r9TFm5eqBFYsH4q+O9MKJvV5b1/j0+ITUupzGrf09e7m8bYmhjPhJDvFBU85ryp4/27T11Qo3E9ZkZZnkSY04aJBd22vPnuzZ2GTELi9E5aCW5VT32EC3zu0dUL9wIIVN3thz+I3MroZk4VB9YCl9t+yd1JjrdcYUvsDn8Aw/nMDzXnv5at0G8Tfc95AO1HHH6MImQS1+JjZZHSH/QnJNVj3noKPI3go2tmVVStl9HY4TWAcvgdvIlGsIp5HggJ8Djnu5/Epyc2w1HPBGW3zdMuqXj8o+gp0IWuFXgGtoFzJDMB9/glXIBMTBh2A5fqO8CwGmQfxB+X186tHeV2TrrePMNfSD46xawla+ddgJErGqgCAQ7cbekgUOnn3y4oX0eMmOmDCQXiYwQttu37rt7aSPTLjj1CPnrC6gLjw+CbSBrthDguzIHH3iO/3mXrQr2OiVVZOUfThx/MJ1BHLajaZjpyPJG/cmcIH/6P6O+JN10e++c83iyayFkwX7+rvv1G7pI+khAj1ff/OdsdH79OycHR9WhEGK9ou/+IVdu3rNFi9dkY7Jye6wSXJEfh97aMWEa0NWkT087+6zSDIjnShb10MwfVA9J8gJdtAxyWqwWWtduIJ9jvZtr1SSPAhHlA/lhyal70LiOdn3npDkflj4Eb9KsiW5Z1y2NinD+9KePvreXi8/96AoqxL2i3uSraoVy2Wr6g1O6JMu6dUJA6IjKwfwe9CHJNs4r4ghBkSzsOxBKt5nVxbnHH/8h//0T7LbTeuPxCTf3IfyBmGZ7W71vVt2hQQuAs7oGhIudH0m6XonJ13S29sRz/TbtUuXZZsIfjckvz8In6Onu21uatDGhnvtX/3L2/bhuyG7c7PLrsy27er0ga7ptb3qifQrNcpZFX1uP/1x2P7N32UtmzoUT9YsGTl3m5rPh+36jZxdvZq26emUDWcLdnaCPHVJH6xJfyelU7csnemzm1dmdL+WpeODeoctn5m0wxI6Xv5Jn/S+ICFB2Lj0+I0r0/Yvfv6RxQc7dv0S5TfkHxzuebDzgzu37N07d+zmjesaTZ7z2A6FnbBbYHiC/b56XgCCCT0SWcjOpcyoY3rpCmwWwWN8IuSA+IUutpbkxcvjiBeDTZQJeLPfGSsUg4A6v7Eag/sgC77Rr9pBcg/4FFvF5FYwGRn4gpz39sU5HgNQ+wKfTgyknym5Aa/yYlUACV7Iugep9N2v0zV+L/SAxgU/kldw/8AHRSZJvELHvokYuH5DrwT6wy958x0jFsQlyBR3GdUzqBThq7Ppr27NqjF0AqUAV17LjggXR+XjkUlNaTc9ymMSb58BrnlLC44FQf43cQ/6ruNM8vLy7ujtkw3qE33nQpr2NgOd+0AHXtyXa/w6nc/z0GPQmTYHtNAvuj/PJpOfN3aQW1B+ZUBvT3bTjYPWCAvKH9spluUD7KpvCdkL9qHICJ9nne6s4GkLY6+tLDtmUzcsLV+Eeu1s6j05Nmoj+YI4kMcHtEVno0MfP34sO5B2f5wxo0zc7ta26HTisb10KuV6iZJvnE+g/2c//zP7F3/9l+43f/zJn0kH/tzGx8ftn/7x195u4h5OW/WX+Ac0oh98h//UBNe/fGIjnRdEAP7m7QT0vgfHIA5BaAYDGvNyn9/HUTwk2uLXco4/Q9dz3G0HkzE6n1bwG7QHE/L723LFTmO/q9ro7QgmHWgH/eD7Mb69eA0c1BBepdRyn+5/59Kil+EhiVQ/+sq9UFh2SXJJRjf3IKGRGCExIFaLESvA7nigWffPsjpNv6MbOJ+Uzb1y0e0ze9JR3vyTT34knLQpv/vC91HsZwXxifwI+X0ErbsvZN+EW9isFx/U99bT/Qn00y7q6JOgzfmUbSRxi/KbO7IvlPHpSMbhU+QDmr+18/Tfk0dFJ+y9Dvl3ST25i9bTqcuPyNiPPrwjnzBmv//0a3uxtGq7lZptykevCcuxryNJ0JADTM9KRMbMkxygOn3W39AdHcFY8AzogV/Oi3gLo8ZYcK7Lmn5zHQR/oDd1IW/6wf0J+tNgPoNJFJ4f8A/38E2cg4F3/cmxgDeC+yD7XE8smd9J2PTJWHjbfwr45i2t3k5SMjHr2E6/sUoXeeCub/XBW/58qzf4m357n3SR616dy1hwL2QRXUkZ2J7/5m9//isC9vwRbDZiAnPMuOWNesUvXyxbQkB0SqB5WE4KjOg3luChJKPRmIBdsFyBDQhwuAikU4KGIJHPVmigWYq2LYe7KeM1PDnpgWkyBcg2xrlmNnVA9yD7RWjGuilTIybC+SJQNTAQ0XPIIggyENlAbUDgGQagg2xYQp18Bnh+dkb9EcATcft6BmT0Bq1LAInMMbINebOrM8sY2ZGczUIvutUvgatuHQ++A6zUDgRPxDoTsM/l83o2v/WpaRo4te9AYCwST1sSpScBYSDItGKmi6xdNnQ5aUnYW0f65UJKVsBLhj+WSlgqO2SZQs5GCd4TxJ+etIK+Z0cKOp6XY5W1VC7jG5Qi6IBpaEWAAweW4Iwvl9FYsCGRM5bojULGkMEQXh9cg34uJ/PstOmGzxlMYyiusLKc7dLGdqCMXXcRuEUxQnfnV3+7Idc7COxjSHmsvgeP/+ffOM751JR8vVv2ZaLTwznLJaPWLeNMqabcZN7C6bDPriMUEje/CLNIu+pbZSurP8PTU9YTESjVeY3Dpr1a2bKll6/dwI7KkJAJnBdtugVkczPj6mNDPcLYCai3zu3xt0teRikzM6Gj0KrHg/1/+MM3cooSJvVos7NTli7ImQ8Hmdw83xV5R4JSk5ESvTTMeklIxWPt9oVtrVVt9NIl65fyoxbkd7/5zLZ39x3oEqRkgupCgnT57g2B61NrlDat7+TY702Gnff1vM+WHq1bRaD1uH3mm+c0dX8PrOtpKIJgCRJL8cgQPLFMNGKz4g+vgylgz9CjBLzcB4ZJ/ED33YCJsMXqkZVqTduTgWgKuUBnFAdZfXwby6TsTM4LE2XOJ7oXAIp+4PggUygMMikxhkxQSTh4BANlhzLyJbWbQAHgk4aT3ew8orYPRcOWiQ3aWePYkjihuj+Ai7qZ6ISwdAfjhXJznkLB6oXTNzk6ZAuzKWseCSzUKronm0oT1Kbuoc7XwzC+OB1MGuBcMgEAMFJPfLKLgNDbjYx8YycBXa7h+Z5lLFmJyMHwDTM9+M9mkTE3/kcHTBCoQxp8nhEX7cm0bAkYQWRm2ZmsIkuDyQkGjMArDjXZq74Lv55B3VKXCRlrNvNtHB84HTCiOJvUqWMigaWyZLSxZO3XD5bsUDx8pDGvddqir/iiX+MsMMCEBKWh2BgJ4NuSA4exIiOMMlZ3b4VtanzCvv92RX1ET+s89Z8VVe2mRq6LgNSQnpsX4ErJucrZzNScpVLDVjsk27xoiVBH/e+1z75siTZBVh6ADR1NzWMCQKyGoP1MxNEdX/mhL5wLwIMgITZnFk+yORyOIjxG/XzKJ7GCrJAesMWZEZsZGbG+sxP70b3Ldmt+zpczx2RLJgrD9ld/9mNLyC5Nj2csIb2fHGSjq7wc17D95h9fWrWmZ2mMMG44P3u77JmyZ/u7JY1Fx+pH53o2Do34R/Zifm7B6nKi1gTmHz57abulfenxLgGXY7cFZ6J7WuOMmJLdGGwcR/+gM5NF9NO8nAj86iXl1Hey0KgJSyYGiB6AgU4lWIctYlktkz6UfmEzJF5vMy+RJa9DLL4slQ/EP9RkDmoQe0kBATD6R5CfMkyJobiX3KCOMatKcOQios0FwVEC+u7AXRi1yX/04Ue2vrJhE6MjNjs9YyOjBT25bbMzY6L/iBUKWfERTtCpbxpJ1kelsi/56XgJoliUpbhMJCQkhy3b3dkXjQ/07CN7Jvph/9H9gZ0noBK2unR+SzSuVuq2vbmrcWnI4Wxbq3HiGfyTAvfoEXRLpVLxYAuTFyzrJ3DQK5noyBvrDPTaJnWHC2kPfG5srllTsliW7tsW0CQwSXmHIKMEZ5LgEyuApHvi/XZwuCuddWEvltckCxdeHoU67ZQVYRVYbx9BTtln8Vd6dMInMCnNdXh04LJSrzHZR6m8LhufuGrlvbJnBlo34yJbak17773rwgVRe/ryW4vGhZ3SLNkUHpFdQKex18T4RNhmZiI2PR2y2zfjdvvOkM1PZ20sP2a96NueQ7s0122pqNqRCtutm8JahYhdvZERj2zp+iH1fU84ocfu3U5a70DJrlzL2UBvSzZJ/Cl5IyuQcmXdF2FLSLZz6XGL9A9ZKj5qo2MzFhuas6W1bvvjNwf2D/+wZV99v2+rOzXp7zM7kS3a2Tuw5y+37PGjDclOy4bzs3bj+jsWFkbCLjbFl+lQUjSgJFxQdrHTPLaIaI79OMdRVIc9K5psTMlSR3zMxCqb2fnkqINtYYRe8chZr31x/6lv5H9wTL3XYenrhNcCJTuqLfoR5AUkO9iWXKmLsgFBQgUJIdSH3S+WjLIHXXJqmUiT2Hn5OhxbMqq7ZDcY+wtwouR3a3vT1tbWXJ6mpqZtaWlZY4z+Jns5ZkuvVgK50t96nDutlIvDFocGmBRArnt13QtvVzyelG2I2vraum5BQKbfkomU7i9HRdegP5BDkgZwRShFQULLpLANDiSyQx327Y1lXXNiqxv7ul9COppyRSHZnEHpXDaFNXv+YkmOetJGhWkIzBx63VX28xi0peUlHZeMz0wL08zbxMSErygiQEvJBwKmjn9FB2wC+JQsSXBuP4krMfUjldX9hfGFy71Wu2hEmY1vv/5OvIVsD9iYsFRJdP/X/+ZndnVxWjr7tvUJ587pmWuvi7a0tWFl/X75xjXbPyjZ+PS4NcXjrbNuK1Wa9ujxqtrMKsozS6Q0lmGzeDZhQ/kgG5vVEuzl05Yta7QPRSEc7l4vWbZRObSVnRU5g6zskUN4ULSSZLVz2iPfomrH0i9sWF4WD4WlK9tHPb78/OSkbv/0Tw+srOtLx/seUGWfhN99+kx2TT5MCmxwasVaw06Oy0ade0qLtKo9Hjwt5OSrXBBkPrXmscZlcMhyBeFN/JLBqOsgJh7BYU2NIZPzvdJz2BV38NQu+IfsdwJxjAlOHzrz1dq2ffvDY5+gYKUY+8zwfFaTEdRIvBkHVlN6aSt9R9+B9alDzB45rAzjGjLv0b9k5EHLtw4gWIll5GxETmIUwYPV9Q3hCCZKyfSVjIofKK82KX4/l/1gUj7AY9wjcKQJWJE97fZNckAfOB5kkQoDqj84n+A52uzldCS/+AkEF+mLZ/yDHY+O3f7hiKoR/hzPjJMOpowPvInA0198x5eSyyA5hEAzk6Y9siUh8fm4T4j4imRdiwwxiUGfCWSEhdNwMrCT2F1oRaIHkyE46NAKmfLSmWoGE3Zeukt2aL+055OJ+BtkUTMRzD4BtBt5RBf094M9pPWkg+/euhLIUEF2dmzcDmTbCGCT8PH1H7+Uj7AjfdbvSXJDySGpNAJn4LmQnsPmu2yYXLfX65ueyV+TDWUSiGQOnar2gdplN8Hy6j+4j7cHNbvJOJX/KV1HICMSS0i/6Dfp4Ux2RPeu2/PnK9KzkxZJpK2uNoNdT4VnmXyoFnflj7XsVLq9flTxErXTkxOumxgHkVD9KUv39rqNxdYTMCW8hN8PbcleBOfgg19orH76yce+Cv7f//v/xT774jvxt2Q9XZAduPA95nqly1nd4sEQYaWIaPOLn/3E4xBbr1flMwtPd6TDOw1LRphcCMqBfvjeh453dnde6Zwt+/kvFu3KlUG7c2vY5mdSkldKC1V1TsXGR9qyW5Tia9uDZ217/LLqsoEvPj3aa9cWDmS/zAqj47KdJBs1RE/iGfD+uW2sFH1lcFdn0/aEGZvSAR99OGury89tajonbCZGoGysxo0kwx7Z0tUXZfv4w3tqm8ZDuIrkwN21Q/mwdZ3bYytLKzYr/Twpu3z92m3rl3wdVw5s5eWKffPlt/bw4RNjhdLK+o4nR1AOAmtE0Bv5ZjCQPWQMeYOX0ecE7z3oL94YEM+w2h4eY+Udgb+3SY4ch5fO3K4G2bfIMfcjuITewH5xHJkk+5mgI6PNb3zid7pt13Fk31dUSsY80C6dwu/gBn7D12NCzgNneoZO9mN+jmSQW+OX8s+TDXWA/gXtCFbbBAG2IJPWy8uqGdhO9CrP5cXfjBl34574WTTX4xKMue7NJyv6aa+XepLcU8aGfaAoIZbNU9KxITxe9+AtbdHtXIfpw2kLn6vxzrNgb783z9c5nM8ltDfI5qcNwX08IOi04mz8e3SozlFbBJJ0BH9fNIAOfr3ADH2hvf5Nv+i56LkBVmxLfbOixX3efjYKl60XduYyVq0TE+jWSVvC7KXKkY3ILyTmho1nZX1TOJpg/6OH3+kC+UqyIehHVpWw3wl13ccKBRvO5cVH+BmyFWo748EzHz56KKyTdByGXijo3K3NTe/HlPQyST+M39bWptqnsZefQZLD9evXfX8KsAUlv9DdDx48sH7h1xPXrdCj23mBjpNUdS66eGKj7o6vGcS2KAGnE6Cn0xTaS27ffOc/x3HOs0E8hbHDpnCcscCfvoBvhGMpreYU1/mkx+B3U13Dw626JzqQseM7vMyzOUZbkT9o4ufp3iSlsHk8e8w0ZG/xDdGRxG26dV983luXFi0m2RzQvcAFx7J7JAWQ3R0ke+ql3+q6Hp9/QLK/t7/nSY7g4BONVVq2Cx5yGVE7cMMpuRaTvScOtb+3Z8uvV+yv/vZvfIUA/g97s66srHhfKUuGy0ofwBflsmyksAj7VubyWfWFPXpYGRh1fi6VSo5xN7b3bXtfuhScg+3WG/mDPtgmr2UPLXiGGsVEB+OCvGWIm3Xqtjg7bD//yUduo79/+NS+ffTSNvbLwo3CPrJd0mQeezrRuFFCFnqTbIr9Rxqg81u54tP5UuPgzxX9nI903ttJGq5j3FgxyCvQn+iNQD4D3fanF9dzz7cv5JVbcoxYGv2Eh5gABQNwf3QmrwCnvVnto09snMfldJybcA9iPm+fwbmcwyd85A/SiybxLaBlcIwXPwft+dP1roc0Bjwj0MPgvpDHPHzC9L/7l3/1K2ZwqE1GvwBxbM5AKYM9OVLLyxsyFHGbnZ630WEBQXWyRwxJFlYfwXm9cR56/VjgULBJJQEhHAmYlFryBMbXduV8q4NsHDYwSN3GsJ/nNaM5v4d7RHQsuDcIn6V3ZDkMDMYc+BCQP5djxzPlDwaBdxFdPfPMH4gwPT0rQwQwBbAOyPYQcBPwASi608cEgd5+jBknBhtCBQMIWAG4QjCMwhkgU8ogmUvaeR9lRU5kAM/07rL9SsmZjY1vCez3h7oFusM2Npq3vADf+LgcsKkRu3J5zq7duC6HfcJLdGRGhi2ZSVkkmbCQzqeMjAfzERJ4TgOHElKrpLECJc/LB11/axT0loipXfyGcqH0jzOAhBLGISMIZqYfup0Aacuf4eWCdA+A2tHWrh3tFV2JE6jifB6P/tN/uk5t4Lt+cIDJJ+foE9og4EGGP7/rfF3F9XWB2A05YGzqOD1asALldtROJj6yk3mLZmNBljMMrqsweBg5xrK+WbKyFNnIFMF+Oetqa+Ooaevre7YifuSZYwKJieig1+y/EADMzU9JwClVIyNx1hD+OrUfvnxm6ULWRkR7sYsLevugZX/4w9cCqALREtSZ2UnLazxCcojpfDc8I8PUJRqeHFfFR6J7F0ZbwiOlRb3ZF0+3LMKeB+OTntH4zd//QY5kVUo4+kbJJk3IyhZuX9d9BZhqcjAvCKihEjH4vAdsRfc5Jgh73mU7UqJn6jsGCefAM9ad1kGwH2ciI8dhSHzG6gjX0KIf96Ld7riLfgA7FA4rKg7lQBzpeFWAvU5QWPyOrLNyBKA+mknaRTvI7GcyCT5xvtD9uK9nkmhQUSC0C/nwWnf6nWy2pt67hwe+3BEQ5P3SOAJNenSvdCxi49mUB4VaAFLRj7qTtJVAO/c4IRNfL/gWOcOJkGa2XEoylO31zP5Tls1L5rO5jOS9W05H1QMmZK6QUTRAdoZALM6xZydjtE/lfDdbbtyj0j8sn1PT3NHsqO9kbnWpfzUZ5EEBDowKtZ+Z4VbrdR68jiwyAcrsKzwv4CyQxUaGlKkhk+xEz6DfZMKg8JEFNjxDv1CihWwGxoQg4ql4n2wo2gBIPNOYHrGcTW307GodL6pvnz3fsP0jss16LT005KuSzkkPlC5krw7POLlQP04k9y1AufrO8xsX9mcf/NhLfpQrGr++lJzNvMViGWvUL2xx7o7NL74nsPWxzUzfkEMjMNbW9dLZ9eaF7e8n5cB0bDx3aJubffZ4ieXC8oTUdwcvzabzg9jIMw2YbGBiSMMlXumTgyUAqnEl4xQAzYqMfCEtuyHHcXpEjs28ZdPS5QPddvvqtC3OZOz6wrhdnpyyw+1N+/Mf3bRZndstPqE+6lhOzpSe3SM6vXjy2oobWxbqkl3ohO0///p7e70pIHXK1I5Zf/hYdmrI2HB7YmTChgXaR6SDWT7eEn9i31qiGcuiX75atZps7qOXS3LyyMwdsL3SkWeaXZyf2Ggu7Zu4UhufADulCCgXQkCf0gAJjSsTT76hkfocjUn3o5/hEQyvvgyIHv2SiRH1n70DQhp3Nr/KSV8x1mxGHABkxidm+8Ui4uz2kLIEZOuSNUMJqcZx3entE8XSedRoLVfLojl7NIRtSKB6KJq0sOwm+yuUqlXPpE5KH925ekt6Ztlr+JNVwubVB+WSZPLUanIAAOoEJcThoivZx72eCXbSlg2U3dzaEviSHifQsbWzJfB6LB1+Ya/XtnV6t+Tl1GUM4A7oYNK/LZ7snOk+DcnhSUe6pteDZ5Rrw+mkJmipuKdzATuBU4ljSKYrQf+q6M4Kt0whY0dygs8ld8Pii42111aWHslm816SCOCH/cdgeo1SqSbGhT17/uavfizbKxtcGLXV11teXzIWS0gXhGx2ctR+9N5dW1y4JHBbVr92hXWkU0TDjPRIITtkqTAlbOI2IMe/qLZWise2ub5kV27PW+OspfsVZUO67Gc/eU/g+MBKB9u+mS7Zhuxz8XpjzWp1Nt+UfT04sK5T6cz6ma2t7ul9aI8e7NjWetX1fLNVtdECE/Ehe/JkVTqgZEXxo9jHjkrS45ULe/H8wFJyrM4bJauVT2y8MC1ZGLT4QMbG8lcsFZvRuKTEt+Mat4JoHfHs/N6ujH3x1Yb9v/6HL+3vf79pL9bk4EnHkUUtBagxl17XuAOOWWGhJtqu2vvNo0f2288/tbX1ddm0pAcu2IQ5FInZsDAMexNFIyGnQbd0Q1UO5fkJk/ln0meCpbL/XRpvgg3NGnqY1Y5xo/xEKJqxdnfIfvfNIzuVPiN7npIzlPQ5brQlRH1e5uFM+pdMniM54uhRap0z5mDM0GBEbdt0/iOgypvfCJ4x8c4G0bqRUXIMpw30xPtA9qK4X3QnbHJy0p48feLBQnQ89rsoO0yAj9riSckpWcjoBew/mX/YRzDa0ydPXdZTSennaMxeLS3rN8mvgH8mk3U5wREgsALglgKVTgBfdtTfIfV3XM0jmCE7JUdwY31Z7W/bysa+O9DtxqFn0WfJIi3tOx3Y5JPgHk51NBH11UAE5cmM+/FPfmL5nHSn7smEGU4jpXgORDsy5BuSUQLQTGbHY2nLZAuWSGbUZ/E4AWthbVkXt70SSn3vctkDL3z37Q+iJBv+h+313rY9kN48lg5YfbUhXt+wV6uiofh+ZXPbmhqzqvDL+t6+bZaK9uX9H+yL+w/swfKaPVtetyPZKJkc6Ws5fcNJ6wm3LJSSXY2c2+LlvF25HrN33huwDz5K2o8+mZTeDNnG8r4vNf/v/5sh+7P3z+2j2wm7vnhi71zPy4YMWDK1bxPjJzY9c2o3bvbY9Vtd9sGHWfkwclqFs2anbtrcwqR9/JMbdufmmd242mMff5y3lw8PbV33/tf/55y9e1cYINKx/9u/HbR7t5J2baHXxtO99vE7d2xuWHZLcjaSmbGp4UUb7OuX3ihKx1K/nZWIZER2jP23fE8W6TxsY7smbCH+hpZMOLGxa0NjwSTR3u627YvXDmontrUr7EgpQvkicckIvgcZ7gTECOqDc8DG2AXnKeEJeIfAcTDpjp9DJq/8B/k2OIUn0vPgERIg4AkCc6woA5OwEvL1xqaX2GSkPSjk0nLhZRsIihGA4TqC9DrFkz/oa0z2hkQu7DxvyjARbAC7cQ6BR9pDZiB+Casr3zqlPJ9PJtPeJglUqwcewEQPUyqrkKdevTC9t0ttEL9Tqm1lbd1XRdBv/ah7Ut6o39gkG3+H1THUnGZVAft2uO/jdBdml34i0En2P3iFF7aKSQmCkLQVzAvOBctRj/dI+Gsok/EJdyaMomojOBIZIMjEqiWyFnvkH4DJWFH63r2b1pTuW1rd8Unm3/321+KRhv27/8//4HZ+XG29e+eOeJRa/pM2PTWj/snHVV9OdD4bWbJ5IwkfTGSz1wwT0ARLSHBhVRSf7K11INwNhoWe2DxK9g1GeoVzNQ7qV1N4kIS2/oGIzq077tnbrVhuZEyyF/EJ9Z6LU2sektlLwo/4Rp/syddu1Lw0Lqvmt8WnaE9WoVLiDt0SrN4Qf77BsjSYUpUD4svANxUuEfbfl64IfGzh0wvZadGtdFiTfdMzNCbQnAmk7a0tOxefJHTPLmGbq/Oz9lc//7ntrL+2wz35WhfCZAnprh61RHh9/fWyPXr0gz17cl/yVNHfz4QNlmWf9+2h7Oejp8KK+2e2vV2y2YWMDXYkI4Pn9uvPa7J/0gn9+JrndnUhbe/elM980mUHskvwQ7/s0tPHRdsTvlhb27OlRzXh9Lrdu5mw2hGrXFPCmD12Jv13Lkcik43Yofi5fXhq1y/PW895t22tHXsQjoQTVohGwynbX2/b5MRVmxi9Y5fn78p/OLLdLeqiF23pxTPb2dyV7u2RTVqwpaV1S6Qy0p+6LyuHxAtMgIOtkLWMcCF2leQiAs4BXzMmUfcX0R0cQ/ZZeYRvRnyDT/xT8NaZeB5dxSa2jAHX8QLn+apVnYuMoMcwCegAj2y63OrAGx+R8UYvBIF2Sa3kMwh4comO6Tttw7/kDGQNXcE9GH8+CWrje/r99MlxziFoFSR0UZpWeEbH8R8JHLIvFH1HHaAnvH9qL9cTOEcfEsx3341z9HAmWVllMRSPeBJOt34Pi+dISjppN8TXUdlyJkzOZL/ll4oGTAzhtwf3xjQGttHjHGoPfVLDnS78FbQFXQI1gj56sF6fXIuPCg2gGb+r97pUPiuhTeE9VskSmWEi1311XUeQm0+vTqAb08dQf6/6R5/wzwNcMTQUdYyIXSIpib2KkEb29mAvGxJoQ+G46NMrm7OtsWYlVZ/V5WPgdx/LF2g168IrrFru8tKro9LH4yMj4vdWIOv0X8+HD588fiwMkRBeOtKzTnwvoZ2dHR8TyvhgO/ANwLOUx2Ml5KGw1tUr150vuWZ0bNR+eHDftja33F55qV/opptAL1iPoCihby/TI10Z8BfxLWISosub80Qcf/M3AwM/of+dyn5tsBLEf9cJF9g40bZXdudEPHWua3qk00lKIW7ZkA6V0PiEAO1BZ2GHaSKjjW3yyRvQEbrPb6vn61d0NBvNs9cGLeCKsvwIsDZ680f33rGY7GdY96XU77kGf/+g4pNxTJAH4y2+0u/YWG6O7B7JXoJLfUV3o25p2aG3G3WTyEF85lA6vCAMSmUP9mb6/slj6xNv57Ij9vlnX7jNo9XsLxgXjkwk5bOBF4Sx8TN3SzvSq3VPYgx0h1PLsSq2KBpP2ar8v83dsvwIHRfhuF+AwwNeZSxZ/Qa9wdCU2IN9SAQ8lz5lldMvfvqRbL2w8/qu/fBkxZZ3hKlkD/HNSVaFjuAf+BhsT0PA3LQHWkN7aATtg3gtPP4mZiWKI7O+skAP9n1H+E1vXlzH7z6SuiFvdB7yRW/5m985jz5wLbiGv3mDu/Dj6bNn4ut8fofHmGyH59Bfb7EP5zCRhuy63tAb3uT34NkB3gJTgePoDwm0XEtn+M25XOf6h/55AN/f6ofOw6qh9wKe5NQL55XC8IgnovT8n/7uX/wKI+KMIgEiIwoAcnDMLtpH9vjRS4E7gtcjciZynq3i9ZN4Qxx9Ah6pB8ZmoGS08hvZGGRTUXMVArIj+EFdQOWsWyB/zI+zzNEzjbpw2DUQPVK07Kivdkg76BOGPHdnq2+ANoqY6gbLZ3mehlmn6Vpgqgjw+vVr6OCbjGDoPFjJDJHOhyDBBhtqnwjkg+qDq37wnX550FlEx8nUm984iuGhllthcsQGZCgonUNmfjqfteGxYTkS8zazOGdTMwJws+zwnrPxiVHLF3IWo/QHt0WZSzExc+uRZx0J3s5uwWDr2cxG0zbY1QXNx1eteNPmwCjrb/rh1zLOMoJSxsSlffZIAuVZ/zqVzFOUCYF1gpOsDPCZSZ6tmx9v7NrB7o7oiFEj81mGR/cgCBPYb3+Ck0g3Ee1Z8qQh9rYEDEeJkj79TU1AfmR/gYPWma3uV+xYCmOKgHsqbuwaDrDMT4/Z4FCcUdO5uq+ex3PICkcYarsHVjlq2vDMdJDVIOVaP2zKId635y9fuQOdleMUiYaskJBjIEWSvTSnu6mfup3R58aZPfp+ybIai2HxQ1dYoFNtPK427I+//8YDF9B8Zm7KchMj1q/7SU7FV3ROLZNRPhXg7xNRuS9GRRzkSvbZo3Ubnp227KgcDdH023/4zPZKVYvLcaZ2KFllKN/529esR35+d71o3e0DCOjjKG5UvyO28v2qbUrYj6V0t4plX67L8lb4kgwdV3ZSlBgqSlNQn21IypnMVWjOxAZBas/o0Fgw9gQQz/WdDDOC8McS/OOm5E4AgPuKcXS9ib+7ZMgzav+JxQXew+ILaAeNggyuXg++0Q8cJyaDqIPMhB5Lq6gnSSYdm7LBJj726gulkchU6dX3XIINr9nQs8/GBAQAKGREoxQDQ6lL1Me3L5cBZEF9LWQGbGaCDISWjG0QkGaZMpnOvvQYudV58F8imZSeIKCr+2L8Ja9kchFwbcmhJdAIgKUMCXXTyUZmwqtfoEZNcIOPASQjlKA5WXXJuECTlDXLGZGFuOS+r1+0EWg5lWGk2egFjADZNwQdMRZxgR81yeWcybde8QJ0rNePgs2T9LwTtYkHA/pY2eS9Fp0BNIWRgn21tGPFo5p4QE6F+C/UG7ZD6eKG6M24gEoIqPV0Uec+a+lo1nLxvE0NL9j+TscGwuOWzk7a6PC0ANiEHIjLanfWwrFxtT2m9oiPKVcgXgbQDUgH93ZFrdZp2qXLZfFZy778qmZffFNW+0I2JmOB84DxJ+OSUgFkKRD8Rj+SjUG/+tRB9pbw0lfoCfGCl7nRWLHJZH+/2hYSqNkvS47KdufmpM4/stJW1U5qdbt785INRBL24METz/heWJwXDXutomu39o7s6p1Z0bPbjuScbZcObK9S9ODh+GTY/vrvFqyo+6QSKQGDjvRH1a9jwlrDI9aUDRkcsmrl0JpndeuLj8nhFo9N5SydoPRIw5cSsonv9Ws5OWYx8UCv9AQb9sbk+A6JlkkBnX67dGVW9GCvlR7L5eNy5HO+cRWrHgjAM569XYCBsP3ylz/2pbBjkrXLi7M2XMgY+9CwCe7GNiXg+n0/kupx3Y5adRnrPs9aZiUFm0sySUWGJPVih0dGvVQDZUtOpUvTus8IK/AO5QDJTtbFM/GoZEH6n+Xa1Bm+fnXeVpeWzDdA1PgAfuDduZkF2fRxAcBhyw7lLJvJufPU6bRtUU6rGiIgmZczlLArVxbtz//8QwvjiGAP5NCyWs730VB72Ri3oHa4KIuvk9Eh0SNj47LzGbWbDQlZ0cAeGpQ4I+vn+qUFC4t/xqTTCpmM2sB5GbH2hU/QhnTPkPq/s7ap/tRtTMcuzV+x6alx8Ujcni+tGhsfE8D0CTbRncklAHFY2CEV7rIN2TbqhS6t7AnIkpEYBKjmJoctFVH75Sz4SiPJe0QylpSsmuxTWDjhRMcOqxUrqd27O9uyP4eyN+bBntJBzU6aJxYLddvHH96yw9qGdFlDNCbrq+6beg8PD/tEHfsboB+j0jVkj+4dNMUzk57RlBrqsYlp8WR1x8ZH42rjuQAyTuWg9IUc76bZQYka4d22sy0nPxazy5OjduPabZsdW9TzUwL0cTtu99l//N8e2v/8H76yb79asq8/f2Rf//GBlYrHwl199h9+/b0t7VStLsxAkJ8JlY50iLSnO/P87Sud5GSIIeV4yOGRLpPVUdsoE3Nq6xs79vDpkn1/X/f/4zdW3S1ZP3sN6H5CZnYmJ5zyKGSsHpSPpFvkHOq+jsCwp9IH2M6Q+rAr+v3686+tddHnqz1rjWPPWhqQI7qs8T4TX52eiw6SIfaGYa+Qi06Xff3t915aaUB8PTI949nJbAo+oHEluM2m5+hiAHS9VlO75cSK3z2jS2aVCUlKjO3s7avvF75/xtLysm3I0aS0FUkF1DklsPDPpUHEs71kkLn9CwmwN90GsqcGm4XFvU72kL149kI2R/yntiU17mT2ALY5RtIe9jGiPorwNpQessJowW0QxuJEenVnY9XPWVp+rbZ1SXcI07CqU7Ztv1gRL6XtvQ/es5mFBRsZl1wReBOv98jGsNcEgVtsMWVZZEyM1Z/YH+Q+kUrLfg159j5lM+gPcuz1ZvUGN2C7kF93GTRugD/2K4B5v/zqS0F6OqExePTADkSD/WLVtnc2hXtKomlD7R2RLhiyVzuvxE+y6rKLKenLPenxmctzlsgV7ER8XJGuIkjdF5IjmmWDWFYsxWww2mNTs5RMImHoRDhI9juUtpcvK7a2KRus9vzZT/tsfLFj2fEeG8r32sho2Ibz5zY/FbPxsZDlcmeiWVtt0TO6T21yfNAePdqxzz8tyX7u2Whu0q5Ny5b3b4ufOvYP/1tDOqDX/qu/iolv1qx60GfvzMvRFihNCG8Mp65ZJjJhg10xi8t2DPTIKa61PNjJKj+Xa/EE9XTVad/LpVKqWJSyVro/Zd0Y490yk6+n1hBPbu9tyXa3vATlzMysFQ/r9vzVulQqiT44ps4SoqVwTZxVU/que1AKwINF0vvgc/Q/m5zD+2DmXDbjk8asJMHvAWPhXIKVSSwgaEZwD8xC4HBjZ0cYUVhffI1zGix5P/dsblxVNlaM6fk4nWAcyg6xug3sxUoaNnvFzuDIBy9wImVWggkP7gd+wm75Su9oxHmOAIjjVLWJyQGy/dHJyBuO8kn71PGSZ+tL/3NPMOvyyorLNtgWrEHAjwA+AXSwFpgWWrAqwFfUCFvhK7H/DI42ZWTBdvhU4ET4nn4FznHg0LtDrTZCI/rD9Tjc+FXgYnxKMmKhLQEbAiL4a2Dadqtq7927bIMDMVt5XTKTXXrww3d25/Z1uyx7+ouf/9zeeeddYbFZGxsbly0fwyO0xsmF7Ui+9+QrsScB5aE8JUjPZOUFE0CD4ZjGG9tAuQzI0eNBC/QaPltPlzS1ho/Vpy35PUlhIMp0nOjerPxkNX7lsOIynZfP2qXztzfXrLIvOWiJr1it2jjS55EI27Jm7dD92pxwTUR6lcmS5bU1n+RCJ1CGgpUw0IWEKfQ8mBu+oywKtboJWLDpNJPs0diQdDXBRbVN40AZPzBOMhl3jPPOrXft8twVYd85tTtnr54/tWcPv7c+7is++NlH79h0RtfJPl++fMX18LZ0PxMwPejgeE5dS8h+JfXOSeeo36c4Xn02O7sgnVKx7kjMfvObA3u93rCOGt6UHZkdDdlPfn5Z51EnO2J5YbyBcMK+/qpkv/ib9y2bnrW11brokLaRXFz2tNtO2/323t1bFupO2Wef/WB/8Yu7aqeOH/cKJ4/b1lbRy6hdWZgW72c1LgOWjKWtkJ+S/5OxpRfb9sVn39rayrYnc0CD2YkZS7HSXHqnWzZvY3tP+Ceptm7JT5Jsiu4kwWFnvHqCxkQs7z4iE4HU2veVVyQZSSsRLzgXBiaJiJIlyBA8Dp4SuyI8OieIJ8Dv/MZx7vG2XCUTSV72QtzIZDS6zjetl4xxf2QHm85qEioYYOTwkWnY24xsbAkBQlbDIOuUzOKYLtfP0jGSd3QXf9OOt4EwrsSv8O+Sc1bXg0tZJYF+c+SiZ+EnsmLaS7dKmjjPN81Vu4l3oCeksPx3Pwe7pL/l9Op+BNPbbp9JwMMXYuUa/gblMym9pV64v/42wOe+O23XG8yJr+mBO6dnQHfP5le7SA7lPPRU0Efoje/IKi+1wSmhZ6N26a1+p9TeYJjkU/iz4TRgXHyFhlqDfOHzI7+UqAsJj/cOqH1doqP6ncnEdb38pYr8gxNoKX9Mj+IdiQsrCtdFk2lPKEKXMGlE+ey6ZL8i34V93Ygr9Oj5rMJmtQMl26aEN8ip97iBeAS9SJ++f/DQUpm0dALZ4C0bHRmx3d1d0aoj/2lctmDQ41BF+SzwBiU1a8JyRek7rgHvoufv/3Bf46NxEl1ICPR0KfXZyUScS28mT0VF0ROqSN70N7iVYzrZ9SVxCmyLCOT8FAT1oZ3GgfOd30R3LpFcsdm4BtJ/7xIWJVGjc8YmrUEpYVlwvc/0LNk62WzKPSKPnO/31PN53ttPJg9IYCRew9442D/8euJv8F1DeJROzUxO2rx8wrcZ50wI9AqnFktlnyDx7HBvOz3FDxCWFj08GaVc0ljGvawfgXMmokk0RGaJA3JNWTp6KJ60kNrKxAx7SP7uD3+wu/fec58E+8Ym+cQkuns67o8SpGfcaCurQ4blb01OCPvIdrPShbYxUTUun5G47NffP7SKdCijRfJ3wMgu3aLvG90SDI3Th/4js4xBTDhyfnLE93ZFrz18+dpWd6vWPqfUaFx0JIEh5G3vUx+8bO6gcJba6Lha90H/YP/BPG8D5MFECeMY4BnsJJNe2EzKEaMLGSfnEd0DTIl/Ab0ZM5dxKKj/cX+PR+mNLDg20I2C2Bh6ustxDuOCXIMj/GK1GTo67ped4bc3Q+n6gvOYnOeQx9V0L8YS3USMDWxH0rhPBkqv0hb0gU8K6BpwCHFsaAzvOG5/8wxiXrz5w/kfXtS9sW3YiZ5INPqrshTL+u6+PXyxbDsCput7Zbv/9IUY61DObsXB09josABK4Z+FCwNJwM5rH+k7hGWA9XQdC45znvrujWTA1rb2bHW7ZDkZRYAcQIaaYj55IMMM4+CUuSOqa8mcRyGcS8G4w6WOMVPJWHnGvgaE393IiHyvXr7UwPTZJTlE1DtCLTgwoq0EB2mP2he031sVvCGWPr39fozr6J/apPszKJPT43b11jVLZdNyNPKe+cUmcTyPJdIAY/oMU2DYAP8Evwg8swTKB1MDQEYzz2K0vX3+LIQ6EGz/zggHrfC//a1/fo3/9uZvGPbN72RyYhQ4jEHhHWRm6zIEjcHXwDNzyTWiBjez441tq2wLVPTrRBSq+osi52H/PFvPg/Umw5JjXoZE5zhwFvP67vO0CEMPY+pcwVbbkEN4VGvYeGbIRtMJN8CNYwFJCXk4kwwmIGiynss9LyQcCHS7XLeyQGJ+fs5nJOGP+lFbAG/Pfnj42IF2RqAxFOqzvIBORwZy9Pol8cSZt+OcZU+dLnvxYEWgddSyUxPWHZMi0a+H5Zp9/k9/lFKNa3y7fXLGg/2xqPruBBYratxEvxO1NeRsw4yzk0BA+MheLe3b6MKspUdHZJxO7P4/fmY7pX05eYNyWgfkVMsJlyK69N47oqsURF1Au32k+ziVRGcENWTL3y7bK5Z1CaTtFcvie2pYt90pQWgRWJZQUsIH4JsfSnqJLVYdhEMsvQzuhxJDLloCVcgCRoZMsnONz6EU9KGcTOqy4nyGpTTz6Yyc0VMbEg/36DlDMjBSH2JRwFCw1Ig3ygSF7csgJRss38JoVuWwNQWI4AqyoDAKkwIEVy8t2uVZOTM5GYpczgpy9JiS68go8awzAT9q9TEjTaABRdwWD5BhgLLG9sL7gLpsoteyQ2E3FAMaXza4w5FkhjfULxoIGJNxwbI09lmgvxhjZI/6yRjCCzl8GG3ACcsGmW3G8SP7a3Nn21eyEAA6w9hKR5T2Sr5pLbvttxoEDMQHOicrmWcvjM45dZhFc9EFh5GMNAwsNdbRHdR8hn9hFs9YVl9ZfRSWcWaiA55iUx2WT9N/n4WWziBjr3JQlYPS1rFu+6cfNqx+ypRQiGR+K2TGbCw7biMjk5bP5MQDSTusUlbgzKbH5SBFhyyfGrZ0MiOdlLEKS8BrZH11CTS21U+W/Etf9sU1YhHXh5hlsmXr4vH4YER/ydHr7Viy/9R6zh/a7OV37Df/W02/14PlgsmE9BwZNiFLJdK2X9yXY9Xrk03MHgPAqQM4IpBw+9ol51+CAt29DKpoKXqNTfXbyLhZef9ABlq6sFe/95wL7D3V+J7YrTs3LZYI2+df/MGzaMlyfPDgBytVipLJEwvHRL/zsi2vPtdzBWKyCdvYPbT0MI6v+nLUsHt3c3Z5scfmpkL6jNvCXJ9duxKzqwtxu3aNurox++CDUYGXmv2rv87LAVqTjJatMNpj84s50bRst+/GBBz25eB1qa/SNal+S8W69dljM6NDkplji/aZ5FEOYqpP3/tsOFOw5RcbLrtMHEDb7u5Tu3R53I4Pi7az+9rKpT3bEhje2du1aonMPDkZnQPxGRM0rH7rNjYinJma9gA0+pXgIoELMjgom1ejlrSA59zctI2PD+s5ku9yw25cvWGL8wv28sVKUHpAY8zE1uLCpLVqLctlg5roLNtsitbJeFrjJVn2wA0bebV077pFklFb21yTrd4U/yA3Zf8kC3V6ZtY++uAT29st2trapusD7CN1JjEJLMNl0ncsV3B9haVjMlGN1DW7rpsIdKoRdlwtSyVWpadPbEA8Tj7T/s6mPXnySOef+0Z1h3ISttbWJNdm6YjwhZ51WNoU/DZb3y5aQ/YMVy2k5+K8wZ/srXOi/v/FJx/ZhGSDTM6vfngmJU5yAQ5xSOOxYzcuLdjc2LDtbazb5Mio5WJD9vHtuzY1nLVEPCoHP2X50ZTNXx2x2+8u2J17s3bl6rxFZcfITny9+spEKvvRj29Ivio2NT1kQ5k+6Qo2smRDQYFE6YCM5KYlmWeTM0pYtDsNGy3krXZQtlioyzeY31hZt2wm7LopFk5brdrSbwmbGJ6y0eyI/dl7d217uyXeG7HrGmMCQtvrZXv28KVVy9L5/L1Tt7XVA+mMQdlV6U3J+3Gty7765onV2mfSRZTxOPFSHQMarBigWGByUHafVScsbafMHln6wBYCSN2AX41fQ3J1IBx4ILqqiR60ZG+mK1fGLdwX1nXBqqyOdBnZWxp64aGwB3uOxFO44k2yzGTHG7Jxj9Tfb5+tWks6HMeT1VXYk9ebm+K/IS/j0pKupna7B/sPjj3AnkplLJMfk47Lilv6rC1eZrO92tGxO1c4I9gsQD+2sVrFqSzb4fGBA3OW6VOCgpU68VTCqnKKDg4rxn5Q6HRWdgHyKf/BJFBNzi4bDPuKS90PO8LEG5Pem1vbfn5EDmxGdnlTfNpUX1k5wn4VBEd5kXHMahmf6BW+AYsN6fzhsYJ4MrDbJ626HezveabQrDAP9oLNczP5grGRXkq8w/dUKm2DlOeQ7QBXMYF/IhqwcpayHUPZvJzvvGhPqSdW2pBVS2Y3aE86X5jIHSCN19sX2XUAG3ArJSAI2oCLCFaQUdbV1W9/+OxzH9fR6VE7kINYrR/Y4hW1KRcXn4Xk5M+pHy1hBaE+0ZZVt7Fk3GZm52WLKpZIshy8x6qVY/Fr3dhE9PysZr/8u0U76ynbN99s+obhDx/s2sP7RXvxtGNPn7Ts2293bXv32GLppPULV63tnNv3j87t7//zoX31xYF0qOz0yZFdyHnsC0k/iPc77Yj0CzW5hSNkT3c3B+zbr8rWPJZtPzuWrMeFk07k/O7Zg4di1POW3bo0ZtEB9a2ctQ/mfmpnjVHrrs3pMyc9VRcuKOt+6B+CHfoUZgVLVGX3kVn2i5DEyI7IHop/cLKYDC+WpPeLu3qusJb8g0IubROFgnQve4j1iX9a9nR53farDbU/6joUh9P3TpIQsUKO1R7YaspzgoXQbwRUCZITaEe/MUlLYB+MhuMLdgOnE+RHR4NxwFWsWoR3CCoT7EfG9KfurmHXw8F/U6NjGptgtRbZuLw8cC6e8IxAnadbu9NLEJg24H+QhIHseNBcf7OCi+w3XpQcIDBDsgV6gs1k4TX6ij5mUs2daf2tljj9wHn0DXzLqjlqarNSJVimr7MEFgcHBi0nu6jhcGzp+E8YmOAH2BBMyUqBQi6vZ4H1WEkjfKNngQtZGUDZCQJOTE4yMUAGIAPhyShqK8F+X+2m39Etx8JDjD+0AvP4hIDo2zmtC1tcER17pVNOLCR5fPbiqQfA2q2G3b//wL797r798MMj+/SzL+yPX35r9x8/97rHlcOGOiR/VWN1JhLghrCyHT8Y+0ogzBOw1CcvTyv+wCdln5wg+HfmOM5XXQgbtkULVrxSkmhGvs/29rqVi5vqr+REvszO5qp0dtMGRUNRRPQQj50eWa9kku9p2S/KBebyaU9MOaoe+ngRiKrL/8GfJeAPnxDoZ2IVnUlgz0skSR9XDw51L9F3e1+KL1g1hB5KyM8iQQpcwHTy8DBBwbx9+uVD+SqD0vmSI9mItVcrsjuSq1PK+DStIFzYpWeyD8ann39l+3sVn/Dc2dsTVtmx/fKxlSVHFV2ytdO2Hb33tiRfD6q2tHJmv//80H74vqZ+MWEwbn/3t39judwl++FR2/7H/2nTnj7r0vdDe/qibpvrCeGLXXv08Fi4TTZzMC0dPyN5DksWonbt0jXb3ar6qreP3r0kvNG03bUDmxqZESYYtrHRScmHcHE8p8HEr+6xpedrvpKv67zPxmXXp8dn7PLCJQ9Ys8cOEdmIxvzhw2dWqmosZO9W1rfFYWTO4lMTjCcIqDEUv8Gr2DSC/5TrQE68ZI9kAL/k7YoeJqd4EQ9B0vFtgrr8SD3BKH7lexCkgsc8nqCxFOwTzpbeEe9hA+OyT8jO26zfzjl+jHhBv/uEgscOgsky9AAygi5AzvA7Cdzh+5yQxSBshB7hmXroP/9NJj76jIlMeL2nRz7eICudZLf1jkfZP3HAwsIvYbUNPcrfUfxunTeoN5s5c15Ex4kR+Mp18bNvCqvz2dhW6kyyjubAAks3njCJS5AxCPyRCYtu1M8eZwlsIrKGhgr81LeBvuAfOolICSMW0JVPUVW/cI2epWP0Hz3Od7CAR0v0HPR9j+zYgNrKlawAQ9d50FA3Y9KAIfM9CUWTgcEe4YK4dIbu2WmpL/JThmLGvnJs6M8eP0wQkjx4JP7s6ERPnA3HHAsSD6CcC6upCPCW9/d91ZePlWw4JbiLwiR9kln2C8yzcbbOpeHQAf/6+4f3hUtkI6U/iVGMjY9LdtbEX2c2JfxO6RfO25cdxBaAz5jkrVYlO2vrkrlntry07H72AHZK/IHdhq7wObFGkobh/Zb4ltLZ7Bmmbngc7+RMFBZtPJYAD+oNb5N9TlyQVQDE5HTY7bXHSXSuxxT1TCYQNLDytYWTBjMmjWjtrgGNg3y8bmHM7pSeExdWHLFwNOWrcRhpqWXd4w2PS/97GReNJUFkLymufxX5NwRyGTuPRWj8YKiU7DYrO7vph8b8BP4Xz7MaixWsYLd+2UNirrQVY0N5vz7ZfBI7ditVX6XZFI0vxL+UzKwhUzqfNkga/T5JjSV7aME37DPI5N0Psj9/9tOfWVFta7Ub8mkHpRcIiEvHSdaoKAEfg2GQXY4zKRvgaibTQ5KRiHgvbF/LjrFnI7HZtxOSMP1bWVDn/Zsnn0In9RXpQG56xU8TIwVLyD49efrSvnvywopHLY2x6Cq6nGicoBeTTtgUxxSSQb7THwLcJCFwzO/9Ztz5TtyBOChjwrMQNa4nToFu8gkfZFTfPbhPexgz/x7INfJJH7wftIFr/Hy1Sffm2WABrgVPcK2vvuH0N/fgD9qHPvUVOvoHdmR1EUmSfj/4k7bqzVjzZtzRg95+na+f/DjHYCHwAHrdcQe68g19WakF/kJ3MhbYBWIu4NNSWRg8EbeeybmrvyrKiSvL2T+RI1DWAFLn27P01UDqH9JwsiwLhWFvtId29TDevvRB/2g8J0KA4B0ILI0CGJLhslc59IzM0alZG4jKaSFgJ8eAgL/I5UE7eocg49B7IFCE6u4LG5vf6n9qExBBz8SB0XMwMmqCBrjHVuWAD4ppqdlPENo5VBYLJaGmBW3ydr9pHwcdKtJ+Pv70nd8ZUAwXGWKpVNQmZibVD12v4/SXN86fxlpCFwQmGSBm4nAOyTbT3YK3zoVODmphBp705pMX3/70V/D6L39/+3p7jHsFFwX0xqlEuaDw/ElqP7Pweqy/RSIHjcwgwjn8reGxIwGKg51tkVY0fXOuf9E9aes/v3QuSozx5M2oB0wZnMd3GJcvMHlTjLldOvRapGO5lA2nYtYlWjblLBamJyyaE0BBiAgqcHs9j4wwSY01izUHb2PXr1qfmBTFXNmv2voqoGxZICDkgeRBOeI5AZ2LyICNXl9UmyRUAh9njapdtM/s8ffP5XinbfjSgvVGBBzUrWM5nJ/94xdS3jE1tcumKeMzMSxnUk4iAoeSER3ZpKxVLclJl+B3q12Mn3itLZCzvX1sl+/es36iPTK+3/zD721jdy8AKCxxVdvauveluzdkOMQTx2U7bxDs17h4Z3Fs+m3t0Wt7IcOH8SXjiUxkeEqc54ouUCy9PrkRkuJOicdiAjCyrHYmwEQZGDZ9Y3aUGtIErYPa+TgJwIguNxTUxobP2ZySIA33YpVFREon0tdt2ZRAnHgXRenZC3p7O9ReZADZejtbSt1ZMrp8CamUXlyOKxNLx4cHdipZaMnQdOveTCKc1mvWOjqwPo3xaCGn1oiDJNNeSkry63Wv1QbG4S0QdGMpOueHQnZlYUx0kLEUmGHMcSwPD+s6X8BFIJaMOhScTrKogCh9dv5zfqLGsoCMjDxZ0ihcSa5nwHFNqVLy+0HjTCplx3LYD2VImzUC2ynryGGkXcwuQxeyxvgbg64PN7I8D+V8dBQExSmrgAHxVTXqB7PtlDLz4L5oRmkh+okSpixDjLIcupfX39MzqPVLSaFiM23Z4Rm7NHvDFq9es5mxeStuV+TchgVmIzY2MmH7O0XPGErFhpwWA30h6YAz0XZQQER07gTP7+0b1DtqrTPAHkaQYxgrShDVrFreF1juZ67VHbW7t85sonAh8Ndlv/vHiigpJ0Tj9dEH7zugA9wTaKIe4cjYsMWTMiICqXX2ZZBDRj3a9967687F0vIrARQBco1lpjBoQ7lu2RGyMAkKVGSYcPzFkwKpPzxY03kpqxb37VDysnBlzNIjF7Z4PWlTiyGbWGxZdqRthYm2jc50bPZqxPrjcjQvapYaiQg09VqoO2J/+YuQzUzXbGTULJM9s/ywrsvVbHi0aensgaWHTkTvC3v8tGFXL5tFEjU5sWbJITaWDdvW2q63cXCgLZ3fZ+l0j5xCOaUjJ3LcKSFTtfFxtSPH3ybA0rChhPhJNuK7+6tqR7e1cIAQQ8nNDQJJktt8btSDlfGhqGyfnI5QVI65nJaYwFPvoMUz/JaxtdU1dzjQRdTironW8NPwiGyvGLvRErC2E4Gilo2OMjnRkBNZEn+SRXNmz58vS0YPfezJcp+ZHLYhAg8vX9m++LtWb3tgnw0w90tlL1fA5AAZ0o12Tc7hscYkZNcvX5a+iFhx50C8TfmZbfvmm/u2srJuz6WDcSYcTEsYmIRoNlp2qPsR1OoRr1d3d+youCeZkxbqvvDJNQcv6sTEcE7OmgD+xYmFpJST0t+JaMhGCnmLyn7vb27J+Dfs+sKceK/XLl+dsw9vX7awdHEySomAqH395KXVJVfs34OLAA5h8olyRXbetkH9Xdrbk17etZdrm8YyYiYl0GU4F9Njo7ax+tIODio2NBSXI18SSK6KNofCPPuSx7r1hqVPwi1rdh3Y8UlR9Knays5Tq59XbG4xadfvZCwUafhmoLGUZKBZts3NVUtnUlbc2jXBOtkP6TnpRNqMBaWkT3Qgal2nGl/91isFsLe5Z0PpsPRnx6ZGZi0TKdjixKJNF8YtH89ap3Vk3//w2jLJrHTCosZWNkYyPTU2aePD4y6Hh9WWvX61alGNBRqQlZME0MnGG0omrE96PCFHsiA65yTvrHzISS5j/d0WFsnSTOLpeLjr1KI9Z5YKdfuEFhM2/Ro3QUPpZjn6LVYXdXt7FxYnA2dQOO5IuiSSjIgnCDRiic9tX3r3VPrmwdKq1aSP1vcOrdIye/x6247Oum2zWHH7BN4ry/aVqnpXZC/UdmqcklwQZMIFk6vpzJClUzn1SU6knD82ISP7uSydwUQaThU2CTpzHTaMQLqMjk+Et0+aFqUcl+wFzsGeeBI7T0B/UPodewGOIhiBzFLKwjNVh5LSp3IiZKvAeyyxx7G9sjAj2gblCEfF07NT4x5MQCa8tjXOGBjstCUdTdasbHGb/QnSNirMAfbxTCPJMqvF2DR34fIVm56fl/4fU18GPcMdfIxjyzqJc+mXSCQpW5O2oUxBziFtlMyhwIV11RT/BPGx6obsPjZtDP52paT2BbgWO4+j4zhP7WBS/79M9DgUr3Zp/H7/6R80Fh0bmxixM41JVTpj/jIrI88lY7L5DZ0v2WQ5/6Da0/G2dqxSrkt/HdvG66Kwic7dP0Ai3LE/PCpKNw/KzjSlv9QWtWuwPyO7kXCaUfqOUnpsFkg28KBkO57uFcZKqh9dNjpesH7pUFaBVKshW185sYOS9FE7akdb/fbyB9nj3qtW2Y5Jp9fF2912796CdeqjtrRm9vDJmXTJiE2M5TR2l2xoYMZ2tw9sPDqmNh1adU86JKoxFM1ox0BvSGN4agfiz7Z0HWWtCLgyycLy/rYwz0G1Emwi7Vi82+LCCKfCBe9EhUHzQ7YjvVLe3rJi+9i64Wnp+YP6qT1+sSr6sbosyMTyYK4+wRKMC4FUQEerIb9MPI1zBx4jwE+glTZiBwhYE5jHTvjeFpJD6Mo9wQhMvnNdS/y7u4+Ow4fhEaKbvois0iljRr11HFiy6Qi4s6cQ2dTgHmQEzIQcgBfI+kPewVJ+TPgYnEhgmP2LwIo429gZVnQQiPQ617qGFYK8aBt9IFOPCQXwGffzwJvklGDOytqa7kXSFFfof8JdlCuZmpgQTxGgwCeUbZA+YH+CiOS8Uhbu1rPJfuSTPnp2vtpJG6HrUGpImDDrpcSYdKDN7H2APcSfY4whEhmEjAkTCIwJ5YpoJ9ISkg2ivvydW1csMhi1Wks+iGxeSvdkA+HrN24Ii+Tsxctll9WYMBv7jpDcw4RliElgAirS3CKmT0bhv3lCiIiOPwDtkVswNLoNmwo2JmOZcjls+OurOnR/Jjwoo/Py+WP93hK91d6jkqWEb86lZyh3SuC0I314cla3nHT9vOzC9XTMbuYztiDbuDA9KRvf9M3K4aF+vVPplJ2qn/BJUn5ZTLoR/YHPjX2j7A9jim8gcgsnUvaB1QUnkvdgzzJ80Mah7Gxp3xqUSQxLX3TH7OFOyf7sr/6Vetove7gmf2LPdvc2rFrRebLJNy/NW1M42ye2y8LpGn82296W3W53uuX3kvgXsj35nIfH7H9w7Ik/B4fSP7vn4r1xe/eDT+zdd29ZITNiq8srdv/xN7byet33MMiNjlqx0m9PXpTU5wt7tbZvK6stfccvM3u1umOPnrGXAqtYT+zFi6duU0byI1bISm9Pyy6z199F1A7K0n2Vmu3JT7w4k+7oYd+ybhsrzNhwdkyyr3EXBkPO8Jk0lCAYyWuvJ1ewV82xdAz7SrGShU0wB6TrsHlM1sJ38CJv5BkZRcY8DiDZ9okp8SjHCMwjrwRxCYLCR+h7/CJ0PbLL+PKd37kn90A2SMJiotL3IdN9mOQHy8B/bwNtiKJuqe/4dnCw/roQl0ow4E8sEefBp743lHhPR9QmBPlN7Eb+KGmcuqP0gK7TRdgAdVM0FUaXTx2PhYO3cArvZGxQdoG/B90nJpAfEb6JkCSkv9mHkpI4BP890K/vA7LNlBolLoJcYc95FnENYh7oOSbPmPA7ka45x46pL9AVukFHV5j6zjFoQP/oPy+O+b3UD17oaiwh1/KdJxE4DIKHOocL/d66j4RqINRryVTEZco3SPZn47PJZiPv4gPoxeb2sWRY+CchHRnYCiY78wVhAflfRwfEBmQvZK8I8rMCtqdf2Ew4oFf+Y0g6gs2OmcwksI9eKUvOg/041Q7JM7qV8lpszkrp2W7iImpu7A2ORcd89+AHT6YEJ9AnSvLsbm+7ziTYz+bd8Bk6hGAy+ANbA/8SBKVSSEztge89MVUkEgu5nhDpPQZ4ogP4KnWNh1SljotLRBPKvMAgnuirvz1WJ53AZKlu7boT7IQPhtbkb87zWKP6C+YkEe+so996stabnLZGd9JOepKifVx8JP1nxHJGjD09AxtaV7slD+JnjzVI9rg/5XCYIMKmOG6S/0UZH7Aok9yU7fMVMeoP52ytb9qmaLu5s2U7+3u+8qF6fGw1yVxLtKPfp+oP1RqoPnAkOaQ04u5B1bZ17qvNTdsV1qiLLt2ykb6iQP0jQ5xVAhJQycebBE79Q15zmZz8nQ3brZRscmHW94+Ja3x8AkdtJMmUMafqAUlJ6AtWcTHpzt5P2P+4cFhFx5h4eba8akfyJWWhnL684HN8Az49lqRjxHo8UZSgtPxibPCgZOy2bOLY2Ih9+c13trVX8VJTSA2Z+9gPj3npWspK6QHOX8RvSK7mvty/6bpN8uAxMj1DbyQQecHO+DXIqC4g0YbfaJ+frzeTAugB9jdBV8HftB2ZRtQ5F3ln0oO/uY74FKsaaZTHtbm/9NfbVZCMAfxL+WN+dz2jv5Fp31AbG6570gd8CuSA5xAngj+5B7+ig7kPsoHuYLKK456oqfHysqMaO+6P0DDJ65MWb66lmgXjSkmupuw80cCeq3c++lVYgDUUYnOnhBsVHGiCSjIFGlyCMn0CxKMy5nkPsKlVkMMV0dtPmJ63B37VIL57gFCdoLEEoVnOuls5tOHJWYGSuAum1/V/8z4jSKLGX+g6mSUNlphQxENRsbwMj9NNAgKtZ6KIfXMNH6gLe73ySgTttbmZaRkJAqpidTEKQglT+kh684M+QBiuJ/jOaYFo8An9UMwikAaImc+EB/sn1E76+9YAMGtH5qIMhWf5othZ3iGHmP7TBgZUipIAJoo/YDyYUp/cw1sSvP//X9zLG/P2DH33K/jkNw57t4JgP890+uh3jD209zHSeTAybWF2EAaFuWnPsRRPdWfHAyXcG0b06QJu/+b5//yde0vQfSZLfYDBcEzcqPs5AQXxLZvSWOsCLmw4NZJO2GhaTproAGDITY9ZPJeUBDNTJ+GANhprIwgtB7VVrNtO8dBGr1+zbtHVA8PVum2wQe/Sigx5zDP7EZwsJVniERu+POeTB2di7E7rQA54l60InA1JyeUXBcQiUhIiTO2oYX/49WfGZp2M1/TMpOXGh21Azj2BaA92q08XAiYnRxX1EfaBF6RYRcuOxnt/r2ljC5esfyhuXafn9vWvP5fSLnsJDZY0dWS4z0XwWx/ek5IXRQ6K1tuhrldAV7fYF/229nDNnsshQbEDLhKJpDs8OLbpVMJioUHPRGF5Yp+uTXlJKN1A7SQTk42f3LGXXDD7yohSnidQGN1yWFoelI1LvimfwSa5+aGUDeoeUSnSAV0a4rs6GdI1ADtXVFIQLrOSPQLD8JWYwmsBBo6G+EcKisAS9c6ZEUZiCWoQ6GdKLioFmtB9ogJYvV0C5oAEhFE0hx+hAcYZbsOxQ6jpWkjXkUk1PpywsXzc6d4+a0qxyXnEIdItCHrjINJer8kmvkGWWxobdI5Mvl8H2MBhoyQXzhp0I8M4WMrVcaPiGQXiL18JJAPuS2E1zsEEidqk+/EMaEIdP+QAR5pyCf5MASqysDGUvjQyMyR61F1nUmaBlRlkM2CcqOGOM0zJIS/7o/s6CNF9KCPRo3csnbb7L1qSH41hR+fImEcG4rbyYkW6qN+NGKtSXrx4ZWyu65uPSw8S7KccWld3vxxHwIcMmn4jmzuayEinMgkgJwHh1PgRtO9orNgwGOCMniAoNDV5ZPl02KpHJmc5qnNOpful99VK6sjv7e/LgapZQo5ffqxgYQHuk9OGNVsCN9xX8szkxquVVfGK9Keenx0ZFjDZs51tVr8M2E9/Pmx9AzWLpQZtt7RpoSjc0yfA07KRaTmMhT5LjndbeqLHGl0Ve7X9wuL5mOg1YKs7a3YuuxhKDNnK1p7Fsn3SJWE5SRXJ+4b9xc9SFop17ET9YQM4glO7pV2fMCRD0CdD+wbtm4ctu3FHxjLUtnDvhfWHoMm5vX61b4tXUhL6Y1l3OSjW1Hfp8K62uEG83yegeyYnrk/8rt/rnZLaZfb8+Y49f6rv3ZIjZ3GBDhvwSZyXr57Zc72fvHxpz1dXHODt7pSt3q7KUT0UD0pfXgxafnja1l+viq+DDJQgc14taNRsfHzMgdOJZAEn5uSMOtFk9w3a+uq+9B77RlB26tjlluBfWOfnM4PuPDebDckeEzxN6UHJnLwoAgGDPeJP6WWpHI0btdFbtjg7acmBqBU3ixa2mMBZTOdHbfnVmlU09mxSzv3hO5lDtTGQE8afjPERycCIHH+Cn7l8zlLZrGhAeY8uG5KOmxrJet38K/NTdvf2dbt2ed6uXrnkdmV99ZX97JMP7cblRem7sOXzaRsY7LV3ri/YxEjaZiZy4t9B++3XDwX+L6QbAjq5QyQFMiiHpdU8tHduXbbJkZiActueLonHItRolfxKlZEFefPatOSzLD5uWW+4atnRC/GYaJs9smi6YZ2+onVFDq12vmW1zp6ddsumDB5ZIi8sNJuxpGQkmeqz4/qRvV47tLHJIemEmvSBgLWcf1aqAIrJbgfMsxKwDFjfqNhZWw5C41QONAFg6Rn1Y3J8UuMwYNOj0zaWmTJryTaXBawlE6fNoPwA8j47PalxOpNtkPMvW3ohZuvvE++e9HrWKBkcZxenNj6Zly5o2cxMwd5/R8BauvTP3r1mY+lB++D2ot27vWBjssGzk2PWPK7a+zev2qWJvL17bd4WxnP27o15+/jeHdmYsC1euuSZulPT05bLZb1MxPUbi3bp8qwdCx8+ev7Kg/3t06CMTEttqtSbtrxXsi+fLNnT15L9w5Z99u1je7GxZ883djzpoyn6gFdwhnzCSGPFZunoSGqigz3Z0wTdfHhY1rF9OZZln5BiQrBRZ3K2YsX9TccS4C6wCLaELHuCFIPsCyFdD1bAJvjyf+yZ+PbtqhOWjuP4kjxAFmA6lZK9jLvMcG3t6MDKlaL+rnvwkexWt0uHJQ9YRQeRs5SlRfsT4Q/ANhv27u/tWLW0ZzeuzltBtM6m4z45QBBtcnZa9qrl9pZ612wmT51tVolVqlVpD9klYQnKaIWjekvnR4QvWJLLKgdWxmJKsR/obTetoiUBAjonEnBAel1YRsc88KC/fdJbNAgyODlHSEFt8LIDbonQA2TgCXPVCNCZffbFH4zybFE5NCurkodjYZmzqO2sHws/5Gx/90AYI2bbOyUbmxhzm1GtHNmQ6Ng5FU7sJetS/ZP96L6Q0yedxt5NmXzWnj/bVVvCGn8y0YOJ6GaDyXEyt+WHyP415AgTGBuUTirtnNru5rFtrNXsxfOWvXxas9dPNc5dWethz4qTtA0nJiwXH7XB85ANCTPdvjFrH9+5Jn00aRvFoq3sHls6PyoZCvmE4GBMulL6a2tvxd65ckV4K6iR36dxZXKO8YCuyAB8yp4KWG1KQq1vbKnf2545RvbjlJ6RzbCflPCl+GBQujHyeNuOWoe2dybfJ5ex9NiwDQ/l1F851B7sX5GeAI/6CDrP8YLXGOQz9Z2sMncK0bHCfWAkAnIkI7hTLAzm/Kq/cTQ5h2xKsvlroh+4xZOQdMz3DGBZPvhLDyQAQfIOGwVOjA47rZELVkCyNxJBej3Wg2GsjKF8CgH1WCwumQmrbee+UTab97HKj+dQsoPj8Dft583+EqwWIBi5syWaHB36PQjA+4a54guyRLEr2D111m0hdhs8wSQbvhp8i61g4oAScG7P1MaqdAUvggDwOeVUKSlD36ApkxFkRNMO7BXPYJUNx/FjmCwEU5IcQgkTgqhgHvQzMk3d+7pkggQzns1eIJSvOJKPcywdcevqgmdtUlKrT/7zT3/+F75S76svv5LezHkpQzApgTwvsSGcFBoMv5FBYWrJWjLBhpXym5FR2Wt8RESZMfPVFHqmy7Lac6R74+9Wi2XPvqeEVFg64u7tO16C7tH9761aLgkH9lpHNEuwokb3wi9gQ2DqlPd1n9hfTk7ZJd1nJhm1G+Ojdlo9sFQkaiOjI74n1wWBOv2ezRW8bdCFoP607EFG9B8fn7B0Jqvfc575SbIB/hCrkmbn5z3L/0A0ZeKHPtZ0z26CZvIXosms0PqgPd0U76SHrVgUVmtLRpe/1bNOxX9pnVf3if8z0e30vNu+efzUYvLrZNDVrx7vczKVVb+atiN8fyxeooTuvXfes/c/+Nhu3p4TL3ZZUbr4h4dfqW374o0hu3ftpichNWpt6eqiff3lA+G9M0sJv5AFPKAxPDtnQ2Z4QjZJ2IpgT0q6bFY06+4atPv3X7qux0Zti6eZrO7vS1g+N27xcN6yyYLGSrLVHRU2oSxXr1WKVU8CECnc74WW6DjsKhNak7Nztrmza8ube85jPdINbOJMiWX2ekL3EDgF86CniVGgN/DJ4RNkHR+NrE4mAD1bXn61rzpSv8RZrlsIxLKCB7yOvHrWuWSJIJlnn+vNfQnncY9oJJjcgV/1v8Av1HfPeJV95flBnEAv9JXawMQ6HhnBYkp7ejkd+R4E9b3sjgexsUX8zjXCo/q72wODhD09EuRt9vjFxYknuXEMf/H8NFiFJ2Tvz+RNYIts9KAksY7zXPEbNpu3TnDZJ7DPH+f6xwayJC1BN3xwyomxzxAWkW46HdRHaKJu+tjpVP8uBeT34Y3+RT558d3p6N/VNNGWN7rQz9H1PD2oPsHkr3z6VMTpyIpe8DxBbL8zMST/p3E7F87pM+lSwrlnbqfPO23fFw38tyNZIkEHPUSItKF+dPdSjkvPCMV0Ta/w1JHsWTCRy7PZ64uJVvQcsYIP3//Ag71V4TD2BMOXZ1KREnX4w5TX/f7+D5Yr5D1TH308Njqq++z7PaYmJ0XHAdl/+dz7Jdcfvl+m+B/ebQgfbm5sCDdQxu1N1rX8Vvwz7BKhzUC+g4D/cfNEPilJoCWr6dn4z2TVw6uexS+bAbeywp83sXgy95GHYADBmYHfz4p+kjqxKyRPXEiOHy+9trXtPZ17bqf1QzuSz1hpVm1987X8nhfWK/4UatdIiId0H4Kv+D34jMQtGUlsB+PliVPSsawOe1sGmfNggqTb7j7ZMsma2ssqO0pdF0XDQ9mhfen0je0dYZE9vfetKl22o9+2ymXbkn1t6rlS6NbRvYkZ1TTGrNjFdkJreEsKy3KpIWE0Vl5JL+g5WHhWhn776IHvF5ovFGx9ZcVYcYNNHkpnHH+yvxOx1kRS12u8gCCUwmW8KRNJMiH6dlW4Bx1PnInERvxVL6cnSqACiLjC675CQJiYGF8iJswgPhIw999Zebu3L1zdFm31TPaKDaqRCI/qXugKfEr4DTvHpB8yi01EZzLB7/pT7ScQD/4/FbZGVpkUQDaZBEMHIOroDPSDi+yb9oH7mVhAt5CMiU5hxRx2GvnWD34s0IXIN7pK+lDt5W/a4PtmqE38hg5FXtEhxFJJ7oTG6EBf6aRjXoHFaUPMSzeHj3SNTwzofsTw0K3IBYkMjG2/y47O4e5qCxNwYMCg3cITOo9+MEmK38/EAjQnJipvQFhh33ru/ejnv4qGY7p5n5iYAWPZlhouIYDogN1edY66zRPUYHir1/ACeEvIIJ0H+73Dwd/eJh6jXiCQ1A/dFRghm2t4fMbYbBdHheu4B+AHBYyQBks1yWyQoMvxwLkJZp+hEcKsH/Q3G/VS3xHBhUhrq6908bnNz8w4ANZdXKCC1QO0ixdk4Zc3rzfH/6Sg9fZPhlLXq+3U2kqnEzYhx5jM/mDA9Zs+PetGnzAXS99QdAwiKwvYDBFAg+ER2+kaUUTHUe68/tkw/u+8gt//y/efrvHP4Ku/qNmPkfD9Dt6cD7B3461BcMCrvvSonXBx0AIp0bdlfGR9nSpOBnoe0Mjf/hz9rbFipmjQmSlgYmcBDKyew3nU3cdg1lsXtr5X8druE4WMjZIdJ6aEXumJgsXzKbwZtU8K6c2zmHHVbeziSM5I9dhGL1+1fvEmAY2j0qFtrm7a0tIrAfuwwGjMjgQaM7GE9VO7+tol65FQVyt71q6XLC6l9PLRmhzkuA1fvWw9A4FioKzJH379B1/mjqM0Nz9thclRGxCQQajoEEGjTqtpJ0dVC1GGRIqemng9GA8Z4L3dug3PLFooNSg737avf/OplQ6rElwpKTmIgBkmCG6/d0t8qDFvHQjA1t3mQEcmmDrnffb6h2VbErBG0AnkAfxRMik51QMaSza8IrMQOmNsh7NpzyCinAWbfjIDf+bAIRgpV05qI44Mho7gs48JykK8MKgxk5mQkzvggf5BnUc5n4jug9wATig/AAswE89sbpAF0S2l2yPDHPWleT1SbtSvx1nGye+RgRROsj7JYUJ0ZGKiHz7X39QwJ6sC2vszNMCUDnAR1vM55tnu6mtg9M89GBfuVz/O6+6Mtdo1taFLv0vhScHRHpSpB/TDAwIBZCBiWKUaRTeWJkILHOBgBYKeIx4liENtRgwvZXnScgSpPUotyxZLHUUnVuggx75hsf4hF9FEzAECJbgIyPfi4IpIOKIt0ZjgG0F3aIYx8iwz0VBdcX7mXNqBU4qeYmKQmspAWAZIp7h+ZDM2HOsn62ZHlGfoj1pH96Nm/+vVDTkfIevX88laIzOg1mi70x3qHRDvMbNLZsaA5AhTKvmUjDCR0i39WTmoB6U0ZD5oD46CvCerQ7su+BUA1JSz2i2nsW33HzR1f/Y/IVtjy4ZHRtTGiADouaWzObW9Y6cXp9Y4qdlBraJjSRntoJ5eWXqeFT39AzEbGR+2kZGcPXu+LBBERlxDoKMmkFKxrHTA7OKEZQr9NjadtKWVJXu1s24Xg+LdrqaF02F7tvpSwKbbopmY7Qv07AgMzV+9aeXaub16XRZISNrhcdENWj7Tazdvjllc+gCQwqZ/R7WyXbo0a9FwUrQRv2jsCKQ9eNCxd++Idt0y6t1tD8r3h+K2uly3S1floMmpwP75Cg3JdG+IiRcAa0g0ZxZ/0LM6D8U3p6eD9pvfbwtci96JkJ7NZFhHctsnW3Rhv/jLaTmeg/bBuwn78SdJ++Uv0va3Px2xv/hx3H7585D98sdDNpadtEdPigJ9coylE8iyoaYrNS5xymdmZ4xNxQCfA4MaO43ZRx+8Y2Oyyd9+9cwuLVy2xYV5e/LkhQMz9tlhCuXm9TEbzoVtYWrSbixetuuL12xA/HHr6iV799Z1u3vrht24dlXtu2UTEyMaPzm5ku+JwoRdnbvqzur4+LRVBPSevFhyp6HdwpYBH6VDPIOKevSSP8nYuIDk//W/+29tfm7O28bkVSiRtM+//lrc3mWZZNJ+dO+mXV2YFfAddEeVAEYP+kb3qhaL9v69dxyEUYpge2dDALhoTx58Y7NzEz659PWD1/b7rx4ZteXhZwK4wl5yDDqWi6Ws0S7bnRvj9tGHWSsete2zL5etqy9iQ5m0nkcW07Zdu1awe+9fiAfLlhs+tsFYWe0sW3+iZOehpvXEZMdDLesa0BNkO7D1x03ZK9EHZ2Rjc9uGchl3RF6tNmVD4qJdt9VrJ5Khgm3tb6o/klXhnGqJTF5KjPTYiWQqHs66TF+7tGBXFq/Y7Rt3bHJs2qr7R3KsEnbRZBl7ymLJYNVH13nTHr8oC4d125WFguteQLwJW5zJSQdfvF7ZsrVN6bAL9CABmT4Bvx5bnJu0eFzguK9j+Xiv9HO39IfsihxLJmZxnLvlDF9fnLLe02Pr6TRkF+RMntaskI7b2vprnzyoHeo5ogGTmpRQu3plxkaGh+Swrdj/8//973xScygdsWL5yNb3K1ZtddnmUdP+cP+5bZabtlfR9dKRm+WqVeXcsI8M+1aQkUy5HpZFs9EtE6Nk3LVkL5vSTbSPbPhm/UC6tiqbv6Px27BSadt2t17rt5ocUPVV+hO7QIADzEOwk0nvMA6taAFGIaDBEnc+RTTJmGxYNCIs0+vXT46P+p4QOLvYqW3pPfCcJ6Go7+hMyvgdVovWOBSOHUr5qqfGUcWOqjjYVdsv7trO7p635VSOHOdOjqQkq3ctJ/tNBhABGvR4XTQ4PDjWM+QE9FEKMiU9KkdsZMyDoGQ2ExzyrH1Jm9t53VdNUR/J5GJJv2wNxk52BH3Fp+NW9Y/xIkBMRpWQldtBP5czdCr9weYFAQrhRPERQUd+o43HknmOf/7p7x3zTYxO2qulVTuQLTknZiMbNdAT8TJPrGqkTA96mEdQ9qlbfFMX37SEn7HdTFoGE+phd+yGsqO6pqXxS4qP1eZzaSz1KzwQ9uAtJf/YiyOdJNOuX7r8ULzZsZF00kZSMRtNZW1ROuvWrPSM5CSl+47ns74/EIHedCJsedE8p2NkejK59I9ffG3PXm7ZxsaOJaTXs5kB++BHc3K+2z65NDebtUoVR1+6IJqQ3ZCDKb3PxASlHpblY7SEXw4Oj6Rn257NODsz68ENMktZKUT5g2dPntjuxoZFxfPU306M521ksqD2i+d6JUN1yW73hb18vW0bu2Uff/reEF7mRaY7IwX+Y0I3IuxFkJVkBMaUZdsEZ3zJvcaZcorjo2OOCSkhtLe3J3qz6hjfpF/jEtSYBdPg0HuwXzyOL4XfQKY9TiYbMuIkEiyPEXjW/YMVM0zSnLszS1CDZxKshkckWt7Gqakp0UsOvdpFaRHOYeKOF/dHLrkGvmPVDCsh4Rv4EYcezsUPJJDOi6w2/D+SI16tUsbnzPmf9sJjyOxwoaB2cwv1RbKKr0kSA5Pa7J/Fyh/6QkCQPZ+YEHEMJvkjgEkb8clczvVGZ9AWgmoih8sUuJTAzogwEIEDrvN2iDasHMbXJGv5+qUZT9Jho90nz17Z6Oi47e9uiV4ndl02tqA+z4yP6JqEcPOg7nXqvjUre3ylW49kp3Mi+guzyr6jn7skaMhR50QyJz14cdpwn6NLn5flu1xbmLNH97/TOcJbklsCqNlk1L764g9ee592MfG5eOWq+oZvIioLcBJ4G5BPM6Fz3xmM2uLMuO3J3o1dXbCs9E5le9t1z+PX61aWvtyT334qXEMAcmZ2Vr7wlOXzrCwSrhKvnomOlGTDfx8en7C5hUs2NT2rc3LCqht2IB1JRiRhPHxXcBXYGj2XSQ7J7uVlr4Tre1rWrKzY1vpL++D9D2xsfFI4btf37AEbS03Yq81dyUPSJ/CZXH8tG7Wl9g4O9trtWzftz3/6M8nknE9yPX362L7/8nvX+3PT83bp8qItCg82Gwe2u1NVv3bUhoxFxa9T0v3ZjPADWc/tM9nqQ+uVbYwJj85M6rcsAfsLG0mm7NL8hO4pu7ZT9r2GxoezspdZm54Ys6FYwaIhyeZFyCcSwiHKQibEL+z5QknFrK9AYSNOJn4ikjNkADtQOWB1VEK66tQeLW0Ie4Y0ZH2iPat1ouLRc7eZlColAIyvgQ+D3WMSDfmi3/iFlJTsQjjFu56pr9+Z2EJ+AxkO9D5v1/vYDo0jn+gY/FmxlN4YnDcBd8kwcoGNAINiW2AogvS6RHKp68WDXvddYqLWydRK5iVPiA38Sbb9kDB6NpO0KBn64sG0ZCI9JF9d+rognJbSMfbQSok2rLwLU2JHWBH/CluGPcfGMdHAJyEV2kVfOMY5Hm/hXB2jC+qa+kBMB49L10j/0n5WETKJQ5Y894gIEzCJd3aCZ04/oYnu9cZ28nYr68f4M3imiOQ6PKAhmhb9GthhDyzqzXcPCus7eicoD4TNRX7OLZ5g8/Nef35NfIje4RqeSZCcJK3+AXxqyXl+SL9xrwv5Zl02PiZcKX99d1s4Sbi3KftMchd798lxFV4QHhAvEijHDyOjmdUBlDIsFauud1nNwYrJe+/cc+zH35228C1ycUwZG9n2wwPHaA+fPnJMzQQocbKJiQkvi0bQFXsYk/9JwgXlQSkLxAt9SqIBskyZOiYJfZ8l6Kbf+WSFO20ks50VLgTBKZvIRB6rBKqysUwwkGVel19NgjCxBFa+ICcaTOkjubeiG3EVZAE7h61kxT++3YX0qp4i+eiWbJiV9g4sIb8unwxbMiSfWzgfmpb3d4X1jrz/8PK5Tj5Tu0V09UXjrPF3vtM48xwmd/C/GBOSSuBTbAt9he/YQHlOvhy0Yu+WrOxXPJHyfZXQZxpkEYnVd/J/asFm5sXDYzsWHVtyatt6LpviUtI8NBix4TH2Px30yhD+XPUZzywrHRO8aBxcT9xBeGowbPcfPrI78rF2i/uehJTO5PScQ9vY2rOqnlWXf3coTNeSrgkmWKrCClRYkIwzLrrb1q581fKBl/Rh4hCp9IRm2TR4pF/84RN88lG8rJae3SM9IMht44WMXb+yEOBuMJ74kIgJkyDw75n6StlxyrtSEQF7HCQ0UD4sWOmOTSPmyYQeY4F9Z5KfNiCPyDx8iKxBUmzs24kDgu34FcT72EeLWCZ6SyrM47bsdXImu+mbmMsGI/a8Ca5LIOW79elerETt80lb9nPg2eiEOHt2kTwvbML9WQlHuTuC/FxPnNjjhGIaMK6vRIywXxl7r0Rk/wnkd9tQXPZDDyVYT2Cf3+JR4WZhTO4XxNOYSGGlmele8hOkb5hE973SxOd90hVd6kc/sQ3xc8+Nex/+yov964Igw11vfZKZCjHLcl6YP5yS4z5aGNVJKDKxEFpOXzzorGtwIt5+/9MruN/b83eLJc/2ThdGjDIYDAwdx4DgHOF4AEiZOQuWLCEsgYIg2Md54mYHdAgTtV1R1BgAak+tr7ySMJ7Y/PS0ExL1wSwfKj9oFQ1Re/xb8H9fScCnlAPK5u2nuukDzDOZLcpmEzY6OeYZ8LTHDSO/ScB9hkZMQsDIszZ0vWdkSKlQYw3DwsYx/tZ5vimwXgG9/vdff6Lnn857e41/6j+C67w82A+9dJy28yYL462hoTYgm24R7IciCBPzAkGwf1uGBnHjXPoPNwTPCAwNL8ZJx/ifjnFv6ugRDCbj5O2svsTMZ0zbuvnmvoxOnQ16czacjns2CkI0NJK3pAf7MVTiAdqrf+JWD9qeH53Z0ustGxR4iifTrjQr4pvt9W1fdgm+yEppAurz+hzMDtnYjUueodoniQ31SAAk8y8fr0shMhFw2br7GS8pS4Gvzwn290v5qL3zi7M2Mj1ufRE2AqYNOMQoGRm54yDrlg1wmBXsFnNQy31n+9Ay4zM2kB2QMFctF47q1469eP7UTrvaciLDAv1Ju3zzimh8Yr1nDfW97goNf90Zy0K2/nDNtuQwNsX31AKF6iyvo4OsIGAZITPAwQTSmVGGxwVbn6lETL+L90RrDBl8R4khFCHOHfXjyeQBqLAUK8h47FhUSigaCunchhRAlxRT1CcYuD+8icHHEL81UNQuBPLx3Ld1wajnSf3jcxlpeIUZfJQ7SyipoRqW0fLNs3Q/lvq/zQbhE2fJaypLv+DEoZQxwvAQyp96/ijj0ULSFmdHZIibnk3NZCRyxwZsKFEHoihoASU2nY7KacDw4EQ0GjW1Vk6tDKA7mxo3MlroI8sQySYgsAivExTq0aCQzUWpMTIs6TfBGAAgjj5L8ZigocaeGhHwqGhJoJ/gFNoFvYWjSECFmWFGmBUpTLqgf6KxsE/U4FCSvUM2AmCEfrvziaHXM5DPH5bbdtCSXuuW89RLcCRqq69WLax7MAccEq9u7+zYoUA9m3WF+9kiE3r0qW1kfwMcKUvBaqlgArVIqn63dCKTAhgdtbPdOFKbahYTkCZznXZkUxl7/vKZ7R/UbWI6L72XslfLr6xYOrSjYzmUaktuWM4MIDweFhDYs6acUCZlWLaNXiUodSSw0CXnJilHrqfTbysbq9KPTaOW3DvvZy2bDrKnarWK9YUalkyL5wUGJhdTckwnbHevZK9Xdj2wxBJ4MqyOBESoA9tq9di33z4XDdXe4aRtbazY5csZtUHGM01AYcCWX20KwBRt4cq4xhA5wjHAyDPuCbv/oG1XLsvga9zOL8SLotn5RcSePz2w2fkhGUuNp2jKRrtnpygBAm9xyQXZDj1WqrYEegn8kjGTtt//YUXXR63eLlv9SAYbftV5J9L/UzMZ8QpZyJLFZkiA+MyWly4E5s5tfevU1l9f2PP1c6udJkTvnK2urjpf5fWdPjc0TtPTU5KrQdvaWdcYwE+D0qVN++H7B3ZxFpZT2XSewPmF485lQ7su2vbOnSn75c8/kAwN2vL6ru2W5OSWK3bUaljxgGzpqgcnStUDe/T8iYBk2wPvlAGi3u7yMjWl9durlwKdTEIEe5tQSst1kcCHBxGle71MmEDKl3/8o3359Vf2xRff2lf379sX333n5QBZRUOwf3f1hX36u39yffn8+XP7/Ktv7Hd/+MxW5VyQZV3c27cHDx+orftyemoWkS6tHx/YyvorjW/aPv3mlb1c2ZEzQOZPt08WWrcAvQB8Jpa2noETmx7rt3duR/TsZXu6VFH/pRfV1qb6fVIDfLXt6i3pslhTuqBHPDhoXWTQhSMCuwK2Z7I5B2T1ESylxEaPZKjmMggYxylhopG6mV9/u2lDeQFFyW5FAJg9fPyzK2QXLY1r6dgS/dKJfSEbHx61d2++Z7cv37SJ/Ih4bMDqVUrHtO3l81c2K1sUDiXVTrLs5HCeElSry7Eqivcv7NJcxu0Tq4TOsVHSwQPSUVKb9mqrovZJLqXDAIR9auOt69ctV4h7MGlYdpKJGQ2Y8NGAJYXBsA08++bVBQHDuvThoI3JXg/FQ3K+k9Y4lV6Qs/3i8apvQI9ePazU5cxlbTiXsO3tFXu2smUTUxOyeQKt/TH/+8HShi3vCu/tH4qnpAc7sll6PrVHD+vB5nch0YN9W7rEN2R0E7BwtCGbcSJnF4wiIjjYHRqKWCKuNkdDDnqp+04AOSmHMjeU1XN7PLOXACf2L5lCljI2JnoDqAk0kV2eSmY8O7IjJ5nMc2wyma9eC1063zct132gCc4CDv4gE9riMQfo4nUBQsulkzaaz3mwMpGI2NzMlNs25JRa7MgP5ZPY++DqpWnJf138/tIePngkPXdhM3OL0qFspJnxgBkZ/P3S4wwuNHEnRv3HtoCNAyeZn2XvZCeR8X8O3IO7pOexpbx1qrfbg0GiLRiAQD4BCG6iX4QTwDT8GWxOSJkGlp7zHOwz90T3nJ912+ef/tGDyIvzs1YqlxxjRCQrTPw3pfNx0ELSSZT2wGGi3816Vbr13N67d8vLzlGKj9USu9IpYBMmv4dTEfs//OVVu3m52+5eT9iNaxG7fjVu1+d77Z2bEXv3dtg+ejdq794ZsA/uROz9S0n76GaPfXRjyO5eI2M/ZpfnBu36Qt5mx3I2PzXltWApVzKAvb2Qs3ywbWc9p1ZtrFlDNu60p2OXrg/Zex+M2exixxauwnAHtl3aES/vyfZkpCeEo0RjymewMfcr+RXs+0DtYUpLzczOWTorDCu9ROBi4/WavXq5ZMX9HedBJtinJydtdnzS8UXu/ffE72d2tLftGBdsJd9ZTnrIltd27dmrDemssCcwUObFl6pr7ClDQrAfvOPjJFxCIP9t4AhswzjxPPA4KzIoIUAiQywe19gHmZTIUEeYgwCSb8atN5v4aXjcxxKD+ORCn+419iZ4TvAmKl0Or0lZOr7nXDJBaQvPJTBPshUBeRKKOOaTFPqELu7Pic+QR1+9qZdPxgn7MFGBDnp7Dp/ILhgc7AKNPBtSL/yJ1fV16WQiOWqc2o8PmBCOGxsOViIIBroMsC8Lk0Rp4QsyBzlGdj+4lmcSyKJP0I+28GzHZG/8J9pJ+08JxCNn6sexbBf4ENkAc3Mc/R9k5OJzaTxOm3aPPd2SMWu0zuzJi1XL57LCUJN+bxK/Xi89t4fffmMv9fn69bJnzSKrBJ40QNYRFhtQR+SqSLc3fSJAXrhdtI8t0tuxwZ4zy8ZCHpAaztH3tPRPj333zWfShZJ94avRQsoqxS3xSdHxgUjp+m1UtoaVGxHwv+QbO0wZlFS036bVj4lLk/b//eIfdN64NSol3T9vmzv7VicYZmDzsF26edf19qr4fVmY8MXSsq2srtlrjU2xIhwhLFEWVqCMpJe5UN8IzLEa+MbNa7a3v+0r4UgmrMnvYfKMBJhH339vB/vL6vShba0/tK3VB6KBNNyF5K9Ws729dZ+cJunpyfKKcEhNGD7l/MLG1e+9f89u3rzh+/yQeENt6q++/KN0fk16lhr6i/Ij++RuntuLJy/th6++03id2PBIzvGWCadRzpKyR9XKtuSgbaMau9lJEjJ+qWdfWC5Z8AD7kTBlOpy0QoZSj/KxhB3mpXumh3PWqclXqzUERYQXhKNCvVEPqsKrrPIlC5dgPBNOBJ0wdh5glR8L7yGfA9KNRMUr8ge/ebiEgPqGlaxgIAETkfAJLckLeh3+JoDPihiC/bz52/03fSdYhh1Bf+MrEpfwWI2+ozN8slhjCm9ruNyueOBf30miQPdwvS7TMXnB0v0ENJH3jnQ6Jsiz93UxnwTLWGlNshuT6aH+buEk+WfCFSQKsnLFS0AJp+CDkDg2KH8SG+Kr0tUnZJmIFP4d/iUBN55Pnwlm0m6PDek7LzZBdT2mk3zvABEJucReB4mIrgLVZ/VAttQD6/h2ehOvwC6iNzxJSw+PaAzIPGdihd/5hy8Lrd72HUo5Lf0ZgT6Gpl4Hnt+gnf4mOE8foJ1POugvdM7btnOdYws1n+DykPiKzTQblNskJqBLfGxQFHqx2qd/oNvy+SG9hWOkp3wVykCPFfIJ93O3NyvCL92SjaZVZMNb7QvhPvbykH4Mx9X3kPMGPMi47O1ti7awXaB3C7mcXbly1VZk9zywLewQUv8PKmVfuUQ5OWj+9MVzGxkfk8xUfWwKsh2snKe81bRsMZOx6PpSpaI+g08YItkNjQ26t67zYomExkxjrHew4S5JDBpD9RUdsVMq+cpYVhnA7/CkTtH58qElw0c1cEvdJwy8LLjo7PsVYn90Pya8vGa+/qG7Wc3c3Y2tUof1kFZT+r+Hso0h6c60+srExZHaKr9Atow4Cys3B/qEpbrk0+o4IxHEOxkQYpUBX/DCfpD1j5xDS3yjlp5PO8BcSdllsCaZ2yRTIvPENMC/YMFCvmATE5OeaY+tikZ1vmjUHwrLz9Z9NIbQh/4e6xm7os3m7raxZ1VV/llFn5Q8Z5KwPyxbhv1WPwak80+kb6loUdP43X/82JK5jGfrb23tepCft24vsgTlOtHnJO11BFq6pT9MPi0rN4hfEHs9PKr7pIyv/BM9wONMolPymMnCAb2j+pu9NXJDCd+ziJLRhSFKwIXk0x3JHz+VPqDyRNJpgox67JR4CjwvAcBHCZIMwMUaB93/rSxBZ8aBiQLagK112ZOMEuj3MUL+JIfw3ts4pVc8EUOeaIx80kDnoy/QOQHeCmT8LTbgNni8nMMx/FTaTkIpOBsU5TNM4js2fz+oVsWH4knupXZ4LFY8SxICkyOum3i++MKvER6mrB57r55rnMWo/tboSfz4m4E5E74mRg5Wkc+kviAPQfxNfwuHIAFU/4BnU9GIT5YWYknLiv490wt3fsWMPeUHqOnly2CYOdIQ6+52KOPNEjCWb4+yIWkgsU4wPnlxDObnk3/B73JO9OnZqnKkqY+1Lid+QwAiPzbhQViWEhEsZzkKGS1khsKITTFYCwKJkXCcEYj9/aIHMxFsQDBLQI/qbMrWFlMIpKmzG6srPoOyODevwQeUuppWO8SsqNs3TdZ4Bi//rr5jBPzP4B8vTuE7A0mWGbPM43LEe8W4vLz/ehZMiAH0lQTiPwYABYdCIzBOEITlaMx89UgZsfz67evtszBtwStohb8h4z///vZT33iuXj4++k5/YRZf5ikhP+1gbNV3XcPmJgNycLtEC4KKaijYQafr0+9zbrWtbatsbekc/a370CdeAZ2gX/A8BIjZXP5inHEeUWowNoKC4TiT4UE+cXq7usO2LUeful5jUiojMhJkJp7o/NRo2pKFpOgloZHhZWzEdHbK7JOe0zls28bKjsZ/0PIzYwIEXXZcqsjpWpdT9dqNUo4MSDnsV2VU+gR+s4vTntlydnJsfXKsKWmy9njZzuWUTlxedMBLRkxH/PP73/xRwjLokwzzl+a8Zn+vlCP0lkrRted2Kkfhuy8+tUQ+7e3u1XHrIvvnwl5t7NvI9KyUcNJ6pEDLeyuWEUa7tCgHcnrU7txYkDPcscPSqvV16lJ2jD7jL9nqFy+KD6zTbxtLm1YmfVpKkcAxg0PW9inLicTPCQloQk5rQoaIGvgsMuij7IZodtIINj3ldVRHSQsEsCRP49yQfJTkmKIkhqRcwwICZA3xyWRIKiG6yiEmk8YVigMzMsEJXEoepYxoE3xJNpUHXfQ6xSFxhdW2lgPXtmUp5yKnt1v8QAmPPt0rGuqVwyXZlahQIxGlBxhjpYHXqZWRaMhQE5akvSyNlwi60SOTgQm8eLTHZmcEsOW09Eg/Acgo00Nw2xWn/sXkjCJrfQLMZF3LbIuF21J2NFYKUfJIvWnAFZON1FOjrEZNIINJFACK12bVv5DozhLkjp6DvBAKwRnG8SaLgAx69Am1nNmc7Lh6LCNBVv+Jb6jjqwUEZtF1NfWzhwxy6c1u3YvnIG8xGTRWx9BXMjzZwBvZIYOB/UqAJP2xhH3/7NDqFwOiPkaUVQ+DtrS25DKG3DPOlcOKaEFtSoElNbRLsn8mPce+K2z6g0EGeDYE1k4v+nwDnGgqLwUlXpL8QBNktyFjPzAoAy31EO478w1bX7zeEe80bX5xQry+YdWjCyuW27oXYDRjgwKIeTnZG+ubOl4Sz+qeTNlLr2DQzgiWSpeTrTi7OGx334nbT346blNjcVucnlDbtqSr1DuN5Ws23mteyLbENZZ12YSKAKCOr5XssNZrLTYX1pgc7tdsZEIOlgzY86VD2y42LJzstRn2ABjPSg6p/96yJ8935YTWbHO7Zuddw3JKz+zhg6ptbXRb/SwscCSg8+WxbeyJLu207ezV7PXmqZ53bvfvH9njZ2V7/vLU/vj9vn3xXcO++qFuv/1jyf7p8337+99v2G++KNp//nTD/vGLLfsH/f3ZV0X79KuX4omoxvfcJqYils10WzorpzpJVo3Z/Qcb9uBZzb59eGhf3a/a41d79vx13b57XLXvn5Tsh2dFW13XeBI8PpOuO6hKNskG63d6kGl5eWHWHaldgenLN+Ztcj5nm3u74schOxW/DcVlzCWnpwR0ZMeBy2yOzBJMJpa+/vqhffX1E3u9dWDFA+kH6beNnQ3bkmOwurZl67IBZJXF5ET3dIVscmLRlpfWbWl5XePfsO3touRYYMIzq9Dx0g76HpPcxEIx6ZFzX+UzMBCztbVd8WdQUmG3cmClw7rawP4GCUvrnL/44J69f++GvXP3ti1cvmkjk1OWELi9d/cD+93vPtPxdwR4C/a3f/0Tu3fnsnT9gP3kkw9tYfGaPV8/sv/pP/+jVU7Eb6IHNUrPZQdw3tizIj0kp1sCdnhQknxl7X/+D1+LEmRVAAj7xZfSMedVi6U6ArsdixcG7Eg6/FDysrVXtVWNy/quMM8gq3kGrVypWUJyywSPb6CVyEkPdVmF2vK6X6PZZVvbJZuaGCUG7BvAS2Kt5zRs1ui2VDhlU7kxuzI9Z9PDYzYnukIjNkujBvFZnfrJUfHLkL18uSI7KadYNgtzzP42X2rc/v2//9wer9SEwbpsdjQh2xE4tFXZRFazncomHQosPni+YaGY5Ej6G4ulZtiVy3mXNVke6aY+8c+WlXf3jH1bWq2aT/gfHlVtYW5c/CMNhC7qyKk4a7hupDQLZZtWxJ+d8x7ZlQNhr5LNTBXEI3lb33htY7PzMINNT077Uu49OXdPXpdsaV82QjyAjgKznYsfKZGArfM9V6TbWOXU0HcZVz+OnsRpIIsHsE42M/aDPUHYpwK9dSTc2GpKvvV350z3vTjxDF9W+h0fH4g2Oke0ZQXKscaMmq/xeNJXchEwZcPvutpTUTuZ6GaTUDKucK6mJsc8WHgk/j2q13zVwZHGWibX36y4GSmMSRYHRKNgYg3Hmf0mtje3dP20bYu+lHJhdYVUrf2bf/tvZIeTtvziqf3w3UObn7th125dcz0sJpYwSXwkWzioMhqydQQR0f1gch0T/gj2ptI4SsY96KjxDzKcseHcRfhMX4X6fPxlUNwmcW9sH9dgh8DQBJcIdJAkc1gt6x6y02orQQv2gyBDl7GhhJLAj/32t78VH4ftk/c/tMuLM6Jt2ULisNGRUfFLx6amRywbH7SfvnfHhqX3KtWi/cUnPxY2oL5y3f4v//W01SrH0sM1a8iZ7pV++fjugmVSDbt27UK027FMYkcyUNI4lWVr9XdKTnWnZP1dNes0xXvtsjpCSVGCLCKb9GS7cWKR7oj1n0ctGWX/hqjt7q/Jd6hY82zXGhd71unT/dLS9b2H1jVQl8xXLVcQNugtaUBrcrCjFo6FpCdb4vULYfy4vRbO3JOf4kEz8VcsGbObt+/Y+MSMzV66Jhqe2PMnT+z5s2f2amnJaT7udc4lE/mclx5jFaVQjTXljFf//iuNqbBCLC1cWbQu6fnN/RXJRtP2ZIPXSsILsoWsGqV8w4F4j9WFZLF50E7OH9mXyIMHOMji029M5LNKhcAJASJkjMARKxUJuoPnPTgiBgG3cS48gbzhyINvyIhkvy7P0NX9Rgo5Y+8nJrrYLwHZQGbAxATJEsm4xighzEZQI6jtja9wJh16IF7iaQRlPfgl3sxkAzlg0gnsRm18JpPIGudCfIiy8BVBG+StdKB7qN2sYOAFVurp6rW1zU2NqZ4lnMGEQEjXx4UFRnJ58UnHbSOrdMBntAE6ZMg61T3LFcpIBFgLP4b24qeRYZ0aSgnjDfj51Oxn5RK0pJ4xk1mUrsLGRWSLCXoNgH2ka/qEwWryM9gwv1mTHpXyv3l1xvH2bulYPu4lu3rruvrdbb/5+/9k47mU5VIR6YcRu33jqs1PT9q1xVm7fXXOLk2P2b2bizq+aNcvTdo7su8//+Se/fi96/bxu9ftpx/r+4d37aP3b9kH7920u3eu2MLUqCUj/Vbc2bYnjx66L3V20hB9Y9Kdhxq7iPySTfd5xvJDFg/3CxIfC+9VhFlr4gXh12bZBlpHlpMKInj4xdJTuzJ5yaLoYBmGg8OGlUSvXvX3p7/4pY2Mp2UDy7LNw5L5Ubsk3+n69Ss2MzstXVDwVU5nrYZRPgId0dZzCNyiwi7fvGX3fvQj39BzKJO0SfnSE+OjlhmK2+yc+pIYslQkYoPiw8lC3EZzwhTCg9JYlk3JDheLNjw6a/vSxQQ4e+Vj/Nmf/8w+/uQjO9D4NmtV215fc5sJHX/5Fz/ySVb2OSPzsrS/K50SscW5Cfu7f/EL6ZVz4YqI7W+vSgdu2cLMiP3X/+pf2r/8xU/sk3ev2Q1h38ruus1NDsuPKznmLwt7LUxO2t/85c88aWVHzzuTzQoJ57PCnLgCyRD4OZTPQlezWg196i4UMiZeJbDHJBzZuF5WKpoSb7Zku2NWLh1aU/ZqY//YVnfLss/9lsgMiw7BxFpbY9xss6E0ma3CVaL3hdtBJgx4hnCw5JlVfWTUzgiXzE5OaDwO3LfjxWQVcQRkQSbjjb0IJuuQjSDjXA3u1vl6d+vd3ycMFSIrn2SmHouG+8RTPWp7n6XiYctrTClll00nLK93Tn9nNbZsGksWfzoV1d+sDGdlbJ90VJd80QvJR5d4hBgAE3bYNrVBz+7IphOnQGbFxP4msYsJSeILHmMQVYhl9smv9XN0JMio1ruH4LJwEnrLOyW/TjqAwDtj4cMhECs14K8e2TkmJ9AD+Hz4TWxuyzXdvecWibMJMBMmrKKoOw0iYZIUsMvyodVuzxrWuUx0ECvBnuIjck9iTGAb9n3xSQC9iU2B1JgI7hsg2/3ChofToomgo/APZako80K/aCh4s0f37x84t8JwQjLDRLBshjCO3F/ROif5Fo7dqkrHS8/LTp0Ks7VFmu5+nQsqDEfVJ9ka/X5+LhvbdWbbG9vuQ6Dj6B/JEYuLl21VdrAl3UYAMhFnskoYTH2qCWsOxiLylZ7a6PiEUd6MoOXo2IRvmA2WGRsbs7D0JmV5KJsVlN3ROElWmAdko136x95DZKnjo8AFvtGs6NQUT+7sF4Wl9uV/H7qdIIYA3QImFVlEc7AP9MEOVaQHKLlHghAb2/vm9jrlrCP5aLOJ+BFPcF15KlsJdmK/CLKppR4dZzCx99e//JkNJcPyTR9bq161sHAS5aNOhZepYuCJkeLV/x9f//0kWXbleWInpKtwFeEeHlpH6szKLF2FKhQaaDSAnpnunZ2eWRqFGY1razTyr8BfQWH8gbvk7hjNOGO2I7qnFUQDKKBkVmoVGVp6hIdrFeEh+P2cF1FAN2l8kZ7u/vy9+6444nvOPfdcT5Ui+iJqvFs4iA2r0dEMF3n08Tc4xlO7wV60gQDMiGQC+o+q48heXl2WDbZqmzuyx3Z3PSh6eHxC8nbaMqPjNjg2ZUPCnGQySUl/qlCVCT30BY5w9RUTOU19ZgVAUbjtxcqqvVpes+XtPdtvNG2vXtPTmFQTJpOtQXq2+w+eqn8PbWVrx16vbdtBqWY7+UPb2tU50cTOQdF2CyXfRH5nv2gbO3m/ZmuvIJtO/al+Ywzgl5Da6Wmh9IIXCMZkVSSTeARjMQHgaWdU16ZwTqkmbCM7lZSfDeEShvVY/Ab29wj/C8zAD+CJkPQtOOISS3x7ncomYJVArp6QMIYYgf1quC4WC7JioNfZqxKsT/odfLWe+kf1jFGGBj+ia/t0P/ZttL/f7yH4glWK+H74zsQNGIOU0KxMJejVJ8z0O0E/UWEHymVPkbTqFOc5er5vnO/X9oquUrpe9aI+BMXqN/YRI/VOQnThz1Eb2K8PnDQY59qwPlOXiK6P6PkEtuo3yd1B6TD2MiEzSVy4jGBVyibFN2lJCXpnBd/ESMZ6brz54U8BNxwAQkAaHRxsvMpGjftiqDMby+VsemLSHcAQ8//XAQMGH/QRTtR3vSNomRWFldkgcDsvpT0xLWEYCZz9UqJED7PhFRsTsRTFl5qpLmwQhWJiVs+NRQlyollgHBx+PBOhTcqQQYHQrfVljx6/urjozn+PQBF7e4ohXfmH1b6srmrr7yhmhLBPWKhQhIT/ojIQ7jj7p2anJKswxmhjcB/1R1mSs9ONNeqk98sNOVQ11ZUZJdVXP7N80u/n18tK+JX/9KX//ffg8+Xh5y5P85n66nlEdhNJ3N0b8ghnUvhgsHEhApIIihMJaZQQThpmhjTi1t7Zt4PNTXf2cz19RkWDZ6OQOFRbMcZlm4PHBsYmxgT3YIRTp0CoSTDKUN0pCWjL6AYEkMeZKMQTGSmp8YylR9MudF3EUz/6HENOhTQKddveKdrowqylJjIaixMBrqJtbu7ZsycvRMAhZySW982MjtqZwMP4ravm4hMFJmGPM2rj1aadh6I2ef2Kp2Ig3UGn1bFf/s2vhRAYhxObXZi2MQHXfjENM6/MnuL8PJXAPBJgTQ/CxPSLwAf7AUhTvXq57MDpXABr9dlz6xWgzmWTNj0zZkMCzbFYtwBx1qbnxsW08EDHlYPYyc4AUiKu89NeW3myYgf1phUljHF642R2Gtc46QKPxGF2FPBMDkOWtEck1BAg+iiByuQc7pRznY9ImIRd2SBQU6mkC1lAG8ICpxizf0SBsmzJIz8RdBLOACwfOykM+g0eYJCpC+PCz/yOsuICXwItIUKE2OXMJ84DjCJW2AAciVhhso6JA3LlEXVGdInTJM+CbvWMQFaYR9wCfJnIYVZ1UAb49CT5NEvuQI8IgOhmN4gBTx51pft6xWfktReCceXpEwd6Jl+QEb6sTe/wI/1TZ7JQ9WU2GadKRPXkGid7XcdMN3Xi3flZP1BvZmgBwTipiCiiL+AHn23W/b4yQdcBNHBg0X/M8jtAUdFN8SefiYIjXRMGOgY9Sp/nAQpYJxGRAvjq6aEdVI+ldCKefooIovXtVfVtWEqNND4xAbpdjQuKlKX9McmfsIMpgBO5ycPhqCth6LRPPFCU4cakbucYmciMdVufa1Yr5z2qib0ScKQ0ZASSPzfIp9mnfujY9lbZqpVj1UPGmJTM6MSoZHXb1tcFBsUTjN2UjApWOMG/3Qat9QuItO29967YyGCfTY1ndW/dnj96JZrrSF6P2H5+X3Ll3IaGSAtkMqyJ9g/Z4SEz8inb3yPNRUtAM2Xry3n1zamNjY3a1hbpCTQm50cybEu+qVk2c2rz4j+fSPKUEL22f9ASmDlRG7rt5euXAlmz9stfbtqDryp2JqOjLuD91YNDe/2qYmsbxwJZXQIhAiAqm41Dz9RfkVhK45lQ34rvVL9rc4u2MDnhynNyJGfX5qfs2sKIvX930r733Rn75KMxu3mDqNNR/TZsN2+O2nvvjtv774zbd95ZtEXJhduLA/bW1RG7OTtv8/o+M56wydGMT0whp5ueKxtnRdaBNHtljI2OOP3iSIyo7meSKWdH55aJJCzZE7bFyRmbGJ2w1wJ4bNKEfjk/7db4tj1FRqMhc1H0A7+wEdiojO7hdEbjwl48Q+In8aHoHWdmTUCMjYKxTSekq0dV7p70NpFpTF4R2c/4otccWCQGBNzZXFyGgoDI/kHenQF/9md/btvCD9t7pAQwm5+d0DOO1F+z1h/rFcBcs1XR8f2nj223mLdCueiArSU5zYqIHZXzaGXFXgmwfvr1E/v5Z8/sr/7hoe2VxdNqBzoIsAVPIgPFcgJS0neSn9vrFds/PLU7b92w67dzkssnNjoZsqvXU3bjRsr+6PtXLZUOWaPesd3dmviyy5LJrJ0cJwXUg6ibuniwI0spIn6VSrNyoy0jZ1ByKCyawrHG/W0Z04s+GdtNNdrndmvuus1PLGps5+3G4jUbz45aj4Btpyl6rR9bjd3rZcSTv7JLsjEiA4yUWC+kV0YyAqG9A+JZGVdE7Qh0f/TRdy1fPLdYuGNv3xF2El/Cx4cC40yg9ESSdtobt4dPVwT6Ei5/WeFRley8eW1Swwp3BTlqWZ2VHcThRl5yHT39VjgsimfP3Ghk03RW2BDRxYrPvYOqaI1VHiWXsX26HsPm6uK05POYbW4X7C9/9rk9fbGmcTiVvhy1/XLTfv3FE48K7dd4NsoVGUsnvhy8UakJZLMUFdnZZanBnGQm+0/Q56qTaPAy2o1Nw8Ap6KOw+oqUUdARRhw6BOxABH0ikbbc8IjoMCE63Qv0AtGQolP0EnJ6dFSyQTgSGvHNNaX7ANvD4jGP1NFzWQmAs46SK9WyjKaKOyFZis5kAI5KVgOgw9j8M5j4QkcQ1ZYTni37ZMfmxrZfiwMStnrrzTvCDg3xecZ5R62z62/clKxG94EPVCnXgwHG8u/oR5QxZ8FY+ky0lONUlBV4QvfwGf0M76FacXDA++gkIiIxEnAylIpFx6ns2VQTJkM/d4km0Ufrq2v2t3/917a9sR5gR+lT5DxyiImWzz77VG0xXwXZK8Por3/xd9KJ0q3CT5lsypZfPbE71+ZkSmLoHlm9Rf7wgl25FbMXL17ZxEy/3X+8YYcVjYXKOemUbW66zxZnU1Y5WLOBPqa1Q5JXXXbUUhvb3dYsSr61xePHwjQNps9k0HVN6X3E+s9zlo7NWSI0If6R7KkRUCM7Qf3faJXs5EzyU7iH/RPanZq1Og2rNIpWka7oPhN26Imo15n0ZhVfl+3sFGz9dUH6pmMjOdFZd9SGh8bs1o17duvaLRvPTQhr9dn+juTQr35ja69XxYsRyU7J+msLdufGojCu6Eb9SzQgUXiNquhciPRA+DpeaFt0PG0NAhH6JFN6SR2VsqX1TVvfb1m11WsV0RmbqmG8g4OCcRXeEb9ygAnBPAGPaBzFH471wCiiQSa1+I1JHSLtcG6zigc6D2ssWc3HJqk4WhrHR9JzVceb4AlRi0eHYXAOioc8clY0haELjoTPsBvA+NgZRLb65wu5S73S4ht4A8wHtmGCCTKGty8nIWiT5zlWP8HDBGw57+thYJr0YEo8mLWU9D3l4NxkUoEJr82dbQ/EQN4zaUsADoZ8Jp1yPgO7Y+B7QJIeDPaCv3mnfpcrD4gEpH5FVrdVq6JFVjwEKy7pO9oHbqL/eG5NsoLIVfBikuX5Ko+ovYbwIe1nMgSeJzji1vU5j6Tb3hWu6Yva0EjaYpFea9cqohXpb9UtGWcSP6QxCXmULCslcAQkk3F/MTlAkA7pd1gp0jkWTlPZxcKe5fe2JVtWbeX1C1sVnnm9tCQdUJA8HxRG2xD/HNtHH7xji3PT/qqVD2VrnNjHH75n7791R30VFS0PyY4fFt4YsqvjozY1nJYOCdnayxf2wXsf2FRmzHqEFb/84oGFSMN3/ZbdfO+7NjU6Y12i+cxQTrZOTuWM+kTLxMio9PqUvX3vnv3g+39kP/nxj+073/nQPnj7LXvrFnvFjHpqj33JA5yVV29cszfu3XW6PWqyeqHLhlT/uORRT0/bpqdHbXx8yt586z37V3/x5/b9jz8Sf12zD99/w7Lize998pFstgWf/Ll247qxYezY6LD913/2p/bGnav6XrB/9s9+YNeuzdjSq8f25t2b9v1PvmfT48M2qHZ+/5P3JQNa9sXvfqG+etM+fPeOsNqi3bo6647ovc1Vn5QlvSU+hHAvm7eHxAcpq0ofM7FUyO9YVmNFxObK0mu3b0nfBH5ikrVbPEcgC5sws68g9gZ6CLwP/ULv+DfgCfKtV6VnwvGQBzoeHZ1YTM9a3sxLPuw4lssXSlaS7mICzoMVsPmEj9BT8C6Ob1QJZWOPY097qqyhgP5S6bjtqs7IcvSGr/ICcQPwDMelsIFwOClXdZtkW5/oNCKMPuCTMVn4Um3kxYp1Ur+w6i+TinvKWZxrOPYi0vXYDSzvohxWIqKT3PmOpkRvoS9dtyG3sAORLrRD9dat/M5vwarwQN/hU2CSkp9xInoZevGRfsWmxbZye+3iXnAHdhv8ytXIHpyiHMgB16Mag0t9GqSR7VGdpbN1H7KH64P6n9qAaIe0nMfiRfwbHuSSiGmMVXPVg3KQd8iMYDKedqiXVbZ+cdvQnf2SM8E5XSdwwCqI3l7Zy7EeSyT7LT0U9zaolkaaQ+hBF7k8lWTQddghfZKTcY1vQjRB2kL8ApKTunR7+0CyjfQ/0KF0p+rApAUrshmF3tiA6skmvtJPfeaOQlKFVoS9kZ/sJ0RdFxYWhT23jD3dcG4TcAj9gQsIyiOFGZumZyQDSpWKy3Uc/9vbQepDAoNxjDJ2ntZQHUl/ME70B9c3VQ66iSAipwz0nfqGCQL2+DgQxsLmwE/g9KDX5XipKH8HN3LQ52BFeAr+YoIaW7/RAr+1hbg8fM/I2MCkLf2G74PxYHLCAzfED6wInZ6e1HNObW19TfwmPlXZ6Fp8KfAOdEy0PgGZJ9I71VrN8ZanXPK2SSdKZoBf0TfgRKc/PQudlJQuwW/A6gh8rkTlN9Xv9CnjziTB5MSky0uc+NiC+IdY1UdgCcGHHJRFmcPCrfhM0PHUo0/8LoBhTdW13K5bvlayJemH50woSKdsySY7UP/m9w8lV2pWkgwiAKAofMAeAUVkkvq9ILlUUR8eVqr+mRXerAQvlKo6J4wn25SVI7wzYc8KDvZrKak9FcnlgnTTgfQsqx23dnbUnxuyBfdsfWPLVvV5ZW1d5zY9Jeqm7MBNDwbX591dlVHVqyYs1BQNsjl4Q3Ral73V9JUlrGTiHEGnrGovgyU4r/rUhW+rupfr+cwqHfQEuJcN28uliq+4wg7gHoLJwSFN/d7WswhiZXzR/dAQaagIDiKKn0k4cAPYxfdm0H3Uifqwyoy2F4VDWWVBUBL3EyRGSi783WX1Y1n9Swoq+ox+Yl8f36RZ9/AdnMb+bpRTUH/mhT+Kei+on/kejIeeIZ5lIq1Q1NgU1Pf6/eDgQK+g3+nrbdlD1DUtGum5du+DnxJFAROJIt2gYAZV9C1GOrcDXUykBc7+qUmBa8QUskif/CUGdeOEr5cH35Hc/NOLsnHuHagyW3v7Njoxa71ShhA5xg9Mculw4ztKkWcMxINlpA4QxRQIIYAYTkqcSjiyAI7UKZVK+OZ+5NS6trjgwCpQLigRFMTvD1/O/G2FuTuQr64r9F+gksS2nJQyYhadHHJTRPbr+bTX26zfWQbCR6JDTmS4A6Zh9kC4UT7/BS++e4S9+vjyucER1MXL/IPjn37n+PYcBnygZfTqFoHKABBA9t253Yg7kRBlWWtEAlDgVe3qAKwFJlmqxpii+L919jPu3iYv3F8UzTk/9e1zg9+oB4LVl8Xgxb44UK4I3YrGYX2/ZDsiQmbVWFLCEu+z9h86+0+AKjrPg1Qqs/CS4s3Dpoi4Ygtv3rVIjk2lzq16QHTugS29XPHZPGbOmFmdGhslZNOd/SIeFdKyrnaNYbPNl1smkWwzd66r3TIC1GedRtv+7i9/roEguqLLZgSKJ+dnPCobbQlNdZoSdjubFus7k2CWMUREkfoH5xbLIon+SSUi1iXFv/L8qalQPbdj1XpRgvpIgEf3pQf0THWI+jgAMvS5qqh20kby0756+NLqohk2Dy2Jgfsj6iN9xnghxU5Mz+sTDUf1HcAVCpG/nbQV1KXbDUAoCVbjKaTuYHzgZ4xRhgzjIZvJCPSFBeoD442ZewQUfElOO9rsxpmGgbY5CBINeYSoCgf8oI5R3CgkzjkZ+Ls+qLMxWtj4DNAH79FfbPhSRqi2j40lTzHRBsqRW3r1XJQ6oAiDFmCGsQo9IYSTAt4sS0QGkfIrJCOJaHzqiPMDI5YXTnycsgAZQIM+qG31C/YAbJ07TaJcyTeK8kBmEFGAQ4ylkoBsXnyHhFAOGHI4WFg1FDSWmefAYa+SXQZhGNJ+9iBA6RKtj8xCTpELj+eTVggHS1QGLKW4s19jY/Co7gMwsMEov5HKh4mNrx7nrXYiGugReJfS7u0Nix/2/Dp4jmghHO2xCEuJ4W8BXdUJ46KnV/yvvmDjPAAL0RVt1a11pCtEkLpK9WO1gGD+cVXKsiADNWaJWEpAWrUQQBgQreQF0OqNjj169FpKS/c3TqTY2p66gM3PDqWcAHGAGDaFYrIp3MfMeUwGKMs6NbadHhuTYXlYXrNXKyxdX9WYn9vttxK2uVxxp1+5tiOekRHSPSjlGZbSqqr/e+1wX/K+Jyk6P7F4rNf29qr21tsLGp+O7W00RTOSHTJ6WCXT1x0SrQh4y7ANR49tcm7I4smoxrjLrlwJ2dt303Ztpt+mFvptOBOzruNza8heun17xG7dHpVhw7Jr3as+Y+xzIzmB2j6fCGKzYzaYYyI6cEAcC+wUBAYEGgXC+a0jOVZqttXGkv3u8017/PTQ7j/YtcfPDu3581VbXS7KQD+U7Nqw9bUlm5weskLhxB49eC7+a8o4fd9ORH/vvfmGZNwr9emJ0yM06gCm2nSHPJPf+YNDAaNNW15fdpAzPTxqt2YXbH56zuKpjP3u62+8P8l3HOkPy1C+Y7P+26DTITwGeE+IJ4iki8ZkzIp30RVs3MdeBISEI1dY0Re6MFq3NNYNAU1SLED/wXLGIzcWYtEBARnSV4Q0XiEHK0RibEm3bAjIed9JJkxMjjk/I+tW1Ibnaxv2YnXTDgSUqp22bQiIbguoPJcef/jqlX319Ll99nTDvn656atNtg4r1o0DR2Pb6dT1rFPxHHsGgBGOZIRGVeeWMIAAkQDZofrupfq7t6dpb799VQB6ULxcF820rVzcl64m+itq+TzpDiIq89xeLxWtKRmPTu3uCos/xA+xuNhCOq0pGRYdEmBs29rKlmQ0fZi2WqFiU5lRmxqcsNtzt2wiLZqKpD2VU7vaslK+YEeNI4uFopZIZS09PG4DibRHF0k66LkycKRDX75YtqnxIT0Dp1nIGuonouxHxG9ffrNmoZ6OvXtvVLyLTMKADInfZAiq3GJLvPpkRWCwZvkd0jlpbFIxe/etay67SSODnG4JkBJYUa+L9/Verrd9c82RbNZIG+GiTjyN8yyTHRFgLGm8Wlapd1SPMR9rNtyalA5nD6O/+8Wn9vmDJYHRpu3s7ltyaNh+9cV9KzYlqyWviDgkciosXfrJe/dsZkxlCm+w+oJ0F+mhrOuxAE8FeoUJUIy4mPo9Hk86cGdCEQM+PZRmaFz2Vip1YTYmN0PSFwlP27EjowLMiKGOHCSXJ9/7RfcYSjj2PEpM55ic9KXNktepdNqjYHB6wn84jrdleADCcSwSBUzkf0y6CD3I6qqV1VUH/6QTmZ6c9LRqGBhHGotYhIlv8Yp4jU2oT9sygIrbtrFB27vtlrDNmXCSNIQbrihr+oDXt04RhkI06l0DoNHhKav02XGZrkPz6SHuhPB9DloyiKTjfINBjRM5SclBymQ7TuQHDx64sUO0Eht6NqWf11bX7PGjhy4HBjPDngaKlCfVakl167ZPf/s76VnJHhkl958+sYb6FodUSbqTVHwVGSOTo6OO41iF1Ccd8PLla5ubm7ONlYI9e5i3Tz99JeUnWdEjmVrKWzZ2bjnSMkm+nDVkDDdZYSHa789ZIjRsg7FJGwhJDndlbCg+Zdn0vGUS8+KrnNUOO3ofEuTqsVDvgMaQaPIB6cEuGVaH3geki7ycFGJ1q0ZMspzc7CZ52rZquWWbq7tWOWxYRPU9aZPasN/+q3/2Q5sUHydUfqQ/Kbx6bksvltSONU+7cmV+zt64+4bNT43b8GBCuDZsvdJDp6KDo7bGRe339H3i6Wa1YU9WNi390Xt2OpYUzVasN6z6haW/VKMvH7+Q8X1me4dt1ZWgAclgjZ0GV+1Rv8AMeuGMYKzBFeAM6BmHNS94B17lIOjCJwL4XZ3C/e7cFg9g0LK3EVHD4Ok+0Tmr5BLCg0TdxUWvnrtWtA99ifKcHxKyq4iAZS8jHCOUBe8hX8BIOMl8jyThNngLur2coINmGRMwH3RNRF5H8gDdjcOL9uA8cptB9xMQxb40TCRD3weFAzf60Seto7ZH2bMhLA5zZCA4VP98YvJYr0RywDEXdA4mgoZxEvF8JrcCu5JJMCKV+/y5jnF1DTLgclKNPmZPJZwn6EVPe6gxJchIzG9xyUACZ9ALvgpJY3Am/XXv1rw7V8kr3a/n5bJMEMZtKJ1wXBXRM3AWAWJ5Dvjv0trEhnIc5KODU/LMJ+XVe+KLHtkbMcsND1liIKRy0zY3NWmTY+N28/o136PuIL9jC7Jl/rf/6/+FsMCk3bp+RXqwbWnd99/8q39hV2ZztjgzZtfnJ+3qwoQtTo/a9ZkJu3J93hZuXnHa+eaLr21b9PpK2HLwyjVrDmbtZ9JJPbGMFYtt+1K/P/nmieUlv7/4h1/ZP/z1f7F/+Jv/Yn/5P//P9uj+fXt4/yvfsD0Ri9jB3q797V/9lXTCjl2/ecO6oyH72W9+IdzEKviQMN2AXVuYt7HssDv8SaXZOSpbvborfPfall/ct7WlR3YoeZ4URnnj7lXRtWTGyKgdlqr21TcPXG6Oj4/Y1saKnZ+07MritL148VhyR3a6jE02cydCtEdG1y/+/q81Ri2Vpe/ivutXZ21O+uukVbX9rVXh0Ve2t7XuKzrmp2ZsemLUFmZnne9btaa16g0r7eelZ9g7La37F3y1wGGhoHYsuJz3tFSSgWBGVvtid6Ob4AvsbmiStkOfpPlBzzDpg+25V9pxJ05TerMqXn25ui25UEYZCu8nnFbBbeFQj+hB2C7c585nUuSE9U6EMhPLOISZiCW6n4mB46O61eol0ZFktuoei5HiS9hY9ms8zp5rEf+Mf2NY7RrRi9z5KZ2P61poLyq9GyFIjIBAaJOJBtW9RzYvNrwbTRereqHvUz7z4lq9Y4xB7/rn/Mdx+Y7MEzf450CX4VuAzYLVi5c6ER5F7gWySZpdahDZ4k596S3wJbaVCtZ1pKMlGEXyXjzlacZUHvYhZfmTVE4QBBEcTHAin9TdojPSzLCKEN0L/xO8hp1J2i+CgDrOmyH1OysmkWm+CavkCo5aJgqwa1mtjVzHWYvvgJVYrMB3d5RePJ9VqayYSKVCFov3OIalDtxfqwmrnOgJ1FsnI7L/mRRIpQmwEeZJD+j+c+kynPtMyLKiqlc4/lR4iWhv/FGkviWwTzhe9NkRXuoPDbiDnxX9rLog/Q7pWcDw4MKkdMLiwqLt7u4a6TPJvT4k+kDO4S8ARzEAa9tblhnOurMbOTk2Pm47ezuuq9jce0BYHd2Vz++7TqIf4AGwHSmv0XUpYSqXeGoHdiqIhhX8pJmrMQGusaPPAgrRyKkf3MmvcnwsJQRwzjIBwxjjJ0S+u+7ROOKXgBdIbUIayz//539qd99gdR4p8ljNH3WbBhoiUwCrwVi9trm5oXEM9u5ze14yjXkF/I/s08KKOCbVCc6bnZ/X/QQSNr2+0BepfvERQNv0F3XmiMWZbAnoEprGf1gXJscnQWYFn7CQnUm9fC8zfcaWJj0fgSyHBdkt6C89m3bCC0z0oLvoW+qXEDbz9MDqK174i9CFp6IrnNI4nyvVurVO1PNqFB5UovTJCHCqfmLC5Uj0R1YaMrJ0NDb4qI5Ux76+qLEnIPcwZXgsusOP48Gqehb9Al4I6FxjpHNgfVZ2kB5WV+qZaqNosUvnPPOBj7nwqp4FHUDTjCX4hnff45Fzeg79BQbBZkK+QkdsYo4UIVCCutRZKeCkgQ+q7f0IBR3xzkv14zrKpJ6+GkPfkR2kOucZ3APeYa9GDZjKkgTVbypGlwUTOvh7kS3YE9TJV1pKFrhdiZihPSoX7M31nOS51MWf73VQGaqDGuPP85UayAn1NfVkBQyZdqAZ9hAhcJb7kS1B+n3RmvrQV82oCd4MfW6LNlgdA8LAdzAhXdZz882Pfuq7qgPUEXQiDGaLXRCqwocSAszFjQ4P+wZQbmRAtTCaXg6QaJc6isMbyW9UQu8MPMyMk4elo+s7+zY8OumRqERMcB2Dq6s1uIGTn7IAWCxXYHaLzgqWeAczewhhHIQqkou9ziyN2FyX0pcgXhQgd2c/QtJ5jLoGb99+wLGldxyvHJTlL//mBXvZpOLB2Z9MRm1qbsqNvD88fMJBA4TjkcFziaAiEQSXUcsoO/oCMBs4Sy6P4NmX74Ei+v3xT79zBAKOT4ESocMhes+jzPLdSNwFIe0gJRP14PIuBl5GEEtEcCCKDVWWWXNbAmRr2yOIEcw9qj+CkvHggFkB1Hz1x6rfAObQQR/oQk9yAa4xCJSzhIsATV1jVmqKMVWRVlVGjkBBSL+xgUTanf2DrkSgDYxE/th9m7KOG6eeAmjurfesl0hFSZxWoSbgtWXLS2sWleIgTy7OCSJee6Jhy11bcGflWaduPcc4srts+emKFRttm7tzy8IClwDyk2bT/vYv/9rKEnq9UnzMYM+IXnwyQEx/1KwKYK7bmQzds6OanXeL6Y5arszxsRAhxMZUKSlaYSSbnBi2kdEhGx4ftSHOJ9IyShKu0HA2sGEqGxqed9Sj6i7o1xlX7PXq0WuPLlbnuUMM2kFZMQlB7k4c/RH1NfnNWLJcqZdd0COwGV+iRhAiKIhLpYgS8PJ1XROlrDpjINGvnudOfMMyaJQHhiCCDR7ls0dmqw7uNNdzXei3NSaiFzgUwAn9+TJVCWCUMgCMZVHk/U3IsEgnNV5qI8oa5cdmcOTw9DyJKpNVRJfPRKB6NJrqy+ZpKEWcxoAuoo1u3ZjVbzjYBDT0PBw3SBt4DXphwgCeKwv8UyasjGxACJPrDrFY13jjFCMCFAc8S8kDYQ3/9Prsarf4h9QnbLJL+3Do+BIyHdA5EyCgMwxb9hPBgcISXDXTwYBPOuh6+CkmOUQ0Af2Pwe1pv9RuZAsRaRjG3Aiv9WlcGSucyKFITADt2PqllJ+/Llmh2pbhKGNVypuojJ38tgy3Qe9H+HFDBtmA6kmkC8Y3bYD/UaTQFv3DEnaiXWtMuDSP1A8scQd4So6eHfnGkizrHiSiTG3z/TTi/Uaqp2cvX4tHZPR2C3z2hEXvQ+qDLgcNRNeztLJWbQkcsgqFlCNHViu1BKJ6bFeGHrPf4b4hyeKUfe+HIcsMShkzE16u2g9+lJJBd2DFg5K98/419V2f/epnW/bgq5IM0klrC+SRkqZZ37Qr13rtrbcyUl5bqt+mDF09zHPT9svYHfYVBYX9mkX7YpYVYD4739F1QQRAS20m6mFjeU99RJ5JjZ0A+uzUiC29PlDdkhbpI6L/yJ4/31b/dxu55VmtgBPw9BRNiPCjz/qMHNaVSsfKlSO1sSZAe9uWXhVtda1o+Z2C1cunMjCPZLC2REtx9dWQR0icnBERdGbh+LnNXInbjXtpzwOdyWVk6LUtmjjR9xWNR0F1mtFYddv2Ttkmpxbt8PBAz2vY4BAbDHdZtV4TOEBmsEHXmKUG0jL0D+yL+4/s5599aRXREKqtR4ovEuqyWzcXbEPG8JaMbqI3quWm9XX1Wa2Yl4w5lcGQ9qiFksYFGtljIz7R+B4RAwWiB2qeymRpbVWFCkCKl5gIREZheBLVFuknN23D9XUkkrCDQkk6AJl0rjKRMaJ38elQetAnqvYPi/bg+XPbOqxKPktuiXGOkd0yjIlG6SdlFs8RP3ZLPkQEwnOkfstGJcfVj1GcxCGBbMnboX4b0ueR0YQN5+Iy0icsK6wSkiyKZ+MyRtKqp3jq2TOrlmrWL3mcHZqwcrllsSQRsCFbX98Xj0Ult5OqZ0TGc1Iyc8TaTfGQ+JAVNbVqx3Z2S6JzycT6qY2mRu3e9bt2beqKXtIhuTkbjA0aeWvatWMrqY1giz7J04FwTHohKYNDetpkUIZY2t/vjjVxop4XE2DotWfPnqs/WT0j/aG/krDXhPQLTvlPv3rt0Xa3b0hv9p7Z0xdPXJ8AJ1gyvLK9bS+X8pIppJEackxAlNidW7PuNCsc5GXgVYxNY5nEgWeJCKuKfxnj+bkZ2xeNSCxLD0t2SYaNjExaodwWmIxZ4bDmMobUX2EZupmhhM3MTvheCyu7+3Yu+cGqxzKRMGAiGZ3syYQBM6D2ffjObfvzH3/sE/Sk1QDc43gE2J46mEX3SWohJ5lg6sWoZGk2aRvoo5D4EycJsg79nxINqi/Vn2BENoNDluK0wvikrkTtgr3QNfvQM/nm/XmBYQ52Qe8VCgXXX2Aq0h3QV5ub68bmb8gDNj9lmTibkRLRz2Q0qwTQw+Aj5H9Ceq+hvnn+ckntkP5hclr1bzYqdvPWFWEVPfO4YXt7efHDqd24e1ttRF4FmJYBQX8QoUVaSHA1OgUsBrby39QW8IFHcQmM8GIFAhvk4VwBj7Eyjki+lsa1VjmUIdJyDA9O/ff/7t/bN19/LT166gZiOk3O+TPb3tr0a5hUyo2MWVx9OwDeEEZA9v3sF7/xiZvz7j7xrvqnWLdqC2cEz9EYi/8z6ay+t6xdkA6oie/1/I7ek+Kd8s6Z/dmPPrEb01l7c37UfvLxNfvkzds2lUvrNW7Z5ITFw1kZpmE7aYWsUw8JK6b1Stp5u9/2dyR3C0xKHbrOKB0UjIhqcr4WNaY4DcAQyL1mnVUYOdkDGTs/6bfyYdu2Nw5t5fWuaF/0WTkTX/fYYHTMbk6/aXcX3rUr47ckp7rsYK9uV2emrLx1IP2Ut7XXa7a/tWMx6f8716+7Y3UgLF1/fiRS0TM1Fr6PU00y/ujU5ev5qegfW0X0B6aMjszY3A/+mW0QVLO7YgeNR9Y/fGCRrOhqKmnPlgr6rSSdpT5riJ40zhifYDWcGIw9uhwnIU7oAD8Ghj0yFXwPXgE74WQCd+BMJNKNz0T7oisw8Jk4dmNXL+wAnkUUOW0QTJTe1wnRFhOylB0TPmFyHycP2NInH1wfBg4WeIh6UCfeqRdOf8p1x5yuO5LhDbZAsLhs0bM3xFvBCu5G4HRXG7g/iHTHqQmGO7GdvT1P7XOk/sARDj+zIpUIO3AZTj0CU7AjfIl9PKq6Nn1FHHWCt1nxgLMVZwwOffAx/MxkF3Uk9QDpeoiSDHCcZNxR2/PSe0pZ1RMMRZoC9C9toY1c7xHEuh481WyU7Y0b88IhZuuby+qrE+kA0VyzZqeqU1i8inMSWxvHAf0Lbie4x21H6VyXbfqNlCIEpOE4JYKY3MXwPJHHTDJgdWGXJgmG0/1MqL5eeqn2dXt6PDYzJ3/v8tJzY3PzOzevWKt2oDoIp8mGaAnzRcOyEWSL9UR6bXl1xZ4tL9uA+q0he+nP/rv/1mqhmG0cNuzKjbdEVzgcTuzezWuS42/ZO7eu27u3b9gff+c9++jePfvo9tt2b+GKJYQr2vtF+/Ln/2Bd4oUf/tEf2cHOrn3xu9/af/0v/9xuiH++/uor++Kz39qwxmDl1Ut3Fv/oT/7Y3nrvhuRIl/3k+3f0mrQffmfExgaPJYN37fHz36o/e2xu4a7df/DInr584RtM37hxTTQkvNYs2ztv3xVGGhTPLtvM5JRHdP7mH37jE7FPnr9wenj77TdtYW7OaYAJzteS1euvliwk6h9MpGxMsm92dkE4rmy7son3d/N2enTikztM1BC9//67b9m1q/PCvwUfE4KaWDUd7NkF/tYYyQbAMVau1PW7Ol3j1xdhQjnlDiwckzhNke3gUvRzW/LEnYWtY4tKd7SEPRtHHccyA9ItRNVPjg/bWE62Zjbt+pdsA8O5QRseHrSR4YxwDZNLKRvVZyaYWGWCE5/I94yuicXDwjhRYTDVRbwyEJNNFNO5mPTnQFjtlJ0kuiMVq0flSx/ywomPcx8GZtIA2lOzHaOjX13wupTCmsd2xA+AncILeRG8X8qGy+s8RY94irvVGf66lCHIPexFL1fPo3QOdHzg2IRPwAW9whg4O81lDeUS4EbKC/QnE/DwGsVjZwVBmIFO9clCeEu/4Zu5nEBExKFn3S+lfujrIx0TMgrfU+CADIvRQ+EeySVWQh45z5JuGCceQYs4/rgfexTbD0cUDl4c0OAk5JmnFZPg7euXrI11W3owKjtQF+v52NessmQ1JU5n6GxggKh+0gmFRD9Brm5sv+MjAmRV1x6i5HtFm9gc8He3Y/r2sfokFJU8VN2ElUiPXBPmC4nfmCwihdbO1powblm03O/4MSe6O9g/sGPhQFYHQS9MctBXbCTNPkZLkhsRyU5sfJzSMeH0VaLhJXfnZmfN9+6RrN7fP1Q71VANkve/+hw8Qhq0hLDGmcYcXwbvpA0+LFdsQ5gE2x3nMeMNXfhLn7H5fdygDsZOfYMs5zt9zh+6CScxNjCro/A7+WSp6rihOqJL8bl0SU+T/oR9BpFxBMdNTE64HiCQC/obHBIWEY8zJjs72047oajsYrWZTW7xIWC7F4sVjRmR4R3JpWCzbOgJ/YN9BPHjp2GVU154dCe/JxlR8WsCrMfToJVux5p7+bzjxW09c1/PITodPek0qiuha1LJsDoIfwI4GQcwMotAZWQWPDqcGrQfffcTuze3YHOSccNqb1hyqciko0oK0kMFEzHoUXQl6ZbJUEC6GOqj4fHvgbNeX9T/TOCQQYSsJp4OUGW6f1GfmTzjMvjV6+zf4Wv9rn6jTPji8jvvZ+Jbwn+7xEsEnBNw53syypYMVsFIjvazYpGgRskB1RlB5L+r/1gxd65yumiDPhMIyuSHHmXstwgPIXd5IZ+oH+WBc0jzrZ9Fg6oU51UndKvLIr3ALWB9bgI/oYQpHz81/Qf9+bPUn8g60o1FZcewUp/28ywmYNifjAf4pI6u5wZwPBkZuAg8x6py+o/ru9UHBGGwRxv4Hz1CXfuQYTqHnaeG6Z2+VX11LTIIu4rAYtJjEYjM955bb3z4U4+kEAFhwJNviY4IZj3P7TC/7+BiLDdsUzKk1ffeoEvmQ4kGL67GOcIR/MaFMB6fURN5UrHIMBwen/Ld9MslNrMjBcdF473yQefRcb4MVZ0I0/jsmCruwBNnIUJU31EDdBZAb2drXeeO7er8vEXErIgDHBMwkFeH//xQ/agcn5y7VE/a4FdSZ77TSVx54eyXkpyen3bCvjy4B6FFRDUOboiXeyEGCISlv5eK0Guh6znvleHwSvGGErys2++P///n1KMQALpVfYaAgQLJ2089LmeOwpGBoB2qJxtA9IqhfOWGt//MWjJCiJ5AASE8vAFS6F4x/vc6Xoy1Pjrx+0+BwKVdXMLMJGNFEbSnL5IQ8wq0yLDsEy3dWZz3aIG2lG96ImtD40PfOvsxNJhlIwoAxui0zmxjt2gTV65ZiJlQGSRNCceH978WgH0pw5C8WcEmuIXCvmgpbjNv3lE5avNJI3D2qwkrT1etedptCzdvu9Bis1hSBzXKJZuambQb1+btuoBbWEq0XN61k2bJinubVj3cI7zb0/ekSa8BU4uZpHdd0bPvAjPy8CdA3Sdw6DdedJc6io1SUUzwFRvZInwRiNAVdK5uUf1WrCKF3i3mxvlDnnXGjEgr6LdP/TiWGfa0CwihXfLw63eMyjP9Ri5INvIBMzEnjhLlGTi+ffZTY87GsggporJxRuBkYX8MIlJ8Flzlodg86kBjyDB4rIXIFOBKWT5vqh8wxKBn+sBpwgUSo8c+Al3ujMfRkVfZKD/yh8HPbKiIYvAN2FQOdIKgdGCk58GL8DD14DPLTcORLluYHfbUADzBZ+IR4PS37ocIfSJL9cCJzl4H5FFFsDMrjkxriQ6YvcdxBNDa25VylcwxAWkMY8/hLxDE7ygtagIYR94w5iO5nAtc+gsDmll5ymOSsj8cRNTTDuQGypoccbSDuhEpwOFKUnX2Xfw7AqMMlq4nDQ7j4ilCZCgw9vAtBsPSZt2Wdw4sHhMQUlm9fVF37rGMkg1R2RgbZxS541gxweSGR/X7SoCw+p7VA0xuqG26v9E6skZT/QhNivMxUH0DSMCbDEWxvtopgNppWkL9zqZvD54+laENWFH7NEiAqEGctdG401LpsGL7+aL69MAjzw8LZWuWj/zZR+JXnONDMkbefPfE5hde2/hYTTrk3GYnkjY51rbxmXMbn9fzuw9sbKLPDg/LNj7ZY9MTNZubP7V33ktbKlO267eG1NY1j0hOxDp29arAWVT3jw7Y+ustjeG56qE6npY0NiW7eX3OmtUzGTBxm5jJ+qz3P/xqUyBi0HpktO0fSGJ14vZyRYB0MSVDa0vG4KbGHMAyYFUiXsSPTEQRgQhYR64CpJDrTB6fauxwjOS396xXjBKWTGX5MtFEpJ4aHAzZzRsyHOfjVtg7sES8y65cG7TJqZilh0RXI6pN6sgmJzKWyUou9TC5uS2AQcqlsK1tHtvmTt3TGzVlpFdqLRl1Q6LVILWJL/mUyImILgr7JckAZL14QrRardcFDvSj9CCO+JFc1tbW16WLQmJZ9tEgp2FE/UTqCRzoWV8GSPRGUQCTCb6adCzLxxF4LT2PiJt9GcBEE8AryDlyMRIBxgtnW6tdE08IlIjuy1VyTjet0q7oUnR2wwFKQgYoOS67+07tpPvEYgLR4XhMAO1E8lkyQbo1RV7XdMx6wwDqkAyIU5ucjFs8xT4TbTeySEuGIxtH+NhoNtisbDgt3mqrzi3riwmkJsM2mOmzmbkhm1/MWW4spOtIoQDIbFm+tC4azDnQZJ51Ynxe4yy+2thX3++L3gTW2xi2wiQSKrFw0qZGp+3G4k27MX/Drk3NWzaStD4ZVxhOK0tb1qwTodvxSQMMBJxIpB1ERhKZjrOpIeOrCxAoOVEvH/pEMgZbp+vUfv2bT8UbMuIHhzW+bA5aFs3p+t6off5ww1Iy9G7fylpJOvT16roM/DHJxnONufpfBtjzpQNLDmZdVhLJSy7ba4tjkjVMyJ2IJ6Lu1Pb0GxrDHo1lRe1En0yOjTnNkGKOqPRUMq4xidt+saHxicgAq4r+pL+pv8Z0ZDhlV4SHHjx5bEvru3bv7fc0HmM+ydsr2RgfSHhaEI+y1XNiGs9BGVo+wVqu28rmnow9Js5YqksfqE4qGfp2fhOv4Uxn8hmZi9EdOMOk4856JLrOROek9Ojz9CH9vWFfNlxvVNVnRBJr3MBHjilY+Ui5OCW7XQ+hg8AvpO/gHPIYA5EVEPndLdFE25fOouPQLzyXlDjkPVfX6Tv6h3Q3pGpj5UDY9YanROK5PE26stmu2503bqjOJ+LVXfHxqOR22p3pYfUv6cEuD5wb4AQMC/aWQT/TD3xvNGqqN9HjLD+u6V7pwlCfztX995cvX3p/FQ9L9j/+P/6tff31Q1tdemrJ5ID6Cjza40vsCQpBr2GMJxNxd/YS1Zff29WY5iydyYr/0j6J7Uak2vCzX/xc7ZMxLx27vrbum4yxhHpoIG5JjfWp6pDfWrN9Xw3Za9euTEv/yVjsOrZ/+aPvqo4FmxnJ2JXxnE2kpEMl58i53iU9fNw6lo6KqWzpOrW9x5JWLXV8wrQuvYLMReYMprMyytPi4THxJqn0ZFxL5zBhha5JSzexaTirFirlhtpUM/YOqVXaKr/fMePCxIxNjszYW7fetonspIW6IuJB4aJa2+4/WLL9vaKlJVt6pVNH1A+juYzNTIzb7NSE9IvwnuivI/4Ji3ZY7VEX7YJ71blWFU2pAuL9XncE1EXP531dVj/XswcH7UB9s7y9bis7LyyU6NihZPqT58f26iVBGeIo0TQp1NC10BbYgheYHOckn5nIAv9AZ9Au1/Ibm0DCP75qWHgDwx28w8SWR5yJjtgAjsAKVgwQJMCGeNAbwRlsIkyOVzbNZ98V9pdIp5KiUbCRMI742Ffb6HrwHfVkfDED4B+3G3Qw6QCPsVyda/0Q3mXiH+c4WJjAi1dLS1apV50HPViH82oXaad8ozoc3yqXlJpga/AovOCOdvUNvIjdSN0kzS2i+iHbhofZfDvpmJJnsmqAVay841jjefQBZcPr2DSslKEcsBgTkzg6wLnLa1s+QXJweOCT1KRcY2KMAA72yDosFT3gA6edO+9aNbsluk/KlhjKpGxqdsLGR7IW6QVvBQ4P+sknINWXTFSeCzsQwYus4jfkFWOIvmEDUxpCW9FRpKf0SElsC78OndJ2nLO5uW33v7kv/ojbB+/eEyYkb3u/ZMJz0e2pXb9+zfU1soSxCeqBjSC7Wtj2YO/QvnjwyMrk+EajSP6vbx/Yl18Lcx6fq/9Ew8IMpF345sF9++XP/t4nz59I9j95+NiWXyzbFiuWpMdwSsxNqh/Qwar7oOgqr/rFVJ/5iQn75JNPbF9y6OvPf+fpcNh7ZX19xdM6aCh9/6+jxoHFQscaS7Ox2ZTdvP22Xbn+kT14tGqfffmVMEHCXr1esnfefcdu3bgqGujYW3dvWq14aL/79DeS170u00jDszA/b/NzU3bz6qI7v1ZFe88fP5Fsa9ro5KTNzczYhOThxMSk9BFOuaatvF5x59rVK1dtT/iNdJmjoznRQ9ExXiabljyuy345dvtjnLza6SHMCjVBMkw0xv5fPmGtPiF6s1/yGpuAieem2lxSXUkHVSwduj4+OiVAJGSJqDCS+vCgWLct6TPsN2Q3fEQqWSZxiBI/02dSPZGuTFyocRZd6XUm+5bPge8DB730putWjsCvgxNelVdlxVm8dD1OKWx5ZAYrDuAXyuIdm9PvVh2CtDv6g8n0OXCuSuzA76orn8HK/uHyndcfHNzr9+tQ9+m/4DMSQySjFyeDG/mdZyBskB+Xjn5SqvAi9Qy46gRbV3cgR3zSWzzJvThdOby6ekLga8EP46f9O79gU/oGvfS3ynWZRgHd+DnIGx74pMBzyN+I6ADMKqtArwsfiPoKY5U9kjwaXQ/F/qVMdPSlbIZmglU8ulPPiaiceJwVF+KzBI5W/CjCDuLHY/Efe1jyACZmSB3Ur/JZ2YHtCM47LDKRq7G2PiMt5UGBdC/Y9sjJiPj81MKxhPQAl4BZEroeexq5SZ71iG1tropeVa4wN363oUzGbeVatei2TUJ68ajVVP+GhQnULerf1c0NO1b9SeuDLY48JJUh0fRs0DsgPcgEDJP0vkeLDvAUfY5dRRRzWjqHVDUV+En0RCAQgUbYMegQ7y/uU/v5zLjwncPpSBznNKiT8FYwfsjVjt/D9dJavlLn+9//I7dd//pv/sZ2dvc8sOlAts/e3r5tbG75CgT02/TMnOvTX//m17a7tyMaaro84PeKcDB7PW3v7LgzHtuoproSqEwQB7I6cIL3OVkzYesreyA4iEQHcpgoe3QZ9hK+A0/vpe+0jXtJb4Q+DRzjonv94BP3OnD6QjfByhC1md9pt54BH+gm9zu0he0gb9KsXp2ZtazKHZFdMuE+pSFhkW1riQ7hB1ZXnXdEZ/pOSJJKcyzKqlB0pft59Ez8VGCQi4oELx1gL+xO6nUimcdqAl4iHR8Pd0arjtSTPx+XizojV4LxpR6wXMdYA8BG9V3qP957dU2P+IsAi17uFf4XZwnbqbmSiaeiwS7RE31IGfg7u9WWAfEsCZ57JO9i+tyj9vRShn4Pqd4RXduv8egST3ep/EAcgAvwlQT1u8Qd2GyeFcVpTOegM40YPE5bmJTvVt08qFllRvQ7q98v+wifWnBtgO3wzTCwwcQDEwt66ZQEicw1fJnCnGdHFtXJsOpGqth+3EvCSWBUfNuBDw160DjpXdWEI7wc8CIBvH0qoyEa7rmJs19KJmAM3aRO9YqpEJ5b2M/ry6nvTj89NanrUCNqsL8HghjhToX5finE/aCDdD4wfgJnP2l8srkJKeykmKbkCo5H0scuGPXnQFcdiyEFgTND12wITKsUhAQg1V8IDg0EUS/MaO/tbrpTbVGGDClDRK7+51WiX+kJryVf+ex97UdQ+4tDN8BEvMN+LIcbGAjb7MJMsMO1X6uXfsfJjrMOww9lAhHQGnLG9vVHfECZ9aXzmZxwpvF+4aVLnbqCegU1ujzo0z88e1FDTnLKXxoDdIjOHbc1+Dw3HOUqV9DUC2OAOyFCcvb7RppeGUqTMbB/aIXNTZ81g8g4QoP5AAD/9ElEQVQxBr/tlMtH88GfF9SZFA48Ewe4AxH/GackEzQxj2p49GzZcw4iUK9Oj9mV6XEn0qYM0qGJYRscz1i3+pi68TiEtgsGjesxzv6tgk1ev+qRJzjDyturdlQ7lEGSsPz2oQtJJgtyAmoxocLJOzfULAm6s5adt6o0zVaerdmRjKixq1c8Mu8gv2XnR3V3OoyND9lQgtl/Ip3qAmWH1q7vW3F/T2CzJiMW0E7qC2bgRJfQgroI45IZXZgepS1zy8ecWUN+Z3ETbSD6QT3uTOg5C7tUIfoKgaJ7j0+6VL8VK5TY9EZMqz4jahbBwisiwRTWc6BjhGhdRv7OwYGeyfhJmYjmGW+eiIKqtRvuaIIfURQO0C74o9ki/1jT+RTgEDg4yHUYRDoxlhjVgH8ULkAF5eVLp/QUDC13guu+wLgkJzSGJwpKAlN1QcG7ISpePdZzmGVko2CUP6OLA548xjhLiYykfireD8onktqVAc+UkBvOxm1+JivB3LaaQDEbJuLsoFxP76VnkT6F2fZWq6E+hZKQRQI21FFlsgS95TPsCEaBXtWfnOInUsqAKQyogHj10hhguNMGQB2rdSiDSFYiPwFWHCh2rgPc+h4Jp1KQOjAkuSZwHMnwVjmkQ2Ay4FTfUaQYluSG8ygzGZY4dBhLeJHVBsz6Mim1tF62nWJD5UelIJgECdnrldfeR+kUm7qEbXVtxWamptUmFmqxGkHtUhuIVADQeF5J9RMz4CwFA/ARPQGPs+QXulRDxI8yisNSMj1tXdO20UyPZZJ99mJlR9SLoy3ioA95jyM8v1/wvHJEGx8W2ChTdUrHjTy7lXLTQTCyU6pM8tLsrXd7xLMRy41HZYA3bXZx2OlGVGad86b6KSaZ1LBsttc+/u6s9EyfDHT1ac+O+unIKqW65HrL4gMhu3dXeiN6YJkMAKWi/jm1gcGGPbpfse98L2wj4xU998hatXPLb+HUbNmwygv1CuyNJu35K4E1taFYOLT9vbDNT0dsJNttU5JF1unyzVXZaCqNo1JjyaTegIxV6NQngPQ9NzQmurwi2ji3Rq1lMRnB6XSXzU3FbSTXtrfeSWhcBHKbh5aMC0yrL+/cm7exqZQ9ffnY6k3VPdRlo1Mztp3ftu5+8vEnLeGO2Jo7hn71mzXRVcLIIUtfHJSaxuaipNkgN/fwKNHeRwIqfZLp4rO6Rqo7jJ3heR3RnSxbvXvrtiREjx0eVDXe5HkX33cjf07cQQpYuP/woT19/tw2Sdskfm3gGJa8QqagKwD1RJixNDJwMrA6h2gDJvEESKUP2ZiqUjmQrFE9RM5sNJYYFP2n+nT/eeA0VL0np0ZEH902PZvVb2qLMGP7REC4hwmruuinqH4uSwY1TGrErlyZsitXx2woG/OltaRXYnkwEXyAxdqFcUHaLnI1svqP5dynAo3RAQG7c5xiki1nkiG1imi/X/SclL5IW5hVSAK87aMTW13dk/FuwiPUoS1ZFtdvg5aKZzz1zofvfCBMccUmsqTnSUrFnHrqnt3VDXdIEsGXy03a9Ny8xmlQ/aF+EA/UKqz+EUBFV7g+Jk2YwKMa54YK+8DoXFTf+yUPHj55YjnR6/jYpNNXuXjoOsW6Y/bN8y0ft7u3xyXzWPlxoL5PWPWw4kZc81hj+XjDas0jl68QLdFfN69Pi6+ZcJCcllz0vVq6xWNxNplir4AuKwiHkX6tVjpU26PiLY2fZNfJaZftinb2xOfFck2yrd+dqZQ1NztmE+M5+93nX9nyRt4mpubsgWhpezfv8ghZS7R4RDiPPQmajZIVD6u2s1e2sgzSepO8+DJGulQnyWxvKPLJ9Rmymqhk6WfRGdG7yCYMa5xlHSYUoUf0jG4jcot8le6wV3+jB9Al6EqQ54DG2p2EqjipXdisF9mNEeM4V9eysgyaogb1RiV4nr70h2OWSQ9JjuQk45KON9IpUh2IHzVuWdJQqFyMbmQEOrZfuDWj86RI2dvbtes3rrgzEqcL+KFYrNnE9IxF4yljE3cO9Cj9jm5hshSaRkcTzeurjFRXnADgc3AkztN9GZtLL1+6A/6//NV/UbuSqueoffHFV5KXKcn3li3MTvu1BAa8fr2q9rEiSNhnkA3+4t63rAw4kCHLEvaY9GNC7WMz+WqlqIp17B9+8zfipx5LZ2JWKeY9v/X8WMamRzKWCnfbwmTG3rw1Y3dvztnkBI5iMKdZfn3LFqayNjKc0DnpPOhCRgeT9nkZ9YwZtFKrBxMrtTobViJXSfURdj6nzehcnBbQ0erqum1t71gqnREOSFhsgPQ48PCq7ezsyojf1bgx9sKG2SFbFE/Oz8yrrtM2nB6207rkUaFhX35631aXt21tfdcORZenJ4Ej4V//+Z/asGTNQIjAA9ESmAD8LjrTFeIf0Uzn3FcY8NwzycrGcV2y7NSd072SZS3RQVv39YqnNvfLtr78xCJnTXu9vG5LyzvSUzN2WIvY6sqJbazrOrXVQfBpkOaGlAGkRGT8GXd4GfzKdw53WOsZXENkGZM8yB1sIuwLnPtcy7jjqAjKEBqV/OcxlAUt4ggeSgb58cHeGBOnkkd8xAGBsUiKASbbwFDQNs/DceUBH4wyeE2f6TvkDjyAHcfzwVhMGJDOASccjjL4l7z8w6MjNiw8eDmRgZgDN4CdcXCT6pDrYqwUVYXQXcgkJiZw4DNRFRMOYuXe7NSUzsecf6A7HFlupKuuQDuwKvoMmYvjhT5hEhKc1lSdG/WGyw2COhhD2sGKGzBrSs937K+Sq9IhFfEKmKcpbEHhYFHnS/HolbkRYY1z+9nP/s72Swcu21mFwOQiabXA1MhFciWTu/fpk2fSpWHHnOA/UoB5qgDaoHqCWbEtkGOs0mYFlLpZ/Q99B79hY7JSZ3t7yyfxbl1f8PEGQz97Rvl9du/eXfExaT+FYURrmWxO49Zl7NNEsMJwbtxu3X7b3n33Y7vz/ocu95c3JLfefs+mrl61x0vP7D/93X8WRMbRxz5GAzaYydjijZvWJZslOpy2ivBkXv2DA+mZsOrXD+7bw2/u22dffO6rpd59712NQUd9GraPPnzfvv+9j+2f/+mPfUN0otsnhA3u3btjo+OT4stNYYluW91Zl16aFn1csV/86rn96ne/s+zooBWFR3Egvv/Be8LU57b66qllUgO2ub4k2aFnvfOmzUvupVJxl2EH22tWLR5YSbZdv/phWPL83Q/et4m5SU8x26xWNPZ1Y9VkRPp+d4v9sHo1ztgWwluSqUXdz2QUG8EnJDcxZPhjop30JdAK+iUmmY++ZUUaAUREDJPycXt7wza3Nn0SYnd3RzRWcZrCbsJuIFAoEU9KtqCnQrYrubFzeAh7uXLAAe+mu+SNO+jV3x31J4Zu4ODXOV76jWsDBxo0c+L4A8cUfOSrEVSeO/f13fWirsMGdJyi3+CTwK+jFno5ul40iFzloEoUFmAYrhVN6sxlCg534ul3HFjYSegc6I06XfqH/F7/829eD4rnWf4Evgefvr3H60jdJQZ95YFebHqJPqHskws5R1MHhE25n1Xo1A8OBle4fEHY6EBmUTbXISuCfcpUPl2lk4EsYrW2bAiih/UZ55ke4Sv7SYnEhslMujBRgK0F/qRV2PM8jz7x4D7JRS9Pss5bowf4qnY9K8Rmv7E+8dSAzuFAxFaT3caKGtEDmAFbNS55x+QGAQzIeHAAkxmt1onoLCWdmbSSbDD2MGPvMmh3v1AW1mr7JDkt7ZG8wNlfkfxhhSYb76I39vdki9Avahx240hu1IMnmNzuEnYfcltadrb+8BGQpmptc8uxjjvk6f8L2qO8qQnxlmifMSkcFHWNZLHO88Lxz/ma5C18Q9YPAu/gPybXiOhnHDyYT52FHnE6vNAp9CPlXOpD3pGh2ODqWG+DR4T39rteYdKBNFRLy6/tufASkwzsX9YnbEdwXDAh023f+fAjm5mblW5o+gTIw8cPPVIfjIhNXdNnX6kDHeod+53gLMoD/4HdoCnGngk8zz5ywW+u46iviMv7QLSCnwFdR5CkqE31FuWo+kwauN5WW2l/wNOsdhO/63d98fLQu/hywMrw+WVKdCd4jbbvrahiSRE7JvsxIxlDcAdR4clY3PZlP+WF+aF9VtQvTsvemhy3cdk+npYIf4vKiep3kb870fEBUTrjA9d3EUCrP1YksVIPhzfBjXqQ+T4gElrYikGKL8kixg49fYEfaBsB3LQppcZfGxu365Kxi5msTacHbU6fc7JVRyVXR/DzqR1zI6O+Vyerw5qysZgEeGPxit0S1mMldV36ISd88NbVK5YTRmyJ1tOya27MzNriyJjNqIxpYcPZXFavYZsQ1p2RbTkj25LNdfGVMB70vToVc9j7mn0dnLzUbvw8HPA1m3CDC/GLDkk3LkgfTA9nbSo34v3n+0GIHgP+UG+pndiF4ChkDn0BjVAyts2ZxrNP9BUVfXwwO2Xvzs7bvckpu6ry5lTnKeneKfULcoX8//jr2PsDTAAZ4cMgUJGNtSeEs77zzh1PQdpz+91PfspyYgx5WoeA57MrCz28Ui4L8HYEnAc9R6s7OXUdm8D4jDADzq30ghrrDH3xTnk0gushXBwtG9t7NjQ8IkMnIWISOBZTuQMBQQsTUYxuhVmJyIA42AiBmXRn5qA9XkeGBObC8RsN99n25oZ1ZLTNT03bgAZXLOXPZrQCJUIVVTc+X744vKOD37g+mCnUfXrRByhWZlPnrsz5s5zIdZ6IfiIfVAUZQ0n1Q1jtEegkagOh1EP+1wsGRPiLMEISjt43+ucDzDNd2V5U5/JFj/o7T/KqBIdOUk+vAefUWQhPiE4U6FEFIHoED2NIRKUe7ils6uWilFGft8HbJYFTzx/Y7sqqCx9ycXkaH5V+UYng3fsDxSghqs9UnzHjxTM1ahfE32UVjen2XsFebeZtIJPTGEvQSDGODcadKdnkdmh82IbGcp7flb6+aKE/jemvjgyv3c19m1hYtH4xdOuoaWf1gkWPqzag9rDj+mmnYeHeM8uSS84EYmP91qruWzwk5mpXJZh67PmL1w54N1dfW35jxeqHBx65xXX0xamU2PEJM8jBjBnpaEYnMjYzOynDNqk2BcIKg5g+IMrwVEzkzmBVlxzo9L16R180LuoHAA5dxssBDGfF3IAlBt1zGUohdonn1p6sWbmh7/qMo4pCcVSTnzOmMQpJiWIg1Ro1GZTH7nhn3InYxwA5kZI4FW16ihzxBuDBl/CoHN/Ypadfn09lpNSNCF0i9z2noMoSRahNUkKufFQ/DSploNiCCZxg/FHcKslzvLox5uQQRPnDj06LLjN6ZeQKhKgr2EwxHI0F9XADJ1BA5L8PhH3A6whHPdCjFAHQIfV1RIolJsCE/Ts3n9N1Uk6iWa5h6fWxR2qQB6/liofJhWiCDXEDgUzEJwrUjTv1c8eXtPVK8fQJxOC4DQA6M9Te56rXUaPtEU4ewamCPPpKdYMinbcFFli66LlqRd/sj5EkklAyCnAHkMZgxiD2lT/63qc+gDeoOz3YLeXny0z1PPq0UWmIjmsawwC04eRn5piUVDuFju3p1VE54ZCM/m6NoQxQliRDP8i6arlkGdUhSDcD/aoPzlUXtYHNPo88Wrbl97HEjYkX6tnVrXrp90RMRvtJVcZQXv0CKCcXcI/duNq021fj9vz5sedpl5CXLI2rr06sKHBw0iMoqjHp7jtWH/TY5PSJffzJiF29krVXa2sao36BiS4Zbgn7N/+bEd/0sVA4t5dr8Nu51c/Em5Ejj5orNXptvyzFCeghjcFBTca0dESevQAGZKA19dw+G56N2MiIjKrMme2uS5qdkyvxWDxCVFW/5QaJUDmRwX9i6WTU2FQqlWRDKvYTGLDccFTjUBBoSNrgxLmlhxL2ekn1jyLTGnb9atrSWSLS2RugZiEmLI7FE8JWxULJgQwbq3aqbauov07wh1uvnWpcxifT9q//9bh98AmpRRp6bsdaNfg7bJGBkKVTfXb//peSKxHLjcn4rHd84yGkXvGgorE8sonJYNKIiZWTrqKtb+IoFnAY6rGf/OmsvXiVl17rtVwmZZlh0Yj4qK83LjBMjnwxivhsYXHBmsd1y+9XJUPg345HuEUlDweE1Ng8XCTqG+6H+kJWyO8ay7pbTdL3tG1KQIiUN2nxYUYyNzs6ICCvVkYk3bpCVjys6L6IQIikgXiIyZBEkqWOotuuE9GbjJkz9YGMrLkrGfGkZLOviora1s6h6tlvE6zmsqYdlLbtsLxrLOMlijMeiwqQh2xcAGZyPGuLcwuWleETyIeOO6nKev4KaTV2D61aqrtTjAgvDJPB5KBkZka/FcW7bYt2y0gQX1XKNclByYqW6GaraoXDI3u1um+v14JX/rBpL5YP7aB8YmwAjpNfZpfaJrDbE7eoXlPDkxY6C1l9XzK4VLE96bVjyYCQZPZAPG1zi1dtZHTKUzKxMXCLyHbJvD7xIiA6IvDo4FY44YS0dpJZ8RibYKLDxbuSX0Sl1zQGD588t/nr6nfRN+mDmDQ/pkz10eNXu3YsWXRnMWMHu1XfwyMxkLCEZBNRg1sHdVvfk64dm5bsTfpzQ6Ezu3HzqsZAOkPlpCSzo6r3YCrtG3GyiWhV/VSTXFpYWLAhjXtKQLgmAOlpmiJxyxcaotlT8WrLnxeXAXd6XBPNZm10csR+/pvf2K70fVv9jOFXKB5Ix5xaHR2jMceYYqnxXr7gkwbbhYpt7x9KNgarRgC9jh/ALOABcJPGnVVaYEZS9+B0xaEhypfcOXXd0CvhTCoXVkyQ3k4CRLJXVwgTdHcFS/nJizwylPGIOZzFrDxJpIKVT0Sr4vBHXmNwHnWark/YZ6YH/vHoPr119VtatPXWm2/a7PSkeCNl6YG45YayPpnLKiscmkRKM1GSk5EMXZ6ckq6ITRVP7P1335Fc2bJnMjSfPlu3//iXf28/+Mk/t5gMaJ4JdiKFYVWYBAcSS5FPiY5SGzxIQHqsUirav/2f/q19/vlnxnLxhGhvZWnZ9je3LaHxLxYOJIunbWRs1L74/HMbGpQhVC/Zwsy42tpnIY3d6vq2Yy4cS+TqZbIOR1xZfMIKLQJv5mamfDKMnOOtakn93LR8/pVduZ6xWKJtt2+M2NR43LK5hMbnRNi8KtkcE+8OSHeDNzVaak+hfGD98S5LDield6TjzoINo896O5avaPyl72QV2pn0Iy4rIg/7ZYDGJL9VRc9jWpYcZ/8Mcu5PyuAh5RTpCtripUq97ZGFa1vSL6UD2RMx8XDMJjRGbNw5MTZp2SHhT9kc+/sF293dt1cvl233oGAF0V82kbbF+UV7+/ZNuzY/5xPYG9tr9vG9e9Z/0hYddYnfm+7MxUjHgUyUvGMM6fLOmXi3K2LlVtUO69uWHOu25fUta8uYK0i2SaP7ZPlXX3xj8XCvdbprtl2r2K74mtzPMdkG8cEeYbuErWxIz3YJvwsHEBCA2MO5TRR+RvzIO5gJxzg2EYY+EeBuV6k+/I7DDoc6TrxWgxzOwoGqr+f+Fy8iR8CMpH4g6pV9e1jdx0pojxgWhiR1F+eQTOTAh3aJ5KX9lAevHBzsW7Mh3V0suhOdZ4IFPQLR8RJ8I1knnUT0/Ynwpm+mq9/Zu4PABya+cMDAv2A5j/qDB1R32kQwABgSrAaOQd9hZaiJLpdAZp5KRHweCfV5n9EnGM+tBqtBcJgTiIWzlr2Y2qpzwzc2ZGKEc6T6wqFSb9Yle4UzJItw2hABR4pCX2mkctyBKvuXiWVwNxMEPMsjtrHpkNHgQpV/bWHUhjMJm527Y/OLi+58T8gu7JPMZYUkjnyCXTr0udqpJqiPgsCH1nFDbQTDBmmYKJdAFegAZ4JPZqsdRJ7jjNrb3xXP7ll+Jy/peS7+y0hVtpxeCXKgbewzMj465vzOqk3sNT3WMSi2C8FFAhHWG03Z8va+bZUa9vjluq3uN+xEuPM8krCN/aIdS5ddu3HPbrD/j/iQVUn0Yz6v5x8cqN+lhyVvenWeCYDbb71pd+7dtXtvv+nObyYOscuT0gekoxmfm/JAnI70DtGrN27f8lUQpcOyznV84rUiXk8MTQlj5ey3Xzy3R08f2xtv3hBPiU5Pumxre9tyKemnjWXJeD13fsI3i702v2BR8cnjr+/b6qslvFM2Oq5xyQ5L5g3azMy02g4tye6Q/VKWXirIBmbfEej0iNV50t8EQBLtzwQ96SEi+o4MmJya9PGHTrAJxBU2mBlCQ2lcSTtXcNztzlhhdYIcyAxwKL2I7YQsJ4o2rfYTbIWu80jePulJ4atd9XejLfkmetstld1OEZx2u0nc7liCiF5sTnf6a0CxWbBjMDHdKcqDuI7a6RwrCuBn7nPPFdyBHarfKRP/A5NdOKPgOWjQnXH6TP2C60WsvDj8FDyI7tY7jKmykBt+nopQZz778/TSNfz5T3r5xAJ11a+8Lnmfdjovwx/cybtebjPqN+SE3lS26qay8W8Q7Okr09Xv1Im0FynRgh4h+6YmPEKf4FgVfqAOOo8U8brrGUyQBim2WP2DzuWzsK/6kQDCgRg4l7pStqw5jXuvAAgb97L5a1h1iOOwF16mHu70PRU3n/VgPgVlqt70Hw5bD5hTHztOkB4Jhc/FD+Tgj+ka0lOz8pzgENnI3WHdpns1vj19tJdV6LLFVZtQOCa+JjVXr+TTsW3vlW1L+HhPdgVOf9JosvI5EpWuT6Z8YoCAF/Z5gw7YAwybnHTITJSzepAVoAnhG+QGqSjJxIAfIq5raYzb1eobnP1bm+u+VxETEOiNlGQPchBZzT4i2AjY6QXpXw41wV/4mljJXhOPe0CHyiaan81G2UyU4Eb6y+lBY+bOcek7HzURD/zgfkW995BuQeeRaboheOk4p8s07kwakyaTCQX2ACA1kqxx4ciwaJ4VGGRKCDa/vyk5dPPmDXv9ekmYqGQry8teFpOk8Dp4lGdBT4wRE7ScJ10sDldV1h39+AI4WHkKhfGdtnj6F6han31SXeXhb4EWiKCnT8D8XAf9+wo0yQt1rq7DB6W+12fKCPgUHnDu94P3y8kFeJ2ocrIBoA/GhodtXLg/qv4jECkq7LsqLLQteRXX+N1dnLXF4SEblj4aF+9ENZbPN9eEdaN2dyYn+ZywXDYpOdKSLmrIhk5bcjAimo0LU0RlF1ekV5seZBYWdh4flFwX9hyRnEupDHxo4AmPaoe3RAPodfzNTKQwxtDYnYUZW8wkbSwWskw0bLlkwjLCiYPC7kPRPstKx2REn0NJgoqPRLd5mx8bszcX5y0bFyYV7ljf2XJ9ck/PH08mRffo57ItTk/YlNo1Isw+FOuXrdpvQ5Ltg0x66ZXSeOE33pOsRr9jFwwJU4aFBR3X6HlDqtvQcMqyspVJU8W+a23JGOQ9jvusMPWt8WGbTydV95SwRd0OhPsaGttGW+MMPpPNAoYkMGBcduOgnhFXfRg/AgnwS0FB+MHuTo/ZovB4vEeIUjh6QGIlIdslJvqOiGYr0pVdsp0zw9g5MWMfhHKF4IJgcnhCNvhN6UbK7rlx76OfsqSQw2cbICwRGkoAYUlOTAgzl8nYrAwBv04yHfkOg7m4RLlcHM5qFwpCHKrrVBKASURWFrOtbmzJMB6zdGZEYEzgR8/2WTmAKsJYwozoA2bNeKd8n+lSJwQOPACSFGNUghHBr8YNCOiTK5sNdk5FjNel8GMSRkSwoIjcial6cFy+c/jnPzjPy5UOT1UbaAUKgZlbZkHn5qYFkNTb3k9ieNWHGRSYPyICFOu5EGZGj3IRZEFPUG9m32S4uDP+sr/0fvGZ/rw864d/v6zD5TtdfXkV+TwhQgCAeZ7wpoTSQCLl1wFSECIBoFBXqQ5HIrr+SK/1grG7BfSJmN/atvVXL8S4SWMzCgQQbfZ+uegbyqM/AiGLMtTt+o9fEWRB7rgjj4AmfQsO5lKtbX0y3nAkDYsxJ0SMRPJjxCZyg5YQw2CESIS6AkZo0RaVrLqf28bGtozXBesnsob8qK2idSp7Hl32xq15e+/dazI8J216LC6BQyRRW2Cy2yISNChp+iQSD9v1m4t2dXZSgK1H49KQ4g5ZKjXg0bFZXkODvuyWaCE2LoIOEcAAb3WgfyZiA8Kj75lBJWLjsi+CXgj6yAftsu/8K58v3nmjUhe0Y90hW3u6YQflhkVliDdrLdHTuS8Z9o1sZajxbG7FKeLLJ9U+jA3GwvPI60eADnwYkxAkQoQyABwIVZ91BIzoWgBUUB7GVTChEyxhDnif3cc5+M5MN88FOF6oJx8fxpiIMFLkAFq+5SVdd2lUsbybzY3IOYehAo8EAozchoAg0nqw+RFgR6BZCuL38kM8o7KJ5owN9NnC/KiMt7I7+Vka785wtdc/qy+oJ0YvsoIIDpyf0WhcpTBOqruASx/ARqMZ7J7fo2vUPskcZr2JEsNYZUM/VhARDYWji7pxALj7xCxsjAL4ZzNDZtHpf7rNc1KKB7kXw5ZIwxPxebDsms2G1b6yDEfxpon3maBkWTrjySQFcqLdbLizE9lLug0MspWdtm0fNMWf0B3Gv8asH/HPcncpJSkZxpc+BXSwKWo4xPJOyUt15bGMyc4xm15KPpH6RHUhKo1UZN1dbFjUK2O7XwBrU68V1bNhvacNGRsVKbcVAYG6PX7csv18S9/jntO/91x8LmXcOSn7LP/7783YH/3xmL37blaGCzRF+p1FPPHO13PzERufalpYWqnQOLbnzzqqZ86j66MDIRlXtN0slcza2squDQ8lLBkdsupxt61tnAmkn9jUJPsEDNnSclGKX1Kiu2WHlbBt7zMxM+Az15gsozP9orku21xhEganRNsnFKIDYRllZ248Z0e6bHjsTGCvZoORCXtwv2HTs2n18YkV90uqdtO211pWzet+0U5OIGFhbtzaMv7ISZ1NDNnkyIj6PiUDdUSvuJUbBXv3w+sWTZasUHol+j63qekpz2nNEu/5a+M2Njcguu21eqdkuUk2K2YFhfnEU7N+JON5VPU9Vb+8VL8OiNajVi1GbGP5QAZqr92+NW6/+tVjjWHH7ty9pnu7LSR6eS6ZfX4KjckgEGhIplMCy3mrqq1MMhP1RX7KCKtXpHtZAcMmnqHQid28NmrXriRtdLTLJmcy0mnH1hetWG68rj7vsdGRsLU7m5ZItyyaImpQfCEaxgEbOC7OHdhHw9LNrYq9cUfjdNKwc/HGYDrsUfl+TWpUOqFh6xpf8h8uCj+Q2glZNS6jOS4QMz096zlCWTmHs5EUPejr1jGOjZb0PnLkRO1ICDxHLZkUaB2fsYnxCb+eNCD5nX3b2dxXf7YFwsYsM0QqpWFrqqNZGcNy5sJh1Q4KpJcQrwrQMQnZ1RWRoSQ52WbyJGrF3aq1q+e2vbRlh1sF65fB9ujz+1bYytuZMAibuE5OTNnk5JSAb1Zgb1CShYm7slVlGNVLJetHxguwqxGSUzE71HkcL10yLIhMDrGJpHi5L9JnjVrJ5RcRnayiWFldlnwSD8aGpCdF2d0R9fuJbeUr9s2zvEVEcwsTohEZexgjEcmmeH9UeiulNqXtV5+9kDxgoyd0VLdPvF1ZmLUT6WQcUtAsGOFc9/f0x2xfBmFPPGN10ePilRvCVAPiAxyQkkPq2zP11er2vu0VKroPDCRaUtvKpQObHM/ZzPy0/fZ3n/mEQEUy/kzGL879/j71qwA2ETLd+kzeXCJm+R50Tb9VJEt9Yhy9ItoBBGMEdmNE92FEESWPzAT/dRy8dsmwCyGHCKIQ3yPbjo9qniojJlnZhWOsIf0k+UseYzbXJ11MvVIU9pCRrt9xfLHROasAIh6Zx4Q5q0VDrvslfoV38fPpelWWvMdJ0evpaWDUH7dlzGqIVW3ZxW2NPyBfsrtVc3CNwwEnz37hQH1QF97otx//yfds+fVzGb0Hul/jub1j733nQxlMQz5e4J7TDoa4MJr6aenVa9Fl8Bxy6W5vbHq//cMvfy2ekwEymBENjovm14TXNC6q1/7BgY2Mj3o6m6+++trSCQyzhm/UyT4r3dIPq6sbLjPRAzjGPJ2DsEOrXpfhvuWrZ0ZHR0SboikZKqSZIqrv4f0v7aRWtU61JlmZ90midufQ9vJbkjeHFkv02s7eqmRb0XaLJTsPn1p8uN9GZhLWOCvZq+1XFskJX4Y61h3tsrWDTTsNn7tMDJH2JtFvrbO6aO217Ryu2/LWhnWTw1gGVXJQBpxwBqnIllbY6H3FSqxeki7PClNev3FNuHzBZmbnnC/hURzRBBV9ef+hPXzy1PYODmXwR21mbtFu37ztUW5xYYY5GYNnGlcmVHaLbXv67JX90Yfva1yhXSLTggk7j54TneAwxrHHxPmRMGnz+Ew8VLX//PNf2K13J+zFktreHRMPnQlHCB+JXtfWtqVrhSE6dZ/cbLbL9uYb456uKzFotrxMnl82UJRMEL+Dq9CzONDBUQQQkJIG459zYBPwI9Hn4DnS3lzaBGBTIk9xQPRKxrjTTNeQ5ga7I9i7SDhC14PtgG/IJr6DZaFD8JAHjYAd1e7gmobzIxMnHl2oMsFw4DmuBTP6PSJSx3X67pMNuh9nHE5Un7jVQeoZCmVM/dB57g9S7QTlYlMQEU1dcW5xvTvjVSeewTnaTP8wmYGNQ1Aa485Ywds8m7qAS+mry8/eXn9sUB8cXjgfAmc/uOnEHRcExnAJm64yCe9L4qmH+BPDn7ogs5CrHtUpfXX3xpSwUr/0rnhHY02ABNHhOHGwl9yRySSL4H+tWrcXL19Jdg9IZwrP6Vk49915owfzLD7TH3znM/1EoBGBL+jXdCrtY8rqBtI7Tk1NuWP3csUuKyPAGfQrK5VUbY1zv16k0NTnvrid9iTsb3/1pX3zctUer+7a//Dv/oM9WVm3oy7pJ130i1/9WjS6bC9fPLcvv3xgL168st3dLWHnqK+yY4yevXhqXz18YGs7W/bNowf25ddf2/2H39jjhw8l95Ztam7G3rxzx7orwhACj1XVJZaRnSOMRVDSM5VJ8Aepukir+R//w3/0lVFENj9/vqZndItvDjXeosO29Kjoeen5A/vk/Xv24z/+ri1Mj1i5sGM7a5uW394VZqu7E3NaGGFqbMzYT4XVx031+ZHGn9XlNY0xTv687MwzjSG6ATpDx6H72N+F1X3sX5aXzBsbHXUeaEm+41ipeRof0bh4YER2pDtvROuNRpDmAzrlQFaAP6EpVtpkNVZgdx/fi3HmvE9495AnvC65QlqTluVlO/gqcl2PkxN6hFbdftThfhW9Oy2rHM5f2mT8xtiwN0tU+gt6pa7BPeJ/3i/uuXwFtwZ1UoH+uij6Hx3ffnV7/fLKwGdyWYb/zxe//58UcHFctoP7/vB1eXAfL85d8gV9Fqy0gT9xfiMjSAFG0FTgjCdlFf4fxqAh3mSjWqpAEBilXz7isp3wJo530m3BN8hNn8Bw+850jvOyG4meVZtVA+kffCwEK4BNsSexpVVcj8ZTGB7ZgN3r/epWtOwK8T7+I8okEIHnYEuTkocJBaL7STWM/dsrO61zJFteZvlAhEA4+DbwL/WIh+2cFV3kkD+0wwJBLYw5q7oIckCtk4+fFbFp1ZG91uLeH4VC0djofHJq2jKD0mXSLWQQ2N5aVXuQvWw8Lnw+Nu45+7FdYwRGqO3u16Ln1Sb8bZtr674Hxmgup35nU2j27pN81+8T4+MeVIIPgFU4wQSQxg+bVu1gP0Gc79jy0CR7ljGGPB9MjP0c6BNhSEDZxRHQAGUFn8PCm04zPpQBrfAbvc7qHH7HPr90nDMe2PC+0ameS/ngP9Leffjhh8JGSV8lSD3WhTnQGehTisfZT/noZMpzHXDBRwTKuV9F14AbwXHoYsrmmVxHv9FGn0gWbXmfXNQZ/U7Fg2bwv6A2NK17POBS9/NMrrmMKkdPwuPwBtdRDi+u9QAS/HmqA7qXoJdhjXtY53kKq3SX8qQyOrCQ7NZF2bZIoS6NS4/4hU1vX2+uWzYZ02+DwtxnosEeK7U7wnlVGxIOwo5nVQ3tZvUaK2zj4ruIaGVyOGvZlHSz8Lyo2CrViuMJPEq0B7r3+6Sr0Z9g9rTOz+m+Ifw0wmC99DdKS/1AWpwetVHUIRYTDakdL5aWfXL23uK8Zcjvf3pie3rO0ta6T6bm4jEbCAlXyM7Y2NmRDgjbkLAwaYDU4+In0Yl0s3vAxCME5bLSlgkQfDSsfk5Eej3aHxqoyxZNyX4ljRs6iMAnJuHZU48N2Ekbl5VtPiv9QP6XfvH1puyAbekDIV/JgyDVzrl0NxMDBBezot9XWck+OVG/M7FEACirZUKiwbmhlKVUp06rKfmmflCloQ/8ufibN1XXpvo3oraShvBMtm6pVGUkPYA5M0j6WdnCLcmbxVvv/lTc5wWwsYhzjYCgrhXhmJWl9FiOODyUFjieplucoJGFEKqTpSuvgFC5Sb86Q/OrrwzQD8w4tGSwrWxuWyqTs+GRCQ0YkV8hMVjKBgVMkukhz8fHDtd9YlKGBGXLhjVcMzIyJoCfcwHGpho42EMyfohSIf/Y3s6GK/qFuVkXPB0pcRiB6tA+FwT/9KBy/vb7d/6CayE2MakkrnjK5hbnLHwRqReUpLaqq0jDMpBih25dpL6AKVEgHjmhC5ltxtnPSggi+789eMZFnRgckZt/uny5MPDP+v/i2uDdP6p6ECjCk1QhTKqY+iTpM5rcy0wa4IV+PAekYsCo7hiWxwJXjfyOdXb3rb534BFUMBCR+9SE3gh6JHi2PxdEynP5ftGfOJYxBiBEcrTj4AAoHzEb3Rf2zUjGxBzjAne+8Z9AUiyTsqHxnJ4lQe5CElqhYBWtPiOC4pHAI4C2Xcnbxsv71hSYm5kctbAEDBtDnpzJqO4QSRuzDMvJM6KHkJ4p0AUZw8ypQRnGw3EZ1TEbHEnb7JUZy0zmVAYbpQoIhZhkwlmqtrIUUm1BGdE2QIX3hbcZBUPz6VP1ocCEuj7oF2jba68PzjcXvaZ7OeWA5+KUC2TVi+O8O2TLj1ft9dou/lEJvyB3HpEILIXzjbxEV+TOPlWZbQ0umwpDW4ECYJSCxwDueQEsWUpIHX2mUUKTGXeUHQZCMJkiQS5Byow2gtQVAu1TeYBB+NiVkrc9UGAooksDC8XhUWUqCwMPZQjPYHShIDFI3UjrlcEhgU4uWK+fzlFvZqThSRQ4xinPJFUI/clEAIahPgj4x2xyZsQiGp+2hB/7BxyprmzmSX/Rizi32WwS4MDsPcuLVYTqKZUAONI44SDyiUE9E1rF6U89SXdC+h+iEqLiyX4ZIdQNpc14o5BZ5cLqBDbbo/1MHqZkoJDztl9KjHQ46imVzUa95KTlXilTPYvl70QXC/tJmZx5JD5GKNcwOQHIQCbEJaB5h38AlIz98l7Htvab1gN9yujCmYNRv5ffZ8TVnzj7KuKtfRkySRk2TNAEoBRjCsdpMiWal2IaiIedX46Pq5LFe9Y4fCSDtC7jZsWqxRdSfFVjYURm6EzvR3bryrjqNGFfPzwUoI3b7OyUTU0MC/xNBJMnkSP7X/23H1tm9NiyuaRtbe3a4uJVtTtkKbXluN6ymam06tWw+YWIzc9flfF4YMVSlxXL+1L1ab2XbDgdkeLsMXLODybTdu1aQnKjaKsb5/Yf/t9S/sKzs/MXSrY2Zm9cZaNTs/EpGdqnTIp0WbV6YvuVc2udaDwbZzY6o/cq9BSy/fy5y+SqxpgVCWc9AqGRmg0Pq2+kLz79+y67uiCjrbJhORV8+8aiPf5qze5cvWXvvUm+yY4NDQ3Y3u6u3rMC4GbXr81aUcC11iiJ5o6l/Ft6Zsdevn4uw1VyKDNmRycVyZuk9N2Zbeneje0TK9bM6pLFtSbpSLpFPxEBbnTrgfhFfHd+ZMOj48AYdx63G0SD1eyTj25KZhZ9We4f/8l3bDg3ZcurW9Y+adjWzrZIQfQp41PDIiAloLNP9HdbekgyTH8YuanBuOS6zvWTOmhExNiy8Ymw3biNI43z+zY2Y3bnXtxGxss2NV2yxWtFe/veqV2/Xba33521z35RULtFj6wKkZyYGBuxqGRtp1WxseGI6pazW7f77OrVAZ9Ibbd6bWNjX+PcsdcvN0WHOV/SOz5GKhQBMKLK1b5DgSA2Ot3dXRdvNUWfpGI59mgIluAyUZdMZtVfg6KDc/EUmzoGqcE2Vjdte2NLhgh0zsZbg9YQ8Ds7k8FckrHfG1I5bPAnY+OwKmOIjaulN04AXceqp7BGJGMH+bqMlWmL6VntatNkell158AiMqYy4vMP33zTfvzDH4jGFyw3Pq0xkq6SDOmSjsVoIM3HsTAHEasSCQKk5ilYukMD1ieMgtMMJzvR0oJq1h3HoU4eTxGFhFW1TIqjU4sORmxV+CU7ErZ0cshl1W6xbjvQyEDGHr7cNvKpvntnXJjpyMZmZyyeGnEebR5HrNjosodP133CkUkFIuJZPkuQxtrKhh0KAO4XS/ZafVZrn4gvzlTmmv27//z39nx5wzdeZXLk8bNXtqfr8oWSbezt2/ZB0eqyJPf3ywKPIXeiEAWMfJ6bmbDPv/hKMi1i3TLOCtVDm1u4KhLp96j2M8lelpMfq51t9RWToBhZrgGRsTjXpANIjxDqj3kQB8tRwUG9kieeggDZ5gZ8j6UT/TaAjFMdULPR/lP7+J2c/fijYfsXP7wtsC9Dtv/cRtjAULr/uM3y8X7REmQrTIaxLt3F0muM+1r90DGiVIXLZnATDvYgPV2XZD2bYvf65nR5jQ05m1k50jkmElgQWzTcapYlXzXuXaceZBANC8An4z6RnE4n9fwu++7H79n62rKMgrLK7XZM/Pbb7zqeRd8SoVw63LONtRX7P/+f/q/2+OETnzxKD0T0jGATU/Tc0qsVyWjSL8VsbCRr1ZL0gWRBv/h9d2/PJqam3OH/+Wdf+KTkUbNmb9y85rooFEvY8vK6ypGyEp6dmZp0441NbhvCFWw8NzkxYUSxhkSvyaEhK6pORKEeaQyvT8zYaDyl58d8QmFKuhmDLxLrs3vvXrPxmawNSh+cSXBXO4fWPXBs7S4ZKPq+XZHuCx1b8XjH2t0Nq5+37DQkA2Ww1yrtkhXqBeuO9lhqJGEj01mLZpN22nMquSk+39q27Z09q9bFw5Jz07NznkLk5s2bNj094UEawBr2T1mXkf744SN7+uSRkZ5lZnLM7t65bX/8ycd26+Z16SfZCp2m7yFFmh72biKQic3YXizv2W6+aN/98B1P+SG1r7EhOo7AnQBvdfSddIqvN17aQFYyV8xelEy6/3TJspPT9uK1bKXuftVHmJiNx4XDDgsVm1dfDyUJPqpLR0RsMidc1B+39ZVD29nskQwUJuoR36fiek6AuThwKrtDWTIEjEZ5TDiAX/wQrYJZAgwYcryvakp3ind0HweGP9iMizwwJxqRzOhzfEN0cj9BCVJu3Ec/kBooLUwBImdjWnAhqQg52EsJDEc9oC9WPOKkdztAPD42NuZ1Y98IMGMwMR5zLAturFaqXh82HAUj8ZkJNu4hUpw6cT3YMIiCVB+oHBxGpMkARyZ1L853MFsQjRs4TokIJYqUdl9ORIBFqSv9h7yJafwDJ70wL8/XOw4snBAB/weTFdi3BFWAo8HQ9DkYnih86MIPlYfTBzuLyQ2iKK9ODVomEdgEJjro7pFcFN/S7+A3IqiZLGFi+Wc//6Vkclm6eFz4J3D2k67R+1J1gAZog07rvPCnng1+R1eAn3GuoSuZjOBagkRoD4Ed9AHt9tQO6hsc/TSANI+npzjaTiWfa1YoNu3RsxX7v/3f/0dfhd0jvsfB/JO/+Atb28vb05evHFeE9fwT6OVIsibcbUPZhL3/0Tt2RZjpg0++Yz/4kz+1n/zL/8r+5M//zH70L/65/TN9/uSH37d33npHdnrCfvG7T+2XP/+5rT18ZtPjYza7MG/5hvB3jYm2XhtND9t//z/9Dz6RcPeNuxrfAdHCif36V791WYPTsl4Tr0puvXn3Hfvl3/+N5dJh+z/+7/6X1tWSTG6UbeXFc+nhY5senbApYamR7LBvktio1t2B0t8jG0RjcdRoiueEoYhy1mB2CV/itElI10Pb7FfCZCwbXA9lM5JvUekLHFMB/RPwwOaP8NH+YcEyw0PCUSnb29mySpH8+02nY98kXuMEbfKdlQUjOeEvHdgRBGARbAV+IB2fBxGJltnPplhjk+9j6WvpC+mfM7XDLUwEnT7B8x6IJfpwb4WewUH9fRJPn6EFbBZ4C/qpSR7yO3oNueJGi1OXytXXiyL0HpTJE/njksvy/dBnbDX/qPL8uPgO7XJl4LjU4e/BZ37j+MOyLj/z2x++OH951T86p7bBJ8hi8L+61z/jP0BGiIE9XcuAeIB9qXCeEcnNKiMZ3M4P8KY7j79tF/YdZRHEyGec8byrbIlZT2XpDgUcqEEdcBqLS1UHgtMI9kK2MLmqa7ALMQPBeiqLLAoJ5LrKIZe/29t6FilzPa2Q5Aepe9gAOBxhIpYI6DPp5COrVyW3hGePxK9MQh6dImfJdIG8ol8ky3vjki3Y8AQunFupLLx1dKYyI77qNdhPi8CnuOTVieUP2Ih/1Fcdwdfsn8H+Y+VqXs8lhVuXp/xAlh/KvqxXy77aPjlAmlFWpoN1un1V1ubquk1Lfo0OD1tS/IO+IKMCew2ODo9Kj6SF1WuyVXbVdslDyUEi7HkRFNpQvQj82ZSOhz7pNagEmiUQhIA9xgibGZ9Dr3jBx0kv9OQlfwX0cu56l8/Qi9O9sB9p0jia4kvkPKmBwqGoymY8g6BGVg3wjLffftuxEk5+9OCu7DfGydPSqTyu8VVn4ci3vMV5Dr6TMs2fzfVORxACtBvwCbx3eTD5Qv3hU67n4N6gLqIVvaOH0K/Bwb3QOpNK0FpwHd9pM7x92W4/704tdIX6VG0Em44MYvMEe+3A/y+2toT1i9ane6/LnhiQrut3euy3iuTP8+0tDxQZkz0LjtUA2to+q3jPZLsPqr16jp7d19UnejyyY9lmqo0lpJuvL8zqN2i5Ixo8kk1Wk0xD9xFsA0+prXoxwY0eo95Z2eGz48OWDqmN8LpqiTRjcgBc7mMgugir7/aEJR4+e27znnpoxI5lk3PtVqlkKzs7LqNGNIZsrE+axK1C0fdHmR4ds35oRDzM6h3s7R6Xh2qe7GmxkC0JS7MHGhNaPepDVv5UVM+WsD8plFkRi6zpkj6tVWt2ID3Owebmw9Il18QTYd3XI5t7s3CougrbiNc93Q8rdWU/IYJIqxojgIrH6zQZMEizDZ0i08IajyustghHVQdhEo2pOEPjLUwnOqTMV7vb1lR5QyPDsjvSkg1ty+fZPF5y6rhlWemmmYkRW13bsJ7b73z3p+QedQJxYoOBLonz3CrqPCJdiICem5vRWXWUfkeYkXvIiRDJ6CQkRQL3XHzmj03EmFnmPMtwl9dk/GfHdC7tM65dYkgceUSCsPybFCNEQgAefQZNDK8HiClQtszGIQAClynxt76cR39scrK7vSHlXrYFGQQob98gQgOF49Nro/bx+keH15e34N0PPnOZ3s8BTKfk4jTP2Y/BTR9w0AcI7GO9oupoiSUq5PXmVxdalKHBIVcuL2Ysvz28KvrP60Q7eAWl+xN0/vef//G5E70zCvQNP5LnlXHzTbL0TDa5IG1O5XDf9rdeW3Fz2Tr7e9YoyOAq7FrnIG9tAZrBHgnxStMOJWz7I1HoUOX7k/x/qsa76Pri+0U/omTVVqpA9BNK13P26QSz6UWV2RWKef7STCJi4zLAMSDatboNDKdteHpUz9IoiouZBEFQu7NUjAfopsxEUoZn/5G1KnnbXFs10iZUpbxJe3MiYcfS9IjoiA0MpVVVFyhCh8rx3oSJRbs4U3E0IPSIPpVkdOHh13irdIvoH+FMtAYKOJjkwXhCwV4ITf1hHACeIH3vB93uZajtXp7Oe5F+/veHn2ao/Edd2dVvmy8lbA+r1oPy0TNwC/MclskGQErCUAr4WGXXWyxPDpQZkQM4xrnG94BQkRgRQX0D/sVwg/ZxBLDyAocJlYAXgHMu3/SfHucKBwDoikY8Q6ofr48aw/M8x7qehfLxJdPqK59RpxOpNcyhguhDDCqALFHn5B0DQNSrVRes8AJ1pF5E2Ht+Qz0D44QUOW6sSvwSvSiKtrFcQsJLBqKIj0mgPrWbvQqI4Mdho+I8atrTwKiOGCYsDRT5iBwidqa29KksaJLr+iP9Pj7QuE8wqZ9YzQGIJ5pODfRzjKvvXaH7WDKJ4cT1pJrAMUWfEVHJpmUAf6KqWd3DRpNEEMI/8IbnxVW7mnWAP3sNpFQ+0Rndel6QeojrHBxgXOrZTASsFc5se78uuhCAkHwk/ySbwpH7E+M4KoWzt78jY/HAo0pCUio93SxZ7FU9Wra09EoAa80OCnkZ3mwstGk72ytWONiwZovNU/N29VrS0oPdVjrYsyiTNo1dmxmP2PrShpREzr5+sOuRF0Tx5vc2BQDC1mzWLBSTQsulbell3ra39jX2rIBoWjxFFHPF0yGE4h2bXAxJAeVkhJMz/sj2tsW3RzLcW3Gbno7Y1Su9duP6qJTdgG1vbPuyQjZg7e2v2fxcVsb8sd25fs3WXqsv9nBuH9jZkeRpj+THoK7tPrX7X/TZp7+Qulb7kU/FIisxcASeqc9D1htr2O7WsT190LHZKz3urDk7afgGOl/+esB++MNRu7F4ZKOpqMVCA7a1UrGpiZRonZUGpAE6tqGhhMa5T6DUrFbbsXu3b9vr5R1riWfC8WMbmYyIUmUER6SzzkXr7S3RD5F03fbqZcE+/XRX49YjPt/zHOVEybAvSKQv5pvYFYs74ueQ580lahieHByKq/0m0N1nExODAuLH9vjJhhUOT6U70+JNAVeB5VjkzER6lh3pttxoRGPdtKaKYDKafU4weBIJwHHH6qcNq55U3MF6Ihokd3qhdGob20XrFg2X9ezmiehd9euLiQ9OQ577fnc/bP/hP25K3kZFW5IVR227sjCl/i16zvb5hYyNTuBAYTPTUwGQtm3tVUVnUTustJw24Etym6akB4RvrFDclRFAjn8B0JERy2YFSGamZdinJWs0broI5z6GAkYMefHJ00t0nC/dBlOE45YaTPtGuBjJpFA5EKBjo63CwaHtHxRtT99JrXfc6RYoQ+4LqPfHbFT4Y2F2UWWI3mWw1MolK+9vC9SmLCIsMitw9N0P3rP337rrkd0R8R+0w4oAxGj3SbDZNnITAAqfIw/ZKBQjhQ1qI+msyw54G0MAGHOua1+s7WmIT3xywwWYziOPC/Uj2ylUnIbOTkI+Po22jD/Jxs5pxJ4vH9pAIm1zE0ndH7F8OWK7h932H/7zp/abz1/Zl09X1T/S48JrdRl4RBpiEA+mkE2nVm3WhRkC3BCJyvCT/ihVG7ZfrHg1EknRo9qK7FcnS6irHf0RyQBkTsgjlAG2++TkPz0WDcxYOqHrpevHp8aMXNZMgI2Mjdv61rrGu2M1gdswUfFqo0/kdktvSja7cYMMRgCK3tnoLpeZdJo+6QTLwMldjOHge9jIoB4eitrUKKlizn0vjJtXRm0622Xff3fMrk/1WLGwZB++94Zl0zIEtnbsRHQaUjvS45JziZTGqOOTCRXJMHGD5HdDvDOg66SLJNuR0aF+6a4wkbOkRWzKkCcQJS1QTjSp5LPAMxE9DWEYojXVya4zgtQngTOBKCUcVACEvj50VMfeefuuDEeBct2jFouv0/b2ex9YLJ5Uf4vOayV7+eSB9GafvXj+0kYlC3KSO2M5GVS94mPpPbDlk6fPbUDGHythxkeHhe327LRddzzARPDI6Kh4Ysi++vq+ZTIZX9Fw49qixrAmWZWyV0srIgDJDD2f1WHxeMwdUUCNjfVNybq0jU+MecRtNJG0knQHS5f/9i//kzWKJY8SGxsbdX5mZWIsNiT7j/RnB1auFHw13zErIGJmuVxGgqjfmkfdkgOS2WnhkKj0qMYPXRZLR1z/Dw3lZAsk3OCDv4mi3diSscXS62ZHfEXkc8auXb9uV67c8OhlgiLA0tub6/bkwQN79uCJrSy/9jGfGhuxOzeu29t3b1huMG4Z0fVZS+MtY79fcvG4WTH29SKXOpuwFQ7Lks+n9mxl02p63jt3FoT5WYErnpeuAHdhxItMRTdnVhbfPnz+wo7O2xZRPz189kz8G9Fwhzw3cS6TtZZk49TolOqdEl1WPB9uj+gA2Y8MHIypvAYOokHb2T21fKGtviIogVWl5OQPggHAXPAithOYw6PecbyK7sDL4JQT0Rx2Bk5sPoNR4TX96LgFTEZ0LytACQYpSY6Ct+hrJoVxJuCQ4lnkGW436ur7hsZlSLSu+/Q7y9kpH9yLQ93tGjAS94h+4AVwIxH0RM67k0syj2uoOEYuQoYVTOBmgoLAlWBMgp+oI4enHwB3q1wsCZ3xVQ3UmXtxvJBfn3bSxrbGhnLoFwxk7vH9qvidvrs4qAeTiuQhvsS1PDP4zNL5lteX4JS4FL2vJBU+pT+YYOA6rsfJ4jVT2dillMvL02Lq2rdujNnESNj7u8P+C6e0B/wM/WDgBw76/YOqPXjyzCeASZfA5Ar+RMYV+UBfEUjDc2gfeBn8yerRiy5Vv4sWkKOSC9TN06KIErkHBwv9QN2wX3DYqBjVQXqwcWydM2FfyWIiEn/5i1/Zbj5vU9K/YM/V1ddBkMLGpsrvU1siop1+XzUxMTNv/+ov/o3NzC3Yq+V1++yrh/bbz7+xJ5JZ65I/u7rmt19+ZfcfP7XDsmzLwaz0dsXe+ehDu/3GG8KL23Zaatibd+7Zruz0ZGTATomIHIhKDy+Ljuo2OT5q39z/2h49fGgtyTYCVtqSBfgH7ty6Yb/59S9tJJMWD7fsR9/7UDZs0XrVb0PJQcnJpPgr4XZRWzrQ7RX1/eZuwfLSWzhUzjr6rdm2lPqecT3vnOp7y/cDyhcKYsMe14HziwvC2VFh9gFbXl1R/wW0eixZjyO0UGJlU16vXdEbOvvIJ3EJIvLJJvEvgThMiEGrTGJBbO7U1x8TuJ7/XeOC/wX6ZMVxuSbMXW35nh8H5ao7SDW4fi8XM/7QBIe/67vzmT7wnV/4HzpwR6TO8Rm+ZCIAWoImcThfHsH9//j4x2eC8jkoH1rmWVCcn724mHKC5wef/a4/+O3y8N+49rK+/Mb34Ef+98/Q9bfX6cVZ7E+MblmNzgfseYBTztvJRJpOxqTDWb12It26v1+0Fqs41bcIH+5RwTwieBRlXT4TfuM7zjjRJTYzj8O8JT0duF6t1+2MX5cwOngPuXMsucGEHBM5koUq7+gYSQFfwqOk0ok4f5PGkXNEiWPHEhg0NJz2jAtMMuAv6+uLCMN1JJdM7yeSgW29H1uLVJBSvewz1dsnTNAVBNASBENKml7wBnJEsok6oiOY7CDYzfepUxc2JOuuS5eCobE3yoVd4SzSl5WET5rq1y6LS16AA9ictlGtyDbr89XdpKFlYJDv0NHGxrpsgDF38vNgaBrZGREWZv8gbNy65PWB5AKdTX+cyfbCFiZbR1l4kgln7Ezon/FmnCnbs3jos/uENDzUi3HCv4H+4YWPA/1zSU/UjffLiQACfggGhs+bREarvC71GdQDNTF54PdpPAg6feMN4X3pbOQnEyUv0POS7YFDHzrEISv9pLq5TNZ5ngN/+d5S6gNWc1A+9cNPwnEpx3km13Ov+yQv2sMqbOqMftEV/pl7aDtO/cssCl5XHQEv4LeBxiifsdX10hHwNWUSOMiz9KP7qHB6j8gWSAuPu9tGvPBsY80O6tjMXXZV8j+K7Uw3qpyisNAy9pN0AoGIRcnIw9qxHVTK0osaa2ED/MPIT9KQUh64Nx5PeApJNgU+OCxZSXZNVWVVRc9N0Sqo3tMHQsh6GLKS4GD6Kx7t9yj0gX61m/6ib6EX8SJtB6+c0h/SRy83N+xQ2ODGlauW0n2ksz4RPzFJvVUoWbc+54SF6zXZLJWqVaR3Sdk3ks1aQjodOUGwAEzhqfr0nfJb+r5RFN6QPseP0GmR9q9pDWHEVocAUN2nPiWdN3qkJmzLKiz6OqR+Y/XEbFa4XfqC9MkruwfqY9ljGinwKeQMtsAfBs3QLl+JqDJJ4VSXDcQqExz70XDIroxkbOjC7nQCZHz0Isigpa+rhQOrnol31CYm89ibs1Jl7x/Zf6rDsGzauckxe7n0Gmf/Jz8lUiggIAgqiCbBkMUyK5eKHv3CAM5NT4kQ/XkiSf7nDmoBIL0gaKiFM7RKnyFEGsR1FQmTJRnXOPvjSSLhme0TgEEgqvJ6ooxdF6c6D1gScFHnA6yYkSPaj6VuHn2s67ieTtRTjFxR25srvqSefGGpeJzKeTsQTgj5S4Hxhwff/uk5v1Hn/CyMJOOWjYDmZeCGo8wUBn1FH7Bp0pEqEpVBqeq6UkEAcQlLRIOZNZUhMAD4Rjn5wTP9Abz/4Ss45b/ou/CiO4l94xzedQ4WR9mxSc25QM/ZUc1OG0Wr72/bwdqSrT/7xnZePbba3po18uvWc1y16OmRxWVokf+bfM7ceyLjg8jhra281RFgOCdU7w696s/TizqoLpcCi8PbpPOeSgUBoRqRAgUiJRK6JUO/eSQhI+OZaHSWAmVTojG1nw3aYlJwmalRn0QS7zsFOTQPutWND3IgDw4mxVgty+jeyckZS+bGLCHFOJAalPGY9P5l9vZU9MDKETx+0J3PnnsnIrykkMVY5z4nhgCUUEXr8SjoVR/PISZ1rk9eqTIu3HWOaE3aSFHBOKpvJPwvQT99QN2DQihTL13rqx44z+Gn+U9vfhJ6RIiFbevlju0UqnaEUJaxB/0QwUNvEDGPgdXAWS5hcKS+dQNUhirAn0geiqMNAEuW/yEAfEZPj6O+gA7+LhWSG4niU53QO0C4x1geiHFCJKm3SeVCp5QFD+IoInoqMByDPkB5YlAxK48hgaMcMMtseKBgiGZpB8BMzx2QwcDmhih/jBDqjGClPqSHgDmpH5FYlO/O8fNju/7GomRP03b29z21QETPo8dJU8E4hvXsjspiOAGwEcKl9XuPZArn2PBWveIyg4mJpsCNpwlSFaFXHDtE0uMYQ6Ex+61qXPQZribdqzIYD0km0RoOHdJZsOT+1Cdl1NsOFIgeCbkDn8gpCXf1z6kUWUjyoCkA32iRkoLIVvGg6ieo4TKNXNLMijOJQVvquqfQCtvy5qG+s9KhT8oBI01K55iVCP0CMP22trkq5VVWn57b7PSwxROkMqrZ8sqqO2OYJGk2ynpJ0ZX2rXMk0Kbqkabj/Lwt4/LYrk4v2NrLTZvK5Oy9Ozn75O15ywnUJQeytvRq2U4FXGLqO3KgD6fSNiue3ZOSXV9es7jqcab+nJ2YspTGvuusau++dd3B4c7GgS09btnSMyne1V17T+UW9g5sYSalCmjckEESmq+elKznNCkQeWqPv2patG/Qxgf7LRk9t8GBIdtZLdjLp+dqU93Swx/Ysycn9uVXvfbZF+e2s550Z/nCXEIAs2lj2ZStPq7ZG1cnrVtG4oCAb3yAzXaHrFZo2NjwmdWKMrZqkg+NafvNZ+f2xo1pmxoatkjXnHV35u3dN9+zN2/etIWRKZubSNvkyKDduj5lmcFeKfKmjQ5GRRcn9mo1z36+1h2u2F21OSo51dszYk8fbdnc3Kw70noF2IeHp+3LLzUep30C9EOWy4xK9HZbu4zT/9Q+eO+6rtH4t3BgyEBJJSy/v2ezsyPuiOzqZgk4mwbG7cWLqmiAKMtuX5p389qkzV81u3M7Z2++nbUr11P2+tWh7WzVRY8Nn6SOhfTMsRObXZSs6C0JjLECh+gKolXgO8BLQ3wcF3Cv2NJSSbqgYoWDhqVkfHTOjuznf9XUOMHbcQH7tF2ZnbNsJm4LC9OiuxmzvpolhiSrTluWlFxPZEU/MpwP6irv9YEMdoEw0TEbmg1lcdzF7PadWVu4NiWa7xPr91giHtVzN213Z1f9K7rS9dL4aCEZ0GxS23HnJSssMurDaCzpALglw6qhsS5WSsbmXmUZ2tQTmRTTNaFI3EbHZmTIj7tcPBI4Y9ky2uAUZ7vA0aGMwZB4fWZs2H708Xfc2d+jPmY5OMs6MUZWt7btl7/9THKy35qVQ6sc7AjkFYxVQuvb2/bN46e2u5v3iQ2i4HcEcpfWtu2JzhcPiwK9BXu1vOzl/F/++38vY0J9L/5berFkK+LXlbUV9f+Wbe2yUTDpgBruOGtUNVZdpL/ptydLe1atNW16NOZt+3/+v/7Ovn6wrHMtjW3MquqHaChhrDqT8PZNV2nzzOyM9cgoHRDNxAbjbvSQz5xoX1Im4TyND0Ts3t2bMhDQ+6gigjRIBUEuzoZVi1X1b1OyKFjiDYA87bTE2ytGVtL3PnjDJhYW7NWrdeG6ATvvldwSb6aHc56OgdytKY0JjuvkxYRPXPQVizL2/eKXiCViCcn9koX7jz2SfnJERuQAYJjUUAlLRHosIqP6ztUR+/idMfvJ93L2wd2E+FxGRmTa0vFRW1Z/kprl9u1pu31rRHJn1laWa1YvHNr5UdEj1LrO9XwZJ30q15ftdojCqtviosqKRzwKrk80yMbsbI4LXhpKsmqw33LDwxq3UzuUEVSVoVopVWxIdMnqRaLT8tCS5E5ObSY9j288Jxq5d+8N/bbrhgf7aMBvV67dUNkh8SpOH/Gh2sak0+b6jmR6wqbGBm10WPpUshonACtgHz5+4ul3splBzxdaLYkGZazh7M/vH9jIxLj4I2tffPWVJT0NT8luXr/iuvlUY7e7W3D6j6ivk0PCUMLI6K1yrW77+QPLCFMxvpF4yh3+6I6w8FXXWY/aPiG8MKB2H1ux2LDV9V179PCVlcttG4iqTskxG83MCYfHrfs4Ipl7arubDcvnj6Uvihbrjku+h2TEDZhYR/wbkm1RFxt0295OSX3ZFH+eShecWLgnZnduvm23rt21awu3JO+GghU95bqtr6zZM/XD1uqq7e9u25D64fr8FRuRfJ0eG3FHz2gmLdrul6EmA1/4SdrfndjguZNj1+poeMkYYd6Q9LDuIaXV2uauvf/WFRmzpEXoSLaUPc0AAQBV3V+Ssbiyu2sPn76yfo1RsyWjuFzxSfh7d+9YS7JqTP06IhkXkm1DxPD+XsEmRrK+xBzjhuALUksd1028MWgr61XxfU3lkQa0LYMQZzeIW3yoa8GYpJfBgiLo4jKi8PKV1DiBR31/EPE0wIcJAbA4v3M9Th/wCHIBhy4ODMfvwmqk1QH3gduC/NP9xt4cODzIz0+uepywnsJEeIBJCFXGnRocJ+AclY9TB4cijn9S4oBfOU9KQXAjTlBwXyw+4HjJJ/9UZ+Qr94F1sZscG0tucQ4ZT5otsCiBI9zvaRf1G58xlomS5rOf0x/lgN8Cp2bglKGOgoNqb4CFcaRfRv9z8Bv/IS99FY36kxSoKtjLB2eT9k3mhRvmHlWpculfqAmblVXKdxeHhUMCGdk6kWSUXsGLD3rE8SQudt5b2yzYZ/cf2F6pbHOLV2xqctodaYwxdcVBTV/QLo5LvE0lcVAgU+hfP3QJgTI4O3yCV30KPeBooo3gbeimRiomVfSFcN2Dxy/s2fPX9vL1mrU7Gjs9azCbk96M2+NHD61bzyIXMU4QIg2TqZR9/wc/sA+/+7E9ePTI/uN/+mtb28hbQby/tVPwtIJHkqU7kov33n3fHj19Yf/w688sf3BoT56/cGffd3/4A3vrjz/x/jqsVG1gPGfHkjuxVNxevnxmG9KP8zOTwngPNZYl4TrhStl9rBKJidcS8Zh9+uuf27/88z+TDkn69d95957wlLCMZG292hJvBwFP2Gi7e0TlHglfh+znv/7G/vN/+jufuCEqN5FI+6bm+Do4l5d90dXfK4TPfk5p6fGKZSXr2Sg0FGVfE9Gu0MiQ5C68eCTa4DfGqksGM6vocPSDD5gYhC5Y2YUNgfMTAmI1MLQHjcF7DC0r7/iM4wxaJVCgqD4pVKT7RW+lKlgOfR7YIowH2EVdrWshTzdW/DMHfEI50A3l8pkD/uczMiGwz3Sv3x9MBPAevETH2Hi6F9vx9wefqXNw3aWzHxvUr/NXcCUUy8vL4F3lcfCd1+Vx+fnyesrj8OvoJ32nrnynjs630oHwiDdA46HHe4o0JkfhU3Wuy39SlMajrHAhYp3oF2SBrH/JXdrnjlHKpoJ+qEx/XmDroW/ZkNcd/N3BZwIO4GX4j/uI8idv/wmpMXXdwECfZAclqT/1rGbjWHoBX5oX7TIXJzHpdWS9q776QdcnhYnnFmYtNz5i7FPi/Ng40r08J6bPOMX5rkKkw0krS2AbdEEKXPYbOTgQDmgfSy5ofNVfLk/F+xxs7EsADbgGvxmrfK5ev6rnC7O3q2pSU3K/bKUSqxwJUmXlcdyGc1k7PBR+rwlfCPuwjxeR/ch/10vCiBvraz7xhR3MaEraSU6D6UlZyd5XMfVDy/YKBypWfas+h3YINCFPPpPPvAdphwMnuBqpzypf3/l8KbNJcwLJXNLRJf0gG4P7uJpHMOnBpDkrLiJeDpvsnmns4MuAntSX6n6+U1cm91iZf+vWTdFUl9XUZoL6nj977nKYgF4c0lAd7b98HnR5+YLML3nbVwLoGiZ0kEfQMjKd35AZTuvccFEXvnvwrOpzOcnxh22kfJ389hwvrsFPS6PpU5389jwY9dIfC++jO8mswGbkWdmY+DHwdT3V+JVke4bVB9cnJyyhcSZ1DLKhJf3/QvjqRPTPUByp2PqJEIrrdj0bE15jdyq80mnjOwkCLplcwTN9IHoq69qy7L+mymrK5iHF8UAiKlzPJtGBL4j9JAkOhitS+s6GvCkxUr8qwb5oNBE16qt5VU8CrgrC3g+lY4ZSQ3Ztes7ONb7Ix1ZXvxWKFVvbP7S+KPuidfvquT1hmLbaVFN98ROTZaRfv3n/0F96ndJ3qsOR3tf3d6TPO3Z7ccauTpKOiL0ez61I4BNUrn4469C3XcL00quyI+G7iOwF9pGZEP4M6zv79GyoPnnhfva8HEzJDkrIzlDboSt8ah2N1bEaWUeni7ba6C+dZ+TZK2BhNGsJ9Sv+WsckGoxujRMBe5WjE1uXDVLpnDhPFaRniex3/7jKILhlWDY5K1yHWLm3eOu9n0I0DCKETJQrBiFCAUapsUmX3ocH0zYtgoA5oAaYSU8WkcGEvOscp/zQB/7pHMKS8nG4VVWRl8sbUvAZS6Rz1pHwUp9JbFOMBLIIHucy5VFhgBtMxgwoG9X487wbxCSIVX30SFxmNrrPLL+9IeFEGp85GUUylLjKif7iLi9br29L4RzvfPr9EZzX/ygFvdhcrE+CffbKnIANM1oSTnglNfAsjTzWi0goIidoB2BDLOxL/pAqbPDExiXk5ybymX5i1spnm/U0ZI/nr6VBPJdDlXZFyT8RRJfGhSiuo1pZBl7JjiuHdqrPR8W8HRf3RfBlOy4XLHx2JKaVsFV9Y2GBjTAKQs9Rn+Kg6iB0BOb7BmXsjY7J2InZs4fPvd+JcPOcdBJUMA+ERSuD6gSf/hEIoI4ql1lEHMcIzz4ZE3BnudZy5oD5cPaPCkRBgJ1606KZhA1PjyCpfcxJl0NDoS1KD76p36AbnWOSJxQd8Ho5GFGH6bTAj35XHZltoy49mHX6TF3pT42eCqIdEryUyW+uWPR+8cc52uTlXvY3v2jc9QD/Hec6B/UityMO4IBOLyknKIt3nfq2r/z4Rx+D56nSqlvIVp+ve07kYwkNZuVIOUAEOukUWBpUkTLE2d+Qkm3ruQHYCbhALC9hI8NYYJUldSkpXN5xWOOcj0mgUO/L+qN8aBM9jOB04wnegjboD718ZQP8omvc6a/+Z6UDZQQTALT33KNViIIi/xiRKhgbLKOkqdSLSBl4wHeH1zOgEWQABh7RUjwHkI1RSY5dnBW+aVUi5Ztr4WRJJSM2PZ1VvU4EwIdteHREY6cx1riiUNwIF+Bp4kwUHRFRz9JZUmkl0oMeHUw7cFipAi5/PI+tym7jxBDNqgPcKQqPnmDMCWgx48zSaG+J+qgiI7bdkSxUv0QlZAdZkqnro/38LwARCbsjBl7xdklhETGpxqostV2dgrGF/Ar1yxiXAkBhdYkPceZ77loNKhMYerzFE4O2dXjkm/b1SkGQngwZyp4cq+urVhHPkwLl6LgmMHNm01MZy2YTLqfZsGZ790DXy1j0iYFeN0DiA2Gbmx23iZFhO5EMYROoXHrI0v0py8VHLTc4YbH+tFWLAj6tpDXq/TY5tmC3r920t27fsTeu37LJ0ZxNjY3a7Pi0TY6M2vTolC1Mztt07ooNRkdl5I5Z31m/jQ7OWrQrqXMqOzln8b6syh+1KzM3bUr3RbozFj4dt1jPVes6mbCjZr/KvWY9Z5N2dpyz3uNBVS9mqfiIzg1btHdKsmPRop2YlF7SMjqf6huzpE3Y3auzNjEW82Xb7WLMBnp0PkzZk3oOeQaHfHUIaYrGMpN2uHbbfvlXFVt6FrNSJSlwMWO//C+v7cvf7dvDL9fs1eNXNpLOWI9ooFWW0XWwLyDTsOzggKcPmc6pr4cyMsKqdvXWVXvznXu2sbNn2zs4yM/s5ZOqR6fj3F1d2RefpG1/v2l9obg7YvZ3S9ZpkgMwLV4FlEounfRDRba3e2zFg2OdT4s3SaMQt/X1vL4PS3al7fWyyoslRT+iKQkAlggelvO2sla3Yqkj0N9tL56WRXNRNwjYlDo7PGjZ8RNbuMVk27ll0302Phq22dkBW1xM2vhEv42PUZeUaCVnY9IH995atEEBBDsTUK/lbGdzyEZGZo2l+zhB4NuDgwNhhKIdFPZkiLDktdtevdrw1AC/+HVJ9YnpfN4mJhJ2542QjIsBGx5L+ERwZEA66LQgcNVRPxUlOzrisaolUhEbzsZkPKR0bVTtzYv/R/TsmGg8JRF17MsTl5e2rCmAc1jekzwTSJccSCWpW49996P37e6dG+q/fgF25HREdS1pbCq2v10UjQ9YWL8RfRsWkNwXr4S7wzY9PGpx8XNMZbx+8dqWt7atLiPx3bffspzovi+WsL/6+1/bJ9/9UIbPmQ2I3SPxAUsNZ8SLx/b1g6eS2/0WS0p+pVJ2WK/Y5u6ObW6v2ehY1ubmJyW/hmx2Ydo+/2bb7r191TJJMb1wRFZ6ODeWs8Ur81Yq74u+4nbnxjW7efWKjFaNWzKqPpm1p8vb0hOn9pM/escWFq/Y8uquXVm8ZcVD+LlftBQKluBqfJDTOKPJC5lOR3yzeYwdNlUj8r9YLLsRiJFF1LektGUzKanjjke08GKj2kbz2CqlmgzDY6tWmsIUIfUfk5ei9/19297adTl39caM/eZ3X9njlyueO5JJ9R7R4M7WjhX2Dq1ZrlqnVfcodiL+Sb83M3HVuokKQtKKt5rq70/eWbC/+Mkdu3otZXv7bXv3zYzduzkt4yBmLf3+nffn7da8cMNJ0zbW8vZ6qSYDNS3s2i8+NSsVBeplXNarFZ0nYhMQ3m+Ls1m7fTNm772dkZ45sr2tA/vud27YSE7yPNMnPh6x73xvUWM1YjvbJdEO0cnk0CVdSJ8vUdcJYRvyf0q/qT9w4mDUDY+Oqp+O1P/sIzXguimXG/Glzm3pTHI8f/TxB+qrDRkGVTfcxAZ2+947KqvH9RHpdooHomfpi+WVDcmKARsbjksPCX9JxzMpzAZfT19i4AyKV0WzM7Ma+4KxqR45eMm9ms2NeprLL7782ie9WOV6Q3RFOgs2DF9d25RePnL9k9N1tA8HELSyn99TO2NBesx4wnP2N6Rr2Nj1iy/YFHjP2hpDNiMegmZHZ2xwMKc6xqxebtnuVtG21gvCksu2t1601aW8FfJHur/PxA7ivSExvnR0QcbU66JP7Mb6JKtkA8TFp6NDOZufXrTZ6St2ffGmsT9HvXrsExRPHj+3hw8e+WbpRMGx4eYd8TnRaNPiz27hf7T9ubASxhyRY451JCeJSmYVIWqWfu+TDGD/B2if1Tqn6Najtm3ky/Z6fVMy5A09o+2rKUNRUoJVbEu8zItNp8v1umhzT7JzwtLJYdWzzzbXXtuta/PSGy03DDNJYYRz4WHh+4O9gnTvhIVEK3oUyErYLCm6Yp+NlN1/sm2be3Uj5g2sw74WbKQIdgGzHUm+YEgj35jwwMnrDhc1LnCQ40wndaPaIvngOA+eEr1yDU568CjfuQ8nABMZOC0J5uBaIt7B3p6WTPRJxDipHrEJSfMDRsEhyblgYoE9m4Kc4GA68B0bKvsmvfqMPRPgGtlFYEXJRurJ9dSPlZjuaNFnAh2oA9Fz8AYRntSXdzAn9aGeTFpQHr8xaUaEP4Fk6CRSAPHcE93j+8+pQAIekIWUcTmJgMONa7kOJ7A7mHQfuaUZRz7jMKZfWSmAIwqbgM9EdLNvFk4g6gEOp2ycBZ7iQGXemSNdqfCr+KhjAh2qC0EcrPzuIgVaaEB9GxatFWxlc1O8H5JumLOxkZz0tspXe4gg9zSxeq4jcdURGnbbSjQArnZLQm1k3C7P06+kWyJilEkSbHaPCFVdkVeiJl+p9fNffmqPnryw/mjSlla2bFc6mFVfo+Mj4ulRy2Rydu+NN+xHP/yR6HbBrl2/bW/cfdPxdf4gb3/7N3/j4++2itpH9PPVq1etUqnaz375K3vxcsnbyj4yTMCLOuzr+9/Y1v6B1QS13/jgA4tlM1ZuN2Wvb0kOCe+pT0OyVR98c98O8rv21r1b7hj55sFXdvfeW1aSnCvsbdn3vvuB3bp1XdcUbHNlxb4nfU80JRv9HkrPY+cwecR4EVXPPn9EDe/ul+zHP/5jY4Pevb09l3lMIALOCQzY2z/UWJA2WLheY0f63WHJx4PCodpQt4nJSWtJzuIT4YXd0z5u+YqsI/HjosaQ6OcB6YR+6Y0gtZL6RmPgdpJomAkm6NInwDSG0A4HtI/pz4pL5FOBND44+yXvy/WWdERgmzHeyDS3wS7MWrcnvYTA+vR3XaNf/ToO3rGbIFh4loK4i1/9Er5fvC4d/X6f/39xfPslKIcXl2F3++Xf/u5X6AjOB08J3qFj/+z3XNbaT/B/cPhvv3+/vIcaI5N8vzWdVzVV1+CFQ48rmJzEVxMNC6MSrKBzbWEANqolAh6Hrpeth3r7KUT/vF85ox+ZMAULhaKBzmDfI9LyENwFN/qKWV13LBroC8nek0A/FvBgFUEkTGHiO9lcOJmbwh7NFs7YIDiVw7MLSJaDJbDpu/WMuvDB9u62sT8ceIFo91JNNufxme4/1fm21YXDWKVApHCP7kE2EtjSaLRdHpeKwZ5KddE7znbGmVRYRFqT3paVO/AC8hb5Mb+wKHmjeodNUupINokw8mElCFgTNsCHMzo2ZgfCeKyeQsYQ6Y4uop/xwxDkyWpC9slhs3Wc1KSTxd4lyAFHLulTSuWKbeztqr9C6odu1RG+qRurT/EtQAPwBM+4fA8c/8jxgFLd76N+5+XjxpjpGe4EvzgCGsePEzj7SWWHznNZfkqaSFIzasx0zWV+/cvP8BfXg/fZ6+H506fCLUe+uok0w5Trvjp0KszK86ibnkUdvqVnnSP41HWwPrvjXr9f1hNd4TpNFzMWXINfgkkB0g4T+Iecxd/Jb8EkezCBQ9/ogcGzLr7zTNp7eR56RvnSRz6xxDV6MSZ0WkwyaiyT8c3yqdHL7U2rNHD299q16Uljh1T8Q/xf01i/FGaNpOOWIOhWdeoXLaFLqpJPyXjc4voeJaOG6GZ7d9d29vatqvFlvFjZgY8Dx7TrUOFOdCcBvGnJSfxW6MaibANWeRAQNBQJ24x0YUr3kJUEPxaBux7cKh5CtPXougevV2Rf7dob165bSvhERrTXmQln0u2sySYfJl2P+pPMIr2iZ7B2sV6Ufj+xsaFh8UnA8/ov6Df1I0HDp6rz9t6O7JwzuzUtfciEnHByTdhrO89eUX3Bikf0n/q91gr2EmLShonebGLApoazrpfOpHO3ikUrSA8OJGLC7uov7DS1m70KSJWtjvU6uG9W7/gBGTvPyKHypnNZG5QdiH+VoGRRrdM3vq991WlJOvlQNo+v1joT/YueITD2IiCQdWQobfPCyaRV7Xnnk5/8lIhanBHMtuCACEm49SJUNEDl4qEbCxl39k+6Ie2OVBVIB1/OZkGA9JrTFd/1xhWqgfoRUdkjwmrbq5VNiyazlsiM2DkN1QvC41oGBAGgtgbMzDMoQg2H+X0SgGv1H795FIjO+LJFCcLC/o4v35ufnvHZI5baB7JBnaD7YBoO6nv55xfw7+KcM/HFu3rdFQiztzj4ZxdmZdBJkUsheJuJ3vIciE2PiqANTJaQRxkdBIBUjwv4qwwpCGrPzuPkYO+SEcpsM3KA/vF6isDt5EjPPbLTVsMapUNrCOTUyAe4s2GNvAz+0oGZQEa7VLAuAQ42m6B8drd2ACFCkOSyE4SJBHe/gGwkNWRRMVFMDBAfGbdEdsxiQyMiDAkV3bL++JUrohB1QHaopvS3z2bCbGICF8J6eS/RbQhVCSpPD0PLqTtjJaGIYi0JqBBT5fm9pDyHUwkpGAEaGcaxbMpy0yMSQoBblcV9FHrxrjc+0CEaYyI8JYL07uOnCjIDT34t8j36yNJ5uouJFg6iRb0Vup5ffOz1cqDABx08hZcPPxe5RLx4USlOcT0f+K7P6OzzIwlfMaE6yOvtt3BQxsVbQPffntIHvujlk0FB+84EAlaerdvadkF9y3J/0bvqz0w9SzkrCAONAfzAplUY+Cx/ZhxYpgeog0dYRUC0d694AyXjS3ZFU4AjhBKK1w+9oZTTqZSETtp5Gt7F6KVjUN6+nEg079HsIuAjjWPAg7pZ/yiTcea5nMP440DBoaxQrlxPzmrACOcwKgHfbujphYIENLDkn2gm36BFSo1lZmG1TVQrfiOnZY/NLTIZ1eWpCeg/Rozo+TONPxt+H3XOfUUNdIjCjMaT7uQHTASTaaID0Qgv7gMkMWjE+7OkSgzj/QdIETX7El/yDXpbVVfyCvq+G7Qf5cMwimZZAkY0rAZDsixlZ+qXYN8ACeWwDEzxOrITZVsjql9CmQPQx+aXZ6pb30DMYlKYjCNRaUS+Uc/e3oi92tyzrx49tIOSjInjusSQDHY9e21tVW2WLJIiig/0yyCK2GAyKmDStLGpCdvazcu4Ofal04BgWnUueZSMx2x6fNz2tnc1difiY9GK6rOztGH7m3nb2tiz1bUd++bxsn3zZMWePVv2KNnlpWV7+uyFPXr0SODz2F7pHJtH7ql+ROyvvtq254+Wbf31ni0/L9jDL7fsq9/yvWQ7G3Xb3ahYudCxl8/27PWzfbv/2arlt1oy3o7tYPfYDvdaVsgf28ZSS9cf2e76qb182m0vnpzZ+nKfrS2fWjF/ZvmNmu1v1axV67ZWVWPdisjAi9jrFye2/ipkrx9H7eVjs72tiC2/6rEXzyN6Re3FUwG3x4O29DRnLx6O2erzPtvaDGsMYlKGHRtOZ2xzY9f6u2U0C3DAE2MTbOg2aNXakYViWZEdqS7EH+cCDJKVQ+kRAZms/fqLT60pozFfOLb9vQOPkq2V+4wNK0vlstVVz1Yd6QHwF6ARPRy3emx3p+iTL/XKub1c3rSNdY2t+G9ruyb9dazfWYIXt9XVgjVq7EWTsc+/eiCDY0D8I90rct6T8buzVxE9kLYlLDo5FTBt285mWfQj416KPiI5kBxMqdyWffnFgT142LbfflGxz7+u2jePGvbl/bI9WzqxtY2G5Us99nK1Za83DgXGezTmJfvqy0P77W+LtrJZEYAr2crWqk84kdqCiIaxsbgNhDH0h+ztdyXLxTd378zYw1c1m5odsbff6rHxiWP78DsnNjvTZWHR4LbaGA6fWyYr2uwnL6nKEm+1WhVbmB+2hdmwypRxPRO3hw827M03piXDWjaW67XcMMtJZUSoA+ZGEjYcj9jixKS9KcC383rJzhtVe++N65aOhWS8HNtXXz8V9UunCfAxSVorC3AJ00wMD9mV2WkbHc6I79ruIM8KiL39xjW7cXVBcidqOqvxqdvMxKjv95LVcz79/JF9/P3vCBCfyKAMSadmpJfYTFj9X6iJbmbs5p17ztO5kRGbnptzWTOcTYteIgK1ogvp8998sWZzcyOWTnTLgBJgDsUlc7tFP0P27MVzGx+ftKmJWQG9uAy9mmQ69Gr2y989toNizd66dd3GJufs8dMlY9+B/XzR9TQrlroFnNiDBJmPwzqZjNnVK5P4nNyIbHVOrFpv2PK6QL5+J/UYMn5ze8tThm1t79lhlWW3p75k/OCwanukzzrpsqPGkQ0mEjYoo4+VWnECBvrCNjGRtbfevm7PVzbs0etlm5yZsULh0HX9ofjitHXiwH0gdibsUra/+LObtjB5ZtWtbZsfb9iffv+q1ar7Fjpp2o/eHrcPrw7Y0FCfffZZxf7Nv8zZtbk+yZYVd9xfvRqzw0LBXq3uWLEZtqX1pi2t7NnI6KAA7azGmxUZRFMOeCR6f1/cHr3asa++2LJkJGe5VMhuzo/b2HBUNCn9MjdvT5+ua/xkkK5I5x52JA+2xTdDvi9URPgpHI5J3kv8S7fWj09taHjUo3mYJGZliusj6aW+fhlqMmJYfYbTrN6WsJAMlla3d995w9OhEQnVp/HsFs1cuX3bI6Ew2XDo1yQzcJyuS0ZH4gnhbfoXR4GK0TNCOvfg0TP1e9rabRksohMm3VqSKxHR0ebOrk3PzltCNMEGveS1L6mvFmbYtDMkvTRgL5ZWHC+zsmBIbYyrrjguSsKSeRl+rL5gNUYiPSRbQHRXLbuu39vetrj0Wk6G2on0HCkxytWqbayt+cR+OpGR8RYXrY/Z7OyC3bhxy2Zm5iUjZuzWrbccrwyL3+wkpHKSHmE/oe9XdM28+GZ+bMLC0tXDg6PCAAk72K/aoycvbWe34CvM+oVTry0s2pv37tj1m1fFX4M+2Y577lj1OFMb4jKIyHEKzKKNpAIk7zp4hVV8YEjSI1g3gFu4T3QSTUj/Sodv5Pfsdw+fWFmY4E/+5B3bL+zY8sa6ZPep+qZuS9K76HrwMk7v89OWzU6OWDwm3NN9In4wm53ISGp0WVIYKx6KcavLH5Z5T4wOC9OcuCMZRR4bUB/oWnGt/ear57ZXal6k5cQhB5ZnCgzsKjkp5r3Mxe94j+swGvSrSEM8rFJkPLpTUZ9xGBPhCfbB6RPkAmdioCPscCQ6xd7SnSoHwx1cEcGIx/mk8ohAJiI6sK1If3Pq+CVYhci+AAQ60c/YBEFKIerBZCP6SVV0BytYCBuCukPH1BH8Cs5k1RI4kwjqUrmke4X7xF+0C8OZsknfc7k6gHYQrUoZtJHnMb7U6QQ+1HPAmOggXtSBZ3tKIPEUcpY9qwgqCa6jM3G0CAVxsf5RDo5bJhXcWcMleg7BL3Q+uJ0VlWz0iq1MmzioL/l0TyUvb8yl7Nr0qHV0f6nO6gT1r8YPx62EhTBeQ9ef2tPXr6VLW57Cbkg6emF+Vr+pH2RXuEUroOF2kMYNPoR+6RswN/3hz1Y7cfbj0Ncw6QAdk3I0CAAihZuv2Bcd4MjG2d8jGXVfMqRbfFAsC6PX2/bWe+/b//7/8N/ZB995V7x1y77/gz+2Gzfv2cjYlOTYlDsBmfjd3JHM3S+L39sSa8K96n8wJiuVbl2/amsrq5L5wu6iXyaTSSWADsIOePvt91SHAemXoj0Xhvzok49tZnJCemxU17fs1cunti37tiy8S4qzSqmose6xmelJe/rimSWiffbmrav2zpt3xOPd9vUXn9urp0/tX/z4B9YU/XTaR8JgeYuLn0fHJ3wlAulsmdRj/Ld29jzIjkkZfAU40RYX5nxFZTaXtfWtXenKQRudGJbOO3DZyapx6BKaW12XnGvXRTttY2N8fCNsxEvqJJw3I8NZ13dSvMzfi376nCZJx0G6FMYNW5R3+JGxZw8HJgE6Gq/2KXYQkdnmOr5YbQhztT11hPsKxDM+xioDXkYn+Al98JXaflx+DmQELw9q0zWXvhSnKd0LyXt+ehVBsVzDh8ugtosH+HnnFQ6u1Qu+uCzfT1/+rsPP8+flX57nWvjy4uvF4fXinS/86K/Lz7wh34I/PrsPSbQPBsTpzkRK4JC/iNZWP+J3icfClhZGIYr5+PjMdvMV9TcRtJKhGi+12nmZI3CYEqHPOIPlsIO7NfZMHV8GBepd9lbggCagC7mn974ut3/hTVbbkkaaCSvkGy65UrklOcgEaEh1hB8JiJQcjMbdmX4ofX8keiHFHdkPsIPPpJeOoCPxF+l5ShXOi4bPAjncLZ6gv5isPVHb0BNgM6J5nQpEb/hfkNHoDfWU27BsaI/MZWKVgMCZ6RlrlIuWi0lf9chWFf5mlQ4BZ+hJAulGx8aFtQ5lmwvraKwCWUv/B/IWm3t9bcMmxG+p1KCTDKni8P1gmxP8QnBEXbpjX/xM3UqVqtfF90dR3SgXp7fTzcUL2YsfgYby3WWvE4YOCItzF185/OvFvf5FB3ifVMJc1xZNMI6egYLr9Ez0Ag/gPPyErmBc8ZckhIlwkDNh9+rVK+9v0i32yS7ol/ykvhycRzZAF5cveOyyDpe8Q/nuh+K8Xu4jQZbrz3WUGCo1mLH3P/hIOPo9Gx1lZepdu3btqtMlq52dXnVvMBHCuMLDAb97+XrRWB7PmF/yOmfxUXkwrH4hkHEqm3NnO4joxcaar0wMiz6vTI0Ljeh61a+nX9hPKuvR8pJ1xYSr4ikVH9AWNgkrPFhVTwBD6MIvV6rVrSn6OVE/sidPVvjS0z3qt3bzyCfZGb5kMm0x0RJyhEDvgvQ8WQ9oW1L8PDkmXCUch7Ht3KrykFccvbLlSqL93z5+ZuHEgN2SjdVzMQmP6DvTGBdEryvrG8Lwg9avdiJjRbiWG0pZPNVvpYOqZSTrQ30X8k8VQeciT8BgHX1fk23Cc8eHU3YuWj2SfbYvzL8rO4/JNnBAXHYBmKohrBQEKgiTCBcMCuNMZYdk87Dqi81+i3YgmicdXGJAmEXPIUvHoc6JhaVL2LNRekntY7KB/Tp81aMqh4N/LpuxrMYAS8IDSHTN+Zl0hTplS/hpOS+7QtdzzykBH64qTi0iHQ/2HRyI2JDG49XyqvXMXL37UxQgoIxZvEa9KpAiIaNXXRWio3qlwTD0ZibHnbDoe3fyQ056KITlYjmgNp7mBzRGpAIECritadD3CmUblMGUGpKxzOUqj+s8QkQNdAGsz5fC3cGfrmEGzqM79AyUF4IX0cTj2K0/JAF8RH4lEdX4SM6GhwZ1fwCaUDZ+eP2op94uvl8Kfgjx8tAd3gaXLao/zkc6cH5+XgbSgJcptlD5+AvJ09r6dpke4vhUAqZLA9ovo5MNHrq6aYcAvYyEWFTGnq46E8OUyOckwuo5k4G9t2rl/JpV81vW2N+x6va6tYv7ZtWS9Z20rf9coBnmlrAlTy6Od4ijKgFOprXuRFIvGUEjAjtjk5YSWEtOTFtkKGf9Ot8diYvrQ6oLy0l1r4CZ+8RlOK4/fGG4bX3jWVrGpEuXiEfjQLRLn75LpAh4qD9ccas/L/qOcQjSyPAjS6JOrdZoqliBXRXKjHNKynN6jA2TRNBi7IFs0iP7u1zZaqxdU/nt3rcID4wN/nTCn+MCjQv0+fLP77n4z8eEmYr/H4cPF/Xl3f/joKUB7f6jA+LQOT9Lf+tP3fztfTgJexBWXj+d47yX/XsCCmju4reLz/69m0gowLn6TGOw9XrHVjf3fEkOBrmggwustgQF6giFipLngA+I7KKvWe4FaFFB/jsRnwXRfUPXNFrHAggddypXBBrpYcohuonIJjY/xulNl2NwXRqORNwHYCaYDXfhp9+ZDWeyB0UBWPFoDrXXx5vR0/O5F56kbJTBseqPUUUUHisSWK6HfMDxXyGySv2Kwm2pTqRGIFLQU/6o3KaAOMuVkumYjc/kZCTonGgm2NgRR+aZL6Ptiwy405+cwQAMcunhmIcngskByQyMSAzQC3lBhLzLBGSdlALOEJajEwmt29UutVm8jnGLwYrTTP8kA6X8BdqJoGL2Fr4gWqBXgLJffM9KDK5FHqJoyc2MoC4XSzLCpUKlQJmEwFHAJipRyZB+3cuSQfoX2tjc3LZEKun5/zcOC7Yv2RtLJ1WmjDcBSYyDwn7e+79bfUdeYfJTs2R8b79g6+ukQBH46Ap77u5oj5S0+D2TzNj8zLw1q5I94bgbDxjiE1L6fa0zi55LcUkx9KvtmJrnAocp9e2w6tnbQ52loNQGcvEhxytlKW2R8Gn7VIpeRqSE+Ik+957LAKpXrPtUNH4k+SG5woqrjup93JRsZnLlROfd6S3l3GkRfmf9Xf3WKNXdMVjReJCnlZyUuzslOzxo63kyjhod29vb1LigWDtWFTDN50vGrvPFYsHWVrdkSJIz+tjyezXb0Wu/ULf8gRT/St3W1iu2x6aBahsT2uTlVAfaYJL0Q0cW0fjHZBBLQNrazqH99c8+s5ev9+zLB8v21cMte/Rkz7748pWAqsByLCFw3rTV7bwN5SatXG1azV9VK+wWbXJixKNDFucnPdqtVsa5xqqThsBkJtifIMpE1rRduzknnu7YrTvz4s2OlQ9rnq4sNpCw9Y0trytOx5FxjYV0XEyGDHR8/cZ10W3LtrY2JA9qMsyHBL4G7dFXj6Q7j3xjnpjkSb+Ml1Qiamm1c3w8YxNTYzYiMDkg8DoicDd7dUGfpTPIvS6jgWX+8/NTxqbn5z1RO+sKyQAes6nZUXv7vXt2XfVNpwSkxVO3rs8JF7SkZ/tsaDSmuouXc1F7uVWy9HDUhlJVq4rm0gJYZMypVntlzJ/btDDE4vURG0yTqzhhMZwnvWei5ah0Q836JSO7u8P25OGOff/jD21ufNhmhgE86vcD8YRo+q3r1+xabtjmpefPJU/OhVnivWapUK/oKK/ryra2smNXrtxyQ3/x6hU3yCQdLCX9i4sVvVxkJZxkxPBgwuZnR2QQFa1wULDVraIlNQYjw2lLDg24k/zTz7+0Gzeuiq9IM9a25ikbop9qPHft4YPHNpKbsM2NHSsVyyrjwDf7vP/NE0+R91p12RQ919q9dv/rF5bNZq0lY/Cw0LTdzYLtHpREz3VbXdu2snh3b0f8v1/0zZgfP18VZmrb6q6wjfQpESPV1ondf/BKvHDiKxdw9J9LPqIXgtWRfW4oDmVSdvP2VU+nQGRlWTphd/9Q9JVycL4jfgNw5w8P3fDcF4/kVaeixo00fPBds8GEb68MwqbnlmYFFvI/0Gnqi0rBbt+9Zi9Xt20tXxauG7Z6rehyqyM5GlVdEjJS71yfsr/4/g2byZbsT78/bR+9NW0fvBu3a1dO7aP3x+3GfMKuzfZJXtaFVRL2q0837PZ1ZNip+nZYMjxmH378jl1bnLKrC3PGxrKj2WHrlTwfGYr6NZlsQrK2aeGooHOP3mPSFdF+GRSnHkG783rFFoRDri/KsEgf28rrpr1crllc9N5pgisvDHXJFdJPofiTknsYImJAq9RluKrPCOLwiGO1kgg69pbY3t1zGc9qMAzcw1LF95lYW1u22ZkJW11+Zdubm+IBcsR37OnTlzKwyyo2LFkn+pCBUpJsffF63c5lABzJAMBoqtYqkl9bMl5G7MnzZRtIpCydHvIc0zuidZYAhySvi0U2Bs/I8E7bN9888ghdJgMWFxZ84/pj8fKW+AJ8xgqEIfEUOfrJMYyT/Nnjh8b+NXHS+0j2s5SfqGlyioPHtze3rFyuSw+khH9ClhsldZwwp3TC4pWbMnwHrFpp29OlVXv67JX98pef2it9/ur+E9HxhvphXQZ0RPJ53yNgrywsSsfIBmiiI4INCdfW8/b0yZL0WUl6csjeeftd+/jD9+yNW9cswUqoLhmZMl7A133iSZzrx5KDRIyRapSVCqRCiCbjrmvJV/z/oeu/gy3LsvtMbD3vvX+Zz6T3VVlZVV3V3dXeoQE0fAMgaDCg0ZBUDIcxMYqJkTQKSPPHhKSRJkJixEyIM6QoAiQ1HBKER6O9LZtVla7S58vnvfde37dOvu4CSJ2XN++9556zzzbL/Nbaa69thHkGIhhUpI1R4cqKvSLCEN0/Bu0PTUzHxMpuLKztQEvV8PRQGvs70Lyrg+xLoyQb6xtyUsENoDvBLCXgDpfAuwm2RnXpfnnUY5DWQAOmgto/KI1pdHNnh/imCPwRa1UzHhqCW9Db9Q/A/FuHaZi66ax2mE4A8ZfBO/K29KcTf4/n+ZsGrHhKp2KBx+F52uk9vOUhxtOWSkcHMkPZkOVwTixhPWRgz7u6U4yoFWdEYxHFuZWGvKkaM984zxHTiX3Eez5TTJ72IA8VSxYpD/bTuS5W9BojJrWPXB2kk/Uocs1UCeJZ62E7/SwmtCwdA4XTpyjfwIt0yICjFjCeTXUpn3m995o6yKh279VG9N37jNQtHCTiOoNOoBPq5zmv87M9KUbWSa4T1vRl1U4KgIENnBEPGwynY8d3Jzhc8eBhO3Use253Zz8unuxAj9XF2o5OA6MJqSP9Vl/flAExae/yaoB2nGyyDu5Vo2359T/7U3TqRXTlZq5OcfLGTWXta3G2Eww5CUEBOQkCDYg1j9p7NB418IDIXGzpXnhGNxqxq5wpra6NW7fvIuNdIYMuPnk2/tpv/W1k/XYMj03FyNgssuNu3Ln/MG7feRgT03O0v4J2NhX7hHR1xItXr8ZLV5+PK5cuwJeX4gpYpJ4+M3Xul3/qi/Gp116L5y5diotnzser115Brm5jj/fEufOXorPnOHKrLR4/eYzsfZArvN5+/Qcx/Ph+nEKmu/HyxPBo9PX2Jp/dv3cPnquJj33kcrzykStcvxUTY5OMWUXcunkrPvLCczE3NZH6yJVqOs0cUyeuTCslD0izW9hD7cg6JyacANS+ON7Xixxeg7/dw6Yq9zGBstGbc4nxV8Gy09NTyFD3WgI7ymfaEHTu6cGTaRMYPandYSqxfeyG/eRd/QLqYuiXz7Kj4+O7exGa/ifTMGkzOVCUa0Q3xYEnTN2zkXp6DX4Rjxl1TEFFGdgYH7Zw85xeLg8rVnx49iqOo0/WgMvz3ZM/dkD6G29+PvpuWUf3/fjcs8N2HB3+8uHfs4ziE7yJrPX7h35P5+qz75bz4d/9P+3+Z6+ivkWdf3zwxdhCJ5kynQ4jlo5bb07fCPgOeeUm8k7KraPDJ8GMm2AZV0goR8T4BqD6KjE9HgVW1VTyqgr3w3EltHufmToVgY2tVJFRuaat8Vo3+c8AOWyIlCsHptdF7jc4iU/p5TXwZWWm39neVXZhP8GD+ly08w1QW13fjtk5I/kP0UOAOurvM2rrKYPqbUNTTujv8PuuaeeQI66A3XLzTtq0jv1hFfThuI+Szj7tT+116d1+Mn2MTnmD4JQ1ylzl1DnwQDc6fm99NloqsBPASbvbqzE2h41Nt5jORPvj+PHjMTs9jU2/lk78zBQgLYo3kOm23Y1s3YRdOaguUlbqvLYRVA3eko8MLhmhPTu50kfZqc6yLo6vdCLPFmNd6LCkE4eUunj4ljTKb/lDnixeYrBnH7lI2nAfGvfhMx1S4Uvwfp9h2V7nc6Q76cznmw7J/npw/146bJ28M/ju4ZMnlAOdMLDaZ0bcy9P2r/erD+wHddBRmT+m52fv9llOKvuZdydg1SWNYDvvofj4/Be/hH02kJh9BplrZpUmcJ4rihrBn2NgL/Wb/Zb3UNec+Eoey6JTNnjk12e0maKDl9fk5CMd1AM+7O3sgrJL4+HTp9js4Hr0+wlktHpHfyalxgK09nByPCqxDcugPzdLzr2/lkwxWvg37ArtaFc5rW7sxJayCDpobmrOifW1DQPDoGVsf8fdGlpn/TKbe9i74K8FynKjZvV5W11tHKPvaym4WAkJr6GnLFbfzibfbz8eiicz03H54sVo16cJr5ju/QDI7/o1N+idAWOXQwPicKnDCZyrF47FqxdPx8TTEZ7nav3mqAFBSrcIh+QTJ+ZR4zGOvbRKH5scaAG+m8beG8auW4H3SpEN+rTd1NjVitKFqXisp2Pdiq0/CDY2pEKZ44bGY9xbDl2JWzbpjyX6fIP79hlPmpa4QHx3QB/nnrTyKmNWRR+fATu2VVekfjG4OYNtAZv6H1ep62Ow6xb1N21w7gWC3ZX2ybYTfvDZ4S7j3YENOBdlx09e+G1HYVeHdtILAgPr3FlvlxbubpmrFUOaDhvo70sikqQkLuiuIPx848mekLi8QgqjQAfba52JWIWAJjBijcA1usVIfivokWXwXxKw5XJ9LmfMcorfE+zwu5MTvgvUcpkqHVBWsh8TI09jenw8TvX352AqEQumgPgtg/8KJrA0Duqbf9bbf9kgn5UXZz0y3/4BAplOO3nmZFQjlA/4wWhMFbGzSgplNxlzRtPy3cAOsUdJe7lEewsAsW8O7flZXjOxMjUaa3NT8eTmnXj7e9+L/nbA5cJ0lED4VZRX5YN5rmlvtqn/Jm1dVfkDGKuM0segLuvsjFpz2CMkGrqORXVLd9Q0tgH2mlBi1dSlUGz7eugpTiNdOO9KgFLKtA/cDLAUg/7RzbuxtLcdZQAsGWTPzhKsQzQVlcWmLwpeJxhy9pJ/6RjmOoVrsbyN0/4Gw5hPbgHBteKMOmTRUledaXxcJbG7sZVpfDr6u3NCBApJQ4nC7PhivH2Ar/ysAFVB89mH5Jk8++PP+Z+3/AUo9JPjLwjgZ2UePePotw8fP77+x3XIwvP5MpGR/UZnF6rj6Hj2Od+s3U/+ipO+pF+EKeW41HXk4Vg8HEKQAwbML78O35nrTPCdwh2GSHrlXkGNUQR+dsmTVdJpaV+78kXlqnG5g8YWODqjfxQRkJEAjHm2hZdOdmddC/BK2So03n1WzojzDP/ksYzaz24AYFFvezjH3Ku4x9lN66JjwOF35tMfzQ2rcVZJOwoQoALiPp6pksyJJO5RIGnkuhog86PyAO+pBYAPnjkGdRTR9UZNSoOUAo0XxjyFpaDX8LFswZzX2UbrS48l4LdeygoezRCiLKFBUybYlkro2w2OpHH7wVla216BcLZsI5gEcwKFIvKjLMzjmRv+YrSX0RadH/Uo5ZycRLFpWGrM7sKztVxjlJFypopnLS2v0DfF/fvQgka17fZ8W0dbrgx4MDIWwzljSwWpWG/vsWzD2soaCrk80wk5oXnhwvlYpt/oIIxgl6ejJM2rvLwBnR4is934TYdVE3VyLKsAmMWGQ4fwZmNJVTSV10aT/Un/ZW4/xqSN69sBGyqNFnP4o4TNW23uRvVAe6t5o/mOEnIDU53mgcxzs+CSfepQivHU2JArD6DMqKdO3S0NcbyjN9qbaqOOetTTrzqodSJW85xmntnWhKLnGeWHZdFc2xyNPLe1qTr6jrVEc3V3NLopK33ZWFcR3e0N0YWB1trQgYLl2pr6GOjFmMTgq68uyd+Od/bzfGiytJiwLt1D2W7uwV9G3JTHR669FI8fPMr0D+aW1ME5OrMYk3Mupd6MmYWVWN8xSmc7zI2+tLQczz1/Gao6iGXAeEfPYNy+fS/qaxsxXp9iiKJ4N1diYKAlrr58LPr62+LRB3MxN7MW7R0d8C+Kft4VLxXRdawj+gaOxfTkcvQea4+xkUnqSf/T/v7UswKvzTQAOjubAN/dmZ95asqd9iPuA0wPDzDEGePSw3IATT1yfQ8D/EpcuHgm+o73Mn7lgMZ6eLowcl1NIx0kzxxuxxw6Z3UVIMK4be/Ay1sHce7s8WhrAyxvqjPKGRcnGLYwbIuNxxaXzSNbFg2NFRjY1rcmphc34smIOTjL4vrdlWhqORUr89uA5fXY26mK+dkSjK7dGBtbTBnz4PHdWASUjSD7pifmeJa56atyUqipaQDw1BLXr49CK52xPLEQD67fjfnhpXj7+zdidXYrxu4D2NaWEgRrAGyCUQYHBzPCqAUa0pBaXNuLxtbuGJmajbrGlpyI2oMfxTKm+tvQGQCvKgeceEdyonIxthnzienFdGwcHrh51HrMLy/F9XdvRW9HV4In0BLyc4c2zMStm+/y3Kboz0jrKeTsVjx6eDfGJpysqabfAfj1DVEFre/AG6vr63EMfu5o7oz6plba2xYtAO3W9u50Ag6cAGNgeJraoR66rqpqiskZjID5NeT2TpwcGIBuTmcu/fb2TmhuLCdfEgMhZ51gVWysIhdaWuvjhRcuQcv0B0ah0YJG+Hd0dKZja44xaDDt1NwCxmYTNKFx6lSI0irCPVgWdG5Dr7vrG7kyzElfZXa6yKBDTYhrL1+JO4+G4vaDseju7Y3t5enob62Jjz1/PD7xwom4fLIpOpv2kC8rsbpYQf9OAj5n4+7dxRibWoztlbKYntqKicmNmFgoi6G5/fj+O0PR23I+lmbqYxwDqKSiN2YXTHU1A003wK/bMQ6/9XT2xPNXLiP30WWl4DR43SXjB8igptae+NHbj9F/5fHyRy7F1NPJaK8/AY0008eHlLcd8yubcenyqbh29SJ6CcBcXh/zi6s5qae81NFphGZFTV1OpjdBY05wK9tdZmy/OYnukvZ0/9M3pnhSXpgiaW52Oj712qtRX1eVGCxXHXQfjzsPHiID+uLsuYupN0yL1NraFrfuP467D59GtZOtJQcZ1Wqk2cFhRXz7e29k+WJex2RkfCwej47EDXCkq1RqMTTU8+aaNVrIvNV10JIG3Nj8Sty896gIxNhx+b86HHk3/CRlxCmwbUcXRmBpEX1oZHjuIzE+Fe9R/q0PHkRDa2fUgT/VS0trO9DlcmyBL7/7w9fjrXffi6fQ4vbuenR1tufGg03QVi1jJe5f3ykF34gzKjIS0YkCU14YHfjBw0eUA721tMepcxfi6tUrcfLEIH0F3W2tYMWt5L5U4oiUY8hha68xaN+5H49RzpnuswrDCNk5DZ24WXhNHXgEgLkODtcxs2AaTMbLCK4x6H4CQ2x0Fho8qIsRZNHVCwNRI56iQp1gVqOpTPlVXY4chCfcqNBULO63UI3uLD00Cr8yNrbEYnXI2hp0mA5Xg5HKkAPT0dvTjR4/zEke8ZrY0dSfq/THm+/fjYW1bbjJ9FDb6dw9cqZrCxm9p5EoFhMDGIGaAIuX1+SL8sRTXuA9XssPKWv9zEfGu8jpr/PdyX4dFLlClD9zKxd2WmGrGf3py43Hvd/+0sDPtD8UrYFr+wrMqPO0eF5GdXK9YyHey5Qqthlc4USAkdumbxBDUek0lve4JycRuE8MaD1N/eNkgQ6azD+tA8I28VT1tnJOnvNa6+B3acP2+vmoX3Taes628jXbJr7TGST/qI/F9IkRKd0VrTrPfReXac/4nB8/I/u5WNWdUbX87jWbmwYhbMblC8fieFdbuJl9fUsHBVbF+MQUz6vLPnr/xg3avx416IPv/+AHMTw8EqdPnkDOlMaje/fipRdezEmrEtoqFj1qk1hA+9qxMpI/xxEZJ+b1+dbtqC/E0ubrNnhGB2At+GBlYzveuv5+/PCHb+Tqzy36083UT529gB7YQg8s0ZaSGB2byMh7V+109fRGszKIZxwcbCc1mwMYdZa2dgWyqezQibo18B4jw2ejMbEQY3t9NR3zhzsb8d5bP4izZwajs6sZm586Q+k7m6vgxa341tf+KJpqK3Ny7fhAb1x/6+2oQf8M9h9Dzk/HMrbyb/z6L0Z3Wz24qdgstKWtOzd9vH3zZnzq1Y+AH+lP6M19R6QN5V8GRdF2+ckV953YykYkt7e35qTF0tICNLWdTv6VjYVMeabTx7SEnjPNj5hcHV/f4GbN0ArlaSvokOloa+O5O7EJLUtb6v+Cd+B4+ks6FePpGLQ+0naWSb/npBjlpteEsdWBJh5zk3AnmFc2dtDTyCdKMb2FDiOvy4M6HNG2rzS8eCs+f/govud56MPLCo1eHEnrR2V6PLv/w+X82EfCcfS8/P1Dn70iz33oPevDKEuXnjviR5//40v+0j2+f/j17OSzt0KOHZ3PYCeqnrYor4yy93eeV4NsrUW+6fTX57NJny6sYI8dUAf1HdcBjyiUunCvHaEE1IejfX3A+OiY3MOWcdWAwWHa2Gk70g4/5x910NeTNjRlGnDVqr+JItc39tH9uzEztx5zS5uxgm25ir4z0n9ldSvml9ZiemYp5tyrj7ocYLPbFvdPMh2ym+RCUvxQjvxFPu27SgS7DZrwnE5Xnfy+Eofs7CUu1AegA126tR3Sig5W5Y6/KT91vPd0dWPHgdv3lqOrDllSYkT/Zjydhd4p2wlKcWhPT0+Mjo5S3mbK4gMqZUo/bX+d1dLx5NRUtMNb9od2fbFqDLqlXmnjohvm5ufBMw84x/3IUqqVfXYkT6UTdYDj67lCNxQ0Wgw5ZdM/R3LO44i2PI42ObUsVx7oW3CS1oj+DFrUx+FYW0eu51vKyiP6tyx1Qf7GNTqRDTi8gazW92aQgLxv2eopr9MP4ySbTmvlsoFXGWWv84LjqD754oajyQzrcPS7ctyJwhdfehnsdT4nfVRxZgLw0MfjCg1TQrr6bXFhHjrWB2RZyF764qgf8mW5vAweNL1pHlznYz3s88SftLUX/O8+qXcfPco0Zcq3geN96VPRj3RA/yxBnKbxMd++E01O0q9Bxysr64WO5x6zG7S6AhXMNb9a7FfGSKYvxCCFBfS9GMA0keIL2y/m2IDHTIm4h6w0KFU5Z2q4lrqa6Md+aKqtSTrLNE/UW2y0zzgsIB9vDw3lpsEnsfeqsFe0RXV8O7GNIojR+YWYh85PnD2H7qtzgGMbnX+qpyGunOzP1XVPp6fjeO9x9FlVOviTDnkdoNM3GOvJheVYZnxWeP4SdZuYW8oNio3IN1CzqbEuOrAhnOjSt7Zoek7aZps7wYem+3UvGVeNTtFfYwuL2S/uWeA+LOpjJwegkuQ5actVn7n5M/a5ssyU6vW0s6/V1MX1xeBKi/y2R1N3wY/rtP/B+ESme3PCIDGA7jc+o324xZSz5dF/vIfxwz786Z//1d9ubcVIpuJNTY0ovjre61D09Qlu52emo4oOdcZzsK8/FY9E5oBnRDbvFk7ZeUh4fvX33CyHDrKmOvaX1zbi7Ru3MSbqog1D1RyuOu8kSK+XYZJBbJmNSobgfsq00COCluBlIB+pwDOtRk1FaSxOu9RwJs6dPhUtGDBG6WooeZdFFAed7PP4E6w585dCBsLLulMP2ydwkPmpHRfnUMXA6f6obgBsY1xQTX6j7D0UswCWwVlfnIuV2clYnhmLjfnJmLh7K8bv347l0aexZd4yQFgVA27e2FrK2FjaiHffei8uXOjnWbaX50Nwe76qAYwd3dHUNxAtfSei/eTpaBo4FfUYt5UYXNX1ALFKgUg992JwUJVyCV7hTpURp9QbAZoNt60IAAWSp/Wu8x07JsrQIe+//m5cHxuKJ7NTMYaR5G7W8xvr8Wh0PEYBh3WNzQmQ8367UKFWdCKn6H/owxUAhYOVKkCECzI4RpFR5s7UdbU0JJDd39yNagRER19H4eynr5N07HsJwULz4F3BBfPluDwr31+PIgs9ivrkR44s6S8dhTA8+pz/53eJ9yflfPhI0Vk8KG/58RXWA3rTuZs57n3es/ulp+La4t2X5ywm+cV3HpkTWPSHRvXTD0bi6fh0RlfuAjAgPRT0ViEYFerwj+Da+T9fZdYH+nEzsJwMov+cVZVHimWj5Sg5FSrX8Z0TKfztR8GnCt8ULgIAhUYRQVZM4Kg0U+lxea6s8QMSRKeGEQ86gZNHqZM8etRtVsk8l+YC1EDSUS8YkPflKTeGkY9si4e5Mj3v9Sp5uC5aW1qiAYChweRu+ObxNx1JVw8gutSIfSMjUOYIRJW5/Sn/69SRdwVJhfMCQxTlYhodKpCrJYzWdyUMnQpgQQADhA5QGrZrE3nkBqjmHxWEKG90cJdWupFaXbjpyTp84LJdeQVcFk0drVHmplDIMCdozJ2mkrQco/JcuWM5zmwb9aWDX8Bv/5svzuXNGpPmfa9HMUjTG9RjZXk1mgGMZTx7EkD4zo37GGU676tybJ24Me+aDtiaiuow53IzfXX30RBKqAQDvo7yzUHaEqsAXDcIFPQ4U+zyecfYSR6dfW70OTcxHc3lNdFQVZMA0b0oBDM6Atzc0RyHbkwunanU3QjLz6780mGlYjOlhtGOjXx3bJLGoNtcPRE7KMXa6Olow+jbQbGWRVtTa87EtzS4qWARtVaF3K4BLNRW1UZNZW30tiNrGNP25lb0C+2iTHMDVkEHTcjeptqKaEW2VzLYTlA0N7bEPmPpqqFudIrprBYXFhgDnQYtmaO8hGdsbR/E/Px0lNaUAjQA4BiHbqI2OyuIMmLGvTF40V+r0MuJkyehy+aMwDAKqAEgoqPnCz/1hejoaonvv3kd2qzGmB+jbqaMc/Vbc/T2tkOFTkA5yVQak8ML9FsdQGmVsdiA/o1SdlIKYDI8HJur5RkZ9uCDx0WqFPpoGeP7Ica/tC4QMO+5+TOHngzH3Mx6LC+sJtjqOUb96IuF2TX6uTXqqg/p14iRqfGYmJqg7QvhHg9Gshrxv72+DA9sYhTBs/RrDfK5orwhNgEf5n43F+705Ex8cHM4xscn6aPNXDmxjHGsYTs3sxhbGKPmgl9fW0BWbcCzJTEzY573qphZ2IiRyWW6qwKD2ogjZNhOeawt7dDeFp5VnXm5e+mDU30n40T3YDx39vl48dJVDPpuxu94rK/uxdTMRjx+NBJn+/k+MxXl8GsZYOXy+fPxwpXL8TOf/1ycvnAhuo71xpUXr8YLL16LM+cv0B994WZ+49D2GmNpOpKnI2NxcqCP9qIL0dUDvV0ZNbi7uxXnTg1GLR3W1Vwfn/joC9HZAf8hZ1wOWVMRcfH8QJy7cCK6e47He+/cis9+6pPR19GUGxFv0pctzTXR1d4aA/0nMd7Qm2Po/fXVaG9viXODvbmB4OCxnmhvM1JoA95qjLOXLkZDcxcytSlKatDzhwA083fXNkRNfXM6C0+dGIwmgGsDBtOZU+fSATr85Elisa72toyiHB56iEyOWGJ8dDIYVSh/HhwAuPluqpmWppp45ZWrGale39yYjlc3zFX/NDU2ppNEUN0EHyiXzUNvZKsRbKYfcBWjjlUV0wZyqwGZVlWGvEPWKrtN8XcIn196vj86jrdnIMe1a2fipz45GJ/9SEdcHNyJE71bcXqwLPqOl2IY1sTZU2fCXPRtLTXQEQB+ZjO6W05QdkfMLZTG0mpzzC6Vgztm4iSAvbIUPNrYA/o6jPffvxMby4DwhbVA4oP3lmJpbjnG6feHT+7Fk6GRGB6djzffeRq37q3GBw8348Z7M+jNpuhqawOTuelxxOZOHYYvPFjXQj+6VL0EmbHD81fj/RsfIKJKoFUMj/7BlL2m2xEBrm2Z67sm02QY8d+gHGSM6pGXLoE/d/FS9Bw/Hv0nTmLs1qZD21zPv/jzP418WcsoOQMXmqDLGWT5IH3R39eH7N2K0adP0H0tcefew1xh4VL7trryqCvZQN/vQl/L8cbbN3IDZCNqL54/DSZCHyMDdcibEuT5q5cwHAfj1vu34ji8sLK8EB95EbrGIH84NhXXb97JNEOVyFInFI/BC24++c1vfSuee+GlOKioid/7o6/FG9ffj9P0/dvvvJOY4d3334stsID5T2/cvBVPwbMjT8cyJZQ6xX0Jmlqa4uOvvRIvP3cuzp05EVevPhft1KkTo6q0qg4ZVJ6TcQmpAEJi8+1t5GE3dPLCC3Hh8mXa35RO5u3V+aRjaXDVVSfoYCPtlzf2o67BvSWcOK/JCS1TIrhPjo50o2+N7tpBR75+/a0or62E5utimUHXwW7e4gUM1hHkw9TsErJqNnZQ7OanXUbWrayvx1c+93LKx47WjlwhVVZSi0xt5Lkd0QjfloG5y+FT21RT20j9j0dTz0CU1LfGrYdj8BfGalMT+gbZiBwZxbDUptI54grMHdruhqgLGGhrmDY37w/FFnrClFjiGp2SRjgXjo3C0b+lk4VxzjQQYB5xUmJlcFUaf+htndRG5wuC0gnNb+nQ5pliXH8vHPyFTaZzVxyiY14kq94WP7kRtSkgdGCI5g1UcKWjk4Aa6k4c+egCA/oqnDSi6cSeAClxpTl7MzVG1qss5ZH11UHnYT1sj+1wIsAyxE06aI4c/Ylrkc86S9WDiZXADEZsGsRSYBTzU5uiUYd+SeLntOd4aZd4ThrWvrU/jJhXrolBlX/WW9yWaQ+5x2AXsaFl+2wj/m2r9U2nIPgABF/Uic/SlP2xs7sRF890RUdbY9y+PxoNYLnDsqr4/d//wzh18kz28dj4GHSAJGGcHj5+lG28gB7bpc6L6OobN29mhLv7Ypinv4Z26ahSHq+srnB9YauKax1o++SoD62fh6sn3ATQ1Q5aDa4Wuo48WNuiP2nsIc82TejCwmLqzRqwnbl9pyYnqMNSfO1P/zgmpyfizq2bYCnw78pcrC9j1y5MopsXY21xNhbmJsDUTtxiu5gCZHoMHl2OrbVlMPUSumIhdtYXwXmumgOz1ZUhpyfi/es/orM34gk28eH2GufL46u/+PPgnblYoNxWxujsyYF4543v58rBX/jKF7huPWbBM3ubO2CjduiqJd67dT9u0qaPv3QNG3I7x9fc0NKmDnknmOwnJ6IcQ4MXtbtMj6Te10bp6OpErpeBqafT1nfzaVNH6ehz8se0jNozyn9XaBqYVNCFgSzwNzzpPmVr4MjGhnpoDRuHemhzO2ZpZzMujnHhZzgoZCVl6mDTUSwd6ehSd7hiVb0jblEeZeQnvCS1eZ1lSWfS8188/qIN60f5pPisNSqFc3Dvs//yIh3Mxb18tb7e8qx8f/lJiX/xeFZCHvm5eOCPv9tW7T0j71NGfPg5lv3s5ZHvNurZ53wdfebeo/Np2/FuHyhp/Imvea1S0kOfUC203QSGcUJYjLNCPy4s6aTjAuthuTkw1tMX35UT2FjSjQFY1dh97lNSXl2ZjsR8GC+frIPU1eSugnSvuI1NVykVKRJn5maxLxZidX0XXbLN7/pain07TKV1UFKDHHV1kWmCmsFZDeiWKuyqBmygamSREdTIWINuNumvA9PwgkcPq8JY08oybbAmxq1Iow30QhaB92mzE1XKd/tSH1AN7df+luacmN3aKSaPlcvuOdFcVxFdDei4Ks4fbGV77o+vYW9Ci3w2oEEs4p5l2kg6LpTNRr2n3IZ/XJ0yMTGRzv5S+k9adQ8S33Xyp08B+epK/idPh+nCsuI36lHQBf3KNTnWWbdiQqIgPPmooPv8x+8MVU4mSC0Z3Mf1OWnAb8pAeVEZ39LamrLPbALeK/8XjngDAwq/htdbB4/0KWV54v7d3KTXiYInjx9jN0IT/J7R1tRH3eah30VZbNCFB0VnvfKB/s8JXz5DXsjVJ/xmfVMe8DxllD61j732KewB0yY28pySTLdkgGVbW3sGnzipawDYE/Bh+l6yTdJwMYHgczwK+QDv8Qyx09H5omL2n3pEH8lh9HR3ZRaBuw8fgXnAONB+HZhlemE5RrDpN7hjfHYuZtdWkavVaJFy+hOMZIBUTpLWoOda4vQpA0TaeW4JmH0tNxc38NDJ6DYwrn3vZPlR2j55sqiOjajMCSH9IU5Y6U9wn9VqaOuQcdCxvrKNnU6bN6HJRfj73vh4PB6fiNaO9vRRZLpo5PUa9u0q2Hx8aSmmFpcTW+/b1/RHHXaUdrsr7moxmJwovjs0lm0BRcYKdLyCTHaCYJbypnmfXF6MReq9wnP3Dkppwz7lmbu/Idqw7QygcYW1gZwb2JSz4HUaRxsqog173DQ+KIu0GyZX1mNiaSXK0SdOgrkfy96u3qxS6tSevhT1gn5q9bkkBndgG7nRf02uwnHPshInYgzWpPt20FubPG8WDGnAiv4KfVbaruo0ZWIptLSHbjSt7Umw/iS2fVlX34nfXsagczmQG4gt09BljARz9S/zMp+2kQZunDnY388YuWyQ0iQsBjkdk9TQDeCKPOIHSdAuS5DcBJMyec6EAmofDY9HM4RgTiUdwfRnMlEKJ5jcmdWMqnjGYL5k7txI1M8Sjc+XQa0IHeQSB6MO1gEMS/NzmeuvC2KkdsnYzngquGU8D9guCdHfPFUwRpJhCh1Bn8JEQAjO4vcDPh/E4MnjGaFVyrMPGKAtN0ibmYo1gMzm/FTMjz2NnZWp2F7g+9xolO1vR2tDdaZFqKylHhCJedk2N930c58B2Iw3370fn/jCp6L11GA0DpyMxr6BaDKVQ09/puAxyiqXmiBAdVzaZOtnahWd3lBO1s0d5J19ybYctYcxKHScZODsJYLAfqX+Kvd0+G4cxNs/eiveGHkc8xg3CxurGEc7Mb++EdPzSwjrdZi7PnO8+iz7LIU/DOlAGJVSRJo/m22kYCMVlqGbFQDm8soGxnxjHNNJyvO21reitq0hOvu6wpREEgndm+NcDKz1VTA6SsXyGoWER0a48Odl2USOD4+dbHJ0/FjYffjwnP/yN0HQT4Tlhw+f++xD3mPpWT0/M26ZxifrV/yeAO+o7vn/h4+junlYP2iHi/YZk7nR+ahpasXoPxsDA/2Z/84Z1hN9/TB5e7S3NkUXgqMZMNlQi0AGgJjvzGV1GjIq4IxwoA4V0EapfMYTih2+iygSaUbHs05cFVQ+n8YUG7oVS5FsmzxiGywzDTp5TmMQBZ6RhVxr24oyius9770e5p3X4aSCcoLG6E8FluDDzy6lEizL53u8uxJAgNaKktHo8lnLy8uxtLyUDgjz1A+c6qFrjfzCGENw5qTSs/Zq9Con0nClHk6WuezJXPyuSNJRTRPSSVAJ71i3jOrn+SvzyDtzb1KvqqranF11Wa2d554lLl0XgAv+bLSrFGob6qLCMWhpioZcpQIIoPGq8SUEuCBCZ75KOCd0OO/SdXnOGWrlieBSJV+L0mhA2QpCTOtgdPbUlJNqtVHXUBMT81vxeHQOg7Gb/gN0lpoLMTKSgt6MqvLqcAO0EcCW+bfNJexST9Pu7O9Co3uqEoT9vpMjVQDPzVjbQBFLJyh2IyDbARhNKBBlp2Pu4YqTPeov8BGQmL5kHxnoBKT58qpQbjpw3TzG3KUa6UaRzczMJAhwtnoboFRejowJI/pKqGc9BqVLpRvpz8OYW0TPbC/Rvxg+LvOjXRRJv9lH9h1yrhRZCcBxltqloHRA1kkZWOxvITBkTHneHvSxur5C+9Yzh7ZLMtfXtgo6AyWrY9woy6XcOt9L6KPMn4t8M8WFS7XhhKRzjfl9jDZzFmvQuUw7d8HXQQ5duHLguUvnoq27Md5+/zbFNMBN+zE9MQMtVcVA/yCAytUptIGR6ursw7AdAuRvRd9gD0DyuagsN2qhNFpbazOVzc6aG6mXxKXz52JxdhrjejWNdaVOf98xdPJynDp5LMYnnlCv9fj0pz9L+ToJBqLvZEtcuXoiRp5MxenBwWhq3AGEHcSZ/pY41lkTp/qb4+LZ7mio3o72tvK4fOV4nD/XHoPHGBMQQQ28WXa4lWmtQiOksiQ6O3j2Xkl0UbeeVmQQuuvkse7ocDUePOsGRI1V8IIyDCM6N8xGoO3yvru/Getgh+fPnqFfdmhrxMsXr2Y5HQDxYx0dce3speioQJ/AU131zVFXCpjc3o8NANMuumZrdYs+rImhh3fiix9/IQb72uOl5y9Th644dxadWGP0f50B3PA1/I3eczXINiDNnPX3796Nx48exInBAWilNBbnZ+KFi2cRUMtRj6K5fHowU8Ps7azRP25YvYKsrYsT/a2xsTYX83PTOfHT0doQZ870MbrIi8WVGB2eBpw1xuIMuh05lXv1AOKmJ6bjwcPh3EhUh11Pd29GzmvM7eyXx+Oh2fjeG7fjGz+8HW++PxRvvn093r5+O95567341g9/GN/81pvxrR+8H9/89nfihz96O95+493Yc7Kp5zhtWsHouI98rIorl86n07fd9ITw2PrKAsZgGbJyPvWPjrHUp9RY3tVZV3K4TT8YGYRcXVnKVT3uL6QxrOxrbWwA360nSG2EtxWYOh1AR+j0hpRxB4zNjkt06V8nBWqRu0UUI/yKXDAC/KVXL8TSxlJ8/wfvRX9/W5TtzcZx6Kcaebq5DMbbqYrVjf14dH8ydZnL7JvAUT1tTbkxq0t6nzx9GjOubjo2EAfldbnh7Kc++WqUQZv15bXxysuvZF777va26Gxrhi666Bdl3kE899zZqK+viQZA/XPXrgXmSzydWYp5jHGdXN09Hek4721GtvP+iLFcRjYfYOg2YGQpo02l5OoHV3Yof/agaSOadAApv9f5bACDE6fKbCPxF2ZmkVelmXLLqOZpDf7FxYyeHxnFoEBGrsIPV6+cB0vPgE1nKXOPOjTF+7fvxuDpM9HTBQ2CB91kVkz65OlIRju9cvWFeO5Mb1w80R790H5Ta0c6+y9euZRpp7rBU+MT42nsTEy62qE+03mZMubd69fT6Sl+fxHeUQ6PzSzmBtKf//zno7e9MSP2XHngCg+N8WsvvxoDZy5l1FEpOuILP/VT9Ft3HOtqipWFKfDCdtx8/9043tNKfdoZt7o4hUzr7WpB3+zkCq1rz1+JRpkSPhwZGY8fvfl+/Pm3fshzNmMXXKlsaEe/XTozEM9dOBkDfT30dcT05ERcf/uNKEGfrM3NxCYyb3x4LBbnlosNuVd3YmFhI67ffYCObA03z7aft6Abna1GS6+CK019YZ7rKX57B/nc7dJ4jMkNDMHtncNY0qEPPS8hYyqrocOWjsTXrfTtxNiM8DY+/cqVKEevlCGX3Nx/67A2/vm/+pP44dv34ntvfxDfe+d2vPH+vXj7vTtx4+aDuPtgJF4Hw//Zt9+IW0MT8NoSY9qKAbuJAbyEAe2qGZ0+pRlFvQY+WVhFByJjttHTT0anoH9xl9ABRQimcNJcZ4p8XBjMOsONaNdmKRweXiP2MuDBEzoUMo0OBTneOka0m3Qa69zUQaOToHCq+Dz1PEoATCAOE1OKWZzIEr8pI4wOT9xo+TxMR2XuBYCs+XDeeg+xpuUaia+Nlo4OXtbVV+HkABdxTlvOtH7+Lqa2jdZLRJ2ODA7xnef3aI+/ZfCVWITr/azt0lBnxLxGchGRK80b4KAstG7KKScPxKxHEyL2qdd7Tdoc6HwP4bsBSz5dx4Pt9bD91tG66pzRlvJ+n+uEg4Ec4tHdvQ10eG+0t9TG6PRKnEPnuO/Jg4ePMmWVaV7X4BEjXLt70edgOR05586cjUcPH8Qw8m8WWrly+SL6rT4nYmxjriygHkkH4q1nkyHi4exPnu15Dz+LjzN4QzpAX5s6ZHpuCXm6AB+Ah3zxu7Kuq7sNLFoBxliNJ0+eRCuY9N69O9BFxAaYyr3prtCO6oqDqKk0lRBYtISxry5D92IPHECXJerSrajjNwMEW5vrIBZ1yF7Mz07F1OhQjDy6H8OPHsb4yEjmQV7BVu5oro+zJ/tjanw0xkZH4qWPvBDjvD99/CB+8ee+GCcGOtE1gd5Zwe6MONYzwFCVZhqnd967FY+fPI1PvvJi2v3aiqWMrY5Jx9Q+0smpAz8ndsAIOubMtSzW1dYYGnoaw8hoMYupNVyJpRyRFxyrRmSlWF3n/rrBfPy5x1gduCX3A+AZy6umKlzNqG7t74KewLDQiv4PacwAGu0p3zNXP30v7+n40UpwDJ2k1M7lVO5ruC0fIcss7pmVmjzkf0c+DI/CkV/QKYOf48+HZ69nR9Lxs2s4iksKOsn6+pX6/uQWPljW0bdn5R698rdnL+//8PmjI220Z7x9dPon359dz3H0bpuOXvl7ntTXUdTPez3kXdMuKs98+Zw8eLOoGq5rqCr2ktDfo85eWd+BB5Qb9qUTEYBSxtLVRr7U39pldDk2M6TGM3SOa/8ZgSx232BMZucXcuzk+bkFI61XYx470kh7J4SUl9q+5qp3EmB9Q8sA+UWZys8oxc7cVYbq5dJ2KU1cVW3aSm3kkgrsDWhgC/lERUoOqadpT7FdqivquAMbrLIG26syfSgGkens1+60DQZdtWAT6mOhRGi4IQPWdFTb7pSTfN7KFTer0d1YDv7WRofmNvfjztP5nAzcoy/MT2/wgHLuxInBnHyexT7V72QglzJafeMG1gb6ORmW9jn2pBPDucoAvqmqqU5+fQrfH61CcixTlnONtOm5IzrKd0mRsTqi2KN3Tx7pG+ngiJ5q4HvpRp7Wf+LkmyuwFej6HpWb3mvZGdBLgd4vlelPyvr4WVLide2Fq7TBlJpDz3CDk276OYoJ8+KeQmcd1cOX/csj8jlHR7aNe5OmeVm+/9mv6jR1+fPXXi5sY+x8bVT3SdDZb1ox66vO17Z+8OAu352QLnx41vfoUfmcZ6/iOc/qxbO8pDhHx3KTaQ8N2qmpq42b2EqmMjRryNjUbIxMTscIeukBcthUepiEmdZJ+ncfwA3tYfC2/g1Tvq+uLIPdJtN3Mg8m26RdrgwwjbKpGkdGhlO3KAfVZY5R+hzV52XoZ+he2bq75Z6r7oV6AJ1Nxfj4SIxPT8YD6ObR2Gg8GRuPD/g8io2oz0X/qataR8G/49hrT6Ym4un4ZIzRdzreM+sG8sFJ2wnuX1leAkOuxPjkWEyAgydml2JhaTX9myPoqBlw+dTCXExAqzPg6QXGfx/bkeFA/2wmnjVgTqte3LKiLcV162DolY112gBP0duOT6v7I3a1RTl4Xmf/0PRcjGEvbCFgVrjHfWSc3NuHtsrQzdKNk0ziNWlDOtOvq33mxIer0MxW84R23H86Fg+zT3h/Ohr3sBU2kEcH4D19v6oDfYsQWOysuapyK3ram7AVOmj7TJRduHT1t62kjjJ3HTf/vWCsinOHCD1zLhvZbyTY4EA/Crg6Ba4pWUzdwEcqxyArUnSWCKxQqM5COcjm2lZAGu09j5CcmBhDKBi1UJXGq+kBDnchFIzX9VWjeIwQYMB2NzAitjO6YGNxPpYxApYY2GVeC+bRW5zB0MZAnByOlbnxzB07NzFKGUvU5yCmpyECAIy5QoeHhnjnBfE9efwkRoaf8hqOhwCQhw8fJmM/5vzDBw/yntGR0Rgdn8BgG42nw4CVkaGYnR6PfcBABUp+aQIinsbAA7RsLc0h8DcQtEUuz1o6xI1GqxHG2PpxYAdhrFe4pLmzM+o6uqOurTf2S2viMWBjcnYmWju64txzL0ZFfRMgT3CpQx2FRJ85dimQYPwjhSgHp0rkczrFZeQkEq/2xfFMEKSg8ZzjxSsdkV5iGaUw3n5ZvP+jd+MGbTEapRIB3VjdCHHup/B39s2lZfVG19ImmU3no+kJFCUH1FHlaA7zTYjL33V0La3twQhbgMr1zDvWYl43rt+Bgxqa6KsTGHqHKmLKoy5W/UgoZn2zzkVrsr559tlv+S9/4c+bi99luL9weGNx2bOX//mOYJQz8sF8VlCnAuArTGkdsiv5TRDgi57Pvs+VKrRdR4eCS3rP1RPep2KlbDdrMlJKBSeYs4LpFpYTVXSUVsL4jj5RiE0iVArY5mZPjXU10dLezKstczsbgaLTr88N7fraY6D/eBzD+NfhYTTv6UEnB3pjoLszuttq4lRvT3Q0dUQNCnt7UwcvgLUc5US93CBQv6p97hJfBYrmWAljrdfV3ssoJ9rjy40DlQsajbmMWEtILSPNIRMy0oHmudy1BjrRea2RqpPNpY0aHEU0wG7mNBc0mPtPo9G+NdLK5YsTU4XCcPd2033Rc5S9H2fPnYjmFiMn6+GNBrpPB3YhHJ39tX48hH7fzpU9jqNjJ3guh1Y1THWilBn9s7Uee/CvQtCN2IzgWsEwFZTYDp38rhAoloShFGmzewtUVNdGY2tr9pk5lEvlZw7HS2PCSQSNYpdO2l6fb/oHeUAiWkD5KF9NzSEV2bZa+CE3dKRv+Cl5bASjv7PrWEZtTS1uxxtv3gJoIIsBLMIRJHPMTs7yLMaFNhUKbIPxcmWNKQUofw/wUwbIgsaadX5BS7VuHFVlNJgTGyjZg/Jo5Lk6+l0F4Vg4QeeqIlAYxnITbSuNucWV2IaGkRAJ5jRYVlGCkyjWHQDd8tISNLQXDdDh8VP9ceWlq3Hl2vNx8syZ6D3eFS1tAIqa0txsbW11gf6up63VmTvOFQ27jLMrJ5RfLrezf1zerBHkuGkUZ7q0ZC0j6LbTmNdoN/pREMUQQW8lKMSVWIN+bIdL1LcBpNvQq4p4nt+US/ajXFiG3tmGJzYAvBrVOqpKNero90PG0ecLRGuRV8JyZYWOMfdsEOSeO98TjY3VjM870OfJmACYrAEcSnV4baxCX/Qb7e1oqI3WOicABjK6e5ex0pk9OfoEHTUXPW1t6Tx3GfvxztYYuvtBdLe2F+lSAAlNPG+PsnrbWmNzaRYA0R1dza3R2dwQi+i8ysPtqDgEbKDE54aexCuX+3gmsrZqOc73N8S5wXruKUdm1Efl3nJ0tlbFlQu90Vyzl466Jnh0sLs9XrjSn4a3G3Bury5zX3+8fOV8nASwnOpqiZNtDVGytpybBNVD0rXIzBoM/Gau13nfAU+YsxfNEKd6uqObfuthfE9Q3+cHT2NQNOTGT40AnPXZ5dieX4vtmYVYnp6JDfDA1vIqehv+12CAJkxT1QjwqUXvD5pKZx3e3cRQpo+XZrlvRj0/GYvo9yXA3eLMUowNj8Xwk6FYQRdvLs9HI33aWMertjxO9LZHbdkW8rM2+tsaow650tVaj6xsjiqAa0ezjufqmJ2Y4BlLUc3Yu1LFyI3x0Ym4f+cRGGM+OtDfm0s6bOdjbnaRcQRcwrMrK1vIjwpoohn85Aqa8lhd246hsfkYnl6P7751Lx6MLQU2Z9KgEwI6k42GcqPWdDo2tzzL2d0ULc3tsUAbXYX0wnNXMP62Yx2gvbu2HsfRBQfbG1GKwfbK1StxrLMlLp87Fc9fOB1nT/bGmRPtcfXKqTg50BanB7qiv7czNtfWkL0LOZG0v7URK/CjDpQVMNTKzDT9tRQrC/MxA6Ce5jU1MRMz9O8sOG1xZjJWFxeT/usAk+ZLNzLSHOk6FNWJrvho7gQPYLD82dd+lJOiyvqnQ/NgGzBgdMT7dyZjcnonGpr7Y2VtH9w1gux3s13oAfBcU98a7773QRw/cSEOK+tjDUP4PpjtyuUz8fTxY03jXGlx+fwAfXwQT0aexuKihvh+vPTSi/RhGbhtJOpq26O5fTCm5vdiZAIjY78iVuHtU/2D0EFXdHU2Ub+aeATeq6a+fd39cenCGWQ2RunyTjrEipzJG3HizGlUVEmm8SlhnJSNKxsrYODjYE3wKbrUiU2di+p4czGXoEOwYgpHKMZbhXIb+eFk1eLsZG56Pj29FJPQvysXjPx3AnxmfDRu37ieaSxu3MKoAwOuLDDmG9D7rBNJE/H+rYfxZHgqnbsa1Ob9nJxfiaGpudwfoh5ab2+tYMw7orXRdFbgTWRI38lTcfryC8jayEmKj37kpWhoqIzTp/ujl2uNyHcfnE985ov0Y23ce/A4cx1ffe552rmAvthCvs3Fa6+8HPNTo/H5T30iXn3lRfBGS5hP21V4OtrdFLy9syc3ynz/xi1w8ziyVJ1SHecvXgEn7aATmuMcMvNnfuoz0duFLgX39/T1JZ994+vfjuPdXTnWTmQ50dLS3h1Do9OZ7qaisSX+5Dtvxqs8X551U14nqtbXGOedTcaoNKPov/P6m3GALjQiy9VwDx8+zr0NJtE7wxMYdrzrmHg0vhAPh2fAAtvw6w6yQ6dISVy5eIlR0xlUF9PLh/Gv//i7GGloxGrwB5ivir69cPWlGDh5nrHUkTGN0bgW5fDuLLz1C1/5WYy4jVwRNTW/ETOLq9Fm2iz09DK8bJSahp+To/vU8/7DUXSZ6Ync+FUHtyhMnA5UhJZ0jBhdrgNaB3g6q9GBYg2dH2JSHfoUwn06vsFF3L8nFuGTK8BcFZDpLyhPp7hlinF0MJryRPwnvvOZRjYbJLALjjM1nNHlOh+03czvm6lukP0ZLUn5YlsjHcVLOjMtPx07/JpOTvUiv2cwCX86TnQGabO4eavODJ/rSjihpe0y0MtVfz7PFaDl9FMGoCRuNUBlm2eA8SjTzS1NM5QBQRSkA73IaU+b9sXn6vBS+pf+42XfOWGX+p4/0wzkxAl/rhA4ctpYJ9so3hTTmUJBx5r1MsrbQBC6L430HcZnbWU7LpxuA4t35UpNN1Evq6yNsbHJ6OxtS5tnlM9i8MOyw/jWN75Bvx9CbxdjDAwxNT0Jrol0svWC4XMzbzCt/ZtpFPQ8II90EPlgMbf97OG7/Uat81/mOYa+HGMnC9566614AEZw0teJQVMpOcY6lnw9efoo3EDelIzu3SGWN2XH2vIscqUUnn4a2+tLYJsleG4ZncdraREsqv2wF3193XGspzO2NldjanIE2f8gRp48iHt3blAf8Bg6wxzoZ072RX9/V/T1d0NThzmxIP5388IF8MD85Fhcu3AqXn3pudTJo9juYqvj/X2xQd3XwSfaW4+Q9cMTi/HaR15IO8HgF1d5ZgpT+Ew6acMW33H/IjSQK1PX1ldjGb1kP+lsmpyeol/X6LsS7gc/SwOMNcMKDW9EJTRvyh5p3xSPpsZ1RYm5qq2vk0FF/uq1DA7SHjZ9p3QvDZmH35Uu0k/aRbvUBRp3wt0JdeXTFlhzF3pO3Mr4bvN5GZs5MSx6K1xKTHk699KxSL1zvCVODvlJHVx8Kg7ftWEzBQZf0nbjrLTgJzlWmio41z/uzfJ4FT/+B48M5KTNxZOQMBBrbl5tGeg4i8ja+M6XI+fjh18etuPH333Ps9KwzlvqC11mRWiretWy0krls8FjlZVYVjq3fC5/9q394t4S9chQc30jpGIZWtAHMbuwHqv09/Z+CXrKvt+OtW1tGfDD5g56fzXmsXXWNnYY3x1snTXkEjIlJ1voR+U1Y6HzX5u/1JQ63H9gaiA62BSZra3V0dZeG028V4BFtBv2kafuLacFZS+50TssFf3Hz0Y3etJVzF3tPdgfyEnkGRfG5rY+g7poae1F9lflRJK543VeO1Ggvetqul300/Yess2+pF/qwJCuRDIQox77xtXlbja7Bd0eH+hPx+fiivaaAX77UXu4G5eVSeXbuXpuiesm5or9BPZL6GPwS3tbe+yhV3s6OzO1in4t+W8RvOi+OD57FtxYhy3rygZtaKOtc588xsPVEVMzU2CB92Ntcw2ZWYoM20pdZb8epYFOcsoeKlwL0oC/O+5pv+uj8HWop4Lx4FptRoNMq9WVB2Y1iPjEax/jxv0YHhnK8nIChzoq7zMTBGeLzViL8/p7OJ00m2wFDavzrl69iq6bj9GREWxE5b9lUbR1ox65YoG2KnN92VZ1jBN4TgD4su7KGetdHIWDWzzpOT+7h4/j0d3Tm+k43d/MVE2uDnESqq29o/AboAOeDj9Cpj7MsXNs7Tv3J3Iy18P2eFh20bcFT6vzxBAZFEwjbHtu/g+flFRW5wrHdWzqMujD8dLnZwofV3+V1VRnxgn3yXPvI/vADAYVNQbYGCxUnpOhpgZdRJ8sYt/q2zCY0IknU/O68kM5mNkeuKfo5j3sXp7BZyfC9AGoH5yg8N5L4O4Xz5/F9uuKwZ7+6OfV2tkR2/CZPodjXdg4/H4SrDjYi94BW/W2d0Vne1v0dHeiB0wptJhO9xPt7dhT8IYBfLRjBrvq0Ek2ZK0y/4Wrz8d5bPPz3cfiTG9fnOobjNqWZnDffGxTQ1dawRAZoF3NR1dYmMHAVDvut7GKTNikDVsbTv4bdFYVXY2N0Y9djHJJXT0B5p5G74j/NukLdUwVY1JPf5udQH+OAYX6FuxX5TZgjcHMzsKer4xubP5GypZuarBtS3LCvTLqDLoDs+/AzyiMaKXMTuyV7sbCBq+Hdky9bHpQbY6Sj3/yi4cud5NQZLTM7w1AE3nUoABd4ueMRgUVMoJbgHfk3DKKVkKS2BRqHjJEEh1XJtijcbmMyYbAsDrs9hmQzBvMizuS6XRmS6gSdM4E8ZubYiXj0BiVjeUazW+ki8IGxJWzH5UQSjUDKjYy+tnUEG565maQbsojeLRxAl/70Ofo6LS9OpVyAGVWzumAzKhlWYPvOsx0yGwszsT5kx3x17/6s1GPPjGf78bWupl+oYKaqG1qylmwjLGoZCARmC0Y7hmZmsYi7YNj7KsS+tfPOiQ3Vtbj8f2HcfL0qaiHUOyP4rB+fraPiuNICNrTxW8/OfK3Z5+PjqPr87N3qZx12mYJ9PUhwHW9NP7Zf/dP4o/G7kVVHaAH4b86sxxTgPtNhE8149LX1hbPnz4dPS016TR2iUhNle1A0DKWAiRnlorIIYQ5vw9N066JuZhHEbQ1VcUrly9EJQbhIUR57ERHXHrtCsbsCkZPRA335JI56qogz+OofX+5zXnePqEV2Wbb5a8cz2jo/99xVI6HdH3UtxmlSEkZ0cw1gqkEhdIx5eWLS7UntjbXGc6qKMUgtyz3P3DT3mKjuN10LGo8mcdRQ2BPoS+/pDGjkeVsHs9j7L/3tbfirYfzUVLlkt9SmLM2aitrYnFLI3GevlZQR9TXVEaLjisEXWWVCltjDBqSt3iWCqu20ih8jJKtfZTVJoJag5I2mOYJJeMyrInp2Xg6CV/Q2jR+6HPvd/gE94XiwkjkmW4y2oDANOLLzUVVcjpbjXYw72sRaaTQqUrnu+BCZdkEEK6rq80o/TpAgVFGjlU6/fmcsoJ66yR3pry5oZaBQQHKJ4xf5heksykiPvuFjyAAMaSrASD1TTxvJ/ZptxutargpX6SbfZSF9XMzXvvX/MqWbe7FPSO+ed9GIWnYmD/V3eHdjFqj0LExGq3aVEAIWWWMke8qNyMjDgRWAHQnKjRydXLt7G2n8hCk5SbKvK8CEE2H5mZP0qORtfUYAaZqERiXq2C51jQEnccwXrjfcozk32ZsfvCDd2LwxCDKvyVuPJyIP/rGm7EPXZj/2bZ2NHch9+x7U2xARzwDokG28OasrpIN+epLZ4bOf9sCpEmlUwUIzNl1JzRQTCXw6I+++yOMsmH6ui5aVYqMdS67W11LI7i2tiHaWt30sTFOnBwIc9XNzs7EyvwSoPV49B7vSQeOm/5Kv3uCAtrU3lUHPfKZNu7vAiIZ89///W/Go0cT9CH9iDxN5wMvJ5aNunJvGGkj88wy+EknvMw/aDvcBLMVfaB8Nn+kvCmtbECTTlg44WjaGyMYjWCTDtYwul3h4oZXpttoQLbUYNAu6yiinSeO98O70AZyyHQJRuZIY2403exYQlvKBTGl+tf0Lx/95AvR0NoY/+p//r3oOzmYUbGL84VxaD15bOYPr29A15QCznQAQs/mos1JJfhbx1NrT0fylgC4nnJ1Whmda27+6Uk38pzhd/ga2jfacm7OjQlr4K1GrsX4RGdXlLem0W1ar6Z6lP7WGv3ihNtmTiTRbHRePX1hdCY8U8W4l25x/QH1raKdyJE0QAEclS2Zh9tVNkblgZKRJevRTn+5YiiBZYkRotVh7k8aB/3Cp9Cn0Qo6bY424s5IMY5NjKdScIPLEaXXBupuVO7exmrqDPtHMjaySVmmXEhQRHluNKjuNYWHkYMGIqjPG+kr5bVREowKRhA0BOAxUmWDa/e3NKSpQ4Wg2AkcHgRtusFxNfU3RY9aw4FypdAKANKUYeZ1PNiHhuR9DDkhg8Z4XYOTX04y7qGrF5OXlJNGAxbGKDqCcsU4dFJsco9LvGeW1+P67Qcxv7yduMfUDBpiboyY6S0oQ93gEnL7zOidudmFaAUD7G0sR3dTZVw5fyK++LlPx+333sPoWwHo1UBDpdHSWA224Dr4ZoO+tLdzzyT0QktbS8q+NYzavYNyDNlV+gCZRJM10nKjK2S9csE/5YZtKIMedGrsMRYLi3PUsSxXa+loO8AgraCtjqEGkyuWXAlaan9yvrJhPV557ePxP/7T/yWeu3YpZqYnYp32DwwOxsc/9sn4+je+iYzcjc7W2mim7k7y1xkpWmUcBONS24a82UuH+9AUxi3w8/07t+O1V16MdYyfZnjghcun6cNS5FhNfP8HbyPL1YEl8aWf+hL9UhJ3H9zLaOml9d344PFY1Lf0ZITk0sJMvHrlYvQ2VsaF070xPT0Wj42IAfe89uqr9FddPHgyHb/77/4sWro6YxbZtkL7Tp49Sz1LeYbpZBpij05+MjoUn/rEx+Px7TtRAe3Pzs1muh2xnGnZEE6JA7swVA63waQIja2VufgH/+vfjOnRR88MSFPB9cYP3roen/zcZzNtRSX9cffm27GJnv3ej97FuOlLvdrdVAZoL80l0w+eTMa3X38/c/k72Xnx8uW4/fBRmO99enwqPvvJF6O301RpTVFT3gxvVed+AeLug/KapEknbV955SXwxD5jiF4EN89iBKB+oqfvVDQgX/+H//Gf5SquX/vFX4jJpw+io6ESuYIxj6z+sz/9s7h86XLy9/TkOGMKvqfPZ+aW0zDsOd6HjC2LTnBK97FjuSn01777wzhz4TnqOBk3b74XA73t8bf++lcx6vpiDTozf/k6uPB/+O//h/j1X/xpDEHozAklFNtBRUP84Z99O6obW+LaK6/E7/6rfxn/4O/+Fvh7N1YZV1fczM/PR++xbmRATUZrOQlyrH8gpsbHcyVBA7RjWoN6DCAdQk7+O9Hz7pOF+J1/86fx2U98Ir7/xrvwy16cv3QJoyri8a3r2BENgXiEdyM62zq5txy7BSJgjKfmGffjx+Jkb2/cvnEzI0iNCt0p34+/+zd+I/ZXhmJhZiwePZ6OevRjb09bTM/MpIwScyg7TXlQXtUU3//uu3Chm6uJgXVEaDhq64iDxKmFw1rbRMwlD6pnkhcZE1c1qrfFstKFqbXUqeIr8+w7GSVi1uHvxn/Ke3lWPGL+Wfd62EcH6UDwJYbjDV0H9kOOuFR9aHiE0nkmZeTEA7QpnrOC2mo6VExn6IoWMZmBFNbRjRvr0Wkb6+uJKcWPplhQ6GvYVmFraCm6t4n1VvcoF12er5z1JQ5QPxgZLd0ZcSjmy5SBlJP9yeF9R32jvj1AzhtJqIPeKGyD1FzS34TcdPWfh+mn3ENFLKxOcfJEHZSORRUU/Wuf+K7MVK6adqXI8W2Pg+V5pqulDjb24ze+cilefq4/hodn4sK1V9FlJfE7v/sv42d+9gvoi8q48e49yiiP46eOxZNHw3H3zqP4+Z/7hZiemoppePWNN96Jl158Ib76Sz8PRoXneIJR5Mpmo8rVF7ZFx57pgHREaataZ21zdZIOZVfNOvmo/SHmMNhuCSzmhusjo5MxNTOXdq8biDtmkzPTadMMwjf/6nf/BdihgTGujk+89iplace7WhPcqd2OTGzr7I5+5J4BfcvYKfcfPowp2rCsrYetqANcx4s6r6q+Knp7u3NiTozXgD69+8GdeO7K5Xhw94P46S99KT64fTMmRh7El9F1Vy+eTrtwdPRpNNQ3ZrrKPcZLPa3eXISmbz+ait/9t1+P/+a//HvY/Nj4hxXgGcaJ8ZPWzUxgurOV9RVsl+UMOJGPUt0xZhk4x7g2Nzfw20rSkHxi31ag95aWF/mtjeKq6eOjyZZDyp3PVGPHaI/+gsmJmRhCpg8M9EZnR1PaUBl4B84UYzhe+Vj+08lvIIkb8LsqcP9ZtLk6WBtEvOFqbzfHNze2KSV1TGmP5lhr5z2jcbHv0eF3j3yitjP/siwINNNmHP1OOX7+yfdCthSf5ZkPleWPvj/7fuR78by0dnToC/PKo+vFysWhRZpF5m9Zrq9n13kcPUu+85B/df5afr6Lq3iuZSm7fLfVFRVFJL132685CUixltwFD7RqOFLW1PISOHspRqfmwAXYFdCtk4Q+17StTgY6SVkEYWHvcp+YUzKqqTGNKzZTpT4BnlepjbiWNpSyytS5SBbofwu+22fsq6K9zcA15BSdv47imFtAFu5r82ELrzihjAxZq+C+Ru6pw67qjJ6u4+CTRfQLtgY6lwflfg0d7V2xuDibKabWoEXtsaa6ptwf6BAeNLBCHL6A7nt4927amK3Q5dkzJxLD7pq2ig7q6uqJ+dWVGMbmfzJUbMYqZhwEC/3Sq+ejpRw8i706Or8Zv/+j8Vh1QqGqLi4993x0tbWjPxfj4sWL2J7gCWjQwKYbt2+lnJRk3nvvZuaUd2KqubkFLHQy7t67lwEAJ0+dTHk9OzcXj0eeZoS/E8vKVWki0/Ey9o73h2lKGpEnCprSnirozj9pWtnrCiN9FjAYero8Po4OdwXG177+Lbqw2HTV/OdHtKdfSvpVl6Sv5xn/5Hd+z0kHZC0/xt/5238n7oA9r7/9VmDd5+95DQ1O/xa0qA2q3rN86y7tKms9p4478hvJ/0eOd/W5cthn50QBA+SqxGN9A/Gx1z4b+1GJfNlgrNdz8lDHcktTXextr8bXv/bHuXG4tVRHatUb0JwrMaC3oz48emYFdJt+TPhE3CAWcP8S66nedoWukwCmv5Qn1NPnL5zPuhuoQjHx1ABn7FRljpNd8pgT6ZgPuXJEjsxMCfIo15ga2KARV84fAxe5394o467N5mbZ+mHFm/pYXIlt8MkG/7k5r7xltoCelvr43EvXoh0btpp20V3pO92EZr55/c3Yxnb8HHZGqz4W5KO+YFPiIKJji7GEuOLWyES8fu9mPHf2XAaczYMxJ8CqXtTb05UT6Q+fDMXo5Gy88MLVON+JHY58l7ZK4cHH6Ivv374RC9gAB3tgUHB8VOxHK7zfBl3b/+KqGejZ4FQDSw269FxTbXU8B57/5HNXotwAFHT99YdD8e6joVihMU4gOG6urHDvQf3q+tqNATZoehn+KKWDl1eWo4zxbEInv3bpXDzX3x113EvvCeTAaAbI06TS+hhBh7/+3vVM1/Oxq1ejWmxEnVy1O++kPH1b29MZ7959FGXnT5757coyDFAGwVyqfq6uKIOJqjC2EYAMlI4wMY9OK52DEo8gM2d3aYREppPQtBpG6EpACQI5V4aRLZMYpSlIzMgOXmWAknIgfdnBLsQDE/DuxrY8KmezjCKrRsjqwKypctYEAYxhWFdVgrGiA0RnhyJ3j3t3aCT35fWqnIN0ymbkL2U7Gy9Dp0KUfmCABHHU2xn5etqpk1KnS0YfI/QV/p6v4NpKXuUMUmdPc5w4ezx2DgFdFFTS0Bg1PT1R09UbdZ09Ud3aEQ0dPVGHIK9tbOUCcy7CHRjdptZwFjdzximpIO6MypWp2ztyN3gFimqrEHRH7370YcXno3M//u1Dx79/5sPXQbR5FH2QV5c4lgfx4Mb9eJSbNa5guE3nzHUJANMcYntYOypUZ4DrAKzmsquorIX5EZSltIvyTc9hZNWBjqaDzdjcX4mlvY2YmFkLN8erqSmJ06f6GMNagNxGVJszrq8jx7sKwtdhmvW0Ypb3l9r277cZ7n728S9cSf/95XtTch2d451v+a6g8lodjvmrv/ESVBVfKQsBoNJU6eQ57tahn8v/qPMhfbezthXmW19aXMaI2IZpMRAA2wpNyIbD/vYJvvj8bGLNSPGZ6c340e3JmFwvi0k39VmOeDK1HtMblbFW1hDbFXWxtgvQgG4Oy6pjFwMe3BBPJxbi3duP487DkRifX4W8atNYXQOQmsLAlCRukFrfAIBAkOm415k+NjGBQNkI09KYh14DxjqZAsFIodx1n/HIaCt+yaXc3GckocpERaLy9ZyHPGUTBf32pQpAB5ogzfda+MgyaqFt66AckK/Urfa7POh+Gzkbzp/yxFUkmYYnACUn++jnIspMGtxDAFcwLmVcq9L1Jf/o4PVwqJwwM+9iYbhuQeKURdsywo16a/BqIBVj4f8Ym/C89VQZOmFQVY2Rwjlps5qX5ToBoMKz/c7Qm/tfBaKz1o1QnQClSVEOSLSs3T1FezHLrgO9p6cXA6Qp6yBtLS2vpAxtaKzD2NiKkZHJ3NDQDW86kSVGGHz0lVcyPcvp/r44f6o/Xrl2KS6c7Y9zp/vi4tlBzg3Emb6uOIsyON1/LE5jdJw+eTzOnu4H+J2KC+dOw3cn4sRAf5wcPJEpovr72nOFljkB79y9FxPTc2nwbsOLmyj1ZfqfAc4JoW0U0BZKd/DUKQzEyRh1OdnQMHJiPcampuODe/fjjdffjuvvvBc/+t6P4t2334+3Xv8+Mn0+Ohqgi821nAgzKkbnZGNDXfT392DANUf/8c7o7WqO3u6W6O5sjL5j7XGsqwVl3BJd7fXR3dEYpwa74kR/V5zs74yL5wZjgGtyY962hujBuOrpqYu+PvOat8eFM11x7mRbnOhtjNO9dXHlRGtcPt0SFwYa44ULHXH5ZEM8d6qTfmqOS2d74/K5vjjd1xYnj7fzbH6/cDKunDcCuDkunKQ/eT/b0xqnjrfGaa4ZONaKkjYNmaniptGPgG647dLJnniecbhC/c4N9MQlxuYsbWxAF3UDknub0SWlW9FWdwBggP7hrTZ0TS2ysgV9WAP91wDy25qaowyScuPkrZW1aIRHG/l9D97bW92K8gNondca/L6FQViF1tycW4/Kgy2uAxzBMYcYGS6GdAMu5d42MmF728lANOwG/MXQVpZUxuEOwAEQU3ZYHlUl6OStiKnxuajAAK0GrLn6BY0dVfCXm1nLb04ibawi29e3AXDwKZ+rNYap7wa0vOFyTfS/0YqCMHVsTbl5EmvRMfvwP8b30lqsrWwk/6TBRZlGuOmILKOsbcDifglGU0MLBkM7eAJDTn6jz4yqUu+YQ9IIkuqGJnQoPFqPUV7ThO7RCItoau6Kmoa2KK1owNhSP9Ej5tmmHu6xYB5lo7yiwtQalFldz/XNvEOwWX491wFOMa5qG1uiut7JLHQ1fVUGGCynHSVc58tNYNcxJMsq6mOduq8DwMwJOTm/HLceDsfU7DLtKzZlbWttSVmH8gBjFJNZKU+RBTrrnKgQG5gyzwjZ3ONofTMW4TWdpUuMAw+KemSE+0hkmivKUl6bm9F0XZWUlZG99L8Gonp1emY+dvbKYpUx2nciCyN4dW4WPbweW2uAbPp3aXY+ZjEInQQqgUhqyvejHqzlyoGOpvroBIQLdNvbmuFh9AO0a7qYU6cHMEyqoqOjJfObn0Vet2GouBqlt6MNOqyOmakZrgcDVANXwU1Gq5qXXcO6zok/+nR1rQq51wu2pA0VYDCMYXXrpXPnYh0wW3a4jzwbiIb6sjRM3Bz10YPhaGpqT32q082lu7kUeWwq3IDbCO4tHWTrq9F/rDmAHPR/kSpudW0lmox+Z0yGR8bRpzM5ZgZfOJGtAaXxqhzfg6jsZyckZ6Yn42Tf8VjFQBfCOUnaBAZMxQCPOOGpsdmADkLsJw8d7KzFi1cvIuNXYmEJwx1j3hytNz+4G+cvX6IOXEt/z4wPgWP3c8Nwo+rKK9DL6M1ODH8nb+sY8+b2tjAtWUdHO31/Oq5cuRIz8wvUayZ+5qc+HycHuqOjrTNam7ujua0jTiC3T585H33I/sETJ9MB52ZdGmLm5HWVXQe6prW1PfWbeajv3X+Qq/LqazBqXN48/CTu3r4Jr1el3H/w8GncvnUv7j94HNMTU8iU3ZxovHDuZNLHIfhffT08PhaPhp/S3o3ECctzi4wpxiQdZwqx9cX5WFhYivmlpZiYmIROxuP8yf5AiECHZWATaKW+MZdan758OVe+vINRc/7cKXT4Ksbvatx/PBRvXL8RLZ1d/N4QpuwxZYD2x+2bN5Dr9Adj7KbydciXWl6utDCaf3ZlN+49GI3PfubzafiZXqfn+CA6GbyLPKpEpqQcgAbEcto5GcnKwM7Oz8EPzeih1kx3ugFvih33xQDo/MuXz8TC4kKsg8cW19fiGPrAiC0nBPahFeWXGNtJwrHxmXCPnUzxA10qF9z/x1eBTQuHftpYyIsiEAqMynepzjRTYnvPISmjhnHMSQGNV+432MLAA+93w20xjlhNGlf+JL2DT4zIFLO5gvvIEWNav0XkRobFWBcwvo4KnYCmvPHI58J7prGynmJI66azgQ/ptDDYynrnxAS0rPzTRrN+yi0nOOznjILmrkxdYz15FoVznTYk5dHgQmaWJG/LkxlIQb0LRwy9TxliMZ9tPXw+l6fd6ooGZa2rD9yoV+eGz7CtOnpdZSPO1FlT7D2kjauzt0iTYztNkanTw3q6okB7Nh04lHHltHvRdMcyxn93/0DK8hvv3wTLXaJfsJ0Yb/e/OXOmN6P7nJAyonx06Am02hvXr7+T/fKxj73Ke+Fk0tFsHXyObdXJfGTj2MfpaMq+jsSiRw7NnLigTtoi9oW65+mTx/Hk8aNYAL8szE1htyzE8spStr29rS111NDDB1GtMw2bzgnB2mrTgFbGKy+/GD2dHWkHStumu7vx3tsx2N8bU9gVFy+c59pKcGY/mOxYdHehA457vRt9P87oytnpMbDGdsrFj7zwHH1wmCsd97Y34m/+zV+L1saaGHp0N+ZnpqK5sTk62jtzPxNTRdLw9C24isiUa/cfjcQXPvUKfbGbNO+Ql1WW0rYZsCp2zupiLC3NowOd7NnMCSdz6yfG55wraTbhMSeEkg6kb+0R+k27SCe/G00a6U13Jv06CeX+UsoDx8IUFUaFNzU3cK4SzC896KRCViQtg8mQN+6R56SQKVLWwEtiAp39OqlcKWxUv/yV6UT5bAqfTOvD7zrwKUVq5ksx7vLNhw/HO+PHpfNn3yHiok3PXkeHtHp05HXc5M9+ls5895q8r7gs+8yS/e1IfngUEqi4N198zropG3g/qnM+xecenePIc3z/8HOUfUdHMXFR1NVrc1KLZxTvZfD/Pnp8J/eaWlouoqL3kalGIc8vrcYMrznwphse74CbtxCZYk1qiAyhTxkDAxmUZ+pXVzA1NNbyGax3gI7GJq4F2+SKhmd/OnTTlyUfYlfum8aqzGhrNyXV7rYviv70GoM/LF+n7t5eKdh3B/thNydS+48PRB/2mBNhZ9HlXejh6enFOHb8FP1h6tVd9HJHtIIFTDd66eLFDBJzoq25FX1X0wh8rQX7uj/HBm1eju7e3pxQcpWdPbkA1rt17248HHqc9K+c1efSXlMRVwa7o7pkC7pzb4OIR9MaB7SXOl+4eCmWF5bR19QBHVdN/6gbtJOlfVdkGTiwgO5rB5M4QA6X+uXh/fs5nicGBqK9tTV1lmlS1Emmx1KeZQo5Zbt4k86SpqS5pD2/K8ufnfswjSiX9deZOcEV2XLG3/3bvxW//Mu/HN/+1rdjBDxSVomuZgwMJvO+wpHv4bP0+0nLxeHzPJSRKSf5/eoL12Lo6VNw8yzXVmR98mVd+PMeJ7eVmbZJmvU9J785lCUfPvSLeq9yxclp9WWhM3WMuw/ffNrfLS3m7a9BH1bGADK0sro85fT3v/11rplJOsznIt/tH+XMFthUfahOU2dbl6LPignBo37zvKvrjrIS6NtwAtHUt9vcbyCEqeaMyO/q6IgGcKFR9CvIt9SD0HL6T6l/vZMplLrLs9VF9kOmFZLcoR35s62llT47xCZc5n73hbDvrRu6nf5Rv6tz09eDvq3A1nFlVntlSZyDH2qhUSPpfZ44ZR4MNTw6Eme6euPCsWNRsrHG4O2BS+gTaFo5a8BhqdH/YJ3J2ck40d0VJ+CdFto6AF4280WXPggwtX7pSWwg63OcuurhKaN+6oLF7U2w6wRyZAurGUxEWw2Uc99BbfH1NdP2HGVEcBwK2eDKlSqer83gvkfuzbRXWRHjM+BzeEk7Rd+PtKS/LPsOOe/qCJgu2tq7M9PEKmMijRskWEUZJ7ra4nhTXZTwzEN4x41/uZEyeCp9/WRsBPw8GtcunotjzVy3tZ6/GxTr3lCr6LK2nmOZvrLkS5/4zKEGmERS5GoGWFp5CJ3xoFIQyTOikaB995yDagSB/KIAdKl3Lj1DmBoFqEPUJZ8qu9zgjAudiTLS/yg3IsUmAx4x3TqdMAIAMnqjqQnjWAZRcUJYEoXRa86suguyRl+jG3I0NeSkhMvuoXzuMR0RBEl7VPQyeeYOp040i7ZQX84n6/Lcisqj2XIIjmtsn41SeTo7CE9mTlXTBF28fCIuvnQhSmtFFpRdUq6/PHZTMenDp9R9BAPPE3QqzIrDZxWCwvrQIurxjBltPwRT9IVPzxpwrb/5mXuKU3m/547eP3zkuWefj44fX88zsxwf/6wOHoelENvqbvz+P/nX8Yd3343dQ4yOgy0IxdyIG3RnRWytbeSqiab6Sgz/iujtbs+otcP99eiDMZtQkkb719ZVR9+Jntjam4/q2sNYg6H+4N99EIszNXECo+uVq2djZ2kltmfn4/jJzvjoFz6CUce4Iihd7u7A2OtH7bKWeXyozXzIUwozG1u0mc/ZJg4VCEdee3SoUHyzDPraMvIdIZFCyGuelZX3QbM6RTR+4URr9Oy5XAv9mQfLnP2llQhXyH1pej6XQrkxRh3Krg6B6bqQnYxehQYQImhUmsfZEmg4jA6Hh1A63/n2k/if/viDmIuWWEZBV9Wa/5brdCYh7De2ltAe69HbVButWMlrGMimmthC6Lh03YktNws5f+5MzGFcz6KgdJKfrC2PK4zTdm61otFWFrOrazGHMVzT0ISANH/tCgYIPU/TnNCjBwo+g26d9a2trokqeEO+QN6mojkaA2nW8XJ1gY5uhZcTby7r1ahJA4vyLEteVT6kzOD3BgC0CksFaTqdDYxVHeoCTQF2yg7ZtnwnvvjlT/LdNgCQ4PEcCp51gCARMNiuCuSBsksaMEebY6sBl1EwAgLGeQvgb3SwssnVKvKbz1fxqyxVho6wS7SVKZUoO53+Rtxo0Hmth+3w+lSo9IeRr266aPhOGpsI/HL4wNlfN2bcoTyNWUYfeqpDgWxEQ1MzimI3jWg38itBwAg6v/7nP8z8iP3wUGVNXS4z1Ym4tnmAQb+RUfXVzmhCQxpc1t2NbfjKGPJsjXbquI4Mnl9YiOGZxYzgmp9fpF0FwMqlqRquOX5uTka/oDQEXi5XLaKWXV5YGJnS/qUrF+Lhww9SztZjvE6YY5hx62hvT3npGAvM/XPFT+nhanz8lYH47CcuxwKKbn3FHNCAxQrGqYy+oO/k8809DCzoQTpRDu8zVspsUxC5d8wRWJPunDDRCDfqXsehYlXjy34wD6ubKKtTBKVGlTn5aFoxV2JUGhHO51xeGtU8swoO0TlYCZhvpsx9jPyt5KVtxtJVIqVI6EPG2X41ckHHqhHRrmqRFp0ME4TUwmcNlF+6X4bug6ehozV0RWtbZ0ZxGI0YLhUv2YD2BWYl6Da6vqIh2jpauXYbY3GZ8uuS7uTBjTXajgFRynMOTdWD7D3cKcm223fuMeEYuU9CWal65AAjHZ5m3Hdpi/S2xvgYDbi5i1xubEkAnFHv9LGrQozuqUdO2Y8H2/QxxtMiRlJ7R3fqf8d3dcNUJVvR1FDHmFTENjxXWw/v8hzIg7oVckCwZ+Sl46IxZB+4asboBPd72YFGjUxtBFC6gsY2mnZK4OP+HBv0l0rWNHFAdOrMJZQrfe8LWniYQFMedeMpDX+/mzrBSQzlqd1sPdwHwmWR8tsWvCce4TbojvEGHCoTnHiSF8QXVIx6F2UvA0xNKSMtm04oZYi4hvo79tbX1AcCQu046U++MZpW2bGcdIe+BDM4Yby6uoXsa0df9qRDWCNS/LIO/7k5ohHJaQSU67SnJfxeydg2NbfEIr9tQYt9PV05vuvIEu81LYvRqUbH0OXpkK3kcxXsrCxvMv0QNF9eVYDQfYzbzR34s6IKXi2N/t4eZO8644nBSz84ljrpBJ46HIwOXd9Yipo6sZA4qiplh5MuCKWUa0YLKcekEVNNuGeCK7jKeT90JzmAq3lrjaoHfcMz+zE0PBHVGHoljKcrVYr9Z5AduxjpWxtRWteCYbDO84q9ZQSx6lO6h/6lHaZA2IZ29t2oNJChLYwZ4+5SevlDvcpzjY4bHh1nDPYopz7btgOPDfS15f3HOnvTQF3fkMeqo6sHA3t2OT54PBQfPHqK4drNbxuxBV108xvElavAuDiX5E9NTcTFc2djwVQwDICyqamxOWWBzxIHOkGsjE89tbkGflqI//hv/jXGezLcl2BlnetKKnPPj89/+Uvx3JVzUVOyEw9uvpmpmm68fzc6uvujtrkemduU6aPqGRdXn5y7dBFchd6UHuhf89PfHxqJP/r9P4mv/tKX4vyZnmhpxDivaZG00Z3wOvSvA0AjZHFhNlpbGmMP/ipH5mb6Pj47ybRKu+WRf/LP/kX09h6Pl567FNNDD+KQNjx+dB8KP4ip6Rl4Cn4skRZK4jK4o6+rE92sztiORfRsU2N7HNC3BiGsILd+8MZ1DJn2mB0djs998mMZ2U+twpRbG/BCKXw1M4WRXnqYG2U31Jg+oyQm5hZianEpns4uZQDNzOJK3H74OF6+ejFW5ifiAFpy5Zb4ZLC3I/GHA6at0tXeEfcfPYrBvuPUrwMaLY2aipqUO0CxMJ3WzaH5+MM//078J3/nb8Z3f/BGvHP/Phi2NT756kfj1ltvJC2uYPDtYteYhtK+3IEHXeExMj4ar1y7FoM93fHBrduxgWx0k7RFAwvAZZ/66IUYPN4ZT59OxtLaUly7dgGeXkyd7rjIm7vo3erqxnj/vQcY1uCOxibOo18YD4MNMi0gFx/hrrSZYAh1orIunYm8dnimKwjL1ZcSLEI9nel8l19TJyGbdAIrUws55n0a4Oqt3bSduBz+qUgbT1pZXUYvIV80yJ2o0Bniamyan8/KOiEjfI4r4oz+sxBzWHu0d3Qk7xpEUhi2Gqg6DnSGoruphzTl5IJ5acVP3i8dOhFla5zw8Lx2pm3xmTqtxGPqVp0jGVimjUrfeN6JBZ1a/uYz5BOvUeZbz+JZ6iqxL3qVcuwT65VohGfYvzo0lMviPZ/lakPHJtN0co2IMfcM4rP9XoKe+Mqnz8XnP3ElHdEDFy9zT0v8yZ98PT7x2kvI9tL4xp9/n/qvxOkzprzZi1vv34+PvvLJxMi3b98Cl0SO1Ve+8nPoJydmrCd4hb4t0kKgj9BrHkba244Cv/J82lKkRBIruG9QgV10wNhWc21XuBoZm1UHiRjdaE8dhjvYJlXIy6mJca7bQQZu5n4gOmhMF9DW0hR/+qd/gh1YGQvYEKYQ2URXei0PTx120nRhp8+kI3BkZBSZsxUT02Nx8szJcNXiqYGB5EM3hxTjuNrvB9/9drz4wnOpz77wuU/kXh2Pbt/JyNMTp87w3bRzc2mfrFHGNn0M88Yb7z+Ad38U//v/7LeQZxXRWtsYc05gLC0mfRjNb9AeFaQfSqFp8Dh6wFV02jZuCtkIlhHviwvNve9KbAOBGsG5s7Oz0PohOK4jJxVLwYqu/PN8C7L9+PHexPr219DobPQP9ERnRwPPWM1xkiIcK2Ba6mL3mDJXOyo25pc2GB9oEmwmTjDoylUorsBwBeoa+mZDh2jKbcaP+jrGcHa+KFrK/PG7TkDH35UxmcOe8ZdfLc9DeShNS98e0gf/8nV0jqvys9dZavqC+F2gpwzynrR5ePe65BW+K0+8J8u3dhbqATbMtyzvP3wc/Zb1KT7kd8vN8vwdfvO7Noq4Yh2s4L5oTtaaXkRhLg4V31Viq7Y31IIrXE0P/oI+jZR1U33T3tj/nneVqquaciUkda4Cj0jnTqA3N1fzTK4p20MuGaynnSmGPICXTD9cn3RlTvcMqjjYwG7Yic72SnCeWRHEhY4r+gDZtXeozKiLyenlWFgGI85jDqxiZ2CD1iH7q+E9ZdSFM+d5r4k33rkZvf2nY2VtB7xUC75BZoJ5Th7viktnTsWdR8MxPjUTp89eikfolukF7BWGcAXax0IHJ23AiwUOM8BtdQ1enBxPGtOeqUOWVKJnTzXXxs995ELUlSwjc0pieG4z/uj6cOyVY6Nhp/7MV34x1qiw6bLPnz8bvV1dGWnspJllmc7q3t278fqPfhQ9vb3J3+qg7u5jcf2dd1P2fvYzn0Xvt8Xc3Fy8+e478O96rkxwFbC61FXAZuhI36J05ZjTbwUZKM+gLT5L25KC18nP7g1yAB7s6GiLL33x89HZ3Bg/fOOtuH7jTmyBd0voR53gtjNL4ubMVsDtha/Rc+gzaPdIXmqP+tnJ47/1W/9RvP7G63Hjxg3opPAtHNGkvJB0y8v7bKd11hbIZ/HyGmWM755XThe8os6yHgUvSWfSUBVlnD5zCfo1OLMF7F2Xuta0bgszEzHv5ufSfcp5bKtnPKedpl5Qd/nd9ujw99gx0wHPd78Rg6/UZ9l96nl+dyWbK5m0xxaQaV2M0ysvvZxpPtvQx2ZqGAWT3b1/L/W/8tm0VI5BC/dZiAFJORFNX+Y+PxCifMboRu/xY1x7GPOzkzy7SJMn5rCf7SM1fz0YxdW+9ourGp3I7W+si9deuBIt3AvFguNpZ1V1Ruq7h9fPvvqJaKd/XO1gQJlDsQf2oompO0vQE7fHJ+P9B3fj0uBgXB04kUFITiSkLqRM02DOYnP+8OadXKn5uRdfinY7Bf6urGmIodW1+PO3rscC9THLRhkyeEefC32gd1i8us2DNxgPVx/linfxB2U4YeD+d6bhzZRuFSWx4T4cyH8aCT1sZbacQ+UQ97m6rrS0ImnFFJHadFxGPZG5lF9Gn34S++Bqf2+UMg7KFoPn9yl7D9kxhhz8zhtvRje663OvvBhlW9ig3LfLM0uwhR7NzcYUvNmPfLn5cChK/rv/038t9aZSTLCUn2VAFACV8P0ns2TF54wugHBMS5JCmfP0ZQp8l8ruIJzdsMkZU2esM+qF69CfaUBDpxDBds4eObO1uOgSn3UEtJstrtP4ArC6IZIpFQ5olEpUAndmSOa1zoJSd/A/1t2JsO3O5XXuyC0wtPM1XmRgmVsmyfqnAZmIG8Gog4522T7qJtWkwKGuXMpBx+5tZ67C9cWZeOHq5Xjuoy/CLTAQZF1ZVhWltFUAKAOkYuW7wsxnmJvRGSyfL6H5/BRiRhbyjGKTV+6hXdyafZwFcXD1s+8/OWRqzxXvVvgnR5579vno+PH1EI8l+s/nHR2HpQBllOCf/u6/jT+59UZcev50VLXXxtz0WvzZn3w31pa9pwQwvR5XnjsVn/nMS7RvMxYx+o71NAT2OMoLxVRRn8t4NjCoG9vMSW7uyda49R6C/rvDcaytLy4ZBUjnr45PxYlzx+LVz71EC/fS8HTDCjrFGtkJReU8/PyhNv/kN4jNj9lmzh8dcsqzI6/PQ1hOXyvoU4EoaAUtPI+X4s/yFYppKNCvGsHJxEnRPtvx86sOksLZb5oIjdK1hdVo6OxEkHId7UvnDTQ6PzESzU2V3ASt7sNbmVKCz4cF0NiGNr7xzbH43e8CUiu6Yw7gvZ7X1cZ+GUoEpbqL8q4v2Y3Pvnw1SrfX4/obP4otgKmTDjolK8oO0nHT3dkeS4vrjNc6QmY1PtpaHl841Rcjc6MxgnFT39oSo7MzOds4MIgAhH/HJybTwZTLwxVkCCGFr4ygQ0daLrMv+NORJ1/Ypym06VplhU5YN0mzb6R3vkYtiEcnkatENLRaMdx0QNmXPkse8GXqG5WhPazTWsWRDjbGx1Q51TUl8aWf+zzPWqZK27nyaAdl5MSCKxfMeb8nPSg8GTcPlx7LuNYvjWHkSQUC11zq2wh4nR4CyKOVCEfUpBGtMs1NvGl7XVNL0ok0cCRrNDi9xhQ4+Yfx5AazTuqpjCkijckyHcOUkzPwPMPJDy5JBW46JKModZZpZKsElT9VVXXx51/7QfT2HovBkz1RVVsHoFylqtUYJih1jADzywt0SlyNY55C6ExFlxESjhF94vJfJ3EEx9vUP51dyFlzj2oQK1eNCDdKTEe4dfTcBoptF1p2VcqqaVboJyc6zeNnyp1lNwGlsxYWNmNsZEb2yYgPZ+h1wnvCCdWGilre9+Pa8wPx4rWTMTc1Ha0NHRiHWxi7xdJZ6UgwpghMJzr0q2NRGsqIK9o1D0As+BOQDY0o+42mcwwEf5sCfSpkfnCYK41xgYvjl04f6FXD0CW6srvPdAw3AInmSD1A+RqprYGrst1CwTt+OsNL6V/lxcr8fNRiBAsObKfL7BzD/VJoh3dliU75lQX6Y7csV/UkIEIZd/YcB2gD9hmfsoNF2uQye67ZoL/2Khkn6sRz19Bt5pXWOVgHEDalgv2wDUChMgAanZjUF5qTLu1nr7c9GvRGFlFVfqefBBD8rvHg0vzKyvo0WI003oFeMt+y9bdPud50VpmLFjlSST8JV81/LO9YjkAUywrZLu/TdxgormbSIaRk9TodO05aO5GnDrN+YgdOpiPBVWC79AEd5nBRn+28rvzAiCfkDXU2lRUfCxkE6Ns7MO6vNPFAPfdbvk5cx9XIOduqrFrf2mTcoWfbCQ0eANZSzlCmANQ+SjkGf5hLUfApJ0/Pz1H/UnBDK9DUviuMD51SW9CHeMYIcA+XSmuQiGOUWRpRmR6MZxg8YL8oL3Wm2GfSnPXVWaIjvFXHQHcvMqAmddPa9mbcufdByruTJ0/mxKeregTj4hRznOrsF7+sLa9EZ2tzdHZ1xnu3b9Ive5yvSidzYgvaSJemo8DJDw19V4holJoORK+49dEhJVZwsiUBK+fLuVYZat9oKCu3NL7EgDri3TjaDVmVYzwWw6Apo4GkCa8xGjjpiHobMW+6N1MYmKKCGjEmRUosB3YZnTQ1N59luKm3hjVVoFwBsnIUcNzckf0nHSm3t9WzfHZpb06e8FK+8BDGQKdVGfS/D39Xp7HuBBYKuTDyGAsnncy1L4iGaxlvx+UgFhcWqFst41GriIAfNDoPc4IOYoEnMEaR6+LVTOEGfRvdts7YGLhiZGdzU2NOrEkPpm4zut/IPXnHfUO8z3z5NCzWV5ZyAvE3/9pv5L4Jo6NjsbrJuCHv/+DPvhG/8uu/GufPnsy9N4Y+eC9c3erG40OjU9HV2wPvVkAPTblht3toGVk/xzMbG+upRzP9uhjjM4vxe7/37+JXf+Vn4vzp4xhedfCpjgINQPSLhgf9IF5YR453d7bluBzav4y/Ol/p6D4GSysb8ad//o24eOFcDPa2R83BRnQ0NdH3GC0bS7nydXZ6mT6tiqdDj+L5F68gt2piYvxJ5lJ1lcjmFrwHHpxa2Y3hmZUYm5zlmR2xMjMaX/25L6OLF6OV+isfXH3hGKhHdTIrOsTn9XUtGXk1xXit7KKTwKiPno7HrcdP41d/8cvx9N570d3alLwmbmuqFYsw/hntvYc9scT41+fIV8HkRlEri90/bP1AvtiJhe3yeP/Wnfibf+WX4933b8Vbdx7G8upefPKjH4tVjdTtLcaqcFQ7sa09g5SJ2pbGePiEtl+8kGl8br53I/HCKJh4iT6uggd++ec/FatLszE6Mh1bO2tx5nR/Ohsz7zK12t0xDdlmtLR1xwd3hjLfuzquBN3iioYaaKpC3qQvdqEp+Vy8coSdkq55tzRT0RjZzIAyLspQVyrXwR+F3SO/bstXlJ/OOcpSnjmJiSqB3uhzH8C1rn7USM0NMLl2FTlmxKuyQblnWaImZbGb/lsnda+4S1mojaWu0nZTFzgWPs8+tF7pmId3DNhygt7NxuVlMVaxKhxMS90sVyeADqLEn/CedddBkRuPU6YyswZZpaz3Od6TuIv67Dkxznc3Z/U6ldUhjc3VUNRI3SDdbNF3TgA7Waf88bwOEvsh82j7IA75R6ewaNhr1J8OjvepU+n4jLj7zIuD8flPPRcPh0Zj8NIl2hvxz//Zv4pf+/Wfi4X5qXj/vbtUZSd++suficePR2JleTNeeuHldNLY59UNDbTFXO+7lCtmlp82c7zE0tqS6cjnz3SO6jf73XuM7hRDO0I6Gw18cTLGe+0LJ6n3tVVtFHK3tq4qf1/f3Is//NNvRf+JM3H23Bn4bz/efvvdePkjr8T3vvutGBsbif/yv/gv4r/7v//f4me//DMxMj4Zf/bNb8ZXv/rVuPH+9fjEax+NB/ceRDs88vobb1IvMOsyMgIdbeqacmSz/Xnp7JmopB4zs9PQoqkd4Pu11VyRZB7qnc3lmBwZjjb0lBvc74DxEpuuLGLjuJHjOvKwhj5qia//4J34X/7w2/Hf/Fd/n2uRdfDSLDwrJnPiUD2lX0CsoJ0i9lXPuuectGK5dbXqOHF0WSzyDPHs+uZaBuBoG9n/9Q1NmRrMcXaCbnraPQwasG276M8Svo/H9MxyHO/rjK6uZvDUUvKx+az1j5RVHICtwAkGUyxvpHxZXUMWgz0NnhCvSjtVyC7LN6rfAIlNeLPgT/Wzsku7rCBG8ZU85Zj6kh59Ja4Sq0HryqoMOOSzto3vXuOh3PA+3or7+O3ICXp0jYc0ph/Ecylr+Hwkf46cm5btlTBY1kl5kgd2RL5ZKIfP8zj67vHjz/yUz8prrFfhKEVkPMNGYGz6xDGQvsWzeS//9KWIxayHmR7qKsvCfWRsnLpYjGiEvDkktgzqoU8T8/EsZaP95cpEZVAd/NDWVg/9KneNdtYnge1BW33cBrRhSrL6Bvec20j8s7e7jlxDR7ZVoP+qkYuFHBKnriKnqmpawSZt8XR4JuZXqNNSWWwuZbHR13siutt7M8XU5qqbykJnYN/ymsZcSdozMMD3/XCPjIMNbP7tjZjmGh3MNClau05EfftxhHlNLCJbDAra211DbxxAYwtpfy+vLccw/CsWEcs3cK+r6s601MXnrpyIqr3F2MAQG5rdjK+/PxzldU2xW14VP/dLX03f1nvvvBmvvvhCtMFLFfSX9tEu+Eh5vIyO/b1/+2/AInU5Edfa0hwDA4Px+o9eT7/eZeTfq6+8gvwYiwePHtHXVWDZ7ngyNJL6RFyyQ/uUW8po7Tf7TuzGh/ysrJL+fHmNjmgGEXxVF3//7//dePVjH4n/9v/838b3f/Aj+gwMDwHmZsxSEvVVZ1BMgVv5oCw4Ks/v+Qw+O/GZqzjh3d/6zb8RP/rhD+Ktt97OiY8jfrHMAnej55Qp0IXl+/mIP3yYetLVttbXoGVXgPgM9Zk87j3SuTQn5nc1/6/8yl/B1m4AWy3GHPSgjepkRgdY4/G92/HDH36P8pCZlOtzUgfwLOuQdfPZHNpF1sf9UNWnBgiIVY+CK+UL7Rn3ZHHyWj09PjoMtiwCN9bA6WXU9+yJwZjFXrx5+1ac6OuLwZ4edCq6knppxzhpsAB9PXj0GDuiMgw2dZ/Sfey3J2MTSbcN9bXRiD2mD0R/xwh04MrI3mPHoxEbGTZT9PEfWAI8pI1gyOknrj0fLf5Gk0z3PkMffuP6j+LU4Kn46KlzWb8oQadre/Jn4CfUHdt2P3rmDs+/NfQwLg2eiJdOnAQvrFJv8UdFvmu7rDEOd8Yn4sHoaHzs8vNxptXAN+zQ8up4srQW33333Wjp6IhLJ09FHXS1hd3qqCljTRdkstrhyekYGhmNvr6BOAtWz9WJGDbWG82cuGQdPPhgfDzmtRuw9brB7PWMv0GWY+DbPeR/S3tXBmducE1vZ3vugSftzq+sxOziYnzmuUtxqRf7CJ5BhFE4MhuMtV/REN+7fzcePn4Sn33hWrzQdwzzaIVnQ9M70Agy+MnSXMwwbq30+TfeeDtK/sU//seHRsek9ORwiYOi25uOln/qwPScoE1gmI40LvcqnlswT2llGg0qXGemdTSp+LHTALzmrWXwuG56djYmUZrZQBhcZpAZM2dyVQPPQMFzXke/Sl+jbWp6JEGoh4QuzE0lRuGZ69ffEGjm73dH/i4MZHfm7uzqyBx7lq2TzGtlTNtQfNY5YksRBBBwEo/lwah2SSq2nQ0MlKVYW5iMS89djJdfe5UfEOr8br8JthzYdERpWPNHp2VdHfRUgxq1Re9kv5VAQDmZAvEU98KIvHMZB/cnA/vG5zyKd8fiiLk1motz/Od1z5754SPBfl4vlSg6i7+jw+Vqjsm3/vUfxB+8+804f/lETK5Px+33HsXuJsJvu1jWvrOPMVy2Fy9cu0R/rEYzjHz+bHcaj6ZpaKrvjOHheQT5aFS5w3v1QXS3VERLY3csTu/Go5ujcRFGbQd8r07MRt/J7vj4lz8GYnezKjoygY+ImUrZFl5Zyx+3lc8078fdQ7t8z9+yf49+KATz0eHv9mt2rIDGl9TDuLuEKpfTYBgY0b6JYbG7sUUpCNrebpSRHiiEJWMkAMlVANCqS9RzOVQFtI2EcZOmjhMDz6LUBLb01/xCTI0+jv7+TmwwywRAHMJD5dKgRhNgDmH/p18bjX/6zelYrumLeRTpAkZt8hEKfBea0IldtbMczVxfhrLfQvAZ3VBdyzX7WxjX/E737e1uAlTLo6KkGtrejE82HsSn2xtjcmk8FmhxQ3tzzKH43SxNEJyAgbYKdOUdl+/L90CtHAd5wG4VQAm8zF2sI/aI1gTLKsbmpvp0TCnwHT73BtB5K725sZBlGAlhJFdzU0PymwaLS72PIq5cZmRZ5mR3DHXE6MyorDyML37lcyiwbfphIyooY5s+EIAKJisB/uUYxQf0uRychqz14xmW4/fN5S14DEGNIDYvnDlnbZ87s3uV1yhHNA511ApAmtraMgoVMZSyLHPoIp9sp+ByaWEJGgB4dLQ8c/KXIKipO/eb+kF5pwPRJVpOCBj97soF5aHRxi7nyhQbgIKcnKCT9gFc77z1QTS3tMaZM32Mf2nMZ7RGBe/KoiqMECdVqCO/MQK8A25Qkjr2XMKmvNS5a0Si7befctNk6q+SgvRT3kgDjkvKfMZVR5pjWkJ9nEDQkV5hbtQFQCZPNOKwFuBrlOOjx1PxL/7lHyCTa6ITg8fcjEu0/fHQUPZDCwrIaPjG+rLo7W2k7SVRC3gtnKgq2iIiT5Di7LNtcMJVh591zAgMaMNlcgIU87xS6aRHr62pMqrGiJC95EnBjfztBJ05+J1I5odsYzqhuU+eVz8J9E1TYqSbwtuJOp0/TujswaPOmNtXjp1yMw/Kdbm3DmudNRpQldzLsNKfFbG9V+S9Lt3HsOX5tRgaewf8SF3t1kNTv1Qzvsg5Vw7wA88sTYOuptqJHgAvdGFkvA6o6joMBmmSOpsSJyeWGEcnEKxSeQJjjA/GV70BG6DbrA86lDqWA7bU1faf0WQ6euWZiipoBCPXMReE0mPp/HVMGitqoUVkPW2dnp+lvdCBTn10t3sBCJ1Tygqi7Q+dDDzDHJw6H5swiF2NkeVxpQ5YJ2bWGLtV+mwV0GgeRyPBqzB8mxprc9I3Jz9TFiNXy5AJAMM90MzmtrnQKXt5JfqO9VCfQHY05Riqi5J4OYxM1SA2hYbBAo1NAGFoqL4Wg4W2yqOCadvTDU9X8sx1zk2AP2YBloOANFMoiD3ScU25jmGZIBwD02fpCFpBVogDTM1CL3Fe2WswQr0DDG0z3tCFDjfrHAc8Z2U1VtcXox3+0FGY+3MwxkbL6OxwL6I+QLTl5iQn/KdMnjNtyvRkbsLuviSNyKG29lZAKQabfUw/LMzOx+G2q+905jGuyFFlihOyuZcLALOsCtqnTU08Jyc8DqFrvuvQUibYL058mrvavsrNuaC3zKfNednIaMjUpcpadF15qQ4EnWlO+ih76CveWxn3quqy7BeDP+obpB/lD+PW0lbwGv0k/Tq55iSI+7sYmaOu1UFomiC5Q37WWT6/ikWMPCnnHp39xSQehhXj66Zx0sDOphMuxeRe5iXFenA1iTgnU09WORnD9TyPAYo19wfaQ65sydOmQdIR5FMxVlfnMTLRtyXqfAwx+kP0pux2omh+dTnpxLQ3bk5pmh2dZ7VOFvInltuhPe7ZZCRuFWOhs1j+mpuBp6QZZNIW/HBY5oZayHf44vRZjBfqW18FHS1PMd7VGBk9jJ/7p1THMoZ+KfxmlHddWXXU11FvrjENkmO5htW/sLoVv/PPfyd+46/8UrS310dLcyd9XZmTqQHfeZ2dv0VZbrjZ0oDepP9WMNZX5xbDPVjk1Ul4bmG7LL71ne/EtWtX4lhbbVw73x+LU3O0eSmuPncOfLEfH9y4B7/XxQePhuI8102sTMe9ezfjsx//aAD7orGyLZo6j8Wj6aW483QY2qoBA+3EABjk2pWzGGvbYYrQmZzQNRLSXMDj4SZibR1duXHmHDrWCbiGtpbY2C3BqJqOxZWtuH77dvziz3wm9lenor+zlTaJB+hzxjGdW/CeTiFTbxwHw8XeZpTRdifclRWIyDhAPkxMzcTCTkX8+Te+G//b//wfxO/9wR/HjQejsbi8k87+qaEHKfs30eHKYXlYR7f7v5gvdGxiPPrQf/1dXTE9MQEtwbsr65S5ngblz/z0x8GVq+EGvjoFO90sFF1t6p7V1U34uC2uvvSR3ID4v/2//KNYWlxFfkNf4DrUQdKeY2ZU9c6mK5k4dSDuKuwXD7GLk+dO5DbW1yU+VQ9oXBfRf/Ytsgk+KtLOHKYtZYCBuZMNNnCyVf2oPSR/uUqTr2lrGX2mbHPlim03ZYnO9gwUoLy5+XnEnnXQaaYelp9hH3SHE6HKByff/E0aPHKQqIfEhO6DlLKANlqGz8/Vz4yfskontc4I73FFnTKklvqL2Y3I9ppa7JDEX9iL6snEtWmzFk5MnS7KIe+1PFd1FZOSyCjqpGYzMj833VW2UWfz3XqvNOOzdUbZh3s8V9zq5IvBGLYn966B7sSOJdhSX3z1fHz2tUvxje/8IJqP92aKkTu3H8ZP//RnsEtd4amD/TB6err4LP4qo/211MeJEF0ITjzovAcLQQNiYfckKmzj6qSRo1Uae8h5ZZD4TTxunb1P2apcFyeIKZw81oYxhW6ZqxlzcnINOe4eXcgdbI5vfvft2IQ5jvf1RN/x7pz8+iu/9hvxne98K4YeP4r/9B/8J/GP/tE/iq/+8q+AeQ5iaHQ0XnjhhfjX//O/jL/39/5O/L//yT+Oz3/+S/HGG2+CA5pjCpn33e//KOV9HfpeZ78b35sKwVRpmeLPNIhAMdP0dnW0o6Or4typE9HR2hRrS0uQvysU0GXiVzDZ4uIiZaHPahria997MyP7/6//9X8KfZbF+NDTWFpeYKzcKBdaRCfW084lyhHfp56D/x1LcZw2e5F+Ta4AR/AM93KYX5rL9EHWX93a2Nwa07Nz8Il0EsjKRepdh6xqAa+UwQMzMTWJPZvO/sYMKBI/5gpZ9VLlflQz7uLo6dm1WFiE5nfK6H9TWx5k0Fiu0EBvOjmjhb6CXhCXyjum/ZLfpUt5UD4qVimCnPju4binjSYPQw/iAXV7kaWh0K9e42f1WdrpyAAA//RJREFUuXRuWU4O2g+e8+Vn6cjrPDirFMrfPERd0rzfxeYe/pITrvAH3ZVONx7Gtc/u4fPR/R5+PzqOfhOzaYeIZ/WfeN62u7+EtK4d5uSXPhPHRGHoffab7VXH+70SPpSeXOkuvzpm9psBNTr7nWg1qtw4iE3uUQbR4nDDS+2ZmprycINq8527V5aYZhf9Ye2dEHfT5gpkVeJUcJZNOYDnq8o3od+K6Outg5aRp9DSrpP2CJ7yykbsgJoYHl6IyQX6e7s+poZXsNur4urla+jDl6OG8Vian8sJsoUldMjKZswsLUY1eHPw1GnoEcy0tBCbC7NpaynDTF+0dVgd1S3Ho77Vza4PYh37fnd3DQy6EGNjTzLVnEETm9vr6RerpD4GzJVTt0voo09e6IuKbcpFBo0s7sW33n0Uga1W0dIeH/nEp+LUidPxg+9+K547cybTd9GZdj1tx36kf91H4Xd/95/z7JJciW1au9OnT8Ybb70R69i3DXUN8elPfQodOBVjw6PIglrkS3/MLS7Hw4dPUoZuQm/awOI+aVgMqh9CJXREN8VEm5wB/TFiblT6/KVzOW5Ov9/54Am4z1U/+1GRNjB0JJ1wyCNiTHkLIstJcGlfW0RaT/pjIE1fXksf+fnXf+3X4/Uf/TDu3r0bSPqk+79Mt8lX8MJRvf2ejnZ1HeUrZ8TYBiqri3TUZxG0y98Knjb4bi9M7fvTX/555GZbLC6tZXBZKTbnChi4kTaOPnkQ16+/wbVOwoPJHQQOddMRr3oc1VHdVoVs1f+gHNQPkH5Ae4Lr1WPqD+WA9vv2xmpmPugHz6yCBZ87eybOnTgRjyam4u3r78S1y5fi7LFjmW52nzrvIdtK4IF3bt2MyanpuHLpUvT39PKsvdhH979z604sgZFNI3zuODbOlvuNHMZ99MgN+tRJ5HMGhmDz6UtzT6ldcPc7N2/H7OJsfPLa89GKPpS+Dsqr4o0bt+Lp3Gx85hOfjFZsdgB9HDqpRj9kIE82G/2ZjS+Pe0/H4yZ9dvXs2bjU24tudwIMuSdNiD2gkX36dxTb9c9/+MO4euZcfORMH7hEX3RpzIA3v//m65lW7+qZs9GI3DFHEWZqyt0N+nCL8u6PjGSwyJXLz8UrJ08lvjfNQvpTDtF34l7ssNfv3407Q0/i+YsX4yX42b3PVqDzt+7eiXH4vAw7cmpmJs50tsWrl65EI+NiQN9dMPF7D+7HJ7nvXGdzlNJX+9gVm+BnJ87GV7bj9974YXRgi/zU8y9EBzLtsIwX/VFx6HUHcQM5sLi3HfXg6rfu3ouS/89////AhodQeYgkoSPfjkxiesYQFq4CKWaUIF7aU15aDciB8EohKF77B4I5DDBAhQyXS9LW1yDgpRgfn8icYgpeFZkGWioTnilgzOHyHM+1k3LDJAZHZ4Ub9KyszUK0CHYsGGcXjbZfW1tKxSrjqATNz80Y5ISES718Vwk10Jk9PT3R1dMdnQitlpZGFHaxFF5l74yeyy/2dxDmthXCMWJ5b988a7QfJjvYWo7V+ZG4/PzFePXTr9F21ZpMpMKDGDiOhNPRIfP95JwXForsx+eSSAvG5WTx/qHjJ9cevX5yLtWpkxecs49kXKPR4OairKwXV6UiLZ6dR1FM/mb/C9wPd7fjX/2j/z5+/4MfxInnzmYkZ52bE3FNFQrl4d3haMXY2SvZiXtDQ5xFOS2tYqB3RmdrJ4boehqDltrUXBedPdXRfawxShn/1lYANkB8d7Um6ivrAG4bsfZgPZ0gn/7Vn6VfMY4wovcAneXSEnUvVpXwok3WV4PZD4J6x9Sxdkdv2yW9OujZLJuJgPhJnz876JN03gEO7AW7QqG3OT+bS/xrK2th0MiZtXTUQXvtvT2F8a+D2+IkLOE35ew7A21/I5R1GM6NzkT7pfPUjVu1lFAcmxhCY0OP4tzJAYCqSrLgLSQOGMuI74rYLq+Pr31zJP6ffzwcC00nYp1+nQIEHh5iCNXaF/ARxmxr5UE07S7F1IM70djWHbvyKfxVwfXllNVUsRPzk49jHyO7vL4VOl6Pl0pW4uXqnTgNAJ21TW31Mb2ymDmanV13sgCGyZzcGkdYKlFWVZ6rM4wuNurSya/CIYxCRkDa74InlZuCuLOzEwFZ5IN141K7yKWuOmaMaik2H+UZvGu0qXTMtatBpmxpaW6iHUXub5dwGR3pci6daikHqg7j05/7CDSlQ2wtZYsRquY1Xl1ZiTrAeq2GjGOLADXCSuPA51GDzK+2b5Q2YMZI5xXa7iafbtSpo8zlvkYiNgIAcuNgI+NQ1lUo3Yo66qBsolGZg49x1WiQz6z74vwS9Stkl1FZTmYakSDwdeJAYlSe5hJ8gKF12wTACk5NvyLoMKrVfPY6t5vae+ON12/lLvWXzh2PHcZjZR2Du7QW0LZMHXajvbWZZ5VnKqdGDKjceA35USxJLWSAhr6gWRBhdJHnMmqOcfKzfUMVoH95SlmJgVyFItE4R4nY1lqNT3hgamIyurqP52RMeW15TM0vxtOxxbh5eygnFdx4SYCqk92liEYMtDDO5kefnVvBOJunnToad9IRmnwADxp1Zk5F9YGRdx0NPJ/66FgGpiWDahzpCHajVqPxBEb2dT11UxxktL/Xc3mCNsqVv1XW8zxbw1YjswQ5bZ8bHWSaj9J9DepDjOcagLgbFmtIaOBD24AIaV2j2pnxNITg+SonupUFjM3Q/UdxrO941EBDmgpu5qYzUkswZSoFOiG0II0AQM0RHbCatCBtHOkqJ7pKMpqoLqNQdboYBVJjui7ov4Ex1Uk2D8jPqSx1pPylTiuhfxdmaCMyEYQj/flyws2JNHnPSM4N+xQAuwi97a6tRF/HMfirIjdEN1WCkbAa/tW0ua6+NqOghkbHowk606li3sBDDKRGnfm0v1w9TxtdDm2U99DIMHyIPGnrgKcxmOQ7nml/NzTXA+ICA3c5c9pSk9zAr7O9Obox7HPyCRqQP5wckn6Vt+aRrKltjBHq4ZL88xfPhtFILgXOSG94TEOiiro3uTG0Xc/4ry4vxcCxntiknStr69nPyi5lUUbm8yxp0JVNu7zs8xaMeqWywQU6INaQP0trGPN1DFhpRTRi+BhpN7E4B0/Bf4ByU5tZV2WYWEi544oJc5HWN2C80Ifym9fsACYbMXikB3XKNHV8+PRpjn0PmKYK/tVxLn513xG6togqBORZ/4H+/nSIe+7uoweJj5rBLqtLK9DnVvK3q0l0LOznpL2R8kalGZ27z/e93Pz77NnT4T4LVCSjedyvpQjWKJwE0l2mZOC7Tt/hoccZpaWz2WcUcmw/ZaF97US5/e495m42T3MR2QuWggaKnKUF9nAywImyxGQYGblBY72yT1mqjHeZNIa15M27/SqOMcpVA6mMtvBfbjpspLNOdFPL5aQT/cEApCwzMsvUWW4G5qq3LoyJWmS9EemuMvVenXSWrYw/opEjOnHMlI2m/9IRlrKU54ovnSzZ20E/2m7asAqedULL8lxp1oEeNDe3gN0cqEVaAfErVaccUz8kPWBo6AhTJ5ruT5xi5CsKA1raTLlrPlCdqkbJth3v+rFzRZrXKa4OKvAfNMO4C07SsUOb18BgjU3yxEFOQijbDkvRSfSB/Oukn+mWXIWxu+HeGcgnxq0JGezqvAXoygmp9+68H8+Dc5sY1zPg5vUVN7fcy9Qa0v/E6GjKMGV8bWd7/Mn3vx1Ly7Px137556OD8teXMMTg4Xtj03EPo17aOT1wPBqqndQQXSvDSpANM/RPJXS0E3Pz0FGDqc06cl+h0mr33NE4hYbgTTfwXQSbPHg8HD/3xU8FnBmdjfW5XwiXpGNFLK2jy4ngJdp2AjmtAaa570oT83Or19bhHaNsTQO1vLYVL7z8Qrz+zg/jxqPhmFveje7uzpgfm0mstrWLhEA+9HR15FhuMValEKt71xzv6oye1tackJ5bXosVeHGr0gCplfji5z7GszZjAd29tnYYJ08OxtzCfPQeH4Qfr0LP/TE6Ogld7Mfv/NN/HIuzUznBJK1q0EvZpmux3jq1pDXxmGMrnboHSrG6SP6CzzPFDHzGOMlPEp/OB50aputyZYjYzZUPbdTZSDsdwNiU2W9OLovRLFtaddJQPnYSQbxiLmaP5GFeOimVHZZp2i1XNmkryUsF5jjMax1n8ZkTr9KO9yjzk9cYM/Gauly+typG2ztp7L1iTPWZxwZjViJw4ZzOIKP5vJbBSd0nJvMePytTxRBuyG+Es5PfR6uzchJYjEj9XbngpIbFaDeoW5zAPjosK2UL500PSGWS/3y++0KhaCm/iBg3LSOPiZfOd8WXPn4tHk8MxXPXXuQeV0WuZk5kVzPotFe2OemnvFQfOxbKCj87SeLKB8fEyWbHWJ2iXDadgk5W77O/UM/Zf9KA3WTfZj/CUzw4x/PIuZMyFllbjG0RVOF9zfC+qxR/5/f/KL731vX43Gc+Hyf7BuN/+qf/r/h7//F/HA/v3Ys5+PTK1SvxB3/8+/GZL/1MPEUXLWM7feGLX4qvfeOb8ctf/dX44Xe/FV/+4hdjdmaOPon4//6b34+hJyNgJ1dWFnIzA6agB/W4tGkEpA13QrWK78c6K+I3//qvR3ub8skVs+hl9QQyfm3NfeAOo7WjG6wNz/ybP4rhsYn4b/6P/5sYfngzHUA6+aUh2+cEuvLRoAdlpLmQ1btOOvi7bXfS28AKNzPdRa/sV9BfYGB9AzpK5QFTHc5OL/CZvoYWprHrIPBcbVeNLFtamIVmlqK3twOZ3QTZab+BaWizKWDKyxmruppYXt/jVRLb+zUxObMI2RpEQdVok/rFftAGMvjD/WbU6+ngppPUUemcQ4Y7numb4b2afnPiTH50I0hXRVYjO5yUzgAfZIv9DaHyKnjXQ7qSDvzJ9xwX+sjfLVt8bDSwutXAIoQK5CimpDz0iSsCxR8l4A0xevodaK+400Aen6k8oWgZK5+hs9a0fPKOwTNOXou5vQi2Sh7MiH3KS+zPeeW4GHTHVXeUoz9pk/scP8t2Vap5qx3fdAbToWIwnfnqbfnM1ag5ccYzLG8j+U7cjr3K9TU14OwadeoB+KEp2toaoBv7SLlBm2i+K3xcza8Mqa2tTj6Wf0z5tL+PTq0BoyEOerudMOAeU8nY96XYbyU1sbVfG09HF2JmcZ+yKtLZv7V8GOcGzsbZE6eim+eeGhxM7OZEn/tQGeX8b/7d76Xuvnj+XJw41huDx/uQg8Wkj5uafu/N9+I7b76bqUdgsKQNVxQok0yN6LsBjfu0zRSA7lVDc6KRMbzQUhuvXuiOSuyhvd3SeDq/Hl+/8SQOwPrNncejh3q98PJL8f4PXo/zZ05GFxjHTszVmFTRiSRp83f+2T/NNKZiBCclTp/oi4nxscSs4kk3al3F7p4YG0/86l5FK9j7j58MZ0DdpsKCMd7lWjGpm6jbDgd4h/HNNJK02RUApiUSp/z13/gr8fnPfjr+D//V/y5GsUFMuEaVuMXx0pmODoB+pSNpJemY+ppxwNV+4kp9DRKAZUv/YqI9A/fox1/7lV+J73z7ezExORN7lJdqBlo1opuaUZYGdOGPOppUts7Sm7zjkXoCfhI7iEEzvzs3a8epH22i9pf3W6ev/NzPJ5eurKyDvbuijDYYFF2LXXXz/Xdo52P6x5Xc4l1oXd7hMAjTz74Sy1J28aKK9JlIkcfnPeIUV2v4IFOgihWsz756vqoiTnS2RU9zI3YiWIeLHk7Oxrs3b8S1ixfi6rE+AD+YmXJ30d2Ti8vxo7ffyzz/l86diYP1FfjuIHYq6uK9B09iYXkxTg70xOnj3VFBHzjMu/T/73/rW8iP6vjCSx+JamyWmlInAqhnfXO8cetOTE9OxmvXwEe1lcjNhhiZW45vvP5G7nn0yvlLUSVN80o/mtEsiLQiOI/OAB+YLvjm6ETcfnA/rl64EFf6+mLPQEwuZbgSJyvzD2Dy8saW+MNvfjvl12deeSEqGQv3U5pZ2Ig3b1yPnt6O+OjVF3IPKlNBJxbVnkEorEIJ98cn4tbde/Hc5efiWk9v7IK1ainXiWnlpqyMoRw/oF0Ph0fiEy9di/Md2FX6sJHzE+id71y/HrNg/vb2rvipF6+Aa8Eb0Pku9XgMJv7B+7fj41eei4Hu1jg09ahB4lV1sbR9EN9/+EE8nhyPL1x6Mc73dEJfZglQ9jNU8GlHV2+cvHg+dUUzWHh2fTXKfukrX/1tlZ8jqVHu5jHm5NOhryzVobTruRREFdA51/HaptLOTps3u7jHCP69mMO4f/B4KO7efxQPnzyJURh9GuFliglnZ3UkpJMBw8DPAi2d/k3NzVGPkNBgFJgJfBQAtDs6MSqMonBW1VyGtRCDuR5rIS7hgA4DlUgu03OWGIVWijIvUeHDdDPLywmuH1Kv3Il5bDJz8dkuZ1F07B0xa0a8pPBEOFJfDVM3FltfWYwuOrVvECM8kYoH96YI5dMzBvzw8RfOPfv4F6/78cni/S8dxbVHr+LIczy+ECyFgJPadZzK3LRI7hb1QKTWToHl+PKiLTK+Tn6lgGXtAiYfvv9+NJ3qjKb2+uiB6d0YZHt9OSaejmYE3cz0bILWchTFKkbX+PgUxFUSIwC6yYlZQN5SzPPaXt2K5akZmF8H9EQ017XE7MRyzI4vxMLkXDRVAXoPMDAx7I6dGUylqOFoXTJvIZ8zSoD2ZB2hOedVtOUEJBpuCmfzb6nIpBvP5T+vURr9B45cpsg1tl2h6D4Eq9Nz2NkoGdq0g6AoQ1lVd7SlsuCiNGhU9txc9DkMbv+6rD/7HJ6xDybGpjB6O6BNjAsEZxl0VAIw2gEMmO/ae1IaWQa3WZL3mzN8ZGwjrj9eiYW96tig/avcV6qTX4P4sCpqEBaxvRyly1Ox7qZVxwZiD2G5Jd/RBwJ+zANA53TslsMLGMlUMPqqD+NCVzNGWAll7sby7nbUNcNbtEnA5SScHWZEkxFWAjU0FH2kkCqcWTpMk8aosFFXxZK0YpJFZ4eAVgPUXH1HbWxtbc72aWiY3sC+FmQLHjXwfD4XpkJyHK2LUS1eb2S6hqOdrvHmcuf+wV76zBnwArwL1nUi5ZJ/BK90UsI4SBuOkfWVXzUunVzYwQjb2nSpbk244WfeQw1U8r5bj2KDR8eGzgQwO41SVdsA/RnMANCgf1y2WINBXfRHSbhRkXUpFKtKFt7KZxvxoBHmZORqofBpo88SePjdvUZML5OKm3bp2pY3N6lnJfJVwOmO/DvQ/tr6dkzCT45TQ4MpZ5RX5hzHuKU8J1WLybHAsNEh5ESDBp5C36ilZ3/0hU4DU6NAYhgS25xVFgCidw4BkXs5M14L2HPDJs2CDx4+pJ06AIxgM6JkPxYW1+Ptt95P49M2Jj8960MJRUO9ps4IqZXM+So4NgrKjTrNNa7D1ej8WhS5EfrlpRUxgKI0D6DyPDcBbWmlb6tyQsRNy9UHtfxuRJbRWqae0BCXlnSS6sCqd58E7tHY2d7SwXMY/X29mcve5ZINACojeXR6mFZKvWMkiHJBudHW3JCTT/XUV4miga+Dw/r0dHRl1KnRRqbtaOAZvZxvxJCt9ZnQjOmLjJ6ph/907h7oZKa/3KhIg0Knpqs+Guhf+8kIkJbW1jQmC11XTnuqooV6tlfXxmDXMerTgt7rytVGxwf6o/e4uTE3oJ0G+n4zmpvqor6yNqPeTemhw1Onqo4f+0dD14nuSnjj4uDJ6KSNOlXr66qi/1hPdLW1xAEAt5H21HF9W1MLfVFEwTbSz7XQmzzsGMvTOh3sc3W3E1vqZx1COtB0DisjdPZoyKs/zeGcNM/LiRo3NzWKU2Cd11GG5enAMppFvtdp5NJ5aV5QblS7Rrxtc6WVE0s+z31RdAbKd67GGQNjtCB7XIFj6i4nPpQ5C/OLMdjXn05UI67LeM4icsxVeJ/57Odinc8agdXIHp21Fy5djI989NWYHZmItrrmBJNOUrz4/PNxEuBoNPKRY2oUAPc85zsBxzplbM/s3Gzm4v/lX/01nlEeM5PoBmhNR+/88lLM8pu0beR5OnWgPfWc8kHZYNn2txGJGkwpT6jrOuNtX4+OjcUv/OIvZKrCx2CrHANlHTLgzNkz6dgzglE9qBNAmu893pMT2a3t0r37PSCg+GeEujK4ra0tGuBb+UJ57R4qTuCYm9jUOebWNKLdyLkO+KCjvSP5yU3mlPlIEegHnqbu8qcbseuIT3nPOIjLUuZBY65Qau/qga/NS6p+QXbAP+vbu7z2Mm3KKp/nlhgX+n5lYzcmZxdiYnY+hkenYoTX6Ng0nyd5TYPlRnM/gIePx+Lmg6G4de9xPBoZj/du30N+PY3rt+7G7ftDcfvuk7j7eCQejkzF0MQc4HssxsAwbuj7dHwyJmbmY3x6PkbcqHduMZZWtnhtYlTvxdKaxuE+n5G5ga4pd3PhRmgJ/VZRkzk5t8EBVfXIuSY3i0aWoWvq4Sf3XjElw7H+QfCtfOoqCHgAeVbX4Ao25A7XdXV2M94tUEER6SuOXYFeXCGyhix1NZGppdzIrNgEG7qhn7YwiH2J4dR3e5yTn2DjnIQ3t7DjvLdnlNlaTE9PZCqhSdo6Tb+6wmgCo25uYRm6OczVdcohed10GNPQ79jENNdt5WpcV8SoVUxRQLPSOd2KjGtppG0NmCrIVKWFE4obz/j//OlTYEo32txHdlfkRqCt9I+bbddUN0Af6PxDN61upE+QY5XK6bpoAlcYeNIK3ld+SksjT4bj4y9foz+kuWrqiWGEMbm8uJY5kp0Ul+fnF5cSDzgZLW6dX1zMCanOnu5obK2LEydOxdlzF+L8pQvR2NIQFy+dj1c+/tl45ZWX49TgcYyrjpgYH0WGaqiaPqtYgaejMp13lKlBr15zpZ8OSJ0Lm2AvZVX/sQ54xwg697uI+OKXfy4uXX6J9vXGwsou9LycE4mmJ3tw/36BrehPdan8kpOhPFG9oENahyDikUP8i3YT93CicHwVmNZAFVe6KG/FFsok9Zj94LmU4wgaJ0B1eitzK6l/6kAe5sSAK3vcuFb8lXKC5ySO4F2M5jVebHk+M+1GDrGoaYMMQsnv3GNdC+c7eJk/HffiKd/FaDtgUsstnP9G1xZR2X5W/omRxSviR1d5uGrWslIm0k9ionQ68V09IoZdWlqmT0yBQl247yh1oc8Xq1l+BrWpJ2iDbXGivcD3BUazLOvtOZ+VK7+QpT6L6kIDrlhQJtAXyF11m44sI1572urj8tmT0diO7AbLOQ7aucpCdZXOvIImthJPqKNzcod6OfbuUeBEiXS7Ao2trq5ldLPtdhJdB7V9bj116OYKWepU6FH3JLAsx7zQJ46REwI6KsRB7nlj8JS/S7+W4bPfvXknJtF/puEwovGHr/8wPvPpT6ds39xcj2svvRCPHj+OF19+Gd1lSruIj7/2WvzBH/xRfOzjH49tJ9kZsyn009jYBDbRJHqlI2VeW1tryn/T5CjvxHWdHe1gqtbcwFN7XgeqwYO3bt+PkZHJuHHzXjx6Ms77g7h572GU1jTG9998N96/+zB26ce3+f0YdW1uqo2bN64nPp1bWMzXKM9PWcVnNy+fmp2LaffI4eW+OivQ+BJyb5m+dd+suYWFeDo1T5n3wzQg6umJmdmYQtdPzy2AZVdzonFheYt792JllXFTLyArXdno5rvlyLKlpTX0+wK/rad95Wo+NydfAddPzG3G7cez0EtNTE1OQnuHiX/Fa07AmdJrB3p1Y2dXTuhXyVXFAgPkvnvgcIsCIunVQdfRL3CQboB4jGVkigx52n1pIPnkrwL/KzcK+196cWWm71lk8n8hS5QLlnfkKJQrvF8ekl20n06fORNzs7OJ99Le9iIISlpP25yKGplsdLUyUXxmSfp+fK4OSifynIQ7ytmtzWldvM6VxJeuXMnVOum0h26VCdJ1tgdZIw/k3iLQvedcmaqtoPyzI3K1n69nE2jUnPrpUOZe6L2zqys6utoTY3qLjmvxlsFUTuK4WlY5UeekMzrLtGsGhTTUw9f0o3Z/IVdM2+urHKzsajvTMyEfKHcLfbqzL2ZFX244AUV/7MM4+67W2otL5y/HGfSQdpH4TDpw0vvx05EYHhlNWavt1IoN0whuS0yLLFpCty1rX03OJIbRzhD/rcADq9Cd/K4daJ95vshMUNiI5la3oxvQn/3dLWBk5U1ZzIOz7oONtmHsSm0YMID59dd5Tht4T7qxgMKXpE6AGDjef/d6GGC2t7OV9ukgdsqFCxfi3LnzcQY6aUXXiy/9fur0mejpPZY4p4VzYmnzvlfR/jp0fU4A8uf+j1BgdIH9L184HwN9x8DUM7GFLnD1mhMAb77xRjx89BjacdUY9Im8d9K4gvoznPTnajqfde5anqkpO8C/7ueA8I8mbRs+2/emp3FzeFe/6h24AiYYGRlGPhe6Tn2ljX7k49B57oQSg0lRO8/6FD3Md1fDQWipZ62LslLs4BjIJ37WTnActUHUMer2XnCJdKzuncGGWAOrmaLOSZqxkSdpO1kP5YV8n6vfYEizk6gfk/l595xla8e56b4bzqsHxIbpI4Gm5TV1oXykjXTAdS3g+0vgtHbkdBn86d4mM+jSmcWF6OruSjmtRj+AN5Z5/o37D+KAMs4xPvXyIf3nCrk9eHoKOetqNO2xLmyK8n10ZCk6A11FtWN8aDRXsLcwHhkYSn/s0AfDU9OxgEzuHxyAHhpjDYB5+/FQ7iV3EfpprAU7KzM4f8j1ykdtOgP33Ous3MlbXiPg2tmlxTjW2xMtlKN8o4JJ03R62uYH8FIV9s0cz5sE06qLatFNUEssIrcnpmfSVu/p7E3cqv2mPjeCzXRR7rE3xXOmp+aip6s32sDzTtYVOAdysH+RCavIjMfI+03GQDuspbGROlfHAa8nnB+amkzHvmkb+7q7U366mnIf22h8cTVGsUU6sdOrwZxO3m1DL6ZKGkWn3XjyONq5x1UYBqtuGwCNXPKlrDp7+mxMYgutzy/HOHpseXYxyn7hZ7742zprFO/CMnNeoctyBmNjFwIE0MsGOtHdiGoLuvWaPRq3hkU2BygZp9HXb3wQNz5ASWNIzQCA1zDcVKqZWqKuAaLpja6e3jSCbLCdokOrjk51ubmbUpVw3kkBl33oCBHAaeR2tHYjhGsRBQWT6eAVyJZWSMAllFkXNfWAKp0+dFyjAAKQpRJQuOtEEKzqXHRWbxVmGp+eirsPHsTdOw/i8dATFP9CEeGmUIQpdTIZDeosvMxTcrAd7RDosYG+rIeRKSoRRaCczDj8e8cRiPQolK73fPj8s/f/0M0cH76/OAT5xTs0kncXzn6Fkddbl0K5HaDAEA2M0y5CYSsOd9YRFBiKXOsMkcLBe8zNOwdTlXXXxMzsWNy59S4EvhHHulpzU7Oxp1OZD35zbTfWVvYQpvQnzOvsfT39pEPVfQrQatHK95OtbdHvxoRtPbE4tROzY+sxOz4TTRVN0VLVGYcIIDdn6jl1jDLsVwQXzJE5ebNtHLTpaIMhuCiFwqHt5EC88dlLCievAjYZjI4R3P57B+f9reh5yuXDNjQgwzUPnojqY8eiCmaXDt3Uz8g+oxfNlyuId9yO+txSdPYnwKJ+rjRZwdBs6e3lN9QM9FxRhQKyTTC4qQR0PKahlXUzsreoqznAxya34vqD5ZgvaYgVlPYaxFdWUQvvOYsIPyDcymMtKtcXYtvVE62dsXooOCpAVgVjXLKP4QHYLq1tQwu5VHg36nZQ0lU8r6YsqgEMbpZYB0+4UbYRvDrrBUNGGkmTi6srgEyMRX53qbbOH5WBQMzc7jpS04kIT6hsBSE6rQQ6KkqNocYGHT2Fk9+yNbh0aNl19rlGq4rOKFgNMnkx853CzxqPghuBrIZjGlaxE+cunkJBSgsOcGEYOh6CAnlDQ99Zd+stqPScz1PJSRSbtEvQaDS5Dv6tvS3qAN1wnUaWCsM85PWNzSnoD0tQ3JxzwseoQ9NXKIMEdjoo1avynVE2OwBVZUSm66ENAlijxtZcdYCiVgELVjPCSgAPzVl/nZ3Wzb5wk2Ujyo22nZ5GSSL7WuhbBh7FWDiWTJ8iYG3v6EzntgaUzsKcjIEHc5NalHAaevR7AudsF73E+KXj3z6RHhn3qqoGxgaJDm35HB02xhktLM6n08FxcZnq3Pxs9KIwHX83+nVj27Hx+cw1q0xtbmmObuS5+TSNbtJxYU5LI00X6AMnHy5euIjSPU7Pwpv0YUtDMzTEdfDaAbS+tb4dPR0dyBFkNXWpQt4YsXeUikB+drmnkVlTGHBtjJO5q1XguWkq7TMlhClaXJXlnwaLMq2jrTkakDNOBujMNUrZfNvdKMj2tk4Afw9GZl3SqdEp5hyEqwFARkuZqsAIf4AFyl4HnM9ztYM03tbQGO2ABY9S+tFoHjdLdQM707uUo7sWMNitnw5u5bLplZxI9pWTXdRZmpSRNexzfDjXigxqRUdqAN7FwG7t7ETvtPE7+nRxOVaWN8KcoQODx6OMvtLo0bHz1JQZ0HQj43KAkFGfGw24inFwHNpxUytpX1p4TLk6FF5+8aVYYGzTWcQdDx4+ivMXL+QqOI0jAc7k5HSMjI7EZz/32ZQJGjrKsjsffJAOtK/+yldjbHiYtpbmJNDrb74RH3n1o3Hm7Ll48OBe0uzTkRHoZDV+6Zd/iTGuSJ3RRP+99c71WIRW/tbf+TsxAfARFLuU9fadDwCSF+Ov/NW/mmU7pm5kfPPO7fjUpz8X1669lBGHRuQ/eDQEQJ6Pr/z8V9Jgezz0NKOEb7sMlz79q3/rbwPKpjCypwCclZz/ICMzP/u5z+UmYxocOgIe8Zyu3u6cVJkYGgNc1sc0Rv8jsMHgwEBOgDx5OpTyT4fGMNdfwSgVgDuZ4DE2Pp5Gfi86ZWJ0LBbhCw3MHeTbwvJS8qZOSzde1UGugawjSEeXBqOrjXzX2aWhpKzM88hso04F5y9eexGA2Rmvv/4GfOhy39XEN3//H/4D9PxhjqG6cZl+VW/+5//5f0b9VrNMU+SYlsi6f/mnfxoaWEG2GREKrVNP04s9d+ky4BEDAB51ZYJyLzdihxbEQhosB8gxDQtXUpjSzw1kdWA7QVBNnTJylr6Wh5ULGuWmIHK/Byen3HvAdnmd59Ql7l+gU68SHdYEn7thtQ4iec8l4W2ZOsf0CBgHiUFLo64Rg6GyCOoQn64jY11tekj7dTY4Kb7KeJgH3Xz0qxs74L458OkKgH4uhsElOvpHJ+fi6cR0PB4GgI9Mx5ORybhz/2ncuTsUdx8+jZsfPAQrDkM7j6DB+3H95gfx/u17cZtrbj0YigdD4/E+580r//jpGO+jGAOL8XR0MuaX13IiQ+f3HMazG3E5sb+0tpkYWeeO361/GX1lUE35M3mjMavzuww9VIuscmLKz5X8LkYWM2dEJJ87O7rQHR30p6lNdJ5DU+p5dIOOQlfi1TFG6vfmptbo7x/AAO6CPg9jDv5xr5btTXVEPf1nMM8B/Wl6uwp4dDuW1rcS188vr6bzbBMdoQwxqOEQPvPzLDQ2Cs/MwKuLiyup7/gvFufn0kFq/u/ZuZkYhjcMCjIVl+PpWNcz/pMz04mtCmOcdoLt3RxcneBkx7GO7jTSTTFlPnnx0dbOAbTTzv3NRfuglUadixia2gbSoXw2NjlB/edy9cP9+0/ia1//LrJjOD5ABty9dx/DaC4W5iejpbYkXr16KVcpPhqawWgzmEh8j+IXc/F8V4a4IrAJ/pyaQK4kXWK7IGNdAXX+7ABjsJ3G4OrKLrJrPf70z74XP3z9Fs8cyRzGDx7ej6ePsTvmF9Apdei0kmyjhzA+MRO6WD7RSe3EnTpJh7zOFp1qYjcnCzMFxjOMWdgYz1bH0P+paxjPxFt81pHvdeJb9bjj4r2WYfu8W4ew+kgHipjC35389v7c1JV3H6Pe8LsTAz5DJ4TfM7KSewwIENupNxIncdPRhLBl2aXKiHRQ8Fm8tLq2lrg7tTnlu9LTyScjaU0/JP7zn3v7iKPUDb7sP2WmjXAVgXWSLxw3J75st7LaSSlxrQ6xoxUB1tV3+1q5pkwU0/p+9Lv9os4+mpxVj4rjbZ86xPRpp/u7YrC3M5o72jKVrdHA6kSdc6ZwMvCEy+l7g0SQf9SzcAxvZkCVzn7bb7/ZTuWk+kYdoZ4vMJH2Kd/B446fDlfftXtFxl7ruNjHYk2vbQCXucoxI5+hZ4PmdGB5aNXcQK/KfydPnci6vfX2O/HlL/9UjI89jYmJ4fjClz4fN27eiBdfuham9tykziewnb75zW/H1WvX4t1330SuVIErHkQ3mHEUWdqEbK5WhkHMjq3jqYNL55ifU0fwu+2yroelYI3p+RibmEHerFHGDHyzSn+Xxkdf+2Q6ZZbom5//pV9Aro5nepAXLp+JU/3d0dHi6qSaTCXS1tocpknq6urATuE7NruOs5bmxtzTr6O9NVqNYEXPi6Hq0V81ja3x3p2H8FdtPHf1clTXwm911fQf+pf+1E6prG2Kp+j9kalp8H9V6uRc3bYyn6twl1e3qdco2KMa3NweHa08s602Wjpao76lK956/1EMgSsGBk7SeoMLqySgxItuaO4eUk9HJ5CJBk7CL7ykGaPRlXUGJ4odjQQuAivQF8iLzIwAXRgs9O6Nm8kLBg14XrmvDpEnMwAJ+lpCHxkktLG5Dp/uc32RscHUZwZUOqEkbx/JEmlfJyHVycne+/cfZBCM/OZvylb5ITfRxe6YBk+aJ1+fkvJdneVkqCt/1tDB7sPhhKbyLR3m0PORHBFzjk5Oxs1bd/iOLt/bpq/oB3hffvU6/S3KP+1J+dFJLP0JBqloYStrdEjnxCL9azu0g3yQNpeBIs3YWGfPngn3RXNjeO03J8JqquAvKmbbDCDdRP9tohNN/2OqVXnXFI9lpU4sFCkzlWfSc5GCqNgD6LDEdGedvLArD7HhwlUk2ml1sS/k57qu9p44hg2i7aI9o23tPnTasaa4XgQvnjx5Ildi6bPZhPZdOZx2JmN8/d0buQpE+8PVU+JD5ZX8rcM/dQPnM+Uw9oA2iHZk2juQTH93O/1ruu2SWIKunozPxQ7XmHqrBuynXNDs7j7e7wDxrzzlvnrCZ+jHuHv7NuWqg/bSHhVjLCwuxj1oZHhkLIaejoCJJ2JcxyaYaAIMvgQuVSZLO8o7x11bVXtRq78FWeXeCw3o+I2VJc7txzHqagCJEz+zTsSB58Xw8oIbnh7r6UmaVCcfM73esd7o7e7I1fCdYEgd/a3YzR1tLWDUhuhCPrt3UQ+vhlrxd030gqlbm+rj5GB/pgwT8yrppQflk/QlVnV/OYNUa2uQXcjRJuqrH0ucYooY62DAiytvXDlZp18E3S0eM42tkzDiWPeLUKdL0+PjYznBIDZvbqHveea7713n/HBsbaykQ12MbVrPRujXwLTmxqakDdulXdvU2JABc828S0sGYIm1G5HrpiarBxPVgI9q6+tSrql/xfLas05e6OPZxsYEMqejfRxeX2RMzNTiCoBlaGqK70/AaE/p/xr9SdC0WMhJzhV+NzXlGPzviohK6rwNfZpVYQ1dOEZ5bmqrHTKzslw4w8Ee8wacgCufjE/GroqCMtegx4fI2oecq6TO+mNWwfYL2MlL3DNLmUuu0OTcGrywjB5fQB7PoYeVz2uMXVWt2SRoC/S1SN0WeF+lXXPgWPcjWNiivhsbMbuIvoVv9Hkv6OifW4w52nRAPQ4YQycblraQ79R9EfthBt20QBnjc3OxjGwuQZbtHO5lPZaozzLPnreOfJ6mnFHavU796CyurYh12nYf++sRfLEDjzW2tCFX5xIvl4LtDVWcox4P+H2Z5+a+g4wnyim2kElTPP8m9vsqZXb19qasVw9t0NZtx46+Nk2o6b6ateHg55c+/ono7uuPsq/+/E/9tiBBke0yhh2Uq4bJDp+92Uh+IHk6hXTcL61uxPDERDyhwndg6rsPnuSSOmfMVUYaoNUoMF8C8EaMtJbWTgzNhjTEVF4qG6P4jW6UYLxH0KJji15JISoYyNkyBoIrcpMQ8yLWyXSAeB2p5tfNdCMMioZtrgqgPJ10KhTz6ykQzOPfUo8xQMMtW0Ft9JRO74pSlBFCf3ZuPIafPo5R2jUyMhKTGAdGigj03Qj1YNfouNboG+xLAaCQU8jnMn0O6fQvH2kgcKgMj/733NF5vj17+w/czPGT644On8sbL8fs2UcOlCbtV2EdlhhNvBF7W0uxuzoTm0sTsbqEkJ2fyc3ijK7SSMykrtyj0hy5eTP2W404w5hYXUJAYjgiHBrrWmNyfCmmpldREkWeZydfBHGmqDjYQKmjkFsRmD0ArkuApxdOn4iTvV0YQjWxvGDOsgrqAhA+3hdN1Y0ZkVbP9V0nuhPc5yylSpnuUSEp/FRQGv5GbTNYtjqBu433bx+m3Rc8Iyi2YCiFY1k61YreyMPPzzorlwPzOY0UPppXWSdBFYDU5Yk67U3pUgqDCCI1iI2Ezvu5oZjY8cncDNNnRAP1OjBXBa/67u40JFyaWKozmbo625aKAUVAJyDEHHeNGAwLqwWtj01ux1s3AbWHLbGOsNlBGJh33yihkgPpn+t2lqNqG0OHtla2H4MnBerUlTrV12Dw0IduzOvGPjq/nKFuOgC0ITaqWhoQYBsAsPnYp+1uTvl0eCQdM0bmO3lhvTUEnb2U5zR2VHQbCPYi8gHjAOXk4QyoIFMwpNPO9ABFG6kmxpwTHLZVI4pBzYkADe8jpSL4zGWnybMCXh3qOmGbUhnZx4JBjbOKytI4ceI4ssGJD4fCqAJXM0izRkfxPO5wZA6eGXU5WcDnInLLKAB4F1otloi6/NnoC/m5ht8x3M0bDv+6ua0OlApo2vIRUNAYhiB0ZgoFDT+HzLZpmKooGVA+M+a0xckFAekWfe1GkF6bEx18SIORz4Ivl9YWkbUFuBFAGI1RCS1OT6/E1ORCMTGxWxJtXX1R3wwgg2ZMe+NS8F1AlXnudGZryGvkKbclr5RD0OWRM0i5qnPPdDBOOKTTjd+UeYIBwbTgSwNAnm5qrEmnYH9fX/LiAgq8pb0TMq2KZZTbQUkVxoArIkqjBzBldIzg0SjsIjevjhcAO613ln9peRkjsynH00ig9uYWQJyRyxGNrR2xhnFiZNsARpdgRmeWkw+Png7nKi8dOjpKS8qrYmJqHjC7EpfPn4vVhbk0GjUoxnl2L+DO9D6mN3Hyx3P2+Sde+zh95ARTFbJ8Nu66iVxLawwODsY8bdMYuYVRYcTaJz/+aubkc6zdWPf+4ydx+vzF+MxnPxsP79xNxXn30cMwDd3f+Fu/lWBpGTC+y1j+4J13sj2/8JWfjQkUtHLhycR43Lh9Jz77mc9Fb2cH+mQsdaMgeAqw9Nf/xm/GKIahKYRmAEePnwzFleeeo86vxZMnTxjTEuTCjRjm2p//lV+NFfj2zge3AATLce/u4xg8MRB//+//r+L6j95IR4HR5EOU8cK1l+Lqiy/GzXsf5Io7DSd55bWPfSzpYwUQsYIB8/6de9GMjH/x5Y/G46HHSIrDeDTyFKA0ESfPn48W6nz3g3uM3UY8fPg4DaaBwQHoY40+WgfgrcXDxw8zd/mJk6diBjygAeLmUuNTk8jPBp67T33n4cG6GAW0uTJDR4TLr2GDjGK6++B+ps9x2bJR78qhMa7Vya4T+/GTRxnJ5CoBDellaGkY+nCyYmVpAcNhNVfqOS7v3Xgvo30OKytiDoNiYm42ljbW47s//H4+y7oKmIxg1CD9wQ9fT1nQDo0XKxKXMhf3G2+9lXzpZN/MLHS3tQ5NPo5HjH87/Kjz2UkU+VnD15RAPch/aXUF+nGz65t37iTdGwWf6XLoXx3+vptKsCuj4+sSwOuA0ZHWST0yHQ4yzrZbvivg1F1ryJVVjT3q+/jhI+ryKI1CAxeUeUawPh16GsPIdo13tGE6+5eg0cnJ8ZicmE6ngnW8cfNWlvfc81dzIzXBtxOF19+5no6X/+g3/6N48uBBGvbKt8dPHkdvT2/8w3/4D6FN+h2+VmaPMR6XLl6Mv/lbv8kYLaYMUsb7fA2Mj370FWTaDPRZpFbTaViHvujrgfeXFsEEmxl15SbMO/RxuHoLneRmjL7K6Qdzqe4gH6uQoxrFKkRVr8yaG5Y31IIzK1M2NoM3nNBqpj8H+45lHmgNHnFMM68ujL5O+l29pYCurW2gLLAFBVYiayroAwMMHHeNbjFiMRmnnjJpF7IVWeTGwDrITRFgft016HoR/esqLCNLDVaZxWAYHZ+Kcfr9CUau0fF37j+Oh8MTueLADTzvPx6JoVEMGuj3wZOncZ/3Ow8exW1ej0bH4t7joXgyhpFsOdOz3DOcm4JNLyzDp7PQ90JuhjaJkZ97ZO0e5gSGTvRZne0YBRvwpAE1RsCbEk0M76tcpYkcp1GMW0m21TRITe3dGWnU0NyK/umN6vom+qYp3ENg1+vRH+XgeDf/CvBRJX0OpAfLN2Jk7MTi2lZs7pfH+tZ+TM+6tw20iwwBNFCOK7FMW7JKWRFb1MvoW4NuJtEPOuJXGOtFVyLQFvlqfQVDEuyiTN7lnBH+C5yfoD8mpxfg42Xqrk53Lwk3IV9L3Sg20mlpdFk7Br1OzHMXz8aFS+ejveN4fP0bP0Cujcfo2Fyu+J2aRAY/Go4HD27EEvLrpecvhhuYfu1bb6WBptNb+yIj9Gj3Noamqw4q+awzU8NS+plEztRWl8fAQCdtd7KDhh7WRN/x/phCru2AvzuaMdprIrpa66O7oyVGhp8mXklHLoSpM1m8mZgVpkoHA7yuE8voebGV33Wue205NpByQaezGMnfxVbynDzJSfgYnM0XZYuOoQxAACepJ8Vj/q5Dw5eYzEhQzykPdBgpwxLU8J/PEjM4OefzMlUK58VAYnefI1050S1md2WE7fI+5Yzt0rmoPNCxmHiIG3R8FCE54DP7nPucBBSnWG8nALTvPMR2On9y8pnneb3yVgxqm5yU5KZ8ptXWmaaTRd4X9+rw0tlkX3n/UYSwh/d7n/2bEc5+FnNSH/FWOhgNBBIrP3u+ut3o4P7u5jiDfViOfWNQW0YCg8OaW9touzKEfqLupiA0slt94b06Cl096F5JYmwnOaGAXBXmOFoHx5qHZb+pL3SAOC6uhhVnib+so33iOJiaz3YWE8pOCjCO9IkYXCxgv0sz6o4R5MgQNm//ANgPk+v69Rvxuc98Cp29DI9NxCsf//8x9h/AtmbXfSe2bs45x5djv84B3WigERsEQJAAmClSkjWjISXXyCPLkkoaV9mcskdVmvLI5ZmxFahQkjgiRUkUE0ASJAIbodE5vRxvzjmdm69/v/W9C2FUUtnn9el77znft7+9117hv9Zee+0XY25hDvrB++jtO7duhAfcfhsbOjh8Iq7f+iA+8tEX4vKVi9FC/9//4Ab8YVmbsnyOfc7dKkxGEaT2M/wKxiYv+nkJH8eghYl6TfgDVegLD5o8TZ+eeurJuH79Gv3fy7MCXIw4fWI4nn70bGwtzcTW8gI6zTgB9KEtFx+VTcu6MaPYl61cOGxpQvCwM5aGKc4MqMiFCysZXL11N7PKe7taY2FuEsxf4GzPNhNDqa826d/y+mqcODVMv/GXmxuSJ9raujJ5wRr+QycGGHsV/fCMC/zNcuwF/ubNW2ZrH0Z3V38GOZUNS+5lYBr/0+SvZTCsGMCFAIPaaObEXgbsLe8m3pYfUh7ArwZ+xbG5Cx3bZHldS+4Wux6RJto2gO41JlgacDfRR/9WPj4OAIuRlVN3qxiTyQA/ciIvZbm4h31wgdm+eYaJvMglvKA5/pOLtsrM8soqdrRIrpSvfb4TrD7Qh1X2tctmLVv+UQy2j19TzfX6KkxFYiXPXbT+frFT0DMe3CFjNrY7jEx4KTFfjsN+HuR40pflLa4WH/m7fq1600VNE938vcS83r5zG/l3ftfT1+hsV17xA+EJky/WVjfi/feuMT5lvyizJMaFMIm7RrDr4kDLwurjl7bxl/fdQXcEBkCG3pwBq0/n2E3QcYfdWu4GcRdeecxOzkfZQXk0GWxFv6h33Mlzf3Qc/YoviU+mj9iMr2HJMZOR5LUVsJNnShhzK3FPM37VKjZVX0c/20VedxmbLW/W/JFxB+Yld8Oq05CNTuja3gA/MBdbW3uxgi81u1qK8vqG3LXY0NxKHzaztLKJM07zJs+YAR/PYh8XZmdjgZ9TYEsXHXUYzUgXf4obl+CBWfwwz97SZzFRy8P4PefFnTTLjMFxGJszscgEAHXx6RMnkdndmKXdLnzAFhNs7t1G5h/Lz6cnJ6GLCwT4/+DMErrTBYJ1MQX3S0PthYusLmaZvGYCiP6buEE/QL/UA7hnGMMcdDTGsQpW2kYf61ufP38+E2b0Ndzlfqhy4qe6Oxe2UibAkJgt9W2x094EuWKR2MvVdVn6ib5soXvsjyXYXLB2nnymutmda8bAtHXKhddffvRK4qVr16+mbnLXxC68kFUYuMaSQJaO2wTDi8Xd+WUCgP6Bf7vYsrK6nD6EY11YLHY8ZUB5fSV/yovuanY3iTKijV9cA08xPwbL7xkXQBdsI7uZaMdcGsQfZz5X0F0VyKGLNMs8xzmeYm7vTUzGBP6SpbY83HYNHr56725MMt8P8ENHmOMZnongg/+OCsy3uJIJJOIm71OPLdHXGXllFfwEv25D35n52ZjBB56gjWl8mjHbWluJcfprlvsEP0fhuwf4di6QlqOjPENzkbbHHmbQj8GDU9BiYt7Dcbl+ZiZWmONqeGwROj2At2bkTWh5gPwsM+4J2hsFn07xzAf0d4z7xqHfFP1dpv099JKLHJM8fw5/axR/5x70G+X7Cd6TD+lxAP+4UHF3bDwx/LTJMuhPk5xhY2xEOTqjBG5nTPRzhHZWnW+wgvM8zt8T8OrdpPFCfucin/wxxTim+U46TCJr44xhAr/7xoP70d3fm/GllsoGsPRaVHz5M5/8FQNhCf4wzsVq7EFmGNlJFb/BEbeN37nLG0fbmrrzGDZX6bgcJVRbrCJlAL8jFY1K2YydapwqHX2zHwQ+HTi1XpflN5hMg7qZQcwE6VQVteeqU8EpYhru9sbK+NxnPgrY2Iml+RGM+g4gG4B1QJuH2/wNELNWnhnRRzBNmW8UAe/93Q0UXClrkLag4Drbm3g3A8oxyACgxuo9nMtDjDP3GIxDWK1v5UGo7g5YWpiJ0fu3orOlLnp6O4syPig3ARhagJ96n/7Nj//oVVxz/CrApJ/9h88f/vxP3czrf3t/8Tr+TOWjsS4AMm/maWVuOpZnRmJzcT62XT1DqVQK7Koaor65I5rau3HQUN4YNN+CoYrqsrj6yqvxYHMuA5zW5HvxhU+msp7EGVpd03HbRHA2MEoYdRhT2tXqcNdUxIWBwRhoa48TPV0x3NOOkm6MbRhsc1XlFvBCB4rtIPqZ97pygAOAo7GhOvrPD6aiA0akchOECyocnwBIoG3mso7cEQBlbxOFh/O3tbQGuEMRrG/FAVbVFX8D/dWNOgu0IX3+N3R7SHeeUTi4UAwBc2tNrUEpFTjPrsBJ2604iPn7Y4DClgJkS2Vv8WfRevKjQQFrXXognCv1dV0dCWwVhjLRJjJhqaA8lFOQ66Pt0yFGgrb2cAyYFYR0J159D6NT3hErgNBtjfERhh/a5gJWTWXuxpDDdMKr2nDGcaDNYnZ5rsKhoUya6gHIOOgCst3NteirBtQjF9vIw30UhFufrCe8gWKCtLllqA4nsQqw6c4IQYIrhDpi6bwik5ZvqOR3Hb48lFgaCajkEeQzV/etscTLQ8GUGwGdn7s1N4PgOp70NVfJ0SeCT42xBsat8G49dAVfh9PDbPxbns7a0jXlcfbsMLQ2+8pMfVkcwjJuS/4I7CSs+qMOHSM4dQulYxDQ+HxLKNBdroW/yqqirhpwzpirAMbqGSMVBvjzsNXtXeSBZ2GQy5kLs1cdq/QwUwzlmPygIXfxYxXQ5sKItY8b0RPbGgmeX18HgOdzHTWDAxppgUoJ49cIcEtggI4SsB+D95rq+lhd3sVge2heRNfAqWjpGYhrN+9nGYvWDmTrxAnu3YG2grbIgLh0EDCZLa/urKltQNYNqCMz9FseoisApP2Ym5mP27fvxgaGRgFwccKxLfO3smHAq7WjG8e0B17RCbTGYk+slvbivWu3MzhlEMua1+p6AY+gWhC1uWXtcMZtkAXaHMILGm1lV6AwPTsVn/rYx+Li6bMxAdDaZJDvXL1BP8rip37iiwDBmcyO/oDn3Bmbir6BgTh35kxuZ11Y3oAO99LB/eRHPxLLgDT7PTY5HZMYwVMnT8SlC5diAWNn7dx749MJij/x8Y/FXWyWQVwDbivWQ4T+3V3dmXEyDli+f/9Bgn8zJRSMbcaxCR9MzC3GFoRzrkvc56LJzft34xD9ZL1DwZR14qfm5wAJU4h9WcyjewVt1p98/9btdOZL6IAlgIo8rc9jBrk1/n128jQcJUgTlM0DDGZmpjIbxEWZB+MTCUZu3rgV24C0oaGB5JfFxTVoO4/z+35U0aZ0MTNXmRJQ37p5E9tpWaid/NyyH7euXot1+LSruyez42YBLO7GeOutt7nvEGDkwXH7uZvgATS/fedeypDnd+isKbPvffBe1uO0VIhZbWYfmWVz6/qNsLa8su+29w2+G8VhefBgJPWIoJxvAZhbOAfTCbB1Ug3eGGTfBDQtAFDNahGgwoxciyxBy7m5WWQKGYOOeQ4BY9H5dYeDGcWC+A3mzPI+iGc6KIJu9YIHA+vo6ah5UKOZoNu04dZ+A3MZ6PA+9IV8Y+BRwarGEVII3WmiztqmH9aZb9ZB5p/ZUJn1yn0ecGU2jcEVd4noUNonD0V0Hl0kNBiPVYg9eMlzCAxIuv4rxtiijzp4Oo0CdvWlPw3Gq+vM1Nc53wbwHwe6LIOiLdFGStd0MOi3pc7MlNMp1cn2nA518Sw09FwUs7RdWJL+c7ML8eabbyL7SxlcUmfOAlI9TPbdt97KRUCdfg+PHgMEe/6EiwZzAF7L0CwAvMfGRtBJw3Hh4vmYBkzr5Omsv/fe1bjyyOX48pe+FNeuXc9dK9oWdz2YffWXfvkvxQg8ZjDXrF31xPBgf/zMT/9U2gBLZRkU9G2ZiR/97GfRXYwBx6QWYK5eNora2+OZMWYeG7SpQieAfxxPG5izSrq4Vbqy0NuMz2u1ZcqL82fJr/oGd8XspoOcBzFD3zpsm+dCYR55F7hEW+ECn4f1KshCFc8BEAMYeDV7FiLSh4rsi4sIBuOYotTRHshs0MBa/mZ/qT/z+dDLrO6Wxtacs40ND2OFT+HHKK9lzPA882ad260tnEP+nlmwHNRa8rHOkgc6Tkwjhy4eoFd0akanwKy8J2YWobXlK0djdGIm7j+YiHu8P0Bm749OxtXb97lvNO6MTHH9LM7EeCbwuLBw595I2p5xeGF8ei4DPS76rm3ucM84MneA7GLH0R0zS+v8bcYwvFnlzoJ6cH4/erMlWjo6sRnuRGvMRejKGmSxkfE3daBP+byea8CljS0dYNHaqKlr4nowB3bQv6tor7KmMSyVYVk5D/0uHZTFwsoGNKqO7u4+5Bh5waZZFs8a3MPD/TE00JvZvO6sCrC9i0PugHMnwCvfeTVp6cJ1liTEaauuaWCuwBLghPOnT+CkbcTXv/1eNIKr1BOZKYuTaxDS3Z8N/LQ8gMkyWPN0jt3tzPTHQF8rfDybutrMfsucnDnRHY9fHIhLp7viZE8DeLkVvu+Nq++/z1jBHeg5zxHL3cXwqxhCBjK5ILPfGZ/6osiIhwHRcQYMzWxV//ABfOwOAwOA5ekkqjsTS6MXaJJXgcHUXeIl9YWYx+fnM3nbfgZofSa6LwPc2j1ocKx3lDn1Tp4JgCwZzLVP3iOeEXcUzzzMRZIi+1U/34z6IiFEn0/MYMDNIEhRZ9xgSlGCih/IWXGYorrAYGSeD8A9mSCE3TJoboakfTJgIf6TbmZZ+ixLLWp7M/hJH9z5Zb+LID40A3/k/T80dumTyRyuYtFrg4n+7TOkQ2Jg7hdfucCUL8bubsih3rY4d6IfXwsfCL1d2irsz4JBkpVVPoN3PRwXmusPO1iTMBys+NOdXwaztAPqTKfZL+1rJjvxcvx+bkkp58a58HvHZZAy5w6eSDzPP7NJpYV85HyrWzL7G3m07Sr8nnbw5RtvvhHPf+TD0dTWFK9863vxE1/+ceymeGMGndoWf/i1ryVWf3DvdgauDAK/i64fHBqKwe4O/L6GGOzFj5lfjuvv3UI+isOci7kugvsuNGj7DXb5u0zhd8eLKvKsCxf2vRzfSdr3dHbE2Qvn4zo4yLjEydPn4t/9zh/Eu+/z7L6uqJf/mXsDqGYf66Omf4ZucaHTjGzPpHJB0+A6ShtecCHB3csmMR7G8vZBvH/3QbRjU9w5m4v5yLILqIf4bO4u2OZ3a727cDo0PIROb00fqaWlPX8303dvbyvOnDmVY6lG15gVe4A+weON996fYDxm37anzFgqQ3wgbqODOY/aYeewsx1fHXujH2ppPJOUnCvLNfq782dZF3maISb/WYrTWu6dne25GJWCJO/Iy+g5/0wsgh7w7JjcGfKQd/wpaDeI6A5ur3WnfSHrRZxGPjYIbZxI3yoXzaW7vIkcqY/qmHN1jztSTIAwGG+yl2ORVsqzJZDb25q5Vb9OXbePvqiG3rTB/KysFWWrWtstDYfNwJ92od9n6oFrVy0Z5a6tgYG+aMDvlyY+w3EbRxIrtLdjd+y3NEY28vxF/s5d4DXQmr6LE5qaLCdXlcH+BvS/9HeR0bOG5vAD2tu7ko+VHe28ekIdIY4y67YVvq+tNxmrMizB2tJaGfWNtTE5sZ68/dTTJ7gPvQkf6bWL7Y/wR8dHpqOzrTOuXLocJ+AnF1DEk+4yN1nmzt07me199vSpuHDmNPZsIHckuLDe2dOTJQ/vjukjFItkBpRVF8qm+CQXdum3uDM/4Fv52kSKHuxWh1nljGXHEoWMbX4NrA/9yitqo66xOXGbu7Ed7+2b1+OtN16L0fv3Ygnst7q0mDtrHZ/2U/qUeK5nDbUjry709PYNpK/l7lTL9rR3deVClOdnmr2u//75z/9oDIEhv/fq92JocChODp/M3TdiJM8/FMv18feXfuqn4sPPfyiuX7vKM5FlcIFl8IxXGow2wcIdwgbol+CNRXC2NfdNCnA35SS+7wR+6Aw+1jy4SZ9wlt/dgWRCjwHxRcbkAtLTTz8T33n1++AlMC1+hguyG/gdZqivi835adxzZXUNPitlHMOfvt2lteqiDt9bxld/xBJjfm6SQ/oxzJPfea6C2NNgvYmVBvpN0DmLL2vy3NtvvZPnXW7iG7roYzDYxSqf43xrFz24Xp/IA8iN7/jTdy6GYQtd6LDk4g7yVOK5lnV0EcnFS62bGFYdoX/Ujs+i3jWzHwKDw+qjpqkhdzZVosNcMKwEqzaAz7Sx2lQXJt1Va0WWGnimjbn3vAFxsXHkTWwOQpmfHYlNjNOh96wy0dRsWdu2xMTuYnVnWUVZKjPkpS6TwWvgU2PJmbCDbDSgT0ysqIOnLNtjoo56SZ3ubl6TDLHWxXfwpibTgHo5vH5EP6x8ccRbDGp1Bj1TcYN2V5+wqbU1ZcW/PYfLBCnLpO4gAxXI/j5t0mH6h+5EVqyeYiKpC4uVtKsP6OJBNff5XBPl0/ZIA2iaiZvouQpoKybW17VEtGPIMuA8V0RRz9g9o8gSgCbL1aEPjuD7AzHTw/axYi4FF8nFtHOAvQNgZ7JbJfN2BKZdWJiL8xcuxApYf3tyPir+zI+//CvbAC63FrkCrVLT2XQ7/DsfXIXp3oubN27mFlsDBq7oVFRpzKpToQ65HRjl09FZKKl6JwKw7iQaZNqAcWUcDwY140swihZOUJjgiQ57Or9BZAFcmeARgluFhCGgkA6itnIjLp4fiC987sV47NJQPPXo6bh8pieunO+LJy4Px5NXTsXls31xerA1TvW1xNnB9jg/3Blnhzv4rC0unOhEmbuQsB11NfvR3lKJcmmLxx85FY9doK3zJ/n9Ujzz5OPxzONPxKWLF6K2QdAQ8cKHno69EgK9shjDQwMxhCOQNdDoL3ySzAnP+P+HLxn24evhh4Ku/MlE+5ur2cXrP9yVrx98XrwS1P9Hr+PPoFTS0S1etm9ganVyJmoBMM0dfdHUORj1HYNR0dIbNW1DyJyHmRoEpA8YUExggkU0Tky+fTUacEbWcR63cOjeeetG3L11HyVuGYcVlIZbxutg/DUAR0PUAwDaUAwe5tGKIJ/uH4iBnk7mrCyWFuYTbOt4LKH4Oro7Ec6qaK2vCdgVWlq3vCb6HzmDwnFxBQ6AsZ3/HIeDox0Btub9YGsnVlHcqwBmM/qzbi3AzoM73Srk7g4Pu6xEkfzn6GowxKx6jXS5h+NiKN0W2YgTXg3fV2AP5UEsW+yj4GtRKG75y8OBzbLC8NhinmwOvRLgIHjoPOi1G/WdXUXfUW4Z7OfzbZS79f/MOmCQ3s0bgGugt0LHoSrm5/bjtauTsXTQzJgYNs9MAaZDGcz2WQYeuLMRZVp5hCPFPNfZHjJbJ4BOHjBouJlAtLZsLy51NUb5zmrcH3/AY8sTuGnI0vjTR7ONpb0HJR351ql7CBAtqdIsEKBNnTYdXBe3WlGEOr1ycNY+9dkoFGU4+0r/dfCcNx0oQVZSDf5UXhIkoX0NnmjwpJeLBmZ1mwXv94Izg4C2J8+cPjsMH0mPYg4LcAp5ud5AsvOk0+p8qDsMvBhckZc0CiWAzPT0EsBrCeDcDR3q42AH/ba6ko6w2scgi9mc8s4BxtODeirsM+Mpw1HQyXUXUNbIpM+5g4F7rMvmWK3Fbs1kJAs6Qgcnn9/VkzBO6sQ1gIELKjpqyqxkkX4N9c3wT4m5243xyaW4P4LsNLTH2NR8/PEffyvefu86bzNxS1l2ZvFh9oTZzzop07MAr5VNHMUDDD8aocKSNS30OWJp2cPRNzLAryPpgk9DQ1NUwX8e9lNhZg000qAduY3YMZZVx537k/HNV94AIK3F21dvxPs3b8UNdIFlrgz+uX1S0O1czfL86zduoycMNNQCtgzKOn4c4R0cSp5n8FLDevfm7QTIluVxlXt5vZSUeh0QWTiwVRmM3MMITk1N41TeA/gNZb3oecCY83393XczQ9eA3ZoAb30L0Olh2A/SuXCHhgcJK7vf+ta3GCM8Ay9qj5ZW1qMEyLp580Zuhdxlru2PDtPEyEhOWzMyJoicXVpJGzg1Npb1qHUet5AbOcAsCyNRllyRHjr1OpqTk+PhwbfWH98CaDn/lquBw6KVPguIDWZn3VDa68dRkTfcfu85KOpiA8H11XV5ZoMgzqCMO6jacEh0ZgQEBg7MBncrdxv3u8tBcGjGeRfgugQ4tU5/ZlryrDpkogsnwe2uBqoFjjp13QBwHTYPOcvtyPRpg35YLkWnzK2tPdh1gaClsGrR3wa7G3iO8mY70tmA5TYA2AUniJnz7bga4W13uhhcEILBroD39gxkiCMMxOsgSEOdALP8dGB15gxcqB/M5JXeff39uagn0PUl73kgsId0S2fBmYEBHdMKMIzOAmRPneDZB2KMzOjkb4Ph9j91GwAqy+zQF4Grh8j5qofXWpALMc7s3FzySxNATp3gHOgoG9jPnYQ807d1iZmuDORYcksH1O21HkhlZqh6zbEb6HUhwHmzHJeBLLGE4N1M+3VAu/1X10lfF1JX17FJ9o9xS1tLpZlZq6OlvezCxlrCxF0eBrLtg/X7zaROvHAgF0Yu3rgIpQLqMJPNrC3xAF86x/JlBreZhxYcrSz7g0zrrBxjv6XFxbSj7rZwMe1rf/LHWZaFj7JW+vTsbNy8fTO+8pXfz8UtS2iJVcykWsZxMRvUWsnW2nQh6A6yaz96egZicnqGybW8RX28f/ValoJ6/sWPxsiDMRwh+BoauCjx5GOPx9/8G38rFwYWcMilqXKhLv7rf/1vpOxMT82kbLkLxfH9+Je+lAta1mp2rt1V0NHWFH/5l/9irCwt5I5DS3y0NNZHR2tL1oqtQX+4i7Stoyu629ujx7IQregOaOWCo8FHt3Kb5e1BbJ754a4QS8mIb+2XW7gNwFiDvg+7297ShDw3wl/KNfoakN4Ir1m6y8WQWniyAvmtrIIHwAiNLgZAH0vGuPuwsaE5+baBe7o6u7PkkiUz2sAg9ejFSuiqZbOcmtmiOmm1ddxTaY37Pei0Evt8dlBeHWtgsS30nnWFzaSaXV5MfeZhvZl1j5PsrhzLcD0YH49RfvdcA7c+T8+aDTUTN+6O8Pli3LkzFbfvTORZXbfujMTteyNx10W/iam4NzoVDx5M5aLtyPhsTMyu8PlszC64aLGK3djBuZ6lzRUc6R0c9xIOuZlpYJqdA2TChcjddNI30Fc7YDbXQyxdoaOlvd0pbWZm5iXwfE9vRyayaGqPDnfRaa3YHRf3D2IXRv06tlWcqz7c2UYfio2gl/b/EHo+8+QjOKhl8f3X38cmgme018zvURl6CVleX1vB6XUOarAh0+lkGoxeXttEP5bHJ196Lk4O9cbi7GI01TfFS88+EkM9zdHTBv7bWY7KPUsy7KTOu3b9JrrxIdaS3/jM3T9iTXWCel7c5aHoqQ/gXeXPMoIGTM0gFNeJmRyD+F58Jf7OID76Tdk8DmKL19RD6lid/sRpPMPvDe75D3FNvGUyjn96jdd7v8/Qh1P/HX+m/Tapw6Ca7avbDOj6fIwJfyMfvG3L4J76zk4Z4PBZBt3ymbRhoC8D71zvYoP0MBmnKH1gtm5xhoK6StXmODfRmZmEwbW+DNZl+ULacSEvA5Y8z4QL2zDj04CM+tJnSsfEZr74W/zoPWYLG4jWvtj5zOSkXfujPyTNDbrngbDM3ZnB7rh49iTydxSehWGWoXXdxUvaDIODx2fNqOPtp7bWIK5BDRfW3eFgIFK6GhBy/sSKBhoNromlxaTiGufMAE3qbq5xJ1LyQf40qC8GPczvpZuJJwY8tX8moziPlsA14HD9+vW4fOUSdr85XnnltXj++cfBSq/H2IgHtnfEq69+Lx575CL+3UIGbJ557vl47bU34vOf+1y88ORjcef6+9EA3XY3d+Lq+7ewza1Jy+RN3tKYWc95l9YuDKW95h75xlKI8nTiCK5JXoCHevp6orOnN37zt34b3XSYC5zXb48HaiF19eL8fPbJBEQPv7WW8ji0v4kOuo/emVtci3Hw9PSs+myR90K+741Oordm8ZFmY259Nx5MLWYwaGx8KoOAs+DIJfTPLPpyBh21sLCKPTOQt5kLN55nIk41IWF2xioALkivcc1CZrsugm8nppZ5xlLMLe3G9AL8cwgGONgDxy+nTXVXjMkynpWStfvRwS5+yzOLC4tZNtKSItpcdycYFHQ+lV/tu/5UsWhX7NjyQGr9nwzE8nlRvgrfAD4Xm1h/XlZ2ocFAY/pk8JcxH+UTccrFBRMt5HsTPuRdcVdbeyc2eCvasFEupB8ngCm4YigX6t3Fp17Y3TURaj+Dmu6A3Vxfy774cH1NF2Bz5wG6QGyUpWbQs+5s8XyVtrZOcE91bKytgrkOcleG/VZu5F31tXhPTCQmUY8VY0HdiGPxhd1pYWBTWXLBQ/2pLhFTi/NygZfnSgd1g/dDycyexvymX7QE75w7ew770Yb/1R2DAwNZIkp5dddkd09ntLS6OFJClpXxGvgY7L1fGaMP0C3ltXHmTDf4Yo253Ur5doHJRMjdzf147PLjcerECex7fdEXaGNw2T7aD4Oqzz//XJ55k4t3CJClF8Ww89jocbCQsROxn7rPOXe8zl0u+jKOYmHXGAF+O35uO3rmdFdX9HJPI3xgENIM7kn6uM3ArXs+OHgy+cGyjE89/VTu3NxaX4lz587E4uJ84ld1TGao4+tkiUn63gpuGhwYTNpbtkZe9Lw1a7CLmx2DekBdpE7KuZRH1amM1QNar1+/kTtCbXN8Yjxl7I3XXhPMR293T+4oNZhc29wEz5THEXPZAO5phi89X6ALXdE/dBK9MRS9+I9tnb3R2dsXvfnZQC6UdHT1xMDQcDz77LPxsU98PPWbuK2vrztOnzmTuyvQuhmYlR7FmRlwBzIknjKA6w4t40LS13izujgXN9H9hZ+vrUOv8Z1zkzaP71zw0ZoUc6X+diFP++8O07q48sTTmYh1584dG3hoG7nL+bQN55K/tUHaWneWpB6Fx/1cfWBsLK/jM3EFQpFtaAt9ibfl5S5k2kEVB2YX8RXHJf6ud2cY82K8wxK4yp8yYrUDf1pWNs/noO1K5FbZNfjucysZ7x48tYn82acm5t/xuUhpAo301B9J2tFGLtLzezrhPMdyQlJS22EipZhYW+luJscBiyPz7tiyooI7bgodJr5PLAavyBu5mEo7LjSY0IlppE1k0LnhOSmPPtA++Zaf6JnxMn3RPBOB/kn3TCjgb66KPe0o7Up3XyaGaceNMep7+Wz9VWlhn9Vx6jd3iaKpMmaZeg96pd5yzLRpX33vIEt8hAyKCY2awnt8IIU8cJc7wP0MRvrJVmJU5kwfO/uKo+rB4pYhVte3N2OLS7tR8WMfvfIrHvp3dChBXHUvxf37o5mhNY9zdnSIUw3DN7QjvCjAzg4cFxyehiYPKtNZNVvWetESDxLgRFj/zTptMkAzDr7BGZ0jZykNBJNxxITuA9DLsp484Hd/K5pqj2KorzUunxuMDz11IS5fGIylubGYHL2HglyKxy9fiO5WFBska2+uCeuEW3+rD6VrOQe3b585NRwXL5yJC+dPxfmzp+LRKxfzoI/Llx6JJx57NJ596sm4fP58XLlwPh69dCEunOiPsydPxFlXTz1ABEesCWDmSu/6+hJ93o0zQ4Nx6cRpxl8TvVyfQgdDMPs56Qq2QlawjpPHzCDlMnq+jn/64nfnp3j90Oe+fvg6Xj+4/4de+Zmc8PDl35JdxbIwOh017R1R0zsQ+5UYh0NAt3yvcMHhGm+zMM1w8oRp7zXjbe6DW/H23RuxNi+oMBMJxtvBQFY1Z6DQoKxZbQaMKmijirnr1CnGSPV1tkZ7a0OsLi9ktqXBYpXbAQ7ZxhbKAgY0C6qW+a+Bl3Z3NnPlu+/ccNLK7PQMsjwcU47v4bCTZeDyTRx9LExUeVhFJ+PDWNX0dERdb1cGZDTYrtbnjou8+WED/FQwbNrVr4Ly8DhjtOxUA3yDmkzFUmlgROHHecqFA6eYcaezxPeyrSvhxZIEX8LwZjRsbwJQO7pgBQzWkQthOp+RW0XdTqeD6M0GyoQT5TifAhVwXyyPbsabOMfT+9bzRuHyoCPkIBUfdKhA6Mv3cWR2N6OGv1vMdtleiRquqdmjfWSn9hDQte+2UCa6HCB1uBn9Nbt8vomyK2XQSnBlXUO0YtTAtwMDPRgZA0EYE8ZsNtw67SHIydONAO6t9a3cbuUp9BoVV7JdVVdha1iktGVTNAyyu0BP8OkqcpbmQnnqzNUzP3s7pXRApZygwMm2xp+LBo01RV1R5ceXhxypKw72SnHq1AA6RMXsCmoNho0+8+/AAGUaVJQpfUm+9mauMzMqFajP4J65+dX4/d/745iZ9qDC8jTyOs1He/RF4aDPyXLcU4P+0+hrJFyEUsO68lvwJE/mMw+XdHrSQYHfSgBSg/2uwtuPrIvOlPM1IHk7gwolvjODVoMtkNZhFvDokKXOrKqNhfWdWNw4iD/85qvx4ME4Dqz1IjFm/PTwrzffeDtrWXpw2ejkfLxz9Q6OzWpMz6zGtRsjcf3BZNwbm45XX3s3vvWN78Rb796Iscm53KLtNsr790cA0kvR0FobPcP90QGwGQUsfuf19+Le+Fy8e+NubuWeAHCZ6a3TV9vQGFvIv0HZXkCUDqqBRnl8baMU12/cYYzyvYFixinoZtzWf9609ILWlXkVlDN4SG3mYpGN68FnrlabgeIOAesVu+hTCeBx664gJIPQzLMZ0VUVtXlYjYEXSxEcwidmu3qIbaO7KXBsC+cD57m5JTraWqK7vRl9BJ8wzRv0yewZS4W4SHYEwNC9MdOsr6Mj9aJyoiNV2ixlaaCOxqbUDRpYx+JhPb3onsxOA2yYlScQMrDgVmABRe5G4jMdV+tDw4Y5Ru7OfquTlI91+MYAvTKkw6L8CwzcwmzNfXdJWFbJAEF/d3safbOj3CqszsuFG/jRTCbpZMZ9P0DW+sAGFpp5m8WjvjJbyXG5G0RnWmBhlrQA1u2u1rQ1AGqWiSBf4Idhjg7o6CHEnkORQR4+b8LeG8Qs4VBlZjW6W+DfAq12AF5mihqkN4BgWy4W+GzHYia1Dpj0M3PcBZMdnMR6rj+k/wIp591r1dbHtZfbW9uzXZ/X3PTwQD8+N6tevKJ9kscMACl4uUhAn9QDCYTtN7ysXHs4oiBLHZAHQvIzz5qgHRdyFe5a6F9ZQw94hjLt85Rn+cXFIYPJ7ggxIKWzc5gLaMU2bOVd++Kha4JGD6GzbJo2RPpauid3H8Fv4gi35QqofQl+3UWgni1KdbjzqCod6cxk5Rk6ejpZllNYdnEAR3qddmGqtHU6F9JOQRTPyaPSNdvCHrnI5SJ2C3S0tJE60uwrdbg6Tqzn/Ouk6TinM5398mBo7D4OgotbHlBorfKu7t7cMVUPLyvXHoKoHVFm1JfaCxcCF1c8BHYnF2qlqch0CX1kNqfO3a2bt+CF7QzerTImnWlLn7zlDgTk3zJvBvTcTbK6vh63796JWzhEZr847vHxSfpbga6bi5GRB/TJ80lqYhTnsAZ9cvmRK1mySvvh8+emZ9EHLTizV2hzLhbneEZ9M87sItjxQvzyf/VLCZjnaQ+lFG5jPznYHX/5l/5LaFYbd27fT9nU7ooyvvjjX4gLOMOWU/LQWXXYxvpqXLp0Lp566vHMiJOXq6qtqVvCgV6I4b6+5FNl2rcmRxMMsmA+Cn2kXnEnZVOtQef9dH5y5yxv689WlcPjzGcemsyc5sIBuq8dntauDuDgunvAcyKst21t6ywrh90zo9HM8Mrq8qhWT/KSVmbgW4azurbxoX0vAqDqqvqWdvRTNfJRz3iQLXRPGX+bvGBWmHp5j/743mbut7YPY31zN5bWN2MFfT2PHp5YcOu3OxOWMnvO4JqZd1Mekjw5GyMTMzHGZ7fvjcUINuzugzEc8Im4eX887oBxr968n7sPtFX3Rkbi6vXrYPS+eOmFpxmfZzrAs8iKmKep1fJ8EBV+pMOxtVqK73/77WistnRWR3RAl070S1NdZXQ1tqL3y+OJJy/mwsujj1yIF154Lj750Rcz+PniJ16ImZn5mJ1nLqvK4s/8ws/EJz718Xjpox9NObt27YOoOtqOZx+/FCd7u+PCmZPx7BMXY7C9DuwcmUThWQS93WYQFwc6v/Ldt2JxaQu+sCY/jqF029qE3ug/+Ms5zIx3ZNOFPAMj6gl1qrhEHKb+V36dDxWNPO6uZHWtOlCr6EueOr4uA8oZQIB70bm2pT6yXfWnukYzoBOrTLoTJZNt0OviGHFWZhZr42lTG+fip89TP4lz8lrahNl8Oo75VvaBR6YddyHDt2U4fa46UVyUfeKe9LN466Cr39SD9kfezRrVyE6WN0jnuwicHPc9k0bQF2JGFwocnyVzLJ3g+NXN0jh3BfEM21X/2c/Csdc/clwFBvQP+2PSgYF+nXrHrn0xa3gfnT/c1x7nzp/MxePy8hp40F2oRYDLlotD2ekpn1sK1YC3wVGDGmb9Z/Y9ekC7aZBHehmYUa85Jm2cgc3Er9DJGs7uEDvC99DO16Hf036jZ6xvbSkaE44cp32vwQ/TrjXhQ1tbXoxxAL9u762hG+/EwGBPrC2vxze++Vo8/cxJ7O00PFsbXa2dsY6+euTimXju2efQpY/j42/Gt7/97Th/4Rx8WhVjd2/FAXhX7fX+7RGe1ZR846400Y8lB1xMOwCnebBlWe7Ahx8Zs2+D3YsLs9DHhCJ5SlodRF93Wx78eefe/cys9SyfW3fvYmNL8QS69Qq+fndHa7S2NfNuje7envBQULMvDdj24wv7ewd+cbe2Cjzi26oDZhxv7Zfho1bCT6uJ5frRyWbqezBqa2sz8+tCi5mZFSmPXWBQdxtA5gzSDlifv7uFnx1x8tRgnhHQ2FSHbUW/dJ0scBY6embJAP5qxikMNItd5FWzoA3CigXFNpaz1P6LIXO3LljPxS1jHXmWCTyeZzlAW7Gx+C9LrtAhd07qJylg2g0XKMXEBT9Zgq7ICE7/HJpvgeFMcrLslTZxN+UI7MN9sFDyp/1w0cpEUOXHzGnrlLuQZLvKdxG0K/CJcqYek9/93dIi8mxxVqCBtEIfmARnsM4FCvGFu4M9vHUeu7CGv+/1NAiWKfSGKsBM5cxcZhxiEXcZmLhiqSWYLGVSPaJNdTFBHaMciaFMDBPTDJ8czp0BLsJniWa+U48p38q8mbwG1FfdiUP/XChRZ1hO0vInc2CFDfGJ9eSZR9iCccDj6IDdHca0UwF22Y7xsU26VBbtndAKHtvbdoGWTh5iKw+Zv8pmbDQ2oB7sjoyICVxczNgRL0smL87PxpmTJ9IWmYznTglxukHK5rbOHNP9kfvx6U+/nIF4M+E74E3nw1YyGM946uAjjXMDOOZkf0+8+NSTUQ9995BJ65Wv8HN8cTUO0IVV+BUdyLs7KM12NpHXUqfr+ACXLl9i7BtgwPbkP3Wb/FIEmqWF/ODh6bsZjFX/GSvRvsgfkDj9CH0j+fDlz3wmPvaxl+Kdt96Cr3X0D9IfMZvc5EIXcV0Qcx7ee+edODM4mDvoNxnXOuOam1nIjHyTZFwUswLJPLbZRA9/+p1n0Rm7MON+dWUJvAw/wif669uldXCZu8rF6ibyVIQ7Vd0N0NAIhsJf7MLvbevqzMNQe/i9C/+vE5/T5GXP5hoaGsqz6/r7B5gn8ARvY5IextrFvLXB0wbZpZN+09nz57Kdhdnp5D1lNW0eNIR4ceLc+bT/o2BVd0anvVSWmFDpLH21j1nGK+WP+2jbt7+rD4rFOj7h7zy3grnRBhZ27QAZ2UdLY3/lEfjO6w2Aa+fcxV2CH3MXALKmn6FNEnvv8508dRxM12+H2TJh1B2O8oaBexMtTXzTR9Qu+8pFNHS+MqMv7QJiHjqLHtne3co2HdcBQ/FtEliWNOYZxh88A69IaFVWsPnwUMKCxA/QEN1i2wdgZOnl2X76zHKg1T9yp6R9QRdrZ8VSeY4jY8pYD2M3jmhSZ+IO7nSs4pDkYj4zXnZ8MLp4RF0hj6s7vcYixtvqUfrsnGr79NfcVaHOyoUAaJA2UIwAdUyO24UOqT8Z0AET7TyZUGqShwe+Ow/u0Pfa7b1t2uaZ0GsXG+mcmdhjLEu/UvkBGCUe+MVf/HNx7tKVaARvnvvoh6Pif//jT/9KJQ1XBZ3ZXwXMTsZ7791IopbDpB7C2tGKg48x7caAdbV3YfDq45lnuuJHPjsY505XMzOL0dPRxLU4aotu29a4uqWpLrPArb9aBziuYiB1aGCzSxvhtFMDnXEFcPTR5x6LT7/0ofjEhx+J55+6AEjuw6BqqNvi9Kn+GMeB8kRqM+sULgm9k1vsUKLMoTU9N3hbH2xleQ0BLuqjuYI+ieNw7879XBFcRAFMjo3FGM7ggzu34xZOwm3e169di9defTXexrF847XX49VvvxJTI/diBwWyPjMVN997F2e3Nk6dQ/H2dCdT6jDnyg59OoDoGi8/LzInChCumBr8Sa7MT+gsE5IAOF8K6X/mxYT/4Fu15MOXbduWdZ78LbNPsu3yWMdZqsRBq2/r4hkA730+R0EYoDRz3dPXPUTU8jIG2m1XBh//4GrMV27gvNJGaSkz23Y295k7FMfWWtQyXy0okfbahuh2VbC7K7P6WxoAOyjBRQygq13WO9fpzAx7FP8eAGGVeWlubsC5AsDAZwZ46nDCBi6eKGgGaY7Hki9/yTdzy9uVP2uWt6JY6zAAbtERoKucBLl7OP4qo5p6jQU0l9T5KhrKdvmfCi//Zn6QlQxG1dJeGTRSyMw+VuATsHK9Qdu8Ne8t5iIBiIbUthirCyjbpf2o6+zK+dJYmVnntTsb65kZCHdkezlOlIVZ45bqEYxsTazG6NwMTnVTNFftxcnWijjdVBF90Gqo+jDON+7Hlc5qft+PU80VMdRQFn11e3G2uzYuDbXG2a666KjZjcHm8hhoiTjZ3Rinu+rjdIfGfRPg2wWwqwJ0dmBomIMGjWgTzm0zTqcHyhhIqI4TJwbiypNX4hOfeTmdj0Wc8TQi8NYqQEBjbXkKszktDyL93Dq3ggFVgWU9QACqhsttTZmlDB09UE5HxYBBZkFiBAQIBiMNarll1GCZB47uosSUJ53QBCk4KqfRDXU4725hdwYkv/xvVovOnH0yqCRwdT7NroO6PNea7lvoizIcolZkfjbm51bj6rVbubWvrcOdSD10l/kp0/hZU3EZJb1DH80uRqcxZ2aBGZwxkySBIErXgI1ZIm6PzOxOHS+dNYybQFM2kBZmKDt2wWIXytbFB/ssXc1kMdNhF4W9vLkTv/vVb8Wb793NGtBu/WqHL139NVg8ODiAHjXAWU87fRjzBkYIb5ZJ58ZoZizWYZ9CBt2i6FZNT/M3sGP5FyV973AnTp47FR968YXoPTcc1YCOWcBbbQt6ohYZqG6Mj33qs3H5yqNx4fJlwEx3fHDjKqx+gK6oSWMosPdlVpz1mT+4cTMPRt3HMjsP6uRiqy2Ajr81tAaWpYlBBzPCzTJ33q0Zanav86zTp33oRafUwjfWfG+Cvh6W5ZkQlj6ShuoWgyX1zK18JIjRydc+dQKCy+irz9DZ0ZE2C7YJ3m5FHwmMzHS3zm+5ss7zXLTQfrjy7U4yM4kKYILzBzDQIVIPCpade/WmQEmQaBkt593gu8FLAxY+Px3yh46UWymttykUEwgZUJCG6unMpmLsG9DArBl3HFTTZjnPyexSaCY4EVjUQcMT/X30BcAPXymLZvZq/IsdNpYhOMpMMDPx5T8/7wGQOhwDEkUwFweBeXeEggkzrq03Sc+TFio6nUF5WdBQyU8X/dx5oxOobPi5esyxKKdOtrrYslbHdsmMBoMS6s997lMDy0e76RyiMxlXDfzkgVDe4WJCA7LSBC2dd3WoNDMo5gKzi5P2wQC0C3FmSAuCLWFktpK0MJhh+RXn3TmvQXbc8eShyb4N6hn4U6Wpc3SkatB/tuWBYC7uuzhiULW9BZzT2o7zYakwAxI6MQXd05HkLZBTH0l7ZVpnPGvl0yflOoMFAH23sHvf4gKOh9lRzJkO5nEQzhtcBLTUjo7D+fMXUk9aR197Je/5LH/K8w20J+BXb3t/AaALMN/YAD9D26L0jMEe6OK1zK28Km/moXbqaD73zADn3Z0DZrEU/QGbMAadEMseeH+WuROEwkfKjosVmQEEj3tdS3NLypYZgWaYrcLLBtnUf0WN7CKgJTDOnXJ85zPkJe2FoN8Fof6evvzMhVHb38IJobOpa7kSHUPfobXfSxOdbp9n2QX/XkfezOKfAq85J5Yl02poywwMvvnmW2Db2VwYcQfcvdHx8PDlb333e3H9hiW6qjMBIA+TGx2J77/2Wly9fq0IrJVXxfjEaNwDN6pj33z3PQC8h5kd5G4GA0E6rrfv3MlFh0YcRemDlMdf/Eu/nHrOkmRG83VkPWDur/+f/kY8++yHMrPbpBgPT3PR4zOf+ZH4hV/4hTy7Q5nLzGQI9ou/+PPxI5/5NNcYbJ6DImb5LcVf+qW/GC+++OE8T8GFjpw7BMtAmrrW+XWBQOyyg0008N3dBlaXPjpY8I58KS82oFuFLF4vf3htGdg2y2MyGhettAfynIv4sFoh6/xiwFnbpnwp59p4bYB2q1wcydhNlTArzmCrBwGLxSyNUQs+bWoG28GHia24v6oWvYCcWnPfBZ08k2rPwDQyXw29xJPQvx1c/nNf/Gz86MsfR+eLrfawZ5UZ+LAutGWnPAPJvshIC3NL8fYb7zGmauwR/VBWkhWRC8ZVg5m7ePk0U1WWCyDVldr2NThpF57ciBt37sUsfoUY4eRgbyzNTca9mzdjAt4QWz0CZjnZ3xlIXAYxXVzWLor5fVsf28UvXU9LGL3+1lX4CB2upmSeDYKod8yONEjsS1+MYUN3/+cnRYBN/GKb8p8v5UA9rl5SBpVpdWIRBHBBoMjuT7+Fl3Lm/QYIfBmIsc0MrvM6zirMbHHazqAzP9WDyrUBhONxaVMK/AalkI0MUvC5L3WPOic/oz0DOdptA+7KvLbkWF+ZBGL7Ygh50zZdgDLYZh+O2xJHukitfnL8JiDo9KsjXMTOHczIgQExFb86xPtb2tp/EED3WT5fmZE+6hivsR+OW/r5u98n3XgXto8x0kdtXs4BvG1ZEhcDT58czDZNBoAAqesL3Mt4acf3cSZy7nqEBj7L5ys7vhyzC6NiHn0Pa9VniSqDgrytJW+Jom11pJYIMhvQsFSEh0ceeL3BADA1XIBcGTKlv8hHY7OLoOX4ymDi+fFYXhmPByPX4v3334zh4e6YmZ6It9+5GZ1t2NzDUqyDK071Dcbjl8/nwoJn9hi0vI1PbTmwocHBuPPBexI3PvTcizEwdDa+9q3vI++VGbBxV6T888mPvRRPPHolnrpyKZ5+4ko8ceVy7hR44tHLcfniuTh16UJc5u/ens7oaGuOFWxmOXLb09mWmdS3bt3JrPpzFy7F62+8m25VS31lXDg7DG0s+8dY4Vt5Xb9bu+KiiztRXfTIHRUoNwM9YvHMMIZW+xBPH2JqdobPKnIBtRJ9p49s8hhONDJcgRwVgV29bbFpRfk+dgs901LLd4fY8XruYS7A2nW1YhV0MLNTAc2BADEx4Tk1+9HR0gjGK3EP/IdesB49QC+fo7S4Q8xniNttQF+msQn/CT2WZwTkPceHe6KvsCeWwfIwTEs0evaDPNmGLtL3K85usLwgPjI6S7kxWUQec0HUuu7qcOWhDv4z8aG2Th8IbAONDOAiBQ8Xbg0e7/EMsajYAt1if5A9s4kNvNlPk0ykb7GIxjy5sAG/ukihTfIsN3/Xtpl57MG1pa3dcNehSU4uHHu+Qj198D79AilvopjPEk+qLxppy+eIp8UajkNdYoBQ3Kl8JtZCXtUp7iw0ILm/exBr6BNLl7Rg0xI7Ytc8yFp6dXW3pvzU1Cmv4uvDDPT7u76AL5NcMyAnXfC5xM5bGy7iGyg9itmZbeSTuT/YiamJuVhZ3ckyeO5W2+PzOnyuRy6A92jTgKrYTD/H3Y0mHKyvLGGzytMv8dmT42Px9rvvxM2bd3L3idnn1uqe4Pr+3n7kciN1Bp1N2yx91eLuzHdRSPusb7KHLGzh61r+Siy1ja5YRadML21EGbxRjm1yd4JnJDRhf034sKa+Z2RpU1eWl/At8NWwseJc+dO50PNT76knxbzSzLf0V2dLf/1o+Ub7YCB/cnIySxXNg38NmErfNssUtbfmgkomxTEI+e6Qdk4yzo2VtdQptTWNUVrdyLbF+jXiD+0Wf1cju0B25h/BQ8bdxYnlgh+1P4raPu+D8LBuF0VdrDEZwwXUc+fOxde+9vVMeHZXged42U/PnVuE3v607OrqSnHugGdpuICwg74x8QNxSLlXP+t3DA/24cP3ZtlJz1q7cOF8XLx4If2LATC/SRguMHa7sIDf3dvbF5sbazEPRtT+iuNcZFRPHGN37WpxpmSyYvEDXvenNDepR73g32nTH+IPeUOs5rmnVeID5r9aWTK+gk7yfKwj5sgyxkdgRdRY1NFIGfbGChOWOecx6NO97Iu0rOSDIot8J222+EB5MjZ3pM/t97R5mO0iOxnohk/h90N9ap5rkq2luip29vjb72ifflvlxeuOtLXcm6WVvQf+KfNcy4f9qlIvOO+87aNoptxrmVeT+mD6qOC79K+VNcbt71IITwpfEr7lWZ4NZpzS6hk70CJ9emSjFlof8VxLxFfJT86ztDCLEN2SlRO4f4e32MDAfS7c87syqJ5Vf+UOQdoUt2YckL7l7kZ/Zxx8mbTdwofaLqEn6L9Jwzl+nskNmQxiGy52H2Hfkw7ce4Rc73NfPX3d21yNjtbm+JGXX8bfWY8Vvh9Hfsu++Xd/Ggmoj+rmjrg+vhBvXBuN9+7MxB4Kd/Ooki4qyEw0oBpdiCLxkM6jOH+pIT7xMkza1RRzU6VYWtCx74tX/nQyNkuNkIF7Kxk4E6PS11E34KyBcLLraitzZbzSA2x2t2AOlDzEckVQo2EWkatDriY3AroFYa5uGtCw9uoKnVeAzXwptqvtpnOkotG6HhPZ4JR1tXQ+dHwlpoIuYyo4GbhBMKyH5SqxL7eatTXUxom+gXjqsUfile/+aZRwIn7+z/58XHjsCsIj1gBE+QsClKFgH8hPAapTrIGxVEYGkJicLOfCs8wgZYAPr9e8/6dfMk0RQOH18OfxZ9m+DdgUik/Q4qrH6Ls3o7l3IDpOnkLjVOfhtYLDess+IJm7W6u81wEPGExmyIN0DvY249rv/m7cqpqCcVCwR6V45vIzcfuDmfjGV1+NVg9pK6tFKRXBUUdncL0RBdTf353Cba1cg6DSwjqmCUCYv8X1g1hAIV+6eCpaGPLO8gbXrkRnT1s8/+VPQKMdhI7RMA9CtBQNx8dwXV1LBxEctLmyGvUesKiDyvMEO2pUge3c3TsoHMBWTwcUKuhZ0O2YthLJz7jhCJMEX1taIpWitfa3oQT8Ut2IcVT4lhaYroPkU4GDTp/C6DuVlfxjW2k4y2N1oRRdlx/N+d3f3ogqHFekNFanx6MRUBhlCjHCTRNuTqrKpuhQ1X7MvzkTf3j1dszv18fs8jLgA2facR/i3MJbnklR6TxuudoI6DBDoGwfPt3I4E7WeEUpGbgqYTwPqjyE8Sg6Gugb/Cyjyi3SwzkRwGh0VWLKX3d3uwVSc2dGF47K5Q+/EG9+5434xle+jkKriLnlhdhGLs0MMLDk/Js56E8dNu2HQMW+ZCYJH+TWb2hbB38IAAQdyhqdx3DxAzoKbGgCJwTQCqhwx4zGS5Czv6fD7iLednz0Y89ESwdgBaAtYDFQsAug9ZwBnXdVqFnQgmNnPPknDRvc5LSVzBhviFdfeT9uXB+LuYW1WEYmLH/x/HPPxONXzkUXIH13dznLABjUMktJp1sgZykaM3vss47DOmDM5QSDTHVtAEWDeShZDd3i7HSCHq9PZxpapJMOb6WTBzgycKTyNUjkIpanvd++NxVf/YPvxcZWWZ6TYu06dWIBlopgoA6r2UlRBu+iT7NO4Bbzgeyb6ZHBZvp1yFwdHqJvGXt3R1NcPHkijfvZxy/h1Ng2Cpy+mwFqX2tqmmJjdTuuXb8dH/rYizELuBkfm4jbOFa+M1tz7ygz692dZY1t5+zgqDq+/e3vpCzq9BrYdo61FQbyHbe6twFeKWNeN9U5jH2g06x4gXJN1gIXCFpKowr57e/qZgxlcefBSLTynPo6QfxBNLW05QFD2sLmBoNWAn54madNT89Fe3MLDmFrZj5JL8v7JOKCxjpT1uQULI4zNuv6WcLJIL2Bbw/X1CdXPl1EkCeVGQ8Nsn0P+TQ7xKBGMabCqTBgK8jUiVe2/F3jq/Oe5VS41pq88qg2QoBdj/Pi/dKTqWUuD9PuyKjOtbpdGUmbAu8gMdBnJ9vzMC1Lwnhb7o7I9g3cWUrCTPGymJmayTkS1Ovcq0f3mR/bNrhhtrQ7G1YE0fRXJ4snZsBFumUWAz8z6wN+EswYkHcLpo7zPDwgoDkG9PK4DrTAspl5ti/ypttAdfKtP2k5kryWa3RIzULQWXV3gDRVp6iP/Ck+MCBin6VF9oF7pVXWM0aviAtcSDSD1J2BBqls2/qQfmfAxLIr8pV9tk+2VQ2/mcmnHJtVomPrgcCCUemaNORznSUxwX5pL58h31mKxjEZADMQl7uL1HO0JY2ltQ6idl95NBMuayer39QBOIDT05b6wGEEzzRyrbSTb5yb3t7ebFfel27OiQf45WfcX9iySH1rADRBO3Pj1n51ug6uB5aJe8Qb3ZmtbwmPfRz03Rxnhc6b+hkaHdfzzUAT/fhBG9DMuRA7SQMH0IZTr4MshtJvskRUltCABvPIhfNpppMLYC5KGZwdn57KQ1bVL93tncyB+CSy7qn2R8BeDa3kczNx5hYWMphj6T/lyjmvoq8GXxRN51DN7sKE4zLTXtqbuWzZKstR+BqZmki6GgR1kcXnixPv37mb3zs+A42ecXKAjfEcgtKONEBrwYvWEDVZw0PotE/Kpk6Wu5kM9i9jC9cs3wK+qasqskY9GHjJzDIc4OOdIr3g09aW9nzeyNhIOng6uc3oXDNJZ3EWPfvixz7/uZif9DDqhahDL7uQfvXa1Xjhuedyh+kH773DHChjlZno8os/99M4hG3xJ3/8zRhVl6GfFhbn40c+/Yn49Kc/FX/0R38S3/3+G2E9Ux3NkycG42d+9mfi1VdfR1d/F75xR8EWPF6K/+vf/pvY09r47/77v5NBOQ8RMwjzwnNPJr7+vd//KrwAtoZ+6xvL8aOf/yzOWGX86bdeicUVbCB+gY7oEZjYxXAXugFxyfuNGbDE8aqpTH6ybKKBz11sk4tY6nRtlTtKDDqZZeuCYWFDClxmppJ872Jcb3dHrMODLp5Y/97FJINEBvYvnTsZP/PFz8aJ3ubY2VjFCV9AB9ZG71Bv2j31qUFYRcYdg4LGu7fG4lf/4a/D3k1g2wYcXRd/0TPYfLiPnm3Fl372c1HvblV4RPpvlcAX8MMuePnf/8F34oM7D+CPsvgLv/Bl7t/JBcnOju5MRMEbjcojfJGSh2wXtt/nKreO10xXZc4Elqhqjr/79/5JLG4gu2AsMY+Liz7Ta7xHekjHIoCeopu00YlXNagvfR3bEH/6Ugel7uP5+jvaKN/KgAsgypI6xsw2+d/2vVecJY5SDjNASh+yPCHPdeGgeHYREEclprzZT5+V2JLvj6+xPb9TvxjwVc8fL0S6U9WXSQ3qIf0lbRodpB1tkDpS/ef9dRkcsr+2J2383kCgL+2hi/y5sChOhQ/pWvZfm6DuVN+YaGT5AvHR8uJCjtn5OO63eIZfsk0T3TxHSB3iM82+l2dtw7GJuwyUOkazDLfgv6cuDccXP/8J+ost5JrcUQ2R5AMDlF4rP/gcZSvnhHGLCwzC+nLe9D9ycU67WOfcgAP4XJ1in8UdZrLaD237Mb293kVzA3zqx2KhUhulLOIj004Z2HIJvTE7OxlT+Cj7sfFQViPOX7wYayt78T/8j/8m/s9/+7+OM8OtUVpcirK9IrBjksfeQUXMLpbi/Zv34ntvvBG//Ev/ZQy21cW50yfhkfL4wz/5dvzWH74S1fXNjE22KU/d3YvuMogiLnNyXGiRL+QjA7i7FUXZvlr4wZ1+VTxP2TVBafj0ufj6K9/luavR2tETv/5bX+HLsvjQE2fjpQ89gp87Bw23seHgfvqgrnPnmQlHbW0dfFfEBcQKLlS6EOauvV1oXMKnmpxbjpt37sWZ02fSry0XY1pHGDsrfrf8Te7eS4zA3NFvz+2orDqKvt4WxlLBPOG3gUmcBxdogKjoNf0xfMRSGbTyIG5sKnhDO+eCqpjDlzKpLPkcFywMVovRNj0bhHl30TV9UdrVA5dDnVN9PRcqLCtkCU4XIYdOnswg5EAPvh3j1nAb7DNhQX7wpW/jQfNmr9t+sTteXI2PVSafmoGqT1X4y1sleGZ1EyywnvPW39MZ+9iSOnSg4pIyj8wd4xUDc45DmrtIV5wrBl2dU2WBtwkaysOBWXs8wzO1PHPMs2Q8ILa1ERsDDKnX98v7sOHwfi4QirV4lrxj1u/6GnOh7ed59trvjeU4TumYJTUYv2cauJMAU0v/ijN8evCBLb9nIk49/vqRZzdWuqjoDmTtnAlLRxnk7e7upo/VyT/en4tpee7AFjwO3oBXt9bxbSvr4513xsD8jXH2XDf4SX8C2jIQsUc5fNrV2B0vf/xlsHAtOHQncajPM25jsNddrKvgjc6ONuhncpMYtAy+tn77bozOLMQSPuC/+Z3fjc986tP0F9+egRkXM/hq2e1RMFFyGLaP27GRllfaiXbY4OmTg9FeW5kYcQPben1sPvZ9TnUD+MZzI8BuLnaje5fFOOiMc2dOxQx+22BfTwb7TZJyp6g+gSVm1XGZ7a98w2up99Vl8ETqbuZTXVz8XpbxOOMW7rK4cOFCvP/O25lQNw2+sYyq8+jOcrEIDnr8FDhET3cW+lh7/cG9sdhBn2nDtD/afHW5GdHiQuMUe/jwOk7aAWNGu8ixfFENP3R3IiPIRxe4bGJ0FH6uii9++Sfin/2Lf5W84hlmJnUc1393EcTFL/2NjOtJWthXGfAC4youDOrjmqBhnMpSf/KuSbfqw0b8Vc8Tc6GdT6EZvo72EPmwZnt7Tz+0rY6R+/dyHsVEhSwiT9x/zN/aDXGC90vj45d04JPslHZQOUw/ieepF0xAGEAXD3d2RD8+cD0+g8khBXZAVuy/Ngrdlx33ociadsRdIOWHlbHjdehS5Vd6WH0Dtco9yl/Ao/AvvWgB87pYZeBbjGjZUtuUNiayqR/0e45xfwV6L/svPXkpg45P+c3P8+0T6DM0Vi84DX4kLdRfxtiUI9Ec3eNSLkSPSQ/vNyFUzCKucDHNA7lzRw19kbrqYinoGQ1cmc9q1iYjWy6Wu0cjE6f5uYLdf+/23RhfWgc/ciky4TN9jnhDGsj7tuHc5+d8esJkaXSoftMW/IV6idy5zqWwWDFGPoNd7Tnjg97ZCt+DaVEEWYWiu7UpF+28zudaitQEF2NpVjp57iMfjU1kp+qoNjZ5dsX/8See/RUVt4p0afUg7j5YjLmlTR7oKjgE4QlNdRVx+fL5OHu2OXo6KmNi5F6M3x+LMr4fuzcRi7MrfF4TcxNzcfPa/dhaWQPsLsfaEo5Tid83Fnkvxc76QqwvTsXG8gzKYzJmJ+/H1MjdmJ8YjcWZyVidm8tTvudwjhfnZvg5hRA+iBWA2fIC/cIBnPVQjZlZPh8HsC3G2vIaDuBs1u1zWxraN8xU0yg4+dJNhmxDyRi8MYuwjImVWIKKeoymq1P+86cZTwN9vXHlwrkY7O9Lx0mlu8T7ymOPRC+KTqewYB4UmZOBIBlMO0zDylfWpsFoWn5ld3M1NnF+F1C+Oyo2DJ+B3OLl3f/5V8EoP/RiwopPYEdmnz9RMAwQ5jMQujo5H1WW32CsyexMNL1KI69xFby4MuShTMnYSJXKf+HuzZgtX0Bhj6B0BLVHgMHR3D7W1dYT5QdmTZpRr+HlodBYp90ME0s3KPQ6gwbCDPzK1Du8sUV5iFuzh+g4ZATcFXzrPw9eOlWMR8lmLDJzvhyz//FTJWagYu9hAK9GR1Kh9HsUhpkX8xPjKfQGGvIL3scC5kuhzutT4FUCBtNxjKBHOcAY+VWu0ulwZfYAhVNkDpitypf5evhMmcl7bROFYmZwadPM/p4U5jxkra6hAOrwC01ym4oXWtsUHaXbxfxXHcb22Hq8d/9BrAGm1leXsUQbcbS1yHiX46C0ioHbjNX5mdjdXom97WVAwwSezVZsLs1x7VZsLM3G4fZaHCK/h3trGXRQcR6V4RjjFDtWVZdZ7jpEHkLowYgevmMgsQLe3gActDXWA8oWouvkUMzOzMTr33kdXnVb1lpOzD400RnXiFprT3p5QOc686KrqXNe4pq1LbNpBFN7sbC4EvNckyvzOkPbexhO+AbaWZvO3SbWYC4ODFNJoRyZ2wSwuyrssjh74TTXYbBV+vBKGjbmRmvgQbHSvII2Ev6mDAA44UOdrKI22wF934eGy+gG60kKHFw4qchDUkfHJ3M1vbO72Lbo6wfKmbn1cETHU9/YFLXwdS2OFQ9JAGRwRifMOrCWMTGoJaAtao4XSt5DK82EMfCoAXHBySCw/a6uqc8FSGtAnjt/Op547GI8/dTFePKJc3EBUHXu1FA8evlsXLp0OjpazTJej1Xme3/PxQ6cAYDmFrrlCLA5j9O2ze/1oOO21oZ45rmn4rlPfDT6evpw+hpi+InHox6nx/qFtS0dOD2WYNARjZianI6333493n7jO/HV3/u9eOe1t2JmfCr24RdrfKtjCgcTGUY3CuDWl0vx4O4IdDLAqnNpRn0tYzJ7zQy5PfSgdPLw5WJhRtBgUCTVB/PpwmwLMtvVWdTBNotbHWBteheh2lobw0MV0zGmTR37DBIwt/KhIEjw4NZggaXg337q4JtlkbyL/rBd66pqJN0+Z5ZHGUDddp1pHXUPPXWxSkPvorFAUWfBA5cN/JnxYQZQA46OpcxcZHSbpgtbRWYW+gL+tQ37oiPnIpcZTNa3dCu9W7BdZPCgWDOVXIiw7vwQNmYIe9OIcR7s7cFJ607g71h1LAWpjleZUj4MZijLuajN5GjbBDraL5036bIrv/Gd+lPecxFAPqxvbEgaFfagCMIYzLQtAYbZ9AKgzNQFfElfx6XMC5IERbkFlj6kYYWBdDDc5qydzDJeAO+iBjZ9R1as++lilEBamvhcaeT1OgqZwcj3XR1m2QCFAIb+bRZxBuuRd53DDP7LIDzTetw6FS6g5U4bHHQDPfavSWeDfz7fIJKvBHY8UxugHLrN0gOdXah03OoPA9zuTjOg4q7AdCT5fQO9p+pWZ6kvpXXhaOP4Q2vlwoxkg7+5m4fx2W9pMocudVeMASKUTs5H1tlnbgT3BjqlrXOiGcwsMWlNuz9s+9MR4DMD+C6m6dip673GsShL8qpz5uJpOsQ8w4xonSYPk86SF1xnVlNHWyuORLHtVjnQWdPUmQWucs/+QS8BsFnxZoDBAEVmN7JsppnJEQa7lRlteC6ScI2ybyDLgLv9cC50ApqQZRcZdax6O7vhtWKnVy5QQT8XXKxP75gMeOYuCOioE54LYCpN+mPyh/ZbWouldExsxzIYzrcOfC36yB0f2gu3gfODF3YEXSRWYXhps+xrpZnqfGfQwCCL30lrsyAN7ih/FeAGD+D0uqwJily688EkC9tQNs3Ydnt30fZ+cVYAY/F72zHI5LZnD3fzALnbN+7EzMwc9mAnFpmfxZWVDGR7jsi9ew9yDrQRHtI9joP9wdUP4vvffy1m+L6+qS024NUl5P3uvbvx+htvxq07d0EaOhiRNt4EGO39d77zPfjL4IW7EJbSEZOm33rlO8UZCY4JvlMO/8yf+dlYAEffunU7aauTaM3ln/jil8JazR+8/wHjMTBdFeuM4XHw8F/4C38+7rvNf30TmqP74QsPBf2r/81fwbFvy8VjZbYezCn+fZJ7nnz0kcT0TdimlqYCL125dCE+9fGPxtT4KPxmRrzlwXbQs03h+SLyr7tEfVUCpj750gvxE1/4EWD2du5GdlfDPG129nRE1wCYletsF3FMPalcatenJhbj3XdvRx64yfj4KHnLA0GluUHDC4+cce0CvqzhXcd8FnPX2t4V71+9m3SsrjqKjz7/ZDRgc/fAV+7SKoHFXGysoB23aSubRdAeWYIv3GHmmWaq7szwr2mI737/3VhZ3wl3P7pwoo63U8dlKtQN6gV1q7JhH23LALHXuXAu/x8Hv7zG35UreV159gZ/93P1ou2qQyyhpXOv/NlW7rr4IZ3pPcqimevq3+Na+bl4QBs+zzbdDp/6KvvmA4tFukKPYPv5mQto2k/ooc617Vw85tpiKz5yg6wwytTtYglxmvbOQH+WnvIfbSmf6l91rzvUHIPlUlKOxXg5PnQan4vV2js6GVdVXmcd4kLHW9YR/Y2tV59nSaOcI/jEfoPN1DPizlyE4nl+rr5z3EWApRir1+g7dLY0xcnBfmTHhZvdxEDOnThRW/sD2kBj6SPtDJBqU/w9Aw3MS5YdQLcow/k53/uoYg5dAD8EH7UzH+hQ+EbecG4asEHWEReXaJPWkEl3XYqp3U107+49xr3MGI9SznyOvtlgfz9860463tUt4I/OOHNiKJqYq+21TXwX+Iw5sTby/Xsjsb62FSf4Xr/rpQ9/CNzSio+LjeHfO++/x1weRVdXe3R0ekhqZSwsrcbVqzcyO9/SktbOt1zX3ZGJuHNvLG7euR/Xrl2L69duIpsfgM0n4+LFR1JHr+OHWPKxrb07zpw7Hx98cDXu4jPF0V5cODUAdmtEVjzUfoN5gs+hsW/1r/ytfJfAfertTJSAjzbAdu4IUYbW8As2S55lVCw2agP16w3mimXcHa/Lof43EUkb51z4t6pDh058lmxDe1maBpr7stzdxuYOemktz75zwasoE1oE8MQFyqHyoD028ClusB/qri0zsMFN7urAU08dbSCn2OVR2H3Lo6onbUNfJEtRljbBQdgs9FKREQof80zPmhHXm5giDtja8FB6x3NAewaCsa2723wmP8PzjEN/1TGJFSzl4mJuNWP1GVobd1fafhKJt0lm+pyJnbOPHrCNr8Hz9L75JvsqXlCGlDF1UoFvDhJvdIAFxdi2I15nxMiJeg1dlXKifqkoEgT42/vdPaB/okwcJ5/pX6jPUr54nrvI1QvGTjo6PSh5J5qa1SEuhBj/Qd9VuIPNXQfcoy5llHQ3+yr2Mi6g/IpFy1wYqBDzbuXfLkKrS9GMMTk5k9UGWmnfnePqqmr0u5n81iAf6OqNHvyxbXxmM3khSvKkix7Li0vojL3st3EJ6/ibTZ6+MTQSa9Y1teYi/Y3bd+Jnf+7nUr94toD4Rz0zOjaaeCJ5kbFr5w/2GR96rplrulvNoG/hmfjIyPcSOOOQcVla1ZJtzrMWxnKbG2vryX/9vb3okSnsb1lidXWetHdhooS8SWNtkfMgncROxzbHhBEFxsVJ59psectQnj1zJs6ePh2XLuL3nj8Xr37vu4lftCd5yDw0aUavumPPMzoOjsBW20VwtWSCnsWG+a65iTF1tWX5rL7edujbDc7sih78qd6ertyV0M53bW0u8rfAq+pyD9PvSXyhz2RVirNnzoKp7mM3wNzw7/rmRupb+UwqJt8yHpnC+10IN7ZmEpP4u4Y51tdxl7L+nu6hWDqxADbfUlWeF6it06ZYDs/29IXU952dRRmgsQf3M7ZnsDwz4dET7sQUD7hLWr0hRlD+1VOJ7ZlL6aaOcN7NvvefZSe1qfbhcG87+tpbo5n5a0aeGui3SdZV8Ewl7yroUslzXbAzu77CMg7IjPEfE5/2tw8yUchYyuYW/hv+swcPb6I3DJAvgxctKyYvpx7gXvGyJU7FEukjbqJ/wb0o+Kjh7xZo3dvaGt2NzA80a4F/2ni38nkr9r2Fvjdji7yuHTvfzjWdyKK/N9XURRv3dYE1O5pbU7eqyy2hbBzGhQjnmq4kbtHXYUpy3vTrHRsXpn5UlznHlitMTMxnZtW7K6COvg+2t0UbfehSv/DTHaYLy6sxw9uFZG0MEwD98XvgF8wN78J+68Py6HxmL/Q/3d8T9Vzj/Lhj28Rr77EyRiaTMm7xtOVILdlpfEnecyd8M9cMoe+eOHkizqDHBltaoq+lORdwTqIDBltbohMabSBHJXDp2MhoLLho/9r/8nNHbW0NMTo/E6++PxnXHuzH+IKZtSh+DHVzC4xSsxu9p/vjQy90x9BgdcxObca1DwDxqO+tncUYHOqIgeYz8Y2vvxWz0ziFTX3SFiZAScBwMl1uCYVoKkRrB5oxbZ2hXZSdK2b+0+A5INRxXmddOJWeB3KoPFTiCqTXWSqjDKKaReEBLhosgys7MLMKUUdFxnfSBYYKbDr3fKcjoSLK+rF8pxbKEiBMFi3xwtACHtqYFJWRmce3b9+ML/7EF+KFj3+E52rmXAXTGLiCBK0UQFd6S+uxvboUm+urUb4N08BoHtTCLEYLgKVtcDCzhJJAyXb/6ZcKOwH0D72OP/PnIQ6Pxs9o6iECaz3pt/7429Fz6lwMPnqJpqEfykMaupXRHQV7pTWuK8FIms99BNq+7cd7v/f7cbdmMYa7W1E4K4x3N3p6m2Py3mK8/zoO6VJxeKVGz61StRpZx8XbYJb9MTvLAK2GUEW0x1xML+7G3NJG9HU3xdm+9jjAaKyubOM0NcaHvvzxVNKpADSyjk+iOD6GLeM7GYcArLmp2TgEMPTA3Dr7LjzgUSm9sTE+wTj2orGzlRaOHRW4KWl3PJsoHhx2sw+KYLLzAr9gBMq2NHbwSyPjAAzsICA6Jq72l0Njs6XRAtyP0DIuLBetqcFr0FXlsTy/FV2Xn+AzdBfGqR6lU763EasT96IO4FBRoUMDKECpHCK8cYhjZJ9qDmPj+8vxT//4lVhCYQID48r589HTUpey4WEnuFIoSZ1na2DDZ0fyvRk/gFB7IfBjUpSVowpkeGwp3r1+K3lDfm9taM850bhm7WV4X6NgZrSr4WfODMXhylJ85vnnYnZuIk49/2h09A7Fv/r//MuoLUOhdgOIytxZUxPWS1OBq+SXlzy0GSfMSD4vDZ0gwpXs1macWdrWSBen0m8kAPIQE7NIWlsETMw2POOOhFqQVzlzaf1gZd+DIFWKFVX78fLnPhYV1dtRXa/OaCjiPYDVfcZgAP4QHtnet/Y6bfhPxMW8o04yULd/tImxaI37b9+Oa7wbmzpiZn4t7o7CMzjxlgKzRMFnP/NSXDw7EFuri9DXIICgpTF5Zn3bGoIeBl2b27SmZ+fSYVwHiJvleXJ4kHnfyKDooYYY3pL20tsDMg1ieX0TCtjPrfdagw5bN+gCXZaX5+CzYkHGreiwYiwtlqKnry8XAzTwqBl02i6yxTwz2jIcs9W1Urz97tV45Ikn08Da9pUrj8QWuqhroC8qMSCb4/OxOr0QA088GtaC02mbmZqPmenpuP7ee7EOsF5enMsV/xYMRl2tY3bLchVytomeMDuiOsYmxnG0ziL88CPgZ3ZhJgNRHia8tVsRW/tmUm3F+Nj9BHXaT3Wu8800p8zs48RopJoazAyGX5gngdHli2fhGUCRos8cSjflxbqnAuS11Q0AUxX25mZ4kJkBE0FO6hvmW4OscTWIms+DXh5y6iFdnuLv1nEPG9oobaips+5gociqYmR8Og9g88wBnUe3f2p4XWmfm1/8gc0RzOqg+ExlV3k61jFFYLcICGc5HHtPnzJwyD93ZZg1ayaL9FxaXMlMdVW3mSfW4VRneuhjNfyvg1FCl68jX8s46x5+pMdlvXsDLmbFSCmNv8/LgAt8qjOmvNVUAkKgi+DfbHKDsgn0mI+BoYEEaqs4Dr7kmWoPkOWZlgiw3y4y+LnBBv5Lm432ixLfOZWeZyAtDMJLD8evI+cWcIM32lADtVs8twreyQAx8uN4PdTX/hoEzSwmbQnj0zmQ/6ynbyBGuhkolPYG8FxYlNY6wd6fAVh+pr2mHfHCVi46H8BH2lRhpmyHg4nT5o4Uedcgl/NSzCHjQk/qNA709mFDGA+d1AE3MGIQeVc68JmLiO7ssa8+NwNwtCO9tVMCbp0cA2A+02vMyBRfNCInmYVJX6VkNXZMe5l8w1hzDIzNPpl94/2y5w645XgLtvzmmNVBljE0g8jt1M6T+Eia6YwYFLdWfDeOjsHvLWy/81COnvaZloxSZizx5HN1tpwH++LbfksXnTaxjVnvucjL86uQTRcSxEvy1AZvGkud5A4QF1vU+evwZ1VdTQafdKB0dFyIVycbVNvFQdhC92n3lZVcyOF+F/S25GH0h+UDSthg+yGfq/iPg20eXuWhdNKst7+v4AOeq2ObZTkYq31RjxmYnHWxnPlywULZUS503A3eSjefIa+Y3egvZhzJA21tLZnRIy8aVHDRxzNJ3OWhnNZrk8GFtuHbLCZ5toQtyB1f9Mlguwf76djZ93acyjn4eWR0NGrAAuInZcasr3L4NOWS9g2wFHRrTRywsY6Ogh6WlnCRo6mlgznYzQxdP0uzZ0CwvBo7WRcbLvphT8StPAJeLMp0rW+u0VfsDP8MCnignjrOhc2JyTHaLnZmedCdZ4LIM7dv38ldU2Z/SaNT586jOmvig7feSae2ra05z4QZPnGaR1TGzOQEY9qOFz78XNy4cZNxNKDj2mJ5E6cIu/PX/upfzcSX3/ud34m+/sEMSt6+fSP+7J/9hejr641//1v/Lu6NYJ/552L23/5bfzMee+xK/Jvf+PX4w699Kx1q6/J/4TMfj9LKDPyOnPHcB/fvw1N78b/7Cz8bbS1FAk9mRMlm2ESED1mtivffHYt/+et/EGvgviawVjX811JnqTe3SMMLR1vxpZ98OQZODuVB8vvw0cGeQeftWIN/vvq178XtkRFkoTz+iz/303FmuD8d3hEwRQM2y7mzxJgLGeoF66JXoZOLM4vsg464fMTzW7vi//X3fz1WS3SSvu3sbSH/7sRqSR41SGwtc383kUYdIDbO8pH0x3ZMePHz1I/wkq/0C3ilPoQv0omFbupFdfyxDlP3pQ2Al1OPwWPOubbbNsXB2hz53Z/qY3GLi6K58IlcqCe9Xt1sf1Kv8yp0CXqLv+ka81GebSor9tMdmX6vf+juKPG1+lU9lAEN9Bpdyf4YwDOYJ46yfRewvdf5VbYMapuEof5NPc84vc8+a6sMOCkILtAbDNAXGuz3rBF1625iltQvyJ60tobzLv061uX2PRdn0R22lbqSfoiltf07tIkYxtn+zvj8yx+Lzs7GWFpfhuWQNPw+A4eOXf1j/y39oE1yztSZLrL4e9bZR/+kXuL59sOzINRlfq/ONqFEmrsor93OAAF9lLfs7z64zfCoWHVscprnVcXElLtOLZ1iIKosk0gYHbQpi7UNk4hW+LvILq0oa4pyxmmgyVID5bzdVWrtYRdrTO7Y2WFOwGZclPZFa2uZPO1rGbxeDqYwC3Rzey9+9Z/927h5eyLxg5mM7vw+XviwvwZfDAg11TO/2CsTBdD2zKNnFm2in0GF0F8echHjp37yJ8ERS/jZK3FyoCPOnuiL3W2Tl0pQW17i+fC8OwsNFiavIw88Blrpd8jne6lfsxrAITYfwDc1M5f96+ru4BrkBiE+wPcz294gv3INV9MP6J68yxwBWtu7WtBJ8mg5tDcJA51DZ3X1xD6eV7K+VRavvXM35ueX49SJoQzuWYrQPiibzqEJF9oCBs4zKvP3NXw/Az36NWIc5VlZS2L4DMYqzxtcM7i3vLQW7d1d8Gd5tOLPmtSyu2ugHB6BX6S3Rk56ep80MqgpPzkf2k2zVrMcCc+sKDNJB10DfSwRNLewxLWV0dXuThnmDBuSiSK2yfXKcuo4ukdz/CzLg/OVXTGuqpiH53figXxxzTbzYUzRc8AWl90xUR0dra3hOSfyYD063oUZZVNsmwuRNJLPoD0POW5GZ6b48xwXddQRXudZWC4aubtXXK8PLBbwTEbAAvdhx+lYBvxzV7f0QqdC28oKk7fc1b6b5fPasO/HfOvB6CV9Q8tT8z44xN+D7u5+2j2ojvc+uB0t7R3R39fOc7bTD8yY1GFl1Fc0xZMXn46Gmkb6uc6YyqKzrY3+wrcbReDW9rUZp8+cilawiLrDUjqbJq3tHsUSPxc2t+J3vvoH8cJLH4mb16/Dg/A0fbVWugdAb2Ej3GFU29AMnnQh5wDcgj7CzlxCV3U31WT5H+lzfWoqDpmnCuTwaI8xVRi8PIwTp06hr9ZiCZv9wnPPxo1rH6QMt2P3TVZyGmenp2Jpfj5tgosD6iMXCNR54omco6Vl+Hc/+sFskzxrZ9eSTdg7xmryyYmh/uS9q9duxOr6Vur2gs31x00krYjzgwMx3Ad2BYx4/MEusrV3BE7kPjGK5aINJnuQtXEHz3aawd8SZ7sArF50Aa6myt2H2DP61tgIDmppRPa3wXvN8fwLH44/+vo3Eo/tIvcm51UwTs97MPgqfZfXNuj/Nn0rY56KhVzjRTKg5VhM5nKRynPZyuHZXEBXpoWw6HJjkpvbG8g4c8L8JNZmDCYQnjp3gXmswZceLfw2MQDj0TeqrvMQ1jIw7WL6cxXibgPJKLe0pfRHmosJ1IHyrkQUT/BLjI+Px9HOVjx94VwMtTTHRWxgi21ib1NweZn0aGIUlE3/pdj1WJ67KUbggdWtPXQ5fcYXUZ9KUxcpLOdkP3LxiO/xnJIemXzE/WIk59fP9sDzVhqpgh8aIU0X9O+kPyoFk/XUdvyR+kIZVi8dJyHYUfGNut7xMuq0NZb81hdcBuPOreJjo1BMTPEsDRfE1TuJqYzT0k+xjzR3YdM4jAs2dk/dfeAZJeibbXjLuEsz31uR4xK+VycYz8WXTeZyYb8s3r59N67eG4Mn0TXIi4fw6tuoF01IVU/5XG0j/0Ulc36ysy1efPxyHCkDOwcxgWzcGZ9J32YX+iW2QSZdPM79H9BETN2CDjndPxB9rc1xgvf5/p6ohYYuBO3ytsxZDbJnjFZ/YNtYCX0ZW1qJOnRX2df+L588au2oxyAC4Dob4tbkZvze18ZjYdnMWQhsD1FWZdUHMGJL/OTPPs+AtmN8dDmsdz6Fk9Dd1xdvvfIegosR2enBucVwGGQ8EJAK3BAAAKVlRypRjJkZ7TovBDO7nI95DgThb7dsajKgeU6mgrDNINx6YxaidZ8NviQDoKUNGBo08qA660TpVOsUyxAGnd1eroKG2ozDLaRm+Dkmv7O0kFnAh7nar1G0P06w23e6MZyXLl2ADnvxzttvxmc//3J84nOfwqBkhwtDTVtbM9OxMj2OQG7kta7yVKIcapu7o84yOIBk2Vd14/Yh4CJ/FYz8n3vZZ8f/w6/jz2xH2fR2h5ZCB+3ufve9aBjsj74L51Fu9BDFpFI10AgnMD9bMIa1nu0LTCJNAASv/st/G19/8Fb0w4TrpdVo7kApD7VFc0tbfPV3X43D7UbAQ1fMTs7GUFc313Uy94AaRq8TAo9nYNMV38zkQdlsodnuz23G2vZRtNQcxTMXTsUOTujG6g7tN8RzP/4SI0BROy7+KXg5qpz4YnCGyX3Nj89GGcq8e2gAGpsJyjMQLndooNVjBwGvbcbRymD/Q5ol7XwX1BIwGyh1xnQkdKpqu9tQQiguaFcNWDVrfNfVyz1L07ggA41yjov2XFQw8wau5fkoRIR9cb4UvY8+yUcGijairrklt3GvPrgWwISoBGAruGYqGDIxNGVGwAFD2HhzMf7+7/5JrNk8fF9fi1MtkEBmlBsN7tKKweb6BC+WaNFwG3iX93QODGAK5GqbW2N6ZoGGAPWNyDNGNBdFAOQ6GHkwJTQ1mO6Bl3MY50sXT0fFzka8/MLTsbM6H/2PnkFpVse/+If/KqrL6+LU0DCysZ1yqwOiDAoq06AyD2sYIgGnBmx5zYOXm3ObatB3jZgHJ2loPejHutSCpra29ugALFpXsKm+Jmu3WlsSFYvzZbBK47MDRXbjw594hrHzewWKN2s5mlWL84kMW99xizG2ApL4NPtTqcFlaqz7Vg0v7u6sRc1RVdz+4FZMj81HU0MrbFWLE7SAg70f82ul2NZRhG0+/fJH44kLwxi4tdzauLSuMddhLce5KMUK9BmbvBfLG+vQA+ezqyHOnT4Vj5w7nUrbw6kze7nOw6sKZ94FkAxG099GDK51qA2wGbS2BrsBDQQJ1kkoz9w2pWN1/8FkAu2Org5oW7TloVVm33gopnQ+oF93bozEJ3/0x3OHiln0ZiOW6XTBa2bbLt6diDmMyInL55nv2Xj/jTfizdffzy11DQBDA+GCFPXnhctX0un1MOXFxZnkq9xWDV9+5zvfjRdeeCG6e9oBE8hp1SpGCsC5WR+/9lvfi8USRh6QvLa8E2MAinT6kGfBsW1srLoVfD93UTUB3M1uyXq0PGMYfWWGifyQtd9px8WAzJrnb0GCPHfz+t0iuAoPuytFR8kdXGZfaLxdKJHP1ZHuHDC733JAj165DL0M8Cm3CDov65KapXb11q108srgER0psyvaAOgG9BYWF7gfp0a51wYyVQYWzAD2j2KHiU5CUaJAsCPoUxc7/zrtOrH1luABzGqPPPDJ7Ajr65tFZ81hFz0ywL+1oUnhGfvwfG2U0J/LBh2kG2Bo+MRwgmgPE82sJuhlSS0BPRY05duDzA0SC349BMpgjLw8MWuGeXl4sL7O+XZpJ3evmS17yLMFxtLOQLC0NANEfnRc2m4zJNR/BjkMfBgwkYf82yCCwVCzWLahu3K4sAKwh0oeuiygNnNTq+VCQ27JpC0D09bK1DnSEfS6YnEIW8x1zqOZ4C7+GAQ9Bv9FPwGgtK/6N1ibB7ah0/1O++pLx8rdTY6nEZ1pMN7sPxdaxA2IB1hhD51bW+z4M7OWfi6iF91GbOBYJ1QAZuBExeKW7gz+cJ0B6KXFJcwqY0ZmPPxYutsPAZ5BLmscu7NBuTIolFlmOBG5EMZ4vc7Me3mpEnlXX0hzda07JsxoyrNI6IfBWW3e4OAQgA6FBZ38XFmbmpzMeTKT3mCQ9f8tFWa/vaYJnaqdHXnwIH+qYyWmutlxmplb6Kki6K9c6XAqY5n9wsvFTLGU/Sox3h3oKs6qY850ZLUNYhMdRMeTWCrnC7zDvQYD0lln3scfjGa72giDj2YOO7fyi7sAvFedZ2kVcYFJIS5oe3aEW6qZBLCBstWQvCoe1La4qOc8DQLKlZvM5NdmQ2cdfJ/v7y6MGeAWF7i4waNTvu2wIN1zjHRADVIUtTSxJfaV7zLAyTwmhkQOtae2nQeFM6czOL59PT1pr21f+ySK0fbqVFjKxvMb7IvbtN1B5veWV9L5NfOTTsKvBtaKRTqdbRfWctcef7sjRAfdRdrUo/Iz/xqwC5ZryGwxaKKC8jkGfA3SuPhg1qqlvvJgZtqR7vKB2erOVVNzU3gYsz91HpQFs6oN9DnPA0ODqQ/uoDvVAe7EUk+7CGsm/PTCHHK+TvueteEOMuQF7L9On1aXV1InK+8m7bgjR8d3GudfHemCn0ENF7jlw6Wl+RgeNnu3LW7fus198jF+yEBPvPyx53HA0MWCT8Z86+Z15qwhfvpnvwCO2IVX0cv0ex8nSQq7YAwjxh//wTvx77/yrVjbOYwmnmc5oBrwapv9oc/llXvxUz/3Y9EBNtSWHYGn1lc304brpHpQpfVU3RE7QD+sGy0tsywfzzF7zDnJICa8reOsflc3iDuVU3kNzgZztsT/7e/+g1hYw0mrb4Jfd2iXbtJP5TaxPrzgm6lJXWaiijZQntGptiXbN1Cr/ZK2uZOEa9S6vtSpPlRZkh9sV7/Kn/kc5LNAucXnLiLzSPTXRv6tA26gO0tyMQYzE9W53iLucMFOTKgOcMGoGK87fZBLHOMM2HKx2XLKgC9pJT30tRxfEUyvy76nTuB+++cOBQaeekq+X7DUI9fwJeNl/rnOci08OoO4OvwuqjpOeS9nhfZ9fj386cKFn3aDQQ1CbGyspd7Vn1S2fLb6t0gMgtZ8rh7UTrUgF+nbqYt4lmUndbK9vgj2t8eXPv9p8AW2RxnkmVleCPk0mKB8q1fNkFXPyFPqLfufdpJ+OqfqH+XAzNVGZNq+aPPkHXWjvKUNMnvZl7ZH2+q9XqfNrKDP7iLxcxRE+mkGybdLy9HX3Y58uDCKDndO8StWN7bi3ugMYwaTYGfy0HzokZnozK38lgk56g6+c0z2xzJsO/vgNRhX3eJ5U1kuF1/7N/7tb8f7N+7x+JqCntheFwXkNOUheZHfDRJlyUj+3oSWnuGmfTabuQN/QT0hLRCueOLypfjJH/tktNZxL7K9s7WetqUcHWAtfXGX8yqd18RU8F5jZ2/yjM/L0hb85JF5jxmVHo7t4q90dc6lf/KxMkJbyegH4h93wxY2xMClgaNy2Fnfzvr9JvuJvzbxR/f39SHdnYidj2pw5hK8XizyN8NHZnSLN7ICAfpRu6/NUI+oP8SOG3CQz/R5uaONvhV6Bn4SA9A/P3e+9SWUJ2XZ4Kr+T3GOlDMnr+EjoZflD+Vqo+ROhT3kirnku8R8XO+ihsHuXLxD1yTWYpAr2EyxUx343cCrmbC5+4p+S9NjnAKrpf/hy2dvbpQSe6lDpFkuaEBO7XPyMr+LPwzKuwN8ecUyw03JF9b+btamK4foM8eR/fNL/peYgHuXllejFZ/Wl9jKz9Q1aj3tZJaExofb5aeYwLPS1Afu1M1zB6BVRxcyUSddeU4GmC0peZh84u5f/QwPYfW+9IXxq7VT8rxn4RhPMWvdRLzd3bJ4H5/TYP/Jk0OMcy/9LDXPicHT0VzbHm2NnTn3LhCoL+U9E5Q8u8bB6/PI/+7MNoAr3UBFsQ2dTFIbm5mPu+OT8errb8Tlxx+Ja9euomuKBRUrOmiTXRR2+t3JbezLQ6gPtjejs74qTnW3RoNjEB8xDzdnZuMA3VlZa2KAeM1Apf7ZUJ455W7yM6dOxuzMdO7Gs6RqLbymPOjPzEzNgc2OoqunKwO88o+cJ/9YmsvFaROJmsDDI2OjKZ/LK6v0FR5jvO74FN8Yy1A+tcUeRu1Cj/N85uQp9FZXlrWtRHdZSjl9CPx150b9Km/m/CEvflff3BKH8OUmeHVuEVyCfzQ9NhXf+t7bsbKxH83iYvTOwd7WDzDcS5/4ZPzzX/s1+o48we8uMNOpDLw31DEX0NVFMnfgOC+W+7Q8oxZZe2tM0RiRYyliY+JJ5JhrPVdUeRPzmKBnkp/2Wv0nRrMcZ9/goAKUu9F7+7qTvoICK2poL0wEu3brbqziw2mbfOsD+Qx5xPaNiynv7rByZ1sd2MIqFMZqrcn/1LnTcRrevDI4ELXQLZOn6a96QbmRhof4+cqafTG5Yx763MXPWEPXb/G8/rPncheOiRsufBqT837nO/UAt27vbPE3NKmqxafzbK7mOH3mfNTSn9F7t6O0OB0d1WUx1NYS/Z3Q0HAzc69MqV8yE/+hDKeM8Lu+hX7UvosHKRFlMQ9OmQC/qhNrwWM7XFiCbLXgK7G6c+vBtmIUbb20yWA/4/RnnmnGuOUz5cfy59voR30cFygaK5mno904P3Ai+sCM7oxaZo4Xtvfi6p378e7te4nN1GXGQdXL+gmeb+VilbjEhDwXjU22PtvfFZ985qncHbtCG/em5+PB9By+E7qGPrpg4vjzsH4adQexsdU2ZK4PXjvT3xNnwcQn8eerkV93fCXPQ3t1eCa0o79K4gnkZBJ/owa9Unbn7/3M0SoCU9qHcTpxTk91xtvXquL3/ojJ2OHGvapC2ZXRYPVB9A1URUNXCaV1Ks6f6MG4rcfC6lo8dvZRgIlbzxriX/+L78b42AJCi9HCiZUJBKUyvoDRoJSGwFhqOglIu7XiHG1mXsngzmxxF4BKwFZkTuqU6/h0tLc9BJboJmbIDHYNisyfRlkGyd81ZG5fx1BA8KzZB/ErPE/ArG2mV4Do9j4NrFs4zF424OrJ+o8/foXft+Pdd9+OT33mY/GpH/kkQIp75AoYUxacHhuPxenpOHX5bFQ1oUAqUHa0GZsFCLGunmU3zOp2VVTG9VXQJX/Jyfrhlwb+B98/fB1/VlzpwDFGMJOw3jrwU2/fjkr63Hn6FHSH9gixq8/NOJxoA4A6DqjBfhwc6xIeORdc8/5v/n587/77YZ3mXfq4vr0WrV3N0dzZkgqosqw65iaX4hAJGurojjqESqAoQE4BQSA0mDReOKv0cJu5nVrHgB/C5Kvz8VHouLm0GBsrGP/2uvjwF19CEAsXw+uPx5Vj9kP/hnnTWK9sRjmMXYNjqbORWQQqUudUULyxHLVNdWlMi5t9ZSO8sdZJR9vHSafPyc8YxPrerhTS8l3GguFXWLcX5nmGIJu/EaTCTfFe2kHAYSSaY/IBQLBKzM9vR99jT6WAb26sF5n9COnavfcDtZ5178r3ATrl0B9ZcLvUYSBLGLXVt+fjH/z7r8c+SvCgFoUD/5UzJl+rgPS6mqaYmMO54fkaf+sDtnZ04bRbs99DKxHmXRQtdNJoGcDQ2Te4IvDTQB0wnzpMOtpm4BqA7+rsjgUM9OmTfTi6e/HJ5x6Lsu3lOPn4pThs7oh/+v/8xyjx1Tg9NBQtHtTBvBpgNdCjUdLIedDgNs5pDQZzYmYx3nz3GuJbFufOnslgrpltUs6FtCPly0A34OXuvVEc/qYY6O6I9pYmpkWDZ7jyKJrqioU7a+C3AMI+/fmPRjU6xQBwtaky6AzBuHQqyidYP5N5h9edqcaOduSvMfZWl2J9aQHNuY7CrYvZifm4f3uU+zEP8HJZWU2u+N+bnI19V6qPAL0tjfHk+TOxPDcekwsrsbXv1jtXTHnW6npcuTAUZ852Re+JwRg6eSGaT3h2SVmM3b0Zm8uLUcs4WgG11fCFQTMdQmfSWuVmhVgDsAVFXdSdrI7e7l5oBw9b7os5SoDK3Dc1tkKjMfoojSvQy+sZoq6qb42Ovr4sOaRRW1lcj3vXR+K5j3wkygBFBlDdUaFT5Irw/uZW3L95N1773muZTbG2spAyf2JoOPp6+5W4dNreefsdnrsbA31N/PRcBvWkda/rH24ncwtZTQYRzV5xIcAaqEc13fEn3x+N62M7sYEjZOB0C3qNqQsXlxKUDQwMwrN7me2Z5eCQsbaGhrAuqkDOQ2+zxAvALp1waJiLPvXwLXObegWQWgQpdLDMZLb2MyBRueVqOpW/5yHfyqVvgxuMQSDlwUhHjFsNYC0tbUuLC0TYiHWcwRWci51NA7TO1kM9oR5AlgTvBsQtOaIzvgBAW1haSfsiID0GD/40liQ91dHyp9u9tXctbY1FljrAU701Nj6R9LFOueda7MAfBpwTdB+Ux8joeHQAas1W8IyINXRKK3zd2dVVbKOdmkwn3xJqHuBssDh1NHptfXHZUabjdXL4RMqH5UEm5maQuZa0rS5WWJrj2aeejHWcpC1kzSCgYzXYJi0NTBt8URerdxbm4W/uNePEOUv+QpeYRZ6LivC72fk66y7AmcUnYNG+KweCM8GuwNU54hvFnuevJCBWfgVeBhkyUMw1mkOdQG2CdFQDa2t8C6AMkprFp6wZMCmy29xxs0pb2n13XhUZ8Q11gCLuW9/YyDHpjFahbz1oTt5K+jNOM9/lgDX4q7mlOfVVZ283sutCK3MteIM5zLgUIJoVpd3TBktXedMts/bbxASD2epgF1My2E+/PMjOMSqvgnPf6kj1WxFEECMVNtUxaxsFrJ4LYFvJk9Dffh63KejWeVI/2kZ7V2c6IQYC3OGkU6sjMjUxUQRw4N908BmzpXhcdBDv5NZbGtaeeJ3OPB/mM8RaTfWN6fAbXD7gbakL61b7bGkvre2/wQbblEecd513xyToNovIEoxFNpE29SiDacViP9JnB/jPYNoR/CCvKWuOXdvvYoIB8EOwnnPvvGn1fZadN6PFA8az9rh/0x9p6XicB9s38N6BHfVl3ws+t6SHtcE3skRSBkW8l7lNreT881niVj7LTB2+sW86/wY0XKzS8ZU3HLPjUT8kDRqb0n7OzhWH67oTxrkxo8zsMR2QtK84//K+OMOMcGkpHxqINzhgeQQdOudZPjRgYr98KaP2NcuqyNfQzJ0Z9kceMqM4Fz0Zfzu6Q4xsgMCzsTbog7bUdl1ItASCc+hByMdtO4fW9Be/Tk9jB3iOdCtkyHsjZleWci5Av8V98I0Lb+6SsXSKi47e7/WWKFB2nQOfpf5R9uUhFywyGx4l0oIsGtyE1Kjw/XjmsQvx8ksfjrmJB8mXPteMwxeefyI++/mPQ6NlsKz1WM3yRMbQWdoxne2v/N5b8dU/+Tb+DDJhIBa71YwdzsUssFp9Q2X89M/8OPJfz3jNvhVD5Uxi95xvKIzNtsSjW64z+cEOQHexF0PjZzEG5Vc51RGX/uXIuIvQYhj9gpqmtvhrf/u/j4nZNWTJsWN3wAny63GQz6SPbIsp9vN8Pv/8XbygLvQZ2qcdMBadzYCXcuA8uFAtfxgQcJ6UA+VG5lQP2Y4ZmRkMfSjrYkcPMS9tFuXMjncAZH/4zsStnHd5lWcb4FKGigQs7mc+DYrILzv4WI7Le5U7SaW9zPu51vsMbNuP9P3on/32b9uWh6WjNsBEiCPaErs7RoM8To2latxBp+1xd4JZnMpk7iDkGb7czi8eaAGXMprMkhNzGlTK7Equc2e4+twx6ie6CLatDUH2TALrau9E99A+86fsuoPQ3VcGaq1Hf364I778hU9HW3tz8jutpn53R4x8qv5xfFXQQXmWMAZK9XEMlphYoHx6nYvIGYyAR9U1x/KnDTUoaKKPY1PnSq/jlzRzrtyJ5Hf6wOoyzzbaKq0yV/go4I7evkF44TDPW3MOGptb4/e/9kr8w3/yv9LXBt61SffijBf0MXNcj03xmT5PXSdPr65vMtbCp3Zh1frbBmmVlZJ+Fq3UQGuTqvaRdemVnbSv9NOFZXlDva5eMqis76runpiaip6u3qhtAH/Wgcehdwd69fRwL3OCjikvEp7kBc9jMqjIHxlwE5u7AmPyX1/fUOoXeU6+8vl2wUCYOMc5UX6lm+NzcUwZ8dpjvpdnfclD8kouqjFX+qHOreUkYaW0F1sbK9C+8P3NJDbITzPIlQv0+1kSzWBoCXwn7+nfGGyzHxkjgReU1eOOimWkubrRbNEdeDHlFn71WnneHejySyVz63dr4D75VWwlT4k9LYss8HKMYgN50Gfy6OyXC5fqrqamhkye1J/0EFNLmVnS06CS0pTlbNO7cTzqJZMMzDr2D7GMWNxFQmMBCj9jg4bOgc/zp1jJazbgK3qQ82A2rvrPnW7yljQw2OYimEEsyxypQAqZBhfI9/ydi/DQSGWgTvM+aWHiAE2Ck0q5E91dNv5d2lnNcs4egOkOmX2D9j6Ht7hDWruAJmbchYd9jDrOxUhpleWN4C3LNcsD+v1CJf3s9cShR+D86cQYfQN99BWfA12vTzDcNwyf1kcZPpPjUIdqr5VV8ZzlD/VsjEEt4WucPHUa3i9KdbkolzgPenuu2OjYRPzGb/5m/Lk/94vx+3/w1TwjyCQpKy8ou2K6CjCEi9RYJWgu1jzA5z+IHuS0NpPM0PvQcAadUpRxY8zyIbxmXKy3vSNL+/1g4Vc60VoVfJSJu/RrY32L52L/9OPQUyjbpJP2wIXeXSOvtKceVJ+5O9ydC+VHLh4VcQLPJuzr7YuPvPhCdJnkxtwVi2HavD10Qln8q3/9mzE1A+4wKkp76gh3friIYKkor4crklfEuA3oPLGX5ZN62lviyvlT0d/ZGv/6t/8ovvXG9TgPbVFLib88e+kUf3/+C1+If/yP/nHOiXpXWtA5uTj7aRlZdx9twFPFeGoTj0kTxy2viju0XtJGPtSeSleJ0o3f72KBZW2q1BH0OGM12jbmaKC/P2k3PjGW47FskTSwPduS0RbWNgOXNfWrdJA/lBcX/ZRppga+pP/8U8c1t7TDC0cxPzsVextr8ejJoTiFT3oav9KqDSJZn+BzMyPdX5ALfTMD/gfM+SLyf2N0LKaW8W2GBuNDn/p0fPub34p33nqN57prXgoZo60PS6aL5WbnpmN7az0XTYxPnTn3SPzYF38Kn7gr/vRrX42pux/EUGNNUXqmoxPy4VtCw8SIkhNdmH1CfxwntIh2it16Jn0i88jCDM/407ffjva29ujp6491JvWouj4++dkfyySW3/jXvxHj4/ehSYFVpZUPkJ/FeMUu0MP0Z00m18a2tVoCaiga6xrjcGMhNhYnox+9XUdfxFn3lhdjHVqtbu7EJP60MYIWZEp7WY2tEht6Zp16QZlTF24jB4uL87k74LFTJ2MNf3OhtBtzWztgwLkMzO9lLEX/ehe6bcURusYJ9YyMVrDLALJxqq87eutr4gJ+Xi12x8UWk/BSF6KsxCoolsQu+4x3CV470ncd/Xs/f7SFUjAcUtMZsVGxHYul+rg3XYq5la1obe6LD67fiXlXGdsa4fvtqG7mjYF76spwPPPk47G0sRodTO7de29Hxs+3G2N3rS3uXN+NBxjs/T2DfjqEGlWVCP2SNw6hBMrXuse1GCkP6T12GA0qqnwF/AkaAArNDU3pJLgFsgHnKYOjKExPUadF2tfouRoDoflcEJYrjBABFQATu/qMwvMz+uOngii+yO3ngmcJtbaMU8JnbS2NGey3judbb7yewf6XP/9pDLyTCHGZRDHF3IMZnI2b8cynPxZIflQeuALHM8LDcZtlz/BgjJ11mIJx6oj60tg9/CUn6odf9vkH3z98HX/mlUVgS9WmoBpwKoL9FSi17nNn4xAhsD7f1vZmZk0J+j0IOdxupgRj4HZ4u8/h2r/+g/j6+6/nKdYZpGE+tg+3o7ETBwSDJp3MZauCEcvRLzX+BYiprBSACiYLRQFcymC/Smljez8m1/aD/2JvaT5+5MPPxDY8NDe9FA1ttfHilz6OYLhQkTf638NxPfzDcSKUO/BMxQ4GCbpV4SC78qgyKkOoDPaXAQ6215ejtlnHTRBw/FJd+KJV2+Nv1CW60e23BooPogFDrPNTTvvl9TgaCNkezu3e7kYR7Ae8MGLe0hxGxZAawTLj+zjYvzi/Hb2PP519t/ZeQ3s7yABH4MEHUVdmJjaK6wCVXr4fh/CfddGANEYBMtj/D3/nm7Fd3Rz7GKQMBDOPvpYxJrWNrTE1twSYZrqYl+2tjehD2N3WpWLS0GWwH6NQWd+YgEz6qWgctCBPIGkgYmVpOUdiwMSAlBnmF8+ciKqjnfj0R56KruaqqOtui6v3x+ODN28xv8wjz3Wr6u4msoFMujCnvOkMqSSra303xOLKZiyuWt8fDgJIlONAV6PcrU/uqqRBN4GcWcTzC0VArRX61jOHiDg8g0JAuZXBmx7AatbVyeGB+OgnPsS8cgHtCbA0uW5r07gmgBQ40paB2wOeV4myzSAuCh47inOxgC6oiZmJhXhwezI8r2pn2zmFo+GVJcZVjaOy56JTcx3GojGWJqfiqLY9vvfmnZicWohmZQfH6adffimef+JE7FTuxeBjj8dhnUBNd3E/9gRCALWF0fE4hCl0KnQ+1XE6ItJgdnExhk6fy0O0dPpPDg5HJeN2G3Wj2SXQZpv+bKxtxXvvXIuO7r7oOTEQ7b2Wh6APFQ1xWGXGHbIALSYejMX43fF46sPPxj7k89T7EiBig7HPTU3H+vxSHkproPajz34osxDLkDfPRXFLNmqSfkV8//uvxwDG48lHTiG3AJWaCgCYQQvANaBG4G3JNGktGM3sIrTG6n5r/NpXXou9mjbA4Eo01bfG2Mx0XrMO+Osd6I+THhaGMzk7NQlP4NihFxrRD/UYrnTiNYLQKHcE8RxLshncS9ANcJFX/dv50rkqAkGWoiqCTDqx6muvT2eRK/09D/2DPyEJvKKj5PUutLrV/DADIw1NLYigAU8A8UFRn30fQylgEuj5XQZFsCHOjZnSycd76AhooeNt4PU48KJR9zqzs9wJ4mKBz+yxJmRPUTbFZ9y7/yAdLR0+bZ46o6e7K51pt4xfvXEj+vtxxGlrDcdhFRDe2dOVgPb8mdOxPLfwEADvRkNLW2buuV21Bdu4gYyblSAQHxoYxJbWxL3R0VhFb3TRpttR1+HlDfjk6SefiJXFJezUTgbKpYnOijbGTHTHJyiSzlOTM/l9B7pNZzZtFW8dj6JmZRF40HUwMC4xrLNsoCyz2emvByJLV/WHCyvysEF1A5FMSs6VbzOvBMaCOQMlBm0sv+d3BhK0L/ZJkO34pKsyZs1wLdWquwpoz2CNAU/BV4uHr8IdGUCWTxhDZ0931vN0McqAwxr6a2Lc81/QkfTNw6yl64WLF7Ch6HF0rItQ8vedm9hZxlGUdcIuoufsh2MzIGX2qdvjE4PQN4NZ8pb9tuyYr+QtgTpttgC83cUlPW3fa71Xumi1DIZncAWehvBpJ/w+A1rQ12e468XDa5UBS7mkQ83zDPorYxlMYFzSWwuTwT1oYZmA4+zc7BMvt+WKo1QSXmvmcl1DbWboiKnkERd06rLEQBH8ce59ZjE3BWB2Id3vrPfswqHBORdIDETYFzOgbAsTlf3MSfLFvGnH1JtJB66heXQ/OJWxKhs6YDBjtgMB8nrl0gUgx2UZIzPK1dCFnEZm1csbYsyzZ86n3EpD//bV1toSS4sLMTczBZ8Bjh0TfZQXdTKcHxdIXAhynswGNSDgGNJhh4/kpdyuDNHtq/pA25nzgdzL0/bB4IYLAZZzcIxiKPvjHBvE8Cwk58g59Dlen44c2M05VwfKV/YxbbL0ZAy+JaSOu3NnAoz3On6DNc6HgWR3hziX4ljLPS1BG0sh2BcxbWY/0YaOueOXx2zk1OnTOQ/ymzTIMxxyMcIMaDOaPetlK/nN3QDiaIMxR9zr7iMXJaV3LlyAP6VRgePRt4xLGuzgrOXzpDqy6ty6MOrfpc21+PynXsL3OBcHpQ3mqSoXmJeX5uKljzwdL374SXjCWtTQkrEYBJNGBvYXpufif/5//3rMLOr84JjBK/XYYBe2HW99LXOHDfzEx19Me+miV/JY9oW24FP5IGuw8onyKy0MUOXv6Fl1PsAx+6w9cC7FfY7L5/kz5x8/prWzO/7bX/kfY3R6OY7AKQadDDB4TfolvPxdmUqHnL5kH7hGWmkPXRTxOcUOM3f6QGvboI/2wbdymDzg5/wtv9qmr9Q18DC9zWf7t3o1g5r4F97vPPq5Mu0z8xwS7IhzkzYUvlJEHWvRL3ViUX5MzSBWTJ7iu6Ql17q77Phlf7zHvvNL/vTv48/loePFA7P75Rf51L743OnZ2eR3x7m6toqs2Yy7EYpArrpNerhTTP+rlntdADUomQF2x0zbjicXwPh+k3l1odxFMP9WP+vQW1rRxXH1izu/DPjYB7RAnOxpjB/77EvRB55yd6AUPrZhuZBOP6SJOtD59VwMszy9X5q7eGZ/kxboPhfdvN+x+rk/vU+6WFJJ3aL/ktnnfOY1mbzE39LaYJjBT3eYteDfWHrCt7v9zpw9n+UkLfWwOLsYN67fBHP2xP/y9/9hLG+Ab7Dd8oA622xbA9N14nte9q+rs4vngscZj761eC39QPmUeUmbzfeW4DUg425Wd2maJMTtiRkMsBTzWMiY56gtLK/FkbqB8ZgYMQiOcceW8QZ91gP03vTcfIG9TfCzQ/zPeKY4Vb2TgXKeoXesP1uPrPN10uoHz4O+BiLlez8Tc7hr3L5Z0jAPDkdPpb9Je7br7jd1nPQvFl5AHMi0NkJcnmWY8hp0qBIr30kDdTvPEvczhAyqO3YZ1R4YzHS+fGUffZ760N7xXPW1SWryobTYwx9S74hdlQvp7EKdMqD7mDEU+Livq1iYdQ7ts4lAzpP+onbr+Jkpn7QvVnZ3kbRz54c2K2vt05404DE/eKtTpamZmwYUXeh0ToxJ1NFPd505Hw34pbYttvAOaX/Mm+JCfUntgz6du5fFiWm7GYv9kh4uHun7aX+tVODLeJBBNxNfxHqJ+XmuNjN3BtC+eFvskbvH0BGwQj63r8Md5dhTBiAeVMYOGNTymokwa2Di7eS7QUsu80+bpV5390PKoAthzOfO7lbyhPXtnV9x04b+ODjJWJL6XppKx7JD/FLspIdowjjwE7KFbTpivhzXsc7zZ5aiQmYSC8MH7giSU8Rk7ja0D77UW0tgTc8c0xPWR3Fu3DHr2Yxb29YMEEdD33r0BX4JApg6sBK5La0tZb9pOtbxP0ygE7u5m8DdxcqkNcMd19LKUvKluMNFD21BnuvAT8/YO9yjEfpV6CIxFrzI/eq+QjZNtBWX84eXIDMNtfAJc75VQsaQjavXbsbcwiL0Qnqgg0kVGYyF/lv8vQT9DGzLL2IeQcXhbiGLkI77pJe6r4Kx6Ku6KMHffN7GmF969pH4wsefzbjmr3/lT+OA77p6+mNxcys8K2mguzde/NAL8bu//TuppzfcsQ+NXdDj8bgNPAueNkt+Ycl+6l8Wu7mVYWnvhwbwDfgbo9E+6FNubRWxwN4+noff5e5Hz3ZRBI3bWIXBMk4eAq3OuHv3Do1pXw2662vA2/Ig+mgLFlreKMGzBviPbQY+obyD3CjvuUMeP9t418DQKeaijDFOxwEY5dJQfwy3NMWZ9g7mt4oxFj4Jk5M8Jh+qU5LL+AwSxzY2fxT/YmojouPcuTh15cl4762344P3Xme020kbcYfXe+aGpUQnJsfpC/Yz5b4yegfPxCc+86PR2TUQf/S7vxUrk/fiZHN1nOnujJ7mpqhintJ++Vj4yjitc5+JW4ydppn3wjdgCrKvlrldRam+ksH+jujo6o2Fdfi8vjle/uJPxPzycvzjf/qPY21hMm2hfKL/l5o/eVVMBJ/wHHWeOlYePXP+kbh44ak4NTiMcMzH7bdfjda68mjledqi127diCls2gZYdWpxLs6eOBkvPf98nn/TYOUA9ILnvniQuzvMZ2cX4s6dkVh0FxK8eL6/L/XBLPO4tHcQc0ur4AXjGOhyuuhc72xv5sKdux+Nkbdi8zuwHQ3wQ299dTw2hI9/hO46xK9GyKTdrrakHF3LQLO0kXrXGJca9NX/7sePdpZL0TNYF5MLC1Hf3h2dpztjr7Y8Zpa2UMC7MbuwEcvbcJhKH+WwvreUB0l0t1ZHaWM35lcXohWgY+ZAZdVBXDw7FGWbrfE7/+pqTM1vRH31AEZ3LydcZWytXA/qPDzU4GucDc5g1DSITIBKzEwuX66AmZ1+CFE7mUyDDo0YBOtX5dY/iKLzp5BrTMzC0fBo8GzX4JRGuVLgJ1CGmNZQbGluoK3aaEaZdfR0YSBaYh6BnxyfitvXrsf2xhrgvyoee/QibLEfr3//e/Gpl1+Kl3/05Qz2Z111mEc3cGVsPt5592p8yNPC65pQpEXG0m4ZjiHKOZ0ZJqEEnRrrMM6FT51M+597yXD/8ffHn8Hz/GS8ZQ+BLIJ4BC2n3roVlR2t0X3xPJ9zHYqhtLOVYF3NZxkY6/iBRWgLYeL+Cpjk/V/7vfjW1bejBZrJLFW1GMrDrSiV4+jBBx4q0ocSagBYrMysxPaKCwauZgIYBCUoIlrkb7Mvi7/XSnsxvroLr9CPjZX46OOXoxzhnR6fjebOhnjpJz9J/2FBGNQVZEdajIvf/IOfhmXRdrG/sR37MHh9W2uCgwQe9DWD/RjybdqvbTLYnzc+fPvyJ60i3EwYY9YYmblkaYayaOjvTbBqsL8aAdUp35+Z4BlbGHBBvIF95lpaQq9EanwmeMVDgvcCoLwVvU8+m3NTQqgbUaCH21uxdOcdhJrnQpoisx/6a3jgQcx7nrOw/u5S/OrvvhIL+wg5Tqf8WYWhEyhsAmQ1+jOLy2ENTEHb0sJcdPZ46BUKj3kXqmmrDf5ZSzPLsNCpZjOJkZOZmWnaKOq4GVjLUhsYFg2lh/Se6uuJppryeOmFx2J4uCtOPnYpHkzOxb/5l7+NgY/oRWGbHWXgXjrIxwZUjvnQki8acrNqrNVpIFSerIXBagV0XK9T6Mo5X0UtwE8nVw6u5joD8rX0XeNohp2LYQP93XHq5FBMz0/FY08/gkOiQt6LPZ1Lni3As3SEhkUQlbsXIPLxOzOhdHrh473dBfizNh7cmoh7t0Yw/GaTA2Bq3TqHo0J7Feijocun48yHLkVVQ1nceu396D/3TPzGb7+C0f9DjBa6C6X8+GBH/NznXoj6nobovvKIe0zTcXK1fGFqOqoAcWb2G2i6g6E+feZMcfAKc7UH3yxA796BkzExPZ+Z9d2d7bnCPz09Hi1N9VoufrYke/3RH30jLjzyeDz+4jPQthSb3FsOWKyta0796Ur5yJ0HMfVgNJ598fnYgZZTE+PoLwCtGd9NjdHT0hfT6PO79x7Ekxcvx9bGaozPT+bBWmazudDSisFfX12OHoyzWzNrpAttJaAGtK9gzJzTuoamaGvvZC6ZI/RwXUNv/MZXvh+vvP8gavjcczWqDqpjcx+w3toaiwAht5B39vTEAjp1a91a1C4YHsIXgBd4wwNu5F01hxl1+gmeFYCEKCDprFjqA/ZIIHEs0RnMgOf2+S6dBtrVUTcQn3zJNVnTGx2kk+VipADWDJw2ZCKzKLAdzksGq+FLXJ00zvKUixsG0J1HHVNP4bfdZTPG6V9VLXOlHKOXBFk63wKjGp5n39yuqBwa/POgILcHD584AWAvpeNx//6DzMbPIDT84Y60oYGBLNVhNubtO/eitb09Qe08sm/WVnNbMzxbG6eGh2MVMCxAS72m48lvkxMT0dPWmYfx1DCuQ+bPkgMGiV0wcCm/sqE1tpVHeFa5uXD2bKwChHKO6auBh5bWlgQ7ZooLaHQqzIqam53PBSd3axiAmJmaysxPx2+gRydIfeD4BMdiPh2oDrfm0kYGQplv6S291F86AVM48w7AALQ6ys+Pg77qQumucyoe0L7X1xe7C3QivEhbLs3zcHBkRFsriLZtM4bcOuzcu4hicEQe0OHwp5n9Xm8A1FI7lqZYXJj3oalDdbBFgV1dXfTfrDAd1mLOx0ZHcZys14peRF93d/bkgqq2RKdmZGwME1GJLLRkW5Yhcuz+rjNu/zJIBo/LO+40aWpsThp4OJn8Iy0MRBmQ8pnDADtpZ5DU0k2C3uNFBOVAnh2lX9Lb+dUJ8PMM7DJnBqAtHeBPs568Rh73lQE02ml1tyTOs0Fcna0MdCSbGaDBYUTHm0GiPjfQ5S4F5ci+Ot8GhsVgBhZzXuvRzfTdTFVf2TfGnIFr2jH4IE5yF1gHeNLvBazOuztCbNffpYeHA2apAeccmmk/5X2dqmpokpgjM+yKHRxu1VdODYaaodSMoyVvOw/uEO3rG8g++bfPtU+WmNlEzsfHR3k2Ms19Ra1jHfeizI50TZvDuJzPxAe8nYecH2hrYMI+2rY2c4NxOi51t2VC7LfPdH4spyZvOvepu8AqLmBUVdRA560ci2POBRTmiyHlfWaIK5upF3m+c5kZ6F5g33FKBnAo/E4n3SCUc2zmoOUGU8B4OQaTPuRFywimc458HJczMfAiTzMryRO9g9hDvlvHSc+ADN8tzM1knwonu9ghq+0Xg6hvdbJUtNJMOior0kvZPf5psM3n+LdWgWnnXmitzMOT0mhpeQ77tREvf+zD8fjFM3GwvQ7fryH7m3xfEZ/6+PNx7kwf9PNgSobuAMFtBvwPzGybW4jboxPRP3gCfwNHnHnU/mgjyip0zItgfA03m/FJx+BrAzGMHbomjjcIA3YwOOGY3eIOubOvJiwY+FOnCzmVUcdxhP5xjF5PQ9B1J/Whhyz+9f/27+AsbuKbdvJVsYCah3RCK51d+UIamhCRvIatEvvbHv/RnyKr36CIGabKiws/GSD0ei7wpyXkdsHKypEBGsfkvBgs1JG2TQ/Fdfy27VhdhG9oqKc9dwijc+ifcy5lDbYZ4HAunfcM+HOfjrnzLHul/oYm6k3lyQCP3/lSbx7TxDn3ucqEFlyacTefMS/03f5KY+XLa1349LnaNzNgi3JL6r1IvdwMPQyuZ8Ap6XSQwfdKbQ+cbL3gVq4RQ4spbUfK8qS8XrrT6Zh14U9bSDup++ij47AP4oTMnkd+TWLDW4iz/S3xxc9/Ivr7umIdH6AKrKtMWu6ns7Mrda7y5llP2ivnSHpqH+vrGmOZZ/l8Dw91/KlHC6WADl1P/effBtukm3Noe768T3pLQ+XWBU7/9lB+d7vVVZYxJDArfZ8HQ1x+6qm4fvVafICvOwt2vHntZvyV/+avxtf+5Btx/fYYfWyiT9gF/RDa1BYomtpheUN+86XdMSFMPhKHaV8dk6U5DPbqFbrz0CQfS/yJ3aWv85r9habJA8yDcz+/vJpy6Y7aB9izk2AneTDtccrZTszMLyQP1MAfdIb7sKP65GXaZ1qhTcQsdV7aXGgjL/nKIBa/S/Pk15x7F9SKOIFtbYBX5Qb7JW/4Yth851Twix2h79qFQ8TBRQJtsXySetxrND8AXAO6JkAZtLNkEFye8uzCjnYiacXnxaugibRRHqRJIRPHyqz44W5xMVDy4cN7ENHURdzIc8C96FLt/MG+yTeWb5PvK5LeNI88aV9t7WE5HHjLYKmLIMX32r1ikdFxKIDcmXJon+C4fD4kYG4sF8vIdOj4vIHnGJR0HF57XN7LtpUB6WpwPoP8Gbtw0cdgMH2B5/P5jgG9Ih0cvuOxv2Ixdat13A0EuoCc+pvvbFsfXh2UNprnFYuRuxlgFZPZXl9XMxh5N1rAvBkj4jr5rVTaz3kUe2ive3t60yfRX8kFb8YrhxjAtS/uGsvFBRMmuM7XBv2z1KxBYe9x0dOYg/SUH7VHmfjE9SalHuwf5U4dzydzLuTVSuiorXcMBZbDBqWjXdhy+23pKGXM/sDhUYmNFNPmQaOMRXygXtZumzDpYvAROled34J/WKfeAZc4lTXcV7TE/9UpjNMxugDpwq66XyxiX5Qr+dVFHEvZSS9jeJZClV+dvFyUUoahsWdfHh1anrAo0+aCmDIs7xjUt5wULmXMLa7Fr/6zfw7e0P+UD2XlYqeFfd7eBm/Cz+6QlH+O5dnzY5wr+5+BYO5RHlwslCfFvnn+CH0909caf/lnPp+leP/Xr3wnGjp64vyly/HBrRuxie/U3dIWTz1yJd54/fX0BzexbwZNa9RZzJOY1dIs7nwaGR2JhaXlXMwRuyyvLGc/xYwujriw3tfbnbjFM8fcEd6GL9Hd1x+TU9Oxxr2e9WDyhguI4j0D/i4UOxNXr11NnNaIX67PoxZohEccX2nnKOaW1xACMWJxfo1B/ULPqaikBWIDjlE+PU9JeR8bG4nKw724PDwYp7AxF7p7o402i122XM/8KUdMcZTAPcqf+q8Ejy/v7sft8cmY3CqL5qFTce7xZ+Pqe+/GO6+/AtYFI0InIznqdvFID2NdXvN8uo0ox4ZAjhg4dTkefebD6O6uePN734zNmdHorT2M4ZbG6G6Gn6B58j99cBzKmLxkfFPcoIzlInHOLbrCuBS0n9/ejHfv3M2Sb21dfTE+j81u64qXv/hTMb20GP/oH/2j2FqcpG1jV9pJpUIcXchlEccFR+EXWNZOhPL4Uy/EwPAjMdjdH3vz43Hv3e/HQHtNNMFj4pnX796OJfS459I8mByNod4+cOnH87DnloflV7UlLpKpQz2z4vU33oUX1qIL2/yhK5fS3k/gf0+vb8WCFQZ48A6Mv0f/LAvtWV0uG7u7w5haNz74ADiiBV16urU5LvX2RtWhip9JRsZNeBSvOw9ZEUX6wTvuLNtEpsq++X//8lFHXVMMDvfExPRk7EPckdmR2NjfjpGJmejvH8YBbI7FjVIGrA4qj6KhCycWQdhcmovtjfIYOD0Qg2f7YnlzLOpbqlBGNbELAO9sPBnf/c5o3L62jsBgUHZRHBuAJjM4cwJV+DK8wX4NlBOJceGfis5JVWEcHeKAAOqsX2RttkOu7ertTwHJ7R1aB94JetMBNRtFJwGFj1LxZzOObBoXBKqzqwMn0VtwPni+jquZuA/ujcSDO/di4sGD2F5ZzGuuXDzPc47iu9/+Znz6Mx+Lz3zh5ShHGZtEnlmNTOXqzFK8//7NePrTn44KlGA1bRpUMbvTQ9kcx+FeKVbnZ6KeSXPl5//Xy3s0lj/8Ov5MRqX3OcnHwf44qozJN29GWUt99Fy8WAQSuNC6gjqsZtEaNE2wC/2QLKw2xgOavP0v/31869qbUQfddPzrKhviqBaHpPMoTlzsi9WN5VgFAPX39ETdYUPcfvteVOy5gICRYE5UVgpmBp5hcp/nQR5jK5b4wOBsLMWz509HJ0z+4O5oZvZ//Kc+Tf/3M9iPRKdydFw5ZofNz30Fm7dlfI4a6qKuGQDLdar2skqD/RhODJFlfOo8aAfj8R9e2UjyUxICICjwVClanqW0Xx7NJ4cBswCv9VLUIKAGCHdG76H8NlBIwvcCgKb6k16+ETyD20c4e0fM8+zEWvQ9/gz3VmZQswGFs4eBG3/3OzHc3fgws9/lIowWz6+GXpjfDFZsvrcav/p7BvuPopQZezgzLqrxvI0dwWNNLJgRgwKwZqiHPls6wUChBl3D4oKOfOG86USqVP1ekDU7MwvYL4JapU2cDwCTWXcCZ7MdPBG8Ajn/3GdexGDtxvCl87EVNfGb//zfYbwE+YXCqoK3BLFaEOmhUWtqaUa5tuSBPNJjDjB1/8FITE5PpbPRQN80ANaKFyhk5gc0k8a5kwds1MKctuu48cdgTxfsvB393Sjs9uZY31mP5158lkfieO5bW9+6xQUwzdqsKOl8YRSUa2vxCzoreSsT9tuttGU88971O3Hz/TsJrvbQIxCMOQbQ8Nyy7VL0XzoRT3/m+Tio2I3pWzNR0X0h/s7/8E9i5O549AMIypHlnpqD+K//zOejprUq6s+ejMrmutjZLMUSBnBhaipPz3/66aeZ2X36YG3CFpybreybdfZdsNnYKYu3v/96DPX3RUNNRdy+eSeWlxfiHO1VMP/WWZc3R6fm4tKTT0f/qQEctZnY3yoxB9WxDxtOzy7F1OR8TI6hq0s78cwTT8TC/HxY399zUhqadSTXjDvE9PRC3Lx5O7784z8O2KPfjdZARC9Cw621pdjf2Yj1pflcQd6GxpllCW3cKuwByHv7lbGxeZBbtecBYw9G59HHEZ/94pfjf/rVX4uW3hNZiuDO7Tu0twaoGAaouqh6GD2M0a21dzHCy/TPcjhHOD5ykPVEs7yDgJ75M9hvySxL+5hp5sKWmQyehG92WRV/F0GGIqiSgQg+1+HL7bUAyVz0hS+tg61TL5/ZDwGgh5YJFgw0upou7xjAVsf4z1qi/iyCnwYhCtCqw+yWwm6Ai7XCFwEvJeaHZpKH1jc2Mgivg1LD3Ki/DJwYzHcbu0FTgf+Zs+fQx3u50DUzO5OOvqC9q70j+9/f1wtIUnbLYmxi0mFGE4Z9AQfZzDTEDjvcH50d7RnMMKAkEDtCByqLS3ML0QTd13DiLw2fCtcYLYuUo0MpC9wmuQ+3HHBCnwD358+ciTn0w2bJAGqRHeN4BVmzs7MJWJR5xzAzMxednZ0JXNUJ09PT0dXViR4+zHqeyrfg20UUwZhBSEH20PCJlFX1gYfUHmfLuRDnPHqAnaVFVpZXErD6nbvQpIMOh31Soek4mNFfADXoQR/r4C0duFys9Zm5TRt5Zx4MQGhW3JliaZL6ugZ4pa74O3HFYVhnXz7y3d3RmY5jgl1oJz3Unxl4M1js/BooonF1q301AO0YfJnNrdMnJtJh9UwV9aPA3Jf9lf8MelfX1+a9BosMLtAocmKbRSC0CPZtZR8Mnhh0lKfPw0POu7TKrdj0yXYFx9LN6ycsl/VQTnSetcu+ypGvOuWSfpv1s2/QvDCP0KvAWmZ5Wy7FILX9dlE9r2UefJkhnuchCEZphw9yIcrnuevB+bKU0TZ8LJ8Ioh2Putg5sn/ST4fP50m7NRwkd5VYUqYLGU39wzsDNPIk48qFPNqVdlmzn467pbtCx5ZrrM3uwcqZOUk/Nre2kb9NnHf6TR8yY5a+ubBmkN9npyPB4O2DZWrspzQU6BvQK5U2sma9fOJigbZCxjKj1yCG2FIdoiNiGzq8tin+dPHCrPxusJJOgeV6XFz3YFP1chFMN+sOnc5zu5EjMap9KxapcUyZA3WJbyfJ9jM45Z/OPWPKBRvmXj1i33TI+SMDGh70prNqwFNMLSaT9s6Bu2PcJWeGoeOwjyXmTH2JaEGrIplCHWhQSjum7rK/PkeHQt1LN1OfZkYb3TITyb5Y+sH7pKe0MThu2TDl3AUzZT6DBg/f0sPn+Z1jNYBmTV55QDnoQDbtUy4cbK+Hpej+/M//JF7RRpYhsNbvvDuUNhfj0596PjpbPRBOUsAT0PnoyEA/beFQ5QF7YGYem/R0EVBc4vP39h8mCjA++d/5tQ1lTr5MvMH4tRCVlTjf0F8aq2ekh6+0WXzgTjIf4qKJeiXPEeP65BmuFUNl8Lm+Jf7Wr/w/YmIeh7jGMhgmMyj7hV6Sb03UEfNKK+fbNuy/PKQs+KzmhiLYv41Oyx1w4OBMrOL5ZksrR+6sES9nwOphW/60HUsqOGfa2NTPPK8IqKgk0KPod+XA77xfvtXHomM596l/6Lsds157CYwlFnWcRQDGVixFU5WBBZ/tqqf8of5JeeQtfVGMfC9fOVazmouMfMssaAcMmMnXGcRh/LY1jR2zSeliGz3d3fm9gWn7ZrNiaMvyQL1816AvLDmgz6LMFX0oS3wkT07PzsUmescSrCZr4KGmnndR3wCLpdvSRtF+BmuRofODbfGFz3wkerpa0x8wW7YLPWAgdQP8bV8N2rlwIzaR3wwiiWldFEh7TX+kS7FbovB/XVh3PlzAE+cYHPT64514Ls67U9D2pY9j1unPeeF723RB3aB7Cd307W//KXYWfIfsDg32gV1vxSB47bEnno/f/DdfibffvY08ggGhdyYW0K6+7gpjsD+Fv+fiUHXyJ9aNZ7gYj67jp3yn3a2prs+dqurku6MTsQOdtVu2oX1NuXk4zyL2fca0Ata0/MYW13iQ+cmTJ8IShO4q3oSe2/RjEd+8zxIGyK/6sLJSJCImcrc1LdE3WIPvAlyKbDH25FmeI17iUTl38kvKNXSX96WfyUTiE3cxen0u+CLD1XUuPCl7zpH60WD/QR4Q6q7AafCkSYjiR2Vpd/s4MUkd61grwnMArZtuaps8p23ThmQpKXiMJlP/2EdZ2eCiOshzJQp506tBT+Inakftn7R0h6ELhe74K4O3tDeeReYi+uFhEfTNnXTez7izcXrhHNiGr+Qd5s0sUufWXW5+r0006cbFU7pd+N9c6zV67Gsb7kRkGv2OPniGoulchQ4FMzBG9b276Q+8iJf3GbfRVqavxsfSVFlX76tDTaSyv+IYMVk+nFcGABmPOkJsbvcTZ0DPxBl8psJRPgpdXuw+UU9Ka3nO8qj6gc6DSR7Kaup47snFf/7WDxLHaItzRxT3Om7bsk3pov63vz5fWuUiOfdZltZubCMvVgFwDLK6dsyFA4lpEkXuCN0rdLD4spBV9aEjdQHcHQVij2LKqmlU+bLsZIHuLeWCTMAVKjKTkXInNOMWpzlnGcGA1uop27PclLXneUryghng5byzVBkPTqzAt4kr+Km2dOyWRtPPUU7Tl0ce3QnuFS5YHB3obxWJJ4mjuEcd5ssKBM5Tc6MlXD0LpFj0XQb7qZfd+TaHr/Pe1RvpKxujMfHJufQsTfm6HFkTb/T39dPXon15enu3KN8pjzl+58GHqa/36bs11A9csN8rxem+jvjr/8VPxvjI3fjV3/pGzK3uZNyvvgU8urEep/uH4vELF+Obf/otzRPvStqF56prE9cYjHcnowtK4kB3XmTJZH5Xb8kbEAG6F/LRjc+UsTCwzxq8UI1P7Y79Ff7eA8+6ImhddvX07i4zxVQ//eRj8MFh3LlzOxe2XFCS5+VByx5blUEdt7gKHoZu9kE95PNSlpgRD9k1Nqg86oMPDJ7g98oYfXA/DrDlj5wcjEsDZvc3Ryt6RAGWl5ShAiuWxzbPFfP7QqvECnJye2IiS3P3XHg0zj32fLzxve/FO2++gl1ZRkeii1NeK7KMj77k/OIC/QZnlhWLYqcuPx2f/NGfhNfb4htf/d2Yu381TjZXxrnu9uhqQtaYN/XZPv2BK1IeUh/CK86x/KoP4ufypjIgLea2NmJ0fr7A9y1tsXVIv+ta4okPvxQz+MRf/+Y3oqyEj4n8Hb+kcSFVjBMZtfySCYjiJzRBnHv0uejsvxADvUOxOnIjRj74fjzS3xatyDpsFW/euxNLzLOLVQ8mx9If/fiLL4LnjcO4IAAfc+EO/Gny5MTkdLz15nuZJHHpxHB85OknYn5mJsbX1mN+W/4pxTZjySoe9MqSZR7InTup6ZG7cXrx/zvAcd34FJd6uuNcZ3tUijVRJhWMGdSUOkpbptxuic3p78K6fif0/eVPP/krHha6D2NoFFcxzPtHFdHeORDDQ6djYXYRAa0HVHugSAXf48y1tMdA/2CcPX0iVpa2o6bebKZSnDrdH929HQyyFPXaYTp65vKZOHtxiJ8Nce6RM8hhCw9ujua2Lt7d0dHVH+29fdHc3pW1nFrbenh2X/7e0NQenT0D0dnVzoS4YgbQaACkwIxDZ87ElSuPxeCJk3Hi9Jl8n8Yh7h/oixPDQ7kNa6CvL/p6e6O3uyed/LbmVsaCEycIhrET/DLRAggF+9btOzDbfm6zNOPKFaaOdrMdI4N5p04Px5lzjCEBLAIIT6kIsUuxvLQZ/afOJZFVRAZYKhDQDC7k9PnGMGCM/f7/n9exIf7h13/4TDWrcNMH6CEHbkwt5EJIPUAls7xUqhhFla9yS5fptwDCNgBIec1hzN+4E2/deQ/A2Bi1TShjmG8P5l9c344qDEMbwGrnaCvWdhaybiMjwNfawWFEsfHc48BD2od8qcDLYbKd2IEJj7a3oqe1KeoUJBga7R+DF0/AlPQDZa+x18D4yvH5Kz+NqeUBdsxJGcDSVSqZWYfABSIHX4YCOEApStfC/B2/jjvjRbbpE/iMe6WN/ns14EwauEPAAKFg82jNMhAqYOeouNc+SW3ffpaLS/ALqDLWl+H1rsKxN3OqQlrw9cLYXZQzzgSC73kRLrqoYDTyHuIs5Xand+KdO2NRUqHxOAGoClMD4nkFZoQpbx5wZZaMRsVVeGddwOM8avBUhgIOgbyKUsPnIYRmxBQ1gHFMNJh2TDZkogQmnTgL1v0/MdQXrd0osu6uuHHrbvzxH/0pxr0CB7EZ2a7DUd6OJQDtNs/ahUaC8R5k6xQy2MnPlvbO6Buylv3JaLI8Cc4nbAU4qM0DeTzN3UnWgXBLqFvyGwHBTbyr6muQ/VaUErODzmhorqeLjKe2Irq60TkYa51Kg3waH2umFk4sRoixCswQQqclnVzrYhpMnZ2bibERlOnoVCwvrCKjhQOCWgSAt2AYLK+Fk49jV8M8DZ4eiLLqsliaWo5/8Ku/HnfH5qMVw4H7woTtwbK7ceFUDw4Hzkhfb0QTjpRMtI0Rkv8AMd3Dg9HQ1hxNKGUFzqCFQWJXxr/7vTfjT7/xnZienI0TOFaLsxPRjDPU1+WBRmae1met6Xbot7i5kRlQgtLKCoAgU7a3gcEYG48P3r8ZkxMLMTk5HwvzK7wX8vluod4yALm1FfXQuLu3M1roU3sjhuHxixjgumhKZ3sHPboBj2tQIzPXPPTJ4HRljeVtumJ96zBu3JmIdz64Hddu34/J+aWoaWyPiTkdp9ZY2MA4AdQ8+Ke8rDjEt6uXcdfjpD3MSnRlu629LbfVr6+YKQVJoElRG9lFB51Bd4qVZ+Af7ZF/K0fHwNwsEB0hAwlmyvhSqp03WTn5GhCgQ5GBWO6VV5SF46CGv2eWN7KpQ2FmrnU4zbpP8I5cCOwMtLhI4xZgg+HN8Lht9mA7DJSoBxaWF3FuisMazejwdTxWdb19l6YGnjMQxPP9263JLvpklhH9tS9uj7UutnbI2vH+TCcNflSeDZzTAADsCDmpz0wJSwgYYN2BPi4212HLDMqWAI4685bx+eKXvxyPPPVknDh3Nk6cPxt92Ohzjz6CLl6PGesCqvfple0ZgJQe6m5BmnrcnwZWzVYqbE1ZBt0MkmYGCmNYYU7zcFRo59sgb5ZPgZ7KuADFIKtlXnz5eR4+qo5lXuQR56YP3aET4qHd1ki1dI7bh9MxoR/Sz+xCs4J0VLS5xTZd5hl65QIQfdRBk9A6aHbZcQjO01bwcl7ljSKYLIjVBqgziy35rcyPASQdHMfnfbbpokE6q8yDZSf2AeRmkvq2acs1GWQ1uJzOOPcrR/KSdta5tH3HbMA220X+in64iIPjiYOSNpnfXRBxF4B0l2/NxpImzkEZdsSgwuz8XGazOUe26dwc/yx2G2I/aC93VagXaauw+YWd1pEuACQDgO/FBTqP6o88yCrn0kNeC/rpiDhvLlwabPdeZU5b5eGzA2A3F3GUmwyQ8y9LOkBHx+H18q07Q3QADNoey63z7Lybue1c21dlxLZ9bjqO/Dwer3OmU6z8mRmd12PPDUQdb0WWrn6unMkfBqBcFHSxygxMf5c+crbBd2nnc5xvxyt/Gdi2/XJonll/9MdavPK6gT6dvWyA5yiP7iBxzr3ftwfPeUg+rFBgI3jPUjd5Zg5jsY8GAA0Ae+aNpZ96e/sLPgF/Z8Y+/JR04jNMZ9LSRS1DLNpxt/O7TdzFFoNJzm8nOE3buLS8kn1yYVDBcLzHCyY5ZuyLwXcdCrOO5+Apt7Evoz9cvJMPXZDy+R3QLXfzaffhRZNXpKnMo77LXSPQzBJXZm+2YO+dY+VfHSq9nd/MnqLfBgfleRMOzGZ0gUl5dMEr55v2zNq0xFkT+qPgDWUVnM2YBvt747mnH48Wg2iAKWlo2SxGGI8/eoHPZIIiOCXespyIwX7nXl7c3tzJwL+LHZUo0V3kugIDYDlEsYCLFmbmWepO3ZqJIczJ8SKO33nwr7Rz4djdnJYO24Sm66vrWSrKwLSlU5Qn5dLdQ/Z9Y20l7/GgTM9dKqusjW99+/VY2UDWmCP5ybqy8lahHwy+uI2bvkoj3rmzwPEwn764JfuWOwq4zs9N/smsY+bPv9XPqScMODzUrbYhT8nT8pPi5+tYDny+geVjPSAfFbJVXCdt1SHKmHbS3QxFGRR9IxffkH9+prV5aJPlJ/Wwwahsktexzcln8r3YWjvowNQl6iJtjXKQmJfv/GmAXN63f759Lpcnvxyf8SBtkhHyJ2PV1vF7caA4lpDxOIrV9bXclSQ4nsYBdwEyhQ76i5LUO8qe16trUj+rl6CPi2seWqv30d5UE1cungFrgSGUDXSV47LPzU3NSSd/6rxLcHFToY8YLy+vk07SqJAbzwqyNr4Lz44xL+NV3OuCiC9p6HOcU/WA8i7G8gbnU9qYMShocHfX977zHfi8FE8/fjmeevRsXDrXE50d9VFTVYvvux8f3LyfZTdzgQrJSuwC/vJQRA+XdRwZAOcz3x4A786HPE8Pm1pVjs3QjjuPDNWFHxdP6FiOTz3n/fbxGHv4Vq/qm9WjP7SRW6WtTCrI0mjMtfy0C93cKSVPWCZUz2wTPJvVArhfHbKNDDlni2BjcdX+XpE9W1tjGBqdvneALGMvj/Cn8PMsV5UYHuWxtwPGLcO2NTVELf6pP01OKm2uojOXo5xn6A+4684kFYPui/OLTKeljXqjrqYoM9XUqH9j9YGytIti25bm1gxIOY0e5OvCstmk9smFSOlhENVxGtSrqzZjvDioPfsuzepro7O9I/LcK3SppTHto0FI9aU2oQX6WbKyv6s7djf3oqa8lr7WRTlOZnNDKz68iwAmixXzJK8bQzAeYtmTRvByf09vdGLfW/EBWxqao5W+Ww6xsaEJHm6NwcFhcFsnfOpZUNh07nPxqn9goLiuyUSwzkz+0Q90TrN0Gb5erbzNW3viblKxlzIrz+fiOnxsfXrHKn940PExHlCuxBoSUZ6RZvKUMikGzZrxZS6e8D38oUz4EgtpQxLjcX2t1/J9PTzrfVn6h/bEFoljuabg1xo+w87C44e0YekXBpU23YoS7vByx4YlA8v53Gx1ZVt+FdPV14p5WjNQfmC2Frq5hnnF2UR/HGYJPZMXuCF1jbvstnbM0kVW99UU6B0c4214WP/eQ4zXt/CB8c+X1kr4o4dR2gWf4oqu4qdv8N126QB9qW8Sea0LMrvI/yQyOL+4EosrpZhb3oyZxbWYgncNHE/MLsfk3HJMz63E5MwS78UYxVcdm16O+xNzcXd8Jt/3JufizshkjIxPxf2xybh9fzzujU7H3QfTMTI5HbfvjeI73o87D8bi1r0R3qNxe3w6bnLd/bGpeP/mnbhx+0F8cOte3Buf5bPpmDKBbXaRMaG7lHXeTEDGGirg/XLsZO4QQ+e3d3XwPbR/+A/NnIs1xpuMWVUif+6oV5c7FSY3GO9zMbaxviKeujyE3d+ONz+4mfPa39sNVtqMlcWFaEae2lub4/qtq7G+bbnJ9fRb8pwzfhc1pq8JaHZhXfvsYp6+rLtz2+H3gcHBxJpXrjwSjz/xRCZcLoIPPH/NXeHGSjz7zQU0F2TFa9o7TasBcc+Yc4FnBaygSZb/XUCX39Wnjt2kSUszyY/antSh0ECbq4yYGGW/3KUrT1vyXJnQ1rvw4qJBG7qpXv7Gtlj+ySQOd8MeMTZ/d13O+KcYQvqWECjPZl0Xtza3R3ffcJ7FNz52m/6CpzJKbYysLOVVPafet/R0PXInZmrt6I3hMxcZVXWM3L2TyeJtteXRhH71LBb3WbrAad18D9OvZWzqNRfMDKZbxr14N6ZP7c578egBY7C0Wxd0b+/tyl06dWDPS5cfTR1x89q12Hm4M07/Jwmrn8QPboU/wEKM2bclw9RN9Yyxsr4VvVYZc9Nj4LzFaIDbjsSE4KwJMN4afuDWruc6aluN2+GXMj+LjHkNWV1b3ULOlmN2YTEWltbAeaWc976O9mhtqINuu7HB/Rt85u4bpjR9BvW88Qt9E/0ROywmcNzGX9uwJx6QLc085Nm50j9Wf8iTNJPtlNB9JhV7phGqJip+/kMXfuXOvfs4kUtRggAbMNy0204Wl5iSymiqqIvt5aXYAaDulPZjanQ5rl+9CRhejtJ+KXr7ugDPpVjbXIShl6O6fic6ujzlvCXuPcBxWNmKyckRnD0mq6knbt/WkWqHCTFqlfVMWCNyXc8b8I4RMsPlyFrwGBEPNMWsZsDRAz5Hp+5nsFNheOLxZ+ORxx4FEKngdZoASbU6DDK/wlNkxggWFShXEHXaiq1dBbCAMunEaAhdmNDxEUAK0t3OLSB0W4bGfWzkQZw+Mxwnz59C6WiQi9V5J2ZtZjnu3rkXJy5doC91mYFrINBSIdUY6XwUzGB7ubKb3MYLJZ+/cb2/09jDn35+/LezX1xTXPvwnvxeiAmo5QMnfHMO0EH7Tb0wKs/ar0D5CU7TAyqC1TblX6gHxr4Fg5bFxvRMjM/dizNX+uL8qdYYm5qIsh0cr/JmHMH5GH0wGnNTSxiNg2jpaI3mnoZo6qiL+paa5IOdXYAytnGvbBPhKECp27G2DnDBoPsRwGqoqwvcbVYQRgxle/byOZ6NzGlYHUOOB3Wa46e3CF6uTNJTA7hHKP1KQIdb0YwKlwMiDIib4X7IfJXXeKUj814phPZMtuclgQA0qYpoOxccuKYKh1lFso9DV2nAEd7YmJ6GLVyt1xGCV+RTxEgFn6uojMfMLttzNW1pZiFqO7uiHMCzD7CqbIZ/AdLbOM1NCOQuMlJRAZ+gJKrotwcblnNfOeBga3o9Xr19j6aqGQtAe9sApJl18D3tC/Ssr30E3QQpKl5rlKtwMq8CvjQA5GyWoQzNXFK5q/ilgNcbDDHAngFylTn3qA7qkAtX6DUAQ709yP1WDJy9GN1tQ9Hd0BmPPPJoPPrEk3H+/HmAX3+cOXMmLly4FD09fQnampsxusjrFsBifXM3llY3cZJ2+AxA19qODuiJ7t6+GBg+EWdp99kXno8PP/9CXKQdS414iGRjW3v0D/fF8OlTcf7KlTj7+ONxCgXddfJ0dJ4YjMbO7qiob8oV7DJAU1VTF95cW1Q1dvN3exxWu8unBT6jHwfwQ20Ln0FzxrxbVhNlbfBpN3yHMX7zvfdiZmkBhQvAmZmnz670lmLnaA/wWRtnz1+MLeZ8fWQu3v3g3WhA+TbWV0c1IKN8fy3ODrfHxeGBVJ6tZ09kDcQd+O7AA68BCQ3wZpOGB5C6imEx4LOIAVqdnY8SQMFsCoMMZnuYVW2ZIyQURbwFAJvN3T6Nba0xibxtbh9Al8EsxbLDPXNTMxicmahEYw8PDjEPl+FBQXp1PPbo+Th1ojP6+jvitDusBroB/TjIlRoug7pNsbm66qae2ForsnXd6uzWrorq+jxgZm1rPxaWd+Pa7ZF49e33s9RBDWD9kWefio9/5oX43I8+H08/83hMw69zq3vofRw95qWO/nlwqDqtBgAyOzudRspSXgZ3OgD2a9gOs5GtX+fClztUGgDkTQCRRvgoNRg83YSB7WD8BlstNWEmcgZskO9iV4g87T8+45/nRfhbC0ZdWdYZMIPbDAPEizkFzKTR1vFHl8EDtqt+VwdY79YAleUNWjra0jE30OBPgxqGQ60/b2Ag626iWnbcgbON/CBjvgXwnsxvIEa9Jh8og8dbwlVk/jTImY44dkdHeRs5N8tR9W62TxN0NHigutLom1Fof/ehpYCgua46hvp7814DX5Z6EdAebzE345gHZT3bYeTNZ5awX3vbm+hhHAKecW9kIpYN8B3soHcrorO7I+fLLYOGPKyPnltSGcf65hq0g/70zyCLtLKskFnK2j0P1m0DMNKhBOHWNZZugrsiKHKYc6FdlvY6b5s4HGYyeUiZTry0Mciv/tGGCmxggzwoXc2tM+XivPZbMOoZI0sAJxdSSiUcQfRM7sSA18yyNJPFuTALU0ffDHUdNXeoCAptz5IGAlGzbVKvos+tb2qwiE4jGyXaLzLIDWC60GAgW92rw2pf5D1BuVFyF/0NTurUG/BwW2kj/JbZ1Tu0a+BMvhF0MSf7BuXgVR1BHWMxig6cdDPIYWJALQ6uASjPzVGvm/lpZpMBYOdA2tm+25ltQ0dDukI6gDJ8mPaq+CdANFAkw+uo+Gwz5pxHZSTLSKBb0zYy2fvQLGssY3Xts/ZS2XPcuZiDXBjUzoVI+lAPTYoD5Qy6mjHnDgfAL/2VDwTayoSfmX3q2UsugM6g4xaYyw3ovl7axkndALvh1PGcKvkeXjZDrtxMLW0X86wl1yF3Lh27U+7Lubav6wBpA5yeQeHhmNLMzw0si/G81/E3Mf8GJZVH8Z4vnX9ffJ1BZqllcCgX0s244rvEevzLRXTnmvFqa71Juti/Q7AU7kTOpwu38qd84/2r2AODzTm3/G0QTtq4/d4zFjx3agrs4S4ZcaqZ3ytp2y2l4nkH6FXmUrwkLnBO5DEz1F3Aq4D2LrIbmFtdswwUc68AM3adQbPsxFbyobrabGmD8V4v38gjqfWkO7wtvshMJ/jJjCuD4C76qIO0IaWtHYhfTIJl1nyOAzOrzEBe6qaHbUkrdxMwEeBs9Kc/wSGiPgOI/jTwJS9muRR4TXvZ3NicCySZJOFz0RHnwAWdjega7PjE2CgiUp76b6CnLR45NxzlBzjhB8iZ9ZRLm/j428yhwX9oAXas5np3RWiHlGv7rH5ykdE5NyDuockFxgr0mtfC/zhVR/uOueh/7khTn0MzcWMV3+9ubhQ7LaGpzvhROfKFjT08RB/sHYELmCvLHeDXlPbKwUx78Z3vv40cKBfVyKQ404xLF6FdlFT+6TtjN4Avn2aWKP1Rd6ib+SqDibmbkz4ZOJM3MjCkXpHfnD/mwsO1txifPOZihmfHuAi0A1+awe6iYGLFhzo0d01DA+nvgrYH0xaLrup45g3+z2Ahc6/98B6Dv9pYF1Vd2CzuL/jAgJs7QeyLTrx9dkFTeTcpwlry7kSQX/NFv7Xr2mHtbREYKfSyNkwcIY+JtSBHyrd2qBFMIq96r8FndZjy4Jgtw2DGrru8PHzUgLY6zGCnyTRmhdtOA/KhrXCM7mYz2J52QB3FXEmrDC6rA+in2bxdzbVxarA/+uHRCnUkNkr/rxZeFtNX4+PWgpssC2FJS2s4e3htrQFfxqP+Vz8apDHj1Exxg6R+rx1zYbARmbCmtrLrvBsIUh9bPtGzXyrQo34vbrEUj4d8t3V2oBvq0IFt9Lcmlhfn4kuf+2T0dNQjc5bh2MXmmaB1mDrz7Q+ugfPB3/X6W/isVYwVk2dpU/1teSD57WGfk670+ziQLwbc2fTsIGQWGm1g9+RxJo/7PXummBf5KDOV6a/iqX/lQqtBX/WaO0o6O7pSlxQ7lFww2ud528xZI/eqR7bjr/2VvxzPP/VEXP3gOrwMj4IJxBNPP/ZY/B9+6ZdjZORWzM5M5/xt0+YW2P+X/qs/H63ggZvXbqDnGvIZG5vL8eTjV+Knv/iluHX9OqKuzquKlZUlfIBSfPFzn43trc0sm4gmTZ5eXpqK58HJdTzz+LBjfeqjve1oqDmKkwMdsba4AHOaWAT23tmK/e2VeOEFzxbZi9nphYw96DdoPdpa6qKrrYV7FtHpdYmBrSzQQPvnTw2hK7HO0IFH5EK9O51aW7BHSHoNtNQPcYfzAXa++sjdS/uxtuk5FuoBxQX77O5O9VXaD3Sd88T36pPaGgPcyJZzwmcGyHaZS4NUln10Z05iC+0/POXBkSj3XDw2C1dMLDbb3cG3glbqX+UkM+15K0cy0yG4MYNsyFZRGhb5Rue5AOyZCQ3KDuNoaoZn8XVqGXM9cqetUpbq9T+4Zp921Of2R/5Q9+QiBnyq3jYLXDxnXf2eru5ccGm3zC18a3BQbI7SA283Ig9d0d7SjD2Tr9Ct8Hdjo8meBlIrkj/d0SWWdPHL+EsFfnwuaPCZCy/W8dee1zEP8noXstffg4/Bczt4fmNLa8pjU7N+Bf1EntXT7saTFrmrDTu1nTGCAvt4/pUl1CpoT5zmrgZ1NxY16hmLMTOTMuHIlKuOtg7k0UVyKzXI2+5mxa7QpgsD9fh2MEBiVxfomhl7c4N11nuizYUkdI3+RS0/DYgbOwO2I6/KfB1j1+9AL3K/lReqoYHnFIiBlHcTJ439ei6e0R37ZyUGY0HVD3+v8iffSSeImvZ3E/mQluo+v4f9GDddZQ5RKokt9BO1geIxSJO86u8acnczi1nKjO/QDxfa3LWmv1WJ/m/huycuDkdrR3ucf/RDMXJ/JIaHev6/fP0HtKXZdd8H7pdzzqlyjt1V1dXdALobqQmABAVGkRSpMBpZIilRlGRraaw10lBe9hovr6WxvSzZHlrBkiUtS7QoiaBEAiCARqNzrOqq7srh1auXc87vze+3v3oALWt0q2/fd7/7hXP22eG/99lnn/jii5+Kwwf64uixfdG/vy0Geprj1OHeOHV0P3QBB4JRXeGjzG/gI2xumXwyn/ppDYyxtrKCHpjE3x/PhAmfvYwuWViYiiMH9qNLu6IKm0TDuQc8AlbNPTbEZ7ydjNWuua/p/kMHElYND4+nX6J50Q8ohZa50od/+j+z88voauQKeTSQ7upfs9xdeb62tpR6TjmDCZDTej4jSxW5V2k1+rwRW9JQ3YCcbsFf+Ii89V1X8NMsGScmd/XzwsoSPv9cLCC309jZVbCME1DGOu49vIstGYsa2mhClkl7JnTUOVGK/MmjJlBUlsO7dKSmqTOauw7Rnoa4f/uT2FiZi1r0U1sDbUHuxQdZMhufR0xgwlG1OTMAAP/0SURBVI4BaxWXk6m+9vCEHgEkSbwt3h9EJ9fhe+njraygn6rr48jxM+ibiPc/fJcxou/KkOYa3bfFGBb6UIyFPoKZfKZVZ2DsaOneF40dfTlhubM0F6Uri9HT2hQtDe61Ux1T8yvQBnwDVlpYlie2M7A/ODoWj0cm4v7g47g79CjuPXoUD4eGM0kw/Sn0bxu2q6u5DX2KP86xRXjbfSuc7NopQb/A7zu7Jm4o97i4yFc1bwP96jonbHbF8+hmE3qMNy3TFrG0CQj649LNiXH5bQmdZHnTsp9+7uhvnD19Omum3hl8GMsMsJncZkhMjU9GLQ/p6uzIXcGnZ5ZQZAALOtyE0DXUNaFADMJAABpf39SSm5fRpViexYAsV8Xj0ZHo6KiLvr6+DBbNTHP+Lo4dQu0mqc6MyugOhEJtkEihcjmi2bwq8bKSYnPS8ZHHGVhy2dDx48dj34Enu+xDLAGuM7Kyg9en4kfZ5/fEjpaOEGRYysQanyqTnZidmoKQZVky4ur778Xc1CSsjFFCgFUu3Z1tGOW1GHr4INo7WqDDvpx8MICe7KcDvIYhnFuM3mNHkmH5HwyLMgY8Cj49z4CxBjgNtCPoCyPrj0WA+99758/+vXfeHzpWXMR/T4LjSICMuzJusB8D1dVqmcDYpt+lKMJsq5ozaVOAhLxlKfRCEDfnZuPh9N2oatmK/oHG2ETQ12ZXomK3CuVZE7Uo+JodFMZaZSzOLWUNsoq6sug9ZJAbkNFQFVFTGl398E0tvACIXZzDiV/bxrhgyDfXo7+jDeDC3zqFlSWx/+gBhJX20K5C6dmg4qN42V4PKYz0A+VUDaB19lLhNBPCgM4u/LrFeJZXY5B/cHFxrS/pUxz15o4Z3AFNFA5XQHBDxm8DY1/MkE49uGf8CP7hTJ5VGJZi6Z5LcIrsJJfHQleM5wrKsra7K4P4O/BJZa20BtCgXJbnZzLbzY1uzR6zXW4ElMaL9/Ljhfjo/lAadjesV7mBgGQplAeKB+Di86xLV0w6ZC84xVrh8DL8nMu/uF6nXWdIYOXL6zzXLG8dGsFVGcdaUPztgMmB3t6sBb+BsXJ3b+B5dA8MxMjoRMpmA+CkQeDoczGUZujXAbx8t7b3IuvtOSnnqgOBBqgHudD5sFZqdbS3FxnRAnc3gTRgoUwePHgAHhuI5pZWDNvBOPn0ZZTy2Th04nSsZbYDdCgFrFb3xMp2QyzvtsRaaUdslHXFZlV/rJd3x1pFT2zwuVvZEyU1fThW3VHV2B2VDR05KbDFOLth79Y4yhSdtTAOWEfX9AFmjh4+yPMOxPEjB+Ik8ur+AJYswXWGH+jH1GxcfOpcPIejcOLU4Tja0xFg6cyAaqjGWYUvWvbxXHSAAUE3kR0bHUW3jScg3VpaiiWM4tL0LLy5GR0NzdHX3xP7eJ5GdxaD29zWhB6tjCY3Ij60P86cPxstbThq6Cbr+g0OTcfK/FLMTUzGJPe2vuQmgMMNzswGMFA1NTmGwa6IC6cPRUeTs+DwBgZsZXEOI4qenRmFh3TkMQKMuxkSu/BTSWVD1oYbmZyNG3fuxVvvfRA379+jP1Vx7Nyp+MxnX4of+bEvx6de+nQcOXI4ml21hTKpqm6K4dGVGBqfh88Cw4Tcol+TP6HB9ORk8l8GBuFtM5Id+8nJqcxWzmXrADOD+GahG0D6oWzKr0WwwGCmgQwdRnl5h+cUQfKc3qJPReBUm2G24l7AIoPl3Ex7YPDXrBszEnRklAidEAOFRUkKEABKUPlWbxqc9GIdTO9tuy2rYtCuAeCSG6rlfa0LvpR/20cdfTMa1ec6wQY+3GPGe3g/z5MmOuY+d2+CwAC+GUkGDKSBjqYZsu6vsgsQWQFQ6nirMQwuaFPUqfZfPTSL8+lEkM8zU2F2xhVXlaknVmfmY/ST2zE9OBTDd+7Hg5t3YmxwNB5P4ohi85YFroJpALdL7NW/Op00OoNd3DABnzWEnTzlZ74vZ3vNpnRywqxVAyYCJGlm9ov091wDmupnJzDEEPZRfjW46ThmZji6qMharGesYSZeAmePmd3pGDq2s8jQ/ByAkPYauNmjl/TIkkK0x+CEpZPkF7NupZGBcfnCjNfMmuQaecNx9pxi8mEp25LlYThueREDVGbmel3yIONowF5nS21q8EoAntnWtNGx3eJvHUplYMkl7fCwAWfHyeCVjouYKFdZoUczgEZ79mqh2x+/e/9cjcB9DfbaYCdtiwBZ8RyDXP5uENDAhQEWJ7uy3AJv+6qjZvZoI/rarHlXsIgYlT+zCX2e7ZZDHaNmzhNj2S7PM0HhD2fDyZv21Wf6PMfBsZYvlV1gZ97bYJ+TQo7nHn0E+D5Lu1qMs8/ejpnZmaSrbfC44+u5fkpfV1Q4ISG/aKuLzP5ixVDRNu6Tz0APcX8DO5ZO8Dkec7zFfuoi8YaBP+/tuEtDA32OvxMQ/mZbva9tsJ9FEE+FqljQQ/jEkm3leGGt2LhGnIFq7HkVw+R0paX5TOZwAiIDG5xv0FWdJV/Jcys8zzar4+yHfcx+o5MNmLmfjhn16rIfbArJOwNofJdH82/kz3srT2a0m5Gs7VemlTt1TGZbc61Zp3tZ27ZLOTFQZnDJ+y3SJs9Trvfk1DEvdEsVOBg+1RGE9mY1L4IXzPxXRtzIUKdQfhoY6M9+OsFXyNFOTHGe9UrnsIVz9MtGdHR0ZtabG7jZB19OntgG26dOkr+UB3k+s9GVaZ0b3nXouAvnz0Q9dq+50Um7suSN9dXFOHl0X1E+heesYeC4GzyA4S5BB/GurLKsVlXsgFMMwu+UmCzC2DtpzttjrqT0XeW+W1xrAtJuSUXMoycXF9HJuwZ3uCeUUTvv8r2Ue1RWGoCojU3uuclzfa9ul8Xs0noMTczEzUcTMTQ5F9dvD8WVm/fi6o378eHHrpq7F8NiE/q9V3NePVKUp9BfqSqCbvAMHnbKvryqfnKsxf9O6HlMO6COUQ+k7eI+nJDjKq6Uxk6oyEN79Pal7MK+eQ+f+Yf1g/Ke+BWe8rg2yucZeFW/GVTzXv6uvGk/Um64VyZc8en9lSkzCH223x0j+2gJCnWeOtz7pdl88vaeOYnGOyfJbCdveVScL/bahg7SxDIx2lz5TplSpn2W+tWJMX/THugYq1Ok6fLiQtLX4KOrbnyWspn3p09OihS4BZniu7KrvnQiy/ZJj8K+oDf5rr/a0VQTh/b1Ric+o5Pm7rmziN5wMmJyaoZPdM7sfIxNjOeEnJP2MzNzkiuDcgYOxSQGv2CKDIrx9OQNE5wqq2v5nfFD/zjRaLDcydBihVj1k0/HrCZ51yCmnwbcApxeXmHZw434+Nr7ceLoALIOjgHPmtxmINCMyOraxnjng2uMpSuHGhiMIvBpcKoVjKqusiRLEYhC1zzhJ/WCK4qUWcdB26DuXYeuC+gQ9wZKLEZfHUvpxx85fvJEbsDIVXu04ITEX+oJsaJYyEkCV9G5QlF/oiYxz1pcunghPvzwgyzDq82UD9W3X/3yj8Ua+uX1V79frEIoMb7gviW18YUvfCHeffOtWAJn+1B1oBORf/pP/99zD58333gj+yI/iC3+4l/8tTh79hz4fTHefe899El12o8/9ad+MT730ufi1ic3YoJ2aUfhTAzTRvz1v/7X4siBfXHr5g0wFr2TR/ERf/Invxo/81M/yTh8knta1TJeBorbmpviv/xbfyvb+v7b76asWe5zFzz4l3/tV+MXf+5n4/bNT2Lc52xvRPnORhw/vC/+s1/7c8hXSdy4fYtxhoC7m1FXuRt//Bd/Kl568bPx4QdXoD+4FTq70unQ/n3xV//Tv5T9unnjxpOx2oaeFfF/+6VfivNnz8frr7+WY6x8WjtcjPDyj3wJ3p3I8krql6WF+ZifmY1nLz0TvX29cePmzcT9riyAmNHd0RqXn7kYd+/ey9UyYl+xtKsqrL5gotCDhw8SxxpnMi5Rzv8uPHWW+87EzDT2Gdq4J93a8mK0NtdHf29fPHzwIHW/yL6aTzeKLSbswKrKOOcb59ndWEtbsR9/U55z4k3ZYBByosFJW1ewaRNtg8mIaB3wnFjHFYWunnI1mgmbTlZvRQVGvoZ7y/sIILoEWQP7lO+sR/kueI/rxF+WJDVLuAU7tbG2TJ9NhiuwpvrLfUVqTTBkDGdmJhODu6pLejshWl1p/GxRgJPPNpbjZp3GUHye5V/UtZabyiQd42cVidhjBxl31UltJi7Qb//Gv1tB54k0nYAwQaW5sS7am1uiA5xYZ/yD+zYwfp7vZuTtbe1pc5UZMUwz/Om+mo6HG9tbFcBJLvdA0ReShupUJ6iKTZWdIBS7m43cmH6fAUtXn1h6NW0N/VE3Oz6ZeMCzLU9mNnpmYSv72gp4Rn1iiZg9n0isYMUEZVd/zHvkxKB2Rn1Of7Rr2k+Pt+PIG+x3grm5vT++//3X46XPfjpe+PTlOHUMX//YwThx7FBcunAuLuKTP/PMmXjm4vl4+ulz8PHTcenS2Zyk24c//9RTZzj3SAbyO62jDsaXB/XDaGjqTOXGBA43Sa2Frm2cZ4JTtjeDcDvwhPtM6QOI4Wqiq6c3dbHlXLWP2mYn9/S3ZXBjXqv0zWCuEyvqTnU0v/Jbap6ktxtAex83WrdCChAyV3XKN22MeQt+g8lUBpFNaGqlXfoOyqgYWVnRfmpP3LNvBxw0Pjkb69y3huu6+/fHo8GHsTA7BQJ2EqfAAoU9EIOWp79k8KuqknbRltLqlmhq7wNTbsXo0KNYnZuK+nJ4iP67B8US/u+cq+yUFf5e5voNaOkeZdLCJAQTv4xnimm06yvg4Fnw6RS2RwycJbl24Vls376DR3ID6CtX38+VWb6057nSQ4rBG/7L8ke8vX9ihqq6bGdrh/vFNMby5FhszE+D/cHq6RaUgOumYwGZcFWtJbGVq6wUg3xv0aZSxsWgvHuS5PozdO0Oxyto99G+/jjEW/u2Kn/S5o0tbIO4kgE3SWiN/q+twBvwvnxt0q4yY5JoKzqlv701+ltaosHKGI1FcmT6ZMihdpSOYAuhAz2VRk4Slv3xl878hsJlELKmoS5WIPCBQ4c4BcFDdRhU7enriXGU+vYuN25pziWvG3RUpp1ZnI2b92/Ho8mJmGTw3HDSZWazY4vx+OEsirIZpuqMzq6maGiFyCU1MTHhMi0VspkZxj0FmOsovFUeK5grAv7OWvu3CsYM0Znxkeikg1sQ6eypU3H46MFUEGZBCnTMdHIjOYOL9x/cj+lpGBHlceXKlfjo6tU0bh9+8EG88sq3Y3j4cVy/9lG8+eqr8cnVD+L73/mDuIchNUhv1kklitMZO4P9MuIM9zpwYCBOnDkRFShRxUtlJJguxZCvrW1FG0bFDJwdQFRuHCJ4QmkKZL2HdZmtmZYA0ReKzHFJ4OMf+f7hqzjucP3wVRzLv/7Q37JsxNLYdAp8fWc7YADm4Xc/FQCZ0fNLUNAaGz9h79jcXY+VqdEYWx6MjfKF6Olpieaq9pibWOZaGId2V8M4tSU4YlznDOPaGs4ifXZfgoamhgScE5MzKIZSDHJzzE3Nx/KCu5kXQexthLdHoIhh3lzDmUFi9uGcaQ00Ttn4J93f65Mf2V5+W+dZOzBuOc6kmaFO3BpQztqMGIEtlGplLcomb+LNfBev4nbeTAeqMNAK9+zsYjR0ducsmhkX1nuT55fHRuEnM1YA2jzLzE95yHF2vKWdDoP0tDzPAgC+xfrkVRzfWImlyUcxev9G7CzOpRLU2c7Nena53mHne+EglMb6+GrcGJqIJWi0hBLwJbDNE3U8eZ6BK4P5Bj10OHImEqXkBpoGVXJpMo6BSjonzVAee/ylonAplPQwS0UuaAfIViNPZr2JvK3XfnSgL46cOBAdXZ0osfHYBTwsLa5E2baAG5nSGXaVjZan3M2YMOQ4vRv2ib5ZF99d0V2Cp0ybDSE4tO/Kkc0xg8LxNMiiojb42QPdcjnaxlZmjHz4zlsxDZgcHx6O8aHRmBofi3GMnhNto9aLewRthx7HGN/HHt6PhfHHsbOCAZsdia35idicHovShdmogB/quX9DOQ5KfU30oBiPHj4Q+wZ6ExwJ5uulF+M9OwvQKtnEGANCGitj7fFIbh5c7+x3S23sQ5Z6ululYC4PbgTU1kInmXB3dZM2TMetjz6O9cVl7lmNnprNsio6IU6mzM8uZfBvGmB88/YDdEd9XAAcG9Rfp99zc7Qf4+Py3ccj4+kUfueVd+F7dKJGhHHbgscdO7MtOns6oW81gKMrDvVb73kpFpamY3RiOGbRxW6SBQRIpW9AoqahJSrrW2IV1Xt3cCj+4LU34ntvvB4PHg9FLUbjqWcuxI/82Ffi2Refj+MnjqVDZ1kPy/3kahTkXz7b2q6J3/3mOxnQqKiuK4KyUCWdNP62NIt2RBAsH1rio4HvbkzjW6ddgG5tSEGgGT9ZExyaaoC7ujujr783N4E1Y03AUhivIribehYdnytXMLCZrc3fBiYEGMlknJsZChg3dZ6BNMGBhk/3UyAxPDaWm9YahPXT3wXNOom+lDdBj4ZYflXedTh1hLcdEwx6BkPos8E4g2/22fIUBq8NgpkhkI4wz1fea3FqdHR9mZEouDXzToBR1EXcAQQ2J6ApBTwXG52WhNni6dLYBmhpdk9J6XZOIjbCAxlkdrKTdzXj7l4sK2vw3MpsRFUpemU9xuCJZXOA4O91HAsz1wX+NCv/TkdCJ4bn2gdl06BtPTxj4MGMBUuXmG3o+JkR4cSTgJAO5Goks1CdUDQoY58dzxYApRNa6h5LXPiSVv6mEy2v7JUf0AEyqGe5F8dDsGhg1owVQbug3gCjjrcg0t8MOMhnlbQrQSp6Tltr+SPvKX9k9iHj4OSsWVS55Js+GChK3ch37+f4Fk5ORToKZlKavZlmiTHWgRf0Zhkq7lkAW/V4UeM5g1nyENcqEwa+vc7lv64ukR8MmvpMx9b7OTHgZEBOVthPeMGkBbMkLRkjP8vfvgzQpCPzZHyypAftthyUmZAGiHVypZW0Tf0KTdXdBlMSjDLePjcntDgm1xlMSB7SjuQbuiqTjKP87dvJfulkplAGojnPccgAO3+bQa8Tqy+SNpI72460k7TTrGvbbhDODE5lWRo7ESxtPNcAsOd6T7PtDYQ3wz88Pu/np84maIDxQ6Y4sNcHaeFzbVfKK387HlmjPO0bvMqzdUS1MT57lbGQPgbz/C1lWZryTq3mA7m54+u4aIftexWOTm9ze9SAgRrLcGw5rZoxNbhh4M0sPHlAeqvHbE/SjjZopzNwyTvHhHFyUlGeMDilPBoUl7dtt9d6nXbdfhYvcfJ29q2Y0IJ/4BkxjPrSPskXTvDsPTv5Fp7v6OxMfahMiIPNpsz+2j/+OXmg/LoHgnJiQoEowgkqcVXKkI601+RgF+Mr/Q0ycyRpJiN4L3lQMnrPogOu5GnOQIhtle5OYrjiQf6X5q7KlT62Tdn2MnWtXODNzLI7tL8/ZiZG0pGmIRnQ6MBOnz11GNnHraqoAosu4YfMxfziVszMraHnt2JpdSfmlzZjfgN9tAltt3GwcMP8XNniO+9NxnWD71vgm91Sg6RV6CPOw1fZ9hjYZ7u0MlcazoMZR6bwccbn4taD8bh262Fcu2cw/0Fcvf0w7jyeiPvDk3Hv8WQ8HJsBV83FOFhgieevgudM8NiGZ+aX19JBl1aWkzSD1qC8tLF/ZsqZZCIJ1D05EcDv6i0xluOXegv9o45zbKSnK4zVr46DEy/JV9AVJkwd6BjJX/KI4yjOthHJD/C7bdA0KXfyizpTfaE8MfSMjU6ok2SODweSF9CBtM822B+f7bkGgDxHmycWTizA+WbH5uoi7ut9vCZLx3CRcpo2QPtuP7mnx8ywFCPbJp1fm205NYjC9a6ia4z2trYMBjsZIj+pG9RBBvANavZ0dSVOs0/yWMonsuN52if/zj49+b+6zDZnYhJ0KSYckA6+2+fCv9vFN62Nw/t7o7u7A/obdKrGzlnSpJF2NeXka0NjU7S2NGVgSCd9r7SZdtP6ylmvGr4w2O8kkMe0BWY2OqapZ+QTnykv0AeVR2J/qVFlgsUMtqU0pnNyYRFbs57ZhnfvDsbbb70dD+/fimNH+6K+zlVhyDOdLAHfO3leXlEbV6/fBf9bzgk647PaT/eAUJcvzLuxsCu6N7LcrThJ32TP9tqPvRURJgFYq1g8VodPoC61fFWOCeMqj6ctAfdkKTTuo+03kK6OMylC2y//ywviP4P9JpvZdzeulI+u4NOPjAxHDfQ2eGUbSrZ24+HtO/HRh1djHV1peZoqx4rnzk5Nx4fvvRfT45NhOUXLRqjrZrE9Nz65Ea+88l1sgxOZ0JexF9+cO38+3nzjzfj9b3wDFecEaXVizc88/2yuDnjn9TcSD7qvkgHOZTdXhJfee/NNnjeT49+FL+EqCj/v3LoVb772Zj6DAUQ3l0LL1dS3/+Zf/07MLyxlEE4/04QisfnVKx/F62+9hc3fyMCpyVs/97M/mZMBv/v734zJOUuzIZ9g6nMnj8Qf+crL8bu/+80YHHwM/fDjabMZwF/47EthDehXv/dKyrdyIxYf6OmJn/+pn40/+IM/iEeDj9K+iLf12b78lR+NQ4cPx+tvvBHDo+N53Hb1dvXEn/oTfzLeevudGMJHy+czzhOjI/HHfv5n4bMj8dprryWmcSWb8YS21pb4S3/513LD0Du3bxUBRzCVqy1//Me+HD/y8uehzeuZKKTNMfhuYPq5SxczuH7jk0+4j764Mard+KVf+Ln403/mzzB+U/Hh+++nTlMuG2rK4y/++V+OM6dPxwcffgjvPcmuBQ9bQvaX/+yfyZVcN27dTB3aBE7fZAw+99nPxNe+9uNxmzHSlrqi0kC/Oc0/+xN/JFeXjY5NpA130iCg/+G+zvj1X/vlOHToEO37OOnc3NyAvt2MUycOx4999Uu5MvXRo6FowzdyZdnmymJ89jOX4+XPfyHu37+feqwcX7oSv7UcXfTHfvJrcXBff1y7cSN26A8gEr7eiJ6Otvi5n/mZmBgfjRl41jKUVgTYQV46sbEH+3riwd07cNVuNINrq/GXtvDzXR188OC+mJuZTjveZpC/CjyFn9DV0QT+mI4lcHb6x7X1HN+NhbmptAPa24yNoatRvkmL3Y2VaIZm7tfmZIV8ZJCzXLsAbcSW6ytLuULPclVOAFiZwKoZvsSdrkAoErWUM/wiMJEJKMUE7UbqfvGSmE2d4t4knJrjr+pTPj2+99Lm+d2kMLGSehGlnu3uaKqL88f6uQZ/q2tffPvb34nurjZouhqT44/h+fvI6kRMwruVdHp1ZQ652YBXrFbgCglsWHUp/amK55+7FCZJP3PpEu/L8cJnno/nnn0mzp07Bf0a8VemorW5KY4cPZ7+n/6LdsV9PJw86enpjUMHD8aBAweyesLlZ5+j7fh7WeKpAt3WGG3tnalTXdVlxQRLmDtpGxU1+D1uAouPgw0VU1vGCLQGZsE+MT57CUJWIKhB91qWbRH+T7yN/OWEFL9pb7S94vhV9Kz7uOyV00tCl+DPo1fXt0vBUe7Bia6nPf37DqJXHsTE2GhOkhokl+7adMfLcTVOtYG/6CqfbXRmQxt9PnI2GmpbYnRoMNaX56IZP7W9qT5pVWZ1Dp6pztdPtkKKvr4rbB1Hbe+endbuLGO3nUieN9gPDyI86Ssvr8Eb1bXgq/IYm5iKwUd30W9ribMt1abNK1atwjt818hnTI9niEVKy6B5Ywc2tCwsYb27PB9rM5PgfycD9Zd3MnnOzHlr9Lvitgld3YYc1sKvzTU10cK4tWATW/AP67hvHbTpwPYfVgbRs7XY9mn0wQomG+plSaAs5bMN1uC+xop90zTGzERJJ+CqsWFlyFx1dDbURRc+tJN/kCXlOX0LLki74VjAH668MdPfVX1lf+zTJ3/j7uOhrCPVgqGa43N8YjwWAQkjQxM5a1IGyH77oyvxyf1HsbiFA2swph4B6GmKjfLl6D/SGi9/9QvR2FIZ5y8cjsX5sTSoq0swz1ZFjDwCbG64hC5ieHCHv+szK2iJZzk7uL66gEGZjir0yOriLMdnUFAlKJjZFMLKMs6Zn+WN0YRwNc4GwQS37t6Nf/31342Pb92N9z+4Er//+/8OMPNWvPHmG/HWW+/EJyjJDz+4Grdu3Y5JAO/eZy2KTEXtrFgXjubKwlxMYHjaEFIDLC71FmhsrK9ET2cHPFQSDx/ci14U+lEUt3XhkhlhOhlwfW45BamJc3PZtvyjw8w/nS3l0GA/XCsuS8EojDxfYM4f/P3vvVRkxfEfvotzi1fxu6+EebE8NoVTglB1tefsqsF+k/flBoOHnmdgyRlcDqRChb3i4dWrsVGxHg0t9bGNEMVONcZiBOaB8U1z99lcWsI4VJajkNyYl/EcfzQRM6OLsTiFMzW1nsHPFsBmyZrLMSMW1ndxpmgbQM7MfmelXCK9U7odB08cUo/QziLTp+ie/eMzX0V7kSsUEH1G2dW0tNEVnVWcAgRJK7QLI+9gBCtqoandyz4++dy7l8rL95OvCs/E5Gw0MPalCMQWSq4Khe75ZbS1vMIgHI4mSkYga1kSQVdmmNhG76RAbqzHwgR8vroSQ3dvxdLww1ifHo5GyFMPzesFHTokKBQDXTBVCqFDolJcndmID+89jiUU8QZSKth2dC13sOKkCIbYIIFGT6ArLTLninZWVHIf2uDy/lyyD1hxPCWlJ/ip0yYAFfy6OsHJFuu41/EcBDOfo9Hc39sZBw7vi7qm2qh3093OrpgcHocuPA1+WoXP12m/pQUMZBikMkN4u1QnALqUO7MvVZw15Z4oKTdjdbLO5aICsmIDP5xcaGYQUAA3PzuTIMu67Pdv34Q3FsMNrKv5rR5lXF3hcu81ZHI7Whp3orWhLNprS6K/vTq6msqis7E02mrpY8ka93F8nFHVMViCbjoVlkRYCzc71iBMzy+gYBfj3u1HcRdH4DbPnJobj9PnTkRbt5ulrsbW4mIMPx7EmVnODOslaODeDi39/dF9/FTU9+6LbQyyWSNm4WEucuVGW2tbHDl1AielLhqaLeWBQwBwaenqy5l1Jz2bWvqjHZBRgqH+9je/He+8+U4u+1tDJqwl7L4Caysb8fH1a+il1jg40MNnSwzgHHS2WzYJgJ/GSZ25mBM1AgeDIwZmXebtctQtBGthdTdGp5bjg4/uxPff+jA+uPpJzGMYTz99Mr745S/El776cjzz3IXYf6AP2jF+MIzOQ26YzXgL1JR8nWOXxF27NRxXbjyOirqWmFtYzNUCq4ypgUyzeeRbMxN08ARcrhSzFv00dsAyPr40WAaTlHmza1Mi7QtGu9FJQ2RjFbom+IOyi9xLh8rNoczOsJSb1zhZJ1A06GFJIoP4boKUtRUBpWv81sSzrQ3q37bXoKpZEQbG3ChNnYg/mO03WOX9DHtZMsCSHy7F1fF0U2zrVitrljhJEMpzBKHqfjcktR1VyJSBBjPFDc76u0FjZUwn1pJBggmBgi8dfHVdZoDTL4PN9tVSCzoYpfaZ58DM/LfAGJmZjb0sNWtHHY4zUV8Z9VUl0Qr4rCzbio62emQYJ6e1Jla3Acf1SB5qLaq4dhMeW11OMFIh3emvjo00ExSbUSA4MIPEFlYCajUiiwAdl37X4hyZgWIpDXnCYL+6I1cyqGxUSkoDfOh3N9asxKCbSaZ+zBfHDf4ZXOns7MzgjXpZW6wtc1m4NDLYXDhS2E/aa7aqZXx07P1bR049NInTbxkiA942wXrC8pD6UPssaDTw29nVmceTZ/gnELYdjp8vP82Oz2W5tE09Z5DVTV4NuBc6Gx3GWAio6AjjWwSHi+/FPex/Th4/AV2Wq7G8ns68w55gjIbWA/rm5ueTZ83INFDipNcC3w2MqFvT6aMNktXAiBmVBssWcJTc7DGTChxG9ThtdgmubZS/bLM2Q8C+AM6SNoJjgwmCZm2FwRRLq2hffDmCIhYjPxkk5hzpl4Fu7rW3kZgBcMc9g2LIv7yio6C8GeDO0jTQxuCcY2Uwy0k/6WOWnuOq/Iq9pIffc+NL9IJ6wCYsIkNuyqisZ+CZe1muTn2r02jblDkDeElT7+O1HDMg6nVmp4vPpHdmnKlTuLc8pOPoxIJjra7a4wNlUXr7UiZcZWM7Xc7s3hY66C+/9Hns5UAcwdk5dID3wcPRs28fcGg3Hk9NInfFxHVHR7EpuPxroMq2ZFBFDMBzpKn0cWzUiZ6rXnEcbLMYxf45KZbBRdro2+MG9OcYV8QjJ+bUO+ISAxkmNMzj+Ehzx1aeNVvQzDP7q05zpYl8oK1SL1kGJIOqyFWWMuG5RXkn/qMtllfyZRsTx3BMutWAJXSqJyanws2yDc6o79NpTPwLHbmXOsGb5WQteGLZzC30hhnFrjaxvz7bzN18Hv3zfHWob/8Wx7Q0Vsfh/QPR1tyQ2YHKjYGovq7mOHy4H39hPkqr6uN/+Dv/IP7lb38jvv/6+/Hqa+/k+5VX34rvvvpm/MFrb8a3vvt6fOM7349vvfJGfNs3v33r26/G73/r1fjmd16Nb33ntfiOxzjv97713fjmK6/Hq29xr7c+iFfe/CD+3auvx7/l2Hff/jDeuX4nPrh1P9+3B0fi/vBEDI3NxKPxmXjI3w/BUTPTszE7O59BSvdGcEJrHFqNgB2z9rj8LLHUH/zfQHuOJzImzxtYdtyVBflmb9JIubAsjceVTYUxf+ce+jjqJ/Grmev+Lf4Tg4kHLeukDs1zGCNf0tpx1eG1TQbDHWvttuOu7KgbnAA0KO8KAldnO9ZOYBv8U2erW82q1FVxvOVbx9eJfp+bK2Npu0EGJ9FoYt7D3hvUVk853hnQ4x4ZvPUfbVGOlamchORv9YA2SL7VoDpxayBde5ITktKD/klHVxOpQ9X183Mz0dfbk/3xOZ6njCr3xUs9hy3ku8+TzspFBh+hjXbFPhT8iephAFuwt4f290R7SwN+1BpcizIBn4mrTMHQcdHfrQLDCeMsM2I2tSVZTMbRYS9UkIIHXkJWxXf6juKxDKpwAmaY/pkHyIs2ufJTTLWLjp6Zmouvf/3348adwXgwOBr37j2Mx8NjMTI+FVNTC7kKtRw/rq2lFux3IH0Ox80VwmbZuqrlAX7dyDB+MljSMXdM/Ns9u8z4TFrzsmyQ9DBb2r2FzP7Xdht8UmeJu0ySsCSEFNAmK7PaNelmgEVb5KflWxw//Wcn0/100tcgXfOT5A/tszZSveeYuopIeXE8fbarLpKXGRd5Tbtihv/a8lq0NzdHB3rPSSKGg+fVZSKFNHeSzP2TlhdXsnSaWNFRsK0ysTbgrbfeilt37oHRLFkEBimXDyvj+9//fnz80fW0bZlRDj0tHWKy3+NB/IglsQ00dEDhAf2gKx9+FDdu3MrSc/qBu7RzHfs/v7wQ71z9MNbtAn0pKcN/BB9MoTtef/vduH7zNmPgb06QYS+h9ZWr1+Od96/E6MQ8cgO2YJwsbzM9gX5h3N94610wwAp8DTeCiwzK3rt7Nz766FqukLBvxYRfeSwxXpYoMjmyWG1TTCyKJ+4PPozX3ngzJtDzYhsTlcx8n51biE9u3ox33n0vlhgfV0PKkyYHjI4Ox+tc83hkLP3IXNnBb5M8d/Dhw3jzzTcTKyN+6QNZCqiutjr9n4+ufJQ8oP4yWeTi0+djoL83fvu3/3UmGTiG/s+s4bNnzsR3v/Pd+L3f+73CbsMVi9jHwwf25W//5uu/k/rWyTeDp4xofPalF6Kvrwc78dvZR5OB5KXl5cX4qZ/4yVwp8tG1j7M/0siYiUH6L7/8hXjj+68Wfhv6s1I9gNy98NylePHZS/H7v/9NZO5ePsc2PP/c5fgLv/arSatvf/d7ORbyv5jgucsX4s/86T8JLQbj5o2bORmpnjRz/89x/Me+8iPxwbtv49+Y/IE/AaEaaqri13/t13JD7ffe/yBm0e3qbHWmE99/+S/9Om0qi2tXr6Z+8pgTFSbd/bf/3d8GT9TFdcZeeTGgv7GyHJ//7AvxK3/hV2JsZCQ++fhj5MakmMocw89+9jPxa3/hzzMeV3IlkhPG6i5XqHzp85+Ln/2Jr8WNT27GErbcfpk1bZnev/rrvxaf/tSz8Pl19IW2qyqTaB2zn4C+6ulbTvQgu1k6FRpvwM9iLPW39iD3GaQv6hbpJ4+695PKUR0pFhUL7vmDsoS6Q1uBKss4nKsU1M2WFOtua4rzx/fB7xXRc+BYfPOb34oXX/pUnDt5OA7u74uDB/ZHb09nBp6d8MDh47MDHeEKu9qcOKmvqYzpyRFoXviC2nI3PH/33beg64foUmQA2ty8eSNXAv3oT/xYXHr6XDx19kycPHYY+9CXcc21ZWwlbTZh9PHQMNfs8GyThQ3eo1t4W8rQUmqNDU3gtAZo1hU1DW3oqo5ob++J7i7end3R1dHN3725EW9v7z7s2gD8sT8GBg7iu/aB3+qhjaUbq3LCxzJhrkS15JnJRfpPWfYSPt7IagAbaSv1Y/Sv1EcLa1uxsM75tLOlrSMa0f1Djx7F/Ow0ulA9bpCcT/jGMs++c2UF9msHR1vdU1XdGP37D2G7a2N48F7MTTyOmvJtdHMDNC7NMVK5W4q3eItHsNfqW/RkUW7NfU3KwK6N0MIE8tZMQh2dmoo6vrd0grtL0cU84/zFi9i0kvjw6nvY+9l8hoF5V/S4kkqt7KbX6qtMQlt2UkLOgs/aeqOi1uQU/BBLMo0PZiUFLkt63Xn0OGnXVFebNfjrsIM96Id9He3RDq/0wN9d4HLfPfBsX3tb9PPbPtpXpR6EtpZcWuF5s+i+ZWzqurodppWvtuAhfS7xgLZIvFOPjbR0ZA2NcHVRh0kCtCf9d/jIiQ59V3Xtuvac69RfTsxbraPsF794/jdKcbJncSIlosZqR9C2VQJjHI5HY2NR0Vwdxy+eC7gvhqanYp2HtQ7si106f+Lc8djaBShtr8X8/BTCBqlQLNWVtQh+FQZ0B/DTE0ODs3Hz2gzKZCLGxydzxnAOQZmdHo/FhclYWeQYjGMAcGF+OmfG52amMAI4wLNTMT70MJoACN0wRm97MwZjJB7SNme7rDvtbJSGwsCTNaE62rsQipawxmFra2c0tbRFO4LhRhpmWsislipx8FcxMqOP7meduCqYxAxaAxuW+3G5sIDjwf27sf/gQJw8faIIgDMKe5ke28tmt61GY5cbtVZiOACJCjKEFsjoSLnUzGViKp4959JXOpj/f14/DOb/8PWHj/37wf6l0WkYvQj2Wxfe4JY17ZHANGQc4VTNGp++ud5AxvC1W3GH/u0w5jVb1Siz+dhYcDa0Ps8UbO/uoHS50mxvN6N0SaI1e6t2UUy7NdGKEqpEfDYAQyXbZoGXxtTSeioH60sNdHUk6DWouVu+GwdOHOTxhdIu+Jke0Pb/U/94InIIYEQAnM1sMtvP7DbBHIbF6xG8LXjEzUx/eKXU4PXkQC7TsSMeELwhHBqgpp7eMBPPjXUrMEZmuZYB1La3VpAF+BgFY8ZoQbcn9/TeeTON0Xo8uH0zZsZGo721OWf+5P/SMne8r8XQFGUsvL4MMFcmSvVK240imxieidevYuQxTNa0dGYb6IBRq4xVwNReICsz3RjDNQEY45U8hXJK5xwNIfjUGduC53TepKGgyqAA5AprWNpWA/A6CE66iNjcAEcgfuzgwahvqov2gY64e+NG3Hj/evLA7GIRaBUMWp5JvViKo2D/otQgC069QfWtZcZ1DjoCPBjb2HGVzjIf1s0FnPNpAGQLQ2LpKDcH44RcMbKK429t/NLYhP9W+bsCBVqTitVld211ldGCcW7GuNar5Gh/Gc8t2eQZ66vojfnYAjTvQCdr61mWaGVpIbMXhifm0sm5c/dBXP/k47gLCBsZHQKY6GSXxdFTB+PYqSPR1t2atLKurxssV6IfmjCgrV19qecaOjqjygAJusQhNGDirrnqiqq6xlzCPDE7CWBfj2mep0GQl2ox1OvIy5tvvR+vvfYuzsKDuHXzTtwBAM1NT0R/fwdgojZWoV1Amxr62d7WHF1dLXH0cB/6F8MAPa0TuEg/naHVOXJFi0Bkd8dsbGvS42yVVqGDNuPKx3cA/9fi1sOhzFbsxPhf/tQL8fKXvhgvAtxOnDoGYGpMkLpjoFqeh+cqcUhSFWGg5cFES/Apoxxr0OV7b12LhyOLMT5l7Wl4AoPmb2oes/nkLwFCUSpiNUGY2QOjo2OZ2e95Lo215qKbm3lvHU0DRjrVZrm5WkVwJn9rSA0GFM5gARIdo9ywWZni7fd5nDnBf0lFWa46awDIGMi0BqSZ+wbadYr26owbiHCCLDOMzUJIOdFJ1G4VdX0Frb5tv2Vksm0YS4G6QQMnqgWoSrM6yECBYNZsVQOvBtcEpmaH6zQJZLUpnmtfncyQ1JaHMdBv7VQdxSXGeBNZUZ7qa0ri0vmj8WmXkj51NJ46cyR54vJzT8eJk4fi/PmTcfH0kTgPUD1xpD/OwMuXP3MpLjx9Mp56+lQ8jb2+cPk8nyfjmefPck1XPHW6Nz51+Vg8fRZA2GXN0sro7+ni7xbGZDPWV2ax/cvwA4APurr6ZxUHsBwlAnekTVtHds2uNBBk/+VJlYwyIdgzKKV9M4NR0KuzLVDPjE3O19kWgBgM9aXOcim1zr78YWDRjFADldbaNkgp7+xlYavfDAQJanTrnHhX33kfN9E1KOL3IrulCNwYDNWptGRDUSalyJR1LHx7vgHhpcViw1YzNuQJA6lqennB4ICZ9f4t8DdQmcFUnpMrPehT9p9rnTCSb2cXFpLHzcY0QGSAMrNm+GfbBaxuMGW/q9Cv3tvyNR53okie9J/P0YkxQ9ayKK6iUf/npAV9lL72Q7pmlg595GtOGvldvtepkg8dBAODvu23Y8IjUoas92gAz9cPJrQ4w/MMMjlmjoH2QGdNB8v+yM9OkElzA8q+bY8BHx9oHwzq+xzlQ3Dqk6WnDbVZWQIEOXeVhk6vn05smuklbb2n/Kdj6zsdQfgg+8TLVQliqZyM4JhLzjMwrami/eojJ0b8TZlPfuGe3mPPZvqyrf5uEFtnUeygY+7qs0qcgLPHTkYF+jApY9CO8XVSfpExH5oYTToWz29mXIpVBdLB5BH7kX2njY6bwX7bZ7A2f4cWe3TzHHkwHfknY+Fxx13M4iSdQXL1i0vb6SVv+s4xJ4uKVRTaCfpEe8x0puc57j7LTLPcFLsefcy9vac0SPyKDbCdYg/fZt76bIOB0tv2FLTGqeBvs0bzOE5FjjMPzZUmKgjfvGyrvGgAz7JAbqKvHBrIzglg28rLUXBEpfvehJM3UW/s623PsnsGQ8TeIkdX1mhDuzpxylwVjGO+voZtP3w6Tp86G0ePHY9jx07EET7Nsjt09EQcOnw0DvI+cOBQ9A/sj/6+gdh34HB09/ZHb9/+6MFm9nCss7s3uvr2RV1za9BSHLKdWLKvu+AnM+zKLOdZDen9rpzDFdoqPu27ssHB7FDKCrZH3soa3dhQ6dZjFji2S6fNYGX6FBBB+fDTl/Jrso48I82lmZN9yn/By9LDAJzZ2Dqu6q/CtjlurhiRxmazKcfqKe8j/XJylnH1u3wgzXXe5TttMQCB8w1iuurCYD5egM/nPhmQkSc9xvUGfrULBugM7LoqT7tgu/f2cTAwL25VF8sTOQHEtcqj/KE+sK/aQ1dSWQdYveD18rO0MBnL7Enb6jVONqlj7Zc8bFtTp9JnJxZs414wX7zR3tqavqdtdfLBiWRfniO7er59VG6S3k/GICcX+DvLpmGv7FeBu7ejGlq1t9TGqWMHoqWxLhbxY9dXFmJrdYkbYkewhZmgsbIUa+AHy3psYeuta+4xSy8u4f8u8l6YmYyleWwx+MyM3FVwgb+7J8S2K+ncVwY5c+J9y+/LyNIq91qaB+vsxsef3I5R8PvyiiX3LEG1GHOLKzE9M4eNXI3S3c3obm/KzF6TGYYfD8kJubq5rr4lxiYX4+Pr99BL6AzxIDQtLa2MGdpkABP2yuCDusbxcwW0+ltd4NgbSJSO8iEXpm9sAEI7oS12/F1hpP6rho6ZXMFYWuPcSWrtniszDdBoz9Wh2s9Ct9FfnuHkdeouxj034WVsHSt5yckp2yTfGsTa4e8OJ6OxWfbFGs+iXFe9W0rGJAP9K/1KJ9sZ/OTbvQl9Vzwqx/bHIG6ON8dsp/syGLAXA+kW+kyzUcWdBooA5shBeWbYasNtt3XLrWywhK/simh1rrysbi/kUjwa0cg18p0JJOpD8WkTPrDJDGnHpIeBIoM5jE/aOehqkoLJTXceDOaqO7FSCf5y2ibGZR2eWQXHqqMcF59vkoeJOqPj44V/gXwbnFcO1CNisqWVVXxQsQj2imer803OGRkezWQ5jxlwsv1iIid+nQyAKOnPluqz8FD1vxnu8on14H0+TUw9UvhoI3xH3+X9ir00Hg8NxrVr18Boq9DTFbuF/l+Hnz/i+D36Kn+j+HKs7I/3ee/DK/gsM8lbWbscAVbf3b9/D7/s7bDMVgnPN9GlxmxgxvbB/ftx9+79mJieTX2iHlLfiUucJHG1irbdsXFc9KmnoNvVq1fjNteZxSz/Svf7g/djaOhRvPLqG3H3waNYBKO6Lwo9i8HBhzGF7vrWt7+LjzRHX/Aj0LsmrewbGIhB+vzeB+9lP6uwM5bOFgOeP38uvv71fxv3Hg6Coepoox6cVnI3hqDrB+9/kPbFpJIDB/Yjm9p2MBZ8+btf/3r2GaqjTyuQWZMvCuz8/dfe4NMkkcK3cgLh5KkTyOFCfPeVVwq5RB6UY1cL/OjLPxL3796L6zduoTvgr7TLO9GC//Wp556Nq9c+iLsP74abDcv7KtLFhfkYHRuP+w8foJcWUmeLe22/E23aHcehMH3+Hz5gTNyrS9nWJ0vbgMH0s8Df4hX9iu1sm53N4Cd3ddwMbFtSpb66PA50Gw9sivq2YqLnwMGB6O1soQ3IDbpcu5krlOCj1XXLfKI/eUvdDXS4MasF7EXfwL4sRdzZ2xudfbwtjYRO6MB/N/559crVnBB65+3X4vHgvfT5p8cf0//pmODTci/ahMXFaeRhPqYnR2N+1hLim/jijBVMZQmq2qqSqKnEhppAmfJYJFY6YVVTXRZ19Kmh1tVU6NE6V2WaPFmbfGQMSv1cZtlJMGZjnTGVhmjmPAPfYlz7ZHB/fQvcvq4/WvikmeiIXZrnbdWJRWRwAx1XWlGTMjmHb1PY0xp0kiVb9d+q4Udto3vUYIuRYX1sJ3CyHFelGKQWnluN2anhWJ4fj+basmhtqE8eFR+7l6AJfCn/YhwpAnMAvQINUugm7mlSk/6GHsYcmMLNg8t5tqWFN3Z8R5bxcfyuXf8g409uYG75otpK9Cg+fTs+gith2lrbEy+b/OCqOdvQ0NoVDc0d8EpzVGxie+cnYqCL86qwXTWVMTLlKtztOLwfvIgP5z3b4Psm6N6CvWqCHnXyMjZEWanHv7OkNhowcYw6YBK7PAIOXkFPrPO2lM+Oup0+WT3H0tt21zFX17hhshMV8g5aLsuH6q/Og6nX1pXhtZjBP9TH8n76Bto/J6iX1+HtX/mFL/zGDA/1roIkdz2W+F3tvQhXbdx4cC96ju6Lbt4zAJR9x4/FhzfvxtDUfFy7cz8eDY3E4UPHUd734969+7Gfzu9iyHZ2cMoY3OWlqdhex8jxwJnpZZxOCFZTlRsyNPGcpobagqmfLLN3cyWZx030zAxsZIB2eG4JRriDv88fPxLPPn02g6sBGCmVsTGAlRDYJV5ufCSzW6/IjVRRCQwexg6FnkYUBnIDkS0IBZRLoi0BKny7/NOJArPG3SBhgWPOplhfTUBkGZ/jp44lMODyNK4ajiznsbCUwX6BOBAcRkfZwIw5m40y2tsYlfGC1EWgpNBl/u8//HKQ//3XD47l597vOokoUnc053hjTzdMgfHkOSVIg5u3mS3k6T45/7QhGCXbN3fvMYZnKEpdtjK5HotTa9FY2QoYNSSxgVJNPU3bEWD6hK7xG//hoHOGzCwQsm01lQhcLo/ejunF9cxYd7laX3tr1naTDwz2HzwOn9hIlOcTamSf/Gebihf92uZ67uHGq46zS0t12nVMMngG8N1aVtB1gH543Q9Iw6twJDnA2GSdbr7JC7XtHXnMLAzrfUmSHcD1xtpi5E7mtgzhsqve2uukWy6d5ctuCUYGZbkKeGloroe3K6K1py2qAfu6CAlCETaXVYbOvDN5AKYNeMtloGNjc/HB7UexjrzkhjY7WznjWIFhnwNYZLCBVhj0h4WTxgWdszfpfMwCEpQzHQ/pL9gUFKuIBYf2T0AiEtWRtE6gwX4Vqku7zIjs6WyLu/dvRUt7XQx0tEdHY2u8/+HHcefRSLh59907d+I+emBqegIAhFGadzXDQjovG2sL9N868QuxtGB99vFYXZlPQ1ZCP9cYG4PyqG76hUOIITSzyA2nGlCarbXAju3VaK0ri/62uuhuwWCVGwjZjspSlNr2elRAF8s1bWB4rI1qBt/Cwmwui5ycmszlxRMTU/Hw0XDcuvswbt8fitv3hjHS1mSuzI1rn7l0Ji5eOBoXnzkeF547GUeP9Ud3Fw5AR2tukujeA06yVOIA1bYwhs3tAPmGrGXvPhglSUv+g4buEyEPzExMx/uAuHe//1ZmpfR1d2G8GHvO0ckyW6q8XJDZkBsc67QuzM/kprrHj/TH/oH26OtrjdMnDsRRvvf0d2CkS6KzrQHZW4aes9BzJgOLrhAym6cK/VZpTeGK+lhc2YoHI+PxOoD2lbfeidtDo9E+sD+e++zn4wtf+WJ86qWX4siRI9FFH+tc+aJp3EZW15Fp2pjiZ6egr5nFGeCH57b5ZykSgbxL4SxH8OHHg7GySfuX1jIAp2NoVrugN4PftE9HRgCmc1Zh0INnmPngZu++dLTdTd8VMkIx7U1manCegQFLyejEaPTT6eO4joCOfH0DdEV2M6iAEdVYChQNiBncr8dmeL4Z+Ro4r9N452y3Tg7dNEPAjWIzkKdYK/s69vTZoEAG6ZENn93Y2IxRNrN/MXWNG+U5MeYzzTDzWp0ds8IMnJllJmjVKXLCQIAu+NQBEow6YWegy4kQA85m3xp0M0MkN+vdoc2llvcpiRc/cyH+6E9/Oc4c70M2sWnlO5m13+zmQLWV0dXVCp/Aj+uLyMgOtrMEmkPvwJHkezVjt4mTt7U2j27eBnigftYmY39/C0C8LNoaDByjg/d3REdzCU7EZjTWrMeB/oY4frgtDu9rjnMneuLU0c44cagj9vc2Rn2lK3MKWsk78zj+mdmNPVDv6IwXm4AG41FkXzupl44ijqWZ/L4ysApdW1pb02YZrDFAaHDW38A7OQ7ygDUQLf2RAWSOWaff4Iq6z2XuuRKK8Xd8HA9rvBqgUhc6GSMAzQ0F4RsDHupF22UgKANkXGMgV35uMuAAWDfo7wZqBkcN3BnY3wuCqVPtZ2aKgxEsnSHvWXLGIId90XblJs30e4ExcAm4NLDkwdTkNCB5LsfePhscMdAkX+jQWy6pCKSBU6CDelvnYgNn3oCgYNrSgrbFQEfqe85X1pQLZVL+tA1F8BtZgQaZLcbxvUDtCvyr42rwXBCZtoxxVT85qWXfpCENT0crX/xtsM5xkQZZNsbxxx6a/andmZyczIkJA/E6TE7Q+LI8k45PTubQJgO3yqqBCV8rK+CNnFArHC0nM2QkkzJsi6Ba2hoMKKe/3mfv3jKDEyuZHeYY0G+vcaWVNLVP9t1rHCOdQoNBuZkz/FoEdHQa7Sc8p+TSJ+XVfqkDdukPN44qlMjU49EYvHMvHuNoPxgEB4MLr9/4OB6PjWCjaSN6TTqbPe+4+ileMcAh//gcx3Vv3wrHWzttW6W5eNKgo3pIPedLXjFQobOdHZY/6IvjbEa1WfyGWORTfzag6r3ldwPC6lnfvuQJA63ynjV5vcD+yhfWVbaerQ5vriSBxxwDdWc61LTf32yn+8s4lupK76k+lSfkD8fOPifP0c7kTelM+7xWHi0wMe2TrvTTZ3i8aE8h06kgoKVBWWXthBvogW0NdDou6uSmpmb4aS36elo43wDKaPyj//VfIFeL2J7ZGLe8KDbIVWLz4ATrbDthZrk1JyRMlpCG62ubtMlHPuEFxkU6i6GXkD9XOO/SBpQOLYTfyi0NhYOLvySP5RJxbEihG57oB2iu3bbsnfXYXXln0KkIEJZnpn0PDqTLteVFx1fZMoC5J3/SwWdII+WvsakJflhNHSG2caJP3Otvjqlj7vXaoqQx97BWb7EhMfpX/Mo/A/X2M/VscobDhs3imHpcnW3CS57LGKuf0+apM8AEjq16SDr5LK+1746LPKx91+mUv1294T1c5SNdDFjJ445v4dhr851UKAL54gSdf8s+WAPbe6pX1P9mYmtr5UWfaR/EFxmU5H7qWgPHrpiQdrbXc7Nf6PqsIc3vJk/o16m3lC/5QiygLvG+6lRpqn4Ux9tf7yd9Pd/fM2jNmHseZI2KkvU4tL83OlrqY1fbXsZ12GIzf11ub0Cg6om+NLvfxC8EIB34csvV8t0a2CZi6BPpa+nwe05uNg3eXpqb5hNdwVhvI8euojXQn5MA6k0w7J17j2Jy1tUOZkyv4scu5Mp9V9NYgs8SgEcO9NIHV6e7ugksh182PjUBnfS/auLK1RvYmKac1NXWuPJPnO2KPmli5mv2G/mQxq6OlKelj7pGWZ6dnYkN6N7Z1Z3jkaUTkTvxkgElJyyzNBDvAhutC8rsedpPx1Q+kPfVn+LRTejpqlJ1nBP4qZPkafUHbZEfHMf0BTmevAWoMLZgXXsDyK5+X0fvqFdcra4dyyzWTQNI6qsiwC9G0O7kKv/ko0JeClvEbxwzCKWOs9xxYkfOtR/aNM83aOUkoOX79hJYLNNhYGd5FdmFZnXIDSdnzEB9qHzlih34R9/auIH+U2Z2+h2+oKsZ/JHe0kteMsi4tQ1NdqznDT+ha9QBBr5d5a9qVs+k3jaCBh1sM0TI/hsc5eE5Tv6tDpewyqoTCK7S8ho3ArXdnmNMQBlyVW+OHb/TskKf8M+G6tvqu3iudsK38mSQGhTGb/AL1+jb+kx5R7o5YaLf67n207HWN07eQA9nIg/9UX87aZAr0Bg7s3nF/fLsEvyur22meupk+pt9ob9O7FgexX0tnIyxjbZ5BVkz+O4EgLwkXlDfumKtwJ2W7KzNTH91mrpf/h0eGYGU9N3JH/SDAXADknfu34/pWexHKXjSYHXK3UZOeN+8dRf95STacrZNHjDwfuXK1bh243quVF5eXI4ShkIM7DWvvfF6TqC5f2Yd8pl7ETBmBsvFYGI7ba576IiP3Vds8NGjePvtt8Gm+iba4mrGyvEws3wo3nv3KnJYlI8US+2VpLz24dVcQeAeI8q3vzsW6vOrV67EjU9u5Ri6H9wOPpwyJS/fvPkJeuhO8pVlf+U5MY52eAb51zbIHsqadtKJJnG+wXx1vHZ5D4tp48TGXmDAFsNIG4rVWNo8x0h51I6lDuI8J8RkRXW5Cb2u9Kku342BzoY4dHA/+nElvvOdV+Lys8+AHdqRE/SI+JkxEBuYKKNdE7/rH1iiemPDoOpKTI5blqsxdVtOoKGTxCUnjhyKtrbmDMB++9uv0JrS+OznXoizJ4/GMr78py5fisuXns76/1/50ufiuWfPx6kzx+Lhgzu0dSu++IVPI/PqAfT6xmKsL1tuaT0aapBTbPHi0hy0WIySXWzC1nJMTT3KgPka560umSBtovQktJzCZi3G5vo8tIF3SsW5+ImV2B30RFY/QP/Kg5Z+9e3QVlWjdzjHUrElHq/B/rkyBPnchI7GTcsrC8wqzjYBVFveDMa1zGyW7sUuGDh3n7qWptZobWrJyXU3fnbzaOMkIyOPMjG0p6MxyyxvYr+cBFpiLJ2IckJsAV6YWV6LcXD+hPYC3TCHjE2C3ZYZd1dFK8PL8MboFH1fh26MsfHP7cBPgYfcDHuS38bA5sZtXBXsqg0xQDttdTKVmyRvqNrW4LnmlrZodlW6OK2mPmOWk4/uQO7ZXBFRI+bCHj/ED1Ar9+DXujLBWIpVEUrRu5axKjYNr8xJFyesTRi3VJn7OooP1cez8Ngc+s6JFPvhhstGQxELbCpyCk+6gbpYX/xrQoEbi7typ6e9Iw729EPrIknMzfitQKKcFdVkioQ4J6Ld68d4Ytlf+Lkv/cbM4kp8eAuhpcPNKI0Htz5JoszA9O9cvx5zKJoJCP1ofCTeevcKAwOTWL9yCyHnmmuf3I7mjuY4f/Z0bg7ynd97FYC3GYeO9sbpk/sygHX5mWcB3xoMl+hBAARLJSqAUtnn7BMKVONSzJhbq9RJA4EQxh9FZy7l0YHuONTfhlFwAweMqYbKTGiNF8zE/9JQuBxDZ10D52yQwr9p4BhFt1ViXU6UFm91k8tcZ3HEswYgBKuodgd+FBJAyRrfGlknM/p59vGTxzAQKEmepDLi1hHruzjyM9HU1ZnKcxNhQtLyb4UI1Ea3ngT6eeYPgtIe+I+8VFR/+L137AefPtuvNEZmMwt1fXcr2vcP8B3nFmaDENl/6ZgZagg4ui/bpkAL7Eev3kIAx6IRkOesdE1pdRpSDWYp47xi4f0yHTKVqM/TyPM3tLcB1ht3jMwOdumpNF2F1tNLZoMB/jdWorfLWmu0BTrMzY1H3/7uqKxnvKQRY8WPdAJG99Ox4T52UBDgksEtDII7z/u8rQyiQliU9+7KUuysLdA8QAfXeR//JVHyVYyUwLAIRgpIzQTcjpq2rpwhLKOvbhRNQwHQK4wnip5rPM8SPJax8DbFONhGn1O0ta6xjr70RVOrm9rhCIpOEFo3Rs4JHunMOC+bVbps5uQydNKQlWGAh+Lag4XMPF71Os7TUdEALtFWgwKuZHBJjiDcjIY9Z0oHUYdjDTlzeaLC7XO8JoNE/i14ot8GsTRmOhBOPjjJJiDkNgCDxbhw8SwOQEU01pVHdy+8/vhW/Lvf/W6MTq7HDDIwMj6eGzPdf/gwbt+6g3EazKWA165fTaN+++b1uHf3ZkxNjHDtwxgaHcIgjuKYzEQtw9Ta6Ix3TezHIe9pq4uelrrobAYsNdZEQ62ZfeYVYazp0/qSRmoV5wNHHMXv0loNr+BZ530K5f1o8HGMDo/FvfsP45OPb8XoxBhjazBlPjo7yuPIoaZ45vL+uPT0wTh+9kD0HewOaz7W1OBIYVzg0HSkCrAPn5mlBw+XYsiivA6dguxA59yA9slYy5ty0g5/Qnh0H44sfLK7gjztACLRV0eOHcqMaJdnWd9uAWPl8v01J48qS2J+egr+WI9nL5yKjlZo0l6HQaxnHDYBU3P0byLGoaGb3aqTJidmMZTd0dE9AHWqMH7buVrhvSvX4/X3PoyrjMUKRnffoQPx8o9+Ob761a/ExcsXo6+3m76iP+HbcuRNWK4hoofoRpeLK1nwm0CMZwverNuuU1TiMb8jqxUYlihrjNfevotBXYkxaF9drcOOJuZ+M7RzFafL4IJBM4GXL7P3dcgFr9YLnp6dRp9wf/mR61yh4i73rsLSAVcGDTLVAOR0njS6fKQsJ9Dnn3rcIHCWDshZ7CI45X4hvpUZAzVO8gqm6QVOBv3g03JU1nA1YKbzVzhc6C/u7bkaVYPKTlLolAoi5Y0ikK2OBASYDbhs5kkF/FhstqkjZfAmg5HqFGmHfhGMTMxMx8jEeEzhyK6sCuyXUx4Llb+TgYuaGuQZYFdVshr7uhvii59/Ns6dPRRHD/QA8MpiYWZC3ytrPubyfZ7hZLzun2woqNV5laYGXtwnQhC3MDcB6B9inLdzMn1jdTGXje5sYis3dnEw7mV7Hj54FI+RJe+mTqhwRVJ1aS53baZtzXUV0dfZHP3dTfH0mcNxAVl69sK+OHWkIw7vb4tjB7todyMABB29DCBzhcqOekkH0eXrOi6CFWgPsNJx1zbAWpnRtovMLS4tpC5TPnWKE/gbWOMaNyWyXwbxpV0VY6udM3hkhl/uYwAd9oK1BtmtmStkEqAbEHb8EmPwbFd/mPGwgk60ZJIOnOCozXJu8ILnakN03sy+EMgaQHLjVDPklAuDJ/KHmYPWErbsknbFgFo6/7zNnpRvi03p4E3GnLvn2Bgcd+Tk+wyWw/vKjUH1XMUCDQxGuVrGvpvBZLk4wWJ1VXm4GbPX22fl1jsrK7V1jXl99oFnF5ODBtOxG4yHMmSAxWszOJ820gm4mqyZ70RYA6Aw7TrHiyALWA1wq8MonSwp46erWwx4ZXkuvrsyTro4wSnIFTy7OewCwNzAcldnVzp6xcSMcmpAfJv+4ZDRDOnlpJ+bXRk0csWLv7tprf032OZ9dOhsu+OpQyVs0LY5saE+kBzad+/hihAzmhvhayc17Lf6yGw19V8J+HFzQ3oUZQxMLqErjB+OEX+4/LgBAC3PyWu5itDft+U9xjpwMtGZS5s4J1ursY6ztg2/r2/DEzh/liVzUiUz2rhWB9wAq7bb79rfxJHwQ+o3+ibPCOwN+FQD4h3/zDCjrwbQzIS0xrTBJy7Jawy0ueGezpc8oeObAeO8l7jzh2WZ5A3f0lce6ezoKgLL3HcFR996uv6urpVvXCGgbLgCQDzhYeVTmVCG3Ky8yIZSvovNYX8QLOW8ohY5sueYMda2Qbk0KOy9nNhxBUfaUw44gat9VQZ8ZRkXqfME71w4fyz29/czJuL0mphbWok333k/ujpa4sj+Zvq+ExPTOGIPJ7OOcdGeJzree0AjyKtEwBOWE3PDbnhnBflF55jB54Zu7k925+GjuPfocdznPTrhRsiMOzyeWITxMHgnXyzy3UCNGWTLnCOfG4ixtrhZ0AYy3Vzamse5Oo9j6jeDBsrawYH9UUdfdIodVCcC1WXWLW5tboVXK1InFSszwYnolMZGbatyYckUM87Fd/pJZs/rA8Gr2nj5mH4u4cfp6BrcdnwMYKj79uxcKmVe6jt5XF2lfa/kemVBmc59rZA3n6VfpL5TrnRKnXQwgYCLkEU+5UN1oRMG3Mt+ygfqDCfK5R/tgphVvjYQq27IlTtpI/DTxOo0ZonxELPqm+V9uEb74cvAM82MsXEz+83M1g5WZeKYsu6zLVWWiU7QxABTC3zh/d2g13vqRBu48p6WfZH20qHCtkEr2+eqM2XIjaW9rwELZctJewNT+jxmXtZXlcaZk4fBdmBIMF8tfqQBLOVSOdOeLYAHMxApHuIeBqLUR5ZXUZZdPbEFHxvwlWbqUplWTAwD5z0NAIsLLAkkjtM+KCvqD4P9N+4MZQnV8hp9GmSx1BUo8ryBpE1sfAk6uTGa6qqzTndvbx/6qhkM1En/qsGhi/HOhx/HLn6FZWEMlLjRrvrX/muLbZM2Sz1vmNiJW3WVk4tiowrauLTqpCMy3tiQ+DgDxPb7yflOAu+VxK2AP1fAffoarqwzoGr2tjbi0KHDKccb6Na6xtrkTWXXDFLrExvwMChj2xwng7pO1hs8NlAoBmrtaM+ymlUNDTyXN9c1NTeCrbv5bKXvrbn/nHpbXeW4q7+cSHVj5rSnjEVDQxN2sTqxpIFJ4yQ+0z62dXTk5Kibi2o7XV1ax3G/OxFqMpGCWUyGFBNKyqQlHG2P4+0xVyu5Cic3/OQ56kWDyOVm7WqjxUF8V1iLOtNO8pvBq+zwRmdYBtDV904sZNAXCUgep02OtRNq6mJ1ZGFnCrtqbCaDusiVq2jVB05o+fy9jOecwOQa9zqAlYvgMNerp7LUrfqHTzG5MRhtinhKuRd/54on2l0kTRo/oB/wlrpKnWDporRVnGYGspNK+sHGdbxH6g2en7bKZ9BX5V4X2gbbFidgfI7tqK+uAys25fMs4WmbPdcVWu5Fh3AkhhdPadeknxMa9jnbAb1L9AmhZ3WlGGI5aurgMejRCB3lPScI7AuDBMmhJ2129QS3Tb/SezmxkskH2jee6WSCZUr0bX1mrpZOfLDDuLsnVzWNVEcafNeGoufVaYyx5bZKcqyhDfZQkpokIabUHzCjvSxX4aNzltZi3tXv9KEM/7akFIzmvRwLfT6Opw8h3aGniY7i0iLpxr0kNlKfZ/egvdhIflulc+s82L361Ie2weY7gWs28S59bGhszQBqT09fyrpBe7WWE3aZvMhzvLd2sR45NelG22wAXZwjP1kWSxuqrpEXjFmpV23fKrhP+rnHhn6dNkCctbZRlKgUmzrpZgJYe0td/MxPfzk6Wxpj8MG9+O73PowDBw8jHyKwXXSsq5tXYyXt9WrMzs3ig0/lM3zppysj2vjcKJi/LbW6Q1u2190Y2sSFavzi5Xj1e2/GM888HX/iT/3JLBdX31Ad45MjuZ/Dg3v38ebRcWjOrq6+ePuN9+Lgwf3xV//yn49a2v+lz70QP/HVl+NTzz4Vz7k6+6lTcfHC2XjpU5dif3d7zE8Mx3MXz8fJ4/vjxOG+OLyvKzqxOZ1tjdHd3hxtVkRoRC+v4bOAM7bxy3aXZgHaM7G54qTAFBhkBhs+Eat87myBt8GwyytzMc+5Zvlvo2vXoHuW99nUh0P3VoulypFzbdd6Tjq6n0GDusv+wBOwR8qn/pY2V9yVsUfGoIprq7FD1eVb0dpQhb0si2r4tIpj7tvqpK721yTUDfh6A5lYg4eKTXehv7yHPlhlnNe5Jy2IBWNjyEldM7arpjF2Khsyi13/amR0PCYmJ1NOLHfU2NDCFcqeiWgl9I3nwKvr+MSuCNUuVKOPTRhfgX/n8eGnRx7nnqPqR8Q65hnriYW1GJ2ay9I7Zfhd2racUGXs1AG79H2N9m7slGUJbEQCnjQWbJKEMRh4DR3waGo25pAtVyaYxGxi4BoY1dXzm2vgJGWZawsdhj0wEQLdW0ND2tQ94BJLQRljtFy1k27aLlcipQ5PEAi/gifmGMey50+1/YY7GZfUusRyLqaHh+P0/gPhkpDqZgwmDs/Vu4+itq05zpw7B5OgmFAWLvEbGxmHSTZidHQUhaahKsNhbIDx3YW7Po4c6YcAU8kAS8tuHlgekxDpB0qKxskYKg6VaoWlf1DqGbShkX5mlhsD6q76qrp9PW2xr88NkHAM2zpienElZlKR0TnZS6XDZ3E9DjbPyCx/vmsM05DIlBBQI2Nd8Q0A9BSDaraFzq3gbg7AL7MKDl2C8WjwQQzs64njJ45GhQ4wg8YD+G8ndla3Uym04Yh4X52+rKFIQzLTmjuZvVEYQv7mk2Y5ivzvP/xKY/kf+P2Hx57c48lLw7jIOLp0o6m7DyZA6fK7Gylbosa+ygQlpQYK0t1Jx0omXnk8HkMjwwnqhWJVT2oFzs4vxcjUTFy7dSfK6LN0UMEpwDrYGi7bICjPYBR9LYB15OTL9CKKdhfDi9Ixsx95jl0EcRPFWFlXGV19XQlIcsaff/JC9u/J278NFGl4d+GXahyiEu5n4F4Hw01ptpfm6eQKfYSHbIxEz1fx6f897mEzCQQFHjOgWNPSns9RYJxs2tk1+x4ho30a8CLQ6100sUV79t6+NEguW/MpBiTyHK7jSvoEXehb4agWQR0zCHbkDd4bKJgHgPLbQ8gDdOdr8pLLsEpRctMz8yiQIrhhgzNrEYdCbnLTamd6c3MtnpFOPadloJ+/7ZNvnSF53Yk1HRqBk7XAE6CjXJwQy8z+7i5+X4szTz2N4q6L4cdjcf3je7mMqRzHoAlaO3vZVFsVLa688RPD3NGB8kHsGhnLAWTyR3/kC/Hipy/HxbMn49Thg3Fsf1+01VflDO6BztaoK2eMUUoVMKfG0dUAZgwYgFlA9ywu853xVB+NYzBHxqdjeGw8BoeG4/7goxgcG4oHIw9jYm48ymtLY/+Rvjh17kh86vkT8cyzx+KpC0fj2OEuFDvAu6k6gwI6Ebvl6JVSQHJdKx5iI0CnyGpwY+EyjLMKymEUmHo8N3WF5glg5RvfjLIjq+wmqMWw6/QuzyzF46FR9NoE42ZQ2hqli5lFVQ/93QxnYKAbo94W+/fti6NHDgJYADCbLuFezAm6iYmJXBY3i2M7jTNYWdWM0gcQoSe3MELXb9/PzP33b96OifmZ6AMYPPP85Xjp8y/Gpz5zOU4e3RdtABjvu72xDHAuMoZyk19kRSfSgIfyRVeSNzNQiI7akxcNsvKbvOR56Ev3s5iYXo033ryFUcT5ehLU0VkR8LjiQEDW1taWgRTL4+gIu8zdwKB8Nzs/C2iCl2mDqwAM7ElHJ1GzHTxXBz83q6vnGsZAYGfwQvrqeBsQsg8eM5PUIKJBLQNcgmM3bZLfDV54TwOAZlG5YaY1XnMSgz6aha+TYvDMl7pZR2mD5/hsa51ac9Dgvm10ZYZjL/BrwhkUXGq7FrA5ThaawbPKp5MKLp9z3IdGRnJizECQwNlyA2aHN+IUuleFWRTNLTiUyPDuylRcOr0vvvKF5+PMactNHASgLudkicvkc2MmxqAcfezG6GaS5rJ6gL/TGDvKErrcuviWoFmBn1In8s7NvtAr1oVdWCiW8I9gp3PfmsmpDJgbEOvHZrmizQw+g0O+tBUdBoDhX8da2qp/3Hh6FX4VbJi5eKCvO44g40eO9CD/TblC5ZmLZ6MLwFlF+8p2acfcdAa5XZa4tLSQbS0r477InTxhqTyzSeQrx2YL3aAu2MmVDvLAWvJPyiLtUvfqwBu40aF3YB1vM6sE4k5a7PXDVSXWkffl9daXlrd1FNub2xhv9LFBXRwMZdoJNvlLh1fQpLMon+f1yINKIZ1NzjV4q4MkDxqsF6Tq9MpP9sPa9QYEfa70s0VpI2RQXsqngWCfpbOi0+014p09+6I86rQpZ7bVCTT1SvIyY6v9tdSc98+gLbJgQG0v08n7KM9myIrH3Hg7a517bdqV3eS1YnKD77wM4Op8KUvSNMtUcA+1hBN26uupmamki+fRwHSq5BPH0LZKY8fCvhvwVBfkhAbt8zx1jW2Tz3Te3LRRObc0hgEIJ0m0mY3YGG2zuGF1Gd4Ga6aOot3Sz0+dZJfebmFTd9G/rg4yw8XJw2XkoRpnRJkp8IVOvm0Wo1kKQPteZLJpe51gSmROOw2MoTLRT+hO/q2ChZzQcCWdQQOdycnF2VjEJs8YyKc9Ttiv40BUcL2bta87boxRJbRVL6pz1YlF1rSZPjU5BrKrOlAaO7alGJ06dFVuUM1YOtFhUFK2EPeaMOHk7CZ6vgx94t4oEDXHUH3chK7xlUiE+zsWmYnKvVJ+uN/eeCWvcY6ZzfKuD8lsfT69pq2jHZKo32ZT50GlxJiem/zFc8VoOt+e76c86KuYjOJT2ue5fIfO8oK8IW+KSwwA5evJM7UjnmuAvzjfPXnK4kuffx45KmVMXdW2Hh9cvwF+WY1zJw7GQE+xX8db73zENSUZBPR+Bl104izb2dzaFm3tXeCWrlyG3zdgyZ4+cP3+2HfocPQf2B+tXTiNXGuySSWyYvDOIJeTlZaCU+fU1teFm8jX4BQaoCk2o2/KwFwRgHSFsdfwrkGXP/m7uE9RAsYxcczbsCvqM/lW1nOSxICdo1dMbrtU3pJeJrgY2Cr2LZHu8pEkdlyT1jCS8uH+SmKZnJiDj621LI+reqSRDqljLI3NTFQXeL16S3ssxtGmmuSkXfBZ/uaEnOMjLTzfMZUe6gf7o31Wj+akPm3yPtox7azn5rPpmfyQ/Ez7cuKU6w362GcDtl7nvZxU4crUxbZfnk0dyu/+re7UDkxOTtOnQi9IX4Ol6llpJQ2UiyxRRl8NJilj2h3xszSx/Z7n2z2lbE8mRkmLJ8flWfuozfJ32yANHFfHT8zvRPmZU4ejtdEJdnAYdPA8tb91c/UQarBPuZqC8bSv3kMdq16w1ERhuQpdRQN4llhkKyd7fetfubrJNu29ttCLOYnIdZW1zXHz3lAsrtMHnoMWTp1W6DETslw9UILMHIn9A13QxjvsxNQ0fjrYV3syPbsU73zwCUfRkcietbxn0fvaJsfPJA2TLlwh4yS4mdVmDMuv+mYGxyxl5z4ndsSMS30aVwvJT+p8M4flOzGKurqwC4X+kPfkNflkamoSXnGiBCoyWOpz/XjHXN1fjKFB2CJIrk20ZKA85D/5yGC85fIK/FvwxQa6BTWRz3WMSqGtvxvcss0GniwvJM+qS3JCiuP6v+I5MzYNzBfnFPsKucJPW+dqv0ywk955n+KYAWeDhN6bgU99oO6wv/KR/GVb/N3vfZ3dufeRdHJiST4WCyt/BuBzvxXe3Crb7v2kpWPkp/KQ59E27ao4SXl1cl/MLo3FPrbZ54kDkob0U6zRjr5sbnB1hxusgmG5tg6d10R/1FuuzrSt3nPvPtl/nuX3nNh9IrfS0HNti89ypVCuGuEcJzXqqq3MwDnyAtfo39uGnHDhnRM5XO84em91raUxDa56f8fMduQzeYbHnKR2hYa1z9VrDAd6sZhQV7alkwG4nDTgu3rUlzrU56kXxCzyklm6KXv+Bl6VJxfn5zIj2XPVLa52y1Ic0F0+SruWfAv/cr7PUPeoQ1LfwjfqFY8bQ8mEPHCBk2sZH4NBta1oQPQRGIf2OIHqEWWuyPRfSBxqcpz719hPr1dH0VseD/bAF1h15ZoqFn9B7JRtQ5605bZ9T+/II04EyE/2w6SW1IfYfuVP/ywnCri9PpalmSwhZbxImyMPmzTgCg1tzMoaeBA51Q67p4NZ/Wb7S4OcaObl39q55Bl4WP2oHXRMk37c0wCH4yut1Jc+p70dmeY4zaQ/uwXGZfz9TZl0jNSzOVGObnVCqbO5Ohoxr2VlO3H1k9vxxa+8HEeOH8iVx+5Zqtw0WQ62WX+wPlfSSW/lb20T/xX9NPjgUfKxG3e7IsE2Yt14ozdo/+joVHz3u9+LAwf649Of+XROEnd3d8XRY8eiv7c/Duw/EFYsmZ2ZjVsf34rXvvtmnOG3p8+dieFHgylvuVoG/6DaKigNhT/YwX2akIV/9k/+SSZWv/D8xWipr4rertY4c+ZkvPj5z8aFp8/Fpz7zDPc6ERcvnIlnL5/HJzsdL73wbDx3+SLfL8TlZ56KZy6d49yzHHO1wVPx9FNn4vSp4/hyB+Lwwf25P0ZDvRO1ReKMKxaqzfw3hrO9Al8sgk/BxItTsTA9Gq4qWF2cjhU+3X91bXk2VpZmOM/95zYyEcy9WWN3I6pKXM3majd9vAKfZjIJY2RVFVesWJJHHFYNTzgJ5coV8deez6QNyaSFCvCFsqnvznlWMckYLryQ+s4VOOhQecsJTnWJOsJVoeqP1DVWg1FvqFsZbyeLLTdkOSkGFX9Xu4efz/jP4Utv7aLvG1uioqYhtsFqc8jd/NJaTGMj51c38AdW4xF+whg2cBK5nFpZigV4cBm9M7e0HHPIxCx4YB752UE2nNS2HeK8TIhy7JEl/SMnxGVwx1/96Et6eX4556PgY4vz1sUxyIKTAyvohh3usYrucFJhkefYtpK/8Sef2z1//gTAtycGr12LDh4yAOB9OD4eE5ul8eqNR3Ht0WhUNJfHwcPtGPC1aK7vYkC34/33ruQSju6ejjjxdD8GAGWNfLZgjJy9aWjECNcrcPXx8Yc7ce3aBApRx7pwnH0pvBJUMBkojaz3BzDRIXeGjy+xNDUVi5OT0VSyHS8+cyqeuXAMhsDQdwzEb33j+7FYAtEr6tMBK5QUNzZQto2yRABVRi6lhJI8AkWGEnAndzctKd9aiqlHD+P6W9+Pnram6Gh3hr8xlzY5QXAEwTyI0H7vlW/FZz5zKX7iZ34cBkQhQcwMrPKE7bn1uPHJnTjy7GUMpSsHUIwqNIjtSoF0dnA4K1EKgpa9LCn7/R97afj/8GsPYPupIt8tdGW+6E4M33mQm5Aef/75qNgG4HL5Nk5mFcrC51pD2fIg1ZVc6yTH7maYlTL46nvxrW99A2NeW8y0Lm7BMOsxBWMuouRu3L0XF1EiJ/o6M0ilK+JLACdAy+yUfBdgSOd6ZnUr7o0vBaIdW/NjcfHUkRSaMozOEorgqReeirqupmhAaRpQM4M+Z9IZP4G7b49Lww06slFWFU2Hj9ChsliYX8ysDH6Jpcf3Y2tmPJq5l2BMwSheUp1/9EdC7+5odOE7jKiGcmkRPj58Msy03MZZr6pDqe+uMpYTsbUwFTVGeVEi2/z+ZMrIAfnBmDgG1ojd2V5LEOBvmUEo86HEsHZZQ94hcqZZw1pWXc+FGLbVJU6vjfs3H8X/8q/ficWojBUnRaBbrTP45ZbxwbCkU14ViygTAYlgyU26HDuX9GgM1lAyztrsQL8ioLKD0sDZQJlYP83frOe2sjSbstkIKO4ExGXtcYyvNfM/99KnYnriMXyxGj/1M1+M+w9vxdLKNnzTFtvct64ScAkFBFYiZA2fwb/Otk7Gh/bQv5Hhx5nFLahTKrbXis12LBvU1dkablYseDDzYI1nCwQMlK1tlGdQZnll/klgeCEqaPc0hlCj3oJMGszYv38gdVQXusayXyW76z4EMq/QRbMikXPGYBO6QYR8dkkZoLsWfVPXio1h3NBtO9C3FJ61tBACQdt1Sp2IAVyof9BNlvrKiUB64kTjD3iK+wt49JB2KrZi9MFw3Hj/Rtz46BNoXhXPPn+Z8arIgJdLPJsBvoKeLfhhBYVfUuKqI4GmtdjQP8iKgb6R8Um9DoxIaQaMHz54mJuP6kC5FO3oiRNx6uy5OHr0eAZyrLOvPjObjJYg2074mFElCDKoD5/uGrjhV57HkCkCfHIc2mQpItGaulf54LiADrWYn+pMDYmls/7V11+PW7eXoV19LK+bqWj5JEuPAHK41okasxANzvkYQa2BEIP5ApxrH38c12/eejKpVziqgjB3lncljEvEBRMN6FQDSMrQ7PRM6hMdbpeLawfsp4EBs4ctraMTYGbZKnrKgLWgSHnxnMwOhnZKrZkk6/CEpZV0cnQWHsOryoqATaDuZnouyzQjZQOecDWGgKLgAYP9K9GOTXS1wzzGfmQMHYGsOlbL8JEbHbmkXodIGe1wQ1iuhayZuSC4raG9bmRdVoJuhc87AGl/7pd+LDrrkSeM/3YpziN8X4pNcszNGjf73azxBkDFgsE47qUK2wWomklUynPzGYAYA2xj46M8pwiuWHvTbIHJiemYQ1+68b51KXWy5Esz4IvSIuoLQBAOvOCoyKICbKdKo73oZEvgGAgw+GhGpFl5k9NT6bjKjwaBHw0OZvDMLDZXImVdV9Th3MJaPHg4CgirixmuvXnrNuPipFoFdkC5wAYBqpoBT41NreiAuZienUnbukXfBfHSQAdRR8PSfGba7yI/XZbNg5ek+RD2urunO4PgjquB6nEwTF9fX8F3OCjDY6PoBP7G5mWGBG+dI8GTQM6kBR0+6wgbXNIJGRsdT73nM5yE0HDX1zWk/rRd6gbvod4zs0+bY1avOuLB0KMEZWIZwZv9WYFP0pGBP7JOOp/Dw6PR1t4Bh+ftC7rTJieTFaopsI/LTvt6umJkZCTtjW0ysCHP6oiZ/WVgyPYrg74EtbbPVUzyk0EhX+k4M+bKi3R1ozb5yPsZuFdPGDT2N2VSh3Bw5HFO1Dnm6g6topN33D4nDJRFz/ccHa69AMONW7eio5O+QSNrv+vgO9FU2M8iEDOJAyh9Ozu7MngxjwPt2PUPDOQYOE5jI8OpB9LZ5u2DreWrzpdWZtObRW1QpgH5t8TdPHxSbfFTXj5PfWIgSL1VhdOrE6XDAWOnbAn6dVhragxOVEVLa2MsWg9bR48214Fr7ZsOYJa0QEicTFxA1qZmF3B+oTP86oZum1zjknv1saVJ5uGJ0alJbIsBpU1o3pC2ZR0MIfY1g9vBdjMz29rQ1JKTjAq8GYI6/9p7NyTUOVdPG+i27wP9A7mqx/FTN9s++aBQ8UXAUjrKV9J5Zm46OuFVM1PFK06kujGjtJP/1I25TJu+qsssReDeK2KpLNPE+epw7+dz6ut+uImw9s1PnSuf6TvHmn8eN2ClbjQYY+1RExjkL/ujXPhcJ6kdD/nZPi8hd2dOn4w/+uNfyEwsy5Q8fDwGrQ2GrMYLT/XG5549DMZZj//h7/7zWFoCx/Hb2mZhy1BxyBm4ymduFvokN6xEp8lDy9BujndORtCvrAvLOGVtbM4rbGJxjwwOyVD8T92k+aS5eSAD3fSVI5xb2FTfCpeIPwMOnso5JlfUoW8vnT+Xk6jawB3tOGcYMF1eMnscLM7fjlVRYxfZ9Fpk0yCWGGxmFv6E5tLTbDb5zQC+ExLKjRNnD8AT2mhXjbpSxjGybJPXyR8GlBwbbbZlEn1GZhdD+73+HD50MPlU3avuc2NI+6NjLHUM1izie4h35AUDoTrmhkDUceoRx1ZaGWRch7dNjMigEy8nKKRLrhLE5vi3ukRdZd/kaSduzdSXpzIIi45ZRK6ufnQd7Mwl0FkZdcJ3b38RA/FiEycOvO4AOsUEncmJMRxodAF9s1/iBu8pJvZ54hvHygk+vzsWJjRp76SZ50ozZcB/2xur0d1WGT/945+P7mZ8jOV58L8TBEaWymOWcTA7vhqZwgtN3SeP2Caf3wLG3QFLOC7FxIBBRVewGIyUK8S3PBMCZgBQfAQOlGflh8JWQ+26zvjHv/WNmNJnsp3g/9It2omeE3/X4QTsrM/GZy6fiNMnD2KPFhnDihifGGe8xEM1cev+RPz2770edU09MTs+wXg1ZPAlJ+bRH/ogmdXP39pNeV/dqg4Te2UyBcRTth1ffRjtU06GQ4/UTdBd+VlHtxT6QV9vO1fWZA1/nme5qsfo/b5ucD+4zSQ1now/tBLvvPthuA+fge8t9GAl/lq9q1mhQ64wgK45fsh1U2tT6kh5K2Wf3zzu/Qz+JC5mLPUhnMz2uSbH2F7bah/U5zZSGVf29E0dtxpsiHLncw1a53gzrtNmBWO3/W4APHXBhqtMiqCvttAJ34Im+BwccwJd+fKlXexstcxa5MSJ8uaEVU44NjblqsU9nSk+2+OjPdvvb+pxx6UIfsI7vMULHpfe2mevcbDkIe05zJWf0qINnsyJBmTDev3qJXGHex1mMLXWVSDT+Tyfkfr/SZu85w8m8ngXv/v8Qtdnm9BF+l8N+KvaL7G9gV24Gr1RlINy7yKDvw6m5VXMCK/BnqqHbYNyqq705RiIwxxb+dSVd2KNWrCfSaC16AUD8p7nDS3l5K21AYVMo6e4ry+TDPRPHGuJhXTxRk/SukV8IFdZGnj1/vpTi+gN21asLAYz0S8z96W3+F//RR6zjKdtt2/SVkzjhBoNyBiNMRQMQepYYyv2UV3oRIwZ1vZNeVJ3O6aOo+WK1PueL209v9Cbrlh3HLaSR4s9d+BBzjV5RN4W19gON9X1HMfQgKM+hBPx+k1iLMseIi680SWMo/ZTHCPeUffmyp1K7gvf8kBsMfaL1rkiwVrvyrZt1WYViYvYdp7jyzb7XP0zsVLqN74bN6E3qR9cHS2P742RJb4N0Isd9H2UHfvr2KoTxRDuUei+J9I3y4KXbsSlkz3xZ3/2jyQG+tv/0/8Wf+Vv/pU4NIDtpS+uhtnaoM253yg0r5f/6a9vewNW0x98/OB+tHfg4zE2+u+uJnC1ea4WZuxfffXd+N1/+414+UufjZ/9o380cSbaDb6tST6yvno5tHKvhLHH0/H/+hv/dUyMjcTP/8JPxcjwcFx65lKcOnMi+cQEMVdu6Ykax3TT87/0F/+z+HN/7pfj5Zc/kyuqr1x5LyamJ2L/0aNgQjAVPtXJEydTZuQbVxFJE1iGexjDkKWxMIylY5crThkDaa7/l7yJXshxVza4UeIn2rMLLZ3EVYe4knEOPbS4uAK/76LTVmOBcV/ATvi7iS+Ww3ISKscJWZUHTIbxeY67Lo6rapwoRhvQMGUTfUhfN8VTjIkrd9ynQP6TZRQR+dL4rOGZXLGCf2l5tvLaStqqLUQ/0OZcPU3HLfNl0ohldNSJrhZ08kj74YtLUxeKwaq5r9jPJL4l2tzQUB2lyE09fq/0WNW35ndXE7qa31UQrvAQL4kRlLMNxtYV/saaKrhPGXbODYjlSRM7jHWKZY1H6oND8FhFZyD6yBRyzz/x2hq4wvbKn2b6u7Kf26S+tnKIGsD4leW/czKOt3Eh6VuKr1xVU08f1mISv7rk7/y1r3ANggyQbIQo544di8qmunjvzsO49nAqBqfXYmYdY1a7FV/7mZcx/PXxybV7ce/OSHz80a2cmT127FAcP98DKJ/JQEI94GGgF0W4MomgOpNyML75jbsoa+smNTGeUJYGqsRzYBgUGQ2SFILOXzoTOlnpWAKMJx49isaSrfj0Uyfi8oXjUVWLwLf1xjfeuhIjizuxBUjZ4NwmDJFB/81tlNcWzLqtU6JTbEYXDADz62SjgyCmSm49Zh4/jA9f+VYMdLfnhoUaYh3sagh7cL8zXfviu9/9Rnz605fiaz/9Y1HVYLkPlb/CA+Fn1+LWjbtx8MLTCXgEJGUophxDBlZQq7Jw52edGC+U6fMG/5FXYZR++FLpeSw/NR88W6ic7eDf0K27MQ34P/6p5wJoFesw7gbgoQaAapBtY83NoOYBxAgQ4Gh9dx2FWxmP3/gw/uD3v5HgPME6ysJNHzYZl3kA67tXrsRzz1yIY66oKNlOR1mwarA/Z+MYqyLYX8x4a3SmEYj7E8uxVVoTWwvjcfHEIYAm5y9h1Nfm4/kvfzoWdpajC6VZQdt2uee/H+yXSLlBz/JOLK5tR8f58xwoi9XF5QQqW7som/u3Ym1yOLoPdRdZLD94FQ7mHo2R1RRgl/BYD24Fx7zx4LFi9cMS92tshbYoyunh2F6YzNpmUVGNijZu433kWdr4ZEwKJ6gI3Fpew5dKWSWpQG9r/AGWlfYJgOG1Lj0yE9cMnq21kpgZm4m/889fja2a1phCIAWIjbUKM0KOEtMgatyyjAjOoBnTbkikkXA5bv7GWJVx/go8rzG0WQJMQa2fBoIELZZSUlkZ7HcH8WVn3MtLYnTscbzwqcv8vhrHTvZlXfuKqsIpURGVlnKv5c1YmJrmb8cEJ4T7ym+pwHyGhgKyWNKiBENhKRbOgkdcWeIy9zkUrU71Rjpnt+7di3LAgcFSNxerrCqLugaDdFXR2tYVBw8ezXI7TlIYxNWBMFCZpOdZbiK6vQqY2FiMXfpVhr4xe8AsFkiffdYx2qlvjwr0UXkVxlurAD+Y7b27ZRasTohuF7K5VTj6JSpSV18kH9F4mGYbXkmi8hIApYPHGG7ubjB+czE6OJzZy656OXDwYOovx81s8nR6MF4JavlnENSXy2MNsG5hDF22fO3jGzE4MpqzvmYTDvR1ca8DcQjj3d3bk1nhmVW1WSh2aWDA3yxulzunxeb+ZinnJtPyG8/V4Un+l3D8ZxaVTgujyO/2j7f04HIBjUv1BJBOduyU18U04/73/9HvojZ7cYK3APxuoD4d1hqVJ/V41NXqDIMyOuLqczPodXD6+vviwaOh+PjmLfQeHEEf3PCaAeLZu+hqs4zcoLTI6k2wgQ6xjYLaidHRBB9Z8oax0hird6YmijIN0ndubiHc4+XAoYPolRWcpRlAlVlS1bGEPJqdPTvlTvxluTmPzxseHcn6lq1trQlsXNnlZI/ZatbldCNe5diJiFzWicF3UsESaZZs8O3km3bCbGz1ZrNLUF0qDJ015hLVPjfQt0QoPH8T/VvDn+vzk3GwuzH+kz/xtSi1tiK0LK1sStlZRQ4FkhnkhvfkObNd5rBHTuo0tjRwzgo2Dn0xOkE74EVAggEeg7eCBQGJtQrnZxeirlr7a3ZEse+B2SGCuBUD+DQ2V1PwXAMnGZABoOw5Psq2EwCZLU4bnZBZxMZbDsa3zrLXlmwDXOCJ5pZG2uJ+BNgc5La8CjAFYH7z7Q/j0LGT0Q0/mKW/Bh+PjEwCUj+BlgAq4wVYrM6e3hhGHgyWQ+qcpFH3ql+c3LEGoSsvnFRsbbPsQEs+X3kzCH4EeZHd5aeHDx8mODWDzWxFef/+4IME4+pknSE0c07MeX1uJsk79bp6jpeBYTcn8+W9BHEGdnTEdbCdUNBZy0kIaGdmkOO1xD099/7gw3SC5Fuzuy1NoeNnLXTtW0dXV2YGjY1NZNaxKwEM9iiuOlzFHgi0Ef5ra2nCVrbjFIwlPSyFouOdG0ox3mY5Pml2XqOjnWPDd2s5J7AGWSujTsYZFDMQ2N3dnUE0++e4m8llsEPeluaZAYyMTy3MJCbq6XI/IAOXRfBc4N9U35A09HwDdGYxyk+Oz7WPr2fwxsCb5WPs+xoOkgHfomxHZczQb9vc3dNTjCf8PPj4cW6Oapca0JWjfLdPrlIQc5j1rbxXIWuC+PoK7BFtqtG+8YxW7KUB/5ZGndvytJ2C5472jpTLBObI08oitgm5FAs2wSsV2Jw15Gt5dZl21zBe0BYsVV1TZAw6aaSeNqOuoqoURwZHB5qJXSzp4nJyS2E4wWMWsllFBoGmcYpm6f8d+NJl751tHbG+tBrjY5OMjRMXOt4bua+DDmR5XRPjo/OEM6k1NfOxmjbQT5NVuHUGptSbbubnJJxLp51gcILJ8VC9K8MG+QyAWd9YvncyzQlSA10uWXfVgZ++9LW0cZaT2X9gf2ZAeZ0bKkp3xSODNdoJPtXT7W3oK/7WwZMO8kYGdPkuJtExEX8rB6lTGBePG3Q1EKvuSt7jHtJbuVSGi2A/2AaM8JUv/0i89NyleP/qRzEEzaQJvcskhYvHW+M/+cUvIxvT8cabN7g/2BA+N5vR1YvWjM7JEng+V3ei08SClk+cn1+KkYmJeIizbcBAvatja7A1dQHX64xKQ3W+TqT0MTFDzKAFzGzgfCltnld8Kh9mEBsMMFzg4XxzL4PqVRUlcezAocSN8ucimMYJfnWLtMh8E8bLDRtNqHFA1VGuCJBuCrxlMpVjfYwMAKk3eG4G9+ED+fT+g4c5sbO3Qa/ttF56rj6jQQYdDSI7ASzMta3KYXtrEdjWtnciN7NzM3mtyTaOkxhcXazNkVY53ugDdWQrsm/gx5Up2kspVc591IuSVWxsMMPMNeU678GznNzQPnF6ZrIZeDSb2f6pd03iUMc4mWQw3CDCVXhCB9lAoTxmeTfblitbabE4yBUA3vfAwD74dhMMMZrZlQavNNpepw53xbL01+ZJG/lUe5G8wMvgT4EdixVKOUHGT+LxjsaS+Lmf+lJ0NKDrGcvKEuyiuplzy8QBYizu4epa5dOgl/eQbk4muHpFWTOI4DVm4Fo+TH5zTMRM8jWkSIxhi7Q33keS+dqt7Yz/7V/8fkyuY8u4vhY8u7m0STsLP8KVnxsrE/HySxfj6XNHYnQcPdvTmXI8Dq6qxmZPze/E3/2H/xJM0oyehN7QQhkyEClG04e13QZCLb+hHne1sLRSr/vphKAJKAYWc7Kc/sgXaccZb+umJxr2foyb/TQOoN+it+xYGriamJmJg30D0QxWlHWzFB/Xf//1t7FjrbSB566tojPU094DWkEM7fLe+FnitRo6ZDkaiCaWkSesUS1PSUfHVNkpgsdLGSMQy3oPx56fU2592Vf1n1h5G/oX8h5p4+Qjg+qWQDMgry9s/y1HZLzDBJ89+ohlvNbkiZzkga8dB58nTYylyJMpq9KF4+p+E1G83udrk7SX8pM867GcLEQniF/F3OpSj6vX7IL7BOkyZHAVOVL+kge5jzR0TNXZYmxthNnt+lRFFrNZ/+Bc7uc+JNaplz+z9BVtlS9y1Qbttw22y7fn2AYF2+/iS9tlCY8qaODKOeM9DkbKF2MhtnYvgAwo84P13pcZu1awkgyvXnUST37Stqu71VVOikhzdbRBfr1VsVQjNkm5smynI+n1JqXkni082+ft8Y/7udh3S0RZpWETATAWtbG2hG2cjtbmxpxUXMOG65u5cbFBzizHw5hoB4vVh4ot/EOfbbN924Vd9EvkhcSf4Bd1uoFIcYP3c1WzSXV+dwWAk8Hq2mJiCVXCtcpiPosxEadb/k8aa3fEX/bDsRBz2kf9Qn1P8Y+BXs9zdY5yZXzIl21LHkYHSVcnpcUH7j2iDDqBnHIKPyyBUyy9pd8injUelfiMZ+VKTP6VV5VHZa0rgYpJJ5MQ9bOKuIYb1C7i35lohEzxu33dk4E9PSDeVS8YmE27SPuVIbO2nVDxb69RlrTJ3ltaZJUPg/34VJkkUroRpw93xl/71V+J3/qt34rfe+W1+NVf/8U4e6INP8zkFcYXvbm6jO7C/yivFIcY4HWMsUfQ1PJLw6NTsQ9sJIb2eSZAFCuULOdbHe+8/Un8d//9/xwHj/bHn/qTf4J7QAN0jWOYJcTAdtvoY5Nwlhe34j//q38TJtmK/+K/+Otx49r17Ed9E7Z1ejJ9yw5wqStpGppaMzHor/ylvxq//Cu/Gi+9cBkduxLDQw+jBVtdhS299smNeHR/PI7iCzmY8pKTbwcO7odn1GNO9K9AR3kFmQSPZSKXtEoG8H/qvILO8pU8rf1WB+xY+YJz/Vu+Uw84BWaMxRiNfOmdjEMYO3Ks5b9MBgAHON6rTqiCPRaQ+fm5RY47WYNdgt+3NqAJfp8+ohnrhr3Rhownvi3jXGFpKpMzaaNVOpxk2AQD+c5NwLWL8I7jlRMKXGPyuDjQPqqp7ZdY1tLY7tNhpRYTJV0h5gS2ZcXtr3EQJ+dy1R1CUoP8KEdbXLeL7nYSIhNAsEmWmdc+5r3BaNJBbGisr4R7b6Gn2sBkpfCU7SvsTTm838A1Tp4hLQA+9ftMTqA4sV6D/CNX6h91gX4mv2u/slwXY6QPvoMcbaPfeCDnlIJXeAZ9dSN442Lip4nZ2Sj5vb/7y7vLK1sxMz0arTWVcfb06Vjkod+/fo0TVmN6GmUKIR+MDMV2xSYGoiVmpmYgTAVgsCX29XcwWNMxN7McrZ04uyhpazrV1azEl77wXDy8sx7vvzdLR5ohM0AUYbdOmUZDplY5pSHi7wzyQghamkPsTEYiGxhs+vFwmMv9madPx8Vzx+jEdvSfOJ2g5u4UjhSOkgNt8Bg+RMFWxqPh6bh5h3ZzNxqWgMVPlRn0gDAY6AoM49R4fPTqt3EYd6O7syMDoWbSrMJ0PTjDJ44eiTff+l48//zF+CM/+ZUfBPt15lDbsbuyE/fvDkbviRMJAg0o7gX7y3iIQFWYZ7A/wTb/PZGp/+AraQEd/PzDr71jkkjg9H8K9sNkj289iLn5lTjy3DNRuQuAAIDuYLRcDpNONA7s2sp81Ncq4CipUpw2Gnn39ffi+9/6ToJxmcRSATL1CgQziHz12ifx9NNn49j+7jBRrgqBM8tTsG1PNB4qUz810rZzDkfr/iRKpawm1mdH4qmjOI7VGGSM48bmUrz41Zdip9bSFJXp3NGxNJB/ONgvfXcZq/WZ9ZiYXox9n30hM7TXAWQ1ddVcsx2ro4OxNjEUTb0tUb4rmNh7JZHS4KiQS7IkFP3Dq1jDiTaY3nTwOEILT6JoahosBYKymX4c2/OTuPdKDkCSD2SSbwW/7o1J8in31uky0z7BIYNRZPujKLnCLOpdlJ0yIU8YwdLo60rKnyP3H8X/+H+8Fi19x2JqeT1mFuayptkO8ra4KkBSoQHeUDiMOgCjOQFIUc4Hrub3+qoGft8MN9cx8JMOBH1TuaIjsm0q3mocyyZovbOyhMOEwthFYeyYKbAcp04cSaX04kvPxsnTB6G9y+9chqwR4L1aTCJUA+4yiA49NbCZpQGBVDzODptBoIl2KfTsTFGrXDBj8M8MDjOgN2hfOQCuob0talBCp48fiLY2QRX8Aw13N6Cb6whooy+XZgnCBLBQhnOQJORzfX4qGMjY5i1oQvNih13OBV+gFN0wqLSqNXYBEZbr2WXANzEYgo90trw356sHtrhHBsm51mC/GfZCHwPqDveTIc8x0Ej4stzPxMgMhvVO7O9vZlwB99NzSbOWljZbilEV1Ntm7sv53kGH/NHQ43TAhyfhNe/HOFoi7fS5s9HV3YOcVKdDJX8ZEClFge/AR9JCYJ/ZFRzXOdZoKzPyiga6aJ/BBAybhojffGuY5VlBb37nnESiXCOf6DTmxBW8WlJeHRu7NfHOtXvxze9egX4tmV20tDQT0xPT0AdewnCpmzOTEFA4PzeLY2iQiftjHM2obutojRu3bsed+4MZbBfIVWN8zPJ3Zt1+dpo5Cl+YkW5AagPQNjM1mUAzgx0MUG9vTwJNHTVfE6NjGQSQnpZ8sP71iVMncNyQqZFh2lQB+OmI2eWlzNK09EY1x+qgn8FGMznHxsdyCXUFMiEPuFmXq0qcKDbYL73U29Y7llSr8PiaPCKtYQiBg/LY2tKUQUVIjWE2iKw9M4CicwzIA/Do+Fn6JMvQWQ7vYE8cHmiM3v42wJQlbMxmASwCBkvow8qiABxAy9g20O8d5HR8eCQzlq0jOWftZ3T55up2Zj7plBowm8QZMAPLOtSZhfwE8At4HKP9+wawaUvR4oQ8Mmh7zdARgBkc8W0Q2YmEXHlCv7TNjqlBo67O7thcMwNtEfsA+EKWzfSGJIyhE0WOh0HYVRxi+tPYHI2NbfHNP3glHdaTp07miqzu3v68dnRkAmBUnTjjlTfei/nc5wI6rwPuV9AXi8UGUuoFN3wSzEHZLHvV198DjnCJdg28N5/964XnlCXbfOfOnXRmdcBddmzmyPj09JPxNssHHaFOwtHSUTBYZPkjgbHBcHnIVYbpBKIneLDSz1gUx9SvOl46P76VD+WryJ4qgNzg46HUXQa/3YTPFVDyjQrFcdNhuH//QU6eNTa30feFLKegznfyzedkcIdrGhgva7MvzM9pibLvBjp0QtXFCRh5dsov9y/sUzYbMcVz4asZoin2tE/e9D4G+3Wy5CEd0C1tiTzPdx1GAwsGwFZxeB6jtyxNZo3OtHE8cwxZbW1GjrwfjGBQR/rnSgeclLv372X2u89Rd3mOpQXNOKKR6LmyWICXDHT079sHXYtzJibHi4xSeMvMvznGbmnOlRXFqpOqqhLGtzH27++Jjo7m6EM2GqG1TlMd/FJqH6HhBn02OJMrRcEsRfABWwJ/q+PdZMxgljhuGXtlgAzNGq3wTh3OfK5AQ0caSNDGTU3P82tpjKCDKg1EcD9loQgOBvLQBI0sh1CUEjDoaoZn8jTY48qtT7iuKs4cO+GsXD67pQn6YSNcts/Ap2O7xrhbX3gSOzoyMROTs5ZCK4nRiam0ISU4ndbL78rJmg54BWcaPndljFjE4FE1OFveVgZ8yU++DPYcO3YsaWng1OXkBqIcH3nDANjM7EycxSZpRwzyjKMvCwevmEhS7+/xWBvPlwc9Tzrt6Q3H1LE04KUz5fnqTwP+eS08lBNQ3GPPidcelkOHYj8H5a3AQV/58pcyEDwGH6ylDJWii7bQz5Px4qVD8fNffSFr3/5P/99/yf1xcmGSLdq66gQ7vooriQzul6LvDF6Z6WVSgiZQehq006nNrEl0U1F6BKzD78q6dPiBTKVtoG18VSfYFhpJ3wrMon7xT3Vc1iinH4kb83oxBNeiL92w9dzJU2nrXb04t2RZwwX6TBvpo/01wGjw2kCYtNNG532gk7JpndoxJwD5Lu0cB39ubWnNQIGTq2b2uyLF0lC5JxQ8bqDfQFkGHHVUuMjJOYN/6guz/LVljrMl3bS3ZvGaeOGEkisHHGf7ZZKKe5ypE8Tsrq7Sx6Kx9NPxFRUa4NpJXWL7DPari/d0lZhBGovl5EknWsU3ypGY1kkBJ5C4Cbct+lmPTVAHf3T9I3hvVU8sx8x+2AbvIR96zwyu8qyD+/enPh3Fn61DTrWP6nzbYZtnn6wq8jr1ono2g2fob+2J9DD72vGxHb70xRrwbXo7quPnf/rLUbG9GHMTI1wHL3DPTmTUeyfWe/KS133DHCkzyoi8lOUB4R9xi+0yKLudJTz0G3xtp67N8hTosbwHL+9vH+Y3auIf/vN/G2tlDeDfqrRzZVvW3XYj3MUss1BbtRWf/8z5OHGkF9tk/XnwHjJdZFDiN48uxf/zv/q7YHCD/TWxiF9iHWQnFg242FZ1hPbeNmfpDcbQAKXfUxfgdzrQYiT3RjAIi2UCl9TkmEkJJyXTHiNrTsA4dk6O5AQJx2aRhRH03YG+gWhzJTfPXXPyDHq988EVdK2rN+oye9KgnmEm8YvPdVyT0Xhl3xBI+SDLkhhsROa0AQaTk+e9hud7jdnO6kLly+Ne7+oqdbw8Ka21W+r+DfSG39WtjoU8AwlieWEl+1yohiJBwPspI07qixHcYyQNNO+kSR4rVglkYHTb+utFJrslHbMsMdcrl5mcAX+4Qs+X17qfmS/5Ux7W5jYh906w+HxlQB/RSQgD6E7y+9ZGOF6STBJo/y3PbLtNtJH/k7cWrS29y3170vcvL3cvw0fZVtuTdIBWYgmx5N7kxZ4d8JiffqfF+b2+BhpxzcbsQpTjS+qbiUsqBdAYfwN+W8ZQeMbYzHSsQ1t9D4P0PsdgtcFWaSINLPnFLTJIqdZRVtxHcpm2N7bAizwzeZhxNXnERATPV8e4clcsr861jU7SM+Cxjq60fv74mOVKZvEb6jPY774esFxiLkvPLnJNlr5knLP0GvRMnxyZLio6FCXWstwPNJW3MnkPG2GwXX2Ukyu0xWCo/G5yRi3HHb/lpWJ1kpMZe/pJbJkTCFxTjB+6gb+5KbJgbf+6nFhT72rXMsGW8zLrn+ebyJSJPeoneMtgo223DUrP1sYqvLyQ8tWOr2N2sue5SmmFthn0L0VHGCexTKZ7UFjBYn5ummduREtbC20Hh6yAQ+ARE0n05bVNZqM7wV5bo//vRJkTRq7KgUbYJXWEfqmlhvVb3VfDZLq9tuYnvCJvZtwIOnhc2mg7nbwSzZkwtAHOX8JOnTmxL04c2hfff+t1zq2K1sadeOaZo3EA7KlvUYcvVlvTwD1dRYUMgB8rwZruuWNNf4P1j4bHo7enN/1V5V4eN37gpF1FZQ2+x2T8/b/3T+PQsUPx1//6f4rcrfBezySL2VnLWrZER3cHeqcuZqaX4m/9zf8a36otfuNv/T9i6OGD2Hf4IGOATuaeM1MTTxIyljlWH9ev34jf/M1/EL/yK38+fuQrnwdLL8bgvVtxaP9AVHLNw4dD0d7FveuxjWCfR49G4jf/57+fiW1f/tHP5WoIJ0mcxMqJZUYZdpDS9AF21l7zhzyh/6u9k6ab6mfoLI09LoaT7v6mXjLJWZyjbdDi++nvYiInQkxocQJOve6ka8Z64EXHs/CzkFF4Y2ZyKm7duh+f3Lwdo+ANs98tYeVeGXXoCpNSeWrGGy0zTAv5hv0oBcfDf+JneUj9brhd3zV1A/9sa278DN+rO5xE2OU6w4bpv3K8BplSA2mr1QH6zvKv10KRxOSgFXSTk0zcg+fZV2Of0oYHcz/kPM8Hw4JvDdS7er8Zf0Jlr47fK0WVepxP9U5iamzSIrLiKmEnshC8HB1X+YozDPanT8999RGr8SXEBaV+xydI2wD29Vjum0Er1mmfq9fKTrRU/ca924OpwD9+8CAWAAdvXrsdD0anEGaAPgqmubmVxkUMDk7kstETx0/F/MxMHDnYG6eODwAa9sUK/uG1j29l7aL1rdV46ukjsW+gMz65Oh5TE1bwFdgYDLbmHgaRhmuAkyHoQGb387eEk5mSCWUqfnOAF6Zmooq/BxCSDpxAMxWbAF8VTQ1RiYIx6NLV3gTIKysczvK6GB6dzT0CnBFxtgX6q994M5g8R4JXGlzVWZubQnCKpUAC4/b2jgyg2saenu4YG32cGbeHjh6MKoCuL8G3QWkLri/NLUZdLjXUSbF3MDHPUnlqWHywgSuNvYz25CTOyo8fvjzOy+PF33vCuPd/P1VwqDF+z3+0wffUyHjMAeh6Dx/WltJnwBNKzj5pZFMZYigMmEIC2sobhTL7eDge3nnI79AIAdR51TFyKZMGcRJnsLOzPTpR3BWW8ZEpeZ7BO26TzJfd4X8aWz/1seZWuQdKYAuF1N1eBAR2EdzVzbXYf2x/1DXXQxadbu9SXO/bm6m87Zugd31xPZVk21H7hbBo3FGsJSVbmZXtZJDCLe1VVApzQSPuhSLyfnSM/nE+/TPrWuNU1dKOwqB9CLCOMqYtdtcWY3tlMQOASBvP5w+Mhf3N+3lnb5/P4BRoYVs1rjw8ttfM0CtAocuMEknk87djdWkus1CMNPtMhXVtoyxu332YZXu00d7DSwz0SWczDFSEznoKQJeWF1EESzhcM/SjCEYbmKqpqEY+KsIsyEYUeYsb0e4C7rZdveGk1m50NNXE0QO9cfzYAeTzVDx3+en40sufi0tPn40Txw5jqM1AcXLBEjHwL23b2XqyURj3N3jt5rNm6S8srsb88mbW9xwcHsuA7q179+Pe/fvx8cfXYgJ5NUttk/GxlML+A91x8fJTce7CuXj+M8/l57lzJzF89ZlxnI4iPFdV4WZotblHhAHPVFswqvwtSDJTTHJDKIAAnffnaq5HbwW6paS2oaidDO9qIEoqkXVkwJnPtdVlxt2SF9w7eY7rGUeDCq40MKMKdkyaFryIqlSeGY80ZPxo7XHv5wYuv/s7347f/u2vR2c7AKEKHeBSqdLKaG7rgG8q4K2a3LtidHI2bkGf1956O955/4MYAjRaquXpZ87Gj371y/HFlz+f9Ojqas9le3K+G9+Z6WW5HttatIE+0zZ1ZBGIUKdAF9v2RG/aTv9Z505AbsBfnvJ6aaze4xIlqzDe3lcZ4dNgoE4l0D5mFnbjldc+QrUJOjD+6AwBoOPgBEZPb2+CLzP4LYGTy965GbdJh0snbhpwrj6xjIzAyFVEWaKBthssMBPCtwS3rdaAXAH8CVatrauDnYE4vnegfwR+Agb7vbiwqITDBTqXmwnuLRFieRuzjZ0Vt707tFVFrO4RNGv0tTfzgDetjM71LLp7GqdhDJ6dBLRn7T2eO7u4wL2doILneUZ1XW3WjBU4GXh1cyJn812tUwOw1iZlwB/d5Iou69mqB6ZxvtaQ4xZ4uq26Ik4d7AZ09kdLZ6uzGZkdU1oGLeiztWPlc4H+yvICbUVHLE0BEFah+1YG+eehkRMIaygxyw7ML6ET4G/raguq6uqKTQilcxfAzxUUS/OzmdlZw7hk4JN26YwKmNUtZihqa9NG4Niuwt+byHmWDigxEKMTjENNXy0Hk5lIOhO83UzUCXKZSJpbE1ugWVYBvZBNHRtXYLgxnOfUVuO4jYzkZtRmUZeim+oaq6MZ++2qM5dIq6vN3N7A9gtM3QDP7J/kV8bNDSflaTM9ncwxC007Z21Hy4EZeHQyR1DpeOsUymcGgBIwcY8M9EM/eUjQNYOdU9ephotloMh+0tFJERxEjutYmaHi/e2XIFDAb4apAVaP6zi7sZ+TIgaLdGQsRyVe0Lkx2GTJn4npmRibmMzALg/OYL2Og23wvl5nxpyZaF7bWN8IPXBioLF0zjftUSkoGwI672Fw0jFWzxWZOegI9Ri/K29po/nn/a0xbgBBHs3MZuTBZ6djSn/sRwYg+Get/8X5eRwJMJd05RwD4OoR++ln8hO8aCCioaEJ0SvJYKRykVmwtDl1z5M2S1PPtcxZC2M8Nz0Va4vz4YRuSw3jtb0WzZjm/pbaONDVFM+fOxRfuHwqvvLiRT5Px1Mn+uJwX0tUxlpUobk2l+DzMtrEdQADZLESe7YCP1vqQNxQFq2tRWaisuNeKavodFd8GPhpRc9YN3SFPotdpi2BBQ5cQL9NTs9l9us02NdAm5toOiHpJEIb/HdgoD86WpqjET3jypnmxua4e+dO0q8Wu+R4mVXV19MZbThcm/BHBXxuUksJend+dip2aYs4tKactpduZj3WA/1dcZD3saMD0dXRHMeP7I+zp63/WpS0k4rqwKIc3jJjB7ah336ajGBZRQVHPjBgL18bMHGi2LbNY7fkibQzUE0+EZd1d3VxPedsFJtOy3daTcd9T1fkKhn4IjEXFysDBs/cLFAaeR/vZ5apcih/qHuUJ21RYn3up4zpMGbQiPYZSEz7i350VUVrW2cMT89GKdhgE+9saxue5rwFHOijh/viPFjCFVzdXX1x7uxTcerkaXDOyTh69EScPH02Tp46F8dPnIqu7j70DU4j+Nna/7XYrjp43Ge4Sk4MYDBcveEbRknZSczAp/5AYgLe2iEnyDgh+y8eSZtEv7Qb8lviUf4pU9JaDKcelzYGQdVhrlxoQlcpK+qoHAT+ZyBTbJeBSp7v9bl6UfnkHANAboJoYEhauoqI26HPN7B1BmADh9Wl9gvcTaNP2zhoMNVxEg/YRyfe1OcGGJysUlc5WTA2NpLjpT+gbnEcbb82fXRsPFcUGPh3/Ipa4rXYwwp0uPW3XZnpap4VxgoaMM72RX/Ce9hv76cecXN8dZ4Ntjatz5QP9FkK30KuQ7fhj6b+g6Y+UyykDneCRDvgBKOTa2Jyf9RhN/HEyWcDuL7UO+vrLo0vVhf5XHnM7D3HUL40KCxe2HunrWSsfBftbclJbvlZ/OMx5ay5uSYuPH0a3L+DXFaDS+kD45WrJmUTxlH5s59+ZjYf9zaAqrBWwY+ZQIXNzVBBpdfjOxswZMzUlwl5abd2NwN3vA0SmBxhMHpueTdu3hmMrRLlX/2ELENvg+lujmyAx81+D+3vwobK15wDuQwOu6JoZwe9v1kar719Ba2CH82zDEaaES1zSVtXEDkh3tzamrbQiUzbbSBnwwlMcJzY3UmvvdWT0lf7XHwWQWrtQSV4SBxhcFm6q6PS34CXDVC6+tfM1lyFwfFyztVemOFqyUCxpjSxzIg0MuhCgwvM+4R3zBaFWIXvp+zQEa/RfzII68SQetxBKsqqFCugxKB1jKEra9RFWeKK+6ol9c3UsfyQ99N3EXM1i1vp55aYjmfYBjG6dtyVNvZdG2/Gq3KnnCqT8ryy6KpUV1O5ord3/4Fogn4tYAXriGuzlCOfm5nrtEWZ4vLUSeqc7DM0sMycY6RMFn6UfL+R4y+WzYAbffReXmcJLi5N2TR5y9+LFYSuuIXHsA/qH/GFAXJly2eKGXypI22PZT2hVE4K2jDLxqStVL8gP9oik8Ry70Bo6Hjs7+qJiyfOxLH+gTixf38c6u+Pg93d0U2/90EDsfgyY+KEi357UU4PHxHGNXhs++WbXD0GpvW5rjqR35QRJ6HkHTGXk29OXqT9Qf48ri70PivgW3lKPWCQD5IllikC5CXx8MF9dMlydHUyHk2NxXO5n7LrBu/6EgaJTfAo9LS6X3bczZiF4+SzpGNixjXLYiI/yKXvPIGHLoOFpJl6XH9Xfla+111RzXUbKV8FDyo3O/ym/bc97hNkkLuiwngIOjCvc9WeqxMslcR40R+vly65GgB+sc/6K+olg6XeS3531YETzU6QMFi5OlW+sWfykcF+8bi2SFl0ssL7zeGLqHv1yUwSVLZz9YfXcq/M8EYPKZ9iC2mlDKgrkxGho9drL/Ql5EX1l7plz35KE8/x+pxY0ifidzHL3tjtZbArpeI6k7ne/fBKrJvQV2bpy4g790fj6seDceX6vfjo43vx/pWP48NrN+L67Udxe3A07j4ai7ev3IzbD8djYRU6MdZVVcXqXMuKGits72jD36hDJ7bE7TuP4sqVGxnfuPTMKc4tibqGmkxas1Sl/vIa9NlEVm5cvxnvvvN+rtq9cP5U3L17D30ET9HuRbCNY28yiL62+//cufMgPrxyPfvU0emq+MqYmhxP/1h9IjbY3gFbgEHVxa7cfuvNdxTR+PwXXkItbscEut6kMSfA9NkLO1fIhdfn3wb34R/tU8ZmGeW9yUw/1QPyjN/1VdMThz98p/7NTzAQ/GOigCVntraQYe1Fjhe2iLd6W9uUVQXwpdURnR2t4LVjceni+bj49Jk4f+Y4/vKhOHZoX/R2t2MPwCe8G+rxmbFfjQ110AhdXYVtKqO9O+jvEnhgx/K93Nskz911MDYYYBt9sY4MZPltsBC+gQmj/la67TnylSuhwQf4E8bQdvC9+R8038yVtSYgOdGXCc7YhSb3NoDe2mH1nHqtCrut31yJfncfB8v4ZiwGm1xd495OjZyrblX2DFE40V9MdHueE+8ysXqIIci/Edvk1yxvxR+urszVN5yzjOymXwpN59H9WWIYWRATzi2uZhm4snMdTb/xwnPPxfOXL8YdlBldjjc/uB5T8ygVBK6cRg5PTaFotwB2KyhFHBcEuxvmbqzB6D54EHQvM+1qYOgTZw/HvkNusLMb8zPjMTyowmhI4bMeYGZY0+ds/B7DaBX5FACqWD1Xo2YvFdPtNYDM7Fwqr/72luhtcQOL3Whsa491nLdVFF4uLUf5YA9hO5TNwmZm9a+hKBQIZ5tUJHsZtvkfhDZQtrnmxoOTsbQwB2htfLLktS4dQYF0b093TI2NIpAt0drdGnUaXv4xcuFGXrurmzEzOhl1COyT5iNwPpH7Izi+FRDBgJnfGocM+P+hl8bE48XVxW95zHb/4Jh/8UlfVbHOHBfnyAU7MfRgMIZHx+PIqTNchrLHkFteIWdqaY8zVyVmoUsjGMX6W9vL87GBc33/FgAR+RBIWSfKGTWXszhDNYZz67LzzpYmjmG0aKeZUqgkb5R90SGhFQlYdAqdKJpbgVGdlMDB7XGiABoYDLdO7aHjBwF0KA6VCNdpfPgf/dlT9vzNfTbhA2fjpE3d/j7aiGOc48x4u8nH8lysLMxmmRkdklRGKkt4J0G09+adWY1KiocAz1u0q7K1PWfh3KAzN5hBUfAFmiwUoBHBlFgCk8z6SNp7x/wreTUDLNw3aeDfCJlKLhU2L1dTbGMsrQuOqwTgZDxxVM1YcxO3no6B+PjGnaiub+KmZl65TNXMWgwofFtVUY1AFwAJPJUG25rCBt00vGY7GkhcnZ/m+0JYl66ueguFiNJsq4n+vs44fWwgnj5zKC5fOh3PPHMmjh/fFx0djbnJblNTHc6KMunzyhP0rSLjC/OrtCMwbCsxM4tTt2hN8OkYm5iOwUcjce/+w7h560bcu3cn7t+/hWM4hLFYBiBXxrHD+3Gwj8flZ5+KM6cOxaGBtmhpczM7wC1KuabRSR6VMQ+AkMUSVz4xVuns0PfdUpwVZNUlUhJdkLjLuJlloGGRRcx4N+uy1KCloBk9tM01VdUAXMYulzvB/wZjPF9jZoDAwL68Ia/lzDUPdxytfZhBKM5N+VBe4BMBqatokjV1KBjDiZmF+Ldf/z76oSSeffZCBnBa27oDjy1moNn1G3fj+2++G2+990E8npiIMozBU5cuxAtf+Gy89MUX49LlC3FwoAeHq8geUqYLUMlY0BZX3lhqK0FnqkLk0Uk65E1+tp3ys78XkxLQCj2j/PppUD2XF/K3DoqTjj7HYJ761kkEdYkbSqVWeUIDrGRUuCn7x6Nx7eYoslQXJfCyxkhJzSX/MGKCYtvE33tLYc1eyLIfnsutfBngnXLFA/pEnZnPty38rvOqDKiHDcoJ4gWn6rIEIRxX/28AYLt7u/O+mdVK+wV29t37GNyUR9ycT/mfnDJoWwlwqMlgh0DUQIG/mcHt5sNLyM7U3Hy+Z2d4L1h/fyOPezdryUpThiAdIjOgms0MAow4VjSdfrg5NXynDuT5PseAQ2bkTk/HOHazvbU5jbIbb3c0V8fh3ubo77J8UWPui7KOnq5vbGFs3fRzOVbQZ9YALCsF/AJkLNnlxvk8MhbRU3PLq/Hw0TD8dSuzIXPVEHxgWRPti0FwMzEFJLXoCfXJvoG+6G1vy9rPllcwuGIQt6m5BeChLOjUVSH3gB4epMMmK+xNBmxBZ3V6sSluXY6xKw6sV7uJDBtANugjb2q323iWk5LJKxAwM15w0l1VIRCxM2OTUzhxGzELECkCqthgwH+u6EAX1dXV8Ixa+Kce9rce+1w+32CPnGgmlCDV79Z4z2wvxsmBGR8bz3bqfGgfDcQb7Hcc7afy5R4G0jmdAfUP9J3Czumc6CTKU2ZA65gxuPlMQZXOhDyn06YcSCidnjQL2gwJR9vq0XMZOIJ+JhtYk1kHbwGQrbNsOcEZM+jQV/LLMrbYyQNvru5x9ZkOs7WzLStgAM1Ms0UBOv/kRwOEbpaYQUbelg/ae6UOoT2pU+icMucYKhN2yH4ZtNPZTftFm/0uH6eTKkF4ZWAGmhm0c6M7nTjbYbZgZioij97Lc+Q/es93J9sM6FQhr1s4mMsZHM6VP9DA3zLjBv5G2KEPPLc0Cw6fi9qy9ThxoDM+c+lEnDvaEy9cPBXPnT8Sz547zPfeONDbErWVOIgmZ6xYfmYhA9y2x3qv7plkORwDpwbpq1xqS6PcqyIna+FReTAz7BiX+sa6DPbWNdInxt5ky0X4bHh8IktK+beTQG4Uvch19tGJPp3slhZLZFVFBzJezjOcCKl1vHmgk59ZKsZsMHTlLDx+886tOHzkUE5qNKGrKtDbS9hVqaaMKGfylvbfPQPSIRI78M/MI+1eQ21ltPHcbhy9vt6uOHHsSJzBGTp39ngcPbY/9u/vhTediFKXWA7GkmtryLGOVPWT8WtOm+s9dYh9qwN0INRvq6tLRUYu42cAx8y6Ze6lFKiblTsdQAOJVciAATM5R/kwmCTPZOCFZyh/9ks9Yl/kq7Sr8ib9kffkNINfBvzV92bNmrnk/imWcayua4zy6sYsK1lV2xSllW4sXI7jezezvQ4f6I7+/s74Z//kn8btm3fi0cOReDA4FA+HR+MR73uDw3GX73cHH8XdBw/j8ehYTpgaONKeWIZpxwQg2kX3+Jtu+jefexNrYhHbrE3IwCb9yUA58qTO135ZhkHeFlOoa+y/2dD23bd08e3EmLJTa5lCjhuwzrqtPCPHG3oZ7DaQnBl0PFceVkazJjV8oY6y7QYvpKe6wwCT9tSXzuaenGdWGNfqD3BJ9o9L8pXBF+js2BZOqnazGj2nri/saZYHSR2O3EILx8r62WJ+bXJnR2eh+3heETAwy9G+wDfYLM+Rj/Z4xDYZqEr9hEyaTKXecPIh966gbeoT6eSz/VEeNYAnZlDeDT66Kau21TITJohIcwPw+nk+T+fZ8dJWqAO959z8LH7efDZXneRmfvpGtnURbKmu9bg6ztUNiR24jytdHAf35Zmbnc0AhkFU970pcMgO/LsTzzx7KUyo0kcqq6qP5vYuHP466GcCRA2fvMG22/Cbq0u2sP/qqk3ey/hGi8trWSKgzESRxP1QDb4QZ7nX3Yb+kwlF0NBPYyqQAElKVMw9KuIe+HwbX8LMcfW+G+BXgwPSBqMjDcCcPNILTu9PzCRN3dDQ1UWra9vwlIke70BHJ4HgGfEF7RBHyo+J27BL4sX3P/gwMxHdyNvJC22QNlx6W57KSRF5bG/snBw04A954EWxqwFrjsNbBskxY4w3fMHvZjBrd1rR3fpT6kjlUr5/PDySts9xh0gZ5JQfnbSyfrGrOMS+YhBlzts6YeDbDGrl1BUJjq/BSbOOPUk5M+DtS/4sYhRin5X8lJdsC2YgP+UdOd891DKoz7P8TeydgXV0b2IHZMy+uBrLSTIf5qSJPJUbQsJXbhjZ3tWVSSUl0MzYhUkcm/TZyVMn/V1Vp27YW3FS9WRSzD7mxBHn2o/5BTA3xDSzW5lQH9hWS2qoK6SVutlJA3WuAbgM3NGyYgIKOacPlqZUj4ljpIWlJXMjSWkNDU1ssHzk3qSDz2CE0t4agBZLSgPp7P1dPSku0mfJCTb0Xn9Hd5w9ejRakI+2JuMv9dHJ9eLt9u7uuPf4cUwqc8iZK5hSh+aYlqSN9BmZFctv4h71j+3V1xD3q3OUH8v42Eb7YVDbvmZpU/72nG2cPIOqXmfwOAPu8LLnrGATJ8ZH04fV/ptcYgKL+tBVwZb/dAJYGS8pRddDV30kdYfPUv/Kt/px/qbObLCkC+OX/reBR561srye9BSrqKgN7tOw7Jfyp2zlJK1jxTkMdfJF7nVJ59ZMkAEXOaHp5I57ISyYyAF2WV1ZykC78TvjCFYMELMs8M6kQn0qsSiYyqQ2r80SXnyahKU8y9e2w2D9HNdk0hHXWO7UvRN8L7jyGLygLZOv1JEzYOtx/GDfYm+frR9hYN5JZvGbfOwxx1k50XdzlLRX8ozB6z3+VlClkXTZs63SxEGV5vJZlvLxdM5BmrOEygYH3I9weXkz/QlX9CW22JJvXKXuPh/0b2ENjIAfN7UYj0dm6dN2jIzOx937w3H/0Vh89Mk9fPtrceXa7bhy/VbcvHU/J74W15bi3fc+ig3afvr0QBwDwy4vT8f05EjMTI6ChefRc+W5UsnyvCZNvvq9t6KKtg8MdMcIeq2/txe/EX8B2hWVIIrqDtqb6cmlePMNdDP+4b7+XvTsZiZXqoT08U3EMxlHO+pYyf+vfPdV/If6+MyLz6JnqtL/a2lpSjlxnNzrbZG26wuYqOGG4iYd7mEK+U19k6V9oGdO5EI3X0lZ/s7YJrTN79DbGIM6wjFR/3hN2iJ1J8czJsG/jPdynTo49Qw2qr6hlnbg79TXgJXrorvD/co6wbvdcfDg/jh2/GicOn0yzp47E+d4P33+bFx6+kxcfOpMPHPhTFy+eC6evfhUPP/sxXj2mafj4oVz8fQ5zj99Aqx8Ip5+6nS+T508HKdOHYmzJw/F6ROH44zfjx+K48cPZELNMd4njh+MkycOgrMPxBHspWPUgk9qcl/JDvKAXthcX4pleF6sre63D1vw6hYA0/iK4QnxqnrFlQBbu8ZKpQsYEbuYVON39YbJG2XYXWXBt0mLruioBDfUMIZZTpRPE1PqwMXac1e9u4+KfriYsaa2IScY3NPGeJD7HziuJb/1n//qbi65r9+J8amhDPb/mzc+iBGck4V1nH8cK4FpfWVTNPG27rabS+jgfOnll2Js+H6MDD3EaaqKxo6GqGlCee4uxdmzxwJaxMi92njn3VFAurOsMgEGuAJQyCBnhgrMkYobBnEiAHWIwy4T5RRGBvF3MHSzj0dworbimRNH4gJOTXlNSRx56nKs04kxBKYo0yLQQwHAUCub1fH2ldtx7ebDsLSHwKWosaTR0jnhOXBuZSkGeWYsVscH4+GN6zBVd+wbOBBuHHvj5q1kwqfOnY6bH77LYPfGpRcvx1MvPJ+DqqHCU42N8fm4/dGNOPj8swiMgN7MPAcbcADtNDRZEmTbSQkHnL5yXzuvgPgqFNIPXyk4T47t/eSpKSCyRwn0QYC8Oh16+vQQhTM0OhXPfeFl2l0ZW2W7sQ6AFbRDGuiIAp6biIWpYRSpNZsBVMuz0VBVG9/+xlsxObMcTYzr/OxcgklXLCxi3D+8fTvOHDnOeyDKd5YzwFRRWZdlKVyOnN8F7zQ0s0y4dmF9O/d7iAqck7nxeOrwQFQbgVrdisXN+Xj5a5+LmgbHw/YX2WYG3p3Vyg3SfNO5Hb5vrGBMcZ4bjh9Ox3MHR2NjYSkWpidiFwOkY9zR2ZlBSsdlD6xIvwT/GIUsZcCxXZX6JkJYBtDbdzg3tl3DaNc1t/NsnNGZ0dicHikmMsoBtCggaceg5XjlmPDOcaONBkiwxrlCYnVmOjYwqhpfTzOzRUBWfHf22yydragqNTAN4ODKqZnS+If/6psxt4NTWNsYszMTGI3FXIIuWBRciujN9amrrYhmHHVnJJsaqunPJp+NALLm6GkFQHS2AURacdbM3jXQpkyZkUY7kSXBtU6NbVP2dIScxJNP3WxHg68Tv4xzaBDCUgXWCXRn8nTSeOOe0+ed6O3rQSlXRFdHWxxAARqAqa5CYdNcMynNVi3qcAbGB0BuphG8UFrXgszUYsw3MlPKoKz8oqFRuQlmdKRzQ2V5nXuYNaUxN+guSPEZJaX0ZXUBMIGOoj+1tU18PtExgAcDHNYNNOAimFbpCRZy/AC+nmf2uxOIMprAwWC/TrtMJL3kF+eIMsBcJTjmTOhXyvdPPhmKf/QPfidmZ5fix378RWSsFKN7PWZwJM3I6+7ti4F9A3H8xMnodONQnSP6Yca+QNeAXql8j7zowKj4k+fRFdyeoXV5payljvQYMg6v5hJHxkgdZxBcMJhGEgCXq4i4Z+pV7iF4NOCZ9X3VHLTfiSa1bNbxps8VXOcgpeZVR8E7a7s18T/+5r+JnbI2aFWTy1sFAwIzZ+adfc5AOHe13qJA3qXD8zOTsUD/dZbcUK8dXhS4fXLzbk64CGwZZUBuHTZFvsTZwGgZYDJbTgVnZu8i91JuLH2i0zgDD/Yf7IsG7mnIwCyR2alpdJebRpUluFSf9g/0Z2aF2bfLOKCW4nCi0ll1Qam9NHgwPTeH3M1mkDV16i79Vkb427E2k1/5ls/azarAxuiwOrHkZKNZi02NDQmcBWNmE7o0chG51UlwdZXPMRDRTXsMtDXVlsax/tb4ygtPx+bCZPT29Ee1+4TQx4p6+HV1LpZmxwHRZqAXzrdBcIO7D4dGEvBaK1lb5v0Fc3U1vGmLQQ/b5wRRbmi8oVOwlo622fw6wPKUwMB7F8EjdCMOmgF+5c4A2zjyrgOXwSjGRX0nWNtbWu9S1k6ceoG7gUCdbZ0IHVVXcWQ9XnjNpaLyg0DRwJhBDeucW2LI9255VU5Ku+wSiYTeOtN7WbCyPPIhPuBbRRnOKLbMDbBc3bW0ZD1PgD7YwgwZg046rG1tHTyvgn5vxePHw3HgwH7FOvtpBv0KwNcAuYEsl8VaCsiJfh10x9w9DpQ/N/01S9WXpYscT52WBK3IqiXuzGh0YkAHV6ESxPocecb2a3OcnMxgp9+hrRtGzsFzZuFY1mENnbtOH2exY/KhDqUNNhiuzKMgkr5OzkhjJ36dNMg6wIBGg/+osGyXusvn5gZj8iT9kR8EeOn8MiYZROS+yqD6NrP4+e5Sf+kmoNdxV+f6uzyxF0CQJo9HR+B56M24Gng4dPBglrl5+HAwncWG+rof0EFQazCo/1BvLl1+PDyGYJVFT1c7ehcnDN40W8YJLTPHDnQ3x4kTR+Poob6cLK7GKQMixhr0sj3yuDX23YdhA9t9+OjxtGM6Q1V16DfaLgXm3NibK5w0dKLEwMMq+MU+OF4NTjTnbyY/MO5ct7K+knR0Yy5Xa7nZmBnyjqE2xKXojdoPxl4dVdgoxoix1qF0zJ2YaVQfcD83YpYWLml3lZClI639OTk5HRO8L166gOwgF/CdS/S1sfKVvOfkdGZcM5iZ2Q7f7DKOVeCaXF7PfQ0KVCNnZgW56aUBBqdRzVpDjNIJqMReW093aW4lJ77u3r0f9+7dywkL29DY0s6YV0HZ8lig7a7Uk082sE3qba85cuRIyr9BCifKpien7HL23xWdJkOYDAJxoT16nDGawomXluqPlAF+82Xg2OuUJT+lmbJo2TWDq06suZpQP8DJNlfzVKFfDHZtbJfAfwPRgnyn/YM4TroMDd6J9ua6qNjdiBefOxM/+iOfin/0m38vVhYMBjH2tMkVaVNgOzdPVteYGVq0xQlSg/jYXXhfOifNU5ZwO+Ab+yovG+zXjtLz7IuvLKchXuD+nuNqrJQZjvldGeSDEw1kFqt09mRKB9vrpN9AX3du0Gt2mSUQ68B2GcCBF5U95dHgu/SylMpeOZ3xkRH4y+xjzoFffKYTmj5UXpKPzAL0Ou3Q2PhktttVafoPPj/bwVvZr0NW5V3loq25JceuATnBMGZfxBaOncHWvQz5np6epIvXF/p/Bj21mH+LPV2pYxapAWpLTXjPaeTBDf2SDrafa7XzbuSfGxQzHjPIsM9sgT8sAaneclN9r9fu+EyfYd+0xQYzzMrNsh703wC/QRyThIrx244a6KQ+9K1Mo6ASI1tf2sk/nWSfqQ20PT5D/aYtTD0JvdR94l91nJMCWV5NJuHtWNNl/MaO+OIXX4i7t2/k+JrPou+X5yU/cB59dq+zPXsiLRJL8emN0jbzFg8a2JIfM4PQ8/ydmxoocWycZEv54zz52LJin9x6HG++fzU2S611XnBtFY3TP7E0ptcuTI7GpTNdcfH8YZ77JDjBgyw3WVVZHwurJfE3/t9FGR9XYmVwbxWdRwfk5Zz0ry9KvH300bVckWjw0mChK4P1R6tpmnW+1ZnaKvVnBnztB3fapD2WX9Q3cdLXFXeVlkaA/paJNNw+5iov9EJvd080ORnBeN0bfJAYYujxWLR1dEdTfWNsr62igxcSs9dpJ8HvliU12Q4Fiawzpth/A2yuNpFmjpvD4svxNevejHb5bc/e50QAY5PyhW607wZVxazyi3ImdlZHqv/lc/W3Gd65rxU42EdkFjrj46Sh1xXZmwYpnRBUvhkT+Mzsff0UszMzgxl5sMSEkwLGQeRXS+bBCMn3Bk7FDcqlfXGfHfWbz3kwaPLeVhyEj90Tr5Y2y4e5AjH9gYKf1LfaWHlaHFGBn6OMG9j1ejOW5XlXeKpLxM1tjLV91sZOTU0mBiuCtQUfy/Pqd2VHrGBfpKU6zZeTAOofaVsK7UuRNzRE1HFPE3y0fWXyI9h1nTaOgavX4Cc3uXcSTZ6SVurhsfHxxGnSUZoar7Ed6jJl37HLxAyOu1rC8VjBxhtMVt/XgSHd0N3JPFdVDAwMpD7WB1e+DLzbl9HhoRgeGgTr18e+/r7oRBdbHs0JX3HEBnyR5Rrr1GM7GXSTrxT79J3pY+pz6KCcG3CVfwqeWgXTbab+ccJN3W6mrlUZTFbLBEHuk+ETxlf9re+srbZ0pcH44ZFxeBTciOWrRDc45ib+mPls4NkymvKS+qehFn+IsdTn8X5i/cyehy8dR/shTxps14Kbfb1Ge9wPSd53wtMkhgns/Rptcb+znKjn3vo8xjgc32JSx5gQNpYOyE+JCfzCy7Zo95zUQYsmbvR5DEzSTpm1Zn/qdfUC1/9AT/KWfvKQfC0/yl++lV1tg8eLpKBiYsrJw7HxiZQd+2ogudqYCv3xHCNr6konDg1mG+uQj7RZ8r73cwJnHeyYpUDRp/qATnD0tXdGfTU+1NQg/m1TfPVLX4gTxzqjrcV7I+smtKwtI2dLGVspLWuK+paO+PDaYPz9v/8vohNs/Eu/9DX8RHkAXqYt9s3SdZmgTL9dRfD6G1fi7/zd34wf/erL8Qu/8EfRtYwD+lw+clXA9WufxAufuRy9vb0ZBHYfgv/qv/xvoq9/IH79r/xZ7qUOF7dKaeSdMZCe1s5XjvQxxa6uxr9w6VKW00osDb0cO+XLuFTRngLbIIaqJFpc2EIxhuOv8dJ2pP3jWKEfGDd+0+Zp7+U9x9T7ZNyHc337LN/ZTm1eHt9jHe6P3dZ25CQasuenEwpZTujJ9Z5XTOwZaeMcnl3Y14L3ci9F7p88xSvtqs9BF8lf3lO7ZT990cSUd22yPLSIfnOPLieeTTAcxE8fejyBLkfflNeA3avDMkGWwdeH9Skmlsjf2QduWFJG3+Czsp0iyUGdZXsyCcYOowu1e/ZRGfE6cYP9o3e0GbpxWJ3pBEvqaq5X56jfrVLjpskmNZT8N3/sy7s3bw3G/sNtcfb0AQS2Or75wUdx5e7dqGuqiYHD/dGO8z41Mh/3rz+Ktvae3GwoM71wtNzwB3Ma+/e3w1BdMT49Fu1dvTBE4CQ4OwiQ2gEocY5ZV4pUmUJiZ2mQzdfQJ3HtrIMrVQzA0CHJsrE4HzMQsgZ6XDh6MM7TpkqE9PD5i7GI8hyZx0ktMXAowQAclXQ2quP67aF47b2PAS04ogYaIXhFhYE/w9RmmKBIdzHi1mhfm4s71z6EmUvi8MEj0QyDj01MFcQHtCxNjceLn7oYX/mZH4vGgW7aWygYl6ltTSzGrau34siLn0J5CJIVVZQVRs4MPs9DWnDu1lAmya2paH3lgNr3/PbDl8elSfFD8esPjvkJx1nGp3h5fWkM3b4X93AEPv0jX86g2jZKpoRnliCcM5NjOM+TsT47Edur1n/FQQVgb6wtYnja49/9u9cYO+vatcQS9DRYW7KOk4GS/eDmzTh1+GicO7of58qyCxjtkoqoQXhzpYKTJgiBUw8CUwVsHiVzf3I5SqpwfOcm4sKJg5zPb0sb3HMuXv7a53FaUeROxhrABNz+X4P9iAF9dOxnJyajaaArhbyK8fVpWzivLpesMSuvtQWKcxSS+E6K7pEH5eIyIQOgDFcG/Dcq6qJqH2BXxwSwUtvYgvCtxPbkcOzMT0SVw6PAImiuIkkN8eSWgmuVhDyss12KEdkW1MxNw+OoCn7XcBmQUHVIDwWwGh6kISh+AxFFxsb4dMR/+4/+VcxtA4bqm8LNZzU8AmE3+jUoYl3D9tbG6OvujG4zdNtbcICbceiKQF7WmqU12VXGOjP14FlpsLPpeOym0dTBVYnIs86gZ51/FK47vFun3ECW9XvlXmVS503Q0tnVmAbZDSh9q12KjVW9/yoyDZhemoPnNjMQsLps9muRbVbZYLa29YShZVlNVNS3RWWzWUAqKKcwoKjakw+dBOU/V8LIGMi/CktwKC84aeIAGvAoLdmOzXWNJn/LV7s8fVUXwQwmg1TINzInyNTRVuGb7S7AqwLgOflnmapU/vQnA2YaI9qkHtLpSPbhb8fQ/UBSqhNglMb1Dz+J//2f/S6Ox0Y0NtdGa2dL9A/si759A3Hg0KForLdEBspeY5J8w40Yo93twmnYc9RSh/CTY5jCQBsMzm9trKDPPK5zpHIvaJSyb5s1tAC4DKBwXIfV44UR91GFoy6NfXRmn0nfjWL5pkH1Sviqq68r+6++lS/Ka5vjzqO5+Af/9PejuXUg7YEZ6K5w0pkz2G8Wi0bPQLw8JrAQ2A89vJegSMBVS/8FyTrfd+4/yE21DVwIvqyz7jgICAwMWDrA1VPqNidopsbGE4wVK5HkaXQn47zfDZARQycHpgD56/CsxLOfZpT19HZHd18vbViLoZHRaO3qjFnaOw3AcnOvBT5tn6RUDorlcvDOthNgBYBIPuOf2SZd6JSOllbsTgEgMti/oQ4vyjw4e2/Gthli7to/Mzub4HB4dDTpJQCur65HXgF2FevxtS8/F2cOdcYK+rDKpa0NNehoHkkbBFHz0xM50YqBiumZ+SLYTx+nJuZyckQnziCL7TdIX4VCa2triTbaYEDX4I0TJDXQ2cwN2yyAybIaOA2u0tFR0lnWUdepNdPXY/bXJcWCBYNu6gqDHmaSLsNjIjqDzgMD/RncdXycZDW4b3BVQKxu0GFubW8FPM7lZIOO7cTUXDwaGaM/SzkJs4Ed1qF1hQUIL1dR6Fjkyi/1luyIrOikOWlNF5AbrUtC4AwMLsy67NnMrnVoANCua6DtFdg5HBDu5eSv9JcGI+OTuR9HAmdEw6D7mpMO8Lv2XoduamYuenCcpLMy6XmZtYYztCdHfpqxbZDbbCYDTDolBp98+XuRASMHKduFyCoj6lGf6WoCEwC2+XFmYTmmoJN9MkM4e41irKBNZr0Z2JPXBXR+GnCaxA6OPB7OSQCzbX1ZpkJ+rqvBSeO7Gaxm/9ku9bxlG3L5N3KrPrRNewFYA4hmxAsenexVVzpZ52/eQx6x9r6fdAudVBqPHg/FgQMH0mEdoi0GCrRrBnWkkzp0Cbt8+NiRmHxSl3URPqsrRxei/5qxCR3N9Zlt0wWvDLTWYF+aoM9SuMGUkzCWuXMibejRUO4V4ca6mXGH/Foiy7rHuVRZG5M2GjtMm3UA5dtsrOOAbDlxZjBLnha3Wt5pAsM7M+v+IyZkVGQARKffCZPc5wbb0dlueZGyaNBBh7LSUNpJIzmxvMJxU8fvhsvXzfhdmEMOmpoTI82od1Y30IVN4Wa6ZscdPHQwdb9yJl2m52bQv2Ae7iuIn56ezbG0zdYkr4dnm9vac0JInak8WjdWWXCiXAySWb8pOzqUOMjIQU5eMsYuoZefnSQyKONG1qNTM1nbdWRkGl2Og71jhic8TDvEOerJg4cOJwm1tbMzUzHFNT7H8bW/VehOMag21UnjGnTMIyeEDGI8GRPPlc88X/7yuJ/ykkEonU5XTWiXHDMn5c2s1KZbhs+sqI7ufdHdsy8nBE3acPn58PDDaKnHxlTSQPDSF196Pvq7m+J7334FGWhPZ1X76GqZ6dn5mEXvZAkInlNkpYE75Afart73uBNy9i/rG9tOxwOaJhE4BypD88LWmCig66Udl+4ljJvtr+S+8ks6wLRVufX+e31O/lRP813HzE3dDw70ZWAta8mWmnltIBt6InvSTWXv+W6MbyDGYxkQ5e3PM/PFiifpbZt8Rtp56Oe5OtaWZEunHtkyEJU6SRnjHjqy8rKBcOtzG4wV+2kDtAlN8F/2UTpxr+npmWhHH3jMe2rvkiY8ywlexzudeR6S+/rwm8kP2geDk+p0nym8thSNQRP7Kjh3DNTn3s8+/4DXkDH1svK3lw26d07xsm1OrhYTD4vIlRnM6iHxRq1Zzeg0g6I5iZbjbek960ZPJu18jvczkUAdsn/fPvRtQx7znk4oyL+Os5jUv9fx7zzfyT3rMreC0SsqS+Lf/M7vgBHw+wAr0k3+ydVi0EWbZEDXSYYMBvIzw5jj7CvpSjvlN/FcEfCXbzmP7ppI5jWZ9MEfNci3l5aASfRlZhdWwTrQaRu+43f7pfui21lVZ9ko+HZlPv7MH/9ynDvRj/8HjmCcDeJaXqCqqj42dqrjv/97v4VP1c9zdmJqcioWGBfHyFVaTrbJF+r/R0OPYlscZVsZE/Wa72btT0XBI01NxSpQA27Sy/FH9OBX/ikn/G3A0lUD8icjn/bx8fgYfS2Lgd4+OowM0ecJcOvM7ELMzC1GV3dvWCptCyyxsjBb8BK0A60x7tCL7wbIDJ6Kg5ww1o5qq5Rog2rJQ0nnIhDvSx6W9+SLPT02vziXfTRhyMQ0X2Ly3E+N/lfX4ttwrveyJJxlXUxW0O8SJ5jgp10V5zgJID8khuZ4I/pc7Gimb66eoR0meZg1Xl5tciS+G3xnvXQ3ypZe4lgnxowvFPIjC1lrHrzCdXed3OXvQ9ibStpXAz/ajxWwgPsL2XbHxsQbg3DKVm4CCX+Je3KVJv/EHCZT+ADpovw3gje1KeI/eUG/0RVM0sextca2esE2qgszsA/NHF/vY9xFussPojoT9nblL+TagLcSUS39kXvclViCXmu0x8kMJz6KTNYi8WdS3sRe5cp6np82invUQVP9KHVplqZhbEy4MFC5tmbsxw2aa7KGvxvhO5HY3gHe9xz4yT7ptyvnYsnr167GMjzW2aH/3ZYl7kbxMdQxbswv/m/v7MAnb8x2OK45tgb9oQEnpu7w+UknaK8/ZcLC6uo8dNjJxKna6oakl5PdND4z6w24qpMsRWj5UkvXcPPEW339/fxdlvjVcm3FXjAVjPlu1FXXRp08zv0cU22b5fRM+BAPyDM6WGKnlUV9oNL0FeQLx8e2LtNmg/2WqWqEViYsVoOR7NPY7EwswBPu9Si95Rjxv7xl3Ez9pj2kG/ks++8xlZnX219jdsahnHzJIDf0LCYeC2yr/Huuk2HaHzFQrpSAht7XsXacfGmvU9/yKkrKaNeKiVV9C2NaRblK+TvQ1/hIO5tZoaTVSS8v5V7aY+6UOFNa+HxXj/i3XaFnOUY+SltgnKfC2u/waTkY18ScU0cORFsTeqFyG+zaiI3A1wZPukrJBLy1Xfi0qiG++72r8Q//138ZT184G7/6y38MXKV9K5Kf5ucW0pcFGMDvDdHS3hmvvvp+/ON//L/H5774QvzCz/8svAQG463MrK5uZtC+tbWYfDeRYujRWPyLf/7b8cUvfDF+8Zd+CvrBafg9VpbwOmlZYADlLhkCWZiLv/3/+TvwYk186cufT55pa21Dd7rSujHPVxerL+Vl9ZHEkB4ph/CR8SexhHq7SN5SWr17SSbYGNdwEtCVxuof+VMZlcbec++VyZjicfnmycvf1de+fcm33sMxKTVAwLjLGz/kBRkl/+SgWq3AbtIsYyn8nOfw0qbmBAV/pxyrZeBHj5lyK18mb/Hd+6et5pGWb3bv28HB8Xj73Q/j1u0HmdS2W+beHSbiyIPIDSevIMvGDeVzk+B3Svi+iU2EVuqbfC7tSR2Cj5EYgOdlzIFzHDPbb9tMGgLpw/t2kVbbdq/ln6sfJcQaPqflfMq+8Mzp37hy62GWwrhw+flo7+qJOzdvxwEU34VD/fHcycNRs4FxADDvCG4QxhQA6OyGhgY8XPLb1lgdh/r3xTNnLsfww7m4d3cWI9SHkAL2bTQdcIANBtqm7MgTguasoN9pWAaroL4A1O8ux9tcw5jDgG4suq+zPfo6WnOmoqmrOzZhkA2dFYMn/F3FcQPPmVUHYR8OjkAYAYazyj6TNgAydVrNjnfnYkgYs6OPYm3ZIIaADsCJI6LDJDidAWBYl3kfSn/fvv6oam7AAMM9KAYDRLsM8uTIeLQMDGDcDZRwXCJDLw2KAysAyt3u1Si8pQcNkL/ylYz5h98/OJac9ORYwQAy4jYO3Y7A1cFGaA1mL06PxfryYrS3NsTSzHiMD92J1amRWBnHIR8dZAyno3RjCSVUg7FyJ/46DIKbRNTG7TtDKBYD0ZUoGvov06B0NniYmyS14yBbd996lCrcjZws05nYLoB1trFQfs7ebSBL00sbOEIwM8Ldz/OcCNjG+d3A4T90bH9UuCM5jKqwCZiSLnt95a3c5uYWi4sxeOdO9GFgzdpYwei5fE8nqwGHIjPe5KEynkVb0smyeQiFdRlleAMHGj2dU2QEgIpSAShqXDYw1BU6u/DD4vS4yDPb6iavTjy4aYZGvXDguJh+23Lvu7WyHFs69ZPTsYvDtomStraeIqghq+MZ8p5XbObms16JQ7GLs8Yz5pe24tqtO5nVVVtTEb1t9chRZ5w/fiheuHQ6vvTZ5+LlFy/HZ545HxfPnY4DPe3RzTmVtMm6ZJZj0RCvr2wCvAxO0U9XyOzgOPG3ZbfMbhwem4ihkYm4eftufPDRtdyH4d6DB4D1oZicGKcrBl634vixvnjq3NF45tKpOH1qIC6cP4Lj3xe9tKmjuzXaupoBezg18I2TEQLpcrwJFaCZCGbsu7rFjHqXNDopVFpZHxW1TVHe0ITHUc+46aDILOgExl7ekW9UahpvpbRw9FCo0Eh+K2FMU2ZTP+gYquoKJ1OZUO6kc+EwMA7IsCDZ+xgsdqzSeeel7P3/mPrPWFu3JT0Pq5VzznnnHE+8fc65sTPZJJukukXDFGlDgCDQNgwahg3rj68FAzZ/yIBt6Y8kR1pkUxKbTTXFDjeHPjnnnfdeOecc/Tw19mr13GeeOdc3vzBGjQpv1ahRw03PHEpnk4tC4t5c74vhTR6RF+Wj0lTkV7nmogpAiUHpiuqj+Na3vhG/+pvfjVde/0bceOmFGB5y07NGFG2xLsnOtDUfBq/nzZ87Fd7bE5Kb0oGwfX63uRoT3mlsCs/Z1zQEyocv7muASOcx6cd5OksaJ/ubAQaOe7a/LS4txdLcOvwJ6KL/3qu5o5VbF9oe68wd1sQPf/pRbOzRfuUJsCU5pIXG6HDPwPpWOt3eW0CvoVbnrq+ZzV0cGDNODK7OLyygDwGB6JTTJaBely/aaNDDQEPaBjy0DL4CcMpyVQws7XSD1G1AsbUwWwAbZoI5eSHYsCb/vvLOOLvpWEdXd6xubaJ7NmIRYDw+MxvTi4vI2XYGzMy6MtjqmOaScO6hbk69Stu0byOD/XHhzFjWAdRJlgIOYR20dv+LOpxYnUaDI2a62B0D4hpq6eGnG1UJZHo6+7OWYFtjRbzx6q043l+HN+S7ytjcX4vtw+1YXFmM8fGZeDY5E0+npnPvgLmFst+MZRqkURe0HB0aAIyYDb0VHeju3g7kkeOCcAF+F0DSILCTEbmUHhILvM1m1qbpQBowcjNlQbvBRu2ktM8XF7iXgsGj3GyPv83yMbiSWXmMkxnbBly9XwJpQRZ0M3hmltj6Js4fvy+7Ogy5M8Cv/VhYgy7oJOttZ7YzD9tj7Fw14jLqzBbJNsjxjg28pg3mb8uNOPkpnxoIPEHvGfyJKoB1o7rEGtQ4TvTZDcc8VmrT1+TKJCd61DWOoRKdmdm0WTthn3SK7axAVprJlzK9/CCoEgDKi2ap6VgnQOStfhfbSDPbLI8qZ2YQZTYm/KJDlkueV1eTz1stQfgcm7h6TrrJh5bf8PeWFvQj91LX6EQY1JHXDeBLb8fMiR5LJZU2lMCD7XI1otnS3scJUh0vAbBOuv1Qp+RSUp6nTNtWx9U2isuc/NzaNXuOYQBbuGLPwIQYx8kUnTUDQxu0wX7r0CvvTmzpWOsUaPulhfhBZyk3295Zjh4cn7sXh+Nv//Z34ju/cifOj3THzcuj0d1eF7WAXScD3P9CebfsiOU/zDI0204HRR1jhoo2JktWoV9rGOec8KA/Oos6IJaJa8YhFxNkcAXaLeD4uJeDk+uWwprESVcXer4Og4EO9bsy21hfk7JkRtxAX0+uxtLRO0IO5XsnYU5L9Hmt9sXne710LX1Hr/DeRFeCOGhTB3xbGe3JX+gZzIDOuSWCdMBRejkeZutrj8xq7h0Y5j2Ye7vU4hTXoEvaO3s4RwdZrNuUb67ibzDnAbbJ7B/GMOvpM846/HuM5+amG35bwqkm2lob48zoQNy4filefvFOnBkbTJmanZlIPnNFkEEYJy8UAvHX1sZ60tK+62jwlNJv5QIaICAZWNyETqdZ16d2wMloP9M28VbfynOuKPE3J8/su3rZckpOornxX2VNQ4ycvRxd/aNxwPUb3HtqYjLm4Sf3tslVOVDXzNA7N2/GZ2CaH/zgF2Ca6fgCjPP1o8dx//HTLOPj/kEZDDF7DVl04mXZ1QpgoKUMkjgRYkm3ZXTuYjrKToJ63AC2smtJr+TBdUu9bKWsn/6dNVI518lQj52+nQTTHthPP5VDeUn7kKWu4LEzw8PYF3UP+AhMf1oyqEzgFLukntHPEoMaOHeZvZmV6t0yOVGcYXWJekUc5bPUQ9K7jFd1fnpe6jhfnOf9+S8/HRd1nmOvnVCnqF/UIwaY0umkfb5KHw6y/+qk0/4ZqPS7uFk9UQJc2HKfJYaija6uMlBswFO95rOz5MBhwTcmPtgPJ388x6Cf1xugE0Hr54kLzVI201I96H1ss2+DWdLK/rmh+FBPL4629fWbkfHWtI1Oqmgj1ISJZZ6fz81yQk27Kk7xWU66OlHrJF6uYGSsDaQYrJNmBkwRAcawJV586aW4cOFSvPrqa3H71p24deeFuHHrdly4dDXOnLsYl67ciNEz52Nk9EycOXs+zp6/FKNj52II33l4dCwGBobQ7WDtnr4ss+eEXwuflgKrR6c1MPYNzW3R2KIPir/rkn4w9Q50nV5cwbZWxSH43xWV0kc9LX52kJ3QdJJnBxv9zW/cjN6uJsbbjY6bcgLHEgGu8tncOYgf/eLdWFgxu/gg8d6OPCYHPb+fvGTgW3nNSfXnfJUIFp2QOB270Yav7NjI7+IMbUL6ztoXaF4SLgyiVOUkk/ymv6xeF4dor8xm9965pxPyY2LSPnbCkrvJs/Jc7m/EdbRPX4En0EYnp12dsQ7fqYlLEofjansdbvk6kzx4OcmX+J7ffanHfGk7TcCy/F6uRIWnXMlkWy31ZBA6N/iXfThmtn3aeb5rBxw39aPcC2DKdhl8EbfaH/ncY/L0qfyISVJ+lGHOyzbTDmVHnat8KH/iJnWCfKyfgXVPGVOvqqNcgVGPLpYuBs7UByYH+FJHp/8A/dUL6qYMdnH/DKAi6+JD8YS2Yf9AnWIZPuM/BvrQAzzfLGrLdqUPwXGxhytnxGXuGeekrsc1fAfcw4SHE/xfz7MUr2V+XOnBmeD29XwfMgTb/J4rjbm/jqI4sOwxYRsL/rfN3kdsJ97iodl/2+woSj+H0wCsEynqI8fNNnuR9zqgPWItV6BLX3nDyRUD7OlPwgdTUxNggposT+TqEHm6TKy4gT24j2cps5ZNUg+XlVbFd91DdhxT346LGMrr5F3vZXKqNJf/FZsSL+IY95EF5WsnOUwkcZJDvtImmElv4tUx/dDHt+x0+tKMi3EsS+gkL/HMXWksHzPW6cvSR224E1PKsRsjuzeWE5cZo1LCaYzj7ASdK4TVrR3oH7OnDcyrEZw4UmYS93Fu2jdodxqAT++T79I07Yf3FPPwXftiW9Lnl1a0R3qJ97SDxaaVslNpF3mGE0/aBHGSk8DueZH90G7ktXxnwOVb8am63Bic5a5cDeHLMnS2TExm8ofj6KpZ+zQzM58b0Rug5gSezdjtmOzmflwl4cUqGmiyMM/VINXeznOfmL7tMn5Ww5gDc0zM4nvw2+zSOpjkUYxPzMXc/FosL29HFVisqbUj3n3v07j/4GG88sqNuHihGxw8n3zeCp31R7o6uzNpzjEVu7zz9oe5OuH1N74RV25ehQ8ZG8Yt8X8LvIlOtJ/qKPdL0Q/78KPPcgXMyXFZMeI4pZ+ALJWYgtrS8Su8Jn1/9pNfQNu6+N3f/WuccxAP7z+IH/7gh/AZvG4/kZf/IbGp4L2MDzhWyKUcJDOf6iX1u/TNGK0rWzlf2UqMw+8+8/SlfPq7L3WvYysBTv2utBvJ52lteDMo/p+2qL98eH7kZYwVb1/+X90ujnW1lRtDV1baB+VPThU7+QxpAc6FT08z5uVhy0rKux7XbqrX1Lj+ZszJxMW+3u64euVCnBkZzNVmJsrsuXoYHVNV6erptYwl+y9XYkOjTE6pRMfSfvVCjgfPLPasxMaUxXzxqQ0Xz1vhwz1UTw53otk4bg3UPtjG/h5ip7iFEzroV+PO4p2qk53d7y/oXBkQXFqOH//iZ7ELoPnmjSvx6y9ejw4YpJNnt9TUx1kAys27dxKYzwCKXUY8ONiXy2EOtiHENk7DsyWA9wNIUBddfUMw+xZgBEHUwKNQLLsgA0h5CW9HDMIl0zwHkg5SZs5zfgn4w1wbm5nxNtLTHYPdHdz/MNoA/fswxSYC6fL9An4NEHB/iOJymcePZ/le55CksvHmkI5zMaIMgIERN3ndXlmI1YW5nEk10GC2qkrc+mIGlusQqrHe3swebR3A2UBQHHQZc31qIZ4+fBoDly7mJktZM57+CdDN9LdvMp8BZ/nmlFnzpOdvf/8rf+ZL+kAxf31+sNBN1q5AIRzvbuWGdJYhWht/GMtPH8chdFqbm429hfk43lqNE/pVtbMeNfTxeGcz2poaUDKAC5h1B6fHJesy+4OvJ2IVJWSNeDesy2A/ziOYKsfa5b2DvZ1RBWNLS2tOmlVvAMQZV2e4FAqpa7v3OGnZ5Sw4sEcoCCcKnPk82TM4txtnLo1FbSO0BwDo3CQ9uD4/JQZvszzN0LAOogb/hGecNNYB2tujq7cPp76H+1tzsFyfG6wqFI6zpJJWtFe+K3XtGC+epWXeQZlXNZfsSGvfW+PK4OrKwjRtYtw4XmHWjAAGfipqi3t6L3jtAN7Yw7nbW1+L9bnFWFuw/Mg6/GD2iBurWQsUYeQekDEDPJUnKlIUXBUOTjX3hO+t2Xa0tRKXL1+Il29fjpdvno1XbpyPS2P9MdTZEm0NyMfJLtc6kQAcgqdclreL4Tk+rIztTQzN+n6sApAsVWCJj/mFpZjGINzX4X3yJB48fRoPnjwCDKzQFhRBY230wMM3bl6JW7evxt3bl+Ibr9yOK1fOxplR+LsFhVxzHPXVRzxzLep1MOBja49mTTEccZctAhkYMgFeAVhVdY2c0wwdabNLhpVDaVhTF3WtyExjB5q8nr6X0lYOkFkdBoo01AKcEniUYHz4qV6AbxI4ct4uPCxodGa6BAORLc50s5l0OBxzQeVhmWjzJUCwKajwlFevKI6lBgUFy30r4TEenv1Jg8IvgiqdG+/vW1DkzKrB9db2zjh3fiz60H+CIMvhaHvMFEigxrNO9UOyo/JEd/zDtljCQZ7yIn9XcmA0fucbLJr9On37qzrD81QgvqSdF3pfDETO9Ep3285bOuQ1PpJzNHgGbmanVmJ6YiaePBmP0XNj0dZlhgzaFFrKo/fRlx9/Po6sOQnAc2lM0Vdm3QPkAJc6EQIwQZ2A2MCG5xiglL8FHpbU4ckxPT2TK0cM9uu4nYLw1PnQ0nYJ4LkcWpX2+jbYbH+lh86ktBJQlaW4OFAADQO77hXgRpvqJPcX2YVXnk5PZfkeZUAQfOBYY1grUCbu8yCItG3yUZa7YsylYWd7a4zR7gFsjAF9OpRZNS6JNRvJzeRamgCYODvS1yBOgk/aojMnSDfYZT1P+Vtg5eqXiuOtuHvrTLx45wLXLPJsy0nsxeTscnzy2YOY4dP9cFZWljNTTOBpvczejvYYGx7KTT/bmuqAlyfR2doYowN9WRLNfWXa21q4/zHtaoROOm5m05XJkQQxPM3sJbOO5XOzomy3jpJjKqCUj/xbIObYbeYGYSWLxkwf7aZy4PgIrDcZT8G3QRU3RtxL23uUEwMG0pz4WAFkOqG6vXcYi2ub2JDVBL6WDZN3dNzLBlzlWtuSwXNGX7Y2u8Ulj7J7CaoybjyzOJDFeXQMDEzafnk+nWDoblAjgRP3nQbkph6Qj7nASSnlQL41IUZeMhhvP33ZV+kvLxsE5kBx7MQF0MSxTl7nPJ+hw20j/czAFtcY9LJNXm9QyGChvxkwaGlrTp4V5Nm/zZQly2kIgA3c0yl+8/kJeGmj8iDINPPe4JrHrKUrTlG/2HfbZYBXG+e5Bg18ps6P1zu+tkkH0mt82Q/Pt4arE1Pp5EJXs+aLDtG5KpNCbthZgHpdOkMGfy0zZPkC+2z5Bp+xzG+WtTna347lucfR1xbx9/7Gd+L3fvt78cKl0RjubY1mcH0T6nZvezX2AL9ukO3G0yKL6rqqqPcEgLFpGPLD8sJCjpna2nq+jS1NOFUGpUqpLHnT7El1eDX4xmCGwX/todfvQ0tt4vjkVOoiAyz2Uzo1wL/t9KG9uQW5rqJd6jFxIfwi3RjXKvhY3jQj63RzLJ1og23Kg3WMs0wD9HPVjPrmkKtbuvqisa0zNnflR7QsNFPXZDIFY/hofCI2sNuXLl9GDtvBCrXR1d0dbdC6uc0Ji2beLbnJ1yFjB3fzPNqB3DmuDmxxeIoDYDjJvQR0QFz1ZnkzeUA50W7sHbixPGN7gvOKIzIw0JPBuBs3LsXwcF/097XjBFYg0zo72tq11O321YcZFJXWdCVO1NvIngE5+77J+Lj6zZrcvuSxtAvZvuK0qXflEQP90k17avvUhdar1jH3fo0t6L1zl/nsyHJXJrXMzM/E7OREdEMf++jEq1ZhH/lxczsnmlpwnqtrm8ErzdHU3hYd3T3Y6Y6kbXdPH05zV2YkGyy3fnMLz1FnGUCxxJMrlFz2nOUYeBtEcyLMoIx6Xt2uPCirjoHf7aeBGGVDXag+sm/qSm3bqdOqLJ3qKX9Xr/XixJ87M5bZnf5uyTOfI57wHHVKeXZdrn5TR6nLnXjITej5LQPh0NZ7e41vX6eTp95XBpA3kxE4z/uKkwsuEC84piX4k3pPvZHPN6BXlYEr+V+bJg1OdYlj6stzrXGvfs3kGWREPnGjUXWsCkvHXtvi26CpOEC9YXbnqa6xzJzB+6S/ATV0Uhv9LiWqEi0lnTO7zu/17nvg3ixuktgV7dhvvzsm6md1msF+S2uZsGW/fL7BQWlceNMyBc25caLnizvkdTNBc/8Wrl0xg5q/tR0+12znLmRUGthv8ZkTsJ0dbbnv2y9+/gsw1mRMTU3HzMwM9n02y8adljFaWV7KlW9uoqotdhNOx0Odyq2QK4MdJmHVIxdlM1L501UzbthqGTn1bldXd/T19YNBh/K4pQpPqgxuwUPIQGbfd3akbWiH591HxvaasHD9ynD0dYP9eKZ208lPgw+W92rAL/rRL99jYOsze14/xr3X3ExfvZO8wXX6ffKnk6T6RZ3IWX9fDxiF5/IsAxL+7ngYNMlA+/OxdnxEYfKkNM1NGuEb/QiDHyZCqQvkwZIBXJ3Pc7WO5da2tizfioxyfyeJtQ9mkprpyKNyvErgpAR2lUPxisHcMhGPjfe58FXBg+j65zoqsfpz/vbz1LZ7rX6mbdR2SgvLvOUDkZMjRY37OrHsK/fQgvbqbxNNuFsG2Lbpg/agbMhoVia2k77ZX5+j3pTfbXPZUwLZ5N7iCScXpL+y6LiJ80zAUMbMApWBaDL3j+Q1JxSdjJI20tDnOjmhXKfu4m1gsNg0V9/it9E/7V6OFSKiP7XH2Itn9/bd7Fb9Aq9JL9rt2FkPPv0r8adJOzTYMn1uotnaim5ubsys+Gbws3LS0eHG1pXwZ9HBDfze1tUVtehcfdgz586Ge7vpkzhB1IBddxX7qY8I26QOlTbKszpJfSJfmrAo38jbTkbYB+XJwLU2PycfwJGWo5YLnYjyXVbpIM/cXKwldlP/i1OV2Q7k3mQMdYx8nQkG2LDMUKbdBmWdvJKWvqWtY6HdtJ3SXb53zwbLG/oc/fkdsI/t83xXQIgHxQk23PZ6nn6n+EFaGbgWKziGqWdpF5o8cYjCpE2UHuJffTTtbNKJccwyt/AlHIwv5Mq7PfjQ6xy7srnwabAz+Z53KWkL7/K801rwTm5t4xPJy2pmfQXHXzx5mgl9mnSWiXn87ZjJs+J9bYV+nf2Q59Xp2rkS2OQ6PtM2/eV4nyRu8pbaPBMKxfXa3MRmHFO/SENl0+8GvY1RaqvFh+qJrc013b6cwJU3DKwbY5TWltix7wbatVFj2ObcS43+uvp5dGw0V3DQoJR39bmlk8q+K+gL7mHiMYOJ72Pg/zjmVnZiZmk9tnYD3BnYg414NrESDx49iU8+eRBffP4kzp+5GC+/eC1uXhuFt4r/nn6Evit+kInM2gDxy5Onk/HhR5+AX5rAPe0Zv3OPppRZQGWtK8qkIX+rp+pqG+LNv3gny1N951uvYed64Lft3NNjGZ5W56gj5V8z+aW9iSO/+Pmb2NPmeO31l7GPdej4lhgeGo5L164w/rvx5z/8c/oyBd2gHS9xX/qHsK1yJ69ajlG9JlPqr4lJ5HV9E/mzYIqygsprDfir83wXHSeGkh7GH+ABeDZLuIo/k0X0b32+PF3kJ2OJXKNG9xflw/My7sf35D9lSf7kn3xrecNm7GwmP4MjxWGudvU86ah99x5V+P05SZD6FP3LbyZoiJk8Xx5XduV3E4Uunz+byYniNcum7+25IXLhN3VAXvO8T2UiQQvhPVW6STXwE7LCt5xY4HtOomNJjo92OK6u44rD3airoq0HG7TL6howOL9btaahvjJWFhaz7+jkk+9X1zXEOgOxecgbRtABqKi2Rm4JQtR3tsXTpYWYmVsGSHfFx18/jpManVYUyO52dGPYq08aYmV+LSbGp1AiAN56AArgROZxNlFFYaA/ZxYZ2CQ8xEmhR6AkJjT1MIOLPPkHHXNw3MhsY3Utavjej6EY7i9Lrdp6e+MIcL2BYKjwZShfBjmOK2oym3BibiWDiznTCAGTCfifBK/lGc5PHmKojnc3YxmHQsIa6B0AQKnstwxebGziCD4PsuAQDl4eQ9ZhvWR0hP7JdEwihGO3r0cdylhHyED1CUKjsvEl8NmH0c3MdAY/O2mb7PMp90IblQ4cmgxgsO0gZ5p4e78T+ohw760txOH8RKzPPI2t2cnYWZiNg3X6ifLdQZk9ufd5XD47FA3W9dfpW57PVQuKQH29s0Uooq2NFEZnyF1m/ujpAo7wLo42xg3n1OaYeeBGvXOLK5kxOtDXlcclYC4l4fu25/LPsh3eSxBv213wvrwFg9L/A9o81NudgLAC580NgM9fOQsI0jHk2Gm/8w1BaKn0STr5N/zRbqZLTy+CiaNQaxY+PKNiRRnqUFTy3aYpmKnNERyPMBR812ACzFCeztwZbF9cXs+MOzPmrGdntt4x9K2ibWZvuKGWLxUNP8QxTvkWoH/bEhBLq3FsqRoUpSBMZ9GAvstZ23Hw96CbGR7WsjzNkFS1rGIcVC6uFNjY2Yw1nHHZ4PKFKzE2JEiuidZGfoeX9/ZcrreFIlfpm93hpn878ORWKUkC0JijHZNTC/GVm9JNLeYSrq+/uhePnzyLqdm5OEYhVSD4QyODcQvefOGl27lD/GVof+78EIBqBCVnP83Q2WaseLaGFcVtUMNgt0HS6gb1QS1sCZBJLuIcxsV6yxmAqGsKEC6835FZ72ZvuPELSA0r0BoN3aPcuxljyN90ODMG6KPALMEBf/tOZ5Hfi/OqA1Rk9nAPxYbyOtpZ53wMiHzLtVkRCzBCg5MflTuzagTPtbTblRkaFGW9GED1Ccq0oZXzeA7PcNJPQCXnVAI23EglKu2rPOh1xfjmBABvAZFG6ITrKpDvNfihGrAsH6XxSYVNs2EI61y6l4jZlsVwQC1kw7bYMYEsf/Bdx6CWQ+oUed6Zce6SNyo87cSJQATzRLs1e5ynNrNvfCt3LJ/58hzOh3tpr30BhNc3xT/9f/9B/PBH70Crhrh8/SLGCL4/BoVw5RGO4g9//kWs7dRxkQE3DBzgwYxRnacVs2EBXG7KavBbQG0zdJIcx/o09s9LkviJLhS4y4sJgjnH7tqfHI8cFwMBVRhZaGjA0Ek4+E+nO4Om0ExA5koSN0kzy8uakxrb1bX1XEa6srEV68jJKtdMYdgW17diB3ofQJBcXaLN0ThrLKGvbdAeqOtreWYTst/b1RJnx4ai082BDOrA+2Y7CwrgQj4PcfBxUnBA9pFN7Zh+nnK5sIoxZSjMsFf3mPUuncx6rwW8tbXWx+3rZ3nmNmDtQSyursT03GpMzy7F8lrZA2F7dyOacOyaAaadLe1xBmB1/fzF6EI366gJoLpwppuhrbVbm/jMzY5y5ADC6ASdEGmnLLlU1YBG4VtAfWalFE5JhzYHoiI62lvTsTPDRZAlQBbgC7J1sOQh7w9OTnAsvzlx4HkG+QxanwYqzOZcYwwWsZd7PGt1ez+ezi7GV4/HY251B8eAAbEsD/fS+a0DYOa4QDudGTNupMVpiYO02bRRmUgbmH15Lo8pJzYHnlJOAT3u16MDdwg/m63lxsYZGKStlrjRmdOxcOLpEF7kqcm7WyDxjp5u+AtHttYakGWlAMKasq7M22fBsNlRVfUAUmgtjd3gMIM0NCc3IUSv6NBblsAMUNvqpmk6v91uUl/nqi4cP/rmknr1ezox9Nfn2NcMhCgbjIGBig2ccEiU8qAuMwstHWQcnHRauN59CAz223ZBqPKlk6bMlaWnJYNVQKl8esxr1RlmR2m3fUl3M4gcEx2xjnYcWNok/xtwMkNsASdBBzgdB+5hAMas+4W5udhZX8vJ6bGBxvj3fve78Td/9aW4frYv9rdXYm7iCbxrENGJ2Po00zonbvino2xCiOPh810Von03uKE86tTJe2bqNeJw5yQhY9Da1pkT9Vtgq3VrxtOHldXNeDIxnYHi2YWlWEFPyNPqmqZGN2aszRWCTuq5cWUFQNqkgm2e6/MNTBpgygk7+JkhlA0ZEx0Fgxsu68b2gaPErjrL8lhm9PF9D95raGxFtndi7Py1aGjvRU5cabcf24yB9vPe/cfYtYhz50ahq+Ub6rNkj8F9N0Rv6hqIptbOqMa2VoF3KqvMcm5grEp2lPyRy4lpUyl7tJ0B/Eqxxfo6b3Qgbd9GFt1MTHtrGa8n45Pw+zZjv4/O64xNcKO65dnTR+ie6njpxdvx+muvxs1b1+ClHfqwnJuNI+UZnAIUJP9qG83Ac5WFk3DKQht4Sn6Tl5UbJwmKrKJBOOZ3X904rf7txKYBJHneAKZWrbOrJ0bGzqQdz+w85MsyAmYnmm3tMXGkEzI6Qk4+f/rl1/Gjn/0iPv7yi3g8Pp5luyaxOdPz84z/fMzDrys6t2srYNytcEN27ZLlGyzPou5zgtMVScqjWELbluViGGtfTg4ZENIBUz8VHVUwZtGqnMOAwla8tPcGyrXBOqp+PscPyJmYREo4yWQWN4SEtvJSyVaUl1BqKZvysyWWxH7uV+UGfJboUT4MYBgsln5OxjkZlcEs6CMWEn8oIwasDIpmaUHubeDNTNeiA3kubfI8S/fI6OJNbZiT8wbHDaTYLXVHZtpzrfrPfondvd7giPpZG2MASfnxlZlp8IydUXflCiLa58aj8rAlYnO/Eujk5IBJQ/ZTnOwkg2108tFx8f62QZ1j0NKNMeVL27KzW7Cyqyws9ST/WUauyMpxJsM4Mehkic+Rly3pYHKTdaMNPK3hY6qbVEzqP+Vf/jBgoa3NsYP/5Hdtrf33071snEhrc7IBej16+Ch1mxtkKhcmjK2sLuNPWzrMGueuGnHDytmYmZ0CB0zF+PizmJiYyM+v7t+Prx8+jIfPnsR9Ph89fIC+uBf3Of7l51/E119+GV9+8XXc+/p+fPHV/fjo08/j3sMn+DTw9eYOz4SXkZd1ZN+awu65sQlGso68gaHN9fl49c4V5N9a2eKv6vx9fmYB/1EsWBPvfPwlyhmfDpoXesPfjIfyrR2RHwzOyXMmY4kxLbXmak7p5MSdvsFpgC73noDrS5BRjO2EgXIGreEDuBrZtrSNGAZ9xf3N4FdXaSPUF2Jkg9smEzjWljpz03j1wwH+kLJobXtjB8qwdst7C3/lnYKP7E/JRpYvxNQZUGRcDd6bBV9r5jJ8KN9mrIJr5Qf3N5HnaCh2vga9XBfHfNbQVy4ATYCt4LtaeMDyJ64kM/jv5Nc2vmcpH6J87SZdbB+np1xo+40DiMGMLexh9+vhzQw2IVOuYJWe6o5G+pGBIa5zFZx7DJmhrY/rih9LfxggXMJv99om8LL8XlZmocMy47MiMSw3Rl638rhl9A6wI3uWZgZPVdaAdar18xlv7AqPQMdjq+HzjvaWGB7uj6HB3uiBj86ODseZseG4fOl8DAz3xvXrl+PchTNx6+6NTIrq7GrN87q626KTd29fZwwMOhmLzDTXR2O7m1lzvL8n2jpb4/zZM/ndTcx7etyLrgc+qIn2jpbcL87yOG627MSbe2YNgJcN0qrfTODRp9CfqMf2tXAP4ycYi1yp52o3y146Ob4JRnTT1GN0d1sLeNRMWcbBZJCsGQ+NXHXgqq1m2mlJTze8lse1vfp1yr96xolQIau+kqUkXflrwNzv0t4ArvpMm9DqXmAdHbnKVv/Gic3U94z3JvdTrzGgyXvKUgbk1bfiZcZZGTqAl+T2E/hVu2zZtM6u7ujs7cuVovIV0payJn/XNemn1uWKUvslTQ1W2k/xXLaPfmu/XY1wwKfWTX2nvBT/Ez2APhQH79N/+Ur7g1VOmdT2eG950XNtp7rCfhkQ99N7aid8G1j1fN/SRtnOiWrthrT32Z7L3/oIXT190dFJu8FCBrJz/xP0g6vRtGHaVcfCCTAel7T203FQJ6ytb6b8q8vUX04m54bTtJf/pa10skham6TjamjltBY/Ur2kjlAfqjtMiNWmJ95hfLMKhJ2mw+o1x0aMri++v++mxtD4oCK2GcrNneOYmnavOfera0t8Jh7Xr+3s7M9kwsbGlkw2cwnB6hqYmzZ/+vmDnCh45ZW78cILN7g/2AGd7mT2BjjXxAHpkb4/+GxxaSXefPOtnMR6+eXbKTv2uZuxd4WJvs/05ExMTk5imyztZNJKVfzwBz/Nsbl9626WLhZHdoC7u3qdaG6irdtx9cpF9H1LLC/OxsrCXDx69CymsCEmZHR1NucK69wAHnwqM5h4K+Zz0tJycPqs4sdcHYS+3MZGu8+PmE68lZU5oLMYRcJqJehWyrY6m2FhbMRW8lLBXLBXyq9j4jU+Ol+cd+pTqjvFdrZF38w9GnymuF5OVrZzdQnn/6UcqPzyGbZHjuZPzrdflTgPtiOP0UarXahjavElR4YG48Y1dOHwQNSBmVvw8fUDu3t60IM9GTtzY34D//KXgX55wclIfRQ3AVY3ywNlM+AtBHAPXGXczBJfJr6gp9FvSHIc7q4zXq7QomG0dQ9bIF70nhX/+O/+xsk7nz2M3B++vhIFehS//d3bcW2sJ2a+ehIHWyfRhUJfhCAnh7Vx/9lirO5D5QYD+RHNNSf5Xpycz40MZbZKwOlxfWMMnD0L+NosxENwHTeFPVUIgnFKIH9PpwDBLDPFgFAG26USErSWz4mHj6OJG7xw8Vz8yt1rMMxmnH3hhdhHUFYQpKoKlG+OrIqmOg7hhPuPJ+Nnb37CaJi1bWCN3xAEs60VIsgaFYc4Gzg1X33wF7E8Mx4mdLahOIZGRrMmnruVHyO4fd19cff8aLz6yq04881bUYnCL8tSK2Lt/mR88PZH8eq/87eisaMr+yLj7QJWXH4poxlg31pfTudSwy4YT85VliWMxFQR6kBwTKVi390EDssURzjTBwj8Ic705vJiVAHcEvyquLmPQL0K5bWFgHzy0cdpLMvGfDsYMTNXelFA+zBgUWpZr5jvBvRrGjri3/7p+/Hw8SzC3EO/V2FwgBjt2oG2n335IDNMX7x1Kao5LiM5Y+xyUTf0aGqqjb6ejmRIwZLAZGX3MN77ejzWd49iBMF/8crZaEO5HOEAr20txq//7neipVuDBBNCD8eGjiStDOSL0AoEVLhU/ALEokxV/o6fAk5DZKrMdi9lXnR8DYrAZdKOuxwAgOpR1m545EYX9fXN8XhuKYZv3Y4aDe7ySrRhmHWUT5bm4ggwRkuS7maMyANm8QPN0qjU65ww7ja12v0hGLe5ucWY5f3k6bPMFLp58zrgoCmNik65BmNzazV5vcy0uyRTYyW/qrDoLZ/7e9D9wNlVxkijyD+dJ7OABNl7m3sZvFjf0bG3+zhGXKtT3NbazLuBMeyOFidnhkZzJtJsZpWqAqjyVOGlpMAHZmiYxWDWRFOnK1Zwjuizm79WwH/20Ux+SS2gsK6swQgNfOUxCpIfEmgmz6uMUYCHOAcG5JXJqsaobutlFBkvnlsCWhVFwatclW8cBgiaytbn8QUeMDhlViV8oWPPPdUJ6tkMtMDnTspkQLAS5xNaVtB2lfjBDoCWsa5pcuMh+IM2FlY5SEDkhAR/ZXsM7Fg6wszE2qaWaGhu5/HKIe2BNxXG/KecPjcWttFVIEdbOHOA7SYUd00DgF+jwDuXJfJPw6PukDbKeMocF/NXtgk3hxs9H3/42z7JJ5YXs22+9Rolibzu2xr6Ah+lQ+Dq78qz97CPOsEObupXvrsxuC9l1bH7P/3H/2l8/smTePGFF+Pv/8PfwejgBDXybGg4vbwX/6//6kdRVT/AuQBmgIo1dOVCn7MwO5eAYufAMgU7Cap0aB13n39msD9B0Q6GxewmgxeT09PxtRud2y91FffSOTTbLid3oKPlLcwIK9lAgD7GUL02NzmdgEwZSiMIPXTwLl6+mCBzYmomZhYWY2Z+MbO5revshE3WOEX/moHJcDB2BZD54pGpVx3P3LgO2nUi+xcvWEsb4I6jbJDM9hrU0NgbtG1Hts4O9WGom3A+WpH3hZhbwHHeBVBtroYZhC6BPcJIqzvc6DMnGA92YrSvKW5c7oqm2v3YWF9A3swStyGObMlWHhrpT5nYBIx2AfT6AAKbgK+eLgFBbW6EJk0G+vtpu1kHZWmwANlxMOhjvVEzJDyug+8qCCdqcmKWT/slgMn6qvRd0OMEhpkHG/RbB8rMHvlMe+09DSJ73AkH65ha331+0eCfdMXx5F4GFhZwWsw+VobcjHdyZiYm0IeuXtIJNoDgyqaO1jaOIQsckWfMVJdXT19OyMjA/nYqb+os//Z9+kopkuHzP7iKn8QWlkrzsx4MIh9VO3F3JE8pkZ6Ei4eOdUMyM89WV9a5WXW0d3bhzK8zfugVaHOaedqL82QW5iI8poNm/cNaxtmAtHR1ElyQXo+elZ6Ly0tZYsdayrMz0/mbK1ekkxtRugxWbLKOTp9bMLurOoOwBrx0Ft3/Qbqr49SDAmP3HnEyzD0qmuFvbZBjrd52lYWCb1v/Emfxt0FDdZ+8kVjj+Uve8JhLnPMZ9EFw3gZ2U6vsYicM7hocNwAvXZWf1dXluHbteswvzONALGaQVhq58d/qKngE8NlQdRKXRofilTvX45W7V+F3HN3NpTDb0lUMAnqDe65mMLitA2GmmLI6Nz/Hb93R0dWVbZcG1TzclkuDve2t6O/pTWfQSaIj+jkzNZVjPzM3l/bdAIoZM97b8hLaTTMbXRHaiiPfDP7Y5T4GAQzubTmpwbOFjU4mWHe51HnWRnM9zzXY6aae4itpZkZeThzQLifD5MmUI2joChF5z+trwRjzKzuxeVAVXcMXo6GlA345iIW5p7GyNIWN3YoRMJXtGx4aCTfePoIXsk4zbakFX3sfx1JZtz2Cfp6W+vD05XiKeVzpJs5wo9MZHK5DcNvjR4+S99wYWV08MYP+Rm+7JN8VQRfPnclA5BZ0evud92OwfzCzgXsHh2L0zFloDX9U1cYPfvKL+NM/+Qn2GAcYHvRlJrGTTFWaGwN2tKyptdQ418bLj7YtM6mlF3RyTP3bPSD8W2fawGQ9PO9KyMHR0XDT7U1sjlmxZr26AqIdTC1i0T7q3Dtmm6tLcbS7kSuc3Bx8Zm5SVQCvisnTwiIL2m1xiTqk6BTNo2OkzuFQyrCDaVDP8/zNc9Srnu+74CXvqKjxzQu5xn6Jg/Le/OZb+ZMGBhfyefyWp/P9L6/XFmGXR3AAxeVODEuvBmTbgJUZ5bQoj3lXa+XifPGOtEkGG8wW91p1RtIQJ9JJTCd6lM/kfc6Vr6WXuMRVXJY5NbNO2mfQguMGolJ3QDvHzoCjtDATuq+3L1fyGOhRZuRzSzV4vpMBtsdgkJnhPiMTfeBVZdhguXbUsh+pK9RJYGvp6Way3sMsZvnCPnS0d2SQRl6XT3xJA/uSNot7SWTpKe21+eow7XliBMYwS//QJvebShzGyVnaDdpaZ9tx13fxuU5igEZTj4rVTVJx4ssJRQPMfehYsYrXqrt0mM3ezklS+myGpPhRXOeE84ULZ+L27VvI3WP6jb/ii/MzacYABbyagQmulU/kTwNgyT+01Qkc+yanaaczCMYNKjg/g8C0XdYpvCQ+BYNyxgeffBaff/k1eK0xDriPN9EXEheKsQ0i19EesWEtvvrh5nz83l97I0YH2vH36+ChUrpkbXWTtlXG/Nph/Bf/4k9iuwIbsXcYS4uLuYdG2R+srGIzyK/PoZwYNLYP2i5XHDhM/j07O5P+oBtAl9Vj0JGxVxdlYI7r5EUnWJysqRKjwj/6CmKJJbCmL7GQOJqfsNGbsQyPL2G329u7YqCnP32zY1cdMAa1PFz0DQETB0oDR0LeUL7E1K7CkIJiOycPIWg+R3608ZklCz1csUMjiz1JnudvzrX0oLjU703IlLZrEizaj94Uc9qncr8anuEKCHxObRbHHXeDmfJBWeVdGTtgxXr4zdW+0sVA/yr+viVafY5lh5VHaWdgv68bf4qxVA9NYANN6jDA58vEg5Xl5bTxDx8+yP46Ka8dgCgZTFP+6uEVZU3Mqk6Qv9QTyr97LLgx7y78bYKNciydHPekDf2wPfKjb/WEukldouw3gxfF6urwLFdEmyx5lXswcn9L8/k8Maer4Azc7iBzBoppYm4OrsxrC3ymtcvVyf0DfTE17YTYeNK2raUtg7FpK6Bp7vehHqBNYj/b3N3VnkFFA45OFjtpZ0lIJxNrGurC1cLL6EInfJU22Dx5vugxsGCDq1W30BHr6INOMI04DXlRMqGLOtTVrLbVUmxOTslD1j0/f/586hqxuOOgPyvWUh/4fFGvm/7aNvGF4+jqW/GFe9eoowxC5p5btA+icwW8Cs/IeyaSOnlpqSh1pvS3/+L1es6pwPfYWttI7GSJH1dPph6HPia+aBvcz0H9fXi0G4fQT5/Mkl5iRkuBOQmdGfC0w0kMs+M93/E+gX93wabiRnVtrtTlGuVU+wV7Jn/4ZwZaOZAVI/yZ54h5c8IQ/pEfHGv38soJdnwnk4m0rPZTC5x4At6oA1vhKeYkiBNA4iMDwNX6jzxMuVIO5BHlTX7NQCp9fvjwYWak2x+fnUlmjCPdTTWA9uQe2jozzfEB4EP1rQFyEy2VRasGiEy9r29pJk7ZBidq59zwXJppJ/Qp9e+0I46FetaJzz3o5h4nrix1P8aWRtpXic2l7T29nTE2NhCjo4MxDEZwNYnJg9tguv/iv/xn8dabb8Xf+/2/Ed/77hup67Xzbq6+ueHk8i4+6TaHLaHWhm5ajn/yf/5P4tatO/E/+ff+nYLp+W0bXpDfjIkkxkUHz+NLLy1vxL17j+IP/uC/jRdfvBv/i3/0H2Z5mGeP79PP4+geGoCH3ANqFazeESYEufeNq1w/+fhB/O/+o/9DvPDi7fiH/+Dvcu8dxr86n2OSgOOR2OK5T5qlYNFbybv0o6YGXkF2LD8oL4vlPN/rHDttinrHN1Yz2+HY5IoC+N3fnbQRl6Su8p7cw/PUnTKtY3xqP/OD/2UwHJ727Wkn9FOdqNxlUhL/1OPugeWY+vyML/L2XsZJMzmINpooLYZUHnypR3L/yYqaePzkabz73sfxdGI29o/hgWiI+taBTOhZRo8lZuF+tTXwE7RxnEb7u9PHLLjBxDT3VTNJZR3ZXMMOoy/1ceC/Y8CJiWZOdmr/a6rr4tn4VLQ21cSFyxej4k//yT8++a//7JextIejp+HZm4rb11vi7qWxOFw7iQ8/eBYnMFLn4GAywu4+iqLFkhxtADFAUQVE5cHHCII75lvbEImISozSwJlzsbC8yIC55KgYcuhWlEHBbfnS6EtACaQwGPSjZ/zCoEL9BgZt/MHjaARU3b14Lt548QaMtBXDN2/GCYBsASV1gGLOoBP30JAJFh4+nYx3PnzIXayz68wbQk1fZDzUehzB4B1NVbEyNx4f/vLHsbe2FH0Yh+vXruJEr8fTp0/DDGEF4trlKzGMEfyVb9yJzttjUWd2DM6eAbS9p4vx5//9D+Kbf+/3onNgOB3oQ5jC7BV3ezcYqrOwtbYSddUOZrVQjWtVfCpBDKfGUSFgIPcQRLGaAa6TPYwzRr+Wvw82AT+0eXZ6MuoOi7JL5Y2CSOaif4c4Oks45NYxzNITGleNequb8EljmBvCu2lfI8cMThiQ/ekvvoonE4vpbJshnvVsYbwdtNjnXz7MZSkv3byM8ChAOOAI6D6YpuzE34Aj3s6QYZhok8H+yeW1+PTxfFTDJ80ne3Hr4kgMohz2lzZidWsxvvc3vxntvS2Ms7PnCoPtL0bsL4P90CVNAwogM6RQ2DKNilXrz9nQB4XCWMt3Vc6GIXB724DWVMTW55O3BNcqdH4ziwchWDupip7Ll6OKMdzbsBzSdqysLUfj7mbWrzPAaSkPMzQNClRyvlkrZfmcE0sls93zzNwweCQoMPsu62NhdQQ58r0GX6XFAKcxtkacgX75SiVnaQsnZfy+t3cUK6tbMfFsKrMqN7c3cvMgM4c0IvVVpX5pY1tjnDs/gmFoR/EcMj6tOTbyjgEb68HVNraigFqSBslp0EESJ6ii5ZI6nQZoVYNyM+ArgKlEBtV6x/Cv2aEZ2OYag/c1ZhpiHBJQ0z/7lhlu8Jn3NyNGZZSBbWSntqUzKupbfRBg1qwSZFolSROy9AEg2nvYjgJI/apHwwmpDw5jG7lxVYy01lEwY9qfBVyW1DmC551VVzGbkWcmhQ5VDUrTsgquvNjFWcjMSMbbGsW70PVobzuXaR/vo+zhsRqAexXKyckkg4kG/tzLQW6QVgIW264T4dLVw41SKqUeZewEgg6hDmkaE9vHuXQr26i8C+YluYrbc9wQmMHMe9lPl2qprJUFHQNLT9lnz+dmhY/rbL90oi06zp7D7wIO/udjeWkIq6ERY8jvvo7gXzNA/uPv/2fx4Itn8fKdu/Hv/o9+DQelnoHgvo098Wc/fT/e+XgymjtGMT4GBQ38ejv4htuvoSuckV+0Dt1znhaUS3ONs5vFCsZc1cLgp4GdNcNyYgIeKyW5bHnu+/IcYOlACs6sdWc/dAwFldJlElDvSGQdPvquzB1xTmevk0cVMTkzG7MLK7GKs6dT4YoyYYCz8tJex0RZEbjZDe+bZPI78ln2C6iKW1eu0MeDmAMEGujV9Bh00eiv4mhYmuQyjvzoYGd869uvBOou3n77feT0ODYP6uPZzHQu6TRjcni0n35WxJMnz3CScSI2V+PVF8/HG6+ci6Od5VhdWYp2wLgrBGrRQ65SMPOWwY2tPUAkY9TGs3WcdZAsLaF9tIa0SyUFdukUIHvr66v0EweXvrsKzWWejv06Ovl0I1KDFgZMXB6sXJjd2ImOT7jEtWZ4uoLP8XODOCeET8GVQR6DKf299ImxXpxbiF4cTQM7bnblxKn2do37WmP1CL5dwUl9NgU9aC9PzYkK5UZHqobfWxvQH8ip9z2ExxUIP0+zBdUlvhwn37ax/F1kRn3qq9TdfH6cNhjIKCDLZftl0iz/8WltxiMauAZ+2dnaj4Ndg0MFJK+tbUZPz0Bm3ulocDrAvOCQDEpyzwf3HyTgggXRkTyvrjr3ojDgbr9McLCkwgZ2xxqZMrayoQOnzbXJ0tk61TqWlfR/an4+V3Voiw6s7c55OuiWgNIu+NL2qOjU3dZ2la/qoGGCf/jFAFlmwQhsaa82Wd7wJc94P+lcq0zxt86StPa4AN8x53/JawYYpb/javak2bSCXcfDsZ+Zm81NKyeR5a2t4rRoY9sba2OwtzX6Ouri8tn+eOnGlciwA7a3rc3n6siiR7AdtsUA3RafXT3dudKtFczoUlfxn1lnBm7NTtTOSlMkmWchGzjUTgpaluuYQRqfnMySPOKCDeiwt6uDjl2EtmpB9Yrj0lBnoMl9nNA8CHYukaXtOvUGHsVGTqKpbw28yXQ67sqXZRBcsmu7XbWhM5+rHjhPnWxQQkdT3jXo6uSANNsH8KvzZ1c2Y+uoPlb3aqK970xmFD+490EM9bdEc91J9OgsIZ8NTa3oTPWXy9ClGTYJG5R2EptuIN/sP7Op3HDU4OipXLjhroE3zxFDjI2Nxr2vH4b79bjZtyUThgf70gl/8PRZZv86cdkFL96+cS3uP7gPfzThhHyITq6L8xfORxvtunDxQtauV5f/d3/8p+BAxqN3JCZm5rP+qxnz6+jG2pxMs96vmx1ifxkfabq8sESb4Gl4pzhoJSBhNqO08pX7aUBPNx03AUf66/jbtVzhpXPIvfp6B1JvyZsmbOzuwFsGjGBYHUoAS4659HcyyE0knZi0Leo+dYQ8n/yOrdNWyjfqpQyqKqAKfkqAFkddI+aE++hD2nF/4RSPpePoqTRULOJ9xT4ZXObe9teXY+R3r8lzeJ+Om3zY1tacwQH5K/EK39vboQ88lxMS+ZB8TOFVeFv+9LB9VM+Mjo4gam42iaxjm+2v2ehL8wsMf022AAD/9ElEQVRp++WN9CP4bp1xS7moB7IcGK+c9KA/OqqOle03I1WfzXHKIJPP5KVeMkB+WlbFdjump/0Un6hTbbnYTnurDky9zfXePyceONdl62XlzFZe9/wRecz76rwbtNJpF3tKE/W6tPRZBvPMlM4JHa4tbS9+iZm4YmyDKt5W2c7VDY1lJZS6S1qrl7yPq6QM8ktoesI9DqLpeT+Vc/WuffFtEMnnOHHuc7WV+qv7+KPugzY7Ox0/++nPUq5zrDm52CiwB7gkkzlokxOc0ly9nOfxuwObXznfAIT9Fdc4AekKYfnLJDBre6N8OQ+biu5e3dqJ9S1oZn/EatzLVe5iHNtoDfsK6OIguPS/vvIg/uHv//W4eGYQ8+IqpDLxn/m56umj5vg//t/+vzG+5F5m+EdgPFd46ztKA9srVrcn6snSo0JnA2hZUow+mCTR3dmRmdUZjKP9qDVoXGTD76evUrJVu6u94xk8ZwNZlnO0EQXvw/f4Alvo19X1zWjDP+rt7En/4HBng/HG93c84JlKbi6edHVcI8ckrwG3xIXQPuW/PDp5zExo+d2NjtVDrvbOySTopvSLKyyN5Dhm+SjOlS7ijqfo1WfPxnODfzOrtV1FHlyFgk/A850k0yYrN7kCLfWKkzLV4JGD9EO4IPnFMXTj7SP8KHGEK95SdqCRGLinty/5xomCubkZWmdwsvAhHUenuplwxNTUZE5uW8Kju7sTbFBW9igzyqn3KFhZ3Vz4X6ysjKjr5B/LitkP9a98aTsNcJ9+d3PWLJPKP3W8/2pqGpLuuQIZebbUkePXjP7xXLGpsQvt7O7OYXR09+WmleLYWezLFmO7tLqW54lBW5qtRS7mVeY3Uj+ovxLXcn8nJ+h8xmzUk469pR7Fca5cVec08zxXzcqbJnl4L3kMzyUDr+oCJwnNWK+zcgDjvbHp3hART5/NQtO1LBenrswMYJ6rrXIyRDZ2TyNp6r55uWKFC8+dPUcb99N/hzR5XW9fH3TCVkBnkzHN7Nduu++lxzZ5jvZf7G5gLye4aadjZIxDfSkfOYGkbpBmrnhRLztOPkNa6WtBjDjifUgbXJFpOWID6cqTOtDJF/lD/999Noyj1HGvxIacu8/v61vb9OU0cF10IBenfFs2UVtIU/LlBJQ4IxPOQMa2OV/KPF+Vq8RYHuI+WRoYvrYP8oty6PWlzJRB83r6atnCUkpJm2gyg/sSGkusq7d0aWVOjtCJ4jPzbPlbPa29RWOl3shVPfDrs6dP0m/S/xSr6W+rl/xdDKP+0RdXLo1x6A9lgiD9zSQcxoqeZB+SJoyFttLkM3VFxmh45ybP8Oro8EAMgW9MkjJpZW5mJhawzQsm/qJbc7UwegT1GN0dnVlBxE1+a2uRo9pjfLrmGB7oj2tXLqce+c/+0/88FrEx/+F/8D+Ob7z0AlhdTA+PYG/q6pzMb0594cbZxsneeefD+H/8P/+ruIO///t/53fi/PlztJw+okuc1BYn6Vs4bcwg8K6Jz7+4F/+X/+T/npMUv/rdb4ITL8bG2hLYrTUu3bhuaj36FvtHo7Vjh/RLBn/0ZD7+t//R/z7+1u/+jfj93/tr9HMmJ7/kY+XUyXwxfQt2XQXjeO8xltJQXjnEFsko6kbpL80TA9Mm/1YO0pbylo8dY+/Bn4zBc1sq69HvMvaMvj/yzqovfuVfelQ8w4knZabcm75rd+RRfkv5gI/EjbnSkmfX+nzP4lOZUW7VQTv4wd30y9KQ6jxtt7ya+h86OZHiffx7aWEd+j6IX7z1QUwvrCFDlikEf4D/bbj2OpMH+C5vm9Biq2u1n7RTrPxr3/s2mLgdv8wY9mY0wC816DBXiaiPoU7SsB5++Ff/8r/j+oP4vd//O1H1j//ea99vqjmJ+cmpmH4yESe7W/HKrSsw6XAsrBzEWx8/ie2junj4dDbm1+jcoZmgrQhhHcoUJwOGscZTjcSBUM7W8GNsomCswaaQOjgS30EQ7Mhonqvi0LiYGeBsowPh2Dgr4QaGWgj/NcPIGzjJdfzYjaMy2NsFQQ+itbc/KltbYgc+hee4F8acc7y/NT2P4HZnUQ5Pajim0HN/BKYEbDkPoh4fAGYZjJ31pVwm4YyKu/Y319fEujPkMKmENrugraEurl6/HA2jfbkzuyCRjsX24lq8/+77cebmjWhr7cy+GWgwI8+lMNkpGmi2s9njlVX0H+fMuvs8NI5XcHDnMSjTOLDTz2J7YToaYPzao7042N6ENqhObnEg+OHTIFxLe3PUtaAYaKdlY7boQwY+cXCsA+fSoHaE1WyGJmeioYkMIMNZU1eQWzb2PYq2jt54+HgG53Y7HW9nyJ3JMsgAH8fi0moC376+rlSAKWyCMhhbRasT0uju8bQN+IDyOY4d9O+jyXlUSBW0hH6dMDVKqGKf5wOMR88PR1OWkDEww4Wii/x8/l2ul83zkGNXBNHgago8R6xNt5sZhggFitZyT5Z3MQhPx3gy18JzZiSl8HJdKYmBE9QgeDiK+YnxWJ+ajorNncDkwGMINedDmpwVNEhgEPeEdvtaXdvIpcIGGFViBjshBcrHoFsDCrCavzmffqkIywZLljvajbWt/djatF61NYRXcJqX+FyN+bnNmJlZjMnpqZiYmkiQtrG5wnjtYdAjBke649Ll0XjppRtx4+a5ePn123Hn5esxPNobvb2d9AWFVAvY0hHhyTU19QkArKFfXY1hh/fdsBe1hlw1ZMA4a1trnHiAGdzOtlqyJ0u2ICNH9vf5eKScPDfkjo2GWj7a1qBA11R+KknoqcIVrBwdq3J4norMyRv4/ZBxEeBkhhSywf94pooegwEYcewO0T9Hhxp27ss5B4D47c01+mS9azOPcXRom1nFuhmWarBcixM5AgQVbQn+yYuRtYDVR5YcMyPUmpCWHnPTb59jwEqnEFece/B/ZVJZoZ1mndrXDM6jeOU6XxquVGY8xGBdBfoiHXn0oIGxdOz4XT6TZ3Xq0omhv/6tDky6SmLvlAaNZ3PAJbzy+6kzUAITnOV10Er+Quy4zmukgy1y7A2+OmFQZFz5ScfGh/gMDTnXv/32J4CFpbhwZiRuXD0bDU3QivasbBzFn//4PWjaFJsYYNADbTEzR94QLDfn6hJBtJkqAnszAZzsE5AbFLBk1/LqeliiZW5xHh2iI90Uy5wn0NHAasBOHcQMMtQaDJJODCu6xOCEQFp+0qnwuBO36iQ3btxE3haRwaeAprnlVYQb46ZTr8xqtPkUTKd+5xkaSOniO2/GSzDoWEh7HQUzf23L2tpy9jPt2vNz3QjObP/erta4eG4wXn/lFjpnGYP9aSxlKbAenOOjeDo+zt8L2D/sCfz88OF9HncY/X2d0dfVHE3IcV93e5Yh6unsQifW8a7P/W4sz9MEcDVAYOaPYNtggoDBlwFLgbZjql7W4bcEQUdbR/KSb/WQe5n4ae1VX8qDwQ/H5jTLRRl2+aY8qiOp7JoNrW4sGV7QS7sFXdUPOhXWCHUsXBLqRPoy9F9a3cDpZjwYl114a25lPRY3GJdJ7Bi2340DuTC2+a4dyX/cN/VpyoHLHc2eRidA+xwfXilHybPKiTyszi90SL3//O0Yp3KHJrI2V/LvVL58Ypnsc8ILFuCtfjYADh05to2t30K3aANacawy+4r7VqJnLIfT3tGeE1tmyWUGazrdvA0i2+7d4qApfgaY5TMDwfKwjrMB4A2z82iPk7++dc536adZMAuMH5ohx4gG82zaT9/lTf4MV2TpfBrQKDVKzZBsRC8bUDF7EN3IM2DcbJ/X5r4b6I/keb47ztJXPnLsfflbBhCQk8yI4e+kJdIgT5hdmllYtM5xkt8sI2RpGoOzLhc2+8y9f86ODsbVcwNx4+JwfPfVq/HClbHoqOf52L8enWzshpNUZr450aROdgPd3sGBzO4z6OfILoOlVtbXUscaADBwYVDAjJll6GTf1QFzPP+L+/djwhJ1XKe8T8/O5uSEm9yZtdrT3RH9Pa3RyN+aCjOnHO8dZLgWnNAEL5uJKJ3th6sO1D/KVOoN6JS/MU46rQaupZF60BUPZrs5KSEvWBpK/rf0lPztwFnD1ox4J//WwBQr65vR2d0bXZ0d8cF7v4y2RpxMnMFW5KO7rTuXB2uPsSQ8w42e0U3wRZmkRQ6g4R68amKKttOJhA3oabaybZyanEwZ3gInGpzp7O6KL776OpaX13Jptn10okl9NoseXt8wIQFsgNxYa1uMYnBiYnIafig1Sfv6+nAmehLfWAbrsy++jP2K2qhv7Y6O/sHoHxqM23deiHMXr6BM62OfrutguvRYp9msMVdDZuYvtIGzcmJKWmamKjpAPeX9/W6A21II8nUP7T863AWDgS13txIzuPrzCHxgjVmzsNXb2kUz+Qx4ygvq6SpscXMzuBe57OzoAou7XB0nrK0tJwKcWDBYss2zza41KC4uM5PTVSHKr20yA9PyTbZZPaxD59vfpP3GFudtun+GG7W6AXLZ10C96zV5HTx5mrHubwao1AnqY2XSv9V7BgrMBnMM8rnwjjXqtV0ZxAC7WLZRH8s9adyQcUX7y+9mRm7QJjegFne4amOHa444t6xgNSsNNaydQcedyrp0SJniewmYmxDkCpaig8VM/ubbQLv6pxF+NQDqDS3zIz2LrlVu0KfoQ9tqYMas0Cw3IT7DIbYfqZ94ZykTbZb3YQzst9fmRD4DabDN8VRXgHCSDuokdZHm0PPXkSnP3US+bJ8TgNJMvGIChVnoTgZnkgXXaGdMiLLUmHpP7KJO1G4q41nGhXP923H3GbbHYK+2xmQGS6etgnXU/bbJc6WndDBzWKzY0dUWb7zxemb3v/Tyy/HKq6/Gq7xf5vudF18Au9+Ma9evxyV+v8L385cvx8UrV+LCtatx9sKFuHr5alw4fz6GR8ZibGQUx34wupHF7v7+XC1mwNgNQq3j7z5aVfR5CbyF8kv9aHm8Kj7r6E8leqOm4jBQN/hezXH1fF+8fPdqvPrC9fitX/tmvHT3ZrS2NIQ11S1N5IpJ/Zc95OjwuDp+8PN38fudtK5LHrJ0iIFig5BOwmjPLN1k+SjthRPOECVleA+dKJ9pT7rAOo6BvCLNtbfSN/nLZ/Fde2mphGP8dXWFWM6/N5EFg+yOmTJvQE1+ty07yKyG3zEwcQ2WS2yhrydzZOIg7Uk7wdvnpE2jnfr/vtNP4NiJ/N/UlBn724zvLnJp0N+VBW1d3ZlgIvb2HO+n7lcWbI+TRvZnZV1sbAKBG2W2ooeasiSZAWH535VLBjV9GaBzMso2qrvVZcZCnDBUJ7jptrxXyzXeT/kUf/jSrje2mECxzz0sT4duODIr/ZBzAjlviuGh7ujpaUaXOk41cffu9ejtcc8Ps2vdGLUmbaX4yCQX9a2+hLX2s8wP350YSwyNfFjy1LHXJkk/k1NK9rSrbvClsE1Zg5oxVsc53vbP1QbqVcdJ/nJfRe2i8qt+MvGOVvA7Pg202Njai4HBEc7DVi2uoAsqordvmMvFospzIz5gF7imhd+C753R2GwsCnrwTJNVXFVvOS0TJUzsUmE1asORCbGSL8tgpm/0fFzVq7mnJBigBSxeg4/oJNrYhXMxdu5itHf1Rlt3T3zjjW/HGWxeveXquF4MqV/svQ3s+vcRbZb3xS/idqtDYKVyPNXRTlrKM17jikHtV+IQjqkj1XjahOJHO3kMO8NfvpIHaLMyySMy2KrOVgdpV9RVuVqJ6xJT0y/LyLoPiitXa+BF41ENTS1yfWJ6MYRUMaht8N2JAqs65Oa/jLUb8Kb8ck5O4OSV/EW7fRVsro8KH/NcXznJxpjnd9qkHPryTAXZ35Q9sbT98fnKYe6/xD/7oq5Qt9sH9Uv61NLCseI5+tbFzzGOWJJrCr3Qy+iATJjgemmZq1jQleoG+6m8GQ8ygcO2ilmcyLOcpRhI3eREg3rIeKGb86qP/Fu7qW/uii6f0dTopt310FWfCjrQGX3JjMVAm3Nnz2ZSiJjWJC5LTvX09GbZUCe8xEfuDaQM7B+cZFzJ0pNix6MTn30CNpuLz8F0v3zrXdpfEb/1m78R166e5171Kd9tbdznCPu0ughN1hMnGhPS9zbu8cs3383+X7l8gb93c/Wf2D/1JZ/6BOLfxBtoEldS/PwXb2Uy02/91m9idzpjHn9+fmEucfDM1EyMj09gP/Cdoa940omL2fnV+OnP34yXXroLPryekyf2tbu3D93TltjFJJ2ZuZnUF9JSvODA5sQgPOE4Jwb3E3pmEjPYWJkqvqEWoqy+NbHUZ4shfRn4T17lf/Jdcl3anRyU/Fv54tb5u3yjTMkPfM3x8nxlMk9WR3Bt2ix40riim147ySPP1je4MsR9lJqLztvehYby8HN5yP65+ka5s4xcmfS9eOF8XLp4Ltrx/bc3lmN3awmf05VtxqJNQl2Pg521XBVdVbETHc11UYe+rq48jF95+U586zuvR3MjPkQL2Ht3MxZnJqLiWF2CDj5Y5l7rUWt1CPzzn/3gp3FId25j96vOd259v7WpLl66cS2uXxiL88MDELI2xqdW44PPxmNmBUNV25RKw+ysxqbWBAXWgIKKWe8UKxDVfDeQKnGw4Rn46ertTYXiwPhyMH0b4FcBZ9YHx32r7HKAFBgpD8lKcBpnAQKapdQIQ3a3tsTYUF8OWquzpDDfFgxdWaGDCFEBGzpwBpYdu8fjsygRmUjjzjMwDBlQyyFBGUKkChzZ/S2A+/pyAofNtRWQxQ4GsieXmruE0KXznRiTnv6uaMeYmlHUqELQymwBELYxVBcvRj3OBqOcytbMbvtudxClqD7a4Q1DrCzG3tJ87C1Mx+b449ieHo/95XkGZz0acPpraFczwqpqzZIH3GsbgL+DkO6uWnaItjOAZeMUeoLCr0WB1qgwYMY01JxgNrSTFwJV34WxFSKNt4YQcAFD1za1xaPHs7lyowkgZ4mOArpRuIz7PIbX5Zn9vd0pABxOBQwhcb4A6rTX8dSpdDD9ydmuSYTfkHsHoHKotwMHjmcb7N/bitELw7lRcI5BCldK4PM33yFajhFtPTUcPJZjKAaUmRxiuZ19nAezccsMNo42zlXJdFSoMXq0I50LV3Z4AxS2TtLywlpsrtJfFEYHtGiEL1Q+ZkDLKzQg3OB5Z2cfB8zMWOiJ0AsO0DcFVNoG7u9yc89zwx4zOSxtlA45wuYGvBNTczE7t4Kzup/7Xjx9OgG9n8Ts7GzMzszihKygFCrj/IUh3sNx7ealeOWlW/Hinatx685ljo3kTF59Pf2ockmowU0dI4G5YMNsFgPFGjsDUo1RU9/KOfUMRqGlYErnyzqSgjKDosqK9FXRJnGhmRMbKj1NsDP98p5jriH1qIEqgbIg22XJZhdYdiCdJ85JJcetdAizHAF6QjDjvSBWuZcy7iP57lC7gsB6kW40olwhntwLAHiAA2n5HoN/3NcldJlNY7Cffu7A//WtHQleNADuCWI/zB4oNTiRIYCR2dL+bZkGszgPaZuBTZ9vfUSdxMJZ0sXNfjcSwLs3hLTSMU2+E3hAc1nU7NJqZCN/gW9KMB959dkaDw2Q/ePcnNBAT/g8X9IomSgn21w2vgd4KQ6xui83mvY7zxCEcmYOT4Ipjnnpqf4qG0+XAH9OaHF9gh5kLZ/9/Pn5hX7+4mdvxcLUbIwODsSt21eiqg7D2tAcb7//BTofZ7i+LSrRa3t7Bkt1NAQ3hU4z01MJ7B88fJiAfR0e56cce1vkKiYN45qBu+cya5agzrB0cfIss+y5yIwi21oCBvAgxzLISD90aKWRjoMBEHl0fnkl1riPdVN3EqBCX3jQR9tfwbM7/ucYcj63zbHSUU8bIjF4ZYDb7/CUOr2/rzeX6HZ1tsticBH0V4/y7BqcIieQzRgaHuiKv/d7fy1aG+Fp2KW3vxe53Ymfvflebn7tJLfL79rQdR3tjVmb3Bqmo0M90Y6xH8bIXz1/Ie1lNQxllntnh8voywa46omsQUub9p1soR1ZzgHaqOcNyi0sLSZ4UjfPzc3FyNBQ9s+SDE4Al9Is1vhTPioz6GVmkfpcO2SGguNoAFeekBb203t0dnUmEOSxhXcYqzIukRnJyrP6Yx07N72wkFn8UdsQK1vbMTW/yPFtACr3lg+5SU4WKy/cQNZzoKwTK3gTpDke1s406CbIlxeSyfMlT9AO/nf6dkxPP3173yzb53nyEa3zMW6mWgILOkglAxEjz3GcCRxZJ7hbsTstACV1QGYM0zcdd0FZLvHmTrbdcVmF7zKgAU3tl8rNcTC73lUolmFx9YX1vpc4134bpPb5Bgizpiz8LJg28OdkddbwxU5gOuhTwSluQpdOFHTKvnHQQEfqWnSJwX2DeGZ36XgbbLGMRF5CWwW6ZimVTBfpYWDAYKIrrQ7z03v6aVai/CDOK04V7eV8gberEXODfvpgX1bXVzNzfnvbbP5DcEldXL90IS6cc7PdrriBzfq1b74Uva3YkoOyfwCjDNqBfoxLLc+St8ysrcR2uGGhNPctv5lp50Z87TgUYkqDAKf1pt3k2TFwFYX21Ez7rKFNf3bVBfxuHdG+LjBZM44PfeuG1u4dok1xkq7wjNn6lumL5DcnHnKDLfRD1iaHTsqB9DfrSDmSPgYJDU5rH3XU5xcXsKPaIejGPRfml3J5/C58ZYDGbOUN8OMSz91Bf27u8DfyVt9UHUMDHdBtNPp7WpB/yxlYm7U7mtq6ssSDTrg8kjZDPQRdzBwSjxpksZygGM76uk6WmhCjo2aGo/xp8NgSUT29PfF0fJKxxJGgHe0dYFZ0j3xrkNtsRZ1bN3x1pYkOnjhCGps0YVDYUmFl5UeRg8npxVjZKeWI1nbQRdBjG7zT1TMQL7z8Wly6ej0dy4WF+dhYszb5SiaZJGaCvupb6W4mnXra8TA4Yj90KHPyl2PiBAP6TnBo25RZM/h1styLKnUzjC2+tzzdyaGryuAh7R2/al51/hqb3IyvKp1pJ+2kyQD2rhddbyB1YHCYtvdhr9rQAU3pN1gGR33Z0dGV42/QQ2fWAIABFN/yp4G8oqfd0NcNT9vyOeJpN7r0nYEe6Oc1tsdM4BJgNNGoOKjykyWTzHST37VVDrzH5XlxnY6jgX1l2UBjZnnTU1fGiHHU9cXZbOTvUtLJia/EOhzTNpp5Kb/mignGQV2pwy6fG8R3IsDJXO+rbrD/PlAs66oObXCW6uGYmK/Ut69NnSlGEmM7qW8WoeNgoEAcXZ7laqKtnOxzktlycX46oS89vKfnOWm3sLiErMrTpf/6T9p+vnI/9DTPsNyZtsxVKwaIzTrf5wSvd8LJLNStlA90NTyqjZNG0ld9o91wg/piHwpe0zhJ60PaxS3y3dTcmk66zyiZidv53WMqEdtFY7nv875lOw2i1sYift1PfvLzmJq0Dv94PHnyJJ7xOTk1Dd6fR0aWYhZ7aWDASR7v7couFbC4WD0sNnc1Vr18yLsTHNADPinvjuhqR0fhj8l3aysL0WUd9ebaOD/SF7evnolrl0bi7o1z8e1Xb8R3X78bf/3XXotv/crtuHZxJC6M9eWE47a+LvLjJIi0wNrQB4M27Uhebfz4rfdj6wApdJDkGcbVTG4x7Okm8dJMneSYaYu0N+pmMYb0ySxpeFb9WlZS1MYW+MFgGiTPcbJMSOJ1cGbB1uAD+EM9a+zA446buEG+MMiu/rHEinrZCcRtxsDJUIY79YNtU58YDNWH9aD6uQ1daIlTAy4wMVjFrG4wijzAeSfP5Ubd6eSPCKKTczOxjXfyE/xlgssKtt6JPvnBIKnJF/bL+t9miTsh4t44kk9Z8rMBHameF+uaLJClLW1elXhHGmj+xUyWqBIXgUFrnHh2Qgl9ia4DxaAjXLlmffEqdHVHDA+6UbP12pvRWwa/vN8x+LEpy9i46uvweUDfuIiTpFmvX5wCXSSRbTGpxz/kZXWy78QxYhV+c/LSY6fniTUMpCrnbpacuoPx03Y69paigWr87h5crlItm1ueP38pVyeYyNDV0RMt8HcHdqAS2njrDATje3RgH/XVizw2pq3itimLXeBgf1OE1SligxIvOoImfejVjrSL586cj97e/lz1evHCJfjQlbHt0djaHnWN6HLa0MZzLN/a1N6FXuyKilqwQn1zLK/vxgY+fD3nDo2dT7zrBFhda2d09A/Eeeze8NkL+Lit+NuN0cozZpfR17SrET2jLloBx5gh70S8+tPJAdGZkzba8vSFsGdlRYwIFp8JTGM/5BP5Q7prMyAM7KYf7sSXKyEsWVY2C/Z8kxgcuyyPhy1Qdg0yOx5OmD6ZGIfv9YXBYNDS42I9sY9l0krgtUyAKgs5ccyztBmnulmMon/AgcSqtq/oevgUm6xOVZsU+S7JZ+q0xJi0TX6w/cqNPr5jKs7U/ihbnm9APnUEp3lukbvSTn09msM4Gmh31aZ2t8QSbZ901KbpDxngzlUntF26eL3lZ6S5bfO35Hf+7zU+JwP76CUnULK0Hz/aI2V5aHgE8pmooM7e5ype9N2Jr8amlvQRDKDbQ2MA9dC3B2yaeKutPdwPQdwnprBqw9BAP5hCrKnisnwNPIGsS3/7v7q6kX6hlQs28DXnl9ehmRvkn8SziacxNTXFOOOzQRDxSie2wQQLn++KEyeun05Mx3vvfxx9AwPx67/2BnqiB10a6C7uvb6SsSrHwHHNyUjkVzv75tvvcs+W+MY3XomBIeQJfN7dgzxi+588eRoTE5NJLxNgxF4N8OLi0kb89Ge/jJdeeSX37Ch19QvfKKvqAzeUt7yQMqs9dJ8acbRlcU12aUGWclKLwddflB+0Ab6Kn6+dYszggb8aT0n/H3rr98KNKTte61h7nr/rB55eI/v65v/5d3kZO5DX+eSw3+WO4k3ZHvUqf/GprRPT6htZycRrM+7CqepI8bpjYJL6Kv7iKvjGOIj7KxhDacFfuXLpXLz60q24fGEkrl8ZiZdvX46X7lyJl25diTvXL8Stq+fi137tm/HCC7dSx7/E51effxRffvpJrqpxQqpHHAsWOKRd3t9nbu9uwesmbEf88M9/Gosry/HqN85E1f/8H/z69yem52Ju8lnUVgLkaqviL97/JD794lmMz2xFdVNHCpNLfjSwzSo2HpT17wRQvu0oREwHmbfG0ZIRXX3WqN1NRSUhZHQJKHOX4H7SMBnCAdIpkJgeZ8y4hmP8hqaKTUCvy/E6APIj/T2pEAz2VxmcdnbzeZAjBcZMEdqlUXjwZDp2nNoAzHhTM1yL8sLxxbmpOkax4CQd7W7GxspS9ODs6NQOm0kBc6po61Hyjreb1B1XHcfItXMpMJaB2Aes7S2ux+MHj2Po6tVoAPw79AqCDCe4P9nfic3l2VgYfxwr449i4d69WHz2OBpPDqPqAAO67YZSLq932QjMXMl1AOxcZjM/FxuAwyPAlIF8g2V1ONy1gBKBkZTLmql7R1nzKVUTzGc5F7Pd/VsSGhxQUcGn0Mrg/14aesfHAPHkzGqWxBBk6gyrmOV4Azxzc4sZtOjr6YKuBtIZa9ELRtxg0g7PcsmPfKASVuGvbO3G1OJaArOulsbo72pDAcInoHIz+0fOD0Vzq8ZJgEcfFNJThvBOfrcNyQ8KmJ9FeRzR9iOeazmQ/S1nwtz0A8OMklLYdbh0Shx1DYrjbjaPfAmLpOFxAstsoHQqoKvnbBm03z1J58CAjFlwZnE482rQW77XYJzOMuoIed89wLp7U6yulQDF6gq8tLHP9XuxtLwZn3xyP7784mFMzT+NmdlnkO0Qx7Mlbt+5GC8DyF+4fS6uXBvBmHShlDujs705aeVKEIPBLpNyAkPnrAF5NIhfDRjSGddRcGZRReaQqFij0ozsxjTqcCjnS19GEt4yc9VahTnxpsyd0pP+qsys7e+sNB1OOcjAKCZfB6TsHi5ogaf5RACSPgZxMkDIOTosBjQFGmYH2J4E3ryVM7MZvGPO3NKuQ2Q1y01xr4PcPGwtgXIGeQG+dciEWf3cNbNtzGisqzI70IzCk2gCjKcxF2TQB2dgzdgQWNfWu4dIAVQJpmj1gQ4EfKv+0AlvQFHmah9oq0yXbNRVzle+AM7oKYVfgCsYgcQpmxuMtZtNG4AzQ0G+TGUvvz4/Xz0kLctKAG9TjIXtZcC4RuOjY2pgXR2pfnT85H3GiwalkeJ+TiZwYV5rG/IYdIYBkzYaa+W7THL4PM/1eZ6r08apXPgeTtzC1FxcuXAxzl0YCxBJbB8cx+dfPcHxgb+aO+OIi5YBGmY8atSfPXsai/PzOLYrtLOaY1PZV3lIgC1w1AC2A5rtn0ED9Y1ZDOoNN75zkiWzl6CHNkIdrHH2rTzaTPtmzfvcBI/7uYzXTE6ze61xnplUyKyTNwYYko6VBjChG7yUToh8y7Vm9gnolNPT7AXb5qRlPpf2G2w3sGMGqWXODKIKLBpx2GyQgFxeWV9did/9m78VL9y8mGXYttE5vX3dce3m7fjws6/jwdOn0cJ9GqDl+bND4QagnR1uIFYfNThYbuR8jJM7jBPiDL3lzmgRvF0da4AuS4DxXwZhnUARvCcPo3cM3ij/uXkg7dH5tE9ugO1EgQFk+TUzN+mTS+ftZwaa2ztSvqUDB3MsBCnqf8coAxrQUdn0uzVam9DjgpXmltbkudwUkvbPzM3HOmPhcn5r8uvEmOGv7TVYYiaXDl4u64Wn1cFmbrsE2HaJzlx1Yya7Y6VddFwMwpyOk/xR5EOeLS/b5rHTV+IBXulCpCAoF36UT7RFftVWC7h9yaO+lTWD/bmRfE1Fgk8dTeUlcQNtzUlA5EF9kdkcvM1QyXbB727kKRi3/j435TwdzuOYmpnFQece9NlAgdcZcOwH0Gsb7Z+BzHVoZ7aUmYl76KuUaxouyPflc1JOON+XgQJtoXYnN5FnLLTplqmRz3dxTpQXA07qCmmZeoh3AcpF98jzOgRek7RWV3OOf5/qLnnCjSzXwBHWcjdoYyal49rUWBNjwwMxOtgfY0P94CbsYRzGd16/GzUne7G6MBVryKk6sxlHprW3GyeX9sFLbkypXXDyV23V0FxWwJWMtpo4YDxsvwG96anZmJ6egd/dXPkoA65OiLsyyICycus+Cr04UW5UONjXWzINwUK18JYTsMcHODubLi2mfxaVh16Zwc74oB2Svyo5Tz6130kvdKXyl6UcZBveBrDM/oJhE4upj0od58oM9FnrvkyegwUYP4P+bnC/Cb0M9uMi4tTsR/9QR5wH7+RqshN0JW2y1nNLl0txeR66wDFxUtLgNYITW1vrGYxzEzE3pzWjX16Zm5vNbH4xmhlaX3/9dU6AjI8/o2/HMTo2Gm+9/V7K7Cx0lPfcs8lAsSWmFhaXywQUzx+ENx1/A8oGJJUJs4nNtO9o64ytTHbYiy8fjsfsOnzV1IW97MrVW04k1GFfG7EX4ozR4UEcud4spajNW1pYZFzABeho2yqPGeyXvwuGko/FpWUTQ9th//kS166cz9JL4mtXkohTtanV8JYvcYn7MR2A2aXRAdgXeJOBNr/Mz5W9MlrQ9eoHHXz5X91vVmhTk3XxO+hnF8faOQ8dgIoSC1trWQdO3G8iizrRsSmTpuW42ERfKINg8Ky0toyodlxcfIoPU9b8znHVVOmjuqj8ZlDTyY70j2hflpJA9yuHOSEG/6sevEZn2RJFTgYYmNBBFzPr42iHdZ4tr2YAqZl+er9MtOJ8v5tFr26wbTr1mYFmm6BQ0Y1FL8jnZv6LR9TrCoPnZTAtz+HNNd5THWKii7ZmA70283zFjQFZ9ZZ8qUMsVhSXK1PaNs8XD4ifc3UFNFbHGWAp9XxLO+2b9FbuvAdMxLXgYdsAFhX/qbfFAq6YMqCr/THAZR+VD3WYdlMv3Ml976duN7jp/V3p4WSGfXFiTh1vO6SbiUO2z8mJUru8Km2B59oHdYD3y5JR0K0ee+5GvJY68zr1hzXBXeFl5vfKyhr8tZz4a2F6NmbGJ+MpfuPjB49i4snT+OLrz+Pzz7+Irx7cB499hdw9jC/ufRlf8f78q8/jq/tfxaNnj+IxvqNBg5G+rrh6fiS+843b8caL1+PO5bG4e/divPLClTg/0hXnRjuisxlctLcSDcj2/rYZgxtgMPgCG6y+kAYZoBYr72rjGnOl55/8+Jeoz1rOKLbIPUX0D6RBCa44keNmrq7YNLlHP7JkyTrRJb8q+46lPoSrvw3i6A/ot0pDg205ycl3J5kde3lCObSMrBu/ixnUyZ4jD4uHTLRx4tJx9llOiDpBKA/rAxTfhn88S9ssX2gjxSSW6jMZZR5ZMUDShP13UqUWm9QOtjJImKumuE4eV2fK/wZSxE0pzzzDmIi+gX6i/or87+afZlA7+SYd9Be1w8qwEwRi85RHbIS4VhxsTOSkUr3nJBo8iS+0wRi56rAaP7G+sSqD+s0tNdHV0xK9vU4QmkDQBM60VCBycayMIReuKMd2aHNyzwZeYi2l3L8t/0SX85muonDcstQq+luca9aqfVYp5KoD6Ox3/uMFLqF9bl7sODuO3s9xydVUHV1gnaEYGR0DG/VjR4ZyIlMcaVZvH8ecdL548TLfB3L/I/lAmy+tXT2oXdXeSK/ZuYXkM/1r+SxXli4ugXXXY2xsLBYXFnK8xbvaE3Gtf5vRLy9qN6cnp8ERZeXxJljVDOwFcOzy8nquCqiGH47pd20DuKi6Ns6cv4qP3AxGqYuRcxejo3sQvYLmoc/H+GUtXb3wSVscVddFYyf4D5k5rgXL1DVFW/dAtPcOxOCFs/HKN78Z11+4Gz1DQ9ExQF+7OqMXX8P41OLSArqjTJqI8xyLTH6BwilnYEa0ZdpL7aLH7V/aC+gtL+bfjI3BbEYx/UQHSbuhD+QKNO2BiXFiPn8zo9oVYLkRPmOrbyOWwsSC/Rvoaze2HB9GWeM5uWcEbZDXxbuJJWmbbaB5Se8q7mv7XFV04hf+Tt3AeTKaspJj6E/8njEdrxDTc1wMmP2krb7siy+xszEGZSUTeThsGSJjIMl70EzmVQepyy3J43GvzufzPtU/8qefOUmCbXA13ml2dl7DfbS/mdwAr6nH7aBt9f5pr7mxdsRVKq4UtByVsiM+9f7iMmXIoK/01O+35KKB/7GR4ZzksgyoesLVUNpvJ51oJljEDXrbs9SWJYocU3Wg9yn7MIklilzsgmu3dvAV8U8q8EPXV3fi4YOn8fCxJWOXaZCrNdsZc1fioYMam/HbluLt9z6KWzdvxtkz4r1jfnO/FROGymoHY2Vr62JDsBYDtbi4Ej/6yS+y5NQrr7yYugPy5SSUk3tDQ8Nx7vy5LPltbExctLSwHD/56V9kW371e9+N85fOZh+kj2/tvvpa/qkGr4u5MvCPHjDp6F//6z+OP/43f5b2aGdrN/nQlafa3oJVxO3FF8zvyUPlb/4rLxnAZ9JY8V76k/zzfGNMpaIEA8ffp79l7OH5DcpnwW5+9xxf+Tx/f94G//aA+jAfyfn6MqflQPM78uX4yyvaCstjyUh7+/IGuAGabW+scf5OtLc0Rnd7KYXe29ka/d2W3uyJoX5XRXTHmXOj8NFg7q/38YcfxA9+8Ofxox/+LN7/8GMwwcNcCWIMa2DkUnQOn4smZFy7/c57H8fE7Hz09+7G2NmFqPjx/+d/BgKtjceffR1nR/tRalWxuN0c//QPfxIPx6cYkL7MMDSgION39OC8dqgYLH9AZ83ENRgI4DFoqHFfB+jVd6LYb9yK5Y3VVEIZYMlZZR1MiJl0hFRSi6bloJld4D8MlscEaAbftqcXY3FmLnoxomPd7fH6i7cQvI3oPHMmOhCmRQZyl9NrqgAkPCtBBHdYX9+OP/3JezG/jmKrQ4lX1ONooZw1uNU8M3CkMSSbG/Oxtz4Ts4++iqH29lhCMd68fDbam6rja4DYSQVOJuBybKAnfvtv/nYM/+qLsYcDa1h/6dnTePrew1g9roo7v/nb0X3uXAJDNww6gXF3N9eyNE/l3mbUVx5HawOgcg3nV2aCYXRwzBKsrIX5+K0aoYB3YsfM2aVVI4tZ+qGBwXTXaINhZpU1M6Bunrg0i9EDcLdguFzmf7pruw6jWY0GOrOsgTSHJirQuckpiY6RQ2nW4wwOnY9/++dvxxdfPY1OjJigXafcGWqXBj+49xABH4rrN67glkJL+l2WIVfkZiBr0OISRt6VFzK2S56mlvbj/fsPooo2jXV1xLXhvmitBwxCk3VA9Ku//lIMj1gXm/u5jI82avzNqnUFiRvwJYHgAQPNKlaVheyist5eXopmFRX0dbPaE86tAqgWhoIfYTCzBA0uOWOts2b2lcpKLfvuu5/Eex/dj57+EQSqPTNx97f24yd/8Q68WbI1rana1FwXw8M9cXVsECdoU64sINdySXIQ/VldWUknSUdIR8lxUeC1eW6+YsZPDzTo6gWs9fXw2caYST/bVJsTFlk+gTZb/sLnC6SyfBBjLWg9TkcXo4Sjal/MHHeZsmNt1v7R1gr3BPDx1nhXGoRCKR2bJcx9rcvLwczWKgFXHS6UEjL7nMyIXAl45awhdEoTzDhUQ3t5xzEQhFtz2ns6biYluSm1IPFYxxtFBitnwOwA+tfhTB8j905Agcqj8og+cQ+Vk05bBfxPQ7gdz4BHN+ANA95m6NZhjJzsUMnucVyZMZvhYJtzLXkAeKvp6Ewa7Kwu0s5tnBlkBA5twJEXSEiPau7r5F+Z9DhBJjdyoqLBIAj921xegV9OAP44A/CTYL+pyQ15oB09NwOzGpruatxr6pP2u+uAIQyHOtCsDgGfAQCzcDKwxeBbIkhzoE6twIkQiKSec8w0GAr6cwNSBoB3fodx5DR/pzcii5Rf/+SlkfM8g6kQED6C30VTjIlATlpj96MKo5qOPO2oqqyNNUDuB+98GB1NnXzfjD/6N/8mDmtO4h/8+/8+PNMVf/Av/zgm5tdi67gamQIEPS91ZUBTntH5Fbjcx+lkSHM1jbr9xFVTfFp334kfl9ULKLrbkW8cj71tg3gT8BoywjhI68zeQX6dcBWE6ejkBDLH0rZwv/GJ8QyGK1eWaEgjDJ/R0ey/9PQ3X9qNLJuFzGinBG8CHuXRjaiktxsFGtRWNjU/LRhZa/O7cXY74ONAR0MeRybc18ENmvs6+qMDg/3v/p3fiIvnOqMqd8ffjZXNlXj3o49Rn73x819+mONofeyGeie3oL/BP0BfxTE8Sl/2t9bjxRuX4vKZgVicHc/6vnU5GWdm4RH2qwRpBZwGkgU9bown/25v79L/SkBcU3R0tqfNmJ+fi6HB4VjA6fFl0Egba6DBQKZ6Xr3XTL/sz9zsbG44aOBra2eL+3TC152xCn2cVG9pb8vAhKtn1G8t8LNBvSVsqGWdDOq7DFOQvwiwdAn+AW9XxciuZhUrUwaG4dZ0eHfRcWajOW5VJ1W0QxtUBYhriLZ2s1FPV0LtITs4uwxtZgbBy0VOClh3dFMs5Bs+lRWXeqfc8ILDkxcKPzgUhSd0lk6DE8qTtZfLxKNwnvtrY3iGK1iOD3HsF6UTziN9NgBi5mWdtkPdDJ9V1lXGzMxM1kW3T4J3728A1Ux0g3Mu5dcRFjzfvn0NR8426pRuIj9byKWrHk5iHZq634/XOyGinMq3TdgoX37XgeB2mb1ku5XBUhblKHq7u3KCe9MgAvfMUhJ07BS8et9cJs31Hpdwbc8zuTMgRhvNVpI3zBSWZH63Vm6WbNP2oHsNCnfhrF4DDznmYo3uFnDB4mS8/sK1+Oart2NjdSHLRTQ3lb0YFtdWGHtXi3RAZ59VFW2tLTlZZBkcn5XlU3CeLA02vwK2ZNwsuyhPybe54S520XrTY4ODUUf/W9Aplnvr6rbsi5uEb+XYijl15NVVjouA/lTH5v478Ld/p1xzfnWdekcMWJwCdUY6nLRL/KKjIW3NVDdgvMv9RKTjU7Op6y0jIb+ubugwwktgydZ2nGrk3gw5HaydHfm9Kpbm5+M733w5XnzhdtpWVx9uYF/au8DVvLVHJzhzrgxdh/ZmbVo6Z2XVTVdruJ8bmIEj4Rc3iVa+rf3d2go2aWqKx08fZXDelT7WZf72d74b/+Jf/CG6rim217dicKAb7NbDWNfFvUfjMTG9EEO9neiL7riJA7i2ugwdN+LzL77IQP/AwGgM9A8nb29urscGWP69z56Aseujtm0wJ12XlhbD0p+tHT2xd1IDj7RFOzjpeGctFqa/jK312djCpt7/8in3384gtUF1x1391lDfBH9hl4EvtfTxYM8guDKyEt09nfHNb7ycNdMdP7PhtDsGVBe4Z6mhzdgqJNiQ8i4TXwZeHWcdS3WlDjpihK7ryokmTUUtDqS0sZSiSRpiJOUJqJzO3WkGuXZlYnKCe5q4scG5+Dk8S/5Sx7kRXPIaY5U2kPswLMmL6pbUQb555TPgE8/HquRv8qEBlsHBoZR1250ZjdyvJApJK32YzbyNZY0c76LPLGOym+dt7ewz/m25r4yY30xr7V4r5/b29Ob56h0nz2rAuK4UNAtSPWEQJ3Uk9zcgK/2ybdhisZMBMK9X70hPX46bhFRPZ7apk2bqqgyI7xQ9xb1N6oAMQLu9bI9a0A2E25EndYsTl/KFgXUxrhjGcXVg9RFTf6GbM9mEZzhK+hX2PScuaIMrqzOARFt3wRx+99muMuaW4I4NcL06EN3PAW18GSfwGddwe3QD9ppnKe8GCOs5vwRB+J1n0ALQpPoYbAw+kFfkL2losNexPwbT6tO5gfjrr70W80vzYOgafudsbLV+RwlelWCdeEwdm8FjJ8ew/eIhdYw19E2c897H2L5N+E4/ztr3rqrqQdZMUqioUacxhs/3eNsFX5hx2ob/YEDcFR8Grg1Q5XjsWu5ULOKGqcfYpw146DCeTczEs8k5ZAUdSAMM9tybmI0D7fV+RSzggxosd9VYBkigsSs0TcDJzfX52+OuOOvp6UrcZYkN+2dmrHxX9s/SL6/LEioG3W2Tk0fiCW2fATB50ViDsup93Xx2G14R23i+z8uJqDpwHXrJiYZWJ4AZJ1f/N6HXnWD0edoAE5tcSdbBOTnu8pO8xm+WI6pDF+Rm8fCLwmvJwVVsuWjBBLZMdgATqQsN3FgHW3uhHGa/4ZvNjUJrJ7c++eyL6EWHjo4MQBPrsw/A064mO4LGk/StOyev9/d3cv+rNXhGXjzkb6QjGpucpEKfwe1uyt3RWpcBWLGcwSozp22/OEn+8Fplzzapt0wy8Pccc+6RugKOTVrnWz1kqaU67KslRMA1yi7603JlvsQHKay8HJ9MHhLgwbeeqy4rOAv6cqKBerOaXXlUy9gbAHSSW1vuZKgr6JRjeXJ9ay2f7cov93tx8tWA5M6OJQfRyfCje9f09g3mJN4j7BUHMrhpkoUbK/d1Gfw6k0kTZq87ibOFnOtHbq6tRRMycoAcazfWVxYSj9dCE5N0xA9WZ6hHDuSffWixitwPnTkXnfDY+ORM8l59M7KGvVrCBnd0udoL3MRAbriqDR98m7YZZ3ElqPEV8Y26U0yyB3+2tNuvsldKC3zdCl3OoBvULVvY283VlZh4+iRmsS/WcN/E53QCG3CVNDE/wRiHq5j0d10NKg5ugO5iTPcqcnWZyXXHjNVRHKBT4X+OKUNONCpv6h4xvnJz79691MPn6KtBSm2NuFNMrV+kr+bx0/HxPjnJKqZFni2zJ1vYp5xcRt+qFzOxFrtjAQH1mxnpTnw7gZETbeJIeIb/0M/wDdckRqUvDciCvJt8xqfPMaljF3+n2XJKjIXPUplneSn1OHpUv8Csb89X39jmUxzop3rP+IFBbBPE8vnK8u4GmK4kjoijjZd5vXwtvcyKd5LOlz6pdtD7yWvuxaAeOnf+PEYem2U/4R2Du07aKf+crMGj/8iSq3Lgi9defyPxpKsGT1cdS5PtHZO6eBb3Uaep452AcJVAlhKkjTOzM7G8vAj/u6JJnisT52ln0Vdmh7e1NEUrvFZ5jM+NLOiDjg21x8jYGDhuJP7oX/9xvP3Oe7mZ7//07/9tbAR4Bn6oqcY/roevT/aiobmRpoufrfW/G7988+345//sv4nXX389fvu3fyPOnh1hjPSZGT3GUbuF6KRu4k/ohy7Ajv7Bv/ij+Gd/8N/G8FB//N7f/R2uG844gKsf5V/5Tz5AIYCj4RXoJ9vX1DTG/++f/vP4yY9/Fv/oH/0H8fEn7zMutXFm9CzPcSWE5YCQSfx1x1g62gD5UXq6CtmGiUdgixxbtBd+sPpOfQWvwO/qLHnPWIHffakPHWM/T98CA9iFczCI3NvneH/PK7x8em1+8EV/Q21Y+MXvvsrzjBkV22f7vK+85X2UT22Y2KICQTbmYJUS+VPBrqqqyxU24v9mV5CiI/WfrTTy6Zf34qNPPsWuTGOjVzLR+BC5Ozd2Ns6fG0vf4eqVS3H37u1oarG06GRUvXSx9/uTs88Q0vXo6e+OH/3iw/jvf/RRPJ5ayhn0RmdzGKTixDsL2JhCaDaEgp9lMQB2xygnFa+EzDq9DG5n/0AGAU6JCVWSCDpljkouz3B0JJPg+agYkVw6+Px1Qqc355fCWvTtDHojTH5uZBDluh2LGIwmHJ0agSgMIOB0c02f50at8GACGTfnzMAnbSsg19mX7djeXI1dHBpB4dEB4AGF1oDTuINRj4PNuH4eokGD8SeP4rWX70ZdxVHWou2/MBA19LmSvm1htA/XcOK5u5tz7O9txersOG0ej8OVyajcWY7qfcvz7Gew2/qjds/aqAYbDWia/bbLwCcj4PTsb6OIYViXd3fg1BukUPmb6SwgFERVYEzdkEtatgFcvJekrIexdEpkSDPWzQrDViBcBg6K0jUIYDaDWWjVOF41Ta1x7+GzWFhcow+NsY6xYCjigL67aeTcwmLOwLU1t5pIm4pTY6CDnLOmjJ3gQYO9pXMG2NhC3qaXlgFmgDva1Y8SagTInMAbgvwzF8cwbAqtQV6dI0CGA8a9c8ZOoEI/UoCSPyqgbcngN36ys7bKeJXlz9ZcrAYcVVXgHNMfzA7jK9gpQF7H3rfK3wxUTCftbogP3vuK+0U8ffQs5sy0mZhLJawyNCNAMCFwd9Lg5FghO4i1jW0c7HEEbBkwOhnPnj6NqeniFCLLONztcenqcLz48tV4+eXr8fJL1xDAvhgahH6NBshxSgDoDGEaBZ1F97+ohu+qeNfXN+MAG9wpxk+nQb6opV/WJuSHv1QWKorMFkF5ukmVIqYTogwaHEwHCpAIgaGgwPD5TDGfZuZpsKSrzpV8pPEvxldVacntxlRQZs85C+84V+As1ANucymgSp/2qBOcNVWpmjlrwD3H0TGEx+AYeJJ2c05ueMyz09nHmfQ6A/G2U7BhYO0Yhm1udwKhJp04gZQZrPa9AsLZPuX82LF1lh1aWBqFjqXxtSxBPQDUPqTDiEWx7rEzqjQiDncFVq5CwaHkrB2MrQ5t8jL3bYSXqhkTN2XWkRPM2E93vDforEBV+zhkQH1idmclY+egalwELsooJE9nRjrkG1r/1bcvwaIZpn9pQKBhCrKC+ldejt/psfzOKyfy6KulxAxS+7vZUX46YZSAHD3srelt/Pinb8aHb30ex9D4zPBAZnYODo7EtesvRF1LZ/zZD38Sq1vI7h7OF/Rz+bzBWGU9ARF9KkGBbQywDkMpD6A9cGzcv6CpuY0+m0XensDVGW3H3qwcJ25zkzb7wX/SLrMe6U8aUiRzn/643H9pZRkDVvaEkHbyQvISY+RLgHga1LN9AijbmPfmJd+aSepv6itBnUDRSTn1lgZVQGrw38ZYs93seUGJhrkZ3WtwwNU1bso+PfUYx24lgypm56ygf8x2r61pyMkhg3INrriCJuoomg1gg8dxQB1fM3l0IG2jutzgZy6L5+nW8xSUGoAX4GvczYDY3kSOHG36rROcpRjgV0lgv9xHxcx++2YAwpdlAdR1ZvSYUSjIdOLTGtqpT6C/ARbvlzTEzni9E63SX6FZW9vI7P1ZxmwX+6tOt36ugWDrWqsXj6G7tihttaxpu3gOI8oYmPFitqn6xMAAbgEEMQO2BO8Po7WtAZ2m81IypstG4A5vwQp+L0NZvp8eO5WdLNPAuSkKz4/5tzoo2Sv5A9nTftAu7+sPHvc+6hodJYGYPCh26O3tiy5ApfrR/Rf20EnyttrTBxkg0WE2AcLxlL8MPLnprhOw8qB853f3ghgcGgAYu3JpH4cLhxQaG+B2UnffwDb8q2xkAgT/HFNtna9T2fV5CZQZI58pkJV3M/hGu63hL/jOoJz9tXNez/08po5wzFUp8o/lgKSFOko84P4zBhTXsHnykm0q4L0yRoYHs6SLm4Bev3YlV/SIJyz7eHK4Hb/+q99Cvwqsjzi+jl7fCOu9ZhYTetnJarPLBOwY6Tik3wLTZfhoEfspptSZdUWewQb5R0yp42O2fg+OeT/4pwfsoIOFv54BaPskL6fepx/22clx6X6qA7Lv+Xv5lJXUN/bb7CnHKXmR552OLzdKmqsn7P8G8mr98iPuoa2ZQx7EGiZgrECrqdm5mAMfbIAfoRpmgeehUyamZmN5DTmGNAYpRkcH49Lli5hhpIT2KTPNrR2OUMFk/G1N9rR/YJxtrjFb2clGj/k2YOumrI6rcm+9UMfTjFGdfDc7tlyNmWf37z/iGnSLvEObenuxpbTbLNSFheVoxbnTcR1A/1tOx0mIe1/fC0sddFlnGizX0dkBFnJPop2YnluIqfnVuHb7xUwCMEHBjf38rt5yY3JXeXR1IA8bk7E0/yRqKvdjoLcT/eOyenQF/XHVoM6sbXFCUedPxlSWDVBoA5txXocH+1OfOYFl2QfHyfJm1i93QqK3tzc3Q8tSMIypOFccpQ13fy0DivolBq6ULeVF3pKvtMfWFN+B5wzgaa+bDQKpX7Vj8IETwD7XMhBnzo5moktf30C4sbnLzM1ibeH5BrYsRWG2ZCt+iCV+PK+N68xodaLVut2W61FXmHHvxIyBRn93AsTnpX1FbsSmTnrkPh5oAicbi/yjQy0hgSxhDDLQrZyaTJEYGb6VRzKxAf52PA0QKgsGEJSVkgXHtQdllYKTR5YsyDKXPC0xHF/kEZ+BAHC0ZEXWgnu0ZbZJWfI5+eZcdUW+Uu8YiCy4w9/0Q9RX6jzbaAJNOb8EJPVxtCOn5YlyAs7+8E+d7dh5rvYwV46hR71efV0wGXTifNtsANtVBmIWZV7cb4sSs9B39bv3Eh+6B4LPk7a2y/tlNh78I+3UyWtbK9B7G1vp6oSiw2udJKypytUy4lydIckkBc3UNMP0kw/fj3/1r/5lfPD+u/H2Wx/Eh+9+Eh++/3G8+ebb8d6778e773D8nTfjrbffivc/+iC+engvHj59gp7YgPhr0VhzGEM9LXHp3FCMDXbGhTN9cfXSSPR2NUVPpyub9sEbi7EyO42fuIFaLPuWKSuO9RH0txxKU1snNtu+YsvWd+Lx9Hp8eu9ZfPD5o3j34/t8PoxPvh6P+88WYnX7MBY3uA86un/sXHx97x72b40xP11dYl/VsSWrW6jtcMtfRY86OVOJ/uiALugw2iEPeF2ukqBN8o1BclcjOjYe8ybqWeVUnKJ8eP30zEzaqebW1sQG6gKDX+oMedkxNqhocNWxRXjStzAgmM/lb5/VjZ5o7yolzrR53s+VM5bz1Adm+Ivdg36uuCh7cqwnD+Rz5CHa6KpJdYX23bd6y3b6O5JIH50QaEHnL8MzO2DqwVwV5QS0bbddbsprl92vbwfe2tlbhn7r4MaI3p7mGBrpjLEz/ehwcXNzvq2rj4mgr2a7659IMvWDGKlgBANG4lgUaY5R2jo7lvKuJJVj9sfrbE+R0aJXlM8sB6x0eFNeJnU5Lsqf91f+vGeOLeOQATPuqe7JUihcZwxCXtGuK6Py4+pKKV2hfGUmNZJiaWRpbBk5V/+KUdVNagXr77vJpPGG8ckp+o1eamyFRiWwLRazjr8rrNUTts0R2OJ+BtLF1B1mR4PBXUWpLXBy0VJYBlb1PeRZx0i+ooPwAbYcbLy4zJjsGAA/TF3opJhyzemxj33a2Ia3Kmtj43mShisTWtTf/Kb9cnWDiYSuptVvtnxsEz5U7jdiUgz/xMuuoLA80dXr1+Pm7btx887dOHfBVQQ9YI127l2V+3C4clafW5oqW5aZ28UXRWPin+1EYxu6VEEE1pZJ6DI+jot61U8TF5RP91oygN+FvVIuxE9ivbLZsWWfG3MDWW2BekwX0kQTsY8l3kxuczJSbGOylfEb9ah8kj6ocsAYOl7qfceTlqV8ySvyR+IcPm1XWgDuY9tss3pC+y4/nt5Xf097kKV4GLtT2fbv9HfgO3nvVBblXa+Xt32bwFSShnku/GeisX6I/bWNHMz72wbvZ+zO65SA4kseZJvkd3WY9M3kHu9P/7rRKz7XiWuD9SatqI/EsfJdwTmViclc2SI+tf2+lA8n5W2z/prP8reSoFWftLMN4pvRsbEYGzuTSSfqRPthqS/tkRl9h/uuqsY+mu0Mf+4eVMbUykZ8dX88PvviXq5kuXvzZnzjlRdoS0u04JfU10sfeXsHvbSc+pEuqSmeT0buxfsffJy0GB7u51x8VHQc3UnbqL6x777SNnCm8rK8sh7vvvdB3L1zO1568Q79bki/X9zqChzfjr88q/lUL7h6cgPb8/57H8Yc/sX3vvutGOKZr3/3m9Ez0Je0+PiDD+jfBt/FdGIJJwiexzn5J6Yr7UHb0ZG0/3aIZ8kDrmLxIs8pvOHvhWdO++HnX44Pnz7Xl89KPfqXn+Wd/cizfKtln/M21/ouv6NieB4/MXbqUexH8lJZlXLKe07sWmXCK0p8gjbjnFo6z5XANlFaGT/Y2XXPqmOwdU+8CJ1/5ZWX47XXXonrly/EyMBALMxPx0cfvhePHj2IDz78KL746quYXtpEoAei6v/6T/6X319e2Ytn43Mxev5mHNW0x5ufPIrtAxwXFIz1emVCQb2zs9abkuHNijKQ5oaWBi1LgA9i0WKzOzkh2nDUdIbtlJ1WYIpSMsiLoUmAphOggVYICoj1HGmVS0QFvAiENVoraUNvzlz1ZWDSevL9OKJmGgtUnc0VNMus7oa9sryaRsNxV9nmpocaCGdiaLf7DJht77k7KD43cTsChOrsVx1txQVA/gkg0yy6OzfORytC0oFjUHW8E/OP78cJTtnm/ALnbEHk2ZibmYgzgz3ReLITdQebUcvg1tIfMw92nYle3UQ5ucIAYWVAzdrYZxArobObhxqorjyEbQ5P0tloAADt4Nwucm+NpsoyN4fDaTFQWoeis8a+tLWEzxYG4gR6qnwE44IzjVs1CsRNRGs4v5rx1HjrOFTCTJZbMjj/4NE4zusCzNcCqDLr/CQDPI7FxvpWGszWNh09a1kasN8LSzoo7AaiNbu7Kh/uV4EDv4oQz2DsBSc9XNOPcadRCRR18kfODeQGI4Jmy1QUZw0jBb0UnCKEgC03lqUvCoxZQlsba3EsLegDZ9H2HZzwlaRfU4MzjVwDYDCADvvw6UoBN58skxECCjMg6uqqAOHvIXzb0d/XFiND3ekUm6VmwO7mzVsJBFy+7BLDZQEBgG1+cZa+HkRDS30MDHXGtRtn47Vv3o1vf/fleOGly3HhYm+MnukF/GCEwplLM8LgpwrAVg2yg9NW39zOmLTEcXUjNC6BphOXU9YDapCdSs7JOvCACPlaoa+qdjKA4xisNLAI/IHZU/B7NTR0c2LHXLnQODohYIaDzzejS542g89rDNgauDf7NunM/XTE1WgCcRWT8iePOdYGLFyiljX4abcrLxR1N7T2ixlGZheZma8ecNJModM4OdmTy/DhIw25jp0ZIF6vE7iLw6LxrPRanuWyUsuXHDLulQk8VJwVjEtn8k2We4I2iEiZdNDw0OZjjKfP1ZG1H9bhrQbA7CHXOSnJc3a21mCi/VweVokMnpy4quE4NpbmodU2ri3GAHrIj5oR6wKbLVWUe1Fvri7BnKDnACQe558ZZ7U49rbFrP7TkhEGeXkKoN9MA4OOcraXFpDkH1lzn3MdO+mkkfC34tByTj7BjxKS8nv+zV9pUKCrR/zAhAC6aBttRIygJT3ynKr6ePBwKv75f/NvYn9XvjqMa1fPxsDIUMyvbqfz90sc0bmltVyhcOKu7vAaapk2oa+hucZT46ou34EfcsKJhwjKGAA+NVbO3rcxxg2AymZo6nhqRI9SNxms9Lv3s282LZ13epD6ULAED7icPseaZ5ZAfwnSuOFXGltoWWwJdKc9vpJWOU7IAnrPlwZV/k2HhusdE5dI2obMKJOSENU2etzfy1JVngfo38ABaGurjRfuXoo3/+InGNudWFtZjklXKfAc+c7JtekpbAyASCBmHw2QCJyl/6FyX21wFyeBNm1tWj8fmcCoZxYPv9mWDWzP6NjZmJqeTiCuHvJ4ATI8Bx16CmRshzrcALBATQfOvmYfOW5taWXYv6WLkzNOBhlwtlbzMv3qwumyll8rTooZA9Z3dGJtZc3Nd9diB8Kso+O3Gf9l9P8S1y4zhiYA6AxkJiIdcowKePKY8oADCn2zBB86qa7O4CryyvOd5JAG1TXH0dnVgl4Kfkd+GQMBtT+aMOAYy8+em86tY845p0DLQXOc8zsn5TjyUpd53PHNoBJ6w7HISzieepPvnlcSE3gOx6STzq160s3uXNE1MNQLDfdz1ZZ3d2J1D0fPIKlB1qxrynGztMUwJSsWXoJX1XtXrlzCjm5BC3QyY51OnzTAKFlK8AAwp+087Zs6I201tLRf8qy/S2fvlw4B54jFzKLUOppJpRzoOOT405fUhbQj+ZNrlS37mZiNa7U1rqyz7MDcwgJAfCVpr0zpaEpbwbx1Nc+dOZvOuEt92ztaYmZ6NvmptbEmblw9HzeunWds4Uf0QRPA3lUhnb296UgvgItMKGhq74yZ+aUYx+m4//hJrEGvxH400tUQMzNgG2TCjRzdE6gPG2xGbH9PV3Q2N0V7c0PamW0c+pxchh/EO8qqk3LSTDrpzEuDMp6uEil8JE/at6y/ym/Kt8krHMxJWj/FCLnPAr13bJ1QVloXV1eiEXmxUvIymMoVCDswvStX56HbEfdtbAFXQI9j7El7lyUhGmJt05JWOseu0qiIQXipq6M9nUGdRydAXMEnZtFOyY9LSws5kbGJ06gtUEdaqskl1PKtcj49NZPBKftVguCV8eWXX4alNeUtx8x61B99/AnXa/OPoGtbdHeaVW/22X7WRnW1hquHXLHhOd5bXnaj6o7OHmSzOzGQ/Kssffb5FzExtx7DY5fSSTd4YJkUcZWTDi2NOOM4g5sri7E0/Yjx5PcKV4YY6Dvi+c3RR7tqcDBd8WLWt5ldOsC5B8G+GelmgJtRXRUDfX1JtxwveFKb7hiJC9T32hwnPJwc7YVP5BXr35rVmysnVn0GzjLXKFupz6Gpwad1np++BE9wwr6tCb7BSrs31wa6z1qr2nA3XDVQrJ7Q6TdQYpBefyhL/7S0pyy56tJJD3FnbtIHfvGzEntY9gdjDBknA+3qfeVXORRH6P9o95RTA0U6fWnjoLHZnPyQsiKPaNu9Z30D2AW6WVfcFQs6i0p4Bj1sL/Zf2bDfvlCBKQOnf1SC3WyzAVYnhAziZ/vht11snpndvp1IYOhpR0kGMdhuhrqr/FwNqZ7JZC0elL4COsnJeWXfMpinOkdZU085gaHt0SYapHHpv4FX5U8xdPydZHMCPEtFcL3/iowjmdDCQFUtfGM7sq5vpXSwxjoyyDGDU+JNbUD2j35nTJ5P758TD/CF+sD7OWm9ubVe7CP6VWdaHWsWteXYOAnn2rJa6mdLSpqxDNZFl+9Bjyw5w++nZQYaG2riV7/zBnrxYly9ci5uXL8cV8BZly+PxCXe5871xpmx7kxWe+O1l+Kv/86vx9/5vb8Vv/O3/3q89sYr8eKLt+LCubPR0+UEvX7wfgZET2j7JnbIsqzyf/JdTsSYDINNw49o6OyPmuauuP9kJh6Pz8enXzyJH/7s/Xjz3S/iY76bvOfx5fUD9NgWevgwpufXc3XS2oabJkMr7v32hx/E8oqlAOVB7bnv4luoU+2n359zFGMlDxXaKmdmEZsQ4eox90ewhJf2xTFWpznppa2Tf8zwNztULJJJF/zu2Dt2ub8D93STeYNsBvpPbb730e65v076DrRDrGGZCZMYXOnShz5oQecaoNSuVWMfXL2o/7SOXpvHPok3rTltyTrH1r6o78yaF9c58PosYjEnedQpiRFpu7SQr9y81olKM62dQJufW07d1IJ81ol7jnbRu2tcZx3lNWixzPEDeKEnLl7swza0RF+/K8jh9ip9F/UB/cEU17vav1KwpWVSBsS2JVB16j9ACtrixBajxN/aP32H/PSt7PCyzdL21EZqH/RJpOdpsP+QvvryuDf3b69XB6ujfK6yoy4Uc8oj6qAW6KOMOjmp/dzGzzIL31iRAWefK1a17G7qK56pPlR/GNxynwSYOPYUORPf8HXPnL9Af+FxdKj+pnpE+XZPRPHqxsZaTDx5HFPjT2MZe/T48cNYsUTW/HxiCvWa2egGtHsSk+AL028nBt1HqHdwKJot48i7vbsHfhmMocEz2M/eDOI7CdmFLVxGNla29qIGv9d9KMVtvm2vukCSmbCwyXlOFmS2Pe02GS3L6LqHXmUNWMeSwJbhlf8ZJwbOFZ6unu4eGKa/btZ9PW6/9GqcvXSFNjYL8OAX7KhjrA2j/a6MFHmq7/VBi/wV/aNuEA8ZaPZTWjtm0/gU2ngnydWvYl3lze8GYA2gm9hmstZpgpc+tnbAfYiyfj5dlm7GUFyNoT53zA3Ma6fFnOIw2yjHqRP9FL+KpzIOw99cmPbPdslT5ZCYs7Rd/0Vdos3QTmgvvW/+huwlH0I7J00sISPvn77kbd8MHX0Ql1sOSP+kkjHSrlSnb2VmvPLj39IosaO2kzZyal6v/KvftT/Swev8Lh2Near3jSfmZJgYRv3os5/Lo7EMdUQn/CRWsy/qUpOltJH6Z+IadWFOECFPrkhI3AahtJ0mbNlHx6odDOdkandXR7QasKct2jb1q6uJjQg5EbW8vhMLK/QRYVpcBAfBY2vr2/DAbDx9+hgZWQcnuWdZS7RyvzYTG7D/TqYY63C/Qstovv3OhzE42B/f+7Vvx8hwL/Q6jE18QHWliXHKUmJlxjFpD798fe9hriJ44e6duHvnBli+F93ZngkobXyKIdxnwLK82gw1t3jn2fh0/OhHP0XXHMXLr76I2BuvM6FkO3m5A/1/8+6tTKRVz2cpS9p4uppCvjemLN1SczF+abQ5lwuS76Qnwwit9KnVaeW6ohdL0l36S/RL3iw3Kf5Z4VX0pA4vL39Sb/7Vl/bIVyYQ8VIeNXopGzzPizJmzvP8TV6Wb7RxylD6MNDTmJwljvQd9tAvXs+V3Is2yPfwh6uds3LMAbZVXbuBP9/eElcuns1VsS9Cq5deeiF5ZnJyIj5+7+N486e/jKrvvX73+2+9ey9++YtHOGOAdYPSMEqWq8DRUNgkhs6tQuJsmMyrccvA1vOAo5m5gkqFRdDgcvVWjMJpNprOiKDQurYCXJk9l4rTSTtRFEYhQmZ88LfKxO8ujTKw5FLWzramODM6CO1QeSjclu6OOIY5DDBo+N2AxuVabQiKGfEumZIwVSjYas6psF7hIYAeQhmkX1+Zjs01nACM/jaO1j7Ar/IEA99cDyB7HWCAY7e8ymA72wmhVSBHO7GzvhATj+9HFwCjATrpyOWmiQO9aLrt2Fiey37rMAkmj+CNBtpkJnI6rAh2K0bSzRVUnrnEE7qUkhvQvdbsp61cHrrHp7zlcqBGZ/x5prO61h60tM/uOkZtFScQ+mkYrLmmYXRTnDmcbLQ69zMwQNNgMDuTG+VhbGtokwzW1z/MGFdn6QZr3Sbgh+bWxgR/0NZmjLKBB+vR7mHwUHInB1nGZxsn4ZCxOEZwDcBOL87Fk8fjcfbC2bh04XwcQNd62mUQ2iXDgrnh89aGNei7nxnSLlGUqTUKtt+gNyzHuMMrOHA5Lw4R9uDPY/qgYjYQiDyEkx/8CL8YyKuMJ0+nY25hJQZHhrlXcaRodmYNazzdYGSBNjpmtRi3Rto1Nz9D/0s2rhlPLpspxuswvvXtN+KNX30l7rx4M+6+fCN+5Y2X4sVXb8eFi2dyyVITvFJZKUiEx6qkGa1hIAQ5zni6CVw1Cra20SAsfG+2OLyqvJjF39iGc805Trzo1OVmwvRYMddA1CFreHgYGQM4lZkdrzMgP9YIBjHIKkF51OChgViIkYHrE+irMlHxaNTMUPFES30ot/KWQS2dexWWKwU0TAKx04xqnR8DFCoa+bQ4kye5NNKJhiMnELh/OpUYL/VCOgh8V1nTCvQEDhR8I0ioghaOsYAfPMxzkXflinY5E5z7DVQ/NySMuW12YjF1hcqSOzbC3+qTDORwvNTiB4x6Tw2njj/t3FpbRmbRTSf7jLOOkjyMPDFO2zubKMx9rkeXwBsCDmVWha1xc2LELMAGHWyen/uCcJ69S6eS/lkPdpt+1WCUHW/1UgkcMvY69xiZnIGGKWy/oOUQGc8MBp6tcyE4yPO4zvE1QJmf0FEjk4aFN5fnPU43JpU//QTqoXMBlvCaelv+293A+YaWc5MzsTi/Fn/2w7fi83uTMTO3iMGei9dxLs21+S//+R/FF49nY35xGR51dRB8gCw3NFqkLKc8ElDYPgOzOkJmMaifDW7bNoOXlnjR4GZpKa5T1gVCBmBodQaIBEfFMbHt6u/nM97P36lvuF8GGvg0c8/sFoMnOvMa57QjnCcolF7aIskjTaFGtss2+ekxeVUQcUp76SrdvNbny0/ez1U/gjsnSjPrhU+z+m/euBB1NUfpwAxZcx8HrKurbMpogEP5dhWCK+C8l4BPHePzfWtD7XAFcqLRF8wZ3BKMDgz00Q7bAG+hd7pxOswsEhQpZ/KiPGcmmhnYBnPU1WUCQP2CXuft3wIF+2XQ2bY5RmYguoJHRSqoNdhuNqpBjlbAl9lMBqO2eN7sAo7SymqsbWJP0DMLaxuxgoMyj+PvBu1OnLoxonZBGZC/BS+CIfUNvaW/ZXJB59RxbmgwM8fVVgLd48ycKxN+FdHb18k9DBZI/yN02qkT7WSUk/54UciBY+n4KgvKhWMs25cgOT/4t+MIPXxmAjd+l0+UWYnvp9/yRmCIckOdAO2cdyyOsBt78vjUd60dLbkpVU9fD7RcA6Bv4MQ3RntXa9rzrAdMa9xEy/GWdxIn0RdBuQHVVXUPD1YPSjv5WhvkknA4IfklHWv4RPxiv1O0aVvKOS1zwlCeUv58WUbL31xNkllO6GoxksA5J9C41j4V3WA/oY/PoCGWLNhGDy+tWo8fZwgZcvI1s6jQH+W6EhyFuhk0sQyDurQZh8OghgHoJoz5t994OfenqKuv4rwW2n+ADnD1x2puUHvCPScWFuKLBw8SU25Bn5RN+m6gz3uJV5x41QkdwrFogkcVF7M0jzm/jnuYQW5Wu8kOGWSEBtLCe2XglO++pbvdLS91h3/QGTOY1LHaG/hDOmjnXX0qljHpQboYBMiyIjx3y2xexmyT/tRjexdxiMWAG7TZfQh2kA8nJR0hdbETHWb9tne25tN14nd20PMHtIB23sHxGezvzaCKASODX81tHcgsOA65si9rq0vwbMlaEhfrDDlsh2AFMYMr23SynAS1v46JTqPOo85ibhbJ+J85eza++PIrrkXPQl+D4d3oK3/b3trNoIT0c6LRGvuOhQHFVvjVoK/22aQTk1K2tt2DaCl+9hdvRdR3xK0XwcO7h2CjlpiYmqZd8Jt2cmcj2qHB6vJCrC0uQHIcmV3bA7lpg6s2nWBubrFGfRf3N+Dg5J8JAvAydDdz1D7J+2fHRgvewA47RgYaDPAoL8q5Y81lSVtXtsgTGfwHT/fiXHd1dkZ/b18GmLTVO+odbTXjCXOlvNF4cORO7tO1tjyf5QyRnGiFFi4939p0xcsKmMV9Y3CC4WnHxaQXA1xm+5qlb+Cru6c3aSIW8RwDHLkSkZf9Um+lblPh0Vr/Vu7Wob3jp8xaQs0AwgG8YymrPNcgFzLu3iImq2j/So1c91JwFUBJkFCO5XcxsbZEPKdu9tlibe2gNDNIbbDir05si/ccx8yc5xx5wzEw+GBfrfld+gAOYEwsxaNPV7AQzEtfoGa455ETQOoRs0G11wcImrQwGGZ/3QcpV4kjB6mfkW/xvtdYtku7pe7xedLL/qYU8z8xnWNvUHZwYKBkqPJbYj10kn3RJpnd6ziKj10Sb8KGgXxLkrkCVh/xryYG7MKnToTJH6oM9+1xVd/xSQ3Pwh6AaQyKZckHnn2ADjAgYhkiMzjLZJklxdaiDky5hyxsb6/AG43otba4dfNS3OR959YVHPAb8eKLN+LimaEYGerJurzWXT8Gj4pT5U837tcnsQyK9eUdu0bxJ23Z2N6LGez0DL7N/Mp+vPfpg3j/8wfxyb2n8eNfvB8/f+vj+OzzR/Ho6Sy2fTdW1w+w57Rvj3bB31mWDnvhCgsDPL19/bSxOy6ODcaZ4b64cf1KvPnWW9DSsWTMwJIGoMRyjos0dww0EuIneSJ9VXjGoK4BKNurvTJAJT+JpZyYSV7h5ZhqZ8R9id3hD3klkweUZ97qM5NFnNh0BbxBL3WkPOErA/1cX56Nv885lrptN3jFp7wuljTAb1ayMqCt2KAt1m/Xx8hgHW/b3j84kOVOrAOfNohrxLplBbXZxPhN8JiT9mIckwnVmblfD469PrKypc609Ib81tpaDd3X4YUluNESRy25untsrAdbYMBa3b6B/MGL6MeDgx140ucVOvmSj7VdCoH0L1jVzOmCg/SzHIN8qwQ5r3wvf6QvzXdp58uxk+eluVhFGiZGgp5+cmXew/MLLtJnNIPacUUPPx8f7+H3tJ/KA/pofW2T8alJXZSlzeRhsQ6yrt0xadOJRif4pdf6xnby2dDIKM9yutV9CTrQg+gy2r0LVpqbXyn4Ch2fG5QbbEd9q/dd5a+sdra3J6Y02chAdW//YNoxs+M7Oty4eDDpYNa8K66OaMMez7MM7CZAbP+EdiLjW7tHMTW7lP4TTgyYAJ8OWWnp6Iq+kTPgwS7ahU7ADlm2yRLG+unqfSfby6ph4z27GZNwYtpjroR0ArYFe2/pPwnsZLElOjLb3WfzrD105S5+gX930+Yr12/GCy9/I26/CM66eCnjB1VVYDDsr36WZiwnYbR+6Ax9YWVV/nQMjdU5dvLLs2fPUnYNuiYfPecb4wLqBXWCyUAZ9K+tziQQVxM7EWfA3FVYrlYwKVe94GSjutYypNyMv2vR602JneQPZQ2iJ5/pPx7I0zxTfeD58p68pu8k34lnnLCVx5QtdWpOXGMD0xeHatot+6K8KgcaBfsgjyZf8lsGUG0D3/U3kqd5rvwqvvdlOXJjYF55qk/UTWkTHA8+va96xefoT9lu7aMTLCkP6AKfKXaSF+2Lz5auThJod5Qtz7Wcjiv+5A39JulhkPpUFnPiGvmSVtJNUhmD0vdzdYXtVpdKA8fLPmmLXD3rZu2uIK4Be1pBpeyXhizAS8ZanMTdw47sWpViT1k9jKfP5uPhg4l48ti45yb3rISHW7PkpokMbpL78OGT+PCjT+PO3Rtx6dIodHG1S236NU68WtItV0Ehy+rQopOq46uv7scnn34ely5eiCtXLqDjCp4r+kbMaZ3+vujr7U96uSp1fW0rnj6dxO68F1UoxZdffTk21lejz4om8PYxMuNKHKuamKzq+HeL8fCVfa4rsn7845/Fl19ZpsoNyl1NBc0sxYczoe+lLitYw3hFsVv64QqK2EvZKXzmpBM8zbHUgdJTXyS/q0PlGn8uvFf6VmI1vtM/5Vm+xDC+7bf3y3gP42ebnaQxEcUJK3WvcSqvU3caszUJRP1gSfXG5h74A/vPGO65Um99K2MTe7nRrzEXfUKwGm9jpCbXadOHhwfi9s3r8cZr34iX716P82cGo2p3be37X9x7hhA2o+MaYsXSCRowmE4FkDPcNC4D9jTGYI+NV0CtsVyDUjBYJuDRBNlBhX6Hzpl17vItGT2JDLH5OTumUeP/dEqnW4VVBM0lFzoG3Cg74zJKs+Kls89pqKsEKPVxHmAag9zaU0rYGDRAxTCIggAEnWdwKDpxQob7O6O7qTZaG05ioKcp2uoZ5O3lqDl0qR035plVnN/OfdpgkrJa4SAePh2Pd798EOMLq0nk/v6BXPZSiwM2fG4wmmpQ3I0NOMIup3ajmEMM1EK8/fZb9Hkvzp4bAfS5BO0EJqxDII5TMDOLAlqkgkLxbKysAiK3Yw/nCpvHOQYNABb7gBHO06gJLNx0VHBuIEyaZB01lB46JoF+iw5bE4oYZSxtNSYG33KJLopGpZazhxgtlXND7r3AuDOWzlK3tHXFV/cex/LmTmzS/gM46QihcDM5N2jSIV5awQBvLsfWwWr0n2mL0XNn4v6T8VjZoh8YhYePH0GLlag+LrOpbrq6s7yU2ZIakGoUkQpi+OxgdHar4HHAGFwzLjTmzi5bt/uAfpnJcozyN9tKJ8NJBzNujzE6KmB5SgfBZU0CIzMza1FWG5tcw++9/e48Ltg5YVzm4+uv7+cGgCpTZ/NnZ1ehuQ5DIwrlAId+I6Zn5mJqeg6BssalY7QXv/Gb34kzl4f520CDWV+qd3gN5SztrZGugTKQkZnQgAmNkXzvhqKCB+kokKhwqdW+gKsWeTHjjIuqzcrCkUh94vgqD7YbdmBszIIQIFVyvQbKrHQBldn4+7uAJoOuCKyzs2VDJoMqyBe/p+HkXjlrTTukheDDY8qmspeBcZSaakqAouJTOarA5ZssicVYyHPWRqzg+aoBg9UqG0jC385mH+bkDK2NSsZex076u4GJqzLUG9U4fNnHVHL7EdYcxdE1+00QYBabwX7p6CqW3VxVgD6AlhrDfcZOutRALw2q2fUGDAQ+ZiPkePiP/u9srJbVOxgnl/gLAMy+N9jiM+obMMK78BIsODO9iHE0cxt9w991tc3phLg5t21J/UffNB65l4Dtx5H05cRd2dCXrvG7DcygHe0yeJL6zkbz0kCcfmYd1DRAGo48DM2fO6M5GtoCg1XQj2Pe0+dqeLKP3p+BSCNmG12yPbsQz+4/iSdfP4qVWfgY0HtwUBHvfHg/dvbhy/3NeOPVF+Lb3/pWvPP+J/HOJ4+iprUbJ7kj+c+yXtqBVYDCJiA9J/tom4ZPx8vvmX0qr/E9eUuQiUQICHPlRjoIOuroGwyugHJ+bj51u/xgwDKD8NIJXqNLCZCT5/2QxzleLISixIP4ouOTmR+Mu7ZIkKojqqFV30oraVIMc8kWTCDC93RuPJ6E5jwan8ARvhVguZR7Y90NzuE7jluWp6enLa5fuxQjAz0xNzkeA71d6PrqGBrozexX5WlmYSk3IdfR4dE5drbP4IEPrqlEF2vLDuG5tJWlL8ru4KA1lTXs6DtkJ0t58V2HVMOftX7ha5e3r5hlDGA3kzbvK+DkOfbX5+lE21fpZRkKlzELCLUflgUxm8M2Wv7CzBo31col17RnA4Y34LnJM5HIDCpYakUsYMDGiUgzlARD3sOsV/nWSVo7nfzLGCRPKvvQ1qXUbjifm/Gin5zM2YKfkv/5r7OzlfErQWwnMU/LVxi0EfRb8keQCEvk+Oa48XaM5ZdTAOb71AEtslXoYUBJWhZAXxybnGDiL22oIMzWqt8EVgUoWh5Fh9LAvMvzt+GB7jh/4QzAuwJHdD3750QEj8OOiU/2wxrf/q29sA1nAPhmaivLZuSbwbPNucVKCUCdzPBOtFY9zf1Sor3J83447jmm/s0/z5P3bbPBICdu1LllebD90B6Wvnv9X2b3cb2T8+q8tc2NWF1fT7uUbof0krbc3wxI9Zt08XkGPAz2uxok6YJcKx+WcKmtPIo7ty9FR5vl2/Y4vsL47sdnX3wR41PTsYwTYZaeDribvxq4VT4baGstMmDArgOednPd1hb0jRM+6mdo5SonNwF0I2KDGQZRxJTyhDaMRiOblm7jK213LKVzTv7BS9JQijnuJchj7WnwHH0TdxhAMgN5CbzmJJf7V+Qm1NBtD3tkGSIdXvHIAjLk6lZL6jiZ6f5Fmy71py0GLXyJVevAHQ2NNcnvBkY2NvbgCRzKk+oMCl67fDHLDKg3M5uH660J3NDcyg3kz+NYWZ6PpcV5+rGf2U8zMwbT1XFlcl198PDhI/pRdJv7PJ1uWOmqN/GRgd7zF87F1zg+jqmT6DpcBtc9Xx09i00YHh7JYH9vbw/tL8Es5QUSca8OxrstZc5JrmN4qqaxNaaXd+PSrVeiGpu5srqR2M7l4IfISHMD+pq2ltrli/RxjbHS2S5BCPlSOsGlyT9uDtfpBpONZhEaLHLFq8FbJ8nr4sLZ87TULmBboJ8JQvK4+Fo+yOAEvG2bS4C72BDpKk/oIKv7DMgZ9LdEiJvfuVGxE3kmFohn3O9ic32ZcTKAgmnc3YrFxblYXllAN84lzpNfa1Q/tM7EJldOWqZtZWU5xzMnZWhnHc90ctV9E5xscGJK3G4/dMKVOSfV5FFtue3VqXNyma6kLHqOY2BARcznmCuT0iDtHr8rCwZQnewsgWZtdJkAkiYr+BIGNMrmseh1aLsJbit/u9GlG43uZD+czMlVYpznfcykM4M6+7W9A7+jL7A79nV1dZm+lk1nTYDIutu0w0lDv+vzuXKBwcgxUn+b6WqfDHwpt9LKCStXy7pSSlk0YOBElcEDn6UjawDRNrv3lboj5TJloJRRMYCm/svJG3gq97bSxnJ/J2nEmuIwxDLqkf92dExPZzvn7SBqR7lRr76kvmej+l4cK/fxt5MFypwTPvVglzb8x87WJu7p81xdvs244nfwbmutjfNnB+IsjvTLL9+K177xQly5fC4uXr0Q58+fibGRgejp7kicpF7OiW50Wx023BXJi0uLSRcnw9X3x/jd4tGTY3geQ7y2vR8zixvx9sdfxM/f+jDefO/TeP/je/Hlg4m4/2g6ZuZX0FGbMTWzGEvL69xPHxQ+AbNZ89zygHQs/aD+waEYGTuDPevN7HcDUfqijeiGiqPdOHdmlN/64sc/+Tm4G39aPxF7rA9QkjqKvcjJSmivnXU8M9hDv7K0GPwuzhLjGSRU72rfxTEGyrIMVis+KjoybR100SeUF8Qz+iGunlNva/dcsaY+zSxmXj5fO6ctz7Jn2D8n4C3dorxpwyxvpz3wbS3nbe5hSR35SD5TNxiwcjJB3uzp7c5Afwc6wvIy6kzxi+1TnrWxrvYwuJn++nM+tJ+eo53RV19B7+0duVJgOi5cHIqrV4aivQMMaemMVv0azq12Es6guderp8AC0EmcIp28l31yDMU+KonEWegHcYqD6XHPcTxK8lZt6lX1UwacaLun2rfTl8e9j/7y6evUj9DW699od6RrVmt43i9umXbRZ+dzOaY+8rpsKzzS1ORqnZro7x/E1pRVRq3YNSf8LIU6ODBK3xujr29IQBADg6PpA46MnY9ujrkauL1rILp6BqK7l7/Re9Ozs4xdFXi3hfuOxMDQSHTir9sP9fjg4AAychx98LJY10lzEz/7B4bh85FM0Bw9dzGuX78Zw6Oj0Tc0Gm2d3dhbdADeaWV9W3T1j0Z9S2ccgc/3jqB9TTO/d9CnBrABfkBlTaysbya2X0ffZBY2POcKXWmmf6x+XFeXOUkHZhCfWw5HzC0KEQ+KY1qeB/4ZnfxdFOgEWJYKgqeVM/lLX8jVNAaBxJUmiFRWN0RbV2+MXbgaF67eimu37sbo2Qu0tw7du1NW4XBF3t+xT14tq23Mqlafm9nvitSUJXw0+dbf7Yd6IMdSG6e941qTNlRajrOr3IvsWB7Uib+G5C2T9bRF/iYvWSLLPmir+DN5yDiG9tg9PxJ5+zdvviXPiCvNMPcaMbyyJR/6zo3q4S95zw2XfTn+8mHRQbSJ/rtSL+0dtij9H55b5LT4RrWMp3jTQLuT9vpRJnmKwxwPz9Wn1xZoTw2SGwvRznkP7yueXAcr+HzbbOKi16kbpLd0yFVk6jPGU1tkYpf0HhkZy3FWX0gnJ1wN/iuK2kl1oZNl2gcTqe2fx8TN+iDF59NfNo5TlRMs7pegHXF8R4bR2729uZpbW2YCqAle0tCERH1eaSt+dWVnZVU996nPbP+Jyal48OBJln3U3xOrNTZ1xF+8+UF8/PHnMTY2EHfvXofnt+g/NN7Yok9m0bvKrjmTHdKvpu2uFv/lL9+m3etx986tuHz5fPKSvzkOp+OW+89BayefLG+o/lhYWIlPPvkqV5krF+6dM4S90icz839zfSv3zUg/4ED/2iQGbAsYXT98bm4x/uAP/mvGw+TKkxgff4o9XGLc8Xex583YYJMJjJOoNxwfX9pchUf+dzxPPx1D3/atTI4ZxNefknMLfykb5ZgrRLChDigvz6G7KVvcIvvvX7Y1E9TyLO7CSeWt/NMOdHAGIjzGhysw3n3n/XjnvQ/iq6++ggZr0KMh90Xs6u/NpG/jvMqJ2M/rTtukLyVWtTQ9AhxNbQ1x7vxYVN24OvD9hcWddFRoKo63S8hLQ+yYBDDorwGXcGY5lMyOUnt7bbmAXjcVyhlXOifQsLSFBlvF4T3scNYVBFhmyRaEZFfwibNlHaI9GrcBUDPbx9k9Qajgb252BhBqUHMn3ET1zs1rcfPaxejoAlSbaQmD1wBY2jHyNTo3aK16jaECjPNYi1FsRhF3N1VET1tNbi7X21YXA50tcXawJ5dVrT6v72ZQsAaJ3YCwjGfMAw6WzWTq6I5u3g8ePEhmPzPcG5srcwCN2jAEIlhW6e5gpM9euBBXrl7jN2vFmSVQV4AVNBCwZxAEQdFhETTtb+FAIACZ5YvRrqYNgk7pYiDLJW4qowS5KCIDXirq5ur6rIdtRmlTK+CNT6xMrAGe08lFwTkOjofBK8GMQSMFRkUhEDuBSQ3gm4lgf6cBjb94+6OYpd+zOA3TiyuxCAByY9KF5dWYm1+NRoBiz3B7XL6NInj1bE6IvP3Bl5yDI7kwG65OGMXgYj5yHJ3AaMYxbIQWOqMytUvDRs4N57Icdxw3MC6d4DZA7iHOA89E0Vqyx0wZfkjeMrhWp/IGRAh8ZHbrDaukdaykX1VNYyxv4LjAwy67fvD4QUxMTMKjOjp70N8JhZqscfv5F19HN8rCGct9AFsXRtUsLZfyXbh4IevAdyBU586PRFM7z8Q5Y3RS2A/c3A1BOjl2QkaBVbCfr1ThD8GbMrDP2/0rnLWsqMPhrkXZYvwtdVQDH1TVOJtuRrbZlfWRS7jpXS0K3tUXKgfvpyKmgxgjs4kFEYAzhLm6Arlz/AwmwRtIbo63QUVp5tKsI/jOjFydaQFFLi8HzKhkcgYbp8b2+jDVoCUW7JDLxXXS3eRQZ1ant6aGvuLIm40CebId1gw9xJhomF1Nk5n9vDMIg+PlRq46lwa51GnFoNUmwKih/WkIkG8DuCXwSX9oi0Gw3KdBwwu/CgxsZG5cSV81qE4kqFdsTNFZAmPABb/vb6+X2WV6rqPts7GZ0KcxFnCifvbT9+Ldtz+PTz+8H8+ezcZDHKjpqcWYnVmKr+89jsdPpmlfNYbU2oyybtnJ3qBGDYaoimdm1nljSyr7Q4NGOKrKmJlK2R6Op5KHFgYlHEuVs/o0tXr2X8PA3/kC/kLrvB4auJoig938nite+J4BUsb8GBnZs7769GxMPnwWS5NzsfBsOnaXzTwDmHFeDdeZpfbeh5+jP06iv6Ui/v7f/VtxzPc/+cFbcdKAgW3qxAhvpeyZCWB296pyJeXogpNp6iOdKpvis3WsHRNnp112pmHWkRPgeL4GRyfITc3MrDSwYN/V/4IY7+N+FMqxgQK4GMOFTAAY5cPcxwC6nBrgQ/RYTujwt3RN8MN3J6vKEkhX0aBncAwzOMkx9WSOgWPHPTSGBkENCrm8V0AnUNygrwJNwZKbNJVJGABJc11Mj0+iz4bCFSzXr5yP2zevALJaAKAH8fm9hzG7uBbNbZ3cW7pAMfroM3XAlK2GOrPhCpB0hBOUMybSrrNDR7ApeXPPCUz0i22z1IZOthmeArU6bIDAVie1GVAnHRsbzLqRxgVsKDcCO++dgRvo3IRNdCwMpEhnLsTGbmdWs+VnDNTswWSWM1nj/tMLS6nrM4OZz1whhh0z8GQ74OTkP8fWiSxuzttJZOTNMedTWXNpu8FAjHBOTpg1LO3VuQbs5P2ODvgOzGGdd8dWuqRCof0GV3MyF/rVoes4necWutoP/19OFTwV2XLSr45xMyNPwZHeRachL9BSPlEnODLaV9ugw2zmZhUybjazgNA9c5Rz+5KTLd6i8jg6wAvD1uDfN8AFXqGN6wDmNXjHl+dK9wsXzieuMSNbHpfXDeyUUoXqCycKOY6O0z76abukj3xS2pXN5rnqfcGnZC6f0iqzWqG9YyKgVkj93ZcTEcXhBxhDAz8db7/zQ94zM3DhmeRTfpdP5C0D645v4hVoZyaOzxOAO56uRDF75HBvEwzUHb3dzRkU9fnj4+PI+lYGsbfc92MTTLS4GJ1iE+R0sLcnbWkLzzJrp8dayugUs2TFPPKTgfHcY8UB5mXbxD222U2+7KFyLJbQAfR4AnZ4QDkwM0394zXyU2ZEPaejDlNZkarMlU0g1R+CZfWt4RLxqgGiLKVH/xdwcA5og7KuY+0SemmobBiodOJf+bWUkcF+ce0Jhmtr04ktV9txX/TU7ZuXs4yPq22kpxMFHWANMxB1BHVYt7fWsxTkzMxcynVfbx9joHNCf+mHfD89M8vz7W9EX38/OKUr5ufmsHGNqWOVN0v5iFMdO4NVrbTPDUfN5sUC0aYqxrsZ3GMt+c6kmzZfbOVEoDXmtT0GlHR21aE/++W7UdfaHwOjlzKpw8QF9acr+pySrauCz/at42vAeBk+R9dHCW7aXPEFQ5B20BI+deoHcIQrIgYGuzITyaC0e2I0NbfGyOBg6mxIz3gZoFdu4f3Ud5YnKME/5clxtu2eYLtNFsj2K+/IgpjCiSb1uolLoyPD8G13DPMMNyVsb2vGJj33P8SbJhfxt5nhbi6/trQEdlyD50tihBMAPszsPXHO8pL1kJdpU32uKG7WhnGeJZJGhocYpz5sEn4TPKXcpf5HHykzyruZyK5ayCAk+EYdpM3PrHZ4sZ5Pky2UnYJ1tnIiOnUdmFfZVTGIr9TLyqqYD0tJe/2/NrxgUldhSD/5yiAeP/G342QgQQyiA2xiiJbK7GszjuFpeNC3Y6fd11dR53uBukaedhJK2+WERE7C0E91l0EWA2WWZNUmiQdckeymlCVQhP3Q9+Ha0yCutlhbKv8oy06UOz5iFO2mk0OWg9rdcaJgLY8vLc0jQ2vw30bsbpi9CWbkbfDfuvbSUmfZDV27cf4LZq/IY64+sxStiQlZ4hXejZNd8O5BdLfVRxf+ojXz71w/G29843r81m+8Ht/9zkvxve+8Gi/cuR7Xrp2P82eHGX9Xh2nftT3Q5tjSRCogcbNlr2oyq7OiqTXauvujpqE1N8z+AGw2M78WXz6ciR/9/L340x+/Hf/2J2/HLz/4Ij7++llMzq3HytphbO6qe+rALRWZVLawuARdD6MHf8Vsx6GhwehDRw+41wq2anC4P7r7OtMGJ+aHl1xZhkByH/rJOKP1oqe9OV64ezum55bi/U+/Sp/YwF5O1Klj4b8MejNWGfDg078LD8sv+M7wtjbEt+flGHo9PKLfJ295L+2OvCavq6uyPCHc5iqlZ8/GY26hlGExWcHMT3nQyRBxjTrMYK+JEeI49+CAMdNWNaMTXOEtfxtA0d65GtIkAmMWtlFesr2ugpQ/1TnKrQFjccspv3mOq1qcFCl2Gv6kT2IHfTyT9yrBBHh38PYGbdyK/oGOLN/a3d0U166Pck8n77ZoozmJTujoY5VVyvpUJr4UehpbKTGVDBqljrZfUAX6aeOlv/rBfkGGtPnKnPzrONj2MhmjjhXv59Ck/OsDqnt8aStTJ3CimffaeXGVgdeSBCg/+BuYgnsbsHUyVX2rXlAnZXIdtPU+6uaRkRF+L3GOrHePTTPo5iat7R3dYAY36bTWOddyvtnwBtXX8NE5PT8N9M3MLmZ27sPHj9Gd3ZmJb3+bGYMvP/8injx9zHNqo41xUb8eIEeOV+rQto64dOVqlhAcHDaw35Wrr9QTyokrWG2r2fVOBvQNn8tSus2tnbSxP1rau2No5EzuO2CZXxMkR8+e43tLdPX0Ii6FbpmkiezkBJcEhp7pdzA+TlBq5/a2SrzLgKXjIs5xpZVBY3WNcQqYknNAUrS/jNVJtlE75yAap9gEQxnsX+O+Kxs7sbC0Hovg9S3o2gTGun77Trz2re/GJ59/Hl9+9knKlpsCO/mvPhQ7aYMmJibShp85M8rnbuoCk3/0CTJOQDsSf8J/8n3Bjs9X5OsD1YMhMnloJcfe/byU7TLRhK3ZwceC75Qpkw+yLCH3NdHPNtE9/M6d7NMphjexVPnzN3nMaz2urMmv2hF/83+J0eBNz5dvPc89hdxbSJ3XQJ/lX22+pWIcZwP8VmZIvwrstkFfN6C/mFH7k4F47mk803iQ/p6ThCXYrr6iQ9qflE/aA6OKk0waMNHkdKWgOkUaeE0mLjLi7ttmO/macqEeLhM56D4+jfvJH5apUVY7sP/+rd30Ov0IZV2bKb195g401i66X1Dxc43fqH+rMnFl/NkkvslQrm66dOFSjIw6qdudOsV2aQuNs4lfjQ/Ozs2nz70r/4EUVvFj3Ify48/uxXvvfxpf3nsSr77ycnz3u9+KsTMj+KltObEgf0g/k4xNGNAJMxje3NwYvT19cf/Bk/jk0y+T/4YGetLGngbIkyapXYxPFVuSY06/BgaG4Al06hG4qVNMCu5ARtwX89Hjp0kbVzeK4S2xZQlE8akbsPuampqNDz/8JL73ve/Fr//6t9FJxha7EqM+G38W08jA0pJ4AZvOGBvLKoF/NLr6kk/HwFfqYMZT3s2YwXOc4++pKznuS1tgH8Q48qu8Yv88r0zeFgzqOEk3+aF8L3T4H158h0RiLieg3Jx6aXEFX2AxJ1c2ttcy4cSVEu3tTdB9C5nRNwZvGo9PX03/n3YnNoV1GVftYhzDk8jywb6Tyvjd54YGv7+ysAUgAoyhYFRaLpvYBVylYMG8gkprX9mB3NSTG6aCgBCWFNHR7sBoGoiAimkoZAIZTcW4B/jMDTJhAp0Ca+QfIPw7WxsJtM3etTb9Pn9zET4L96bjtRChDgI3IdwVHO8GmJ8Z6o9ODP4yANuZqbnpmTiBcWeePo3xhw9ims95mH+J31Zn52JhfCKWp6ZjDRCxvrjMezWOdgC3xyXw9NFnXyWhm5sb0vhr7qwpdQzgNhjupEMljvvls2PQI+Lxs4lYxzE7exajAm0Y6aSrCm1obChGzo3S/eOsrdVIe80MM6tOkJeZpQxMZnShTGU+GcZMtgYcnyYdR343OAFROacYEZeXW//W5aXSWkhQU+WSLRSR4wYtzewyIFQDE2hU3WHbrH3rFDbQj5omHF+EY2NtM/a3EXyELAGCgfMqgB9O6gq/vf/p4yzbsMh7bR3nbe8QvmD8DnZijXasMIbbR2tx4+4YtFmKh48eY1iHeffRHu7t5MWOM767YQmP/p6eAgagsUbiCN7YQun29uns1qfjIKBzQkfwr1GZmZnJVRRNGI1GQKSMrBNkAMzlgCfHgAkU3drmXqzBs25uo3Cq/Ja2juKdT+/HHMbRrCEDTGatCkCcDUxjwmcNoEPnzxI8LqF0RtQN5dbXljAOLvM6iUaEthHlfP7yCMYLQ0U7Mx8Uvj+uBAgxhioeJylKDUKzLOSgEpy3vbsHOBnNbQw7TlxlCeCfqAh0/GrMQqnlO22nXTo8ObsMOFDR4DNwZ94w2GlwJ//xW6C83Xg2s0MQ6ioUpYrKAJcA16CVM9hbO24MCRDAaLsyoLLBFRa0Af535lxVLJjNIBO8ZzCVRiUw0DnUoTWD2Ha44gX1hhwcpkwrp2XjPUyGipCeHyG3Bum87zEsLI9W85uGQfBWB43oiDfjGSguz/e49KANuZQZ3q9gbKRJLpfWUeIaSyZIG/nIMdAoJ2BCF7lky1JGPJrXSQI9d6l3wmULXm/u6mW8mpD54/jow8/iw0/uxfQMBmBXUWzMJVMtLR3RAq+aiVFVUQv/7Mf05EI8fTKBbtiNnr7+HF+IFBurG+gmjQNypSwyRhU4pe6q7iqYKnSmlZLUDYIff/ePMnZ8woOqylMAA7eUiR5oZRkdZ/1z1hcedCy9bwVjrCzuI+ezGOe1eXTa7ELswutY8lwCvo98GCAwY9UAhys8NEhffn0vJifH42//xmvxwq1L8d7Hj+IXnz6KDQCWtUYtS6FD6FLVbQCS7TEApuFLPqCdDfA7Ypx6n18YB/rkuKdcmvGII76xgaGayyCUWXylPqLgjX/wsPygIvX+vr1evXgKkPzNSUqEqRzjNwM28qUgx5PkLQFmgkloKt9zcvKBxlZ6CmYNvnrLdICkOW+f7DPkax0Zs6TlfYP7OmIc9u6pr6pOdMwiVpaW4szYSHzj1ZfRQ7U5sfsRTvGTiZkAFsfCssu1d9EdbnZ5hOPqknmdxKME+gJRS/dIL2XOiT3HJAPiPHt9cyfGZ5bT+dlE98wurMXy2m6srG9FhauBAK/W0lcHmoUmWJU/tMTKhnInTQRIBqKVFSc9DArv80x5amtnH7u1myuYXKJsHVsDmVPo223atoEtclNe6wQ6rJnhjEylLpJvIXjyOEpJ+kqjxADQtGQs6ADLL5o4QI30c1j42+8H+y57dWNy7dZR1KDzmprNdoE+yK20cAmqm3NnYJx/9RwzC7MavvYJBo5ocr4PBTT03+ClvGkQ2prJVVzv2AluTp2X5CPbnzzAxdn8AswEmT5PJy6BNjJoxr73FVRlWTT6bJY1XYme/q4MTlu6aYNx00HJwAe/ZmkPsMn27gbnC97RozoKPMPzdNq1Fdq7BJE2BVqqEtRdyWynL/nbZkMrj9suP9UfOg066k4qqDdd/WjfzKDyDk7WGgTKSVvakHXDkR3lJzMi6WtxvGQ/HZZa8E8zbTRbxpIFdfm8kuVf2qJdUZ9UW64utuP2tdFYXZwAf03GwwcPc2WjNUJnp+dpwEkur2/TgYJobgjbDd/WgiHNcJdX5AFl1ICKG4BmiS/GzaBcyp795zyDmOIInWQdDCVYJ07Z1yHVTpq9ZjDRDOpSjkQ5U5epM8Sv2D1uaIawvyubJhMYVJeLtun3jjaFJ8LhWapnj3ukTuRZlihZxVk0C4+HSzTOQ/fDn82t4idLvVVnZtIJOmNvvwInzDI8tWkzr145n/rm8ZPHsbiyhCxaP3cIsI4sc9yg1dzMdGIVV9PsoH/VSwYm3WzW8XFiTsdOOXTsLVFjyYm11ZUMZpmEIq+eP382ZmfmoGMlbarJQODQ0EiZ1KLdPd2dGQzp7OjGmWyDRshjBfxRa1ZYyV49dcqVV22/k1rzS1tx/e434LGqqAe/OuHd2dYY81NPY39zBf9hi7EGc2wu5eR/BQ6bmwNr59XRyi8MDE2wKzor8IWBs6jcxe7WRGd3B7+pS2qjt6sz+bapqZVj9I2xNzPKvSoca4NPOv9mBDt5qMNd9EGyapEX6GFWb44xulIbYBA6g+nQARZLXa5t0172DwyU7EfxBvKsOJoxDkmxbTuMzSK21SA6fEH/LPHj/i0G3S071NxIG5VBzs1kIWRcDCJ+d3Kqr68H2nflhtdu/GuwU1xs8MuJJG3cAXJ8RJstPSO+ExbWuHvE7mZsrS9xjPZYBxOuVW8eHMDrZpzTrvraqqijscpbM/yh49+BY+xqvJw4gO5iVXWcjnMLvOqEsSViWlvL5sJmBxr8NBDiefp+8pllLl3FbdC1lNJy0rIm7Ys+n9c2t7Rnpp/3UG9IR+maZfjgZUviWH7ATOwMeiI7jfqW0pu2mWSV1/AMJ1IMwOssuyzdZeqNtKeR3xRBM+NNuhCPWF4AyWd8wYBaY3jLjH5Xa4h96rnXacDTPhwdwxP72+gbxhDZ4THRjh3q7WyOs0PdcffGufjWr9yNb7/2SrwITnr17rX4tW++FK/cvhznxnrwERqjrQVb0WTCDXYUPWEwzVVg6hgn5sVqaZeglSN4XFmPfT2K+ZXtmFveik8+A3v98t14/4PP49PP7seDR5Px5NlsjE8s4NNYaq3oJUxxBqm20fP649oNbaXl5vp6+uLsuQsxeuZsBiSbWpozm9qNo8UXShzCzf9NMBHnaF9BP9BZQyYdd8CI9fh+Iz2t0Qgd1Js/+sVb3Kf5uTyhgZFdkxAM/huUM2Cp7TLBxokndbU8cbpvjH6f9IBF0mak/4y8+UCxlzwg75u4YykDMZq6xueZeOFYlUCWdvkgg2u9Xd0ZzBdnGOTZgw5Zw592WL7TwLwZy04WGfiQ39POQ7+RIVdkl4QRJ9czA5t7ajvUAz6jHh6r4Zlq/+1tV3eWSXT1SrkOWUOfrW+uYttXwS2V0TfYgg/bEoODbTEy0hXd3Q3R39cao8Pggyr3B5lLPhabGnTLRIic+JEKZTLIxIS6esaHJ4o9xRHSTv1bJgTFzdh/L+PtBEEp3QAWx8fQbiiLubLZYeUkcYDB1EREjKd0lPfF3rZFnzcn9+ivNBJTiU8lFwyc5+TDHHsOek7qTnjSawxwOs5O7uTqHMZMH8VgvhPp1igX43T39Ed7Zy9y0koTqnICyWBsQ1M7fI0OqXbCFp1Zj07guDZ2cHgkJ7GdiFxfR685zui+vX341PgT8vz08aOYmZqMteWFWF6Yj6X52fjis8+SBsZvHjy8H/e//jLWl5fRKyexuDCLXtJeHWdWt6WW3Zxd3W19//Enj6DRYUxNPkud7r45kkK5M9llBl/Gclrur+Mectp9aWaSHo9Mm2JZG+mnz2/9fIOS0tExdWJTXGLw1fF1slRbpv0Sj+UKdXgs6f38LZ3FN9IE4qfc6iM5tmWgygSr2cvvv/9+TDx7HFdu3oj/1f/mf40+OMPvAZ6YQbZcLbXM8yrRy/gC2BcDyF6bNpl7K09O3NbTlsRVz//pc4pXDcZnnXnk2D0xTKAQg1rySl9DzKnfagWDNfwVN1PWx3FfPnWSAUmfI1HtlzEMbbLBVmNU6ojkd3ExPCYOdNJAnZFxDNqS9MAndqWe7c1gL29LaOEcJCaS/5xcMtZiABvHCbpBCJ5tDK6ppSknQwygujLNiS99JOUhbQ6f6sgabGj55Jm0Ud63fZlJTlvL6hU4l2uMeTiOYkpXDYif1WVOKrhawSSnfvhZ/S2zOEGiT2FCgTjEPSaN29kfnyE2z6Q7dJo6zMlN7UhOosNDvuQ5/Y+UDXSVyVKKq8kh8qJjZ1KeG6Gb4OskwPDISF53iH9+6osD0cNyra6CWcUv3NozKegkJqYWGM/a5P95xnj82UTygvhSOepobcuyaZAHvgHrrC0wZmspf599+QDb9lW88MKd+I3vvpb6r6zSw4aJn3m2OsrJgSrGR3bWn5TGf/SHfxwffPJR3Lp7K15/7dUYGgSPdfXEA3wLJ7CcDMtJCuRHjGJZLxOqmtuawbvz8dH7n8SLL9yOodF++NLVktp8sUMjtGbc0SfzM7MxPTUdrn5UrzWYhIH+kc9LAqmTUE6qwnXyTcoo+B76ph7ki76RvOf45iQ4cuMJiZk5R3vh9b59ycfph/p7HirnytN+L8F/xwNMzH3lRSd45JuzZ0bj2pUruY+PWN8zM75BOy0xre3L/Ux5eRvbKwZQxtUfrt7X99eOqFmqzg4Oft+sZzuiAGTDvKH/MEzO1CsIKikBqfg9lylptGA4s4qbaGALqAnTkJ2UECo2hclnmZFipn0TIM1lvGZJJjirYEB4N8AABnZdXJCAlXu4hFIA6LEWrhHANcDkbQjtCOD60eMn8fabb+cSPYHtytIy7Tc4Y9tVBCjfA+tjHcBsu7GxtZczWAZQJnCGHj97Gh9++glGvDI3Knz05AlMa234svmZCtgZQY2EhrSFtuvgLGEgag0SoWAE4+0tKHYYRGe3Z6A/jYIMoAGUwGZ2uVTXJZUu/dJRMnjjLJv7Gui4WAOuCoWsIpOpDOPUoSS5cVQeVkVrYysKCkW4u4+SaUTQYQ7+dqlXBgufG2yX1iQTMoZm2AswaGYcMAjz0GAFJaeAVXK9QfQ6QKPBiMXF2TjYxjnhnvceTgM0ZeL6nPmWcQRSZiVVCTBgfgGnwfoLF6/EubNnAR4aF5QC9G5DgNow7F0drQmiZGRnKQWk7YC2xgYcCvjFEjO1JwfR298Rxxil4oBxPv2fn1+M8y7lhg8UDIXCwIXLXJ2Z/KMf/jL+8E/+PP7w3/4IJbUHP5zL0jtf33uCslqOmZmV3PSvsaaKttRn+Q0zSXW6OvmuZFhGqruzo0w25WSARu8A4xXwiMtUnVTRoa+NobP9YYxa4qnkqzlWg8LxpXI9XfqlsPuvZFQaMHPTu65cgZAZ9cpCwgUVHIJkEJe/9nE8QJThJrMGB3SWkh7ImdlzAjyvrHye+a8gK4MCQwN8ZuAbHBCE5AaQ3Lo4uMVg1dc1w3uMm6WD+JQ/NTgaiQq9WT5dNZKgDefTPnl/eT8NGPdyibeBBdvlLLXAwOXmGm7BSO4JwQ2PuZ2bFQpyDHA0ohwVRgOr0kXwL410EGzoIX8ngJUQ0OYUEGyvbaM3nMUXSPE356kYpZsOugFFM+sNKOhwGzx3QtFPlzDZLUtCKW+WkzC7/fHj8fjpT35JPzD4e8extX0MTwAOMDwGWg14eI00PKQj0ktZO+D75OxSzC2tAvLLstRHDx8k/xgIPYGe1uxXCVtb0Q3DdapcwukKC3nYIJZDrhFKPrCB9DWNALQxu/oYuqq6a9XDyHEFdN8DmC7PzsX0o2ex9GQiFp6Mx/L/n6r/ipU8y+41sXW8996lt2WyTFcbdjfZZHffIS81JO8AdwBJgJ71JOhNehP6RYIgCZIgAfMgYF4E6AqYwehKQ4pk85JsV95XZWZV+pPmeBdxThxv9X1rZzSpyIqKOBH/2P+9117mt9Zee+0XC3GGge7QoRSU0YaGR7BpPfYhgKVnGriANT0xBq0b48bVy7G7VY2f/+gHsb1/Ev/hr/8pKsir4UH5xbG6S8HtoeoE5b9utJQNHXcDboIQecAdMWbya9ws9ZFOmzOocwhPGDwsZQx0NsxwtzxKWTTw9+kA8rD9XMTi6Vznqrj2A2dLXpAvdE4M8kkr7y/oqvdLnhC8ykM6ZQKL+rZOr8lA78v7qIvqf9ff2w+DCPK797K/mfEibdFHO9iMg71SQzszA3FM5pbX48s792PnsCHmlzfyuQ2/1rBFgsxaze21W7GxsQVQRu9WawBzDzcCfPN0y/3+vrtWzNLu5e9tbJBZO6fxfGE15lc2osY9rXOuy72CbXu+sJg1ns1k2T/chVbwB/x1gI0ySALzJVC0j5ZIEbSog3bNEILXPcR8lT4Z2BfkHaJLa9iTA+hifXIz/U6hhYeXy7vWcVT3J7PyuUAEi8xtGsACOpR0DLlodoEInZGHu77UNwYb1DG2ZVknD5N058LmlhmaXtYUA0P90dfvzgMXa9RNlqHwEH3GTP9c6HIMBoIF7dpp7TpX0x91oArZ+5nJLX+YSdOFk8H19JmhIccuunJdI/JP790i7mKCuth6sY5ZxxSDzL2bYmRsIreLLyyVnRW26ZgMdqhbYZjccaQzNzA4zFiOEhSrr5UDM0qy/iK/NPghbykLgnjZT9uhIyJQVx8irun0KLvyno/Cp97qX/Mtf6uT4fdcMKc/BjjUz8qdAXHpqBx4tWUAfNVmq6sFgLngwn0zg5B5UeaS95ljnU4Dd/4+Fwrgu1ysoA0XEwx8GKQz43lx4VlMj8EbLUc4zPAkel5sOIQuVK4vXzifYN6tzj3YXndLKv+qe9sXzPqwXXGRhDEoId3sj8GjlEXe+1Tuchx0pgQpyud5LXSTcNof8VMpybObiRdbOEE7Lx0nHdItnPgdHKttMN7m9g6yBS/SH4iPjJVyQY7dBdpMyqBd2zDT3/f2w88tg+Rc+2hpdTsyPA5Lqh+1nfvoVsumMRxkxWydg/jud96g70d5fpKOoNmPMzMXwH198Bm4A5v/+NGDDJ4tLizA3gafDFKih7l3WRxrj2fPwVjIhTrQIKw6b21thbkx+/0odyjOnJuJubnFxJXO6+TEVAZgtc9Zbo0xmmTh4r9yK2GlrfdIvPWStvKfwVbPEngxvxjLlVr0j07GPjTIbfkH2NDtahztVOLssAZeD7B4Fb4p2URie3WpTlNx1iHjy3Z9FN2sDfA8C7PEXIgYKn1FXssOzFZ48Tg20H86uO7UdBFLmRFTmmmprcgFOvCBNkQ6yBcGJOQp/3YXoXzme/kubS7X2hUTa8TN7V0uCpl5Z9CgP4aGB7BZ4ir6CG2cB3cwZzlCxqezpRKsgYlc3NjGtppl7m7LM3ergvGsMyvOtFyLu8gMbpeFj9PowY9xAcDdGTq2M579BF7upn9ml7c3MY6zXbTdHn4TGKcZX6kZmpnYAZDQyWunT5183m1gnL6YlNQGjU2WMPDs+UHKnrJrcFz6qxfqdfrFY+o1PQ775T+DCr7Xv9O2pt6xTegs7Vx4ySQRaJjBEOxCJijQsBjNgI10Lk+TQ5AuZYq/83wuFzEYpwsqLh7293bjv/WGpVBpnnlHbyFXLYy1q1NfhoaRexcJpYtj7wdbdHFxZh3z2uXCAbzaD193wmuW7Rns8Sy1sxjobo1R7EwPaqez6Timx3v4uyPeev1a/PwPfxh//rMfxvffvhk/eOvVuHXjYrxy7VxcvzjDNe0xOdoP7dW5zCmYVr3izil3QLpbysMPLfvRAGY8PoUHec7Pr8X9x/Px+e2H8dHnd+J3H30Z73/8Zfzmw0/j06/vxt37D+P5i/VYw+Yvr1bBCduxd+jZL9vghCq64OT3wTCzQKenp3D2L8X48GjuSHFHzjA+hYdpGwg3+KB+QnMldnI+DZ440SZgGDQ2CHB4wAd8ro9/tI99UH7QO9evno+ZUQ9+HIr51fX43cdfIC+WfTVxAnuL3Jgda9vWQlY+XPxSrxkMF3vm4au8169T7rQf9t+Hclm3NRnA4lp1gJ+LB+vXqV+1Bwas7Ls2UT7UB/Ie3jeD2XxnMNDfawN92l76uvTVZIj0m+iHGNDgf57Zpq6Hl+2bgTD74ngOD9Eb/FZToqzYjrLbCK8cn7hjZIE+bSE/jXFuZjjL170Cn4yO9NGf4+jopo8t+toGPj0Ys4qsuHClTraNYk+VLR8FP6N46Kv/fDV+kIkFyi3zc5LndhR76Jj4L69joqGLwU7wC/xu4M7+5ntpxW8z7pA4BzXFb7SZ0sO21IvSxWtz4R+aZLPQxb7WsYb3zuvkJX5X/7309zrbFU+4C8vya8YlXLAUG7oLrrOjj3t1YFOtA9+dWGttA0zOdQ+ePI17D59gg/FrNssuSfW4vN6C7zSPr+P5YZ2dfSWLF/m29Jw8Jg8uL86hL2gfWrlrXHzhjqra5lYsLS/EyspyLgLqU++ij634UF1fj9XlpSwb6M7z3dpGVNaX43DPw0qRnWP8fzyvXmzA3m4t5c8Aq2dyec5i4jbsbn//IDNWdJ14wexoaSatxBnKmbuEpa+BRnczi2eyZAl4WhkxiCw/u4guDU14kPe1XS5g2Y5zKk+rc5UpF8j0UQb6eqIbme9EFoylGXv78rPP4sXs4+jDZl29diVLSB4bbwELXLp8Ke7euZNznckRyis0dC4NWqes8XB+lVtlMYOk8KhjEic6FhMwjYn5G5/aU+Vf+dLPk7+VR9uRN7Ubfi8elA71HTQuDNt2+snQqsvd8Vwv/xk78eGZPu7SwtJB93I/42a2bV/Er2VHGBczJwYkxQLiGv0Vd3f61GeT380Ul29NxnKMZqUf0FeVjH0SaxpLMNvbxEHttUmXGVB9qTNsW5kQk4i/9pl7aWXGvXziNc5z4gX4sfiiB6mf9QmcR6+X7r6Xtpao0yd27u1Lxlu4Zwn+ljnxqYyKoaS/sZjiZ2OfpRe8Jz1NMrJdebG0564i/ajj3DkwOTWVQe/picmsmW8810XZzepm2gsRibEDd+bS0eRtX02KWVlbj28fPojPv/wa/DmPv1nm2d2mluDs7TIByMvb4sOPPssdvjeuXYjvvHmV+W6j3+1gum6u70yeWF1ZxSeuMhfGjJhXfiwJ33/v4/Rv337rVrzx5msZs/A+F89fjGvXr8X4+Cj9KTGr1dWVXLRzZ0Znbx/3XIx3f/N+LjJMz0wyfPmp8JhJX9oAsfHU9GTaUxdd1sFkJiktLyzhx2zF6lrVWcjFSXWw9NUWO98gYfi47MjQ99KeiSEzPkE/pWfKGJ95X+dRnhFT+yg6XP4umLeOgX2kXuXJTZzOl//TnpXYmwe86wckrk4b4rzje+h3G1BCJoxL61/Ir1Zs0f9z7C68tbd3ZVzHqglNM+PTv9DJoAv5z4fwz6cddEVQYOZE6QxkplEbgwR4GfxX4bi1qg8HT4eTD2hcsK1TCtigJet5Wi/R35jxc5qAGNDKtc0MxDI73Ux8j/VFEbwWiNHFe7NUMuDPoAziaYzNvhHwf/r5V1Hb5f44LNbanltYjiezL+LZ/EI8nZuPZzyfLy7y+WI8evosllcAWOubfL4YazC5dVqtxeZnBvVVYCoYKangGEgvBhfCI7gjI2bjdCGktRjD0d8HmDSfCRwAmNCo2SwvFO4uRFdQ+CFKXSEC/DD5bRC+wyw2FRwKzPrWrn5qfLQeZvTs0fYe42xGkFphYrPKjraPopKZ9hu5Na1F4AIjGEjJ9rhW5zCDwNxWAJA1fbcPYmUD56OlLQ5bu2K/DcGcnEHoe2P56VOMhzsOmAcZ+0wwZyClKb66+ziO9HjplwEegYTzKRMqAIJvs/GtH/s14HWrsh7Xro3FVnUj1hZxCHsHYxyjOjM1mTVhfQjcDKI8fDQbT63vX6nG+emJGOjtjCHop+GWSVsBzWenTbGAc+l2a0GFAmdwx8HpWLij4+9/9QGKogPjdiNX/1YXl2JteTWDtjt7J1HZwNHHMfMQrBbPcIDn1rhmcXGeMRdFP4zycHuvQKAdYXALXw/0XAOAPJpdyIwFnU+V0aVrM9GLw6CDJX0VJGv6arAz61ijplzwzGA4/FOCXoBj5tkV6nR2vPdLZ82SL+6KMZDejCNx4HbkrY0MVGtU6GLKXy6oQXcay/nAMtH/Arx8tcyTgWZrtpvdaL/cfuhKuM5ym2VE4AEdFINW9gfhhK4oEnmTfrmgkQEGAAUtc0+Ui84MRlFj6wLEzlaNvpV6c3ktwMxgf2YN4XAY9NZoGpg5hX0yiMR1rj5miQHa1fgqwwI0abkDQNPgymPS0GCUsigA6GxVnxQ9ZJClj7lQscp7KjkNaZMO2M4W99DJBGyeCdrRF9CgHZk82MdQQoO9g5N4D2Ny++tv6WtXDI9M4ljtRhuK/fjM2szb4fZId2FUdw+jas1lfrsDOMXexd4JoAwb+nxhLR48mI1aZScmxoajB0PXwHiaoL/y4oFgzrvB0lTuqMMmjEW+T2XOqw/euzX0lGvlbRdrBOjNgOVTAMQJRreK3rIkTxV9tfrUXUorRjxzIcDdDzrH6mN1h5k7OnLcCj3jIp1lwnCG+dtt7c3MTT9G9/zkKNd2xHtf3ouP7z9HD/VkllTqjyazSHRs0eu0W4JKtIXT3JWGvSdBby7g0q6OfQGEbTlvOSbmpx8ZMrjgSfzWida58zNBl+PPck7Mvb/1ocG0QYOAZvmazZA7ZhhTZsBAn1zwgVf9vQ6NIMagguBN8CNIFjT7Wg/6aFCLUfVZwJMypY1TdtwJIvg1kGm5I+W2gFMAOZ8p12YjJggCwJu9YcbtyOhY4MqmjjhrbI8XC+4EOgD09DEmA7rdmZ3nwvLm9j6AHz7CTm3xvrplZipAz8OS9o7z2dM7HE+eYrPml2MdvttAb69t7vC6HfMrS7EP8K8xpm3ubW197ckaYLi3pzP2NrbQXxvYze4cp0FPgYfjh1Xyvotrm7mQML/KK/ev0I+12m7y+bILEvDaCkDHRfBtmH0POdhDV7hA7sKqB51tYV+rm9ZmtnYjn+fChltiDwDPHgLI2GjTzB5LAFkKSD/CHRoePmYwaG19K56/WEPucOp3arnwqr5YgK/dfWC2l7vI3LrpQslmdTv2oY88uVF1gYT7c++l5SrXVF/2aS+/W17dSMdMp4CJjYXljSyLsLTC+Cr0jf76m0UwQIV2/W2F35mxbLBlF5vR2dmfwf8t6CFW8LlKu9qdDeyoGdfWqN7ALpjlVN2s5UKGNZ7Vb9NT01mSQ/xjZokALkukoAPEEeo0M8A8I0Gbpq1Qv8mX6fCkzKkffFUuUKL5KKAywbE2QJDJP3WmDrCZUDpBypP1ZG3BLdPKlLo4Hy9lwX4ICJVhH95brCO/5O/R7wJZf2fmngEW2xb7bayvokvcNXIQf/Sjt7AN0AYneXx4LB1M5dw62OpEcU+/QLxdx8aFDYMY6EHoYTZnJidwf50r5U3FxU/QVwVr2K+UX2igfDtO6ZEL2HxXgDz6EsyVh+7SNjeN/sH+6O73fCH0B0/1Ydpex4AcWftdbHPIZ7uM1x1/O8iVC6SH0p+2lXcx2C52eEvHnz4aULYNFw88p8WMfhMDtDWW8Onp7sggtUGa4wz0O8fMH7almbn7ztuvo7OPYgkMor21PMX09PlcUHNMBoUX51+kXc7FBMbnmK0xz2C513EGGpZX1hiTGixiCLwyyHgZYOppcY2Z2FM4djvoH7e5D3i44Oh4JpOoH/yt+loMYNDCIFjyFvd1G3/dEc/FK/7O2u7MvXRaR2Y81LCjFzlhLOL4w+0qOKGGjTPDSBu8S3viQ3ANDojvk/f4p26t87R8nrrZeW8scylPiK1cZG1tol8u5IFhytb7snCjPG1Bn0ePHmXpBvlETCE95F/52L8NQvhqMMPf6Siri+oZhjq6yoK853X6LfUEn5QJ9L8P+bPda5A1D/8d5KlDrzPvmSue82XgngHHIbziTkX9AzFcOmjQcHd7K0bxWcZHh3JHwM7mJnrNQJQ7Ty1ls8s4T6MLvr96cSZuXr0YU8N90dt2HLeuTsTbty7FyGBb4JEgX9D5ECyFX6WfZJAbrZ9zZzJB3Ya1mO2Iz2VZKXlLvODiRAaRGJd4F25I7ODYbAP0kHRwkS/5AVqKAw2EqgO8vgQjuYc0Vw+Jy3l4jbbftrhEwuX14pOTM4MP6EH60sxcn+EzJQbmU6+H+ugObDDjcee3wZayi4m55HvpaNabKhIYi31Vr7oDfQe81RzV6iq8eBCtWGUz9KfH++PS+eF4/eb5uHXzXPzwe6/ET354K374zs34+U/ejp/+0XfiJz96M7+3NE93a0MMGJRobUp/xOSa7VqVObRUgeUPkAf0tgHwdnyn47OOqNSOYn5+Mx4/XYk7957EZ198Ex9/ejv+6VfvxvsffRnfPHwWc9ifnf1T7OFJbO2pdxgA9NrE53Txv5wTcpLZryYQ9IOPpqenYxq/Z+ac9fNHEpu4y7S/uy8DFiYfOL9ipLoM1+u7545BrtF2KOu5gCrep+/uOM4FawMVzINlAZqYY8fb19kcO9WV6AK7LuILv//ZbcaKbf79/dAPtKncuVNlC9/ZbFLnpgeZUaCccuXIQLuyrc7OACCvtmPCoJn8YlKxl7Kq/CtrYjmvtZ5+JnXIa/BWjoJrRk3UQu56uZd6CS2d9m11dY1+uuBfgq1e670NrPp3Pfjlq0FpF9zlKwOFmbzGe3fH+zlNpMyLTdUd+mfdPY2MpznGJtrj4sXhmJocA8Oqj8U8+mkevGof1ZlSAHnQ54LWiGNiGWtkm+mtHaKXOV79yRIEQvbQe86xizPqCj9XLxm8TH8AGhedhJwwDrGfOED/RlnMu/I/6eLEl098i0zze3lB+yMNnB9p7cP33sPfGYBVT0q/ejKBNkDaOVe+irVt3bnU/uovaptdBPK8IpNFPYPIMzoM0C7B++tZ9ncjnuO/PHuxGMtr64klfTLNMTk1w3Wrsbi0FOsVMN2aO1vFrQZTj2N8fDqu3XwFAkMb+iCNPYdF38/zv/qw88atzG4fGhxOf8FMaheEz4NHnOOrly9nGRv57uqVq+hBg2LH8LoICryzv41vgnz1djDG7bTBxq0mkEMTv4ZGxjMxwCoP6jqTRBy/SQHaaOlKd5gnfVpjF+AfA9qJm8AC0M2HPKkfrB+fuz2gv3PlfBgUlPY+zejVD1LnWJ5Nv87S1p4v47gPkbtG78vcGy9y19Lnn34aK0tWQhiPv/yrv4qR4eHc/a3O//P/wZ+jT86l72Vw1IUgA/fuyinzbYygPLX9vjomn6n3eOVCdGwl+2z5v+QL5t6++xv763szrj1nRV9QTGayiw952iRBd4pJJ9tx55jBUdsudtvgunKInzrQm4mz+gwefmyikLwnTsqzQqCDsqpeE0sZB8hFX/CSONrkR/WPGsSFsdIH9Z7VCPCjap6bVHYh2fe6HNk3rxGnahEtlSz2zzmmL1bPEJN1ZZ868172PQOyziN6Vd5J+iCvPvR/3aniHWxHHSped/HGsRrdKDi+xEBcILCvzo1905/Nvnsfxupr8V3lxwbwRDljJ/mlC58fnlX9u4Amff3c5C9thxUYXFywHyNDw3EF2RjFR1e3u1iX5y3STwP9fiZ/a58sV+q5FR4MPTe/Enfv3I7bd76N2dlZfMHNpFX/4Aj4uTn+/u/+MdbXVuM7b9yIi+eG4QeTP6Rp0TnOe3dnN3wEXuWelj+0xOImOuFXv343/f5bt16hb+ego2MVz6CDxBO8Ohbpabm6XGTEJ7//zTfxt//939OXnfjBD76XAX2D+QblmcCcB++tvpV+PuWViYnxOIedHaXv9+8/jv/qv/q/xQcffJI748Sk+j/ueszMfsavnKqLlCF1gPPvR95Du+qrn3m9u2i1yc6p/OC9fchzpU//8lnym2PkvbbWb7Xd3ks+bwBDO3a6QFvyMv/jD3fu2pbt50c2Ju/wt3rGJJnDQ3kMe9PQEUhrNF27eOkXOnEStq7cVa4aXVebNbIKglsiXZV0a7Y1I23UgKElRvpc/TQyz0MGVhk5SQpMNw5fD85lV3tr7gDoxiFxW7eH4TbRuQMY1oC+YNVsMLiDIcBoCJfbLN0SKzh3wgWrGkCzyZbXcXxwfl15WkPhy+CZWYLAQTMEsj2DCQM4RB5QdH7mfIyMjeLMb8foxGQqbIMTGgnr/lu6J7dKYfwFUDp3rsBKRY360NAAtOiEMTdiCgDS09kS7TDF0sIcDNIdzYyrE1DjdiYDVLbrJKqkXB3u1lDBCE0wkQyR2y8UYMAlN4wj+i6QMSO3nafKrobBXJlf5jLr1LplthuQUgCddWVdebU8kLsGBOQKt3RqNstkDyXR0hnDr74ZPdMXo3sIpw/Gbm1uj+WnjzBOMBN9tmxDexdgAAZdxwn9/M7DXACwznAVxbh/6IGlO7k9+ewUhdcmCDjKrcv/2b/9NxiX3jygapi2h/p5HZ7CYa3F/MJCzPH0EEjBgo6jB5EYGM4VVRwcD7ocGelPx7lS2US5j0CB9lgCyF24dj0VqcDOjFnruS4sLaeAD/QOpuNlOacLUxN5gJZZhDr7BmGWF5dRvIdx/tJEdPS0Rifzc/W1G3HplWtxgddzl87HOMJufSyDAW6lQy5yB8QGSgNOT2NyxvwYlJq5NJ7b9XVIVexZ05lnOo9wq4BKQU+jzSe5WqmjpWKGXzUoZ8zRAeAieZ071KpV2sNRN5UJ5+0YJ66NOTGDSVBF8/CQYLsoggz0AySzjjn387c6WRq0dKKxlcmz8gU86I9U3kqTCqoF3jHzzGxxHTvlV0daXs8tadxTZXSA8VCmt9fXMYrIJn1yJ4saxW1nnb19zBe/TWVyDJ1QJNCkBJzM+jjlfvSZz1wcyEUO+m9g4QgFr3OrEswgD2MwO0KAYPapfcgV8GbmDGdeGsNsjN3PisJOBce/UouuBLpcjFQo5K3MRuAqAYRZ9m7/+pu//yVgchOw6OKT2TuWdABEI4e13cP45vHzqAJUDbI+N8hX3YljDD0uBHJwFBtb8C7iCm6PZ1zr4ttPfvx9ZAG64qi2AvCSzsw3L9CnyKLjRNMmnxgkEvw5VwJ7X7NsEuM6ASRtL63F5vxC7CytxPbqehwgi0e1vWjmnmeA6sO9g1xYcEupWayeU9KGXnXxRWdR8M2k5hwoqwbovI86VXkTjOhM76H4/+ZXH8Umcu/C4ekJeh+6NTV3QHvBHU4Gf1vXutRKBXyjm5xHwYhjMyvBBVfBljxk0LJV/Q7gEEx47xwfEyGAytqBvDpHZhzYjvZGo9uLHPu7eoaxk5e7RJJrePCbXC2HV1yltx0D+gac1CtZmotrXl5cZIGHr9kH+u8Y6rLpez9P+wTtBUIaSXchKMcCdeXA+bN/Zkqot6yBbb82cEx04nb2DcxBzwPBg/avFaB0nKVxNqpmLO3x3XFYEgyJ4HPoCM+ZXe4CtQcmmWXc0z+UCwEVnKatXYAPT8v6uEDsak0Dc11Db+wzfut3CohcYDdL6Ri9uMO1yhYiCY/JbjgjAIEXi2tx/8mLmFvGhu4BdNFpBuz26YdnsWzwW882MdvfQP/Oy75u0W93Jqy7EFCtZWCitn2EU7WDY7YRK6s4cny2sbHNZzhvlVoG+m2jurmdwco8yJS+GmAw2KZzuIID+OjhQiwtGqjfiU4wgJm0z57P0b47lBpiBfBXBfgZlM0SOcfKfgt2xPrEHp5ZFibcHbG2Qd82d7n/Np9V0onUvhqwffZihX7vY3vsI9e+HOMmcrxFXx3fDnKvQ768WskFGOfH4KgH6dqecrDD/JgVYV9cgDDYL98bHK7x3kwYZfvalStyVgYKDIgUfUgT8FoGc+ErAadBF8vHyFt8mN/5yGwPtZq8/pKXy4scW2/HEg4lQCInq//lYwOP2lYDJgLzHehugICLs10Dc/bH39q275U1ZdbzlPw8D6nmftoiF4oNKHmtmT9u1RfHeAitNWB7sbMn8OOFqdF447VXY3J0ks96sGdbKafiROVJ2c8MRvRFZhzyz2BOOpA86vLp38q14Nq/xY8OWznUiTNgVF9E104or47BBQmdqj2cBfGPzom0lbdccPL8JHlCfSiAc0eGOym3kS93t2zDY/LoJrjRUm9ma7kzzV0peSCvug78axapWd+QMmlmZrO4mAmAbi46u/ukCf3RiZMN39YOoGMXvKXeKXazva0pA75PnsxmG54LNDY2kcF+wbi71cSR6tgKDpSOSupH5EM8IO4zmLewssx4zsoW52EPC8e+ra7mHKv/B5kf7YGBcDGNuyj9nZluYjqTAczwyWzfzAwq+rEEc8wqMxBVAj3/orMjHj5+Gpt7R2DYUWhoVthxZhia5W7w2cxINCZ9oBXsjLXSTejR/tkmN0kcVOfB5Dk+T8wEhpbLXVzWGQQZ0O9Sr1n6GZSyFI0+iDhlbW0tS0daCsfFYemujdEm2K6Bnbpz7FM6ShsxfqlvauahclPkSZyXTjR6xnNndNxKgK0l2zZz3H7aD3dVTYyNxcz0dGbIuQA+PjaSO5cNShukMKBfMrJoH5oYiNdfqayvxm4uAsIz2G4D/NLYwKnBxSw5uLsZG0vz0dVyGj//0Vvxsx+9HZfPjWQ9+B9+96147caVePX65biAQ3t6uAu/VcO65CbgKGpiQQOC7tr0/ATLpFquJs+S4HNlwVr57sDY3qowT9r1/cQFJp4YBMknPJ/BBZ7av3K2mvi97JQx+GTgRGzhog7GmfaRH3Cs2fdMfn4uLLPskJm2BvPdnd1ivXNkpzil2EsxZkoBftdB2eGrFjCTNRdNmAvPkTAoWtvaYAwGq+FfePj7P3g9vvf2q/Hj792K77xxJX7yR2/Hn//Fn8QffO/VeOvW1bh8fhRnviNGBjt5dtNn6/tvgF88CLia9+7tHoA/DdyoD4+iq7f4aY34SYvYznme9x4+j6/uPorPvroX7394O97/4Ot49GQJedzMxBDPB7M83uoGsosk8GcmZ3memJnO4liddHeeeUDuFD6LwYZJnoP4lV3YwszgfbkolzgIGqhPLcuozlPfKY8l0QabhI1VfvVj9TV5YQylpJA42HKnhY/1BQ/AIyZE1PgOSjPvnaim69cuJR/1deAn9/dlYsC7n3yFnHm+hwEORRdvhbnKDHFEuSwmGbgpO2pKAA++Q2dqg+pJGMq5+FDdpM4US9mWjarP8/lSVjc2mBNsqg91QS5A6k9wT7PvxWViZ3kSqmRAypIOBqsN9nmt8m2Qw4Bc3pu+1OXcPkhPM8FzDMhb4TMzkHe5Fl+3asbpRnR0ncb1m+Nx45WpmJzqTx1sYEmcaUnUvd2tvK9j0W65O8xgufzjTrtd5sVz5UwWtMSntsR54napD3mbfVFW0wfivZOnfsxFT+hjyccM/LzUXVJFOjmusqgGnuDzpD1y5TzYjA/5QL+vZPfnH6nTpYV9rmNbxyCfeU/b91K/S7wOzYpuNFbhgj1zwW+8BWq5XEd/9APdQdbdbQJY2UlqwHcTfCbP7fL0bJosawoPa5st5aMOUVc+efwoPxsdG4+JyZkYGZ/k+rG4ev1V+tMUc4uL4DuwKpjbAKuHNzv3m/zGuIeLUvK/O2v0zdp7+6NnYDgxNaYu7j14lGVd2rGDJp24IOHOTjOLXdTX1sp3S8vuUNyS2aOH/jVrL9EJlrtbwh/UNih3nnPlWT1nzgnEsAyzAXrn3b8tY2pChzKYQW+xPp+b7KT+M2PcZBzpnWdLvaSxQX39VmmdPJF4C/vMlS3cy0QKKzF04FdX1lYSY51CB/XzB++9F8tLCzEwOJi47unsbNy/+018+fnncffuncSkT589izlwtrawXlbFcjb6cmJQYwDeW540O95xyCPqXO2JtBFbmPilDlLOPGNDfnARqp5U4sHrBujN5DYRUl5K/JU88zI4Tp+Vl2L7y0KDSSXy8Bo2cn0dejN+dZglJbvAM2IWA9ncGJIp25Z8Nr5imUzeQ2/nQH1nv40XZhk3rvX+KTto5rKY57lJZaFfzJmBYAaiPrC/mehoO7y6u75gT+Yemsn3/s723ennnPag07NcnYnMNGTcQToqP719PS93Ixbcqry62Oi82pb3Np7nq/rRkj4mduS4GJO4QTlVf0lj51f9Jq2Me+ziM6qDXLAT4zl2586zSyR6Js7RF/WnOlkU7v1c7Hfs/fi0g/C4i8xj+JMyqyWHnCP1p3ZFHtGOKc/7B2B55PwMDOh5Eo+ePI+v79yLZ3Or8eHnd+Krr76JC+fPxZuv34xXX71Cf9vTD9hyp/1WDfpDN9SNY9EWmiTteVKWqP3VP79L2/hgg71x5fKFlA9p6I7I1NMmKzA+aeE4jTspI32M4dtvHsbzJ3PMjTJq2S9wCSLpIrOlCl20UOeIKZVHed7FGxd6LafU2NAS7773EXPVF3/xl3+e2GAePP748eNcnFH/57kl3Nv4VLHn8qI9cyFW3GWM4uVnqWuLjyP9nesM6HtzeMRx+b3P8lD//4u+9z6+ZvwLAvor/Us+pA3b1k4Uf9/kMXXa4bG814CegBc6+/BjOvFrWvCba/HRFw/in37zscH+c7/Y0lG2I/7Ha66kCsjoYJ/On53jS4fmoaUePOuKjYFB616OAFh0eOxBP6BhYnw0Xw3o9xjYh+lHBvpzG1IfysBtmEMoQEGdysdagN7LFUeBsquAGYBEIUgRD90Q2EubsZFhAPYw4K0/Ll2YjPGh3rh57WK88erVeO36lXjr1evx/bduxfffvhVXzk3HtQszcf3C+RjHQSpbpvbT2VpZ3gCslwCOZxT4auCpjFQiCtRPM9vMsQ0M9gHMYfraZsxMDUZrw34ePDtOW9HRGJ0wSvfQUE7K0R7KEpCHmXXGAX8YWcbUrINEm6eM03qPnl9QwdDs4MC4RV4lb5Zv1vLHKY2Dk+gdHIiRyXHG78FEADiE2brYBzswKwqvQ4WI8Fo/XSAjaGhkkg9PW2Mr2mP4xlt82BFNbV1x0ogAMa6DzXXGthetOFFZP97t6MyJ2aMffnYnA+HWa7ZO5AH97O/vicnxYeh7Mf4QgP3mrRtx8cI0TvUKQHc35ufXY3lhLR7efxSV6km8//FnGQCSec1ccc7M7suDvVCGCmV1sxKT02MZeNcwmtHZ1NwTS0uV+PTzrxPUuHK4vrYOw66ncVaBGTgZGXDrr/XgBFM1BHwNRjcIalZ3S0xOwhczI/Fv/vxP4ty1czE8PgYgQGHghOjsmFnqIXsvXszHMxTWPnQ+RFCacfa2tnZiabUKeGyLAWjC9MW5yxPwCk4hBiANG2NpRKEKqk6OmE9kRSOoQrXf1iFzfs08cDHHXSnWYT19WUf0BH7TmHSYlW8gluvNjINTMrCqYjXYZJBMp1ElIv80teL0tqFw4KsTjIGLajpEuejG9SoDdxWUTA0BpgZWHlSzCDQwrvR1a30tP/IwIs93EMHldTSxU6vECQpW3nYcJ2eHOUaNirX1BaGCJgOgDOmlAdFg2id4E+fSrII2jIowVcPT1GHgpj1QYelgZq1J2qLxnBMBhnpHcOo2aae6Afq3ozvMyFM/qFxdyLDGmosgUD3BiIt6iUAZbwdK2e2WB8yt4NJAkOdDKFMepOnOEQGEzoSK3uDsOqCngqwdNSEvgOzZpZVYhQespTwC32jsrZve3N4DHQGsgM9R5PyH79wCGDIn7dAYmidA5L45LplGbqVP/D8Ykagtlb5j0IHdQ+duL6zEzuJyLD54HEfVSpxivBsNXDF+M0X8vU7aLobJcfZCJzOkzN7sz4AOPAi/bWPI5uZeZOAgyyPBW3mYHvpCfu0DBLsQKr+++81sfPFgLs6QeRMv29sGond4lB4ajGzJHS4a4mIgS41kA5hK3zHtajTVMerS8txOHvXarIsrHeAFHQazeNWnLgi4fVIQleALGSggS+elGLkCMMx63cwAmxkafuYOG/VuPQCRwQf6YIfsj+AqwRxtaTzrTk398a8/85nv8xvuzXufmOosS6RZVdYEsy6UWKdd+6QDy4UJyAWL6qQ8RGd1gzaZA6ZX/nSeDOK7O8W6+Nb+ZoDJj+6W0CHUOHswkvDTYLjgyUWlSm0Lfj3ld4c5fg8fGhobwLGAVh3N0QOYd9eRoLCRPnZA217P4eD+lqo7weBb+me1Uosnz5Zio3YAb+9HDYDWisPzbGE1A/2WCHryfCGq8PwOes+dB4fH6noBPPN4eAqwPYRHPdDOYH3ZgbBVMxC5l4sRB3zuIrELHYhQylFm5zNG/sxFx8wIoZ+WB1MWzexfXTGb3gUiFykB0u1tgKqlbN9xH1kPHj534S8BJe2blTc3twy99zJwv+1YpXe4uML9XTOnL9ZYv3j5CvRui8WldSa+DSeR+2GHcnGS/tlHWIi/VVeWfVF3alNaY2JiBtu1mZk71gmvVrboY1suNutYeE+MIuNCt/PWe/uZ2017Aa2WZPJgQYOR8qW8lgcsc1HhPcAb7/OARP5OcAh/pEPO/BeuFLD5d3n4u9SLL69VXlK3c106Jvld4f8MAqDbBInytI68mSECR/lWfGVQRIcoy2RBfwObyrpBTbvhzgF3B+hwiZNcJDSQo3NkQNEedqAL93BCbly5HOcnpxLnWAfTw3hdkMxDw6GXDpKyZH/ti9nnjkOn0lf77tO+G7gTDNu+esG++rlOZj1o42+kq+BZPdAOBvVsGBdeXLRwbrV3yqCHiytTBu7tO2yf9dsNkHFZLgKs0bZlq9Q/Wd6G+TFw47UGjrSFYh875cKUGEX6lczMsoAJCTOr3wVxSzGgBnEUwIU9yO0Z9s+6pNDAjOYLM+fg43l+Y/mS7piamUmamGCiPahsWPt0O88rcveF5SksceJ4dVrUIyur4Bz0x7CLLuCqbuyBwecB8Pfo2Ai4djgDhrZr+QTrsotrIUzKiFmXlnVygSjPWxFJJG+5OwDc4Ph5r4OZ9WUZ5x7yLh5aWK9mGZ+h0RmcotF0Ci2bZwDXJJAauMEMfINhlmg0mK2znY4PzwxQMbfOZZ2n5ShrzjvfDQEx0WHN4UF59JO+WVLP4Ik2WJ1455tv4v6Dh5n4Ik+PjY1nsKRkxZasftsurwY/5RexAhID/yoPPeAd+czr9Tdc/C3Zz5avg6+QBTiH+5YSKXo90lPMkE6fGANeceHOfg2BBbQdl9E9M9jlyYlJ/BwDQNhPAys4uY1N8Dq2xEV4M/oN/K8sLSUfi+stu7YH/QZ7O/FbXo8fvPVKdDUdxtKz+7G/swlu4X783oW2c2Dmm9evxve+eyt+/MN34gfvvBbT44PR1Q6fdGlTj+gx+gDoIRZw55HnZ5g9aMKVGez97kThb3dSWzqoD/7qgy5u9XfRuxMaGGDSB3OM8qB01vb0gVlN1mqHjzvAiD7dwdMJDrKkaSfYrgN58PBja2a7izN3p2IjGsCpnjN1uA8uRp8dwkPaXneAG3iXZ06OdsLSWAN9nXH+3HiMjQ6AWQ/iP/vZ9+PPfva9+C/+85/Gf/mXfxYN+B3by8/j3/38D+PVC+NxZWYQOjbiH1XAxHu5o3Eb7KCPeqqRgrMGhieY3y4wi8EsF3AaYr1ygD1cjBVsxWd3HsRvPvg8fv3ep/HXf/vb+O37X8ZHn34Tsy/WY2mlFsurW5mN7IGZ27uHsbJRzWCkSUib2Bl1qoF7y5dabnZ6eiKuXLoQ56enY2hgMMaGkU93x+gLYmMO95lT7Ju4GnZMm6idEEup61zoyweT6a61otPwP/jb+ugGQN0lLWZ2UV2e1jhZP1qMZIBJ/aONKRmb7gBxx+5mvPXK9ZjCp3MHw+mhtfebEiv89uMvadcMXu5Lv1IBwvtiO4Na8oL+qUGYzN7lQpPi5BODifZbXKguUWeKP9X5PpVNr3ehTrkU15kRXIJ1LlLVM1tLO+JIg0GoGOQHfOU9xYHoMhfdPSzS7FSxcTd8rryJsUvGrnbrOPWNhzuXHdne3iQhdxHsxeLyLO1sRm9/cwyNtMel61Nx9Ro8N4bdaz1A77Zjf8C8YBNtg4vi7uYzwxul5VAS46TO4TN5Wp1hIMlgv36cC6wGrkzQETcbtM3ADmPLXTOM22BnM74rvYN33HVj3wtukB7aHechF835TGZxXp1sNSfqM+clfVOkPxeYwDzSPMdPf3y1Pe1q/XMfvopFDEiK9e2bPnRiDz4vi6jlt7KE1/mZ82vgyeQ7edCAnWdWmSCh72CbrfCnAb1D7mnykEFvE4HE0AZeBwf6k5ZiVwPo7iqdX0I3Ymtsux1dO8z8SmsPJ+3t6Y+27oG48cot5mwoRsamYmr6UrTgm3X0D0cz1zR39UXf8FhMX7gSV268hp/eGZevvhITMxeio7sfGWpKmcWRzoUAywsP8tQXPpZ3ePUsQHf8uXvdMwhcOLBGuPqwf2AoYxhSQzkufCoec4EezCx9mQt9L+2hZVTEbo34/i7ouTggdlMetXvbLrTCK86LMQFlS9rKDblYzn309b/6/POYvX83qvjuKwsLUcNP2mQct7/+OksXuaB2+fKl+Pqrr+L9372bux9MDFMXvHgxF9VNS6eA55FN+dNgvUF/9bo8VtncyM/SXvK3fKUftLaxlvLkrgn5Q151nh1bXaaVW9s1XmfgWCwhj7pwXANnZcAabAYTZfvGEkxCMNhv9ruHqcrDy8tL8KN+3VFidvGbySdnXGfQWPlxp6g7JSYmJuhLe2IBA7/Kn3/7pOO428qNpa93sPM17inmOQxLvBpjke8zOYU+Ja2Nt9BPY1PuClGnuIsmg8u8SsdMOmBuG7DFVh/RzhrX2d+ppSzzUc6Z8Qm+yLk2qaMua23q7uQV7VFk3ETekH55loP6Bdp5fdGDyDw8qdypX8uinouo6Ez4pN5/6VG/Psvn8hTj2xcXi+WtpDn6oz5n/q2ci0fFBp7L44Lv5OR4vloast4PH45WX3i9ustzGz/wMI4bwa9NnTGPXXy+CJ+0dScGGhsdhh6eRWAJwR5wbC/96qQtdaI75lyIVtv5gMZgqU8++QI7Oh83b16NcezSEjhY+yKNlDXnyP+p40r8RrwHLoGPnj9bjG/u3otbb7wef/yzn8Abk+mDz8/NpQ+RSUbg8+LrdEAvaCSOY2yWNPQw7H/45X/K+/6bn/+I16FcgHQh3nMv/+P/+z/G58gfXc6eqA/1aboYmzuR5avSP+RVJnipL7lB0lDfRl2tPUtK5meFJ5wL+yEW1D/07xQGfi995Hv9iBLkZ07BDbYBcaOJsbvbsLmtB52EXO5F3Hm8FP/83pfx//3Hj+K//Zvfxt/wevv+i5hb2oyma5cv/sJ69/XVeIMQ/suVSZrthXHqq/nJfM0CdAHbQQLCHgTDoFF9u+fY6AiK2dI/DtyAioMrA7STtu27rJHFPV0JlmlVLALionwMnpaAncS1PrH9M/g7CIi6dfNKXJoeBVB2RXdbUwwACIb5vK+rLZoMqAIq3eZkxq+/NcC7trEZy2sbALStWN/UGYSR6YeH2HpglaA9nVN+pxI2c8XacFOToyjWjcySWULJWl7oZz/+XpzsVqOXiR4ZGIhemKP/3ARKBGC57RYi4EnKCEINTc0IP2UyKytr4WFajdDKYPAx9zhAEUk7FZlOtwZFBlZ55WGfCKSsopGUcTUOLkR04IC0AirN2skDkAF3ZsPpMJ5iNK0JXeU5jNEzOH2wsxVbi3OxMTcb+7UNjPEhAtgXLR090QjQsFZybXs3HjyaL4qW+bJO1uWLM0nngZ7WaDrZjxEckiZ+u7NXjV//7p9h+sY0aDev30whbm6wfh6KX8cC0KhwmckU4TZxXuhLOsuMfwRhsqa7uyU8eOesqT02UCZPZp/F0NQg8+CWxVJWQ8fNLClr7FvjVdvRhnMzOjkS0xfPxeWbHmRxnjYHE+Dbvkpr24ABNLNcksq2r6cv2lydPMZ5XnCRIDDoY3kegaD26fwSgH4tV27dOdDV0ZzC39Vv5jMOK/2BOPSplf5ooFEk/O0ca9xS0Z8hRfytovaMAxWs4Nutn6pujY2ZMWZnwHA4JWtZdkigZiapTm5bJ0YO7bK/ZaZoAR5INh4soJ3f1CrraWj8G3cqI1gCYEGeTvMRQFNlrwH2kE2Nlvc71rAANFxBlvfOAMKpVuBTHS9LG0E8/sZ4JP09ZGUn5VGFY7BdPtOByKzHToF1Y2xr/JFXFbyBAmtpGwDPQDnGJA0MY9S5OMa5U5ntwCctnRhq6KOi8wR/GmNuGRF9Vc/4vhzAU1a47YdKXj1iH3NRTi2MkJi5Z6kCfgX/odh7eqITQHnuwvmYPjcTywvLjBFd1OR8HNLPbgDmWWY5n8ITuwC0Ko6cpX/cuijYNFP65KxkRbpQ03BUFvm+88bNaEXvnMHbrb3d9LvoKp0KgxxqadRz1lWXb93ZsY9zWHkxH9XnPBdxEOcXo53+ulBnBkc9Wyflj/vSiiYCJ3UoFzvHRkayTIW7BBg1sl+y212MteSSSXWIVxp1TaT0EnBnliF6+6y1K/76t59FAzI/MDgaPV29CYA7ANAGN5iiBOnqZcFhtYJd4F7pnNCuQXrl0OwNy2npZNoX9aXzoQF0Z5UAWBAh3xqss2EdFnlAGyHg0ynScdDZ0zYYhBSEep0OXWVjI8FsAiHGmDYi2yltaIs0rLlYwO8NwrnSr/2o95eLeS2G918bWAOj2qTclqxtgpZmOuQuFMZUrpJFy2+K/YKuBjbg5dzeSJ/kf/tlOz4MbHvui1nFLlZwe26mMyXAg/+ZH8w/T0RMewdfu7CeB+uiswxIaw93D3Zzt9XMhck4BrC2dpd5NLvMxTWDkW6tHO0b5relHqWZuxv8dt1dKPvco6kjtnaPw0o4i9i9PW6+ZFY8Or4BXZfcyfgEx/ZD3aeT6EKe3xmsN1sLUxK7+5Y8ATgf6MQx1/xOHjXwregZ3PfVQGn+zdhyG2NrRwb0+wC9e7SxurqNg4/8QscOZMcgqjuEDo5s6xSdJ3gpYCYz1ncNvnXH/HwFRx8bRf+kp+CwqREdBCF1/DNwxJwMDo1xvy76e4yTsZdOuosxtpeH0KFj5AX1sQ9/b2BfJ81AqCDQRIDKVo0+tkX/4ADjVMfYhGVxWhhbjjTlJHdMwcvKrQdIWo/SXXjey+8Fx77KV4JWdzy5g0Bwp4z5nbybAC/52rZ55V5OiTPhe7GP13qduEy953cpU77yK7c7+yzzCRZMuyOdzCx5yfvKAe+VVx04Dzzz4j3wg7hCm1ASPdAujJPLMrHA9wYTdYtsx+Dd1PAImKAHzLCDrOK87xrop/90JsmFrWiC9sfMb/YHGbF2uZnnysI6mNOsmn3sVPIK3+eCMw9fDXZkJh73VK86P+VbsBX812o97w54Hj21he5zjo4Z3xZOkAs/6nIXAVLfgEX2sYHcNk4BDqfMufX7nb8M9CuTtImSTOdSnSL/taLbDZbqkPqg+dQt6hnnfZjvxLFqW8+Hqm3ugVH3oqt7mC625Pyb/fzmrddjeHAonj59ljbaXYw3b77K+Eu2kPPuWVDqFRcrlC31jOXYlM0edL82Ujp1894sPsuJqQfckWAAykVDF2vFdNJIB8eJkN+1o86JQbnkCT5Tr4qPdajSKd+u8RsXZszCtiQBMmnAEJp4HtJydSuGJ89h8wYxdfANtOjq0rE+BL+sguFW+D0OXgP9oY108KVv9luZ9WmGU12n8uRvr3HBsjEXR8zm5vPmLvie3yOXBpO0Ee9/+GFY01z+9reOy2xD50S8fKzNoT15Q71m/5QZbVTaHd5rG0xCEENkiYQaWBm6qMuVc7NF5VN/bllJaST/SDPtUzl3idnmVXp6H9/rSHoPsZ/Z/tbQdSeYpRWmJie5RtxlkPEAebKuv3iskWss74DeN2MYH8Xg7kgfmONgh+6fZPmFEZxOFyBMHDEILP499gBwnh3Np9Hf3RQXp8DpF6bj9RvXMut/bAinHT+sH/1qCVJtmsJsEL0D/8V6zgalTfAxqGEZO2tAt+BLGeg3qGtmvZl5HjxswpaH8nlNV3sz14ulm/ncJCwwBNca4PYAbtsvdrglPNCvB5pbhqWTe/d0t8cAvqH4yYQxD8W9dG4szwC5cXUq3nnjaty8Oh1/+Z//nOefxvfeeQN4XIvjvY34n/yP/l2MDfbEKeN+cu9O9IHLPbOg6fQg2zk5wq9iLo6xJe3N3dHTaUkM8B/8ur1zHM/n1uLut7PxxVf34tPPv4mv7z6Or24/jNv3Hse3lt1ZWsvdcNqOap6zs51BJlB8BvCy9Bfz19wKvsXvNYnJs5FGJ8ayJvLMzPkMDgzhC7kQZ4DDw9rlEXW9vJ6BAvjnDH7JbHnaNIveUihcUmwFb8Q4ohLlWblm8lKf+/D32mb57MDgCzbHgKBJIAp8rVIt/Aj/w5TIvkkfBp3xExqOodlJvH7tUszg126sLcb2xmruvLB80DN00HuffJ24t5SMQ+eLa2lMm5Vl4mhzFx4sC2n61yUppQRl3KTubmz8M8arXVbmlVkxY1dnd+KBDMQ7YIWXp4Gs7C5PZVs5te+8LQtLfJ82jGu1X5acMMBX2ayEpUfd2doO1jA+oL1M/adg83sTwJSlffhma3MFWavCx55v1xDnz40yb8PMWwd63nu4i8JdTR4yvJ9YrARxm7OkoQ16rtAROMjFyZI9rw+O7Unjwr21f2njtWOMwfn3D8C5ekA750jF1bm7FH5yzNp0bbv2wbakHT9ivp17/CpooGLy87TNqDoTLS1H6d/6eOUn4u7iqxnQEztIbx/13U+pD7lW3INFS93ndRn8Yx7FK0WflgOU7Z/2wLlSx/lbkYcJD77f57WnR3kzGakPuUH/Mz8G1CyVrI33OmnJS/KDvKA9GhqdhN/ws7FbGdSF35TjXuTIJE/x3Qj+eZYe5HpLGbtzzXtp4jwYvG8A/5zPxsanYnRsEv40mH4KXkMvgYnkteXVVd530mZ/XLp6LfoHRpC94reh4aMNP2ji3HnaGYzGtq7oGx6Fa5rzANPThtbYghdcSBeXGKA1ViNeVEbFKPqUZZ6lE3xBX93FYNKr8TDPd3Me9Kn0/fURDe7L+y7sS3dtjr6APCwWFz+l78Nns08exeN73zIfZVF0d287fbA739yFV63njT2G3gbXTaxSDHwuLCyEB+zaNwPylmxJH+olb4mr8iwi9IbJBAb85RP1hYlclqxUlrWFLpKIG5UNedXxyycuGphlrm4S62e8Al4yQSsTJBmbPFowpSHyRsbMfCug8tIpfge/YZjYRA+V9wxL6OLijboSAbMcnVzn+Abw6Y2r2Ke6ftWOuaCgr2aiW5ax43PHnckEEMOYliU39dG1WdJcHGe2u5iIy5LWIk47pp8jPjNek3iwFTyDDHcgA543Y5KPO171w8VwGbClbeXL+05g+6emp1MnGhspvq96BhmFNsqpCQfiAm07t/OuyRMmvrVzjz74RywnzjTwnBUNkEl3KakPXeSxHr0C5r3V04lr6adZ6WJ67+d8GNh2Z7hSaNJHI387f35v3x22NJkAc7hzMTP+R0fBoh05Bq/ZwT7q9yEGyL2LRMw98u8Zh6oIdxY/ffo0S3Y/fvQiFhfXGVvhB5OG+/q6s6S5/N+I7T7Y2w3Lqf7mt+/BFyfx9luvxw//4Dvo6IIhxaViH/0M8XGeq9Sur9+RDO7cfvn5nXj48HGW97kOBspdn9BN/KUOcYyzT57xfBpLy8vhDp0SrO9KvLOGX/zLX/5jTIwPx89/+hNsswmXlvFtzXLkg/2Dce3adbB3T6whI3du346///u/R4Gqu5uz0oj2KP0+HRHsJZ2Dxvp8JVaVPOyYW9ClvBqPcQ68NGNWEpRXpg9dzAxhA+A+aOoYxbX4sdyrTT8PnXd00oRfvx1fgWne/+xu/N0/fxD/8NvP473Pvo2HLyqxto2dPkYmOoaZd8sPYndfv3HjF2vLKykMMkw6kLyXYRVSs1ncbpmcoFqDuGl0+bOVgZjJmivOMKpCoyAqGP6d4FtB4w8nSmbRwLitxDYM7rhVRWYzKOyJ+9Y8806uwgg4zA5VgB30MQrQw0lmxoawHCgkhFCFKZhRaAyqGcxUyRgMczvNPg7IwtJiPGSiDVzsIEQnEM4arvbNVVQFc3rSg8y6s0/2U4FSYKB8HoxkZoYzcRVQfXawBafvxKuAJmYxBsdHomMIJxZnoe2lMtNAVmvl1GeF2dIf/r5bIKXhhr4qK4Wzu6cL4zOI4W/LLeUZYIBebo10K5xGUuVveYM2+ujhTDqDhwA5A7KW9NChU+m6QqiTpNGsoOQ9gb62shzzd7+Ovfm56Ivj6AMguOvCusjfPniCIG3l4oEgaWW1ljXrbr3xGkKFMmw4jMuAolvXL8QgAJ2bIqSRzH/pyjWMxH48fbIQ8y9WolbdT5DtAY7WkxtG8bdDh24A11/+6Z/Ea1cvRh8KDFmNCYDxyEAvwqayNSu7I5p4zr1Y4vkirtw8Fz0D0Ip2Gu1HJ07K+FCMnZuI8Sme5ydiYAxnD8cBsxhrm7XMojLAs79zmHQbn5pmbPuxuLAei0sVXtfiiy/uxu2v78WdL+8yfss4dSL8Bhmbo7pRi6dc404XgUg3NHbbtdk53f1tzKtcBXcyJnlWkbFuq7wsWKttArSVCZ7W+nVrlcFXo/Yq571ayVTUkfJzM/51xgy6WyLHrfVu/UynEh5x4cn6mu4sUSbNZDS4L9+7GOFWNc95MPjPX8k/cdZUwDNzJCgXXKrAlWsXJgzKy28GeszM04hK+yy9o5HkntyOLiMXjMGdLVm7mWEcwZfWCqVpeNTyP55m35bBRvusepLv3U5kbWSzMJpRqA3w1hnjPNrZYuzINA6ku12ODnHMenq1MMhgASCtyEeOg7YEoG7fc9ty3pP+OxYBlfpKoKusaAgFtjrQBg3PmnFgAZ25UID8Oj1mQZ4CilaXAH04gQb5zNavbB3E3Eoly5c0My9m8vo7gbhAKwPY6gjmyrq6lrDobG2IW69cijbkwfJdrYxH42x/nf+zwz2ID8jFEdvDiVx/9iJqi0ux/ORJHGJYGpi/bsanfhkcG0kwIX01EA60F7nJ7Xq01Qd9HOtq1lxkfCfQET3nhfKHfOccrK+tMfYCwDQiZhAftzIHONot7ejX/u44aOiI32EMBkcnmMde+EZd3xwbmziNADmDU2bhG8A30COwUIfK62ZUqBctq9HT2538tL27nX3SGckVd3gls1jgAbM7BJmWmTDIZ4a+WftmhJghIjAxqF+tbubTz3UsDOyYwaXOzMwFRpogiT4I1vLp/Hhf7iF/u/ikrcoFUn6QRpXf2R/7bn98aoekpbxu//M73mvUpb/6VL3stepqnTbfZrCf6+Q96WMbgvJj+YJ2tJXymaDbwJHf5RY8GoXNuR6jzhv5W0DE5Vxfvs8zHnh13DpNW2av4WzSevQNdqX9GhxHjpRj9MMBjqZlfuRXD0R3npdXV2JtaztmF5dzV0pb50A8frYQy55Fgd2oAJQsGfTc8mY6EMoM82XWZe4Yg5/S5tFvwahEFBhCoARzO+580Y6lo+OA7LoYQdvOK09tKcPgO+SYN7bjwdP+7WKtmRjL6GDEFN4AxDA+dym5e8ldJzplDY1YzsYScDTTrbkRvYGjtTDvog9jpY95P+4tLZKO6C81RzlUGhsBSDXLXgfT7DqnQfDkHJpBaVedP3khwTbyrlPqlltlWD2UddOZW+8lH4sJ3B56ZDATHePcyOcGYgRkLq55Tk7VoDdtqqsE3OoQecmgWtZyZVxbyJifOZ/iDp8CcvsnVYsjVuibAREffsVD3rffDtx+SSf74QUGe8z6NCDs0/n1NZM0uKIe5M+ycYxf2RMzra2twqvOu84ZjgTj3sNuiE1cxND+6diYqWuN3rKgH2nf2+APd0UeYnPPcACkg/eUtaVH2SFzjJ1gHrn/JjKuc7wD78pHBksMbOT5SLw6F2boW+cYMiatTECwXNkiGFUcrYxUDZg2n0QnduzJ8/k8X8VDmXfggYdgh/kV9M2OdbFLJqgHn9cYawWnYqt2ADEs0WEmG04ydsByUdqNk9Mm+raf/TOrTDyrXAjgDTqYYYPAMiZpjm5ljlGL8GIbPNaCw1syhhubPMNFB6pggO++9XZmRT979ow5aMZpO4jh4THmDNvHXOh8PsNBUj96NoSH6Hd1gsdoQ4fRIIO0N6ifiQA4Flk6AVpC8JQDtyunrYQHzCiVtwsfmDWKnkyeMwvJ4AG6j7/VQW6t1jlX3zvnBu9SxzK3Oou70EgH7/E8uqMVe7lzkud+GDgo5WIOY+45dg2eScyA7ZBW4lXLmDmXLtroy7iYuQOv+LQEmguIZlU5D56rUa3qnFq7eBzq0gfmVFzhbpsNbISOmZmP2kux+vTUVNoFHWkfJmCIfZSJXJRh7OIi3/tqNpyybKarPoqBCxedDQr4G683+KbOUh6lixgg/Rde3cotTTMJARnIcgX8Tv3uqw678u81tq2eMfCfZ9YMDeXZFhloh5+di+rmRuwiE6fInWehGay8f/9+fHPvXnx972GWYbO0oM507nDwyRyjVfL+vCnOP/MmrehF9HV3xCtXZuK1K5Px5vWL8d1b1/FZJpBfdwaCU5gnS0mmbMNfLnp4NoTBeXGmz3YD+gbkcay1EZ4PYIC/k8/cHSovuwCWB/+Cf8S/hZatRUehdF1IygOKT7bpJzRBn5vMNQqm/7c//WH8+J2L8Sd/8Fr87Ee34o9/8Bq+wXhcnRmJqxenYgy7Zzb/N199Glsby/EnP/4OfbfMktiT/nX3Re/gcAY5PFjWxbCjU/2to3ixUI37jxbj24dz8ZsPvoxfv/9ZvPvpnbjz8Hk8mlvJDH7Prtncgff23aFmOY9a7gbyYFBL0TmXA2CwUWzJxPRkDOH/9Q8NZmB/nM96entjzB0c3N8EE+VR+y8eMJCn7lOOCl+KHcANzJMLi43aQj7NhSVon4ktCLALCOkvcK3yLK5RH7rw6S5a5daSTQbm5NcG+piBKfE78+J5Vesbq2DP4teKnMRqLsqIEy2ddLyzGZcnhuPC1Fgmrgz0dcURPsDy/EIu9BzgO3zw+Z3o7u1PXeLOtkbsrPTwUQ5tNniRf8F76CTGpB1SXvRt3aW7jz8iFjUjtgRATnIM6gzHqh0ycUFcrc4R+2j3vI+4UL4Wn/FBWKZBPeluPwO8AioDP9oCffgNZGbcHT7Q0pJqjlkLClnBOp47tBZ7O5YGOYqJ8f64cf1cnDsH7wzouxi7MDhmcptBfhOkyoJV4kT7jm1wAV+fnavRHdrkplwIsHSwtsCdbGK/DC5quLjS/jmPPgz0WG5HzOpHiSd5opa4BtlADrPkHY/UJ7SvfZFW9bYy69NPGZi23UVpA1km1XiNvxIfiSfEvWKM1F2Mo/5QRhMH85l+TXtbFzJlMic4DD7JIL9zqr2gc+JvH3WetM85n3yei6LYH/GC+tGd2/ZxG2x6Bs+YHEVP0rbbjPR5/mIupqdnsg/rGxvorSNseH80qdO438DQSFy4fDkPmxU/2n/nX98hbZO+J/zhmS2JVfhe1nRHpuVgxSYrq+vIcC0sPeJOOmv2zz59Eh66rnxpNw14d7R3xWZlE2yCX8Qc7tJWW5cZsowPzNnW2ceA4Sl0jeVg5T/pbCBcDCONtI/qe2mnDdBv0Q/RJ/Vp5Yht+NNF3BZwo3Ps9/qpVrvInTJJW2WC76Gpvo1ykTtEMoHiOHeDPX74IL7+4jPscS02tyqMaTaePnuauypMMFI/VPCzFhcN7m9CuwN8/e2Uh2LfCv84d9Is/TVtJDzh53X7f2C8yfllfCZupd4BDyujvheTuqsHUuTf2mOz3vW/B4aG4ckyR95vg/4Yi0tbgO7I82DgCReChkfG+Y26jHuAIYxvKGfd0Ex97oKl8uKimDYGZcL37hiVdv30uPgZiW/4LHc8A40dg9flmTnMgbIHcbO/xgdNIJOvxOK2JS9qv1pSZrgo/TbmT9tP+3WfzwXMzLyHZlZT0OaaBGkpaK+VhkV/v1zI5DFz7nz+3p0bxlvqn5eyMGWxQVm1rI4yrb9sV6W95zo5FvlKXqtn/GvvpaWvjinHx0Od6nz4t/JWFhbkS3QDhHJRQJ/OPlhRQv80/Snaz4U8GhPfyHfuLpI33CVgqUlfPUNidGw0q5/Yd3kKiqZvpRzob4mryg4zdHm04NMfxMLCanx7/3HcufstvLmcySyNyJUJBJaF6uzsiQX8wvc/+DhGhkfjhz94J4b6wRXMqw91v2WKWppdZDp+GS+oIuvqneIT3b79bXzz7YO4cvVyvP76KzlPjt95s58G9d0Bdg78NcKrcvro8WMw9zP01X48evIsPvnk8xzfrddeiWcvnuEX96X9yhJOyPDk+DjfD/E6muN3d62J7SsrS/F01jNhl3NhTR627r96FVOVsiCNpac+mHpa3O6isQuy2o/UJ/C72D3PB2pBhrDFYp08S7GpA53UHksbO/HFncfxn379cfzNLz+Mf/jVp/HZ7dl4vrwT1V30VjM+dFsP13fFMTrstBEZbzZJCkLh5zS9cu1qBvtVOkqPRpfe5SSqxKzT6gqyh0/I1PWVOhWXwS0dFQVSAdNxd+tKMWTFqBhYUOi4I0JZQLf/FDBXMzz8UGMngJawOiquGEtonXYZdxuFYpAjs3NQlIP9OFNnZfXZfqbxM6hIOwqCSqqB68y83ERRmpHginDvAID78hUUOs4yRNVB9um2dcsvmDGVNctQBjp9zpYHmmxiPDwwqQfwG4Cjq+fH49WrFxB06wiv5ZkEBkVVbAqQh70ZjjPbsoXvGgREMEgfyrAL49WIYhI86MSVE75R9Ai89YZbcawVFpVIA2M7a+2IDn7ThoIwuDowOobQYgituYaSVNm52nMGLS23Mg4DWoKkPRcQ+qMBhvcQ5F4U5nBvF47FbmysLgHyduKzz76OpZVKHr43M34ug3D/8T/+XQYIz1+8yJhOY3EOQ9ndHNfOT+dW34f3HwCyR+Pt7/0w/u//j/8ufvXPn0StchRrKxjOlq64fvV6Ah63Zk1PjnBvjM7mUkwM98Q4T0sYndFvgWZ3D47WqRmtOOU4BEcIKNOaBz6/8ub1mLg0FSNTozE0iZIZHshVsWNLy8APZqO5YnhygrHkeXqMkTxtiZX1nXj3/S9jea0aa9WtuH33QTx6CPi//zS++uoBgGOZOWpk/lW4giWUyOFpzrF8UcEYeMBZbROAeGbd0dO4eOkcvNOR/KxxbEFxqkzSaWbeDdYoB2ZpGYRxtRymRunA//BLBn890EmljSKqKyPlzVVLA0jygQBKx0DFq9LOUlo8XUn3Hq6wGWjxcDzhvAo/M0tpN7cCIroGfHRABIFmdJn5Z8kDMz8M9NimBsl7NtJna60ry26BPTnwYJ/tDGxroFNGAVECr8xU1EFhbB4K7cJDexOygtI1tNrTPwhd4HVX3JHfti5AHICqkevPoIn95uLUHy5kuKOkoxvd0jeUGcAaAfk6g420p74RnAoaMiiLUs/ghAZKow44qesZP1dmpZ1lUjr6aVPHgPE7Z5lljl7RGbFussamiXnfPjiLxUotZheWMhvbwHYL9OjuQlZ7ylb1s6N9eGENntVhOoyd6lpmuX73zZvIbyf3cuEAvYP8eejyztpKbM7PxQE6dfneo9ieX4pu9FIXuvQQ8NXGOFrpt85ao2BPsMJrvQROO68HyKsLdysrK8zFUbhTZRM9pAOq0YZxyrwkpYozcMC8tnRipHFUGqFbjzWdRwejq78vs0sEqz1D03H7wfMM7jtn8rqZbJvompXVlaSrOkMnVoWtvjfjQT0ruC5ZQoJWsykAoTulvI6ZK2ZMCFDcfeTCg4fv1LdMliC4i7BmB5jFYF3gkilgUMpn/b3B2+QR7ptgjE4ZdHP+BS9l8UGeN+BfFiJcNJEO0iV3mMEPdYcn54a2NLg+ynsdOwOsACnazEwbvnPrrTxfWirOp9d4D39vVreA1eC0oCnvr5zgIGaQ3zFwfx2ADPbzG82pRt6nD/7MPtCsJpF+F0cus2lo08XeRoTFQHh7d3tUtjZjDOe8p3+AcbWgw76NtfUaensD27YbJzS0e3IQHcxbC7ZsGT22sLya5XpqzO0G9tUyT4J+A+puRxdQpP5hfIIRF3rkoQxq0QdpY1a0AUYXmrMuYF7rgpsBf4OF2nBtvKOq01Ug42sByQYnczGIJ7fJg9PdFm9mkmpueBisgK/qgrTb3Nu7mmNsrD+3DGvXq1UDBDhw2JZjdLa0VHca8PKPevabGMPEAA/IbTcAx8dZOxdZcRHJ8ci3ObE8fe+86pDlDi3aqoMxr82FLnhfe7idPF74V/vjnKtrzMAzk0+722nwFdAqXtHJ1Wmzb7apXHsv+Ucnzprxgj11fS7q01fHJe0cTRlTedjdkplfQLuPXAyA/urGXFDxGm0A7anrvUddLuTFEsgvDrqy6ZgM0grQpbHzJK+70Oc95GcdGXtTnNiSeTnQO5BlcAx8e5ijYNxFMoFvHtgKHeyhMiT/Z0IDY9EBVwaPkBu3+Bvkd0HbEkraFLqbOkgbLLh1McodHHvQd5vfmiFnOSwTHTzjpLO3G7u+Dg7AgQGP3H/0Auf+MCo7R7GwhiOwA97g955HJG3dzrtZ2+MeZ4z/KEtxnDV0ICPV3K5/dNwYW/CYwX9LO27mggCYhDawtsi0mGAnlpY2wHqb8IMO4w46Dl5mvsVuBqzXVmv0w8VSdwB1wXee67APz1dwNEYyGH/3m2/QIUH723w2FtMzMzl/OmOWYJNOuWDjONHXU1Mz+TudHbWSfWprwwHr7gUv6Cz15atyqK7UKXTxxFckMflKHSOWVjdZEs4AlUkRyrDOpHwj/k27Sjvyqljc7+VPaxbfe7oQ8+Cqyr66Bl3cCt6kTbdaP386C/ZbSp3toZnPXszFArpnDbvqWRmegbSz53kgx7kFfG1jm/nbBZ/V0Du1WOTaDQ/QXttOeW9v7w0PLzZ4Z2A+D9ZEj6godNLTZsHDBtE9iNEFK8uBlCA/PMgY1KXybup3aKEs+L1+Qi4a81Smxc6+uovPh3pBOqysrua1Orl+r6OtXIn9dKr9vfOmYyzTqzdz5ya60wCcDp1iXAIr6qnio3idc6yNnZqcisnRiUwychHDfrtbetsxNxgQbgQHRDwDm9x7+BTeuZ8LuNbHlYf3j5Gjdua/awDnvTfl0rNcDEQ0nKFjzvZxt9ETzWdx49r5ePP1K/H2zRvxnVdficszk9HN2C254zVHYFATP1zGFLO2tKjbT8Ep4FX6LBdlEBs8lHaM/1zYATDmDoNm7hXg/MbT/Rjsbopz491xaaonrsz0xx/++M34kz/+cdy4fi0++N2v4o2b5+Lf/cVPYmKwJYYHOqMFfO1uacvI5g5ZcKqY2EWFK5cuxvUrV/m8BHG2kLN9dMTcOuM/a059YiDBw3Hf++jr+PCzb+Nr8M3j+bV4PLcc88jrYUNb7OFY1/CNtqDtM/CYJXjcaebCkvxv+avR8ckMzpw7fyEPtTTQb9DRDF75z12n8oOBOxe5xZrOrUFT5zVL8TD/6mZ5TPuqnRAXiM/NEjWgpc/nLj552ICTMmqyRpFdF1qLHi6Y9mUAmaf38G91+MOH9/GbN2PGsxvg12q1HHTo08CZ2bj6oe4syADX+locbC7H61fP48dN5EKKZ2rs723BqSWpz11sm9Dkoy/uMb/YLGxUZhPKh9g+EwLqOC4DPfC9PK4s2NcT7Lr9c8HLA72VD/+nP+RChnbWXTaZyUrfcsENO+F7f6981WXJ30oD8Za/8+/caYNfIlbxUFZp6g6ENXSXu/c9s80ztHZ3NunfLvO7DrY7BGN0xI0b5+LSpYkYHTaj1P6bRavuVsf76iLlSc6p783gZbrS9qo7TaAyPqDt0ufUpjmXGTxD3+ZQmW8XKNQ59k1d4LicX79rBjtIkLSx0MyytuooA79+L57SDrsI4j2TBnyWC5XKYP7OhWQXeH1q043XKJ1JOPptwPMlX4pp/Rn/nLe6HnTBTF2UuhJZUoepk8Q74hV1lXyYSQI0Kz6wFEfBSydlnnjYF0vzaCss9eYZVbaYviIyZd/z7Bvm2V7o3xpA0yfQr3GxxKQk6/l7SK9B6yo8bYa2uGWP9tbh2+fPZksf8DH0iVwwzyAl/TF7N0uYcAfjO2UXjP5eOXPMhYjc9YVe1O5Jh2Pm0HbMZBfTep27OJszJmN56iZ8/RFoYRC8BexQzifTj/FhfMhFToOVnWYZM4c72+7KP4sB5K2ntydpY9sm5HV1cn90l0l7BvdNKsnzKaH3iViRa+WJXEBmTM6Lvo309zBsFwvK7q/tuHf3NqNzYYCe8b3zb/zMg0v9rf6w/r3+hEmw2hSxnw/brT/0s1KncF8P1fa3lsTS9rkkoC1znoeGhukffZLH7DNtuHjDD+BL7WuR/bR70MUktdSF8I040PnL+/NbY3LG4do7u9E1Q7nYonDQRPJELkyBt1zcz0UGrpUPzNKXVhlcNyObcSsv6s/6Qre2Qb1jZQ2xgIt2uZuNfiAhPIuf4/gysY77KqN8nTKh7yg+SHmk/+os+Ve/x8+llTyj3KSelk4Ktu3SF8ebflEKbfFRpK0L/Cbr2T9/5wW2ZazUsasv057yGzG8Ja98iA8Tj+WclsTRnBto7TgstWdQ3XnzPnW+cVxe5+/9u95fH9LL7zMWy0O7V36jKgFbcY/0EcE47sKiRxkjtQ+O1YVpbdf46Ghcv3olX3N3BHTSxhhLMgbmIrf2x+QyS3lbHttMfs+1cffcl7fvx717D2IOO7xhUm1LZ3z0yZdx++79sET8d7/zVp7BWUXHe1YoQEN2SzxseSWz7C3F59zvoOtXV9biww8+jXnae+31m3H16kV4sQ06oHfot/Lizgt3wTn3Yj752kVHS/V4/tSvf/tePJp9lmP/Dvc3sdxd4vqUTG98/tlnYD8Xn4xLH4B758Dm43H+wlRMTZgQMJ367P/0f/6/xN/97T9A27aMDZmwJmaQ1sq5LHmGfmnAjzeRECvAe5G6cQTwmLubohW/vSFWK3sxO7ceX96ZjX/41cfx1//wfvzmw7vx6Z1n8WRhOzZq2MfmXnBNSxyeobcau02fQ3ZM9ASawTeeB+mOZu2YtrbplStXfmFwxoCKgCtDHSoNmEhBtxSK2zEt2eN2I7NAnFA4xZ7z3kCVDCXwMfuiHJyQjmIal24EBuccRvembrcTyMtkBvYNECkAKpjdHQUbhoYhZWJXGVUCB/k9CpNZt6TM5Zmx6HYbJ0xPV3MyFWqzUYaGBxK85Uo8/e8DxIxNjKdSn8S52gOUzC+tcP1Z/l6D5PalDGTitAvqzPSrK7OV5eUMXLmCebxTi8HO1ujvVoHvIEBmGDTkFqZefqPwdA0NZu24Jh2DZrdRwKTDbjMz4OZqD5xLv3KFHMEU4EuLdujq5HgoiNLfgtHWsHjojKv5Mqo0MntuGyNwjGJzkUUlJ8h0a6MCqkAIkqxXbtb4MUz+8acfx+LacnT2dMTOwXbe3y1C01PnY2v7MLfdXLt8PZl8bnEjjgDS7737flTgi1EA72XoJo07MWQbzNfdBw/jlbffwfFYiAH69w4C8r233qRvzAJAC3gI829CuzkUwmm89cZVwJiLSYcYpw2cdJyIzubo6u+MvrG+GJsej/ELAOzJiRi2rh797h2CngjXBkDWUgInjN3MdA8H26m4YLEV1XW3se7F3LO1ePJoIW7fm41vv30Rz5+vIzwdOJ/rMfv4CTQ6yrqqOocXGItG2VXlZ09fxL1vvo0nT+5zTRX6uTPhLEYG2uLmtam4emUiLl+aivGxfmjntuaSweOqseWSDAopBx5Kp3OigtFZ0VijAmMfGhzwbGLch2ZBI2MGvtosv8Tcp7OZbRTwDFPQ77IyLD8rf+i/VBZp5Gj7EMPv/Utm/ymfN2VGmAreLEizh8y+P4Bf0nHgXztGxACnQR6VnqV5Gk8xpvztdjJ3Jyhf1qJzp4CdMYAgyMkyBzhLZsKb9eA2xybk/wAwtlfdw9H3IN8j5OcAgOYCmTLfwxyjuFCWlgwRQOaZBfCq2ZAu3rkYYMBftlXrmAWVxoW7a+Q1HBpDwb4GKoMZvM/Vd/+DLsqbQQYDLi40CkSa23DO2ntydw3ClsbKxQvnST2lA7a3cwj/98fG9kE8X1jJQ74tR9WKY9yEE9CFeuuznMjRHk5xRC/8qmN6cXo4Lk6NxIXJsbh2aZL7Cs5xQjc2ooasbC0uRgNzcWZ2JvO6B4jx5HtLlmjMa4z/DM/VgFVbp7sP0KXoVIaSgSlP11fOBaaCFYGMNYYFHwbnevo9uFtV6iIQhhqw6G8b4L1TnIaO3t4YxkkdBGS4sJnZRNDmWKDL/OzsNMTf/vqDDIgZlJQWbrk9w7kTsLgooHoSjKhr5HWD32Y7CWrSmeFvy5n8/hr6KfjxkDV1uWDD3UU6LcfMjcotZYZXdXp5Co4KgBF4OqF1Z8QVbh0cDa+B0hLEgl/5TYIo/vb35Unf7DBtCwjlmXx4L/4JgnJALx/ppL58pHPD98pY7rRBr0LZbM+++igLCy/boQMF4OmIOyblU2e4gCrBunzu/JTtlPbBrris4s/U+fan/L5kYBS6OIvKfJa/4Z7j8JfB7wbubQZOO+Blb9csuIZ4OruQgUmzZlEC8FA72hZ5Qrcf0r11+M8awtXtI0AXvI6AeTB9cZaPkI2ymCw95SsX2Cw/pAOlvNlpxyb4U+48UJg/+RtZ440BQMG2AFH61x/1ubVdH86lGf86zj5cOFDnaqcyW5z+tncKcnSOAZaWw0LWBnDIDZj0APjM+F1e2sjdY6cAJPslzXQoUzd6T2haD6i4IDI8OQXvdOQivNe69dVHziH9FsR3uljJZ8qAY3TcOhIuDlgf3bZ1TP1bPnYHi1mELpbuqjOZaxML3F3Q1NCCTkNH4fRbukYdZsBPeS8cIOuYQdXB/Ruwv2W3gfPONNAv+M5xMNe+Kl/JlzwLf5bgZPbf5njVsXK7tK+OOxc5GQeaMG2/uMe25MUE6/C6GTFiBWVEnanikA90ApxXfy89nVvlUidEGUz5ZywTE9PhIfn7XG+g3+scU8oUvz0ywE5fvJ/BMX4GXuxG53A9ek47YpDMhWi3aZtJr+PtlmB3FxkEN7vO8y0YQeqlGrRaRjcPDI/FDnM0PDGZtmx+ZSn6wFmDo+Mxv1yN5dWaRQJjYaWSh0zuqVMA3GhzHBgDzSexBmYA8cHHjQDwQeyl2e8BHw5Axz76if3iWn9q5p9BHHf8mXG+A0aia9h7x2kZCxcnzOi0jJnZUmYVH8T6mpjQYJHlqcycKhmtFy9ciAn48vMvvkye8GBnMzMvXryY+NHMqmPGuos+LWV8TsFmM+lsGMTIOQYP5oF2LeLwnnQodrD3Lp6VBUYz6a2JepD8Xy9No1wbFNCWiwfWNyoZ7C9OoH0pi2E6TQZDUufCT5bFMlCz5Lkk2NONXXrePsCzDwy4nfbIXYIGqSoba6n/xSAe3ObuC+lokH97V/wO7Y4a8r0LK3vQ0NJd7uJQj6GmoCN4mOv6ewfA9uBecQN9zoUx+mpQysCKQWdrPVteaWJ8nPFr1+BhflyCWEV3azMcm462eqM482XRuP6sLxD4W/m1/j51LnxqW6lbwCaWXbFGa9lSzZzlP32Y/ZQ3763PYUBEXa7DrJNeAr7oVWitvZS2lrEQ76AGMwHKhCP1zSQ84s7ooSHPfDiFv/bCQ7K3t3bSiTPA7wKVCyT3Hz2LT7+8E9/cfxprGx6gOJx9sB0DTu52c1e0amUXDLoF7j4z4eTsIA+rvXxhIm5cPR+vv3IRnDsdU2MD0Qb+cXfqvpnT9Nt+FhzK3NNZg2YHOOANp/BJ4wk+T1NMoK9v3bwUf/DmtfiDt67GT3/0evzw7cvx3dfPx2tXR7PdHuzXf/f//A9x8/JM/NWf/VF0tcivQZ/wFcDpbfBUa5slRXvBMIPogbPY2DqI5Y2dePxsPm5/+xyn92l88uX9+OQTxnz3UTxm/M9fLGDrNrJEzyrXVuEtd0J4kLqy5GKAr85TL9jGXWzu0L6EPM6gS9wZMjw6AmYaB1uW8yFc0EnbljzCXPPUjzXYoT0wi9sFcXdQatnly+QEdTM8kj4aNlwdKt/6lCcsiafsiyEM2Ps7fczEYHxvQFM5lC+1R6UGdlPyTj0Yk0F3+HltdYXr0bPN6FNe3Ym1XdvEhm1jz9F5Zt7CPy7KWk96b3MtLk0OxJs3L0d3q7uuTBpC/o6x+8oHbRuIb+8djn/4zceZmW0SlOPz/rngDc6VZ7WNiYugi/6M+sWSqcqOPkrqlZcgQD9eWSm05Mnvkh7Qz8Ve5UOdk6VrZAiu1e/IUgjKGC/ysm2LUUqwEX9F22q70NT+e07IINh4exO//mwXvdAbV6+Ox6VLY9Hfhxw020cw9aljEEeKVcQwDfSF+zozjKdgVEaN+dRGqgsywJ99ZG7VVe5ydFzMZR5Sio5I/8a+O27+c3yOzfmmYejBPV1A4/tizw3im+Alnfmb3+oLanPV1fQu+5PBW+4kHyqLJvu1dnSEVQ8KJii7l9T3Bna5Q34uvQt2hT+ZR/WcTwPjPuU1+2vyh+VQ1G/Oj3Pnd7ZhprSP4geId8UrReclfuFum1WTB1zgdhHoJDPsXcjyQO0s4YP+VQ/aN21/ZqHDm2brduEDObfKnfe4fOVSZta6o87HyPAw8ziWc3ABec2gGWOQ5u606QanSRM6HmPYAVnGJBZxhpUPLCeifGWJrfPncoecvpHXifHNrnYeTbCRAzzcX5utXdoHjDRjwyvoEh9d4BflXd/MxLv2Dnfy6Xdq57T38BhPdbbzp6y624fpSf+67n9aUsuFAgnoTi75Wrr7SPngBzl/sI3fHTLW3PmFfC3MPY/FuRd5Xx/6u86bi+Hyk76bJVe0LxlMph8+EsNzv2Lb5Fu+YvaULeMZ0lVdlbvSeE3fJ/mxLenqn8bGTGCxXJb3lRe099LShzwjX5l0Kg9sbVXTLhszs51MXOQ6dYzYr7/PEs1iVv/uyLYkVktLZ+Iid3BoV01mhYUzRqJGSd2jjPA7FxMciWNNmeUCn+Igry0ld/RdmCPmw+Dwdm0LPFeBNCYyo8v4gTLmmVH6Qim/9pRB5+IfY1ZO1MXyqLigxDqdQnToy++lkdcW+XA+wQDQ0iQPH/5erG6/8w5cp650TsymL/rQRBoAEA8XNbUxtjcMr6tfvLc/Nl7oXBlDTZuA/pO20j8Zh6c8IJ18OPfpJ3A/28k4JuCsVGxxwUF6qQ/VPYUuLs5C7ZwvNBvv9UXLLhBpJjbSTxodGWYu+7IUt7scnWsTSnL9E3520U8cWanWYrWyyefMX2tXxop2wInP51ew6Xfi08++xg6PxV/95Z/GzRuXkf2+6LAaQbd+tYenr8UmNuzgwEoC7jQGC7aCm/ARjS1/+tntWFxahTeb4CcXIbuhqzsUSpw65wkqGTeR7vqAqmWz8EfHJsDEW/HRR58mPujp6YyHj5/E8vJa8qG66ptvvs3F/6GhPicefeeCfEQH7asTTNrs7OqNd9/9OPH8v/8v/33K2JMnD+L58+eJT935JEZL/lZfg2stndzR5WG6bVGpHcXd+8/idx98GX/3Tx/EP/3us/js9uO489Ad+gdx0NAVe6f4+mddcdoMz7h7ytgOvtMh98Rj497OITLPaL2/45THtAf5/B//5V+e3fnqKxxWAG0aKIgAUVyFk2GsWTQ+MkhTEI0RGqQ0m8EDHWSnoqwK42vAMmNYPAyjKjwejmmj1hCXqSwBo/CVTAEMJ0rW9jLowXuFR0fXa9P40noNA3Gwd4gT0Bo3Lo7HT773ajSdukJXBEfBkEnNmOlG6TkKwYH1/JqYCGfG1d4DHLPZuZV4OLsAU2rEPIxwP545IQiBGR2eTr24tJjB5VqtmgrCTJOpKcDxzFQcb63GD96+ESd7VUDzIJP5InYBb+dghkuvX4u9DoywCxrdrvIOYExwQztwXFBOJ94TYT3cwwlBGepIC6ad/G6cd7eb52omxvMEejlzTWk0MAAqb55S22yxLItyjOAyV70YTQXSxRIuzHlzq6mAbQfnwIMk7z16FG995ztpbDpUWNDMw2s++ephzL54En/yh38MwxzHf/P/+iVz1g4zNqAQALLHe8x/bwwP9sVKRYfO2nVdMTQ4jD8t2Cor3lUE+vnzeRTcEIYeIdjci14Ep6/fFTl4gpFqXPqGhzAag9EN6G5AcK1JrWEwW9/s5coczjtzNH1jJqYuTiD01v5zfDqPZQu3td5fvFiJDz78IjZw4g1CqMBcvGnv6IdsgGB48M3XLiHcOoFuv4SHcFQEyAKsluZT+tbJOHQC3M6o4kYwjnWUUbY8a1VANPzhFqVz1y6k8XPe0gIxdy7CoFbj7OQwM50MnnsArUpPQ2UyxwmGuhHnKI0ORqUEUOBp+EreVoF2wP8GBnYPEFm3dKFkDAAqBfsW3UZmlD0Pq7KchKDZLVAevuLvN9bXuR98hCE10G2mwhH8e3S4R+/gMRw19ABjbgIQV3MeUP2MdT//NsBqlqURdP9ZrsOt9+WAPHi5E0cMQ2yAYxVHc2lhPrfonXB/aYUY8SiZHwIfFejlV16LLoxdzyjyCMg+2t6I0/XV3GnSSt+PW7ujvbscdqQCdtuhqiT1BoTbZ5yCD3fsOLYChqAIfVRuBThmtyubAiTnQ0DZ0t4VLV0DcWrJBeXGrSKM0zkSQCsjX3zwbVS3T+LDL76NpXXkeHQYI96EcQAcnO3nrhPPAekBXE8BOCcnR6KvFzk8w7iuVaMdWgm+3OXgDgEXd0BhuaDRDY3P0D0uxh0xli4cd8uGnTDpO/y+Ddr3Mr+7mzVob3ZLUzo7LqSuL6+Gp/u7Y8jFF3WktZkFPmZLTV+YAZB6Kv1JLvZ0YWSlT3N3ZzRgoN1JdOD5AzgluzjSh2dl/luhmWx0+0kl/hqZ2TlS+aMPaRPtGzsngqgCGBLYQQuBh4DFPtRBiLpJQGAGQP0QT3W8elxmtrap+th7msnkfB0DJpyvDNTThuAjARZz7rXKrfNSnAvmkLE5nz69r45vGqx0wkogXp6pGzG3vrkVNAOYtgAfqFV1fLzeBUx/48P2/F77lM44fXDha3gAwML9XTz1kGX7zGUvf49E8P40ZYMH/2uyL7wV+HS0l8zt1BnIsDJgYNwFsOL0mfEP3UAXAmZFJe0c7eaijf3xPtzbm+q8DY64jdlyMusxNTMRfQNduR3yYO8Evisl93p7umJ8oicuXR6P7k4AiIuPO9Z5Ho8tePzLz55Ay5L9PTGBvgWMrVe2MnPU4LCZm/ifqRdcpMl5geaCWWkjTxpgNENDGsoCu8i7zgydTbqllVZnCuIgqnOkU+ur58kAKjJRwG3x4oZN7r++Wo2ezvbM4h8c6cQ+N8YR+tFapIPDrXHzlfPoxu0EnHs7jXHvzkI8fgDQ2wWk5QSgz9FFJ8iS02p3BI++mjF06dZrKYuLL56jA/eisroKHY4Lv9FvA4bWVHb32R6YwmCp/Oj45Sf18yh4RxsnaFxYmkMXukgCOANAevhjLgAxBy3RZoWKaDltyqBdw5mZcS7ewDvMtcERgxkmP+hQCPo3oaF9rYNrHSZBe0blXvIp3ZGyeY1znbyuvuO6BOrQJnf5oOcz2MvnOmAeyKbtd6w6J86jCQn1hWmDCvyXdPB6+TH5j+v9jZ8p47moBy2sGa7MKJvvvPFmPH78MHa2KjHS35NlPSwfMYDuGcSZGO/viqnhAXTGXvR1t2fWsDsTvb/lzg7TMTbAe8KY1eGMDX4zc87FH+9nP6xl6fkB6jt3WzXTziuvvoLdAzPhBGl69/e3kYnOtFVffX0fjKYOacuzVzzcT4fDXSPyQW17M3q7B5AdMCf39tBby6l46L/2whIxzoFbjK3lad8sf6etTccciW2Q3+mH86jjZN1dF5GcBxfifBwY5OYe1hI9d+58tGIb3NY7Aib96Y//IPXYvQf3E7+4pf/f/dVfxNjYKGNuzW36S/MvwDHVWNuoZsCiv9fD3UZf9kGRw4Fk7ssCVeFn519OOTzc5f/oPPhF+2sZhiJ6NAAA//RJREFUIj8XE1syJjEL86xjl8khvPqd/CE/+JkOiU6iu2pMeBFXGMhTlzyer8R7X83GfmNfNHSD+/jOGu7WSV9beh4rc4+isjafvOFuUPuqv6CyVO97BkBdn9eD7/lA7g+0L/S11dJ7XP/mjRtxaeYi+E1+xKHCnps4c0pHl6Gnv1eX2ZZz0d8/kIsMjluaKA+OywUBec/r1f86p8qEvOz9S9Cp1HOVnh7GLg1cxJMo7qjIQCbX+juDlNZJl+cMYiq7OpMulnW04WcwPrMQtdvi0Un8JoM3lhxxcdwdMHnQPX1xS7+6TIxm4LeUICilCBI/wmv2ywCE2Li6ucmzlrvvzOhW95o55o4A76udto5/G3Z7fGwwXr95Jfq78Iegm2q4NReOISayo2V0B3XuPnKGkAHPgzHoJt5z8WV9fTMeP3mKozmLbajG+PQkdO7Pg6CnpqbAKO15JkAHjYuJTo7249DdIia6wNut4u0DF2DAS/RtpQq2Rzau33w1+tD97i7e3nX3oq8HsbJWSb7e2NqJ1Uo1Hj568nLRSz0hjCt2zIxN9Zj6PLMwoWuaTfRvLm6A/zvQPe5KNfhmULgEQhkjtMykMNozyOqONfVzc2cJPpi5qe6Xj5wjk8wS1/FbaWVbyTfblhs8yOxA+cNH3bZ49ph+ACoMHjmGPwuecsHB0hU7vMoTBim0F+qExO3QXjm11E/R2bvJD/KAMl2C/9JX3t5Pf8+/f/7TP4nFZ89iaXEh+7oH/+0grwYmxRFZ4gd2HoAmb796FRyI7XThBtk0IWB0cjzW1zawy9VoRab2Wvvif/1//Q/R5KJLRw8jc6fLSWTpQnjHBQrlzn7ZJ3nP+ejGNuYZDoxRWmzt1tKmqa/8W19U3Jt6gXE5Pm2h76W185N26OXfPtVPButGR0bzd97T7/MahEf/vrm1K/lzZelpvHrzUly/NBIXLozxuXYHXQTfi5XpNP/RLk/lW6wi39tmLqDAF3V92tdnYKzorbzXaTM+TyUPKd93sRd+U2db1sPDGc3OFLNyadLc2IXYRNwnfoLYMij6VFsOPTBgbdDLMy70N0QLWbudv9Ut7ho4PUFXgqnUXfK9ByZ7TpGl7jw7IheYxDS0ZTZzHTrIb45DHpCv5HEXUcR0jtW583uf8ogBKBPhnA93N9l/Hy4KO/Y2fuccJwnhAxcwtI8OSh/UhVgXXyyDY0aqfmtvzwAyDb+CG92B4CGSpfSci0fYe/SdC2+5gAIPmdVtDEbfZXRiKl4BZ7jI3ErflEv1rkkFWOHMLHaXmztr5z0/EX+lYLaO6Gwz2ZJeoEM3KiY27Gegbh2d2ZZnNJQSK+7U21pbyYVW6W5CSu/gAK/MNfdwwU8daJBSOywfusDciG7V3+nsKp+Jx7QX6i2Dor5qP92R3tXVm+P2QPYBbEwv93ZHt7s5tIstvBqHKLJkMF6el03/JQht+Z498MyTe9/G5sZqnuv34Nu76P9qWK7KGIZ+02bVHYbarYbcOWCJEnWINt7kvmJr1aMlodZgvff1ntobban3XMc3d94NAKtzrHtucqS8UUHGbFP9KL1L+TqrOazlfaVzHjROO+68Q9AyYVM/VrtnEqg7O9WbMxcuIWPDyQvaSxMk5+cX0KcjyffdPYP4Bp2xvrLI77eYJOw3NBWXen/nMIPm8LzxHrgwedZSKOJzKSyHqrMtT+xDPjNpxziJZSsdk0kN4jnbbMZvlXYu4iiRzrP6++C06CXHJM2yEojYg7a0ubnrhn7YH5OixP76hiYweV6pOHNwsCTlWBZNGVQWpVULMuHOIPu6VdtK38sDivUn7Zv+l7rr6tWr6CjslgPh72NoqO+vnVH3lcWPkujgXKozmprcrSNNmqD5Xto+aeECqXOsrcvm4A3Lixrrsg35QLkXn1jeSjnUF3Du3TEmXteuOm7Hd6wMQysTfRhy8sYO2HmJuVM+XexTzyv78rb3cy4akC1pbcUJ9Wg79x2Ah4aHOmICH+LyufG4enkKnuiOnv5uvsfvQqfuZOk0q09gi7A1/r6xsTv+6//6v41/+Mdfx8/+7I/i3/8Xf5r+Uw0sAQEzWTL1BHLnAiiDSLwvfnNhWV/yd+9/Gv/b//3/Mb7/g3fif/4/+5/G4spK/Pa3v43XXn2N8R3Eb3/1m/jpT38ar996BR3UkTpLHWo5bOkiTfb2TuN/+b/4XyX9/3f/h/8N845cIecuhi4tr8XC4krKn+eYWgKwu28QWT2Mr+8/iq++uhsLJvDt4ndjl9rae+P05e46S1+aaGsSFAwDjdEx9j/99YbCG8iyc60fnjvxkbUsD5c6x2Q6fsPnTe+8/vovFubn1QfwUrngCKYygC4zjo4MhQcsKcAGC80st3yJzrGrRIJRgxYCSD9TUJz0U51xemUtXYOSu0zUYQZrXZnyNH8PwCngV30ksxnwyNIkOlYAuQyqMHEORONovffzE4DZ6xeiowVlheIySOc2UOt66TRmJgdMrcMimFUXaKAEWam8MQqPnswmCCvGviwwCEolnOUudnCOzYSxnml7hwZP0LOPUnoBeG7K71aWFjJg8OL5QtaGnx6bzMNAuybHomtgBIeoC0eB+zKWI/pQNaCCAB/B/C1wq+DQTEEz7D2w0D4KSEoWxVHS3tU85lOpzN96OJeOZg1mm3uxkALc19+b1xnAMaMFkco5sm8GnTyYsb93EMZriUsoDg8kXllaQcgAo8zrN/efxIPHjxA0DyasZo3n16Cvh4eN4TgMDvVmoNNtdW0Y4PHhkehmTEMwfVcj/TrdxcCj0GkfVZFzfJP7XLw4HVduXIhzlybj3PWLMXV+JoYmrMVqgO8Up5ZxuNLPeDUMBuuylilXWCds4sp09I2NQKPONLzW03z2bC4eP34SC89m4/EDHcxKDEHzSxfPx9UrM3Hl0njcev0mCn0JhdoYb906B86qxmBvM85Jd1y6MIISGYtL5zBkHswEsGuHwC7ArMyvxOZKlTYXY2Vxjr6t47ziLO7gGDd25HkBKm15ywyfPAwWFWL5Eg2aRlxDoWGyBj8zUJQysuTWsnQYUrnL53CmsoKiS4DI3LsKZ2ZeghuUrSv2Zou2o4x2ai+DtsiBWTwGxuorlPWT/DX8OkeWg3KRKzMQvEYDg7LPwAD3cRXWw2KPT9CY9MODrHftH7/Xoe4dHOJVYHMS3b0DtNWZ2VL37j2Ou1/fj0e8buN42h+z4c0kG0Zx9XX1RCfAVN4zi3xxcSkWFzzs+Sh63LqosYDOh1vb4aGcBp9b263FhnlG92zn2QNmJAiAigJTF2U2Av1KQ4RFkU+UV8cirRQP6WoWh4FZEEfKnrtqGpD1BPbqFvUX82bGxurcatx/MBv3Hj5J49rT2RTDPR3x6rUL8YN3bsZbr12OVy7NxIWxoRge6EG/QPfttVifn409QHEH+sBDLQ32pPPAbZuYTw/aPUBW5WcBoqClEQDsnCCk0ePKLo4P7iM8UlbYHZsBBRe1quvVLOPTzN86g8o1uh9Dpx4BJAz2RRe07MLZy11JADuNFoPMhYXcnrpaiWNkVZk508mARjrGR7R3f24jZhdWoxUw6uKcjsmhP6dvAtEM9MmbEpXxpHGkXYGSgGRpCdnAENYz+BPkcF3hL4MtlvVALyAnHTj1yovARfnQ4MqzzqnXZzYMfVO360j7t+9zgVgbpD7GcPpwvp1yP/fhPeUPu5kP551H/lYZRO++/IgxFZDhI/mGhxlUvvd+Xqhd04FKkM319e/yev4D82V7OgT8n49KP6RR9ov/OU8CI4FyPVNKMCFvJl253KwlZVaexrQlv+aT/tl+3QHRpiq/LlB2d3q2yg46aT22qgb1zNZivpC97p6mGEGvNbUcZNmxM347OTkZQ6Mj8eTRHI0ZcG6KK5fPc4+zdMDkC7f0eUPtvXYnM1egtQ6uASzpnkF9+u/OtxJ0KU/1H0PIsTkH0sODxBy3D0ibD2YsGrHZlpHRznq9Wx3VVwLFrm4cwM5mdEOnEwM/C7wbYgCQlPPFNYeH9K12gr0z815es+RB2Vrp7UwSkH7ZP77rwLb1Yp8ycAKoFYhKRxrMPmnHzcZIPrOjyETiAOhgXX35VJsqL2fmC7O2e7iXeqY0oD6iH/wrGdBt6Cxkk+bN3i/cVzhEsG5wVZl0gVx6qIv2lUuukSZmn4k5pHXyj/0sDfCgtZf8buBETGW7zlfKLaBZ58lAjK+CyrbEQOqm/SxvUOPeZjcbCJZHDXZ5j/qugUwi4HPb1lF1Pg1UuJjhXLsA6fXajp6+LngMp8dyZgxYPWGWnSDUBVezSj1/yeC8PAehUof5e/VbBk5hu8z6gU4e3FetbtNveC0PxIIneuFl9ID408WS2i5j5Hdm6vHTWEf3vsCuWM5mEFy6j42cBRMc0qiZhdbe3903w/0kdmuHacOybvyhYzd5oYv51VlvLHYKZ9ggZpYhYwyNyNU+NJJu0kWdkMFf+iatXLRTdpQX53cXcK7dZahgRZnSoG4vdsGFCOfhMBdM3n7zjdTl1hHWQXMhi+nOzHTHmTuBtH3cx/MJOrClPd198Dq8im40S1I+UkeqJA7ApWa2W25NHaGutN6//Us9xly6gG92vO/VNy46SXoPGe1knM6/+t02DXxz6wxw6ix003aWxWTMBmU8oPuDT+9ksswu49QZrIFx1taWM+C7sb7yMrMYXqMh9Wj+U1dwH16gOX2CNxy4mCh1B0/5w9J/9rGJ9zevXE5n2M/dbWxQzuQF9biBbp1z+VHM40NZlp7SwDad49/LNyPW1/Bv29PJt0/aKHVc2kV+p16wfIffGdxUvlMmaSF3yjAG2zbIJL0KH2j/xL9m7TquYrMMOpfMMe1a2Y1kUCh3LvJb27H/3ksZ1n7rLErv1FK0Y8ayGWJuxz5At3nouGUjJifHY2p6Cn5w9y70gA89+8AEkCbwTmsHfAJeffx8Kb64DV779kmsVXbABswzWKuzuz88wPkYWdD/8rw1d1G468p5q1VW4/RwO3raTmIcx/vVa+fjD79/K3783dfirdcvxbULYzE+CN/Rl6P9rdjaWALHbPJb88pcnK5kYpZbyNuZw9aefviWWWimX4zl3qOn8cVXnknwLH6Ng/3h53fii28exWd3H8TXfHf/yfNYAJtZr9ZdaSdn1kt2gctdOOoJg6btWT+/o6c7t+GP43eNDI1h8wZz963BgY7OPsZrWQ5knae2wfkUd5VlKHifdvaZP5PAnMesYQ6mcn7q8+SZQAZfnW/lUD5wZ5PX2w/xW+6ehaedx42N9dSt5SFvo9N5ZyAqd2ejp71Y/Zp2yavom7/w9z7lIR/yqrwrz6l7tBdiX/H/z3/2s/jxH/4Q3F6Lc/DD8NBALC8xF/B0K7Qf7O/D5+uOC1OjMTM+wFz2pGyegflPoWMuWsJvBlzMCFbm+9BTuydN8esPvsRHLqWLWlrLofUGdrWF2u7EZNKT3zgW+dgdpN34CcU2m9nMGF7iAeU0sRR0URbUn47H+7sAl4kHtF+3Sbbnw1evVwrrC9AmVKg/lO3MdG0suu34aBffD//v4jB/Wylgm35js8Ee7oA1CKKclmvrz2IztHPeyz6Jz8z6d+e1WFJc4OxUq1u8d3HAa73OBMLSD22+BEl9ahs8fe+ChHNrIFi8qs0p2Nbx0Se+V0/6PndpiA35M7UOcpncSlt+Li1LUFi6cE/GZXKHsQGDbMZBmui3Po71201iaGxwt25TzrW8rK6xPedD/aOdkPYe6mopFwNYBt6cJzGgOlKe8+l9SzKHUl4SdcrYG/DlTDhz5zI6jd96fps71wzMm8k6Nj7B9a15f0vwOBb5XH/CZMEM4PI7+2IA/cmTJ1mTf2l+CX9jKUv7XLl8OTGNWePaARMxjE9lkifjs2/uuKlu1XLnmuPTbhlPUR9b7seyRgbXDOaXKhXuIDVDvj1OIHwN/GQsRjxp0kgmQCTtsAHIpEmffmdcSvsvXjH5xd0BiWmgtbztQqMy484Dbb9TbHCY0TFXxfexFJi8mWOGHvK5dtp+S1vpoc9aw8+2xLYJg8ptJrehX3O3LO2Ws6lKhnvGEZwTxuLvDe6JVdUnzrk8WJct+Vqe8G9LzcgX1vm3tJYPsayLKgZp1T9ih7wh10vX5BM5lTbrvpa08bwh++dtEieLa3jKQ37ueA10HiJ3tuOitYtM/n4YHc5l6AV3l5vRbQrAaeIybZNtqgd8uEDg4nyWQgKzuOBo0NVXD/D1nDjL3JhQue6uw8oGc7adGEp9nZgAnlE2lC9ts4/046BNLnowNhMeleXytwuAzBH8KinqvrG0M/idPoht8N6FA/vmfJqU49N7+nvLfUv3TFKTAXmkXcu5NzloD/zXlXPmIkMH/p9VSTbF1sxv3pPflzJUynLxuW1bWSoP57n0N+vdQ2fHYNKAcuijrqd89XJZuDyVGfUDcpn4y7O08JHUxd6bz8U26gF1o4lgYnvnVlviof4jw0M8BzOG6A51aaW90B+iCX5pNYGWrPCg/OhzFz3chpwdxFNwgOWWHz9+GuvrFbC85yW4M6kzyyJ1dvQwfyap7GJza5nZ/3xuIS5dORc//MF3kDsP8DYhpQvZPc7dkWurizl+7y8udh4zBsv4FxaW4r33Poix0aF44/WbMTk9Ea/feiMm4dWx0Sn4pCN2tvez5PnSciUePHyK3z2JXrF6gucIGatrjF/+8p8Za2P89Gd/xP3xp+BXF3kGBkdieHiUezfGwwcv4h//+YN494Ov4ncf3Y37zzZicx+c2IK/yfM42uO0EZ0EjTyH6Axbsw8vWPHFuTGQL/1NljI+qKwa+3K3krbAg4VVbHluK2N1vMYvlPmmt1977RcGf1EFuVpujVQvcC6dTgnXB3AQqKio3NLU1Cp4NOAJCFfYaU3h0+6pGHVGZEwn0NVtmc7tNnZWhkkTDqEN3rnqbY1is3/N0DBI3dHWEYN9AAF62w3zqBQ0aL1d1p3viPHh7jg+MDve2smuhBfBVxk6wszSRJnathmZGnC33D+dXYz3P/oSJ9GRYSC4HhlNZS2Dr+IgW0IjFRltG6AS02yjULd44ntiKACxDScxc24sha0fx0wpX6msxCjgihExVgzBDgpeZ/8QAd5HOFoQWia9GQWejgr3NrBwjOC6ndlsdPukY+eqn3rAQ8lU5k6Uq2T18i0K+FcAZA+PMtsmQQl01XC0t3bmqpE16bsA9z0Abg9Z2qyZOTkGEzXmYbZHCPqDx3Px9d2HWDzG2dAcL+bmMSxu0z+OlrOD6MCx3N/ZTDq2d7oSGjjplWhqMwC4w3wfx8DoQExBi2FA9rnJ6Wjr7og3fvRG9I3irHbhSMILHnCx6a4AlW5lM42Vq6Su8NtXnZDe/mE+d95aMNr7WbpnaW4uvvrk8/j0g4/i9udfRWV5nXk5jZH+gbh68Vy8/urlmJ4E2PY0RG8HRrrNra1HgIpv4Z/mePs1vh+1zhi809kQ7U3mMWMg9rdzd8X+Dg7L5kYsLL1AoVkCRwFh7nHam1q7UQhlOzSyFH0jOEqD/fBTCcof7cNvOMEdPcPIxl4aGZ2FhsNjlBNK2kwADIwLMwJ7g14dgAADoGZvHR/gACqoggT4SGsmL1q7y/kXhGTdYL4TJJgNKMAwK8mHNTKVKQOD1hYV6CQAg9/lL0GNQf9D5NL634ggsqkDsRVtLciEp0rwnQewZdYLctppBoXyjHPijpJDAK6Hn7z7m89gagza/mmsr61HI0DRWmyNKKUWeOcky/xgbHAc21owEvCY/HuEo/bs8bN4cBse4/d9A6MoTfh5VwcafoIH3JblJiQdETPEMtPf4DgOnzTJLFpo5zVm6iZY5jPLarhAJ9j2cJ0T9JO6pb1vIBpwVtzmRK/ytyAG05LDRZ3N5eV0kj745L3k27duXYk/fOeV+P4bV2NqxEMODeiZ6cN9mA97d4xRgpGjg/Y8lNJgl2UHrC9ocCprT9LnFu7pAksGz5nnA2hpuYqawIM5b3HFHN3kVrxT5s+FTYG+W7MNPslDLYBJg3Y7fJcZjXzfPzKEbpmIdox+E/Kxg/weMIaDfWsNC/iOc2HK7Z7WkVxeWKFtyGdZIsbjYTYnjX3x3hd349nqZpbCMNP2FL2qEW8xKItOcyHKpxkXS8sLMT8/Fytrq3n4jAEFfpGBjczqZnrktyzBIuAW5ABgzGJUb2uA1KMCULMZBBY+CuD0mwKMtA1plfgkt1UzpwLUXHTgM693zg1E03D5PU9/UR66HPUH1+Z38N/L63zIFz5V1Ckj/6odf5N1zQ1SMi7thvdL55TfHMPIOif+3G6WrOgCTgwgaB+OATxmYkkUe+NvvdiAvMEE+UPHzuw3jFXOu/1wfPXggEGtzB70PtCBW6R9kv920N3paNEXRhLtXZYagK6ISW9/c0xM4pzAe/ZtbGooqujOubkd6Gh5CQH2QFTgrfVqLXb2sLPKt3MPEIIzin4CcGW/eRjIPOW9zpSOMQPL8Xq99C1unp/65J2X8JCc9tF5gohJc2vaH+GUuHgp3QS2nqczBLA6PtmPoWF4utnEgqPwDBcD6879Ud4Xsds6iMW5DXSDuoB+QFfHmgupfC8u0XTCMTEyjh2acOvxaewbHIVnjg2GG9hSbrkuA5zwqIftmnhgnwTaBvq1SWbHmDnpAuXBoTXEW+Bfd4Ix5pwzt966yIddxxatrXp4MHoY+lmiT9BrlpdjMLuvQXlBF3sejU6lWdcG5nWiPAg7H2IgaCWP2HeD8tLSAIeB4KQr/cyybfaBV2VE52YPveJCjQtyBv82cBAqaXPcNan9YA7om/Mrz5SDz8qimw8dbh9uqdeJc1HGa72fddHNEBFvnKATXLQ2kOPvdUzsmLRTUsVIh5YawWaYiWiguhv9JZ5zsdJDXmu7B+CY3ajU4E0s0B59M+B2rGwrG9pf6H3K/Z6urKADwT2Mo72vL7YZy1Oc/z2wFQor7j16GItLy8wPNrqpK+uYt7ZzX/DZ1vZB7Brkp2NIHvjSwBDOHXw3AD7pw04714PgWu20uDF3AMHLBip2rSvD/CoHKZB8fsq4BOtoInjZAK+BQWuJdudnLixoR3UynHsDZfvgAx3773znzeKEoksTJ8A/Zs2NjYLH4AGdavF3WXAD69o/D8nkc3fcufW9lNOyBnBnZhWXHavMJ9fYP7Mq1WnqYnnUnYUYdeZZvWYAujEXZ+zzpqUFlQf+eQigOyYXVlbTuYXkyBGOzMBQ7nTY3TuJp/MrMftiOQ/aV95ctN3C2fQMJ3eHPX/6NPnWhTNftYsGC1Pm4LnUr8yppDS71sQbhTf/Zn7ke/nfxc5LFy5GfzuYAvvoBa3MnYtduRjDOM2iTydV3tPuvORjdY3X5RlEqWdpj2sMOogh0imHz8RH0qe+CCi+UlaUJTWbDq6OoH2rB8ZKyYBA7j0fQcFEPyEPvjfwJGaxT+roXLyDp10M9GGANkuKMsayAADfcy/1jo63jrLz63cGQFCO+d6yMWbS0qkMaNkeP0n665dYL9cziM7NnMsDSnVgLUVm5qyLi/LwFhi1wuuz5c34/N5sfPnlt9hyAwj9+AITYNdB5gO+Q6bsM/+LplPw2QHyuV+LgXEXB3DAtwySKN/uRO1KHeEcWn+ZiY1t+NwAvSWtDj1X5s5s/P0/fYhD+3X87W8+j3/87Sfx4UdfxYMHz/PMhheL6zG/XsMP2Y2VjU34jLmAvw1y+jRQb5CiBAvHsG8TMTQynGWOLMfh2Wru4m5ufskL6I20xThyHegD5f2M/pgZVzJ00UNOO7JkaQF5rrWl7CR0HOpJedX5Tn1Lm9q6mpga+TlmHgxUaPXc9ed7aVAOADTj3IO9DS7po51lYCUxjOPhN1mPl7nStrlQr37IxXJsY+5CgF9deDdwKk94ILpz4QKqyWXuBHR6jpiAF89fxKcffZKZ+eemzsU//O3fART2YhDb6W6OV6+fzzK3wz3YeHy08YGeqKwsZCml/gHmG111Aq2393fCw1HtR2vzKT5YZ+wdN8V7H30RrfS1DQxtQEw9n8kZ2Ey1qZgog+6ODP7PM8B4706cxG4oR7OlvS79XB5pa7hW3Yap437IBgNSFDNJB/p6VlFKJq/yv3TzMEXpVhZfCh7we4N+23vbYN5t2oOWTUfo82bkgD43HEcn/GDSVaoG+8iT/xJXmVgn/hDXmU2uzi+JMcgvukorYKlUx6a/laXcwNZnp+gBZMXPSh9KEFM8lr+zfe7nYrk8fKZPxOfqF7/Lw5h5k7ru5dOEyMTHBobA32Kjgiv9ztH6W9tRj6kvsOmH8lbZXdjKOJmSFB2xhLbWh/OVmZ3cT/2i7KZe4Z+4CVZPvS3viue7e7top9SN14d1IhgmPolBpFJO2GC5elL+VoeJ5zYMOHJLg7wG7dzx4Hk6li1Vhrdqe7lzr7pVBfOUnXAuMqiz0gbQH4nWga2bPI+vfuFqXL32Sty4fhM5n4np8xfQUyO54OlZPraP6UWH6Pe4Q0p/zbiE4zU5oTdGh0ayWYSLsdn+We7+MmBX7AX8b2AYPm3ubKf9Yks9eLSnrx+3synPECg7R1xsxE/n1bME5Js9eF8M7Y7uUmKuJJzoI7hj3hK3JriZxNh4JspB4qCtySeZcMZ8w5w5f06y/ba7qVN5NaPcVxdiJe5XX3wen37yAdcxN919sbK+Bq1LpnVmZMuDxsC0u/zLMkjaIvrquJJfaS/nl/dieiVN/vLAa22TsbHNrDZhUhK8x+XGDlxkl0578J0JmBI2z5rj92JU+UE83Q4d+wbRJco033v+n/bU3Y6QBV9Tfzky0O9ijbE6fUgTJdfAHQP47NoSdxFaJphJiq2tCr9lXKfuMi6BcnlG/ezTdtSxohj5Ud3qNdriTEhS19DjTGjifllZg1d1tvd3IUxdbJv2MbEWc1DOFFNXFb/NxQD1uXpZPWRc0yRkdbK+s3xu4PqAAYoXvbcyZV8GhoZiZnqG35XMdnWdtt8530HHyDcqhwzyY9ctpSiGNH7qfeWMatVDzZX/k3h4/xF9xZ7ZDlhLHyLP4uvtZS6t+rCb99HWqU/dceEtLCllOS+Tro3V6o97xow7+P3e0o/aNLGF93ER2/niq+yH+t6SjargUyheX+CRXurALDtMvzK5gS/EMS5wW27MkpMzyPIYcuwuAqVe1laf67PY/j5tbIFNjQ1tbIM9mJsj5H0BjHD/yWJ88/B53Pn2UawsV+CZfbBOU/R0iJHxCw7P4le/excfeTN+9J13YmK0j/7BF8iAc2BVlW58ORNI5JEN8Ia7eNfWN3I+LY324sVifPrx5zE8MhTf/f478PJA4vdmSwwyhlL+i3HiU3zx9Tfx2w8/i8/uPorP7z6N6h76q2c8KtiJX/7TPybu/eM//jf8vjuWK3vx5TdP4+9//Un8f/7+d/Hf/8MH8e3jldg9Zq6OW2LnrC2qh42xsY9ENnciA9i73uHoGejKcvSWjbNUT57jBV6x4kZrSxf2UhtU7GtiBxk4Z0u7U3SKfxZMqo0ueK3p9Rs3f2G2phNcd/a9WPCjYbKsjVtXFF6Vq0Y/t1mh5BRSGU9F53ZmlamOcK4Wlfslo6sUFBivMzDqdmyDqwpjN4bEbf3dTgrvPWzHAGQqPvpkva4DFKCGTIegs6Uxzk0Mx+FuzShLOg8ynUYjV9H5pc6UilgSyIw+VtY24+6D2VjesL4rKpixmlFgdpgZHCrAXfq2gKI3iOqKj6u9K+uVWEIhmYUnIbthtEuTg9HT1RQDPUwKTNTJvRph3omJCSYApQrg9UTkU5ikYeRc9HrQGoC8metXH92LnepGllBox/E0vCaIgzhZn211ZTk8lMWAo0ZbkGsAohP6ZBkWhY7xzM+vxTjK00WKPLAXCeroRCHDGO28tmH4FEyDjbvQ6N6Tp9ARhTE7G//4699khtccRnN2cSGNgAZodLgXoURx0Dmz3fIUeQ3eMfNNX3vGh2L62sU4d+NKTF8CVL5yIwanJ/K7ExizuoJDu7AaPczhbmU9zpg7A9pdCNQAgjkwyFgGx6J/ZAwh7AnNWg0g4sGNsw+fxDd3vo0vP7sbH773cd67urYSXTiJ09B1AjqYZe2hqV1dMi/80IhiZjb7EY7Rsb6Y4Nnd2xqvv3E1vvPG5WhvNCNoG2C4k6WP3I62WeNv5rJ+xkELQnR8qNPmwR89fNYB8B2Cn9py5VwA61asfpwOHWqDYAZvVKoqv4XZF/G7d38TF85PA9Ix/IAxjWGWpaF3gjnBj9lyhcxwH2M4wuh4EJOrmpr5QwyjAQT5Vgfe7TryscYqnVTu6z01coJhHcQOlGc7DrcZBe7S7uR3KjCvUemk4UEBK/QZJKcDKojMHEA5u0h2iKI3M0eHki9TKejULy1X4ze/+TiePlmI8zNX4IfeqKxvZqkhAzdLa9VYXN2K+eWNrJW8vLEVc8vrgL3tPJxvY2s/59ZgwQYO3v37j3GedmKof7DU+Ucu+6fGkV0klr6dYYAFDhom+TYzK9RBzcww/UyHDqNjqSQNhU5Sm46INGVojSi9HC991wHNjEZofLSxkYfl1haXorK8zHhxjPo648rlC/Gnf/qzeA1eHurDEQN8Obdut9Z4Wp+3tQkegFfW0AnuWjCLwL6gO5E5dBUyYv19M8gEWfbf8ajfNJwCBB2ZRvSG2f9dBmR4f+g2W4y12RcaaTMd3IVDA4C0ttiH5/vGJ2LQ4OXMVOBDJ2DOOquHVXTxOny5yRzupd7zsLk8+BuAB7KMLz//Cvlph6cxKtvbGO6mWKjsxu8+/zr2zprz0HAXIiAqRqwhgwRbOLbL0GlhfjG3VZo5YP81IAawfMpL7mqxljRwKvlZgJnZTvRdKJBb/HhXNzQlyCJQM2Bs0LEEfdWl6m3nMjM0BGm8Vx7SWL182IaPBMW8r9soQUXaKfmaR35nr2zT37x8lt8Lm/yb/7jez35/h5ffCwTsa+lb6Z8P3pV7e6ljyk/L+Oym32V/+UL59PelSdqEXv4yv+ZD5Tjv4W+Q/fpvvTzFE42YaeLc1TZ0nHWqDES7SGjfdVItP+FW8Kam/czsn54eycCEB2SOYGdWVnZj/vku+qsxS08MDg0gg+g+dyqpK+hX6gDaqjtuEsQ59Gn/dGYNdKgnC7D270J7H/a5vJZ3SX87DY/+/sF7bZht5mI/NHW+1FE92MK9g214VF1HP3RetWXcc4t+Crb399BP+2foi23GYtvcg98bRMkzK7iVzoygW/BjfcvhsVHucxLbW5tRq1YyYCLuSOfSJuiWATwfBojycFk+NPg7OjqaWW4CKLNxpqen4XsXUSyV1wuwbyuBNn6vDubjWF5ayRrognXrmJcgu6AfJ0fZRzbUrWa/GcxV5xsE0JHIwKETT6+UG2Wj/N4+FR4VRPt5Luy6yPwyoKJ+EVO5bdssUMG/8ur36QBKHB7aH4Oz6iaBtXjN7+SyEqQw8IBNo4+lbeXQeSq7tmQMrznkPvbD+TO7rd6msuI4xI/+zrq8WX+Uv10E2TSbCt0mgN81QMDcmjhxzN81bM8en/X09yYfuktR3lOXPUcP3X/0NEH5DrjsxcJ8VMA+0tAyO5auSb3U2gm/4DhhM8Sah4cGco+w8dZJ7UpdZGDYZBGD+yP93eCIvuiAL7vc1YWOVGblPaQutwlbBkCplGfMzpG3HJu0K1luKd7J2yUwJc7UgbcPRY/YF+dV/nvl+mXencXXX32VtDxmfr73XZwK6GsAKueNORXvek+xtZli9ikTCNBp6lAzmwzQ1LG6r+ocecGSLvWsfvnE/jn3lgwxsL0GlnJXqA6WWXYucOxjhwwGuSN0dW0j56y6tRVXrl1L51fH1NIRv3nvQ5yZ/egeGI6unv4sLeeOiO3trdzhGpZiPKBNxmBCivfVDhq40IeQJhnsUn/QMcev/knnELpIW//2MNiZiSnsLvwFHYpvwUxAIwNOXiMP1u2J/CytfbhQJe+aQCMPWTZM7OS9HL/XKSd1G1QWZU7TZ1EC7aPlgLzeRQPLyHiN90naw0tmvBabyBhoP3dLyAfwVp0vvN42cqw8lP1iE7RN3In/vJf9M1jjdbZhu/me8coLtqkvlTv44HnVqjX4XSiUB4otUhY7cwFInVbXYeoqF4TU4cqLzroLkGeN7WC0jXgKRv/qHs4qjuvjF0tpF6pb2xnI7x+wDGdfLtj19A1yX+x9g/a/Hxqfct1RLK/vxfziRjx8NBeffv5NfPDRV/HeR7fjoy/vxUf8fefBs1jfPoiV6k7aHYMg8rPBeDP8PEjchAjH19cHP42MZLkWz9XS33Su/Vy/x4M51Z0lWA4/MCbp6RMtlXoj6+37hGfFJurdDEQx54lZ1NfoG+khneVtv6vLrPJQ5rUBWTKAf5IyqCy6UOZ30tv5E6s7vwbXaDR513v5cD68JrfOM1fe1wUi+VwblBmSzJ08V2wE8wcPy5f6236v7V9cWMgs1JQhfieDuPjhIu5ObYvfN8cqenFlZSEaDndisKsh/uRHb8bUSGeMewYBOu70cB/btBi9+gjgBwOkC9gqD000Yck5cYHahdxlZNiSr7tHjfH+p19ngEF6GbTR79XGJEbjeh9pB6QFsi1fW2rMXTjKp7YtkwSgkdelbDM2ZUd51TD62/o8aj/kd2u9S2c/K3boOG2t7w1qeY0YsZTdOc45d0EQ7QHh0SfAzzGwkCWrzC5N+XPOub9lOviAtrk9Y1CnZLCE+c8xcCndpq9ccOq4tNkeFOsOGMtNYa9MPvBWOX4D+mcleCwdUqzxuZJHiu1M21pUADRRF/tLGrBbvFVHmgUq/9LNHIe0yi5AI+nk/Kt7nAvlRtrIz/5e2ug7yDeWCjN457U0QRv+vtgHeUybYAKlc1hwmCWmoBVzot1fNshI28pFPZ4jbeRLg4B22/lMTMz9nHPnsgH/wUCUO9HUF5bWGBkdj5b2bsaqbofu0D7lU78ObOd5LlAdG98fYxMzjL87Zs7fiKY2/JemLu7TAPYazczsXIDPYJeLPZZ9KefSWAGit6c3sa102EFvV7DZVZ4Fgx/H2uoy/swC/OBi2WFUN9bAaMiZPETbxrTUP8qc45F33TUjb2ZiRaO0r5dDLgH9xKfQ2CBjLqBzrfypz6GvLi3dCWQChvbLeJZ2VnusDOhni+fSp2f+W/gsX9FrJkDq05bEPvHyaSZ1zT56FBvY7onxUegyEE+fPo7N6nraj7QVxhloQ77IpA/pIxPw8J654MR7dZ/8ZZ/zQZ/lU+VADGCA2QXO8r12pT2z/tWyJqfJF4kRGU8Gz5UBHmJA+c576fmpA9Wh8mqRZfQM16u/DT6Lk6WhCz+Wgj2iv9os7YOxOPnE9qobq+Ah5e4gPADZne/ynHyor+Z758DDxZUB8ZrD1ldxvMnDYmeul+/zbBLGarA/bTUXSbOS1V/3zcAXL3WCeNyWvE/u5GTcjl/yJLagff0O8Z/4TBsrz6Zu5Pfa7YGBQezaSN5brK5Nkb7OUxs6WfnUxpWguTs5wFPLy9BvL7GhfGBCkmcaZKlm7utZFu5YqHjOgZ1hHNpKdaI6Qjo7fvtqcN3EBenlwegG5W1bu2SFD+fOsev/+VmffA09pFPuQrevzKU8Lu/ILyYzOXZxnY/0IaGVN5VWtuG1jsv50DZqm23XXecjw5ZENqnKA5rVM+gjNQVtKB8mv/hUp+VOcAPbHlrrjsUn8/Ht/dl4/HQJ/2CZ75ris68fxLvvfxyt9OfKxXPx1q1ryJc7qjdTzl30c3FGjKovN04fPFPERIGDg+OsGPLJZ7dz12FLV2/cfOvtaOsZjMXlrbhz93H85t2PeX4Yn3xxOxOs3SnZ0IJ9beyIpTUXI+bjdx99Gh98/Fksrq1lQgSWIHdW/vJXn8Svfvc5eGg+qtvomPahOAGDnXLv4wboDFbJcy2hqz7L1uYufnwV3l9G924nzYzvqcMPpZMxA+ZGOpf5KLbYhzok3zNU5+P3cs7jAN7QJje9dvPmL9wCXACHRt7Jd/00EiTIXIJelYoC53sFydUms1gUBK9XeLO8CUymgNmOytGAgW1rzFUwKp22jtbMzLhy6UKcm5mK0cEBAEo/zvogzKrD4pZYFKSChAo5ZlAdODPWTu1obojp8SEGrbKhv81m0aIgBO8Q7pjfnCIkltMwsOHhbwYo3Ui1h/EW6Da0dsTlq1fCLFq3Wu8zNr5KZ14hlGIytkFhS47oTLnyb8mPkX6A9dleXL0wEdcvXYz52WdJG1fx+t2K1Aiw7BiIwcmL0TZzNZq6YCyAwxnz4GEtq08exukBwBpQYn2rze1aqkiBgrVbZX7PQxiEJmV3hLRWlRnkQFntmwnUG0uLlRidGE9maMLhzcOteoay5rtB9G2ue4bD/ODxbLz/8adx/+HjrE8rD+whRJYLGXLFGyCxPLcQ5yZG4tq1aeYcqna1Rtdgb/SPj2Rw/wLO6vmLF/Kwm16FWAMBbTZW1mNzvRJ7GKVdGNVDJFcA9zduvRp9k2PRzpx2Dw4nvTEXWR/90cPn8dnnX8dvf/1ufPjuR/HB7z6I2fuP+f1WrmZPjEzF4d5RvPXmazEy2MNnMClPWIZ7Qxfr7A91IrBd8AtOzUgfYNNsuMZi6E417CuxU1mN9YX52K5VoXE5BDqVrRICfdrbewFrHgTSB9/2810fCr0pNqr7sbhSjdnnc7GwsJgrbB6Y1m0GAPxsVmyzoAi+am5siW9u34nZh/fi1qs34ph5bWkGFCgj8I1G3fIQgjp5qmxX8nOzMt2ahCPCfFnzLLMqAExMN+AW5wE+zm2EvGpcMtsdHmzHYFpuAB3INc3IkwYOAed+Bpa8Zg/Z6YT2Klu3P8lfCWCYfGmsM5SruvRFwKFTbsmLdEIBVU+ezsft209oSxDfG33wyQZzZzBEALcHILuL0r07uxhV+GwfAV01S4vn1j4O5llzbO4exjrO3uaWZbVQaHz2GIU6DhgcdIW3vSV6R4czcH6a+gYlBt/L6Y5BXWTmC51M+m3v1NAz+xloM9PF31g65xCnaLu2g7JzsQI6oGjdtnuM83pIn6vPnsfG7NNoFDgw3vHzU9HMeM2eMoM9M1wAAwb523vgBUCwOxRODs+itgGAXF2N7UoF/TTIHLQy9wAMgR2Atpn+ckv6VjIZBIr79FHwJPHzsFfm3J0HajK3iTrPAoMEZPBPE7KBooxm+KQLYNAH8Bm5eDXP8GhsNTBh8M4DdgGiZ9vI/zKGGTDZ4q4AQY0BYN4wzw0Y767B/njxfD5Lr3muw9bOdjT3DMRvv7gbc5UaurIvdaOHYa4CGCwH9uLFCwDlegb9Nez2XaAg4JAn0sgzB7Kc8+GCjPqoGBqdEsYHHwm5BCjJZxhfuC5pos4phqk44fV6cvwsdZvteK1PZeRfP+pGy+u8V/0hP/vI7/Me3o/78Oq1eXV+npeVn+al5YPSXnkglWWM9Mfv87uX3ztP9d/kg49Lu+X5e/0Mv/obe1HGXpwvVOXvf+89pFMCG2Q/s2O0LbbB08XL3h5BLWAfftVxEYQZ2HfR1Uyujh7Lh2nXjmJguCnOXxgDRLdiY3cySD4+dg4w2RhPHq0wnwfIbje2ti8WdfSrW/BecQDNMtJu264BwOK0lDE5nswqB1zkHDNR+SrAe0k2XxyV48xx52/zq6SZINDAvFdIo/Id7UIQzxDp7NBxwunrLuOV+DrZAtbcsn6K3YcV93ZOY225BugVgJqlbIBPnqQ1GpULlDf7PDQ8lJjDheLKus6CTswB7RggFCCVec6D1rlexywzgGhHGmwCogWY0kF6uOBlcEYnKPmA3/o+nWAdOGyAgf5jQKNzpeNoIkQG4XkvrhDv+Jlg3AU1wbtt+rdAWnnQgfLVv+uf6VxYg9+yfsqlOEvA7ve+2ocCxA1GF1mQt5Q/+c6ntDIg4fsSHCzzpm71UefflEXe6+hk0IsL/Tx/x3tflX7by8wmnjpSRiDVcQZPEvMx33bFDDED+e4WO3XBFLt0jK47wQ6s19AxtLZ/2hgLq+tR2zWLif7yVD+uu/sPer0Auzx6OhcdOAWWLduyzBv/2tpxFLvb0W3ugDQg2gtNi6NTshB7sDnQC/pkwgrjFE+N9Pfm04ygThNK3F7ceIpDrh1gDhiPB4nV0OUGxnQ+czeR8ss/+UvHqR3dl3IMPzmPOns6+vJXoQttostTjUE8Sy688dp1+rgbs7NPkGf4kHtZmkDnQ0fM+Ui6qyy4oQEM20/Z5ykvZuCGtt26nPNB33R8U/9wr5Mj5aY49BrVXcYxOCSmKdn2GyZfQD/P2pGf1EF92Lsa9tNdW2IOMUZvXze/88wKs9ibM0v8o8++iHmw3i66w8UZedqxrSzN01aNfqs/rNG7C54q9qIEPMtTGyKWt6/1Z+qLDIAVXpN3W7nf9NR0dGLL1Ysl+OBwCl3lNTGVPoYOvL/J3/OZ+kkZlgbOVzr62E7nqAQ8Cl119m1UXrYPfqa820dJt4q9d56VFzPg7LdZ9GJHnXF1pgEZ5yBlnvZc+PD+XuvYfV/snIvzLgiACfm9AaVMBngp83Qu+58BbebZnRH1BWEp4xjlCf0Pcbf9Vg95yKw22M8zs5Cr1XN5cDO60es8wLt/ANzK7zyIE6mPjdpeZqB5wLKJGM1t3VFxp80GTuvDpzH7bCGTNVb5O5o68H+O4/598PoX9+LDT27Hb97/ND798n58/c1sPHm+WJI8lquxsroVi6tm6pvJu4/egh/ot5mlI/hFYuDeXv27kcykNWNfp9uM295eMBdjzyQxaFp2HiGf/J2JL8oH+kNZ1ieUts6xuq8LLGw5BLFflsSA/kqQNsaATmY28rf093f+xgfkSZwh39XnSdn1b+dUecuFKD43OCKdfajz6/gisz25zrZs29csrynPwJbiQWU5g9LJi2BV5FW+Sb54qePlidT5Xs97d0+5i8UyiFkOEd6z5I3js+RFM7bTXcE9na1xfmIoJgbb4yd/cAsfui168IPaubnnypg56w61tY11dOdudEJ//YXBkbEYm5gqCV7Ik2ePKKPS+uisPf75vU8SrzsHDCttQgbaeUpXZUZ/N/k9CQm+5V7KJgNLeVNW1adm2fq582sQSHlSFylryrA0Z8hJ94xP83vlJ/UHdHKBw3iDCxK+ZtIT91Q+5BVpqsuDpKBHm/BPh8o1/oMXPFPLbHxao/9iGuTPYBXjKnNadLz9kFGcp9StjF2Zkj7urNrDP9vHn7Fd50udnfo+++lChj4WTTAOGxLbWaO8VBcQtyj3tq/eK+8ll/DIjHmDyo7LhzTOndYQxOCXtJCHyg6TEjz1WisA2Ef1gIFYv09i2D5WzzF4IxcHt5B3kwHsnjGM7i4xVyu/bc/d5vWFac9Kkiflf78XS6Ru5tVnLn5DJ6+RBr39LsyZeOLhoC5Sm2yGb9BkCZAO/ObxPJ9P2QVlZALi4MhoVhhobOnIRER9oDyHAJ9Lv1psqNylr9XUGqPjE4kn3OWeZz+AV+UndfBGZufqDzaHB9lbEtA5MBD54P69OANDn8Kr3t1SOE0N2L/V5bSB1pvf2tyEl8viuaXWLJXjLDjP8qg6wkUx76/PlnrZp3RFbrwug6wKCrOhPU6+cy6da+ZSO6tuk3bSVQJaHlFZSHmh3bRzyIXtqz+cZ2MLxhDu3P6Ke21mbMwFAQ/nNsBtPx2r8yNPyUxF90Fp+NlYnfyZMuJ33EveKjqu+F9iLmM5fmZQ3f55nXPvAlHG72jLexnf8wYmtIhfcsGZcSovyoA7nuR7r/Fz20mdzpi0TUlL9Sd00BaKhaW5QXEX0rkR9mYfDNiFDjnF1la5qz6KixBlN5s6gGZ576KeAeSCbZWP5Gfjkx1iw3Lws3pDW24/jE065ho4MrHWWZnjXMBhjNkOtDdjX36SltLH39aD/Y5FWVMufE+Dea30U/IdvHg7FyCYE/1A9YKf2Y68ajs+3fla5Ew86JxwX9rrR2d7DprxDnnMw/mN0ziHfjegDNBn++DEeD7Q0vJyyox8oM+vvfAhf+Yr8+GOUn1Ex+o1jk36y2vSzrJWeY6Hc+hvmA8GmG2mLqCf8k/elEeXi4UvMZO0c8wmG2gL1CN5dgPXuvggL4m75CFxmLZJ3K3atdzP2MgQ+rngVOOfyoN4Vl4xu72CT1bBhu0dov+MLeETLq5sxadf3cvKJOq6P/v5z+KHP3gH/7cvPEtMzO+u9hNkura1wbxvpj9mxRNLGvb0DUc/eqi7fzi+vPsovr7/NJbBL89WNuL2vafxwSd3wDoP4t6TxVit7MSuotvYBUe2Z8B+/wwZaetj8J1x2tIZG8yD1TU2t/fBQptR3T2L7eP2aGwb4NkfR40mWLZmaelTsQXyrX8EgZMP4Bbo5QJgI3ppJZ4/nQWXVdNe+Uhf2jk2fqc8QUdxQ+6o4De+lnJXZX60Zbk468NFRl6abr362i805vkx18nEHmqgEeqCKfoATGUyi+MhCHDyVMZ2UufYhhV2J97glsxvOxpYa5lqTKqe0g3zahTMTrRza2vrfF7FEbLOWy2ztyylk9k8MD6N5AqTh1tai+4MR6MbR2/m4gzEBnDQl2YZjD42yaiCA5R+S19vdAJ0ezEsQ5MTMTg6TlvtuSpzYl2o/bIyd+HSxejV4eHedYA/MzOdK7wGDHQiBOUyu5lhBhq7mhvih995LaamhvltVzx9PIsFbY0eAw2ujPWNxnFrZ5wJwlt74mgfx75WjY2Hj6KV9npacVibTvP8gVLOpjszfE9QhGZIjA6PQuf2WFrAKG1sRBVDbVBCg9PYjCLrHYi2ju6YW6xEL6DfDBl3IJi18e0DmPbbb+Pbe/difmEORVBhnqxXPxqvXruWwdHaxlr0dZWDu1SmxqFbACQjo33xzg9uxYWrU3Hx2tUYnZqMDhw/S5boqK4vLsYWDl+NefT8gA4M8WBnXwx29ES3Bh6T2tIKLV2d7aV/L5biDsL43j+9F3c//ioefXkvPv3Vh/H44YM4ZS4HGP9rV67GO6+9FjcvX4qx0cEEsC+eP4uH97+JN16/GmCSDO6Pjw/E8CBAYbgL3tQBwLiewXtb8M/Gcq4CV3BmqzwXF57H0YHnABxmJnUXjk4Xc6Ej5CE+TQ062DoSPbFe2Y/16m48ebYYDx/PxYv51Vha34zKliVLUEQjg/HO999CBhifIBI+NLNbp1aRMpi0W92IC+cmY3gAOYFWbjtzIdGndNMwWrZD4KccKsxmkTcJcphTZcNsz1zR5pnlIOBrt2eZkaZxVWYN+uf5BfCQWf8axzYNo2Cc+bAckHW93E5pXXgNh8E0lYPb6LVNeViqBglFKD44xjkxc1Eg42+PkY0Xy2tx9/6TqKD4BvvHcl5HkCNl3X5s4/Bv7p/E8+XN2IWWh2dN8XxpLeZWqrGIk7iPzLvd0O2vcFeWaLJObJN1+BjvzWtX4vLFC7GDAe8ZHcqDu+yrhtHDg+h06iFpbekiad3K90cYKsF/vY6isnmGzKAsgsbikHlcfrYU25Z6wmHdePo89uaWopvx7m6uo5ibon9qDF1iZm9XWPPV7dUaNQNGrW0GN5pyxXwXA2uCdWYBoVjdwaThtI/655Y70FkQvPsqsHlpGtOQG3gSAFmz2oWJBowPg4kmHLgDDPcxPNAkKMER7hwajHZr3aE/2gcxDHx+irO8vYnsrz6MnY3F2Nt8Ho0nBvZWuctmbFSeA5Y2mJcx+qJKBVzjuLe4uwpdtASg7UYGh9WFnT2xsLUff/u7j6O6f5qLfvcfPYwXi/OxsrySPCYo1Kn0cMZ+eGdgoD+BVTpB0A84mPrS8fp3J3yq8ydIyRI9fsp7nRZ/YzBf+fC1npnsU8c6Axg80iZBN3/nSqg8oKHyHtIzG/BRf+VhANr2/F7+SCCKc2Bb/JnX+pK/95GfATztoO994T4+HFU+8p4lE9qf6fjmx/zTWJZ//9Km4/DzbIeP/Ji/yjh4FIBl4BR54VoBS/bB3/ia33ofHaeSPSTglV+GBntiZhp7NWgWpdlshxmYbu1wS3t/DI0N4PAwT/3Yoq6GuPXGdFy+PIOdWOQ+BofKDiXUTTy6/yJ5r7n5NCamRnKros4V0D8dN/WSvbHsRc4P/deulz7icPK9IxNEJpil/z7Vgznolw+DH2VQjPzl+Hxyac6XslDHA86xoDaxAd95uq1BWxczDCpYss4ggLp6D+e6UtlGZ0Wsr+4gdyWA7RZpSe3826730qER6PfBu9Ys1LEzQ0Lbp5Pr75yHeqDQQJI1XjNQTgP1zEt1nLpweXEpgznSwEMkrR27trYBAC8ZjgUQI+s4oJblEdKLh8QJJSh1HG4Dr7/qcFeqgG0XAehPLgrw3gwf7yn9U786Hmjr0/cGVQ2aOMbkKugnz0tzdZGOR30BJDEa460HL9LRSKFgHmjLufG3Pmy/Xo5AmuS88aq+02E148e5KvyrU8TYvB/3yPbhWWlj64LU1Atcb0lHs0YboIPbmnfht6WNTWzDahxysWUMl1Y3YkcbAi1r4j5oI85cWV1l/qy33Rlr65Xc/r8Jbb2Jtsqyaj29nfBGCdZnTcpTl3axQXviTw8u7kYvbufClvxo8NfD79vp89Xz09HT1hjD/dgQ2vN8FeseKyOOx4VP58YdVjvYFcei4lAmDMZKqwy0ME7LbTgnCJH/T36uP5Rrt7xbxsHPDTCcHu8i11M5527v39ysRF9fT1y5chn+4/7cQ5ssMwrgdbDEo2VhgEahgQEMA83aF/knS/JkH/1afGzGlplqOltbiU2YDaalLAoYtHRBdxtHrB7gdu4M2rjIxbDp30EmN0yjg3QC3SVhNnYVGTDYr0vS3dcPr7cgX+Ugvv297Zife0bf4Rvoqi61D+5GMjAjL8qXOnLpzCH/2S8+T51JP+QdnWMTKC5fuJxzJi3aeE17wvvEKNBAmsqH8qa8KG+kTDBO9VbBDW6Xhz7KEv90+l0cMxAp/ZRfr3fRQ93hXJqAYRaz+s7gdAZQoKtyod2yDIO+Sj3zT5m179r/oeHhlEXnQVoryxk48BoeGVBGXtwtW85FgG448x7gqA7IRQLGYFnCYjuLzNkxX+UJFyz1k/J67uUYDJS7WOl9zCA3SUE8aABDwmSmbotZtW1g6Mm4cP5CTGeQvS+zNZfAAGaQ7xwwphacWKRprQKOWt9KB/jzu/fj9v3ZmF1ci5Xtg1jfO441/D0Tt9wBsry6Dn7ezNIWYll5VNwwMT4S589NxRi8pCyYLNLXPwjvlGSKTrfU4z+YiKJPqUxJA3d1pQ71PRiYqSh/M17nws8tDeD4DUw4Xm2Sc6CPJI/bhrKhnq6XS9MGGPx3oc5saK+XftLK6/T/5A/5xQOT6/rSh+07p6mTub6ur+Ul7ag82InfptzbYXdfm0Di5wYK9w+w42JUaGOASjnPxWN5mn7YVzGoAfRcAEJGxAMm4NieQaGR0ZFYwDemyTg92ouZyZH4H/7Fz+Pf/uE78fqNc9HadByPZ2eR0bVogo8NChnU6mGeb9y8GR3dnTE2MR1Xrl5D14LFoWk9+OVuePVAW1sPzNYVv/vos8zA1k/P3XzwUeJAHBqxl+OTMh0dbZlQ4i4SFy0z4/clv2cWMRelfuKhbKhzctFMW8LTe4s96/SU99MevaS99DbIZnzBwKCL3hkg5G95TbvsHFhmxcxh9Ziyro026WF1fTtLu23WDvGhd3M3csVFYHj9GJ/FpIcG9I1BaLPGmRLa476OtwX+Q8c5GnfEmHV5dqbOsEyImdAuaHA978U34j9xVdpnrhFPmEnp6H06Hm1kBrHppzpMXZhlXZhf/UEXASWa41b36hOKbctn6n55UJvvIqXJIP5dgnGWt7Fmvv1obGqj/5axYgL4Ti2vLKkLbJsu5nvLrfIXvWvMoJ+Z5KlX4A11orZK2TCIl7R1TrjaBCDL72qDtnf2oZG6vDlGR8djbGwMfm2P8YmpXNjrRfb1DzzvUB0kz/mZ9JEPzJAfGMDvae+Kre29lOdyhoRJe6dZwse4kaUJ/Vzd4iKYv3UxW/0nBlM3eMBrvdyJ+j9LiUI/MYWBv94edCP8Zoa/CW7OiZnrlstz95qsanBQ3eBcWjJPP9syHp3oGhdXtCPqDe2Pgc0MdtLP+mKtOsDFR/WE760ZnrsyaNw5Vc7VFdpP+b7Mhz6M8mWCq4kk7iyK2N22/KQl8mbB7rOxvDSf8mCZNstYOm9lVyt2AXlw14Nzp75Ur2nnCn5zp4A8VwLa9sFn0WulD5b8S/znuJl78Z88Ip8aG5Qm0ksZl00N6Naxpb6j17lwIn78F71ZkkUSmzJfjk2+si3nVP6RDu6wUBakkwkH8oa+Tybgoe88K0Hco/6wX7nTBFodp51VDyPH9IHbJS7zjDHn0uvKQkzpk7wtNtDeaY+1N+pZn8qQf8s3ymg9q119J/2ku3zlHLtDKcfuuKG17WZZ59Rj6n/kn+/9rX2UF8y8l1fFG9LVOEa+R/ZN+rQPBsB30NntvE5NjSP36B1smov81prfA6tOIF/SwHm1n5azEy9ru5aXl9OvqTE+bZh84BjUG+rNPe5ncrNz544EbaNzZDA+acsclnOfrCiizdU+guWghfTy4TVpl6GptNXXsT3xivKRgX3oIn8lZkM23U2grDhHnvln313otm2x9+AA2KCvO6Ymx5FRz0fE300eVsc6F+C9TvAR41aGquh/zxWtgkf2cCqMxYg119dW4quvbsfci7mwLKD8ZJkq5dsdFp4hZFLknfvPcjfAvUfz8dGnd+I//fq9+OjLb0qiqouPbV5n2fPjODiBDq090dKOzsI+ujPypMFk6vYM8Ftb3wz9/SgLWsqAZ4S1dQ9EU9dgnDRxXSO6l3t3Zx96kFnllnmh39Jf+6ovJR4ySbUkAFbwacDpzK24bf8QvbVZjbm5uSwFPDAoBm9N/VN2fxWMr40puqTIoK9iFG2R+LLpnbff/gVzlVkQbl13YlyFt/SIzK2QqtCcdA3HJsDIcgEbGzhkDE5G8MYacoXb1RuVstfLkLBIMoVbAmVADyBLYM5XKha3dAoWawj/GZPhqfN5AI6dhOHPBBoKF/PglphXbt2MS7eux/CFyeiZmYq+qcnoHR+LDlc+GUMjwpRlCVQITN52bTcdnIePnmX2itkqGneBQRUHb7PiidY6a5o+M3GsMV+NMwyUAMx6cCODA4DznWhiktrpzhuvXI7X6YeZyDprw5OjedDl4vJaZqO1I6AGMVvbEYzDvTiorcSLr78ElHm4GRNqdpaKhNs60Y10VyNuDwQXbi3BrUxG7e7px9ANMbFuV9fh2I5Hj5/Hl98+ALyoNHeiUsWJQ8DdKtjf34txMwCH0aP9pgYc68oav1vluUKfI85fno6p8+Nx5ZWrebhTN4awq6cjpi9OIkSV2NUhhwZ7KFoPeHXdvxuQ3D+MccTYu3IoUBfoqFwU6NmnL+KDD7+IpYX1WF1YjLt3v449vnONdHpiNC7jbM9MjcY7b74aN69eiMH+LuYHwa25Pcm6ZB48cxbtrTjmV2bi4sVhhNQFJkHYHveooAwr8N1q1nrzoDvr+huczfIJ8I8KVoMt77Vn5nUPfDwIv3VAo+NY3zzEkdmJew/n4snTZRx8y9CsA5JX87CQLgDFpeuX4vW3b8Wrr92IV1+/Fu3NAq/9VDa2LwCTHa3DZyZAHO9HXydKGzCqohIY5TZMHhpr5YgrEUYMEcbMbzJLHSOg4pSGmf0Dv5qJ4oEcHdDYC82WFCib9SCzmOGmMs7sImRSxZkr0XzeCgja2sN5pX2Blfzt99EgiDMTwUOmSuYDKjJOD0pGj/dQGZwAbJp7h6N3YiYmzl3IOd6Bp9qacVLaOunzJrzTGuso29OmjnixUkERumJuhoZAoTE8sEjjKiB0PjTiGrKuXgwKcs+IcjfPAMp9D6XWOzaMk8n4uIYuQtsCKN1CrxJLt0Kjz4eN6Ai3Me3tHGQw/hC53lvfjMVHT2NzifkzI43Xro4exgYoOcK5Q+F7MNYe/NMzDIhk7jSMBgE978Ns+WP01x5OQK2ylbtLNgGWglLr4e5jIN1dkEFExpgZZgJ+5k6jraNthwVALkQ2852KTSNrhoGHdBkctQyP9fc7e9AL0DXBI4o/t9FxrUBCA71T28nDhY5qnm8xT1PL0dywGx2tW4BuA7DK+Ak8X4lV6N/dOUAfAArWqcVRa7P9bg8YZ27RAQfwtDVy/5u/+U/x2bc4g0vr3MfVYlfcMYSA1B7Ap1nWBpXNlnGOHJQ8m8Ha07JdswBDnRMNTOFn1aZPz2uxpqTXCAitZyyIVF7U8YIpjdH/H8B9aZC8xs98pAOUBE2y8K78sx/KXP718lq/z4D/y7ZKa1wDQNDueJWfK4opji/v52tp0/vYiP1/GWRNY8n39Dnb5ZK8Jz8r4zFYVZw4H/XPfPV6ZbUAV/rFmMsP8xbZh+wP/fM+mQnHQ2fIoJik78p58DDjTvhzH13igbX96JCmmLkwnnqwoxuebuUeTUdx/fp4WAbH81PakM3WZkFkoHufxPqKgPks+gdKaYfZ2RfFqaE3mWml3WEeCxA/STsvMEja8VTPmXkpwEoHiH5nUO2lrXxJzdRFPqRb0pbx5j3QV+5iqs+Pd5YSXqcesR3HZ/Zh1vRuNsNxNzOKvZf2xQCNBx9VKu7A0XlAX8qDOi/0tcwNwEl6akz9y+Bq8lSZF4MD4pLM1uEzfys/5u4bdJZgvYBYv5cfz9LB9aHDZHaN8p7X8zsxgZ8bqNHRdJ6z9qd04ffqB3GOcqKDXMYMLXhX5znp4cN+Zd+gkc/6w/fZJ7+nHe2Zf+tI5Hv0hu8Fxd6n9B8HjffORwlU5q3s0u8f8m4BmM6HfyvbL/vDuJPfee88J97zvfJAv3OLOfd0/gxSKJMGyQ26Zwkh6AOrpE709wbOq+gzyyC6u8jMfOtjejCvwZlcbOCpsybtLKXhQfFm7xp0NUNQoC8P9fS0wyce/N0afei3LnRrw0ljDPYOYQu0wYzl0DNxdK4tx4KNYmQZpKBTIwO9MTU8EANgHA/DP1WX00/HdXB0gPPgzk7QH3O3t38Ulh7K7cM24gNyZgahvMwzbTztGtgocwNdJCE/kGY6rKUM1V5cu3oJ/DMc7uo0gOd2bHdtvv3WmzQMn9Mu3Uh+0lFSR/rUXqZthh654C+dvD/91MbqPHpf589D3faw78UBPwV31ZLXO3Wy6LzZn7vYS4mSO0RwMI0jpbzTh/VqlTE2xcT4BONxfGVel5fWwLQrcUgHz6yPDg7gR7konweJ045nHnkGkZmJ3l45NxDowkPp/0H2q87T2gFpKA/Lg/JA8isK0kzhq5euZOlHOVgez90m0KDU2jWoXcouFd6EHo6Qvus0q8flPUv5+J3XaZN8733L38Xe2Kaybia1/RMLGYBIpx5bnQ4rY1I/K+/Oif6Qbal1bEv9JO9KR7MW/X3BPSVQWe+DGVfunDSDUXrkIjj98SwrecmxyGqSQf/JcdtGKeXi/OqAG9R38dQFS30tZJ9njWvcYS1d7KP8YJs60upumsmGDQTJHWadeoCe50K4eGEAS7zqIkLuSuJ1E51pQP6Q3y6Cj7f3jtLBrhlQz3t1wn/9SafuTg9y7MBBPoqLl85nYNpz3mxf/ZTjYzwQg/eAefUjPC9fShsDJHZSXla/21377Dw5XvGh8gQhcn7N+jRAztRl2SWzCLfAbc6FNsyx+ttsi2t8lSbaXYMY0tVAnPzgQx6QL5139XbqBGgg3pePnFcf0t3rpLHz6sNSSxlUw95or13QUQKcX3lfu2lQRP5O+8hDfScfiPd8GoRzjpWJ0ZFhfmug1R0yxY82GLa+vsZ9DhKvWnv/rTdejS78koPdau4mlqd6egfADQMxhA9vDXpl3wkX2w8y346XpnO80t3D1C1r6qH9a8urYMot8ONAfPLlnUzYUemVc0j4Ee3ImyVgd5IYLwNOtKNcijePtdV8ZgDfZL4SiN+HNyxByFiY8/r4fdRpKb19mDH9r+1hkTVsKu+lje+VWWXMfjhHuWsPHGqJ1G741dJte7t+5iy0hGfzHZ96EKQ8fcD3R7FarYGJa7G5YwDFRas9/Oj93M1i4pfZ4doPS7mt41+srGwiJy46YO891BfaHp1KEORRHkZ2JJGvZmGWRXQXxrUBPPlM/eBTnVJ4WbyonSi7ntwZYNBMDJTEti0IXg+k5Tlu8KbfGYRzAc0geS9zrt5uahQHGKtxoVCd6AKGfoX4nZ/xXt9E3Ok95Fszx+slpvxe+VdunBNfczEYuud5JMyNds75dpHP3U9ed3BylIFIDw917pVFeXWzugFPLaXNM+ni7PSAe2kPjtA/+GAurmGj3LHe3dkLxjqIsbFxxtObv9GemOQgNtT+j4+PpWx4QLt983wSdaK8bD9cABQHWsYnM8ChKRKbeMJgp4Ey+d04xfT0VIzS3sDQYGSNc+ZxD52mLlGfGTzsHxwGe7iLH90ILU3A007mrjDJyRxrq6WJOkWe1qbK0y4oes9cJOMa9Y4BfnWXtsQ5EBdI35xT5sXgn/Pk2V98DT328lDRVWzvFrRcX13EVlRy58Po2BR8GLGOv2rZWadXLCJuq9up+kPe0y7YL/Gx815fEPm93Gmb1UF0IO0Qn/uVgWPjerlTB5o79ypny3WVICO/9X9c7Fi0e8qoOMn2sy1+42tiypff1W2ici5dtI1mnHv+g4vILrA4lwf72E/emdVvbMBrfajbPD9JhWRA1ziBi2/yi/11VMcogDz/gra9V9oS9R+feS9jAN7fceRY+FH64i/pSaM5DyVor67cyjZ9qJekJ9Oa8uVvkr7IZcEiBUvkrmnmW9mmt9mOdFSnJ92kN73NhRP+VjaUfvn/5MR5tIxgWyb0OYfiwf4+F7fKuU7GaeuLBpavcye+gX/jsupg6ayv46v3s0+eUyZt87PkBzBd0tFyZehDeM6xyJcmEam/vFZecfzqXIstaKu9v7TQxoldDfSrs+QXx+7f+gTa5U70jAvxi0uLuYhoANsyQhk3BstLJ3WbMVAXQNSVHR3oNDCk9zdZ1lr98qXxJsfvQus+NHIh0S/krQZkdqOynedLfXP/cTzzkO+V9axwYjLv51/ez52Jt+89j/tPFuLx88XYcCH4AFxuJQjGNjoxRd8G4B90b5Nn0jbAW/AQU536G+ylbvDoMKxXyi4XxtH+dmxXV3Me28FE7V39fAtWV0chl/Kgdsypd6eHuk3969/SSBp75qOLlDvbqzAMupHv3W3rrjUrK1hOz3M1bS/L68HL6mLl2vKzzouyJ69JN+fSv9MG2fdbr7/+C0GlDRnkUBk5sSpGXzMY4eBUaEyUmRLWB9YJkYkltI2WIEYB4zJ9BhO4AayRDGVQwRUumWQwDZVgsQPFCjCEUVuY9K72Hpz93gyit+AwGATsxLlzks3Av3DhQgxYtqUfEAbjHmKADfztbe7EDmClughoWeK5uh5ba9XY5Lm/vRcLzxdgDJmjgXEhCEyigqeTpOMnuDZQa0Z/ghWY+hAH1c9VOK7Qel6Afbg4M8PfrdHT154ZE2b8laz/rhgeHY8ulL2C3AvA2dtajb2N1WjYpy+zswA1DGw7+gGqqBT2dmqAaxxlJltgvofDKjBptwZeV3dub9tgXAsLy7G0tIwDgVOHM+p224pZkO0tMTMzhrCYmetKMsa7SeYy29AMIoSwrTmmLkzHlRuX47W3XokL12ZiaALGEHcjuTWc8fWFpahVKpnB7kKBCz8GJvusbavShwc0KKV2oAfQ7ubBKg+/uR9ffv55zM3NxwKOYaWyk8DkFmD0tSvTcX5yJMZH+xHE49jZW+eeMDxM7OpGW3tDdPe1xcT0aEyeG0Gp9cITrbz2Q2eBiwZ6LVbXlmITh9IazJ6obrZ8KquXylYGV9Ga1dfRAfgJ+Ka1FyB7Es/nawj5csw+X4uF1a1Y3jgA7O0D9DCEzNPA8EhcuHw5vv8HP4gf/eQP47U3X4+LV2air7cT+rcgfBhmnOiDPRxCjIGKWIunU2rtd0sMtbc2RCuKtDONnODKQFUzgKVsP3NRQIHOIMnL7xJsQVOVmwcCujvDuW5EeRrwFwAoQ/Jf1nhOgAgv8qoj7RxoKKxZL6CRn1p6UZ4oB0sIKTfeB7FLZsu69/RHh1EDBsqKlsbinCvjZrq09A5F39SlaAfwC57Hx0ejkbna2lyjv90pp2ZIuxW8unMYTxc81Fsj3J1KLLOVkBF5cHpiPBU2phZlpMJdRA53odtpXL9yIfq6UFjQrntsLBcprKl4sMvcYoRLOSEz7gH4yOgRumb1xXxsIAPbgO/mE5ywwBjQ58NKLY4B6NLJA14sidOLjjH47Nki0qEBPmvoAljA20pzHwaxsQX+Q07aBAqAvMrSSlQwCmYSmmmsg6URdqHGw4fQ6OEhqVvVrVwIZWA5Bz5U0tYYNotfHihbAOER5vcMlOI2+s5ut47RF0EJcnuAHBtsUU/sW1vOBdSFhWhC9/YPW69yI54/vxcXLgnUrO+3lwBgxwUv9HJtywPErOXL2BDknoFRdGYPjshRPJl9EvMLi7GwvBhLi4BF5ut9HLjq3kn0c11fb0cGm3rhl/pWOutXN+RByR7Q5YqxwRYdvbLFVVrklkiuU2+dnljD0Sw+HQWvs6RCQxoiM7/MUjBg3Ymys2am9Chb8KEZNLcNnwkEBWWMWyXvwoo8xEVSNmnr9/4+bY1y9PJNAasFdKsLeFuuR8YSmvu7vNYvsZ0v28iPeO/Py/uXD67XMIriMpDJfArC+DPb9bMEjzzrjpD99un3jsVn3YH199kt3nsj3ydw8l9pNHnd+yqHgrGUd+ymYGAH24AaANwjl0POWQ+2q4IcdsMP1oisxdAA84GQe7ib/Wpq6I5v7y7G82foS/SfB8VPTU5n2YT/H13/1SRblh1oYit0hIvwcA+trr6pMwuVhSqoQgEYYLp7unseyJmeMZoNjcbHeZ1fgH9BGxszzhuNtGY3adPNmQZaVEMUCoWqyqrUmTevvqG1cg8dwe9bOzwz0TSeuOe6+xFbrL30Xnvtx189zVVBKt7SluNmP2xcGniMoe1PRZ02OgE8MeHSaAwvZKTPqTTQCb5z2C+OdNTxvEUl/MvFHBd5j4ZE3uTQAVW+cClP3wOmCUO1qbIfgc4SB0/94fzMSXlXUqE/II+EV4KPEXWi3M0Ab0CcvGwIOWj7jYYVjkb+pYIOMOW/wkuF1JaKE7a367ATLn4a+aUTpjhyVMqNtB2m3hIJquNFODlR6wSgSrVRJHaMErLPygt5fpl4BR6UKc5bfhrP1gM9ed1DGet7Gh1eS/zL38UBUpxhviMdGmFkHu2RlCVfPw+cnVxLekqIaGTQQ+Be/m7G6AZnxUNxEgrKT4Hh8t6MlrKEm3HzNyIk+YB9ypWgvG87LDU3HcZY0DGQ9MuzGXUNX/TdYWUWPHkbgy6dXPBc+Zjl+Lz90Jhx3MUxjRjxtMD7lHs6DtFx4OlNHQCnlzE3ORcj/Rj5Fz2xj+GrbmL0sClLjFY1KEXDqMXzD24vxkQD2UgXNSKUvdYpv1SvPQVm2/uU0Wtu0E6srZvbXtwEV9R7+EsYM87CrPu90INROvK1gkcuIXes0pQTzhdn8Qc//K1ooCuai9uo+6Ojw3jw4EEs3rqV7U448Kz8VQNLg9Bx746HBmPX0aahKuyUkX56rX2IocwpLZkCxFy4cjw3GXbSRH1dAy6jw3XYwovVYaxbPd/VFTq3lpZWwae+mDPKCv28D9myjN5pGswl9OqR2lhcCRPGeXd7K8YNsEk66aAbnaQDMPf/EU+NNJFG6VuX10uvaVPQ9lzZAywdf2lQTAPL4/6deznpbGpD9xPSWeqm3Br0opb53e2z8Eodh3JLCpTCu7RR/NS4FD7unyPNFAfxZUaT+rw8z3ZIdxqrOpV0dIvTPqPxqyzXwJXmpTODAEqqIJ6lHuk3D3HVNnHqSLZsbSq/u1rXDfhtfIFD5HjIm+SR0oeGteMtvzHNl+MvfUnG4qA0bN3yEWEg3nkt0yNQXuro4I0OpUw7g1yxz/YrbTAqFV/tT3GC0F7e39t3UsjyHZNiWIvDRuJriJ51ztKZPzE+hSyYBvZT0Wy0Ygw6s2KXmXewr3Swum/XnYcPkm6NODRgS8dkBjvYD8vWjlSnw6rOTWdTfy+BYAUPCm/K4Bd1aX7Lr/0uzO2PiJKGc173E95Fv3IFHLxWZNL550SsTgZxS0eA/Nz++U4GJDCOwkBatFB5m/jiJJrwFA6Oh+0xbZrwdVwdd3lVcUaXnPvKLuWNOqE4kCtwGHP7JD27UsQxMOrXPmrce98xEo/HqFP9WVvbdlpm7ssDzjlZXSKDpdmIxfnp+P5338NWcxXTXvIzJ1aMChzu59PAAcrd2d9PmtHhoiPdSNcBxkM+QrPBPeQ5z4nvFWRbhXF2c/XPHz/PFGzyC6WIdRvwwSuJq7Y3dSz6Zn+lDfmfcseH1F9MV5ROQp5Vl/Y0dYkyS5km/02bkvvCMYPHwD9xvquDqDebmsUVHPPz8xmwoPNL3NePYECRDsDGGOOlrQ38haFOf5qQk8pHbfcX05GLrLmC1sB77X9t7PbxeRzqP+i4ouc8U78dHLri7gJeqq6tvgpuHrvag/uUsQWPXNvYyXRvu/tHsba5jf3vXnD85tpORqHv5e89ZJK2nXWb5tNVUzqodao7OZL4l7RY5PU3AQrwiJTlOt3UIcqpbgHC0f/B9AFoAxwa8AQ/393ZT7x0bHWGyuONHHUFhKnY1N/8bp3ibDoYDaWSlzNu+Rx2u/TAP/Cw8CZx1mjbCXhu6kbgj5smdyOB5cvD0IKblIsfPuMKvIcP7qGbmrapNxbmZ+LWrTnKGcnUq+7NuL/rnoXoESedePL0q3j+8gl8+jiWlp9jv3zO+B0nDz5AVtYbRgUH46Tj/gxaHqYf4HLStM6tEjAgnekM9VN+W0PeVrHfXBEiPzVttO13Qkge6ASpbnEddxX0jeqoexxi1ws/VzoBj0yhoTMeXBZm+rfS3nC85E/SO9/td+pCwvZmYib5BfyjRKKrPxaHpvTd1ftsg6ttXfkj+aQPSF5oGxhPg1RXlpfT4S8K6B+6gM4NvmtMTGa7JyYnMjhFHurYyuNSV7TtHCUAC/tMnJLwaYuHHz7bdXjLs3LymmupD/O8vFN6LH+F7+o3U78WV31G2DiRpJxRHhe5BUx4L/Ga5+TPqRtBy5kC1soZVOWUkfslWASar47G3OItdLhKTnbkfncJ0+JfFE/lKfIHyxav5U3WYduUEfbDZ+TD8prSfnpClcoRU/5Kf7bdMVVGizPa/qBSlqvsSFrhHXEtN16nXwoXg/jUG5SPRrMrcxx3y8jgG9oqHGyj/BvURX6Op94r3YzD05QzwtNxsg3W5aHdYeT21XVJUah/1IwmjomB2CnceNNyLD9XFNDvMgmqI98U0GWlwKL7jcFvlUv2wTr0w6hHOKklLHKsOW1L+jPEH8bF58V7+yZcpRu7r2Pf++odBkzKswyWsL8GKeS482ef/G4d8m/r6Mp2adHUYcpEdSB5kDqe9p7jq9/A4MpKFfsGuyGj/QdrMTs5C0+Z4DnHFKhCD6bsLrp4P3R9EnvyxPZpTla34YEb23vx9MVSbu776ecv4tNHz9P/d3qFPMSe7Ec3Vp9141tXhJkS2TGVt7jCS14oTiib1GPcX8JA1CNgbIpCn/NIO/X4IPY2V9JHWEVPrjfGgYOTWepX4BE0KF5538CUzPbBDfmce81l4JCpfa7P4nBvg4rhlcCo0ZrM/jmJ7BiOwQ/V3xwP9RMd/uKf/B/AJLxNdyZcHEflvIE7vtD3+htv/KmbITiQMlcRUYRRyU2iYbA1QuzsiYo7legkl+nJuERABTaXEeKD6cwX6WUGphARgWykj2bFFKBRZ+RPa2w0ney17lnTmQlTqKl8GB0kw2Ig9mEKKFympTnY3Y5xgACXRLju5dJkNx5ro0CLeG7KcAVg3bHYpeSbu1xHsE/OLMSrlTUQYAcFrxOrMNFd3m3Tl1Q0IJ6d7c0UFGlw1o2ob8ZtmM/bb74RM5Pj0ZpohnsDvHj5Mt547V7URwbiw1/8KlaW1pNxN2jX/v5WXp9sjMR5Zycef/IhhulkPFt6HpMoahpHKuRuFOsu3kaTtSHIQ2B+AQavuwnqGQoGDLBHpQ/F+dbdhZicqAMTkBrFwaXwuyDn5Hg1mnWERsd0PQhvwHXZ42ad1Vi4sxAP33oYs7cheh21PQg4nYV723F6ACNFcPRi/SqAXZrUx/cHb96PvmHVAJgAyH6wexRbtOfx4xfx4Yefxws+n3z1NF4+NZ8U5SCgx1uNmJyejem522m0DA5dxZuv34rey4PoA3GvMQQbKKSTY/WYQuCOaLjTTmzKIjTp+8HuFkS6h3GHobq5jDKwQluBA+OkUaEzFU7BGIF/oNR1rxs0YbxCtAeda4zb01jZaMfz5b14vrQXj55uxctVjOoTDEEUWJd3lcmiWzExNR7f++3347d++/vxzrtvxcLiLMo7yk0PDO7iGLxRCTNVg0L9EthiAA4goKjYzYGNDES74DcGmgyPUXOJlA5PegPjkAH1QoQH0A9K13kxuK51HtDmzCMJXbg8UIPHTdfcKE/6qkLYLqc2XVMu1eQ+lUBDAIv6nARyjwqXtF9iXLvPg+PnChadAoOUyZdkRDJDHXi9MBwdzyrnCljT9ViW5fQMSJtg3RDMaeZ+XA+4SZJKoIbYMcp2E4XYST8dMkP0vxIbGwexg1L8Yn0jrqhTg64BY3M/iBHgOInyYcopnT8uzYWY0llwfgLMoK0Hs5Mx7K66Qz1RazajF1qBA8agBid8YoBnzveAHbiXm+tiUB5v7Ue9fzRqQ7XoR4D0wzzPgPkh9zV0ri7Mc9ah3CqM1hlnhTcnSuhIsx79NfhTgrAY1Wlkn6DUHxzDWMskg4riOLhRgfmq5Lmxlw6qXXBzuG84/v2f/0X85Gc/j+//7g/gazdMFJq7Fk90aMNo+6jX/FgDCOYBeEEF/gGAoxc+dAVunx9t8Xkc7d3d6Lukn2dONu5ADypZtOf4MD795FEMN2bi6ZMv4vWHNWh1G9wRflfw5tOcYUa1BesGY/vgFD5wHZ3zQZTmp/HV4y8yGqR9cJG8UB4s7s3PzaGEYCQ1a/CwURTwuWgCpzEMRldZjI1VY2q8GdP0vzlWS8W8WjUH7FBu9tY0srY2yLMVfldjljLmp1pRG+5HNvTDA+CVlNOoD+aKHc+xOid8qE5ZAxD7FbwA1IS/Y+gNqhyp7IAefBph7iSlaZs0aDH3Uk70KmwwKMpzqBH+5l73dAJWiWzErApfUeqKIupnajE+k/e85Cf3vM+ZEZbgXUbkec2y4Ekqgr6sciLdcyeNIg0olSKfV8HvHikLwfOUedakMsuh+LugDj9VdmyjSpq4o/qjIuu7ZaMuFGXK16GR7edQWZ2E/6OTJL9rww81HlSSjL5tNNxI3U0UhWFfvHhyEJ9/tB2728rvEi3gJMLs7HS8fLUMHZ5B9zo8inPRCFobpwIvnEp07hU8HF4EzRhRsL6xnn1XtutMTiehfeF9u2q/sq3wlvLNsVJuA07ByIAaja/WK730p5JoGfxRlg42J4iN8CjOXsq50bKqw9XotK/g7wdZvgq1/VInEIZdR6LwUvGUZw+kY9sxKfc1uNKxZtu5p5KaaZv4sx/ZJ55NJZ26vXZh+IoHgLVcaUcdR/wQnSg90aUYAKZhcpK9P6NshKdjQRdTr5CfptOeUyNPvEkDhDo9bUeWQtvEIZ/N5/O7Rlcx3EqvyuF3FV4NFWGlk4OGZtlpkDFeWYcnzyemOr4317JOfnumst9tE/V65DPe9zVOy8sv1Kmx0zUIdAQJAijJ11KhFd7d6Ky8Awx1KrnpvFGRGtMat1KKhoqGcS9jbX9MJzDCmEt/zbFWuBIuU8tAA2PI70ovOuEleuNIK+anb2EIb/IOuuGRq/qglalJdCtzmKJ0Y0jOTE7FJHzL1D1GrrXQVTJdBPx7b28r9o/2M1XQBjqOONlGbrk8+JDyzpCpjEi2URxT8baNno61ynT2XVJlzHUsOu5CXGe1up3O8mt0gDvTY7RhFJ1zNSfnFxYXgc8VdDmbsBd/xTHHTn5t1I5p/gSh+rhjYTCO6X+u1BnADfVUJ1Jd+m16RieSVfh1pLnCzhQrRn4aRWVeV8/V9c1YXl1LZ5ebr46M6IQ0shHZg7E0PT2fBrkOJzf47wAr7z199grd+CCePn8V/ci4w85h9EJDetXWVpcwhveBC7gk7UHDpiosExSuZiiOcg3kglMAjX4JO/FIvUR80zivIcvfffsteJwOdgx9ytEhYKCxeou2QkZ/atTLh7vvyrd530AQVJKMgHbCOfn5uU4Ao0FdMn8GfnXTWVD2cXHGpJPCcriuQ9bVFjpJfcaJmEwHwEDbFuWFxKARrVPYCVvLToeQfJx3dGA4maq+OooOYqS2DhXtII3iNNS55qSJ9bjKzv27dPZmsAD97eKX/M6+ptwQrtBf56Tsr2bbEhbUbeSXy8i7bdMpphNMWBswksY979gP8c0+bW9hq6C3lZU0ZbWAzkphooNcZ7E59l3p4nUdzztbO7kiwFXdOlid1OxgzwizaXBtGGElb9Q4zfGGZ2d6LxQwJ5eEtSuhSjSzNFLS7gh7HWbKAWnKvZFsvPIh+5+EJr3Zv+KMFk8Ld/NTZwFjBTzFt4JpRcYytGmTiiMptzhKai5lRpHb4qfj7Zgalaicl5+pAwh7JxN0EskHUt5TrZvlnhwdJI4Ld8ff5x1HW+TqUSNh7atjoPNGZ2AvdGuzDa7TaW/ebrmysBmjXfMzkzE/OxdbO/txpqzU2UJ7htHXv/+dN2O8UUUXRu8ab9Fnx77YIhVk9t5+2Z9MJzAvFh4NH3MD5pGReuKTcq4JP1Ie6gw0sEAb1L233Kiwg70sPZjX/xzYODYp0+QzApN/Bboc/gQeAC9lns94CnQdojkRBWz97MoV5VrKDH4b7OM+efIuHWKW6pin3GRsjDB2zLxfx/4ZQY7MoM/oiLrEttNOakMP7sd1rM1F3bojr3jX4IZe9CRXHpueTXiY7gbs4gQ21/Be3ge0jLeOUic44OXQhCmn5OEHHWyAvU5s7+rMx27fv4CXmhLojO+nfD+hvdfY5WfYsGUCYYfnD45cIXbGe23GxNXv6OrYNAc8f4It1Dbo55SW9hS9St3S1QNOuu5lfdgljG37mLNzxpi4meQeZbkyywl0g+hM1zpCnwxEcLJuGBw0WlQnnabHNfJWHiuvcDIBnQh8cGNKn+9BnvZj01EN/B86A56m8xGntPnEV8lFR6LOZGXxdvpPympJ058OD1XSUarDf2pqgvKBD7AC7NjtOqgK/Sp/dFq7YX11hD7DHy9Pj9P56N4bcCfGu9C0jl+zPUiP6lROcOxhB7oKJXUdnlUOy9cd0/GJyaRJUUrdXD6AFI4x5P3cwiy0NM+tnjilLxNz8/AOcJEy3afN1Qg5KQsPVr+Rf+R+CIyJPEZaUv+SH6gnuqF/ojvyzoABcVMbGrTOT2Enf9Iel7c0aIN8VzrJ/3KsrxLe+n564A85Ccu4nJ+VSRn19CvwEi03YT5YwQ6EuIbgrXO378UI9vYg9lvu7Yfeo34lj85gTODnmGX6R1dbY3tfOZ60jWops+jO6htF3y3yIW0b2uBZdJzCq5181j4QJuom8nVh4XvKCN8VBl26Tv5gmVxLWuSTIgv84GPdIAn5uI558eqCPpyCb6aonpyciYnWbPoUpG3pVP5mOZnqWD6NrJOnujJYmSieKO/tk3gAtLOO5N3wt2yf3wHA4UE7XKXv4fgqu7X3nZy2D/bZSQafVx91/PXXlUPYlHHOMvlTZimH7WTaHML5ApuDctM/wzjcNUi56SppV+W7zwT16juhLOVSZkUBdtZ/gh7g6mBpQTzKgCbgqJ7vKin1O5+Tp56cFdjKCw1gUO4b6a2OYFCER/JR4OiKnO2DvRiqOAbYpegi1q0NbeDeJbgiLJ2MlAacQHAsha39FhYGmpiizkkMAz0c6X10PwMHi90l93RSRp+XIEFvhpc6uaD/aG3dYBKDVV0ZfZzla5ul4IBHWa7PqStJj6ZNF0fGGqNx/8G9XN2zOD8XDXiN7T53UhNaz9VV/DZoVltTvu/+Ujr12yfozmfq9rROfod9oXzQVwk55ISJfVNeKrZGq6PZh8zcoR2IPQxbTI+D8Em7DDrw2e6JVGFsnVzeSZ3OyP6JqVm6VXBEP5L6obigTvE1/nNNndWJvZ6LPnQF5CLluN+ce2EZxN2amKIJwxlMLj2rt7khumm+XWXOxZhmrF3NJI20j0/i4NBgUH0MFxnUevfWrbR7+9577zt/mhtBwCxUQCXKjDKTaECUr5ft8Fvj1MNG2w3RwGdzhob7zujk7B2fDr0HuAgg7GxRtDTYh3neHLCpOFPWEJ3MaFLKUPlzeUkaQQDEqHeNOd9Poh50E4sqggZjiCEwN7vEaWdNgTCEMN9F2GztHsQSxs3zpZXM7f/sxYtYXl5PBq/iarSGTiI3q3CX8wYI5Syp0St+dzZ9bXUlXr14HuZZNY/840ePYwSl+ORwL9579/UYrw5HLnfe3Iq33n47N7CVUJzttlxni4wkGEbJevTVE8p1thrDi/q3thFe3DefljP+7k7fHJ/KqBkjGeYX5qJlvjmdEyft2Fpfob08R7krayuUcwQRVOPu/cWYXZiP2dt3YgqmMjE9CTJUgMw1huwBTNSJFomKsaF+Z5KqjWaMtkCQYfN9aTAwkozL4r3btB9jF4V+bWUlfv3LD+LF0xcpoHWWVBDS8/PTMC5nlFsYkhMoq8MIb5gNTOqjX/8cIjmPB/fmMfowKOsoAiqhELAMWkeAKXhkGBoM62trjNVO7GzsIJAgCgh0H2U1BQc4MTTSB1yG5dwZ9Z4b/ULYazsopU934lefLsfHX27Ey7Xj2G1jyFwjfHsrMUwfZ28txJu/8Xa8895b8fDeLcbnTZjuIob2PALYfSh04Ok8c6LrEMI2EgdcgqplpImvEiY4pzIjzhuBbqTeEQq+iqmGxBUKlc71C+AzAAG6nHawH1XDSGkUAg0AhaXjNTA4xviV1BgqMEY4VWA+Eu6VghQh64ZrvT1l6bhMXiYE2WD8lEiGzLmbhI5CDv56XYPKvF6pdEN2plFx1hNRQz0wJvqik9tcfwoRvYd9SWPUiYI71JyN/koRricY8pBvuJRSR9NIZTSWni1RZw26rMfG/nE8Xd6I7Z0jaBcKpB0j0K7k2N+DsYVBdIxhYYojV0SYPkghcHXO58lu3DX3+FgtrjF4auPNuD5BAV5bjcv93Tjb3orDjc24dPJxaz96oP068OhHGDRQeFRNXGrGwOXKCusxSs7I0lOUjja0NwjNzN25FT3D/aHKd4kQOoNuxCcNeVmgADVljhtBy99Gq9AEyozCogf46JhS2ZGRGn0yBBw+/eQLhMdlrgLR8LqWMYPTvRhdVfB8sDLI2CFIGQPfv0pmC6tnLDp723HZdpXRYQoLow37hnXKQf/7y7G58RKlcwdGDmyfPY0HD96I1Refxr3FgTjc20rF9+QCo+a4B+OjNz57vBVfvdyPtX2UjB5XEvVkJIR5/J1MU0Ebb47F7NRk1BC0kxPT8KE2xsgBSnklJyUHGHsnr4bhp034iLvZV4ZRPLhmTuwR6ZazDo9rjdVzYnai2YhWoxbVqkaYhpNpBwajNV6HF1nuSLSao/C5Wp7yCY1KU3DUfI5xH+fauOVxf9yT53XGTaIUT02MIT9G4Cnm7qxlWU48uOLI1TZeN0I2PzmdSJC3VIC9qT7qNfNcu8oJ4wOFx80inTBWtihI3RS95DVnbKAThan31cVzokE2yHUVeXE209z4IEIzZ+KRYzoNxQsGL+kqpRy/dZQr+aV5buS9VBr5U87I08SNnFjg0NDWma5slZCKgQzfo75Mq8W1nGjgPSNnB8FLnY8nneN0DjWRUYODKFPQheWY7ubjXy0jrw4wilzZpSGMcTM5HtPTE/Hq1XIqjspr20RXS9t56MJ2Uo/yRRk+iowxKqrhXhXX5nI8oO0q/yXiK52elNCdFLGN7inidY0kP9PJwHUNWdthXamGA56iiCuh+IMW03jggRpy3SXqlq1xrsMV8sFIxJiHvuVHtlVerAGlYq4TIvO2Uq7RVOKPdenY6X6OIPNV7HU+aPSkgcLpoeLWNWz8nn1gKOhIvm9bbU/3XftkXSpW9l9DLRVwnpXGNDR9RoOuOCHto3dLPUZ6yDfLIR6WMtRtNNa8ZhUFYhw0pjipymnlRRZpkOvcckLZVRnc4UXllnKj+1v48oKQzjbmtSxYPKf+rNcxKvV5P8eTs3v4XXxRibcPGic+rnGhcZDRXlywXWlsed7AL/O4WiafwsGybGP3sDwdpumI5LpRSzoOPIS3UV85oQsP7EMOTDQn4FlGJjkxdhZLyyvI2P6MJJyabKZifbiHPgHNmU5koEf9sjf31HEvB3Ft72A/3EDZSegTylFH65yCg+D3AbKER4AreElbpQdxTvzxlH8DoGxfUdhR7oGHhliBofCTnsEZ4GIKodtzE7k6YYd2aRjNodtNwZul2wFksXLbfkoTwtBinPSTNySfAjcdY1N/aaB5WKcPqm+q9Js+Qd1Qp+v6xlZsYVSaEtNITEd8dX09VldX0TuRJ/Rdp1kDWttA3poH2M2g19c34uGD+/DsMWA+kg4E010sr23Go6cvc3NeZZuGtvnj3SNJftfHKWzL+BdHgivE/BQe9kOjOPnFDVoJK387/toFsNrcW+nhvfsxCk/TkMuoO2jLySONQHmXS9VdfSsvU6Y7BkLdSRGNcvFI3cloQ5/xefGx4HQx+KV1g5mMpvIoE43QM3hUxZDSCBNPbZv01cVX5WOZONTRpFMZvKTtbtBrt8T4wkuv0pj1vS59WZ71es1PacfDwCqNfw1JHV+u/PC3h3CznY6xdRj1Zt88LTPpTHZCG9Qz/a2TweeFlbCxD/ZLvmYE9NbWVub31YnmREO3D7ZLPLQ9viNdaxeq57bzmmMp6he5ZP3yuozg5lqj2UwdynQWwib5Fqe6rXUXvC0RaElPwMAxKeNb4GZqzu71XewDHb2Ol+2zbzoxnHCxffZPWzLlGc8LE58RThrEwsDfTmb4mXxHPKPdwihXcPOcv0v5xXEkj3PMhbtlShs6hGy35TipJ7452aY+oBFvUI12k3avOp9yXz5Dldm+3EvBfnDaBvFuEHi2kOGurnaVbWW4N27PTsUcNtXy8hJ64Itw83LloQ6rMXSbKXSnN1+7G816NSf51DlKvnB0CL7bdnFHW35yarpEzANPbVqdmjvbu1m3uHd+If7J38AxbGH1g5HRVu7XZTR8TjAA56Quxi8jxKULkQCYOaaOU7JCfhepIowLnIWp+JcOKtqgY9QJRCNi9St4WLYwEtZJ0+CgpSgT7UeZJCw06njqC3AclRHq0K6q1/HWOTW6UV0jqA88c0x5TjwUp33e9jqe4pMRxG5grWzP1Q7p3C644Dib2s22lfSw4Dhy54R6zi+VUdqZlG//qc/2Zz8SBuVT3q++AgiyHdZZUmoh/+FLwlPnu/02UtQJmNwPiOeUO4dHrs4xyls8vo6dXXO1g5foeD196Puho6+Hd7F5ji+4jz3ahi8otzxhV5l+Apv6+OSq7IHjPgbrTo6DpzqOws3XOxlIsX/UCVMaOSGhQ317a5fre7k6wbRGblJcJkKc/L5O38X6+nZOYrhyuL9/OJ3XnWNpcBC9fzIdgzo3x2/2Fbvug38P16KOTgkHBkegZ3htDXk+MbsQd+6/Ec3J2UzF4UaXJ7x0gB3oSr1x7Bf3qxN/XLXi5MMU5ZZJOXiPUfkAW7t9b3f3a1khnqMlokOeQ3vwb+QKTWI8nLjoJO+Znp5K3EidBnmSq4CkY3VB+IErUjJaHFwSv1yppbwQp41SV0fwu2Oqk7ZeKytNcmWjIwUPF+/E5wyaBV8sS93G6wknytdpmSv8oAF139Qvwc/M6NAxXZk6y1nm/x4y9REwEM8NslOP29reSdputcZzg33YAeMPDYLX1uNkmAGf0mnRR6Ez+ueEe36HToShh3RgnzzF3y4v9LqTdjlBSjs9kndyXZ6cvJzvHr4rP1WPsS+W72/7X+SkwSLawNKGsrw/adLVxGPmuEeXUS/Uj3J5aTR0kYPKVlucdhZVqSOoW6gDWnVuCA6sDazp9iHr5lPZop5lZLrlOCaZfob7HvbF52VqKQ+pwzLte+kf+AF/sT7vO0ltZLXppOVLyp6czAfW4oqQsD9OwgtDUwNblhPlFfW3myP1PNogT/e9nOCkPOWYOpLDkvyP0+fkVbYn04WBq5btZLTprnTy26YcE551PJRn6g7q0e5BeAZdmIlgFDyyz5lu2PqR95atzisfV7b7XR7rp+Muv5TTDSeOAyvxH7iYpk390o15HWf7aGCPkea2XZ+fwSq2R1ipWwifstpjKNunbr23dxCb6K/2qRuYUTbiRzeH3zhxYN/dW9CUXNr/2uimBcvV8LT7Gh6Vujn1H1KPgafWVeyPIu9th4G4jlXqrIyBmQqU4fo+MBmA03Ge+nt4C6aqP6/IDMcl+0KZp8ifY/07p4ep8/cPuK9eC5hilyvTQFVpzYl+2+54pw0HfD0Sv2igPjtt/f39TdquLtsDTUyiOxX9wSAm+c1oHX2Tz5zAyzH6Rr+WHtwPbBidwFT0u1vr8flnv2ZslqLnv/rf/1fX+yhWy8vLNEaQoPwioAVUtToctSGVGztkhM1VGgGpWPKos7N2ttUEyQF6psFg0OBmCVxPEdaBS+QDgjILja8eHf00WKLTGFR56jjA3BfZwepU5u3U/p6z/vuUcRW3Fybjj373+1Eb0XnTlwi69PJlKlKmpzCP9edfPI49hJYbFu3BIJGXKEj1ePD6W7GLcFrjehOGkjObnC7TcYNXd2tW4Zb5u2Hck0dfxPT4WLz14F46xMwLfnFySR298V/+4x/GcB8KKsLy0bNn8Y/+8T+Oft59/MWXKWxGQdCl5fX49PNHcfvOw/jJT38a84vz8d5vvI1RMxCmBpJAdbA4aDWQVyeP+wjI2O2bDigR0rQ37uhvlKibcRrxcXR0HZXRkbj/+h0M1os4SmYo/BQ4dZiOAknlAjhS7inKhIJRg9Z0Jw7OANd3Nvbj0aMXaQRU6oHisBK/+fB1EGYsI7TNGeUqhIweQkeTQVquTM+c30abWNb+jvknqXu0QjvKLOMRQttNhkVCidt8YhcoIEUh0wgxsoc2ovCO1vpiCsFrfl9XkMhMStTGBeO1H8urO/FiaTu2qecKhWt+fi6j9F3FMDkzntEecxjQI1WXKenUxgAwAkqCPIUAk8kgQCG0DsxPotAhoFQccaYwXH6L0rXbyZQrFRTxa/Chs7cfAxkZgTF+YS55l4UehvnzavUWTAEGqrMbI/6SPp8DZ+njWIcD42E9A4yZ8FCRqY7Vs6z2kU5r0+k4qw3Ta7mhxyBjrFE2mjBzF3ZXopjfTM+qeYClzSvaeXHeSSblJMEVnzprdewI+2qt4BXsA3hDoypaI7V0yKXzB8X4ylRPwgc4Xw+PQo8aVlI/tHp5XJz9AyPAqxIf/e2HcY1iOVIZj7/68Iv44NPHGHZuzkVf3NvCtiCUhzBYRkcGo4f+VYBHa6LFuEwlrl/DNAMl8RiaMPpr/LWHMfv2W3F1uBPrz76KGm0agAEWIwolBaY8Qr91qO+BNy5/cwXE6qsVyqehPCuT09BUsa2j/PWC94NjjRibnYitzXVwQyc+fR+EzoG1vOrIVQP02xQBRkqoCFKIVlkMNRox7AZmwFhccfPB48PdqA7U4DMYBPC3aqU/KjDhc/qqQDCa+OpgN1fLqDIcO3EGsx+GIbsJXx+wvISeL48PMR5OA/Ycnz1+SVnH8fDhDDTVgQ8MA69x3qvEl4+34tZ7vx1/8W/+Rfz+7y3Gy2cvY3P/MpY2j1Bk3U/ESAUUDhRXNyOtY/DemV3M1AtzC62oN2vxi7/7OI1JeZ79HTSCE+L+659/EHvSH+NqVIDGcq/0S18V6F8rRrzrodM7FTRopxgtCCjw5zJctaFiD+3Sf3PDA0HUap3rRk6Bi/BQx0eDSuXWSRkFnA+mg5fvCmTrk/9nfXw/Rl6o1OgA0CiU/3tYjkf+tsl8Fnci9XfL8xptRdJQtkLddhXh7pk8jHb5rgJW1Vf+Y7/yOmUU5yjkRv1OBhiFmCnsMPx0bqSQt06uUVXBQWQP6Eq52cIs3+/ikM+pQNmuriMmFflUKKxbx0DBTQv0HagTcqcfwN7y+pEz6YxAEXHjyUazGot3Z2N8aihu312ATx/F82cb8R//7dM43B1AYdoqvJ7y3n7rdeiwEY8fYcSD85rrGqQqxamw39Tp5EPuUQPvdB+XySknbVoYEQfx4sWSrIrDNglb4edko0roheCi1Ju20/HiQAePgAnNpr/2X6cf+MX1vI98A6P4Dd27GmawJ6Zmx+Bdw9mOCy3XK4zLDsbuFjz/StzE0ENxy5RDN+NmdK4Rpxp1rj4YqRaFKp3L/DnupoVR0fJ5nTc6RQru6CDgTcbQcVQ59vl0YjFmGkrKurIP0VDCvmv0iKu8kHiqLBQvnBTRAe2khIpeOvL9zvOeVJfjf4PAfOoaElHKJQ9h28Wt8lgx/HxIvUQ8+NpAyzLpI88LU5/x3aQN7nVxMOv28NMB4Sg4Wu5173vNZ/zw+Pb1AfGFAXczZSfShuHzwiwdR/Spn/vaX75sZKsBHTr6HXsNBZ81V7/PqhMmn+HUQHeFn3qXker1WiVXGLm5vlFQ7c5h7ltRQW6PI1NuzYPv6Dru06Dyf3jUSQfg3NREyvzjs5Mwjc0BssJ7Osleu3c/Tg7bMY7hlfmFaeg6clUnh+kdj6EVN/VS79jdN5IeHQFaSX6UkVYD6VRTNzWCTHhoODlu4qpGnk4Bx0aYCmJ6x7OD0RgZiHdfm4+p8XpuIuYkg4642bk56HKcNpdVIerXGmFG/suD1H29ruEqvNQR3eDMsTc/p4ew07mqrDd9D0iHHtnI4BMDSF5DjxPuspYvvvgi94Nxs2kdvKMYWY3aaI63+uP6xmbS0ezMRPzB7/9+Bqy438Kr7f34jz/9ZWztH8fOAXIeOnLTOFezSdOdowP08+1iaNFvU08YGOKqLHlK0UNQdZDZjn3iEm1S1vicfE/HMogCrCrxJ3/wn0VHWQENDtF/nWRG9UvNrlZ7840301ktzZpOJccT2EiX8tJBeImwlO68L57oHOqmEug6GqVzV5Goz0rrbobuBJJR6jokddA6eWAudjm+zM5JLW0G3/XQkWmaP2nO/kj/GSyFXFXvlWc4fqpV0pITNPIm6zONi3aRzyu7hIn4qZHt+GjXVJXxwMXn5DEZKEUZTggkzoAvwtiyysaWOi2lf2Q7uCesxWHFrvWLv7ZLmpJu5SuuEjFgyT5Yj8a63z2Fje+LZ+KQvF7+Le+WJ2pbpP5O2eKR8l3HuMZmoQN4Y06kKL9d2WAanLIiQv7ru/KAXXRlHV5yNfltidRjfCqMD+UJd+FjNcLO8uybvNLr9sUxMZjKtuSmt3z6THlOB7v8BR6k7kwZ6m0e3RzO9lWnsPfsu+/Yd88cU941LYJ5xlUQjLw74d1c6capM81l/paTMIEYdFCK207i6rQHeDm+2tDq8JVh5bD652murBwDX/uHKrG8tReff/UcWW3fsFV6LmOiPhhv31+Mu7dnM3DhDP3cCSVXIl9fObnjREeDNpTNu7XddKCJ76aXdePKgf7h3MBwetqoz+JsUK8a4rkvvnoWV0Ot+N/+48/i40ev0LvRa3j3BOPESFhAz/iVdBMJVz4TVpy5osfB4ao6RepifArhnGzj3uT4RK7KKSukik6mDmkZwkg+qyMj98Ghf5miDt3LAB1TOfi89qRljYJf6mRffPlV0kXvUG8GhtHQ1F+cOaxURyin1ONmtNap3mZkurTTxUdxR95qe0vwhYFd6p9F56R5mTJn++CIftlHHaD2FwjwTOF16hvSS9GfhUmFctLONTpUDQmYmFrUiVKqpg7GlU9lXrWm8wc8ABeErNHdBlYoT5qtCfjXJXChH0NOcqCrQ88DQ/WYm72d8HQTaPO8F/vvLM7hd+lzoWbxRx47CL4bkCe9y6edADI9j8F/2rKpVwEH4ZR0gq5zAT4baez78qEOuKUdPwqdCXd1vm7aC3He9ELauwl74KPt5aqECzjoNeOI0hutMdOYdKC1OvzyMFdMnLuCAjv/WDuY9mQAJjLu+fMXcQ/ZPTM9B1/aS5w7wI6qjlQZ4h5sM+177YxB+HahYaOB3QtF38qQ6QOQ6TrS5TNn0iinME5djf6Z+s9oc/mqEzrN8XHG3tVx2O6U5eSPuqxOyzPzgwMfYatOI29ysh9Jx3VHGX0VeEsPKYuENYOgc0+fgLgoBqlDCGNX9JjyynGSv3T1OnVfMyoYiPnsyeNoH2xir+7FGG3r7RHufbThPFZXl3kPHD9p5z6TwtuIcSffh4GJAXH72+sZ/HB6rl/lmLpo03XRI4WXzFScUbezr8pR6Vt5pnwr8qTwUWlVG0a/j0Gcyt2cNAF+xXYskwT20+cVGsoo0yUmr4ee5P2OlxO7Bsc4Brnqhvvi5OLCrbh79wF87Tp20eMOD3bA4ZI2XJhm8Ii058QFdaQ/hPq8J+2Vdqir8hzj5jPeT8DzsbqyirzZTfwsjuZB8FV/WdkTQJqXh1mG+3c61u754Djah5QT+lJ4VhwozxkoquO6Cq5Op3xWjs7PzKY+K80IO2Wcm+S7Z44Bm14T72yzOKZ+R2tzgtqofu1ZeYvyTz3CIA3xTzmn7HY1hPzdzfbVe5TJ6g3aH/ZLfWkamBpU/fLF88x6srL6Ev16MnID7VorHelacKbIdkzEQNvZnJhCH5lIulefNrW3+oiwtM80I0zjtbGxkU55bVjp2n7Ik+x/magDZ5PeduPFi6f0fTLbm5Na1GOAdcGzi/RbGoGuD/Tly+fwmdHsh2PQTVua+OhAga/667Zom22Rb23vbMXm2m5sbZl1BHkHH9KnrD+hhlzI1YrgmiuHMliGtuq/EDnUD/VHWpi2jL9zhbI0qX4E7sAi85r8waDxAeSKY3RhiuWj7Xj18qtMH9qamInb995IP6t6qHqKupP81SAodRFlZfoTGD/H38DdHuT89eVxrCw/jYPdjezj/de/F+OtxQz43Nhehd/WYnQMmSAvZjydXDCNfFf+uopS+Gi7VpCLJ+292NlYikNg3vfGm2/86SGMz5mYK/6K4wShweDlrBVIYCOhjlwapJDtEn8qhTyXux3DBDTYRAQJvOvASIEAIakkOmipZNIxCuBfUciOAJAK/CECVSPZnEMHIGrmdlVxQeE4gqmoUE1NtDJSUQPjtHOcwsxZcpUoCS5nzGnvJgM+DPE9fO3NePvtd+LunbuxtUPHd91xumyUtr6+BmBXEskPqc/NZnxfJdYyjFxyw9jR6nDMoSDtYiyNUub5aSfeefdhjI83EBbN6DBoKlbPIahff/jrXDmgUbe6tp4RGsMyB5Bnam42vv+D7wMPCBwBIJxzVpGBOuL5l0uvOHW8r4W55Rw4rOwYUHDVq1mGyOcGnUbCG809gdHYP4KCTTtm52ZyGWgyLAZbx6n7D/RgxAz2udlEb6yjSL54uRQvnr+Mzz79JH75y4/iw4++iEXa9tbDO3FvfiqGc6xUIFBydrYZo0sUrirjLMGPJANTcdOYcalyDye6JgINZkr719dXYQLruZGzOKDiouHtpkB1+m20vJHt9eoowr+Vhptq5OHpdSyt7saXT1bjk89fxq8+ehk/+/njePx0FRhfxeKdO/Hd3/xu/PEfvh+/87vfibffuh+/8d2348GDuxnVV6+WGTlT3Jj6pBcCVfkw36W4KmFpNDpW1ygLwyhPEu7psZFgOi8qwKkIClmASltufsMwQO+87ywpDBoh0T9YiVpzOvqGaqlAPn3yPF49W4qXT1/GyydL8cVnT2J5aT2WXm4A63UMfZ3nCHTqVkgoSGCrhZFVx2DcGrUaCjAC2q2CovAXP1LxQ1kqeVBVNnlWRmVbuW8UubPW6ZxFuezp5USZV2jlhAr9vKRco3XkCT0YFz3n5g3DWKRNds5UCs4eCiGoMpm6z/disJjXtePm0IfH8Zd/97NoYlQsTLYwEi6jOnwd92+Px3vv3I/vvvt6bl793d94I97/3jvx5ut34s7idDSHGZeLo5iEji7AKfmN6ancp6MHReUK2u6FXwzSF3VjqsaSRhHh/jHfexFi1bGxdPq3URB1/Jyg3KooARwU/Uoud9JAqWj00kf7UkdYqNy6efI++NiLoqzlbVooHf0uU+0BptLVBXxnCIHWq0CRWdKIjOZGYRyojUYfgmh4YiyGdUaiNMEs4hge0w/TvcTwO+PMzYTgaW3gNITRds3722sv4SMbsYyQdbnx0Tk8JipxhILwxrszMdpCQWQ8DozGRoD0DNZj72Q4fvqzX8WLpc348LN16OE40IljH8VZ55RG0AiI3qwNxuLMdNxBQRKnjFgR359iKDpmdYQtKJuOqcbYaEb27x6g8Duu9FFcMGWLQkJjwMleUOomul0aAPGh/a6iJatSUe2BsHTVim/Sskv4pDsnrroR8lkO13X6uMG1Kz3AVNpjuVc8bz8QfEbX8+n3zMsNrgzTJleLuELGDaLlwaaHUIntp255jRt9ed92e813LctIEFeK+V1+hA6UZQ/w/NAgSvuI+7OoDPVmudY1DAl4rZYnPKriZKxK3SB8bwSlaDhXk7kCwRUOrnTIFQej4F3TjZKGcxXD2FilrEBouDIBfmkKpGYtr5nmyFUNrj7wvnLMFEoV6nN1Q5PnvVerDFNmIyOVdaqZo1ye3gL/ddCZs2+Ma1XG1NVsIyowyMDDnAi6pM86T40yNPqhlpuDTk80MRZdyYYxRl9Nt1U2BU61ADxgTGSW12BmdagYDaZzY/yM2NhDOZYnqsjlCjxgmfI9FS7lvO6sgi/iG+ZHnuKA18VL8agsu+WOZXEv6YXx0/g8xojT4K3TRxlAOvuhJQ0KHelGVOhMOj7W6Ia/0wYdcTo8XDEGN8wyr+mD7bM+J3PlZfIAqsg++9v6aHT5zju2SSeenzk5zLu2u5viSQemRrn9ULnOnKu8qK4j7tvNjPyHZyffpALr8LoGUBonCQf1JaOEbKsKMzqQzI625Mkz1u0kr7+zjGxrTqXkd39yId+1bJ9LIyjLsZ5yStuW54ft8fn87j0b5iePWoaw+/pd/qnAqpd1j1Tw+VShzIgUxj7HEJgJg66B5bv2MfVDnk0FlOv+LkZx9jD1Hsu0kT5fJpDsf3EodjrgMrqfk/30kt86tlyyKryNvhliTJ34cS+Ha2hoGJ1KZd0oyA10QvOWDqf+arPcS8Teb6LzndKWXfMon5zHyvp2bO0dodf2xDF89eDoOCFmqgdT49k/cUx+m6taaKfGVxqSN7JZMGlEaKzbF9ufnzpsgK3LaF2BNIv+6JLdQ/RMjZzZuXn4QBP+q1O5RLW6clDHgH1SmdWwdWw6R+3U5brO8i6sysRZ0VWPgJEGgYaMpwa4RpTtK07WY3TinYz21WDXQGtgVKZTjd9uoCyOG4FlZL9jZ4Tl6sZObmC2h7ztHRxOfUGD9gDjTfQzwET9WXqX32ucea04W0xjZFvpEX1JuNEg3W4ZIQ8sbZd6lvQ3iGG0MDsHY7jKKH+dVuK2cDaq2DHXkNQxJbyFdepj1OPRtS2sR2TUgNQ4t01O9JaJukT+LMdxtZ85UUC7jBrLvTloszjapV35SNK7L/KcsDOVopMK4qZ9zPSAlOV322DADgVlQIR6vDRiexxn8ch6/e3YONxGZ8tLNew97JNy22vCCGygDN+TxjQMA4N6J50GwkLnkbzLPOZls0h0rhu61PiXHnzOul++Wkpj0X4eQiPyWOlZo7ROe81bL07UG410fmlbGYDl2OsAMPjE3+KSuO8Y6AzQsZtjTJ3yEMvnHzCRV8nvnEBH/iLPTBlrncLTvsiLbBuoEe47le9z+ieH0qHoapJkXjzLrYRft9wuXfgpTLuTsl6zXB1MPvvtZ+QTluM14eN973XL634vDqoyIZyRfjwvTuwjFx0vHZ8+5wqI5GW8Z7qw4kAq72vj8GLC2qChCnrOyGBP1If7Yga9sspvnUXnKK+7h5149moZPfMK/Dqio6dxf2E6BnvO0FXEwoKT4oFBCXZCJ7KTDfKsbB/9cky00VwFvLy8ls4YabK8o0PZVK07aSuaHubJi5XYPujE+g66LO3WtpC3OP7KYszHMibCh1OaSb7utZsxSTuc+m2bDMLIWXFJfBF+HjnhghxxXMQpac3DyXG/i1Oe8lr5mDSTK6mpUzm7TZt9V0eUss1AOIMj7NsEdoA4Y/RukXvKWifc1XPFFXRL7HHbRe0JJ51o0rPpXrUblDv8R5mDwN9UPeb8BxcoRxnkBKJ4alStX4SJfLs5Np78VIeUTnB1cVfK6Di2reJrRhbDy51gUkY4EWnKUOWisKbTwFb6cQKDNvYbPY5tOlSPsyv0WmzF0YlZaHMq+garsX90QtvoP98r9UamZzP4SZuuUmtANyMp08xDLyWV6FJ4J13YPTjKvQc8N7f3sA9MYXccpukxhZeOKn00OsO1BYWNtqZOcdNCmZrH51wZt7VzkO+6V8IBtr7vZk51YG4qKn0PyvKyUkNbBX6GrprONHiV8njx7r24ffcuzwxm8KG8xFTKTmbmhB5wMgWWQYMH1G97hGFGxHNPmldX015xM1+kE3JqG/npJsLb9HMbmXkJXbjnw1hOKqhDJF4CMnVRcejQVTPQkbqOY2x50lWXn2iDl4kgU4aY3g1+w/eUS/BcI+wtJ23y5E/YHchDZYg4IfnJ3/OeGES5nuqVhQ+Dk2fXqZ8s5eQ8uAu9Plt6kW3XdtXfY0ob859npC9l6ZR1osj6XCmS8KANtj37odzwD5z/mm9SWZ7AL+mJa95TfhQaK8FK9sdDWZR8l3LUL9xHUJ9gjg3ySV7o+Fmmkxm+T+OzDTIIadjJcOHoCmRpgUrT6apskHYNenCvgp2dTcYRvGQsSz9sD/wTjC7yuMBNOSefk4fbTmGrDuIKp1xNRX/169l/g86UqfIGn3WCt5vj3H5Lx+omlknRCRfTsXnYr8KXoAVwLnHCbsnreM4yxVVhZLvcq8R2aCM7zvYdiKN7lFSV1u9z1iOc1KOcOLBNFix+CR/1PGWo+onOfNuU8kp5xPPKMScYlPvuQWNQqDhg+W5E7WSg/XE1uPsWqbfoJN/c3AHuyB0nF8BdJyXUlXIFCvBQ5zaThFlQxBlTSQpPJy2VZ7ZXXSj1Dfpo0LQ0YN3iiAGayiUDtcX71Ffom5lUhKMdl/Obykl+3RgdY2wc3+vkjwbYSafKj25AlmWLO54loEH53p92sXjVpIyxZjMDh1tmjuA5M11kBhjo2f6pR6Gq5phkgB9lOC7KRVN3UwPX1SOd9BfXvWdz5VkOtY57ykQuX+tzQQx02vtxgqzWJ6V/sNEcd8TBOyeSC12poyWO66PzT+TJA/ygLicHtZDa+ztp1+praY5PA+NRxszJYOrmP/cnFRfT/qNsJyLVl5MegUX6CMHJYexdbez93a0y4Xb37r0/daBEGLlQKqUgnu1gfAGKDYIAefmUzjk4IqqD6XURz81QugxEpb0QoQ43I9TK8hAd6xpwMiA/ZdYSu8JQ4eqMhct3HDgBoxA2Ekxhso/wUZkWEI1GNWZnXNrQD3CcvXcJPUowQsxZm9yoBKDpjHaDH40MI4V+/eHHMMNd6jzJAbF9QAQlZCiBZLvsbzqnQSIfMCfjvduLccYguorBGRSf0+Hw5tv3EeIoSM9exCeffwHTVakZjtdefz0Wb9/OlD4zszPxznvvoYwMx+rmRi65unXvNrCDIMA2DRBnDd04Y3kV5e7yHEW3L+qmtJibCzdnuB6hTvpzQf9GaqMo21P0G6NnyDx3Ebcf3kskEPl6RVwUOxF7EGFvyokTYL26tB4//vFP4s/+7Mfx8UefxhHCcoSxnkKZf/3BW+mUXlyYj1bTiBsj02Ge1OumNrPzszE1MxVu2irXdALAiDVnpXQy5XJfN8/hu4S9BJPepvwBGM5EayKFkstQjMocGq7F2TXKWy9GaH+V74OxvtuJX332In724cv45MvVePxiMzZ3MdZr47mB7pvvvh5//A/+MP7RP/mj+N73gO2t8Zgcd0kzxssgzBkjv98c4Hw3Is/JIqNBxOnEQRk7XzKaBniY8kWnukqZDEQBrwLuex654kSMgpjMGawhIxPpq4MnKKwqMMP18TjrGYq1zd347Iuv4gnnyQ4waJ/F0f5hRpteo7SLTy4DPTyUGR/HV4+X4tNP3ZBoJSYmp2K0hsAGTio7VXF/uJpOLlPLmK7D8dWRLV6pEGYuefoi8wdRpT5gIK46eSFOM/7QaFydweBOi4I8UI9eyqXwfN59CWhUYRQwUWcfzRt5Bb5Iv5YrrstMzVl5hZJnnrP1pbX49UefxOH5cYyNMrbg6b370/FbP3grvve+KZLAk1Y9asBV2Ga6A9p8ieJ3sLQaZzCcqm0Fh0wlpBFJJdRdhIcRjfY50wRgpFScQBxrxUi9GRUY+DVw39/ZSQdK7uEAnapk1GHo5uk3CgN9NgZQst002BliceNwazPWnj6O0929wCSLS/iDsjndVzJMo//gLZfwkxHo4VplGEE0AP4PwhsGzY9WcdPwKvCAN1yfxtbLZ3EF3e5vredEhYy6f3gwnflpLEDvQ9C6KbS+evppdC73oq8KHtVQ8sYQUsPj8ej585hahC4GL8L9OVY2j2JlqxOPn+3Gi2db8fjpUmzugUtnlHdlVOtgzE1OxP1bMzHZHI6x2mDUK3xSjxs0FYVOZ3Y1Xr1YY9zLvRZ41YSfaNAYefT01WYqdeJUap2AQVboOIhRqWz6J37RLyNz/a6DEhThQZQfBbpUIpNmDJUQuXyNqwpGFT9pSCgbhX2FQMwl1VzTEesz0qbo5nhals/nZBU/FHo6noSrS+XzOsX5rCt08pMzhXOOpGkMUBYx+Cxb1EPc8Z4CVIc/sHGSgOt9fGZ5jCVDnqebm5vOKNP8gFpOPmRZPOvkhNerjG+tohEq2fSC4zwP36lWdLQ4kSCPwZDMSQROo828pmMdZV2nfq2mrFHxH4zRqqt0uI6RP8r1MtkwlHsdOLnspymVdOq7aXqV8XLppwLc8uVTgyq/8N9zc79eiQ/1GKWN7hEz0cKgoY6FuYk8ZRmm1piYMmp/HBqhDlMttUYxqErKJCcs5uanuO7mvKZmqmMYg9ftI/qoMl7abhok+YTOgpwwYJxcndXfL0wZl74Ca58XJx0PDRbLMm2Syu8wn04cOI5DfDqB4WaqpmByIklezUfig4bSCLheByamLtKxO1IbSXw2FZXOQlMauHSxPgrvcfyzHY4h+EA7U1+gThW/k9M2bdJwk9ero4ATPKcyB4Pkuys3DCLQwQz92UeeyVQBnjyXqxXAMes9R07YBuWESq18T9z2fvLlxG3xXQckvDfrgRtzrzuxoAIoHD3zu5O1lF3g4PvgPGUr16RHm+S1dLRIg1aY9RR6ylMiy0/+47lC00oBXrZMnsoJ5XzKdygvf/DNcm7e9538lnWVtqs4a2hoJBV9TfjxlJ8gm/qiDh16Qe84vFf+5XMq7hosvt91mqh3eU8nj7x9H7w7Uw5xTScSXC7GkQnKR/lNpkqBx8orTF9m+gUjO83bKR9WZ9HoVW4rV4yE0tEvjxesBmm4mdfOPjKqzVjTFg05qqZ/jBXjI/8q+cyLwygNDjkO9wWF8lejKnVIdA2diMLRVTuD4JgTlKYTc9mxRqwRt7Ozi+DgBbpsK2V/d/Urgx17O9s5aSQupzMPWGZ5PKcerc5o5JfOaoNG1L+cxNjeQ8YAPzeod7QyUlMYamjRdnN5Ou4apOmQ4FlxRn3mEDhrbLp03k3bXdmjMWZ0oU4czzPKvOYdHbG2RZ3v6GgffRDdGNoQl40mGmYc3BNEvBJHrEN7IVcRFdRJ2yGNsBsDRhzQSJ5A5r/+4GEc30TwmrbDiK50iNFvI0p1DmoY6ujInPGUL04VA7BMzDlGGqHqSb6nvNOZlys+HRflPu9pXIrbuTqCT8tIXYv2+d2JPXmH8k761nnhuApDnU+22WfF2fzkz88T9IDuqiD5BAUljthPx6tMbhTnvM8XYxp9hntH7UPKL+lndBp0T6/5rONkm/0uX1YG+t3+So9b25sJt3RgSVXUoaPb8nQelNVhJ2mLODHgc57Cw7KNtrTvOQnEqVNA2ktnCac4rp6jbaZz1L3UzLHuhKv0bF57bUlxjsrTQeFh2fbfQzzUUSwe8kiBLXq2TjvLtT6f1wnhWFmW4yYMPNKxJK3ysv0THvbBT+lPeFhX95qHTvku70zHIeNiuTqJ5b+OT/JVqhDe8nLfL/xIOnECwbHTuIc/IUccY9+9hi8Moh8aIQ07iSPwJTf+RBeVV9gE++Ghse/eRrPTrZhFDvdCKz1X5zGDzK7A29ahtb/94OMwxVjud0L9iLz4L//Bj2KkH5lLfaYJsf/m+xc/tbtMj6qDRHvWuqzb/bakAYYzeasOA51Z7aMD+Cv2wd5uBjepmzXGxmPu1v345UefxRfPVuKQPpzQ50PKlEdkahHGJDc2BZb2SXySx+igF86Oi/Kh/HaiqxFz2LGufNIOlNiFh2MpTjqBKi7Iq9L/wOFoWXbiishh2xmnHGPGxJs6FLWfvJ/7l8HvhYORpwlnX+M5A6qUPTSF3+oRpoNwpUCD8aPt2srctF8gU+KXaffsnzho+gfttriGP8nXqa/gG3IfnqeOUcM+yIlT+LtyKZ1V3G+fmDbzUOxIPM2DT3FM+ehZH2tEpeZqDnQe9CO0Xfo2RDvAbcoyGKkGj+rDftamqI6Ox2UP4+dE9CB24UiN97Br4bWu2nZvgv39o5ThyiNhYKoeAVJW1cHrsbOUDwPolSUVEe1AZiiHlNeOy87OXjpKncg0CNTUGgkLcEEH/zFwc2Ji//CAPpYNpN27TTmtnU8PgfEouGhqjiFsEScKywoqJxKsQzvcFHIGDpiKr2W6OdqysbmZPKyecmgcm7ATX3z+We7NWEUHdMXd9tYO5Q6krDPQ0c0+jWo2ipjRAdd1OpcJ0JxcY3y1i0pEenFQ6xzVt2TqE53DvmeksodjJE6Ip+KhUcgDlOeRDn5oQZnkOLnyzMk0+Zlw9nvXISufkHfIN1x5py9CW81PccJn5JnirGOlbLO+M3SD0/Pr2Ng9zM2yDZRyD0BX0c8Ap4qBZMC8iZwWZ03P6wRO0iLtc2JN2bCxuhyL8wYVNBIPc8PhK3WSwtM8Ms0k/U36pczigLzBVz4LzyxwycPvnDqGlWX62uTx4rC5x6Vj++P46ztUlpha0XLSyeqntE0Z6nhdfq0OqI9PWGnDjfF+ygeni6A14ZK8Je1JZAVwlqxcdaSe5DjLxyyrG5wmb0g9jfJcbXTBs8LFOu2z7XRyW5ywncJAeKqbZODAFe/DW7yXk9TIy+J4BofUo7A/DAhUBzo+te86zNWlLsDVCjCoA2D6n206L3oX78/MzCTOpYy8Aal9sW323zp04Mpr5F/627SZlEuOhGU5fsreMm7KLyciTLmuPuokYZngF+biuvTh6sW9gz3GaiBa0NaWfjr0vAKz89RRtYsMMpA2dO7bLuEjLTl26gfdCXv3B9B5Dyujnpv2ZV+KfqQ/V13JsTIlUwmcKTq+do06nL6blFHOyFxLK2X1nyklnehVBjt+HuqkSVv095yzWpPHmDaJ37TfsurYsu5fansmWs2YnkSuTU9mH1xdk/YLY0+zSjtSQCDz4UdOlqvfie/qM+r/ObnE89plF2kPqt8Lb/CeOqJHvRZ8QR9Om0hcBr7ybWWNdO4ktjpw4hhnVy8uuuhQwkw7WLiqAzrBZYCP8tE+9vWhQyGD0qdmWVx3wtw9Z524cfLETf77xWPunwBDAA9cI44ODpIunQDu+cf/9J9eSwQvXr5gIGwATAgilHBsRS5pADACALRNhqzjVCgNUZq5n5swk2EYSTJaBs4OlfyjOntknEW5d8ZI4nCDtjqKyhQI51IjHToyVHdqd3bTNCkUlB3ye25OAgLOTU3HeKMSD+8tRIUB1cHsEsTz8+NEGAWUBGOEqbOdzsQfHp1nDtPTvpEYHZ+Irb19EH0CYERsrK8yViqG7tLeyWh8haH5JyuNamyvr8f9W3MB6sdsazQm3RmZFz/81U/jD//ot1CYzfPG3ePz3P3aQ+JSWEhALsVxQD9/9CJW1ncyf/h//o/+ODaWnqex5OkqCHMwDyG0Wi3bDAwl2mGUgEGM1LHRYqQA9x4Q+vK4HSvPnsfR0l60Id53fvM3UABghho5IN/RPtcPj5Khm0tsG4I8PnaDH2epQUIYkM4kHUhgGIJ2M/7qL/4u/uGf/GG8dm+W3rXT0BRJS4SBzMXoDpgjyJuMT5hjtDpm4kSyJL479o+fPQGxrunLTCK7yOkyxI2N7Uyf9HyjnbOFbuwhs1NxNT90vWqEqxM+1ZhEEZ6YmoxRlEQdPdZjTbZJpq2hqnBQyTCFjZEWts2ciDI585I568ZIJKGq3PTwbH/fEAzvIgZhUOJqRqTe4KeGhgrJFXjgipGK6XYgmv3tHZShOiVhUKG8rC9txBdfPolXSygq4JBRg6f77WCEUPhqwNkcn/RL5YCyJWojFWUCJ4c9cdBGyWDc3BD51sJcPHzjYcwsuMHtaDryr1Ty6U/m5q9Xc6+CfujCyBKVgSGEgBGA5sOXLmXoCngZlxG9nb0tDAKEgRwM/O8dm42BWjPOgY2R5v1XnehFaZB/ndHGvh4NKZRulTJo+Bz8HwIu7hq+g5J3AVybs7fjJ//2x/EcvHvru+/F3cX5GAdfo088p06MfldK1EcaMYBSpUK0uvIq89X3wzQr1+4SDmOkDXs7rnAo+yowSoyxeUthlua1RwE31Y3O/cz1Cu24j0FGU9F2NwUchr72VjdyEmsHxXNqYR6+UYs2cLvshymCL5OLc+mY7+sD5vu7sfX8GbziOJVPJwV7UZZM7THEecmYcyN6gLNOHR0DKbCoy3z9dDInfeR3Jyjwrhbehn7Pj3dzyaR57YXBEcrY1u5u9FfHYvfoMiZm78bde4vx8cf/LsanrqPaQAC2UbiB/+XFfPyvf/az+J0/fC83bXz21XqsrOxhXPXGw9ffj0a1Jz776otYvDWRq1Wq4HSrDp85BT+uFcJtaPo8Wk0ds+MIMQW9kVMuCa7HJx99AQ+biFvzs+kc1ok5oFIJbP6v//x/zdRYvRgJbsCmsiAeJUKIM/l/uZ5KGfdUfDVOFPa55wDCWB4nj8l38hN046v0l/cQ1CpO3jKiQj7XdSxm2h7u+UMlRoBbX5bBb2lbh5IC16Xe3nJjyjyyAKlXmeTXoox226wc8JEUrNx38tgycxImq+Iip1yhFFbe9a1StJ/88aOrBPt+ie6FhrimAuN7qbCoQFgUh2X6bBq7/lk/9GVbEibcs62+7XPWI0+zLuWF5RUFRH5WomPSycH9VCKArS9ziQOO2HOe9C/MT09LjvsT8OL6wjIwdlEcbPMkCo/Q29nHYOB9SBWejgHDe8p+HR+lv0Y+6MyMGG2iOFzYi/409oqyYeSREbQaHygQsM/d3ZK+ys2FbZxKuWNi/0xV5Kd9d1zKKhLHRjnpPd7hnkaz9bqqQ4UHBEmZI/2rvMrfTs9UuCIVeCGNPYRiqIMRg3YPo5r6NXBNAyQc02nEZ7aDdmdEPp8qhZkGhvsuIVa22GaVSk/vc+nGcIF/AT9lkJFDZ+enSSbqFTo9VEo1MiDqlK3dHMmuRiwOZ5VoebMTUWUiOvPT06bi0HJUhLYwUY6WsRcXEnmQnUb45VcH6ObZNKr5bp8StyjHZ8QXj/LsN4c4Kw2LlzdF0AY1mWL0eU88T8MW3E56sk4fpizLVbtLmcmfn7k6Af3BaF6L9F1XgfhiOk2o0/dSUfbg+teTFV6n/7ZTBbuXMZekMs8qz0j7GfkDzhTd0SWpgzGF8XAH43Wq1Uij6hR+3I/uo2GvLDo962QaH/e50Xl/cgIt8NcP7XaO3OuintGPa5tbGbXu5rNGrB+fYiBXR7OtTqCp28jnXLZv5J+rtHLPDNqorpYOX37oVChpmlylpFHiRKFBKBh14jdwdWXNeAMapey5GZd4H2W01d279zJqsQ0+i/NG4JzQpw6GWToSgVcaMheFB3g+efI0I/DNA+uqAB0QOl+c6N6gT/IMnXy7GnG0x/bKH9wXSlwSt+2Xm5ul8QZvsj8bO9sYcerN0D1GnPsJqI/88tefxKu13Xi5tR8dno1hN+8tufUNGrCdmTsc7uK+Vi5nFobJ0znUqbQVHPNcZcpYimv2LXENPBd31N9Mj3J/8U788Y/+MDaXV7yYjEJ7xNzN4kKj6are6Xj54mW44Z3BDOpYGrolQrMfeOwmrmncali7qlMHnA6qOvDWCWvAjs5sI3HVBw/gi8JFPpHOBr7L45xoAQPDNKfqU9J6yjz+SS/yqNwIEVxO3AX+RvNtbW183bc00NCtzKUs3jsW9kFbBUDQ3r00yMbQg6zPsTMSXIdA0iV/5vztQzexX+KdjnvtoW2MPR3urqJwHwtXshweHaAPVaPWMNd74T0auqbFcELJVKw5aUT7zOFssNU1upN1ek17y0Ap4bKLraST002e5W/yG/d8ODjcyzEFFRKPdOYaICRgHHrpIsedvpvWTIPUQ6eTvF0eqVMyHQHcM8+26TfS7qCOlMa02/0nxBP1SQ/5ivU5fsL7XAcx17q8VYR3XOTrwkn4lTYVniOPKfLcayUKU3tU57HRlsKFJ5IWnPQTRzys0/JcmXOM/p60Dm7rYFd+VKAV9+LSebGzt5swdWIqUziJd+jxTvoN8d4MtHXvzkwGEHTQTbW5M80DeHzaMxIff/44vnjyws5SH+Ujg957/W78N//kR7Gz+iwdSJfXyBo+hd2RKV+BhYFP7otmeiDhoHNep7X7txlY5woi9V/TK+ikOoZ3GpWo/e4qJoPgJuYfxv/8z/91/JuffBTHKAmX8AyDjNTt064Hd4SpYyJMhaU4mZhAncoFuglJ6lgrYySdiivqfnnwvL/l8alH8V7KOw5lRur81CG+Oc7ucSOP8h3po8h02gMOKYnax4eJx+6XpUxXBqds4nTTSV5LOSAtjGhT65SmPynroXWdk67IUCOUL7k3gX2z7R5HyA3RSL4wBJ3VDLiDlmfmZulbA/28HpubG7EF/zUnvqsgxTUnUMUlHXA62YSdASnCqDijoIexWravz8CQEfVE6sB2lK6AUPIvx+38CtnTW0EFG44zjE6DAHuxda6v0ZeQSwZIGOBnaif5jimmnAzXLjlFH3SzS6R6BgO6uhEAwCd4xv4ahIfMcMJOeCv/1CcMuOnAl7S9GKKU8/JXeYh6kDqkfNXJWDdO1akvbJSHwr2lDwV4jTXH4RlmOjiNudnZpGWjiNUbe6570DObcYVdvo+N1ZpZiFOArW4lTSqHXS1we/F26mKepqQ1EjuDl+CBrhDQHp5ENjiG4pf9c3wv4APa8tqXyldxvgYtXjEOOhWdDJudLc5w+ZwwkIZzAoi2uUeA/MPVDfJbnwdDgT28ngHUgSfPELeHgI/tk97Ve+QXtCzHXb6mo1E46lAV39OHQp3pb+MZZZwTJuoa5yi3a060u08D8DjcXo7L4z3KxYYdUC8P5G7RMV3N5z4PQ/QJoz0nD4+RASedfeTKbozVKkmfdVOaQCtHyLoeytSJbb22VXzViZ7yBviVaGepKxnmTX8on5/iSOGl9E78oV/uBZkp1IDOoQGGQM3VgfoOnYDMye8bmKijqKdbl6tATCunP7BicJP2ObBuoKMpI520Vq+QtevLsu7kQdC5uKtDXb4gPD3kJ+m7dAIV20Keal36o3ReC6JddJ0ySd6baWJSdkFDuWKU8Zb2TbXiWJoaQge23+X5To5TcOJ6Sil4jH4S9dNcGQSOpy7As/bfVJTSkXRj/w32uHPnTty7fw8a1beAbAGXLFc5Yvtzs1baoP7rZJq4ZVtPkT1m8lD2G+2ujruNLtEYbSQ/PuJZ0+BYj8G1RVai09DGvf2dLGeA8ds/3E09zdSXO9uHyIQaeO6qsFNgj03I804iGxziRJaTDspX9QfTzxwcthOPp9FlDbrw8Lf2izahzn9tTw/1jkN0BSdftP/lT07gOTEuXLWB3GTep0uwCyCnsPW11dje3Y4xZeiIq2ZdCWTb+hMn5PPN8Ykb/fg8Jx30vYmnw/BR9TUnKeVNTnTkZAs83LFVH7bulZWVXOnqKiVxg5upy6kD5h4Gwj1llLZssQ/l54m7iemFL4CGwFL+co7s30ufVIM+zc7fhYfVqVurQHml/QDWAPu0g8A3A36kMiUokhudoA9834/NtRext7VOWwdjfHqB8Z5GZgBXnhS2tjm/0y/lkv4U8dPJ3xHwwYncc2yhi9N2bK6+oqy1aAP7nn/4T/7Jtct+nz99Ql9csgDxw+x1ACQBwPw0eJ01NLWLAHEQ3Qh3BMI1yraFEt3Q6aAwY7A00BT2OutdzpjKEo2TERoZIbPU8JxojuUSQlMylGUHZfbXjjiQLrOSqK/6BuMHP/jtWF9ZjZMjN7cQKAdxCsO7NTfFb5lIf5j33qhe81WL9Ms8v3d4GlNzt2MDxrm6oeO7Qx9c9twBmEPRc1aMDx3LCg8HBggwYGNZxhkCYmdtKWr6xpFwoyPD8dbDuXjrrXuxg6I1OkH97u4OE9KYMZpA41OmBHuBaHvjyy+ex68+fBxnwObd77yRfTAafciUEbR5DKNjBGask9jadXDImc5BJg0hDYxzGFQP8Bzk+8qrV3GweRKb25vx3e//ZrRVelH0wM/Y3dqKjTWMJZBQ1cLoTR1VHo5PwknGWoEJ6q1GublmDKsS1JlKJ8YO9TgeChOZfj8KgrNJUrXji7grCrV4TEUirI7iYYT95toGZbg8+DJeLi0j6Hcykl1BaRTcda+5GFV2YCRGoWIMv/cbb0GswxgpXAcXHPv+Sg1Y6iBQeYDBAxcFqvWZ4zcNAAjRaAQjxdO4dSpGBwn3+S/x2ZQjvM49TuCpwJAwFeoMfOKfqz8ueHYIpmuk7EUboTpq3tHr2N3YiLGZKYTrcbx68jI++PmvKbc/qqOtjGJSsLlZUQcmaEqPIXDTzUdHZeB6pChD41ECHOh113ToAlpysx2j/HRmvvH2g/jO++/H/gZwgjE3wXsVk/HZ6bhkzPqrKHbA3Q2B+ijHfLbisUJcRqhwtu98jdO2KZ6Ooz/rxSgZn4mBkRZdpb/U1XO6B4zOMwIJRAVvYEI856bAItCVDn6U1tMtjBaMwAEE4uDMLEzzMEbAGzdeNU+vUc8KBifW2jDWfZSTxnAT4b2fAusSRjM2Mkhb6Ac43ldR8Bt5cglTGo3aRJO+XcWIUQkM0DmGze7mDrwjUB4wnMBJlX+ja+U/Ci0NCVoazz77FJpAcRqH9njWCPpNDFNXL7Ro6+jEGEqjS9B29NplPn35mfsi9MMf3BhqAPzIvOYYAH0YatcuKYW+xXuXDV6elxzK0oyHearbMHJntFWI//Jf/4u4e28BrOygRO3B64yc7IEGJuKiZzSGalPcn4tfffSv+DTnv3tx9GUe5M39vvi3/+FzSS/Tr8xPzsfUZD2mZydpWyUWpmfj17/623j37Xsoq9tpKMrTXCWiU19F+QTcee3hG7QRgKVBhFCGzhUGR+CiQtechCph5tBVkXBz4//x//Yv44znz+mvEym5XNMuSiPUk5Nl0ELSPfeSqXiTQ8VUB58KXNfok895SHND4JF0mMaayjD3VQaNAFFhUtiCxnkoRK1DY1Ml3euOr5MKvqty0o2IyDyNN3UoGyDjIhc4FZQefivlyKM07kVw+1Rkkg7gnAi4qT95BIdt+Poih8/mp+XRN+97zTZ5ehswZF+sw+9uBmkrNHJ9QBnp/XwXuvTo1ufhWAhLayor524mVKjTfx7d94Uhv/L9bluyP7QN7sF1+brjoJEmnGgr7VGOCjsVWJ03bcbAVHjZCohH2OUYwEdVNFVc7a+0lo6dgUved4KzBr9UDtgm+bb5Nt208QQZUs384BrkxQEqfAu8fV5ccQWbbZcHepZljd2c5/BnZExRiHW26USgfQCmRD8g18F3lXXL1NBPZ7xjC7/KvT347rJulWxxJtMyqQTSgJRRjJn6ivJL/NLZ7iSubRLmqUTyjDJXAz9ziN5MLGRgAsqU1zWYxW2r1rg6hjfmCi4uGH1puzPKm1NlVBxQNmlUOn7KR+WmUU5+Clt1Kvl6worGJU5xrUQtOUa0QWWR72XcdZowzpSg/tRtv23wUGHPw58i180hvaiLFRyyTAMcwBlhBoyTxrietEs7nJzTiO6WK7wHrVtk58hJcr76ywga2+274ppXdfbmxLztg+8Wp39pVPIEcYQ/h1p5LOxcDm852S7v0k9vOAFl/uM68BdPbi/MRR0lWNwxct68lDoKTV23s7cVW7s70ZqeQZnfRmeQLsQl53PNqe9+FodpZA5Q3vLqRhx0jGClbnin5WgQKVNdfu2kqnjoRrfpvKRtRo/adsfDDb2yH44tfUq+BY8pS3v7c4LCyeF3Ht7GbnQiriyBf/DgfkxOTeRmajo3cmUD9bhyre3+Lo4V7ZDPahS4b5L1yUPdfF2dUeNSg89UdTp8NTQ1InRqOUkqzQv3xA/aqCNDGBiprdNHXB1JmPSGm/mq24+A5zqD3n3nrdwc1FUQaxiEv/jkyzjDgDyD5ow6dJVR+3Cb8o3YOkU32kUXcEwZZ/onJxZW0noancBC56gTcPZfPqCc6WeMlTE6mHWk31u4HX/8B38YR8ipc+qX8x2ha/iedKzzV7nmigCNNuHhmImXOtycBNnYwLA5wojlvg4W07zpkNFxWR9rYdiWlE7S+/CQRjY6PvQmPFNPo/86dkoKACcTzzNdizjvmF7zO8eZfhnl5sbG9bpObHlAP22YiE3a4Hgl7+DZYAx1ZEgjbfRII551hMlzdb7adsuTRnTaaUvkcnPwwraXjXnRldBBfE46c7yUq9fAz7RKKV/AdaPx5B++k0YqfE8eKT64H4H91rC27evotpZ1DewdL/mVep54qXNvb3cv+fyD1x5S7jH4eAI+OabIbXEN3JJHOqbyZieaXM2cDhnxjv4kXgID38sV4DTSPpgHPVMOMHY+78SvEzTqZPJEgJb4qvPXSSNxyjJ0/GqsJ39B51JW8RBjZhQx9QAH9R+jAu2nMFdmMYAOUbbJFWE6Kt0TxBRvTtAIWx2/6t2WX6mPZRnikWMgfFxJdNIBV+mb+K5+KHMZhifoMBXO6vNOdugUMJrdwCMDf67PddT1xezMdDRqQ8m7DBZZXVvOVaMVdNCVrXZ88OEn8XJ5vUy+0d7KQG/88P23449+9624QBccraNfXg7F9sFe8hn36nIV2khdXR519+Ao4aEuqO1o5LWTFp32KXp3WaGUaWtop/a2/Fce8+TRl3H39Xfif/nxz+Pf/PVHcYI+4aqnS+Cfjnv1A1EM+AkLP/O7eC/i5cGn/6hXW1iBK/yEl/hp3anj3TwtjXQPbmcpiYfgkytQlEs+43seXZzS+eXD6dxDDmifTk5OIC+wncFnDx+RvsQ1J+eVq8qznJTyXXGBP3mUtmnSKzgBdgI7I6WhHekMWpLPqF+7Wl99OR28N59GbIsvrhJQ7ts+A8tsq7xPIafzMcujPa7EMWBnELk12oCXAdsh00aOVugn79IHackgBvFyuDIa59fYf32uhB/AbusFryZ5h+vILVMU3Z6bi7XVJd47B9dMmXuYE7rygg50ZqSo8uW8cxRuMu74pG7I2Jgj39UB4ottdqNLc3urS5uehCanrqacF/91LlFY0pUTROnEAhbqiWZnED4Tk83EOU8jh/2UJuWPqXcBc2HnJNfU7GLsHZ2gy/bEwu37mYpVlWfhzi3o1027O/HFF49p62DcWlxAJkFHtNvxEnflX65ARXOCd4H71+bu3kFOV2MSXryzvcXYuDKr7AthasxBeIhOzD30WCcqlKe+YxpnVzyZzeAQ/p+bkAIX9TylqHjgfQNvrEdZa/0624SdvFV9XtiKXe5vpD6dCAdOiBu5lxGf8rG0b/SHAWQDcZzYGOivpu663znFPq5klO5pez+uTw5jdfVVTvbpBHUSJlOdAEOdleeMdT/l7W2WANbqiL6Gdmyt6wu6iLPjwxw3W6N86erX8j/HpOiAtNOTe37v/s5P3+bTZ5N2xCdxHLlqOhn9KeKJvDUnunlWfa0EDvObl5IGeNZP+bT44x5CBiK4p4kpjgXVRGs8ZZD44USwDu724R79dcVENoV6XE2pDUE7aLvwly/YH5mMWTes11Rm8kNXlGjfmjvesfVZJyK9b3vkS04eJI/iTx3j+ExZ7QRWb+amL3xIG7j4RREBSSNyMdvg2eVXXR+kq66Es7xBPvr6a6/HnTu3E4eM7s/od95x1aCfyl/r9BDf7INy0RSnu3voXPzVa01kaQO6MaWpqa5a4MNp2vq2tdMGXxmfEQMy6ZgpBU3PaNpXfXqd46PUoyxnH7hsbm3GLnTy5MlXGj1JT9WqKcrHEqeF7ZtvvlV0NeSL/RR2+hCV4bZRX6oOdCdpHC8PJxzVxzKQVrpQH4Kv63ty4ll+m6scbmSEdr7848WL53FwtJ91L966lbI6g6EoQwTYpq3qr64aU+c16CNXyzAS13CSkr6zJ1NNKuMt377kagmecLJRnJb3r62vx7MXL6MD/A94T14mjOWr6onaXwZxiCP6TtWpcmUWeKZs0NcZF/SNcTjsHOfpSqmxpvsdFJ1QHqhcSRsCuDh54mSiPsCchED+OgFjFoFz6HR3cwUdeCvHa/7OazE2Og5PdO8uHhaujCkUnH0YUrehdHmh1G0Ap/hJNzKF6OHuVqyvPIvtw53o+c//i3967ezz5sYqgFPFQiCCrFfXdqQo7gWRdSxoZqKg0wG4X87cObMt8+k3so/GSkQivwqcxqxAl5kZTScBGMmtMFTJtlwHfxglZGKiFVPOHkEADo4zQW2Ys3nft7Z2Y56BXXrxInMZf/c771D+ZSy9XI4Ht+dislmDMNpATeEPMChXQGiz69Q6Aei/+uCTWFldAwgYbPVaTExNZbSN0d5JJAgzN+hdWl6K5eVXce/+nXj67GUyXqOJp8cbMcFzEwjlu9OjMWBedK7fe/hm9FcRCKc6szTCnR1CEeS3BNSB0JaXt2JjGwUVRvijP/kDGLHLaoGDvAPE6cWyS8MMxm/ub5mSjlaNhD6MZTdbAfhyW4RxOzdZ6utrxasXz1JhWF9fBsYRt28vRsNUCCiaOXvEQCQjo7wqiraEL8FpkOZn73Dsb++moeWGQYNDRXnqAV4uIazURtLQctwTtiCss5oilTgO0BhDmAeKpA7Izc3d+PyzR+nwVdF03CWMIfo7P78QM+4pAPxMpzA+Vs30FfUqBkwFRL5EuMEME78GTc8kIy+4JCNIR1rSOoKVNsnUzFcn71cIcYEyVKYGKN/Zb3H2JPvej5Hq2PjddxOXqeuKthtcqnOic9pJ5c7UEqcIoREYrumlLk6vYgsl4if/4SdxsL0XC7MofNDHxtY2BjTECufa4frRUScNJGGlAVI2EdJAw8ABBtfUb4R4CkoIXYe/TMAI/m1wfKJRiz/67fdjugUTHumPo9ODqE/CoKCLfpkh9KQQkeBliOm4BCYKkJyY4bppfHrBSyNlM6qBtlWm7kbfMMyXsXY54NnBJrAFDqbVwMgQxlcQygUKzbkO8z2UvY3NGOL6JfUMAIf+aegEoWUEzAACRJ4gz7jAgDHyyDz8nZ2DWHmxGnsb2/HuG29g0CigzBe2yZhAQwiQ/pFRlNYaZSiAqZpxePLVk2ijjJ5rYIFzd+/eT7gYddkVpOby17hLhs/vx599SguuYvHBw6ig0BlpsoNSoANuYmY2rqG/Peiu1TQVCjxHxyK42lupcw8YUt+ZM+vg8Bkw6gU+CqCjgzZCAeEPnTq5VBnVsY/SlMJB2PbGT/7yL2NhYSH+/P/zz2NuYRRldSgWbk3AM4diH9gdth3XWxhwk8EIxF//9M9icqoBjqzSHw3KMwy53ni5dBT377bitXsLXHeJJ0J+bAoe1UapvR+ffvrL+L3feRd630KxgPYQTAd7CBKMUCeMRHyjZtqH8mUjNKsoAOatE4dLpFp2EIApCM3bpyLx73/2cSyvbeemWEb3m4Mzo33gLTmLDU8Tth72txxSmb8VXqaIOE7e7X35vEqKxwjjpjLnId/J+3yXr6q4fFMezbp5R5mgQzAnIhFSEkjKED5Vhj0tJOkempGvJO7wrg5v+bP38uB6t04fs21eTAF9U1+3L913bt78+vj2c3K85H0clvv3TmSfOOnztrekZimHbdQQ9V2b4DO+46dPWYO8KGF+U4bfhdm3D/tb7heF3DYLf0vIMeov/ZMf2Ex5QFZw05TkReC7+KCj50yjE3pwnFUS5Zty2OJs0QjVoaVDH9nBUFiuDkH5lunxLI9m5lg6UTkNrelodz8WDWQd0RqqttN3aQGAsyW8xPj63T7ZZmWaMNDw0Dliyh9hlqCwnlTuzE9Y4e0CI5VDDZsCh4FyHV66u4Mxy2dpO1XxnyCwrfLiElEBLwTfjc5UF7FZOcKUZRSZ8jKNc45jjE+vJ27zu4w5deXzvCdvpPAuzMVRjXhhraNQfDhFOdcYygj3hLLmKEciBO/D23zffmVd1uP3FKy0O+V2gYV1euTI825Gn3CtlFGezwIYv9JuTtpX/mg1PMFnLdAx1wlmX0VB+/btAzDmGKnkWk6OBbCzbTnxyf0L6RJcsk7b6dHFs6R7+4cu0+2bho64JX4Iw4zg5E/46mh1kjWdQ8DIboib2VZhTFtsoRHzruhzEn18DFnCxV50lQq6xfTEOHwk4gCj2E34nrkP0xF89thVHJZr2weQX2eMP3xLJKEtuxjYIxh75iNW8XYlXa4kBPdM7WJEtY4a8aZimg7lYcKeVopvTlDRX2lEeIp3Tri4atIINh2Cd+anY9hdWsCxcfRb0zb6zm//zm+nQ/YcPFG3UR/bXF/N6N/d7R2RISdopCtXsNCFNLRmphdzTNStd/f20jBURzPwQLzTgaNxpMNfw0ujWBp4tbQC3zZX605G+elI1kHjGO3QJmWEOGwKv7m5WXS1udg5OI6v0IGXken76AgdmtFG11OvAUOAg1Hxu187HBks+q5+UCaOxC0dt8JRHVMd2foy6AMY5qoY+uV3V3jo7P8Hf/jHsbO5IRMNN4VWbumYdMD3jVDmXWFi1Jy2Qq7+YqysLyfqkfvq3vbPsdDRKrwG1MOgA9Mi5vBxKi+P04FdnFfyHyOhNZxc7i7e7aHD65hxMtJ2ek8sTR5I+TpjtB/SAG5N5AS7GycmzlOvhnrmpU4cxDDdP2JcZhi3kkZH55llCRffEWfWMJpT56U/2kcetlGeKg3u7Gxn34WzeqQbNmtPibfWP0q/jHA+dMICUhJXkifSfk/ftR8ff/xx9kGng4aoqaHUVb3nme2nvCEnGeTntNHoPttpBLM5eMUb+YFj+u6779GX4ozLlVCWQd22S/6pI1Ec0/lngJQM5BS92w0TczIVGtGQcem6fN50m248Kh2obwo/4WR5ecJj1BVNMaLBrNPOvtoeYeXEgeOaejPliSfCTzkh7hkwoz043iy5fV0FcgD+CLRqo0VfykQFVRYZqjF/eJCOytwUzxHgnxMi7qvW1EkiToKzVWCgTANt0iZ7/cG95AEGnVyKn5Tpd3H6ElnWObuOL9Gft3cP4snT5wkvpdjbr92PyfpQ/O77DzKQp4Lu3IMODTPKwKDLM9NqYqeha+uc7FFfgu5yNbE4RF+ctHDFrLDQ4W/6lA8/+jB+9Ps/wn5sxvraZqxi89YaU/HZq534f/6bv4gjxPQF9s/lFXILnmBfXX0j/pQxEN9u5CO/hZGwkLB8pvgOSuBaF+88Mrjh5ne5xov80ynikXiPXLBsj5Qn9Mff3uvqUdYp7rpPi/gmz3ISyvGUn6a8RsBlHcJShYaK5JHaZOrClpPymzuubJE/al/5StYL3OTr6rs6q33fDW1v3b4V4+MTiVOfffZJ0r7BDkYMe2hTZvuFCzZwpsLktzKMHnLZSQknknQYnUQNm7iGvdQ/oLxzk1ufo95OJ5oGa1VbMVQd52xm9OYF9ixWHjoavEWdD1jnhCrwoSLo7iQnKJUpZ0ftOGkfZmDl3vZGPH38OAO03BzePTlyXwfkV3V0TDBBowfwl63UaeRa4n/up2LbGRdTQEkjwrXsbQCOY287aTA5OZ00YyopeaL41hqfQpaeJkxPwEn9OgZUdHUr6VUb5BydanUTPjDWipn5ReBh+1qxvXeUewDMLs6mnKsM1cqEH7CxDfIsV7asry0nbpjPXnzQAahd/eD+PcbvCFpBLpx0ctWaq/rkNdrh+9jfOvDd1FPZ2QBOAqLhZte0Tf53dAg9oxuIJzr3bHO1UkPdKvqWwazii1HHws2xdmJTR744Ki66Cbp44qo48Vjc8x3TDzrB7IogU0ZdXvZGG5ly4icqln0/NQNE5zC2Gb+Z6SlgOwafH4nn8ImN1dWYwgaG1cTJwU5c09cLnleOZPuuzuICHrG3s8G5mSsH1UQzdaX4ySDYni69OcaOu+OTY8yfn55pM+Rz6oP877vqaN7nqrQln3ZCQnx0Iix9fPSzS8d+ihc+7ySb+x3qTK3VTUMCfwS+birrpPkBesn62np+b7cPMmLb8lJ+YO+qZ0r/tp8GJl/X2W/Z2+b7h8bVf3K1WN53RZlwPsy2GNWvY9o6xSlXo1imK9HEH+uSL9jnPepWbipXlIX6SNORnzaMKwfOc3JNOaKMFP9zogPZVXRn5J9+EmTH4q3F+P4PfpCTC0afCxNpwcAJ8cJ6rM96E4+3ttAXqrS3pLUz0Ek8d9JKfqVenQEjDEhOjp+XPU7Gx5vg7wj6iBM+18iJBmN1BgzMne9mu+6pUgPHDvP+8jK63ssXSaPe95Q/SGNulO1hIFSmR6NtBizwYq72E8cNWpC36ntQL1UPdVJIPefVi5e0uQTMKeOdDN/dO8gMHvLSDJxAHzd1uBN0q2srGbzhZIB2nHBx1YiHk1z+dsw8HMdjcElaG20UH5z6yTHwTpsEIWy6Na9Lq+KfsM49aeFnrl47Om7nHqv76EzuFaus72Y2Sce/cgsOYFpQM0Ckn4T3tCsyFTdj4CTlMXhQ9uV0ghT5Ie5RiPaU2RX0Obqi1tTuwuECOvcZ/c+m1NNfvORGv1vrtHk4Fu68Ho36OPe1g63TVe3QtLSdOmHBnTwYT5QmG5z0rb6wC8/Y31uP40t0n7fefe9PZZbm65RIJWKXPJmvSGGtUiURG92WihOdcnbcrptD2Jkpo1CcoRbh5R4Sm0LOh3g1mYSOHJfNjE9OxNzMbMwvLMbtO3dg7HMZ1bXAd5nrk6fP4tmLF/Hy1auMPNGIOUVROTCSgXLaCC4RWQNeRcmNY13u6AzSEUxO5qPy7DK6PRibm24egBzmQJu7dTsWbt+JRstIenNqY9TxnHlNd1Bc1zfXEChnMKmjuL0wL0tMZusSYB3LmV/u5dNUMhcX5mJu/lZGxSvw3Mjn+Pg0ZyLNKWcE1gCMfAyhYUR2ozHOAA/Ed37zu4yx2At0YcQyFiMt2jIXkRgDykhBmYpwNpqpg5H61ZPn8cFHn8UvPvwkPv3yafzi5x9mpIGTJN28VNPAVkVfQ0ijS0eJBrIOgrMzEPWwA/xQaE5NBYIiwG8dqgpykUPGnk6aXhCJPzf+ue6BWQ7AWPvNSQnMzjFGNvfjs0cv4me//DR++re/jr/+6S/iyyfPEFj7uXnX9NxM3Lm7EG+8cS/eee/N+M77b8e733k97t6bj/t3ZzF2xlBVUHivEYRutphpmDQQIaJrvlxr1BQCcuMZ0+uIf9AWR4qiZOISvJfMr+9VjQOV/4wK9Cm9GfYKJiihQw0FJ52E4IsMOw12CFejyxRI6eAFdqZPgDrj2fOX8eEHHzK214xhC+X6EqbjJijQQP8gyvkeRiQMuH84dg5P4leffhWvVvdi7xiGi436ZHkznq1ux9puO/aQ3sube/EK43kXo1nlZoXfF+f9sb2xEw/AuTfu340LDKBzjOeeQZgU+GOaA3uiUNJxqaBS8ZbIAUEavCmYabLNNlLf5Y69g6aCGkM2YBgqYNFC+ylT4dR/jFFwyHt7nTh8tR5njOkw5Zua6xhcPIOpDMB4R1AuBpvFuDDFg2p/n0LO/lN/r0aUOX0xYi/Bq3Nw2SVVFxgf5xcncQKtuMzWVAM9wOj0UscObEtjTQcHNH55An3BMCswUelFwajQld6lBUfZNucEIMzQjbOdyboGJ5CWibtGsshrGuONqLYauTKnkgyZMsQPaOEKOLhk8KJzkMZeKmnUqdNjCLw3OmIEgWTeYQ3/XE1g/eCRDmuf/ezzzxFIzXi6/ChGmv0xWAcfzvajDwXX1QUHR84Wd+LRYwTn+mps7R/G2t5hnNBfN4A2mmvGzYTPOvHag/GYGEM5hdGbo7K/pxYba0cZpbS5sRIP7i3STjd9cuJOYQ7/hd8o3BVeKs/SyfT0PEJxGiWoRIsoZHV6KHzdHCd5MzjihjrXjIGCzGWgSXT004kjgC2pMFYile4MlTx+87PQUTmSL4B7XYXVQ1pQ6GjwpPDhevfTN5ULF7Sr+/y3D40/xygVRei3KKDWTU2MlQX42+uWlbII/NMJIh2UVS1F2fSdnLyiPHEu67s5szz7eHMkvXA9u+unz9187x6WapEeWSY/cmIxP4ux4pH1CiMu5Ne8mLeyDIsUn/JXtkF8ztvZh6+fz/eRuVkX5827+YAF50Me2TJelmcKi+LQyjbZF5+4qcfyHR8jHtIY5r5R5EbU2yRPv4sC6Xjnt5NzUE4YNavSntHwOiigB501Llt1xdjs1ERsrK/k2OTGzJRLdemITSN8CF7FNcv2XYrK53JFEBX1ImesG+5M5fZZnBInhBP8yfZzqoPIux1rx98VcJaX73KazsF3LHeEe7ah1EnfuWZ0rxOGfl7Dj/rA3cynTtm+Z+5Fl3prNJsWxiXRXjPSwiXPQk+HptHZ1mfEhQYTXDifc6NodW3h1gucc1+I7m/KsBxXsjmnln1PfYx6B6mH9uZG1Fhr5b6O7dLHIZ4b6FNB5Vm+e9133BcCEuB5DQtYINeGh+h7P2M24ESKcOjFMC4rHVxdaNnudZAbQw7DP9xLgucq3HffierIAM/yDs+aIrHmXhLVgWigcDZq5o40RQmfFcvwHQy0qvmPh/J7hbItJ/em8JNztK5+iPJfNYcr3zVYRs1lOpLX3cDazavHkTNuUj0B33bfCDfAHm+Ncq/K9XpOHLtJtvXU+S583echo4ErOhYHUmZi9qFLwvvQo5Q3OhFG4NkahtKfy5w1DDRE1JOm4LMazWPUbV2e9XolneE5NtThhtyZPpI2GvHkvVGjovjUQeqG0kazZXSw9AIiuBxX40vn3xiGDkpDRs07Yase8/DB/dQ7jHgy/YbGl3qguC2/TkcVvdEJK8VrXBVDxtQs5mF280Fxy6CSU3gxeAm++54rpdQHdJ5mChW+6zQ2B6pRvso8ZUTuwUQt8nGd6erN1u/yc3WoCwTBPjLCyHOdXRub2+jinWzD2Rn6Gs/q9NQg1364dlJkBFkKTJRP3tcgsfx9jDp5kvqLuigkB33DkZQLnPbRyNgpjL57t++mUS/vdyLJyRUj2N1Q1tUJ6TznBXme+oBtk2mkMxZdXgdXygTrsVLoWlnEf/m+FzXwfV+j3wklvxvZLf9Rx0+nL8aiMX7yq+J095lSd8oITiO77KdRpKYeUH4JQ0dPeetp33QiFuPYqHRldl86pOTdLoVXlnnPcXRMNbLb2CDCO/cl4HlLzX4xxo65vM00Ek5UUjh60SG6wxp2x3Het6GucBL3jXZWbjnpYzus37atra7xmDzNIjB4gZ/4d2jEIOPmhrHd1QQ68XRmpC6CrjQ5NZXwcPX1zOxsRuolnQEa31Wup8yn/EzDCAx1WtlWA3EuGE9TIGyho9h2IyWlB/tqWdpwOoHU8y2vTORiNVBWRklStvDQoEaaZfsdF/vW1T1SJgJTny144ITKzQSp8kKmzWEflGunpm207dCSBKVdq8NGO8F+pS2sEKMuYeJFJwXN0YuUilF0uLPOYRi4MwpPMqDJledN+F0Ffo6ln6uue+AH7o0hjMzt22hOYtM9yUk1pcrq6mrK4anxZsyjf/v8wswUdtIl+ivF9AygV5pa7wreLy4hoRhfJ05tuzB0okMNQF1NOjHVrmPL27GAnbF4ayHxzzSQOrJdET6AvbCDTfAlNo8wNSJe/FVnMEDPPgtb5b3fJS8/8/e3zhyHm/GSLrtRuOVTfg1/9eS3Y+wYWk7aVHTAd/ytHWY5wrz7mRPzfHo6fvJeadMTcJZxTz6Tw5N04IfRxvxIGpPX5uo5/qxHGjPyt+hxXis4JH0b/SnOOOEqDchvDEB0jPbR94047/KyoqdQFzjThY8bj3okz/DgWfvIbdruqq2BmDCVhTTcPkxYDw+OpI3unoNOxoxU3TAb2/uMZ7CVDGLUd2HAg5MR0rk+f1c/lU2ZndCEnuHfjmDuFQOeui+auot+G+nXlBrZXwAnLA2EkL69PjkxmY5xnZYGrkkL8iieLnTFaVS/Y+nKprFmK+2s4ty6yuCSPWzCTI0mj6fN8p8CY/UfV9SY0sY9ENHfaPude/djem4+yzbITifaMf09Af4deNru4UG0qEv5poyQ1zkOX37xBWW0E/8dV/mF/MM94Jy8V05pm8zNzmH3uNJlKFrN8eSLi7fuiMT0bySdjiXTQpM2io/gJbxOnBFOTrbnxCf9cCK54FBJQWJbjBjWj2AwoYfvO4EgbjqpJB5J89JC4itlFrSA6sV72uAkQmDjmarD8eRG0qHBNi33+aPd5t82GM4JGlNTV3Vk0sbdrU3GSocissc2ga/6kHJ/An47zhkASX3f8MjSrq6OrQ3Bj+Rn4moO1s3h2OX43VxWFtl+T8dT/UPcT52E/npNHmM5ymNtV53B8idh5+S/coiakg7Sp5P1GK0+lu0yclz9xwk8q3XFqc/JN/zt5Jj9KKtqdexrT5aAltSLuKf/0U/bJ67lONCGLp8x2ER72rZaprzFMhy/Yl+Bh4ytz9txHezqUMrgLs/zPet2bOUrOebUq6wQTuKHfbSD4sTiIrY9ZShDs/3QnXhvPaY2MvLedpiOZh0c1wZzpal4bZtcbapOJFztp6s7nSD39zV1CGPbYCqgTXi7k1T6WQ1eUZ+RbtVBskEc0oyTM7dv30bvhEfTrtxng3dyyClU+qWCpOm0v2mz9/Wnac+oK+QqvIS3Y1N0OOnCCQvhNTU5me0VNpbrhv/KAnXFLtwsQ4e/Mt/mdfmZsHDFpfqK/MJxFEauarD9BY76ItC9x1rYEi3kK/wQujIttDLRe+KgdWd98Gc3tt7b3eH5sZiZlOcWO0F9Xtkp/smXncTQHjYziTxVXVNelBPY9Ee42ufsPzjccw2seUb7TlvR/TSdcDQQyuAYJyzFAWWYdrLn+Vk7g1/P3FeOuirgpf2XR9nHtPv9H9Tyd1feeqp7dm0H/WXawk70ukn56QV9eP3NN/6U+4lMCvz9PR3Vx3TSSGuNaRp6reErYDQKFdJliWxZtqPzKecK48joIgbIvKlGYxjFPz09GfcfPshzGqVQQj3h3jpK3qOvvor1rR2MkA4IuRsHKIPOMimenVU3r7+d8rfLT1zqNkAH9g4OUAScwbnAGKulgSnAhjFMVdzssMvlm2ONNHaMQNkFgLu72zA+ZwcxCHRbYoQP9ztL6wy0s3oogwgmZ3vu3b0dqxvr8fz5C66dJhIYhW5an8W5SYRhK44YyF3avs+AMSJRaWG0zs9Hy3x+szNpAGgI7e214/DApbOduHVrDoJVMBkdi7GC8OkcHuUMvUtaVYh3NzdTkfjglx/Ef/i3fxE//aufxuqr5UyX9PYbbyVTe/78GQxjNh48uEtbYPoiosQoKsAYNSIkjL2DXfpzs+RX3gOzBBfpq4IEomEcjaQwB+ClW5j2OmuFIOoXwSpx0L6M50vb8asPv4wf/+XfxF/85Ofx5ePnsbmNUQrzNrfrAn26fXcRYT0fb75zP957/w3aeS8WFyZjbm4cw50xqqm4wcxAvpPjo4BNoIChKPfAOMG9q4xWRmD08Rz45QwlfLKctJcBY1x1zg9EH8xBJVxm5E0VOTdVlVm6oQ9iLAnnCviiNYS53p2gUYhImJKDRO/kAF/ylHkYsTZYw+iSICjlb37yN/HLX/8aBQnmCnzczRyeRjs0QgczmlzGKCG6vPLwBANpbDrq47MxNDoeT5bBn/WtWNnay8idFoyuDgNycmBiajrGWhMwNxXgWtRQpu6CV/fvzNO6sxiuA4cKijJM3ygzlScjEPqoz6V75nmV2NPpL6EDN5maisFAP4w6TwRGKgIwByNz9w8DIoujJ8/j6MVKxA4GA7gZh52o8l5PZSg0vV2SNNxsxijKUe8I78PEITzwAnqnDgWk05in27uxv7YRVxgLl5SvkAfSMY6BM6BSBK26YqLeaka/YxZG38kYdVS5LPQo9ndgbPAaNyZ2hU+jWQfnDuhHYVy9AyjjCjLGcAV63ISGB1Gwq02UshlgqJMbZXmAa+bYN94KyREXJzBRaDKVGA12rmdUxikGJWOoUO6H6R+2T2JpaT3GUJx0WMAxYbjQM3WLI87KKpicme0u0565tRhrW/uxurkNrPri8Pg6Xrzajc++XI8PPngF73PVA8bB2SH35RfjMd0ciib8MJ0+qOB78KF7t6edV4vTNrgJTE5om7lWJ53p5v4chp4RWiAkXRhhXIdh4E7IDvB7EH40FhMYihWU8R345+b6OkqOeQ6Pw0lS8UIHROYpBaMP4Qc6wFRmDw9Q/hFYPcBX5QB5zfM5NPnF550o9l5yYK4VwVIMSGktDRouKJT8XqKRi+DpXlNtdMmiqUHyZcfH//O74AYf+OrzRjR52doVmLmaJ+v2SVvkZBV8HrmjslEit7LF3ILeeURlh5HKMkv7ZBGKSN8vR7duP7sKbPf0+Oa7BfIv+cHNwdfko5b5reez3dRne5SH4g09S97Qrc+j+05GhORn/uQ6feVed0Moy8lyecAn87cPWn95IcfGsVDpEc89fc4idWwYxWhEqtULZjmfbfKk+pTpWRhl5Xdr4sNvmU6BPsgvfc/x0HBw9dUFOKYz0fzDOmp01CXI7TunZcFVE6d08ujIt/6sB+KjWRzCybqK8ZuKyk1bbJuny4ATP/ieaYL45Ha2z1RaFWjYSGgjRpWfOul5LPHU/vtgUcCKYm55F/AojSGdO9btYKoYpXwwwIFnc+UXv5UHOTlhG4CF9abTiXeNnJI/ZaPsPGeBuY5IJ+ptM/jKI461371mW/iP8yKvOxEQKIWmr5NLOfngNaRf+U7V1mcTsnw+xfDu5Ia+BH/nNVqR4sx3vHdzOgGh4mkggZtW9/EJGVEGn7a3z7JsY9FBsu3cpxvwD+71OzHhZAP3KDtTUAw66QAtOgFBJ7N/2V9kKO97LTeTpjCfK8/qCAeelJsTF9yznpxc4bdtsgzQjPp6Sx3D0nt/Tk6YgsDNbmHw2U8nUtxEzeXNXnMFoalIXEWnAWf6Qp3y9dpwpgFq1GrwPicVmlnOxHgj7znpMDY6jJ5iZG4fdfdElfvubeRpWr56Ff7Nc02+N+qV1DmdKHByoOqESKMaFYM7dPRRpvjlpMlYfThuzU3A992kW+dIf0zNjMMPkXko/LkCgrEz77KTskZLZSQzfLvkom9z9woDxCh8xgz8c9NvjQQ3LCwrNHt4v6xmNKhGHJUGXDnQdSr7nvqCBqf8KXMn6xBRBjjm6DjqIhroEo4RjRvIZmWE+wWZRsYIzn3pPfmyk0fo8uivAzm55Iak6mXoD7TtuGPKB1ct6Fyjn9CZ5UpDGnspP7wCYssfQWfgdAtZuZDRb/Icg1Ukfp3QRoc6kaODxnQNGvM6JnRkGOkuXzCKzi868+SDyiPp3gjcsjybUqkveSYy3khM68iITOwF30sD0/7S77L5cAkeKg5Eo8WhEfGYdsyj62d0IDqWZerI1FEvz7FM0xPp0NCg17gW/uPofD6nwS9M7LsBMvkbmOhQ1+FkzndT4rSxGZx8QaKkcWhZjqs8xk9hroNFR50TFfLDnHRA5jumuYEu7W+YwhBic/WpEXLydW0M98Kxb8JNOBk1px7nNcdHnWELu3DbXMeMtbnJTb2gfqOBbvtsk++a19d0DDoVjQYUB09O3NPhOoM0xCxYBwOlvCqnDhRlejqZuKfOph7o5JM2gPAxSlyjWvkm3tt35ZE0Jo6Vw8kXjehSZlfOij+p61OORzpj+KpuILy0G0vknbR446jgXfFFJ4XPd1MsuELFYJCSp1nniKmejNaFv6CTXBvAcXch5iZHY3xsJPfruHNrPnmwPNl2u7ebaUXsi8Ffm7sHaTc8ebmSO22tYS9srK5Fc7Qed+ZnY1QbG8BNNcfSwbm6sRNHp8D9+DSWl15GC9vK/aWUweo+yiE/nXgxxVRGANInbZjuapLiRCmTRiU47jj6hCe8Y237ID7HvqMUVXzBZ5HZX2VxdyVXylhp1+/8L3zS0cCnp+V7aF8Ka504Os/U8cRDf3vd00PnlKsO00mlQ5/v0rr2nnjcdfhnOdyTj6VuQOOyHNqQsp/v9rfbFvG86KJahcpFnWrqOWAl46xUt4u+Z/vUpbqHzjOdg+lkSWBIJjwtrQBv999wUk5eJE+1TPmAbenin/9nLbaFOnLiiGar57VajcTVUWhG+13Z6zO1Sg2bfir15tMzLJc+NykH3xj3Wg1+03ADdX0h8BF4tgFWbvRr/5ycFV9zzxjq7BE/4RHyDx3B6kzpJ6Aug37SOQZcE+85pQH5rz4g++5pVwyOUmbYD/mQ9FavNYAZthjtN12zcsvoe1N8uDeg+4fphNQZre3uip19eA+9BOdOHXTKP41qo0x4HdHH3X0D3XpzlZQr57U5J51MpA+Oey/DYPlOPDhmRn3rpGsjB+yXq7VevnwZq9DQNDa2MOgcdXLicmd7J3a395JnyoOdDDFXvhM9rhBWoW4DEzNAGFktPbgJ8NdRuTyiHJLXqW86aSJuCS/lprgjHJXFfio3hFnR59GNKE//mb/FqcQJ6EE93WsZ3AmcpMmCM0UvlheJfabzc5NtN2L2GaWwrNt0x+LfCP13D0zEMXzJFDY1eP0u7TSlWYc2lclXhHRipfU7uNJo4RvSTCFdT8fYv//06Oq99sF35W0UXsriRWGu/1C6kF4NOC16hUexSeWr2ndOjkgjOmPlS07kesHxzQ1w+Z2rPhkb8cjySsqpMonrfgi2W/ja0tLuMgHjM17wvnRmX86AX2m3Tlv4C3IyJxy1y4Gp7dGutB4Azyd6J7hziEyTByk/bbv9NhhDJ33uzUJfbI+nzmplovhpe5RZ0rzvixM68ufn5/Ke/MLDug0iVf6KU92ynAwxAMNgbNsmTmrv63+SttQX1tbWwVsd/+h4lFUbNVigkzQjjzLtqiux1zY2KNONbIv+4MoK9Rnx17ZYn7Cy3VNTBuVOJz25ksQ2KV+lmdW11aQR0+ksryyjH2zCLw4zuFC8Nw9/4rw4zXvKGe03x9dxyKAA/6jH3+5LIm2Uug1AuYD+dtJXaHot2+VEgvgsjetTFf4Zfc9YiiuOhfI693ilPjMo6Mc0Rb0ZO4SNE3pO2krquToDvcp7TmS4StZAHVfhqTO3gLmppGanZ6BL+FTHtGOH2R/93k3sCJ9xhbqyoARUgu/cTzpSXkIT6uTydX1L2njajWmXYbgVPR2eggxJGYNdJp0eYs8YeODKEfep0meu7qrcMsWyuFZkYWmLMEv7H3y3b6aQdTVZGHB76sbDR8jy8+h7cO/enzooOXPUQZGn0Yo/cwEN9qpoQFwSBIru9YXGp8SKAQaQjGgx0iajpcaa0WKQnTGWGRvtYZTuxMRYIuRf/uVfxZdfPornr17GBshxyDVKSwbqLLZl69CT6fq8A54NhxiuAVAFY6s11YL+TLdzEa+99jrIchWzMyrPgSIzAqCOMQwOEyCjNRg67XRZmsx3olWN2wsT8eBOSfszbKRdn45+o2QxzgD6ztZO7O262ehVvPbGg3S8OWGgwvbGgzvx7ttvUsZMRs4NDKFgwGia5o2qINRU7iEaZ9E0kDRwTg7aOUu3/GINQqBcBuzO3dvp5EwjjwEWkVQOUnlgkLc31nLSxagbZ5Jd+v07v/39+P7734nX799JY3RyfDR+70c/ijffekjfjV6+TKPPZSkaLE6Y5Kwf/DUd+RrQIJpMGfpKpNKIMY/pCMRs5Pf5NYzobADiOo1Hj17FL3/1Rfz8V5/ET3/5q/j4889jcx+h4XLUN1+PB6/fj9t3FuP+/Vvx5ju345337sXrb9yJh6/djun5qWyTG8VcnoP8VCjzcNMTGecQBmoiuQJC5yoIKqFcXmPco8Sg6aezvQ8NVyGn81pnkNxIApdJSOByT4YslRMRxbp0RPk9ozjApWsM6itOxGcSjwaDRG/k2bWGG21y9jzz/vNeTiY4aUDjzNmmgnjr4T0YgFEx4BHGrYIrGaRLEmEqErH7PUB+cXJBPwfq+X1jdy+evHoVF7TdSYncdIh+j0+MJ/OXjmQYGmn7KGj9tPPhrRnwuYHCdBQ9wzADYHUNYmoA1TH+6Ew6q4SnDk9TRgjGYtz0p0AEMPQFYXiKUtY+j5PNnTjbgybA690nKPEr63G4vIqGcBJjKJXCzLEYrg9Hr5MstN29EfpRzPrHYNoIFkQxNEF7gM81tHd+dBJbK6uxu7QSveB5D7jnCpkWitcUBnBdZQyBVozQk5zYGOB3bh6qYnKpcoLxetpOQWXubZ2Lw0ZpQue9aiv0ZWt/J9Z3NmMPZjg0hqECLU7OTMXM3HQ0JycSPoO0MydtVKo01oG3TH7QyYUr6Ao+optUwZLRB8j/zGML5M6g848/+zL+3Y//Mu7evcs4GWk1mmBUuKURLDdm3HzXVSYuATW3468//jxe0n9zSkovy8sIp5M+2jWTDiAn+hbnbqVhOD89G0OUc7KHInEBT+JTeBnduruD4U3ZTmDAUGLx1gN4rzjqSKLYNsah9zlgRNnNcXARRb93kNbTPtBcvqMC6Oy0gl38VvHppntyPC3IpWgH++04gA4mxydROFC8UWAyZzTCk+FIISU/tvIr6CvRKUkPnBKzFGJeS1opBpyCJumSG+mQzQc0bIsx53GqwnajSOR9/qmceqjMSgvFICvXNLbtQy5Lpj0qjypDHvKOboSBCoUP+Cz/OCwbvmCbKdO6UungTtcYy6f4/LotHKXkcnSv5WFx33qufAcuACYFa17zN+VTp0q7bbFPypC8d1NcKqM3ZaUhWi7mPY9iinLcfAgL3/EodZR+lt+Ok+ZAUbhtns6t7AnXKf6mrnw8lQPz6tuYnLyXB/Ln0mJXQji60raPi4viiojgs1oZ9lXnWI6B7edJV4/56aSje0kI3+QPPC8uGRigHuGhcq9iku3Kmi1bmVQaaFvFHbuXpXs9qypl2k5lR4HBTRt5zzSCiLZcpWJZGRlE5WVypltG+Z74wG/zSFpI1pzleRbno3jsb99xLK1HmFmn17qTRrZLfmJki/jI7ZvxNsgARQueY/vEA2EkEJ1EsB7H1WvZf7/bPsq1H8IrnRN5vbyvUpf18ZyfKbtsEEeXXjy8lhMz9vPmWT/9rQz2uxMX8secjPEZ2qwiSs9S/nnNVTxQHs8LR9vIfT5VXi1HRVWdJScFbn5/u0z1KFuVRqW0B5PKVvIdIOT1TInmszxMMZzCvtC2ugof4Ixl6tDjpC25pwMF2Z9sA78tZ3gEPOO6svAchdaVmeY77u/VsK5F3QlzCszNP6nLpcTCwVSLrj7p6ZVPWr79us4JBicw+KB/6JXohm76bIo837NdOuxts1F+ORFRL4YqLCzv1yoGwbisvxMn7YOYmWgAPzdUH03nfV9/T4y16uCPeKOS7gRTMRYcJ/GkMmSkuY6DodTJTVWXjmMMOMfG6CKNATAuVxXogNDhnmlKxAv4wtbOdhpCHhpqGpMZnV8fpbxukACN4FNnswqjuv0FvNrUJOcOIaN3hmzW6eIeTwfoK26mZ3ttt9H8x9oN8HjxXie/QSbpIGfMNXx17CTPlH/wT35iIJE8QzlhfaL0wsx8tDAstUWM7Ndxbb9M56kO1GiVTXnVd5QNJfrvPB1IW5ubjHtx1upQ0aAWx8RNDSGjMXUoZH+pTDpSR3dCRf3SCG0eB4bAnbLdfNhUVfaR17ONpR/X6XzQMa8jTF3CgA9tnuRV0kLiMTTHWaLndCZfpvHoREjX4aljM/UMyvI9x8NIMg8dCuK6qw88TFUlry9OjOLQFsbJp7Of0Adn6pYaueibGtASh8Eb1itMLO/Vy5dp4GfADO/YRttA9zOYIR0Q9NMy7bcOB+/lQXm5KSZAMcraunNyR12YMozgk8OJF/52clEdPeFIuTohc58P6C1xEFoX/rkq7UYGyEHyO9/sxzd82/KkfWxSyrBuHcHKQidTjCq2j6bnEVZlDJQLwIEyhKfjbZ91GjjZIH1Id9pPBs64CsF7OtOty377jOMirbpnm/xH/c2JAldQT6LHj9eqcf/2XLxxbxH84x2zkILDjper5JVfriDXLrs466DDAFvafYku9+jZUuy2KR+bRHwwrdB3332Hsu7EzvZm6oNj0JzOSleSjzYnYmV9K/7Dj/88XscuNVWH9GAAlzaxcvBg/xB9WqfOQMJCmtABZ8ok9cRtbPAcY/iVjl0Do7R3948v4pMvH9MW2kf7+/sYY2gXjsLYF5nke8k7+O54+d1T/upnPirsfQZYdz/tm5++5zXfzWdl4F8jmEPln+Mljy54nXLz5ref4r+BeVZHaYWO+a6zJQc720h7eV751q1MfMhxpU7QM2HimGTktXoOn9JCOl94U/y3rcIgP6m7yF/pnPFiHL1u+V7X8aeelH1m3DK/M7elsZEh+A/1K3ucLCsTXsgw6NRVF+KXeeblK6aVkVdV0NOHhusxPjkbs/O3c3W5Y2I6XdMJph7K6cRkRzuJOpXBRnm7ekb+Z2SqTmA3h23UXZ1WRecv+zXolLQt6ZCjXdrI0qW8xXaIv+K+AYaeXXjkGAwM8xuYQds6w+cXF5KnOQGovSuMdKTqIBeu6lKpo/GuDkT1K1cqnF70xM5eO46xn6fn7mDj3YqRWgX8xfYE3/WNmP4uI3IpRxngoWN0aWkpJ3uVkfJM5YWfOhTlhdJy0jrjaZCq/GRn1w3p2xms5wpAZZ9+qxIZ3perGpxoorn0VX5XNlbXuep18SR1JfDEsRZ3HHthaQpd4SOc/O0hDG2XOCsvExbiZXdyycm2xFnxDaHrWIojjp3vmpZY+ed9y3Zlmis4LF9U7ECzBrKOqBOhJxgI00HvcINmfT0Gliqj/aQzlOLEQ6HFdKbnmNpX/kusL9/tEzXyKy+UTw7r9LIyS74gPeV73BA+ObHGNWGn0zVX7+VLhaalLXUZA1LFQRCCMRsp8OFP28G2FR5e+myFTibLi51Isv3KiBTnXRkIP86UdMDF9DQePudv7Q8bnpPUnLZDPPF0ZYqT9MJBWWAaKun1pslZp3KzwKm0xz5bl+1LnggsEmfACfFS2lfOZ7op5SD35WraQk7Sm3rP5/Wf+rwpfnxeGNhe60oex6c8jWrA00Hea8bo6Fjit80TrlvbbgrOD2AmDivDEx7gfU7AAX8j/PWtmjbM/aKEmWlu9sFr6csVPK6yc2WmE2jiqOMnDMRT6Ua7UEkg/q2vr+fYCRuqAqam8t5Nn69lec2+ir/SnuPpilTf8cyVGIy5aR5NkWPqIXHR9wouGRgMHdDxnd2yX4M6gHsPWJY6iv7nrixQB7Mtbgatw19dUz3ISRAnbXPiEZ02eTY6m/69zAIif3HcgZN5/bUjnMDRP+W4qVs7Uehqp1quTB6lHdAsY6YO7LjIg+XjqSOIY/TDAcn00/RGB7+/pTv7l2ndeEYdymPICavEd/ku5eqgp2zto4mpWfDBwHb1Z+QxOK5cSMc/7RAOSSeWLuyoSz1Xe4ZKKQ++erQHTgC3u3OLf2qFKmMSnUjupl/jOtYwUhpjVZjveCzeWYhb927F/Yf3M1r/zq1bGek8QG9NQ2Fgtgirs9ncdRsgg4OPGUWxg7GxuQ/yVeggDKlH5LlKJHTm8aSzz7sg7PFRbiJzDUK6dHES48jc9ts7GyBOxPz8dCzcmqXhJSrqEMXFdADNMYyr/tNoMRiTU2PRmnSjVIDCO3duL8Yt3mk1jcweQWkei6nxsZjE2JqZaMa9O3didqYFgjKg5rGrjWVajOHh3pibqufmaq+ZC7/aH1urz+PocDsNSvO97rij/FVvrLxaiUeffBqbr1bj3Nni9Z149vnjePT5Z/Hy5VqsbR3Eo6cvolIbTSIVGeoohyKyufV++Xd/F19+8nEcwbDrDKwTDItzcyhy9+OOkxOTEDdGrUZpoNgh8Rjgs+gc7iHQO3EGzEyJ4hJukUrHifpNOthRChSu4GNuyKmyOIAR3DdUAebn8WxpLX7x0afxF3/z8/jrn/0iPvri81je2o1DxqYx1UTBmInX37gX333/3Xjr3dfijbcfxu17CzG/MBVznBPAGvz7mjgS+UHijLanLiP1Ma0YC50/Ku8oD20ED2d3szNzPhvd5GoNnf5GvvfSPr5AzBABbdEZAXanAnOKsnyGQq9yYlSLRARCxCXELI5fmJ+KNvVd61x29q8sx9QRqvKRmw0rkDjTiKDdCm8Fag9CIZ2vEHyjJS5NxPQ8YzDRQuGuxebKmrwoZwLTSUm/hir13ER69+g02qayob/ts5KPE54FUy/Lp91gqEo/jVAwLZVKhwb9BIpPbbAnbk+Pxe1b0xA0An28GX3DVd4dBqYwn1AwA2NoScRWDLtRbz9tQVvlO0Yk4316cBwbL1ajvbUXl3y/dGMkmOswYzII3fRDWwPAzEj8OvQic+inTT2mUFIgUlffUC2uRmBqCMBzCK//inGkH+f0Z2flVRxtb0TPxQkGTj0qvO+eFsLhlD4aBahgNSXViQKG8ZZpyWAV+hqqoqfjeo6it7W2xticRw2DafbWTFya6Z52xmgtxqanY3RmPpoLi9Gcm40GxjISEfhe5t4BGnmdg3b2uR9hoUMtZ+kRoucYpBcomRnVCCPVmYZUS3rJSGDged07BF/aibXV1fjOd94pjiIec+XIMAqANOIm2S9XVuPLR1/FJ59+Ep9+8Vl88ejLuOofju3dnRzb27cWYgEcmZuZxvBrlUlQyjDiz2j78/Zx7K4hsA4wKlDmTOeg8WU6CGeO52YXoAHg1DOYUT3m47t75x48aipaY5O0FwF5gtAHZidtJ/XMO64zQj5gi3tQnk7hweeJL0YEJRygD2HvZFY/iu6L1XWU6kN44ESMwe9Uttw9XicOj8KXhQn0ZuQHp0Ily4F/SKc6VxOhgbv0kk5JyucjadBbKhmpJHqfd3SKKNxVHlSMJB4/0+BiTHxOZUmFXIGV2gVnrkbhXQ/L01etYM9IL5/lu7Srw8JoUssaRBlRMZIubUwqK5ShMMzv3bKsg0PFkurzSIW1ez2/e798z98eXvN9yvSS16VrFaebrpXT4+aVIs5vyuJmOanP398qOwX1zTtf18eR3ynTppWrN3DjT95hX8tfuaYDTTh+U0K57qGC4LtZWLc84coX2+OpaSws8swneND38h4HsHby3z4bvepxAb6V/svpLY8auSBefI0n3E8HN/e9ZiuzLjoud5M+87f3bZttTNiWM/UTPn3edqVDk2dchSPdF6XbSqg73y+nfEv8so5L6MNIVssu5d98dsuU9/GtD/0kJzosg/Is1+qEkDxH3LMqP2lcjoMP+1w+ax+4Z6RWceJlUQWmnlnWN3hgGfYn4ZLP+7Qud3HVB+jTzXuli4WG8gAm9qGUXfrjnYSFtXqfksQ7nQBe1gHvdX+nUz/LuJHd8hP7zdv+Lu+IQZZb2mWjLDP7DQxt/9f3b+65ahJ1lJNyvUc9ZTqJsi2Ga4UOaRdIQRX8Lg4QeZay3nKcVNChouHr/ZJukPf8pKCMVsvysyibgvJ/4wx0BYBtc5LBNjlpwTWdY24w3w+iyfcGdfRTD+oi+OXqBvuMss51VxyYAsHIKoADbwb3oYFSVxm3XN1K+S7xVbY5gWCQQW0EQ5MyTMlUqwzHjoEgGN0q+fNzM2lEGIiSzkjKGkXmabSbltI202V4s0ZJf8JKPc7JXQ3I3BiS0zEyOMaNRV1m7OaMygJXkWpIqWNvpzFo34UJeGk0O3TjuGqMJf+lsgsnjumrwSqZQ5XyBewI7VSmWK5R9aZX0JA5R+mvoLPZB1PKGUUlhdtO0UIebvnKKCMRu+Mj3ApF0hqu5WoMyn/rjdfDPbna6BkWIJ8/QIcwalRjyJShOvXtify8gv6R0dw8m9HgXDfYxjRO+0dtYAeOI7/UaagyjWl1Pp076gUaqE4snAI/I5+NiHUyxgiujHamTvHK8VGuKlvMw5x7LfCsjivlWk6UiH7KR071O2Vz5i1n3IyOS+cEhSmLkh+hx0hVjkE6mfh0RV5GLQITV806uWD/8n3aYvuNSNVR0nWa5ao9OqdeXXglcpax1HAt0b462AZz7GyDNpmR+gad2AaqwjYaSyN4AF1GJ4QbCGv8dqMM1dW0KdyAv4Zu46ounSQa0h3a6OnYu6Gm/TYKT3nuCilho2F7SL3yLPUJje+MNIPQBofQN/iu3Sl8cpzQVZxoEndzHxnqOlOH4VMmaHuUNNK00eDH9N29FoShE56OXa5uoH86KeTTOuQMKvG6NGC6BDebLvuq6AS6zAhpJ5gohvFFd6b9yQ/gM/WRQfqP4Q7/GEdXncI2mGo14s7CXO7nNj1ej9nJZuxsryf/MP2EfTL1gvTRdrUD+rZt0fFqLnz3rmqf98azlY2gKckDhni3MQKuQ3Puz+b4MQLwHPfvAK/o3xW69MePngLnoXjnjYfYPFeZDsHVzZkyiUF1QkZYGwVqX43udvy0wtSZ5DXi9dF+O1clXPLeOe/tn/bGJ188B7dKNDFATB4gnriyRWdk10GTbNAxkw9z372K/O0Y6VjyfXG0yK7CF3RE0tGCq3zKtmUMKW+zt+VPHUM7LCfGqJeCU25I98pJ5Zu8StmSZ7YF7sOYpxOSs+ggwIu60jFI3dJfN5WFTihtVSceUz+l3CJLlEm2N5tk9xkvy7Cl5bOsmCzyuSuLTdmjnWv+ZVNRTUxiI8/OZO5sU3O6skLnkba/vNp+gJTACpqpDqcNnEESVCCeOkHZwJ4wX/Nh5xz9XqdS4a0ZtNZbVkpcwIcT2jftduK5o9OIPuY+gNI+Zbqi0fSWThxnMCJ8xGjZqrKNPpRABflHmQAUhvbYVUYOj5NW2tECJW1S2ndJH0z5ZnjDNfbLxZX2IzQG/lzA7HXAqbPrfB3BTpZXOGKmoZHGzdVeGx3H3p2Jiem5LMt9oLawy3axVbI+4CntX0CL2s1GFjtxnePHuOkU3NnZSNmnU3BtdSVtPB2Xyg95tbxMHuFKF+lsClo11aD8ZWgIubnvagVkDrzSFNBOZKYuDSzAFK67J4i2uxHCg7lKUfktzphGUAetaJBR+eIiZ7F5SqBKkQVl8s+x0nGrHMiIZj6dNLau1Bf5rcw02NEI5BP4oMcJMtkgvz7a4uao0rU6pnsKDcMzQeQ4PtyLjeVncXF8FC3G1T1rjuE96hOHB/vAzInbMgkvHebEFu0qFAz+Jw3cHMkAbnA7/7v5zqd0lc/eXPNe2lgWw9Pely6Uf8pheb6wUR7IlwxGc29EbVbh5GvqAcJJvFTHMSOHq9K6k05p74KDTuw4btKgQXLyReWU+oLwVEa6N4kT0G0dsDTRjAQ6q01n7Qp6idjNl9O+NdgVZqZeoQNYfUHfk3JE2eDkgs7+EhgAPsAv7LV9z36kLS4eoe+jq9kPMxfUcmJYWjYa3xV4ZfNY+2PKLss72t/NlDUGBU40m1CGwc+nKTMNLHX1yCD4Zd55adL2yWPVd+yvPjP3uDQQ0fa40qysmEMvAKjyLe16eXU3VY57IuiQd8LfiTMnGMU59Ywy0YBeS93CowKfMpjStM3ioQFO0oZ0koEY0gp1VWsjSX8Gb8qDnIBsNEaT31mmk6oGgUiTvitu++nqJCcnHA8lg2MsvYrfph0W32fn5uCh6Cu8Q7HA0PEXBiPJM+Ut0ok6ojzH60Xf/Ea/VQa7ilN6dPBShwBA6jmF7kxNWtL7yA/GGq2Ym19IXFKPUdY2aqMx7R4DjNN4s5V8XHtLf66yyEmkDBKmXu0JdQf1WklEW9lUzE4kubJIvU1nvTghbV5dnMSVk3GUVXRSUwe5Qq8EtlycnWQf1AWykfTTcu2L463umqn37R7XhqULcPCovQ+OYVNAZz3/p3/2X1+LoDqGzIdqY8rS8rLMRQRKBMWYkGGaQiQVYdEGDNLAMaLo7PwkB0YBa0WmxTnBsNEhrTCRGEyxI8N02bqO6zI7WQUwKNE05u23X08CWIFZb22uxRtvvpGM/aNffcWz1bj34C79vIqPP/48gXV2BFJACO9/9z6Gyj5tcSZJw8DlozIHCBVEcPNYlUoJxZmQNkq1h4JV57tKMRgRL15txudfvOL5w1i41Yh337ob5zCkfRQil4g7ay+hawxl3mvKkcGZokSEcVBk0go3CfztB/djpNaIH//1z+LTzz+Pf/QP/0F88usPILC1eP833uZdBogBdvNhl3pnHmMGykF2wBxLJ1EssyxZcfa4ku1O5ObPiCkNAxVZEdeZ5XLN5e/FqHO/gqOjk9jZ34/V9TX6+SodlUa+JxOpjqQTemp8MhqjjEmjErOL8zEzPxNVxqMP5HKsRTKj6YpAsqFCEWYCwjqLpkGZCkAKEp7hHdQyrsNkeFai6ezt0CE6dU5/uG69yWRp7zVMi9JBWsbGiG3LoC8KR5mFAlzh6jIlBYlMX7w3CkFlxua4kezpJYo8xOFkQuIn48kNteMAAP/0SURBVGP6G52acEbGx+g4lSUIXiWOsRM/UznEuL/G+Mi0DtTVo1GlI1zmgbL16c9+FUvPl6J9eJyCRTjHcD22jy7js2crsX14lumdjo5PEVhFSPX2S5gX8friQ/Ux3hVXUb4uToHFdUw1p2PkvB2/++bt+OEPvxtgV1Rnx6MHhqcwBgrF0AFeGtA0HMXtNJnEBfS4+2o5+i9K1IRMxQ2FZqZnYZjVVMR9rxeaO0VRunZmlH6aRmvM9Dc8MzjWjIv+Edrc4XmEZWsyqhNT0WsUIbzhbHs3jsEXiD96zjq8T38YkyOUsuO9PWCjYQtdAKNRmLKM+RJecbS/w5hDI+Dk8HAthocqGTHubCpmWhrxMu46Cu1oq8n3Q1CjA52BkyjGTjrYlwGUxDNw5hTBUkXw9FwjDDUYdXyA132uPgCWTvyYT986XOrYC+6LezLBlN/026ivCu24dkwZtxdLq/GLX/48/pt/9s9ic3eLeszPf5HpCh7nBkjLKdBUoFUsKDoF9xa4eHS0ExPjlUzVYEqT82NT6PRkm1v1Zi7Ffv78q6jxHiOWAtq80a56UBmqjcF3HE6EgHBvNScYQ5d50gaY/RFtUCBr9GnMm7IsKU6mDl7oFOMj6T+VIpiF0VzyCxWEssSrNw7anVjfP4i/++WHKch/8L334l1469rWdvz1z38dO+0T+BWClHKuwWeVfP4lHzOllqlZMkIS4aTxoGCR8JQNyadS/tCRaxU8FVWUHXilyol4ofIsHaiQFf4B7fmSbacAHWYl17P9uTHAeM9+dg/YQL5nGToaPEq6AfAAhcs+e1/F2mVsJ9CHfEVlTKOH1nFQJ4d8tcDdxvu19EVay/t8V874+c1veV95rlyzrPJOKrb8kid1lVwfs80CRw5mXVzO5ywj67753i37/98hP7/pwDdHXvqmvV8f3yrH692zwJY+faucfM9Gcc02+iWf5xtmwM0ztJhbtk/4Oi4X4IHGjxEERZ66ed1N1TzvZ/JOXv26fou5aVvW+60jf9sMYC78yv2b9tg+f+erBb+8r1Pa7znpAD52x0ZQdcfGaxl14av+dnzl45zCIX9zvYyZCl9xyGX7aYtnvpllUqeRdLwjHPwtjjsxpoGSq8m6h+Xf3FcXsQUarban285Mr0Bjrdsyy8oG7tt1juwuB098XZ/3Pb7BuXItr/PPKO/uM75T7tmHcq30s9CnZ/folmEdTrZbkv+46t38PycSuO/R/cx38lu51i2ne3Sfs28q3KaD5GJpzc24Or7yhO7h+9J4RigzjhpbPtuFkz9zDHwfOMun7Eu3b91++IxH35V12ovinHL4s3vKbYvIseK97Ak3b8bcMvNRytIQbMKbxfXh4WqmnZR/KbtMiabxo/Gho0lauLw+iwHgBbeLCnx1FP1qmPpGwAeNbNMM/fD3fz/HWmeL+otLrc0/7Jm8k/c0knWWmIrFthiNqV6bGwfD13LTP5V4cYf2G+1pJJ1l6Yg1ckxDa2p6huev01E/oj6MgZc4BZ+UR1vf+tpauGdXB/1gmGdMtTmA/FheXS8bHSNPDWQ47MDHdSzIx4UN/VEOHaIHHJ90UneT15sWxRUgZRyugaE6gxQs2OX5CGRgbTSTzoZLaPg/+9GP4sGtO+hHbfROo0ZLGo2OTqnmWJh+xqgyJyI05nQGG9VvLteMTqY/6XizTu47huKS+dHVsZNu6OvE5CTyrC/20WlM1yP/EG4adBrQtrc4+4vTPnV8dD1XwDkmRq+pg6d8xHaRd4h7TgjYZtmPzt41bBdtJqNYrVtcETbCO4N+gGkX/rZT/Dq7cXwAWsq8TnzSmOwHrzNPNe3SWDTyyzbo8DES1Gg022rfdaiks42y3J9M28Q9x9Rz7etHH6oHFH6kw0rCML2LBr+TAQkz7ICynwA6AYOqYZ+ON94xit7NXw3sGAS/NNjlZzqUdS7V0VtdSSPnOD48yAALUyy670vaJSO1cHrsDD39KjTuz+nTKM242WcAffAA/NU+UBcE8xO+2h3ii44RP2vU2z49TodjbvAIPZzp+JSMOcV/8VN8U4eSZwhvbSj7b5naTAoDA8c6B/th6jEdLe4lIj1If/Iu9wbZ2tiIudkJeNMlODQRu+i/6iKiHGZUOidmpiZiD7331q2FxM2G/AE7WrgfME7SnQFdGN25r9df/d3H0aYJV7T96vQoxqrDMT85nhMP6swa/ZfHR/HOa3fo1FnqaBhs8ed/8Tfx+p25ePPOTMy2qrGxuRmmPTEYzDFzvOUJuzd55Z3MPYGuxujT9u529JvyzDGrNqLJtY3VpVjePIjtq1r8z/+Pf4X5D68Bl4ASuKj8gV/yWxtXPBFHu5GJSdOMgb+Vq9KLKzXEL3HbPqcjLnmuWMGffBfAdeWGuCa9cjnHThzMlda8W2SEJM1/fE9ZTRtKOir9I2dcVpZcMx4Gg6Bv85xOQMdb3bDIBmxk+JKyhYbQBmW6PKjU6WSFPMqVV37zvXSEUva5nmkYdsoFrlmeNJ19pT9dGW37rHOs0UhYafPaPtvp88LDFd3pjBnszQAydYgheI/8S2e2urYTiplC7RpbqD4R41O3GfYxeCGym3ZoL1xwzxVslJxtGrpJ1+IKGu1ffTXafR1woA/ecIzd6QS8fRpmfFNnvoFRo9kApm4gvp8pbBwvea2H9+/cuZP+D+1w92+wL8qxCweMccJYiwo0aKqZ/iFgTdlplwMnx9INorVPfE/Hrw46I4jPzxh7+MtXL1fDbeTu3LkH/LGNwEt5kPvMnECPwtWJFP0q6gWmE2vvH8be7l40W2PAP1GL9nVKSlnszr39DvQ6n7ih3PRTvKkO98erlWcx2qxlKt328TV24zTtLj4V97MRd5Q78pBMAwIcdPwJu/SzACt5iiu6jJYWn8VPx1CZIK+SZ+a48J64Ia9wJb88yckcnZo5AU3hidogiTSkPSeM2ow1BhhwuUYHOI7drb2cSBmCz8pH5XUXyORTcPOCfu+vvYg42o72+vMYq8B/4ZFLr15Qx3Vsb7mfy1GYOpHakv8JC8cj6U5bizaoneWqTL7nmT33o3z6vEf59fVDN33we9HV7G+3bHWv7iEupf3Go9riynf5kDKqTDpwi/cMbOvy6NQFud/lJZbpZ9Jc6U62p5ylfmW1PMXJctvh2KgxOybajSXCu+j7eo6sSzwycl5enfCRVhgPVxAqF/VvWrarnMuEsptsD0PnOm0ZU/BKm8gy3ZNwkD44vpZnXfoRPKWt+YW5GKcuV8fOoJ9Jd5Bx8iDrE0b6euRlldpIrK2vpA/QNERuWjs1NZV4sndwEqfgnnau+L22vBQjPK/jfiz3d5BPY1+gKzx58oT3j3OPz/m56XCPSmnd1HLSqn0Rr/2uA953MvqdT8dIPNapvYEcdI9BU0Y6frs7G0lv66trsbO9Ha1mK31Awl39c5Lv9kldZR+Z2Q/vcwKlRNZDZ1wXqxoj1aR909q4GbHpAre3N/luhpgpeEYdXLjKyUDTBKo7W0fyXY6EMTjup75f00ObWUU9TpiJP+pI4k06+cVReK+yYmNjPfmHEzYGphqAUasbUX+Z6YoMSLCR9sf3XVGkvmZdrojbM/gbWLqfi2nBXN2UAU6MtfzaNErinH5SecqgOgCYZ9oz5auyQl3RCRHJSFoST6ZmJnkOrL52EllZ1kMbqsgFaJi+OwnjOFAJOgXEAD6JI8oQ068uLz2P3fVX4b6zPf/D//n/eG30tTmiwWI6C+rr7O+5iPqoSFNJBcjN0cwROlJ1RtNccTqwIBQqlcCGRzRuiwLsLLVAuUYYffR3n8XC4nS4m7Qb8lVrIrGNcenaccjPnjwxDcZ63Lq9kINndJMM9De+814Ce7BvhPZcobg2QEiMH5SWJ1+9iOVXaznof/IPf8hQIxhPjdCAYfCOA5E2JIAzssnBkkl0I1GL8gHDAE+qKHYKkqfP1+KLL16iVB/Fe+/ciocPFpKh7uxiXPDcEcpgP7DyXYWHUUPWMzpg1I9LRjRCdLQh+DDwZPTPXi3Hn/27Hycy/Hf/3f8hGlzfWn8BsZo3tg9DoB41Bl6lQELMmS3KlIh0dOuoLAaMQrNEarhkJaNaGQEjcSFl2qJQKkuPJJ6Njd1YW90AKVdyVYUzO86+XSL8XZbegrG5YmNqehzFQiW9FyXUTeeGog+mZcoUDbRLJ0/okwq/nzZFoPpnVLPLFI28d2bRyQjHXwarsLKdLjnUmFfJOEAJvkSpdlMpHd0ui6vDBCT69i6KG8SoEeGO1i2IW0apYtdVAF1OroIiEWnQqMyoeEp8OlsUKeZ1VfdwVstNj2WmLn13drPHscPQ0DAvDiEP4ApMjSgw/Yv7ClwyDhqrltubs6YUCJR7TDUFLvz8r38aO6vu3m9OrYk4vOiPZxv78fmztVjdPkjlRENUB2YKtiuXih5GpR8FnD64vG4MmPMjzlCCrhDYw+3D+N/94W/FD3/0fsQo9DY/VZz9KC6XMArF2AmM4BQ8OtjeSQPWVAP9wOsAhtaD4mqeXVctHEAfkzA3Z06PECL0COaFEQNO5f4I4NrB0X4avYMoaG0U+VMYiSsq/F1HQXKSQwXG6PzDtZc5qVBl8Ad1nFOe8Fl5hWABZsKY6jOyf4TxNKrsEuXjADq+pK9XRq4A42qtwXiCMzJ58GxgCHxsNMEZeAI9vADu/eDKhU7/nGA0N+kFY1ai0FVQXYLqJJWjZ/ueP30VCw/u0IbrWEOxccKKkQL+MEvai/pF+UWh0kA2zVez0YoLaLc6MR0bO/vxL/7lv4wf/NZvJQP/5QcfpHNFnFM4jI4MhDmeZ6anY3xyKnPJmaLsb3/5N5TXQXEfpk1OiMGBjjW2qjGAIr4wPZ9RTBurr8KNKVWmzKGXDJ/rDejLFFpD0L6G1P7+Ecq9K52O4oS+S0MlSl0u25MbyEyMjyWPlSfKzFP6yIXBTyP3pA/Ld9LHqAejEBUGh9DwB589ii+fvgD+vTHVGo0//v3fi2kEyc9+8UE8efEKPgxF9w8hiGuUp+ECX6edTjKpTxlhq9Gic0SHfxIkh3AtRhs/0lEonFF8gF3iPjeMilDh0Rlmm+1/SSHjbZUtl70XISqfVtEqRlUxJj0gz+S7ybfpk/d1nAAM/hXHjvdUWBSC7hujZKJbwEFHhUtJhWQxLm2/dcvHlPJ+V/Z45PXu/W99du+VTxXarsFXrnnIH4uzny/+uxk/h0vlwr563+8e3bJLm7JZf688j5uq//7BI+L2f/rstx/u3vNTx5xw+uZu6Rf/5a8SEV6ueaoE5XX5ZLbLe8VgVsYZ4SG8u+MgXmXb+ZRHl5ezgOxrl91ajs9+++jWmRXZpGyJlaqHlDZ+060sNA0C37E88aW0j99ZTjnL8srSXl9XmTMCMD99FnjYXpXa5PXQkWWU8uxDqVRaKG0oBr11eYpr9kuDoKxaEmfLO9YrDWg0Sh8qdd37lpF7IvApLBwXIZLl2nSOrIc++GfbuvVarm2TL6SyKqOyTF9Szlq/zRUHvco/Yen7pY8FZ4WNz4qL+ZvT4xQZ50u+f1PozfulNR5/b/xss/VTfvlZ+u/RvVYowE9phm/+owxPOsE7ZSy7zycfSHkuHhaYdNvtyyrGGtP0hrHrSaPZsnyv9ElcLO241knDO/4S3vnZPfnPTw1NeZ4X0hHEc4nDtjPbhGyt1PjoQ46pq10hR5zALFFEZXNRdRzLEv8xlHjNfQtao/XMx9zL/eSd9MGlwu5hpfO3G/29l6tgI3mlkWI6BXKDMYwijQjb6J5Y6oeOubhnRKptEy/b6BEGdmSUHL91DugU1ugrznHhRF0grOVIuwZ27GKcacRKw6YrTL0FGetkt31zk961zZ04Qqc8od99gxhANFSjtTg0yh5X5gyXxxopbVk6Y+U50pKHcqi7v5CBHQlXYczYG7FpFPWf/PAPYrLZRG8cwZisplGuka0+VcGwE9/t98tXr2hbhXt72RdXWQo/8/frZFNnNEorU8M4iHy2KFe5YTv8NH+1+qV6o/jXzamfdgPtEafEDg3FxE/KVOfUiBxrFue9+pU2xNhYK3UMN0QWB2UwBkg9ffqE/p+noSpM3ACyK6fkORSb9ovjb3n2bWdvP/mJ0fFO8Ot41AAcou/yvC6/1SAvTgl4D58apu2jEu2q8YeETXzSqBxrjSfeOdGhjbKyspI4Zjk6nbrOCNugw8Uxsx8GPXhdCtAJIA8Qfq3WBONRR8884neJ+pPK7HOjXsWOUP9wRcxJGNbRi/7XFxfYbQdp3OugNBBI8h/EuJazaFcZOXhJHVXaK625wsVeyDfkU+KUwV2uODdN1iX0t4thPcrY2kdXl5weA5tj9aiDHDfhnPxKHENv0XmiXiLNqjPJ58Rf8fGS37naGLy+szCVOCQ+qOdrF7148TwmsZucABBWvuM45Jje6GXT01PYaCV1k6trugFm4op7zTn2Brf1V0bj2epefPDp4wD6yXdGBy/i4d3FDGh58uhRjKOfjkG/MI64szjD+ENTlL2+vRd//Xe/jN/5/nejMQxdH+1SrpGtOjOKo0pbUJx2bFz5ww36dhk1cOyE8q4waZxYdMXo+999n/E4j88evYi14774n/7v/ypXD0gBRvvrFFdHNSWTZReJUGScX+TD4ou4p0zt8l/PxPVsW9HbjLyUp4tTFOr/+dw5dkJxrltymSjvypnkFeJ//lIWSJPmji+BS5mSinK15R0n65L2fb04zeTLRdZaVH5SjhOgRXaXeq3H+zkBQD9StoIL8t4zdPNCp6UVPmud/kpHImX6S5hkSjfqk48kXcGzvab2Z5vkm6aAcv8ie2Ua2CY2hs4rJ5XEI1cp5CRNH+PFYF33wp96hmIQOdRojMdV30h0sBvlT46tMFaWGL19DD4bUGbZ7YNtbEz4PzaN++eoXyuj3LhenqidoZNJ52HCjbrFZ/vh6ThIQzpmc0KV8TfIyqBM44QN7huDr83M3cbGRc/mXQOKhKv6ok5bZbOT48J1amo6eZHR1cor9yBojE/H9tFJ7mun3JFvKHvkKaaAdQzSIQjsnWgX9rkiNMcg0sFo/23bMHB3bx9h4KR0c6JMztmn9FM4hhf05Uyn+2nZ4JY2VKumiO6LOvI6ncuMl2OSE1QcyiLlsDCS/ws3y3V801dDH6UNM0rYdqN8HXNxQ1lC9Qm/0reySiwnTm4UY2W1ZefkMnjiCoi9w076x3T4m1avfXCcK5zcrNjJxnNkvoFiZ8j7Y+z5yvVxbD79NE63X8Vgz2lsb2+AnPqTTpCPW/CqdrjHg0Dr6s85zsIHHk1j8yyrJ8uftJi4nq3kNs97eEfi51bC1M/uVZ/38LpwTyynAL/LJ+ynh3BR9qTuJm8Q732Qo+vstyQ/C+2Wcj0sJ9tP6d5TN8iD97v0aPuSp9Bm0CWfz+hrTvmleoJvGYRim3Q0W4zf5RvKAifdDIA2bY2H9GBApfDTFndC2GdzzxezblCA9NUPrushVbdSjosLOoG1qxxrI8Rv37qdtDWOHqhTeg/Zb2ogHevCSl+f+kE/sk77Yo02qLfPzMwmHek4Pr3sieevlrEvLsMUM24Aq0/OtDXql0blq7PQy/jy0Re0/SQW5mai5YQjPMhVMcJKPJYPSFM5ZsBhEPpxDwt9jPqKLGd3Zyvvu1rEyX35vSsk9Wnp4J6Gj0j70tCLFy8Tbkb3O6EwPTOTuorSwyAGJ/JK9HzZRHsKWnTV1ebmemZZkbfrr1HX1CFulhLH03FzZcLkJHoCh/hRAjP073bxEZyjvU4weCgbxQfv6UtSv/K3+pmBGYnXlK3+7cbkrmayficFnNhRt1TOuJ+SOGRKPnXTN998M87RQ/TvqEs44b++sZaT78srqzlha4ooU5ll25GrjoV7J/JCymn5WubYl05ohvhU8FtdUppAZx6qcA0dKVd3YafRV2WpE5FuoK5vzHSNrvzyeSdZzy+PY211KQ62llO36vvv/9sf/unrr9XiB99diN/7rTvxu9+7FX/wu6/Fj37wMH7ru/fie2/MxFt3m/HG7Ubcn6nE7NhITFT7Y3ykLyZrML7h3hgdQkFj4EdA6CqM1tbsb+/ExcllfPnlUgqS0UYVZgvT2VmPl89excsnywDrMGd7dd7rIGxU6oks5kx787XXotngmtH/A5Y/kOf1FYQDUA/396MXJURiv/PgNgQMog5VHT++n4GkHQREuyiYwLXmxmrN0cxXVW9ggDVGU0HOjXEGJFCjrFxuOwjzu8qNNE0L1IdiOje9kAbQ5EQThBNH4MAwR2dJjWRxBqXd2UcYrIMEO3FwJGPFAKJ+VzG89tq9+N3ffj/efHg7JhojIHUdgm1iDCp4TuNgdyeFtMq6EVlGuugMkPcO0HcVYhmLQiSRgw4N9hvBrCo9lBvbvFhZjw8/fRQ/+emv4me/+DC+ePQsNrcPYwhB1ppuxeKd2Xjr3Yfx5tv343u/+XZ873vvxN2Hd+L2gzvApBFVZED/9Ulcn7UzQkRWqUBS8AgDiaWfsXaJoh4ThQP/p3CQyFT0ZJzO6KdTEOSSgeiUcAlqn7lxUfgvGA+0avq6x/tXGeWcO1tDlMV5wXMwN6MUZEwlNYEOQp0VMCVgLvGbLirz7zJw1FCQG7jJLHLZPziiQaeYGoRZGyFjA50RT6Mfos/NJiGMXidJICT3XvD5orRSJ7jQ1+tyJoW2AlCYyMIj1pZXGPthFLXxWNvvxD4Ev7KxG68wRDWqESU3aXYwBHph/MDMfFunwFfnf38/faePtUp/TFdQUnvaMT9egfmNRy+0pfA73NyL3dWNON7C4N3aw8I+zZQ9JwiFqdpoXLePESgoCrYJ/FDRMhVPnoxTGoswM4nCqBcNkhR4Kmt89tF3Fd42DKTSHI/65EwMtyajB4Gmgnq2h5G/uhKD5+2oqkTxTi/XIRX6cBnnbSM3NBIV1q6YQBlVOEJTVzB1la8cB36Pwph1NMjsT2j30cFRYcTgwjXM9Ay8aG9sxNnOdnQQKDJX0Wu03ooW/MAc4UN9CDfe3UMw6sB1+dr/8q//txigXVMYe1tr6+BxBXyjb4xbfxWGDl6MUL+zqY77kJtJ0Y5NGPdnz57ER48+j1drG7EN43bcX756kXj1zhuvxWvQx/feeQu6vR81aG8Y+D1/+gzSv4iVpWUUS/gdfe45FxYo0ebVHx2LaYzhUQwtFc/ZiRZ0znX4jZNq8h83sFH466s57pzFMri0srKWG+aJpEZEKizdEM8ZZiMIimFuFE5Z8p9ORMeD/iVOp4Kjg7+b669sGmNU+xn3Xq2uxwGC21UPClY5Z52xMgrPiDth4+SL0QKOpUJHA1Wnbq404s8VO9JYURRFAsGrAaOyVRxtXSOhq4zZVhVcYVsclMXYSVUy7xfDqzux4bsqC18rlTyTfaO85Cc35cpzFPKgdt73ECbySY0sFT4dManIAJ+ugz0/OfnKwXt8duFoOX739BCe+cDN2VXMvzlK28pXe5QllhO+5S3bkV84uFSO/CyKR37jM8/8XurK73l+81y3XfnJpf+f5vwnR/d5j2xdlsMY8VX4OubdJ6wna83HSn2lTz5RzhxbHwGuOU4oU/mb79ZVyijvW4RjK8y9x79SCl+EdblWzhyXm+tGl1mnf3lw3TfzN7DJtokaN6fKZi7Z5H7WzjUjYnSCmbu9oFF57+u6LI3PkibAU4d8crUcr247vzktgYP25dJ2iEOlPSfibBbvKLcSptzLMbspwxdVGvN9L3L6y274snST97rHzQ8NoHyfI2HIp3SX/eheKxctzS83dJkX8xm/Zvv5+7oMK/667lJ/t1KfLaDk/aQRYUa5Im7eKM98c5R68vPblzmynpujtI9rN+3/5j2r4rft+HZ/+S4srTavZFsKzecV3tEosf3CtjtxYTn5Hp9f1y89ZT98VR5Z+uSZ7cCwzYkt+qeuoW7nMwaXONQ5dpxeT0cHek2WRfkGtGhAy5d0bqrw93sT3cioecfGKOT2/kEuS5Z3uQpAZV4Dw+Xq8mHhI1/f2zdS2P194Jfg7/o6sv/4OJ3MRjnaX3UuDUMdy07q6nBFVYSnI0dp9hWGv0agwSfKPJ0Smc4Gnp4b7WKoOJQZdUm7xTOjwi1Lh0Km7LkxiG1vrgZAlo0iNx015ZBtEsOFtca6vF3DXXlufbZD2vAQ63KSkDbmZMMNPaaBAzx9VgeHeuPDe/cyFZvGbnEolUg6KUq61LAW5u5PI+83YEg9iZGLlbWyx5XLz9u0UUxpY2B5z4h7f+ckPvXaV+VkrlQGDrnpInXSFN5XR5LOCx9S77ONpjHS+ErnFzJGJBDPnOThsTzkh4nD/FNHdUJIGFufkW3q0MLMfglHVzbr4Peah1F2ro7wnsWUNDR+px3gnQ6nboSdUX6uGLCtwkangGOgcel4uMpZ2Dlm2g3msgfEOa7zc/MxndGEB6nPit+2Kccp35DWwF3KUYdWn3fld3FiQqf5/MCNAXxEmTqdIh0jM5MTlHOZep+4PVYZwsYazH0rLk87POOmiNcxPV6l/QNxa3EqFgxswTbQRjRQSrww+nmc383aEDrUWMxPtninFncXJmNxFp0Ke2Juejpuzc/ExOQYtqGbj0Jb1NtE3zN6V917ujUaE2O13OtsfnoippoNPsdz021TbDVqwB+d3DpsY4XntFPmp8bAHN6nbANJTDc7gf14fYFNwvULbNlL6HSKdum4nZmZTie/OXddgZGTduhKZSJlICORWxMGVlWjp98VCVfx608fxyW2lezGOhanRqOizjg+hm0wFMtLSxmYY2DQPrxBvWYL3NdxbQDN9FQrV42adsp0meo+qf+I4+CavGY892eqpg52Dk2NgicGP42OmaeacvewUxlnaUuHkat3PvjwUU76yjfUR7Sz+yjzvAfekdRY5E/KQsY9dTjg3uXhXveadJM6lN+5n+9dg0dcU/byNCy5nNJjThQAfTEn9QB5twEk1E+JfKcMnjENkRM36qOyGelFueuKDA9p/ILy1IHVA2gQNFF+50azjIl6rA3MtlON35VP6WhXhthWbvjn4TU5mvJA3GYI8rsrtNXLddy7YX6moGNs3LvFXM32WqoyLax1W4/vy+cnsAUmp6ajhe0lH5amXQXrhJzObfPE23b3S+kbKAFrlWqdZ9DX4X25Ok0A8E/eIy+yTcLO/Qp1LouPk+Cde8C4/0M3PZtOYn0uBk/Kf/TB2FV5sXxcPpcObGDtpqRHyAF54bCOWh1bfJcnOqjKGaGTkyLAVn+BKSuErQFSpibTByQfSr5K+1x1fmgUK8/tHh3HqYEUA8MxNjEV9+4/iHHg4iSeK3acFNCZJ49z414n3p0IdyLTTYKto4n9J56ng5Nn3d/MVebb2FTupejksBsbK9swzjOYcHphAdj1R3V0PH0qq9iPTs6NY6vaTnP6y4scN2lJRBFWntooxQYT/r0J+wy2THRh1HnWCSSjkC2ng91q3nTxUmejfFhZJm9Qr9H+SZjDo61bm1lcVx6VfOn6N85yQqhhOiHxCnweAv98d4Q+DWJLn+1vxMHmEjrHNq1wD50j3jcTxZFYzChJQ+pI4jQ4r3zjt3jZxXbvJX3nG1zje3br5uh+T1l385l0Ly5y92sbBtwoetg393Wk+z11OT6FZd6jz+Vtv8s/fB55Cx9zYlY4+DtP7qubJD/ht+9YTeoUfCk218096EHp2tUPKZhb9CrLABpp3/alb4Q3813bku3iWf1Y+hJzch14O3HrPdvQnSjzVJfTDnElr42R/kZS3hc/WWZMMQIk2wI+g3eulhEO6hXSobjh3kFOQqsXCKvMfEF50pX6gQEDBpwoX9R19LqZKUE9UDgajOj7C+C2Y5e2EThqIMbTZ89SZruZtWnlxGkDPtLXAN8xhaG44OoiAyjss1H80pe6m7Apk1zwUGSD41l4PrwLnmTaanUMfbrufVmvj6XvRj61sr6WeGzaHXUUeYo0kHsN7u0ClKvkCZKTvFFayOh6npcfear3mCrIQxnmZLZ44TXpyPY5ph7KBIMP1KVNn2YbLVPEcEyeP38eq6srtL8ndTN9v+pAYqCrWw3mluf5XrePybO4Zl0t+I1jYapyiV49T36rDmTaNldrqDPL603FpE/HYG51OJoAXivfgCFj5gocV7YipNJ+UG7oY3KvslyJw3XryRXkyjEzo3DkvqZ013JP0AGUb+oiphrVhjE7iat5zk/bZTL75MP/y/U1N5ypUWlTUVS5c3mQGnJ3ZjMdv5R8fGqBZWMLLoDEdITfx2d0RiQAWYww1XDQ2fzzX3wRs7PjMasiM9JL492huTdzQ46DCDoAzffooHWOTlIwiIQyqXTuUi+jw3MOpATshgo98eXnj2NvB+HIQH/nu6+DZMc8p2PWyJdOEo6DO0Lb0skJ0HXw24cSAeFO4C4JdYmyRsAlCO5MyH6srmzH/PxE/Mbb91L1uECQ7h3uUu9NahYEqLN7tar5qIywKsquQJbIFQKZX4l6eiR44OTmweZLO9exqQHYcTapbKThpA4fMBA/b5Qj2TKfrjjQULPffX3DIO8lil87ll7sx87+Xs4grW9tpVNPmE7PjMfM7EwyCYnGTZPHxt1RuwIsUIBRtEvk0oneMcqUgaLYHx9GH9euZWYB46FBg5ShA1ACSAWL9suupCc3tBK5c1M4+iveSOBnCLWMuAD27rIt3piaxZRFPTC5wy03ZEVoQezOuLopKTifEexQQFwDrxHa3Eu5RsGfUVamDeGwDgHlpkUSowqs0Tc6L017Yv9l4katnBzsxyDPSgSmKjI9gbn1R+oKfIxfxkelxIjmoSpGE3jXy2k+XyP7ndUtUdjgCuOg4FTYqqieohj9zZ//e2ACHk/djo+frcXPP/4KpeIkxpsyDiedwERgWavKUF1O3xv1Zj0V7GajjuHSihbPXWgQwlgPtjZpb6CQjMUZyKTRrlNc+jOPaDo0pAMEhitX3FPjCCVC4LnkSqboxiQabzJ5owfN4+8E3Cm0cAmN54YywOQCmunAZDXohhrjcd2ciKG5hdyQ1/z9pzC03aVXUWG8+p2ocVUMTCpT51BWL3gkY1XADA1XUxE919EBvg1XBjKyQuf9Ne8YDdRLmy8Rgoe7B3GyD34cw0gZ735gMQW+GsWg414lpkLZmvdGFG5sGNFYjfnb96DlgXTyu1TMNAnupTCGIfP/+n//q3jtzu24d3uR+1vQ+BgGYx3GNRSN6UbihriuortMn9wfYmVrN/baBzGCQekqj73dTi4JN1+qxtud2wsYgSpbMFdgK42Ib0MI5J///APaORavXrxI43QKAxG9Ppqj4JV90ukDTk1Puou7jgYELXBQsZImxE/pVnp1LxMV352dPT7dx+Eox7HvqihBRvTlxn/gofkLXZmj4BK31KvSwLkR5irlFB4HvCN/a8OjZPjyUlfPfPVqKT798nHsdDByEC5OQrzz+sOccBJGZ7y72z6PNXh2j8YF7dGioSnQrc41hYqRc52ESxpCnMV5Lq8Cr8CNVIRpi7zX636aZkElqTiXGBpwUgHpX0Z50gefk7YuwDknKSzDPibdU6YOFpUfy/SwLsvUIJR3ez2XRvNMKiRcE7ap7NDGdP7yXcVJ3BVe1qHiJ0+xH/mbe/aFDz6L0ufRvU5rbr7bjjJOeT1/85JXuz89snqNQxXYbEr+thu+V8osh3Rrmd1r1pMH7f72s37mPcb3Pz2+Ke3vH9Yv/7DvgKwIfxrjdQ9K5P9Sj8V+099y+ltjr0Dj5j6dyHaADxqZRbEsLUiwA/8ubjjZmM9ySE8e3d/dfkkjtqn72/bcPMIh3yvvlCoZB65mm3g8+8XpmznONw11nFTMLVfjM53EPicQ/LRt4KBl5XlThk3wLG0scKOQ7I/XxL80XLhrZdRYcAq8s2pqyf4LXjeltB7hry7h4bPKeMsTf0vt/J/1lsr9/PYQl7ZwpC5En/hpmeKt7VBGdOnDowt7j6y/+z6HcCk4LLwKTnvYKvuaPUJP8LrfrcsyuuWVgx7ws/vuN/eki2/q+v/y9V/PnmVXfie2r/fe37Tlq1AFDzRAoNndaLLJaZLSzMRQCin0wDeFXhXSH9APepyIeZBCoZBCb9KEHjRkBEmRbEN2E2wLoFCFMiiTPm9e772/V5/Pd/9OZgI9nHPz5Dm/c/bZZu21l9trry3M/RMpmjx+JR/488v1lk5k/Ley0FDkkXZab8qrE5BVFlH5cALKfq5pXspb5EiP1H7NwY1eZF4d49ZfuNtfer8+x2tx0f6hz5RL40WJRKgRz3tlMevdo1c4MEzWlg1tV1k7hs/a933QYMfXOHTYuKG2T9qlvDIITdeoKz5J7zX46MjgJMwB/F+lX/7u2FL5Miyhhgu9KK37zs4edQS/UP/r6gIUVOpldcybRMAFhciwKLyL8V+66XOq2vSdqzA1TivXK7faLuM6r6yuRd46hffva4yCD8r3Navp2Wg+yl46U5iXMoCKqfJhI7cJEvs/Bj37jr4KzIGTvR6DA3X6/b/398qN6ZniBvjyBSe5M06oqCEVVIRUsAxFGeUTmJyShxvN/+znH0QZdCWDHtR6X6uEG7N5EAVsfs6NzvoSCtCJleo5KP9wLMOblI14pnFbz3i/0bDtRJA44Ko9eZB8SuXQvlDhCw+iXoJRPAidAN/2D/bg65uRwTVw2mYN7OFl9KEK49DgcJ4La3mkHvddpFep89Coa2ghcVfZy6X+hsN45ZVXosx6KJckfMzMdDzUt5GRXBVifFnj7SqDa+yau3GDOqqHvOj/zz//vJzRb4ZrctLDvnf8VFmCUs+PY2xpJr4yhgIT+HYmj6qCbp7i4PjkaLl980acB5Tx9W4eQah95fZc2VxdioHc2PI99I1G9mP0NL1n3aPIVY0np+ih4PXewXHknokx5DPSZFUqPMZN8czDeMfK/dLSwZGxhKLcVe9A/lZmdqxJkx13xtU19IAw1xvQCTTxUYOoBgc9MsOfg+/kjQxt+KVuBwenBsSp6YmMQWE7hdxu39fwPhWHhJlhmRw3MSbyXGOyq5Q1TAbXOTeQ1109MzZzq/z8o8/L548WgSm85+K4zE+OlTfvgKPQwu01ZFzatoW8rMHBldBOFhpexJXZ8/PzEskYduYmJ8rW+kqccGy33pM6aai7SA+UgdyA9gR9WkcZnVbUh1y9rR7++PGzGEH7GGsaaZb3zsv/+5//cblANzpzXEJjpLW29QzdUZ3LyT5h1vA/6a9jW4rsePIvk8iMT1cWSFsDdOB5faHsWmm9NM/TMeFmxZVnKEdUPpafyc/P4Snci5uyLX8nHT+yCSjtl3YrW0a+sEzrQT6d0GJ/OrGv400ju0o/5dem8RuNedUA6pfNiewY/mxVdCBBP6Ed1sXvNOJLv62r7+WV4kS+5p/6r5URXx3zlbc4+ep36AbI4urQ6jfSF2PqG3rV3yNDo+ie1LENXWZynit0o3ugnMHTOtFxLnwHcIcG+4sRCKJnkN/h3k5ZX36aVU4Xl6dlDNy8oN+2oJvqLCkbvHOMCRf3LFN2kFZ1oL9I02yLMPEcHob+873OiDo46bQZhz54zCFjX/vNyMR0GR6boP3I4T2GIjVki17R/Rkr5qnM4gSnK+g14AuP7QPoRD/5F20lxu82lNFuDO6Z1Dx0M2vormOL9ml4Vb/JhDN11FvaVc/DwGAOGi/N16ajMdBDw60020kM9YvIBwgW4Q+0ybzET1cG+E5cdOIrkyZ8a8hW+1u8C62n/8xbHLLTnUhWHjAKgjRUXbPqPrw3DXX0ENfE9UZ3kh5pJ3KcO2nlZqnGqddpUR3QlXR6Vbva3jCCIv3K2lrGtHv4qJ/qbHctvQHWdGn55Gd/XY62lsrBxrOCFgSttneF0V5obfQk6qPMaNsSHUKc5bdX6+XIlI4o74m/Yr5jxbaYxtPDnE1Qm1ivrrhxDJtfc3jvOLU887HdXoWlh7KCh889nCTRWUHZz3SpE213xVmDjx6+M+9cead8ZDgsq2f7dLZwLFq26cJT8876aTzVslfpgAiQ9kufyMt+8gj/b41932Xcpy1OWAgDM3wBj2wQbLhv6OuQvAf8N/RaviUvcVC+7W+dEd2w/86dV8rNm7fzXEOyqzGsi7+dqDXU1d7ODvjfWe7du1deffX14Id11HGvHxphSDhXvGgn2tNBExlnZnY+eo2hfMRxN7n92c9+mqgBY6NDMfh/5Z03y1uvv14OkJfcx2Nh4WloiXH8V9fWyzvvvAu9GIMm9GaMKzs2zgc7yDZZ1UCZ7lGo4f7J06f5toYA6gwvmp6FLgwMlsXFhfLFF59FpusFNnfv3oFmIbvAEw9ptzLV9PxcZBD7XJ6ibVV4b2ysA7tqD3HcSkPkPcrPThY48fE67WhojH32+PGjjGH5gRMf7W3dwZOE9wa+H330C+StxXjxu0rCNHrIi2tquRubG7GLVLzoqGMS+ifN95lhipwgMGyPdmR5izjgJLx2IOGibCF+S1e8ugJpHRnCFRruJ+HqJkeKKyjk16ZJXuB/tX0zDoCF9tWBoZHI39J79+Zpo8+DpbQxE+ZmRL3Ch+APtuMc2r+3v132aMsRZXX87//p9/7gBGC73LnjGkZ4DXO+ZFDBWBQaYG8IZwiOo5MICHTuwEhCPRyTfmVzu6zvHpR7jxfKhx99VD7+5Wfl/qPHZXVruzxaeFYOUDAEhssuf/OH30V4G4IgT6H0DCDAgfwAQ2rS1UmnupQOQSCxM2HOHs6AGubCuNHOmu7s7pdNzmfPVumMfYTpA1pWkqeGnlEQ37BDbio8OjoMoo+UgeFBAEcxCEkKz3rLKpwa1yhARolzKYQC7N6eqwH0ntgt87dmeO8ykF2AqQBsrPJrmMpQmYQRzc4wECfGElZkhPaNTo2W8YkRELQbAQAFCOHKiYg1BLeNzXWYgBvpuozTGUGF7WsQuysKiEK4g79cu7zJmNSDKHnjPOuB6Jey8GyzfPzxw/L+z74oP/nZZ+Wn739aHq89KSeXJ5Q7XN76ymvl+z/8dvn+D75Tvvvdr5e33n0dhWC23H19rkxOuw8DxEkCgtCrJxvoCkzo3x69qM4jQDNC4vkhA3Amld7gFJ1kJqeZ0Lg4glHBeBKL/+Iqmz3pQe4s4S7EROFZbHO5Sx8M393vTyA850f7gcnp8T6KyWYUAQ2hCsTGZwXrqhFGIUASyvUCZDUGLdUOJQ0jlNhzL2ERN92EReXSWTAndFxy467TtjUztdTZFScaPJ20kFhVz2WFKvLq7keRZFCBWxFKUxgH18pkFBqrsCYOZBkO9VYh66f8Z4sr5QCd6ycf/DIeMcYmGxlEWW6X4V+Ut9+8Xb733XfLN7/6Snnjtdnyzmu3yhRKzp3p0TLSRTsPtsvaowdl8+FD2oCARdsGGGu9hvu5tEw3abF8B3FVwPpR/q7ppwsE94xb6qoBpNfJCqrfTr900j/dPGunvhpo92D2zmD3akiGCAU393fLJYSiB+WjG6bSC2EG8coB/bjx+Gk5R4AaJMMrZwURPC4hzAoACh7GSGWQlmsU4sGZudI/PVv6aHv/7CTCCEyccauQZQigvd1t+pxzbbOcbO+Tz3kEwAFnP197BeWjnzb2lZGx8dLnTCj11JtcJfT0BMJ5ogDfXdZWVuPp5GTMnbu36IMuaFF/lr33DfSVSZhKJ3VyI98uhFh9Dx8vPC4fffJJ+eVnv8xM9RH4v7a+CXM7DNGem54uE6MTZW9tt/zgO98pYyP9ZRK60a/1njHRDrEcGuqPMB5GAj4Moby5ua4rcgb7e8pArzFqoVEwkmGYhZtrT09NR0kEsVG09+Kl414iCq0uvzKklsqRXgP2n3mbPvsJKEg6HqifAkmM4OCmCqa0QoFcZus3MjWFK/vf306cKiREgOF70zvuxtzofLjuVH+g0YJBpBLsmU2NGcOjKLEKlivAp6uLcew4JBtxrg7CqtR5RphyfFCGgkvK45Axe9imRqgzjXWX4Xlvfn4Twy5/CuDScN+lKOiTAlrGIg9q8dXDpREYLacRzDXEZVySpwpS3lHHWreW8a+VUeDK+PV5bZHlBVTJN2VyvLiv1+Z5PZrf1qzWLenrr+fp/atPSGea1q/6LWfru3pwza3lVXG73tdnSW/a/EtCc+JHEuS1R5Nf/b85/OVX1rHWyjanp0j/ctqmOnUCpdUHHF68V1iqLfG+tsV35iy9tE+bTCpeaFD2mkepQ66tB8m9FsHV9ppTLbfpY/s2CkSrn1VKPRWcc8+7pl31P+l2HTsKafI57xNKgPvKQ/QuBM5WPgf1ST0p3zrnibjbqifJWiW8qHvrW5WD8IqKRLEtB5fFa9/TjmaMRJDks+SRPJujpRzxuMFx87Ik6YCw9t7nngqx5mlN0weUYWrvG7xPHq1vfN58m+9ThnhWD2HtkW/It/ZtfZb8SG9t8/7XjjwiPXet316bsx6WJYyet5jbpt5eVeQss6mH9TNp2s4zsa5pg2M4uZuHNCQ4ST1bcGvwtrnWdra+NyXfZbWCeeQ7n5KW9DFUtdptqb5JtcUx3mdVEz+jUICbydN+IE1iM4OPTlTqzaNjAMS11pWv7K+bt+bjASat1wPIDczuvnqXuqpQGvrlKIYOD434fqnipkFBeiouHx4cmRvfODlpudBBrsrNyjZ6/NuExGdXseQ7J5FVLjTY+1w50LHlcuSs8qKRGjMuoJuRjWiXh8qGcpzjTN6pEpeJVN6L54byVEYfgCfaTuuYdJSViQBq6jNh52EfezT945iusGQ8k/fbr78B762e8+KL38awSJ31HhX+Knw+0+tVQ7dGkFW9w/gtnAwr4SSJzg4aDlSg7Bdhq0zoRrwaLvVuzeoH5UbyFTaBAXx0a2MzHpnCRrmrv8/QdpWmWCfrE0M6Spf3NitGXspzlYSH+Zte5VQyLYzl5R5erYNX6yU8VJLlk9Iz4+crB4mLlhePLeU22q2CaXnigv1j/irIKr+mUcH2Ow28oyjDh3zjJoUu+XY5ucYr8zTe/IN794Mjtts8rI9ho07oU72kh3s70XMmy+T4KHpOX+4N2SguD/J7ABjLSQ0Zsr+3k2eGrjo9PiAt8iC60Le/8gYaDbLx+FB57503ygR5DSNTuUzfya/dne30w+jIBFc9BPdj3B8bcnUo7aUOhiI53Hd/hYPSA74oeysXq+NppLCvNeYMDQwhe02U7o5L8LazTE+M0o4TxLDLGMwdkxfARWOMnvPK9IbGOTrcLf3Ik64m0DvbUERjo2PJPyspgZdGAuOqu8eBXsWZIKIOjgV5kQZHD/tcWcyx68SU9EdDRt2nqeoY2/sn5dPPH/A9MjS60O2Z8fLqjelyChzbGcyGgNABQrag85A6o7RC453GFmXEGzdmwwcSp55+d5WmaTXkioeu/nGMuSpH+io+aQQVR9STnEDLKg3HGfXIxBz3rhZ/trKIjjtUJiYHydfJSvSOXuRI5N0pZOQbwPXV+eny2vxMuTE1Qt/2l5mxgXJ7bry8cmMq5110gZuz4zybKPPoxjemR5C3lY25km5udqzM8NtzblacGABelAmejFLGyEgfZbvy2dCd4OVgvRr61vATrrx3pW1WJdE/XpWNbSfNYFxKe+T/6hOMXZ7piGM6UBjYVnpnWlnENTjabPbu4US3sPVd0jCIPf3WqyGl7KDsIQEuZIUY32sE91tlFemeY02YC2cN5nqbapySzmu49t5VIzuMg1N1CsMd0y+G71XfGBi033US6k5IDp2V3Ffsup22oztZW71XxQsnWKGmCOpnZXTY/RFrGFk3Znb1pfGoDd/rGHeCTZomvZOPSk903NSZSN4g3KQ18irpoLRHhz/3zXM1g6E5xicnoTdzCcVx8/Zt8B7+Bzzkf8rr5hf7BvDTW1av1F3otKdyxRg6I9he9tHzDJfb3cvYYsxYP1eHO1Z0HhWPDRHiprw6G1Hh2GGsj4Zv7Shrq4uBf/YrAU69vJffqGdp7NRmoPFcfsk/cIL69eplrF1I3cIwMuhkjAP7LPUmf+vJQAtPUneWjmZTb/LVqCf/O4XXOfGohBGZlfpqWwpvCEZVec3OcnJJOhseC3JZN2mXsql9Jc7IP53ccKN06Yffq8erv01PTxT3QzHkrXvirS8tFgMerS4+Kcf70NJyXvY3V0Mb3OQ6US60wdjP5NPgt/y1kZH4LzjgsPAQ33324gc/U/36x0P+vNR3XsVvrzU/H9Z0zV3GIbD0fWRKTvXfqrtp2GzZWWivMoi/nSiLXGc+/BNu2nLknU1ZnpEvGdfinDzeq3pllTpa8i5lxEGk1WZlvdA+nqfMVv181tTPZ9bDZyTPsyof+puxLw2hDQ0c9ahXXrCvnXh0r0v35XCi1rpLt406IU3W4VHev7a2HucJbSJOqkmzlAXMUzzwmRv4KvMcHVUbgPWp+AqfgA4oqbo6UXouj5vWJsO4FeeNJ2/fG1LOPDY3NkIvrPf01FTkIQ95mMZv+Ztha5QNXUGgTua4UdbR4UUnBuESPGcMOMZmpmeCIMJxeXWVsg4jayhrartR9syk+cx0aO7RSaUn2vS0G1qmk+iu5DFv9zUMTijj0JeuyFRu1o4iHhgCOc8pR7uOjjXNhJJyuXrfvXtfULeKAU4a9PT0A886UW1f+Qwwpq+EpyuClEOqzunEhivldB7siSOGdEE4OqkvH7dvXG0gXpxLj0ZGivvkOO614Tl+DbXtONPeXMcz/I12usrpxo0bWVUh/HQKtn3yCcmE+B59iXfKYeKa+zsZ9ly46FQvT6em4Im6A+OL9IY0lTbEwQQe5WSD4ZWcVDmhDm07/+m/o7p8DFzq7KOCOMIrmSQExNklyCYzOogicXmJ8N0JMYNxgOIw6dEyO30DxlM3ZXIpo8L//S8f04i28vm9RzGK/+A3v0n66n0hALORDBqDG7p0I2yoHJ+cXqYzVADo5+eEylNk5DEd0kPDusvnnz2C+AJUiP3f/70fQDh24L0MTLj66QVCutoIxy4DSQWlUBcBLgOzfQq7dUbmqmxurwVRjo6uyPdZ+fDDj8s/+2f/dZmfHYEpIgTQGeNDk2EGIdq0xHIdWHRV8tEDQ0H1HBglrAF/R5d2QGc6VaHcgWPMPMYEREz4MchI5/JJJxnAMQb/Joxro6xubEfhcPZZZuAs/dzcdJmfn+PqEjcURpDJ2G0qLFEyRXb6LQoOCCFSN4TLQ8VWwUiBUASSOSoMdyPEtYG8anB7e4elZxghFIQwtqQTQM2SxwP6bGhsmj5E4ESwVoIyHI8EWEVlGGFT46Ebi/Z06ukCTHc2S9vZYTnkOjwyCPE5gtiBkNT5eN+d89fiwdBuuJze/tLhxrwDwGt8EuaD8G+MMIR895FwEEu0Bdyx3mvAztlUl7Jplz+/0CP/qpzRBgW3Ez2Hplw+OFiugPelAlMnQgX4BjSAGcRaQQembyx/DT1I2rpdljYHBPCM54/Em3bZXzL9SwaOexn89X/8i/KXf/lh2dq7KoMoK5MTA+XWjaHy+p0b5SbC8DntvsiqBvvFjYGov0I83+/Sx+copVcMcmMpXp1dMX7o06GR0kFf60WhIClRUxmzvxQ2XE1yAvFNiCDqqx98iO/VWYzrKgvC7ZxxbJwvbstJO0I/OGgogJPtvbKxslDOd7fLQA8E6tVXS9utGwiS/eWSMreWnpU+cNRVIFCNsg9etANX6987iPABIe5CeRkYHQfGxn5SvKR+KF3GhWzjfHbvEyjKCcL5SBlkrJ65pJB225YILeAqgCzTt+6UizbGg0TWlRfQDkM+6U1/cgTcaZ9jYXJyBkHPpUjnpddwCBIzmM/g+Fi5d/9B2VhbRSimXhD9PYThZ0srgZmraXqAzdnBIWNTD8gS7yhny2fcrwD4rCxvlL/+q5+XH37vO6WrDaV0knZRh3bwzX1GnOw5lWiS3+bmVjk5OCZdJ0Jvndwyln9iO0ZA6SiHlOkGiTFEAPwaa7IKAKPZc8RZcj1BjCtrCAiNDa7MGCobG5uZQZYYy8ylU+K4HjIaM84k3CjAruwYHAJW1xeM50y5hUYowMr0HCduUuueGkOMuYlJmChjTq+2f/fHP8kE1e3bt8rN8b4yMdpXpufmy+j0ZFmDzv/hn/6nsnuIINQxVBVH6am4xv0xSjFSJmNGGliFqNQQRqOQ6kSgh3whxocIEi8MGRHegIP0PSxN/CUPJ/7MK8Y9mFTi60sMTWXewgPFWlpqOmlbhFcBVIukPJQ9y5N5pgaV/ktzc3XwktYZdChf7VNgJLNtZQG8q2Ihs9foQmX5vr61rHqrkFxzt27S1uTRSlcFMRVOBUJ4KX1kAaaP2Gq2/FAB9dsmj9bH9crht75rnnj/qwcZZZWWZ32X9IwjJ/1yz1nf5wFfcG2la/JXILI+HtUgy3vadwX+51vgRi19ytee9RDCzeFnTR4eKc+DF5ZRb1/cQy1auKOQKaxFdE/4VQt2dpd187HP/bLWhwdkDzl6nl/6iluVAGmfwpi0owrq9g84Gvyi/uCSZUaRN58UYF5V2M/RKo8HFFWFP9srHKyDdczKEcoXZ/kg0PCduOAvx6T5h26bjtMxAXtKughrlO3pEY9Z7pMn+aetnHmXv9revOdH5CHT0R4FzwbnmqNJ2xzNvXnWtJZHPX8tncpKXZ1Q2+Lh+wbHmzp5+JXqrPDxEN7eC8eQgqbM/M/PFlyb8pqr+NAcPvN762h+ltf0UeouEW/Voxk/qZd51exypJ6cyL8vHba33j3/jtP7tIG8/czDsdC88zsz93/psRs1W5Y449HUOfXM9/Vb5SZXSCn/uX+MIX0mxydiQBeP9eyenBiO4aeNth5rOOCb0O9zPfGNgw4vPLugauAyOKUSaYxT5XHL1+PqvFVsPG2pSzVKwROQkRyYieVPGo2W0s3UWjiSJo4QyODyN+VZabQGdV5FZpVHiflOqst3j0jjqt26sqAzxqqqCDVLwZUVxOOKZxXG4AR1beDt4VUvw2wMD63RiPO/+if/ZRmD14lN9rjx+J1M0WPy5q2bwK2rPHj4qDzkVHmU32l4ebjwrGxvH8RYJN5qFNGoZ/nWR/k/5dGo+ekplDAn51H44MV9A/3l/uMHiDE1BJyGU/mz3zsJbn+4GmN0ZCzwUX+4iaJmCEdhKY5G2aQeOrnY9lP6Tnnc8JHyu7Nj7uFN0qesrqQeesNpZNqj3a4+cBl8jHIM7uFhPfeqniAknBja394G1vQ59VR/6kdecPXulTG4yc96SAfs/3jAIluPjg4ifygLq4dUHasqn8ep6y8++AW8V1nBCQaN2CPhvbbHcCTDve3lv/yHv1e6rxAYkL2Mp7+8sQXc0fVoz5LhBzl1ENqnnLn52fLGm69Ck87L9MwkML8qPcieKp6V9qKT8G7deLYrOoFNxrPRlRwam+7cfaWsb2yUpZX1Mkk/GWJQA39kIb4Vz3TscVm8yvExcO7o7qPuoyjQc2UTOVADsHKiirh9orFEY6UTXtIOY7qfnRy3jP2AF7nBGPZPHz9KfSYnJlCsz5DpqxFBIwAdRX/UiTzABfy7I9McIAu6X0McpEir3KcsqENJMynj5AoEI2Nla/cojnP/5s//Bh0J3AbWr92YKd96541yuLWaSZKT49MyNDwSGaehI/a/+swZsDN+8u27r5WRybop6e72Jvh1kP3QhgYNETtdsmk17a0hka6K4Z7UdQzh4GofuasxgvcZ5xr+jeOvgU39ewfd7o/Ra3qUQ8Ep9S0poJtSipCOr9AZ7hxf0dUBpLingU38Fu4JeSb9I420OXSG73QUkvc42ZBQtYwXxRflV7ujTogDL96L5+oF8kjTJa1pqJM86hQapDErNDC6nEZX7rlaB9M6HpQxPcRHTztGGuukUuVZ8hj5HnBBb6KE2m5xlrZZH3MInaNdfuuRzWn5Ljop5fidHsbKG04wWt8Y/VMuaWmLRhtlQuNwd/eYD3QIWqAuYZgb98IwL2mvxp9OdJTLrgF0194yMjFbDk8MFzMYmmZ9pVWWQ6VC14wcQCPK2dFBwlrJc4whndjctgW4GDbX0BxuaC3N0yajXqnHrXXNfoP82W7hmPAa3GvfkAsaF1xDHZSnuAG13ub7B+g5dOQgPO1awz34pM7gShLpppPyOmJCDYAb/c94aHeyq8M+7oij1+7+cZyRdOILTMhLvRyCQz3Os2l7O/DXEGe43DH0UOWvRG7gbwP9zEkF+VzCjNC/7oFgWC8qybtTYKVBzL1LjsrR6RF16Cgj464Gr5PJho0WRhoyXe3mpN9pYKy8V3FPmiwsxV+9bbudUKN8jb0ZIeKXtIZ2aDS1j91/QX1Kg6wr1JoY4NoijKoxYr9TviGDdAyV5uyfnKNPniaE7fHxPnTyKOPq5vxMNto+4dnKs0X0382yht5+cbZXelHblxYelHP6343RXfVl+U4Y0qNUXTz15NbxRF0rbsqjhaJ/9fC5bXZEOEb5lXt/qGN4yOf9IHISZ82r5ukp9age91W2lQYIQ1H27LSGp/F5QkHlG1eEgD/0nfW1jvJC+ahjSdrh96ZLZXju90351iU6Qqtt8g1x1yPjBdxpaKu0yT5qdIWkJ415pR0cTTv8prlSRMa4bfeZKzPq76oPOKrljxr3+zqvyzT6d/+Adk516ePwoNKu/l7AGcYqNEFnQPOVZ7vBrZK1dXrjjTfKAbKek7Gb2+vwl5HYOroZY34v/lhTDfLKQz7bYwzoeW6a6h1eIwNs8/1QXxdjgbzc99H9GhnTc+CT/WMIQftncfEZ4/sYXjhJvaELyFXmo0c6QAuNt93Kr/JC6y0NDC3lXh6+srIW+ui+BIYwigwAfOwPdYY25JbjE+0ylA/vdjKhDVlwcEB+rbNoe2Dmd3rvuzpFPq5dzPt33vlK+Jp78zSrSjWgGxFGA/f2zhYwRQaAnr/99rulDRlX/q3dzJBWhkVcW12O44sRSW7cvBkcNAKAodSFR/gMtMCQ4pEleW6Zla6L09eRf+VTriqyDb5z0q5xjJRuaeu03jo2WCdHkXCu/LOjhnFeXy1PGcvSdXmYE4kAtQwAdzALORecgw7qKKolsg3FRnirE2RCF1rlhKF4r51N7idOGEJsfx8ZE5xoe/hv/k/X2wiRbuh1idbgrsFhVACmR4ZkJ1BoNriiY/u6QWjydLZKBBChJPJnEJ66AZICZWdZfrZWjk6uysf3luPB8Q/+wQ8ofAMh2qUZNlaFRsbXHsHMcvcPDhmMAMNBYxkMRIGioCxgDQ8icmsY/vyzBwAPgY/O+uFvfYt8Tugo2sqp4CVTUYGQEVneGfcanJwhVti0UzX69XUiEI4OQL8YcNT3Fx9+AQIdld/9e9+nzcbpZjBDcHs6+hiUehJdRTiX0kiA7DhJWqgMcHPTNJcY69nkhlgy8D4N4yCOy2oMxwPfiJfU9t5+2dzaLivrG2Vr053lnfWvM2cDMJ1BmNTt21MRnIX/KEyplwGht8kFg8WZfL1LVEr0juoUTjCJMGmBQc0knMKzEnZQQKbFGxG5nd+q2v4pJNhvbm6lkkJyfpOGOttPvaMjMCWIAfU/RMh1ZvD0lPoi/Ku8Do0Mxxit8d0+0/Da1nFddteWUWIuyu7mKkyrG0HhDJjqWdOdJbfGLDf2ajxNBkbKdS8KTPdAGZ6ZL20QBlcFOGPdyaDXE0yjjSfgRTByZozBiWBueCK9K1zW5vLdMw3PtNEBo0LQ6UwjuBcB4zLkKTh1RZs7EKja9WADF8H8EGu95705g6tdkk038PT5GUK6YXxcxvzRhx+XT794XG4ifE9MjJaJ8UEELpTT/R3giCICHDTGGEe+D4JwdLDeyvu0HGxuZwMXGb8KZhsCj206ZLC7yW2XAgRtUQhx9rkyYtLDtFVWVPq76RuvCtUundZo6goMlfFuhKQhDfI8Owe3C0qXQu/hxmbZoU/awL+p8bnSNX+z/Nlnv0TReqMMCi8IpTje1Y9CiaJ0TTvbw3ydnYZJQVSQrqIIlCy9Bhcoj8FTdlbXEDY0JKGQjbqJd39Z+PxBOdlcy3Jj99kQZ48Y4xr7X/3Ke+XiGhwG9i4HVbg2lI94e8QY3N7ZLd0IsFCDwEPFydF2Al7oibcCIXMTmJXlFYSlkSy9kmbEcw/hVrj1QqNGYLqj4KcwkPC64bHea67q2dk7LD97/+Pyw+/9RhihHkZ6rvRxH08d+n2HcepEkPRvAqV/n3p1gW8qg40y6fhSEdBAIZ2JQkPNnQj0ELTjk+NZumeeWeZPPtkjBBwRtubjNeF/qJuGjEPGiLRqc3uHd3ovUX8YiPcDMENXGXhoLJTuGVJNYZeRgFDQj+I4qNwYRd16/b/++39XFtf3i8v+v/7G7fLq3RmYSFuZnJkqZwgKP/6Ln5YvH63QDrANfInCCH1X6TEEgkw63jaMHZkNFPc5fSnA1TFnH0mz411JOsMP/LqxX/h4chslMUojJ0WF2WWGnnxzUC+ZfxW0aYvvLY/nXk2lcOhkLgQOambr67cvG/szgmiTiq7Gfh4FbuYXAY/f5hdvDX+QvinLdpjGZ819vuHe/pQX+knemYq6Jj1jCdDlmYJvqzY5m/ZU4ZVnfiNPSTn1ee7BD4/mec2XHFqb97w4zJ8/yyONp/kmb47m2jyvafydx626cQAshdfnkwicQD8wTc3Ns3mRw7ya29a71pG6vnT1nUq5PM6jEZpSZ+vXShfFO3WQDL/oezsmfQ+cPGob6Ffeq4TbDxpBhYNl+E58sil1FQnfy/fMmEM883jZ2N9MlviNaS3Puth/1lUcEj5Ja3/RKnOrcOHPNtSPeQbdJd/qeaE3Tk0XHs27KDhm5CfcN21JXpz1lX+1Th72RJ1ApL6UEQNuq63N8fK9R/PbPCvsbUt93rzzqmJm3qljHuZV6unxcr1UqtptA1e/Nd/6znySeZ7X1MJVDPrVenm8XE5TF9vW4MjLh31gxZv3qSflC+6mHI/kwzsVixeH9y/qVXGcvKTV1i3XmtJa1GfCiXT+UYjUxlZIH56nJU3TZ/W3MnD1svKRxmI9dOLZRZ1v3biFDKRc3VYM5afMp1OKcwjK3hplLVF+srkFD0R+0SAfuRmef6j8FRRWeVQJrf3TLDXW+0t6q0Fa2TRGXmSMGm6FeoIvtoFezjiLo81JjRNrZjHcwccvKF8HH3FWQ8ohPL6nX1m5DRnY2LI6lVRcMZyCPNf7etbn9dA48qKvhFVg5r30l/fGHP9v/tE/LpMokMq0Wyin+Z73rpDV2UU5VMO/XsseytN6rq9t7ZSnCytlcHgsdTtUF0E+UAkybKI82D70mBozFjvZkrV1dILl/qOH8KoqWwwPDWa8OlZd+WZHC5cxw8XwTHo1NzObfpTHBc7AW97tZLOy+Rm8RVjI/w6PD5Gzatx0x6l0zjw0rh6DH4+ePimffPYZ9KGjfO3d9+LlNomcIC+UT8UIibzjyk/jPttv6XfyunX7NukM9aOnoHKC6ZEl6Os9ZZRuW3qNjH1axsenqX9X+fzzz8qjhw9jTDQsjrJHB3hiHq6O3tndCdw1zN2YGC6/83d+o5zurINLjEXkIm2hrlx0MsTl945nDVAJz8Kg6egyXNMpOtUweg8K9uUZOLwRxyQ9z43xPz4xEbzWUKCuMIzspiFHfHLvog33uADmI0P90Rlc8ajhzfBEhtlxxYDw12mkF52hC53Bkd4NzFyFeXi4F0O2OpD4bl8YQkmPyuw/IGyBvcb/Qx3Y6GM333XDzOkpJyBug1NLGW/d1EMvTI2EY9Rfo5sym2PpydOFMjmhfjZTVldWYux/9bVX46QlfIVpPKcZQNZvbXMvoW3/5hefxDDhypivvvVacUcJQyYdWTf0K3VGyxYmrmBQph/oqbLT0+Wl8u7XvxHYatRQVjWMT7PZq0ZWjUGROxkLGoOVhx3nemxeX+skIY13sg4aED2iGt92D9Qbhsp/+KufOaMR3UH4xeuY3+J1Js5a41YaafsavuqYcUyIg2Zoihgk6CvHtOP+VKcg+QvfQgGinwdvGZ/m6XMztm51gpO6S3/5bRmhG6QzUewUGc3UnzFR42ZX2aXhVx5+77jTCKLdwfHt66wKA8582uI1LTk25ZOGa/gzp3WX1sWrkjTJnrNu6tnwA2VB22Zf/G3eRYMYb+apY448zu8M9QSuDKDn8FCnFtvluBgaGo2Bp3QNlI7+EWj4AGoTY/3IyVvSoMuY1j52ZdHIyFC5AIcNl3sKzXSs2MY0XjpC/wlG8U6nF+sauRW92n6zjZ56HEsXlNMMfSUvcCW4TnxO2AlDcc3QEE46ymMmJqaLm8RHvumAt/FUvJDnGXZja2M9kyuG6VEH7wXP1CvauvqQxYGYPAgFxDj7OhI6+egkwAl1OxGm0EwNdNyEHkvL9LiNQU/5DtjHs5qOGKQ86eEBp2NnCrioB4ojOiodHbsvwnHCic3MzabO9oXOUbZ3b2ePMVNX06hz6nnLT2Ct8a6OG7HOCSz7zM0vNcLZv9JDYSxtsQ7qMHFCAU8yTPwe2LjKQxomT1EvbqMNQ8gJjnfTbBjCC9qkAdfV5fvQZSfenZA0ZJG2G/eFEJez1+PeTnn/b/6irK8ulPWVZ1kddKlOvuPeiMq44qx4SeVExdRCpPWfzwFCftRnzaEs43eOgyr7+K0jzndpcg7v84N0pk9ZrXwSYgdcUiZq8Mw+k75V/Rj8g2473jTOarNKGOKMM0/TSifU0yqOkn3qqf5mf+TgWtvEKR3we8ptvPhtg3q/EwyOd2lTbFXQN/vBNNa75l/bULOteqDXC8a/3zuG00brTDvUyfOtkKXO9rnyQAc6mhOs9pX4r94+5uqageHYCXXKVBZQ779//0HqWOPyu4H2RHkXmYAWh1dvba+WEWQ8J7/1Hq+b2W5WGyNymfYm2yPNyJigLo49bQluJru0tFC60Een4M3ap4yU4gpFeYFwFr+npyeT1okoaaNOHFPTswlZaJhBw9DMzc1HttIe5+oT4XUIb9a73TCUPdRHr/sj6IHP7IPjo0NaoQPMaemnrfJRUJ266TRtOHVwlDHSD11wI1pptjq9oYudIDAkoo6i1cH6uszNIoPRZ9ZVOUT7qGHJlC/cR+sAGcCxOjoyTh3GS2evE+aX5VQD+OZ6aJoTCU5cuFrWfS793i4fGh4NbXG1lYfGftsrgurZL31U3lOea4z9t5HFlPGkp8Jemm5YNe/9/nBvNzA1dJfyiHkIN23Qytt7h+7XWm3U2qc3NjYyIZO9v8B59xY1bJP8TnrjCiNRvfKtavB3tZNjLmHVeW8UDic/3VjcTb3b/tV/98+u+0C88fHJGKIUZJzp6HLggkwZGHSKM88KW90Il9l9GWTvA4DuZG9MJ5Fawps4dDCBxWerZe/goixvnkfQ+/73v0rjjgH2GYpBXa4sEZDZa+x1CW7fQHcApgENthnAa/zv7zW2ZVVEFU5ODk/L55/dKwuUIXL/g3/0OxBFhJnjC4B6HMK4vV0Nrg0xGRpyGYrGqRLgSnhUjiYgnAODCE7XddMUJxMMP6PwdHxEh2+tpUNPQVyR58aNuQxqGa3EXgKkp5XMvXp/QNicdIAA2CY9tbmBUB9EoVtaWQOJ9rMhaPVAuEbg1Fv3HGRzg+KpMjc/XWZnJ8vI8BCwQEmgvgqoWYLJYJGggAFBNpUC65HBrWDAQMlMN0jgoIjRiVNGmVnOEGfreF4uQYRsGqKR3DzbumBI5AViVaYgkXNzqv2ysbJe1p8tld2NrcTl7+64Kn0oE+0w5IScQQDQK3dAgYO6GPvdlQhD/XrxgyPgh54M9ncbxEVvFGHa2wODg7gzsks7QnvpG4ZY9fL9WISTS8PInLpLuIOfdAp6nHp0GIJHZHejrCs94S7pb3C0HyKQZWkK5RBUY8p3Dw2Rr7NpCiIMEBmBoKC9hcGqx78CRxv4G0bhbLIMkvMSHLo8QCGHsB5tbgeeI+4PANwVGK4o19nnbCTDYDnRswsc6WFcdYPb7SdH5XRzo5y4yoHnZ4dHZWNxsQz3D5ZxiKXTCw5kwwltwrg7gMcYSkT2y+C5Ew8SNAYMfXMWRqChXyEkngC87xUm4MY+RNUYlUMIXx3gpd/Q7LK3u5kVEsc7bpx9mlnZPhSlY3DzX/2nPy/f+/5vgntzpX9shHaB2zCBGC2gKSEs9OkxMMgSNGAqDeriP/EpQiu4ZX8Z1z4TDqf75bNP75V1lHBXEfzw299IHymctMP4tvYPy+3X3yhdQ/Q1wp0xcWU2Mc4wzhWini0vl9uvvlquFIgglLu7B+Xxo8eM+2cx/hviSwHklHG/sbZGn52VcfDPJdkTEO678zez+bUrP2Q0uxFY97IReHdrhcDDp4vlo08+L3/37/5mNnRzNlkGoClE2iNBdrLOWXDQAjhIY/bCKJz9VgBQqMtmtjJ+YOVSXSfOmlifwscxZ4y5ufm5TBpWZrIL7ahx6RQYpHcqEtnki3IVBhIPEgFDb8tRlE2VcJfj6sEm7BUe4jkp7jIWMsFEaQoPruRx8s3x7Z9j5S//+svyJz9+P5MjX33jZvnR73yv9NoH5KmXwcMny+XjTx+WlTWYD33SQTlXxckDQ1MwxqQbKowUIsO07AhD1DshvriX0STMVsvYrzFL4VahSlBoKFBo47/8jjcE+OtVpU66pUIp1MzPBvnMvvAQXlUQ5Cmnz42dKvNvDHMyZuHQXK1vBLHQRXiV9NA3VKDJI3WHbjiWvVJEygltNYPkY5kiAnVPvzo06GfwNWla6VJv21erzHPLbw7yAH+ShsOr33ptnnk0dQosmnetq7fJ9PlRc/exDL9JX+tb8079fP/S/fP6ebSe5V0tIEWo2jQTL/azhykD59YRDx+OVhato9bzxbNaF/f3EBetx3PY8q/W2zab9kUdm6uPpYniiaJsnpFYGaDmV5dF23f2kWPQ9xcxJiBUB57mx9etNI67FE4bq+DEmEkdwAX/SGsacYWnqa/pQKvW4XOOFh7lifdmSxnNe0/xM0Zw28ZfwqGQ0GT1y9qev3Xw8uWnMVJwpr58bJ0aXPG0Hs/v84VtzU2O52XQiJe/y6PUp46hfNJKal299Zn4WA0eUoY6RjzEEe81HjfG/hyt63/e2G/a1g+O5tPQCI6mfi/X07bX8Vfb62kfN0faxdXR3ry39vk8eb/4zrQelide5J7Td6bL5EfyESfqaXbKkMIhbeJfpUk1Hw2NTj6GvksfODRqT4yNl/HR8TI7PZ3vOxkLO8iCCvCGXnElmPF/Nc5bnuEB9Areg18mJv3AILxjn7Yq4PdDW91svbZN/KobmelZVGlG6DDyrOF1EloAmNke5VY9qjXe2eRe5Bg9CDWYaHRVWRHG8iDbpBF4Y3u3TFJvaaeGHpegx9v1HJkc+u448xSeKr/BBepgmf5V+DAOydfT1ZM1BjzfwzN/9wc/TMx+9zmKwYn0GrJsXfoIOIjryu+uhvVQjt7Y2QM+brJr3wAJZHf5jXRAuTnl80yvzX74mcYUzYhOjCwsL5Yj5KZpvcKQMWrd2uO57b5Ier8am9bVGRo8NaYawmIUuW1wCHmVyglDZQD5YeRq+lRHHV+q/Kpwpy2kU16LoV3ZjTr8zQfvZ/M64/r/zt/9rTIxoreqy8pRkhlfwlOcNcSNS/DFgRhJ+F6jro4+GkfUTeIRRhnKhnqt6Qzg5INeg1eX6DvgziefflKePH5MW9yDwjHUXgZoi4bputqs0jh1vfnxgfJ7v/l3ytU+Mi+1dUM4N4cbIk8JnAZ5JylUYi+OL8tunDO6yxky6te+9TVwz803d6lHfyb89ci3X+/cvYMybv9IoxlzwFB9TSPfzNzNOD/Z6H1k1Y4YVWq8XkVznUtUgH02NuVqa/CnzX0UxrOfk3KZOqSH+l7FwarzuWJif3cv48NQAW6kq7wqDLJZH3VZX1/LvgJjes7T18Lzgw8/ipLvJIcr11WgpWTPFhbL2sZ6nEDmZucZx5tZoj+K3mZ52ejTetAf++Dn0upW+eCjz8r07FyMJx18Nz6ijgCdot4PltfjqainnyvFdUx77e7t8rV33ixDyPDDQ33Z72n29m3w7YD+o1fUB4GRerk4oKe2xlBl90wu0XavvejgekRq2NGbMeFaGEN6jKrrKzfqnHcGPP/9X/2sZNRpEAE20nW9qi/bLzJhoENCJgZJozPTuWFYSKdxt06wVANn+Dn3To5Lhxwf5zoHUQdpdegpV/FZA37oDW1o6K747Co9j0wuUEZOfkuzwoP45SkVFm89/DYU2zJII03wG+travfrkFZqkFVGFudtv4mUDbzW9JWmW0f3UDOfeO6HH8iLwD3aIpAbb//KPtQwX9A7D+HjN029+JRk5oUsRF3ihEJSvb813E1OTtHH5I3+2Dc0Xo4u2sohcDa07QB6srCRL0h7rLtwE++ttyr9GTiqnLCzBY0GF9XPsopK2ZZ+H5+diSFYGqnBzslUJ7U0umkUtx7yCK+nZ3r86tmKHk4/uDJAvNLhSq/kyamZ8sqrbxRDDLn66MJQ0LSxr28gfZr2cjr5YLgSV6KdX9U+M5Ru9oxAVz5C/+hBJ1YP1iZ0TPln0PRjdCD7zYk6dUftLI4T8zbUiIcTPcLdlUk70BK9//sZ2zqt7qMDShNHKOeANvYO9maCbmh4DB2HNtPlttP9DKyrhlU3B5VOuKLGsSl9d9yIhxr01GMtS3yUhrjvifgI2wMm1NO+ZixYR4HlGATNQj9qWNjT2MA01M9BJwYsi/zWVlZAQvCJfu6ErmtU1Pt6nPGqZ7C0lg6MTmt4NXX+3d2tsgndevrwS+q+WxafPo5T6PFBDRlln0kvg+e0076znTmps0d1gLGqkWZMkOfimDhdT/A1T8lLbDYtiZsTLE+e+ZZ/9Znfgew+S7o6fvnFf5VfOYqFdR3z1+DIQJVhAGblf3UsiY9mEpgmA8qnbR5pi1f/LMuxx+lY9an0yOfiiWU6/hu9QbqlbS35clieh/TEe8duc289vHfyQjikUUlbJ9rli8p73svHa5vBL6qpg6vOmvZ/f9pbebf7uigzLy2vgreXyAuuyHOiqL289tprwXEnyqen6G/ku3bxQ50ceqzNUn1VgmLPuSLO3tnY2k6fGRLLkDrC5gDesbLwGP6JjADvGTZU3dhEcMS9geSxsb0CJ2Py227lPje7NlSXq2nuPXyY/Y+0hyiLaPuU7uioreO1IdHFMfePNN7/AG1zHGgTccLOVTWG0js9OQB8etkfJo3OINqZdAa3vG0nwDqchKzhrQSlMol0yPY6CWd4muXl5bzPSiL7kn7t79fugFxNHmOjE9DTwdApx6v4oE6ww5gxvTxdHGvkKvtWe6S0cW1tNX0rabeNd++8EjnFlQam034srNxzUX7ub3Ek7QF21llcMzqI48u02inED8vMSiDSO7F5eFgdIsWbIfpL3iC8Hz26Xx1teKfNU/hq17yET2tvd0xIjzJpxVUdtwsYG/JHfmO/n0BrtOO0LfyH//O1XmdHKA3OfIu+zhxt7RgfzVAUMI8uiQREnsz1UhKYLvmwo/f2T0AShAeErUsALGL39Q4AFGdWBCuCoQPkwlnYnVLgXzJwhQ03j+0mDztPwzj0PZ3hb4VtAebvtitnoa1LXVLmpqlf3ntY9g5O05xvfettBJVdmJwhfnhyeZKBa8iaKvDo/aKiUIWSxGFM3hCEU4VwPQIQxBFkbZ8KnzNEqwjMdZa7GtPctOvWrdsMyErkBwerAdD29PXXHZ8VYnf3XD7lMi0Eer7dBfHdNCw74bcYRh/KwMRU9fgZYiDPz42XG/NTIJpigruz0w69aC8QhkAKjRgqCoA3CC2jtA5pA/WVEBuXvr2jzpD6zqv9GWWT9xFs+C0sVQr7YAgkA4IKxHoUKEx1lUv6Xw/5p/cflQeffVHWl9cQ6EAYEHBscLiMo7zoBd3ZhqAI0cleC+CGNF3iq2K5c6C3gYZpZ6Z7YK4TnLR3XE9thUwQO4qkG8helX5jhsP4Owy5095bug0ZQ14aiElMIxR8FN4tQ3wEVyEQGpnM70rD7CWKKoOmDSahsuveEldXGkB7SxdwvgLBnJjo1MBPftUggdqHEqyHQQx25EU3xnB8xZi4QLE+XNuAKSMoA0fjDHY529hDy3sguR0af10i6YBDyehA8WKUtzmTC56dGbN96Um53t8pHcdXZQtFxniTJ3so78B/DOVOD4Y2nrlpsJ7s8XaR8NDWI4QnPfT0Nj2FARhmSKXFpUvGPRuFOIubrmRwTMrs2hU+gF8vBLmdQe/SsfPjfeByWo52t0Nk+hWwOHtGR8sBsBoanihtw+Olc5xxzPhzwu6KMjqoxOH+Ks+O+XYXhQPlpJcy7Xn6R5qgcSz7b6R0BPYryiH9T3/yYRntHy33P/m4/Be//cNycWJ8YPqFdh9C7OZR+k5pmBsnu/pCgddl3irdEjcJ1g6CztHpWVmH+ezv1mXOMkjjwKlk6aGxtLBS7qIAvfnqK2UQmBtSyPE7AKNw2ZaCVJZutTNWYCjD4MXAMIIdNM3N4LYYr5OTbnCHQopSpPe/iqrCkaHJHFPrW7so2zvkr6Edgk0fVdpSlSENZDJbl4plMtHxJ9sFRnoNOGbd2Gl4ZCjMNYYdlLkaVozxw/iKl43jFDoY1KR8mZCHM+caZFyqa2y2xGSkjmQfRqJy53jRq98R0ShXKoTitDRVhvDXP/my/Pf/wx+Vmen58htfe6P86EffK70DNW6ks9s7wHhhcR36ulDWNxAuET5OoQuONTdFzeZ7EHFpqjTWvD2kc+JB7hmkzi5HWObPuNMyZpVeRfysZJFOk5ZLaHbqCh7Hg0siJwA8ORRjVG4sz+8UtEL3eO9Z21mVTcsTD6V09XPKSTruFJJI62DSYNV4mIUxc5q3h4zY/C05hiKeN6dwrAy8KqXN6Sz6y+ma+onTNdeXj0qLTWeal695a565Ez68Iy+vzfvmXtpdgeWzKmjzJvCsz2q+/9P3/t+CWutZzcdrfiZP4dnKNu/zqvX714/n+XA2ZTUt8j740erLBk6tl+lr+8L7HNB3x1fTRwozCsFRGhx7PiMvT2EtUGKcJ9/0KfTIvhI/+Zm8LC8Ku3WJkC7saz7WSQOftadmGVvmJTZQleQd5emltueW/9JW/7hW5msbbJPfVmOs+XiYTuyLwYJ3NVUrj6btzcHPl4oj3zrmrIfv5P9+Z7HN9/W39allpYyXn1sG/+QdgRPPckDHkrb1XdKmKT6pR+DBSUKUzo7A1tPvfF490zlaeTZf/ueN/aR+6XFTV8efx8v1ayaVXvyuuGHOZtI895mHe6l41PxIVR//ytGkTVtNxz9zqd/U9uZr/pPKe/qg8Vb3aPIQTv5Ja6+Qi6QfLuXvVzHgL5600PlB5Fhjf48gS++hUCn/7qL4W0FXe2oIdEJeunJ8fB5PZZUIFSk3iFOhM8Sm4UDW19ZjrAkP4Z14nM1jKcsxodecXpkqhtbXyWY9QbMq1Elq6LItlp9pGDZ0ZFaYefIuxlxwzrAZKg0ahfaRPVTwzE+vfssWTvK+wEF5jaP2j71eYevpOMh4FY4c8Yrj/Ma77yWMirKZE8TyxjhQAC89nTRWuyxZnn/r1q208eHjx2UJ+exIw1h7Dzyecjh18pGfJAwjZWi0UW4yDES8XcHXPeD9ZOmZDKhMzsylTHm1k/2rqyuRrTT6+L2rk+UuGnI1xLmpm22Qxwm3yAL0ip7OGs6Xl918VbkKZbt/OONDBVUnINO6ImEAZfvf/NG/K7vwR8M9/eA3vl9mJydDo5wskG6Z1nLc+E+vtHhnM959J6yFrx5pKunqKvIm6f/p8WFZXnlGXSfSpxNjM0KhfPrpp2VlZTUwtc/FW2NOz866eXD1WlQncVX3aE9b+ce/+1tle/EJPNvwGxcxuE2MDMRYILz6wVuVVHXAK8pVNr9suyxf+9ZXyw4yr0YKDVbKztZVr7Zsvjs+VVbX1tIO4bm5sVU2UJr7BkfLCv0pn331lTtZJTvQ31s21teR+5BTwN3xMTcMPS5nyCO37r6ObLaPTNqf/tIw5gSY7dKA4crGxDMHVn7vJnlOwOhRJx7W1eh174OllWXkWZ2uxsrxmUr8duKLa9h2LNlHN+Zm89uxoQyxtbMXeVrcXF9bjdet+CuN7kNPMDzHAfqBYabuP1oEN3vL3VdeYfycZs87nT62tzbKU0NRndRwsMoz4qETTEhe5Yff/mb59jtvJB53Zzf0AZ1idMi9o8B3+sM9Bg6yuhk9gLaKkwlVAqw1YilHblGOsXwNISHfEL6OSQ24hnI6Owd30UOOztvKn/7l36C/IL8BdycP6NIYyM/Ur4B7DPic4pMGBqqYQ5m4MR46zqUHoYuk1abgcNe70m+lmg3fFRcNUflchqH9fueYMQ0v8jtlimOcZiatdZNoLvmtDJuM+U9HOsv31AteWuCKWXWWyBD8OU66dJbhizjG6LGuXMYTS/Cok7/KizVrabjG8BTDYVXUtc2/9SP1i9RHohhIUxdoP3SnNof/AsOap/8rt2flAfTO8Bd6QHd0GF6tlJHJWcYoql9PP/0LHRswjr/7SCjDalxGhqE4nYE0ADnW1BWdRB7qQ7elDvGsDe+EXsML3DtMPDHuvjKAdEZ+1oduZF/Jj5xsqv1WQ5pqLNNwJwy0kygLafDXCU/nLD2FNQKCFdFFhIJpHB+jw3VFlREL9A7eZkwYIqQP2mhbtDcZwmdydg69WW9jYIKep7FfA72r9aWL59foKcBY/V87jJMd0kHHsu2Rfoljluumtzr/9aIvuQmp+r36fh9tabypr8hfG5QyjvBRjxuDLquruUpb41z0deogfkn3HLP2qU6V1kFnS+ugvqq9xvo50SgEvFcH1HvYce34y9DhMCydoZZi53FcqceBqwCk7B+dlmdLy6EDg31deb++tswYOy/un2LMfphmmZ2aKl09HeWzTz8pWxurZWt9texAT4xqodwR3k2fhdY5PoBhM/4cOHXseKus0pKnSdPwanFCnNVWYlJHtzp0xgjpXpbHPDNeWpnaXzY1oZKhMR6OxyatEx7ineWI99IVSoyxX/yvcmWlJ0pgyi+NzF9z5myV75E6t+6tg3URF/iRb3ynE0B4JPAIbaNe6q32q/cNHJr2W09/h7/bPv6oVfDTycqmLVl5QlnCpta7jhOrqN2OisTe0w2N0Z7ThQ6q7D8xOU3fWLY6havQTtJXlu2KNuUcx7nhuHp628vMxGSZhl8aCcJwgU7gaZNx0kcDtTAcmzC08Hg27ZWS9SF76uQor7g+O054J3F/U8dV5MXYIeF/4rL4avnHB7uJhrAG37Ud8/M34WFb5bPPP8/GvU7IiaeuQhAWsOLwc8OK7+xtp22G9DIE8aP7DzIBN4Usomw0NNBLL9ufR2UFOUk7szbUcb4dHDRuvxOvhhSvq1KUM7SrGJIrocaAsxMmTmI+W1gob775ZuqcEHLAWh4lORbPtRUf7B+VEXi6/e0qQ8ehoR6VLeehN3u7e4G3tC7OrMiy58gF2mlczWC4offee4/6z/DdaXn69Gnw4ebNG4GjIfNsl3vzUGp4gTKR/Da2tJx1fw/RVblWXu249J2419jPrBsADX92cn53ZyN2Yx1wdpFrtna2I2sdQSutQxyCA03bG7RvjdU84R/jDHg5Idzxd9+a+YON1c0g2eKzlbK4uIrghUANcbqEg+h9qketsdz3do8iBC0urZXtnSOQra2sbxwggJ8AlA2EtC3SHiE0bZWHj5bKk4XV8uUXj8rS4jKdp1cThB1G4Ga0LoNcXl7jXEGQ306Mpy+//JJ8liFqm1xXGZgXZY+O2iLfCCcMHBURvZxg32Vj77jcvXsXpkGDLzUKQyyvXXJVZ2P1zu/qhphnzS7YCFLqBe4MkRtK6f2yBoKKAC4T2dT7GgJ/CiLsgrAWqCCisdgNRHt7hkC4ERDJ5cFj4HpfYk9+eW+xbCLMPXm6Uj75/MvyDGF6FyFKYr2+Tb7bIBj4OzDQXW7cnCrf/+F3ynd++N3yztuvlDfeeqW8+tqNMj1rDHGUOIiE3jISDWdtVB5UxiA56XC9vmKYgOBf2bsgRyeMKTs0g2QatOxoiaOdrrAh3ETAxrNR4pWQP5ShUU5vV8ML6fV+dnRefvnhR+Uv/+w/lvufflHaoZWj/UMRKDbAgeWVTZQkjbGnMOETBPoqOEjaXHLmoHNiord7AIIG0YLOGYpk4ckyg2QFQnBcxkamIVwj5QC8OdoH4a+7ytDUTDzhO2X01NU22c7gLP+1KbS2UUdXXQCf7GIPfsZYQaO8XiMwQjOBoX4pCH9XGleoD3ka471h9mgjGQf84ApcuoBdJ+/5bZiSM5j5Mfi493ShnENAryE0enP1IyT0jaO4KRAiQCggqgC0t/dD/IZKW++QS2CALcQcGJy7SdbudrnY2i3n4Mfx3hEE97L0dsmsz4GRK0hq3NkDcNJNVIxJeoXiapz5MxR8vZjcfEvPHQm7M8MKbyo79qVEWsZyync+cNlxFwTW8DuuVLBfDOEiyxQGvSNDZXh6tgxApLvB6XYUu76hUXCNNOCSBPScck93d8rlwQ79f1TagckAQvHQQJ2N1jj/yy8eUB7CPPh2Du0wTJFtkml1MN7O+cYVPBMjE+Xxg/sQxvkqjEPLLlwuAOEdnZ4ql+B8L4pLe/9g2UA4ffDoYXn45AnjZiu4Lt5JFHf3dhFmGJ8KcDDrG3Nz5bW7r5ZD+moGQv4qhHeH98fU+4C0J5SNuhAymNicwE1Du95WboDnBr8uMZfBa3iREahgz6HM+b4XIdn6Shv0Irx373H54vN7ZX5uhv7WOO/MqSjjeAOlqKu0IjjLExlNDLqMNcebcJERK+yolCsQOBMug/KZzEbm4OzwwJCz5W6s3UtdehkrXdkcTmOFy9oM5ePppKVCi7imwKwCqjEowgPPZV5VaJEJqHi1QWt3yyPG4RQKxNzkWJmagibTHvFQGpnJVeDmRnVijUyLBKEnZmQ+mdjImFMoagljtEFGJixMGyGKOli2k36+V5AwV43yQIY7UwOr5MUJPoNOyTsCFN94cEtq8NcbDzL1TnhW+LbSk12eJ10r7fOr39sPKmX0F+0MbeS5dDEPX/remjbCqtkJRw/r2DzLtXUfD1qVNdpcv/e5b/8zx0uvfiUd94FKq7yXj+ZZ7dOKMz6qV3oLmgiLM0Xa5l/1HK/vhWfScW1w7vnVM19UvlFhXWFaj3rfpM/pH9fmO6+1XGtQ8SBX/qspal090g+tw/bnpB/Sn9zXk99Uo/IUJ1Oh/44v8ohCCswVmvwdnsZ96mDfUmjNkwz8Z3Ooez3s91qP2pYX+Jxv8sZUqXH94UPSmo/4Jlx99xwnW5emndIBHyW9/+Vbrq303gfmrX4M7269y2/um98e3jWw815+V2mN9TWt98+z/5Vv/eD5ty+V4ZGxk/HDD8+Xmpv/+Zf6++ClPEPTODUUVTrQ+pCjGgj85kX6HE3ev/Y8EPu1pLbHfk85rTJe/q7Bnxfl2oYXp4fvqhj84miysPeStpVvJv6bvJrLS23yCOoFJjWTjCMU7hwSPx6LS/INlX8NIx7NnkfWubenr0yPTSREABQamoHyh6yjR7+TRMoCAygDOmJYmkqkTiYa8/Vq0ihpXvKKxWeLmfxVwRoaHi4jo+MxGLkSbQvlypATNiEr1ai89VWZsL81WLqC17YrZyqPx0EFem8YQA0XemouryxHGXKTNI38Kn8qPHoYb6N4uOrTfK2r+QizCrcKO/vN+6ZfPJu+FE/kd8MD1SPKCfD9w/0oJ07mGz5PD3Y+oH16usM7lC2pu3HJNeK5Wk5DrP3iCs6uKKEFvjnEu6l4yWkINzzLzMw0clR7OT3Ss+w43mM7KJId0JH+vgHoY52kka9afZUsnS6czEj4Cnkq9bQPVNhMqyyioic/16ijHCEO6CGuAq4zhIqsdVaR1NhgO/xWhLr/4EGU+n7evfHqaylD3mR9NG5Ix2wQw73SCurj93q26iwQBZI6GaPXOlgf+7i3pxNeb1+pdBqmZyDl1FCKddVF3bxST7GOwMg6utpBL1b1kNH+rnJjZqoco8Ncko8rFizD8lT+E1YJXEmYGyroBqJOpEu3hbfOKIf7yJHIWcLF8axBzv63nk6kOJJicAbfZ2dmyfOqrK6tR4m1j1ypKTzFfzfWnZwYLcYM7+tFiQc/rX/kXXJy1aMGPifZdIaIkQA80oNWcqFhyjAdjkMN/k5CqAsqjyl4TEw6AbEeBf4UPXeONhqjVzxyLIivhh6t3qeD4M8+clZ3nKzsS9ttnYWxdNH6KK8Zmml7e7dsbO2Vu6++XtYZT3/4p39a/uaDT8rP0RfvLyyWffrEPcUck+oPncKJtsGZYnR99803EFr04LwuP/nw51yuyhuvvxadwL4ypn5dZVnKtHI1MpeGEY194kv/oPvGDWTCUN1eQVzZOvuZ0fYd9Oz1bXT8w/OyzBhXjrRzouOQ+oq0kZnof/HHFT+M5sA3Mdnpgcg/8uWMIXSbjIfuOD1pELXfq45Y5dN0Crlncpz+kpKG//M8ep3jjXp4iqNZMUfSKmMwLvhOI3dgD27wOnV21WSO1u+sTs2kvYbiKlvEHmAenOI1/5O2yrbJ3TIsIlnwvzSOdMJdnql9ISuEuA+PEfZ+wHh1H43Ehw5v8FS+sInKKeCmdeJeEDv5YJ5ORGjIZbCkbvJWV+1widzvJJJGYTqiHB1sx2N/f3eLsbNPeg0/4PEx+H6GbnHhJvCGMj4DXw1Jo3FeeYmaXupNepnY4NII6+D+ZB0dV8Elw3WdxZNf3q6TJPS2p52xtB1a5mSak7PqnPuMq2103ITQpJ91mrTuGsEdsyBL4OB4Ez9st7qcfe8k5AD6lpNh0WGoyK07t4K78iv31NAYZ0QJ6auwV7pLaGnS29dOnAv6OsHay9inbtBDtZWz48PozdIP98RTnzKNXrTSFg34M+iCGlHB4kwIDMGHXWnT0Jc+ylfvdhW1/NbQe5brBJf00hVbQ0OMKfJWD9c46l6WnXzTj74m7HSMdRxU6cx+Vo9XNpSWn5dddF733QC7E+1A+5T1FJZOUHe2o/9Dh8eHerPh9eykK4Euy+7GcummH08Od0Jj7VOd6dwj0OhtF/Tz+elhynQluE524l/00FSl8pEYw8XpjEVvxWX1A/HfsSBPZ+xYX0/ueZO0At88qk5gf/uoeQdeta6FujkW/LZOqHBP23SqY+iGxohDTrZFf4V+OEbNV5mi4TmO+2TnYOKf9NY6NIf0JbiW8Q1HoLOqbJsW53B8S8c8bLN82N7JBKCDrXVYtt81sop469W2C42Umvf2HLfPyyYf+xscrfqvsg/jnfeGu9MYbXsSUgpeLg81LGHCMQb2dUWak3VVz0e3D4yd2Douq/T7Ifi5f1T3MjW83QQy0NbWRmQO8dOVABqRnfh1j0nboGF46dnTcgK9GIcHLj59yliom2wb9sq6CGsnwSRB4ql4IOTsD+VVx3ImunjuBJ48Nytr2mgn98phwlsnCmWL4xPp0gV04yxyj88SgpH2KCPbJg3d8ljD7Sj7OrkkTxWWjjGjubh6Tm96Vxkod+m84oSJvaGMJr2Qh2uc74aHik/SaGVaI4dYB3mQOrr5uJogvInvGlnAfhOW0aOAl3JKVvPQzpHR4YTpUY5r9BJlKvdZ1O5juGlDKAuLKjucIXMcVDmLtupUo53VtOKJDjnadK0fr4OH7lsp39cOYz7yacegvFRk18aj7DI/O5vVwY4THVrl+04oOHEovXSvCOUc+1x6nT0qzsBXx/7/5vd/6w+6e92ESOFCYVnPeZckCUrOaysnUIyFeFpOEcaOjs/L4RHIs7SBEGQMvjaIEkIGiLOz5dIwDTwIyYcIiAykV+7e5bwRJDZMDqkDLAoFUMa/t3M6yzAIJSGdmZqL4CdZ0kg9OTEeYc/4Uq4GEDl/+cWX5Q//+D+UV165VSZGIOS9nWUGgXeMdMbadEZWL5QoKs6IbO/VjW8R5taNkQ/S+Y4CKB/gkF5DQmabFfbBcsMA9A+OUf5MmZq+wTtjgnaVjZ3D8vjpcrn38Fl5sqABW4FSb/ZD2AZILzIDhPk70+WVV2+Ub3/rrfJ3f/s75Vvf/Up56/XbtEXvD4g6BLwXpiwxPD93IzGXZSCst4he4rLLYDQoMwCcgRZJumAsFyC0Bj6N4L5z9jSTAafnaQsJIxjJzRWuPCRYNDWDTcNPJ+2M4ET/ndOnD+89Kh/8zftl+cGjMjU6VkZAZgejQrWb5+we6mlkHMh24MfgOkVQJ79DER7c2Ds5L3vgxeomCgMKoQtmXK7X3T9cevpR1tr0YrssP//gs3K4d44AMwFyjhTjUfUMDzAYatx2Kky7YO0I1TIRETebj0A1nYl83l+2X4JLWxKHlu/lOO20K7uUX7t8dLB0ofjVvQzAKGARAi3hBmaJC9kiym6Us7P4pBwifF9vwEAR7PVu6R0fgsigbIOfqEEZuL16ooPH+/uU2wG+DY6XdoUSBCON5TsP7pcrmHg7BGjl4ULZXdljbGkQ5KQOLoU0VqLKsrOgEgsN5728b79wKst4YtRLYRqFSo9qmYZ9KqF0gkZByLZIzC6AWw/CTQ8CyzWMM8SD920DCNoIOIOMm67hodLGs26E/mvgeAn8DNmk0qMieK2wpgGanusFlj3txjc9Ld1nCIkQxAJhcfx3j02Vv/nzn5Tjze1y98bNSiDBxzW9iyAETlAYFiY7lzMe7t/7srzx1qsRyI8RQrZhBnswnV6EpDPq/dkX98sX9+6h4J/HYOFGwnRMljMvLy2XrY3N0g/dePXuK+XOrVtlbnoaQQxhkH578uBxlnq7ofD+7jZjdSzLxV0uqVBlDF6ZgR5eTqbJPFzyqqe8QqIE2OWeMhGN6xL3Q5iBXjh6bjnx56qXxaX1svBssbz91uugGIIncJdIVIGpMkVPmUwMaPzQ815loHp0OAEEIad/6u+69MxNplSEo0AAH9N1InB3KaBlGOtxJCyNy6ehH3rg2KeAJg6qdMB6OB6sSTxr6VeFIRlzhJTUs0CTj6F/O6HDs5Oj5e7dm+kzECKCgsqIzELVS5qb8Wg+PFEwcTIoB3n6znw9crGMXKyLY68qeK760aOxKlmSJIV/b8NhUr9GCWNk50oVnudd30unqxDm8zwjbzMyrxy5r7+a/82i5gN8KVcmL0ycPM5T2mBentYo99w5rkzv4TPrLDNN//JbPhXmSn84plVW0hfWQUCTeZNPzZO/wNKnvqOl3tuWpKxty8mztDFPaz4v6vjyoRDYghFwSzM5pBHeC98IyOZHOg2HVaD0N3CU/pnes/VtsqP+VdhvpeWS377K368ezbcev3LvGQXAX7bSPpSnV76efvYpv1XAul26zNUzQh/wFKfts5yt9IGjeGL/8CzeZhSsIOVv761H+IZn4MYz2uzhzzziEN7NETpGupRBAhWc5kgT+M/n5vmy4vEyRAIf3tnv0j5/t4pK2tZN+qjpZ2EeWNAuU6QtJnv5W0/TtK4V14RorWvN++W2NF/W++d5CqPmSLnCqPmeB62mPG8Rj/Ou9V3y8OSZhoqEPMqT+izGGs58z+/cU3Z+0ujmW0tIem6Fc72vJylMnsNvm1MlqRq0Xrxv6IFeVh6//i6/mkdWo7m3LOrWpE9a2yIO1Mrnudf6qPZGraM4RVqexxAFHGwnL1IXlQHpQbzCycbJZumZk+Eaze6gOBgaUMXp9PQoBmpp5ShKW5Rb+L/xdi1xbnYunv5ueqaR7uAQvkn6p4+fxlCuJ/CORpednShNTvabXniMjI4UNx9NuB7kMflbDU3ipLzKdVfRizvxmaGHGi9cwpxQC9TD1acxKCNHa9B1abmbEfptH99FARIWjEONPdXzroFbxS3h5xgIvHL6Hhjyv7DSUOh5RvlO6K/STo2Nu8okKpR+Q3lTM8jg6BfWQcBbV5VH2+OkwOT0XDzYshoAGScrYRlYLn22bMda4otTsOExxed1lMhTZAE3mRweHI5hvNKbzjKBvCR8AE1oT2LOk85+nZo0nIsx7nsyEaO8IF9M0+QtwOvkuCqUyuRHRyfpJzdLDB+kbJ0FXK2mx7pywI35+fL6K6/WfgLG9qXOA/J7+a4h9DR6adhVVnPMZrUisNVgHW+2FlwNQ3GikZe/GA1pzyEy6Tnt08HEZf3K1sqdVcEt6HH7nHu1f4CVeQ52d5QZ5JPzI1dZX6eN9odOGDqmODkkv3ZV4S75q0hb/jD9MD05UQbBo0s396Ucx4ErA2yfmwfbFxqj9+g7ZRt/CxPhvUE+4+OjjJuucu+Lz9HbViIva6RZXVnOyk+Nn8NjY5mU2qNs493a+jqpoOOSns9OKPTGyUO4OwZ16lLxd1WNm6WeHKHToAxvbe+X1dUtYHpeFhZXqctpPPY0fGjYdkW5eYA49APjDt3WlTWGktQTVRlSeVNDioZSnYNUsNVfKo00FOV5GRwZL//yj/64fPHgSdk5OitXOhkxdi7IFzBJCR0eMf6kN8UV2vbu66+j546U2flpBCjpfolnof27vbmVq8ZPdUflzLW15UyUOYlktXXmMeMYFDQ2INMaEuaEMTQxOVueLW+UI0W7jt7QE/FK/LRGrsgCWJmES+U4HO/GivbQcKpMax8bAcC42PF0hoYZdskxa12y6pV2GYaFXJF3q9HDmhnaL57jjh/upQeSdGFgXeSR6tQX6rDAM6uR4LHRCSkzkwfcK7OF93KVDvtcb33j1MewTl5VXpf/8InyNXVX9o4BinLa0FmVW+pY4MqfMovjVjg7IccjDvMCJsAnhn6vPAvVI72fJ4PWOwSwyIYxjHpSmGnddyF6Lh+Yt3n62xX4jlVps1614pF0oE4gWJbx951I7AFuwC6TAdCKc+lYW3Se/l7o/Sm0AJj6nQZ/VwZ30Q6N0THkXp6nXu57Z3qdtVx5fw5vMiRrW3udCDCUWOKOa9Amj0F0Y1eVOJll87TZaOMR1kM8k7c4GZ0VNtBJDVfpecrWWCiOJBQFfMMJVCMgnJzUiQRxR7rqOIwcCKDsvz7gs7e9nTHhRLn0N6FBqOcYdF0Dfh/ldCuv069H+7uZfBO24oQ0WeN9L2mcPDC0yjA6cjvwsR2+01hveB3zFL5OwrhCIAftdKDKe/QOPgO/ndStE27Q/RNoMumVgCzXvpUujI0Ol/GxEbrglH5sQy+FR4kg5DNOP7ki3SgGF2fHyLnC6ArYIRMM9ZaetrNyfX5UjnfWyp2b02VsoDvXo92N0tfTzjdH5VDn1PPjxGQf6le3bEN/Gyjjo0OULV/sy8Tj+Ngov4eQHfjt5EdrUkKaCJiBk2VrgqnyXWmXp6vPic/inHKS/BxMjyzmOKmAqd9XvCd5vvHs7L4Gd9rAh94yNTVWJidHoMkDCZPnhKgT8qPAx8kSPdINYededBpjxSfzkA7VcQMtUA60I/wHvlue71IviVD9x+86ZqkWXWbH1XSNzO+Ylr/qPCpuRIbjUC7xqDKh7WQ8SHd8bsbRkW2b+jc6iI9TlqOfe/MCdpm4oP99WnGYNKms3e44dXIeyk8+NRSgMp+wR2eMaqNTALIWfWTf9dPvfeDqAXx/7/AAnDzNZJt7iCqjJSQQMps0UcO39FoeqBOFceDXlhfT544ZZVPlG+myslTkOL6Tx9XVQXzHGNOZwAkHYaB85DON44Izq5JpkzJheCB9ptFd3uc30vvN9Y3kqyOlcNDe4gSxm4Arvwau9JD0UnptuOZEeYGHS5u1Tem4kroitwrnmzdv1bDN4IFwVBZxZV0c7vjW1Z5rlKtDyOzcPLybd9RHw7cTlfazNNXyDXNk++3bhDEjP9toH5hefqKxX5wUbYSnKyg05Gt/0V5jvZQntAWIouKNTvLyGemE9gadcfT8H+wfKlubfE/f21/KJ060lHbHILI17Za/Re4Ft8R9R50rqbTZuCLR1RSGpNTwf2t+LnZ3eYOTGMEZ4OgqRp3etFs4eaJs3vG//ie/9wdnVOqIRthRMnhD6HgViM5akEM6VqQRqbJj/XVHZh9cUjkyItN3puYS5OyJwc4NAXohvm52OzZSNxRxKZXKgzHNnR0zL4E9OzcXJHUG0llNhaXM88uEvDK4nE8TQTSCHUFQ9fL47je+Vr7+3mvl5swYnc13NNTO7GjTKH1SNjbWypMniwilrko4KG7upQBhbMoeCJwxpft6hwJ0JxASuw6B3k1nBgYRtrv6gYNAvCybGwfl2cpGebq0xnU9G6hsIcC7yZaC8CDES0Hsq994r3zl3TfL17/5tfL2O6+h2E3RwdTnFDjCjGUMCk/9QyPIVXV3eo0uwk5BSaHSmR8Ft3auKilCQ/Lk2dmjcR8hR8IjjvhWI3brFDH0ZNDTX48lJwr0aDC9A8bBotKlQhm3iCuFxd3yFz/+i7Lw5GkQR6WzF0ZuAQ7iYxjwPoJpBwingGhojyXavwRcD07bykUbQuNld1nZOS7P1vbK2t5JWdw8Kguru+UpAvTq9kFZo4zNvcOytn1c9tDXPv3ycXn89Fm5AdMaHoZIDfWU/Z1l8OoKZW2UhikIgnqOHqpZFXOqBB45UEOIeecyfdtXNwlD2FFYikcMbb0SDv387iYDCDDtdiBxk+v5MUrm4XE5QVkoCDYHy0vlemut9AH7HhDFBQBdDNI+4CEaquRchzG4rI9x0AYRpA9N085Ab6MOWw+flLOt9XKyvlZONjeom7F4j8NQVUQltjH0M/j6FEBtF31DbY3Qg0qgJx7POd0o+WBnr/RQnjFWVapcpo4kU3rIq4O8TsUdcKCT+x7G27WCH2Ojg/LawRVjoLmKQ4FVCh3FXi/CU/p0fbtcQ+D03B/shaAAO2gDOIQCjsDPIAp/Uxjs4F6ee07enYzD3d3tMkI/TUJwznzPuBxBiFBoUFh3c7gLFL0D8P7jLz4pvQNd5QKG30EdDyW4tMFYkNv7x1ndc3hwmOVcS8+Wyxeff1mWFmFM0Jf5qdnyyq271E/PO0kC9Qf/TK9Cf+/L+6UL+MxOz2T2eHxilO+Mt+iEIvQERVL68dwoAxJJzIWHxFRmrRHJWWMVDnFMhdFxonKpECjunVCmCumtG/PBQYW7MGXSCzF6EZxSKBK9Km5WWpTHMPqOePKb1kk9mahCrR5Pnl3014ATEgh40rg8U2iFmYgH1t2JKXIjBzJs4bIM0d/+dIw3SkYVukjn25ZQJgyWoWHLz56VURj+BAr13IzL2UnFez0ubLcGDb9zE7tjxsfK+mbGI1oVAvgxaZtyKNsihGXqY73Ih7EpQ7X+wk4FX8YcoyJ/Ctx+SNI6Jq2/n3KvUCQsfef/aUd++UkKS9458tv2OQLIl+emEU/8TgHOuoRWcO9XfqtCad+myqYje+vE7Yv8fGjJPiRPx6nCSEBK/s/PWgVSOrXJ+CW9KxecOLbvrVOtp4Kjt7bb/JzwqHVOScmj1luh0HJz+s4PW6fwTIXJ37fJL2nrpEKEWjozxnwBwfuUwO/U03w8TOY78kn1nj+rz61PxSHPWnxwpHZUfjeHt00/Be6t0/TJlKvwbGBsSICanuf8LyzEOceTCoZpgyv5Rjg5bkkp3vBM4ckvUw/hYVk+EZZ+x+94zwAL71NW0y7ua41N56c1fX1uLhUm+Y78mm9SJ54/xz2e+c4/33vvkSv/4vFOlk5E+N52JIW4yG+/l/0mDyqXXFNWmsgt6fiiTnDwnNca7bzme6/5e/modfAwzfPT3/wFPl79ns55brTmp+lSbhL7Xz7K8+ZHYhwnB/FXgwH95hObbN39S2Y1i4xljTkt2GSCx0I4Km2q+cvB/OjlsvL/89/18Hfa4DfCrXXmaC6/8sze4b7JJ+9MaplC3PHiOKnpHTqeKiSZHDOdD0JHapnKWE5EWX2oSIWl36rE0NcK2soiwsKmaiBRetOzSq9+jRo6pGjw2trcyuS8KySvgdPaxjYK2QZyS0cMqYaYU+7aRNY6crM+FQN0o19+9iU0DEXo6AQ+YeiCiyyh1kC/BC91ld/egXHs96PspMeo7w55GuffVZGOG/HJkGrSG/f9USZUqcgeQNRTPukqg154RTzm6b+dvYMYDO0yw5OooLqJr2EOhIV0PnB27LX+hJewDiy9cvGsK3Aq3DTkOQHvCgt1B5NqKDdUkI45UY7hl4PID8a7NwZ5PH+RbTQuaqjWIKVBqUdjL21yT51zMlIZVRFVCT0/0VvflZDnZQt9xL5W7rd8YWINNUTJ58Rd8XUAGXgYuVx8Nx8NDHNzM8FvjeyO8dAH6q4BB/WlbG6uF0MxZXN7YKVhVLle41XC2iH/yZ+UY+Tt01N1FcLkhKE9h0HZFr/hKt5pLDGjeMvHu1bDOUouMoPyo15cR8ixGn4BaspRORfOeoQJ60vwRFqrLGmIGvsufUW+0idDNTkhJA+zx9zP7O07t1BbDksP+pWTKeJMwgdSZ5VdJzCOjqtRTsckY9qOjY+h3PaDs3vAmz6I8cDQTK4CkQ7UsBhOUDmeXa4u/R8cQH4Ez5aWF8rq+nJC5ghjjYHKan0o9MbeTd8e7Jd2+kVF2TBAe7v71EdvPPROdBfjaLsJqFfbFceo62o4Gh0ZjQMYEkr0G8eWnvtu8GzMZHXYickZYOUGqIYb0AACjoLah4619R303rmMRXo9eK1hw0101fGcjKGSxT3aJsfGM7E3MjJeVrf2kHdPyn/64EPwFr2KPA3R5aoecV18U0dzbw1Hj7/ldfbbm6/cjbF/E7joqa23d69yIWhh/wtjeY5y5Qm6jCtZxS/r7YpP9VtDhLpi2vBHrnxxssTVA9ft3eCk/XPG+Bkoi8vL/D4MI1IXj0GNAR96B27bz9Yz7xl/GqR0xvKkUE6+ka8gr/q+OmnB2xkPGtIDM+rs2Kt82pXhGvBoSyXLIdnihu1LG/mv4cs5rZHIxJF0JiIDv4uY4PNKwXlIvam93vSoL7EdhC7zWxnNTyNTWAFON1TOqizHBnjrQ+tJsnr4nLLllbWcfEY5/o/saELz4RtP00emMyEvHDvW12emdSzbPuUf7QOOR43MGqjEfydLMllF4zT+I1mWPui4xqO6b0dnDOvyngtwzQk96fgJNCxTKdKNI/Ql2mz9zNNTQ5DGbY3erniqq8kYX7TDsF2D6B4xdl+eMV52GYcnvANO6kSkOz3eY9zX1TGZXAOHE/aGfhZuOn1p+DakmL9dSe2EobYkKYwTje4To9FNfHHizJUtTtBqhG1WiFQHp4pXXcDLENDuA0LF0g8a3KWPeuQf7UPT0VsMY4OKqcIYQ7t2JdPqAXt6dki79dzvLWtLq/nmDPg44eNkhnByIkGvfycNzn0n5OA7CefLWJerC86Lc8Ya47HXDczJX93PiY4RaHiv4/f8lETQBsYqv1JHBms5hYbvb26UQcvj+dEuOtYV9PiSMtuvykB3Wxnro+z99XIFnA8218rF4VY52Fkve5srpbfruty5NVeG0asL9Lmr7aIc8a6b6yB0qN29/Xrby8hgL2l6MwEwPOjqcPlgd+6dDBgbG+AKLpFuZKgX/jMcY3yejXoOoScOQe+gF6QxBMugtgydCOmM/r4u6HYPck13ru4r4uSC37h6ZIR8xkaGytTkaFZZjPLeCYyBXul9dyaXBshDZ936PfUBH5yEMHxbd4+rg4wq0JcJ3qFBN7sFZpzqCkrVeqFn1QL94USN+O54Ej+8NB7ZHpH3IpuYVg9udVT6LgP4xeF7x620JeOdM8/N0AkR8mtO6VmVA9Udal3q1efSGPHJEF3QSJ6bU74Bt9RR6gbGGpLPq2yi/GM9SWfIRe1d8q1BYKOMoHFa3dpctA/ugr+L7jkDTAYYG1vwQqhO+Id5R+4iP1fEaOt0rA4gzxjaS+O1nuTWSh6trUeYKDtldeKV4XOQecjiCN6qXDQC3dE5VXqu/Ck/sAhltKPDY2SAbfCuP3TRUGLmKX+vexleR/51zyNpmmNbou3EXh+4ILVVzqiOrIYjPAmfUFYJf4PGqEdo7LYdhpIfhp+78lNjuc7S9+/fz4rP3t6BtM2JY8NCC1dtIa56c0NsnfWcfFb+ymo15Azhr/1NHm4Y97X1lUR7EA2MfiI+WCfxQVlQvmB9hKc2W2mae8UqF8o7pfWuYMpExp4rAakzsMsm/NTFSc1MtLkioa2Fp8Ajk/3iLf3s3iI9ndUe1OWKI+Vx+LZhlZW3h6E3r73ySnmV075ysuYYmus4sL3yaiedOn70zTf/YAVCIrC7APaRxBsiJ7D1WNSbJMuoOKywgFfA0ntCJt3LQHV5sYisYU0j1QENNf7og8dPooTcmJ8uIxp0ITjXzhJrZGfw6mmrAV9m52yVBvrhEUNV0BiIoLtWT01PPl+CO4EQ6Uzg2OhINjibnRqDMR8g5G6V04MdGNoBxPUk+Tjmt7d2ysbaNveGaIEA0EEK3OOjExCvqTI9OZdYnJOT07QRReCivWzuHlHv5fL5A0PwHJUzFS8QeHljA+Vgt+wgUIMuZXp+qrz7tbfLe19/t3zlK3fKN7/zbrn72o0yMTVUhkYUhhCK6HhnaI3/7mDpgkG76Uq7whwCFmQAJihhcMkc94wYB4CJZYhZFiMDkRiBABKAxoBRjTsaFECIsB6fuURMAUFllLwQWGRQ7RIODeEKH37Pe2eQFDZ//pP3ywfvf1AuTs5hbCAcf5YhwqyubUQY1gNmD2FYYzcVL9edKKhnV2UHPrZ31V72LtrKI+D8qSsd1nfLyt5J2edZMR4fAvcVg87rNec5g/7kqhvF1o1m2so3v/oOhEBBzFAfx1GQuvuHwthVkDUAOxDjreFAAI7x+uTqvW3mvzxrcwPfzp7SRv062vvAoUHyM54gsNFyTz6XKMhHKNU7ELK9lZVysLoO7uyVEZVmlOoOFU4GPc0qfROjpQOmcwqxQuqhTyAQjAtjnLZphB2G6NI2dx+/QHnYfvKkHC4vliEG5DUDvo8ijSM6CAx7IBSZmaTOmq96aE8X0qLtcLJCLyaVM0m8CpeSir7HLjDtQbDXUH7FmLikrdf0UwcDXi/99paRX4Yo0QIQjEcYoco55euZ4ca6ZyiYx+DvkbOSCBrHe9vlBEXzDOI9RFpDBkkQjLd6tLdTLg8R4Gh3lql2gq/WMzCGyA+6pF6PJQjNKESunGXTI5WBjh76sh/cvWactJ+j3GyVG7dvlMm5m2Xv+Kw8WVopUzPzEpN4cqwur2Xyw6X8ClYKx3OM9fmp6XiiicfOkm5tb5XHjx+j1O2mnVHqIdbGSb2N4j0HnTCEV2KmQuAUWKVb4od0qyoEFaeEs8/F8+bUq0gju0glmtkPtrHu5eEYlHGXCB0qD3qpNvlWxly/iyBgWuoofax50Vz6N4ZS3vWAH07auaTUpWquHonSxCkuWzcZWbyUPPnGwzHgMxlIrowl61uVnjoOmu/9HQMj8POn97bdcGzGz58Yn4DujcO4B/KNxo7QHBhhPK8CF2hWl5s76nVpKLca91lAxLghQCg/pwhiqeRlmRUG0jQEXAQKmWKTvApBSd46qGOrvs1hHo2A9T925F3ysGzzlAbwgHo/P1KXWqfQD+pkP1mXGFP5bbkR4DjSj3zge7+1u8zAt/a1ClKK45lnzbf2jYnTLtvdKivj0Vf5j/ZRjmVZT7+t/VSP5j55ijT8bFqS/rVM7tPuVh3SXg5y4ruqQOdstcPXMdCanwffvVzO8/K9tm4to/782+lqnvVN0wbz9yu/a47mG43z9qmwU1Cp/V6VzExkQesD11YavQW993yeR6sm3je1kodRlcC4wZnndWv1pWM26ZNPbX8dJy+3qda6+f385C/9WrOqx8v3HH6ZMpO2fvPiW2gD9bK84NLLhxUnXQOxukKg5uNhHuabe86mjz3EK9+96IfmqxfH8zb82vnrhzDxTN2fp6nKQz3q7zrOG/mCR7W6eeth/fwmdTYB/0xf+xX6CBySI2UF/1tlJWlzz3M/rO32mXVr0tXT43m7W982R71/AbfnV85k7T3PKt7wlPSSiTx7/k0ep72Vhtdycs9FxT44z30UOATMTF7xndAxAw2h8q+EGdQySCFeVUxcHWaZrrhS/pLe6kyzur4J/R9CWVtDJtJDt7tsbe2WxVXkzd2DsrqxG+eSzZ2Dcv/h07J/cBznC0OILPHNwZHen8OMnb6yubkTA2Szqa8b+uktbRgQFTQ9/gdQpDSuPLj/IBP2Q8gObnKmQjCADBzeivLW6jTkp87qJMNvn7sZoxu5yX/1ahqfmIhzkMCK8kr7L6hEA9e/3Xf1t4d30mG/9aj75SCHwaccN+al0U0lTSOyYf4OkFeWkNvWkMcNfeiEP1iGcnoS2TVhc8hPA49tthR1jBGUZGMEGytX5c/Vg9Xofp52iHMaqS1fhdg8hIkeao5lw0pU/UH4dJWxsdEYojRge1hfJ0vkn5ZzoIELPPjkl5+VxwsL2YT3DHmgC3lyiHq5h4NjQrnD8qYSrxbdR2MeZSt/qwgbgkbYqUMoz2xsbtDvS4GdirbvhI/1lqqA5JEv7DP5m/QxdIMPxE/hcc3zZWAY2mlZ8GdlEQ0FTnSEb5Hv6HB/ee3mDdp2lIlJN7V1wzv1srohnbH9DbnRFwOE+sjE5ES8kHd3N8vTp4/LnZvzkZt1dBD/3edMA7R1qQq2k0wq2E5AbFCnUp4sPIlTmDJKxzVjiToP0Tdn4LUTVsMjI5mIMrCHIWANYdRNm/Vms7/0YhTvXUr/4x//KW1DvnUCC/6yuPgsm+iqV+zs7IP7q2V27ga4MhEjyeAIOubIeJw7dBS66uiJrrO0hazKePz5p1+W93/xaTmi7nfu3EUe3UY/Oo0B4RT9c1i5HKLgSgMdVgw36coEVxrvH5+Xz758UJ4wTl113D+MfoF85Uoa26QHojGOYZyRmegIiU1k0DszM2VsaADYHZT1jVW+v0YnnolxQUO/Bk+NBxo1pbOOK1fWqqe7AbNW7jP0bPUJ5bxM7NB3rjRi5JZHj5/WSTHKWFxdhs7sUzcdNuDV4rx4FHmzFX6CvFzxIJ+VzykXuhLW1TiG/NLbtO4/UD3PNUTHwQHcC29VQQdO19DXrICoJADYVZ7jNUbp4C8U1pPx0qIqoeU8qL9aeTpuPJvvGqO2+BwHDM7IIrQjE88pq/Ia863yH2NZ+DAuM+64N53jWwfIjHNP3oWmWRf+lCyaulkv8zFv65H8eeA4yKQb3+db69ZKW+/l71VWl7YIS4066t9OvkpfzDPyNPUSxtIv4aJOI47brupUhj4Fbdxcc7PnXcbIGDW7isEtNgb7jPTWI17UpHUlgSvNKCJ0xLoeHu5Be07LCbRSvqcnvPGlXbkUvu33TtKBtxq8bOsJtNjQSOJeaK66D/3lShidGZ2A7oFfqWc4OeWkmHq/UwBGKbgiD791AkzjolfBah5uAHzC2HNy0fCqkSPJXxrtiiL7O/1LXQ3F09tb7VS2qW6260TOWdLqeS8aumrLUKbCc0MnPSdUwX9pkwZIDdKuFDeE0OzMeO4P0ZGz0amG+d6OcgpPdK84w6+52foZ9MvJDg3RJ+jbTx8/QJ81jaGL4cPof6MDPaXzSv18q/Sj+mngPzvaLUtPH5SNlWdla3WxOIcw3NdZRgf7oFsjtBOYHRvLe5Pxd5g4/UeuvGJk7+9tUUf1TkMnqYPJWzX2CU83B+6mrsCEMW3UgP5eTuph6Kbe7s4y3N+TlQDDev3T5gEq5QqE0ZHBGPlHhwegycOkGSiT4yNc+8vk2CD3Q2VqYrjMoE9OT4wkXLe8Y3SwJ5MNY3w3PtJfRsij37Io33K7wR/3v5O+OAnjKhENrQk7BDboRCvJMY2TAdoPB6nPoIZ/riMj8B8dIel/aYyTZdoSlRscJ9IXx6dUQtnEEaoObL96L47J49VJxFtPUZpL7jMu/cEhHWjSmGFkZ06PmlbaAbz9iLNJ6/j2k0xcdUubpWUVv+XLppFuKjP523Gn0dzyKl2FpjIGDIV7cVnHunqS8p552g4Po2/0M+Z74FmGZru+qjJRH+PS/YXkK73QEseisoyrUjKRS10t31CFodXwIuWJS54dJU1HJn6VSzS4W09XQkqb3J9DZ0Rtxcoqyg4ff/xRVpWdnB3Fm31K5wXGvCEMdSaXtltvjdxPF57G5qH849X2G6HEePTWRcjr7KR8ImyN0qCzzM7OVnBgCnzr6Gwjnyfl/oP71O0M2Wq4DI0MJzwjGZZbd26HdrqfjA6dyg2uclxZXiF3+ga8kF5KT6WlOqBrqI88jEykXTx0QBvfBXXje+m47bHvaqjH89TLvrI/vFadptl7Rfu4nvb27QWwVmasvMXf0voL+hWuANaDl8qjtP+CvnHy0cPVUsEl82W8OGmgHd362wcX8H55unKEK26V88NbxCN4WSa7//433/wD45yJAAN8dBvhTg8Wl4dURgvzZBApjClgOFuUJbIMKJHCMaQMubK2VlZWlrJ7sJ7Met4ovIgkE2MKic4iDpap2akyTieNjkEsEBo14E9MjJYbN+ZyzsxM0alDIMoAabxCwGmsoJNx6IVtTO7jw91sOupM6MWpXhrGN+qO0dxZepmeA2BzY59vnVXrzg7ss7PzKCjTMFAGyL4bRGyWZ4sbIMtiebiwWhZXtsvq5kHZP70qnSC+ExcrCI8z87Pla9/6Rvn+979bvv/D75e33nm9TE5T96nRzHICUeqngE1dIfAKRsojevskJp1xHTuAGwnanJWhxtzQsQiHwFhvKyVqmb6NbYQNf0iyRI4ID+TrgG8EHD1WKKWOeU4VksT1pOMNA0TGPHOWyHcSPWf72srSwmL58x//RXnw4GGE5QHqoRFQ5DQ+l7Oh7tWwswOz5zsHnwSqqxtm1gOjvIChdfWXDvr4DEnt8eJyYlGekvchwsk1349OTSEsd8ZzTUGyC/xq74Jh7xzTmR1lDOL9xs1J7g8QOOB2MLIhBPy2TpEdYgghdwmK5Wo4qO2u2KAnwDV9fS03AA6G6WnrGYCq6vHFwITh6iGwt75RDlGoL2C+eyjNB2ubZW9tI7P1XQioXcBKguJmWGcoByfg0iWD6ZhB0gNxcfZMb5Qzxxj173KWDgFbD6TOS+pxiCKK0v3oy88R9vcgNCiWCPxXlKe3vkuWjsDDw+39CBJ7O7vgq54B4B/witEahthLvicQDedI2hhriuAKesbudMKhDcG8y0kwFMU+lVLGjys4hImd6woCuiECqYqSA/yCsvVGv1I4RBg8h1Bp4Hd21HA87Sga//aP/xRiN4KwQbsg7D3UQ7zpoc0dMAwNFwpihuDRoz8rGICPAvTFOYoXY7odYQK2hDJrGKd9xstKWVpbKc8gqCpQKk17B2dleW2HZyhilH/vy3sRYmcnxsurKE3zMKR2xq2CgN4b0qBzDRX0k0xAbz7HtIIpjYVxVqald8EMguz5GcoORFkjjEKZdCAwpd0yKb3IZGgaJipJ9XDcKXCeRRHKzDvf6bHmkFNIlMYpPJifp0Ikb+TJwJ5xLhwg2DXuZwYgQqgTV3oruvy7N8RY48Io9K6PPnRWV/ro6SSARN6h7gSTNLYxCmtoibLQjHVxnGs8g3juIcOodeG9f9RJfAitIE2lIZ4yTYRwFDS/dxM6abCb3riiyDEufC1Dxp3ZfvJR8HCPjo0NxhA4YXguYdMYwzybQw9NH1haU77tMfZd4/3oywg89ZNWfUnPNW3Mi6bOrfxz2/qiPs61PqnUMX3RPLHN9WGe5x3tMn/T259eY6gmrX/CLrBM/pXWJgtPvtc4URWzOhHi0eTtYdaN8FYVQvtFflnLjVKCIBsDN8+kOY0yWidvKI9sU75Z1iLSFuH4/CS9efp9bZdt8mjqQV4+56ct8Lf1bvJr6pz2+fylZzlbz/NN653l5rAuL72vedff4or3vk/7gJcKvjDOyfPm9FvhIU95kZ/fVRj7F8Msp7XwvUe9KqDmZ343dat4zrNWfvbRy9+Zr2m8b876O0lyNM+pYYXrS++SkCJ8X3+3LvxOG1r3XgMH6iUeSBuab8yzqacZeJc6+KvJt3XU3zW/5ogywPG8rbx8OUV+89//2Fnfv/idsRg8f/G9B0/4/+V04nR9Vott6ttqs4888o5v/J/vPJR73NPGd+Js867iXr33zEoh8mtw8uWzOZp7L83jF88qLF8+nn8vcaxPntc1Slp+vPjee8d/lMXgTu2vtJMscp/+yyfca4TjB+81WnjvdzpRIHfTbiezeqqCh5x3dHpR1rY1ineiDG0hIyOYjynr9JWnS6vIRsYAPyr37j9BgYDG8nxodKqcX7aXR65O3T8ublx4qbMFMLWfBoc1Gg+VM/LqRw4zXKMyj7Kksu2tGzdCc2zfMGkNk2moHBunojAKD3BTxZ6+aux2NcGzxaV402sQkj+bv565KiS15zWK6zWFzMKp4V8eqNFahVQACSvHt6e4Klw9fO7ZHI4beWxDAzR2a3APXbADwtv0au9MHm5ku27sVni4cWFd3q3X/wFtMIZ9Oof+1mNND0zbJG+bRe7XU1AZ3fB5Thw4cWH9dcCwjnqI1c2Nq0OTS6VnkEmG0F80co+ikyjLHSBHzM7NoKvciGzQjEV5nPByOCm76wW3jOy5gAx0Rb4HyCGrG+vl0dNnMfy7FF45SDlS3cR2uqRbuqFi6fJ1jRfm7xiNdxzw9F4elNWHlKuCqrwgzRW09VkNEaQC6vdO9ojz9qX7FKiUazQ3tV7zCVeKrKt8oqwinis3Guf7Dm3tQcbq0/NzdJwyOtLWdfW95VXSGKbDsADUGflS5XIaHc6QDRradBzRG9EJFie6XL0ihVWPUYl2ckbjmuFJjo8O6L/L8pV3vxJjs2NHL7nF1dVMhOn8pJe67RoA309OLtDn5tJfhjrwGw3tevjrIKLnsxsPuwzfiaTIN7yvuOtERX9ZXl0v/QPDSHSd5QRl/gSZfufgpNx7vFA+/OUX5a8/+Kj80Y//svz1h5+WD355rzxZXEHHKeXBo8fA+bTcvTVfdre30I+7opPubBvzvyubpW5vbZf52Rnkf0M4HZSuvqHywSe/LFvHhlwBCh3gIH2tscQ+oXJpi30mWqn3GGvbMJXf/uq7pRdSOjLcX77+9a+Wm7duxvCpt6Z7zYkDrmwVDoYtApDkr67uaqArdLqh0geOnxzpPIV8QhvUEw5pKwUh/6IPQCt0QtGjc3NnM32kUBJPWnkzp3VUz3BIxygOnrni33BK7hHiJKYjwtUJtisTZuC3es610zbgVnRYBwr/TKv89XzC2F9cHe+hC0HqSsulQ6Y1maTX76XqjWwnZalySeXJL+SROtHg8/zxPN8lbeXVqZdX9J3wA06Nxins1w5DVzS0zNfSxZrM+vmpvzUmVgeGhhbKD/noeZs8TG8+9nvkTx8KF74XTuovGrZdFeZzJwE9LdD0TqLp3FUN+BreB4Ln9m0MW/tbxU3FpYnuJ0HreOc40YjqhpZOBht6RjpgnufxzteYf356nNVDid8N7XRsxlYEv9BT3/Jd9dTIvYEbh3XSoCX90otVg2HgBR0M/YD2uSpNO5K6pKGTpQ39Q4xD4K+Hv42VRjo5YLpGztNoab7iS7CBqzGru8lfZ08N+q6q3t/fjd3oAlg5GabD2yD47cTFzNQ4Oia8hzZIr1wp4woFx5IhTgahFYaDdVwLq8O9rbK+uszY3kB/3yq7W+ulDR2v4wo9/uI495M6qTLu1ZN2GY96Dp8ewoN419N5VW5MT5SL4/3SfnVSNpcXGNNnpZ/nE8PdjGvSHmxz34Oufljefv1OuTU3VWYnRzIBAEdCF96nL/ZDYzra0RidJCB/PqAPj+F/O7l39YUrV3TCrUb+qg8b09/QPj0d4CU0pds9GvitqktynreHzqtPkxw9nH7p7+ZbxhLpe7vb4Z2d0JBO7tvKQK9hnLrgj3r0691fJw20TZpPT5ffaMw3X8pImfWdadwjIeVydRWFdTbkkQZ9J2ngTIxbaU+dCHASo482WWcNl05W8Ao+0At/cVULtBM8yKp60NCJ5DrGQQJwJLSL7y4unYyn38BDx6S0ocofdUhG//DezzibsezhvXjsu5p3vTeheGQ53jf5eEoDkhHvmtXhhoCVNjp+TKxsbJKqN0IjeabeENsDuJyJVOirIRwTAeEUWevEtloPVwTYJvf5ce+j9vBl9z41TLnt1DDtxLmnEyPiimNdXtiFzKjBWON/PPMZc0ZziQ0kjbkuQ/AOVz8ajpAaRz7RKD+ETKkDsHKMq/uUQbe24e+MJ6MaaENWjnn9jdfhxSNlBblHWdHVPU4EmL08RB5o2bZGMmYoeemGdRJeTghqqD/cN+S1Ib+U1dxHZDfyrP1z6/bNbGbsJIJO5zpy6FFv2Hdph+GSdfpQ/9bBRbnVva6caFD2E/7KUsowXl21YB84ASgttU+kUdqInLzQRpJJEdJYR+0p4U3Is/ah9Ek67Xf2j2n9xvpnkpbftrnKyGAm7cnEE3lZFyc8nfwks+CR/EFYdpHHFX2sw4YTLhr4leWHXN0wOBJbnnzDerla1M2cJ8ZH4oTQ8b/7p//gD2YRbIdkzGSaWGcUqpJg+A8BJoI3BHx3T28IBB46WGHH5ZoSFHeEnp4cR7iZKlMQUzdGONVbnHz+/o9+KzN7QwiMeoO4GYcTC+6orLHJEDzGV9MrI5oSwk2EPzrE5ZrOwOq5YBy5xJAjjTHnaDKAcukEwrKz4pcwHQQosK30gninKEHHJwqCbjB7icKEEnDoJmDHZQuEdvnz+uZOTpePTM3MlZn5G+XWnTvlna+9W959752cX//uN8pXNO5PuKeAgx+lRuMqp/VBAwNGVbByA9n2DmeKNRyKv3QYSNLW4cy1xmk6Exi3t+ntgLIBYp1AfBIihs7Nhrl2sm0EJi4dUTiQsZmVhMlRHkNIKBkHBEGEr4yvEjtPX2v8lIG7JK2d/nRgKzivwZRmbsyXV197DUR1me9VCIGMXCQ3dp6x/DU4G9qIQiJQaCS+bO8u63tHZZc0FuQEw/bWZpBchNUjRIYyieKm4VujMx9nhYEzuif0ARpD6Ws7L3dmhmBy/UHYTphHNwpJW98wSK9nuu1WqKrM3fKFxYUwULTjfRR3fzNCrg8giCjU2ysa+LfKFf29u7Jazg6OSz+CRp19v0AwANc4u/nWPK+B+dDEBHWnDoN9pReleJDffQMjtA0sQwHoMSYXSq5LpZwwv0aZ3kYxPtjZLl2UPQTRGEOpcTb/EMK0Q7mXUWKctb3KXhbHEGo9/xz4s/PzZRRCRIdG+dCgfka+GvlPya8DODByS+fYcOkBjh0QsC4Fn0HgCQF2FlOvnGuFQcZkjcmoYRA8pF3djIdTylMxM8apGwOrlKmcDdGurs6+MjA8Vj78+YeZlJijbRcICy7/dRxeoKzKnAwbdHENke+g/7rBc3kXfduRZYvGNd1BeV0u61sb5emzhbK2vgnBVSmT4J6jOEAsj/QokeDBFOiLe198Cfw7y7tvvVM66Vd7U+8Hl3wrtCl0ybxUmt3YTPwbgdlMoGyqdBj70OV6xiqUTUr49Why2Ejo9HjTKJ2YocBHwr+5YUglx6mxOVsbp4DvXBiDGuud/BB3FcrrmNN4bT7Gt+0EnsZFC6JR0CWdZT4ywwJzk84NIfCNoOTJHI2N6BJ7l94l1j5KWDt0TybixAmF8I8TfIoiQF1kGp7WMatvGKviuV5EMf7zO2O8xVBkIir+UV4chw566mYNbZe/q6DiO4eg3jXGwNR40xMPQBUFx5Hw8JAGSe+DR/IBTpetqYweo1y7BFxKFaHnef61rMxot555rcqTjKoyP/HJillLaZPv6uGzmr7C9+XT2j+/5Vrzzq0PveVShbRfrU+FC6d1pcCmNI94YdSbSku9FT/4rjmb9I0xxYI0pEUpa5XTHKJGNSZUo6GvVS6bemUCB5zlNqfeLBr4xV3zbpTp5OFfq0+jtPptrvVM27iqwPp9hM4WDISh+fnbbzWUJX0qWfs2+ZLGM785veZ361ktlzLEUfNrfdt8Yz0t1/smffONaayD3wYQwM0axCDFN8I5Qrb5Wi8O8xfX/D7P7BdOnzeQFib8X7M0z1Y7vDaCc8MTHeum9V3981mrz1uHwm7et876jHaG51AWj5o68F/yaI60ynf8NX38ch7WSz5qmcmr9bwZZx5Nfk0sezP1+utnc0gXfvWob5+Xm/q8+K45SZC6Nof18XfTtvr989S/crx4z2Ee1pWfaVEFwvO8ayrhUb8T9/wtHFSGXsaX5jCdFMW+ffldk+fLV8/gOGf9q2X6LC33+a+dFFzvm/Q+459KlFk3eGKM+6yUFK9bZ1qJDGSbZXxyKuXM5r4NOUgveh0SlPfcU6mtDVqOrHd4dFpWVzfhXwfwH+RW3n/24HF58nS5LC2vI/CflMWltXLvIYp/b385ODovT54tQZfhHROzKSd58k7ZQE/96ZnZyBLyRGUIw/SITzG6XbgCbif8zuXCGnbm52bLm2++BT/vTXufPH1aRkbG4nltXHRpusqNSkT4jTwMpUjPXSe/pQWGktAgo7eV8vIxPPyhhk54gl6ietjrRe6Eeu0feElrnAnrSgt53urbpl+8h5LW36SVd8gz9bi0P6QVKmYay5wEyMaK8GXz14NVI72rJhKqRyXt+Ij2b6MYHpOv5VX6Z5hQlTo3QRQXjkin8uj4zKQ7spfeWoNDo/C76l1mOSq01kM+qGOBK2yVSzRMuOeCDjLKVpYtfgt7+aVeY88WFsoJssuTxeWyj4J8giyjTGHoFGntKXVPeKLNrbKAzKRzkxMo4rE0U35pP8Zbjqv5Ogl1jrzhhqvqUJbr3j2IAqGbOknFwEZfCU/rLT7bjmYjOHvl3v37/HZDy7r/Txf6igZ/vd+6nPQhT2GgzDI63Ffee/N1ZMbOODBoQN9FvrZOTpbo1e+yffdUWl9bB480DHbG6Uv59PXXX2GUXKX+Wztb4LQyhWEe26L7JTwT+pMGG5f2q3uoyLsJNAgb+BpH+4CrEzw6a7iyIaExaLihe54+fZJ6qac6lqOMIztreEh9NCShcwDa9I2baVquYVAMzwOkyir6kKtlF9Ab/t2//3H5sz//6/L+x5+XTz6/V56urJcE7QA3XNGrNz1DHtRwQm23fAX46GSivtMZxUDZtwsFu06MaCg3brm0YRs68LMPPy6XXRpunVC5zCSZRi5XJdgX4prydx+n90N93egupXzva18rg7Tj8vI0IWP93skM22UYEmHoChWdTCzfCR/325ucno3MonH1+IATnW1lbQN5fbfsM6YX0FPW0U0OoQX3Hz6CDh1Cr9wv46T0o2vUsaQeiP5K2zQ6OZHpuFY+Fl9ryB74Pv1sOzXQakQZpA+akJhOWmgIiXzj4OSfdQfpbUra09CGhj40vMDfphOHwwek13nDO/4cN56tB8nX5/nOlH7DGS5heaZvjZMmH0M7msaj4UUavCIn8jx14TsnHPJh60iurfxfPizDZ45lx6r0WuOOtLqmp0nSXMaLendkbfVz203d/J2wHqQXZtIpw0YITw1hhsZ0rErHzEw7SDbBPIPeHB+iZ+1D1w6Cl27KmTC3wD+hhbiGZ9I2V1Vr9NbmoyOVMNIQpeOfK2Gc7HTMZLKMsqLDQUOzIpm+rqsMyBNcc9JOWmibpE3qb8bWt3/jgEY6dSZhYBgqYRJPWviKjoDyUo39wln9z8gIjmkn0s1XnNZ50nF8yNhzokK7kDYijfm2wXBFTq4Zsk09sYbzaSv96F6X6IsH0CFXKRj6YhM648opJ+o0UI6itxly5mDfmNyn5dbNuRih3RvOdnSBO45Jv+8CB4yvv7ezUbY312Lg34cvq4df8e0ZsDcoyfnJbjk73OH9anny8F45JL2x9svlCc+WysKjL8snH/28DPY5MbpZnj15WPZ3Nzm36IPDMjoE7dAZC91cb/6tjTV02TWGj+ud7FN0WWgtVaPNjjsN2MK+rpgClWJU15FO2hQjL9/qwdAYfL3P3nJ8ZwgjdRW6MLwO6Oc7PYx5TZvPwBeN5a4Uc9zxuek5leS0jzlh4JWseH9VernxKqqap05zDiF5vJPx9psyhngZXdm+iuHeNI4Tda4zcB/e7EPwR11S/LpQFhAH6B9tXeIsGWW86DCo7iytqrI+905SBS6/qttYnxcnf37H/ctju9ITniXVS79bZTSHj0NjKEOYKaNJbZpyLMGOgRIkTWxmyAeVZ7foDG3wu4wZ8N/sNaBLEwybeHhwmpWb0hbHijxDfm4Z1kVDubRHI7lhddzw2X5zrwYjV2j43oVvygudJFfmcZwZik25SF5sqCztFvIVw+Mpb0rj9f6Xzk9MTgcW+8pg0Dajo1RboX1Wyg55ry6vwOfOGGM95efv/yzPlDXjOQ+frhMFx2Vz0zq6/85xDNdUpbjBvk4bCRNHhuKFdKuu4gBHaKcrCt3PSdnUvLT/ZPIy74bSNzovG9IsK6uQbf1WpwG/NcThBjKs8rD7Beik7apFZSrbJB45gRpbC30j/LPRPc+k1+eMM1cGZW8V+oICQ9eUOexH+0M+qcykk4KO8NpgfGc9tMf6XDuQv+UJTpqHaJJmd2sbVOkAZ7WhgDE8Fy/yjLa4/6y8wjBGTtSQILCVD0jbHS7Sb51XOv4Xv/ftPziCsJ9DNIybbyztDQUzOszZBJFBoatBZhtlhyqIT01NUBCDm04YoqNdItvTeV1mEK5v3bxb/uSP/qQsLiwWZz2nJ9ygQCGsDwYCoEBOY6S1M/guUEw8D/Z2IHj7KBII7DROAuVJm0EpGgoQ6swttXMgQIecmRI23b2DdCYIe93J7+pB4kZLXgFNuUIx0zPKGZElBJy1rY2ye7BbZm9Pl+/84Jvlh7/zvfL2198sr7wyU27dnS0zc5MoHi69gekYUOXihDroOazAAgGw3gjNKgDGV1cJsWObGFkZrBBKvexV0EIgOiDEKG96i2eDJC2nDPpOJztgTomxbz4yZBCng2+lkM7mxHtKgYFOTBx76hBCzb0Cs6sewnTJU+Irs5VcXUFkz2BK7t6t4NAOAx1ESJy+caPMzE9nlcXUjdkyNTFWegd6GGx7KIuHMI5h+lzG206f6+UrAyHHa5jfwHBZRUA8YoApeBjP1tikeu+4tE5hWAY54KwZwj0VC1HeQqg+RqnVg2mwv6eMDfWV737za/zuLttuMINSMTQzR2cOOa9LGyTcEl6ZCnWBZGazYmBn+KNLBNfTrf2yp1JNX28tLZWT3YPSAfHro60DbZdlH8H2jDL1blCpkfjGi5Y/eFg5o686IAa9LgkSLyFkHdTZZVB0U9llcPdNTKXNV6cX5dIJI/Bna+FZ2QOHZHhDEMc94PF//7/+32LUf/Xu7dJJHzpbnpBV9G3iQEIwnXnLxIbCPcL0Oc06VYDgLGPDpXt6qky8/lrpvzlfeqenSxsEC8qbzXSzYSxKzwnEWSHmDKEOCSYz75AGhBAU2f2DcsCYPUSY31xdjwIh7EbHJsuAhFjvCsZr9wCK9LArFbrKyKhK7iltPoC7wkARRC4vjlCALsvh5QHjGyW5HJbV7WUEjWXG1HJ5uPCwrK2u0W+7wVtjoq1DmLLcHpgvAB/36zg9uy5PHi2WLYjSAcxlbHi0vPXq62UG4jQOvekEh/v4XoVJGuByezvmAHxxObZGwZmpWYQ1BFH6VIFXM4Fwd+LIzYamp+cy7lQSvWYpmgZ8N0OCecWgAw5JpDV8uMGUFEVm4amhwritQtEJO5mRzEzjuGETVGjbwH3ADBGVEEtoLxlzKsk91SOR8TOCcCkt1PMk8R9dMklfazDp4hpDJGfdmAxaYFrangm+SuR4Xo0cERS4p9p5pxAgE5G5KwA0h5/JIPK9WJArB8J3vqO80CLHPnk66RcFmLrJFFQMNXRZbiqQ04kOJxPOQ2tkHBoqjB99puwnRbVu0GAFikYYMn/LE97JBfz3sN7xoOG3hrpqoK71zIUzChvfm3t93rxvXZPjiyNltr71krJJG97gY+Bl5g0MTOU3MlQPjSeRKDx535TTHLUufqUgWw3jZBB8CT61juY7leyUyVFh0ryTbwIP6+DJC587edTkbVnWq2H21tO/KNCU61kF4yqcJh1lKfD6u8KyJVzyvWXY58JZg2vecwYWnEnnd1yb3/Z/nrVOvfEVZnxmGq/PT+HR+jYeuGmhxVa4NPkqhDT517bV500/KPQ3h3X0d/DANMDZdvBBK1/rLnz97X1eJU+PpPEBh2U0h/fN718VyH1W69ukac6Gl1NU7Yfc8+75d960LnnV+tE6kgf1Eg88bKv183kDIw9zrH/5kcPLy+fLh8rA3/6ea6t8ck99cv/iptXKF/3ju7yG9sobmvoK3/quld9L92BI7ZPc1+8rlpIn9/bZ8/Q8EobxGuJ39dqpfdXgwMtnJVtNP9Z0Pg8+tr55fpoPn/DPWuQb02qEiaGEs/nOt5lwa91bL2EgFBqa4EGKlB9ygCyj4YLSeaaTAc/Bdz1xtQ1q8DtEDtg/QvlB4dreOyi78DkdRoyt/+DR07LF9QwZtKNDx4+esry2Vb58+KycnLWVuRt3YB+9pN2H51wkRNrG1l5ZWkUe3Vfp0bHlAjn0TtpxCP9RqBcwOtQY6/SVO3fK7Vu3yltvvlnu3kHWAL80BOvFNDJsvNPeumJ2cqJ8oicxyp5xXY0N/vEnn8KbnwbOK8vuafWUcdqTJcMX0AvDb+rdm9jJ0Mh1ZAlDuMlb/X4Z2Sf88uAgPELDj4dyoLxMY1JjAG+OX8d9r/aJPdFMiEpvDM+pAbluBlnP0CCuyogDfUPBKZc0m76Ggbksx8gOWVmALKQh//DkoGxvrBfDiOwfGide4zk6hTI79dMZQGOVCpwK4Qgy2Tm83npZbw2b4qxhYNwET7qk8qtRwTB+c/NzUfakJ8LewwkDEUset4USvrq2XlY3t5BjqzKfiYoWrVcOlTaIgyqIOiNMjLkx4Sj118jfBYyP4M2GftL7S89d6+5kS1XgXPHc5Kmi72b6m7RZ3cNwgYf0kXKMib0qbzhGDKsqjAZRtFUAdf7QSKCRRYNbZCLKEV4DyOOv3ppH7zgE7+H9wLmzzdABdcxowFsDH7I6wHGHXO53TiRonLEdeoga138Y2dMwTJ0xsl+iIPcHXzWqabTTm3MHeA0PjJTPvvisTM1Oxxt9dnYqfeaqFTecvjU/X27OTJe5manskXbr1k300Ol4A1u+spkehIYclF5msgQ4OrElrMU38VdPaVcGhJWjU+jV/6//6E/Ls7XNcgK5umhDJqVMV9bKxzSeuReUe88Jv1P0LQ2q7tFgiA0Njoax0BFNg5tOXBoTDEUpr9RJqhMd9TF6yjr4YQxeZcNecE2jnYaMPmRTw6S4utW448rGHVy//tpr5RtvvgVFqga+J4tPy1//5GfQgbvxWDwGf2LkPTmqEwd9TuJ0IVcC0539GPQ/un8fXaetLKODPYXW/H//zb8tT2nrLz79vDx6tlyO0GWVmyfGJ8GVUhaWFkIenYTQMBpKyX/hQS2ZybEZj1nOrDB3TNJXOshoMJbzhK8rD9MW5WIIQZVpRWJO9VT7hJSW4OvnhzgV2s37yiuqoaMmMhOfeeef2VVa8jIvMtfqZGAZpOLzcIAWLXp+JDu+sfGtb8NHGM9ZlUD61Lv1zq/zOyUrRlb6kSvvLc/vpQ9e/YbGPP/eI+kZbxru43CknsxVupoVHsiOegFLK5yQzQaT8lI+l96p7ytbawTSBqDXukbVG3MzjM098hUf0HOgaXqyanSLgVTaTJ6nGufBL5153CzelShuAi/dVcZzUlU9R7qvF6l2Ih3inDw6AV9se02rzaVOaOrBK72u4cmqzmO5Tkxc68TJ/eHRQdmAVknbevrQAdFRXVlyCl1gGMbg2AnftM3anuRn5q9R+PrsuBj3/hJ8hypmnwyjPcgThtEnha3GLemKRnEN4YagOTqAJx/D28DDve3NjBlD0DlBcXCwG1plyOOHD+6Fhq2vrSSPGNk4lbWH0B8nGG+Gfha/nSRwY9kpeK04Ip6Njw3GtqE3/vXlcRkfsewtfpcy3A9/dD8N4+vvbpaFJw/gQ64koK3722V5CZ15F14NvVx4+jjhv57Bq42WsbS0RD10BQSLwRs6pmxtbqJXr5VddG73w9ST2kl+8UXeoA7QJl+DnkeiCQqaA9+LgzmDisnTv0v6xIld+yx6JnnVFe0a2o1NDp9I3ualXORIkARo3EROAb6W6xndR9sEZRgiON9QprTJeli4eUg31DmUIbQNdYNP2rq0A6j/W76rCqy2tMcQbBo23Z8im0rDm/Xud1JVvjycyV4NsrWuVuAcPHecOBYcc+JJ5Hxq8ZxmpEac/kdhpEpax+nLh79eHsOBZ9LUZ3XsV9olkUj7aUPGO/D026Pwcd5bLumkE02dmnuz86o8Kl8WtuKdk/XueXMG/3LvyMjtZtUOFQUe4rKRUdRJpRnaXd0XZ2NzOSFvxBNAC872xlFa+cLVNXqdawTX2G8YnzPoyaq8dH+/uAGt9NPJ3gn4rfKwVersdgJShwInfnvog6H0jc7hrmqz7cvgrhMOhot0g3xD1ACcyGG2z1V2GtjlLdOz89mbRx6rrccVSYLCtjhR8OW9LxMR5hj5W96mLuiKTI39g4PD0IOOsr2+yTgdC568/5OflqN9PeLrBLU0TSeAONhSnjwpUWnWVssz6rmKnKus6wSA/eWqTjfC7w6/7ossp+3aEGjZ0J08hZ9wlq7qkGAblS2lg8qX2oe8ygccE44vO9c6uGIitJ5xKhopOwMcZAFoGLxA2eeQ+itXG5pHu5K4rNOyNNHJV+XlKk+6P8AgON+RSS/lHSfNQIpMwHf8b//p7/6BsdTEy3WI48LCQirlAJI4KIQZpysxMPVUZTDpRWBcLY3Izh4rBELXQQg34qizIvsud0Uo+953v1W+/o13szGHRklnQw93thIzfB+gGOdQxBJ4UDMGNkoilZFpiZEhHBAdBVCROsyFztWzxM5SiMomnyvb1H253Lv3BOZ0hpB/FKFDwVLvpT2QxjAjg+OD5ZU37pZvfPO98v3vf6u89tZdBFE6ootBRSdcIdDLIM7PjiD+zb3esHXAShKsh94N2XBIIdpRSZ2dRZT5CngFxHZgl42hSOvybWdljOeGvMZviCACnt9eXXXSvQhn1yiXDJoTO5c2tzkjSv4OmGvDpFA3RlnpNN2Vkw98C4JFCWdEqBBIyp3hlPT4rJ06Wq6hZ/pHxrOUFKkzkx8aiu13MgAxO8qIm5vSxxurLuFkINAG4e2s3CFK59mlhKm37B9cZMNdsIa8QWDyyOxbvumgb7rK5NhouXP7TuLV9vf2g3x6EF0zEPbKySEEi/7o49Ovvv0qzHA7MdnH5m+WgYmZcnatAEm7JaStQSCyy9QVsA8YiPsbMGyEkxPwDO5cOoWL5dPWbtrdxu9uCL1xca2X8Vud+bsI+DX01omiThB3AOLRCaM4p6BrcOXk8Bii11f2UMS7XCqPUiThPofoHa6ulSPwtgNc6qOd3fSNccO2dg/Lv/qXf1juvvp6+eZX3qEvEV4oT+KYkzGiYjAAU2pzaRrErRMC2j42WTpv3ioDKDHDc9OlW6IArK7B23bOayfaqI9lHyCoK8zbZb0QagmC8NYD5Ypxtevs6OFJOT+ugqMcwI2g+8nTjQAvHEvgBiSKfoPxcPb0XfEOpnB5AK4AGcaBEzbnMNxdxsDO6T5jZ688XXlW9lCc9yTkpwqAGn47UCrPYAjrZR2cYfiWXgjL+IDedFOZ6XWi69HDJyiNd1HSbpQ++qRdj3jGlUuL2hF8FATEY+mKHgJVcb8Kw5+bAy7gkAKpy0vd5EcjpjirYCwjOAWvXG1k2K4+6JPefDIuY9VJr5x40giv4tLZjeDi/BN41cRHdSJMAb0S82pQE5+9mqeb1CqIKNTGowZcUKh37LhEfAj60e6ySQ0VlKEx3wlAFUVXC8jcFIbEw3hvc98w9DB18Y4xrHdO6B1tj/c+ZxWcqkBhGtPHI5zvPWlAHf9cPUznEQWJ+pk9n/uEs6W8gF+2JzSKRuS9Cf3HNXlD64SZlERDxvHJWdmGubrE79x65LtaVrLmlFHVR8mQvMFL2mBe5qnS2zDHCFGt7yzafvc7lT+PBjYKTh6BAbAwTYVZc5Du+Z0nZZNM5dE3yUdYeE29Qq5aMKu/KaUKu1beR178TRopvjBqjOi2x7rnND2JrY5lRLjjSNtSV/BMqYpDemo5CrXmq1dN/ZZnfBtBgIyEif1uHczX9ssLLF965tVPbWtoru2yo/lAhcRWy3+FdYzy5svRwNNM7bu8z3c84t53Cpq2oRFW/TbP8o57IUeba7qaX/rHvvOeb8nMVjGsVBDqs1puhZPf8yPPMgb8hkdN2b7zEHwxKpAuX+Tjenrvz3o2v5ve/dV0ecI19XzpqO9afV4fhAbQcxUeaVN9/nK6Jhdyr/VulVP7ob41rffBoea71vvm9/Nrsnnx7OU8PJpvvAof71WS/aaV8qU8Ks41xobmqHj6q0d9RJ3SP7ZXg4R9V4+mHs+vGS7Wo45Vr6kLuGyapMu10hOxXjqnkpJvxEMqSs2COymIS/5r9buT+KGPpE17pQW+hr96VZlp6m3rk0X6ijyTttbFw7rVMVNT+2FWk8Dz+SA0WfrEA75VhkOmom4XyDh6Gh6fXCJDolDsHZXNbQR4zvWt/bKysVNW1wz1uFs2N/fK7t5x2Ts4KbvIR9vIAJeXekHLFy+Rp/fL1o6esnJcBH/kr23kH2Prq1zN37iJ0nKScBx6Il7AA5UdN5GFlleXy/0HD8vSclVCNLTs7u4XQxVolNGQrcebcrEhGG/N34hiEuM1io6GOw0ELiV2LKuAVa+w0/LKK3cTLgd9LSEp9g8PsmGtBmK9pPU819D9+Zf3c+9ktx70Gn1ApniG6QGl4tzAOn0A7JV1ghPkG8MgA9nJ0QYfK654tdtbdIj+zsQksqoymc+SLvTGAvIp1zoW/M7QNxqppaviRAxTlOPpb0mHPMBwNasocjoOqMQFLyhLA7G0PN5Y1EVlVAO0tNM+aDZqU+4cRSbWg5IG86wzIVoMiRQjtHWnDvZdQrTxvXueGfrOFcQgGDxAXoFsRJ/YRjd+1YCkQgtgYnAbHzEO/mh4rQqobUw7yS+eYjxzJUVkAHMFd22Lxqp+eHmMM8gNvve5Tg2GLBLunpksQCZyY17rrU6gaK1yPzY2oWkqEwm2Q1qgTDvQ215uzk2WtWePszr3Gl3r2FW5lCE+NOU4QeNhWEJlf+lQPGWRjfTOc3WKE2fqCo3RTuO5hm0priE8L8+R4ekXcdQNOO0D6zzC/YCrbdUpwNmZiYn0wfmFRo/T4O7u4aFWh+iCrjw8P7su23uHwNdQRgOoOYwrYKxRoFfjBPrP1vZuxrt8TaeeX957WBbXt8oKMrSOK8fIlMLJcRGqSl8oN9mR4rpGU1pU2ujDafChH1yZnWbc9XbRPmBrOA1wVLlpHX1F+mCMY70OtzcNTdne2qsJXIee80lwRP24Gzqm09zYYG/5DfTUr739BjofurH0j9q438NXv/pVK2UNYhCN/KrDXd8ANAq96KINvfi0PFvZLCvQnB//7MOyDO1aWN0qz9Z3ygZ0a43nx6fn5c2330mcX51AdBpbXVuB1m2mnQnNaJshFo4n5fk4HUW30XBcaW4d3cjkpJfmBE95GG9EzkwigS86hQlL8d5DHPIMHTefl85k4H3Sc4Kz+aZ+mDLEbelF5BEeywbMuqH5ZiGMLLbm63vz4Rnfe5VnSYPkF+SU96ZL6J+8U1aX5rgZZeUf1kHc8Wr9zaceFljHXFZuCCPoZSbhwH1pYzqas4bb5TlXT3E+v0nTpPX70FvKtD6WYlrbbLmNPKiRF05WDaPQmE30VHVhQ/FoXxnSSxdmqLFQo7bfu6JAA2km+zTgpG5X0X9dQXQOboivhg5xEOh0Jz2UJulspby/u7cXGqpOoN7muNBJSqOmK8wEkGXZNsuTtvmdvdXfP0ymHdBl9GnG5pDOaNC1A8aK5RkZQvuNe4JcAYdrcO7R/S+p1xH90J4J7RqGo7eMj42R/qQc7u+ETrshrRNM3ZwHuxrbz8oJ79STdSzb34MOgqfGqteh9J03X0df7Skry8/irKqHv4Zt6Y697F5w8SpHd11bWWZcQ4uvuYdP60C1u7PBN4OM06uyvbpShqADo4PQNeradnmW+PwDeqa3XZaZydHQByfvRob6oamumNrIioI2no2Pj9DfhrDR/2+QtNqgjsv+znbZWF/laniU/dRbndEJW/HC1e1ZeXCsHNKyBUHH63jg5D/1fo86Wrx3dLSemIAD7K/j0Tf0q7jsXyZLuRcvM2ZNTn5eM0Z55lfSNj9tJq+UuZQLfKgMJm7oBCp91bBc9dAqh8ECcsqrRIIqP0BLbCvpHQPuU6IuPwoP1pkxY1fdCNyy3Ohe5CFNUFZ29YATvv6WPmlEtY62KbhMnhmTGcdepLPekE/u/WXq+k10A1+30mcAOjZav0NnzJ/xFz4ugMzKMsyNi3svVmcS4UdlOTJpzvMKX3moediLflXprPawK+P9Uhd5k06NTmQrG8hbHWeeyhk6AbhSo9fVYeCyztLueegqxLW1deRJ6D8yXd3o23BZXZms1dHX8W/YIKs2Ocl4gO/Kb7WnyQe7e/qh6dDITP5xY42Q37WfuGH348ePMun/2muvkf9YNupdXV2C/ujhPlju3L4bw7gTFzoSGuZ7bGKq9A+PFEOeR/8EzkfQH2Uco1OM0d+LzxYp9xq5YAx6o4x+GLlVOhLnB+CpI4N86+HDB5GVT7Tp8tz6u2rVPWVmZmbDx/xG+a0a5QcizzkBLzy1Xd69exf4DQAn5B+6sdeJb77JSlb+3NtDu6KOqE7SO+kqrN0QfwK4Wa44ZxQc75U5xWP7XPu0EwdO9AoHHUml9weGE6fNbux/SZ3tN3HXOmn3Vs5X/tQZh4worz/GfDcodvJMPJHmSre9186lk3vbH/5f/o/Q0HMqN1DGoiTU2dhsgMRz78OskzHCYUcVID30DjX2kp3a2VFjatuIKyro7IOzL+4q7FKHIYiazMbYaEFf8rxAOEtcchrQIHwlIjV/j8we0lgBaxqFQeNu68UigNq6nBVW6bksGxBZPY0GhwfoyKMQ78mZmTI/d6vM3ZgpfdTBGR6ZgAwPqlP04naQgF0Ruq8QECOwthRNq5KBl0FuHSWe9UpVc/rTZ9Y9g1fAqoSQR9oFcjZGa8mFxAGx1J/cUta1M9EI0Ad75TKeMT2lp8/ZGjqaRDq4d3SZhwyPjpf9tKNAgrgiHtSMvCphyQjUyGY5tCmTETTC2XI3v9HzXxOWSlHntSsoYCQwE/tXo6vEeHt5p3z84UeFYVAGegbKIQqvHtynEJmT047yZHG73F9aLasg+hGCdQ9pXGVw3a6A4uDtjwLaC/E4RSk4p080uJ6BUwqsHYyabvrr5lhf+V/+498p12cHZWFpsXzzd3+rTL7xaup7qZcO/aEXu7PWRwwA4wVGYKCOAiamSJiCQk2EJH6LBzIDWp9B6y7lbRCgufl56n4OUUHAhpiIfyoa+yi3et53qWzbBgQNlzMfOMBQyAcQIjRcHcLgz6lLH/A93tsp5ydH5HdSrmjP8OQYSsJR+W//2/9n+a//q/+i/P5v/6CsLDwJTDRQX8LsnfkztJTL0Z3E6RkZK+38bmPgViJ+lph+rmppR7A+o67ZkEUchfANDA0CR4gejL6bLj7aPYaYPSx3X78DrrvcGeGmdPMtzF5BHDh0oyTZ/+OTEy2c4wRF9LCQ6Li06+xii/G0WHHgCqJVgF3nSFlc2skeBcurS+Ur770Vr4Mop9cdCFUoQSeViTuD6AbEbv4yPDiSyQ89SgxFtHWgZ/9V+fDnv0jInnbKrPH3oAMwkrnZGdruknoYEgKnhNaxZozKI8ah7XD2eQAlyRl/hV7jL+qpqKcKgw7BaDz47m/bNICCND09lfY4w+mKDlfJGLrAyY3eARgVguDBPm1H/pBxuAHzBXRKgcPNlmlk+lzvLAWDw939GFol0oZiEv+6ezoyCTo9PV5Gp8ZKN/TT5VdZZeH4p08jtCuoOP545n04RrCTalc7bMaeZ2Xy1BG8lTZ4mrShh/meo8nfgyblm5THFy/Tz3q1HvU5oM0HjpGmXjHCK4CRLmn4JIZdypBuC2+Xux8en5ePf/mwfPkYXAGnpHEyVAU2mZnCmTTO7/wtLBUeFMQcoz4Lk7N94JX9Y/VkYoJB5UG+EKaUv1Y7uVZAvGh/DAfW9VfaKgX0yn80ImIneGUeMR7Kx9JK30uS7RvrZJ5VeUuevs8hYKlX4FMNOsLNNscYbwrSm7+H9WhO29rUVUOPaVzZYVi0Cp+zTAamstCupo7VKGSoJXiDynUrf/NSyYyiyeHvKgzWOlidKohTDmNSw2GTzkPlyvtMOkJnhEUmDoDG87b4X+qTXqj5k1+DX9SyxfdqMl8EXpyuGBOe4oQpbYPw6o7AVvHBsZnVZq362i7xwByFq0f6KZnz7ELDgUapWje/e/loVTVHcMx8X0pTMah+Z3ute4VHrXPK4dp8kbrzyDQJE+PJX8putc/szbX5Nt+38ko/8c7vPf1tu2y7h789fNe0kZuaYet4Xq/WvYe/vfd7Yer3jZBXR0o9crV+PPe+kdF8piHP43m5HPWJokM1aDimfG2xtewmhbDg/ygZFX7P+zG4Y1tb/QYAIwf5R30d/7XvgZ1Fg9PSepNmIjNlCENfVhh5K95VBaIa1fQKrOla5Tv++d4+8cjX4GNtn3C2zlIVrijkptfIZDl67muMjRch/aNHkHHu9QBWPtC4IN8JHGCWtZ3c89vSsrLHZ+StMO57HToqzIS9eEY7hQN012eOAY3AejLH8wyZ2dWSei6//9Ofo8BvlFu3b5V9hHnj58/MzkaWVhFQIRofG48C44T3L3720/L222+RXwc8v5/3e7V98EuKFYjgMn3KmFD5UF7WgGz1nEhxVanygrFOB1BItnZ3ovSoBElzqC5K4AH9VI3oykv2hYYbnXqyURhlOOYv6NvqieTEYzWSN/gtXfcI/Pi+/iJ7nodWW09+G55PA7v0y3aK48oPlSa0IePDpNOvwh5eDQ2LAZJ38jXxyLS2sfJRaDR5eZW++K0T3OYb/KI+9sfkxGSWcGuQ1di1tbldhkdHophubm5GEYtnGTLfoPoNddab9NbcTHnt9deRxzujh3gY+1rPWHFJ49ijhcfl8eJi2dw+QBEbKgcnh+WccvvoL+WkPmi0E+kaIsTnfupwc3auzExPpl16sAee0D+vwlLZX09OY8Meo3ALZ5W8w1aIDmUdnZKUx5yQF7eFge2Vb6ij7R2BPx99nDL6kNn0enRzTctwFcjoxCjK/GHknsPjvXJjtKv86PvfLgNtZ2X16QJykEY4vgWueqv5nYYDy3CVorhmnTVknSHTv/32a2Vh0U34qn5nSEjHp9/phW5Igb5u8LgPPEemdtU4vZNxrQJvPFqV5t7+7rKysoGuOQHc+6FZnZE3lFXdm+vJykrZRdY8Qt9cfLZcni6tRBZz8vvNV+6Uf/IP/148/va3N8qNmfl402nQR/0uayvrBdGm/Lv/+FdlYX23PFlajnPYdWcNX6tMpfOIPEaaCuUpp+R9enJQOhlHN8dHyj/8zR+UnrZL9Oee8torN5FxKYvxpTOUIYvUgXv7hmiXcaJ7yh/+1S/K8vZmOUS/E5+nwDk9EfVqNNzIKLLknZs3E2rUDVLXFp6VK2iDHvZHwFZ9Y+bGjXgfOo411BqzeB8Z+IP338+EzqormhnrGkSOKf/Zxmb6wNXZv/G9vxPc+OyLzxgrx9mUcxbcGx3sR1eeLo8eP46MbZjL8G3a28ZYazaEbiabHVPCRR7iEJV2m2/wju98p/ez/a3TmJMJUEvgWieTzEua7klVc4RXWAZXDycVzccYxtJW35l/0nGqM0hrpTnKM+kn5SL+PHyuPvnrR+SblP2Cfzfl+ttr+r9VD/ckIPscaR/Xl7/JxDGH30ovU2TovxhfD3PKd770PT/8bV39zsPr89NJbg7pnH0XeCu3dfaYSQzsGVvQale+CAf5hrRUek3z4Cfqn5exxzjm4hVKfhpc7ZemXGmhRiRpie2KXM9Z6bV02LCop8GJ1E04o4Fn5Tj0RdrsniCxM7R1xXimUbDKcJUnqkvxcRzQSnsPtH8aPd+Nq09jx7nuQPfsMepDf3FF1vr6JvkWcHIuRvR9dDjDsbYZy91Y8KS13SKesryr3dW/9OKPYxdlOTF47/NPE2pnGN3PidtBxr9tW1lj7J+c0/bR8MIu9HGNf9q0ZtBNNWxuUZ401QmF93/2M3jUREJ5AeYY3hNKCLgaWsxwbCvPloDmdWi5k/FLS4vgKLIzcohHF/ROuGtYXFlZLIcHu3nvxLIOanaaMoZe0MrocxolW/1maCV5nF0GVmc8ie+OcfFQ4655KTPJ8xpe6xiJ/Mu4VXbh368cWSnrX2Qmf1ecq/dVNhe/G1x3DIvU4kF0ltYY8QhuWEEO03uKT+Zvxl9/76vl0YOH+Ua81DGuylPityuFHMt6sFde7gQhDRHd054aRaLE+UGZZW/nMPUxj8hm1LuR0YSS+Bi5L8W3wxv3ys72DmNfPY16k64duiyPTPusCeXJA9OM4BbPU4dqnH/uTJsyOEgoLUqJrfbb5rSbtiSd8JTeyFGod3eLfzquAgf6KPeMkQq+pEydQiP5lTrzXjnDOikXmNYy1LWUo3QAszxXNbjKZrB/IMbnTDwf6yxwDd65qfMx37XDe/vLzRtzjN2+lOUqm9dff6ecw3/39rdpfp281YGkDRxw1eqAHvRDY6FDvb3ut1FhLjx7gPfO7lb57LNfRH56952vZMLesfLv/+QP4VlrZWx8pnzjm98uXY7z/aMyhexjiEonLgYZi/LIHtph2K1PP/qg7G4zTvd3y51b83EykPNr7NcpZm1zg/E8RFkD4VHjw330Uxvy2DbwMrTldur/9W99K318CK1RFrc928hT/fC0XmRuuipy3wcf/DyrJF979fXYlsaQ2WFlcRbRHtLZ04fscFqO9g+QXTpzVk97jfKnWWknDHUYku71wJuVf5WdMwboSfeh1M4EyMrk9DR8mnF5kU7nqPzRbxwjh9RfPUG5T7lWm515GkXCfEwnEkjPhZ91cQNyJ32lg8pV4s4AtKnt2Z/+P671+K2Km4McxOJ3mAud6+BTuBJZapxnBGgIjpmKnBogXaqo4VNhU+OQm0nxX5Dn6lKmflXu3L3Ft3V5qogdBgRyxHO9XaMQwq+DI4SB97wzzqBLRRXcLM+YlA5CvViOFNbIQw9aPUqcHS0Xx+XGrdly8/YcnTSC8D5a2kGca3kM/8n0s7kB9epg4PtXrCrtdqZNpiuzlABdmp78rY+DVmxouiPKP+8kNgI7m4ZUapS8WpSwtIEIfgfNpwBgIWwdtAwgvTnODw3J013Wl93krKs8eXi/bDMYekF041AZVmkAQWx0io7qgPgZWgU4uARUxqtw3YOA7MxT9iwgf1thfMnEv4M4uKFqO8gXAYE68R91qYjUdi3jh6Cm76/SL/b3NYi3itD82Ye/LGNDozAy42cdlD36emP3rDxb3S+fP10qTxgArloYJo3KhoNIRcrz8sqJCr0SwIfT43i+uAy2l3YM9g2WCRhrH8zth998rwxAPLd398qrX32ntA8xCKinRm8V2OfeoRI3qi4BEW+cARNnZfLxlrXvJBDgirOa0liZn0KrAuPMzFwGn0RJBfIC/JG1bW9ulUmXAQNHehzYDpVjBPdzhInhmYlMUJxQtxMUhQ6VSfD3GCXPWUeVcWPcd0IsDk8uy+PHy+X2zVsIFYPlT/7kT8rDp4/L7//P/1F58723Cg0B5xDIxAAIgx4WYFdwUmOze2U4e3+tYmB/BTtpMG0UFjGO8u3F6UE5h+CdMjb+PWV8H0VjeHwU4QoFke8OD2kb/X6G0ONGXS5tdlY7Hkq0y7Hc1dteVhB+/vw//bi8+95d6uByScYa9To8pO1nveXP/uzn5Wtf/3Z5//2fl9/+0d+BcOxmYsj+6O8FJyGWveCKXvdK6s6oygz1BnFSwM2tn6B0uULiow8/Lu+9/XYU1tht6DPjx7315hv05QFlHsXY7xjSS80lo13ddeM3l2OLy+Kt4aX0TIxXEWkk0m7AJn1wgxhx2P6Yn5+jPceMS4gtOOHeBgq6XeCfKxwkxovLG+XwFALpKoVTy9fDAIGLcW04Khmnkw4y1nixQZBdaeBY9t3U1EBxf5L5G1OBfzu0TcXNzawaRt8INM0RAcp/nBGUhENwuKG5kovKtMPkW981AsSvnx4RMsg3tFbc4reHY9k0Mg7LywFemKqWVxWMOuYVYlr5Un5oBMcVNLB6vIunneX9j74sf/mTD8oFAnomRUhrbGcNZcZtVohp6qUxwTJC56HZLidzoi6yT9pcJ1XjJUy6Jv6j4SQCP7HdOvIn8zbfF/W2TbWtoQ0pku/4v977Hyc/xPcGFra9AarfBw8Dr0q38+ylw29q/nVSpPIs1//Ud7+evklrutQvZ6WrKsqhx6SRf2XVEt/EEM0zjaAaN0SRGNCEOfe+M78ozJwvDmAt7CjvAjqpgicPdVLM2KvNd/Jxy9dT1eWYx9Bjv9NAZR2qUNwCC3kJOe9jvM8v4SKE7AchzJHHtS+EX4z9nOHdwTf6wjYL+9SjCu5+Lp5fXtQ+dszX941CUeHnIf9XaQYMqdffhnXrhsP2NXVpjia9V/Ns8vVonnlt7i077bYdXJtvmnT/U8Z+D7+3dL9v8rRdF9Cm5n2T1qNJE6RvHc+ftQ5/VyWtKiBZwUX+GjtN1xj07afmK587nl48oU7cNnk3+de6aLBR/qpjPo9aR33fys8TxKwwEKfMw7Zn1PD9C2N/yjU97YpRjrqKY+aXsUBZ4kGDd3xa+Ty4q0HI+KTirN6BkVmSphoApTGuBGOoAIcX9cthG+Q/0GuNCqAOtFtvso4Ybo8OVarAVc5DeMOJhknKsI+AbuqpsmK1Kj0FHi10Ut7QOGCJCfNgX5NQxdqyIrvyjWPc/kx7xUXy8CPpnIZVPQ+Fj6vBlGVff/2N4uZpC0+fwpO6I1tPTU1FrvB7Df3itnKeRtXVlZXyez/6nRhSnDDUA1rPJ40AI8Oj5cnCQla2aaRwAekVsDA/jYLmo2xrPQwbsIs8Jw915ZnykYq2m6HKi+0Uvb40vuo1XduoZ/lRYtW72b3waBRVYaex276QB1QjErSc5+JWxobwEH48d7IoOMezxvvcw410NUofoJArpwnrGJzy3hV/rig8juIkEjkmxA3ljRpqtNKRpk7pWzpRzynfNTFtpTvCQfyQrqugWWfh/zZyimNi31WkwEKvUh0xIEjlEMXp3bffKpPutUS/RsFCFtGoLH6vI0u6iuDJ4kI5JG9ljL6BlrGf9uh55US+Idxst7KreQwhx0yTp2FRDeVy586d1N8j9Ig6QyUDf+EWmXVyMmWqwGvMUf7e3toIHxDHlCuVkU2vN624rxj12Rdfpu0a6wxZKN4Oo9y2IytJv91cVx1APW5+pLf81ve/VTrO9suzBw8Lojs5V/4l3DxVpuX/6hDRlegTda2Bga5y88ZMWd8xXAdye/+AhDowcPWI8Yf1zHVzyR7KVs5l1IB/x1Gy1e+eLS6W2Tl0ubEhxmhX2T5AQu8cKM/WtsrS+lp5+nQbZX+zrIOrbjSt575GuRPGnZNqE8i/F+iFP/zO18rv/fbfKae7m2UAuCuzboHD2/Tx0gZ4Pjpd/sW//ZOC9Ma4OApeH6O3CvsYWMEN4Rr6Cx4c07ftykZnR+UWdfvRb/xG6aI9t29PglvtjEVXrFKH4cHQmp0t8BmW3ofc7EqeW7/xvbK2s4WM3JOVChPUR0ezvf2dsrWyWjZXgBm4vru1S13Jg3p2SF+Q4/vHh8t1T0cZHB5H9rxRhsbGyj//F/+83L//CBkfHXljM7ze8TwOjugEM4dO8tNffJg2DILjytmWp8FgBP1yfNQ9sNoToko97fMvv0QmRtbvEkegvbaX8kOXxUfGb+QRV8lC+6IzgotQz+Cs+KrBMYZJn/FPeFTjpEZ/9CCJuMJgc7TGkPl7eu/ZGPvF50buy7hupVEfaYz9On2ZNqu8WnXxaJHxHJWWcEAXUjeOhkaZr7JXk8ZrUx+xsynX59Idv7EOkdcYFx71t17swEX6ZBq/59vsC9DK16O5+k3lm/6zna172lGT+F9L/vUuMHe1ATIW+Jw9XaQQ4EzDi+Ndn3KrnqwByHLsB+sinKx3yk4ZJZOj8Zzmqp0ldAXelUli8pLGuqJKGdhVTO5blskGvnG8ykvcePSc8nyu/sRnGfvaeK6v4TPgV3SSth7KaCujE1NlaGQim9ef64nW1Zd9JujMGOL39o8rraEXj5xAOznjOXwIGmHccSeodxnLp2eHiQrRC066Cmt/dycr/KXZotomdLkT5c1IFWre9p+rz0+QPayPKwT6hsZo42kMezpRCis90I1QYRkr8F9B5Xh0cs3VEv3A39V2etNvMvZ0pAtu0/D+gV5gW51HwIKMiW3GvRuWP3h4H/iqf6Grw79G4OnuY2Ca5ZU16mz5OhuBZ3S6ewt0Qd90yJQ3iLtxVuKdfMs+FeftV/tfb/b8FrfJJzhF4uBgRfvWQU78rrhYcdhD+cfD+knfXXlh3sEpCXqaSOdaR3knPFVcF6fkO+JIDJGtQ3wxRyN4OFksD5Y3izsxzvPWvY7EaemM+dimhIXO+zoOnQSWR7gBflYLCAvSK9dlUhv840Ha48SY4d2sbvgf1dmDp+/Bf87AIzcqz5jQ2tLUA9z1eyepQtvSJkc/eZrGsUOfeFSY1fFrGR6m93nzTtjbDyaIrh6rDzLI4BA8yo2ozcf6XyS8jsZ8D+shP2wiDXiIVzrUCRvTWxflB/NlxKevHbN+G2cRxq6TSDp/OZnnBJh23KUlQzG6Ms9Vdf3Q/2Hkz4ovrqa5e/f1Mjs9lbruH7ih/0kZH5uM/HXVho7Z2w+PPC8bmzvl5s07GUviABDPmHcD4N09ZB948e2bN8O31Pl/8YsPyuPHD0nfU958850yNjkVY39P/2B5/Y03qY9yiasDnMCjrNOj8uXnnxQ3Gb9Cbz05rjKr+6q+8cbbkQ3d71QesfD0WXEfKce4KwaVJ2y7m9dvICvM374dW5HO3a6wtAyaDx88DU0wFI5j7C//4s9TxltvvU0d34xtuRO8dCJAm9bQ6ERWw7kvkeHAzhn3MxNj6EfnZfXZ0zhB9Pa7B5Mh7g2x2FMWkWPsK09tWuKlodltq/J0vPrBMQCYspycEP8YuSCuen2djKr7MnQX99JR5hUPrFel4dqTnADsit1LWNC6yBE6hAD00vF/+Gf/sz9wttaZxsGR4RAdZ2Kc0RhqzQiJBm5QcoiC4K7kayuLZX1luWwuL5ddCtNwmhkFBrnLGTSwCUmHRAfEWEHUzUPioULFRF07SoagQmfcJ43G+1RwYXGlLK+u5/oMpNTbyniCxg5dgQjv0CEamAZGBsuNV2+Ur3z17fLe194s77x7p7z1zo1y+wbC08RQuUYQOztFAKRMZ6mAbAarceCdeZZJXJ5dR3mIERiidg3wEzffAZuhBpF2woPvHG+N0uqhYTMEhfz1ZldBjPGFb6HINFyokQsUxgGZDCQA7Qz4rutyBsPoog6rC+vlf/j//MukGwDpJhFQjf2od8Yf//F/KAvLz2AsN8rAkDGcqCttV2iTOYk0kqogLtmrnFg/ZzNjgKF80zmL7n0AL2EwsYSWdlPhtKMx8jWII9F0dnV3Zx9E6ysDg6Pl8PSqLK0iYG8jEEOT9OweGuRdX3cZgfF207bh/s7S6xLUgasyMdhZ5icHyo9+85vlt3/w9fK973yl/Oh3v19+53d+UL737a+VO/MzCelkeJ5BFEs9n0R0FSu91+smuggc9gf16qIvNMrCP6lnNYCEmqYPaDfpo1BlQHVmaVDClbQEj2zsgwLtkt4CTvVCuGRkxtZsA/bXCrZdCOr9vaUP/Drc3S4HyzD4fWDQRTH00dnJMYL2MMTa+FmuygCWwAGwZjZ1bGSsdNCWh0vL5Zvf/155872vlC7a1RHj2lU5d4d+CNfhBrgNsbhEmXbGvZf6tokmEHOXRYegM1D15jpKHD4ELJkZsBaN9Oxz0Dsp1CnzRNlvo59OxWvS9SJQDDjLCC4oBnT2iNsSatpJWR989Fn51//2x2X21lxZ29opm7vH5eSiB8XUiZfTsrSykaVbljlO/S8Z/8MQyvnJifLG3btleHC4rCyslimJH3RBL4QiwaIfHCd6FT1deAasL7JXw5xeazJSmRINUIiJUZt7ia74lrhiEDYN7K76URk3dIEGHBmaK5Dart2F/YB8XFYN/WA8hyEyxgBLPA/dcLouYYIxkoexKU/OEEZVaK0n4+ER9GV1+yCbpq1v7kJf9srGzh5wMDSDK1kOoTeb5QDaoRdo3ehHgaR61nR1XcZoMwKeKJS7cXMErQwy0aJePaoAIDW0hlUQcOwpTAgHT2fkm9/pYFMmXb33ePm+OWKUoqxmLFuWp3XxdEzUfKuC4LiJotY6TeuR0e93pLcUxRLhL/zcf+HR44WEJTimDwBA8C8TZ4wfjSkKH44F66hQphEkwqB5cXVyspmtVilXaG08ExzCMQKSVqhlwpW6N7SoMQb5rc9eAm0LJqbz0ryoVx9ZRm1jfdb0S54Aiya/WkLr8FkurXzI3NPftvlFDvWrfM9trUs9UldO3qY9EdrtI5/IK3JXj/qtKetZ4VbL87Rv7ccGXn7cGPqFW13aWelh4hbzuWEezCYCN5mqIOjBa8vMMwpIMrPsmpe/7IXUkzR5D86/4HtcW3X3Vf1CGNd2eVjXpt7SMelPUpLUfJMNh3krmDblVvz1WvO0zqb1rU9M79n81VAy9bT0pkwevLhvPTez5/nmSMbP03g0edXJrRfPc/jMUl/K43l9Ws+8ptz8qr89fJZ8W7+bsr3mUQwe3r+AYXPwVavNNT/h5ecR7lt51r96qFA+Dw/F/9So3vPDMfYiL9Ny8p+GkgYva+b597dgIC1txlKlL/W+9bY+Nx8/s4DWId1MqTyzbtVzq+mjfEmiShP06FFOC+62lE0v4rqQVTl02bCrV4ylfwZdPkEQcfP3nd2TsrFhiBzOrf3QdD2r1zeOOHm2g4JoaJ6Dc2RIaPqp3prSpUuUmCwiJD/HtzjqxJ5GfkN5WP9a3iWnEwOm8b3LlmOT5Spv8Grsd0P2SSekxwyXFo+TDtRYxvIxeZwbrRkmzj2klPcOoK/r8PvPPv+iPH7yFCVhOTB55yvvlvGJySi3GlukpTu7u/BIFKiPPo5RXtlWj+5PP/s8ClBdgVTKzVu3M2ngBqeW74SESlgzEaNio4e4BmDreANFykprkNPo7BjWAG984xo3WkcbvcJqH/o7SiftdbKmwcZKw+qRMdC6etibwWdw5gDZynrESYM6SCvF74pj3JPee3HAL03n6TNpi4q3bfDIpAo8ze9UqpQPEuYhhnX6lnoq7ylb1bA/lf77zMkXQ0k62bFPnfb4bb5TU5NxKkisYnj0BL9d9ey38lQNbN5Lh5Ux1zfXkZ92IJvtKFl6w15UORG810tdjzI3LhVW8h/lMVe9jmYPgdPIRGNjo6nXCxhKw+vqE+vkEm+VSNObRB6sV6myc+Uz1QMwRid5HG1X4Za269X4fFUDeVDtOEsIM/UKHbbsQ/dk6ERem6a9bsCrE8clZ2KxM/bFRWrI+FBORSGlXA3st27dSozbwUHyhly53NwQmjqTCANl2unp6ay0pJo8Uj80zKKKrG0y1j/9xlmV477g+t7BGfLtYPns4XL5wx//TfnrDz8r9xdWyiby2z7jqZMxMDw2Ho865RyNlYnhfX0RHePm3GyZGB9FuT+O09EE+q2GvY3dg7JPux48Wcwqgf6B4eC+DkdR3MEfveQ81ePsAz3qoACll7q/eft2uTE1Uabos7HxEeBznM3+ZqbnkLc7YiwQ9/Q8hIAkjrArP24Agx76eBc9evHBg/L5hx+Ujz/8aXl87145QMeNMR4Z28NwANOzM2VwYqwcA+/Hi0vlx3/xV2WVfvn3f/pn5W9++vOyA966kbFKfgxfPcrBxjY+AAcP0R87yxuv3Sw358fL3MwI8vgQ91NlamK0TJNvZiPob3X1DfIFBYKfXV1iTcWf7KfBGDNv8dYx2MhQMZRxn5N7x7RygyyhjlVlRuk6DcpQDhXghgfcSw88zKuhEzla7xwJ4mUzLpKGU1z39LCmpq0/X+TxUm4vjpRTx1dTdkPHmsPnTXmuEm0OaWdte61r/abmkbrSSH8175qVj1Ys9X7pSH298veCP+dr7oErcKzGPJ618jMPaVj28IMHGKXAyXjHvmFc1IVsm987MReHPuRz89EQKN2wraZx3HuYr5OJTt6J3947Fj2cMDK9dE9aEwMSPEUHKOVIPo7BzPsrjbxXepe6og6ajJwfhzzqfHZ8RNqLTDZLl/YZ1xrljw730avhLSdHMdafHYOzlNUO89eD1vadHh6UDsrRVN9OHotPHiY8zvHeJm0/5v1mmRgGP9svygnPlhful/2tlXJxzFg6hscc7ZLutHz3m1+Fzq+VzfXlOFb2dLdlNc3m5ir1v0YPp9IXp8VwO2+9/moZ6u8ua0sLZenZ4zI61FtmJkegKdCbwmkYn6WnZfnZk7LCubG6DG3eLnu7m9CL67KztRrbiN77H3/0IfDbK+vrK8B4AxoEjblQvzoGFufwZH7TRzvZSL4UN6ufnpoK39GRzT4TK+xjHS68iifCuNNVMsBGLBIvq9G66tnKZBq6zftXcc/cPJv/PbizP00G7MUP8da+V/8wzwb/pNsaeTNG/OOZXunyw9SFPKxL8MuffgNdjj2R5/LpyESOJdNQT6sXBx+uppdXuJG9PCuh0JBhXE0nj9Z+qBOCRtYYtIf64WtjMVy7qbIhgZ2I0V4mXdNZUjxL2BVoIlVICKuhQeP890L3NJQ7xhljfBM5Ov9q+9ULhLXPGt2rGaee+U2mts2zvkuz8tu2Or4df/addiq97uUvOrAabliY5BvSpc8oU17kKX/0vXTY75W/E9aLtM249rA20liNx0CS5+7fc1z29vcizxqyXV6tXC7clVv6GI9OPCk/GOZnHxgbd35ry9BSu8VwfMotJ8ir2t+UUZTVLH8A2cixbn1cAePElKFstBNLd6gAdURGgVY5yaX8aXvW4TE6Y5unNtibN2/yHXSEPpF3GH7MlTr3vvisLDD2DAvuqjPrvgU+GPlidGwskTLE/ISBb/VR8It0yqsba2sJAbQHDYvsCn/UWO85Nj4OnvSX5ZWVTAjYJmUX5Rhx1RW44nYcz8kDVQEYXsUxWWcZV9Wpz2i3jd5Iew0rpBe9crcrBPxO+in/00HWTc2l3ep7OsPpvBqZNTiCjAcspPnVZlCdVfXmdzLCvRjEFW0vyiHS6MiDXB1X3kv7MynAb3FCR1XHTSaH9z/652J3DOKnfKRxJzGSGBB+XA8RSuQA2dyQ1wEKUCuB4aChEgERz0raWVbega/QKaOcv32juLPzCUKFREFC5KaYZyhcT5dWEf4AHIxK4U6Bwh2i9Rby0Iw3NDJUXnntlXL75kwZciNTZzNd0AHha4cBlHMI+slWuUB50pDvJmNkSFfREV0DpbNvJG1wSMg4DZWi0fgcYm+4nWvqmJUMEjnq3w5xcORk4HF1AGUDDL+nvUC1xVS59xCj+b6NurepjPJT4228G/g4M60MLr1ly9VJuabt18fX5f/3L/64/NVf/bLcvj2PwNgHcqxnSeU3vv2dcv/hQhmZGi9vvvdG6YORXZ4ekKGChwzduInOnlIsv22TkxYup/V3lh0xqIzV77RLYutT1SoQeWsFqXfq7ymRlWhQP5OS7+n+efnZn/+kjPSrfHSVv/jph+WzLx+XYwalEwwqE8JZD4/pKTeP6yyvvTJTxscHy63Zm5nBNcZ+VnoAB/eBuALp3Oyl7bKtfPnBh2V/eaMMdrsHRE8ZmkEJmZ4K/iAhBYdEUmfuKoF1pgzhGWZsfFHrrQFEZU5C29ZR44epfOgFKE4mrwxEMAG8zcSL/UE/O3DWNzfKpMsEwa828fOqs/QPDSSk0uEmwgB5dIIAFx162Fcl0ZUTHZTpyptuiMXYxHS5BjesVw8KiStU0BvKJWMqxnyU4wsG9Xk7AxRhCuzIssQYPVHmBxDmL86uy+LyZvng/Z+Xf/D7v09Zh/ZaOiICLbA2pI/LhTq46kmgcnkJTNz02Y19rzvA93YVXgY7QrrKqRMb9Go5QuBX6PC7Z6vr5d6j1fKv//Ufln/4+78FnhhTDKYGM1CYk0DryeNmRKLtBIRjYnSkDEPU9PTogZgtrm2UteWd8uorr2ZppZvs7m5vh3Bl9Q8E59PPv2A8DyJUbZY7KIERAOk1BhAE2eXgtN1JCQQaD/HPNCqGbVftoUUyvIprnTEoe7+0tAzdUMHsLm5IYj7SIr83Buo04yeehox2x6gC78n5cRlFwXNz6mM67scoSAsbxiduhCInAun7vroZtcQ1NC/BVK8QArsymalxTK+S6VHDKNRl2yN69itkgw8KCdKEhi7IePj8+bN6Si5IrBDBVYFAXG6+cflu0ll+ntT0+aZ179GkodmtfHjeSifdqXla/Zq33j4q579+5J3w8z6/FUrM1O0wnKnfA686/v+E/dfPZ12W5wntx3vvwr4R8dp0lZVZXaaZrp7W9MwwDWoNY8QIIQGXIIGEhDRcwAV5A9f8BxgBA2JgECPajavumq7q6srKrnzTvPna8BGP997y+XzX70REJjViP3HinN8526y99trLbdc2dhC+j19k8NVBUwddD46hcdJnBiaJA1Py0/ki/62QfRF5H4UKgBWMOhCtioN5Klt5z4sMUPAuoQAKPGWg+KLDSoeLyke+nLtvqIP4iJFpv+/FLUVUxVPlkp6hjJLBm6gXpLkYqsSv/FWodc5gZKnM8rt7nzx5L7jdO4N8x8sQJY3+4DJI61GzMcCTcCtTgNNL80xiUBmQr1tfg8tP7ctR8FNOYmamj/Sl0qvRZ90mJ+ink9PUr2ZupTyuHCiIMYUJTr4XGRTTgZHBC+DvQmcwJ9AnCu/VLnmbdpOue3EIpk7b+EQaacE83XpEmCuPHj3yzMd8j5JDhXwOBGTZ4VOa7ug2n97BraHI6S3cXT2lqXff+1yygauXR/L3kiiqVtBnfX8zG+md4gITf++SiXf5cpeXwZTds6GDydDVK53E3HrxutjdrMVfqye/NdbMw3buaDAzm4EgzoHeZehRUIr4tXxoqy7vX3tPMP96x8XdeN1leDeNNCUcHY5LX7B+PTigHvGnIqvz2RBDiW/qQ6aJA5KYQJMi3RJNx7RK/PAgMpXsbHe30qntIvzdMhPJ2YMeSKYRaL4aLtExSWRXcUWYji55VdFsDX7JTyzD/kjWwEhbkqd0Gvjse8IWuMtRSu2C7xir8BJnzZhnDGkrZt6ms6PSdnHui7PgAUygU0augC8NtHzr6tXDmfmKBw1q5bttIU5TZ4mtSgoM9+/fRfYNxTn+0YcfEBc6QF9/9fIlchLDB7kmtrLdBPWdwTgaQB/KhAHk7/sP3wu9rL1ebePjgzEU7t6trT80oG236enZrAxYXVuLUeRgBJmlDmOTZYx2s1Mt09l65qNBY5zwAOrp/Y3xyW/rKwX5DAi5rJP0Ki/0m5m6Is/BBrdWFJ+2mwPJoClpHdj38MSt7e18ywQVrm6Wk/kapLdqu8E46jUgpR8NJB357hsr/AVntZuGlTw69EM76aA3j7mZ2Xb79kpbROY7+WkOA9AtWjbXN7KyYmF+ISst1FVODo7a2uZqW93caIPjU+05+pwTAw7huw7AaOguLyy120sryDxnTB7Bd8AC386ODmiXkcx2v3vnTmwvt9SxzTQ61WWE1RUeOtxtb+Fzq1RnBD58736cGdKHezfrHDKYT3BNPk68sG+RMINS0tPq2nobRudx4oJtaVzzkzJn0as++OBhW33+dZsZG24fSYO895vt68xacS6Pl36nJqZjZOrAWl9/2VaW54DjpE2DQycOeT5EtsYgf/fYNp1nu8WRjB2hE8ZZiLaLfbWbpHAAbtd3TtrA+FL7D/5f/6hdjUy3V9C0zm1nx9HRQn+eiSVVjWPzCJg66Tj64MXBdvv2+w/aD7/7YVuaGcs+2WMjk9gVo+31zlF7vLrR/vE/+0k760Oe8k76vkHvC42gj0Ie0V8OD8rZpM46AlsYwVb6u3/rD9vS9CS67xY23Ap9+Tx98/btu9BnyX8HfNz68tXL9fCcwWFndN7EHhZfwrq+ud6+ef2yzSAzx8Yn2+1b2CTo8tK6g0fOrnSy24azCcnDc7IczBrWzoVPuqXXFPToWqjxcbfHQxeII2skdpczn52MlPaB3pTDU7SL28fqeNra3Em9/c+JHdII3DF8GSSEl/XdFP+PfQgfsI28ws1o21wShP2VP/mZ/cp3dk0+k97BOHmybzp+YDrz7OTK26ub2V+csHSFlNnjKeqJ8u366m9psfI2mLe6SxcCXwJlU4cquy7zVB+0juELhI5H9DkRjLK74LOwdOn8JK81+Kw+EVlBGQbjmVq8BUEEcZCyYXD2c0Pi9fJG2hS+iW+ePkdW8V6mWBMr+MwzmOK9W2T22th6gDfLsK2VaW5DIb8VLi/L6HhDV64Db87st06m0b52cDnb7vE9mIWH6BhzQM6BDHU7B17lU9KLq8G0wR0A115zYHES3qACtbaxHvp19uvo2EybnV/Moe/DoxNZrXJG3nXuBjgZGs1s/6XFJfglsuAYO6RhT2OnuoJVH8jFxRFxT9ues4npG4sLyEHq6cG1br2mHWc9zuMPuIzeOzg2gd1YW2N88+RxVvm4+u+9+++1e+89hIYGye8AfnhGnxlP/xEnr18+Bw91lku245uZjv4hKYsn6398cpBBEWn8yTdfZ7awkzDF7+LSQtsALuFwqyBXZXlQsFvZeQaPzkh9JkPwL/mpvEZ8uqOGdOiAiQ0u/YOdlFk0VPaXbaGMUe/hFZd0VPvc285SFG8CS/WWLvgsXVZfJQrpoDNo1fp28aU/bQ15snQsfREtIXQamiw6kn66vqMTWPkc+lKuciWNBRE/u1Dwuy+6WpWj3Sk+XIEpLSvrpWPzkOStT9dnnKzQOepTK8sn0gWy3HzMw8FfVSrPdYn/UV8debqLgrqd+WVisRPaoBUnSKiLqmOmf5ON0m03AAD/9ElEQVSzcVwxVb2g+moX5EaxkXrvvOcZ/AcnwOKX84vTTLaYRc4HF+BSOzm4pV2P3KaG+trG2WaItD6Hj8QXROn98BUrSIVKVl4Fv17+pvrBUwYFejqlwffiyh0fpCnrpXvj1q1FaOuSGrotkttmH9UEh6kJ6E/aHmqzc4vQ9xw69lVWFTo4YblkmT7gFjKR18hQB0u2dzezX74rIz/61sfhH6lHMGUr6U/YoT7uOuHOL4/AC30N21WZt7G2SsZn7Yw+/7XndJwetoW5maz6m0BPnZlbAA/wBGXT8FA72j9sw5QvXNZ3lb66uf66PXv8DfBctBl4yL3797B/4cvIMf2jDlq4feLWxlp78ewJOspxW1qYj2/Zutkuv/2D30a/PQ1eZxdW2g24OOf5kH7rodGTyPA59IHNtVdtFxkuQi5om/vwke0t9VRoDFwql9TFHJTw0GEno6ij2R5uO25fktd4loLNZflJS3/mFloRnvgApCca0/zEqf3Eu4Mm8iB1K+PIa9xWUp7v5P2+T/+D//WNIxdlhHNBlOlEfQiFizMKUqlWhZLYIU7JXgFCFJ1vHvhRjKSIeoDGHkRhyh52RLJCbiEy5p5Qg33tNYidh0m65G6XBjqHcX/+5eN2eHzaJjPyo+I32OYXZtrtO7cCpPs4uaVN9oS/OJG8IkTQyCLY+654d3nYzvbXqMJlZj+5LY8de2hoqg2MUB7wxFABcSJxUIZAXduAgk3BSOcHpmuMSfeYP3d5qQMPo3WIp53uxtEB8icB/U5DE6WJPOJQF2fgqR/idvbwNWkGjB5HNwROuZYj8724Pm8jAPLiV0/a/+M//Ift6Gy0He5ttr/9hz9s7z/ypOvjLFUZhPiHHcnxFPcB0mHowI7pfKp0pYSq3so2LUAnfx6pCzXiXvDISbMsi8vOGcc/6fphGmlzM+KLQkih0YZhKAjZ/pvh9uzzJ23j+VpbXd1qf/znf9E8kHUUAnXvu1tL83SiifbhJ4/aAsZCH3V1JJxKt9cYjM7W1xF8e/kWHdktG2ogSGPkknx+9s9/3AbPb9qtuXnyPWgrjx60YTqyJ3uDJojbEUhnqMHgwa+OcY3RqKGUZS1sQ5e0Z4RseCrOeB0LctbMxqY+1JRmgy7AR9qCvws7EELbg0Nu370fBzbU1W5oSw8PvkK5voFuay9xsB0BoUOGdoUZeJDu8OwMcIJT2uOm77xdwZCuUFI8d0GDp2YykKuzysmkT4FHnxrXMUzf2d87gh7729ztBeBubffwov3jP/on7d/6d/8dlBKbUuUReGkj67RL542wu6Y/jQ6Bi0nSIyiGxlq/fQojoQ/j8hzlYnd9Pf336OQQ5gnj3dlEmLgkklxhsM9e7LR/8sd/0n73D77Pe5QT0jkrYwQc6difJa9BSEOldQrLZpR0zkCTxieXltpffvZF29s4yFY8xxiYozAjneoOoHigogce77rPLwbm9sYmBth4BhLkFQ58ybRkbhQhydKeKvC1/ExH8BAwSisKWYWyQlFB4Z7GMkRPYjft1NRMBnFsI2nYrcIWFubC5K4uz2LwOep8xvPS7Vttgro9e7XR/tnPftnWj88x/t2ip5QCFXgHG2s1DrwDWIdh6Cp6KwuLKIzgkzotwEw/eW8hbfDgwW0E4Qw8Bp6TvlQKfwQ9QYEqMdrF0nZ2Nd/wPcpbF9TOgD9vJGzjQvfipgumN3R557d9mnh5lyufCL38uKkYGDf7oMuP/NLL6927bSOuO14oNCqc7v+pc2D/+KL98qsnKEXQJDh377q9A5Rt+phCdwi+Yn29HJSzzYRLB0qdtVHL0XRuOINQXqjccTaSe7tqIMTZLy/zDiyipRSYUmy8v+sYLVxUXd919hMh+FAWhHZoG53t3QCt9EfhUVSiVJmkhzu/p9WSdwVhsXxQmXz9Zjzf1/fc3oRO+TKedXYAzgOakwf4ED7/dPZbjH2i9hVX0EP3dPgombxQCa5Zq7aPbSl01KGnHDsjQj5neaMjGDIYM9JxB5v5nJyd0B93s2WYeHdWiQaUS64Di+VQtmniYA76dHKq8Nvzes7L4Dq5Jo3BuzBbEeW+dQTL9BsPpHSAgzqTh2m8lxFiGwB/+kYK40p2CVmxEmRXEJauPYwP6JWuF8zXcq2y77tvScfLztnffQs8afDi7xlY5sn3SfkOLAbfWQMS+/+bNIaqW3037w7Ojl4N4rWeicXnDo76aqjvXdoEPtoPuvcqfJb1m87+9BUu5be1MYcuH3+p8+S5987gc371ALC/q+v5812oEo/Luli+up/tWXWrQQirZRwHTEPblkp+4l14wwd8zpd6pzIbGqPM7f2dxHfwVueTstxZ0VoaotaBXY0gHb/KCdPI0+RnucuvaUvzcxsg+ZcEovEkr9ExYavGWcM/7zqupFm3zhI2id/P0SfSb5F90K53ASdFrwwigQONRfujeDAf+4dOhZJfgA692c+6mcu2YfoR8FV71oCEBFt0K/UVHu3H9s8T9Ahxp8zOike+BY/wSXUCCmzvYcDo+HWFn3VUVxpBR9IBf3mp3EQeYljOolvrxHXbn5v+i7a3Uw51lwHv7x1ksoWztTOYaRXRJdNnYA8ZhAA2KhPDwvfWs15yI4E8zm82gvWprSErgnUyVD+x7uJHmwJcIwd8djbT3bt3212Mr4M9DBTytB3FLWgvvEPI/tZhlPTApYPDlRSWLT1aRmgR+ITJmYMePiceTdOd7eM2ZjrOPYjOAQRX5wpY7ApDrz/woY05SxC90O0c7rssHdmhE8e66shadAUk6S7Ja+9wv73EUB2bWWh7R+gXh6dt1JWR1NV94tUtJpGN6iXqd5mpB04O93Yyc828lzCmO8PddnSPaGeERnYCj7jyu2es6VBz8OE2sHl+g04tBx60TcqgrJUXEtcNtpYO7EEMfR1K9i+/7xwe0f7DoQFp/+uvv0L/xLiE1o49EwBb6P7yfPs3/+t/285IsnJceRitbe+hrh5wfHRwHDnkNkcDA5fZ4nD95cts++TAUmbd0w4vn79IW9gmbqvjQYDHx4foiRuZkenqAIP7Cmu8H11jKLex9uNPv25//JNftL6x2XZEPQ4OMXZpS7eviW5Be7klkhOenIFnGW6xenVy1L7/4f32N3/nk3ZrfqINYFPMzS6Cn9m2trXfvn611v6LP/tJW9s/bkf0YR2mo1NjmRUnrnUAa3TbMZy1KDInx4bat9671373k4/b+cFeGxiCXgYu2g9/5/t8RpcCFmfFO4ByfEp/Q8/cQWfd3t5DPk+FZnUWbu3utM2d7baKnXR1M5iDcjc214H/Arp0e8STDFDp9L6LnSJuPHj7q6++ic40Cb4mxwbb9NQ4cGMn0n7OVl2Y9YBRVwKDizNk/qXbjnrGwVUm07jliiv4z5xZjML5/MVr4K4+9fU3z7FpsN1dsS5ng86V/R745axCV3ZIh7Z96Ioc7KP2u87pL7/0N6yreBvfI2Ojs2h7is63/EGHpcF33WWQ15heW46c8j48gTtZhrcq+wTCLFIG8BVUlfe7TjhDPatblx5Q5fd0A/qnz937Do4rMpcH+d4QmUGwHxrUV3yuujoAIQ78I6359srq0hsqLrKEtJ0sN3RlYiDkXWQpV+CjPWgQ6B2+4eQu2kaZEt2WJLax29nWgEp/2to+bX2lZYO67wl0nG15oAP7jg5O78pM7R4naohP8/BdtkwxUJbBWf3Z/lmYxAvPtku2eh5xpZira5CHyHRX+S7ML4ZW5cVkil161tY3duPcc/VanwO58Id95L6DXcosz7vYO4JnUqSaon35/PIQer6MU5EisHGP2+bWGnyyVg2MO2EPXiLdeVaewlhnt/pw2hP8n5979uB5+/hb32or2IQ/+9nPoBFX3Zy0hcWlwO/e7p7jYj91QHZxeQG0X6dvDtMHXCUrXuT79lVbW37jFsveddrHFqZJXdkktWqT6uB3Ippt4OxpDx3VZ2Hjya/lifZ57YEM2JI++CWCg5nSj20Wmw+cSDI6f6UPV2g50YEXoT8lrN9JlDYLdYH7eqhQK84tQ/+d/d8C/d2jfWiw9JOip7QFsHc0WluPFp0CTf0RL7ROOu+m60K2e+G39F59hDzocw5Q5FwAaupZB4os63hO/up5AZlyHMyQt5pvqsZ/KZN2LruofAgyJHVBbTvtUwcU/O02QOp4w9CcE6SSF0DIZ7xH/0S2qIN6uPo+9q107CUaM5Gx1xe7ELqi9j0oE7q+Lf3FX0qZ1lln/wS6nauu5IPKXeOpD4tnJwWYtf3XPA3KQWnh8lLZo1wT3zaN9FDt493LcAI9pa+bkW3jSxJky0HaTt3Ua2zcVQVDbX6G/jY33SYdVAJfr5EFtpNnn2pvCsvJiSv4Gv11pt1Dls/OTCX7yPBJdEsnVyKn1Tct7+LytB3uH2Sm+3e++x3s8JHmeao6teU7rhTYR+9wda793D7v+Yqz8wttbX2jffn5r9o5usfy4lx7jQ7hyhonwLqt3wy8ZI5L/9eL1ddpk+XF5TYNHPId97h3sG/t5fO2sfqqra+vtkva7BP6+yn10/8lvV3QviPgY2Z6kr4CnZy6TSJ8AF53cHgcfej7v/39yGz9IPoJZ+eXspNGbcEMncBr1NlcMdgHgrR3wVgbwQZ3Aq26pbhXT1T30rf87MnjrG50Rr7Bb27nY793gES9Vx3V9lIX1P/Ubdcjf3WAQPp3uzHvNUG+9FZhlj+oO/hdnqyvRbnQ9/P//f/qxsMBdIhpotuCdYCnAh6hbMGAr8CSiWmoaxCk08rcxsqRgeke4A4OT9r23n7b2tkNgLu72xTkkuD3whSeP38GEY23aS4bzn0KzUuj5datOzksdRglJaeIS9ikcVmYxE1LhAGE8UE8aEA0mkR91q7Pj9vNCYopSIKU6VjAreI+inKnOh1hpbJ2QQfXGOhrpwiIYYSM+zhRI8ocipPXZR991HFsqg5TdeCAROSNskrnHXC0DwVq/xCFn+/TM4tyMZgKsADXEMpiv52YODo9ZEiO0NKlyf+kXULslyiWf/Kf/qT95afP2gVpH9yfbH/3v/GHKOHUDUUzjI+EwhkDu+ekk6mpVCho3a6mvx8DACNIJ3QYHwqmTiC7vaNQ/Sr1/HCcQibFf8Gjd12pMlyVOREsc/azzmTVAh3HfWc37b/8+/9F+8f/2R+1S+rwnW9/3D7+8GFb0sGJgNw93G0zwDuDUqlg7B+fa/0Tc3EwIJLa+dE+yjZKO7B60Oclii8S2ql6bUBlEnyvv3gFTV23xYcP2hSGjaOHmkAySgd/RH9WLHD5DsufNiJf0kqTQ8B5hiEzOrkIs4SZQzMABxNRAIgJklE3nRHiQoY2MFyK6+7BYVuGDp2Z7V6cOZQPinHPPMQV+ZMYOO1klqUxrbMB3t0GMUSugM2luZd0Yp3jzog/hv5lwMMTY20AWh5H8Raeq9WNtv7saXOthYMfZwigYxQFmdXIxHQ7BNf/8O/9w/bv/tv/VhsBvr2DHQwYlBra6/gcmuSdh4V58JG07+iks/o93OgaHDhzyhP7Xzz5un3x2S8z08ttltKmlHmAUaJAPD2/aWubu+3J88ftu9//JIeXecDLJPk4c62Pyg1Sj37gC/PEKBqicjd9MDdwunj7QfvHf/pjmNV5+953vt2OYdoyTEfMXU7nzOMoHvRFhZR7tKqMDEpP4E5jQRxrFGygULk/sIboFPi8hVKlM2NIvpO+j5CE7mR4DvDorFax292xLiV8B4E79Avfcnbc/LwzLuznREAgunXW9IIzn2bb8Nhc++yr5+3HP/+qrQHXMUz6CIPcPQDFk5naD1QKFdiuZCBj6nYeB4yKuTzwb/zed9pHHzxoi7MT5DuRwUgFmfv9S3OdsBd+L0OEfxqDK8/C57cyBvLK0Pt0Bd3l8Gnz411tFWHSTnkiEi+kNfOWPo3rs22Qmaj5Ju51FKr8uB8cfIw49ofkwHcVTp+9koYCVZSc3XmMkqEifgQLffx0FQEurvraIUrIHm3vkjhlgrzakFmq8EXhcAaMhyxnFjn5usRS5XvfrQ74ndmBKJoKKZ0U5zxf0MY6oj1gi3+gCOzQL4VbXFb9RJKhp/goGyjfK7OqyNs6OqtTY890tGIqWLy4lFkHrJ0pVM/wHS0I8+nlbjldmV0ZOsksPeXxELlY0U1qkwRWv5vG7+JfA8020cEVNVcaAc/GC0y0g8svhd0Gd6WNgZLp86RHkaDb05MrjtuadW3uvv3KBcvJyqkevCoBwuJAlEpM4QEckZ8zA+1TaW9hEB7pjTgAlmflaeoCFMpN69etivBH8BEaLlwJbfaL5X0523hHmgy2IC9sE7PvcBqHOd/N13YyqID7qALsR2k/Lwy9e/fT8g2plxnLtXtw+cX26dogL8ClsFufFJo3FUe67OrT5dtLZLWsRGBO3lx59s+4eS54qmSeif8GUN5Jc1nZFxi6b4VTg3UwmG9wyQcdrd2zxrjPtnNX/ruX+knqSejoP9u1dEVZUPJMIf6Xuhvql9jjDi7kFZkZ38svXl/T9mAwefQFeJJGov1GXdFaZotEZT3tZ5tarDNT5Se+O4KneGjlOX1BZV/DWYMizvTwqJq1Yt+Iw5U8nZnlthvK3+hGZGrcTkaoi9p/hUWHov0ggwDQr80RmM2PvOy/OfeHPKMvUt9cwUnxgTIcLZ90viO+T8azPsMY9fL6yhx8EV84LNOkKtwqXRmkAx7l0SXKfrUwefB/cEye/jNfYax6lTOny7PTAYXOiQ2Jy/Pc7ExbXMQ4WlsLj/3o449jADmIrvGAWAv9uLoS7ptSXdm3sbWOAbQV5+M5+REFmG1L26dwppyWJxWtWkvwTqmXOlAIYtK2FBZDR7vd79D3O0HcVr+QblWX4VNgw1n2Gi+2hbOS7t9zhvoRtEV+xAs9yBPTHsqxwRysWG1NBIDvZu3bZh0cwq5+JxjSlryoHFjVb/ytI108eiCrhpb8UXp3cMlDnP0mzah76JSu1Rd9mZU5PTWdbQJcBu4WDMalZwDfMLrVBqDqcFbiYGTTH+yH9knpspbAEwXcqws7UUJn/8P37rWV5aU4mbNvK7LJ8txKyJycuRXnMXAPO/MOA9mVAuHPXGsYvvIXHdPWw5UBkRPkr/GvreOAlAP19rlnL1+FP6pW2L8c1NdBpRyeoY5O/JCnuIXGDDT12xjtr149BZbT9ru/88N2+9YKeBxsDx++13a39tr669W2tbnabq/Mt7kZdF/4/eOvv0RHU/eayYw521N90Ak1tqWzkG3/18BeqxCum4fm6aCenlnI7N7Ds+u2f97f/u9/74/as63D5uGA4sbBcdvZdA4uyb/lXfKf8ysM3GF1COrH94/eu93+4Lvvt996f7mtLC219c09jHtk3/VgW98/bK+5/uSnP2sj0+QNi7668rBP2hMcTAk3NKhz3W15PqCdbs1i45wet4uD/fRJZ34PY3t99MkjaMOBM76RZo72eQZenr9cQ3+6br/41a8gFLcJ0MaAvwK/7fN6bb198/i5pEsfHo/eKZ+C5KjXNW09lhXfV9ClE4nUIT54/1G7BW0cY0OP0g7KV3my5xY46cXVkg44SAPSu1cGxtD17ISeFyI96LBzhQdch/cj6MdfQbvwNvsy8exE6h7SmVzIPlEyoC7tDjh3+pl8SgYY2UcofsAz8Up+yWsrHS8rPfnrbH03hH94GY1+bz/3yoxjXua8FeBxpqsOLHXF8EpsC/WUJAuvqfw7OSY8xVP5AW3X94JFWSOfjswwv8qkwMCW6CDseFvgJpI0LY7NN/KHRoMTpe8Ks4Pzfgu/B27LLJ4uz+eKo7VwYRILTGng0+B7Q+GUMoQ9uPOhB6S/g9d8pCzj0yaRgz2dkiDMPhvXiS4dv1TWiCNnwtsvuzJts3I+lVyqdvELEHIPTRA3DlaSyLeJlSjWT72+41kCJY4dUHWSlgMU0vj8/EoGn7JtHimVzbatTkTlqXzaAQFXqHnw99jIGLbnEbxyue1sb9H/yTsDILQF6aQH8Su+Iiess/Ib+Kpu6Nnig9/C4Eopg+0m77ee0rKDuJ5zZV110FuXyDHyUw8yWPdMQOBuvurGmaxE3Yuu1O3pO+RZOC1adP9wVwhIv198/nnhFXjDq2kL8VIrJuxTtAv8QPnr4GzoJmXXajRlp0HysDX11UkFWamo48fGMH8fAoOweu+95r16iPlZlhNXY3Px0WjhVcJh3wMus0k/5Nm21hclrL730mY1XUdzV7YN+QbuHuzR62gv47uyJbo/5WVSFN+uUif7hdC2+NaAMHQrzL5XR8rEpNSawMvAJK7jx+EV8cWLq1PU15yBLt07gUonVdopYNof1An9pkN8sO2duW2V20SetP1DdYziifJt1ZNAxjMV4dHS7B/VDhnQgBbUk6xk+ROIzi99SZ6F6WRT21e9w4lu+kyygoY/J5PU4M9w89xCdRt9KZ0PJHor5dg/zF9dzHayPuLdtlPfzMA/v9WT816QiSdexJcyYhQZ4VZuI0N9bRI5o6+DV9F7xJcwqC+of3dt5LZ0DootL6+0R48+aIfgx74vfTqJQjhM67W8stK+973vQZdCKtYceB7OIdSuNjKN9V+5dQcdbQYdYrv9xU/+oh0d7rbZ6fFsEW6f1ncrTJ7DiXrQbt25H91N+tdh7raT0rBn1u3vbrfj/d1sCbaObqF+d//9D9oxbTyAfHRraFfOXV6ctnP4i1uDXV6coKPUuY36DWxDV28qM8XnzOxCm1+6lUnq7nbgWUPqF56J6Vb2rrRV/nouyfTcHO/1haHjIGeddOi5QkeHW+1geyOH8o+hT2xurmUi3u1b98GKgwPHRVat5L/6ou1le9u+7jwxkYk7WzloWb5899690IZ0uuzOKKSTjjwfN/0Henbbo76f/e/+F8gfGSWZ22n4qrMgsShVYSGzB0dRAM5RvOIEgpC2UdrcD8rR400aQGJQSdVZkwYFCXNzk+32vdtkJeO4ySzY+yhey8tzdbim+xGNg3zSqVA5wsZ/pKazUGYmnzdHQIS6R6h2GWBSE1I8XFxQqeuLNnRDJ6BR+unEQC61tuthlNdjFKRjFdnRMJE0CGlPQY7IbCjBtFCeXRoWJkdncIb8DQ1teR5SdASMYdDndjQMUuIOuIf64ERgdtm5oz4RpHZGGYr4y0g7TOoKJR7Dqx+h9vTLZ+0//wd/Tn0mURSv2t/8w++3Dz+6i2JwHOfmgDPy6Zk2oktcVQoVZDpCZQaOPLnH+cgo6YWP+tqRpT6XrtOkWpzobqNvpYAIpDPkxl8xJX7wUMatRfKbZ409D5O6OTlvTz7/qr14/LTdQcmdn5smkQL0Kh1FA0FFwQMn5u7caUOTMI3J2XTmq+PDNgT+DujUOvlzwAzxVLLOjw7a6eF+W33xPIfuTEzMZBufaYhV5jkoV4BoXeqame2kyQHQ5Ncvs7YNaQNrcg2sZxc3bXLpNp26DnRO+1EX2zICQKbIbwVJdUAEN+3iihIdtR4Eo9Lan73vR9ukDnrq2A99nsE0RmlPndk6NR3llRGAbPIayH5oEcLgXuY9PDERo8BRPkeiZWTKtavt3bb2/Gkb5dn94jzw+IS8JmcmqedU24Vh/v2/9w/a3/07fwc4rzFqVzEyp3KA8A2MZXx2ovVDCxnoApfOtt7CYF9d28jSqywzhsl5KLJLklSwXGakIe/stJmZ6TgHHBz68smz9tXjr6C5R21MZQSGMwJtjEJn8y7vBTbPKHCJ0fiIBwK6T95pu6Le8yv32i8+/xrc9rV79+7Q9xROtc+rAk7Bf0kbONPf3mtQYMhLMkJuuyHMbI9vgMOZGgp8jea7d1biEK7Re9NyEU/jR96i4ucqCxVI294+az9VGTk5PcKoHG9373oQC9+Qhg4EnV+fgWOVCGGYbn/0pz9pT1/ttgMZJIbT3t4hQv0CeoDnBFz/k1Zg5gpQyvdgvUsUBlcRuI/t9z6+l9lTd1cWYL7joScSxHAylPJXyoc0aH6dgmV/9X95oh2zvpvG/3Vm+V1B7gzOEtLSrVd4Uy9vQ/e7u3fCvvIp5dDVFb5XWJxBFyq04tB6KRzl/aZX6fC8DxWTjtfrlCOCEq3tHV22b56+au4tLY9yBsEOAkxFytkZxEqZtn8d+NcHDTjoUzXWCZGVMlRX2nBWTLa4AFbpx759bUfhdw5uhCZyRgm01BzMBC7rYHiL13pn/fztezUxjVPfe+kI9Juj8eZtH008gkpSbZlReXb5G1/F23vKJ4hf47zBd2i92lt6FZ8KaJvW7+ZlnaRRn+V/0nT2Rbb5gbnLS3wa4iAFHHl8akf2Kt46RYYc+ARP1KRgDS+zMKocRbU3s4zfwm6ZUSZpH6AtJQB4Ux740XixrcL7hbeDR3lgCp4tp6tjZvjSJr/p7E9/tj49WESB6YQBEHvB2nS0/RZv5pl88lehawPjkCNXj97z4y3tB1bLpyyvd539Bn+ZpqP9KqDo5E3g2XZLHIHld9eHjdfNOOzKerfM7jn5+UxZb34TvHewds/KsTcw5NtbeLq7oUunJhOcUZ518H1n3PncXYagthfeff8Gs+KIGyREXZ1hpZ7AV97bDka/AD4dJrZz3lGm+NRRVLO1q22JUDwkNGgc9UOXlDoLUEVTQ0NdhToTVz4k7ds/PHjPpbvmZh7yER0A5qXstzva53Q8ZAAhZV1EmZWTyDfewOGd/u42jFnubb3JR2NN+un6sO+7viEMLvE2T/PwfbW/OKt26NJ42Yc1voyroaiTrFO6lUfqpBoTwqw+5ApYZ2xZWNcHdc7ZDwXZ9qgWse2JlnKrrQxVtk4p+b6NKjxFb5mVFV5ZExCU7afo3XG0UZZ7+zv7V57cP+D+p+XocTWl/Nd2fPH6BUYHui/yUP1SmbC44H7jxzlMzHJ0xutAz0xR8s7gS3CHTOJ7JtO8gzuffe/V4e9dPKYeVLHrT+IEqgGfDvQUb3d5uDObPRvM8gw69VK2edMGptvY3kn9deRIU8LZOfstz5DZvfyz7uoe5ewcyZYCKZsyiyaRceTfOWOcJaXjWyPS7YGcmUXJthTfG7RXy6nVN5xAohN2aWGhtp8hXWcvqU/GaSVM4Gpmdoa8nLREf1A+0Y7qWq5qo5Hawd52+8H3vhsnu3VZxUB1ixYNaw1OnVlWzRn01mkc2sugAXnrrPJAUA1AZ53aD62f9dJplvpyifHgjHw2weEz2tozys7RMxwwERfWKbQEnO57K5zaOhq14iD9hLxvLy+3W+jr7i+vXTXUd9l+/3d/EJvg9tJMuzg9gN4wZldftPGJyaTpVwfk7owzZ7ilj1O+h0in3aCNMfRVbZxDJ4yh2z5/sdZOb4bb1vF1++e/eNx2ztHFxqfSFnAfu0baUXrNRK60rYMZ9rWLNgxL6aecH37nO+0HHz9qsyOX7cH7D9v/+f/6HzW3rf33/u1/p33z/Hm798GHbRUD/tOff5ZZhvNzUzlccBnd24EOcSE/e/nqdQ4K3Xj9CnxetynhpQ/28X16eoI2Q59BiXQGp3xvYWmlffbFV20Pe+2AfuoA6t7+SfOMiI319fRV7dEHDx62n/3ys7a25jZb2FLQi4N2rrBwZY+zose0J6hQP7QwMzUdWhmiYbICH1icPSoeMykAHqFtDXdM+zvwJd+UHsW7be0e/PJ/4XUf4otLHdOt/eKLL8NLMpsePJuep558tQ/bF0tX8Lvt5i28gIcuniH9vhc62kn63mWQG5p/ni3zzb34YH5Tw67/S0f2afu4tGK7W3dXXRi9JhB06d+WY/DZuteAQOkN0ku9JwVtqT0bmHhXuZhd1dHQ5em7pOFunyx7RZ8J8oc2sAQRIr4N9lczs0zje1W+6iCJ0su7+KaD4f7uQuKaZS+yOOmC8TpcizOi9kLpWqEBLsvuLt93MtC85Z/Sss8G20r5qXzv4H03SE86XO3DBuNahiuZ5GHdIKzf1fd1+MqT3DInDiiILSvRkEsj2MMeCu2B5jraxGOcjbxTvjlpSLBOj/expd2Cd6Stra5hOyrnwOnNZWbTS3u2bcFrHcEhuclzw4PAkXakfbNqKb6h23fo8t3623aunFPOp03gNWmT+pcg/gzG1wckPelM9O43+4q0JH6sv/GSNzhxYqU4q75YfTMZ9+AwnveUGfqq2bvWw7z9bhsaJ5MlhItvoW/B6jn731JyMn9Tz67tXYGRMqQX4vm+q1e9p360WWKALz8lDr+h/MCdWBQRm5lftoHvXPUknKVjVl7CaLqA1KNj4SgdkHqQ1sl6GTyxD1HWuz4d7+LNFSZJaypxEh2AZxCReLwrn4Q633kmdNo2lunkOSX79UUNQpEU+QhdiETCMW2jk3Rrew994AzeaH8EVj5HrwLfmUBq2owYWB7PROBT8rTO6VfYWfIl5antNzM1E3pQXqlfKrNrpxSzt3z9p+WTjN6bfKqMcvgTn/4j77MdOrqULrx72SauShMhtsURMlfdJiszKdcg5p3A7LkP7jjhajD34fcM19iH5OFAk+kdOJCOxJNwuT3d0MBw++Hv/G5bWFzJCrTQNWns9+ppbver7vNIRzv93t1b1KWF9zUyNIe2wy+Vh64mHRudAKKB9vjx1+3waC+redwT360SI+eB2/p6fpblixdh+9a3PqnJHPzW12or7G1utO2Ntbb6Cj0HGTq3vNJuBkfaELr7+NhkttOxD16CX3fcODzcaXfu3ckg4/raevvZzz8NL5qbn4t/x0OFocq2tbNH2uM2NwWs2Euj+tigKbcjzoCM7Q2tDg2PUZ/xNr+4BA5HwTv2/9VpVhaeoePqs97e2Wx//uM/b7dX7lKHj9E5XcUhX5B+hkk7H1vCOuvct65O/vDQc1f4bW1tt+WVWxmMdLsgHf9ZmXCwn35TvNkVhidt4H/43/qXfzQwCtHx0qVUbQDlRSPgqq8dopyubu22x89ft199+aR98fXz9qtvnuYwo6cv19uz15ttffOg7Ryetz0a0jw0gG7dWm4P3rsH4lbab//Od9u/9K/9y+39h3fad37nO+3bv/VBW1qeiVMOvFEJFDS3a7mkgnRGZ4C6bKrPWS8I8n4drnEu08AyFAkZCnUmiwecKLA9qAUs9phbdTj5yLWMgg6jM+cGJHpau4MKlw4w9JQoBbRL2MzXQ0Yd4ZF9XdAg1+Src8rZ2o7+2JAu5x2AmYhIHVN9OuJHIGDSKj60Mcg18OqQFVjfC6f1uTo9bid7x+1P/vTnbf9Io/2yffBwoX3v+x+VoICYNRZNIYNyBiY/rFiubGkD4lR43dZGBUimpdKmwEro4vuNOutINTWVrPfeZIhOvw/OvNWDcLrNz7GzbzAsxqiQhzgNDtAO1+cQD9GA2UOfnB0/QTsOIaD7JogzOU+HuotSg+GxttHOUCD7YUjn+xI2yoG0ZcGpw007pMMMgL/3PvioLd66l+XnKqVjGC57m2u0Vzls3U7HWfxwmzYE47o5t61h0ORj+6n0OHtxEAYVhwT1yqoUOWdwQc3ATQ6Edq8/225krN0MjWVm/BiK8/DEdJuYW2x9o5NtCgW/b8IZ8RjS+7vtEuX+EiVDxuAeeyrXij1ndTl6LrmNT2H8z0616fnZdH5n1Z+5AgEDYvf1Wuu/uGrD4N8ZCdKGTNEVII76KfQcHJHx3b93lw4+R/sOtcWluezvub6z3xbv3gPPk2EE33z1pP3iZ79sn/70F+3nP/tFe/b4WQ46cs/C7a0NjGWZ0RGGyFi7iyH13r332i3uHnjcR184PvSwvj765EN+97XjvcN2fXrZRkDXyvw8TH+0nR+DbxiLzu0BHTHUMUo0D25b5VLnOQwissnqAY2hGCcICJUPQ2an0XYGFV2bQucOTQbdFk2enbmMGMYIPsZon0lXQ/iNfmze2UpBD3xoV8OulllrlFtWCToNfU8dPwRW4ACeYZjz/OJMW1pZbmOTtPvQdQZ1nNH12ReP2xH1dVmfzgtJ3+zLAIAPhAepsDhYgMGtwsB3R3I9XGpxbqZdnh3kMKDl5fnwggzAkEkpGz2iI7x9tk5Vh44m33lI8LNxrFPvTXBejh7ABN7OYDJE6NFG79679BrrNbNDhYPEFKVyIJ9SYLoEWH5NhhHC+wgfeVX2wIVvqPw5y8ul5ecYga9Wd8PnMRFrYIy4zoJwZi4A5Vn8xflHnlGyuGxrD9RUKVJoxeChXl4qOcKtQ8O+pCPCZeZ+lgeK8xijoEM0dnX3XvWHDxCnU3AM4tv3hi6ekYJTaMr00l5n5Ki0dXj16hRJv3VlVZ7Vrv6OksmfBkOXX9IZt/feP5UY6dI00pV1sb5eQQHBdML3LvxRbolTZZfc07D1tzJCRbiDxbvOy+RvuTx3hk0X3tQ1hpzIhD6QCyqbgYXQlZ9gPv5553o3+NO4ed/75u8o8m8q5ZWIXF0cX9Uzv3r3XnjzvuLle1713r/9/Ca8i693ry7k2SjEM27i53OvrZKeq7Ip3pYo1dYVjGcWFam7G97m0QuJ2Ht+J7wbx+fgv4uYb/X8bn7dc/318uBd6Mj3XLZvR59ePqsvpN6kqmXX0CZJ1Uk0kGMJQoPqA5GbPRSJl8qLdPT/DP5FizE9dER8t+46hWeenFy2I/jA0RE63/5x8yDcbeTT3qEOrDMMowOU/KO2uXvSdvaO2t7RWbYz2ed+eHoBr7nM/ejsCsPruuXw86aehK7S4DXIp1NXqUjDQ8hqyteIlUzl14HZuhD46Q/eUR/bTT2Pd/Y/a1Z9uPhNDC8uOmniGApXxSe8jN852Dv8votjB5jj6EfRtn8688oZhzXjyPOWjpO3+dq3xKfpffa9afwmvLRC8szkCusAHFUfr15/4lkj0MTm04UytsERsjSzf8hfHqTzROVefXZ9fT0H9uqsfA85Pz4916ZmF9vA2ESbxzi4e/8D9IvbbX5huY1ilGgo6DDx8LPABTA6c9RP3OLOmVUSioaf+Lce0tD/v9C1lXd5jjjp3sUooyx1GnGvQ8dDUdXhLqm3urAlWK84ZELPbs9ZAw7yOmneuF5dexrSj+lrBWM5HuT1Nbu4DGHfaZR6Tyzexwjm7rM6mY52nUj2RPP3vWeayYPNw22B9nZ32+b2dmbS6/yyTR14cqKHS9fHnRAUIXaZ2VzaNxg7aUOXgKsDOZHn0aOHwYEz+N3uwjp4dpn5aOx6cGocALSxjiTLtzwnlTjIpCGfQGUi98Gt9B55JA1Rt+CNb2ek3cU4l0ZWN9abBzjHsQY+zEcYjoDLLVg9B2If2kcNaIcn/L4YSH9/uYquSX/Wd+Le/O8DvzqyjjEPQsyWHhjrHlSnrHflgfzPGf8OTqgvLi0t8DzU7t653WZnZ5B1F20GG9K2dS/rtfXNdoxRPz2/0r7R8U9ZOlLHwOk19oQz5jKAkWrTfvQFB8avwK8TBdx6Uj34tzDUJ8HV/PxMm4bm/z//6I+wAwbbX/vd320exuzq0t/54Q/av/Fv/Ovt93/4W+37n3zSBuUH6LBPvvqyPf36q/bi6ZP2zRdft9WXr+AB6KnA4WzRfsobpp9cQ1vbB0dtdXuvHcLD1rZ32xffPGt/8ud/0Z6trrftvYO2TTupj9mfPv/iV6GL2Zlpmwk4apX0e3eW2+3luXYb/XUO+2oRvMxPT7TpCSdL3LRJaMiJO9KQnEOHZ7eKtnpWDY6Ka50y0lkGRKEL+YV9TZrXeaND1okdWeGI3eSkDQ8Jl86kP/uF/Esakna8VMyKd/GRS9lS31I4ofqc70KDCZU+MubNO+mURBU9NNr14e6e77lTHnffa1OcofMLv5VSH9P2rYF0qSCZ5fnd0Ml17+abr9zFiffqK0oSk9syXD3wKr+C593rXd2Rr4ljCC1Cb5lAwLNwq8fZZ7u6dekyQ1nelizIl3eufo6jmt+/Gbp3PYjyf5VR8j+rHuRpRBC+rt46mt91mHV0YBqv4pWFz/ot/fQGWCI/S/fV7jJc0vG7tOYrLenw29zaTD1dQeKlr8Vt07QHlU86/FzNkxrAC7I1FDaeDlEHnE+4zk7pR69fwI+OiFaO35tr/THW9Kptba7zWwe//pJy/AqvKwilC+k/NA7f6drU8nSUZsA8sqjTp/KRepTdJA+qbYjcxhp+fwp/Th7gAzqrXlF6ummj03HvaNu6md5+p9yudjEt5ZG0dHR0etIIR+nhNeO8g0mc+uxlvQrPdbe+FYSj4qZ+EpD1IU0Aoz29daEeK//fDGl6gp/sS9F9qENecFWK0mfs+NJKV26HXfuoMdVPYnPmHWm4l33Ab9KQMM+mq/TWBOyaHy86uiy+pb0kbzKd3yq9sCRxMuXq4T59p1d2yf+Ovu1LRDUed+177dVu8oSXcYXPuG53qNPUiVlHmcTodjVjyCTPCESeU47xEnrtEnBSNG0EUDkHzPL8wnd1HXmCclGZLp6F2USVljS8c1cDn6Un4YoNTAzLSBzapXZTsT5v20leH12QP6LmsgzpS53Bsmo7q/7wPPvolfY7fD+7bkB/bl10eHias/hcsa9sVUcBTeHz3fko1kWZYvt4gL7bXr14+TL6inXMtuvESx8gvQ5zz8F4/vx529jYSj9Uhjr73P5lnagEuPH8hSHk8S4wos+AWyepWF8nCahbZKcI6i28pr1//1728rctATHwujOAgxan5O8kCONKdevbm3GQO6lB2OdnZ1u2Fb44oa70e3SR4m830fc9sNwJ3g/eey+4ddWC+r8TO6SDs9PjNh2nP3gkP20BJ9Zubrr69AJcuvKPfF0qQZ4eWO4h/m5l7+G7n/3yF/CZkmNbWxvEG2y3b99Km9pG7ru/BT8ND6KMefBofxA2HfrqmfpV5L/ucpGdDMCZ3/S1SFluWWadBv7b/+pf/9H6znF7/mqrffrZ4/bTX3zdfvH50/b5Ny8yi3N1Y59GpyP2HD8uyXHvfZ2rOo7cQ13mfevOfFteQUG5NdcW5ybawvx4++ij++1b33q/jQxgGE1iOOg/6i8DDDyEyBz9QAemA0KQI+Nx0LrvYN/lKR3PfUpPMzqlY18nq45SO48zy1Fp4giWCBWkLj8aQInUEcXHLA3jBY1ARzM+lwJJZGR2mHEgfonLPVxdWnoMQQ7DkSUYZzY7y+iQ95NzM0FmGIkCm4bIXpGjGnWUSYfMzAI+x6iksfqzbYmdGcZNQ12hELsM89nj1+3nv3yS+g4NnLW/8de/Q97EgxBiPAKvjedseWfGZsaaDGDE8u3YdnAMYfAnW7FTU2qPcVic/3FBOCCbeiqU+G3gbvREoc7GvxY+e7MCB8VapnK8sZnDac+O9tvr9ReU1zB8xmEGzkY/c/vGNoUSP0JnmUR5XrzzCNgn287zV+1q77ANnIALGMawhLfnCN9AO0c4nxx6mBuFAoCnabu895rMrtSqYPsuOT+gcz59/HVbWV6IYeDIo8794J0O5d45GQDwnW0N/i9IP5J9xHR+KZa9iAeu+mR245O09UTrH51sQ5TZNzPXhufm29j8QhvEkLokndfApXug7lPWRdt/vdpuYCwjdMbLwcvmlk4KOw1jicftAoZk3CgrDkqdQysn+7vZZujl51+1TZjfMNVyexPp1mXMRMwsIA859WwHBxvcR968Peh4fHKc6sHYiScZbe6ftP/L//P/3X5OfmvbG+3nn/4sB+h50FmMM3C8jXJ+fnLQ5mE6H3/4frt3e6U9vHe/PYQJjkHnHmB07OoDDDkZkoaWigfQt9fPV9v+zl5bph3np6bb3NRMRgkBIbMXXRKcrazApgI3A0vcZR7u2+a+n5e0i8xHpqUDwu++yyof3kl7ChkVX/telAHKVxgr1P3tzHlnazgbzKWHWZoLXnUu1B7VpnNmxwmop3XtT/Q/DWW3ppmYLNxOzbqS6A736TY6AfObmMIok+YVyK09efKyvXi1CY3oWHJV0FkprfR1B1sU0AqKKG6U6gDgpDwChLjcbWF+Ch632H77ex+3laV54lAHYIkhHQebdGw3qz4nLiq80wftdOmo9ettqLiZtaQwhb6NIpMncXhAjDVwpmIIAoMHFUcrp4JVhw/Wnn3pMrSH+w+WIS++MNZjsNegi856aYnqhy/nzAcEvzoAVizGPPXj7uql06v+dmQ+4EuHfwYFNLYvPewNGiaJBzumD6oIAICKSxQc6CXOMZUPcKVzbHxyKs4dcWfNjTeIALXu1iWzEvJe1almxpi338WlNCbOVBRKqS78RWEHR8bPgBDv5aeX8J+0E981cFXP/HNWfJeHbWk+OjzMQ7yXIVyKlvTrzAj5eoxr6TjtUHAYTC9sygjhq3YHtgIveDH4Uwe8CqHBaF0ZmeVBPl7iSyUg9U7MyrO7hFP8hF6MQ35ZCWZ6SzGexMy9UudtPVGWob7whjR+tL/kgWCywCLBENNny7J+VTfj1Pu68qqXKbD6WJnkewz3N3Ersv3GKLZdGQrVzoGlFy8KP6Ery/BuHjzUvQtVcOJ3cPaAqt/AUbeSncnXer2TT77zX8XvvRA7xuHxTUzj9NrRd1Ve106C5nPdTdjlKS4Mvg+dG4mQPiBMeZb+e/cezG++86O7Q8bwVR3ntn3YAxlTJ/SJ7JVs/+buTGOwxh3eS5kyOrejc2n7CV1Kh56O+q3tQ+4oy1yv13baJr83tw/a2sZe29o5ajvIppOLm7Z3dIFxwHWkA/G07Z+49yi84Bzjm7vOQNQK+hwXOssZ3cpt9+ze8plsd4JciRECvJnQQDygI459QR6rrJCWrEuImUs8a3zbp7ykGXUa+UfhMr8JwZF15V3FrzyrXaotlE+54EOmMz9xKI/1ne3zne9+rz188LDNzS30DKeaPaMx4baV8pvkRVxlmPfOWabj3vJKL6n61jMA8TvN1bv4Gd4SBzn5WF2fjVp8z/TGq75kfcbRxXXMaxCFV/JOuTy/tBQ8H5+dtfXNLeo23PbR0TR6hM9ZT84oUl5PTk5Hn9dZYp3V0TTInGUpbhxsLJwV/Rk6+gv/Eahe6N537+wfPppevhO4uWdlGGlHwadn8miAinsNPJGjTpH0vTJcHWiQ3wqHsBZOKo6X9G351kFcRc9I+xbMnTOoc/bL7cxb41bZ4Ows+4YH+Nm+Hso/O4tts+BZPeOB2TwMVZ+btn943LbRnTY2NzFs9/h+HsN+aWk2jm4nesginLHvZAZXtemQzgSnAeiIuC7t52P4t7JIGLK0HJzogJW2ve+hl9reDoS5AsE6KDOEVby5NanfdFLID8BGtRfpKaztoWc7u/8IfV66UJ7XPtS0i7RFumPo4eQcXnBwQD9HH0bX3IOe9qEvzy+bXZgDhnH6PbolcT/55OP8dhWJK3Kdaefq0irbfqCj0PrdZFDjJPqhDoXrLM23f+gYfPniOXheajPo6Cu377Zbdx+2samF9vT1RkMdSV9y6bxtm4FwcKpTRn0wrXt9oSnVnGQ/if64hGH9+9/7dhu5OmuT4/y+faf96suv2gW64+///u9noMbVC7/89Kft808/bc+++bp99pc/zSGBe3xz8MCZfQ6iOTjisn4L1Q5y+89t2vrPiO9+wM9W19pr+tiX3zxtP//s8/bBxx/DAy+wjZczuLGIsa5D8+bmot25vdi+/fH7WX3Qrs/j2P/g4b02MzHU7t1aauMjZVdkK1vKQiHqbYNYuhAv2hR5npzUQc62f9dHbGvvOgZAOFfRqLizr0gvGRwmjlukyqukNeO4tabOlDiq0ofJwXz5lpz4rzhxBXHud9uBDP0vz5Ja9GHau/LgInbXRw3dPRn/FaHrW5YtZYb/WDLlZLU3uNXBe0zfelOuMahXeAyp4ujp5ZM+QJAelSfyP1PY52tFm7lwJ5+unn7XxyCO38Cb9+ZZfK6C36ufScf8SBt0epIzWi23u96NX4E8Nbx84r36luniKLXsfM/ngvPXLvFRenf4Gc1gfXVqmo95GM/V6VltSx6BzZfJz7qYRzmou6tgKxkjv5XuzN/f+lD87rM05bNXx+elPe86qrThsmUU8fSnhC/02qfKeZtGh5gONC8HR93CWAcZzDJ8xol0YDYrwdXBdbC5ukm7SPzJO5WVmWwD9G/y5xJW62jZBt8Ls45CHa2dHZDzsfjuZb8oh10NKAQlfhPg3j3txIds90qfTN+jruY7OzdL3x8jD8870c6H71O+PMXytE2kka6dRYRy0WfhNQS30Gfq8OYPlHBlUIj3AubbDH5ax3zn/4BZ+ST0cNHhyCv8lHv5q4xESnEUeMAh70OTyYCv3YMw8r3gJK23wM9jsYLA3tUl8Xr8IBMdfMfNqOnZ9Zk0RQ9VLfmStlLZlDwm1ABM3eUP1V/9Tf7iywuYE0hnxrGliV9trp7Wh23vRF9+U5j+AOVItkDD9pdnK88mncw5oS4wmNV80p5OYFef6lekdOAtnpvVBsCgj8Xv2m+hL3GNzKpJIsUfuskeCdz1fxbs9nvhA3dBEHyad11+NehUOpBOfvEjnb6razpYkdVZ4pJ8bG/TUFBWOOrbsI6hab7xX/wBcICsKjpC3qs/5rBkZJ+2qj7fGWQYKSiDegKrusPa+loG+sTFzs5WW+c3rRLnv85xdSflp22pPPWQfs+sEB/iRRSoa7mThD5ad6mwv8sP3NpnbGyirW9s0Q7T6E+jtNNV9EX7jisDpS/7rRMxLnknv1Bvl6+Lq0vwIRwOQkybB/VwQoKrWvuI5974tvMhuq50cmflVnv/4YP2bXQacUU1owPmbBDw5+TWMRQMzxGYnZlEhhOBfE7P9UWhh3OXR9lv1MflzTr/9dXJF1wdeAE+3FpbB/6rVy/bv/jpX7Sx8eJp4WWExWVn8Y+1L774PPg6pV7qWJ6H6uCt/XjG81KtP23v3R0MopsKD7yXpozOPPDdu/M/cv/uzZ19FL+Ldq1yCHIcCfLEcol9CIar3j027pItCczRlr62uDgZ5/69u/PtvTuz7f0HK+2jR7faRx/eax+8f7ctzU8BzHV1pAhSO6GEW6NQIk3nbYwwO7QkJM0RT+XG0R87kSOtpk0HIB+Nnz40JMR4GL2COFuwSOj8XRyCXBSvfoC+RsDq7Lfh5QZ2iNrnm4oQrk4hYIwfDWH3ibywMRVSfKN7UC5POrUw4lzaG+Uc2CV+lSy3a5GQ7NgRLtTDGRI6/qyX9bUBwoYvSEOH+NnPPm8728c5cOXjj+63Tz5+SP4QPWWcaxWjnKukiyqVLkcBM5KlU5KOmJnWLsMf4G5ckSYO/AoclkaCzDgBKOqgSWmU/J+4edZxS1QvGcveq9W2+ex5uzk6bDcQq8rU/tFuGx4bhh5gfO67SYeZX1xuU1Nz0AadcHQGY2W07b7GwEHRPdc5Tid1cOPm8qwN0/6atOYlI/JU/sAL8auEHB+AU9oqA1/QgqaZjG0XQ8TZPjd0amck26lV2pzd54giUIMjsEpel+DgAvqYmJmJAa96ey2DpfM6G37YQ4BgGAPeMSBG5xbb0BS0KdOgHTXKCh7gdhaZI1HHJ60fxjFKXQbI8+zyNEum3ff07OS0nckI9/ZzGO8lyovLci55HiQP4SXDdFpndimkxPn49GQOvtKh2UfbDI6OtQmYoK5sGZVMxvq4L/7rrfX2CgPx6+fr7cd/+fOMnt5amcdo99BdjEo6voMS7hd///6d9te+/732A6752ZkoJg6GnRwDE88yF1exqIBGaINrO7/Ldr/68hvwfg1zqwOUEgfcuXWUfUVaux6g/Yhjf5DZem6ADMd2dGmzgwMOAuj0tZ3CcGjLKGKUbbvrLFDulMODChNsKxUoZ3VPYEBL7/YTXqWPdw5OBYZCGqolTw8v4rszQW5UJh3ZdLuwmRiYUzNTOYNBpu7ycVe/pNwrHd1X7fHjV21794TffZm9Jn4UONK/A3y1xzL1BhiFhIb1hIMQo4NZ4eIectNTY23Ss0qgP+Pa76DGDOZ0ukV4HXl293evaCUE4/rz14PI0UhQMVFJN46KAv0dXIgPYTXfGGzgU4GmwPbqZu/YV0zvb0fC3fdPwe0MflfUaNS7RY8HEHmIjqO/zvD3rqPNfXYd2Xcp/cGRBv9pVnrJSVzmfky/0Yg1jc45l4mljaQv/nTQuAQ9hg39U1zWgI8Isu3cNugsConvpY9OMTGkP/DTdlBhy5kCfLf+4tC6llGD0CetefguTpzw4wH6RvEay/CbBoe0GLolXpePzgZlgvxERblz+LuqpFPKqFK+u8e1B+H5Kme0EITBA59UvGxaqSEKt0olv1OXXhA3/osji7vli7PEVbbJ54Hfb+ZknqPCEJzJ93gCNp/9Zl2CB2ScQRkpv/e9tG3+ptUgqO+FPyvgc8rn2eLM1ytFy4t8zo+CMwp1ivFe+XVpedW7/OY73hrZPPiTZvONfCpa5d+VV+VUX6m8U1Dvdy9uXuR1gu9+PRS8vk06I/uvMk+IbPTuO3DlXdhsg4ReWV0wWuLyr4PKS/xXrNS0i5g3vrfdI3frVfL0ufLuvczHHgy98r13z+asM1v6Ee5uBqDJTWq6d6/kTF8xfneFh3v+jDISsjqBB7rNTndo5O6+M/BP48Df2D5om7vH9HmuncM48w+O1QF09OkUREk9vcxsXrfN8zoHKdc3A/TdwTj0L31GFpxThpMWJD/5gzP2QxfAZz+XN1mRQrXKfoeDau/QMXHFULAhTfheTCSedFx4yifvvW8h+YpZH3hSF4vR2MOT7de1YXhWD+cpO3ELj/YxeYXg2s9874G27uXr4f4102i3Z+hYr+LD1qdz9ksH9ml5QvRJYeAWFFBP8+z6cgeDjnWddxVSicRJPw5+OpjrW9fW4iSrAcQfcdWPn7943jwkVQMMFsM7jARgvH17Bdm6Cw1stZXby+29Bw+ztebU1GQOoHXveGerC49O8eJNaitmXzjq2s3yfTZ49zKdobsbxEXHk+QFyqmqU4tzWKOwZiEXL1CnEHddHqZ1UMrflmnb2j4dr/N9xeUKqgvGil+GssHfplM+ytfU0UxlG4v38G/gUJYQudf3+tscBh+181XsAGVCjGthMuO0a+lBmeGObujsLp3ZHr7nwHryJ191dR0G6sbV/gMYuQfI17HIHvO1TC8z1ibIeU08R4/iyS1UxYOyrfABXOTZtYmX+WabQfHAn478PcrR4Z+9eElrfYQhuCOt8UybATHKywAc6b2rlzkRY2lxIZMjPHjSQ/EePnyYeo2gzHsAcbVL6RgT01OZjGWXPMA+c2WygyMLS8vg7rrNcz9F33D2nP1LG2j/8LR99fgZfEWdebLtHJ22HfcG5k89DcDiAHHyik7vaXS+UWAbweZwBvzU+Ej76OH99oNvf5ItcE7dWmhirO2jsx6enLfvfOtbmXHoIN0lZU9PzdKnBtsW+qzbuYpDz5AboT3kfzfg45UrZg522/jMdFsn3c7hHu163b55/iJ6lCtBnj97lu0ydVboJNrf28HOOMrgAz0IfXekzaG369wfocmmJ+qQ3eiU6LVn9DV1Jyd0ZEAD2nL1g+1jD7NN5I/SjrpPHCN8sb2c7azOUv3MAaXSS0SW9ZFmfJ+4tDUcC9u+dCL1IOlhM85++YsdiASmot3MU75lsCl9nxW45s2L9HvyCxdL2uINBr/V/Td/dxnWrQvJq5e+e9bRr/NHp4mw+05yrb4NItHDAiv/1OFqYFJQqg8Z3yBN1lV8Og5m9DFBkx+FdxKVpAn2w6zgDi8RfvOpy/Rv8+6eiUNiddDE41sn7/wuvJ2c8BKW0mV778Bz8UTx+bY862Kw1Qo4ccKv5Mcr7sJh+ZbjZX2Kz/YcQITowMAmXfjsXfx5hcaSR8EqXF7+Ng/lgHd/18B4ORi7+IIqHK546uJ1dbQWPtvHnf2uT6H8QCQjnn/KzOACuLWznaHqQGd8APBq+XG2NnUmMvUJTYILdfCqsz4XHcNVtnjyveUGZ8LJg3y74guVnwqPJunyMo39w3elV9d365y8+ZobwbuXPgSdmvJj61K4OIqNZr2Co14QB/Zf26V7X3kXnizjbZsWnXbP3bfYXKFLElF3A+pXcOmfcL/pmxRRdS7Z0D2/exExl/H9LR+ob+qRVW//KLoCv2+sNy+C+x4sXqFTv4lF7zrbfWcxKiJ+JEQuEMyS1MBW9NjLoYL49xdR41PrtYe80L6iXPKyP/hbGRvJFXiFTQCMozwXD8LovZzyPpufbeYAveXbf7OlFn/ynDqHDvkHPiqeOxyMxleiz8T6d7gWV/pSjOfV4de6lT+vxwd6PNV6GLLbhtUMbPznO15JP9KJdOGEYPucPCVtRGT7l6H7bd6G8HDeiZfKrUW+6ExO36eO1lUZkK2SeI4ulPQFk3k74/+Y6wh7362vnYgcPyT9V3qXNsWtE2HVNRyAVffJQCz92PNF9UE46bDwrw1+zveT1FOcWx8v41hXB1bUg1ZWbtOfkNnIVxHjPRNsaJONzY3oWsrwTS5QFQf6l59/QTxX0fXHvzQzNZXtxfTX2vcdbHQ1pRNhtzc34/jf3UNHJr+0LzDt7+9mhcfkxERWz+Wg7V7buH2cu1BcUj93eDiCT52g29kfxY0TMTzXYGpyGvrobYUJ/jbQwUd4XlqYz4Hgblf04KGH8m+2Z8+exI/lqj0HhuXF7mSxvb0bH5tlLy0uV93BnfykBuqc4DEYX6O6nwMeB+jv1mF6eib+Gn0hA//m3/7rP3LbkUmUtRGUjtEJnmfH29joEMSKIjXWh8Iy2OYXx9vi0mS7d2exPXxwp73/6Hb77e991L7z7Yftg/fvtJW5UZQWhMcAwvIKxYgLUVPET6HOGBXa7PUJgWNtFDFxL4aFkuAhoApoEOnoGF0DqhhugyMwHpiDROzsI/dLknj9TGK+uZUO+fcEldu7+FHlLNu7uCUFnc/iLNoDVY9QGk+O3QZoEMRd01A64skXoWLjDI2N8Y1OSt7u4cUTSukFjUB6CMVtU6YwTs5QGnczQgVjUAlGuXKfqjj6IbR05ghLOhKwyuMGhySS67ayNNt++wffAj/OgKMTyEgGx4C9P40mQzB9BiZQfu2uCkq32NAhZ+fVyLFjRjnjt0EneqFgIPvZk5g/WRb/E0kcgSWypC34qgNLNfJoY7Od7e61GZRO63kNI5yZn83qjaFRFOnpuTY8Ok4aPyKUsfQPtjBkXqy1awhsjNcq3oBCs2GQnHvI1VW2whkQprPLGP06iB1Zu3bKH4L8mo7szOl+mQ2XhoLKwjSd9AwlOwoLgKvKydDlX45UanycwdgdoLqBAQ7bZjwPkW5EJZ1OMzo13fqGJ3JYs47/vvGJONfdfx0O0nY3YBZ0Ure4GZarXkIXdBSd95//7KfAhDEE03KVx/iw29UMt3OMkPHB0RwEAtrA30U7BYfOyD/hvu3hwQiGueWFtnhruS3fu5vO5ox+CWAUo8QZ0Y5UHgEHvSRLiX/+85+1X37xRfvqyVMMsT3yvcyWCI+fvoDWSNOHwkCHnoDOv/XBB+33fvCDdndxqc3BxHSK7mPQv3jxoq2+ehVDXSbo2RoZvadRaiDILnND/jC7q37iv2rLC7Pt3t1iInHy8acilnRcg1gpOW+By6AglYl7kMo2hoF72q2troeZZ9YI9KiAkxlJnzKtzOiCJjWiFYpROG1IXmbmlL+lAV5JP6YroXUdWjAUD7iKM8IldSThgkeRt4OJCppx+Ngk7T5Buw/Ac6yro/Xuofr06avMUN3ZVQihlDkYQftmNREwR8CrrACnCrKdyH1RFQTXl2dtdma8vXf/drtze6XNzdAniK/Qsk4yeGkPkJOXwXv6pjyJOnuvD3Wvn/5X8bx71Ui9SosDlCr/OiNqBr4Oe5cVKlicsS+eVBQcWHEE3mA5Kpgyf0ei3Xcw5fDe7Yacveno+Cm0oXHryfj+HkU4ySd3dtwr91WW+e8fuyem/BDjnLKdzaZRazqdcfZLZzmCqp7ybbdSEE6mHIWqBzNfQssak9ZdYXSIAqASECcNiZyxoxC3H0i3wivftB3Eg2m8qyBbP5004sj0zhL0cEffeRlXWpibm88sAQd1TAMmoZUyfjVaLFdeZHB7DtvDtuxouARpGd3Cb/kqW3Nzs3G25LfxoANhsI0dAIgCSnvZmh7iaHmmy4oM7sIyOj5qq/fiqeRowKtEaqDBEeTdtL0rIhxcyH685GechF65/q68i4ZKiVVhLnrznfcYgL4jvvWUj5qHfwZipq908et9fTOozMVR6eVX4r0Nb5/z2os8hNi/yP8eLOLLqwJfKTMKKe+Sp/GsD8+mSffgP3HRvSsYTVL5dHffpXDvvSt1t3x/JFoiVd4E8dc9G9Lv/ZlX/JfnpE7VzaLkq5KzQr72vhnqXnCYzucOxgr1NrDlEo7uXc/o6oVyMBhHZ7/8+K1hHuMCnqPj1Uwur5zlq0GuEq1yfNJ2dw/bNv15i2ttY7ttbO22bd7t7rvlzgnfTtvegecvqZy3dggPOTLtKXIPHun2Pa5CO4Um3Wf/FIXKMlxJd66qB1IueXYWMZ/5phGupLbyBWO2AuK3uLWuhUQu3imXdBiqJyoz/O6lrEraxJVv0OYa8Oot5CdOglLKrawqoe9D234yDY/BX/BVOkMVzuW3wFDffC5c56n6SnJSZpaTQoVJPnsJPiZQoo3jTCFnwGdFHGn9pvKt01Y5Z0FZnSD/81cPhMBPPUunox2BsSATVzr6ig6Ezba3Pq6+0jg1senNqoM5/CdGknKcPHrOLOGRT7q/+sHeTg4sdRWdA/bjE0Ptq6/cK/w1sgKZjj5kWR6GaH3Mx+1sNFbOlS8gVHyFnilc+SwOpN/wwrS3bVM0313GTbXf7TfEM4hbg87+hYXF8FWD/UzdL4a76YzPFcOeOKb3vYO5yj95KQWAP8t7m7d9R7zaphrgwiNOxZW4MY2TC6RB4+e7z7SXhrHyqAz/vuzNLz83nXdnXWnYKbM10Kpc4NN+keagVWewixu3I9J4s07HJ9gQtAcF9pJgZ5FP9uSX1sjbiVYOGJiP6SaQqQbL7AYpnPAhfmIsgxMNbWWT/d8l3aEJfhev6M/BvvKMzZ3dzOp3cN/BN/5F9olb29o9pN9QP2kHXCENHnU0ZP9Z+vzszGybxIhXbuh8f//RgzalrWA5Q/R5Mp0kztTMHDrBZWaguZpgFLimeK8do6N/lHqdUB8Pl/b8DunAb9oas0sr6MHwHHTV6fnFtrm7H3toBJk4r66HzTqF0b0wN53Dar/9yYftD/7aD7BNv93+1t/469ilM23ANoZu1V9G0ROerG22f/Cf/uP22S9/2f7JH/+T2gOXesgb9uGZgyNjtPN4u//oUWzITz/7rP3xn/5p20Y3QcNpz1+9CM6d4f8cfXsWmt07OgwORrGbNf7Hhvrb8tI8+Xi48xDG/XRbnp9BHxjKwIRnaU2MDbUZvk+hC4yCrwFoWTkvz3IyV1Y3gVv1KZ1KbhukTiLtqivHyUrzaBPbr+wT0qn0F54BTcqHpNs4FGkXaTu8jG9pXfszurPvnUilDru2vhUa0TknXVR/lg7M2dDTMzqZxcfwT34SM/GTOXef8/vdEJmWh8TxMl9h8Ko03adE5H3xCH9alqH4RMWXBl09nfS8TT/2G3/Z7oc49ulOL3If9ln0Q/Xqck6dhO5NoZ5DK4QekptpATC6Cj+F1TLMJ/yDULBbpu+tn20kPycN8CbvXv06HuNlqPrKv+WjdQUflNeLUr+7+gkDMOZT/rOWvx4sQ3mjzK18bOeiHb/F5xK46p3lV62EJ//zvuy0/OrBlWcimE4eJ111vNig7ixPVgZ5+T715J+81CCflqe6hbOrK2w7LyNlMloPjuiB0WurzaM7U29DJp/xLu2ZNwWXNG4wWpePctT8S8dQX0qrJk4XLEN67trY1G+CdaDsyDjuvVe9eHUvvduyasJY6k1e1tVVAtZOR7GDFTUQMJgBdWVC2pQ/44Sme/mal6Gjk7RT8GNe1T7VJmWHRbfJe/iE3/JsGu48x/6HJn+9zStYfvCVNL3vyTtvfZ3nDJz16LtgMF4vDn/C2l0dnes8dqVc9jL3vUqU8eFvwpx3VNFa2q7l7zGPXjzy7wGQ9+8+d3VAHL15Tpzklh/1O8m8Q6v8yBa3fM5l2tyxj8GNA/uJS7Cf+FHHsj4R4zqRWFtX57Z4VT9ycvQwMkteUodcQwfyWOLXIAG45If3mkzpJESB6vV368Kf1Oxzqmz54EM8ZnDf98TtJpZlshm/y1as/q0uqT/F7w4qZGIzv4VTfAa/ygJhqRKAR1mhbAG2nozpu8GO7ZWpDMrEHeLrM9DZr21xRjsNjYy2aXipk+30g+l41kaPPgYtS3PyhFevVsMrxLHfJW15QMc/TH9Mnra9vFJHv9v6LSzMozfMx5G/j66jr8F0k1MTaRtx40Qb+5krLpyw6XY466ur2D7bmZUvrx8DF1voHq64VEYeoNs68cOtE21rbRb9RDu8d+ueHFxMmvRlaq5f8/DwGHwC5/FJtiNyJ5j4c1H7PH/H7aTv338PHMIz6WeZ8KgOM7uQiac723ukPYIvXGYlgGcd7QHjvXt3scd2M/Dw0Ufvt+mZ8s/Is6amxG0dhKxM7s4lc3Wo+LI+r1fV3Y/aa2BYWFgIjNlRg9aNXqPgto/+b//n/92b4REKdokKiLKSLp0SkGln8KKITOtc43sYZT9NTgNdXrqskI5kZ4AgrvvejhSFsHgfAh5CMRymcUfKkeSSrHJc8CdBDwSU5oGrbrnSP0pH4/liewtjxe1TyP6MOBCHI2jmeXJ40kbGJtvAuEtV+U4+UU5UhLQJnIEGQfpud88lY86+Pm1XJ4fZg/Fopw7c6OsbQnmrWbB2QhVoM5ubnmxLizMonyhts3NtemkOAoTZU5iHI+0erKVzTY8ttC9//pjn8/bhH/ywDS3OwQjodBjdUfSbChNZOrtdxiVj53KUKDOvXc7ZIFKUVffG7EPB06Eqs+7ToU995IsyVxV5D1WMYKTOOcBWIQauxabcTiW4M3h0zgw4q2PMvR0H2wl1B70o0CMRmH3XdGjKubxyVg9KIgR4SAdxlnp//3nb2T9sp3Tw+ZU7KOxzmVmjEuyJ1ZcaKi9fta2vH9fsWZR/nYjuQa/CCDIzi6WftkbC10nVp874pm4Qf9qfvFUSXZUhVToTR36ooeDqicfffN3u3bkdhmPjl2NRelFpQnnzHWVegjMd+sPTM5Q/FZyEjhx1DL4QMnRkZ107G//05DSdx4PE7Mh2ehm/zNctYq7oNAf7Ozl89f/2f/o/tvfv32sP7oEDmItbDo1Q1hFMxz06QXI7cobU2VG7JA8djPYh8TVO37HDlcIifQnyCO1zTQfdb0fA8fLVy/bi9SubuNq4Y662HW/HMWik32++edoewpQ++dZHbRIjYoQyVBJsdmdBSbcqls7iOcRgP7twaXzNHBsbLme4SyIVIDKUHGLs4NINhih1Xl5cAPZB2hAhBJ7cp9+4ABv8OxBVjmXqAd7LoOjPSpdOUOe0bytJY06DO+PI/JyZ4awkjScNDPd8dhbcCEaPe7KNQw8y1RPwfobxablZrq4eb3bwI2naAW+qA48Rz3wHPxlNlsaI6JIuhwcHx6bawooH9Nb5DHR4+MhJGO83T162f/HpF21zE2GFcn8IfBptbjUjPUpfCmkHm2qk2VVJ1ve63V6Zb+/dXW6z8MLx0Qne06dJJx1KuDr7Fa5plF7olB2Fu/xFOqh3QqzKUUa9aTrBGJ5JXAWaV71zxno5l+0f4cOmJ26URXJQuKZM8FFtAn5oGGfYqkY4yKoT0C0BdMzJdTW03R9bfuNB686EGoOn6pzf2zmCpZCG7jc6PteOLm7aLm3kIJsrSw4xbp0ZpWBTyCsIpQphG6IRPYBapcdlw56xkZmh0ISKiPB6Jop7YmIuZTmc57W4ZZf1sN+4rZNCkQxAz00c+L6/c+du7tk26qxWkSjMFXLuU2057uc6Bk9dWb4dRcCZAuL85PQwS+Y0QpzpanAwQOXWfYXFp+k1rjVk7AvdwUAqJbadeL1993aEqzB0ysocvMFWra0QXEJZgwge4CeMl/IxgmXwIttVWJbfzF+8WWf5kDBZljJBJWgCerMML0MHy4j8nnf2K/tm6EO8qajxrPJnuebtZRrp3fKFo1P45R9+Vxm3bWLgEc9vXgZhNG9X8JiPaUFGnnUWdEaE+UqrwnQFHP6uLLxXfm/SEyo93K73rsvDy2dx6mWd374z9AyBd2D0u++9q/wn5HsZKPkZKg1J+X/KfBcW02b/WJ67uAb7iEZKDG7j9eL6l7yh3a4OxqGnp1yVQQvr4ktrQTLv6ZUFnyXRZzrZbv/1vWWat23LD+qOfgBe5Y2uQrTf2YdtG5Xgo56y7FLccw0SvqkOXNN3g5Ne+xqgjjjRDG5HZ5uJR1dI+tZlssIvDoIj3pVhJl+puuhA1zgqPASbec4Pm4f4Yej55kt1QvFKoKLJI9+Kb2jUVTLf9kE/NbNQfbIUeypD5DgE8o6f5FE4N5cK4jBgmD/xMmgNL8oEDOL60ckk5t2lS90pNrKYOCXj7AauEmrtCP5mv3C5r5M/7Lsq5MKmHDTodJPHS6s14wujS6dnvrndxK9v/WKZl+BD2WX9/WZbvgkd/NZXMLkKF+BQ7xPBOmislIFe9ct2R8RzAF08OiPp9fpGW0aXU5Z6lpB93kNM3bJHA20fOa1TzMP6x9E9pYkdndFUXmNWXc2tUmpfbGCSjIHdZ1rEniG42RrQdiq8Vp9QrgBOYErgm84IvxmExfjuu/rBBx9gTB5Qses2FDnVMpHiFFpXj7VtNFY7viZMB0e1ak0+r7MngxFJCV3wvziSJsTNBPxVHmJacS2vNSjXDMJR/duUldYy5cPjXO/dvZetFp1pZ5lpC+pl2+32dDHzVYZ0szltn67uoa1e2d7d8mFhbi4zz1aQYdKdNDfPs3q5yYwr/TiTW3kkPWg0igMdeu7p2q3IEPfKNmW9W+W5FU41hfrlaWwNecNnn3+JAb2NkXnQDk4OAr+TKuQ50rmXsBoyuEImoUX7kHwNzH786EFzNjqAUFZf+9f+1t9s08jyAWhEfcnVlG6/uojB7uoGVDnuB6R3m1R4mfoB/dDBCwfQRrA15QGn+8fpY04+cILM5189x8YYb5NzC9H3P/3FZ8SdbIvzs20WmllGpo8jm/rAhRPBNjZX2wuM8aePHwevOgF0BMu3RrDnXmxstl/86st2eHDc/uB3v089yyHnDMXV1U30Fs/fOEy/Fg+266vXq21pZQncndZAADqAuqfbdqj3H6FHO/gwOz2R2fk689V/nOG/j43R0biXZ2PFeU/7q8OqFznYId8/wrY9gxfr5HSARF1FnC/MzUAvWpTUA5w6kGg6Jyns7dahzXHg0Gbq0zadZSmbJQDPXRDfcjjL8dnv0otnVEloDvCeQyc/+fSXwOcZStAXOOvoINu98py+h+7rszxAapDN6/DUkRqWQDB/aabiVX+io73JL5ppj6Zu3FJW7gs8Jk/P51mmrNyxX2eLKWHmEym566gCh70+qO3vF+26KrsHA/lGllkWZStvL5V91FWbxz4sbg3XxPM8C/mH8ZOObw6cOiHFlbzCVpyFLKC5DKLwLF4iZ0ij81V5bV2LR/iu4E8deFcwFrI6uaB9brA9fed344mb8Ese38q/3jtCZGcvb78FJ7xzUM6/LnTldfEAEzgLNuVHsNWDrcvfb/YDwbCO6il+H6QvdrwtbQyMfvfye1eGaW1j+4D5+a4cyRXCn3tldXmVvgZwPdDLkQ2NFdp5rPxLBlmvwolXL8qvwcBDfePehbzvhb/qvfeq/1sdQxz7vovTpbP8d4Pv38QjSg/MX0trG0nD3bsur65/dPH87TMaS36ra4ufpOOvH7mYWfPGr+LCC2yRN3nmbdWjy8/Q3dOpkh56NROuwPZOHl2wzHRV4Df4Pe3Hs7Rhe3YDyH6zn5ccfFt3t5eid0TPCL+TjuQpPTzKRjx83C12gCR5GFIiWXR1UC8JPIQObwkdwg1JahxyyQCTPEY8KMvEe30PbAHa3z265FkHt9vXkiB848Y9rKMXy7NqQLbOmfIbNjVyxBV3/Cx9JLySNiJN4KCOTkZ0pYpyQJqK/p1chds+0MGlo104OjrEhoa/C6sra43S1Vt+YRzPt9AvULRVA/RO9rhAbqijqi9oQ6t/mFZHONiMHyz9V15E+eZRgxrmA1T+l5iFIn86KWAaube0MBcfk1vSKWvdslCfkD7JskmpB7LeCYsz8wttYWkxPkOd7MrOjz/5pM1PzaDLHUZ3cqsvYVlauZWtmJ988w0y/Wl4yZ3bt2LXr66utnnk4vLiUnSmFeTzLeCwDdZev26vuRbRD1aWl9Fld9tXX3+TM6m++93vtQX0eM8pmJ2dp53VzU9yJoCrYNVXF2anyWsmvnBxpbPeldBuzR5fJLJJWYyCQxsOtZ3tzba5vt4ePHwf4h5tk9PAQbx+n2ecxX/Wrs5P29MnXyE7r9v0hAchD7fVly/bB6T5/PGX7dOf/qT99ve+mzpf3mgb9LWp0en4WJ2YKr60YaI7I3f0rXmgv/AZDtDffv8P/mvxWztR53hvt40D/+TUXHZgGPif/Pf+9R99/OG99p2PP2iffPyoffTRw/bg7nK7tTwLEidRXtybytY9pWIoxiBIcecSVgWlhsIAwlWjTwCc8avipuGQWQjE0+nmCfoScQRQRy5QC/iQrhBK/IZQJC4P0R0CmQohR6XscTql6S90nkHKQIkkzRBKVj+d5Qqid+ucoZGJINjZI//0j/+k/eWf/kX77M9/1l59/rgdru+06yMU8b2jdoryNmDHpC7jY0PtCsXY7Vymx9xOhM53ftn2d/fa9sZO21zbaJuv19o+RNKnI19lWCV9dLLtru62Z189TZ08QHUYBcxD5Vw2r1KjImuIEsaf/EflSsNCx4rEHGWMd8EnONQ5Jh5lgjJM8SduVGJ1uLp9kLOssycnHU9Xnw6YMH+ZFwaBHVjnAdhvZxDA6cZ226cOzpR19oyI1PHO55QtC7o8qdG+4Qk6LIqeM3nHINJxFOwB0vRD0DR+2376rD3/6U/b8do6MKucQB/OUkEBdrbYGHe3Vem7Ps8ZBf1utUJdNVgiEFCaFDyKFF5ABiVQQgcAIlPQCPWw1cnpGdp5MI70K2jJeQH9OtQnZ9ro/FIbW1xug8DWB7x9I+M8z2SAo4z6vnYIwR+41H5vu42Ac7dQcnYbMgT4YJ60zxl4PXeGsbiNsY7hPnjTJuan288/+0VmL3lJpH20iYxHR97O3n67Bs/91H8IJjfjFi8ry9lGRi59hHEToQIsVswTvD/78sv2Lz79WXv87Gnbh5m9XF1LPi53yrIiaNxDuO7fXml3bi23ORiGzPTBvffa3Vu3gZfWJk8PY3Mwa3//CAa1STnud1azAzUwxbUMTAbvTCISQTcnXMcZHdWpbpCOFj0pHIZgfEel7c/CH8cKeMoILTRpH+R1Zr5LJ4ZjvtnfdUB1Srcjy7UPuzPKYKLQawYdMJQVyzqRulFqHbLGFc44fiOzVJIoB6kReujTcaWz9ZRnlxxrjNK+8gbKkPlruMgIw2voF9n7l36QLWnAqbPMFA6/+vyr9vTZq/QXWj8O626w0vpJhzmUm7YepZwoS/y+u7LQ7nAND2Coqezbd2HyCr9S2Mp5AW8O/NbNb94rFL7C73L5g280XBQj8JGBC+opLI7eyhuMqwBXSVZo238crDo6PMoqCrfn8WC5gwMMU+jHvZU1Gh3traWk0Irb9BDfWWLOyNMBeHEJDP3wbQTREO+mobNZ+rkDWHvEv7zqh46XoNuR5uHjN33idjzOwUNn+ruH/4ADi/AZ+RB5z8wsYATP0J4zKdd85TGD8EOFVj+/h0ZoF/qPg2EuAXSgoA7E0bHfU2jQ8kRbGWX8ps6ii7fBs7NRxcmbmQ7QiO2vQ8qlbQ5iSXfShUKyHCVlZLgFRXdGgHmUEkMbghMd+5ab9oQW/C3Nmk/XlqZxf9t3VxdUvpdtctzZnS6lq2XOnXLrzH7jdL991tDRyWY88/WboWYSuP93vZdGLb9mSTlYc5Lffk+for2ESdowD9O4jYCGle+TB+UZVBBNF8UQhHbfx1zhobwlX/MQx87Aogvkt3Xq6l8DCpVfAvjyvUEnoI+W1zn7dBakvuRlHhXMpwdHL/hsvO5uWuN3aYS1q8fbfNKd/oqQwijFjz5XOf4yf3Fl/rZxvX1blnjzquX/Vq7q3cGkslx107CxdcyD9LFAexdZ+r6fPtOHEeYWgYN98lSeuUvTKuwO6tcsbQ03+Rnxo+BouJXz4wK95uC4DsI9ODzjOkVZPWrrW+gluwdtm2tj2+139truwXHb3Nol/ln2ykfPzhY7mRVLPjr43G7C3162pc4T6d2qOnAnTmoJL9UITqQr33PxMriwj1JTcWkf9V1wRRClPqeNfJV2qLwK173/Ey8/eZAXFf7FW/U/ywBTxJH+ehElrjyV/Km2KTgr7y50WRvqu7oRcYznb953B411edjuVCrPnXzLczIr3BT9yJOLruVBGmLyCd9nmTEhPIvfSU8/NZ00X7h+S0/Jj8u7fbx753d+JK/kk0wrX4OwiivjVTkFl3n5nPQEB4M0RDVQZtCXNDwO0YHt71fE6wZ7nXhwTj2yXSbxR+DTx/AaB35s/wv04fMTB1bBEYHuAUzgD76v0p69qOH1vtNBDbZ4zyUvT2vI3wr30YW5agZlD+/GBmZ5lIO2ysOs6qJs5aL8vAzeHi4I4onaJq6h8FDfa3IFZQUflULj2bJqa7lqe/mb7RJ8EU38G/w/T4JMXF9L6+rY9ldlje3V5S+Nyj+l125A32+Wp3zzm7Li3aBTUAeW9VLXdUa/B9iFhuQP5OngkLrmKXrWCPLTFWq2R1aNQHPS5PbWNrJ3Js7pHWwUYXUgwFWQ8qrsK6xuRJWzFQywqDe8whB2r11pUplpPUz76zir/t3NvhUh/hZn2irzlJvVmHyZmhhtt28ttSn088O9HeBzILpsCtvQQY1u1q86sTQ5DJ3NzS/Cn9STdYa0LLk/gYfpLImDT54InTlB6hg9ZnZquv03/87faR+//0Emw+zvbLVXj5+0n//0L9tnP/9ZjO5d9J8XL7DL0NUcbV24vdSmMd7dSmgInfPzbzyX7jPKu87MQfG1itG8hrH+7NnL5lkWd27dCix/+Df+JdpBvXmn3V5eaPfvrlD3vjY/O0n9J9sYctlZejoFFmen2gw24FD/VWbru53RBPLfc9qcQONEjXHlMDjX+a6d7HZKu+hwbgt24m9oILMXwZWDDcp8acel/TqkaRGbpuiLPOUvOo0M0ptsTX2o2tF+0dFzpSuarr5im6bfAaPO+xP6uW2xsblN3tJz8WIz6Zx38hf7ge+lheIDlW+uFNMri2A5HT11z6ZLWn/3aIwaFX8z/8BOGbxWRuks8xPkGryoOwIa9EF/VI+0T6ILeZaG6QRE+IpmicfNSztF55rguerF79bdWPZn+YHwQDi9PqNjbRR9byK8JtVLvvRBcK9DMvXhfSbZEZST4leZ3jnsChZ5QuHBZ4Np670wV4h8JVGXpsOTQHs3bhe/w6P1z7kuhC6O7Z10whjI61t3JQ3xSq6XDls+ieJfXT4dHMbv7so/gzxRHiPerL96WqerGa+D3d/m/2uB93UreLrnDi7Fh3jtcCGfsoxOblulLp2he+7SeHXh3fzfff6vCu/G6erQ4dzQff+vKsM6yL+9TCc91CTOX287g9+6Z7+Z9t28ujQ+0xL1Xmrkdy6e4yDvfvPMLaHTFwwOynSDRF6/Geq9edff25r9/wa/2wFroKWLCZ56f2ZkfvL+ohFonOdsl8Of3cCLf6m7h6lXGvs49AcNur1OwdtrSyMb33SJy0Um0oP17/DU4cq8DD4nEcE+ETuzJ8vyLXHf4jnXu/nRHhXHGfU93xr8SBmsXPe3QVtHXq38dntaBxwns5Wwe/6P9fSFwkmVIUzgrEdWfqtDmwuewMZ3cSfcnf5tkK78Hn2IvHxvnr6r/lMDbAZtDHmZ/do6d4O8Bv0nVR/rmH/gR1wDY8+34hbuypkqD9lPnOiVtL2t790JEx6C6+QH/Sza3MoTfUDa9jUo4iSywpsO/t3t3ba1sQk/x1BBv9DmdNBf/qwd7MC6KJC/aLO/fPkizn1XVt66tZL8Xr16kZnr7z961FZWlrPy9GB/N7CK77nZ2fBpfcpfP3kM/5BXYr9PTGRVl5N+rbV0NI0us7y8XPoa+BpDLijTPeDXOPKfTJZEZ9G/tH94SN4D2P1uuehZAcfZUcNtrh3kUabrC3AbaX87MU9S2d3ZBj+n5hg/0t7uLnrFrfZq/XVbX1trH1CXW7dvZ4BpCB1plPKUVep/+m5d9WhG+paVfU5AlmZsE/07ToK3vHG37gFXNHbyko76Dn/5f6AFawayHViCU0GM0h4DvrbkEIF2lIsjjF4UTvuPDndnKLofUz9x3RLBmaXGtZDMfIEZjUzN5oojlk+g1/8IloGBQee4QYBkBJ1rABiu93RoHlLAYJumgp7KLtnriN5c34mzaeHuHfJDqFwPtL3tg/bNV4/b17/8VTtBmVV5cMTnEEN5B8IqkBTSA3FK13KbobY8MxWCz75Hg6U4uGT2yhmxpFERdvazIyt2Op2M9x/eb3fu34/D24GAsZmJdv8H32qjy3OUM0gaGBhwOVPVctMBucvEFFgOXDiCJ5HcQCTu5W+nUSl2W6DB4bE2jhLsoXkDjiKi8Djb/eLsHHRUJz4dGW+D1MFBFPkF7KNd8d1BgYuDXSJgNMA42xV18wBcFOZBD3u4TUcZdZUFHbj/vJ0fnrR9Op2dfHphNnnCMgJnmArlOfiyv7HWrnc3Wh8E3IdyqfPpCobsklxHDuOwhMjGZmcy2+XCkTmY34iE6eDJ/hH5Ajt929lsMoAwQPApLfSDC1oIZYE6oFzLQKZnF1HsxtDEhtrE1FTrg7g9RHfId3BJVz8M6qTjWSFxcXieFRR0b+p90c6gH2e5ejDwOJ1iFyV2atoD507SoTVixZcOVA9eE57T612SXrTpien2H/2H/1HgfPDgAUr+rTY7P5c66pRREXcbG5nS/MIMralhrXP1EFyctqODWlazs3uc7Q8c2dVWjrMMopBZrL5e5bEvh+rKNMZGYB4wGGFXobo4vYY5HEbhdJ9debLwmIeK6+rqes7VkEH23+iEhenQNirIMknLceRThif9KcI990GG66wvlWMZ+NHJISR2Hkehg04uZ3LGnCnUuq6c8QMDd5a4TkaFnkzs8PwkBpyGWpxHPCsAFHLO4JaXnJ4epw94iv2FjoXjmvXmLK5ZDLDJyRH6SW3t4qi7cTVqHARzWVmEWU/gWYlS2HWg6hgq5dKgceK2PRqRI2MTbWJiql2Sl9uJnRwfIASO2zdPV9tXj1+2w0N4Drg8Jq2CGeykXMuRP2ig6fC37o4Uz806gCXfGMK4GyNvt7Vyv8XxCAHpQdpRTqq42KadQPayXfhE/T2kSodK8VrrFiYMn8iAB9/tA/lsu9A3deIbnMmlcWg/i/IEMXiYTQSwxrdCDXxbrsIxMwroH86aIGuElG1tvva3fgTRebbA0pDXOV9tp0MQOgYjJ8dXbWZxhT4mrofgf1c5S0LHQ2ae2xzgSpjGMIas3yXf5JcZ5OSFGJS3XkCLKlCZIQo+FLIuE7y+gu9F8J22ixMHx0x7ltmACsIb6NCzW6J6UqCGkANvluGsfnEmrZifWx4cH+kUtc/fBF+Li4vU45T2Lhw649/Dsmwr8arBbZ+V1zurNHHoP85wNI54VFGzvioxBmnP2Xo1e+Nt+7gyQKG8trFOO+gYLtm56EwD7saNMx0cqkQ5Q9M8OoeTwQEDFR0H5GxLnR1uT7SCHJPOXblgUK4K1wIyYh0ZJKwO/qjIuPTRGZ6vUDws12D+KjLCGhjAp7QmfnROHcKzVBZsG7+LI/uBcEhPHcyWc3JSW5iYN2SbNL7vjDyLlN6Nr0PLA7SN2znJneVhH5YurH/Rfxk8ncLqs5dys/stHMLmO9N0wW8G43Ww+k7dxFBfZR0aHsqYUo7lH6bhX+7m2wX5SvKlr5hftY9UiJ5kGn7p4irYhL8n4+XxyiVeKI91oIsLaV+HjPVTTpmX5dvnzNt49jl5twqibROHD+9Ba+JaESc6ZAUj5XV1qAEY27QvvDickgie/aITVh4zYD2Mn7IrOCNKHQ/Iw0vihANOBxp1FFp9HRbmbX7Krnfbw8v6vMEb77NiiPdiyNWDgTOfxLOIth6kBafyseQlD4IXhF+Sn/BXAIfoeJahbqIj2tzMX55rO8ZA4ptwmrdFmC7o4j9zivFEHllKLaz85gn+/m7b9upmWeRhnc1EOAMj+kS3TZbwK1rT3sAsnduvbDPj+ltHtfXR4HNw2qCTSrlteZ3MMq6rD4XJ/ITHsv1uVYJL4eUq1IXqgpOCS1ovejc42cPHHPpNW/YP0Z7K7OHx9td+719qn3zyW+0Xv/ys/fjHf9oW4Qe1T7V4uGnuI97fd9E21reyWlE+fINOIIziQsNN2D38LI7vlJeWLnj4E45rt+NMntbjPHRlm/TseZ5sE2VQ1cuJLeLOessTP/jwA97R/yiLFglOPChWOebK14QeHsSxAxcn8BhhMx/jB4/ym0SVXnwqHLuKT/gMppHfW3bhk/j5v7tTK9+Tn8aa9oJb7dzFGJPHupLAeoprJ0XoPNdpW/zbfgPlwMfFsfzfvCzLcm9AxE0cGhjE1EM1WP7t7HSLVsfwfIAxdDvxbPlu5ajDfhZd1v4gndTKNbfwc6VqOZjSr2mH1J38fOcycPuk2/rVWT2HbYeLqsU5LpyZjQh8wmEomixZ1s3s9zKMAcf79+4CV1+bQhaNj/a33/vB99qdxXnq4CD4WZtDL7Y+GvLKaSeWOKhhftPIcXHinrLCKa1kgAJ5PzIw0p49fd7GoAeduNoorhz0nKCdTF6gvUHSwf5hm0HeuXRe+lNuyzdvBq9Tv37w4YDV67VVdIOz9sHDD9qvvvi8HZHPk2cvMJ4n2nc/+Yg+cgwcbgsArZH3wd5hu39rpegJWhwadhDYGePgFztFXWscXcbBXyeHBSdcgJ/Zes7ud1a/q0KlPeVrbeNl2wMbule3Gkh9KrKTfhJ9BBrSuSIXFR5pQVr/9scfJW915DN0apfqu+K+4z/ah0QLbetgsY8abC3LjX0prYbO1EeLj0m/s56nQDkbO/ttG/x+8c1z8hhLu5iBPdggvy15Z65WuXiHs3R9U0UKc8kG43nv+pu/paNMDgIGn72rPygnpTvLlC6kEd8JgOmVba5Otd+44tEtdZ3sYPurC8ZeJW72dRcX1M98ZZzyLMtWp+z4Q/oaHEZdSnzZ32yH4VF0vvGpwGB6nWNuEwa5ky/l8ny4vxueoI4U2MCvOqnPch37mxP+/F19UF4iWuouLGlbgnFtH7/53vqZzmfhqTTdJTa8Cv9+80o5/A7P65Xh6unEIsP88SM46F22gRGEw/3TSz8jD+jT4Hvzsn2EUXvR/mXayC3axtmqTqARfuGThn3u4De9d0MHawefPLELXVld/KTv/YVP8j5QmRXJvUGKlXfyM13hOr/y7m0wnmnqTp6J9evxuucOXsO7z37P7967Dua3cd7GNfjeerwJKKTdO+9dWm2o7rd5drTQfe+uZMHVPXd9w7/Sf3iyf/LW+qWWPRjN10HZTCx5FyZCl19yIr1//ioY8inP7wbz7upvqLiWajBtSq/f/OdqZ7+rZ3pXD1X2O2CsP8d3+hDUUVN/kunEt3/pb5A5ycfT6IZeXYW9/41e8fZdolTpBReIE14n8WhjyrMMWTkLPqS26FhevPf/wMs3eZS8yP6k7u3WOf03ykXr5Yp17GFszJMz9dn+NqiNC8xu/+3kBftK9DLaXx1QR7dp1bP1g8R/aXmUrT0wAO46GhHmS/kg+QmxuLEMJ5vZJ1HtgBPdEp5k6OqebaqI1/maDLUPvrP5zUseqCxyEkXp4Tm4+5x2Ik30MnDZTVQRDnmRsLgVXvX3t+3uBArPH1Wnzox3+Im0Njvt6rs5dMueP4h8hMaDf7uVa9KKjvf5hUVwW7al+9ffWllpDx88RIeYDy4//fTTbFHtYby30b8coP/ss1+2u3futJWlxehkO9s77fz0qLkC04F6ebU7Rvj82VdfBd8ffPhRe/DgEemxS1ML8AW83e9MIqUeZ8cHbW9ztS1jvzvxxVUBn3wL/ea995AN59jiq+g2l+3he3do09Mc5v/q+bP2/R/+tfhM3BllywGN3cM2PbeE/P4kg/0vXzwF1yfoGTtInzqo97e+91vtP/4Hf7+9fv2y/St/8w+zysHtBNV3r6/749AHyMglZZ80NA4/lt93W6OZ1tn77z16H31lLKs3sETa4txkaC2Ty370P/23fpS9miCAG4hBZUKnjYrhIEqXTCqdxSUjyNBsDUMn1Ckoc5fYJFIFqdhSWVEB16mloHDvwaYTHQDcz17BQk5JFx5Fuf0QjyRP3wNREB4VuAZwRwJ1ROrM2d3ZbQcoqlNTs6QbBRCdetMgebv98l/8vP2zP/5n7atffpF0MwjsqXGXtKIQksYZ2X1U9gJ14Bg6PbuBsTjjlN8XVwh86rW+fdQ290/a1sEpBI0SzbVvJz6H0K/6UeDPaLij9mJ1u3360y/aV7960g73jtotlOiZ6fEcYjo4CnNCKe+3rhNTEI2KlY5WHuxQ1FG5b+eSEYMscKYSpvIi4TsDczzOyr7hURjHeGa0n8GgLqhL2okrZwP0a5zpSKe9qOPFPko8ONp/9aodra+1i939Ruu3abccgTl5una/TsrpaddH0S4UTcc6pTPYfjNLGH9T041mpmxnsxKBNtx/vdrONjZb3xHt0CfRyBpv6Awn7XTHg6wUUBgD5CUBqBDLdG1DHe9DEKlO9VP3A4EWsrQF5uBqEOvRp5OfOjqwoUaVmfsTk20GvE4urLSJueU2OjvXBmjPq36UtyFHKW+oGgpzjBNnntUgx/r6a9r8vE26vRPG6sXZcVt9+aL95Y//OUQ/W7OgJqei4IWpUWSxwtaWYRjC76oCGooOed32UH6vaKuVu3fb7ft3c5iuAw6j5DE+Pdv+7M9+3L741Vftg/cfQJ+1T9jTx0/a02fP2iZGzWEcfPQRSrHMfd45Aii7dW9Ttzq5D5O6TdnuLTbDOx0FbtGwv7ffnjx+CoMYbtOT0PMEDB5UjWNcRFmHfr7+5nFwrbLpTHSd6zLVqcnac3RubjozieLc570DRR5ipoGiYaImJePWWL668ayK2srIGeLOppM5K6yE3/3qnO08pCOcvLJFEl9qhJdeDN3wL8akggTijJA0mE44PeTlgrY7ABcq0ZMKg6U50vGnk4C+3+/seVdLjOgoqcEgmbHOmghmkBBFEfgVeM5Ui0OC97Aq8KLQV0HFCDo5AN+HWQ3z+vV69q6+6m2x5cBNCABYnXVl73T5m8arxtoShuq928tteXEW4UHbzNBe4M5ZdBqoI/Ak+3Yp5DpuarZfrTgoo7sLfo/i5QW+3f9PQZt+w7P48lnBmcEU8pHHmrdIDR+FWTryrVEygjBzcMORXR1i3m2TGFGUq+Gxd4Axv7sHzh2Fh4dAz+rxts/a+kb44jnvFEjO/jcPHf3ynQHPuOgbRcEaauMz8+GBN/DPE/iEDi5nBmd1xE0/+dBf+Ab37tGBipAcAl7lFm7w6aFhD8ahz0zO1qAD3N4lj9lqifzci7gzlmxnaUek1SyM4is6sFRwh6ANnX1xpqDUiCsvf2uUyVszgEgoA0D+XU5VcavTyjgqb8ovaVzDzC2YeKQc35WiZ9DhbztEUZGH015uG2S/0cki7fldBcN9+GvQRPlmb+hDXtGnebZ9TZ8G5bLehvwCDqPr0HHgLs6vnjIoHM5ekMcVrekYKWehg3MOVpmJzibjzs3VNkVxAASGUhJX4rw4i3PBeNbDcmdnpukCpYSlH6IQO4jkLBVDxS0DpAb0ChcdDxKv0qpx8i51recB+rPfjV81dQZdbTlkvA4+76JGeHQoGFfFNIoybVht1+sPhA4eYYss7eVTz+YT+yB3i5Ua8534cQL30tpH7XvmbXhTV1uQOFBS7gV/XxwokYtRVKgrl4P7ZAzNIbvoiygbeWf50rSGzjFGcbbLgLdubR/zfNJ29+oQXPfSd7b+hte2szyP4VsX9NtrZBy6FBq9h4nbB70u6XPdNm3ZH99+KJzEoYdU+cLH5aG8tWUXOOM/8aFyLd+vwD2PSiSfNXhoN9IaV3yUEwbc9/qfcQwdzu1T4r1ou74ZYjb1fnbtZJTM9ALHXX8q3BZc9ut3y+32pzSOdGnbyNvFre/l/fJ744d2ranF2u+7sm0v4va+Bm7pTGOko1fT+yzv1vkax3rKlC6Fmzjk47OFm7/x47gChkpbuDFvfytjlHmG9OdePa2L9ehwYl06niS9+z244bvB9zFE+Qs8tJV8PmnptwbfVj2oD3/dKg3h852DuW6JojxQl17K/p8O1J63u/ceZHa1M5Lclmhx+R7yZapNTM203YNd6Av5ISj0FWcWiX84GXqi/FcA+Wc9RRo3SkyddHK+uSt4eLbfKzO1HeRv6kb+duass6WE1VlotpYTLtTRzMR6iF/zs9102AfH4Mj+Ky4ERbzZTsbJC0MPd9XG8tyKaxBnBunRJ3/H4dC719fKyvRe8gxlhfvmRrcjkvn67N786nnhf8YXVtuKZ3WrouNyoNnWyRMkWv4lPE6dwHazrsqhbfRrZ4gdHJIn9XSCiIe+CVE5Cvrbxvpm84DoWkV5FjqzT1qWsqQGFGuFpZNanHmo7FFW6oBWx1IX0OjPIBGy2XTC+1a/qtUBWfnJ77ynjNqfv7aLcgXp/OwUupTvx6gTOo4GI+1s27rSz4HMI3jh02cvMvMMrKbeOV8I3qjTdga9ehe9W73FVa+n0K7bCq6urQdOJxdNYsPMI+d0EjhAIV52HIyHbz3D/tnFVtlH937+6nXbJe8nL1+3P//xT8lPW+cGg/s1cnk621stod8N9sNjL46B1dl0/eQ920Yhlbt3VtqHj+7zeyqH/TrTz+1QL85PEs8JIa4uoLJ5FheT6ACuqhY/ciX1EtvAuspb7Q+vNrfi7LeNnUTmKkx1FAeLIIoM1Ha6s31fmp5fACZwDLXEwHdinLNG5Vehm+gQ8KNh6bx4XoXiMXwtmiZeeAdf7F72Q9tTPB7SNvvgeP+gti9KnyBu+gWwWg9p1jzj0COC8aSnjl+Vw9fSLMuo9Dfgz2BzXvT6Gfl1/UH6l56zbQRp5VeomOTr6g8dWyNtHh4lT3KCzSB8yjP6skqVtMpiZz6qPznJx8lnwjNmX6F8BwrUfcSD/VIcpHzSlw6gHmMfLPniCnrPu3JyiPzFOukTcfW1dq6ywcrZj7uJkKAkvzvZEO5R1U0Qb4lHsM7v/i7dULliEhP5XLy7w3e9q/hysI7/vQl8s+zuko8kXd5XlA6cDv/yKenTOtoPrVfxtIKvy78gatE1M+EgcNVkI+E0jXZgcECarm2ljdAaz+/W3dD9/s3g+3wLionLY96Rr3Im+OFd9QvzKLwIz7t5vsVbpbc3ipd6VzD8WjDtO+kNicW7N299fidOldu1Y33rLuss/N3v6F3+AwYfzd0/+fW7caXHoquyIbtn70TotXt3UR/eeZn2LSy+8nc9mz+Nm7S+f/fqgryp3hVuxXS+5j8x8fbyq/e3bckv4efZIr2Sng8++y07TXj5DrDlj9ZLGLXX4tj3GfzYp0znt8DIFfTluQrsYJcjBl5+RubyELrwXy+OP4TBfu+9o8eih3xN1d7G7wV+F18Ff4ToukQcGXIwz/qoL9omffAl5OOI9riqUm017Oo2m810Dv7qh9HX4IC9Kxfkexloo/+UP4Df4hQwrL/0UeUXDtOOhMKbtgo4zr10INu308fNpGjIFdvSWNW/k9/Be/oMOCNddCbSWIZxtcO7Mr1bnnzeiafO2levMY08o3ikNhs6hPyD8t3O++D4qO3s78OjiQNI8mrz0Eeq/0fad+Bde9WV7vp51ENevXzZHn/zTbaoEVfqgk6ukGY8Q9HB9tVVZPv2DrrsYnSBDfQDtyiam5mx2eLzEb/BAXB6hqf6wuLScni89ZqencnkDFdMygdtPAdFnj17lgkvnr0zg429s7vTdtDFHjx6lEH2QWSPk+vGxtxX3zbDTkNenJwcoVPMgQtoi7z0E00is/R767fT36cNCyrpB9dtc2MNvewo2wy9pK5b25vZv//OrTukt89rTw7E2e8kd3eu0I/qIEnOWqL93RaJyLGVnNW/TNrxyfIL1DmH2OfUX7wO/I//O3/4I19KcJ3CLXGEuZJJhDjElu03zp0ljVBGMGigUCsU8pt2SoE2mIpHIbeUQRVEZ5e6jY8zxONhDCES7Mhm7eqBC4QIwLiPs1z+WkVUxQ543MJjeND9CZ0pVXv/u6XEV18+b3/+J3/RfvaTT9vB1l6bggg9YHV+RqVoBAWqGlADzm1KEOsohKft6epOe/Jqq73e2G+rG3vtV8/X2uvdk/Zs67B99WqzPd86aK8xyHeOTnLtopS9XN1sXz5+2TY10A+cee6MxZv29dfftNu3b7WlOZTZMZSvuQkM8VPqCQtCQdFA1bmQE7atLLjRWSbDKwcJBg2NPghjEOcD/TpSx4gHEXlXaQH5dqwh0t84gwci3NvYanvU+VyHDkR9hTFwtrvf+njuv6R8GtqZ2SrY2ecSQXcFPIMLc22QTgP90G7n7XRrO8reOErvIAYXrU46OiRtksN6tzbazeF+G1FxP9xrx3YMFGtPyUe6Z4/EbPtCW8oQZDZDELUd6Yo4fteYcYl364MRAkM/neWG+lzIEIjfR/xhiHPEWTwoaqMQ9kB+zxB3sl3309lvnLHunqIndLKjHKB7qSIG3QxBTgPguQ+63Nldg3wu2swUZUBPbnvjrO6nT562Bw8etr39w7a4uAysMtiLOG9lOm4hI73oYDo/vWpHbnOAwfLx7/x2++Q73223796LIeSBJI7mOoIGa2j/9M/+ov30F79qt27PtSdPvoaeVtsJZZ6Dxz3od2trp61vbATW6cmx9uDO7fbw7t04+F3u7CDXuG1LG19Rv1OU7Z/8xU/B1SBMYqrNL861lZWVKFWD7j1ES9rH3G7Ikc192uTR+4/aHfLV6PB8DfdkrcNFhtqES4lHBrmPxcmvQeJWJ54wfgZtxzFPrq6koKEyYuxsP4WWM6Nz8JwKGzjS2e8gjSPssHOQDi3TfjLsCE3aUxqQyenc11jsnK4yGpV5DR0He6CUCDGZ7ez8NL9drTHQZmYmMeag0yFX2niwTM0+0fgdhPmZ3wANHoEm/0he4I4+ZP/iTfCjIe7z5RXteuTMt6Kb4eHJjIbLcB1EdJ82T1VXmAjqzNREm52ZauPiDMNqApwqpEfon+PgNQfLwM/s2wpUGb0CLvySPwWidCIevBTClhXhC8pKWKt0YSA7KEYcGbEtq/DN6f2U1+0xHwFOvWNog0+FtfxVgePorbxZA18D3hUlCgCNetOLOJ2MnuGwh/HmdXTi96MIWA0mjc2tne3MnJSnu+LmnDbaJi4due3Q37bhK0cY3jocpfndgz3q5eexlKfkcvDGGXXy29SdNnAVwASGu4dm6wiV6cAx6GfO4IOWoPvQAmVeOJv/xj2Q4WeUIrqkU4UoHTm/4ziBHlQWpDnbPcog6ZVZ0qz9t4JOuME44HXE6JTPoBHxDQ4YSX8G83O5nLgE5b02Ih6FlhJZCtBlz/j22bYwdO+K95WslM51vKRRMYRiNJNGWohy7mvuyjZp2DziQAcekzhY98apTTrT371zC94HHcPTNTadUTi/MN9uubef/IZ6l3HnAEBtXdQ5ndInqcP09CT0cJQ6xfnINwcyFhcW4VMbyYPIuZTtbqchHMIXuuaurNNZaN7yest2cEGngzzJelV9zonnftEz0IRKrANZtlM5KDTMxWOHV+/GB7T8Fl7hc7VGbVFhebZfGSSWbXi3bczbvmFftM6l3Eol1bdilPNXiq88q3DvN+uZASN+ixvhMHTt1eGQN7STiiJpuRw4JDvqqAMGuXB83rbRH7a29tvG9n7b5FrfPGhrm/xGv9jcOaQfOhBHn3RbnqNz+tYl7XLdPAjb2UHpZz2HvjP7deDTA3inJkAfsu7AIq4lMhW+mwy+0XOE0z/wBMHblMG7B4k5cOYLeU6vGxDIo5dPlAL7o6w0/dI6e/c39RWT3P2dlKSzHcw/ofdN3Bo02npRk974uVOOuqZ6R+IQv/pyfbcGJkwbeue/MkSSefqEZfEf397SgjLGOOLFfKK7evetWZKfaeN0grb0TVtmRwuG0I7wGK93GU+Hhvitd/Yp44JP0/ND3iffTf3ECfG6YBmhw4BfMsF8Cndv4TX4TRr0vQkqXaVNnsLCX8ommLcOqsDEb/OBHN7kQc4pS4NPR75nETkz2RnW3/ve9+jPd3IWwTZGkwO+X3z5GH1xBZ49nUFgVwVOzS5Bc+Pt3nsfYXBMo8tPIyfc+sIBUw0422yQ/oAsQrjGqcE3V5AF14Bt+W7Z52w9YRRWaaDjo8Jq/88SbnUHYPT8InHvt+jxkKl5KyOV8b7nv9RP9FmqODL/aoeiT9vD36aJYxKcvcs/vGIU+o5ncil66X23Dr71P3mnPEZ9XH5hOj+Yn3yjs6MiA7hsJ98XDOg0lO9gfQblgWNI2c6zMxydFCOM8vic+wIuS841aOu8HR570PYObbXdDg/20WtdCXkTY1UdzbKML29WJwED6IDIXvqbMlDdcgdZ73PqRQxpT7nv/rg6l+UlRS8OihCCY2+8Fy+UVwO1NCrxMnEE3Sj2DMr+9MRodG639DlE77q4Ps/2qG4j6GppdbonT55Dd3fbHLqWeWhMH+zuYbgDG/XXWTuN7q/z6cmLl+3V6kYODd/BuJ7CkB53Fjq4dKLPwfFpe/Z6tT1fXcM2229rO7vtp5//qr3cWM9B5BsY6E+ePg8vVXdwb+EVdOqp8SHklkviR4B1qI2iU7p95tL8TJuhTp7LNDM10iZ55wSQG2RYTZpRZ9GBoHMZu9Y27bWliNL4l7daljiTcqAO2lT5Tn+gnxyhjz1ffQ3OT9CFtDvOogc5eUNniKlsc3UxnSbm7Z7KC9hu6vTSov3dASf1c2er1lkaxXNchUCyaiMyEo/ph7agd94XVRmkb/on9CcfUL44AUSdzxjSUzlYqy9I89KGcjj2Punm5uYpp/qb/EieHt2c5/Qv33GlvxJMn/cC2YvDx9CC+Ygzedjo+GRbWr4TfVv8nSEbd4DL7UvFzYAzaKmbq1Qc3IzMozIOHGWFnP0AmlZ3Vv+zX4oQ+2L0xsCm42kwWzi4d7N80QEt7fIM1uh8gp514jh50cEoOkGlJS9lmHlWi/V0F+tE/mkP6mW/L/2jJhakDfjW4cN+W47+Hk745/fkRdouvuVUnMKnz923SsdFyDMhvMPye+987srsnr2SN5GEQ76XNnjne3RA4khDpnZGroN24rgmoJTObf3KSdvD7Ttlds/d+9+8/PZuSFyB4lsqQKjy3+aR9ybzfe855RmZkDi9e/J6p4zum+FN2e+8ezd0bwtPvbIJ3kPvvbboru6dl/3jzbdePN8bOmi634Y3cX/jehPevOv6k7jL7dfi5hv//OlzaIwXttGvwdSLb1BOpN/mr9MRe5n3gk+5+K/0PtvDLxWk43ffGcfyQxP89m51Iy96/VB45KPyucKFgIuX+tbxn3fb6U09uSLJ+Zn6CL/fut+9eKWHCIt03PW9Hu8hsnUVQn/z9k06eVpXrq/kCUpOByb8ncEJeEQmU8KP3OJVHFg3V3T6zXNGnbzoJCfrbxr9MOo7yosaCNeurcktylhtHe1XcWCwL79rtyiHvMvS5Gfyijf0lhTiD1i53NpFvbPjJ5WndPOWb5iHPpvy/YzGLtT3It6KP4ET8kr5oMN6KP+81F9sO/mvMOr/cNDalRqIkubWcPoP3B5Yme2WMsMj4MsJbORnGa6GcGW5s8mF6wBZvre3Q1nX7XB/v21vbrSTo8Nsy6sNalod49rBblUjTG4T6ICuvi5XX25tbraF+fk3eplrZXXQq4foT3IAIrtSQHLhGjARVy89R+d49vx5c/tdzyCwrV6+ehX9+f6Dh7SLsJauJWVurK/Gx6iMcLKve/vrXxFGB6b1wcg/R5FDDhgrT+STw8jpo8PdtJfngL1YW8uZAfec/ItePojc2wdno+Snj0Jt/vDwNO8cDFfOqQ9nhw4ny3Cfn0NXJ56rYKPnQavWLrskgOeB/+X/6O/+yFm/OhTjjOO7zvoss07ULtBh+DhAXIVoZn+BMImTnJQCIPU0vyVGO4qEMjgAQTgDAaKWqJJf0ViAcTXBlY4C8+a7+bg84hzk6YRzaUkc5IMoXiPTEM1F++mnn7U//ZM/a32XHqY52gaptA7VPtI6srOA4Jb4hulMQzT+CIbGGfU64r/9s6u2tneSpZTOVr0agTCOL9oXL1bbLx+/bE/Xt9smCN3SmY6R7AxjRc9NH515bCLLSuNsGxwD1sv2ySfvt4kpOtoYsExCcBBC/9BIzV53JjsVFhYJzA5AJYMvO6PMATQhNE8RmtSf+O6j7WG4ILod27A7B+1sayfX1mMU1+391ndCx0DPGAUvHkyVwRGUmz6NejsMxJUBGR0oEtz5dRtGgR1emG43KLbuDX66f9gujs/aqFs2TGLA0Syq+B5Qu//km3a+v9smIfRL954/OY5TvQ8DZIR2d+DBOsic3MPKjhLmPEiLauTQZjogZBLGue6H0MHfeaN+U1NtcHKmjS+ttKnllTa+sNj66Riu/BgaH2/9KLFuQxPlDQX5gM7u3l4ecuWInsuaZyc9OLO27hikp8tUpeF+OlMfhD4sY4Sm6FN0upF2Dk6Wb92Ns3/alSGAf3l52s5ODtqrl08xNLbIb442oy60wcLDB23qwQNwNt6uTk9an85imI17oT959qS9Xn3VnsIU/uKnP2sbGCr376+03V1gPDxsr+mw7qPu7BsPen2Pjvvx+++3JfcPA0eKM7m0Z0KcoGBnOwWZwUgxhs+/+Kq99/BhFFD34XeGiXvtazyphKpcOXKsc9yZ3hoBzui3Zyk8FCZ+s94yFftjlp7uHeQwX7e02nJmEWVrrGpwK2hm52dR3Gcz8iwDto9OYVhNYPzo7HYlBhnS1FAJDF7jxeVYOnxlnDFcaPfMDoOoHXBzhY8zmBw51SGg0bVPG8gDnMU/DjNdXJpFiDjiqyCkS8W1hQJAWVQlAibASHLcFAblYK/R5DASc1TgKMzsX0S+DI/ySzlXstSXPqNzXGGqs30CfLmlVw7kXphti7PTbwy+uRn3PBuPEMyM+gySKeTLaJe2MxsOehe+jHQjoGPc8E0eGoEreLSBuLadFEjCLtOXj9qeMVAcnOS3sEr/me0GPYhfDcODIwQWeFZobsILZPo7tOf2zn4EqANQ3p097DJ3Z/26p77b9RxygbKsNLE9zijfvPahAY1iZxBK37vkadzji5s4Kt0irA7d1qmDkkM/ddnlK4SaK0/EvzJAg0BhkpUGVNg6Zxm4HS0Xip3fuCJoqfPNzWCcAB7QPgRzycAHOHT/88z6vDxLX3FQTvrocG854i3OL/q+iqP4V2D7zXZR4EljCuTgGFwrW+RRMUaNQwQHrpRnGq8ZzCKrGGSkSx18RxvqLPW3bWOfqnZW2XJ2ajktKx44J2PhkA4tM4MKpA18QsWz73VsmF8UUOhDJ1aWQ3JJBwGQ0G0dIY7tx8IufuSFGtwexOOS8wy+k8bZig5u1yqHZBFcuAogA5rkbRnCrePJNNbFPhWFk7vLJFUg3CJCRUqlyHZ+9OhRVhnIk00nruwbHuTv7ERqQpnglxLv3LodpXgfnmlDUtP0X8sU/hxmatnEdwaEMyLS7sFJLTtVgXEG5h68strbyhQe43CXqPPSMp1ZqbNfg9ryfBMKon14QTTxLC1aLs0Fzx2JI0H9QqdBZsqQxnNJdDjozHdw9+TYLaPAA78drHLgbHefa+8o/ef1+iY4OUcBRW9wdr577B85oIjiyn3/8KKdnN3Qj8mLvuUe+qf0zzPyPCdPleLra5RluTjwdc5++531cKKFzv6acQxc0Iw0Zt/ym9tGRV5K98Sr7XSK/qVL4yoHpFOyDC6sqc4kESHPCvHz2/5L8UkXmuK1dJ7Zkv6ZH3lJJ4Zaak3f5L2wSdMkqXwEgl/qgtKtdCZgOl7knZZh/KIDyqIOJjFVeIvfuN7weuqX95YLL9FQEn77i7Rl/OL/XT/PU9rdbugLacbyQ095xTv4g2VocAQ2eQY8SuqJsZk+WnC+GXBCBvstdEz+qZ8FAp3yxbKsf2Y8AkVwzZV+CcxBktCBPw0S66S89Juyr+RFwWhdjBtHHXAUrgtODYnUmbyL11X9skoh6cSV+7Tv0L8u2qtXz9tXX3zZnj99gv7jVoRb0PEOfOSgTc+voN/OkP84ei/Gw/IScuECuXDZJqcWW98gutv4bFtYfoBOPdemZm/D0z3TZbjNzC23ldt3qUsZdNZTR6CrtpS5Dt6qa3R7ZMdGoO7WRaelvNn6iEO5t4Zj6g2equ3FL32TugaviVvGa3hsF8Q7N9sgF/nbZh3PjREkHRLCR0JPlb9pQ8Pde660K++8W3YNNvTDk9EHSKLz2+01xbnGp4OmDk7Ik+vcHOW8g6bl6CsaKb4uPjQCxYV8VT7vzHVh1TETQxWacDAxcpVyxZHbaXgG1Or6OjzmJDxCIzOTo6Bvy9TBaR8VFutinRxI8eBfVwsoI62r8Q/RLcy3q3PsQFFiOuhLGgutcTn7urMN52amcwCu+Ou7Om/D6OHL6FE7WxttenYy+nC2HJIeiX/v3r0MLGUrKNJIjwfIL7dp1aEtzp6/fAm+nFSDnMLeis6BzbGPbfnFN48xpHWQX7Qnz1+0x1zOiNs/PsRWQ57NTbcXr17STtbtClthGHjm2+3lxTY7Ndo+enS33UbfXMQO6sMa6e+/bHeW5jLZJpNhgFHj3kkGmWgg1oBdnuGZCA5cn9G+2TaJdpG/dn1MOpwAVgfDw2tpK+lTnpXtCiJ3GrqWgxDbaVMi5bK9AQE8g1dgz4rW3nu3RHDV7ix1G6U+4l6CVL+XhhxIt70tU57kpCBJzOZL+Xmudnw3EIsy1ImqD+kE0QZz+1ntJJ1/0qJ2iM4fHS2zc3PhTTqEaoWeq/qAgfrZvvatyF9giS6EXAodAUdsYHFAHS1TOgsvy2dxJX6Q4fAdZ/DPwDtGRiegCZ3K4I942UYD2tBBj/gnlM1jv1QXsVZucZB9qqN/ukKmVmc6I1RY3PpnZEidfjwOHPugcByi+7p7gHam7Sz/t/8pOITVu5yl+DJl2R/lP8DkYINBfNo+xWNse+QEz0ULyG/bPPF6Mpkrbc83ZaTBouRb3uu3D16Wp40kLuWQFbf3pffb/+tu23gvffzt1X3vgu/CDkMq5EPb+bPjBcInvPwInpR1HQ+uq2RSp8fKi3UCGqRNIZS+KCgy2lJ8TgCM5M2Dbyyr4JH2waFpqmZJE3L2HeXWK1P54L96b+wKvTIIfvu1YDojvo1c7/6qYBw+CVMn+w3e66r+kzam3eq3OOPq1Yf/+Odzfc/Va0Px7HPan/e9zH/93gtVtvXk3sHO/c2jefXS5F3aJ7e88Yw+5YofrY9tbV6UXjhKUiP3sM5/He4qD+/1UPnmv8TlwS4SWZlf3rlsQavlvUcG3MWXz9XuymOxUSVVf7Me0roJLMH8uvobfPZJ+y9/+UboyvVujNSRHz2Ayr54iydD2pbfaUN++6m7UinSCXva2Xh2FkLe0cbl/JfOlev2/XoeQ7a704X1sHlh5b16ljzX/6fNp72mPad9B9XEvjTQm+BDteJJOjFT4VZfyHeefR17mAchVdaERwg837JVI8/6o9TjY0sLQy+ObRMeRJBniEsHH9z2xTyr/9f38ATwWfRunSut/lCd28oGyyz81kQU7RaRWhNlL7J1oDrzLral+rb6oDg0TydemvaQb9a7OxvPbXU8m1IH/ib6qof921904numpXvzh//Al92yR3mo7epseicBOrlsY3cXnWk33iW3+PPcIicaZAUp70wj/N88edqcFOcsfO1gVwPsYe9qO3/4/keZWLmLjFCX1Bcp7VwjK/TfuO28baeOMjfvGYZOjLlpm1ub4OI8Oo5yM4f/cznJQ3it88v1DWTPbvvoww8iZ6EQ2neQ/GqwRnvHds+qUv1v1FW86aNzEkWtONDHglymjbNtLASnjNtYe52zAQb+Z/+Dv/0jZwJLFB5YGuEgA6ASFmDnyMGwEJGtq7LjTIIBGlUHvcx9dGqiDfdDIKaB0Ut8EmgO0gGRjsRL7TWb08a3KghPgLoByZcCxnsvEWdnMF9IDSV4qp1R2b6+8fbn//xX7R/9g3/cnj5+RgPPt36sUhGu83MCRddRHoWEs1xzejGIEeaMOOnow4A+PMaobyBOx6hCiUZ7vbnT1nb2sUAQ/MKLkuJM4vcfvtdmJiBGIHGWDFUGLvf5PM4+9J5TMD87Sv0H2uzCYrZ5sXGyjz4NdeNBmJRP98j2LzcQppnouIpyovDnukFB6b+mFOpzfeNAC3g+PG7nKF0eHtwP8IPg9AyiE+8y7eMjZ5IBkDhTqEIw7p1YeOQnbTE25aGxd9qIy0BQysFEO4PIDnec2X2Rg24nFpYw7ikbYj1ZfdWOXz5to7TBCO19pVGAkj0QIa+DshxhAFlONp7t5LZnn9P4eefM4Cs0sQvqf0V7n9jSE9NtYGaxjS3fbeP3H7bRlXttmOfBqbnWB15h6yFMDU4PufBg3X7KO97ZadfANU2HmJt3+5QJYkLIp0fQJAYKcB5hUGT7GgwlD1Yehdg9K8HO7yDTzVB/Zq7PzE63dYj++NitdLbbxfUWnfCrNj5y0U6OMEDA69zK7dDE6pr7XdFeGBWvXzxpX3/9y/blV1+1V69ftq3tjZphxbW+sRUGfE+HNQwMQsO4nWm3V1YwIpbaAoryIozIARIZmQzQvuQBu0eHJ9Cts2NcQnsMo6GvAcPr1dX24NEDmD+45L110/DIvpLgYYj6qPQ7Y8VRTKmr2j7oBwSomzrQDNBpzRBXAT6jLgp2nUM6uGQwOsdcDeDqGp2dOvoVCDp5NBzcYz2M2HYFuDPSHJ05g9XDw86zdPqYfHPYH990Wp3SJvKII/q0W0c5C0uHsUaEB0xegWgHAhYW5zAmhum/9LmM6GoQu3UHfXNAAVVC2ktOkDv0FgFivlTQd4Z868UVxwognbJ94ELh5YBJZqHLhqiL+7hpbNp/ncHvqosJBO6YAyjO6Aev4xOjWd2gMSGDth/bVhoHjuRr8ERpBya/Sb/2kWx/RJspuD0UOTOMzk9Dr87a0xlQS4R13irIdf44a8pZjunQ0CfC6ug4zoKjE/ApP6W+HnTrzCsd8kcexIkhdEj/dJax50JA/tAQxiWsxW2uaCr44FVG1o8zaHBa5xTQt3cPdUrCJ4l0RtvKo6/7EETnImmk3X3v/fDMEQxxt0DbBWcXlD847Aj6RbZ9sO9rSHn2gzzpiDLjGAbWifEp+D84nHQQbbwd0+5IhDYILYzzbQxBOINQOz8/QchtxWkchyLFuxpDXuUMT/u4JA7yuYmfrp1VdOpeF3xGHMlPicWL8FnvoZNCbZSqygWapSzpUyEfBQuaK2XIgVfqCg2phNjHdB5Eyek5qGyzOPtpf/UZy5Augc7Se//DHqhD6MOLdMpVlTGfy9iVboztDL7RKI724aQljbS8iMJxAj14JoF5mc5gOh0kZYRx0YaTyGIH51R24gQDNuH20B+39lGJkj9cQlMqD27vo3Llb5UElTj39xcyDeD0M+hDXrGytNI8vNA9iNUXnOWl0uO+uTpMVd6cQS5+53Xgo4js7O20G2R/dABgX1leyaxdZ0Ird2pQotrgDPrxuXDpQMJE2stBAPtZnAjgWEfbxPgkdXdygW2l8dki/zP4Br91mygdXTo/HNSTP1zewNeA25myWeUEHVPjbEtCttCiSrhbc121feTr9v5xe7W6mdn6+7vH2RJifXM31zYy1ENxPfD05FznvYOf1/RX+pcz7eF3Krj2V2c/W7a/1S1yAY9b5rnctZu17z0Da3kXMZt6he47Y5G6AnJ0rBywS0Rp2dVgUBj1oOzE7/oHdE49QzI8e1l2HRDqO+nSfqLuQfzQNvRp35H2+S4e56bQIeCD4cHiOOn60c/KYWJ7Gc+20lGSmdnkLwxVh6qMtOiztGn/qYE4YCGvIXUnnmt/6XIkjZL/JPqD7zUWNJrt48KqI8p9vFMQ/yzbNHEkk5+OuLeyQlyBBNLZx1MPYLSPd7/TT0kn/EIcXmA/J519saunZfn9BL6uvms6YUj63p2MAqNFeq5O54j36soxmunN09/Zl5aXznhyEot4EdcW5yWPMq7yObgmf7AandqD2TVYNOZtv8K7RkIN7In3bP/Bu3aDnBVEyjk6QNeij3z8ycft29/5bXjyShubmI/ueDU8hr5z3G7fetjQCNFzF9AZF9p530i7GUT/mFluw6OzbRpdfGpmGh14PrJ9GJ18excDx+0nhV944K3KutLrnYQxRqXKIPS3hpv9W4d0xx99H7LtYSD8l0u8+cbnDKwQrGtwyjtLCL9NRO/FX5IWWs/7XhqD6XhZd/IL/XvRB2I4E0c+VMvXS1a4aiy0QNCprvHleT3Wz6vbUsdL2jKuPNL6SndJS/ExkAklg0oflIaltbSl9Ua3CK8ijc5OXtDdsaW4q9fsYhfUmQbwQerm2THK5dhqxHfPWfuRcIyOTmQwRt3T7TCd8b+xXc7nMuCRe9CMuqJ9RgorLElnhTN1G3VQt5Z00oR4hYQya/7OyiLyfBt5oa57StyzdmtluS3Mz7XNjQ3o7SCDwzqX93b3w2s3sL900N65e79NTE/Ddw/bs9X19h//w3/UnqMP2xtXt7fa6tZWe7W2nu15Dsn7w48eUsfTdvfubWBA34eoh/qu2nt3ltuj+7faw7vL7YOHd9vy3Hi7NT/d7i8vtNnp8ZwT5GQf+8AwTT6DPMnBzdCJ+rl4dsVETbg4gaeji6Hf6+DX8axT3r1zI3tIoz4oSSmrlZPiSB2JCGkT+6ntKj9wkoS2hlRvf8/AKoljV4GzjiZtB/NLnSARV+ZpAzhQEjoE7xJmdE5wKI9TDooH00ZW9NrLcrs8Q9f2h8QlDrQVHVYbBRveFWaZSQ89KaPdn/jo2MGgq+j2OknkM8UTS+6Owqs8OFC9wkkvzlqdmp7N5VY68uyCUdIFKOCwDwibfS39QLwBo5c6gROTMqikPmud0aPc6mh8chz+5IBKzfoEhWk7fQBuO+x2ZTo+JtBP57DJhUv5p6xUN3VP+qxmgpa0jxyoy0Qg2lMntjhTjqQu5KtzxfaVnu3j4WdEig7lb+UtsGRmtA1CnRxQiMzmEj/pU+DF9nSgyN/WP23BVauBnUtlHPmB6SrfXw+Fu+hI+Vm/c/WC+RmErWtv75bdffO3oStfHAp74H8n+CtvbCfzolzj+ls9tVrrbX4VKpcqr+KEjyRKwZJcxQt/cYSSl/EHwKHvLUdZkBgp0DKklUobWQ0MBXsPbvP1ucu/F9Kf8tMWqffmLQ67+ictofpM5dHVqZMFHf66dE52te933NF4dZWeZt27i5e58p58eMjzm4t0vPy1Z8HO/Z3rzXuQSU78qj9hyJ2PHdxG7GEw8MrT7POVS+mE9ZU+HCFb9Qi+TJsb+fXu4U++TJxONy2dPGksLZ8pIfc8pQSluGDl8h3/FcyGgr0SFfx53ysrkXOru8EvXRsN9u5dCDZIq44tnkr3EweFd/tdwWsRdRcflYdxqZPvqXj37JUSiJM2ta9brn98kDblw6aRRMWV/GIS+1h/lLJROLN6z3Tkl7OayF9aju2E3NFHIE3J64TFQtWR5bcFE/UhTccrAabkEXxRuS/9qF9aRnSHwFZwGsdtyVLP1K1wbVD2mp9tKY2oi2jbCZsrzsw3GODuO+NG/yR+7A3rIIzGh77VXZKm961sFPKXmIBZX1S29Ds+jS2ZiTUgzjTKtv2DfWLLs+pAdfm27Sav0HfiFj476CwGebP6hFv52HfkpfEJUm7Zg5c5eF/byz3vRyfcTtiJGvDpEewZ3ivv5NnuQqBf7+j4CNmx0N578AHydywrIl3dd//OPfJ162BsDC7pa4r8HHjwYGAn/L734L1MCNdvvb21l8kHDvi4I4oDydrbblmk/Wy/vHXrViZtfPP4advcJP17d9vi0iIybqq5y0uHO3XMDKpTpv4kz41RTmZnFcofQjc45vehkznRU7RvlYPqdUfgU1k+8L/59/+9H1nwOUqNCqovVeYUSo5wKGitmE45FUb3tJ6cQJhR4N72BgrcKl0FQr+WECEJlYceYTor1sZ3z/w6LEljXY8UjOYaoQnhFhlJeDA5fvvdRhuZnG7DGHnOCt8/aO2f/PGP209/8is60HSbmZxp8zNz2WogM4hRRnLw4tAIBth5tlKR6J0ZqMJ5DmFdw5yPz66z7/4pAt+SI2BGJuIYcEmoirEN4Uzq6fGxdv82xoxM3s5Nejt69pCmeqOUpfvp2x8/RKlcScPpdBudXaJnq+DQmHY40lFQrnQT+xfl52AR+ScwHe2dUKZbNkxghHvY5WDqMjYy1gZJ4nY9aCXtEhidCSQBwD7b5PRUZmCqrIC6MBMPxErHpM2ctT+AQazidnZ03C4PTlv/OYQxNtOmFlfaOJed4XhtrV28et5Gj3fb6cbrdopCOmIb0oHp9fwrQqMrZgWI+0e5Lc/1wDBG4US7HqGeEPfA9ELrmybflYdt/OG32ujKgza8eKdN3H7QRpfvtqH5pXZDh7qkQ0tXLvE93d9rF8eH7Qhl3udxiHdheqatvVoDNyhhKt/OhtZxugd8EO754V67hv5keV6uDBG7Vxixw6MDdKpNFFMYJ0zT5TIjQ9ZhB4axRvueQpco79drbWjirA2N0m7Q7ybK5U9//vM2S90ONrbaxsvn7Z//2Z+2v/zFT9rm/g5t4DYlzvA5znLSc9rtgDQ64n/3B99rt1eWuG61ldt32uz8QvPcBRml+19uoli+fL3elhbmMisrTBR6l4FJnwNYHCrBKsZr62vt/v27mSU1BiNzZk+3ZErCs590wkbGrNEWBya0JyPwu4eZ6eD32f6koh1GEeZeDF4GNIKS5aiyeHL7HBVYld4IArqjyraMRSbpLPDHT1+1l682qP9hBkTWNjYzo9xlv840Oz7T0YWhKw32DWKQ1axy+5az0XX0q1y7fZIDNw8eYdxNyiMQonQGlWmNCs8sUDBJIwo6FWwZm/iS9cngvOxz4sR7FC3qp2FRM0npZtTFgZ7MphcH4L0UTrsjnIe2c9mzyoiHnjkDeHzcAQ44EnE1VMWFfEIDWCFsWmfxKXRcwXEAPbrFijCWol6OBu8RzMClESEv8rcwZBUAca23Tn757jb0b33lu6AwRvw+xqaDLC6Fy97f4NF3Mv5axu72RIeZqedotQOc7uWtcXYMrk64HCTwIF4FwbFOLLq1zjQHExS2fIKGMGigvXNoaGxqvs3M32pr2wf0IXjK2CwRxtrY5Hy7wZjymptf5j7cdg9PaGOM9iP6qSti7rzXbiMQHQDS4XlxjXHDddE32qYWltvEzCI8YxRswzvosS4Flv6cgedhvTtbm+1GIxw06qSVD+vsV3ERdyr7peTrgLsCz7Y7bSW6wXmMWp5DC7Rv6IL3ccgTpZz3tndaCVIYQPBPw3drJpKj4Sp4KhCRW+ZJWhUuU+Qdl8VIW53hZzB/L0NHi5bv4ECMJJ67YAp/S1slK1XqXOqnsacDHDh65QmzcQqOUg4txxU39v/gQRz0Ci/HuwcwOvuef3wQluzXD6/xWbgNpnXGf+fst6+5Ok/YTul/zvwVH9KpTtkZ5Ilxsp0QOPFe2/KMxBCHy4bn2ddm4OEeIKgjSceIK95UIFXMBFY6pyCe7bN97S48T+eg/cq6297m7cHJzpqIk9R68mffACT6qAaMyiPfgcXlkDpWlO+uohNWFd87995rW1uuzKLP7p+k3+5s79GfR8OXvXTqv3y51l69eN1erW239W2d+m7Fc5Btd9yi5Aye7+CYhybJ/8+Q2a7GQ7WmL12AE3i6vI8+J82epn/VQVSZCU97SKNpz9x9Vc80a+/d2zY2H4lDPh464S3VySV/ci90v2ms2KZRtqEJDcrwPHBuu4oj08sX/d4NEOnMEPfCaJvLe2O0EPzeORulu75LV0ZRD2Qt0MK/iE/fNJ5lO6gpiHFqkYc0YTr5nFzX5xoItX7SrP2w2t7DFh3om5tbSNnKHvGgXuOAj85LB0mFRziFSd3PQSnlQGCgnqYxjvqsfafyL/p1UNsZV/L6DARbSLBsbyyHvj+7ATEda8pDtwM0L8uQZjU+vv3tb8ehdQDfF7+hZRLbd9WnuFFWOeSz5/nwaHv/ww+jfCv/lKue3eJSYR1OwQHvaga1beqAdG/mMPmIL8tX91rAEHBgVDg1VGxzDy3/4IMP8mz51sMyak/vqps6vX1KvuU2da4KdYD7FB3fmT/Pnz9ur14+abs7a2DoMqvDrq/H4PVLbRZcj0/Pt74h2uFmsE3NrcR48gwcB6Brf//D9tzznZD5DsC4CjErGSkzdCmt0XbSnLRh+6fNbJHw8gZ+RqLnaBh3Qbo1Tp65xE0XlLMdn+6+afQWjRh4m9/w0R4v9dnvpvPeXYlPXO/5ziWsptOB6z1xiRNHIFcNJsVtGziVq+FRPHeH3SZb8xc2wPGbbalxXKsNi39rIGcLI3Djs7Pa8tvnMXgs947+pU95uXk48CDOpEONUgd5NZ7VVXVUSn9+GyJfZ0k7296BIfUR6cIVH7aDgwPm7b7kQJx+Gnnbw0N0Lu7SoPqm50i5p60TRZykMQzRD/Zdxdk/PeGq5L1259Zyu7uyHCMXhhyd8JrLM83cmnNm8VYbn19p/8kf/2n7+vVm++zrF+3Tn3/V/uKnn7VPf/Vl++bZ8+g+WdnYm813eLCLIT6FHo/OQn92NfPV+XFbnJ5syzNT7fbCbCbfzKFXToygdw2g0w31Z/WmTn4P1r3CljrCWHYQeBmZ4fkBtsmBBjn4s9+FJmgz+4zfwqP5k48r64rflOHvbE77vnqD/U69RjtRfqdzOXfyUM9zdfABOD6/wCbtOV3kRNKbAyiuJsxMUWkqfHSozeZ8gWl0n5YtVEO74lOZQTvZvkJne2UVW6i41wP4adnyFr+kHr3Lto3OSh92ZZt79ss+lIsOiEszw7QVESNPrZczPnXuh4bPLzLwLg/LCkPksLB4/oLvfBaP8kq34/MuTsWhju2yT+TP0AVtQqbhFfI7nRXaRur9Hd1L505AkhYy0cvZkfRnt8pwECQDzdDiIe8zQ5/+Yd8UZ/IYt4n0nXpCZkRCHyJfXLsa2gEU8x+Fv0prcejwTZ+GuuHCwmK7c+dO9Wt5BVcG67gb3/LVJTMoRN3FkXVTr7fNHDwyRK6SJjKHYLuIG4Pv7WfirvvtZf3No+N3737rvnfvLVcY3/3effvNd3XlU+9Zaiwe6G/vwqIsq7YR2l/Ppwvdb2nZu3AY5G/RS97kycVfxSnZ5iWtyp+VgV1dTSOG/LMkBwTsHdKuvNg8Enr3+v0WH1WecYvPv/s+8YWtV8678X8T129hVAeDYnpOuLI1K219q7K6dAbfW7ffzNPwbrnvvjf85u+ubOvnnyG/e3Wocqp9Ahz/dfkDfFKU7cQz7xKXvp87fKNyrnR1q/ze5ElIOu7yFPWtJCWRV6WuHH4tvEnfgzo/u/pW/IKH58oowTb2d6J3WXSBaAU//1TdoMtyLhe86rTe/d21W9oQOvZeZZtNjx7TZuaZ1zxb9ttCjZ929s9vvXcFctVFWjLYFspuJwtmUKjX7raFQVjkgerh8kmDZXuQ7RT81BV+6ob6XJ3cWbqHCfVaVmTljWVqh9mHDELrs3rJm3YXP726qxfkXULRBpm9jcuzcMqfCm9lM/g9/o8eH/YuDJ1+4zufLcdv8i/zS52NS0jbhF64YG3hfcCmT8jB181MoNoK39SHo85ves8n1DYgVWwAg/qX9dHGff3qVfTv27dWsIknwVutBnASeOxcqvX8xXPsOPQcYKxVCGPAg95FntGPedZG23HmP/nWLg2jsVW1sdQT1Ks9GylbHiP/BV6576qDEeTDzvYGcBzF7h0cdOXYFDQwHn+NcDnJza0XlT/a2MquO3duJY+tja32+Nkz5MRJ+/CDR9R7EH5bctjZAJk4AhyLi8uZyL6+vhb86V9Xjm9hy2pfi7uyw27goTW730kHC0vgZnrOmf3/yo/MWQRpzKks2rBjGEcqkiotXiLn9JSMEMruG3/C5TKEzgE2PjGTwYAhlEFnBVNeFNIoTghRD2IN05fIrjX6IDy/gSxbxA6kIaRA8fChPhQNZ6j+6ouv2n/2n/5xe/rkOcifzoGC01PjpL+IsaVz0uWM7lVMzbNEkhYEwVPpwEcHRzH+PDD3/Kq/bWHsH56hhEiUCPObviEa8Aw4FMoqM9Tn5qpNqHQB7wiIV8lwmxIVNWemZFkjjTlIJe/fXWhj0LMzbMcWV9roykq7hKAuIZhrDM1+8onSDEw3CH21qUvinhwct6tTlB6d5hcSnMqFS2EgRBRhHbeXZygr1M9tjQboJCcoozkgQwevM78oQ+PGTqkCpoE51NtyxVEqlzLacexUKmm8aIPOyF2YbzeOBKHoH2+ut4YCPXx20vrpTPsQtMp7Tm9XIUPxvKSJhN9RyhEYGAW3YxVYymuz5DW10AYW7raxWx+04aWHbWD2drtxwGNkug2MTBF/NJ36HGK/3kXxR6k82N5uVxia1yeHrZ+21Mk/rsIFLWmm/8k//bO2vbHRPnj0KLO+HBgaklagxX7VbtLY9jzISagnDJ5rm/bf2t1oiys6qJ+33b3H0PVmu2pb4EYFG7zfXLRDlO0Xr9baq9VdGME5tDHZtnfPiL/Vvnz6dduj4+4c7LRTOqV4v3AGO+VpaHso80cfftwOXQo0Od5+8FvfbWPg0z4kA9/dP2qvX6+1x99oQL9Kx3QZ7MKs+08f8RulkPaIbAD2cQyTGlCzva7bCgYTFkkcWq7W0IgogVSKoH1G5ikD0GB0lF7F27xjRMrk7FXEt+Mb115Ws9JKcNSgFQyD33H4xwGioJKZ8wzRUEKE1tTsQnu5upYZV/0wspwSLqukz7i35jBCakTmnNUJtQrgGrizTyn0J1uVYR/BqOyjntAOUWOwOTveMSW3QqiZNdbTUAamM2tU8BF60IczlnUI+LubIaGAM4VMT55jX5B5e0XIUUfrKm+7AV9xkPDnYMfc7BRKNvk6m5+75x7E2IK+VVi9slybtObjXcVdoaMgUbDaFraPg44OYthGXvIxATJO2gTeokHk7GyNJgdjZMgKEJe2l3OAPq4gyOyqy7a9d0BZV5k95MHGqmOZoUTWGl8KEw9NXL51OzPilJ+qdPKEK/Dj4XaOWkckA6eH+Lqsy1m94s5BTuW1PDCz9kcw4G+91y77oMOh8Ta1cKdNzS9nD+c+eFP/iIejTfINRWZqLts+jE8vtrHp+TY1t9xueO9s/nsPHrUZ0g2MTraFlTvtmvLOwN8ltHUNXO5DNzu3mK1bXFXmFmwDN+fgZh9+qBF5AlAOMJaDsWtk6ZkqRgnMDHLv1s0QsuFX4vm+FOOSL6WQOLgjP5ROXH0ESqFd6qXsoW9nFQ1pxKK0I982/xhytichCqg49nsvf587J1IpqMLgf0LEH+0XRZNLuujS1p3844RyNoY0TRpw1dGR8aRt6e1SA5Df9gudLkSNAuf74ImydBJ5BkmMPfL0m/VTcbK8wNArX5lpHvKN1IPnKFg6mZAVGYjkt3mZzzKy7QBeWAoFvIeyndFrX802XtC18DlLxa15nG2wA80rO1S+JdBJeIV4BoTQsDSvQ3d5ZRkj3RkILj+kTPqGWyLMzMxGJxG/VAhc9LV7rg4jb/uKDgkHv9Usvvdb3297hydtfWsHPn5M33LrM+s72J69WOX3SZz3GyhXLrH8nd/5g7bG8+rGNn3OVSk63SaRI85whB7PXS2j4nTT5heWxQ59+JjfDvaI+6u2ML+Ua99VS0AhP7Zyt2/dCi1keyBIR1kdFIjk0KeoAvs8819d/PZ9HDE8W+fE4W3oALypi3hYlbxcQ0F+17VntSE5OMNY3kRKacpBJGHq2swo0pbyRsXWtrB88wJb4bXCotKpTqESeWtpARzMlc4FHG+NjCo3BoL5cDkgp8EiTDodw5v5k9/pHLJNVULLSa7uc93m4QeffPLtOHecmSLfNfvv06bf+s6326tXr8N73YZMZX8OGSI/1TnXKfXWTcXaLRuUicEJ/ETeu7i4kAPhC/6ryBrhdzDJgQP5sHi0HtK8+2M7O0uZbzuUHFGmXOfgsK0MTIpr2it9r7VHDx+0999/lLwCkO3HJQ04MK6zJy1MHsO0ywfElTc4+ORrHSqeTaRBMr+wFPh1misS5V1TyBdnA1vPDNgQXyfwHHWwDwl/7csOHyK/O7dvZSmyNOAMqtCJgCJrXX04Qj2zNyqFj0Mjs8jX1VeP297OWnvx7JvmUM/U9Chy5Lh98eVX7ZunT+D/Y/SPhi6wH1niHutOgFBXvHv3HrqR53pgUA2DM2B3IM52K/ms8agzp+SpwcEgf0fOQh85n4Y2MBj/3eBWcnklCuED4lgcWSnjdjzPKNGXoMuigXLApH/w0X4p/fPRhIlvIDezSgi8PV6Z2XbA3TmspD+vzIAjTuR990d8Vzh5BoLPBV8Pzh68eW8hFCxNlaNXXE6gh3hu0tsBK8vze+78tv97T568c+a59CAdmal6nM/2Lc/jkXfanz2YbnrWLSy1wIofmc624WXkiXWxji57t37OxLPcOPpIYzvJT81bZ6v6qRNGbqAnV9POYJfNz06S3kP3sT/QiWLoogPce/hhm5hfbH/xk5+1Nfgzykj71dfftC+x6/7pn/+k/ezzL9uL1xvt2bNX0Xfe//AD7LJj+udsm4aeltEVbsF/3n/vbru/spTzAdTVpilnyYP0sFfHhvrbLL8nRvuzDawDku657zY4WVlLvvZr89TOkT8u0s/kS9qqzt633eWB8tbuYP/ic5KKPAA64y5OZN3q/cqicvbb32krEKPtbBvnbpvzLN4Ojve5AwtxXHmuY18+I41pN9un1V/sF6Z31rqr1uXVto+0JW1I/uV85YI3SEy2lTAlIQ9UpeoTOnwrZ3xOv+jxdyNqU45PzbR5bNjJ6bk4Fu7evc/vJfS0BfQ1+P/8QviM5WdmcK9eTpLLpJz0a8uTVtR5i085wSmOEni3+oo0ZP+0HxiESujEs20hv4tjiLqpU1ygzzjxsNv+wLayvmfkbT6uICRyaNK7PNFV0K6+sZ7L0P7y0mJNbCB96F6dnHvaGVhdlSO8Xratq2L24XGu6rBenqFh24tXV7XW3s0OstBG2iPg3rTyAvtn+U6KX8Xeox3jAKR/ly5X72wLaUx+7fvusn4dfrpQPKTu3dWF8DNpkzItr+ioeITffjON99DLb7zrro5/KjvkBeqDwhteRIvFpuzoqEvjvfvLu2SbfMg9z3nvs6jspQmtS58QteW4vaKJI2+pj/p32adqeT09myz8/TbPt/l1vP4tXPXcvYvtSKj2EZCC8a++KC/5yf97jlvfcZm3nLzaibLy7i1Oq88ZKi/fGbrvf9W7d8Nv/jbkHVeHe2WOfcW8ulDPpi354xwH8WiQh/nN99KzTsyK/5bW3pRqOur2m3RoKJ6SnHq4NdWblL+RpvtWV+GFZzMgFC67di18JjXPXX0FO7ErSfpLiqAOBSPPvTL93zK69vWyT4Rfpm9oJVOu+fNne1pOyiKu36rcys/Qfa/3b3Ft+vzva0q2XaRV9er4EODpGRDyK3nb74XFspUZ4QnwdoM6hoe8O9FNn4LyRH1UfUA7OfCCZ8vyOVVOHfV/+b7KsD4JiV+2RnhCDx/Gs+25FT1z1Tvy4bt3scjjmzYJjXB3MDPb9fZoXV9xd2hv4lt/voU/iAd4h/wjerVZEEf+H7nqgBm/xXjyA+xz+awv6TPqweLaSY7akE4YEUd+dYKqJOeElhPkijbD69evYj/qJ56cRI+Cl7g7wtNnTyl/qO24Ko2yd3d2snuIcndudibb1Wnr6FeyjgvIPCceyW3kee48s3+wB16uIgv0SXl2knhTtzhEhz463ENOj8C7L9GptaeH4fXYtdiBDi6oIx9gjzpQrdypCdQX0R/U/z//4ovg5+HD+9HNnBjh1vXazdr08ix9aBvYHTr8nawhbo2jv0c72InlsZ2osysUw7ehL3fVoDHawL//3/9Xf3R2fBgitJGdAQSkvYg0qkRMCzl6roGiIyz7HBFfQnPkxb3qdfTZCM6sy1JTGmsQIE0zaD6Up/LvYIGzMXTmpMtIZFnLKDHrWOA9BO+hjV/+6hftqy9/1RZmp9rv/d73MQYfgOjWNjZfYUAdt1mUPI0hDQoHIlSEbABHhVSsdEDIgMPehkbbhrP0DhHimW2s09dRHBpsbDRGnyM4i5R1//YKZU63CYhYZSsdhdqpPHgQhCM0zry6PDtBwUWRnptpcyi0QyhJwyhJF9SPamUrmisI9RRF55xGOny12vpQUHT0O6tdYtIhf0n96RrA7n6mKmmyBkqkXB1eOdjBi/rZAdyL0P4Q5yoxXQVwjeF5Qll7tKUKlrAO8l7LzNGpfhp9eG6u9U9NNJd17Lx62dB42/DFURu+Pm8jSAQdFafHZ20c4Idd2tNzLOqwPRcicIFZ1851NNEZJu7cb6N3HrWx2x+04fl7rW98saGKtktFMnVxVOr6/LrtrK+33XWMdTrE5fY+OIe2qLdbeYwDk4zhaG+zjcHkTvb3KKmvff71k7a5td2++1vfjUFju8pUdB64fD6zNmEg0t81RGobO5v/i69/0bb2n1FtjPe2jXF62m6GoAW+PX211n755fO2uXvaDk9p0z73ZF8EkVN0QnKgg+5DRztHB+0oDserNj851T65/7Ddu3sHhXG+3bu13O7fwoCmna5o/0f372YE7eXLl21ra6utra1lj2lxaT088NVzJHRmaRjpWNPosD4KYZ3vU7MYeeO15Oj68hwaw1AirgaAwkDGb4M7a0i6dmSw2ydSOpAZ61ESNzJSQ5Qy+ipf008VN4YS+rJXBxxgqLSpgnoQ43wM+lew2Kd0kChYpHf3eneGbpYJnZ5nr3j3jNdx62zyfeq0BY2/gNlu7e1mjzNnL+mIkcHu8E3eoAG8gNG2srTQpqZr1Nr9MdNXYAEyO4O4ibJvnbm7NEveFCcTVxRycGG/tO75A9YSSqVox3FKP5JBi1Pr7Sis36BoyqbvDSlwXZKqcaWjz0FOjEX3znVUHWNSgZFZduIGYaBi74CDgz7C4KxojRlnOYv/MkxqNUH2/gRWjbEIZdpdPABSBJq81boapqYceCih73Y6brnjXrrHziimb7stF8nD2H3u90wP6GDXAYFzZ5FhCNL2zrh0eb/qjLxPYZwtgkijEeHp7TrUNKIkIQ/N7sO4P70Ad0MT7eAEhaQ5g3+cvnDTTq8GgKFlG56bgdE4QZ++2mirnmlCL2hD41wO7E2144urrPJweyC3QXFw9QIeMDIxSRTixEh1FvR5thba3KkDalySdrS/2Qb7MIJOoZu9bfqCgx/OVi6FwPaVliWR4ND/es++z/dEKWVG2ukUmy5ADrS1hgVyDF7SD14WlpbSFhqiUXaIYztGgTJDX5gff2XIUqK0JsH2vkmrBV+1a+CzvLfQVX+3T9omwOBV9Gq7Vjz/t687w8P4UZiSptrOfqAiaVDpMI7KjMmlSfmh258YtxQ2Yaq8pQHj22ekYeW7ioyz5g0+Z1ZD+EFtj6cRHGOAjincBt+JY+GQxmuQaxK6OkpfVSmxHBUutwfZQ9ZkWxrKjb5A/nEqCx/tUM/ILuhRhcjDm5VblED/cjaHyrG1cHkncv7MNhrCGL/J3vlbO4ft9epWVqG4d/jaxm774qvn3Pfa9s4R/NIZNM5Cdp99t8W6QDE7RT4i3ydn2i8/+6L6GOnPzq7ad7/7/Uxc2NzaRa6oaLrs3q2NblHf6+gUgIvOcYFROt4ePXwIfNdtA1q+Bt3KaDH1wx/8IArZ69er4EX4++MciEZLX8x5FuQfGpJC+B0DhV/qUH7rlGYwxHPxcZVY96i00Z0RI21JizoRPv74Q9qevgU/cjBMXjlCn5tC5guX2ZqnNKPC7iHwaRfyiMKt8juPXEcuW08d8upy6iNOspggvodPERFaVIYNtgfvvYdiPBeeb1DRdPLF+48eho+q/Fq21XXVpIqvjvoMblKfrk89evRh8nG7vBMPTuebDkhpOs449TkujSgdPrPgIDLBPLikyxoUlzeWMS6+1A2VoTqit5Bh0qw4sLsaxwEv+9vW5nal5dIg/PjDD6PIu7pI4O3jzgy9e/du+9BZ+vShw8OTNJ8Kto4ky7Hn69R3Jq18WV3to0++3X7vD/565J8zp5XtY8gWRE4tYyZe+pdIgj9qULmlo31M/U85LT/84e/8EDmNwr+x0etP6qTj7Vvk78B/bU3hwLmD9MO8/1aMktXXr2OMpc+Ba7deEreW7cDgGZcrY075PTHhDHNguTptM+MYD+hBj7/+Bhl6FYfx3NwyddAxf96WFhaBDfmAIeRAufq9upB7jzqZB5KKzqbx4gxoB5s7PpNt8EgrPPJp5ZSO7mnozBDHaii/uOhvXvaaLvjcOblAZL1L96I9893+BQ/mt3goByvGD5FsP8zM6AvyZNvB+IErf+ZTDinz09g0nvUwT8s1ujSjc1w6kTdL36Ftcgje3wmdXDI/dQj7r/nJR+2v5mXodLY4C4S/V7b6vitPwu8tlzKFNA5W6CVbyJCn+boi0GXpBw7SyrvITz3GvqseIAJ8dja2/VVdJ3UjbWQN97ezxdC95GE8y1smx4bTR/rRb+RPOtY//PD9nG905+H7bQW9+eK6v61t77X/5I/+y/blN8/bP/vzn7Qf/+Qv29dPnrbPv/yqnZHPAf35AnqZnHA23Vi7fWsee+eI3yPtzq3F9vGDe20BvudBurPoo2PgYQJack9e+5LnBgiHND+WCSG1laz4Ld5G4D91W+sl7elwz9Yz4ILqZMWDA5hZBg/OTqO/XZGPTn94aa9ddVBkCzbkrDwkNiGwOTlOGex2MuItMpOyHfDOb65s80QZbjFRk82cfFPnkMWhD1xert52X96851JvrUFZWhk4bHfr9Fa/8Z6m4vJ3Ub1BWRV70vdEsv6J7DP0T3bJM3JJnRL9fnPbLQI8OP4MmCl72MOzJ0LHtHL6qnCqA7uFoyuL1F8dDHD2u5Ne3J7AQdRuNr/6hrQ1Pe2ZQiPhja6C045RRgjfkHUlb1eiG6xjHEbqRNCmPF/erQ4nv9Jh4uzXU3jqIbblCXTumSHyIGWENqJYcKWz2z54PokrhsWb7XuNbSz+PVdEfp6tTNGFXema1dPQmSvnp6nf/Nx8/Aru16yuI/7s39bJejqoKn0oc6yztGSQxrRX7LsZUMoAhTa+qwmqTf1tHdXbjGewX3f9/jevvyooC2yfuksnRRvyvC7Nu+kt06ve1beklxaKukJLRU+GXn7yTWAMbyBal2f+uMch2bv42kvXozlh6r31f+/CYFCHcrDXPAObeeR78WafhW8Aeuy+J49eWd31/23vzXotS9LzvDjzuM8855xZWUNXV1d3dbNJUZYgiZItmyItC74x4GsDBgwD/gE2CP8FX/nCgCTIurANyIYkwwZEySRlNkWT6maPNeZ85mGfeR78PG/slZlsyT/AQMXJlXvvtWLF8MU3xxcROhtf389bVv3Wc961d363H/X3G3iZ/P76068aDny+XY7J8qWn9IF7ti/y45fz8Zk8ne+/nH45b5P+v/Lyf5ymtq/T1NpTxi4TE/7qPNN5m7518rjKsZO7jmO3TlrzqFdTbudpA4MmNb/f3E8u3qnf0qw//8rrvCn3rcvkE8Hq20AnBYQ3ed/3zOeV8fGmOb1l/j+fXv9O2Vzk1Q0S3pfbnTL4Xx+K49SkjEsa4nsVDtKQea1J3pluJEun/amn3nrzKW98Aw/LzYG+3IjTn8vydPBrA2WFHLQk32tKs5VuY66M0OdqecpVfRW+40R/45OQ/tQxG5o3v3WKFymL717CshmHy/S90rX3wuPMZzs6dOPKmejOwsH3aJyf4kr97PiUeOR326JDWXllspx6dQDhB9+rDENGw2f1Mwlf9XptbS/7bCvVp9RL9FM42eq5fvr/tEMMSjXARLgk+AJYxpbmu/xS3rq5sVVevXoVn5O7vWiXuLOGssBAGh3iTg60d7Zy8O/Gxsbr9qonJSiLNjtJY/8Met7fN2gCnRa0cWJggPbbNfVcAw5Qzhn+S/pmW5Bf2Kjd3dznfXUJ5fXzZy+Q68hA5Jh7+9tWzyKdwP54+vRZ+RK7R1l27+7t2GVG9bvrgO3R5+tkRXX4q7sg306wMdAjtJW1L0eQq+KIuODOGCb1EWWRtjSjXXr+q//0r/0O/cqBBO61KcBFhiiTMAYHQSHlTIhLflV2+uOsNcIXhg/S9TDgjYBxUBwsD44yCt6IJCBGQ0VAv+p4NOpM4hBpFJogBINgNLvG2dU1xsfZYZmeHMNgeVTu3Z/CQHSf7+Fy5/5ieee9+2VsYqzsoUS2d3dKa3QIoID8EIoDn/2mKFPFQWeO+2OpdLqFj4f0tvePsm+lRulgr+2qyKjCOD81XoZBqiAp5XhAkwQlgk4i9C3fWROjutx+5s6t2XLnzu3SxYDoNHMwb1AcT9fXy8EXL8r+i1fljEG92vGQ3e0yyoCrFPRCVO4fLOxoUuAX4wekk9A0nEDhDiLSDpBJRaKXMQJYmQGXZe3uu8/9eg58vURR675AoQTBNK5OUZr6dbqgiPbQLlWo/Y3NcrS8UkZOjssIiCIyX994ZgKKPON7CJG4HNM9QdFUywUIew0udI9Plp6ZW6V1/3EZv/9eGbr3bumZv5vte4z2vrkC/iDZyV679BUMjLO6RPkGZdl9NN1K5+J4ByOX/qjPAN9TiMvtAcSFHvCCAuAB9JOHRkq+BIYff/LdLBGXiwkfFadrcMmI5panbYOfHvahAv6vf/ivysIdjIJJD/48ClG/erVevnq1Wp693C8rG5TfO02/JsrJmc6kARhJd1nbOCzbO4fl+fNXZXBorMyMTZVvY0D/pe//almYmUHZGy1DEInGjazuhPqWId5+YCPOra2tR1FTGVRRn4LJ6GxxlnZqchxjZDT3FLzOKsr4jY5xX2OZxej4MKWqGI5Eaa6HugAgQKKxbRSNRv8pY6aCbCRrk7KlE3ihMa5BWp0fPOefTFhhItPXse6WFpXRX6MQn+a3+9Mb2e6BXwoSGagOI+lJ5zdZQuMbnT1TjTa3DSrC7vueQz/B1ew7CX3r8Eh0LnVK37bNMpyhHB0aKUvzC2UKePb03gCvagj5Xd4gDabtvmn/TXxYVhQTrtqXvlwyaK8ouMBW/lOFTOdd+Il9cSuGqjzW/B6MI4xHMNI01LIfKuUZjdY4+qtD1M+6lD7KrUVaD381Qgla47I6bkeYKnyalPakH3WMpGUNyDh2yC8+tzAGnKH1mfu52hedjzoLPGPE6Hw5ZQ7d5M/lWs50K0TknYn0l+fy28NZBoaGqRM6oS06T91j1a0V5OcRGOSxXpeXSYjZGw76HZuaK62JmdIz2CoDbtnTSzk68fuGytTsYiZL3Xd8YHi0TM7M5RBx9yJ3m7Vzty+BWw3Rl9HWOLASn0YSIdbbRzk9Q9Rru9yvfwoeqcHnYXbgHvg2hlF/cbpTjva3KeUSPD8E/4GZPFD+F1yqY6uC0iimjaMlOE452RMwV40kD04A/Wq0X3JPJ/5NDFnh5uGrOjYdY6OEE/lP2ZlwdkyDi9KYYyYfdhw6OEaKouXAk5p7Jr9XI6AnuKSxEgdj+lHlay/0SKtzTweRioVj5LtNmfIJnwevkGEqDSafhs5pV5QdriZ6wqfSsDAy5R6VxnHcKdcU3sxv5ZkGa1OvbbYuJ6rsn23S4DayQjhbQv3kG+8oYzXUlPdiqpWp5Gp0CG+3lJJdWVYvCtBAx1FlEk+tUzx2zNzfXqVEB7uHBJ6cuG/wOTL+oGxsek7KAYqXh0yflz3kwxr3dvdQmpDrHoTbGp+Bl2/G4c9rwE0I6zQZpjwPzT3LxPrF2WUZR54tLd4qXz1/Xo75rSP/Bi3v3p2HMTrd59G+JAoFmTPjFjOMhZHhNJi+XcXhMTcznb0WXenmgf5OyvfTHena/R+dkHOCTnxTrjXJLueTq0JN+AozJ207zj7GRr4gDZhTmaLM+eY3Psx4emiVuGEZjqF7Y+vo1+mh/FBu3Lt3t/zt3/pbcbTqJHY1hfx76dZSeffdd8OrHQPrESdckdE4aCYm6laJ4pZjVQ89ZHwArpNlM7PzOQDTLRpU2DNZQz51Rh1w4qH33XZJfBF/Ldu2WpdORCO65UtGwYxCi0a7VodpPZjRQ15tg2fZyK+cfBJn33n8Tpw/bWAsTYb+gYNbNCiDlEvqaT1d7uk5UXa2kbvqNI4/cJEGTfVciL6MoXCIAxT43L19qzy4d6dsrq9lslv8VMZ/73vfy0HV6sQvXy6HRnWw3iH/u+8+znk8bQ/DhXeoC8tfvvsr34dXXpeVtdXI8POzE/SK6fLhB+9l3J2o0OBypVULHfNv/dZ/WB49fkyfV4vnvqgTCU9XJziRap+dNJA/uVLm137t18sUY7W5uRGdx5UNH374Dfpd9xO1DoMM4kjDUPB8qemp6eQ1Ski67YNPtbg3M7eADBmFH4Ln8NIvPv9pGR3RwYz+vLURJ9pAf08CEm7o9xnlTrWGy9nhftlcfZVztG5o79bWeh0DxisOBXDC8Rde4aHB9arT1iAa5a57nbq9TOXTr1OHVsTR+il/pVd8Oo7+lr9ExlLuLyflvvXmYqzVk9QlkqjG9xtnfqUFyzQv98jn6sqGF3vJU6NbJR+N69QvTTd6iA5MHcTiefIkdfKTzONVn9dJaGlDm0QcFy6WRaaOSOu0n/aol9gGHRcNbNSH6vNKB9K4bbCD4lbozeCAXbcwcyXhcejPKxOYb8k6+27Vlu2H+Cb9pm/ksw8DyAjPN1qYmynvvfOofPtbH5a7d+/kHI0f/MmflN/9gx+UH/zpT8o/+sf/Rxz9P/30c/iGBz1PlOWV1fTDtt6+tcA4XpWZqbHy+NHtcntpEh68UCZbg2Uavfj2/DR99Qwi8A79W7tGODs2V0YB0k/5jZEz/vUP9iMfPIegHd3JrQ7dXlJ4mc8gIx0GboMoTQs3acLAFB3ACYIABhW3qmxuxkr6p+bX4+zkwQS6o3sD64iRvnyv6oq+Q276Wcf8JuVahpPY3dgTVWYbdNKJ3CSXsrO5HM84eLQT+R384Z56jmW+uapOEfykT81989sGU+iiud+5hKG4JP9z8gMJjR7flcs9790z2W0hPbvH4BPHXn5pn+R/TjqLg1ub28HZDfiPsFQGyCfkR00QhfAz+eGWCdZ7585d+u/EEuXBd6VNV7Cqo9YIUuFZJwyDibQ50fMVFNkywW3lrq4vEuVPA9P/ONERquKyOrX7/qvfZWsxYC0uuCJpeHi8LCwslqUl7FrG0MMYs8c/stq+3717H344X27duptxVQ75rhPE0kv4DfUpo/b39yqOUbGrBxpe4kSCMFFOm0bQn22XTi/Py5CP2CZhat9Mvpex5J6pjuW/md6+79j4Xsbe3/ylDK7c6+RtvjfP6r18vH7f1OTz8n5zNeX5vQ7Jm7LfrqvJ46j7OPZX5/KGb5g/fEteAA5kzMGBOuHiRFilHeWjsFbu6yaQLlJOyqasjix/Xb508vr7m/u58ox7lBEYQFf5/KXrTX6+85f+knxm23zG7SSfpbyMV4Vtnvvrrc+3r8CmU+bbqXnWfH87vX4/f2+SsDWJA9bt++KntNDUU+VktVHFWcsRptodya/tw7309s9Xm9S0qUn+rA7hzo060injl9Ofg2fnsgPyUZ4mT21zvvK8U5rvcZmsx/fSV9/z00RfvCrf8zvl88eIpEwz+17km3WgW1S6rfdr26zD8oRV/eb/PmtSSu3kbdr/Nk5bo4Ja/d161XmaACzLqWU5DtW+MjhDfBbvLUycdrJeX2xtN8CQn+U17bwa+KkvQh+jdFMDo/hkbIWd4yFvkX7so3VWW7CuGpIPWbb4mzaKr+lL7av37Lv9iUz1xTxGP+Id0xu+V+/Znsi+t/Sn11fnr8Kn0q0THK5cMDp+GB3StitDxEuHSLvKYAXfic2OfNe/Ufm+46yPyZVUBlwZ9EoeLnFf+IlUwsAgl/V1Hfl2yIarQ1Q9Xv0yO1vQD+Ho/S++/Aq7cSP8W/i6u4zBBPrkDvZ30NmPskVxtsaEL8VXx/cL3vXsR4Nx9DMZYX+KnjM7v0QbsVeoY2NjK/Vs0p7dPW3C48BiEXttdma2bGKzPnv2FBk0nNW47gLSDS90NbmB0crn7N1P36RX8WBiYjxyFIwqg8jkLuycHE4PgBzrbGcbucM4AgRXVPf81//Zb/2OQFb5ENPcAsZDDEQilfnem7PqoOXl66ue0t1PByn4TKUAZLuioEQrU6kzEDquXAaaqGSZtwe3AsAsOeB3IlPpqHStc//GNcG8K5op5LtuGLDzYwCNAuShnQd7PBbZyQduGgEijs4szJWZW/N0xj1422S5KeMj4xHWfUboooi6XFPB7R7Shygzbt+zvXdc1rZ2w5izH5YzIyCHRpiKg3MgR4dOarikUCeml6ctH5d9DP2t9ma5vDnBqN/HqL8s791/WGZvz5er3psyNjVaLo4Pyt6L5+V0Y6NcHqMA8O4wiigoFuXOwRK2V8CwZ3AkBrTb5kgcEWaGewcRz/kO8UYJqhHsLmOxJAnxEkPYCIbDvd1yhkLl3v5uh7HbrojVao0HUZxBvLmACbkaYZc2He2WXgxpY3+lgCvhSd2eTXBGHmfTuiHEPo3y2bkCVpXWw/tl/M79MgTydQ2hBA5Ouv8FA4jQQ4G6AXYnB/tl5eXzvK+j76YbRkS73VMR2qDfN+VwY73sbW9lD3636zk/OsjZD26HdEnd/Z6WheKvY2Jrq12ev1op3/7kO+X0eB+m0ofhPFpGac/YuPhJ2bRzeXW9/LPf/f2yd3hcfvzkR+WDj+7B1NoooDtlB9TZbN+UgxPaMjBXhkdvlevu0bITh9FFcZuG0zMxr0abqmh8+4NvJBr/mx9+WCan61YBh/vgAwzoAqOoz7by3QisiQkdpV3AWANSPNbhzm+NMfB/irYuLcxnkshZO8fm4HAvzNHfcaJAD0a3DDBWGmcHu7vZ6sXxVSDYLhmdDl6jKZ07AwnAAhmoVFeTTFNmLwNXeazOXb4Df4VSLvI5eUVGypeOVOqHMfQxNIdh2s5Y9hn5pVNXeq0ORvdNdXsMHWhmsL0uD9+hrcLHWUq3y7JMle4sZwYcKvzSrNFbV+Bqudb5cl7GMeQGqcPtHKbdUoq/bIXg8PsfvAWRye8qSGXgCsUITH+TS3pR6EgLbsFVhTBXR3jqbGngEYEL3SmsKapzrwpCjWwPJm7oT4OjKgoYFsIfgGdlAc9ti2VpzNWD3KQfhGaX4zmS3zQhBs4lAsikMHT5VR2xXmi2iQ6uqwAUwG5TtdveqxOQ0GsiyOjTjpHMF8ACY8VtuwaHRuM8ysF84Er2aVPA06dTGLyz1zpdFV6HRtaTR+VDB6tJZ5yRawoBI7YgdODXS33y5L7SPrwqJ9eD8HWM1+GpMjK1UC663dIHvk7diBLqhAP1Y/BB/8Oj8FtnlAfFIfhYF1wFnuBqAXlbl/yc79fOdl/oxMRg5gJKfMI38g2YCuPT/UzwdsOPDg5dCQLMgXuGG1QQrs34Kdzj7JbnAQNpJEaDckXjn7EyOaYmnS6WpUEbx3K2oZLXItAR2m7VofMjkRjmd7wpM5ETlqOG4ecvX+Igl5+2U36n8VCdtRVX3J5KPI1inDbXSMy0P7hbHd5RZKjHvL6vTDKPOCUt2NcoTcAhkwfg79vKvfnFOT+tR5ridmhCWVcVhap02s7QFXlUCoLb/DVl6VySLqQTyxGu8ixfse0qniprTpTJP7JvMVfGkrGW6NUxAnfwzBVoOmqNVjAy2ZVJOox1xuy098s+vI2v4OZ5WVndKJvbNSrf/cBPT3W875Y2cnv/CP54fJmDc917v82nkfo5eJ9PD9pf4xIHjfw/hW85oXN55SHtfJKP1gTG/bSFj9R3wTMhYJvdEuX52gp17HEPVIFvOB7CUt57fFRXmalYZaUPilcbHUWac7JSZ7HbHY1NTSK/lqFBaRS8p7Iof5H1ogfA5LJeeUP4ecYEnIaOGebimT3yQ41Z2+x4DQLLD959XPbgvTpT1K0cI5/dXlpAdzko++hDKp4+W5ibQznsKZ9/9lkcWY6JulicGzrpec9lnh5M7woGJ6Gd3JGXqHC6v7bOMh1SjmMmB6F1J/JGx8YTmeJEu+fY6LBR0RRX7z94kLFeXV8LP7Ob8tOl23eK2yDIm5Qf6jR9PRoMA5loNekIMcLINoKtZXp2gXEYKC9evswgGLwxt7hUjuCj7l8pPXgQtlFAs3PztLOvrK45sdFfFnhXx5J1GhhiaqI/JaZ5lGt55y76i0p28HpstHz00TfL+tpaJue7eqrzwdWkH3/0YfkmOoJnOzx9+mXKbiYl7t25zfezrEjU+JE+hefM1HSc89so+55BdImR8ht/+S9Ft9vfPSwn4JQw0xHppO6jR+9kkra9s817B8jVE+49KI/ffZTVCY61PNAJ6mynQl3be/vlyfPn5QT88nAxVxeqA7nVlPjlxJPj4dg62aKMPqcdOj2Vn2c0wL1InZh9+mId/fpOeffDj4DHOGAaL+9+9Ctl8fY7mYxoq8fs76LnDL4OTjg82Cm722vhB9mOhPHuRw+89+BxGW557stA9BfpyUNEL+jT6ck5srA6/oxY0vl1BCzgQgwz4wzKV/5HguZyH1yTzkK8ISRtAvg1COa2K/J0eVomJMnib4WGtCUfrE6PDq3J1/nHY953i5S6p630VHmzPBE5kWr4j3/yQulfp7wp+anP1bMpy2xc6h+XyvHIsIa2a14vM4VX82mN6mwGHSgzIhtsAx2wHF4OPkVGWBbvuKe5OtMF8kWebPnqJfbXvE2frUpaU7f0e43shI8h7zxvyAkfv0e+kl9Z4CSNwVkHJweJYtaGOD8+w0bwTCf6w8D0o/ceH2BLAJy7txfK6srL8tOf/6x89uR5+aMf/bR8+nyltOHJ29vt8HHpfAZ7rK9PmihlaWm23MZuurM4wwCelgd3Fstdvs+MD2fy38Aa4XHstlvIZ/HVdtj6rPLRudtFv2nnPnrmFnbQMfrTxvYutIxOCm6bx/Zry6lX2X9hqGxzRVsPeGs098Eh77e3Kfc8OpWBLJGVlB2Ho4EHBbuUvrpqwFWwwl8bRB3WLWMyxo4JlSSKX5wEd3VM+HYc/YxXohgdG8oHmVKHdrL2gPhmB/NJyqGztDWyWDnOw+go9EEclb9o3HvPZ8HtfCo9agqu0e4cyH6jk149SHmn80j7sw/76jhl2S5tDVeIqysqu2c80wDYjdA+9TSD/ix9cmIyEztTUzPlHjaw2zJOz9St7tbWtsshfE7+LPdRr61yATtbPKSNmdAFFpkQZyxcrQK46Bs6MnmUq64IvYGX6xdow9/cUsftddJO+Jp2tLRPD6MTZ7UzP9R/hEFd+d5d9nS+0//W+FRs03cefxCZYnvH9BkMtyjTdp6VB4/eKwuLd4MLOlCU+epQU4zzi6cvyitkerZdI925e7cc8F35Y54X2P3Cy0MY19Y24rSS/xtUJQ7K322z46ms0W+i/n/s9siUJ22lL1zyHcAUuS8uhb7VO5SlNPa1rsZ9n/tSo7OaxDnfby7xJfqHZfGu7fG98BT+giZ8Oi7Vlmreq+VV/YN+UIe4Ik+Un3rfNjQ452fNK6/RFvMt//ykDeIxsl3fDz+ha2xl+Ipt87U6QdnRUfnTRhYn7Wu20UnbKCkF8p+fJHHKdtfv3IYWgvv+pmDblXbaCj59XgOE0PsY5Kym5KllBva1gpRV6VGeQBvJF47Ncz8tV36rrc4I0Tcpy1p8m/9rE0jqnt5LCzr0zG+ep5388x2fyvtNttf0ph/WW8ugA/keMKYaH1hyvqUw385YMKbKCJN9qO3yZQMSOvKj8yyw4ocyVj3U9jWw8Ir9lFTL8zOQsK2puCm6yffmnU6V+Z1PX/A7z9QXhGeA4sStr9AQ6TI4lp81r9/fXEDDuvPPO3zy29Z1IJHfwjD1pD4z17eD/7lqPvteccWG8I4Nzb039FgnFmyPn/V5ZqFSa+2bzxIkmLJpWeqzBcKq42uQb+c597gimq2Gzzpe2Fp8j35bbyoy0JWdpK2TxQaMOr4Sjw5sfVjKeMextsX+QpP8OnelFvqI+mLsZfU07ts+afptepFXh6+QbLv06P34YeibfMz63arPdx0oacMG2qfgJ/WrW9rt7C5COZ3hTTkDtNVAirqSDVu5A7vwGPJpq+SgZZJ8q/o1sPnOsBfVaTTYyGmAyIjbzlN3A9dGf0vgI3mHhka5hmOLJCicun330p1maJR6pj4tVwJ4BqMT0de8d4gd6HkyWQ2qjUTZHhBvsOe2Pl54/MzsOHbCduqamporQ6MT2ar4HODq/Kfj8RcJF+0ONL8EST1+5wG25wm2BHJl+UWZnpwoc3OzWUnmLiP6hm2D41DPfNReR6cYxi6k/cpSYeZq6boCTjlEn5CrwS2+8xGb00DerutP/96NhqFOXy8FQRcGuzh84p7lx7t0FMQYbCEwMfTosI4nhavM0sOOzk8Oy0X2SHRmHmECxhoxppBzH8cbK1aZAfn1/LovOdyxdF86KDROyhZBeLPr6qRcHrXBzAPKgyhAKnFJh2EXhmcXwqELpeWGuizXvc8vD87K08+elfbaAXm7ss2LCMQ4lPbRWWlNzZf24Vn5/NlKWds6QInFwBjsBUn6ywjC30FHZGIEYXRIKDfOfgJglzsDpBEG98G9e2VqbgpDcLiMDtBOEG7vxXK52D0qraEx2sego7D20bd9I1dAqque6xyySmejPHgI5iUKxDCK0gXGay+KxgCKhsq2Cr7EEKcnhBYipy3ec6/7ExDwqL2TqH1L1PHsFiEeFJOlpdyX4EXkURSJyZmpIEYYG/By1K/7b7IiQuPq8lziBOzUcQmTuLi5iPLrpI8rJVS6jEBxX/Yz2ybj8mCtK8bjQoOHseT9c4wNF0saMTk0Ol6Gx6aDGxrcMpZu+n10ovPhqJy8elkON9dB5hoZocAVcYdB5PbWJoqz2/QwdsNj5cvPnpb/85//Xvmt3/7Nsjg7FQbm9lEu/zTazXar+J0x3v/jP/yfMDInyh/+8Aflt3/rV4HZDuMHnmGkdve0stXJ/n51wLqMf3hERtcDDM+pezTOnpmJmTKBMjiO4t5LX41gcenNKxQ8YT49MVo+ePywjKLsyxSMDs4BzBCK6CvTVKGWIbikSYeWzFAguVRexc+IOPstg/MFhZPKnoqtBG20TKOEybQ0FnzuTKTGoDN6HSqh3no1yXcURI0jr6k7WyjwLQKMT8uX3nXESwOz8zNx9DtB1otS39OnAKgzqddIYBWs9b3D8mp1u2zsHpdDaEcG7Kz10Zl7cF6Eqbqtl6sUcjAwAFHpPDw+rDQKDU+2WqUPPLs1N11mJzFqaY+RNAuLs5R3Di67LOk8OGU0ptFLCp+mj40CWQWSwgD8Bb/q/Q4suBRkfhe34/wlj210JUOURh6I/yq1cVwqEGSZvOM5H9nehfHhEbhDOyi9ga15oqxzKfgsb2V5LRNT4ovbQfT2VQVCQe97jp+Kg3h7eHAKHh4C464yCWM3oq15HkMTHJFmjSZa3twrP/70STmGrN0uZMqtL+iDjFxe4YSCjkV/V0d3xS1x0fIapcY2GIH82lBgfC+vuhi/FnQwRR910veW0clb5ap/vBzeDJXSPwaPmqUgFYc6ueEyf8t2y6KxydngrLKiOqSrkQK7AC6aVxWuOgjF45pHs8EM/KN9ruTxgL3uq7NyurNcZgcR4jvPysbzn5fD3XXKQcB265KXDyKYgZWawGucoB6jyRr8czJQGnG8TeYLroibfNpGVQ2vboxAxGDOmZhfWIxzNNstQSsO/NmpB+jpRMOoh56iNHTKq/AVZ/hi+Z26NLqj5PBppuAgtXjAtc2l1sBCIUwJFWa87thlXGwZcDaZw2fmlVe4asOUcqjDaiz/5qLShLiZvib5aVvrNxWQ2g9kOnCXl4ib5rc8t/3IW/y27KqcVoeW5QpjFRzx3iRtWIaOMWGTyG34lvxOnuv2I2dnKhzSjLLJZZlOeNBOGuR4DQAjnVgn4LwOwKq0iZc6onV6uNXTKeWch5c6oZPuUb4OARtuO4WBSp/LL63LyeC68qmW18BEuvQAc2kmdAvNuT1ZaxwlbQ9ljmw1EuI0dHxy6dk9RqDUpfU6VrNVAXJpZXUZ/lHHTH7sxLNbQMgL7IcOJuF75/Yt6r8ua+ubchfGwokLeblRK+pYOh4dSEdb7Khja5stQ/jLp8KLoBPllkqnWwv+9m/+Zvnpz39ePv/8izhMBIkrFf7ir/9a+QX3t1BCnUi8Au6/+v3vl3dQKn/4oz8rKxtbwJtxoLaZqVn4zBx60WHZ2dsP79HiGhrqK48fPypfUHa2i6N84fCuB8Dy9/zFK3hGTyIjDw72yixy0Yhkt7GLEQMNCi8jSXQqr62thW/ZJ7fwunv3XpxEG+vrccTpBO/m/uLSUrl96xbt/FGcIW6LNopucPvWPZT8C/KvBAbqROLU0NhEzlrK3vooS46dPFQ4uB3M5bn63HAOoVVeG0Vke9Xl3NdeB6KRzlPTM2XHVZGU6WSDeq9BIHdpy9b6WllfWynXKN4e8Lvb3iy/+R/8zbIwu1T+8P/+o/L50y+AvHTSXb7z7W8hy+bKkydflBfPV4JPju0sMB6jTSfgx+ryKvok8GFsfvtv/o1yggz+w3/1/0Df0L96FjzSSGTPntjY2qa+nXJ2vA8NlLI4N1O+/cnH5cmzl+Wzzz6LY1za+Phb3yoPHz4uP/v0y/Jq5VXZxThxz3sPHnWbHbec1KEmvz6ETnQw3bq9iM5eD7V2Emyfsrr7hsrQxAS48mHpGxzPdiujE+PA4Xb26/70ycsiuxEnHz4woOKSMZJXipPIt4PNMjk2QF+uMwGws7uD4bQXnHA1iRG715en5eoMneAKOkTWjwz0l2lwwXF24mIF/TBRWtgAiZIC98V/t9PyzC/U8vCesHjgKzfXEBbW8htpsHG4Kn/k6eFljIN6dOSGlCj98f3aC+JXT3WVQcNHw/doh8/kRfKM8Efyy6+lB2m84ZM+M3/K55L/GBjkdk7Ky+ZZw4/8rry23PpbHlW3EpX/2D7zVhlRJ7KrPkfid7b3BA7KqAMdoNERa15hQIlKk2QPD1aZoY70FVyTL6k/G2XnO87799JPWyOv9VwM7TxZk+Px7/3GXy/LjM2zJ89SVv9gD8bqZFmYmSx3F+Z49rRModPfvXc32/h99eJFtjWT/iy1xWersyUPTCy829UnGvgeRCiez2L8eiaXk+5GzzkGL+EpWf0HzwvMgLW6xMGB2yQaFLCfcVdn0vnrZJVjojNCnbuuFK26yDT6k8E5E6NjZYz2ZHs57SxoaP/gED69AX+Cj8AH4+il3W5T48G4OlY07t3S5/JCTm5bkIm0X6ft+OhI+FBkJu3xmXJTp4araxx/26Y8U1aenCInGLNz6ncrnyFoajB4VXW05tyXRh6oNwygA0U2w+t0l/sn/rvCwkkB9RPxKDhIaj5937GnEMbS7dhmgOcQeEn/oUedRfJbccEVmqfQmAf+DWKXupLzBHh4rpeTEUPg/IuXy5FjBno58Xf7zp04P5QTBqxMT82EBt16ob3v+W/IT3U17RDun2NzOZEgPGPv8kx+4Yo4HTHC9pSxs9GOq6uQnAi+AF46LaL/wmNCk/xJA9PgoiuDtNscaxmEcO4bGIGXjZT5mdnggXJBPU1bQCeN43d2dACfN+JyO/aMdqv05Gq1/d26Asb2T2IbGJRjVKf8RUeZODg0AI4DW3VPV2Ert7yfCTI+1TX0g4jHvieNWa80pv5guxwfZVtDs467PEAHYmNHmBxTZZ/DqQy2XRnfiBp0O2hXn4ww9ZlFVLtAR6CBT9gt5Jef1LI69lMHRfjIGFlfnEaWQb7YUdRru6Lb+sd9KcE+1vY6ljW4KjhLH/20LO9bnrq1uo55BYQ/Dbask7CVl8pvfUeYVoen7ahnP/gaCFDtbtrp+Ev/2nTRk4RFJ6WOzqf1i2tNaibLoqNyu67EsU1Vh085aXPtp+0xUEhY1n5V+rfIZmxMye+wdfroZX/Df7FlBEEMiE7ewJ+6ar6arFt926y2O7+bsng3Pez8J7y0z8Q5k3lsvzykTsiYp7bTGiyLX3nP73Wcm/Gu79o/BEzoy980sLaFuivFWVjupAw/Ldv3M1z1F8/8/udTzV/zJtE2U0oBcCndZ+SznoypABVmtKnT+6SmDNAy3+tP6+VdstVgv7Q28l9YeomvkX/1ddiik78V/ygl91+3j+T3tIbngQfJnG+SjnE7XmnRuqmGrnW25YNvNu/qE/G5CUzif3mc+gcXeO13A6EdD8dQGWIeX8rIWQZ61Ak8z4nNcx576L7+GEchWz9C4/F3IA8pNjqaULDvbh3u2BvQUvuU/0N/gRX57VnwzvzUY2r0D/li3UJY31qFhc/UKzx/VR06OzwAD9tvG9QPlcP98E1XtNpPdXj7aB3K84YfnfJO2s5n2usn+Rxk+Vp/P+3kvrzBLXF4GP/stLtnIIPV2y8QYGmf5SFHXS2kfzRnp1HWGDqt9ryBDsoCt02yHrfncfWtMJtAd/5rf+030KMHy8rLF+VP//j/Lh9+473YS9rT2lzKEJCp9FLP8ICrDE74HECeD5V+7MSN7f2ygu035o4etN3V5Te0oY8+iCtw5Tj8n3z5WVlGX/rZZ78ov/5rv1oeoFt3OUkN/hg0qVzWFnYrOu2VW7fvxmahIQmwMjjEiXJtaeEq6ir7qt9PHua299sJ2Or5L/6Tv/g77ku6577JKKhuBwLW1UFn9DXyBzDsBj2EdVRAGZ16ligqHdOHCMSdzfVU5FYgUfBoQHW6qIwzkCITQPKwWoqmYFFX5JVxqszDvJ3hRfE5oy3u99nd4wALWJACIPUPtSjHLWxQQgGCJEfTKMvIoP4oeBsbm9ytEXH7KISn5zdlc+8sh/IenXVj7BhdAOAZnfGJ4TI55enNRr93oWiPlI+++U55//375TuffFg++d5H5bvf/Rbfv1W+9fE3y517t8rUrIcD9yc6vs8oZYB6AwKrVNg3Jwvcv9J9p2EvKHH0C8QXQV0mbQQcAC29Q6OZ4NDYoJPpo+0XXjF2hI+PuKPzzIj7cxQkMLbcYPheQ0AeghiG7JBCVEZVC1zfd3mlESnbO1sggxFjIM4ACtvYSBlGiTmCiZzCLK4ghBsdCihKA9MTZQjk6x0fLWcoVbIInQVn4MTJznY52doslxhw1xDJwA3K8MURbdouB4y/friFpTsgJ8qLkd8ITcfQJS4XIKiO3MHB3nK8tVWOttay/GUIuEtsEqztOzk+pK0wHghZI21kZKx88PFHILb7E8O4dF5AjDl4uAfGA1PYwXh/vrZR/vVPflaGMKi/ePq83H/nEWN8U45OrjHqL8v2Nsoc9doXDcyem4syNtJfxoZGMDaHMVImSw9wHB0ciiPF8yuOuIwe+vKLJ1miujh/q0yMDWGUDhb3u/V5DEoUPJPbX+kAknHJ5GIYcOVga8bfiYqMgQo7A2IkYN1KAIWNsVdYyEhdliSTM2U/N/DDy+ggt5GKMIZxSF8yPA02lZ7gCv8p2GXf0p7Kjd/NJ2pF2YGer7CYbROYllnZRPCDp066UEjVRcgnM3fiQsVqeX27rG/vlq09o/n3s8VFtq44qXtkiqceUqbRofFmtKdLkmTCwzC3Mehicmy0jLeGYvw54yi8FIQT5AEJcoUEIBEFgkq8sIzgAdZ+etkN+2WKgErfO4LYH/Qs+R0fYFgFsAZfnSzxMBz5hcq58HKCIlHJeV9BBtz9g9nqvDSPwkilOwY+PMkU1YDxc3JjHaaus0xhZ/06Ytzv1CXzLoE2yuwcZmt5HoTmfevTGV7bUqNXbLMR1JbS3jsse0eu5nAcoWHaHqM2yooR8pdRUuMEIENVlBWIRusrtCrMhCFNoj7qAr/7wHkjLQeGoKs+Jx8xpG4Gyt5xd4FVluuBSQZzrPQMj4dHubXKPoIms8y0xX4NtXym8kId1Jl8jNkl8M8kQ8YBOOmcrUNFW2XWVbmxzcoFhSzgLScHu6U1SDln9HlrGZpwWwGNwfquk83KkKZPAIB+adCISyqFjp11SBsdRTYwqLgj3DR+VPr4mjF2rF1i7Sy6q1N0GptfZ2xgBlAbpdg6fV/eKm3ZpeAVn6+NCH7H8QoOKD0tQ+PepMy0/xV36gSJ46ixoQIY3Onk975wMY946DvhEfy2jQrx+sk97vvMJD6ZV5wQ/vJKy65OR8dFOEJ9/JZ/6MhI0wGd/ZYeYijaK+5HWWYAYniQJ04V7qk0bbn/bbudVSK2EwiFFiggNKDDRAfKweFpOTg6wZA+RBnxvAjkGM/dnsdpnCtkvytFrvk06t/DnTWqjMZ3fFReY5DRvkRbQofhfbQ1RgnttG7Hwol52yqem99tiJwMcwx1jFUeAY+Ub4InjpeR5q6MueTiYWQLKA7vlfblDegJLZ1S9XwMHbaeC2SkoTQqXinDhb2KYpRUGqUBq4Hs2Oj0sKHC3U/bUvm6bfWTMbYjndTgm+1NW+mrpapEi2s+U/lbWVsH9uSnHGlN/HLbHScePE/F2lzZYHmzC4vl8y+f0FdagOzsdQ/m4VYiHa/hc67acYLd6PmR1ij4p0wegD+pPKN3AMvpWRRdmunkiDRiP6SHe3duxZHhstlm4shJlTt37qBjTZSNzc20RVnipI+OfvvgthnKPHmy5wC4n/UuOqh8X7i68seVovMLRub3wUd36T90SX/A4DK7dKuMjrvcFeiBetKN/F757ARZIuLRY9rbW9R3WW7fXopT0e0WnGCQjo1qM2LGsZX+DJhwGx4j1d1678nTr0IXRsWY14OR5+YXyheff1meo6Cfcc86pUPpqU7aX6MzbAYnNDI+/vhbWe3oBEPoDNw7Q2dcNppndTmrCroYZ6lIundS4tGjh+hu6OP0wYmB14YS9egoE2dc+Sfs/O5WWd7PuTHAT5lmXTonpFMh5qo9dXPLUNcS4zxLY2hsMhO79979sCzde4yufIpedV7GZxbL3YffKEeM2U8xRMYnp2lbq8zOLTDubtuFPgaeeNj+xfF+OT3cLvttt9DaCpx30Qvd1sPIabfzvIAORtAF+nvgjuhhnndkVLjnteyiX+61t9CJPEvD/WzdVrQ/eqKrLMcmRzM53mpNxrCRjqQH+aD8R90hPAJ6km7Er+BJnpnbv5rkF/6vji1t+MBnyvk6GcsF3MLXK8kmv5eSOHRJXq+UQ71+WmdIkfe8J26LN7Yj5ed+rbPKLGkZXsA7qHGRidKcfEHZaL4qh2xbddiZUh9XJrnlbXx/XS5tM9kPr0xSW36HlyRCXNlHi5RTlmEdyu6zfAJPyosDjfJAFtp2U/Z2t2iz3y/Khx++n0nFv/5X/3L54N1HZXwMHTo6XEEn3IRO93jvtMyMD5U781NlcXaiPLp/i7wPyvTESMEMQC9sxbHfT8ed9E9gE22Vf2SZPG2XZlxOL0z83UyAOGG1t7cb55+ToD6rsrPaRG6zpuErvKJf83kT+PaWMXTS8VF4HbaHEe2uCgj/ZSwjd5t+M56OXZXtVe/MPcbFIDL3588kBHmixzJ26nKW5fiId/IEbTrH1TKl78hsnumo0WktztpG+ZXv5F3zgtuW1STxMQ55x49xjFOIP7G6CSAw99vv+P3t376jjKaKTPgdHx9EhmYCgXzKtcPjM2h2p7x49RJevB982MKG9OB8dTJXsilj5xZulaXb95E3s7HLddIMDY8CsyFkyiS8pm7hODQ8gTyZKgMjk6U1tQhPwYaeXkSWLJXJ6QXKuVMWb90rC4v3UubMHOXeeVBu33nI/fvlzt2HZWnxDrBulcWFpbKAHbYwf7vMzc2T525ZXLxVHj58p0zPzPPuYhlBl3Ni1dUWHlw4ODKBlQMvHxpjzEfKs6dPyi9+/pPy8sWzsrKyXF485/Plc3jVVnHlvitaHBf3VHYFtquPdCD19TlxaBCa5zL0g1/6KDzzwW1Xx4Nz4quDUMfeFR31wG0dfsJXvht6ZWzV4dRVg5uOJYOijaEsMUnHYqHkXPEFXOHT5Gd14KuHOvk4EHwyZUWg7wbfSCJ+xYxc3rcdXtrYb3CE2uq/8FDvpV38WV7KVIGkjEZb8Z46TZO3Kav53tTVvG/yPVPF+c596qu8r05mVrvZemtfc24XvRFmtkd6p4KUz88k67N063u7/gZm/vY9r7Sb8u1OY/PVPPartjAORpLlBd6857YZPpdnxqYmv+PS1Gey7Aq/Oga2yeT/GRFvddpcn9c25L1OGd73z3qbPE3yDMWsbOC7jmDxjEzgkgFJVe7lE3ySL5iPn0n6kbJ1Cck8qadTvv20/ubyfcvN7+SobeLO63c6zSV51988q+DupNcZXr9jaurNPWBlUmd+ba9ib7ry6PxU/d1JljrR4vhbl7jj5fvqWtqXlm4rHNOUwyXvtU1+Sn9pX6cO26bvKc/5jJw0j43ppCZ/c/me94JDlNkkoRKZnFbURHbKqngdOSJ/fuud1Gt9nU/B4JjUe4LF9vGb94LvJMdE+vbMkQT2AjWf6RtS9zSIxQAmncnKulx9dTV2eqa+xLtG7Mt7xAuf2TfLyWRxp230PM8qrJDN0Ru0o8AT3nNyJPRCIeoTgUfDa3jR/nuJ8tKLfmGDpVI2l2VVWSjsdIligwCrrErq5Ak8OjCxHWkLMFCnFi6+FxsXfu3ks/qghoD+D/mqOOCwKK+0y7Vd9Zd57pbwkz5ckefqQek5TacbynFh7SG91m3QlPqstDM9N5fIf4PL5PMGzDgxb3S+k7UGR6knexap/pLW2Dj2SZ0ccAWcE8yO39KtW9Tbgp4vc57WOpdlPrh3N0EQQj2kTYM8h8tV1tPTtAe8d1WZckWYbaxvxrfk+GQrJftBki/ZHgHgM4Nq9XP0/Lf/5X/0OwoalQiBbMSOS4vd09llv31u19KNwjWoExgAxoBGsQnRMeB0ZAQB6IC7N7RjLCIIXMuMUa4B7n0ALESNRs8NI851qhmxD3DIXGdMKMW9W92f/gwG19c3RNbBcn6to3yMa6Rcu7+7MQ4AXeV0CMPPPdNzyCxAHxpGCB9fJhp5F8NkTwNYbnCjI9kIs9ny4MFieffhnfIr3/u4fP9XPi7vvf+w3FqaA7AoKRg2KleSqOxVVD7FaNnFQLvBuBrpBbjansDLsv/wB/+yuH+jEWDnF6fFKG8pyr2fsg8kJThbM+hSwrGJ0IbkFQcQ8HEga/SorE/4wMgYNI0EkWq/vVu3QpHJM/gicSIDyK/RIwE5Y+fM1bCIJBPT2KD+c64y2io9DPo1Rv7V4HAZnJ4qoyhYQzPTZYB3emEa6SU0c7MHzLZ2MsGwsbxSJoGrJ033DUqIjPHlSbk+PSin+zvlcNfIyK6sUPAg3+whDqJdnRxWBz1I3IWRMDICvCCK/a1VUADjE/gIJw1fJ3iExuiYqyyECUY7SpIwdInTDQJfYm9DaC5V/9d/+sPy1bOnGKUHZQ3jcgPDGGQrOxib09PjwPsoWzGFUV+DC4MX5c7t2Rz0vDhbl266fdT1BUwcArxBqAyiyI/BLN23WybRao2hHD4vw+DlLITa13MV49PofAlJx5NCVudxjVysRCcDdBsC6cExCW3xqQFnVJB7UNs28+vwV7HIlglCn7FOZDx/MjLH1u+NQAquVMIJnggTGXCN4uCdCPR6SfiNQ5sm5X3fM4Itq3huLjCm3Kt9vIxjsA+At05a9DkJA4OqjjOUStr0bHmjrIIPnnXhDKHOESO99/m9u7OX5WG2c2xkrLjPmeN/dnIE/ZQyyZjeXpqPQTcE7Pw92F8nLMRXGZM4cA5OKdD9Ld4DjMBNmJj8nj74j3v1Uhhw0db6XGqll0oCMrqdmDQv41d4ps4olvI1hDD9a4ziOBL73D/TpWlOCOgM7ZQPXjdKRuV7wIXx0SmmoRwHx757HOswcFLBA1XqFlo6rGyXzkj3xndbhQPoyqVXzk6rtNln8UShLc9xltkzKy6uu8rRCfyWezHA6ZVCMisAGHuZiG2s+GVEDIoSuKSABbsDC+Ek3sj6hEnvYCsG2EUZKLtH12XnCHzpQehNzMOXpsuIBhzC6oqyUR3BA/oxpBIxEGedExau8umiPjpGHvPRDuunvdYVZ7owko3JQWmj7+qEVkjZdiNx5XMaTcP9COHdtbK98bKcH2wz/qfAXMHuBF2ljyalTGSOY9woAxrtjqFRcsJRugntCzHwxa7724nsKvRpK/3TIHQLIg+VSxTmgUatdKVyUOEdhV86pBzHwfL8r8FBf3sr40PZjoeZ5QN+r3kqPeuQ0NDO4aTIQPHHsRcnxP042G0rJcoH3O5JZ7EO9OTtKC2WV2sVvp3JDC/gmskD4JV8tCEz/4yXZYafwhe86oGnKo46n42EREGgD9KBBzlipsVp73Y7OvZO+Nw/OinrG9vhwzrtI88ZZ1d0WL/O5R10B7fY2WrvI7vd390D1S0XWUWZOYS+qy+4bT29bvnHOCg3NLFUcEJXtku8hhepCKpLCB15mg5RwSxvc8sVD2LS8Pae+GefNfilMXWVGNK8n+fiCWW4BZyTGNYBKkRZdAzDS2lH+LMTjsDAcZPfihHKXJVG22U9wjSHJPOOdOjYSINO3IpT/va+42/dwil44R/P8o1Ph7TyrZqi7JNf3uZ4GakqfjkRIY+qTt/KD2QFKs5u66OzWrkQvsZlZPEBl5M0TvbJt2yDkUfZFo56BobdL30kdDA3O5u+uj2OE/ndfIcII9vFRZ1iy6WRMwAARRRJREFU0lzOjwE+OnSd+M2hi/zmYfJ4mV8niHhpWxzv9z/4oMwtzNf9neVT9M8tBFVW5fuhN/BcPi0NbW156H3de1PF2wmJi9KTQyQPGSPHfWCgt7i9kluS6DBEw6TJalw6142qhN8zXi7PddVmNXrRQWizfCiOQ3LLe6VDoxA31tcYN8dL+pC39JU7d+5R1nAi5d0SSDXWA0JdabgDrFbW18va9g51aPBQO+NpxLDyMtF3lKuhIT47eaADztV0cmon1b28t7qykugcDXT7oXOyhYKvfug4C1s/bZf46CGS4pqrP+NEAabygPBYflfYXSSaSf6zMD8fnHay5+Hj98vS3QeJ3r8k//7ubpmdnSmP3/E8h3N0g7kyObuInjNaJpENDEFpt4/KCHSXw70vz8tQX3dW8IoX8o1a1y75jdpnXDFwJlwtit5xiM7omVjTPPNcFh2+rdHBMs7zmemxOI+Hh3r5PoGBOJqId8fOwABXi4yj52so6URzJY86v+cHpM/AWH4qXBw7DXp5RBxw0h2/5Zg+dywY8nyXzpRF4r0GsrjhZJaA853oUNIsv6UrI9I9mFjdXAloXQYwiLvVqQKvpy3yGd+Pk5j257dYST55kVtAWqcNUWeszn4DQ5zQkKbJRxuV7dUwNi/yi/zqcfI0ccEybZ9bCzkG9sdnDH3y29d856v8UAe1sEl50LYGKQ3vyFXuIXuzBFxHPI++8+0Py3c/+aj8x3/nb5UFVzejy2ysLZef/eRHmYT76skX0NAx7SpljuezU62yNDdZ7t2ay1Y9D+7dzvheqJeTn4qAFVTcjBH2ibQtbG2ffDDjwm/7bhIWGvVG80vjUELGXPgYaKLzXRgb4e1B3zoYHHf5tNH5Bp+Moe964K3wqfZuhb11ySPFfZ3eYok8JPyouZR33pNn8Vzdzbo0zg1weZ1oey5So3OKD/KC4AefOmubLYQMQtGBpxCK3CZP7GtHmfvqOPY9+MalDHRi1HIca2FmkI11CguT/Wk+vXzH/10x68oOxzmrxoFDnaSQP2D3H51m6x3l2/zSrfLJ934l25xpD9+5uxQ58e5734hjvX9gtLQmpilV3dbVF0PQ5QS4NZgtyIwoHcIeUOaf8F1+fXTqCtsaUe9qDcfnBDmmXjYMbTsWB/AnnynjdMa4jZOR99LHGXz05z/5KThv8Aw6Bnr3MvapKLsJ391FDq09f1lWX75kLPfK/PxCuXv7bnjnWGsEGHaVn//sJ2UIfNHPEL5wdQrs1Jcu4HOzOTxeeaRscwtG6SOBjOiJBkft7u0yDpWYolM6TvwUztliCVhKv17iqXwk9iJlhN/DC3yWiRPHhsZX3PVcgurAEl/UP8Qf4SAe+Ck92Fcd9W7Rq76iLtvTZ/S/AWTVVhCO8ou6z7Ol1rE2Obbig04xy48NCfxN8hHxT5yLT0Hil32knbW/ss3gHnks2/f9/nYeU33egVEnj7aR+eTRjrn8kBvhkbap8RnRDCoRDjrw7Ad8ib/UET5Yv0sPymxpwGqb+017lH3aHP69aQt5oD9hKk168aN+B/bmka7UGfO9U5Z8Vnlq4+Q7jqM+Ap+pJ8pvlC1JnbbUVPumk9Vv0nW9a7W1XcLcSzj523ZbiG1KOTax82cyn6mxZRM9LRxos7SovmVOnbK+XOuqY2KdFMqnV+Wr1tHwXVMc4flW22myDz5NDm76bk1N+fal3qlvvc5Q38ln/Zay+Gp9foY3Mt7i4QW8Iod3aw/oi/I53ZVOYgeBl01QneOo/lvLsmDK8xHfK402995MnATGXJHpwCPy8nVnKJOvgRHp9TuWweV9ca6BTtqfPnl5r17JS9n6N3S6V7jzKKnWIT1Kkt72M9/FdTtLeeJKbvLZjJswqAGVg5E5lj+ELmVXlQ9u7wNIsgLLlWYGiGb7GW0V8riaVf2X4lK/pXvJt4SJ+mU3F5mAk3JKGNrOCsvk52vFIW2gvoyBaC8MfZ5xZOCk8UY+Vd3GbfTEdeqQXskrr4o/RZjy6W4O9t/3G9jbloyTbel8l0fG3iaLNowrG/Rba5eqa3fLYwc9X6zStSU5mWubHHf1tiv01pwnS6OdKJF+DKpxtxd3hnEffdsf3IFGPNfSCYBsgYzudXhwEL/sPDaTwQfLr16V7O4wNl7OqVC7Wb5usJbvuDW3ZbnNsnqKMBlCVjpua6sr1LcefXlpaTG4Y8CYW/VkZTt9lW8Y0S/+2yd9UDk/DtjTTO4pM+oqT3FGPHe8I2vg9aPj46Vr94/+u5sgvlHVDrrM6AZjnAocYvd7djA8CDVRbzQkA0wNRn24R/3NxQmVK0Ax9iwLQ1IAx6jlHWc2XGLXj2FWW8ZARcAw2HS4ewhBD+NSgJcrGNeNUeqnnWjuq0Qde9jeNe3SUIL1Zo9njQjb3G20j3Xe9Jetl6vl8598BuJPll98/qJ8tbJZTqg/QpG679yaL9/93rcxcBayLY/LK2gR5UsIfCFln+E+Bope3CiwYeZnKKku4xwATr0M9uXxUTndO4wif4Wh+eLli3Lrzu04LAZRLLONDWCKAhABjlJk9NxIS0qL0uigOdHhMnEHTcMuxoLObZGR324DtLuzU7bW1qgXuOlwY2A1PmU8mdW6YKwg6iCse11OTAbprrnnOJ71IJhu3SkDY5NUA1E6ziI6ycg9JxFuTo/K5clRvl/pHKDP7oWl4/YGxNXZf36hUx7F17MULnVWSZgQ/MBUmbr/bhmZvZWtAsx7TblGAfeCdENjOlARiiD02ssnGGnuFVkdrsMYz7bHcc5BbuBWH8xMh/g6yps4sY9h7TLOtofGqTAAqxPK3z86KG3yPXm+gvE3XtY3npWPPn6/jI33F8RA6aZ9LYxFhgLmOFSO3af/UOVL48olnTBIGRbjMEJfXebp3vg6vVqTE+X3f/8PgP9Qub20VCaGe8ssSq8nbjs7dw6DcZ9ZFXUdRSpyceiCnwxo2d7a7jgXPKTJZa4Y38d1ywuJUJrLVifAADJKkrmocKhoxMjUCEtSAIg2vAOyNsLJshsFwWdx8vJMpmYZYTYodyqaMf4AXHX2X6SMlpH37rmtsUJ7pCEVMErF6EHZBUUODo7KTz5fLq/WtspG2z1cjbgHD2mnIklD6w4MaoA6xEsVInF4EOaokjyGkRejljq1STT6PMvA7aGMAJLhGznjtlkXF24FYh+r06MKuKoMVUFLAQFW7X/4i3/CRJzme5gc+bkDbY8EFsLFzoRXACf+Bb7SgDxO5SY0iQDzoEgVe/dHVKlQwFpHhA3JXtcv1+DjXvmTP/1htlwYH58KjCdbo3FESJteKokyYJX1C/Duyy+fREC5VUZ/n9Fi9BecFidUvMw/DO2+Wm+XL15tlOXNuteyUaPCwmhly7NsGbz9s308oo1gPWXE6Uxz4/SGEnSoOimhkDy/Hihjk3Olb3S2jEzdgkeNQn+DiYLqGhwrF71DpWdgJA7XK8YIxmJBiWhLRCywNYJKQWoSLtYSmPPddvif4yWO+RklguzBaS6Vhxv4O7pJJgyPd16Vyd79crDxpPSet8vJ4RZ1tZER8A+rYVw0AhrjJFEeIidJnLMpRuq5esb6bIuXznGbE5wgv9tLUVLgAeTp2iDG3TRKeyur2rY2Vsl7Tr7qEFTu1b7QNdvPl2AfP/yeZ4G9UtNnjbLSoUvy8ijP+Z8cJt81t/gkXb9RGGPsMIbV2H871Rwpo9OOtMdx5nt+A5u0j7qy/NHcvPS2oiptG53sAXNG3nq/r6seGF/f8dDs4UwynJ5Lj95367S62iAtoE7Fv/3LKisHkTGQjm+udaielZ1to7aBPWW7WkH6m3aimTHZP9gPnmik2b5MWHNfxVV8NUUudvojPDLhQxukL/HQsY1iGLla++ulg9XtQuyXskQ4SyfpP+VSXNiHIxUeG5igN/Dpkk+dvk6W+G5deSVtQlN8t02udNTAEg9jNHPPSQkNE75G1prvzMnPLhXYyjPCUzttcDsH8dkBzbiJOeajbPN4mfKM+2k/g22UpTxX5VCHrjxW2Er/ADSy/yZOOp/pzIHf88R+KG8dr+HRMQtOO51wyQodyqb5IScdT068G9HomKKkZHuJOD7BybSH/JatY13nvrSgnBEu0qUO4DpW4IUtI6+TmNZ7Ak5kuyC+O5b21TIpKN+XkLOOrfvNi3fqZoODozyudFV6+KRMDzCvmEL/TtDBkB2N0QuQkDHDZXxslPd17JWyD592bB0A5WtVnqvzxUnI0zPkJn2XX9keJwiq87YaRlLfDTJdvdbIonqgPXKedzzX6hR9yS1uzoA45gQ8qz8wD7+iPstRl3JcHC95izjv5KSrRFyRIV/f3twKLji5HOe0dEVPXX0aLgsMsnIG/q9zTZgId7eek2cYEJKoJfigeJbVROID/TR62DERB8U9HRT26+DkHOOkB0NiPts3evYR2FMWbj8qA8PT5fRaPBnLMm23U5Omt9ED+gc1msA39IThAeTc2THgsL/QKt/PT3bL2LB7kTuBAhx7DQiCfvrEIWCLbo8Zw3UR2XcFr3flpcZpPzrWEDq9W1U60I65k5DSqFSkbFafd6WknwYPefixExnijzQYnd0JE77zX8bC/seB5+gz1k4sVhuljrt5haf8SnwJHwoVWQTlhD/XcqTL4DANVL+K7GZslMHySPcXly7tu++a3zpsX7bgQ0+6pM/qUo6RkW8eUG1b6gGgNfLe5LvSlPfymzzWaV7zNG33t+2WLqW7wIH6YxjbUtolrIVHZBj4lfalPPFbw7syyeDapTK6r9y/e6vMz85w+6psrG/E2TACjYlTszPTmWR0X3ejoKU7hq8MgRPqt9YsrxfvhJF7nMsPszqLsQtRduAzBOylS//ZV1dc2S/tm2b1m9vv6JiV14Qn0if7XXm9EW5G9iH/AyvKhcaEp84RV5mO0nb7xAsCMpPYypGtnXaWu7v6WrqJA4TvjrXj7KWu7vliykUdKa6UUX6oVwoz8SNjRB7rdlyzUpN78hrp1jLFAXFafElUNvgrlhm0YGr4hu/plHEsWgZciL/QnHLIMdX2cNLB7Q3IzJsNLGo5flpfeEnKkec61sqmKivi+KDdyvwL7GvPtHu5sooNORWnhYEnQwzo48cP0Q2maA9jhuw4ODgtLbdS0ylNddn29Pnz4NDs7FyZnV/AVjitk6Lwop12PS+lvbNZ3EnALcS64INj8El1EicGhItjJZxevnqJjDlKIIhb6qysruQ8MPNUHLXdwqyvfOeT75Zd8Orm6qysryxT/hF4OV+m5xYiK/b32+GLbssjDurQmpmZTcDSxfke907hxQPlRDEH75ukPlctHx+5DVnl36Mt9Xsda92vJ5Wzgh4ZNTE+Vra3tzLZKi3q3FceVVliAGNtN0APbok38nm37214VuQlY+NWXsFzbV14izigfurlWLotHpjJ+8r77pyB49ZvJ27LRD36ZixLh5fnyLgNnTyA6kjyN4Nhrui3doLOQ8rhM9trgMuOo/xJO9E22nd5gxglr/IsnYYuaIWFhjeJa96zL9JEk/wtj1IW2y+T+dyizd9ibc5ypEyT25B43+baZn0u/lBeVXz2frSm5Jf+vRns75TR0IB8TdyWp2jHqUv6bmiUZ9JtVr9ySSPSU2DHM8tsaMfJNceGl7ydywotT3zyUidIu230zRuZEj2Q7xfXageWUH8nWQcfwY23kvAyj21p8qbNJH+nn1yBg3y+PirH4KRjKGh8S+4a+xV+IQzSd3FNmcn7lb9UmeQKET/9LTszX6fHaaMlWI3gzgPvdwCRfLYr7ahvdTIl6QA2NePjZ74KU/iSdgcsMPUnUAL5Xrd9Na9jqByobUv76HN4WK3YIvOhDKhObO/Vvtlg8dv2eYmryo5MMluOn77jc/74mu81VVgrRy3y7Xob+PEtv5s3vG8/zGcgisEhfrctyt+GZvKO/bdob/EpbLPSmPcDj05ZVmPbHLf4ObjvxB7MLy9r26fcLoMCyQz+ifdIMvRx5SS2AnLO3VjEUYrOWMmLLMvSvV/H3D5LE/a3o7vR9gYmbvctj5co+xMQqQ5U/ZzC4xQ61Q8snDM5QV5tPPmhctP+ODbRx0lv4zqaSnwMeUa7YsM4hp18+s6yCk64UJerf70vv9EutInydic9PFPToLAxZIv8y4Acn3ufjiIPlOEDtKTyd5/FN8FFi7gLXcGuLNft/xYX58vE1HSc9alH+YycmoBfOkHw5KsvkYfwabdoh/LcetRA4CPq3UQ2ODk73AcPpNDH7z5GvwWGwPawvVV+73d/tyyvvSyPHtwvf+Ev/Gp2XekZGC5jkzOBhTqugbXWLz55rpVjo46ZldPAeYpnyjAn28Vv4XKETHBF7OTMDKQG7v43//nf+R0jWfsoxCgjHX5njIcRVP29HogEIpzTawmGYVUoqBiIkM6OK2BuYMgG2hs95h5Sqi4igXuq6vDTENcgMVpfhLBMoMl3gAsQjOq/CiOuMxkub/BiTOjAcLlmgHSIu0VMZoMw7q7Oj6PkB0kkDMpyObpG1sHeYfnss6/KLz77EiZ7RWcnyjc+fFT+yl/61fL9T74JUG+VySkj97tK9i6Mg7Ii9/WVDgDgQLu7by7L2WG7XB3ulovj3XLmgaSry6W9/LKc7mxlsIzk70Mh8ZDTARTg4enpMgxw+yfGSz+Ky8DoKMDsTfS/h5y6hN4DNSWXOL+oEzYWBE4j+JToZFCJ+AA5TiCAg+x/Km3TLhBFo0RGr9NcB7NKmc7bgRbKGcpKvwZaVkyMlL5REGFoCt6AktE7RPkodygIpyjORkO019fL/s52HP3uzTjqHogzKDcYqCoF//h/+ydlZNDTp+s+vY7NgFspGRmPEcwgYBRC/EMj5Hfy4LAcU14i/FHsBgYUzTAnlLehkf5ET2QpEf2okXMWARMFFm0MfQ/i++zzz8oqBpzRaBptRxjU6xubZRVjY3t7U/5UxsaNNpss21s7Zcw9gjEw7ty+xbjBbIFlC7hMtyYgsnHaPoFR0mZsR1BE78ZY9t3syQo8XB4e4YpCLIx1Lm7RBw2bO7cXKRsYY3RDDdVQY3wSbcFflj8zZi7FaYMjBx4cCUEK50Hq0XnspJCRr0ZfyfztbwxH+hzjx7pBAZ+Z/EwkL+WGZuivOGIeccTk7+ayzeaTqZpkkiqVRux7b2TECEBnWKtTtA/lZABmp2Og3+Vf9C+woB5NEXFQ4bC8vFrWtw/LoXtoM96Qf6eN1zCfVpmfny7jo4NAQYdLZew5RZx+wi3IW4p7arqNj4duj4JfngugsqoSoALtPlAKc/sYweLg8qPpl/X5qfgK48inufjzObhkHu8Kr8CMd3uNIqYOy4kCV4vNOzL1CGueeaVEhKVLx3W2RIByMwI5T2uSZm2jkTduG+YWCi6R0vHgRKQz7WmrZVK+gqQaqjrnYO4YQC7F0sGjkJApazyYL4cqq0Dyvs7Wpy9XUORP0xbLtHyT7wQnEGIaqiaFvHnktUbt2m9ukI/8vK8i4ZLjh4+/keXTPYPjpQ/jbWB0qgxNzpZLz67og967B+HFLqmjDx14qXap9IqnGiiZ0ReYAohkXUIpiXviqL/j7AdW5lIR84vtdmzckqOXcR+EB/dcnZTz/bVyc7YXfuvJ9ienRwhm8cy84ksV+sJenul94Wu7LN/ZcqOsLd/2+FmVRJU1FXalErgLfN2iSeXWMTOi7PXWRygPGkJGvgW+jLV0Gd7Ed+sLQJpk2b5nXm4rEzMR1iAaydGpeGrtFQZvfpv8Xi8qeX2/GvvSdjWy/K1hk37x3XsqYumj+fm0fj8BWNpdZSU40KlTWKgIBCbmS0vFQd+tjk8PUHZP5PYuvMyzTuABB4ce6mz0m85tZD+fib6nLNvh3oweSLe5tQuul7KzcwD+oowhE2hS+mWUsAfgpZ/IViPqbb88ToTR+eM4eViaWXTYOEFq/219cIz7cRwFtPIi2wuPiSMGXu8qNfit5fqa42oSZyxPnub4+izb/vAdQIBvBhWoxAI3Lh1p8kj5/TgK3PTURHinUdwTiSoeTKTosPxTfKI8cYcBgr/3R9nMagUUyqZ+U5w1gXlnzLnn/w0mpGGOFW3IM767/7oR34nA5HeNBEWpPj1ENdCpD30Bw+68K7+l7eSXctxD0n7IW6Rdt51oJjjFAWFydHLEuJ8gmg/hQx4WC6932xV0AeEnLF25IG75jrzWOnWeGC3jagF5r/gmDE1NlKI4Jo44OWnUaq+w4ZmT/DbXsoXDFeXrYHEsdIobOa3MbynTh1tlfHwmjpvJmbly68GDcuve3fLu+x+U23duZd/3KxRq+Z9tCp9X7vDhNj46d3Vc6DQQR+QT6Tt464SChovOJHUSHR2T6FAaaRoJwiwTzIya7Yx+Ckx0NmWbOdkBMDTS2e19JmZmy/zte2Ue/uqhlQuLt8r45CT9HSiLCwtlagJlXZmMrj2EnPH8FidA2u29XBq4BiHYHvFrBGOFxqYvwsv9v916zLYYuSQhKAukW2VeP30RT+yvRoWk5xioc8i7zKvOMTk1g8xuBd+VOdbnuOpoP0Gf13nk3vsaLB66PDE+Up5+9SllQO/gT7+6BON4ybiqO9ufG/V4HfTWB91Mj4+VUfS+cnGCTOyO87evGzy99qBXeLF6X7Zqu2HsW4m8dWXsCHTmyricMwOmqj9JD+ETV0ax6/wFn6hb48/DRU2jjNfExERwfQi4GYTg5I99rjJDp4jjWJ0A0Sn4DB12ruhgfJqEZ8VPfjAGykDpW8L0/ZQBzHxOUWSxbPrLDesRxyxfHczJsKZc61U3is6CGFP/k2fozFNPy3iBp77vZfLTttiX8DbG1raaN/3o1Nl8ty1OBobQqdbfJp3xwsWJKrfRFL9cKTE5MVZmwFNXU0xNjb2+5ucmyxJGrmOjLn+Kfitvszx5gFGGwsmuOSHlNgLiU3RccEmoyQPFz76eftpnmytfVlbX39Ai/TPyr44PdiRja7nKMfss8ttvnahuoSJdxqnDNTRsH+DP8g3qlb6pmnd0aoEX0JGBJ56VkW13uKmD+wwcUj9tnBW2wwkl9QHLbBwU9VPdmPHySu5qd8YJSnu9oofYuTxnnAU8/5rJtky8BFbIF67XWwuIS/w51PIVn0eHoCzhoSPRhzopfJagBeq1PooPzcrz66SHban6acWDikNKE+Wrk9iuOJVGsi0P8MgB3raD/kxMzcbBoC3t+SryN3n26qorjc7KV0+XyyvsgVHPtmIMZ+bnMlYr2GtujxD5RDlzszOBQQt6vmC8ttdXskXj9flROT1qlwsD9c4O4NvoCfze21krm9igq8svys7WGrR9CF/vLUfuo3+4XfZ2N7A5DZI6gXcIZycFgZMThuC8EZmuytzYWgWIyvhzeNh+aWO3H5+fluUXT8jr5BoygPzSwPjYBL8vsNPaAK3qGifYZ+88epc8fej3x+Ef4tkU9sv84l14Ul1BpT9EkpJPuQ2bZ88oryQ3ndJv06RjorNdmlZvVg6Jx+oB4o/wSx71d8ZtfGw8uO4YOk6WJUy9FznKZZsqFuqsvsl2Ed7Z220HZ6vi7qQD74Q/VtywPGlSR5xbE1pmw0ca/iHuSXNe4kz4Jy/7vnlM4prt86bP3VbC/tk+k+WaV34sX9Nh5T3xOO+RbK/0yo0OPnpGRpV90ok6uIFj5rfNlt/Qjzit/K46MZc4Tr4G701+z0SwdflOp83NuJhCHz7vvGv7Ag8+PZ8h+YF11VGhW+TrGz1UntCZWCFP+JH3oRdpvpZfYSatVllBBsem89Bn6u/eb9ptmyIfGAv76+U9k85Pv6vHmtIXYCDvSvtpQ1as0yYDZAwKib5GO2uSZ1hPhaHvNzBRdmUFsO2Fx6Qu/jqtFUiBQZr5+qap5mnKsPzkCWDTzaTmVtOX1xk67+VO2uRYVCevju3owimHtvqMyxojNy75puz1z3ItrgOHBJhZBt/jZwEmwtR84qI47e/af5uRlr/+XttTcbmW3cG7jIc2WB2XyFqfJ39tR/3tOFbb0f5Ypu1MI3luL95O8k6TfCGym5Rt5mi/76j3y+v9adsTpEpXY0vTB3lJLvsq3tuGTlukY2VuVvTRZyegq23I++CPMGp8jk4M+Y5y0SSO+o7tj4yjhZafsTYP9+ukV6Up6ViZb7nczHvySWFgHnHbsWhsI5vp7+RBPzE4ST5ieyJvHSMbSvJddSV9Rk501oBDcUFoU5BtBHYGYPnbcyldXSyvUAfI1rX2gLaJHxln+utnVrrx6XjqfzHQqNJ4N3x1JwEN7f29/JZHuXqihzKG+wcpvxOUwTMDWPePPJPmukb/wzsOkI0m9fPWxHiZwU51lZoT9Z4Z8PTLr9CRTsuDh/fRwaaiC6l7G9m/v7cff7u60tT0dPigPNXVvPI0x8N+Ka+0xVxtpH/SCVsny8VBt1N1kqDr8sd//yaHs9IxZ+ydKTcim3aRrjD+DlKoYLUzLvduTv29RnF3S5kYVKdGSRiZWxFUR7SO9yuUa2f/hycnyiAN1PkOe+QdFJceADbUyiRDEI2Oq6R5xXimfoHvLLWGkPV3YyioOFyc7Jd+EOIKZaUHgHdRBo2j/b2lvbJZ/tn//rtl6cH9cv/hvTI30VKexyDsAlliiHsSEW04pO0qiiqcreHRELf7zF+LJBjCh1vr5Roj+BLEMTo5e8KiuEppPQxsHwKqG4VyYG6m3AAbVPlyI7LS+nMGAMwrSK1yBKJo7Otg9QyEbowY90w1EuycdsgmeyEemYArGi4ZfBGzm+97u7txKobIQ7QwZQ98oa/Oigs/B7+XQb+BoHkCR1CQyuCMLKkOP4rL6dIaSCq0XRhhAxodCrOskqjIfoEB6p6ORweHjFVf+Qd/9x+Wv/Ebf7V84/07ZWf1ZVZyaJA7xhdX4EL/aLmmP6MzM2UvzoNTlDCXG3lwFcQQhYB2Wj7GpBE7Vam4SkTG5tZWWd/cTNSPUeDCWGNvSyLb3g7uyahc5uIS3e6bulWHxrpj+mc/+XH2CJYYxZm+3qsYKfPTKK+t8fLsy6cQ6GRZXt4od+89QnFFuUDp0qCXIRiBPwyuyvQ0So1OlAFJLCokLhvvxsAyib9SQ5ZjgjduFSMcFEZb2+4JfEC5YxD6IQxiMwxK/FIp2mnvBwcYRgxdndGVifYDK4lWpV1FVKPMMSMXl8xcoayRCNOWoXu/w5TF1yhBGDPersJFQUZZwNH2C0/3mnR8VTYTJQF9GxFkVL/b1zgbzKCF7hwvFdr9w7Pyam2jPH11UDZ398r2fhtF8RpUwUi3eSjeKpeZHaduZzIH4CM5cIyyZ+YmqL9kOf6wgZC8ojBwz1/fG4be3OZKeJgiOP1TApCEDbfyuzp4ddo20Qg8oBOW42/HSyXWGW8/hYljHxjRJyfOLL8aaAr1TqUkBQqFABt4AIxUhc0txhyz0CD9M6VVfPVdja7j0+OyjpHy8sVq2ds7zTYYg4O0hZzO3Dp7rAGho1PxfnHTWzZ29srKykp5//HjsjjvVgaUS1lxyjEumSGHZvdPrsoP/uzTsrkP4z5zf9BWxlKjKoYVfznFX4nfEXzCSmVHGF0anU79Tlb1Q58DLbdqGmeQWuX4Ctofm4Nmx2jXWKL9u5ysHHKPOXk29JU+A2tygLF1jCn7EBoddiKR70nC8S1Ymt6Gr/83TysY69i6yqSnG4OzwCswCE/XPy8nu1+Vw51lBOEWgukYPkP99qsLHg1/yXvUa9kqDhpriaqJMlONb5ep23/H3TxejWLGW8B5KHvTTs0s0jCdd8CC94y+Otjbgax4V3kGnYgXVdmw5trut3HAMr1MTR1GJpnJ36ZGCTI1MMlA+VFfJVUltkm/XLY0wc38TpROU04n+bt5J3gBXeRdGt6s4KKGPNMJ04chHSOO5903A+XgyMmVCwxXFKSz8yyJv7pyCbr7vrvtSC/8eyATteoFMdIo3zKEj4aFWz11dQ2UtfU24+d7l8C1RgvphFVJ8R2aT/ergik/k+9FKYZe4pSBH0UGd5RB+ZBOJXmldTmGwrTyA+gQWCpHfCZU3TfYaDkDD7wXPkG90kJVnKFN6mmNYaBSxjW8yDwadMeHx+Shg/B22ye/EDdsn4q2UQW2TTgabWpyBZxLNUfhZQ1fUpE8gHdubG5RLryZ9tvWRGEhJ5wEboxU+W4de8eQcXLIoQ1RJFvQGCZLub7r8zr2V8BTvj4S56/KscroNX12b1kdvrZXJ5X80Tr74M2uWFPn6EeRVUfwvA0VQScuPYdFpf38iIrp88nlYfSu+dnbZWpsNlE30sbV1XHZ2VotuzubtNsII2QiesYJtDrWGi6L0/WMg5ueIfjYYDlE8fSg1l1k+TF6hU4il7AaJS5P1hHSQndxL28j9AWzss4tf9yr9QBkOgfUOsb6nbwFxw6OGX/KUC470czgIorg/bRvxwOX4QvjwKAHvj84MoxSflauzg9C06JVosf4rh4SJ4y6DBU7eeK2Rybvj7g1DTASB7MH9CiybWSqtEamybdRrg7dWmQf+F7Q/1IOL/vKKbqJB6wb+KAuoGP2Gv7mCkPHWee5E2cGvxhkM72whAEwgUwvZfXFl+XpL37CGKAnwLd70PF0xPbQFlfA5jC247qVQBL9kCCNdNboUw9WN706d3VsXTlwop4F7UMh0AS6F88gGrQ6zylCZqLrOCZT8wtlZvEWetNSOUM/2j04K7uHl9m73wlqV7fo+FQu7CF/BrrrRNg5ZQ5Cu+6/D2GWHuSfqyTPDvfKYI9BIQbmGFEGj0GHdaI/jllxU9hLE+FFJVHh0V0uwXf6BhrGQas9oAw38EOeAypk8khdypWgbfQ3D2GuW1jVPcnlFELJ8z88DFODSeePY+yY5tLekd6TOo5Y2pPzN+ivuJnxs1BSw4/lB40eYf5K99K5ARpOOtWVRsrm6syvDjXLkxeZ5HuXjJuR3fIDdQ55mjQh7mlzCQD5jDxbfijPUOY5qaa80/GuU0zG5yoBYRf5JW3DV+LgRTFT77MNrrJQnso7vOJIti12D2CJTmEvXLSW+0Zt28/qOLTPvt/ARVnrVisGOFxy75sffiPRZDQweqzR25OTM3HiuUe6kfuXTthQ3tAQ3x1LygksxV/6CURDj28chxBW4FsdCL6j7WB9mmHCX2eWY2ByjLznpzqaHRKeueBnQ/Adcc5J4nPHlvocax1L8m73bff9rL7pjHuVN9zjHR3B1iUeqttbj+0VF8JHhDfjYB6fZSz5tL3BXcoSznVFGHYutBle7H3qN2/Tl+AUv6turZOGunlZGjeqUZgYvajuKJya92yXyfosz8vvts/IP5P1uTI7jk7kTR8yYWr2XpmYvQNedpXVjW3kWl+FR9dl+fEP/7QMD7iN1iTl9ZaFpVuJ7HcbREAX3qB+aCCLW+C4fZt2lDh6dNCGJnepFX4Jra6traYN4ohOChEuq9J4X5hoi4e+gXm2qXC8gJ8wth9+DmKv7bmCDlkzMTEDL4D3wS83NlfJW1ctuTXZCHIZ0VXmZqbK1vpq2aBfrnr3PICN9S3k2Cr1guvg0N3772Xb4BWD+Q63qVsacivNE/r7Tnn06FFZfvGybHt+HbgtvX74vb+YQLAvPvtpaW+uMV7KyZvYhpPYn57PdXSwV/oR7JdXrp7AxpiYjVNobXUd/ij/Ngq2OnknabMw9NyvAfrjFkN96tuDyghoD7v8+PQoOyzoQ+llTB6+/1HZbW+XF08+h4YoB34+f/shxDFY1pefleO9TbGcMRJv1KDQ/8A1V7oAcWBez8lRL/A8PMdNfI2+xNiqQhr4OQUtu4JBeF1enzFmBhu6Yk2e1YeccEtf9TZ1TWVCL/bHMGPsSk+jzuVHg7EfYQH8Br70Q45ooNmpe7UDf/0bTqIP8lwd6AJaPAQebuvcy4tu4VxXJcE7xRn6ouNN5Um/RN0qapCeUYkkAa67as1ABu0rJ9qGR8eLh8ImctYOcqkXWLf82IkK5cgh74SHdtppw3U06+gUkigSvCd/oM16S8DjBN2EqqujNSsgtaJ64PrQra+ZX37jpKfwFtax3cFt+beHc57CI9TjDIpyJZx6DUpVypK32S7hKK9vfBDqon53i5F+yjIQMXyV794nU+U19oWSbIN6iXfkVfJ26VnenaAN8wtbkv9LVw1Pqcl+ymb930T76Z91VB7I78DWN9963/w8yxsde0W4WqztMRjQgMrgIYMo3TQBJ+qHTlymYlhdAnhyXxjq8AZmjKEpPkPKsy1WKZ9sZIv80BTYmC8ttNiqO6SdzcWN9JHL7957OzluYr09VK7Ks1z95jmQjQzQNhQu8vXUx1VThYz9gv0lT3CMgWgC9yyzqbI64oUrfFL9jk+76zgJo9gT4menvGwPB69wN45MDMG3lOd76EuuolK3zmoecMFy00Ze1LclLA2CIQuy/YhPJwGRN/wWh/mvwlvYkHTWO1EmjPWRydPc2cK2ytdNZnUrNnm58lwcih+Hx77nGXrxcdANYWcSD3TwKx8ii8F9VxFIg5nwCj+AVyryyW99jpd5/XT77ZbBDcgNzbF6ZgjjljGRZ8E3eRAdSt+NYwjsPafq5Yvlznh4ePs5tt5w/IsP7t3L5OzFyVE52t8t83Oz2AwTtAs9AjgIzd3d3Vz6lWzHBPnn5qaDa+6G8fTLz8vv/fN/UU7O9st3Pv6ovPPwUexPd1pw2/y97boN6iEwfe/9DxKQsILcmJyeySTrp59+FttbWjXgW1qPfw072vE/ODhEjg2W8cmJ0nXy4//h5gymJskCz2xx4HJvmQ8oDuN0Rh2BQOOz5QbMXSeoSv6wxjmCzsE6P9GJaERRJTyZ3AhIoqKyhyI+hGEwPDGZch1Ul5EXo/YRLgoNMSBuTAdJbhEGXBnpdTnNgDqIPT1yEicZTrLfOk0EofqzZc2lGa4RZHunCOujMjY7VZdKHmHQQA1xiJHXAyXdv1Clqbu/heEIk6O+0/ZuuZAAdjx01pmXXoC9hbw9i0B364BEpsGIXe7ZO9oqQwCxAK9LAK1w6QeGfSI1AvT8+LAcUma3xANiSiTZFx1FoJt2uILCiKhr2mKXtZdEAhHY5eGJNAX+wtXDAd3j0Zkbt/W4iWPEAwUhAOqTGI2wMmo11ERJh/Rlb2ubss8zDm7vI8PXAPLdXgzQc4j8DOLqoi730teoukSwOoGjQ1oD+x/8vX9Y7t+9U379k48gwnbGvZ9rHwRcW92IE3FoYqrMLd0u3ShnbgOgQ9Bx/af/6z8pH3/0YVm6NReh6goFnfs6xl2WLXFr/J5Tl8aMp1r7Gac4bdCgNNrPGWsAEgaZSRGei2PO3Hlol7CVyZygDBm95UnXYwh0nQo//8VnZXFxsbxaWS8PHjyMI0iAjwwPIWhd6m0Uwnjw3a2pZCwyHxWURDhSdiLRxB/wF0DRHgxVncLAuZbRnRUJRsDMz9Y9cTVAZTaN8r2zs5exebMVg8o9hCldgWsRVgxUnFsKeWFAe0Iz0gfMP9X7x/0IhQ6jU1g77DKwGKO87+dIazSGdfKTR8amsSiNqWwJV/cHg/Kj8GoMi38u+9puH5YnL16VF8v75VgmjpKkA8Y6VbqyjQh4pxGVCRpwe3gYI37ILXQ0KI2KaWEUDGfZk0LISTuqDhM3yshD1oSrl4XJOxpGHWEIrTaO0yif9oHnMn2FnvRYy1JpqgJEfiVshodGA19xWkGs0uF4VLhWYWmK4OW+hpd0EWc/vEijPY2lTpP/iyMm2+JWR47z06evMBC24jR7+OB2JtC6EDy2xe2eovBQ/+HZddk9OC7Pnj2HqT8o0+NGxdJ32mG0nWMyKk4imA/Pbsrv/fGflY19+C/tavY4VUjaNw9wRnxGUNsN2y88nACTz8kPdPpq3HX3jZar7qGydPdxtvI67xoux/y+HhhBqMxiMEyVQ3jcFYqkW6WJ3zSBAiz7OudZOHstHZzAVweNLgVmgWGAYeY3yfsNfH3y+kq2znjT9r4ejJzz/ULrysn6Z+Vo+wsMk1WMgW20gSN4IOMuX+y9QmBVZ7/J96OQgI+2D3sg9BNlmedZmqvCzWdzmVRis0wYWnVZttMYGopuP7G7u132d7ZiqGpg6Mxo+hGayxXOnLL83uCqyTrqd3G2/m7y/BspOMUHj8wjjr/+Tmo+X5fdqbOmWm5TdvP99W/+4uz3nc49ikchlL9rvIJnKnvwXg2bi9Ob7Ke7t38EP8cYRcEQj5XjKoXCtH8QxbXFe+BDX78GWOVnRrM5+TwEXhi5OYDhubyyXdbXdnnPbaeg9w4t2r6sVCMFdxyLysyoR2eGDplqqNTe02bfRXExcsFLA8QxF8AqrtWIqY42+YDK8m77IAZcDooGBMoJnbVRwBln6S18j/tG+Wkcih62MVv30GcjBS+pW/6pEWs7xDPpSuUpfIl3VHKFs/xInujvTGIir87Pr4CpB71fZIVUjeJ0FSL0Sd448xy3jJe0JE8K9vCs4q5bnsgX7t29S5urQ83VEeoTU+gdTq6qoBvtovHnM8dUp5CTV07q1j3zqUt+EbjXgI6D47PieQoeFi++GDlq/3UOj02hjOqQVy4AWw0r63byWIfsMca7Uf1OlMsj3YJGB26zDYnvXcJLLuExXeCEqxttYz3kFWWbfp4AR7fWyOGt+y9Ke3s9h7UG7vA6tNrgz40GD/gmL8VKD370DA6X8xv1poGytHSHNqF/0YfhcRRk2mIwwkV7q+ysvipnu69Kfze8q+sUeeX2QhjZ4JQrDrIlJO21TJFuhN8Dwge8GhwaCe7oKN49vsok2NnlEfqFZcE7L/cSqd7KirnBctU7Uk5Kq1zAW90abPfgtOyjl7g9C8ofOASvdrQZA/HU1W9ZinxyWdbW17jn1ielnB5sQE/IFmAbBMaaHZ2YRa0dorwz8KqeleAKzBZwNUK/jxd19I9NTEd2ba+tlfbWOveQZYMGlkDnYFYOntxtl6H+03Kyt13OD9qMxVXK6UUXv7yAz4NDGjaupHBl6MD4dJmcmS8vnj4pnsOTQ/VnJstUa5puGRRwAq4do48bqIOsGKlOyTOdvhcYkOfoluhx7k8quesMVR9SZ3HitZ/xqFHmw7x/BQ6Ks214i3vAQzNhBtALeH7mvuoHHm4PbqlP8ND9qgEt+TqOC57Jv8I7+acTywNbpUGdusfwrMqP4AG820waZjUX7/i+nxQVOqx7d1d+HVxxoGyXdYM36hJe3q9BLAbKVHvF++opTWS4XVGGW15dfeEWafAW4K18j8ELHme1Dve0t9T9rVdnvn2yPToz1eeN7hvsH+E5bYM369gQ9vU8EVd/gM9c3jePup2RwcLTe/IM+drZhQd6K8s6ckmljvxXl9WxFae07QE26tbu+2vdTpbKl10N5bg9eHA/cBxjLMWNTJhDu+qt2f41+l2tW+NU/qSj0bIy8ZA63b99uOrU1JlBTP8rHKojqOqEp+hCaS+wFqZejUxsxuaGMoW9sJXH9QNfRzCTxFzqfE4W6+zg7bxrUs5kcoN35T1xGvDn9iNNsk3W4TPbkzqBve8299VN/bRt5ldfVEcTLurC4maC0KhHnDGPfbBey3AohO/E+DB4oVmp3gSvpgwfilvWqV7fvGdqYNDYHgbAmNQRbauXzn63CrX88amZ0t7HzoQHdPcBf4zT0fGpOHPlcWcn6K2vniH/tLWwP4GbPOzFy+cFllDu3r0X/HKbmeip6BJO/Fy4xS+WMaKXRL2MmU5n2+rkSRO84EiHLsQPYGO7XXHtapLpmbqdgbDxuXjhgdL6E46hn4+/9V3woresvnxF27rKy5Xngfs4Nunt2/fKyqsX5Zr+nx456Qh+jU2U2fmlwPHTn/0p9K5tDj+dXMgZJtozf/yH/xcNgla6PHx4BB64mJXgO5tbZXV1mTzC8br8lX//b5cRAPDpz35UNteWkWe70YlGWxPl29/7fs4U+OKLzzKBG/8kdb77wUc59+AnP3aCYJP+dLaYo18tbFadzH7v6wU20NpF90D55vf+nTI/M1f++F/+i3J4aFCKYz9U7j18D+gOUPdq2W/D83s8L+SifO8v/OWydOdRefblL8pnP/0hcD8ErozEdXeZnVuCVymDd9H/uA9eeX6Oh/b3If/EJc8ccVz08/T3DTG+DxkhaIH729tr4MdRGQWOLewJhoTUVVbXXgWWyroRD1Wevx1ad7JjY1MZB052I6fGDNqbQFd8CX5UXi0tjNB3D3jWSbi7vVU8D8Rtk3kp/pJe9J0WNt2LZ0+AsfC/QVeZLfMLSwkU3N5Zh44Pqj4EbntQpn3wTDgP3M8ZRDBO9QrPn9CPov5iYKW+ljhKoW/9VuKPk/V19Z/tA1cZQHWGamOCp+CufFa87WGM+KDsGr0sL1F+SNfan11OLDNS0oDb1AAJylQeyuudgLZd4ra8AF6jnsIYyQfd+6GferKt7w3vUUylGekHHkZG2+sKW3UX2ypPVb+Wx6pn2LdsLwv/lAelfTBHaUr9x6BMdWF9KJZcKdKrpnxjKByr/O58KkvkmLanXvKx+szvvpTVpPIl2hMapy3aaMq6mlJCvon3Jn07ACIyO8F7lsP9Wq95K2+2iHqPi9vim7pAY0WYR8kbeAFfebN9ftPeKtPz2elv/f7mueUDqnw3+T33OjAgV33WaYeyzDJ19o+iF8sPzKv+3/Q/dZCnJnkgH/yXCQ1gkJLpv3maumr9tiev5J7wcgS81POdxE5PyKojGxbFeBt8ABzBdfFBvu+EmDR/jZ5uIEt4Nr9z9hX6E0UwBuAU/HV0pBW/iNtristOJsrM4iiXphkEt/GzPW7Dox0hjdi9em5B1bPVq2gc/Ab9sJlQTE+r3ILMkk+cP0JX9b605PjL/52gTP/5C13RZnmXyfFKALC2K3U3yTZFD+AzAQ8D6Gu0Wf1ZG1B6lyfELqS94sjAEPd55riNoF//4hefl034vj7rSid+9hVX2ro97Xc++gZy6rAszM3FQb+9a7DOcGwRfYD2c45nTmKMwlvcZUO88AzLT3/2k/In/+qP6dtx+eTb36KM+eyyc9MzEBmxs7Fbdvf3yuHxSXn87nvYRp4bc5DA+cDlVD5dbWBlo2d2TMBD1aHEB3mY25O7Erjr+E/++xv376tbTfAQpdjZe5V/Hf/OlliQnXRARKosx4f8dIYbVeQS8CyPBPLmUUltFJxrgC+S9WEoGgXvsrMQR28/2ioG1SDKKgJQptFEIfIFYVbJW+CrEKqiqfgogI061DEWY5s6VBhQ1cuVS/hOyXRg+0CkgR6MNBDgwBmk89Q/MDpSzmjDAP0zSuL0SAXE8LTTcrC2XiYYyF4Quqe/G+ToK5s77rfUl1UKdLj2Q4YLYxUWJ8DilNfHb98uA5Pj5UwHL/cUENcMxAEEkq05RHSwSYf9MAikMXsC8va6GgCjSsWBLtF3+ptZXGdY6YX75EMA/dYLgrq0w9mdiwvhDZwhJrA170skRih6RoCzukc72+UYY3+gvysI1o8wdy8oD7Yzws8ZqC4IfwLEuDg9CtIrdNy7X0VNOTsxNlX+l//5HwEfFJtf/xXG8qjsYSSuYUyfAXeXT9+7/6C0ELrTs4u0RWbEaAATT1P/+3/375d/92/8RtnHuHz+zOUqNcLEWSmJYWdnJ0sjZZBuEzQ3P5cIfp0Cnk+gERkmjQJh1KcMRCHq6gSj0tt7uylTQZYoGI0eeaLbMcHETmF0f/BHPyjf+vhbMLczFAOMWJmQhAxh1CiGGrVmCtMAp2RQOjjdYkWl38kbGZGR/Soz9dKJJENTuRsvn/7i0xiV77/7fhRZCV1hrhIfZ8wpeMVYRZHlXXFXh5L74brnOD2LQu/yavcT0w5tjBufUX2YtszOcTJ5z2caPOaTFpqoOU0ZoyEsL5FL/JbOaFDp5pJqquONusHp7r7BbBlV97v1QM6z8vzlanmxVvckxvajD+fhBaMwj34Ua9txjBGu0SH8s6yWMicnx0qrNYiSuAgswX9oSlgrPBRGwkBjW2e/jNg+8CB4UIVhFXRKLZ9XQVfz+N1XFDY5+4GyvBeDAEZv/jD58BUNd40N+dEVuFeNQPPXMhU+9N175Kmz0Yw9CoswsH81Lxn5z5aagpPwqO3t7awYOdg/K68wNr754btlkDG9RoEUZ0/gfSo/MufN9kHZ4mrvtMs7jx4iKDzUsC4ZrUvNFSIYQuDtevuw/MGf/LTsHMG7UA519gmXupc0fJL+KaDkpgJFwSdcfaaj3v2P5cNufXbdM1qGJhbL4v13S8/gUukfmS3n8IFrYHdy3gP/6i3nKY+8VzowFaKUzdgY8dojrIGDEzwa8dnurQO7wEO48H7G662UcePz9cV/ndfAHcf2GDPlohxtvCr955tle/nPysHWS/hxmzrP4WGMCXkVFSoUJsfCevx0PJul2dKPYytBqmhIn9KgtGwba91V4erHYOjrh7/cuMRtKjzZvU1dcl63dHMSuRrvqZMS7H/kH+Ney6t99mqSsM/EDrz13waPN6nCxZJN8n35t6niWr2asmuNTVLevcnj1aQ332u91uKb9QIWVBSa6R2GT6HUwY8O9916zMgrxgE+egXfzLhBA7bflVZDIzoAdIRfIwd17iBXO3zRcXGvQp1Se7vH0KDRJspleGVWUFVcjcOE9/xu9JFt1VBKVCfNVjHWCWByXL0p76vv+XyEsnTAVx1DJ3UUXemQT2laHaa9vcd7jhsvUa5OdPm033WKwGxTp9vy0NkYBTpbUi90at+Hhumv7ZMvUIzKWng9gMxzeF/2t8do0lhUieR29AWNDXHOSVTbBUcsu7uHZW19izKEP2MGjmRUUh7feVnctD9+OtmrQqnMnpmZymo2twrQ0WmJ2X4DmNtHdYBmWa2rDGyz2wuJVB5mqYzT3EkUJ2PvNoI38PtT9JdT1a0uZCSyemBookxMwhdoTvdAq5zDB4Y8Ywidyq0Uro6AK3AzGl2D0gn2g6MDDNHLMgufH6POft7rHp5CD+tKRP7JzSDljZT28QVK5wkyew+Yn5VNaG18GB5ilC99nhhs0Z+RROp7lku/k4kDo0VXntv8afi5ZYwrJt1qaLO9jQJ8JClw/xQI35SDi4EyNO65EBdlGDy9PzNeWr03ZazvvLQ3X5S91S9L95WBBNABeq6R88oNZbS6hs5AHdKt1mSZmJ4tXegHL5bXy+7hcRlpjSRy/5xxHRwYKz3g9s7mp6XrZDtyd2JypowvvVvOB+fKed8EeIjsB6i9g6PoRHPRVTUgHA/pXF1AOSg8xwfHo4i7jZ7s5uL0AJigP55sBR/O0F/Vk0+vMUDg2Rr8ygm3XdT5fkX/29DyJbzMLS91Gnso7gw6VFaUwDzPwTH11OjK8AG3pfQMqknQxBUVavXUTJvaZQCZubRwm3qGy8r6bnmyvFbm5+fLh48flY2VZfSpQ9pF3pMz2qHBhCyXQOGX8phz2i7X9uDdHoNyLg/K/u529AL77fhIf+oeU+iWM1MzedcDyra3N6CtwUxwib9GNXq2lzRj0AW1hLaqM146piZwWiMs0WvguLpJ6B0469hz0tItymLo8vsAXHSLRSO0aGHoRprW9rBcDVx/R45aF5c8yHvyHS/5VXgffZKPVV0GA1bdjHyVLzjxgEEangU/4bu8QcpP2fSPFsaxZ/mOmwa1dG8+nRJONJp89/zyhE8lvHxC2eTy+IEyBc7HwQFwfEf9IVtGuAIa+kq98hz5KWC5BC/Vd+1D7ZvOoGooRn7xB0gCl9d75gNXX7AvJiPj1QXUMeV9CdDivbGx0TI77RJ15Dpjpw4dQ5p3nRQwKlD9wXrly8LQMpwUYMDTL+umuFoPPF1Y2na3VLFt0d2Ag+OtzDEJ0zphquwK6iSvctjoSHVTx0B7Sme/7U1kP/CSR6v7aTirC2tDOTbNagHLFNdqwVTEp3Cwb6mb514mVzAYdJB+cM+2xo5QzgAz37MeYWpHlTsa666esx2OrnkqfKq+AfjKOPxnarKFnnjIoGHLob/YRmGVqpEZMkPr0dFpG2NvcvnElK1IxHhopumXL7vvr/Q7Njld1jZOyudPV2NPtfh998G7oa+DvYM4Rvq6z+I80K4zz9z8EnwRuGEHfPHFF9C6E1tVH2dQ4QHd8Aj0x66rstfeCO7e6EDn0zbE/lFno11uWWG/hYL0qn6t02hkUKdFhQeDHNrWYeIqtR14872H7yAf56kOGseuHUU/ae/tlM2tTehjpLz/wTfLyqtn8K5X4cPy39v3HtaJUGCxtvIM3X2L+nvLcGumTM3eKnOz82V3cxldYq1sbW3E7n7w4J3wpq+++jIrwS1LWN9+5wPKvChbyDRXi50xRjUo0gOMp+Dtg2X51YsyRD91oEtKdx6+V27duleWsRdevXhR+rrcbuyseAC5h8DLm54/f4kshH4Z257hyfLg/e+WRezr3/9n/xS4tB3S2MuP3vsmXKQ/KyZePP2suAWSY9CLTL334H30u3Z5+exzWOyx4KNtg+X23Ydl8dad8tVnPysbqy+DQ9LAEOXNzi6U9fVV9A3GnPFT51Lmt4abw5ediD0Av7ADR8eg35EyOzefiH+3RD5ze2Xa5rk1U1OzyGf4y+UZz/YYR/kTtgj461Z5OuH397cpSxmvHqL+LF1gLyHnqg8InHLbMerabO+VmfGZsr25Xtzi09V/kzMLjE+rrCyvlokp5GOXwRWu4rsq45NT4JfbuZ1UPwLjJJ1o5w0Mjxo7ED3NoExXaogDylxpVt4iDcVhj84obwB64C34DKz0GRlQ4VmXaS+yV9i5b746hbxYmwxK5D3oDr0GouBbpUi4Q3HnA3nEMbCugSwX8H99al2ZaPOQTwORDMQ8Q/9yi2Z3aoitDvG7wsOAWCkoth6fmZil3ZEV8gUGV2e+PCnBDdxK8C6/0y7ljbL5DD1uZho4nGcc6wq4agsEQfhnqq0neT8J2PC/9Fn5lnRdf1uu+m21uyqzUtbI4xJMBC9+XQylNI5XYcQwhHc3ExJ1cqDq1vGV8bwpvyZ7T0pTK++tP/3jk7rTjSZ7J3nf8k3yJ9Off8fW2Jj6YuDx1ucvJ/lWw/+1adxKU3vBpO3pe14+D0yS/F2/uSK/VscNCZaWhC829/iM3SM8eKadAnTr2AMXdRxpSRhZn34+9R3Pprk85zt6u4LDLSnThp4a1CMMbJd6qf64U7fWVaeinKwWhd/GpqYi8cgg4wRrMgbaF7G4OjzdiXODXrUdtekcJ5+pY/jphJ+BtJl0UmYhM5UZ+smU7bHf9aEy/o6jAQpOgsgXqx6nfQ4MyK9uo1zP1kX8qZvYL+W45acsLgOP9bX1idOMj0ER8VlDk9ZjgJ+ySPxz1bfbXAs/dbJXr5az2urkVNmv3xtbh7LcNUHd6/uffFwmx8fK/Xt30S9Ps+e+K3OsV/+QfqlmvGempmOfueJNvrO2/LL85Ed/Vja3V8on3/44qwY++s4n8BFsBuyvq7OrBAMJb7cKNeDMYGV5VeSsuArdWL70Iq27GjRnZ4ofPJtCxw5OM8D/dqz9On2dvk5fp6/T1+nr9HX6On2dvk5fp6/T1+nr9HX6On2dvk5fp6/T1+nr9P+DVMr/CzH3g6RsbkxYAAAAAElFTkSuQmCC"/>
          <p:cNvSpPr>
            <a:spLocks noChangeAspect="1" noChangeArrowheads="1"/>
          </p:cNvSpPr>
          <p:nvPr/>
        </p:nvSpPr>
        <p:spPr bwMode="auto">
          <a:xfrm>
            <a:off x="155575" y="-2331244"/>
            <a:ext cx="12744450" cy="4864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fr-FR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01203"/>
            <a:ext cx="5587330" cy="5008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5925960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612</Words>
  <Application>Microsoft Office PowerPoint</Application>
  <PresentationFormat>Affichage à l'écran (16:9)</PresentationFormat>
  <Paragraphs>134</Paragraphs>
  <Slides>26</Slides>
  <Notes>2</Notes>
  <HiddenSlides>0</HiddenSlides>
  <MMClips>0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26</vt:i4>
      </vt:variant>
    </vt:vector>
  </HeadingPairs>
  <TitlesOfParts>
    <vt:vector size="33" baseType="lpstr">
      <vt:lpstr>Arial</vt:lpstr>
      <vt:lpstr>Arial Black</vt:lpstr>
      <vt:lpstr>Calibri</vt:lpstr>
      <vt:lpstr>Times New Roman</vt:lpstr>
      <vt:lpstr>Wingdings</vt:lpstr>
      <vt:lpstr>Thème Office</vt:lpstr>
      <vt:lpstr>Acrobat Document</vt:lpstr>
      <vt:lpstr>Présentation PowerPoint</vt:lpstr>
      <vt:lpstr>Les 20 ans de la SFPO</vt:lpstr>
      <vt:lpstr>1997</vt:lpstr>
      <vt:lpstr>Réunions préparatoires</vt:lpstr>
      <vt:lpstr>Naissance : 18 Décembre 1997</vt:lpstr>
      <vt:lpstr>Annonce aux Industriels :  19 Février 1998</vt:lpstr>
      <vt:lpstr>1ère Journée Scientifique :  Paris 18 Juin 1998</vt:lpstr>
      <vt:lpstr>Présentation PowerPoint</vt:lpstr>
      <vt:lpstr>Présentation PowerPoint</vt:lpstr>
      <vt:lpstr>1998-1999</vt:lpstr>
      <vt:lpstr>Présentation PowerPoint</vt:lpstr>
      <vt:lpstr>De la Journée aux Journées Nationales </vt:lpstr>
      <vt:lpstr>2003-2005</vt:lpstr>
      <vt:lpstr>Présentation PowerPoint</vt:lpstr>
      <vt:lpstr>Congrès</vt:lpstr>
      <vt:lpstr>2008</vt:lpstr>
      <vt:lpstr>2008</vt:lpstr>
      <vt:lpstr>Prix et Bourses</vt:lpstr>
      <vt:lpstr>Prix et Bourses</vt:lpstr>
      <vt:lpstr>Recommandations S.F.P.O.</vt:lpstr>
      <vt:lpstr>Masterclass Stabilités</vt:lpstr>
      <vt:lpstr>Activités Internationales</vt:lpstr>
      <vt:lpstr>Masterclass ESOP</vt:lpstr>
      <vt:lpstr>ECOP 2016 3ème Conférence Européenne of Oncology Pharmacy à Dubrovnik  </vt:lpstr>
      <vt:lpstr>e Pharmacie…</vt:lpstr>
      <vt:lpstr>Présentation PowerPoint</vt:lpstr>
    </vt:vector>
  </TitlesOfParts>
  <Company>By CAMP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Admin</dc:creator>
  <cp:lastModifiedBy>user</cp:lastModifiedBy>
  <cp:revision>44</cp:revision>
  <cp:lastPrinted>2017-10-09T14:25:17Z</cp:lastPrinted>
  <dcterms:created xsi:type="dcterms:W3CDTF">2015-10-05T09:07:06Z</dcterms:created>
  <dcterms:modified xsi:type="dcterms:W3CDTF">2017-10-11T10:23:47Z</dcterms:modified>
</cp:coreProperties>
</file>