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emf" ContentType="image/x-emf"/>
  <Default Extension="wmf" ContentType="image/x-wmf"/>
  <Default Extension="rels" ContentType="application/vnd.openxmlformats-package.relationships+xml"/>
  <Default Extension="xml" ContentType="application/xml"/>
  <Default Extension="vml" ContentType="application/vnd.openxmlformats-officedocument.vmlDrawing"/>
  <Default Extension="avi" ContentType="video/x-msvideo"/>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3.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5.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theme/theme6.xml" ContentType="application/vnd.openxmlformats-officedocument.theme+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theme/theme7.xml" ContentType="application/vnd.openxmlformats-officedocument.theme+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8.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1"/>
    <p:sldMasterId id="2147484369" r:id="rId2"/>
    <p:sldMasterId id="2147484383" r:id="rId3"/>
    <p:sldMasterId id="2147484724" r:id="rId4"/>
    <p:sldMasterId id="2147487008" r:id="rId5"/>
    <p:sldMasterId id="2147488441" r:id="rId6"/>
    <p:sldMasterId id="2147488456" r:id="rId7"/>
    <p:sldMasterId id="2147491532" r:id="rId8"/>
    <p:sldMasterId id="2147492786" r:id="rId9"/>
  </p:sldMasterIdLst>
  <p:notesMasterIdLst>
    <p:notesMasterId r:id="rId81"/>
  </p:notesMasterIdLst>
  <p:handoutMasterIdLst>
    <p:handoutMasterId r:id="rId82"/>
  </p:handoutMasterIdLst>
  <p:sldIdLst>
    <p:sldId id="527" r:id="rId10"/>
    <p:sldId id="492" r:id="rId11"/>
    <p:sldId id="539" r:id="rId12"/>
    <p:sldId id="540" r:id="rId13"/>
    <p:sldId id="542" r:id="rId14"/>
    <p:sldId id="621" r:id="rId15"/>
    <p:sldId id="589" r:id="rId16"/>
    <p:sldId id="541" r:id="rId17"/>
    <p:sldId id="544" r:id="rId18"/>
    <p:sldId id="545" r:id="rId19"/>
    <p:sldId id="548" r:id="rId20"/>
    <p:sldId id="549" r:id="rId21"/>
    <p:sldId id="551" r:id="rId22"/>
    <p:sldId id="552" r:id="rId23"/>
    <p:sldId id="554" r:id="rId24"/>
    <p:sldId id="556" r:id="rId25"/>
    <p:sldId id="624" r:id="rId26"/>
    <p:sldId id="560" r:id="rId27"/>
    <p:sldId id="562" r:id="rId28"/>
    <p:sldId id="563" r:id="rId29"/>
    <p:sldId id="566" r:id="rId30"/>
    <p:sldId id="567" r:id="rId31"/>
    <p:sldId id="505" r:id="rId32"/>
    <p:sldId id="385" r:id="rId33"/>
    <p:sldId id="568" r:id="rId34"/>
    <p:sldId id="507" r:id="rId35"/>
    <p:sldId id="506" r:id="rId36"/>
    <p:sldId id="508" r:id="rId37"/>
    <p:sldId id="588" r:id="rId38"/>
    <p:sldId id="569" r:id="rId39"/>
    <p:sldId id="570" r:id="rId40"/>
    <p:sldId id="509" r:id="rId41"/>
    <p:sldId id="571" r:id="rId42"/>
    <p:sldId id="625" r:id="rId43"/>
    <p:sldId id="513" r:id="rId44"/>
    <p:sldId id="610" r:id="rId45"/>
    <p:sldId id="511" r:id="rId46"/>
    <p:sldId id="516" r:id="rId47"/>
    <p:sldId id="612" r:id="rId48"/>
    <p:sldId id="515" r:id="rId49"/>
    <p:sldId id="616" r:id="rId50"/>
    <p:sldId id="617" r:id="rId51"/>
    <p:sldId id="618" r:id="rId52"/>
    <p:sldId id="619" r:id="rId53"/>
    <p:sldId id="620" r:id="rId54"/>
    <p:sldId id="615" r:id="rId55"/>
    <p:sldId id="281" r:id="rId56"/>
    <p:sldId id="447" r:id="rId57"/>
    <p:sldId id="448" r:id="rId58"/>
    <p:sldId id="449" r:id="rId59"/>
    <p:sldId id="450" r:id="rId60"/>
    <p:sldId id="451" r:id="rId61"/>
    <p:sldId id="483" r:id="rId62"/>
    <p:sldId id="484" r:id="rId63"/>
    <p:sldId id="523" r:id="rId64"/>
    <p:sldId id="524" r:id="rId65"/>
    <p:sldId id="525" r:id="rId66"/>
    <p:sldId id="526" r:id="rId67"/>
    <p:sldId id="623" r:id="rId68"/>
    <p:sldId id="528" r:id="rId69"/>
    <p:sldId id="595" r:id="rId70"/>
    <p:sldId id="596" r:id="rId71"/>
    <p:sldId id="597" r:id="rId72"/>
    <p:sldId id="598" r:id="rId73"/>
    <p:sldId id="599" r:id="rId74"/>
    <p:sldId id="600" r:id="rId75"/>
    <p:sldId id="534" r:id="rId76"/>
    <p:sldId id="537" r:id="rId77"/>
    <p:sldId id="587" r:id="rId78"/>
    <p:sldId id="601" r:id="rId79"/>
    <p:sldId id="464" r:id="rId80"/>
  </p:sldIdLst>
  <p:sldSz cx="9144000" cy="6858000" type="screen4x3"/>
  <p:notesSz cx="6797675" cy="9926638"/>
  <p:defaultTex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p:defaultTextStyle>
  <p:extLst>
    <p:ext uri="{EFAFB233-063F-42B5-8137-9DF3F51BA10A}">
      <p15:sldGuideLst xmlns:p15="http://schemas.microsoft.com/office/powerpoint/2012/main">
        <p15:guide id="1" orient="horz" pos="2160">
          <p15:clr>
            <a:srgbClr val="A4A3A4"/>
          </p15:clr>
        </p15:guide>
        <p15:guide id="2" orient="horz" pos="164">
          <p15:clr>
            <a:srgbClr val="A4A3A4"/>
          </p15:clr>
        </p15:guide>
        <p15:guide id="3" orient="horz" pos="3838">
          <p15:clr>
            <a:srgbClr val="A4A3A4"/>
          </p15:clr>
        </p15:guide>
        <p15:guide id="4" pos="2880">
          <p15:clr>
            <a:srgbClr val="A4A3A4"/>
          </p15:clr>
        </p15:guide>
        <p15:guide id="5" pos="1474">
          <p15:clr>
            <a:srgbClr val="A4A3A4"/>
          </p15:clr>
        </p15:guide>
        <p15:guide id="6" pos="4286">
          <p15:clr>
            <a:srgbClr val="A4A3A4"/>
          </p15:clr>
        </p15:guide>
      </p15:sldGuideLst>
    </p:ext>
    <p:ext uri="{2D200454-40CA-4A62-9FC3-DE9A4176ACB9}">
      <p15:notesGuideLst xmlns:p15="http://schemas.microsoft.com/office/powerpoint/2012/main">
        <p15:guide id="1" orient="horz" pos="3127">
          <p15:clr>
            <a:srgbClr val="A4A3A4"/>
          </p15:clr>
        </p15:guide>
        <p15:guide id="2" pos="2141">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33CC"/>
    <a:srgbClr val="00CC66"/>
    <a:srgbClr val="0000FF"/>
    <a:srgbClr val="FFFFFF"/>
    <a:srgbClr val="FF3300"/>
    <a:srgbClr val="FF3399"/>
    <a:srgbClr val="FF0000"/>
    <a:srgbClr val="FFFF99"/>
    <a:srgbClr val="009A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591" autoAdjust="0"/>
    <p:restoredTop sz="75636" autoAdjust="0"/>
  </p:normalViewPr>
  <p:slideViewPr>
    <p:cSldViewPr>
      <p:cViewPr varScale="1">
        <p:scale>
          <a:sx n="64" d="100"/>
          <a:sy n="64" d="100"/>
        </p:scale>
        <p:origin x="2069" y="48"/>
      </p:cViewPr>
      <p:guideLst>
        <p:guide orient="horz" pos="2160"/>
        <p:guide orient="horz" pos="164"/>
        <p:guide orient="horz" pos="3838"/>
        <p:guide pos="2880"/>
        <p:guide pos="1474"/>
        <p:guide pos="4286"/>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0"/>
    </p:cViewPr>
  </p:sorterViewPr>
  <p:notesViewPr>
    <p:cSldViewPr>
      <p:cViewPr varScale="1">
        <p:scale>
          <a:sx n="81" d="100"/>
          <a:sy n="81" d="100"/>
        </p:scale>
        <p:origin x="-2004" y="-78"/>
      </p:cViewPr>
      <p:guideLst>
        <p:guide orient="horz" pos="3127"/>
        <p:guide pos="2141"/>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4.xml"/><Relationship Id="rId18" Type="http://schemas.openxmlformats.org/officeDocument/2006/relationships/slide" Target="slides/slide9.xml"/><Relationship Id="rId26" Type="http://schemas.openxmlformats.org/officeDocument/2006/relationships/slide" Target="slides/slide17.xml"/><Relationship Id="rId39" Type="http://schemas.openxmlformats.org/officeDocument/2006/relationships/slide" Target="slides/slide30.xml"/><Relationship Id="rId21" Type="http://schemas.openxmlformats.org/officeDocument/2006/relationships/slide" Target="slides/slide12.xml"/><Relationship Id="rId34" Type="http://schemas.openxmlformats.org/officeDocument/2006/relationships/slide" Target="slides/slide25.xml"/><Relationship Id="rId42" Type="http://schemas.openxmlformats.org/officeDocument/2006/relationships/slide" Target="slides/slide33.xml"/><Relationship Id="rId47" Type="http://schemas.openxmlformats.org/officeDocument/2006/relationships/slide" Target="slides/slide38.xml"/><Relationship Id="rId50" Type="http://schemas.openxmlformats.org/officeDocument/2006/relationships/slide" Target="slides/slide41.xml"/><Relationship Id="rId55" Type="http://schemas.openxmlformats.org/officeDocument/2006/relationships/slide" Target="slides/slide46.xml"/><Relationship Id="rId63" Type="http://schemas.openxmlformats.org/officeDocument/2006/relationships/slide" Target="slides/slide54.xml"/><Relationship Id="rId68" Type="http://schemas.openxmlformats.org/officeDocument/2006/relationships/slide" Target="slides/slide59.xml"/><Relationship Id="rId76" Type="http://schemas.openxmlformats.org/officeDocument/2006/relationships/slide" Target="slides/slide67.xml"/><Relationship Id="rId84" Type="http://schemas.openxmlformats.org/officeDocument/2006/relationships/viewProps" Target="viewProps.xml"/><Relationship Id="rId7" Type="http://schemas.openxmlformats.org/officeDocument/2006/relationships/slideMaster" Target="slideMasters/slideMaster7.xml"/><Relationship Id="rId71" Type="http://schemas.openxmlformats.org/officeDocument/2006/relationships/slide" Target="slides/slide62.xml"/><Relationship Id="rId2" Type="http://schemas.openxmlformats.org/officeDocument/2006/relationships/slideMaster" Target="slideMasters/slideMaster2.xml"/><Relationship Id="rId16" Type="http://schemas.openxmlformats.org/officeDocument/2006/relationships/slide" Target="slides/slide7.xml"/><Relationship Id="rId29" Type="http://schemas.openxmlformats.org/officeDocument/2006/relationships/slide" Target="slides/slide20.xml"/><Relationship Id="rId11" Type="http://schemas.openxmlformats.org/officeDocument/2006/relationships/slide" Target="slides/slide2.xml"/><Relationship Id="rId24" Type="http://schemas.openxmlformats.org/officeDocument/2006/relationships/slide" Target="slides/slide15.xml"/><Relationship Id="rId32" Type="http://schemas.openxmlformats.org/officeDocument/2006/relationships/slide" Target="slides/slide23.xml"/><Relationship Id="rId37" Type="http://schemas.openxmlformats.org/officeDocument/2006/relationships/slide" Target="slides/slide28.xml"/><Relationship Id="rId40" Type="http://schemas.openxmlformats.org/officeDocument/2006/relationships/slide" Target="slides/slide31.xml"/><Relationship Id="rId45" Type="http://schemas.openxmlformats.org/officeDocument/2006/relationships/slide" Target="slides/slide36.xml"/><Relationship Id="rId53" Type="http://schemas.openxmlformats.org/officeDocument/2006/relationships/slide" Target="slides/slide44.xml"/><Relationship Id="rId58" Type="http://schemas.openxmlformats.org/officeDocument/2006/relationships/slide" Target="slides/slide49.xml"/><Relationship Id="rId66" Type="http://schemas.openxmlformats.org/officeDocument/2006/relationships/slide" Target="slides/slide57.xml"/><Relationship Id="rId74" Type="http://schemas.openxmlformats.org/officeDocument/2006/relationships/slide" Target="slides/slide65.xml"/><Relationship Id="rId79" Type="http://schemas.openxmlformats.org/officeDocument/2006/relationships/slide" Target="slides/slide70.xml"/><Relationship Id="rId5" Type="http://schemas.openxmlformats.org/officeDocument/2006/relationships/slideMaster" Target="slideMasters/slideMaster5.xml"/><Relationship Id="rId61" Type="http://schemas.openxmlformats.org/officeDocument/2006/relationships/slide" Target="slides/slide52.xml"/><Relationship Id="rId82" Type="http://schemas.openxmlformats.org/officeDocument/2006/relationships/handoutMaster" Target="handoutMasters/handoutMaster1.xml"/><Relationship Id="rId19" Type="http://schemas.openxmlformats.org/officeDocument/2006/relationships/slide" Target="slides/slide10.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5.xml"/><Relationship Id="rId22" Type="http://schemas.openxmlformats.org/officeDocument/2006/relationships/slide" Target="slides/slide13.xml"/><Relationship Id="rId27" Type="http://schemas.openxmlformats.org/officeDocument/2006/relationships/slide" Target="slides/slide18.xml"/><Relationship Id="rId30" Type="http://schemas.openxmlformats.org/officeDocument/2006/relationships/slide" Target="slides/slide21.xml"/><Relationship Id="rId35" Type="http://schemas.openxmlformats.org/officeDocument/2006/relationships/slide" Target="slides/slide26.xml"/><Relationship Id="rId43" Type="http://schemas.openxmlformats.org/officeDocument/2006/relationships/slide" Target="slides/slide34.xml"/><Relationship Id="rId48" Type="http://schemas.openxmlformats.org/officeDocument/2006/relationships/slide" Target="slides/slide39.xml"/><Relationship Id="rId56" Type="http://schemas.openxmlformats.org/officeDocument/2006/relationships/slide" Target="slides/slide47.xml"/><Relationship Id="rId64" Type="http://schemas.openxmlformats.org/officeDocument/2006/relationships/slide" Target="slides/slide55.xml"/><Relationship Id="rId69" Type="http://schemas.openxmlformats.org/officeDocument/2006/relationships/slide" Target="slides/slide60.xml"/><Relationship Id="rId77" Type="http://schemas.openxmlformats.org/officeDocument/2006/relationships/slide" Target="slides/slide68.xml"/><Relationship Id="rId8" Type="http://schemas.openxmlformats.org/officeDocument/2006/relationships/slideMaster" Target="slideMasters/slideMaster8.xml"/><Relationship Id="rId51" Type="http://schemas.openxmlformats.org/officeDocument/2006/relationships/slide" Target="slides/slide42.xml"/><Relationship Id="rId72" Type="http://schemas.openxmlformats.org/officeDocument/2006/relationships/slide" Target="slides/slide63.xml"/><Relationship Id="rId80" Type="http://schemas.openxmlformats.org/officeDocument/2006/relationships/slide" Target="slides/slide71.xml"/><Relationship Id="rId85"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3.xml"/><Relationship Id="rId17" Type="http://schemas.openxmlformats.org/officeDocument/2006/relationships/slide" Target="slides/slide8.xml"/><Relationship Id="rId25" Type="http://schemas.openxmlformats.org/officeDocument/2006/relationships/slide" Target="slides/slide16.xml"/><Relationship Id="rId33" Type="http://schemas.openxmlformats.org/officeDocument/2006/relationships/slide" Target="slides/slide24.xml"/><Relationship Id="rId38" Type="http://schemas.openxmlformats.org/officeDocument/2006/relationships/slide" Target="slides/slide29.xml"/><Relationship Id="rId46" Type="http://schemas.openxmlformats.org/officeDocument/2006/relationships/slide" Target="slides/slide37.xml"/><Relationship Id="rId59" Type="http://schemas.openxmlformats.org/officeDocument/2006/relationships/slide" Target="slides/slide50.xml"/><Relationship Id="rId67" Type="http://schemas.openxmlformats.org/officeDocument/2006/relationships/slide" Target="slides/slide58.xml"/><Relationship Id="rId20" Type="http://schemas.openxmlformats.org/officeDocument/2006/relationships/slide" Target="slides/slide11.xml"/><Relationship Id="rId41" Type="http://schemas.openxmlformats.org/officeDocument/2006/relationships/slide" Target="slides/slide32.xml"/><Relationship Id="rId54" Type="http://schemas.openxmlformats.org/officeDocument/2006/relationships/slide" Target="slides/slide45.xml"/><Relationship Id="rId62" Type="http://schemas.openxmlformats.org/officeDocument/2006/relationships/slide" Target="slides/slide53.xml"/><Relationship Id="rId70" Type="http://schemas.openxmlformats.org/officeDocument/2006/relationships/slide" Target="slides/slide61.xml"/><Relationship Id="rId75" Type="http://schemas.openxmlformats.org/officeDocument/2006/relationships/slide" Target="slides/slide66.xml"/><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6.xml"/><Relationship Id="rId23" Type="http://schemas.openxmlformats.org/officeDocument/2006/relationships/slide" Target="slides/slide14.xml"/><Relationship Id="rId28" Type="http://schemas.openxmlformats.org/officeDocument/2006/relationships/slide" Target="slides/slide19.xml"/><Relationship Id="rId36" Type="http://schemas.openxmlformats.org/officeDocument/2006/relationships/slide" Target="slides/slide27.xml"/><Relationship Id="rId49" Type="http://schemas.openxmlformats.org/officeDocument/2006/relationships/slide" Target="slides/slide40.xml"/><Relationship Id="rId57" Type="http://schemas.openxmlformats.org/officeDocument/2006/relationships/slide" Target="slides/slide48.xml"/><Relationship Id="rId10" Type="http://schemas.openxmlformats.org/officeDocument/2006/relationships/slide" Target="slides/slide1.xml"/><Relationship Id="rId31" Type="http://schemas.openxmlformats.org/officeDocument/2006/relationships/slide" Target="slides/slide22.xml"/><Relationship Id="rId44" Type="http://schemas.openxmlformats.org/officeDocument/2006/relationships/slide" Target="slides/slide35.xml"/><Relationship Id="rId52" Type="http://schemas.openxmlformats.org/officeDocument/2006/relationships/slide" Target="slides/slide43.xml"/><Relationship Id="rId60" Type="http://schemas.openxmlformats.org/officeDocument/2006/relationships/slide" Target="slides/slide51.xml"/><Relationship Id="rId65" Type="http://schemas.openxmlformats.org/officeDocument/2006/relationships/slide" Target="slides/slide56.xml"/><Relationship Id="rId73" Type="http://schemas.openxmlformats.org/officeDocument/2006/relationships/slide" Target="slides/slide64.xml"/><Relationship Id="rId78" Type="http://schemas.openxmlformats.org/officeDocument/2006/relationships/slide" Target="slides/slide69.xml"/><Relationship Id="rId81" Type="http://schemas.openxmlformats.org/officeDocument/2006/relationships/notesMaster" Target="notesMasters/notesMaster1.xml"/><Relationship Id="rId86"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1.emf"/></Relationships>
</file>

<file path=ppt/drawings/_rels/vmlDrawing5.vml.rels><?xml version="1.0" encoding="UTF-8" standalone="yes"?>
<Relationships xmlns="http://schemas.openxmlformats.org/package/2006/relationships"><Relationship Id="rId2" Type="http://schemas.openxmlformats.org/officeDocument/2006/relationships/image" Target="../media/image45.png"/><Relationship Id="rId1" Type="http://schemas.openxmlformats.org/officeDocument/2006/relationships/image" Target="../media/image44.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16739260"/>
      </p:ext>
    </p:extLst>
  </p:cSld>
  <p:clrMap bg1="lt1" tx1="dk1" bg2="lt2" tx2="dk2" accent1="accent1" accent2="accent2" accent3="accent3" accent4="accent4" accent5="accent5" accent6="accent6" hlink="hlink" folHlink="folHlink"/>
  <p:hf sldNum="0"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46400" cy="495300"/>
          </a:xfrm>
          <a:prstGeom prst="rect">
            <a:avLst/>
          </a:prstGeom>
        </p:spPr>
        <p:txBody>
          <a:bodyPr vert="horz" lIns="91424" tIns="45712" rIns="91424" bIns="45712" rtlCol="0"/>
          <a:lstStyle>
            <a:lvl1pPr algn="l" eaLnBrk="1" fontAlgn="auto" hangingPunct="1">
              <a:spcBef>
                <a:spcPts val="0"/>
              </a:spcBef>
              <a:spcAft>
                <a:spcPts val="0"/>
              </a:spcAft>
              <a:defRPr sz="1200">
                <a:latin typeface="+mn-lt"/>
                <a:cs typeface="+mn-cs"/>
              </a:defRPr>
            </a:lvl1pPr>
          </a:lstStyle>
          <a:p>
            <a:pPr>
              <a:defRPr/>
            </a:pPr>
            <a:endParaRPr lang="fr-FR"/>
          </a:p>
        </p:txBody>
      </p:sp>
      <p:sp>
        <p:nvSpPr>
          <p:cNvPr id="3" name="Espace réservé de la date 2"/>
          <p:cNvSpPr>
            <a:spLocks noGrp="1"/>
          </p:cNvSpPr>
          <p:nvPr>
            <p:ph type="dt" idx="1"/>
          </p:nvPr>
        </p:nvSpPr>
        <p:spPr>
          <a:xfrm>
            <a:off x="3849688" y="0"/>
            <a:ext cx="2946400" cy="495300"/>
          </a:xfrm>
          <a:prstGeom prst="rect">
            <a:avLst/>
          </a:prstGeom>
        </p:spPr>
        <p:txBody>
          <a:bodyPr vert="horz" lIns="91424" tIns="45712" rIns="91424" bIns="45712" rtlCol="0"/>
          <a:lstStyle>
            <a:lvl1pPr algn="r" eaLnBrk="1" fontAlgn="auto" hangingPunct="1">
              <a:spcBef>
                <a:spcPts val="0"/>
              </a:spcBef>
              <a:spcAft>
                <a:spcPts val="0"/>
              </a:spcAft>
              <a:defRPr sz="1200">
                <a:latin typeface="+mn-lt"/>
                <a:cs typeface="+mn-cs"/>
              </a:defRPr>
            </a:lvl1pPr>
          </a:lstStyle>
          <a:p>
            <a:pPr>
              <a:defRPr/>
            </a:pPr>
            <a:fld id="{D6C8E6CD-79DC-47FF-A41C-49CF6165E451}" type="datetimeFigureOut">
              <a:rPr lang="fr-FR"/>
              <a:pPr>
                <a:defRPr/>
              </a:pPr>
              <a:t>12/10/2017</a:t>
            </a:fld>
            <a:endParaRPr lang="fr-FR"/>
          </a:p>
        </p:txBody>
      </p:sp>
      <p:sp>
        <p:nvSpPr>
          <p:cNvPr id="4" name="Espace réservé de l'image des diapositives 3"/>
          <p:cNvSpPr>
            <a:spLocks noGrp="1" noRot="1" noChangeAspect="1"/>
          </p:cNvSpPr>
          <p:nvPr>
            <p:ph type="sldImg" idx="2"/>
          </p:nvPr>
        </p:nvSpPr>
        <p:spPr>
          <a:xfrm>
            <a:off x="917575" y="744538"/>
            <a:ext cx="4962525" cy="3722687"/>
          </a:xfrm>
          <a:prstGeom prst="rect">
            <a:avLst/>
          </a:prstGeom>
          <a:noFill/>
          <a:ln w="12700">
            <a:solidFill>
              <a:prstClr val="black"/>
            </a:solidFill>
          </a:ln>
        </p:spPr>
        <p:txBody>
          <a:bodyPr vert="horz" lIns="91424" tIns="45712" rIns="91424" bIns="45712" rtlCol="0" anchor="ctr"/>
          <a:lstStyle/>
          <a:p>
            <a:pPr lvl="0"/>
            <a:endParaRPr lang="fr-FR" noProof="0"/>
          </a:p>
        </p:txBody>
      </p:sp>
      <p:sp>
        <p:nvSpPr>
          <p:cNvPr id="5" name="Espace réservé des commentaires 4"/>
          <p:cNvSpPr>
            <a:spLocks noGrp="1"/>
          </p:cNvSpPr>
          <p:nvPr>
            <p:ph type="body" sz="quarter" idx="3"/>
          </p:nvPr>
        </p:nvSpPr>
        <p:spPr>
          <a:xfrm>
            <a:off x="679450" y="4714875"/>
            <a:ext cx="5438775" cy="4467225"/>
          </a:xfrm>
          <a:prstGeom prst="rect">
            <a:avLst/>
          </a:prstGeom>
        </p:spPr>
        <p:txBody>
          <a:bodyPr vert="horz" lIns="91424" tIns="45712" rIns="91424" bIns="45712" rtlCol="0"/>
          <a:lstStyle/>
          <a:p>
            <a:pPr lvl="0"/>
            <a:r>
              <a:rPr lang="fr-FR" noProof="0" smtClean="0"/>
              <a:t>Modifiez les styles du texte du masque</a:t>
            </a:r>
          </a:p>
          <a:p>
            <a:pPr lvl="1"/>
            <a:r>
              <a:rPr lang="fr-FR" noProof="0" smtClean="0"/>
              <a:t>Deuxième niveau</a:t>
            </a:r>
          </a:p>
          <a:p>
            <a:pPr lvl="2"/>
            <a:r>
              <a:rPr lang="fr-FR" noProof="0" smtClean="0"/>
              <a:t>Troisième niveau</a:t>
            </a:r>
          </a:p>
          <a:p>
            <a:pPr lvl="3"/>
            <a:r>
              <a:rPr lang="fr-FR" noProof="0" smtClean="0"/>
              <a:t>Quatrième niveau</a:t>
            </a:r>
          </a:p>
          <a:p>
            <a:pPr lvl="4"/>
            <a:r>
              <a:rPr lang="fr-FR" noProof="0" smtClean="0"/>
              <a:t>Cinquième niveau</a:t>
            </a:r>
            <a:endParaRPr lang="fr-FR" noProof="0"/>
          </a:p>
        </p:txBody>
      </p:sp>
      <p:sp>
        <p:nvSpPr>
          <p:cNvPr id="6" name="Espace réservé du pied de page 5"/>
          <p:cNvSpPr>
            <a:spLocks noGrp="1"/>
          </p:cNvSpPr>
          <p:nvPr>
            <p:ph type="ftr" sz="quarter" idx="4"/>
          </p:nvPr>
        </p:nvSpPr>
        <p:spPr>
          <a:xfrm>
            <a:off x="0" y="9429750"/>
            <a:ext cx="2946400" cy="495300"/>
          </a:xfrm>
          <a:prstGeom prst="rect">
            <a:avLst/>
          </a:prstGeom>
        </p:spPr>
        <p:txBody>
          <a:bodyPr vert="horz" lIns="91424" tIns="45712" rIns="91424" bIns="45712" rtlCol="0" anchor="b"/>
          <a:lstStyle>
            <a:lvl1pPr algn="l" eaLnBrk="1" fontAlgn="auto" hangingPunct="1">
              <a:spcBef>
                <a:spcPts val="0"/>
              </a:spcBef>
              <a:spcAft>
                <a:spcPts val="0"/>
              </a:spcAft>
              <a:defRPr sz="1200">
                <a:latin typeface="+mn-lt"/>
                <a:cs typeface="+mn-cs"/>
              </a:defRPr>
            </a:lvl1pPr>
          </a:lstStyle>
          <a:p>
            <a:pPr>
              <a:defRPr/>
            </a:pPr>
            <a:endParaRPr lang="fr-FR"/>
          </a:p>
        </p:txBody>
      </p:sp>
      <p:sp>
        <p:nvSpPr>
          <p:cNvPr id="7" name="Espace réservé du numéro de diapositive 6"/>
          <p:cNvSpPr>
            <a:spLocks noGrp="1"/>
          </p:cNvSpPr>
          <p:nvPr>
            <p:ph type="sldNum" sz="quarter" idx="5"/>
          </p:nvPr>
        </p:nvSpPr>
        <p:spPr>
          <a:xfrm>
            <a:off x="3849688" y="9429750"/>
            <a:ext cx="2946400" cy="495300"/>
          </a:xfrm>
          <a:prstGeom prst="rect">
            <a:avLst/>
          </a:prstGeom>
        </p:spPr>
        <p:txBody>
          <a:bodyPr vert="horz" wrap="square" lIns="91424" tIns="45712" rIns="91424" bIns="45712" numCol="1" anchor="b" anchorCtr="0" compatLnSpc="1">
            <a:prstTxWarp prst="textNoShape">
              <a:avLst/>
            </a:prstTxWarp>
          </a:bodyPr>
          <a:lstStyle>
            <a:lvl1pPr algn="r" eaLnBrk="1" hangingPunct="1">
              <a:defRPr sz="1200">
                <a:latin typeface="Calibri" panose="020F0502020204030204" pitchFamily="34" charset="0"/>
              </a:defRPr>
            </a:lvl1pPr>
          </a:lstStyle>
          <a:p>
            <a:pPr>
              <a:defRPr/>
            </a:pPr>
            <a:fld id="{0ABF6AC8-1DC1-4BCD-86CC-5EE236911340}" type="slidenum">
              <a:rPr lang="fr-FR" altLang="fr-FR"/>
              <a:pPr>
                <a:defRPr/>
              </a:pPr>
              <a:t>‹N°›</a:t>
            </a:fld>
            <a:endParaRPr lang="fr-FR" altLang="fr-FR"/>
          </a:p>
        </p:txBody>
      </p:sp>
    </p:spTree>
    <p:extLst>
      <p:ext uri="{BB962C8B-B14F-4D97-AF65-F5344CB8AC3E}">
        <p14:creationId xmlns:p14="http://schemas.microsoft.com/office/powerpoint/2010/main" val="1340916634"/>
      </p:ext>
    </p:extLst>
  </p:cSld>
  <p:clrMap bg1="lt1" tx1="dk1" bg2="lt2" tx2="dk2" accent1="accent1" accent2="accent2" accent3="accent3" accent4="accent4" accent5="accent5" accent6="accent6" hlink="hlink" folHlink="folHlink"/>
  <p:hf sldNum="0" hdr="0" ftr="0" dt="0"/>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06" tIns="45853" rIns="91706" bIns="4585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B120A76D-E106-424B-A92E-042EC80AAB56}" type="slidenum">
              <a:rPr lang="fr-FR" altLang="fr-FR">
                <a:solidFill>
                  <a:srgbClr val="000000"/>
                </a:solidFill>
                <a:latin typeface="Arial" panose="020B0604020202020204" pitchFamily="34" charset="0"/>
              </a:rPr>
              <a:pPr algn="r" eaLnBrk="1" hangingPunct="1">
                <a:spcBef>
                  <a:spcPct val="0"/>
                </a:spcBef>
              </a:pPr>
              <a:t>1</a:t>
            </a:fld>
            <a:endParaRPr lang="fr-FR" altLang="fr-FR">
              <a:solidFill>
                <a:srgbClr val="000000"/>
              </a:solidFill>
              <a:latin typeface="Arial" panose="020B0604020202020204" pitchFamily="34" charset="0"/>
            </a:endParaRPr>
          </a:p>
        </p:txBody>
      </p:sp>
      <p:sp>
        <p:nvSpPr>
          <p:cNvPr id="128003" name="Rectangle 2"/>
          <p:cNvSpPr>
            <a:spLocks noGrp="1" noRot="1" noChangeAspect="1" noChangeArrowheads="1" noTextEdit="1"/>
          </p:cNvSpPr>
          <p:nvPr>
            <p:ph type="sldImg"/>
          </p:nvPr>
        </p:nvSpPr>
        <p:spPr bwMode="auto">
          <a:xfrm>
            <a:off x="1146175" y="687388"/>
            <a:ext cx="4568825" cy="3425825"/>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8004"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06" tIns="45853" rIns="91706" bIns="45853" numCol="1" anchor="t" anchorCtr="0" compatLnSpc="1">
            <a:prstTxWarp prst="textNoShape">
              <a:avLst/>
            </a:prstTxWarp>
          </a:bodyPr>
          <a:lstStyle/>
          <a:p>
            <a:pPr eaLnBrk="1" hangingPunct="1"/>
            <a:endParaRPr lang="en-US" altLang="fr-FR" dirty="0" smtClean="0"/>
          </a:p>
        </p:txBody>
      </p:sp>
    </p:spTree>
    <p:extLst>
      <p:ext uri="{BB962C8B-B14F-4D97-AF65-F5344CB8AC3E}">
        <p14:creationId xmlns:p14="http://schemas.microsoft.com/office/powerpoint/2010/main" val="134177693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5411" name="Rectangle 3"/>
          <p:cNvSpPr>
            <a:spLocks noGrp="1" noChangeArrowheads="1"/>
          </p:cNvSpPr>
          <p:nvPr>
            <p:ph type="body" idx="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defRPr/>
            </a:pPr>
            <a:endParaRPr lang="fr-FR" altLang="fr-FR" dirty="0" smtClean="0"/>
          </a:p>
        </p:txBody>
      </p:sp>
    </p:spTree>
    <p:extLst>
      <p:ext uri="{BB962C8B-B14F-4D97-AF65-F5344CB8AC3E}">
        <p14:creationId xmlns:p14="http://schemas.microsoft.com/office/powerpoint/2010/main" val="30630889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C8B4907A-55A3-4C07-952C-BB7FFDA89DA3}" type="slidenum">
              <a:rPr lang="fr-FR" altLang="fr-FR">
                <a:solidFill>
                  <a:srgbClr val="000000"/>
                </a:solidFill>
                <a:latin typeface="Arial" panose="020B0604020202020204" pitchFamily="34" charset="0"/>
              </a:rPr>
              <a:pPr algn="r" eaLnBrk="1" hangingPunct="1">
                <a:spcBef>
                  <a:spcPct val="0"/>
                </a:spcBef>
              </a:pPr>
              <a:t>11</a:t>
            </a:fld>
            <a:endParaRPr lang="fr-FR" altLang="fr-FR">
              <a:solidFill>
                <a:srgbClr val="000000"/>
              </a:solidFill>
              <a:latin typeface="Arial" panose="020B0604020202020204" pitchFamily="34" charset="0"/>
            </a:endParaRPr>
          </a:p>
        </p:txBody>
      </p:sp>
      <p:sp>
        <p:nvSpPr>
          <p:cNvPr id="147459"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60"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1022792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BE4B9183-5A5B-4B1C-83D1-0D4E4A56EF65}" type="slidenum">
              <a:rPr lang="fr-FR" altLang="fr-FR">
                <a:solidFill>
                  <a:srgbClr val="000000"/>
                </a:solidFill>
                <a:latin typeface="Arial" panose="020B0604020202020204" pitchFamily="34" charset="0"/>
              </a:rPr>
              <a:pPr algn="r" eaLnBrk="1" hangingPunct="1">
                <a:spcBef>
                  <a:spcPct val="0"/>
                </a:spcBef>
              </a:pPr>
              <a:t>12</a:t>
            </a:fld>
            <a:endParaRPr lang="fr-FR" altLang="fr-FR">
              <a:solidFill>
                <a:srgbClr val="000000"/>
              </a:solidFill>
              <a:latin typeface="Arial" panose="020B0604020202020204" pitchFamily="34" charset="0"/>
            </a:endParaRPr>
          </a:p>
        </p:txBody>
      </p:sp>
      <p:sp>
        <p:nvSpPr>
          <p:cNvPr id="149507"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8"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39931292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CCFBE70B-A1F3-4519-8F93-8E77CCED4C3A}" type="slidenum">
              <a:rPr lang="fr-FR" altLang="fr-FR">
                <a:solidFill>
                  <a:srgbClr val="000000"/>
                </a:solidFill>
                <a:latin typeface="Arial" panose="020B0604020202020204" pitchFamily="34" charset="0"/>
              </a:rPr>
              <a:pPr algn="r" eaLnBrk="1" hangingPunct="1">
                <a:spcBef>
                  <a:spcPct val="0"/>
                </a:spcBef>
              </a:pPr>
              <a:t>13</a:t>
            </a:fld>
            <a:endParaRPr lang="fr-FR" altLang="fr-FR">
              <a:solidFill>
                <a:srgbClr val="000000"/>
              </a:solidFill>
              <a:latin typeface="Arial" panose="020B0604020202020204" pitchFamily="34" charset="0"/>
            </a:endParaRPr>
          </a:p>
        </p:txBody>
      </p:sp>
      <p:sp>
        <p:nvSpPr>
          <p:cNvPr id="151555"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6"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30194377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14B02866-7033-4ABE-B335-77AA8D15AB14}" type="slidenum">
              <a:rPr lang="fr-FR" altLang="fr-FR">
                <a:solidFill>
                  <a:srgbClr val="000000"/>
                </a:solidFill>
                <a:latin typeface="Arial" panose="020B0604020202020204" pitchFamily="34" charset="0"/>
              </a:rPr>
              <a:pPr algn="r" eaLnBrk="1" hangingPunct="1">
                <a:spcBef>
                  <a:spcPct val="0"/>
                </a:spcBef>
              </a:pPr>
              <a:t>14</a:t>
            </a:fld>
            <a:endParaRPr lang="fr-FR" altLang="fr-FR">
              <a:solidFill>
                <a:srgbClr val="000000"/>
              </a:solidFill>
              <a:latin typeface="Arial" panose="020B0604020202020204" pitchFamily="34" charset="0"/>
            </a:endParaRPr>
          </a:p>
        </p:txBody>
      </p:sp>
      <p:sp>
        <p:nvSpPr>
          <p:cNvPr id="153603"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4"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210815463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2CBE868C-C5FA-4FD1-8CA4-9FA64F827FC2}" type="slidenum">
              <a:rPr lang="fr-FR" altLang="fr-FR">
                <a:solidFill>
                  <a:srgbClr val="000000"/>
                </a:solidFill>
                <a:latin typeface="Arial" panose="020B0604020202020204" pitchFamily="34" charset="0"/>
              </a:rPr>
              <a:pPr algn="r" eaLnBrk="1" hangingPunct="1">
                <a:spcBef>
                  <a:spcPct val="0"/>
                </a:spcBef>
              </a:pPr>
              <a:t>15</a:t>
            </a:fld>
            <a:endParaRPr lang="fr-FR" altLang="fr-FR">
              <a:solidFill>
                <a:srgbClr val="000000"/>
              </a:solidFill>
              <a:latin typeface="Arial" panose="020B0604020202020204" pitchFamily="34" charset="0"/>
            </a:endParaRPr>
          </a:p>
        </p:txBody>
      </p:sp>
      <p:sp>
        <p:nvSpPr>
          <p:cNvPr id="155651"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4" name="Rectangle 3"/>
          <p:cNvSpPr>
            <a:spLocks noGrp="1" noChangeArrowheads="1"/>
          </p:cNvSpPr>
          <p:nvPr>
            <p:ph type="body" idx="1"/>
          </p:nvPr>
        </p:nvSpPr>
        <p:spPr bwMode="auto">
          <a:xfrm>
            <a:off x="915988" y="4343400"/>
            <a:ext cx="5026025" cy="4113213"/>
          </a:xfr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defRPr/>
            </a:pPr>
            <a:endParaRPr lang="en-US" altLang="fr-FR" dirty="0" smtClean="0"/>
          </a:p>
        </p:txBody>
      </p:sp>
    </p:spTree>
    <p:extLst>
      <p:ext uri="{BB962C8B-B14F-4D97-AF65-F5344CB8AC3E}">
        <p14:creationId xmlns:p14="http://schemas.microsoft.com/office/powerpoint/2010/main" val="377453216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D4DE6F78-07BC-4E6D-948E-F9A69C4C7D64}" type="slidenum">
              <a:rPr lang="fr-FR" altLang="fr-FR">
                <a:solidFill>
                  <a:srgbClr val="000000"/>
                </a:solidFill>
                <a:latin typeface="Arial" panose="020B0604020202020204" pitchFamily="34" charset="0"/>
              </a:rPr>
              <a:pPr algn="r" eaLnBrk="1" hangingPunct="1">
                <a:spcBef>
                  <a:spcPct val="0"/>
                </a:spcBef>
              </a:pPr>
              <a:t>16</a:t>
            </a:fld>
            <a:endParaRPr lang="fr-FR" altLang="fr-FR">
              <a:solidFill>
                <a:srgbClr val="000000"/>
              </a:solidFill>
              <a:latin typeface="Arial" panose="020B0604020202020204" pitchFamily="34" charset="0"/>
            </a:endParaRPr>
          </a:p>
        </p:txBody>
      </p:sp>
      <p:sp>
        <p:nvSpPr>
          <p:cNvPr id="157699"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700"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3247829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8" name="Espace réservé de l'image des diapositives 1"/>
          <p:cNvSpPr>
            <a:spLocks noGrp="1" noRot="1" noChangeAspect="1" noTextEdit="1"/>
          </p:cNvSpPr>
          <p:nvPr>
            <p:ph type="sldImg"/>
          </p:nvPr>
        </p:nvSpPr>
        <p:spPr>
          <a:ln/>
        </p:spPr>
      </p:sp>
      <p:sp>
        <p:nvSpPr>
          <p:cNvPr id="500739" name="Espace réservé des commentaires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fr-FR" altLang="fr-FR" smtClean="0"/>
          </a:p>
        </p:txBody>
      </p:sp>
      <p:sp>
        <p:nvSpPr>
          <p:cNvPr id="500740" name="Espace réservé du numéro de diapositive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Arial" pitchFamily="34" charset="0"/>
              </a:defRPr>
            </a:lvl1pPr>
            <a:lvl2pPr marL="742950" indent="-285750" defTabSz="917575">
              <a:spcBef>
                <a:spcPct val="30000"/>
              </a:spcBef>
              <a:defRPr sz="1200">
                <a:solidFill>
                  <a:schemeClr val="tx1"/>
                </a:solidFill>
                <a:latin typeface="Arial" pitchFamily="34" charset="0"/>
              </a:defRPr>
            </a:lvl2pPr>
            <a:lvl3pPr marL="1143000" indent="-228600" defTabSz="917575">
              <a:spcBef>
                <a:spcPct val="30000"/>
              </a:spcBef>
              <a:defRPr sz="1200">
                <a:solidFill>
                  <a:schemeClr val="tx1"/>
                </a:solidFill>
                <a:latin typeface="Arial" pitchFamily="34" charset="0"/>
              </a:defRPr>
            </a:lvl3pPr>
            <a:lvl4pPr marL="1600200" indent="-228600" defTabSz="917575">
              <a:spcBef>
                <a:spcPct val="30000"/>
              </a:spcBef>
              <a:defRPr sz="1200">
                <a:solidFill>
                  <a:schemeClr val="tx1"/>
                </a:solidFill>
                <a:latin typeface="Arial" pitchFamily="34" charset="0"/>
              </a:defRPr>
            </a:lvl4pPr>
            <a:lvl5pPr marL="2057400" indent="-228600" defTabSz="917575">
              <a:spcBef>
                <a:spcPct val="30000"/>
              </a:spcBef>
              <a:defRPr sz="1200">
                <a:solidFill>
                  <a:schemeClr val="tx1"/>
                </a:solidFill>
                <a:latin typeface="Arial" pitchFamily="34" charset="0"/>
              </a:defRPr>
            </a:lvl5pPr>
            <a:lvl6pPr marL="2514600" indent="-228600" defTabSz="917575" eaLnBrk="0" fontAlgn="base" hangingPunct="0">
              <a:spcBef>
                <a:spcPct val="30000"/>
              </a:spcBef>
              <a:spcAft>
                <a:spcPct val="0"/>
              </a:spcAft>
              <a:defRPr sz="1200">
                <a:solidFill>
                  <a:schemeClr val="tx1"/>
                </a:solidFill>
                <a:latin typeface="Arial" pitchFamily="34" charset="0"/>
              </a:defRPr>
            </a:lvl6pPr>
            <a:lvl7pPr marL="2971800" indent="-228600" defTabSz="917575" eaLnBrk="0" fontAlgn="base" hangingPunct="0">
              <a:spcBef>
                <a:spcPct val="30000"/>
              </a:spcBef>
              <a:spcAft>
                <a:spcPct val="0"/>
              </a:spcAft>
              <a:defRPr sz="1200">
                <a:solidFill>
                  <a:schemeClr val="tx1"/>
                </a:solidFill>
                <a:latin typeface="Arial" pitchFamily="34" charset="0"/>
              </a:defRPr>
            </a:lvl7pPr>
            <a:lvl8pPr marL="3429000" indent="-228600" defTabSz="917575" eaLnBrk="0" fontAlgn="base" hangingPunct="0">
              <a:spcBef>
                <a:spcPct val="30000"/>
              </a:spcBef>
              <a:spcAft>
                <a:spcPct val="0"/>
              </a:spcAft>
              <a:defRPr sz="1200">
                <a:solidFill>
                  <a:schemeClr val="tx1"/>
                </a:solidFill>
                <a:latin typeface="Arial" pitchFamily="34" charset="0"/>
              </a:defRPr>
            </a:lvl8pPr>
            <a:lvl9pPr marL="3886200" indent="-228600" defTabSz="917575" eaLnBrk="0" fontAlgn="base" hangingPunct="0">
              <a:spcBef>
                <a:spcPct val="30000"/>
              </a:spcBef>
              <a:spcAft>
                <a:spcPct val="0"/>
              </a:spcAft>
              <a:defRPr sz="1200">
                <a:solidFill>
                  <a:schemeClr val="tx1"/>
                </a:solidFill>
                <a:latin typeface="Arial" pitchFamily="34" charset="0"/>
              </a:defRPr>
            </a:lvl9pPr>
          </a:lstStyle>
          <a:p>
            <a:pPr>
              <a:spcBef>
                <a:spcPct val="0"/>
              </a:spcBef>
            </a:pPr>
            <a:fld id="{253939F3-46A8-468F-8CA3-7D2CA30C8D93}" type="slidenum">
              <a:rPr lang="fr-FR" altLang="fr-FR">
                <a:solidFill>
                  <a:prstClr val="black"/>
                </a:solidFill>
              </a:rPr>
              <a:pPr>
                <a:spcBef>
                  <a:spcPct val="0"/>
                </a:spcBef>
              </a:pPr>
              <a:t>17</a:t>
            </a:fld>
            <a:endParaRPr lang="fr-FR" altLang="fr-FR">
              <a:solidFill>
                <a:prstClr val="black"/>
              </a:solidFill>
            </a:endParaRPr>
          </a:p>
        </p:txBody>
      </p:sp>
    </p:spTree>
    <p:extLst>
      <p:ext uri="{BB962C8B-B14F-4D97-AF65-F5344CB8AC3E}">
        <p14:creationId xmlns:p14="http://schemas.microsoft.com/office/powerpoint/2010/main" val="155384659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F2B2A2FE-33F9-434E-B977-1294C358AE96}" type="slidenum">
              <a:rPr lang="fr-FR" altLang="fr-FR">
                <a:solidFill>
                  <a:srgbClr val="000000"/>
                </a:solidFill>
                <a:latin typeface="Arial" panose="020B0604020202020204" pitchFamily="34" charset="0"/>
              </a:rPr>
              <a:pPr algn="r" eaLnBrk="1" hangingPunct="1">
                <a:spcBef>
                  <a:spcPct val="0"/>
                </a:spcBef>
              </a:pPr>
              <a:t>18</a:t>
            </a:fld>
            <a:endParaRPr lang="fr-FR" altLang="fr-FR">
              <a:solidFill>
                <a:srgbClr val="000000"/>
              </a:solidFill>
              <a:latin typeface="Arial" panose="020B0604020202020204" pitchFamily="34" charset="0"/>
            </a:endParaRPr>
          </a:p>
        </p:txBody>
      </p:sp>
      <p:sp>
        <p:nvSpPr>
          <p:cNvPr id="159747"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9748"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b="1" u="sng" dirty="0" smtClean="0"/>
          </a:p>
        </p:txBody>
      </p:sp>
    </p:spTree>
    <p:extLst>
      <p:ext uri="{BB962C8B-B14F-4D97-AF65-F5344CB8AC3E}">
        <p14:creationId xmlns:p14="http://schemas.microsoft.com/office/powerpoint/2010/main" val="199047599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9F2F65DE-494D-439B-A0FE-025AB82C37D6}" type="slidenum">
              <a:rPr lang="fr-FR" altLang="fr-FR">
                <a:solidFill>
                  <a:srgbClr val="000000"/>
                </a:solidFill>
                <a:latin typeface="Arial" panose="020B0604020202020204" pitchFamily="34" charset="0"/>
              </a:rPr>
              <a:pPr algn="r" eaLnBrk="1" hangingPunct="1">
                <a:spcBef>
                  <a:spcPct val="0"/>
                </a:spcBef>
              </a:pPr>
              <a:t>19</a:t>
            </a:fld>
            <a:endParaRPr lang="fr-FR" altLang="fr-FR">
              <a:solidFill>
                <a:srgbClr val="000000"/>
              </a:solidFill>
              <a:latin typeface="Arial" panose="020B0604020202020204" pitchFamily="34" charset="0"/>
            </a:endParaRPr>
          </a:p>
        </p:txBody>
      </p:sp>
      <p:sp>
        <p:nvSpPr>
          <p:cNvPr id="161795"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1796"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b="1" dirty="0" smtClean="0"/>
          </a:p>
        </p:txBody>
      </p:sp>
    </p:spTree>
    <p:extLst>
      <p:ext uri="{BB962C8B-B14F-4D97-AF65-F5344CB8AC3E}">
        <p14:creationId xmlns:p14="http://schemas.microsoft.com/office/powerpoint/2010/main" val="305681832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A2CCD16B-2FB8-48E1-83FC-C65139CF96F5}" type="slidenum">
              <a:rPr lang="fr-FR" altLang="fr-FR" smtClean="0">
                <a:solidFill>
                  <a:srgbClr val="000000"/>
                </a:solidFill>
                <a:latin typeface="Times New Roman" panose="02020603050405020304" pitchFamily="18" charset="0"/>
              </a:rPr>
              <a:pPr>
                <a:spcBef>
                  <a:spcPct val="0"/>
                </a:spcBef>
              </a:pPr>
              <a:t>2</a:t>
            </a:fld>
            <a:endParaRPr lang="fr-FR" altLang="fr-FR" smtClean="0">
              <a:solidFill>
                <a:srgbClr val="000000"/>
              </a:solidFill>
              <a:latin typeface="Times New Roman" panose="02020603050405020304" pitchFamily="18" charset="0"/>
            </a:endParaRPr>
          </a:p>
        </p:txBody>
      </p:sp>
      <p:sp>
        <p:nvSpPr>
          <p:cNvPr id="130051" name="Rectangle 7"/>
          <p:cNvSpPr txBox="1">
            <a:spLocks noGrp="1" noChangeArrowheads="1"/>
          </p:cNvSpPr>
          <p:nvPr/>
        </p:nvSpPr>
        <p:spPr bwMode="auto">
          <a:xfrm>
            <a:off x="3851275" y="9429750"/>
            <a:ext cx="2946400"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01" tIns="45851" rIns="91701" bIns="45851"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FADA56A1-012E-415A-A672-234FBD20A96A}" type="slidenum">
              <a:rPr lang="fr-FR" altLang="fr-FR">
                <a:solidFill>
                  <a:srgbClr val="000000"/>
                </a:solidFill>
                <a:latin typeface="Times New Roman" panose="02020603050405020304" pitchFamily="18" charset="0"/>
              </a:rPr>
              <a:pPr algn="r">
                <a:spcBef>
                  <a:spcPct val="0"/>
                </a:spcBef>
              </a:pPr>
              <a:t>2</a:t>
            </a:fld>
            <a:endParaRPr lang="fr-FR" altLang="fr-FR">
              <a:solidFill>
                <a:srgbClr val="000000"/>
              </a:solidFill>
              <a:latin typeface="Times New Roman" panose="02020603050405020304" pitchFamily="18" charset="0"/>
            </a:endParaRPr>
          </a:p>
        </p:txBody>
      </p:sp>
      <p:sp>
        <p:nvSpPr>
          <p:cNvPr id="130052"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0053"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01" tIns="45851" rIns="91701" bIns="45851"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19941612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325B943B-CA2E-4053-AD88-4F8F7CB6EC91}" type="slidenum">
              <a:rPr lang="fr-FR" altLang="fr-FR">
                <a:solidFill>
                  <a:srgbClr val="000000"/>
                </a:solidFill>
                <a:latin typeface="Arial" panose="020B0604020202020204" pitchFamily="34" charset="0"/>
              </a:rPr>
              <a:pPr algn="r" eaLnBrk="1" hangingPunct="1">
                <a:spcBef>
                  <a:spcPct val="0"/>
                </a:spcBef>
              </a:pPr>
              <a:t>20</a:t>
            </a:fld>
            <a:endParaRPr lang="fr-FR" altLang="fr-FR">
              <a:solidFill>
                <a:srgbClr val="000000"/>
              </a:solidFill>
              <a:latin typeface="Arial" panose="020B0604020202020204" pitchFamily="34" charset="0"/>
            </a:endParaRPr>
          </a:p>
        </p:txBody>
      </p:sp>
      <p:sp>
        <p:nvSpPr>
          <p:cNvPr id="163843"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44"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93256740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D72564E5-6DD0-4F4B-B16A-2EC1149960E9}" type="slidenum">
              <a:rPr lang="fr-FR" altLang="fr-FR">
                <a:solidFill>
                  <a:srgbClr val="000000"/>
                </a:solidFill>
                <a:latin typeface="Arial" panose="020B0604020202020204" pitchFamily="34" charset="0"/>
              </a:rPr>
              <a:pPr algn="r" eaLnBrk="1" hangingPunct="1">
                <a:spcBef>
                  <a:spcPct val="0"/>
                </a:spcBef>
              </a:pPr>
              <a:t>21</a:t>
            </a:fld>
            <a:endParaRPr lang="fr-FR" altLang="fr-FR">
              <a:solidFill>
                <a:srgbClr val="000000"/>
              </a:solidFill>
              <a:latin typeface="Arial" panose="020B0604020202020204" pitchFamily="34" charset="0"/>
            </a:endParaRPr>
          </a:p>
        </p:txBody>
      </p:sp>
      <p:sp>
        <p:nvSpPr>
          <p:cNvPr id="165891"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5892"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28870675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7C27EBFD-D52C-4F39-9E24-A73501416B22}" type="slidenum">
              <a:rPr lang="fr-FR" altLang="fr-FR">
                <a:solidFill>
                  <a:srgbClr val="000000"/>
                </a:solidFill>
                <a:latin typeface="Arial" panose="020B0604020202020204" pitchFamily="34" charset="0"/>
              </a:rPr>
              <a:pPr algn="r" eaLnBrk="1" hangingPunct="1">
                <a:spcBef>
                  <a:spcPct val="0"/>
                </a:spcBef>
              </a:pPr>
              <a:t>22</a:t>
            </a:fld>
            <a:endParaRPr lang="fr-FR" altLang="fr-FR">
              <a:solidFill>
                <a:srgbClr val="000000"/>
              </a:solidFill>
              <a:latin typeface="Arial" panose="020B0604020202020204" pitchFamily="34" charset="0"/>
            </a:endParaRPr>
          </a:p>
        </p:txBody>
      </p:sp>
      <p:sp>
        <p:nvSpPr>
          <p:cNvPr id="167939"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7940"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b="1" u="sng" dirty="0" smtClean="0"/>
          </a:p>
        </p:txBody>
      </p:sp>
    </p:spTree>
    <p:extLst>
      <p:ext uri="{BB962C8B-B14F-4D97-AF65-F5344CB8AC3E}">
        <p14:creationId xmlns:p14="http://schemas.microsoft.com/office/powerpoint/2010/main" val="176504370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9987"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95668546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9D3673CD-530D-44A2-8F26-78A4F6DD4331}" type="slidenum">
              <a:rPr lang="fr-FR" altLang="fr-FR" sz="2000" b="1">
                <a:solidFill>
                  <a:srgbClr val="000000"/>
                </a:solidFill>
                <a:latin typeface="Arial" panose="020B0604020202020204" pitchFamily="34" charset="0"/>
              </a:rPr>
              <a:pPr algn="r" eaLnBrk="1" hangingPunct="1">
                <a:spcBef>
                  <a:spcPct val="0"/>
                </a:spcBef>
              </a:pPr>
              <a:t>24</a:t>
            </a:fld>
            <a:endParaRPr lang="fr-FR" altLang="fr-FR" sz="2000" b="1">
              <a:solidFill>
                <a:srgbClr val="000000"/>
              </a:solidFill>
              <a:latin typeface="Arial" panose="020B0604020202020204" pitchFamily="34" charset="0"/>
            </a:endParaRPr>
          </a:p>
        </p:txBody>
      </p:sp>
      <p:sp>
        <p:nvSpPr>
          <p:cNvPr id="17203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20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dirty="0" smtClean="0">
              <a:latin typeface="Arial" panose="020B0604020202020204" pitchFamily="34" charset="0"/>
            </a:endParaRPr>
          </a:p>
        </p:txBody>
      </p:sp>
    </p:spTree>
    <p:extLst>
      <p:ext uri="{BB962C8B-B14F-4D97-AF65-F5344CB8AC3E}">
        <p14:creationId xmlns:p14="http://schemas.microsoft.com/office/powerpoint/2010/main" val="239236821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618348D6-3EB6-4178-A55E-4280C7C89FD5}" type="slidenum">
              <a:rPr lang="fr-FR" altLang="fr-FR" sz="2000" b="1">
                <a:solidFill>
                  <a:srgbClr val="000000"/>
                </a:solidFill>
                <a:latin typeface="Arial" panose="020B0604020202020204" pitchFamily="34" charset="0"/>
              </a:rPr>
              <a:pPr algn="r" eaLnBrk="1" hangingPunct="1">
                <a:spcBef>
                  <a:spcPct val="0"/>
                </a:spcBef>
              </a:pPr>
              <a:t>25</a:t>
            </a:fld>
            <a:endParaRPr lang="fr-FR" altLang="fr-FR" sz="2000" b="1">
              <a:solidFill>
                <a:srgbClr val="000000"/>
              </a:solidFill>
              <a:latin typeface="Arial" panose="020B0604020202020204" pitchFamily="34" charset="0"/>
            </a:endParaRPr>
          </a:p>
        </p:txBody>
      </p:sp>
      <p:sp>
        <p:nvSpPr>
          <p:cNvPr id="1740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0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dirty="0" smtClean="0">
              <a:latin typeface="Arial" panose="020B0604020202020204" pitchFamily="34" charset="0"/>
            </a:endParaRPr>
          </a:p>
        </p:txBody>
      </p:sp>
    </p:spTree>
    <p:extLst>
      <p:ext uri="{BB962C8B-B14F-4D97-AF65-F5344CB8AC3E}">
        <p14:creationId xmlns:p14="http://schemas.microsoft.com/office/powerpoint/2010/main" val="120825221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4B29E5DA-0360-494D-9EB1-CB1EBAB7642C}" type="slidenum">
              <a:rPr lang="fr-FR" altLang="fr-FR" sz="2000" b="1">
                <a:solidFill>
                  <a:srgbClr val="000000"/>
                </a:solidFill>
                <a:latin typeface="Arial" panose="020B0604020202020204" pitchFamily="34" charset="0"/>
              </a:rPr>
              <a:pPr algn="r" eaLnBrk="1" hangingPunct="1">
                <a:spcBef>
                  <a:spcPct val="0"/>
                </a:spcBef>
              </a:pPr>
              <a:t>26</a:t>
            </a:fld>
            <a:endParaRPr lang="fr-FR" altLang="fr-FR" sz="2000" b="1">
              <a:solidFill>
                <a:srgbClr val="000000"/>
              </a:solidFill>
              <a:latin typeface="Arial" panose="020B0604020202020204" pitchFamily="34" charset="0"/>
            </a:endParaRPr>
          </a:p>
        </p:txBody>
      </p:sp>
      <p:sp>
        <p:nvSpPr>
          <p:cNvPr id="17613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4" name="Rectangle 3"/>
          <p:cNvSpPr>
            <a:spLocks noGrp="1" noChangeArrowheads="1"/>
          </p:cNvSpPr>
          <p:nvPr>
            <p:ph type="body" idx="1"/>
          </p:nvPr>
        </p:nvSpPr>
        <p:spPr bwMode="auto">
          <a:extLst/>
        </p:spPr>
        <p:txBody>
          <a:bodyPr wrap="square" numCol="1" anchor="t" anchorCtr="0" compatLnSpc="1">
            <a:prstTxWarp prst="textNoShape">
              <a:avLst/>
            </a:prstTxWarp>
          </a:bodyPr>
          <a:lstStyle/>
          <a:p>
            <a:pPr eaLnBrk="1" hangingPunct="1">
              <a:defRPr/>
            </a:pPr>
            <a:endParaRPr lang="en-US" altLang="fr-FR" dirty="0" smtClean="0">
              <a:latin typeface="Arial" charset="0"/>
            </a:endParaRPr>
          </a:p>
        </p:txBody>
      </p:sp>
    </p:spTree>
    <p:extLst>
      <p:ext uri="{BB962C8B-B14F-4D97-AF65-F5344CB8AC3E}">
        <p14:creationId xmlns:p14="http://schemas.microsoft.com/office/powerpoint/2010/main" val="36641182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AC3441DC-87A3-414C-A809-5D0B5B3198A8}" type="slidenum">
              <a:rPr lang="fr-FR" altLang="fr-FR" sz="2000" b="1">
                <a:solidFill>
                  <a:srgbClr val="000000"/>
                </a:solidFill>
                <a:latin typeface="Arial" panose="020B0604020202020204" pitchFamily="34" charset="0"/>
              </a:rPr>
              <a:pPr algn="r" eaLnBrk="1" hangingPunct="1">
                <a:spcBef>
                  <a:spcPct val="0"/>
                </a:spcBef>
              </a:pPr>
              <a:t>27</a:t>
            </a:fld>
            <a:endParaRPr lang="fr-FR" altLang="fr-FR" sz="2000" b="1">
              <a:solidFill>
                <a:srgbClr val="000000"/>
              </a:solidFill>
              <a:latin typeface="Arial" panose="020B0604020202020204" pitchFamily="34" charset="0"/>
            </a:endParaRPr>
          </a:p>
        </p:txBody>
      </p:sp>
      <p:sp>
        <p:nvSpPr>
          <p:cNvPr id="1781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81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dirty="0" smtClean="0">
              <a:latin typeface="Arial" panose="020B0604020202020204" pitchFamily="34" charset="0"/>
            </a:endParaRPr>
          </a:p>
        </p:txBody>
      </p:sp>
    </p:spTree>
    <p:extLst>
      <p:ext uri="{BB962C8B-B14F-4D97-AF65-F5344CB8AC3E}">
        <p14:creationId xmlns:p14="http://schemas.microsoft.com/office/powerpoint/2010/main" val="250968541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571C0044-79DF-41B6-B62A-8B4659C52178}" type="slidenum">
              <a:rPr lang="fr-FR" altLang="fr-FR" sz="2000" b="1">
                <a:solidFill>
                  <a:srgbClr val="000000"/>
                </a:solidFill>
                <a:latin typeface="Arial" panose="020B0604020202020204" pitchFamily="34" charset="0"/>
              </a:rPr>
              <a:pPr algn="r" eaLnBrk="1" hangingPunct="1">
                <a:spcBef>
                  <a:spcPct val="0"/>
                </a:spcBef>
              </a:pPr>
              <a:t>28</a:t>
            </a:fld>
            <a:endParaRPr lang="fr-FR" altLang="fr-FR" sz="2000" b="1">
              <a:solidFill>
                <a:srgbClr val="000000"/>
              </a:solidFill>
              <a:latin typeface="Arial" panose="020B0604020202020204" pitchFamily="34" charset="0"/>
            </a:endParaRPr>
          </a:p>
        </p:txBody>
      </p:sp>
      <p:sp>
        <p:nvSpPr>
          <p:cNvPr id="1802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02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fr-FR" dirty="0" smtClean="0">
              <a:latin typeface="Arial" panose="020B0604020202020204" pitchFamily="34" charset="0"/>
            </a:endParaRPr>
          </a:p>
        </p:txBody>
      </p:sp>
    </p:spTree>
    <p:extLst>
      <p:ext uri="{BB962C8B-B14F-4D97-AF65-F5344CB8AC3E}">
        <p14:creationId xmlns:p14="http://schemas.microsoft.com/office/powerpoint/2010/main" val="329507249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579D5829-0502-45D1-B28C-C9AEC027DD90}" type="slidenum">
              <a:rPr lang="fr-FR" altLang="fr-FR" sz="2000" b="1">
                <a:solidFill>
                  <a:srgbClr val="000000"/>
                </a:solidFill>
                <a:latin typeface="Arial" panose="020B0604020202020204" pitchFamily="34" charset="0"/>
              </a:rPr>
              <a:pPr algn="r" eaLnBrk="1" hangingPunct="1">
                <a:spcBef>
                  <a:spcPct val="0"/>
                </a:spcBef>
              </a:pPr>
              <a:t>29</a:t>
            </a:fld>
            <a:endParaRPr lang="fr-FR" altLang="fr-FR" sz="2000" b="1">
              <a:solidFill>
                <a:srgbClr val="000000"/>
              </a:solidFill>
              <a:latin typeface="Arial" panose="020B0604020202020204" pitchFamily="34" charset="0"/>
            </a:endParaRPr>
          </a:p>
        </p:txBody>
      </p:sp>
      <p:sp>
        <p:nvSpPr>
          <p:cNvPr id="1822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22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fr-FR" dirty="0" smtClean="0">
              <a:latin typeface="Arial" panose="020B0604020202020204" pitchFamily="34" charset="0"/>
            </a:endParaRPr>
          </a:p>
        </p:txBody>
      </p:sp>
    </p:spTree>
    <p:extLst>
      <p:ext uri="{BB962C8B-B14F-4D97-AF65-F5344CB8AC3E}">
        <p14:creationId xmlns:p14="http://schemas.microsoft.com/office/powerpoint/2010/main" val="19725700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E571FBB4-A7C7-4977-A1ED-ACBD2C41BDE3}" type="slidenum">
              <a:rPr lang="fr-FR" altLang="fr-FR" smtClean="0">
                <a:solidFill>
                  <a:srgbClr val="000000"/>
                </a:solidFill>
                <a:latin typeface="Times New Roman" panose="02020603050405020304" pitchFamily="18" charset="0"/>
              </a:rPr>
              <a:pPr>
                <a:spcBef>
                  <a:spcPct val="0"/>
                </a:spcBef>
              </a:pPr>
              <a:t>3</a:t>
            </a:fld>
            <a:endParaRPr lang="fr-FR" altLang="fr-FR" smtClean="0">
              <a:solidFill>
                <a:srgbClr val="000000"/>
              </a:solidFill>
              <a:latin typeface="Times New Roman" panose="02020603050405020304" pitchFamily="18" charset="0"/>
            </a:endParaRPr>
          </a:p>
        </p:txBody>
      </p:sp>
      <p:sp>
        <p:nvSpPr>
          <p:cNvPr id="132099" name="Rectangle 7"/>
          <p:cNvSpPr txBox="1">
            <a:spLocks noGrp="1" noChangeArrowheads="1"/>
          </p:cNvSpPr>
          <p:nvPr/>
        </p:nvSpPr>
        <p:spPr bwMode="auto">
          <a:xfrm>
            <a:off x="3851275" y="9429750"/>
            <a:ext cx="2946400"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01" tIns="45851" rIns="91701" bIns="45851"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E474B9C2-92AA-4E56-9042-6F11EEC9A85F}" type="slidenum">
              <a:rPr lang="fr-FR" altLang="fr-FR">
                <a:solidFill>
                  <a:srgbClr val="000000"/>
                </a:solidFill>
                <a:latin typeface="Times New Roman" panose="02020603050405020304" pitchFamily="18" charset="0"/>
              </a:rPr>
              <a:pPr algn="r">
                <a:spcBef>
                  <a:spcPct val="0"/>
                </a:spcBef>
              </a:pPr>
              <a:t>3</a:t>
            </a:fld>
            <a:endParaRPr lang="fr-FR" altLang="fr-FR">
              <a:solidFill>
                <a:srgbClr val="000000"/>
              </a:solidFill>
              <a:latin typeface="Times New Roman" panose="02020603050405020304" pitchFamily="18" charset="0"/>
            </a:endParaRPr>
          </a:p>
        </p:txBody>
      </p:sp>
      <p:sp>
        <p:nvSpPr>
          <p:cNvPr id="13210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210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01" tIns="45851" rIns="91701" bIns="45851"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188216358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7EA8674F-96CA-4B9A-86EB-AF27A7D82D61}" type="slidenum">
              <a:rPr lang="fr-FR" altLang="fr-FR" sz="2000" b="1">
                <a:solidFill>
                  <a:srgbClr val="000000"/>
                </a:solidFill>
                <a:latin typeface="Arial" panose="020B0604020202020204" pitchFamily="34" charset="0"/>
              </a:rPr>
              <a:pPr algn="r" eaLnBrk="1" hangingPunct="1">
                <a:spcBef>
                  <a:spcPct val="0"/>
                </a:spcBef>
              </a:pPr>
              <a:t>30</a:t>
            </a:fld>
            <a:endParaRPr lang="fr-FR" altLang="fr-FR" sz="2000" b="1">
              <a:solidFill>
                <a:srgbClr val="000000"/>
              </a:solidFill>
              <a:latin typeface="Arial" panose="020B0604020202020204" pitchFamily="34" charset="0"/>
            </a:endParaRPr>
          </a:p>
        </p:txBody>
      </p:sp>
      <p:sp>
        <p:nvSpPr>
          <p:cNvPr id="18432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2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fr-FR" dirty="0" smtClean="0">
              <a:latin typeface="Arial" panose="020B0604020202020204" pitchFamily="34" charset="0"/>
            </a:endParaRPr>
          </a:p>
        </p:txBody>
      </p:sp>
    </p:spTree>
    <p:extLst>
      <p:ext uri="{BB962C8B-B14F-4D97-AF65-F5344CB8AC3E}">
        <p14:creationId xmlns:p14="http://schemas.microsoft.com/office/powerpoint/2010/main" val="274376815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EE7346A6-9637-4BB3-88A8-4499F7A58F16}" type="slidenum">
              <a:rPr lang="fr-FR" altLang="fr-FR" sz="2000" b="1">
                <a:solidFill>
                  <a:srgbClr val="000000"/>
                </a:solidFill>
                <a:latin typeface="Arial" panose="020B0604020202020204" pitchFamily="34" charset="0"/>
              </a:rPr>
              <a:pPr algn="r" eaLnBrk="1" hangingPunct="1">
                <a:spcBef>
                  <a:spcPct val="0"/>
                </a:spcBef>
              </a:pPr>
              <a:t>31</a:t>
            </a:fld>
            <a:endParaRPr lang="fr-FR" altLang="fr-FR" sz="2000" b="1">
              <a:solidFill>
                <a:srgbClr val="000000"/>
              </a:solidFill>
              <a:latin typeface="Arial" panose="020B0604020202020204" pitchFamily="34" charset="0"/>
            </a:endParaRPr>
          </a:p>
        </p:txBody>
      </p:sp>
      <p:sp>
        <p:nvSpPr>
          <p:cNvPr id="1863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63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fr-FR" dirty="0" smtClean="0">
              <a:latin typeface="Arial" panose="020B0604020202020204" pitchFamily="34" charset="0"/>
            </a:endParaRPr>
          </a:p>
        </p:txBody>
      </p:sp>
    </p:spTree>
    <p:extLst>
      <p:ext uri="{BB962C8B-B14F-4D97-AF65-F5344CB8AC3E}">
        <p14:creationId xmlns:p14="http://schemas.microsoft.com/office/powerpoint/2010/main" val="299530043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EE38AFC3-7282-46C5-A20D-BE908DBE1856}" type="slidenum">
              <a:rPr lang="fr-FR" altLang="fr-FR" sz="2000" b="1">
                <a:solidFill>
                  <a:srgbClr val="000000"/>
                </a:solidFill>
                <a:latin typeface="Arial" panose="020B0604020202020204" pitchFamily="34" charset="0"/>
              </a:rPr>
              <a:pPr algn="r" eaLnBrk="1" hangingPunct="1">
                <a:spcBef>
                  <a:spcPct val="0"/>
                </a:spcBef>
              </a:pPr>
              <a:t>32</a:t>
            </a:fld>
            <a:endParaRPr lang="fr-FR" altLang="fr-FR" sz="2000" b="1">
              <a:solidFill>
                <a:srgbClr val="000000"/>
              </a:solidFill>
              <a:latin typeface="Arial" panose="020B0604020202020204" pitchFamily="34" charset="0"/>
            </a:endParaRPr>
          </a:p>
        </p:txBody>
      </p:sp>
      <p:sp>
        <p:nvSpPr>
          <p:cNvPr id="18841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84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b="1" dirty="0" smtClean="0">
              <a:latin typeface="Arial" panose="020B0604020202020204" pitchFamily="34" charset="0"/>
            </a:endParaRPr>
          </a:p>
        </p:txBody>
      </p:sp>
    </p:spTree>
    <p:extLst>
      <p:ext uri="{BB962C8B-B14F-4D97-AF65-F5344CB8AC3E}">
        <p14:creationId xmlns:p14="http://schemas.microsoft.com/office/powerpoint/2010/main" val="284829014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D9FCEE8D-A606-4867-878E-38A9FC897246}" type="slidenum">
              <a:rPr lang="fr-FR" altLang="fr-FR" sz="2000" b="1">
                <a:solidFill>
                  <a:srgbClr val="000000"/>
                </a:solidFill>
                <a:latin typeface="Arial" panose="020B0604020202020204" pitchFamily="34" charset="0"/>
              </a:rPr>
              <a:pPr algn="r" eaLnBrk="1" hangingPunct="1">
                <a:spcBef>
                  <a:spcPct val="0"/>
                </a:spcBef>
              </a:pPr>
              <a:t>33</a:t>
            </a:fld>
            <a:endParaRPr lang="fr-FR" altLang="fr-FR" sz="2000" b="1">
              <a:solidFill>
                <a:srgbClr val="000000"/>
              </a:solidFill>
              <a:latin typeface="Arial" panose="020B0604020202020204" pitchFamily="34" charset="0"/>
            </a:endParaRPr>
          </a:p>
        </p:txBody>
      </p:sp>
      <p:sp>
        <p:nvSpPr>
          <p:cNvPr id="19046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046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dirty="0" smtClean="0">
              <a:latin typeface="Arial" panose="020B0604020202020204" pitchFamily="34" charset="0"/>
            </a:endParaRPr>
          </a:p>
        </p:txBody>
      </p:sp>
    </p:spTree>
    <p:extLst>
      <p:ext uri="{BB962C8B-B14F-4D97-AF65-F5344CB8AC3E}">
        <p14:creationId xmlns:p14="http://schemas.microsoft.com/office/powerpoint/2010/main" val="117505034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D9FCEE8D-A606-4867-878E-38A9FC897246}" type="slidenum">
              <a:rPr lang="fr-FR" altLang="fr-FR" sz="2000" b="1">
                <a:solidFill>
                  <a:srgbClr val="000000"/>
                </a:solidFill>
                <a:latin typeface="Arial" panose="020B0604020202020204" pitchFamily="34" charset="0"/>
              </a:rPr>
              <a:pPr algn="r" eaLnBrk="1" hangingPunct="1">
                <a:spcBef>
                  <a:spcPct val="0"/>
                </a:spcBef>
              </a:pPr>
              <a:t>34</a:t>
            </a:fld>
            <a:endParaRPr lang="fr-FR" altLang="fr-FR" sz="2000" b="1">
              <a:solidFill>
                <a:srgbClr val="000000"/>
              </a:solidFill>
              <a:latin typeface="Arial" panose="020B0604020202020204" pitchFamily="34" charset="0"/>
            </a:endParaRPr>
          </a:p>
        </p:txBody>
      </p:sp>
      <p:sp>
        <p:nvSpPr>
          <p:cNvPr id="19046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046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dirty="0" smtClean="0">
              <a:latin typeface="Arial" panose="020B0604020202020204" pitchFamily="34" charset="0"/>
            </a:endParaRPr>
          </a:p>
        </p:txBody>
      </p:sp>
    </p:spTree>
    <p:extLst>
      <p:ext uri="{BB962C8B-B14F-4D97-AF65-F5344CB8AC3E}">
        <p14:creationId xmlns:p14="http://schemas.microsoft.com/office/powerpoint/2010/main" val="29985308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D9F57DDD-2D68-4934-9A82-124C3F0A32F2}" type="slidenum">
              <a:rPr lang="fr-FR" altLang="fr-FR" sz="2000" b="1">
                <a:solidFill>
                  <a:srgbClr val="000000"/>
                </a:solidFill>
                <a:latin typeface="Arial" panose="020B0604020202020204" pitchFamily="34" charset="0"/>
              </a:rPr>
              <a:pPr algn="r" eaLnBrk="1" hangingPunct="1">
                <a:spcBef>
                  <a:spcPct val="0"/>
                </a:spcBef>
              </a:pPr>
              <a:t>35</a:t>
            </a:fld>
            <a:endParaRPr lang="fr-FR" altLang="fr-FR" sz="2000" b="1">
              <a:solidFill>
                <a:srgbClr val="000000"/>
              </a:solidFill>
              <a:latin typeface="Arial" panose="020B0604020202020204" pitchFamily="34" charset="0"/>
            </a:endParaRPr>
          </a:p>
        </p:txBody>
      </p:sp>
      <p:sp>
        <p:nvSpPr>
          <p:cNvPr id="192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4" name="Rectangle 3"/>
          <p:cNvSpPr>
            <a:spLocks noGrp="1" noChangeArrowheads="1"/>
          </p:cNvSpPr>
          <p:nvPr>
            <p:ph type="body" idx="1"/>
          </p:nvPr>
        </p:nvSpPr>
        <p:spPr bwMode="auto">
          <a:extLst/>
        </p:spPr>
        <p:txBody>
          <a:bodyPr wrap="square" numCol="1" anchor="t" anchorCtr="0" compatLnSpc="1">
            <a:prstTxWarp prst="textNoShape">
              <a:avLst/>
            </a:prstTxWarp>
          </a:bodyPr>
          <a:lstStyle/>
          <a:p>
            <a:pPr marL="171450" indent="-171450" eaLnBrk="1" hangingPunct="1">
              <a:buFontTx/>
              <a:buChar char="-"/>
              <a:defRPr/>
            </a:pPr>
            <a:endParaRPr lang="en-US" altLang="fr-FR" dirty="0" smtClean="0">
              <a:latin typeface="Arial" charset="0"/>
            </a:endParaRPr>
          </a:p>
        </p:txBody>
      </p:sp>
    </p:spTree>
    <p:extLst>
      <p:ext uri="{BB962C8B-B14F-4D97-AF65-F5344CB8AC3E}">
        <p14:creationId xmlns:p14="http://schemas.microsoft.com/office/powerpoint/2010/main" val="771875530"/>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3BAC2F07-6357-437B-907F-3FFE724C7E64}" type="slidenum">
              <a:rPr lang="fr-FR" altLang="fr-FR" sz="2000" b="1">
                <a:solidFill>
                  <a:srgbClr val="000000"/>
                </a:solidFill>
                <a:latin typeface="Arial" panose="020B0604020202020204" pitchFamily="34" charset="0"/>
              </a:rPr>
              <a:pPr algn="r" eaLnBrk="1" hangingPunct="1">
                <a:spcBef>
                  <a:spcPct val="0"/>
                </a:spcBef>
              </a:pPr>
              <a:t>36</a:t>
            </a:fld>
            <a:endParaRPr lang="fr-FR" altLang="fr-FR" sz="2000" b="1">
              <a:solidFill>
                <a:srgbClr val="000000"/>
              </a:solidFill>
              <a:latin typeface="Arial" panose="020B0604020202020204" pitchFamily="34" charset="0"/>
            </a:endParaRPr>
          </a:p>
        </p:txBody>
      </p:sp>
      <p:sp>
        <p:nvSpPr>
          <p:cNvPr id="1945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6852" name="Rectangle 3"/>
          <p:cNvSpPr>
            <a:spLocks noGrp="1" noChangeArrowheads="1"/>
          </p:cNvSpPr>
          <p:nvPr>
            <p:ph type="body" idx="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defRPr/>
            </a:pPr>
            <a:endParaRPr lang="en-US" altLang="fr-FR" b="1" dirty="0" smtClean="0">
              <a:latin typeface="Arial" pitchFamily="34" charset="0"/>
            </a:endParaRPr>
          </a:p>
        </p:txBody>
      </p:sp>
    </p:spTree>
    <p:extLst>
      <p:ext uri="{BB962C8B-B14F-4D97-AF65-F5344CB8AC3E}">
        <p14:creationId xmlns:p14="http://schemas.microsoft.com/office/powerpoint/2010/main" val="60783703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5CDF1159-674D-4D97-9313-D4B311B4805A}" type="slidenum">
              <a:rPr lang="fr-FR" altLang="fr-FR" sz="2000" b="1">
                <a:solidFill>
                  <a:srgbClr val="000000"/>
                </a:solidFill>
                <a:latin typeface="Arial" panose="020B0604020202020204" pitchFamily="34" charset="0"/>
              </a:rPr>
              <a:pPr algn="r">
                <a:spcBef>
                  <a:spcPct val="0"/>
                </a:spcBef>
              </a:pPr>
              <a:t>37</a:t>
            </a:fld>
            <a:endParaRPr lang="fr-FR" altLang="fr-FR" sz="2000" b="1">
              <a:solidFill>
                <a:srgbClr val="000000"/>
              </a:solidFill>
              <a:latin typeface="Arial" panose="020B0604020202020204" pitchFamily="34" charset="0"/>
            </a:endParaRPr>
          </a:p>
        </p:txBody>
      </p:sp>
      <p:sp>
        <p:nvSpPr>
          <p:cNvPr id="196611"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66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dirty="0" smtClean="0"/>
          </a:p>
        </p:txBody>
      </p:sp>
    </p:spTree>
    <p:extLst>
      <p:ext uri="{BB962C8B-B14F-4D97-AF65-F5344CB8AC3E}">
        <p14:creationId xmlns:p14="http://schemas.microsoft.com/office/powerpoint/2010/main" val="296074001"/>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BB4DB70B-F823-4FEB-9728-6983169509CE}" type="slidenum">
              <a:rPr lang="fr-FR" altLang="fr-FR" sz="2000" b="1">
                <a:solidFill>
                  <a:srgbClr val="000000"/>
                </a:solidFill>
                <a:latin typeface="Arial" panose="020B0604020202020204" pitchFamily="34" charset="0"/>
              </a:rPr>
              <a:pPr algn="r">
                <a:spcBef>
                  <a:spcPct val="0"/>
                </a:spcBef>
              </a:pPr>
              <a:t>38</a:t>
            </a:fld>
            <a:endParaRPr lang="fr-FR" altLang="fr-FR" sz="2000" b="1">
              <a:solidFill>
                <a:srgbClr val="000000"/>
              </a:solidFill>
              <a:latin typeface="Arial" panose="020B0604020202020204" pitchFamily="34" charset="0"/>
            </a:endParaRPr>
          </a:p>
        </p:txBody>
      </p:sp>
      <p:sp>
        <p:nvSpPr>
          <p:cNvPr id="198659"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6916" name="Rectangle 3"/>
          <p:cNvSpPr>
            <a:spLocks noGrp="1" noChangeArrowheads="1"/>
          </p:cNvSpPr>
          <p:nvPr>
            <p:ph type="body" idx="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defRPr/>
            </a:pPr>
            <a:endParaRPr lang="en-US" altLang="fr-FR" b="1" dirty="0" smtClean="0"/>
          </a:p>
        </p:txBody>
      </p:sp>
    </p:spTree>
    <p:extLst>
      <p:ext uri="{BB962C8B-B14F-4D97-AF65-F5344CB8AC3E}">
        <p14:creationId xmlns:p14="http://schemas.microsoft.com/office/powerpoint/2010/main" val="343051957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623F9B50-A04B-430D-B9FC-B9E65B99D24B}" type="slidenum">
              <a:rPr lang="fr-FR" altLang="fr-FR" sz="2000" b="1">
                <a:solidFill>
                  <a:srgbClr val="000000"/>
                </a:solidFill>
                <a:latin typeface="Arial" panose="020B0604020202020204" pitchFamily="34" charset="0"/>
              </a:rPr>
              <a:pPr algn="r">
                <a:spcBef>
                  <a:spcPct val="0"/>
                </a:spcBef>
              </a:pPr>
              <a:t>39</a:t>
            </a:fld>
            <a:endParaRPr lang="fr-FR" altLang="fr-FR" sz="2000" b="1">
              <a:solidFill>
                <a:srgbClr val="000000"/>
              </a:solidFill>
              <a:latin typeface="Arial" panose="020B0604020202020204" pitchFamily="34" charset="0"/>
            </a:endParaRPr>
          </a:p>
        </p:txBody>
      </p:sp>
      <p:sp>
        <p:nvSpPr>
          <p:cNvPr id="200707"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07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b="1" dirty="0" smtClean="0"/>
          </a:p>
        </p:txBody>
      </p:sp>
    </p:spTree>
    <p:extLst>
      <p:ext uri="{BB962C8B-B14F-4D97-AF65-F5344CB8AC3E}">
        <p14:creationId xmlns:p14="http://schemas.microsoft.com/office/powerpoint/2010/main" val="765996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C87CF0CB-D757-4705-A8F2-B555B71CD59D}" type="slidenum">
              <a:rPr lang="fr-FR" altLang="fr-FR" smtClean="0">
                <a:solidFill>
                  <a:srgbClr val="000000"/>
                </a:solidFill>
                <a:latin typeface="Times New Roman" panose="02020603050405020304" pitchFamily="18" charset="0"/>
              </a:rPr>
              <a:pPr>
                <a:spcBef>
                  <a:spcPct val="0"/>
                </a:spcBef>
              </a:pPr>
              <a:t>4</a:t>
            </a:fld>
            <a:endParaRPr lang="fr-FR" altLang="fr-FR" smtClean="0">
              <a:solidFill>
                <a:srgbClr val="000000"/>
              </a:solidFill>
              <a:latin typeface="Times New Roman" panose="02020603050405020304" pitchFamily="18" charset="0"/>
            </a:endParaRPr>
          </a:p>
        </p:txBody>
      </p:sp>
      <p:sp>
        <p:nvSpPr>
          <p:cNvPr id="134147" name="Rectangle 7"/>
          <p:cNvSpPr txBox="1">
            <a:spLocks noGrp="1" noChangeArrowheads="1"/>
          </p:cNvSpPr>
          <p:nvPr/>
        </p:nvSpPr>
        <p:spPr bwMode="auto">
          <a:xfrm>
            <a:off x="3851275" y="9429750"/>
            <a:ext cx="2946400"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01" tIns="45851" rIns="91701" bIns="45851"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3618359D-C01D-4FEC-837B-D9F5D855B3C1}" type="slidenum">
              <a:rPr lang="fr-FR" altLang="fr-FR">
                <a:solidFill>
                  <a:srgbClr val="000000"/>
                </a:solidFill>
                <a:latin typeface="Times New Roman" panose="02020603050405020304" pitchFamily="18" charset="0"/>
              </a:rPr>
              <a:pPr algn="r">
                <a:spcBef>
                  <a:spcPct val="0"/>
                </a:spcBef>
              </a:pPr>
              <a:t>4</a:t>
            </a:fld>
            <a:endParaRPr lang="fr-FR" altLang="fr-FR">
              <a:solidFill>
                <a:srgbClr val="000000"/>
              </a:solidFill>
              <a:latin typeface="Times New Roman" panose="02020603050405020304" pitchFamily="18" charset="0"/>
            </a:endParaRPr>
          </a:p>
        </p:txBody>
      </p:sp>
      <p:sp>
        <p:nvSpPr>
          <p:cNvPr id="13414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414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01" tIns="45851" rIns="91701" bIns="45851"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188847188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986" tIns="45993" rIns="91986" bIns="45993"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7182FB3F-3A7B-47C3-9EE0-7AADB626F7A5}" type="slidenum">
              <a:rPr lang="fr-FR" altLang="fr-FR" sz="2000" b="1">
                <a:solidFill>
                  <a:srgbClr val="000000"/>
                </a:solidFill>
                <a:latin typeface="Arial" panose="020B0604020202020204" pitchFamily="34" charset="0"/>
              </a:rPr>
              <a:pPr algn="r">
                <a:spcBef>
                  <a:spcPct val="0"/>
                </a:spcBef>
              </a:pPr>
              <a:t>40</a:t>
            </a:fld>
            <a:endParaRPr lang="fr-FR" altLang="fr-FR" sz="2000" b="1">
              <a:solidFill>
                <a:srgbClr val="000000"/>
              </a:solidFill>
              <a:latin typeface="Arial" panose="020B0604020202020204" pitchFamily="34" charset="0"/>
            </a:endParaRPr>
          </a:p>
        </p:txBody>
      </p:sp>
      <p:sp>
        <p:nvSpPr>
          <p:cNvPr id="202755"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275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dirty="0" smtClean="0"/>
          </a:p>
        </p:txBody>
      </p:sp>
    </p:spTree>
    <p:extLst>
      <p:ext uri="{BB962C8B-B14F-4D97-AF65-F5344CB8AC3E}">
        <p14:creationId xmlns:p14="http://schemas.microsoft.com/office/powerpoint/2010/main" val="231028653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03"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dirty="0" smtClean="0"/>
          </a:p>
        </p:txBody>
      </p:sp>
      <p:sp>
        <p:nvSpPr>
          <p:cNvPr id="204804"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40E5D0A3-091A-4BA5-B8FB-B326D0022129}" type="slidenum">
              <a:rPr lang="fr-FR" altLang="fr-FR" smtClean="0">
                <a:solidFill>
                  <a:srgbClr val="000000"/>
                </a:solidFill>
                <a:latin typeface="Arial" panose="020B0604020202020204" pitchFamily="34" charset="0"/>
              </a:rPr>
              <a:pPr>
                <a:spcBef>
                  <a:spcPct val="0"/>
                </a:spcBef>
              </a:pPr>
              <a:t>41</a:t>
            </a:fld>
            <a:endParaRPr lang="fr-FR" altLang="fr-FR" smtClean="0">
              <a:solidFill>
                <a:srgbClr val="000000"/>
              </a:solidFill>
              <a:latin typeface="Arial" panose="020B0604020202020204" pitchFamily="34" charset="0"/>
            </a:endParaRPr>
          </a:p>
        </p:txBody>
      </p:sp>
    </p:spTree>
    <p:extLst>
      <p:ext uri="{BB962C8B-B14F-4D97-AF65-F5344CB8AC3E}">
        <p14:creationId xmlns:p14="http://schemas.microsoft.com/office/powerpoint/2010/main" val="137536728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6851"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p>
        </p:txBody>
      </p:sp>
      <p:sp>
        <p:nvSpPr>
          <p:cNvPr id="206852"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F4589626-EB13-409E-8B36-9281B1FD9B90}" type="slidenum">
              <a:rPr lang="fr-FR" altLang="fr-FR" smtClean="0">
                <a:solidFill>
                  <a:srgbClr val="000000"/>
                </a:solidFill>
                <a:latin typeface="Arial" panose="020B0604020202020204" pitchFamily="34" charset="0"/>
              </a:rPr>
              <a:pPr>
                <a:spcBef>
                  <a:spcPct val="0"/>
                </a:spcBef>
              </a:pPr>
              <a:t>42</a:t>
            </a:fld>
            <a:endParaRPr lang="fr-FR" altLang="fr-FR" smtClean="0">
              <a:solidFill>
                <a:srgbClr val="000000"/>
              </a:solidFill>
              <a:latin typeface="Arial" panose="020B0604020202020204" pitchFamily="34" charset="0"/>
            </a:endParaRPr>
          </a:p>
        </p:txBody>
      </p:sp>
    </p:spTree>
    <p:extLst>
      <p:ext uri="{BB962C8B-B14F-4D97-AF65-F5344CB8AC3E}">
        <p14:creationId xmlns:p14="http://schemas.microsoft.com/office/powerpoint/2010/main" val="86097328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8899"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p>
        </p:txBody>
      </p:sp>
      <p:sp>
        <p:nvSpPr>
          <p:cNvPr id="208900"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613C30E5-9444-44C8-B26D-71CAE117A497}" type="slidenum">
              <a:rPr lang="fr-FR" altLang="fr-FR" smtClean="0">
                <a:solidFill>
                  <a:srgbClr val="000000"/>
                </a:solidFill>
                <a:latin typeface="Arial" panose="020B0604020202020204" pitchFamily="34" charset="0"/>
              </a:rPr>
              <a:pPr>
                <a:spcBef>
                  <a:spcPct val="0"/>
                </a:spcBef>
              </a:pPr>
              <a:t>43</a:t>
            </a:fld>
            <a:endParaRPr lang="fr-FR" altLang="fr-FR" smtClean="0">
              <a:solidFill>
                <a:srgbClr val="000000"/>
              </a:solidFill>
              <a:latin typeface="Arial" panose="020B0604020202020204" pitchFamily="34" charset="0"/>
            </a:endParaRPr>
          </a:p>
        </p:txBody>
      </p:sp>
    </p:spTree>
    <p:extLst>
      <p:ext uri="{BB962C8B-B14F-4D97-AF65-F5344CB8AC3E}">
        <p14:creationId xmlns:p14="http://schemas.microsoft.com/office/powerpoint/2010/main" val="282863490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0947"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p>
        </p:txBody>
      </p:sp>
      <p:sp>
        <p:nvSpPr>
          <p:cNvPr id="210948"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390F88E-6E96-4FB1-85AC-4C563A78A9A9}" type="slidenum">
              <a:rPr lang="fr-FR" altLang="fr-FR" smtClean="0">
                <a:solidFill>
                  <a:srgbClr val="000000"/>
                </a:solidFill>
                <a:latin typeface="Arial" panose="020B0604020202020204" pitchFamily="34" charset="0"/>
              </a:rPr>
              <a:pPr>
                <a:spcBef>
                  <a:spcPct val="0"/>
                </a:spcBef>
              </a:pPr>
              <a:t>44</a:t>
            </a:fld>
            <a:endParaRPr lang="fr-FR" altLang="fr-FR" smtClean="0">
              <a:solidFill>
                <a:srgbClr val="000000"/>
              </a:solidFill>
              <a:latin typeface="Arial" panose="020B0604020202020204" pitchFamily="34" charset="0"/>
            </a:endParaRPr>
          </a:p>
        </p:txBody>
      </p:sp>
    </p:spTree>
    <p:extLst>
      <p:ext uri="{BB962C8B-B14F-4D97-AF65-F5344CB8AC3E}">
        <p14:creationId xmlns:p14="http://schemas.microsoft.com/office/powerpoint/2010/main" val="118798260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2995"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dirty="0" smtClean="0"/>
          </a:p>
        </p:txBody>
      </p:sp>
      <p:sp>
        <p:nvSpPr>
          <p:cNvPr id="212996"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23D21744-7D6F-4DE4-BF8C-A4A64B8F61F8}" type="slidenum">
              <a:rPr lang="fr-FR" altLang="fr-FR" smtClean="0">
                <a:solidFill>
                  <a:srgbClr val="000000"/>
                </a:solidFill>
                <a:latin typeface="Arial" panose="020B0604020202020204" pitchFamily="34" charset="0"/>
              </a:rPr>
              <a:pPr>
                <a:spcBef>
                  <a:spcPct val="0"/>
                </a:spcBef>
              </a:pPr>
              <a:t>45</a:t>
            </a:fld>
            <a:endParaRPr lang="fr-FR" altLang="fr-FR" smtClean="0">
              <a:solidFill>
                <a:srgbClr val="000000"/>
              </a:solidFill>
              <a:latin typeface="Arial" panose="020B0604020202020204" pitchFamily="34" charset="0"/>
            </a:endParaRPr>
          </a:p>
        </p:txBody>
      </p:sp>
    </p:spTree>
    <p:extLst>
      <p:ext uri="{BB962C8B-B14F-4D97-AF65-F5344CB8AC3E}">
        <p14:creationId xmlns:p14="http://schemas.microsoft.com/office/powerpoint/2010/main" val="20016547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5043"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dirty="0" smtClean="0"/>
          </a:p>
        </p:txBody>
      </p:sp>
      <p:sp>
        <p:nvSpPr>
          <p:cNvPr id="215044"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556AAB5-0201-4670-9622-819400E9A964}" type="slidenum">
              <a:rPr lang="fr-FR" altLang="fr-FR" smtClean="0">
                <a:solidFill>
                  <a:srgbClr val="000000"/>
                </a:solidFill>
                <a:latin typeface="Arial" panose="020B0604020202020204" pitchFamily="34" charset="0"/>
              </a:rPr>
              <a:pPr>
                <a:spcBef>
                  <a:spcPct val="0"/>
                </a:spcBef>
              </a:pPr>
              <a:t>46</a:t>
            </a:fld>
            <a:endParaRPr lang="fr-FR" altLang="fr-FR" smtClean="0">
              <a:solidFill>
                <a:srgbClr val="000000"/>
              </a:solidFill>
              <a:latin typeface="Arial" panose="020B0604020202020204" pitchFamily="34" charset="0"/>
            </a:endParaRPr>
          </a:p>
        </p:txBody>
      </p:sp>
    </p:spTree>
    <p:extLst>
      <p:ext uri="{BB962C8B-B14F-4D97-AF65-F5344CB8AC3E}">
        <p14:creationId xmlns:p14="http://schemas.microsoft.com/office/powerpoint/2010/main" val="22604805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90"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7091"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b="1" dirty="0" smtClean="0">
              <a:solidFill>
                <a:srgbClr val="0033CC"/>
              </a:solidFill>
            </a:endParaRPr>
          </a:p>
        </p:txBody>
      </p:sp>
    </p:spTree>
    <p:extLst>
      <p:ext uri="{BB962C8B-B14F-4D97-AF65-F5344CB8AC3E}">
        <p14:creationId xmlns:p14="http://schemas.microsoft.com/office/powerpoint/2010/main" val="33719983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24" tIns="45862" rIns="91724" bIns="45862"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EA0230CE-C2B9-4409-ADFF-87C4E4B0DBF7}" type="slidenum">
              <a:rPr lang="fr-FR" altLang="fr-FR" sz="1000">
                <a:solidFill>
                  <a:srgbClr val="000000"/>
                </a:solidFill>
                <a:latin typeface="Arial" panose="020B0604020202020204" pitchFamily="34" charset="0"/>
              </a:rPr>
              <a:pPr algn="r" eaLnBrk="1" hangingPunct="1">
                <a:spcBef>
                  <a:spcPct val="0"/>
                </a:spcBef>
              </a:pPr>
              <a:t>48</a:t>
            </a:fld>
            <a:endParaRPr lang="fr-FR" altLang="fr-FR" sz="1000">
              <a:solidFill>
                <a:srgbClr val="000000"/>
              </a:solidFill>
              <a:latin typeface="Arial" panose="020B0604020202020204" pitchFamily="34" charset="0"/>
            </a:endParaRPr>
          </a:p>
        </p:txBody>
      </p:sp>
      <p:sp>
        <p:nvSpPr>
          <p:cNvPr id="219139" name="Rectangle 2"/>
          <p:cNvSpPr>
            <a:spLocks noGrp="1" noRot="1" noChangeAspect="1" noChangeArrowheads="1" noTextEdit="1"/>
          </p:cNvSpPr>
          <p:nvPr>
            <p:ph type="sldImg"/>
          </p:nvPr>
        </p:nvSpPr>
        <p:spPr bwMode="auto">
          <a:xfrm>
            <a:off x="919163" y="746125"/>
            <a:ext cx="4960937" cy="3721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19140" name="Rectangle 3"/>
          <p:cNvSpPr>
            <a:spLocks noGrp="1" noChangeArrowheads="1"/>
          </p:cNvSpPr>
          <p:nvPr>
            <p:ph type="body" idx="1"/>
          </p:nvPr>
        </p:nvSpPr>
        <p:spPr bwMode="auto">
          <a:xfrm>
            <a:off x="679450" y="4716463"/>
            <a:ext cx="5438775" cy="4465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24" tIns="45862" rIns="91724" bIns="45862" numCol="1" anchor="t" anchorCtr="0" compatLnSpc="1">
            <a:prstTxWarp prst="textNoShape">
              <a:avLst/>
            </a:prstTxWarp>
          </a:bodyPr>
          <a:lstStyle/>
          <a:p>
            <a:pPr algn="just" eaLnBrk="1" hangingPunct="1">
              <a:lnSpc>
                <a:spcPct val="80000"/>
              </a:lnSpc>
            </a:pPr>
            <a:endParaRPr lang="en-US" altLang="fr-FR" sz="800" dirty="0" smtClean="0"/>
          </a:p>
        </p:txBody>
      </p:sp>
    </p:spTree>
    <p:extLst>
      <p:ext uri="{BB962C8B-B14F-4D97-AF65-F5344CB8AC3E}">
        <p14:creationId xmlns:p14="http://schemas.microsoft.com/office/powerpoint/2010/main" val="222497151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24" tIns="45862" rIns="91724" bIns="45862"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6901A434-F0C6-4504-8B16-28D2DE2F3E89}" type="slidenum">
              <a:rPr lang="fr-FR" altLang="fr-FR" sz="1000">
                <a:solidFill>
                  <a:srgbClr val="000000"/>
                </a:solidFill>
                <a:latin typeface="Arial" panose="020B0604020202020204" pitchFamily="34" charset="0"/>
              </a:rPr>
              <a:pPr algn="r" eaLnBrk="1" hangingPunct="1">
                <a:spcBef>
                  <a:spcPct val="0"/>
                </a:spcBef>
              </a:pPr>
              <a:t>49</a:t>
            </a:fld>
            <a:endParaRPr lang="fr-FR" altLang="fr-FR" sz="1000">
              <a:solidFill>
                <a:srgbClr val="000000"/>
              </a:solidFill>
              <a:latin typeface="Arial" panose="020B0604020202020204" pitchFamily="34" charset="0"/>
            </a:endParaRPr>
          </a:p>
        </p:txBody>
      </p:sp>
      <p:sp>
        <p:nvSpPr>
          <p:cNvPr id="221187" name="Rectangle 2"/>
          <p:cNvSpPr>
            <a:spLocks noGrp="1" noRot="1" noChangeAspect="1" noChangeArrowheads="1" noTextEdit="1"/>
          </p:cNvSpPr>
          <p:nvPr>
            <p:ph type="sldImg"/>
          </p:nvPr>
        </p:nvSpPr>
        <p:spPr bwMode="auto">
          <a:xfrm>
            <a:off x="919163" y="746125"/>
            <a:ext cx="4960937" cy="3721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1188" name="Rectangle 3"/>
          <p:cNvSpPr>
            <a:spLocks noGrp="1" noChangeArrowheads="1"/>
          </p:cNvSpPr>
          <p:nvPr>
            <p:ph type="body" idx="1"/>
          </p:nvPr>
        </p:nvSpPr>
        <p:spPr bwMode="auto">
          <a:xfrm>
            <a:off x="679450" y="4716463"/>
            <a:ext cx="5438775" cy="4465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24" tIns="45862" rIns="91724" bIns="45862" numCol="1" anchor="t" anchorCtr="0" compatLnSpc="1">
            <a:prstTxWarp prst="textNoShape">
              <a:avLst/>
            </a:prstTxWarp>
          </a:bodyPr>
          <a:lstStyle/>
          <a:p>
            <a:pPr eaLnBrk="1" hangingPunct="1"/>
            <a:endParaRPr lang="fr-FR" altLang="fr-FR" sz="1800" dirty="0" smtClean="0"/>
          </a:p>
        </p:txBody>
      </p:sp>
    </p:spTree>
    <p:extLst>
      <p:ext uri="{BB962C8B-B14F-4D97-AF65-F5344CB8AC3E}">
        <p14:creationId xmlns:p14="http://schemas.microsoft.com/office/powerpoint/2010/main" val="13189247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114BF93C-ACDC-4752-ABBB-41DE13C0A468}" type="slidenum">
              <a:rPr lang="fr-FR" altLang="fr-FR" smtClean="0">
                <a:solidFill>
                  <a:srgbClr val="000000"/>
                </a:solidFill>
                <a:latin typeface="Times New Roman" panose="02020603050405020304" pitchFamily="18" charset="0"/>
              </a:rPr>
              <a:pPr>
                <a:spcBef>
                  <a:spcPct val="0"/>
                </a:spcBef>
              </a:pPr>
              <a:t>5</a:t>
            </a:fld>
            <a:endParaRPr lang="fr-FR" altLang="fr-FR" smtClean="0">
              <a:solidFill>
                <a:srgbClr val="000000"/>
              </a:solidFill>
              <a:latin typeface="Times New Roman" panose="02020603050405020304" pitchFamily="18" charset="0"/>
            </a:endParaRPr>
          </a:p>
        </p:txBody>
      </p:sp>
      <p:sp>
        <p:nvSpPr>
          <p:cNvPr id="136195" name="Rectangle 7"/>
          <p:cNvSpPr txBox="1">
            <a:spLocks noGrp="1" noChangeArrowheads="1"/>
          </p:cNvSpPr>
          <p:nvPr/>
        </p:nvSpPr>
        <p:spPr bwMode="auto">
          <a:xfrm>
            <a:off x="3851275" y="9429750"/>
            <a:ext cx="2946400"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01" tIns="45851" rIns="91701" bIns="45851"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CBDF051C-32EC-4EDF-8FBE-C582B54A8B9C}" type="slidenum">
              <a:rPr lang="fr-FR" altLang="fr-FR">
                <a:solidFill>
                  <a:srgbClr val="000000"/>
                </a:solidFill>
                <a:latin typeface="Times New Roman" panose="02020603050405020304" pitchFamily="18" charset="0"/>
              </a:rPr>
              <a:pPr algn="r">
                <a:spcBef>
                  <a:spcPct val="0"/>
                </a:spcBef>
              </a:pPr>
              <a:t>5</a:t>
            </a:fld>
            <a:endParaRPr lang="fr-FR" altLang="fr-FR">
              <a:solidFill>
                <a:srgbClr val="000000"/>
              </a:solidFill>
              <a:latin typeface="Times New Roman" panose="02020603050405020304" pitchFamily="18" charset="0"/>
            </a:endParaRPr>
          </a:p>
        </p:txBody>
      </p:sp>
      <p:sp>
        <p:nvSpPr>
          <p:cNvPr id="13619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619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01" tIns="45851" rIns="91701" bIns="45851"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376300668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4"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24" tIns="45862" rIns="91724" bIns="45862" anchor="b"/>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DF837120-013A-4367-A6EC-62535413CCA9}" type="slidenum">
              <a:rPr lang="fr-FR" altLang="fr-FR" sz="1000">
                <a:solidFill>
                  <a:srgbClr val="000000"/>
                </a:solidFill>
                <a:latin typeface="Arial" panose="020B0604020202020204" pitchFamily="34" charset="0"/>
              </a:rPr>
              <a:pPr algn="r" eaLnBrk="1" hangingPunct="1">
                <a:spcBef>
                  <a:spcPct val="0"/>
                </a:spcBef>
              </a:pPr>
              <a:t>50</a:t>
            </a:fld>
            <a:endParaRPr lang="fr-FR" altLang="fr-FR" sz="1000">
              <a:solidFill>
                <a:srgbClr val="000000"/>
              </a:solidFill>
              <a:latin typeface="Arial" panose="020B0604020202020204" pitchFamily="34" charset="0"/>
            </a:endParaRPr>
          </a:p>
        </p:txBody>
      </p:sp>
      <p:sp>
        <p:nvSpPr>
          <p:cNvPr id="223235" name="Rectangle 2"/>
          <p:cNvSpPr>
            <a:spLocks noGrp="1" noRot="1" noChangeAspect="1" noChangeArrowheads="1" noTextEdit="1"/>
          </p:cNvSpPr>
          <p:nvPr>
            <p:ph type="sldImg"/>
          </p:nvPr>
        </p:nvSpPr>
        <p:spPr bwMode="auto">
          <a:xfrm>
            <a:off x="919163" y="746125"/>
            <a:ext cx="4960937" cy="3721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3236" name="Rectangle 3"/>
          <p:cNvSpPr>
            <a:spLocks noGrp="1" noChangeArrowheads="1"/>
          </p:cNvSpPr>
          <p:nvPr>
            <p:ph type="body" idx="1"/>
          </p:nvPr>
        </p:nvSpPr>
        <p:spPr bwMode="auto">
          <a:xfrm>
            <a:off x="679450" y="4716463"/>
            <a:ext cx="5438775" cy="4465637"/>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24" tIns="45862" rIns="91724" bIns="45862" numCol="1" anchor="t" anchorCtr="0" compatLnSpc="1">
            <a:prstTxWarp prst="textNoShape">
              <a:avLst/>
            </a:prstTxWarp>
          </a:bodyPr>
          <a:lstStyle/>
          <a:p>
            <a:pPr eaLnBrk="1" hangingPunct="1">
              <a:lnSpc>
                <a:spcPct val="80000"/>
              </a:lnSpc>
            </a:pPr>
            <a:endParaRPr lang="fr-FR" altLang="fr-FR" sz="800" dirty="0" smtClean="0"/>
          </a:p>
        </p:txBody>
      </p:sp>
    </p:spTree>
    <p:extLst>
      <p:ext uri="{BB962C8B-B14F-4D97-AF65-F5344CB8AC3E}">
        <p14:creationId xmlns:p14="http://schemas.microsoft.com/office/powerpoint/2010/main" val="262908578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82"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20" tIns="45860" rIns="91720" bIns="45860" anchor="b"/>
          <a:lstStyle>
            <a:lvl1pPr defTabSz="915988">
              <a:spcBef>
                <a:spcPct val="30000"/>
              </a:spcBef>
              <a:defRPr sz="1200">
                <a:solidFill>
                  <a:schemeClr val="tx1"/>
                </a:solidFill>
                <a:latin typeface="Calibri" panose="020F0502020204030204" pitchFamily="34" charset="0"/>
              </a:defRPr>
            </a:lvl1pPr>
            <a:lvl2pPr marL="742950" indent="-285750" defTabSz="915988">
              <a:spcBef>
                <a:spcPct val="30000"/>
              </a:spcBef>
              <a:defRPr sz="1200">
                <a:solidFill>
                  <a:schemeClr val="tx1"/>
                </a:solidFill>
                <a:latin typeface="Calibri" panose="020F0502020204030204" pitchFamily="34" charset="0"/>
              </a:defRPr>
            </a:lvl2pPr>
            <a:lvl3pPr marL="1143000" indent="-228600" defTabSz="915988">
              <a:spcBef>
                <a:spcPct val="30000"/>
              </a:spcBef>
              <a:defRPr sz="1200">
                <a:solidFill>
                  <a:schemeClr val="tx1"/>
                </a:solidFill>
                <a:latin typeface="Calibri" panose="020F0502020204030204" pitchFamily="34" charset="0"/>
              </a:defRPr>
            </a:lvl3pPr>
            <a:lvl4pPr marL="1600200" indent="-228600" defTabSz="915988">
              <a:spcBef>
                <a:spcPct val="30000"/>
              </a:spcBef>
              <a:defRPr sz="1200">
                <a:solidFill>
                  <a:schemeClr val="tx1"/>
                </a:solidFill>
                <a:latin typeface="Calibri" panose="020F0502020204030204" pitchFamily="34" charset="0"/>
              </a:defRPr>
            </a:lvl4pPr>
            <a:lvl5pPr marL="2057400" indent="-228600" defTabSz="915988">
              <a:spcBef>
                <a:spcPct val="30000"/>
              </a:spcBef>
              <a:defRPr sz="1200">
                <a:solidFill>
                  <a:schemeClr val="tx1"/>
                </a:solidFill>
                <a:latin typeface="Calibri" panose="020F0502020204030204" pitchFamily="34" charset="0"/>
              </a:defRPr>
            </a:lvl5pPr>
            <a:lvl6pPr marL="2514600" indent="-228600" defTabSz="915988"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5988"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5988"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5988"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1ACC7915-CA28-4030-B813-F36069E9A1FE}" type="slidenum">
              <a:rPr lang="fr-FR" altLang="fr-FR" sz="1000">
                <a:solidFill>
                  <a:srgbClr val="000000"/>
                </a:solidFill>
                <a:latin typeface="Arial" panose="020B0604020202020204" pitchFamily="34" charset="0"/>
              </a:rPr>
              <a:pPr algn="r" eaLnBrk="1" hangingPunct="1">
                <a:spcBef>
                  <a:spcPct val="0"/>
                </a:spcBef>
              </a:pPr>
              <a:t>51</a:t>
            </a:fld>
            <a:endParaRPr lang="fr-FR" altLang="fr-FR" sz="1000">
              <a:solidFill>
                <a:srgbClr val="000000"/>
              </a:solidFill>
              <a:latin typeface="Arial" panose="020B0604020202020204" pitchFamily="34" charset="0"/>
            </a:endParaRPr>
          </a:p>
        </p:txBody>
      </p:sp>
      <p:sp>
        <p:nvSpPr>
          <p:cNvPr id="2252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52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dirty="0" smtClean="0"/>
          </a:p>
        </p:txBody>
      </p:sp>
    </p:spTree>
    <p:extLst>
      <p:ext uri="{BB962C8B-B14F-4D97-AF65-F5344CB8AC3E}">
        <p14:creationId xmlns:p14="http://schemas.microsoft.com/office/powerpoint/2010/main" val="175462139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20" tIns="45860" rIns="91720" bIns="45860" anchor="b"/>
          <a:lstStyle>
            <a:lvl1pPr defTabSz="915988">
              <a:spcBef>
                <a:spcPct val="30000"/>
              </a:spcBef>
              <a:defRPr sz="1200">
                <a:solidFill>
                  <a:schemeClr val="tx1"/>
                </a:solidFill>
                <a:latin typeface="Calibri" panose="020F0502020204030204" pitchFamily="34" charset="0"/>
              </a:defRPr>
            </a:lvl1pPr>
            <a:lvl2pPr marL="742950" indent="-285750" defTabSz="915988">
              <a:spcBef>
                <a:spcPct val="30000"/>
              </a:spcBef>
              <a:defRPr sz="1200">
                <a:solidFill>
                  <a:schemeClr val="tx1"/>
                </a:solidFill>
                <a:latin typeface="Calibri" panose="020F0502020204030204" pitchFamily="34" charset="0"/>
              </a:defRPr>
            </a:lvl2pPr>
            <a:lvl3pPr marL="1143000" indent="-228600" defTabSz="915988">
              <a:spcBef>
                <a:spcPct val="30000"/>
              </a:spcBef>
              <a:defRPr sz="1200">
                <a:solidFill>
                  <a:schemeClr val="tx1"/>
                </a:solidFill>
                <a:latin typeface="Calibri" panose="020F0502020204030204" pitchFamily="34" charset="0"/>
              </a:defRPr>
            </a:lvl3pPr>
            <a:lvl4pPr marL="1600200" indent="-228600" defTabSz="915988">
              <a:spcBef>
                <a:spcPct val="30000"/>
              </a:spcBef>
              <a:defRPr sz="1200">
                <a:solidFill>
                  <a:schemeClr val="tx1"/>
                </a:solidFill>
                <a:latin typeface="Calibri" panose="020F0502020204030204" pitchFamily="34" charset="0"/>
              </a:defRPr>
            </a:lvl4pPr>
            <a:lvl5pPr marL="2057400" indent="-228600" defTabSz="915988">
              <a:spcBef>
                <a:spcPct val="30000"/>
              </a:spcBef>
              <a:defRPr sz="1200">
                <a:solidFill>
                  <a:schemeClr val="tx1"/>
                </a:solidFill>
                <a:latin typeface="Calibri" panose="020F0502020204030204" pitchFamily="34" charset="0"/>
              </a:defRPr>
            </a:lvl5pPr>
            <a:lvl6pPr marL="2514600" indent="-228600" defTabSz="915988"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5988"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5988"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5988"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9EA3F843-4743-4454-867C-61BDD5FDD6C0}" type="slidenum">
              <a:rPr lang="fr-FR" altLang="fr-FR" sz="1000">
                <a:solidFill>
                  <a:srgbClr val="000000"/>
                </a:solidFill>
                <a:latin typeface="Arial" panose="020B0604020202020204" pitchFamily="34" charset="0"/>
              </a:rPr>
              <a:pPr algn="r" eaLnBrk="1" hangingPunct="1">
                <a:spcBef>
                  <a:spcPct val="0"/>
                </a:spcBef>
              </a:pPr>
              <a:t>52</a:t>
            </a:fld>
            <a:endParaRPr lang="fr-FR" altLang="fr-FR" sz="1000">
              <a:solidFill>
                <a:srgbClr val="000000"/>
              </a:solidFill>
              <a:latin typeface="Arial" panose="020B0604020202020204" pitchFamily="34" charset="0"/>
            </a:endParaRPr>
          </a:p>
        </p:txBody>
      </p:sp>
      <p:sp>
        <p:nvSpPr>
          <p:cNvPr id="22733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700" name="Rectangle 3"/>
          <p:cNvSpPr>
            <a:spLocks noGrp="1" noChangeArrowheads="1"/>
          </p:cNvSpPr>
          <p:nvPr>
            <p:ph type="body" idx="1"/>
          </p:nvPr>
        </p:nvSpPr>
        <p:spPr bwMode="auto">
          <a:extLst/>
        </p:spPr>
        <p:txBody>
          <a:bodyPr wrap="square" numCol="1" anchor="t" anchorCtr="0" compatLnSpc="1">
            <a:prstTxWarp prst="textNoShape">
              <a:avLst/>
            </a:prstTxWarp>
          </a:bodyPr>
          <a:lstStyle/>
          <a:p>
            <a:pPr eaLnBrk="1" hangingPunct="1">
              <a:defRPr/>
            </a:pPr>
            <a:endParaRPr lang="en-US" altLang="fr-FR" dirty="0" smtClean="0"/>
          </a:p>
        </p:txBody>
      </p:sp>
    </p:spTree>
    <p:extLst>
      <p:ext uri="{BB962C8B-B14F-4D97-AF65-F5344CB8AC3E}">
        <p14:creationId xmlns:p14="http://schemas.microsoft.com/office/powerpoint/2010/main" val="487826135"/>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20" tIns="45860" rIns="91720" bIns="45860" anchor="b"/>
          <a:lstStyle>
            <a:lvl1pPr defTabSz="915988">
              <a:spcBef>
                <a:spcPct val="30000"/>
              </a:spcBef>
              <a:defRPr sz="1200">
                <a:solidFill>
                  <a:schemeClr val="tx1"/>
                </a:solidFill>
                <a:latin typeface="Calibri" panose="020F0502020204030204" pitchFamily="34" charset="0"/>
              </a:defRPr>
            </a:lvl1pPr>
            <a:lvl2pPr marL="742950" indent="-285750" defTabSz="915988">
              <a:spcBef>
                <a:spcPct val="30000"/>
              </a:spcBef>
              <a:defRPr sz="1200">
                <a:solidFill>
                  <a:schemeClr val="tx1"/>
                </a:solidFill>
                <a:latin typeface="Calibri" panose="020F0502020204030204" pitchFamily="34" charset="0"/>
              </a:defRPr>
            </a:lvl2pPr>
            <a:lvl3pPr marL="1143000" indent="-228600" defTabSz="915988">
              <a:spcBef>
                <a:spcPct val="30000"/>
              </a:spcBef>
              <a:defRPr sz="1200">
                <a:solidFill>
                  <a:schemeClr val="tx1"/>
                </a:solidFill>
                <a:latin typeface="Calibri" panose="020F0502020204030204" pitchFamily="34" charset="0"/>
              </a:defRPr>
            </a:lvl3pPr>
            <a:lvl4pPr marL="1600200" indent="-228600" defTabSz="915988">
              <a:spcBef>
                <a:spcPct val="30000"/>
              </a:spcBef>
              <a:defRPr sz="1200">
                <a:solidFill>
                  <a:schemeClr val="tx1"/>
                </a:solidFill>
                <a:latin typeface="Calibri" panose="020F0502020204030204" pitchFamily="34" charset="0"/>
              </a:defRPr>
            </a:lvl4pPr>
            <a:lvl5pPr marL="2057400" indent="-228600" defTabSz="915988">
              <a:spcBef>
                <a:spcPct val="30000"/>
              </a:spcBef>
              <a:defRPr sz="1200">
                <a:solidFill>
                  <a:schemeClr val="tx1"/>
                </a:solidFill>
                <a:latin typeface="Calibri" panose="020F0502020204030204" pitchFamily="34" charset="0"/>
              </a:defRPr>
            </a:lvl5pPr>
            <a:lvl6pPr marL="2514600" indent="-228600" defTabSz="915988"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5988"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5988"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5988"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CEF39420-4840-40DB-95D8-4AE010E82CC0}" type="slidenum">
              <a:rPr lang="fr-FR" altLang="fr-FR" sz="1000">
                <a:solidFill>
                  <a:srgbClr val="000000"/>
                </a:solidFill>
                <a:latin typeface="Arial" panose="020B0604020202020204" pitchFamily="34" charset="0"/>
              </a:rPr>
              <a:pPr algn="r" eaLnBrk="1" hangingPunct="1">
                <a:spcBef>
                  <a:spcPct val="0"/>
                </a:spcBef>
              </a:pPr>
              <a:t>53</a:t>
            </a:fld>
            <a:endParaRPr lang="fr-FR" altLang="fr-FR" sz="1000">
              <a:solidFill>
                <a:srgbClr val="000000"/>
              </a:solidFill>
              <a:latin typeface="Arial" panose="020B0604020202020204" pitchFamily="34" charset="0"/>
            </a:endParaRPr>
          </a:p>
        </p:txBody>
      </p:sp>
      <p:sp>
        <p:nvSpPr>
          <p:cNvPr id="2293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293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396551141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txBox="1">
            <a:spLocks noGrp="1" noChangeArrowheads="1"/>
          </p:cNvSpPr>
          <p:nvPr/>
        </p:nvSpPr>
        <p:spPr bwMode="auto">
          <a:xfrm>
            <a:off x="3849688" y="9428163"/>
            <a:ext cx="2946400" cy="49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20" tIns="45860" rIns="91720" bIns="45860" anchor="b"/>
          <a:lstStyle>
            <a:lvl1pPr defTabSz="915988">
              <a:spcBef>
                <a:spcPct val="30000"/>
              </a:spcBef>
              <a:defRPr sz="1200">
                <a:solidFill>
                  <a:schemeClr val="tx1"/>
                </a:solidFill>
                <a:latin typeface="Calibri" panose="020F0502020204030204" pitchFamily="34" charset="0"/>
              </a:defRPr>
            </a:lvl1pPr>
            <a:lvl2pPr marL="742950" indent="-285750" defTabSz="915988">
              <a:spcBef>
                <a:spcPct val="30000"/>
              </a:spcBef>
              <a:defRPr sz="1200">
                <a:solidFill>
                  <a:schemeClr val="tx1"/>
                </a:solidFill>
                <a:latin typeface="Calibri" panose="020F0502020204030204" pitchFamily="34" charset="0"/>
              </a:defRPr>
            </a:lvl2pPr>
            <a:lvl3pPr marL="1143000" indent="-228600" defTabSz="915988">
              <a:spcBef>
                <a:spcPct val="30000"/>
              </a:spcBef>
              <a:defRPr sz="1200">
                <a:solidFill>
                  <a:schemeClr val="tx1"/>
                </a:solidFill>
                <a:latin typeface="Calibri" panose="020F0502020204030204" pitchFamily="34" charset="0"/>
              </a:defRPr>
            </a:lvl3pPr>
            <a:lvl4pPr marL="1600200" indent="-228600" defTabSz="915988">
              <a:spcBef>
                <a:spcPct val="30000"/>
              </a:spcBef>
              <a:defRPr sz="1200">
                <a:solidFill>
                  <a:schemeClr val="tx1"/>
                </a:solidFill>
                <a:latin typeface="Calibri" panose="020F0502020204030204" pitchFamily="34" charset="0"/>
              </a:defRPr>
            </a:lvl4pPr>
            <a:lvl5pPr marL="2057400" indent="-228600" defTabSz="915988">
              <a:spcBef>
                <a:spcPct val="30000"/>
              </a:spcBef>
              <a:defRPr sz="1200">
                <a:solidFill>
                  <a:schemeClr val="tx1"/>
                </a:solidFill>
                <a:latin typeface="Calibri" panose="020F0502020204030204" pitchFamily="34" charset="0"/>
              </a:defRPr>
            </a:lvl5pPr>
            <a:lvl6pPr marL="2514600" indent="-228600" defTabSz="915988"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5988"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5988"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5988"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0F4DC2D8-4B92-436F-B349-64D8D1FCEEF0}" type="slidenum">
              <a:rPr lang="fr-FR" altLang="fr-FR" sz="1000">
                <a:solidFill>
                  <a:srgbClr val="000000"/>
                </a:solidFill>
                <a:latin typeface="Arial" panose="020B0604020202020204" pitchFamily="34" charset="0"/>
              </a:rPr>
              <a:pPr algn="r" eaLnBrk="1" hangingPunct="1">
                <a:spcBef>
                  <a:spcPct val="0"/>
                </a:spcBef>
              </a:pPr>
              <a:t>54</a:t>
            </a:fld>
            <a:endParaRPr lang="fr-FR" altLang="fr-FR" sz="1000">
              <a:solidFill>
                <a:srgbClr val="000000"/>
              </a:solidFill>
              <a:latin typeface="Arial" panose="020B0604020202020204" pitchFamily="34" charset="0"/>
            </a:endParaRPr>
          </a:p>
        </p:txBody>
      </p:sp>
      <p:sp>
        <p:nvSpPr>
          <p:cNvPr id="2314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14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352476901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3475"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2695307055"/>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23"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173370083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55DA514D-D7AB-42AF-8226-30552571ECC8}" type="slidenum">
              <a:rPr lang="fr-FR" altLang="fr-FR" smtClean="0"/>
              <a:pPr>
                <a:spcBef>
                  <a:spcPct val="0"/>
                </a:spcBef>
              </a:pPr>
              <a:t>57</a:t>
            </a:fld>
            <a:endParaRPr lang="fr-FR" altLang="fr-FR" smtClean="0"/>
          </a:p>
        </p:txBody>
      </p:sp>
      <p:sp>
        <p:nvSpPr>
          <p:cNvPr id="2375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75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GB" altLang="fr-FR" sz="1400" b="1" dirty="0" smtClean="0"/>
          </a:p>
        </p:txBody>
      </p:sp>
    </p:spTree>
    <p:extLst>
      <p:ext uri="{BB962C8B-B14F-4D97-AF65-F5344CB8AC3E}">
        <p14:creationId xmlns:p14="http://schemas.microsoft.com/office/powerpoint/2010/main" val="8693598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EDD64A5E-A0CD-4C4D-BDF7-10D4086B5F72}" type="slidenum">
              <a:rPr lang="fr-FR" altLang="fr-FR" smtClean="0"/>
              <a:pPr>
                <a:spcBef>
                  <a:spcPct val="0"/>
                </a:spcBef>
              </a:pPr>
              <a:t>58</a:t>
            </a:fld>
            <a:endParaRPr lang="fr-FR" altLang="fr-FR" smtClean="0"/>
          </a:p>
        </p:txBody>
      </p:sp>
      <p:sp>
        <p:nvSpPr>
          <p:cNvPr id="23961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96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endParaRPr lang="en-US" altLang="fr-FR" dirty="0" smtClean="0"/>
          </a:p>
        </p:txBody>
      </p:sp>
    </p:spTree>
    <p:extLst>
      <p:ext uri="{BB962C8B-B14F-4D97-AF65-F5344CB8AC3E}">
        <p14:creationId xmlns:p14="http://schemas.microsoft.com/office/powerpoint/2010/main" val="21241099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endParaRPr lang="fr-FR" dirty="0"/>
          </a:p>
        </p:txBody>
      </p:sp>
    </p:spTree>
    <p:extLst>
      <p:ext uri="{BB962C8B-B14F-4D97-AF65-F5344CB8AC3E}">
        <p14:creationId xmlns:p14="http://schemas.microsoft.com/office/powerpoint/2010/main" val="341700557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Espace réservé de l'image des diapositives 1"/>
          <p:cNvSpPr>
            <a:spLocks noGrp="1" noRot="1" noChangeAspect="1"/>
          </p:cNvSpPr>
          <p:nvPr>
            <p:ph type="sldImg"/>
          </p:nvPr>
        </p:nvSpPr>
        <p:spPr/>
      </p:sp>
      <p:sp>
        <p:nvSpPr>
          <p:cNvPr id="3" name="Espace réservé des commentaires 2"/>
          <p:cNvSpPr>
            <a:spLocks noGrp="1"/>
          </p:cNvSpPr>
          <p:nvPr>
            <p:ph type="body" idx="1"/>
          </p:nvPr>
        </p:nvSpPr>
        <p:spPr/>
        <p:txBody>
          <a:bodyPr/>
          <a:lstStyle/>
          <a:p>
            <a:pPr>
              <a:spcBef>
                <a:spcPct val="0"/>
              </a:spcBef>
              <a:buFontTx/>
              <a:buNone/>
            </a:pPr>
            <a:endParaRPr lang="fr-FR" sz="1200" dirty="0">
              <a:solidFill>
                <a:schemeClr val="bg1"/>
              </a:solidFill>
              <a:latin typeface="Arial" panose="020B0604020202020204" pitchFamily="34" charset="0"/>
            </a:endParaRPr>
          </a:p>
        </p:txBody>
      </p:sp>
    </p:spTree>
    <p:extLst>
      <p:ext uri="{BB962C8B-B14F-4D97-AF65-F5344CB8AC3E}">
        <p14:creationId xmlns:p14="http://schemas.microsoft.com/office/powerpoint/2010/main" val="25785791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1667"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389630062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6787" name="Espace réservé des commentaires 2"/>
          <p:cNvSpPr>
            <a:spLocks noGrp="1"/>
          </p:cNvSpPr>
          <p:nvPr>
            <p:ph type="body" idx="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defRPr/>
            </a:pPr>
            <a:endParaRPr lang="fr-FR" dirty="0" smtClean="0"/>
          </a:p>
        </p:txBody>
      </p:sp>
    </p:spTree>
    <p:extLst>
      <p:ext uri="{BB962C8B-B14F-4D97-AF65-F5344CB8AC3E}">
        <p14:creationId xmlns:p14="http://schemas.microsoft.com/office/powerpoint/2010/main" val="72556387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6787" name="Espace réservé des commentaires 2"/>
          <p:cNvSpPr>
            <a:spLocks noGrp="1"/>
          </p:cNvSpPr>
          <p:nvPr>
            <p:ph type="body" idx="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71450" indent="-171450">
              <a:buFontTx/>
              <a:buChar char="-"/>
              <a:defRPr/>
            </a:pPr>
            <a:endParaRPr lang="fr-FR" dirty="0" smtClean="0"/>
          </a:p>
        </p:txBody>
      </p:sp>
    </p:spTree>
    <p:extLst>
      <p:ext uri="{BB962C8B-B14F-4D97-AF65-F5344CB8AC3E}">
        <p14:creationId xmlns:p14="http://schemas.microsoft.com/office/powerpoint/2010/main" val="35097153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6787" name="Espace réservé des commentaires 2"/>
          <p:cNvSpPr>
            <a:spLocks noGrp="1"/>
          </p:cNvSpPr>
          <p:nvPr>
            <p:ph type="body" idx="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defRPr/>
            </a:pPr>
            <a:endParaRPr lang="fr-FR" dirty="0" smtClean="0"/>
          </a:p>
        </p:txBody>
      </p:sp>
    </p:spTree>
    <p:extLst>
      <p:ext uri="{BB962C8B-B14F-4D97-AF65-F5344CB8AC3E}">
        <p14:creationId xmlns:p14="http://schemas.microsoft.com/office/powerpoint/2010/main" val="116640348"/>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9859"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71450" indent="-171450">
              <a:buFontTx/>
              <a:buChar char="-"/>
            </a:pPr>
            <a:endParaRPr lang="fr-FR" altLang="fr-FR" dirty="0" smtClean="0"/>
          </a:p>
        </p:txBody>
      </p:sp>
    </p:spTree>
    <p:extLst>
      <p:ext uri="{BB962C8B-B14F-4D97-AF65-F5344CB8AC3E}">
        <p14:creationId xmlns:p14="http://schemas.microsoft.com/office/powerpoint/2010/main" val="3104642093"/>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1906"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1907"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71450" indent="-171450">
              <a:buFontTx/>
              <a:buChar char="-"/>
            </a:pPr>
            <a:endParaRPr lang="fr-FR" altLang="fr-FR" dirty="0" smtClean="0"/>
          </a:p>
        </p:txBody>
      </p:sp>
    </p:spTree>
    <p:extLst>
      <p:ext uri="{BB962C8B-B14F-4D97-AF65-F5344CB8AC3E}">
        <p14:creationId xmlns:p14="http://schemas.microsoft.com/office/powerpoint/2010/main" val="42223613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4"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6787" name="Espace réservé des commentaires 2"/>
          <p:cNvSpPr>
            <a:spLocks noGrp="1"/>
          </p:cNvSpPr>
          <p:nvPr>
            <p:ph type="body" idx="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171450" indent="-171450">
              <a:buFontTx/>
              <a:buChar char="-"/>
              <a:defRPr/>
            </a:pPr>
            <a:endParaRPr lang="fr-FR" dirty="0" smtClean="0"/>
          </a:p>
        </p:txBody>
      </p:sp>
    </p:spTree>
    <p:extLst>
      <p:ext uri="{BB962C8B-B14F-4D97-AF65-F5344CB8AC3E}">
        <p14:creationId xmlns:p14="http://schemas.microsoft.com/office/powerpoint/2010/main" val="59477080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2"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0883" name="Espace réservé des commentaires 2"/>
          <p:cNvSpPr>
            <a:spLocks noGrp="1"/>
          </p:cNvSpPr>
          <p:nvPr>
            <p:ph type="body" idx="1"/>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a:defRPr/>
            </a:pPr>
            <a:endParaRPr lang="fr-FR" dirty="0" smtClean="0"/>
          </a:p>
        </p:txBody>
      </p:sp>
    </p:spTree>
    <p:extLst>
      <p:ext uri="{BB962C8B-B14F-4D97-AF65-F5344CB8AC3E}">
        <p14:creationId xmlns:p14="http://schemas.microsoft.com/office/powerpoint/2010/main" val="129732098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50"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8051"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dirty="0" smtClean="0"/>
          </a:p>
        </p:txBody>
      </p:sp>
      <p:sp>
        <p:nvSpPr>
          <p:cNvPr id="258052"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32E7E027-4813-4551-A1B6-38D49E52F770}" type="slidenum">
              <a:rPr lang="fr-FR" altLang="fr-FR" smtClean="0">
                <a:latin typeface="Calibri" panose="020F0502020204030204" pitchFamily="34" charset="0"/>
              </a:rPr>
              <a:pPr/>
              <a:t>68</a:t>
            </a:fld>
            <a:endParaRPr lang="fr-FR" altLang="fr-FR" smtClean="0">
              <a:latin typeface="Calibri" panose="020F0502020204030204" pitchFamily="34" charset="0"/>
            </a:endParaRPr>
          </a:p>
        </p:txBody>
      </p:sp>
    </p:spTree>
    <p:extLst>
      <p:ext uri="{BB962C8B-B14F-4D97-AF65-F5344CB8AC3E}">
        <p14:creationId xmlns:p14="http://schemas.microsoft.com/office/powerpoint/2010/main" val="2461122993"/>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8"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 name="Espace réservé des commentaires 2"/>
          <p:cNvSpPr>
            <a:spLocks noGrp="1"/>
          </p:cNvSpPr>
          <p:nvPr>
            <p:ph type="body" idx="1"/>
          </p:nvPr>
        </p:nvSpPr>
        <p:spPr/>
        <p:txBody>
          <a:bodyPr/>
          <a:lstStyle/>
          <a:p>
            <a:pPr>
              <a:defRPr/>
            </a:pPr>
            <a:endParaRPr lang="fr-FR" dirty="0"/>
          </a:p>
        </p:txBody>
      </p:sp>
      <p:sp>
        <p:nvSpPr>
          <p:cNvPr id="260100"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0EF87961-8AD7-42FB-88ED-B0991FFF2563}" type="slidenum">
              <a:rPr lang="fr-FR" altLang="fr-FR" smtClean="0">
                <a:latin typeface="Calibri" panose="020F0502020204030204" pitchFamily="34" charset="0"/>
              </a:rPr>
              <a:pPr/>
              <a:t>69</a:t>
            </a:fld>
            <a:endParaRPr lang="fr-FR" altLang="fr-FR" smtClean="0">
              <a:latin typeface="Calibri" panose="020F0502020204030204" pitchFamily="34" charset="0"/>
            </a:endParaRPr>
          </a:p>
        </p:txBody>
      </p:sp>
    </p:spTree>
    <p:extLst>
      <p:ext uri="{BB962C8B-B14F-4D97-AF65-F5344CB8AC3E}">
        <p14:creationId xmlns:p14="http://schemas.microsoft.com/office/powerpoint/2010/main" val="30066572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9BD179A9-DAB3-4648-979B-22DD7CA1D3CB}" type="slidenum">
              <a:rPr lang="fr-FR" altLang="fr-FR" smtClean="0">
                <a:solidFill>
                  <a:srgbClr val="000000"/>
                </a:solidFill>
                <a:latin typeface="Times New Roman" panose="02020603050405020304" pitchFamily="18" charset="0"/>
              </a:rPr>
              <a:pPr>
                <a:spcBef>
                  <a:spcPct val="0"/>
                </a:spcBef>
              </a:pPr>
              <a:t>7</a:t>
            </a:fld>
            <a:endParaRPr lang="fr-FR" altLang="fr-FR" smtClean="0">
              <a:solidFill>
                <a:srgbClr val="000000"/>
              </a:solidFill>
              <a:latin typeface="Times New Roman" panose="02020603050405020304" pitchFamily="18" charset="0"/>
            </a:endParaRPr>
          </a:p>
        </p:txBody>
      </p:sp>
      <p:sp>
        <p:nvSpPr>
          <p:cNvPr id="139267" name="Rectangle 7"/>
          <p:cNvSpPr txBox="1">
            <a:spLocks noGrp="1" noChangeArrowheads="1"/>
          </p:cNvSpPr>
          <p:nvPr/>
        </p:nvSpPr>
        <p:spPr bwMode="auto">
          <a:xfrm>
            <a:off x="3851275" y="9429750"/>
            <a:ext cx="2946400"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01" tIns="45851" rIns="91701" bIns="45851"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76DB1828-D149-4468-812E-EE24B54A5BA5}" type="slidenum">
              <a:rPr lang="fr-FR" altLang="fr-FR">
                <a:solidFill>
                  <a:srgbClr val="000000"/>
                </a:solidFill>
                <a:latin typeface="Times New Roman" panose="02020603050405020304" pitchFamily="18" charset="0"/>
              </a:rPr>
              <a:pPr algn="r">
                <a:spcBef>
                  <a:spcPct val="0"/>
                </a:spcBef>
              </a:pPr>
              <a:t>7</a:t>
            </a:fld>
            <a:endParaRPr lang="fr-FR" altLang="fr-FR">
              <a:solidFill>
                <a:srgbClr val="000000"/>
              </a:solidFill>
              <a:latin typeface="Times New Roman" panose="02020603050405020304" pitchFamily="18" charset="0"/>
            </a:endParaRPr>
          </a:p>
        </p:txBody>
      </p:sp>
      <p:sp>
        <p:nvSpPr>
          <p:cNvPr id="13926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01" tIns="45851" rIns="91701" bIns="45851"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44225124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6"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2147"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dirty="0" smtClean="0"/>
          </a:p>
        </p:txBody>
      </p:sp>
      <p:sp>
        <p:nvSpPr>
          <p:cNvPr id="262148" name="Espace réservé du numéro de diapositive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fld id="{409BCD74-3EC9-4930-A6F9-64EF652B95D3}" type="slidenum">
              <a:rPr lang="fr-FR" altLang="fr-FR" smtClean="0">
                <a:latin typeface="Calibri" panose="020F0502020204030204" pitchFamily="34" charset="0"/>
              </a:rPr>
              <a:pPr/>
              <a:t>70</a:t>
            </a:fld>
            <a:endParaRPr lang="fr-FR" altLang="fr-FR" smtClean="0">
              <a:latin typeface="Calibri" panose="020F0502020204030204" pitchFamily="34" charset="0"/>
            </a:endParaRPr>
          </a:p>
        </p:txBody>
      </p:sp>
    </p:spTree>
    <p:extLst>
      <p:ext uri="{BB962C8B-B14F-4D97-AF65-F5344CB8AC3E}">
        <p14:creationId xmlns:p14="http://schemas.microsoft.com/office/powerpoint/2010/main" val="2158547684"/>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4" name="Espace réservé de l'image des diapositives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64195" name="Espace réservé des commentaires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b="1" smtClean="0"/>
          </a:p>
        </p:txBody>
      </p:sp>
    </p:spTree>
    <p:extLst>
      <p:ext uri="{BB962C8B-B14F-4D97-AF65-F5344CB8AC3E}">
        <p14:creationId xmlns:p14="http://schemas.microsoft.com/office/powerpoint/2010/main" val="26182590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7575">
              <a:spcBef>
                <a:spcPct val="30000"/>
              </a:spcBef>
              <a:defRPr sz="1200">
                <a:solidFill>
                  <a:schemeClr val="tx1"/>
                </a:solidFill>
                <a:latin typeface="Calibri" panose="020F0502020204030204" pitchFamily="34" charset="0"/>
              </a:defRPr>
            </a:lvl1pPr>
            <a:lvl2pPr marL="742950" indent="-285750" defTabSz="917575">
              <a:spcBef>
                <a:spcPct val="30000"/>
              </a:spcBef>
              <a:defRPr sz="1200">
                <a:solidFill>
                  <a:schemeClr val="tx1"/>
                </a:solidFill>
                <a:latin typeface="Calibri" panose="020F0502020204030204" pitchFamily="34" charset="0"/>
              </a:defRPr>
            </a:lvl2pPr>
            <a:lvl3pPr marL="1143000" indent="-228600" defTabSz="917575">
              <a:spcBef>
                <a:spcPct val="30000"/>
              </a:spcBef>
              <a:defRPr sz="1200">
                <a:solidFill>
                  <a:schemeClr val="tx1"/>
                </a:solidFill>
                <a:latin typeface="Calibri" panose="020F0502020204030204" pitchFamily="34" charset="0"/>
              </a:defRPr>
            </a:lvl3pPr>
            <a:lvl4pPr marL="1600200" indent="-228600" defTabSz="917575">
              <a:spcBef>
                <a:spcPct val="30000"/>
              </a:spcBef>
              <a:defRPr sz="1200">
                <a:solidFill>
                  <a:schemeClr val="tx1"/>
                </a:solidFill>
                <a:latin typeface="Calibri" panose="020F0502020204030204" pitchFamily="34" charset="0"/>
              </a:defRPr>
            </a:lvl4pPr>
            <a:lvl5pPr marL="2057400" indent="-228600" defTabSz="917575">
              <a:spcBef>
                <a:spcPct val="30000"/>
              </a:spcBef>
              <a:defRPr sz="1200">
                <a:solidFill>
                  <a:schemeClr val="tx1"/>
                </a:solidFill>
                <a:latin typeface="Calibri" panose="020F0502020204030204" pitchFamily="34" charset="0"/>
              </a:defRPr>
            </a:lvl5pPr>
            <a:lvl6pPr marL="2514600" indent="-228600" defTabSz="917575" eaLnBrk="0" fontAlgn="base" hangingPunct="0">
              <a:spcBef>
                <a:spcPct val="30000"/>
              </a:spcBef>
              <a:spcAft>
                <a:spcPct val="0"/>
              </a:spcAft>
              <a:defRPr sz="1200">
                <a:solidFill>
                  <a:schemeClr val="tx1"/>
                </a:solidFill>
                <a:latin typeface="Calibri" panose="020F0502020204030204" pitchFamily="34" charset="0"/>
              </a:defRPr>
            </a:lvl6pPr>
            <a:lvl7pPr marL="2971800" indent="-228600" defTabSz="917575" eaLnBrk="0" fontAlgn="base" hangingPunct="0">
              <a:spcBef>
                <a:spcPct val="30000"/>
              </a:spcBef>
              <a:spcAft>
                <a:spcPct val="0"/>
              </a:spcAft>
              <a:defRPr sz="1200">
                <a:solidFill>
                  <a:schemeClr val="tx1"/>
                </a:solidFill>
                <a:latin typeface="Calibri" panose="020F0502020204030204" pitchFamily="34" charset="0"/>
              </a:defRPr>
            </a:lvl7pPr>
            <a:lvl8pPr marL="3429000" indent="-228600" defTabSz="917575" eaLnBrk="0" fontAlgn="base" hangingPunct="0">
              <a:spcBef>
                <a:spcPct val="30000"/>
              </a:spcBef>
              <a:spcAft>
                <a:spcPct val="0"/>
              </a:spcAft>
              <a:defRPr sz="1200">
                <a:solidFill>
                  <a:schemeClr val="tx1"/>
                </a:solidFill>
                <a:latin typeface="Calibri" panose="020F0502020204030204" pitchFamily="34" charset="0"/>
              </a:defRPr>
            </a:lvl8pPr>
            <a:lvl9pPr marL="3886200" indent="-228600" defTabSz="917575" eaLnBrk="0" fontAlgn="base" hangingPunct="0">
              <a:spcBef>
                <a:spcPct val="30000"/>
              </a:spcBef>
              <a:spcAft>
                <a:spcPct val="0"/>
              </a:spcAft>
              <a:defRPr sz="1200">
                <a:solidFill>
                  <a:schemeClr val="tx1"/>
                </a:solidFill>
                <a:latin typeface="Calibri" panose="020F0502020204030204" pitchFamily="34" charset="0"/>
              </a:defRPr>
            </a:lvl9pPr>
          </a:lstStyle>
          <a:p>
            <a:pPr>
              <a:spcBef>
                <a:spcPct val="0"/>
              </a:spcBef>
            </a:pPr>
            <a:fld id="{8A582C3C-E9EA-483F-BAF2-91199D446C2A}" type="slidenum">
              <a:rPr lang="fr-FR" altLang="fr-FR" smtClean="0">
                <a:solidFill>
                  <a:srgbClr val="000000"/>
                </a:solidFill>
                <a:latin typeface="Times New Roman" panose="02020603050405020304" pitchFamily="18" charset="0"/>
              </a:rPr>
              <a:pPr>
                <a:spcBef>
                  <a:spcPct val="0"/>
                </a:spcBef>
              </a:pPr>
              <a:t>8</a:t>
            </a:fld>
            <a:endParaRPr lang="fr-FR" altLang="fr-FR" smtClean="0">
              <a:solidFill>
                <a:srgbClr val="000000"/>
              </a:solidFill>
              <a:latin typeface="Times New Roman" panose="02020603050405020304" pitchFamily="18" charset="0"/>
            </a:endParaRPr>
          </a:p>
        </p:txBody>
      </p:sp>
      <p:sp>
        <p:nvSpPr>
          <p:cNvPr id="141315" name="Rectangle 7"/>
          <p:cNvSpPr txBox="1">
            <a:spLocks noGrp="1" noChangeArrowheads="1"/>
          </p:cNvSpPr>
          <p:nvPr/>
        </p:nvSpPr>
        <p:spPr bwMode="auto">
          <a:xfrm>
            <a:off x="3851275" y="9429750"/>
            <a:ext cx="2946400" cy="496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701" tIns="45851" rIns="91701" bIns="45851"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a:spcBef>
                <a:spcPct val="0"/>
              </a:spcBef>
            </a:pPr>
            <a:fld id="{9CB81CE0-85E9-4E31-88EC-F4F7BC08B45D}" type="slidenum">
              <a:rPr lang="fr-FR" altLang="fr-FR">
                <a:solidFill>
                  <a:srgbClr val="000000"/>
                </a:solidFill>
                <a:latin typeface="Times New Roman" panose="02020603050405020304" pitchFamily="18" charset="0"/>
              </a:rPr>
              <a:pPr algn="r">
                <a:spcBef>
                  <a:spcPct val="0"/>
                </a:spcBef>
              </a:pPr>
              <a:t>8</a:t>
            </a:fld>
            <a:endParaRPr lang="fr-FR" altLang="fr-FR">
              <a:solidFill>
                <a:srgbClr val="000000"/>
              </a:solidFill>
              <a:latin typeface="Times New Roman" panose="02020603050405020304" pitchFamily="18" charset="0"/>
            </a:endParaRPr>
          </a:p>
        </p:txBody>
      </p:sp>
      <p:sp>
        <p:nvSpPr>
          <p:cNvPr id="141316"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1317"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701" tIns="45851" rIns="91701" bIns="45851" numCol="1" anchor="t" anchorCtr="0" compatLnSpc="1">
            <a:prstTxWarp prst="textNoShape">
              <a:avLst/>
            </a:prstTxWarp>
          </a:bodyPr>
          <a:lstStyle/>
          <a:p>
            <a:endParaRPr lang="fr-FR" altLang="fr-FR" dirty="0" smtClean="0"/>
          </a:p>
        </p:txBody>
      </p:sp>
    </p:spTree>
    <p:extLst>
      <p:ext uri="{BB962C8B-B14F-4D97-AF65-F5344CB8AC3E}">
        <p14:creationId xmlns:p14="http://schemas.microsoft.com/office/powerpoint/2010/main" val="42094543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36" tIns="45718" rIns="91436" bIns="45718" anchor="b"/>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algn="r" eaLnBrk="1" hangingPunct="1">
              <a:spcBef>
                <a:spcPct val="0"/>
              </a:spcBef>
            </a:pPr>
            <a:fld id="{5360B4E7-7802-47A8-A0EC-B3A27CB0C879}" type="slidenum">
              <a:rPr lang="fr-FR" altLang="fr-FR">
                <a:solidFill>
                  <a:srgbClr val="000000"/>
                </a:solidFill>
                <a:latin typeface="Arial" panose="020B0604020202020204" pitchFamily="34" charset="0"/>
              </a:rPr>
              <a:pPr algn="r" eaLnBrk="1" hangingPunct="1">
                <a:spcBef>
                  <a:spcPct val="0"/>
                </a:spcBef>
              </a:pPr>
              <a:t>9</a:t>
            </a:fld>
            <a:endParaRPr lang="fr-FR" altLang="fr-FR">
              <a:solidFill>
                <a:srgbClr val="000000"/>
              </a:solidFill>
              <a:latin typeface="Arial" panose="020B0604020202020204" pitchFamily="34" charset="0"/>
            </a:endParaRPr>
          </a:p>
        </p:txBody>
      </p:sp>
      <p:sp>
        <p:nvSpPr>
          <p:cNvPr id="143363" name="Rectangle 2"/>
          <p:cNvSpPr>
            <a:spLocks noGrp="1" noRot="1" noChangeAspect="1" noChangeArrowheads="1" noTextEdit="1"/>
          </p:cNvSpPr>
          <p:nvPr>
            <p:ph type="sldImg"/>
          </p:nvPr>
        </p:nvSpPr>
        <p:spPr bwMode="auto">
          <a:xfrm>
            <a:off x="1146175" y="687388"/>
            <a:ext cx="4568825" cy="3427412"/>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4" name="Rectangle 3"/>
          <p:cNvSpPr>
            <a:spLocks noGrp="1" noChangeArrowheads="1"/>
          </p:cNvSpPr>
          <p:nvPr>
            <p:ph type="body" idx="1"/>
          </p:nvPr>
        </p:nvSpPr>
        <p:spPr bwMode="auto">
          <a:xfrm>
            <a:off x="915988" y="4343400"/>
            <a:ext cx="5026025" cy="411321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marL="228600" indent="-228600" eaLnBrk="1" hangingPunct="1"/>
            <a:endParaRPr lang="en-US" altLang="fr-FR" dirty="0" smtClean="0"/>
          </a:p>
        </p:txBody>
      </p:sp>
    </p:spTree>
    <p:extLst>
      <p:ext uri="{BB962C8B-B14F-4D97-AF65-F5344CB8AC3E}">
        <p14:creationId xmlns:p14="http://schemas.microsoft.com/office/powerpoint/2010/main" val="330663786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image" Target="../media/image2.png"/><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PREMIER ECRAN">
    <p:spTree>
      <p:nvGrpSpPr>
        <p:cNvPr id="1" name=""/>
        <p:cNvGrpSpPr/>
        <p:nvPr/>
      </p:nvGrpSpPr>
      <p:grpSpPr>
        <a:xfrm>
          <a:off x="0" y="0"/>
          <a:ext cx="0" cy="0"/>
          <a:chOff x="0" y="0"/>
          <a:chExt cx="0" cy="0"/>
        </a:xfrm>
      </p:grpSpPr>
      <p:pic>
        <p:nvPicPr>
          <p:cNvPr id="3" name="Image 3" descr="Logo_pour_la_vie.jp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172450" y="207963"/>
            <a:ext cx="784225" cy="1008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ZoneTexte 3"/>
          <p:cNvSpPr txBox="1">
            <a:spLocks noChangeArrowheads="1"/>
          </p:cNvSpPr>
          <p:nvPr userDrawn="1"/>
        </p:nvSpPr>
        <p:spPr bwMode="auto">
          <a:xfrm>
            <a:off x="141288" y="6437313"/>
            <a:ext cx="7023100" cy="584200"/>
          </a:xfrm>
          <a:prstGeom prst="rect">
            <a:avLst/>
          </a:prstGeom>
          <a:noFill/>
          <a:ln>
            <a:noFill/>
          </a:ln>
          <a:extLst/>
        </p:spPr>
        <p:txBody>
          <a:bodyPr>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eaLnBrk="1" hangingPunct="1">
              <a:defRPr/>
            </a:pPr>
            <a:r>
              <a:rPr lang="fr-FR" sz="1400" smtClean="0">
                <a:solidFill>
                  <a:srgbClr val="002060"/>
                </a:solidFill>
                <a:cs typeface="Arial" charset="0"/>
              </a:rPr>
              <a:t>15</a:t>
            </a:r>
            <a:r>
              <a:rPr lang="fr-FR" sz="1400" baseline="30000" smtClean="0">
                <a:solidFill>
                  <a:srgbClr val="002060"/>
                </a:solidFill>
                <a:cs typeface="Arial" charset="0"/>
              </a:rPr>
              <a:t>e</a:t>
            </a:r>
            <a:r>
              <a:rPr lang="fr-FR" sz="1400" smtClean="0">
                <a:solidFill>
                  <a:srgbClr val="002060"/>
                </a:solidFill>
                <a:cs typeface="Arial" charset="0"/>
              </a:rPr>
              <a:t> Colloque de la Recherche de la Ligue contre le cancer, Nice, 24-25 janvier 2013</a:t>
            </a:r>
          </a:p>
          <a:p>
            <a:pPr eaLnBrk="1" hangingPunct="1">
              <a:defRPr/>
            </a:pPr>
            <a:endParaRPr lang="fr-FR" smtClean="0">
              <a:cs typeface="Arial" charset="0"/>
            </a:endParaRPr>
          </a:p>
        </p:txBody>
      </p:sp>
      <p:cxnSp>
        <p:nvCxnSpPr>
          <p:cNvPr id="5" name="Connecteur droit 4"/>
          <p:cNvCxnSpPr/>
          <p:nvPr userDrawn="1"/>
        </p:nvCxnSpPr>
        <p:spPr>
          <a:xfrm>
            <a:off x="0" y="6308725"/>
            <a:ext cx="9180513" cy="0"/>
          </a:xfrm>
          <a:prstGeom prst="line">
            <a:avLst/>
          </a:prstGeom>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cxnSp>
        <p:nvCxnSpPr>
          <p:cNvPr id="6" name="Connecteur droit 5"/>
          <p:cNvCxnSpPr/>
          <p:nvPr userDrawn="1"/>
        </p:nvCxnSpPr>
        <p:spPr>
          <a:xfrm>
            <a:off x="0" y="1268413"/>
            <a:ext cx="9180513" cy="0"/>
          </a:xfrm>
          <a:prstGeom prst="line">
            <a:avLst/>
          </a:prstGeom>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
        <p:nvSpPr>
          <p:cNvPr id="10" name="Espace réservé du titre 1"/>
          <p:cNvSpPr>
            <a:spLocks noGrp="1"/>
          </p:cNvSpPr>
          <p:nvPr>
            <p:ph type="title"/>
          </p:nvPr>
        </p:nvSpPr>
        <p:spPr>
          <a:xfrm>
            <a:off x="251520" y="260350"/>
            <a:ext cx="7920880" cy="864394"/>
          </a:xfrm>
          <a:prstGeom prst="rect">
            <a:avLst/>
          </a:prstGeom>
          <a:noFill/>
        </p:spPr>
        <p:txBody>
          <a:bodyPr rtlCol="0">
            <a:normAutofit/>
          </a:bodyPr>
          <a:lstStyle>
            <a:lvl1pPr>
              <a:defRPr/>
            </a:lvl1pPr>
          </a:lstStyle>
          <a:p>
            <a:r>
              <a:rPr lang="fr-FR" smtClean="0"/>
              <a:t>Modifiez le style du titre</a:t>
            </a:r>
            <a:endParaRPr lang="fr-FR" dirty="0"/>
          </a:p>
        </p:txBody>
      </p:sp>
    </p:spTree>
    <p:extLst>
      <p:ext uri="{BB962C8B-B14F-4D97-AF65-F5344CB8AC3E}">
        <p14:creationId xmlns:p14="http://schemas.microsoft.com/office/powerpoint/2010/main" val="35869621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fr-FR"/>
          </a:p>
        </p:txBody>
      </p:sp>
      <p:sp>
        <p:nvSpPr>
          <p:cNvPr id="3" name="Rectangle 5"/>
          <p:cNvSpPr>
            <a:spLocks noGrp="1" noChangeArrowheads="1"/>
          </p:cNvSpPr>
          <p:nvPr>
            <p:ph type="ftr" sz="quarter" idx="11"/>
          </p:nvPr>
        </p:nvSpPr>
        <p:spPr/>
        <p:txBody>
          <a:bodyPr/>
          <a:lstStyle>
            <a:lvl1pPr>
              <a:defRPr/>
            </a:lvl1pPr>
          </a:lstStyle>
          <a:p>
            <a:pPr>
              <a:defRPr/>
            </a:pPr>
            <a:endParaRPr lang="fr-FR"/>
          </a:p>
        </p:txBody>
      </p:sp>
      <p:sp>
        <p:nvSpPr>
          <p:cNvPr id="4" name="Rectangle 6"/>
          <p:cNvSpPr>
            <a:spLocks noGrp="1" noChangeArrowheads="1"/>
          </p:cNvSpPr>
          <p:nvPr>
            <p:ph type="sldNum" sz="quarter" idx="12"/>
          </p:nvPr>
        </p:nvSpPr>
        <p:spPr/>
        <p:txBody>
          <a:bodyPr/>
          <a:lstStyle>
            <a:lvl1pPr>
              <a:defRPr/>
            </a:lvl1pPr>
          </a:lstStyle>
          <a:p>
            <a:pPr>
              <a:defRPr/>
            </a:pPr>
            <a:fld id="{4737550F-2EBF-4333-8AA0-735ACDC28FE8}" type="slidenum">
              <a:rPr lang="fr-FR" altLang="fr-FR"/>
              <a:pPr>
                <a:defRPr/>
              </a:pPr>
              <a:t>‹N°›</a:t>
            </a:fld>
            <a:endParaRPr lang="fr-FR" altLang="fr-FR"/>
          </a:p>
        </p:txBody>
      </p:sp>
    </p:spTree>
    <p:extLst>
      <p:ext uri="{BB962C8B-B14F-4D97-AF65-F5344CB8AC3E}">
        <p14:creationId xmlns:p14="http://schemas.microsoft.com/office/powerpoint/2010/main" val="303916039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4"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44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4"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algn="ctr">
              <a:defRPr/>
            </a:lvl1pPr>
          </a:lstStyle>
          <a:p>
            <a:pPr>
              <a:defRPr/>
            </a:pPr>
            <a:endParaRPr lang="fr-FR"/>
          </a:p>
        </p:txBody>
      </p:sp>
      <p:sp>
        <p:nvSpPr>
          <p:cNvPr id="6" name="Rectangle 5"/>
          <p:cNvSpPr>
            <a:spLocks noGrp="1" noChangeArrowheads="1"/>
          </p:cNvSpPr>
          <p:nvPr>
            <p:ph type="ftr" sz="quarter" idx="11"/>
          </p:nvPr>
        </p:nvSpPr>
        <p:spPr/>
        <p:txBody>
          <a:bodyPr/>
          <a:lstStyle>
            <a:lvl1pPr>
              <a:defRPr/>
            </a:lvl1pPr>
          </a:lstStyle>
          <a:p>
            <a:pPr>
              <a:defRPr/>
            </a:pPr>
            <a:endParaRPr lang="fr-FR"/>
          </a:p>
        </p:txBody>
      </p:sp>
      <p:sp>
        <p:nvSpPr>
          <p:cNvPr id="7" name="Rectangle 6"/>
          <p:cNvSpPr>
            <a:spLocks noGrp="1" noChangeArrowheads="1"/>
          </p:cNvSpPr>
          <p:nvPr>
            <p:ph type="sldNum" sz="quarter" idx="12"/>
          </p:nvPr>
        </p:nvSpPr>
        <p:spPr/>
        <p:txBody>
          <a:bodyPr/>
          <a:lstStyle>
            <a:lvl1pPr>
              <a:defRPr/>
            </a:lvl1pPr>
          </a:lstStyle>
          <a:p>
            <a:pPr>
              <a:defRPr/>
            </a:pPr>
            <a:fld id="{FE172877-69DD-4B70-84A0-FD8A9B679A53}" type="slidenum">
              <a:rPr lang="fr-FR" altLang="fr-FR"/>
              <a:pPr>
                <a:defRPr/>
              </a:pPr>
              <a:t>‹N°›</a:t>
            </a:fld>
            <a:endParaRPr lang="fr-FR" altLang="fr-FR"/>
          </a:p>
        </p:txBody>
      </p:sp>
    </p:spTree>
    <p:extLst>
      <p:ext uri="{BB962C8B-B14F-4D97-AF65-F5344CB8AC3E}">
        <p14:creationId xmlns:p14="http://schemas.microsoft.com/office/powerpoint/2010/main" val="96968346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algn="ctr">
              <a:defRPr/>
            </a:lvl1pPr>
          </a:lstStyle>
          <a:p>
            <a:pPr>
              <a:defRPr/>
            </a:pPr>
            <a:endParaRPr lang="fr-FR"/>
          </a:p>
        </p:txBody>
      </p:sp>
      <p:sp>
        <p:nvSpPr>
          <p:cNvPr id="6" name="Rectangle 5"/>
          <p:cNvSpPr>
            <a:spLocks noGrp="1" noChangeArrowheads="1"/>
          </p:cNvSpPr>
          <p:nvPr>
            <p:ph type="ftr" sz="quarter" idx="11"/>
          </p:nvPr>
        </p:nvSpPr>
        <p:spPr/>
        <p:txBody>
          <a:bodyPr/>
          <a:lstStyle>
            <a:lvl1pPr>
              <a:defRPr/>
            </a:lvl1pPr>
          </a:lstStyle>
          <a:p>
            <a:pPr>
              <a:defRPr/>
            </a:pPr>
            <a:endParaRPr lang="fr-FR"/>
          </a:p>
        </p:txBody>
      </p:sp>
      <p:sp>
        <p:nvSpPr>
          <p:cNvPr id="7" name="Rectangle 6"/>
          <p:cNvSpPr>
            <a:spLocks noGrp="1" noChangeArrowheads="1"/>
          </p:cNvSpPr>
          <p:nvPr>
            <p:ph type="sldNum" sz="quarter" idx="12"/>
          </p:nvPr>
        </p:nvSpPr>
        <p:spPr/>
        <p:txBody>
          <a:bodyPr/>
          <a:lstStyle>
            <a:lvl1pPr>
              <a:defRPr/>
            </a:lvl1pPr>
          </a:lstStyle>
          <a:p>
            <a:pPr>
              <a:defRPr/>
            </a:pPr>
            <a:fld id="{3B2EA6E5-43E4-44B8-B952-92DF07ADE9FB}" type="slidenum">
              <a:rPr lang="fr-FR" altLang="fr-FR"/>
              <a:pPr>
                <a:defRPr/>
              </a:pPr>
              <a:t>‹N°›</a:t>
            </a:fld>
            <a:endParaRPr lang="fr-FR" altLang="fr-FR"/>
          </a:p>
        </p:txBody>
      </p:sp>
    </p:spTree>
    <p:extLst>
      <p:ext uri="{BB962C8B-B14F-4D97-AF65-F5344CB8AC3E}">
        <p14:creationId xmlns:p14="http://schemas.microsoft.com/office/powerpoint/2010/main" val="22099969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a:defRPr/>
            </a:lvl1pPr>
          </a:lstStyle>
          <a:p>
            <a:pPr>
              <a:defRPr/>
            </a:pPr>
            <a:endParaRPr lang="fr-FR"/>
          </a:p>
        </p:txBody>
      </p:sp>
      <p:sp>
        <p:nvSpPr>
          <p:cNvPr id="5" name="Rectangle 5"/>
          <p:cNvSpPr>
            <a:spLocks noGrp="1" noChangeArrowheads="1"/>
          </p:cNvSpPr>
          <p:nvPr>
            <p:ph type="ftr" sz="quarter" idx="11"/>
          </p:nvPr>
        </p:nvSpPr>
        <p:spPr/>
        <p:txBody>
          <a:bodyPr/>
          <a:lstStyle>
            <a:lvl1pPr>
              <a:defRPr/>
            </a:lvl1pPr>
          </a:lstStyle>
          <a:p>
            <a:pPr>
              <a:defRPr/>
            </a:pPr>
            <a:endParaRPr lang="fr-FR"/>
          </a:p>
        </p:txBody>
      </p:sp>
      <p:sp>
        <p:nvSpPr>
          <p:cNvPr id="6" name="Rectangle 6"/>
          <p:cNvSpPr>
            <a:spLocks noGrp="1" noChangeArrowheads="1"/>
          </p:cNvSpPr>
          <p:nvPr>
            <p:ph type="sldNum" sz="quarter" idx="12"/>
          </p:nvPr>
        </p:nvSpPr>
        <p:spPr/>
        <p:txBody>
          <a:bodyPr/>
          <a:lstStyle>
            <a:lvl1pPr>
              <a:defRPr/>
            </a:lvl1pPr>
          </a:lstStyle>
          <a:p>
            <a:pPr>
              <a:defRPr/>
            </a:pPr>
            <a:fld id="{3C8CCF79-1F8B-4547-8338-1E0BF23F2E05}" type="slidenum">
              <a:rPr lang="fr-FR" altLang="fr-FR"/>
              <a:pPr>
                <a:defRPr/>
              </a:pPr>
              <a:t>‹N°›</a:t>
            </a:fld>
            <a:endParaRPr lang="fr-FR" altLang="fr-FR"/>
          </a:p>
        </p:txBody>
      </p:sp>
    </p:spTree>
    <p:extLst>
      <p:ext uri="{BB962C8B-B14F-4D97-AF65-F5344CB8AC3E}">
        <p14:creationId xmlns:p14="http://schemas.microsoft.com/office/powerpoint/2010/main" val="46203766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5030"/>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5030"/>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a:defRPr/>
            </a:lvl1pPr>
          </a:lstStyle>
          <a:p>
            <a:pPr>
              <a:defRPr/>
            </a:pPr>
            <a:endParaRPr lang="fr-FR"/>
          </a:p>
        </p:txBody>
      </p:sp>
      <p:sp>
        <p:nvSpPr>
          <p:cNvPr id="5" name="Rectangle 5"/>
          <p:cNvSpPr>
            <a:spLocks noGrp="1" noChangeArrowheads="1"/>
          </p:cNvSpPr>
          <p:nvPr>
            <p:ph type="ftr" sz="quarter" idx="11"/>
          </p:nvPr>
        </p:nvSpPr>
        <p:spPr/>
        <p:txBody>
          <a:bodyPr/>
          <a:lstStyle>
            <a:lvl1pPr>
              <a:defRPr/>
            </a:lvl1pPr>
          </a:lstStyle>
          <a:p>
            <a:pPr>
              <a:defRPr/>
            </a:pPr>
            <a:endParaRPr lang="fr-FR"/>
          </a:p>
        </p:txBody>
      </p:sp>
      <p:sp>
        <p:nvSpPr>
          <p:cNvPr id="6" name="Rectangle 6"/>
          <p:cNvSpPr>
            <a:spLocks noGrp="1" noChangeArrowheads="1"/>
          </p:cNvSpPr>
          <p:nvPr>
            <p:ph type="sldNum" sz="quarter" idx="12"/>
          </p:nvPr>
        </p:nvSpPr>
        <p:spPr/>
        <p:txBody>
          <a:bodyPr/>
          <a:lstStyle>
            <a:lvl1pPr>
              <a:defRPr/>
            </a:lvl1pPr>
          </a:lstStyle>
          <a:p>
            <a:pPr>
              <a:defRPr/>
            </a:pPr>
            <a:fld id="{A200A6BA-0A0A-45C0-8262-18B4713C172E}" type="slidenum">
              <a:rPr lang="fr-FR" altLang="fr-FR"/>
              <a:pPr>
                <a:defRPr/>
              </a:pPr>
              <a:t>‹N°›</a:t>
            </a:fld>
            <a:endParaRPr lang="fr-FR" altLang="fr-FR"/>
          </a:p>
        </p:txBody>
      </p:sp>
    </p:spTree>
    <p:extLst>
      <p:ext uri="{BB962C8B-B14F-4D97-AF65-F5344CB8AC3E}">
        <p14:creationId xmlns:p14="http://schemas.microsoft.com/office/powerpoint/2010/main" val="392888732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objOnly" preserve="1">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457200" y="275030"/>
            <a:ext cx="8229600" cy="585152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3" name="Rectangle 4"/>
          <p:cNvSpPr>
            <a:spLocks noGrp="1" noChangeArrowheads="1"/>
          </p:cNvSpPr>
          <p:nvPr>
            <p:ph type="dt" sz="half" idx="10"/>
          </p:nvPr>
        </p:nvSpPr>
        <p:spPr/>
        <p:txBody>
          <a:bodyPr/>
          <a:lstStyle>
            <a:lvl1pPr algn="ctr">
              <a:defRPr/>
            </a:lvl1pPr>
          </a:lstStyle>
          <a:p>
            <a:pPr>
              <a:defRPr/>
            </a:pPr>
            <a:endParaRPr lang="fr-FR"/>
          </a:p>
        </p:txBody>
      </p:sp>
      <p:sp>
        <p:nvSpPr>
          <p:cNvPr id="4" name="Rectangle 5"/>
          <p:cNvSpPr>
            <a:spLocks noGrp="1" noChangeArrowheads="1"/>
          </p:cNvSpPr>
          <p:nvPr>
            <p:ph type="ftr" sz="quarter" idx="11"/>
          </p:nvPr>
        </p:nvSpPr>
        <p:spPr/>
        <p:txBody>
          <a:bodyPr/>
          <a:lstStyle>
            <a:lvl1pPr>
              <a:defRPr/>
            </a:lvl1pPr>
          </a:lstStyle>
          <a:p>
            <a:pPr>
              <a:defRPr/>
            </a:pPr>
            <a:endParaRPr lang="fr-FR"/>
          </a:p>
        </p:txBody>
      </p:sp>
      <p:sp>
        <p:nvSpPr>
          <p:cNvPr id="5" name="Rectangle 6"/>
          <p:cNvSpPr>
            <a:spLocks noGrp="1" noChangeArrowheads="1"/>
          </p:cNvSpPr>
          <p:nvPr>
            <p:ph type="sldNum" sz="quarter" idx="12"/>
          </p:nvPr>
        </p:nvSpPr>
        <p:spPr/>
        <p:txBody>
          <a:bodyPr/>
          <a:lstStyle>
            <a:lvl1pPr>
              <a:defRPr/>
            </a:lvl1pPr>
          </a:lstStyle>
          <a:p>
            <a:pPr>
              <a:defRPr/>
            </a:pPr>
            <a:fld id="{188DC0E4-252E-45B1-AF79-47AF2BF123B5}" type="slidenum">
              <a:rPr lang="fr-FR" altLang="fr-FR"/>
              <a:pPr>
                <a:defRPr/>
              </a:pPr>
              <a:t>‹N°›</a:t>
            </a:fld>
            <a:endParaRPr lang="fr-FR" altLang="fr-FR"/>
          </a:p>
        </p:txBody>
      </p:sp>
    </p:spTree>
    <p:extLst>
      <p:ext uri="{BB962C8B-B14F-4D97-AF65-F5344CB8AC3E}">
        <p14:creationId xmlns:p14="http://schemas.microsoft.com/office/powerpoint/2010/main" val="37446749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6"/>
            <a:ext cx="4038600" cy="45259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48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648200" y="3938980"/>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Rectangle 4"/>
          <p:cNvSpPr>
            <a:spLocks noGrp="1" noChangeArrowheads="1"/>
          </p:cNvSpPr>
          <p:nvPr>
            <p:ph type="dt" sz="half" idx="10"/>
          </p:nvPr>
        </p:nvSpPr>
        <p:spPr/>
        <p:txBody>
          <a:bodyPr/>
          <a:lstStyle>
            <a:lvl1pPr algn="ctr">
              <a:defRPr/>
            </a:lvl1pPr>
          </a:lstStyle>
          <a:p>
            <a:pPr>
              <a:defRPr/>
            </a:pPr>
            <a:endParaRPr lang="fr-FR"/>
          </a:p>
        </p:txBody>
      </p:sp>
      <p:sp>
        <p:nvSpPr>
          <p:cNvPr id="7" name="Rectangle 5"/>
          <p:cNvSpPr>
            <a:spLocks noGrp="1" noChangeArrowheads="1"/>
          </p:cNvSpPr>
          <p:nvPr>
            <p:ph type="ftr" sz="quarter" idx="11"/>
          </p:nvPr>
        </p:nvSpPr>
        <p:spPr/>
        <p:txBody>
          <a:bodyPr/>
          <a:lstStyle>
            <a:lvl1pPr>
              <a:defRPr/>
            </a:lvl1pPr>
          </a:lstStyle>
          <a:p>
            <a:pPr>
              <a:defRPr/>
            </a:pPr>
            <a:endParaRPr lang="fr-FR"/>
          </a:p>
        </p:txBody>
      </p:sp>
      <p:sp>
        <p:nvSpPr>
          <p:cNvPr id="8" name="Rectangle 6"/>
          <p:cNvSpPr>
            <a:spLocks noGrp="1" noChangeArrowheads="1"/>
          </p:cNvSpPr>
          <p:nvPr>
            <p:ph type="sldNum" sz="quarter" idx="12"/>
          </p:nvPr>
        </p:nvSpPr>
        <p:spPr/>
        <p:txBody>
          <a:bodyPr/>
          <a:lstStyle>
            <a:lvl1pPr>
              <a:defRPr/>
            </a:lvl1pPr>
          </a:lstStyle>
          <a:p>
            <a:pPr>
              <a:defRPr/>
            </a:pPr>
            <a:fld id="{14287010-5BE1-4C0D-AD4F-AF24510917F5}" type="slidenum">
              <a:rPr lang="fr-FR" altLang="fr-FR"/>
              <a:pPr>
                <a:defRPr/>
              </a:pPr>
              <a:t>‹N°›</a:t>
            </a:fld>
            <a:endParaRPr lang="fr-FR" altLang="fr-FR"/>
          </a:p>
        </p:txBody>
      </p:sp>
    </p:spTree>
    <p:extLst>
      <p:ext uri="{BB962C8B-B14F-4D97-AF65-F5344CB8AC3E}">
        <p14:creationId xmlns:p14="http://schemas.microsoft.com/office/powerpoint/2010/main" val="97636567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850"/>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BDF366C3-AB28-419B-B406-AB2063767962}" type="slidenum">
              <a:rPr lang="fr-FR" altLang="fr-FR"/>
              <a:pPr>
                <a:defRPr/>
              </a:pPr>
              <a:t>‹N°›</a:t>
            </a:fld>
            <a:endParaRPr lang="fr-FR" altLang="fr-FR"/>
          </a:p>
        </p:txBody>
      </p:sp>
    </p:spTree>
    <p:extLst>
      <p:ext uri="{BB962C8B-B14F-4D97-AF65-F5344CB8AC3E}">
        <p14:creationId xmlns:p14="http://schemas.microsoft.com/office/powerpoint/2010/main" val="365180648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6272D45A-20DD-49D6-BCB5-7D84E8EC6977}" type="slidenum">
              <a:rPr lang="fr-FR" altLang="fr-FR"/>
              <a:pPr>
                <a:defRPr/>
              </a:pPr>
              <a:t>‹N°›</a:t>
            </a:fld>
            <a:endParaRPr lang="fr-FR" altLang="fr-FR"/>
          </a:p>
        </p:txBody>
      </p:sp>
    </p:spTree>
    <p:extLst>
      <p:ext uri="{BB962C8B-B14F-4D97-AF65-F5344CB8AC3E}">
        <p14:creationId xmlns:p14="http://schemas.microsoft.com/office/powerpoint/2010/main" val="32312371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489" y="4407325"/>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489"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6A77918A-F24F-4676-9F27-B801E97C6503}" type="slidenum">
              <a:rPr lang="fr-FR" altLang="fr-FR"/>
              <a:pPr>
                <a:defRPr/>
              </a:pPr>
              <a:t>‹N°›</a:t>
            </a:fld>
            <a:endParaRPr lang="fr-FR" altLang="fr-FR"/>
          </a:p>
        </p:txBody>
      </p:sp>
    </p:spTree>
    <p:extLst>
      <p:ext uri="{BB962C8B-B14F-4D97-AF65-F5344CB8AC3E}">
        <p14:creationId xmlns:p14="http://schemas.microsoft.com/office/powerpoint/2010/main" val="17821581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CRAN LABEUR">
    <p:spTree>
      <p:nvGrpSpPr>
        <p:cNvPr id="1" name=""/>
        <p:cNvGrpSpPr/>
        <p:nvPr/>
      </p:nvGrpSpPr>
      <p:grpSpPr>
        <a:xfrm>
          <a:off x="0" y="0"/>
          <a:ext cx="0" cy="0"/>
          <a:chOff x="0" y="0"/>
          <a:chExt cx="0" cy="0"/>
        </a:xfrm>
      </p:grpSpPr>
      <p:pic>
        <p:nvPicPr>
          <p:cNvPr id="2"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758238" y="-160338"/>
            <a:ext cx="863600" cy="7200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necteur droit 2"/>
          <p:cNvCxnSpPr/>
          <p:nvPr userDrawn="1"/>
        </p:nvCxnSpPr>
        <p:spPr>
          <a:xfrm>
            <a:off x="250825" y="6308725"/>
            <a:ext cx="7850188" cy="0"/>
          </a:xfrm>
          <a:prstGeom prst="line">
            <a:avLst/>
          </a:prstGeom>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pic>
        <p:nvPicPr>
          <p:cNvPr id="4" name="Image 5" descr="Logo_pour_la_vie.jp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216900" y="6032500"/>
            <a:ext cx="5413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ZoneTexte 4"/>
          <p:cNvSpPr txBox="1">
            <a:spLocks noChangeArrowheads="1"/>
          </p:cNvSpPr>
          <p:nvPr userDrawn="1"/>
        </p:nvSpPr>
        <p:spPr bwMode="auto">
          <a:xfrm>
            <a:off x="141288" y="6381750"/>
            <a:ext cx="6807200" cy="554038"/>
          </a:xfrm>
          <a:prstGeom prst="rect">
            <a:avLst/>
          </a:prstGeom>
          <a:noFill/>
          <a:ln>
            <a:noFill/>
          </a:ln>
          <a:extLst/>
        </p:spPr>
        <p:txBody>
          <a:bodyPr>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eaLnBrk="1" hangingPunct="1">
              <a:defRPr/>
            </a:pPr>
            <a:r>
              <a:rPr lang="fr-FR" sz="1200" smtClean="0">
                <a:solidFill>
                  <a:srgbClr val="002060"/>
                </a:solidFill>
                <a:cs typeface="Arial" charset="0"/>
              </a:rPr>
              <a:t>15</a:t>
            </a:r>
            <a:r>
              <a:rPr lang="fr-FR" sz="1200" baseline="30000" smtClean="0">
                <a:solidFill>
                  <a:srgbClr val="002060"/>
                </a:solidFill>
                <a:cs typeface="Arial" charset="0"/>
              </a:rPr>
              <a:t>e</a:t>
            </a:r>
            <a:r>
              <a:rPr lang="fr-FR" sz="1200" smtClean="0">
                <a:solidFill>
                  <a:srgbClr val="002060"/>
                </a:solidFill>
                <a:cs typeface="Arial" charset="0"/>
              </a:rPr>
              <a:t> Colloque de la Recherche de la Ligue contre le cancer, Nice, 24-25 janvier 2013</a:t>
            </a:r>
          </a:p>
          <a:p>
            <a:pPr eaLnBrk="1" hangingPunct="1">
              <a:defRPr/>
            </a:pPr>
            <a:endParaRPr lang="fr-FR" smtClean="0">
              <a:cs typeface="Arial" charset="0"/>
            </a:endParaRPr>
          </a:p>
        </p:txBody>
      </p:sp>
    </p:spTree>
    <p:extLst>
      <p:ext uri="{BB962C8B-B14F-4D97-AF65-F5344CB8AC3E}">
        <p14:creationId xmlns:p14="http://schemas.microsoft.com/office/powerpoint/2010/main" val="38991456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685878" y="1981200"/>
            <a:ext cx="3818467"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39946" y="1981200"/>
            <a:ext cx="3818467"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6B376F46-2BA3-4B33-BD94-980E73BC060F}" type="slidenum">
              <a:rPr lang="fr-FR" altLang="fr-FR"/>
              <a:pPr>
                <a:defRPr/>
              </a:pPr>
              <a:t>‹N°›</a:t>
            </a:fld>
            <a:endParaRPr lang="fr-FR" altLang="fr-FR"/>
          </a:p>
        </p:txBody>
      </p:sp>
    </p:spTree>
    <p:extLst>
      <p:ext uri="{BB962C8B-B14F-4D97-AF65-F5344CB8AC3E}">
        <p14:creationId xmlns:p14="http://schemas.microsoft.com/office/powerpoint/2010/main" val="35988653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012"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012"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378" y="1535113"/>
            <a:ext cx="4041422"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378" y="2174875"/>
            <a:ext cx="4041422"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8"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9"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A44E99BC-E3D9-4504-88C8-8706CBEE51E5}" type="slidenum">
              <a:rPr lang="fr-FR" altLang="fr-FR"/>
              <a:pPr>
                <a:defRPr/>
              </a:pPr>
              <a:t>‹N°›</a:t>
            </a:fld>
            <a:endParaRPr lang="fr-FR" altLang="fr-FR"/>
          </a:p>
        </p:txBody>
      </p:sp>
    </p:spTree>
    <p:extLst>
      <p:ext uri="{BB962C8B-B14F-4D97-AF65-F5344CB8AC3E}">
        <p14:creationId xmlns:p14="http://schemas.microsoft.com/office/powerpoint/2010/main" val="322553921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4"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5"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C2D67795-DF3A-4804-8ADB-6934AEB40F90}" type="slidenum">
              <a:rPr lang="fr-FR" altLang="fr-FR"/>
              <a:pPr>
                <a:defRPr/>
              </a:pPr>
              <a:t>‹N°›</a:t>
            </a:fld>
            <a:endParaRPr lang="fr-FR" altLang="fr-FR"/>
          </a:p>
        </p:txBody>
      </p:sp>
    </p:spTree>
    <p:extLst>
      <p:ext uri="{BB962C8B-B14F-4D97-AF65-F5344CB8AC3E}">
        <p14:creationId xmlns:p14="http://schemas.microsoft.com/office/powerpoint/2010/main" val="410172985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3"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4"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9881350F-CF4F-48F1-80EF-3F96BF675AF9}" type="slidenum">
              <a:rPr lang="fr-FR" altLang="fr-FR"/>
              <a:pPr>
                <a:defRPr/>
              </a:pPr>
              <a:t>‹N°›</a:t>
            </a:fld>
            <a:endParaRPr lang="fr-FR" altLang="fr-FR"/>
          </a:p>
        </p:txBody>
      </p:sp>
    </p:spTree>
    <p:extLst>
      <p:ext uri="{BB962C8B-B14F-4D97-AF65-F5344CB8AC3E}">
        <p14:creationId xmlns:p14="http://schemas.microsoft.com/office/powerpoint/2010/main" val="54105820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4" y="273050"/>
            <a:ext cx="3008489"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756" y="273475"/>
            <a:ext cx="5111044"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4" y="1435103"/>
            <a:ext cx="3008489"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0AE4DEBA-6844-4AF6-85BC-EAAEB707714A}" type="slidenum">
              <a:rPr lang="fr-FR" altLang="fr-FR"/>
              <a:pPr>
                <a:defRPr/>
              </a:pPr>
              <a:t>‹N°›</a:t>
            </a:fld>
            <a:endParaRPr lang="fr-FR" altLang="fr-FR"/>
          </a:p>
        </p:txBody>
      </p:sp>
    </p:spTree>
    <p:extLst>
      <p:ext uri="{BB962C8B-B14F-4D97-AF65-F5344CB8AC3E}">
        <p14:creationId xmlns:p14="http://schemas.microsoft.com/office/powerpoint/2010/main" val="6154148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111"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111"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111"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DF917D12-1F5F-4FC0-8DAB-AAA9327C2C6A}" type="slidenum">
              <a:rPr lang="fr-FR" altLang="fr-FR"/>
              <a:pPr>
                <a:defRPr/>
              </a:pPr>
              <a:t>‹N°›</a:t>
            </a:fld>
            <a:endParaRPr lang="fr-FR" altLang="fr-FR"/>
          </a:p>
        </p:txBody>
      </p:sp>
    </p:spTree>
    <p:extLst>
      <p:ext uri="{BB962C8B-B14F-4D97-AF65-F5344CB8AC3E}">
        <p14:creationId xmlns:p14="http://schemas.microsoft.com/office/powerpoint/2010/main" val="9311837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B0D0184B-7208-494C-AF55-6D409AF1710C}" type="slidenum">
              <a:rPr lang="fr-FR" altLang="fr-FR"/>
              <a:pPr>
                <a:defRPr/>
              </a:pPr>
              <a:t>‹N°›</a:t>
            </a:fld>
            <a:endParaRPr lang="fr-FR" altLang="fr-FR"/>
          </a:p>
        </p:txBody>
      </p:sp>
    </p:spTree>
    <p:extLst>
      <p:ext uri="{BB962C8B-B14F-4D97-AF65-F5344CB8AC3E}">
        <p14:creationId xmlns:p14="http://schemas.microsoft.com/office/powerpoint/2010/main" val="269549304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15101" y="609600"/>
            <a:ext cx="1943100" cy="5486400"/>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685800" y="609600"/>
            <a:ext cx="5693834" cy="5486400"/>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58082775-3414-4AB6-A80D-EC62D5E6372D}" type="slidenum">
              <a:rPr lang="fr-FR" altLang="fr-FR"/>
              <a:pPr>
                <a:defRPr/>
              </a:pPr>
              <a:t>‹N°›</a:t>
            </a:fld>
            <a:endParaRPr lang="fr-FR" altLang="fr-FR"/>
          </a:p>
        </p:txBody>
      </p:sp>
    </p:spTree>
    <p:extLst>
      <p:ext uri="{BB962C8B-B14F-4D97-AF65-F5344CB8AC3E}">
        <p14:creationId xmlns:p14="http://schemas.microsoft.com/office/powerpoint/2010/main" val="162962524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fourObj" preserve="1">
  <p:cSld name="Titre et 4 contenus">
    <p:spTree>
      <p:nvGrpSpPr>
        <p:cNvPr id="1" name=""/>
        <p:cNvGrpSpPr/>
        <p:nvPr/>
      </p:nvGrpSpPr>
      <p:grpSpPr>
        <a:xfrm>
          <a:off x="0" y="0"/>
          <a:ext cx="0" cy="0"/>
          <a:chOff x="0" y="0"/>
          <a:chExt cx="0" cy="0"/>
        </a:xfrm>
      </p:grpSpPr>
      <p:sp>
        <p:nvSpPr>
          <p:cNvPr id="2" name="Titre 1"/>
          <p:cNvSpPr>
            <a:spLocks noGrp="1"/>
          </p:cNvSpPr>
          <p:nvPr>
            <p:ph type="title" sz="quarter"/>
          </p:nvPr>
        </p:nvSpPr>
        <p:spPr>
          <a:xfrm>
            <a:off x="685800" y="609600"/>
            <a:ext cx="7772400" cy="1143000"/>
          </a:xfrm>
        </p:spPr>
        <p:txBody>
          <a:bodyPr/>
          <a:lstStyle/>
          <a:p>
            <a:r>
              <a:rPr lang="fr-FR" smtClean="0"/>
              <a:t>Cliquez pour modifier le style du titre</a:t>
            </a:r>
            <a:endParaRPr lang="fr-FR"/>
          </a:p>
        </p:txBody>
      </p:sp>
      <p:sp>
        <p:nvSpPr>
          <p:cNvPr id="3" name="Espace réservé du contenu 2"/>
          <p:cNvSpPr>
            <a:spLocks noGrp="1"/>
          </p:cNvSpPr>
          <p:nvPr>
            <p:ph sz="quarter" idx="1"/>
          </p:nvPr>
        </p:nvSpPr>
        <p:spPr>
          <a:xfrm>
            <a:off x="685878" y="19812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39946" y="19812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685878" y="41148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contenu 5"/>
          <p:cNvSpPr>
            <a:spLocks noGrp="1"/>
          </p:cNvSpPr>
          <p:nvPr>
            <p:ph sz="quarter" idx="4"/>
          </p:nvPr>
        </p:nvSpPr>
        <p:spPr>
          <a:xfrm>
            <a:off x="4639946" y="41148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8"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9"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DB63053C-E79E-424E-A20C-FC52B26632A5}" type="slidenum">
              <a:rPr lang="fr-FR" altLang="fr-FR"/>
              <a:pPr>
                <a:defRPr/>
              </a:pPr>
              <a:t>‹N°›</a:t>
            </a:fld>
            <a:endParaRPr lang="fr-FR" altLang="fr-FR"/>
          </a:p>
        </p:txBody>
      </p:sp>
    </p:spTree>
    <p:extLst>
      <p:ext uri="{BB962C8B-B14F-4D97-AF65-F5344CB8AC3E}">
        <p14:creationId xmlns:p14="http://schemas.microsoft.com/office/powerpoint/2010/main" val="241833362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xAndTwoObj" preserve="1">
  <p:cSld name="Titre. Texte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685800" y="609600"/>
            <a:ext cx="7772400" cy="1143000"/>
          </a:xfrm>
        </p:spPr>
        <p:txBody>
          <a:bodyPr/>
          <a:lstStyle/>
          <a:p>
            <a:r>
              <a:rPr lang="fr-FR" smtClean="0"/>
              <a:t>Cliquez pour modifier le style du titre</a:t>
            </a:r>
            <a:endParaRPr lang="fr-FR"/>
          </a:p>
        </p:txBody>
      </p:sp>
      <p:sp>
        <p:nvSpPr>
          <p:cNvPr id="3" name="Espace réservé du texte 2"/>
          <p:cNvSpPr>
            <a:spLocks noGrp="1"/>
          </p:cNvSpPr>
          <p:nvPr>
            <p:ph type="body" sz="half" idx="1"/>
          </p:nvPr>
        </p:nvSpPr>
        <p:spPr>
          <a:xfrm>
            <a:off x="685878" y="1981200"/>
            <a:ext cx="3818467" cy="41148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39946" y="19812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639946" y="41148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7"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8"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C4F72142-FE2E-441B-BD37-5FC4C3B78FD7}" type="slidenum">
              <a:rPr lang="fr-FR" altLang="fr-FR"/>
              <a:pPr>
                <a:defRPr/>
              </a:pPr>
              <a:t>‹N°›</a:t>
            </a:fld>
            <a:endParaRPr lang="fr-FR" altLang="fr-FR"/>
          </a:p>
        </p:txBody>
      </p:sp>
    </p:spTree>
    <p:extLst>
      <p:ext uri="{BB962C8B-B14F-4D97-AF65-F5344CB8AC3E}">
        <p14:creationId xmlns:p14="http://schemas.microsoft.com/office/powerpoint/2010/main" val="130989875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6245225"/>
            <a:ext cx="2133600" cy="476250"/>
          </a:xfrm>
          <a:prstGeom prst="rect">
            <a:avLst/>
          </a:prstGeom>
        </p:spPr>
        <p:txBody>
          <a:bodyPr/>
          <a:lstStyle>
            <a:lvl1pPr eaLnBrk="1" hangingPunct="1">
              <a:defRPr>
                <a:latin typeface="Arial" charset="0"/>
                <a:cs typeface="Arial" charset="0"/>
              </a:defRPr>
            </a:lvl1pPr>
          </a:lstStyle>
          <a:p>
            <a:pPr>
              <a:defRPr/>
            </a:pPr>
            <a:endParaRPr lang="fr-FR"/>
          </a:p>
        </p:txBody>
      </p:sp>
      <p:sp>
        <p:nvSpPr>
          <p:cNvPr id="3" name="Rectangle 5"/>
          <p:cNvSpPr>
            <a:spLocks noGrp="1" noChangeArrowheads="1"/>
          </p:cNvSpPr>
          <p:nvPr>
            <p:ph type="ftr" sz="quarter" idx="11"/>
          </p:nvPr>
        </p:nvSpPr>
        <p:spPr>
          <a:xfrm>
            <a:off x="3124200" y="6245225"/>
            <a:ext cx="2895600" cy="476250"/>
          </a:xfrm>
          <a:prstGeom prst="rect">
            <a:avLst/>
          </a:prstGeom>
        </p:spPr>
        <p:txBody>
          <a:bodyPr/>
          <a:lstStyle>
            <a:lvl1pPr eaLnBrk="1" hangingPunct="1">
              <a:defRPr>
                <a:latin typeface="Arial" charset="0"/>
                <a:cs typeface="Arial" charset="0"/>
              </a:defRPr>
            </a:lvl1pPr>
          </a:lstStyle>
          <a:p>
            <a:pPr>
              <a:defRPr/>
            </a:pPr>
            <a:endParaRPr lang="fr-FR"/>
          </a:p>
        </p:txBody>
      </p:sp>
      <p:sp>
        <p:nvSpPr>
          <p:cNvPr id="4" name="Rectangle 6"/>
          <p:cNvSpPr>
            <a:spLocks noGrp="1" noChangeArrowheads="1"/>
          </p:cNvSpPr>
          <p:nvPr>
            <p:ph type="sldNum" sz="quarter" idx="12"/>
          </p:nvPr>
        </p:nvSpPr>
        <p:spPr>
          <a:xfrm>
            <a:off x="6553200" y="6245225"/>
            <a:ext cx="2133600" cy="476250"/>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AC57B2E3-7C74-471B-9E3E-81148A3CD3C6}" type="slidenum">
              <a:rPr lang="fr-FR" altLang="fr-FR"/>
              <a:pPr>
                <a:defRPr/>
              </a:pPr>
              <a:t>‹N°›</a:t>
            </a:fld>
            <a:endParaRPr lang="fr-FR" altLang="fr-FR"/>
          </a:p>
        </p:txBody>
      </p:sp>
    </p:spTree>
    <p:extLst>
      <p:ext uri="{BB962C8B-B14F-4D97-AF65-F5344CB8AC3E}">
        <p14:creationId xmlns:p14="http://schemas.microsoft.com/office/powerpoint/2010/main" val="33260734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B532E1D7-E74A-4692-93FA-3166D95A25C8}" type="slidenum">
              <a:rPr lang="fr-FR" altLang="fr-FR"/>
              <a:pPr>
                <a:defRPr/>
              </a:pPr>
              <a:t>‹N°›</a:t>
            </a:fld>
            <a:endParaRPr lang="fr-FR" altLang="fr-FR"/>
          </a:p>
        </p:txBody>
      </p:sp>
    </p:spTree>
    <p:extLst>
      <p:ext uri="{BB962C8B-B14F-4D97-AF65-F5344CB8AC3E}">
        <p14:creationId xmlns:p14="http://schemas.microsoft.com/office/powerpoint/2010/main" val="95991164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2C06FFE7-73FC-4A3E-8B62-CABEB13FAA9C}" type="slidenum">
              <a:rPr lang="fr-FR" altLang="fr-FR"/>
              <a:pPr>
                <a:defRPr/>
              </a:pPr>
              <a:t>‹N°›</a:t>
            </a:fld>
            <a:endParaRPr lang="fr-FR" altLang="fr-FR"/>
          </a:p>
        </p:txBody>
      </p:sp>
    </p:spTree>
    <p:extLst>
      <p:ext uri="{BB962C8B-B14F-4D97-AF65-F5344CB8AC3E}">
        <p14:creationId xmlns:p14="http://schemas.microsoft.com/office/powerpoint/2010/main" val="50103874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CE83C97C-6010-4361-8163-E242B129E99F}" type="slidenum">
              <a:rPr lang="fr-FR" altLang="fr-FR"/>
              <a:pPr>
                <a:defRPr/>
              </a:pPr>
              <a:t>‹N°›</a:t>
            </a:fld>
            <a:endParaRPr lang="fr-FR" altLang="fr-FR"/>
          </a:p>
        </p:txBody>
      </p:sp>
    </p:spTree>
    <p:extLst>
      <p:ext uri="{BB962C8B-B14F-4D97-AF65-F5344CB8AC3E}">
        <p14:creationId xmlns:p14="http://schemas.microsoft.com/office/powerpoint/2010/main" val="297667545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1D8671F6-71AC-44D7-AF48-DD81146D48A8}" type="slidenum">
              <a:rPr lang="fr-FR" altLang="fr-FR"/>
              <a:pPr>
                <a:defRPr/>
              </a:pPr>
              <a:t>‹N°›</a:t>
            </a:fld>
            <a:endParaRPr lang="fr-FR" altLang="fr-FR"/>
          </a:p>
        </p:txBody>
      </p:sp>
    </p:spTree>
    <p:extLst>
      <p:ext uri="{BB962C8B-B14F-4D97-AF65-F5344CB8AC3E}">
        <p14:creationId xmlns:p14="http://schemas.microsoft.com/office/powerpoint/2010/main" val="426122960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a:ln/>
        </p:spPr>
        <p:txBody>
          <a:bodyPr/>
          <a:lstStyle>
            <a:lvl1pPr>
              <a:defRPr/>
            </a:lvl1pPr>
          </a:lstStyle>
          <a:p>
            <a:pPr>
              <a:defRPr/>
            </a:pPr>
            <a:endParaRPr lang="fr-FR"/>
          </a:p>
        </p:txBody>
      </p:sp>
      <p:sp>
        <p:nvSpPr>
          <p:cNvPr id="8" name="Rectangle 5"/>
          <p:cNvSpPr>
            <a:spLocks noGrp="1" noChangeArrowheads="1"/>
          </p:cNvSpPr>
          <p:nvPr>
            <p:ph type="ftr" sz="quarter" idx="11"/>
          </p:nvPr>
        </p:nvSpPr>
        <p:spPr>
          <a:ln/>
        </p:spPr>
        <p:txBody>
          <a:bodyPr/>
          <a:lstStyle>
            <a:lvl1pPr>
              <a:defRPr/>
            </a:lvl1pPr>
          </a:lstStyle>
          <a:p>
            <a:pPr>
              <a:defRPr/>
            </a:pPr>
            <a:endParaRPr lang="fr-FR"/>
          </a:p>
        </p:txBody>
      </p:sp>
      <p:sp>
        <p:nvSpPr>
          <p:cNvPr id="9" name="Rectangle 6"/>
          <p:cNvSpPr>
            <a:spLocks noGrp="1" noChangeArrowheads="1"/>
          </p:cNvSpPr>
          <p:nvPr>
            <p:ph type="sldNum" sz="quarter" idx="12"/>
          </p:nvPr>
        </p:nvSpPr>
        <p:spPr>
          <a:ln/>
        </p:spPr>
        <p:txBody>
          <a:bodyPr/>
          <a:lstStyle>
            <a:lvl1pPr>
              <a:defRPr/>
            </a:lvl1pPr>
          </a:lstStyle>
          <a:p>
            <a:pPr>
              <a:defRPr/>
            </a:pPr>
            <a:fld id="{E44F7464-5DF5-42B7-91F3-F4C564B56033}" type="slidenum">
              <a:rPr lang="fr-FR" altLang="fr-FR"/>
              <a:pPr>
                <a:defRPr/>
              </a:pPr>
              <a:t>‹N°›</a:t>
            </a:fld>
            <a:endParaRPr lang="fr-FR" altLang="fr-FR"/>
          </a:p>
        </p:txBody>
      </p:sp>
    </p:spTree>
    <p:extLst>
      <p:ext uri="{BB962C8B-B14F-4D97-AF65-F5344CB8AC3E}">
        <p14:creationId xmlns:p14="http://schemas.microsoft.com/office/powerpoint/2010/main" val="232982948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DFE1966C-FA1A-4892-A7BB-E4BBC55F85F8}" type="slidenum">
              <a:rPr lang="fr-FR" altLang="fr-FR"/>
              <a:pPr>
                <a:defRPr/>
              </a:pPr>
              <a:t>‹N°›</a:t>
            </a:fld>
            <a:endParaRPr lang="fr-FR" altLang="fr-FR"/>
          </a:p>
        </p:txBody>
      </p:sp>
    </p:spTree>
    <p:extLst>
      <p:ext uri="{BB962C8B-B14F-4D97-AF65-F5344CB8AC3E}">
        <p14:creationId xmlns:p14="http://schemas.microsoft.com/office/powerpoint/2010/main" val="133855421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fr-FR"/>
          </a:p>
        </p:txBody>
      </p:sp>
      <p:sp>
        <p:nvSpPr>
          <p:cNvPr id="3" name="Rectangle 5"/>
          <p:cNvSpPr>
            <a:spLocks noGrp="1" noChangeArrowheads="1"/>
          </p:cNvSpPr>
          <p:nvPr>
            <p:ph type="ftr" sz="quarter" idx="11"/>
          </p:nvPr>
        </p:nvSpPr>
        <p:spPr>
          <a:ln/>
        </p:spPr>
        <p:txBody>
          <a:bodyPr/>
          <a:lstStyle>
            <a:lvl1pPr>
              <a:defRPr/>
            </a:lvl1pPr>
          </a:lstStyle>
          <a:p>
            <a:pPr>
              <a:defRPr/>
            </a:pPr>
            <a:endParaRPr lang="fr-FR"/>
          </a:p>
        </p:txBody>
      </p:sp>
      <p:sp>
        <p:nvSpPr>
          <p:cNvPr id="4" name="Rectangle 6"/>
          <p:cNvSpPr>
            <a:spLocks noGrp="1" noChangeArrowheads="1"/>
          </p:cNvSpPr>
          <p:nvPr>
            <p:ph type="sldNum" sz="quarter" idx="12"/>
          </p:nvPr>
        </p:nvSpPr>
        <p:spPr>
          <a:ln/>
        </p:spPr>
        <p:txBody>
          <a:bodyPr/>
          <a:lstStyle>
            <a:lvl1pPr>
              <a:defRPr/>
            </a:lvl1pPr>
          </a:lstStyle>
          <a:p>
            <a:pPr>
              <a:defRPr/>
            </a:pPr>
            <a:fld id="{23586BCD-0D86-4C98-9B13-F3927BDBE020}" type="slidenum">
              <a:rPr lang="fr-FR" altLang="fr-FR"/>
              <a:pPr>
                <a:defRPr/>
              </a:pPr>
              <a:t>‹N°›</a:t>
            </a:fld>
            <a:endParaRPr lang="fr-FR" altLang="fr-FR"/>
          </a:p>
        </p:txBody>
      </p:sp>
    </p:spTree>
    <p:extLst>
      <p:ext uri="{BB962C8B-B14F-4D97-AF65-F5344CB8AC3E}">
        <p14:creationId xmlns:p14="http://schemas.microsoft.com/office/powerpoint/2010/main" val="9628145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7726E1CA-DA02-42A9-8133-A702660D77EF}" type="slidenum">
              <a:rPr lang="fr-FR" altLang="fr-FR"/>
              <a:pPr>
                <a:defRPr/>
              </a:pPr>
              <a:t>‹N°›</a:t>
            </a:fld>
            <a:endParaRPr lang="fr-FR" altLang="fr-FR"/>
          </a:p>
        </p:txBody>
      </p:sp>
    </p:spTree>
    <p:extLst>
      <p:ext uri="{BB962C8B-B14F-4D97-AF65-F5344CB8AC3E}">
        <p14:creationId xmlns:p14="http://schemas.microsoft.com/office/powerpoint/2010/main" val="58890955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a:ln/>
        </p:spPr>
        <p:txBody>
          <a:bodyPr/>
          <a:lstStyle>
            <a:lvl1pPr>
              <a:defRPr/>
            </a:lvl1pPr>
          </a:lstStyle>
          <a:p>
            <a:pPr>
              <a:defRPr/>
            </a:pPr>
            <a:endParaRPr lang="fr-FR"/>
          </a:p>
        </p:txBody>
      </p:sp>
      <p:sp>
        <p:nvSpPr>
          <p:cNvPr id="6" name="Rectangle 5"/>
          <p:cNvSpPr>
            <a:spLocks noGrp="1" noChangeArrowheads="1"/>
          </p:cNvSpPr>
          <p:nvPr>
            <p:ph type="ftr" sz="quarter" idx="11"/>
          </p:nvPr>
        </p:nvSpPr>
        <p:spPr>
          <a:ln/>
        </p:spPr>
        <p:txBody>
          <a:bodyPr/>
          <a:lstStyle>
            <a:lvl1pPr>
              <a:defRPr/>
            </a:lvl1pPr>
          </a:lstStyle>
          <a:p>
            <a:pPr>
              <a:defRPr/>
            </a:pPr>
            <a:endParaRPr lang="fr-FR"/>
          </a:p>
        </p:txBody>
      </p:sp>
      <p:sp>
        <p:nvSpPr>
          <p:cNvPr id="7" name="Rectangle 6"/>
          <p:cNvSpPr>
            <a:spLocks noGrp="1" noChangeArrowheads="1"/>
          </p:cNvSpPr>
          <p:nvPr>
            <p:ph type="sldNum" sz="quarter" idx="12"/>
          </p:nvPr>
        </p:nvSpPr>
        <p:spPr>
          <a:ln/>
        </p:spPr>
        <p:txBody>
          <a:bodyPr/>
          <a:lstStyle>
            <a:lvl1pPr>
              <a:defRPr/>
            </a:lvl1pPr>
          </a:lstStyle>
          <a:p>
            <a:pPr>
              <a:defRPr/>
            </a:pPr>
            <a:fld id="{9688F833-EB4E-4A92-82CB-43A554FEE837}" type="slidenum">
              <a:rPr lang="fr-FR" altLang="fr-FR"/>
              <a:pPr>
                <a:defRPr/>
              </a:pPr>
              <a:t>‹N°›</a:t>
            </a:fld>
            <a:endParaRPr lang="fr-FR" altLang="fr-FR"/>
          </a:p>
        </p:txBody>
      </p:sp>
    </p:spTree>
    <p:extLst>
      <p:ext uri="{BB962C8B-B14F-4D97-AF65-F5344CB8AC3E}">
        <p14:creationId xmlns:p14="http://schemas.microsoft.com/office/powerpoint/2010/main" val="263029128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EF829FAB-D5DB-4E3C-8536-6CC0386F8A1B}" type="slidenum">
              <a:rPr lang="fr-FR" altLang="fr-FR"/>
              <a:pPr>
                <a:defRPr/>
              </a:pPr>
              <a:t>‹N°›</a:t>
            </a:fld>
            <a:endParaRPr lang="fr-FR" altLang="fr-FR"/>
          </a:p>
        </p:txBody>
      </p:sp>
    </p:spTree>
    <p:extLst>
      <p:ext uri="{BB962C8B-B14F-4D97-AF65-F5344CB8AC3E}">
        <p14:creationId xmlns:p14="http://schemas.microsoft.com/office/powerpoint/2010/main" val="77137385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817"/>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p:txBody>
          <a:bodyPr/>
          <a:lstStyle>
            <a:lvl1pPr algn="ctr">
              <a:defRPr/>
            </a:lvl1pPr>
          </a:lstStyle>
          <a:p>
            <a:pPr>
              <a:defRPr/>
            </a:pPr>
            <a:endParaRPr lang="fr-FR"/>
          </a:p>
        </p:txBody>
      </p:sp>
      <p:sp>
        <p:nvSpPr>
          <p:cNvPr id="5" name="Rectangle 5"/>
          <p:cNvSpPr>
            <a:spLocks noGrp="1" noChangeArrowheads="1"/>
          </p:cNvSpPr>
          <p:nvPr>
            <p:ph type="ftr" sz="quarter" idx="11"/>
          </p:nvPr>
        </p:nvSpPr>
        <p:spPr/>
        <p:txBody>
          <a:bodyPr/>
          <a:lstStyle>
            <a:lvl1pPr>
              <a:defRPr/>
            </a:lvl1pPr>
          </a:lstStyle>
          <a:p>
            <a:pPr>
              <a:defRPr/>
            </a:pPr>
            <a:endParaRPr lang="fr-FR"/>
          </a:p>
        </p:txBody>
      </p:sp>
      <p:sp>
        <p:nvSpPr>
          <p:cNvPr id="6" name="Rectangle 6"/>
          <p:cNvSpPr>
            <a:spLocks noGrp="1" noChangeArrowheads="1"/>
          </p:cNvSpPr>
          <p:nvPr>
            <p:ph type="sldNum" sz="quarter" idx="12"/>
          </p:nvPr>
        </p:nvSpPr>
        <p:spPr/>
        <p:txBody>
          <a:bodyPr/>
          <a:lstStyle>
            <a:lvl1pPr>
              <a:defRPr/>
            </a:lvl1pPr>
          </a:lstStyle>
          <a:p>
            <a:pPr>
              <a:defRPr/>
            </a:pPr>
            <a:fld id="{1D66D2EE-F79C-4026-AAD6-C71DB6B7C1BE}" type="slidenum">
              <a:rPr lang="fr-FR" altLang="fr-FR"/>
              <a:pPr>
                <a:defRPr/>
              </a:pPr>
              <a:t>‹N°›</a:t>
            </a:fld>
            <a:endParaRPr lang="fr-FR" altLang="fr-FR"/>
          </a:p>
        </p:txBody>
      </p:sp>
    </p:spTree>
    <p:extLst>
      <p:ext uri="{BB962C8B-B14F-4D97-AF65-F5344CB8AC3E}">
        <p14:creationId xmlns:p14="http://schemas.microsoft.com/office/powerpoint/2010/main" val="18219154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a:ln/>
        </p:spPr>
        <p:txBody>
          <a:bodyPr/>
          <a:lstStyle>
            <a:lvl1pPr>
              <a:defRPr/>
            </a:lvl1pPr>
          </a:lstStyle>
          <a:p>
            <a:pPr>
              <a:defRPr/>
            </a:pPr>
            <a:endParaRPr lang="fr-FR"/>
          </a:p>
        </p:txBody>
      </p:sp>
      <p:sp>
        <p:nvSpPr>
          <p:cNvPr id="5" name="Rectangle 5"/>
          <p:cNvSpPr>
            <a:spLocks noGrp="1" noChangeArrowheads="1"/>
          </p:cNvSpPr>
          <p:nvPr>
            <p:ph type="ftr" sz="quarter" idx="11"/>
          </p:nvPr>
        </p:nvSpPr>
        <p:spPr>
          <a:ln/>
        </p:spPr>
        <p:txBody>
          <a:bodyPr/>
          <a:lstStyle>
            <a:lvl1pPr>
              <a:defRPr/>
            </a:lvl1pPr>
          </a:lstStyle>
          <a:p>
            <a:pPr>
              <a:defRPr/>
            </a:pPr>
            <a:endParaRPr lang="fr-FR"/>
          </a:p>
        </p:txBody>
      </p:sp>
      <p:sp>
        <p:nvSpPr>
          <p:cNvPr id="6" name="Rectangle 6"/>
          <p:cNvSpPr>
            <a:spLocks noGrp="1" noChangeArrowheads="1"/>
          </p:cNvSpPr>
          <p:nvPr>
            <p:ph type="sldNum" sz="quarter" idx="12"/>
          </p:nvPr>
        </p:nvSpPr>
        <p:spPr>
          <a:ln/>
        </p:spPr>
        <p:txBody>
          <a:bodyPr/>
          <a:lstStyle>
            <a:lvl1pPr>
              <a:defRPr/>
            </a:lvl1pPr>
          </a:lstStyle>
          <a:p>
            <a:pPr>
              <a:defRPr/>
            </a:pPr>
            <a:fld id="{7EBADE3B-184F-4F5E-A55C-5756CD8CFD5F}" type="slidenum">
              <a:rPr lang="fr-FR" altLang="fr-FR"/>
              <a:pPr>
                <a:defRPr/>
              </a:pPr>
              <a:t>‹N°›</a:t>
            </a:fld>
            <a:endParaRPr lang="fr-FR" altLang="fr-FR"/>
          </a:p>
        </p:txBody>
      </p:sp>
    </p:spTree>
    <p:extLst>
      <p:ext uri="{BB962C8B-B14F-4D97-AF65-F5344CB8AC3E}">
        <p14:creationId xmlns:p14="http://schemas.microsoft.com/office/powerpoint/2010/main" val="393583135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Only" preserve="1">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457200" y="274638"/>
            <a:ext cx="8229600" cy="585152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3" name="Rectangle 4"/>
          <p:cNvSpPr>
            <a:spLocks noGrp="1" noChangeArrowheads="1"/>
          </p:cNvSpPr>
          <p:nvPr>
            <p:ph type="dt" sz="half" idx="10"/>
          </p:nvPr>
        </p:nvSpPr>
        <p:spPr>
          <a:ln/>
        </p:spPr>
        <p:txBody>
          <a:bodyPr/>
          <a:lstStyle>
            <a:lvl1pPr>
              <a:defRPr/>
            </a:lvl1pPr>
          </a:lstStyle>
          <a:p>
            <a:pPr>
              <a:defRPr/>
            </a:pPr>
            <a:endParaRPr lang="fr-FR"/>
          </a:p>
        </p:txBody>
      </p:sp>
      <p:sp>
        <p:nvSpPr>
          <p:cNvPr id="4" name="Rectangle 5"/>
          <p:cNvSpPr>
            <a:spLocks noGrp="1" noChangeArrowheads="1"/>
          </p:cNvSpPr>
          <p:nvPr>
            <p:ph type="ftr" sz="quarter" idx="11"/>
          </p:nvPr>
        </p:nvSpPr>
        <p:spPr>
          <a:ln/>
        </p:spPr>
        <p:txBody>
          <a:bodyPr/>
          <a:lstStyle>
            <a:lvl1pPr>
              <a:defRPr/>
            </a:lvl1pPr>
          </a:lstStyle>
          <a:p>
            <a:pPr>
              <a:defRPr/>
            </a:pPr>
            <a:endParaRPr lang="fr-FR"/>
          </a:p>
        </p:txBody>
      </p:sp>
      <p:sp>
        <p:nvSpPr>
          <p:cNvPr id="5" name="Rectangle 6"/>
          <p:cNvSpPr>
            <a:spLocks noGrp="1" noChangeArrowheads="1"/>
          </p:cNvSpPr>
          <p:nvPr>
            <p:ph type="sldNum" sz="quarter" idx="12"/>
          </p:nvPr>
        </p:nvSpPr>
        <p:spPr>
          <a:ln/>
        </p:spPr>
        <p:txBody>
          <a:bodyPr/>
          <a:lstStyle>
            <a:lvl1pPr>
              <a:defRPr/>
            </a:lvl1pPr>
          </a:lstStyle>
          <a:p>
            <a:pPr>
              <a:defRPr/>
            </a:pPr>
            <a:fld id="{7C5A918B-2522-4CB9-867B-A43B0414422C}" type="slidenum">
              <a:rPr lang="fr-FR" altLang="fr-FR"/>
              <a:pPr>
                <a:defRPr/>
              </a:pPr>
              <a:t>‹N°›</a:t>
            </a:fld>
            <a:endParaRPr lang="fr-FR" altLang="fr-FR"/>
          </a:p>
        </p:txBody>
      </p:sp>
    </p:spTree>
    <p:extLst>
      <p:ext uri="{BB962C8B-B14F-4D97-AF65-F5344CB8AC3E}">
        <p14:creationId xmlns:p14="http://schemas.microsoft.com/office/powerpoint/2010/main" val="211461584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48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648200" y="3938588"/>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Rectangle 4"/>
          <p:cNvSpPr>
            <a:spLocks noGrp="1" noChangeArrowheads="1"/>
          </p:cNvSpPr>
          <p:nvPr>
            <p:ph type="dt" sz="half" idx="10"/>
          </p:nvPr>
        </p:nvSpPr>
        <p:spPr>
          <a:ln/>
        </p:spPr>
        <p:txBody>
          <a:bodyPr/>
          <a:lstStyle>
            <a:lvl1pPr>
              <a:defRPr/>
            </a:lvl1pPr>
          </a:lstStyle>
          <a:p>
            <a:pPr>
              <a:defRPr/>
            </a:pPr>
            <a:endParaRPr lang="fr-FR"/>
          </a:p>
        </p:txBody>
      </p:sp>
      <p:sp>
        <p:nvSpPr>
          <p:cNvPr id="7" name="Rectangle 5"/>
          <p:cNvSpPr>
            <a:spLocks noGrp="1" noChangeArrowheads="1"/>
          </p:cNvSpPr>
          <p:nvPr>
            <p:ph type="ftr" sz="quarter" idx="11"/>
          </p:nvPr>
        </p:nvSpPr>
        <p:spPr>
          <a:ln/>
        </p:spPr>
        <p:txBody>
          <a:bodyPr/>
          <a:lstStyle>
            <a:lvl1pPr>
              <a:defRPr/>
            </a:lvl1pPr>
          </a:lstStyle>
          <a:p>
            <a:pPr>
              <a:defRPr/>
            </a:pPr>
            <a:endParaRPr lang="fr-FR"/>
          </a:p>
        </p:txBody>
      </p:sp>
      <p:sp>
        <p:nvSpPr>
          <p:cNvPr id="8" name="Rectangle 6"/>
          <p:cNvSpPr>
            <a:spLocks noGrp="1" noChangeArrowheads="1"/>
          </p:cNvSpPr>
          <p:nvPr>
            <p:ph type="sldNum" sz="quarter" idx="12"/>
          </p:nvPr>
        </p:nvSpPr>
        <p:spPr>
          <a:ln/>
        </p:spPr>
        <p:txBody>
          <a:bodyPr/>
          <a:lstStyle>
            <a:lvl1pPr>
              <a:defRPr/>
            </a:lvl1pPr>
          </a:lstStyle>
          <a:p>
            <a:pPr>
              <a:defRPr/>
            </a:pPr>
            <a:fld id="{69849835-D677-41A4-871F-4318F3EF3336}" type="slidenum">
              <a:rPr lang="fr-FR" altLang="fr-FR"/>
              <a:pPr>
                <a:defRPr/>
              </a:pPr>
              <a:t>‹N°›</a:t>
            </a:fld>
            <a:endParaRPr lang="fr-FR" altLang="fr-FR"/>
          </a:p>
        </p:txBody>
      </p:sp>
    </p:spTree>
    <p:extLst>
      <p:ext uri="{BB962C8B-B14F-4D97-AF65-F5344CB8AC3E}">
        <p14:creationId xmlns:p14="http://schemas.microsoft.com/office/powerpoint/2010/main" val="2032634011"/>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ECRAN LABEUR">
    <p:spTree>
      <p:nvGrpSpPr>
        <p:cNvPr id="1" name=""/>
        <p:cNvGrpSpPr/>
        <p:nvPr/>
      </p:nvGrpSpPr>
      <p:grpSpPr>
        <a:xfrm>
          <a:off x="0" y="0"/>
          <a:ext cx="0" cy="0"/>
          <a:chOff x="0" y="0"/>
          <a:chExt cx="0" cy="0"/>
        </a:xfrm>
      </p:grpSpPr>
      <p:pic>
        <p:nvPicPr>
          <p:cNvPr id="2"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758238" y="-160338"/>
            <a:ext cx="863600" cy="7200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necteur droit 2"/>
          <p:cNvCxnSpPr/>
          <p:nvPr userDrawn="1"/>
        </p:nvCxnSpPr>
        <p:spPr>
          <a:xfrm>
            <a:off x="250825" y="6308725"/>
            <a:ext cx="7850188" cy="0"/>
          </a:xfrm>
          <a:prstGeom prst="line">
            <a:avLst/>
          </a:prstGeom>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pic>
        <p:nvPicPr>
          <p:cNvPr id="4" name="Image 5" descr="Logo_pour_la_vie.jp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216900" y="6032500"/>
            <a:ext cx="5413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ZoneTexte 4"/>
          <p:cNvSpPr txBox="1">
            <a:spLocks noChangeArrowheads="1"/>
          </p:cNvSpPr>
          <p:nvPr userDrawn="1"/>
        </p:nvSpPr>
        <p:spPr bwMode="auto">
          <a:xfrm>
            <a:off x="141288" y="6381750"/>
            <a:ext cx="6807200" cy="554038"/>
          </a:xfrm>
          <a:prstGeom prst="rect">
            <a:avLst/>
          </a:prstGeom>
          <a:noFill/>
          <a:ln>
            <a:noFill/>
          </a:ln>
          <a:extLst/>
        </p:spPr>
        <p:txBody>
          <a:bodyPr>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eaLnBrk="1" hangingPunct="1">
              <a:defRPr/>
            </a:pPr>
            <a:r>
              <a:rPr lang="fr-FR" sz="1200" smtClean="0">
                <a:solidFill>
                  <a:srgbClr val="002060"/>
                </a:solidFill>
                <a:cs typeface="Arial" charset="0"/>
              </a:rPr>
              <a:t>15</a:t>
            </a:r>
            <a:r>
              <a:rPr lang="fr-FR" sz="1200" baseline="30000" smtClean="0">
                <a:solidFill>
                  <a:srgbClr val="002060"/>
                </a:solidFill>
                <a:cs typeface="Arial" charset="0"/>
              </a:rPr>
              <a:t>e</a:t>
            </a:r>
            <a:r>
              <a:rPr lang="fr-FR" sz="1200" smtClean="0">
                <a:solidFill>
                  <a:srgbClr val="002060"/>
                </a:solidFill>
                <a:cs typeface="Arial" charset="0"/>
              </a:rPr>
              <a:t> Colloque de la Recherche de la Ligue contre le cancer, Nice, 24-25 janvier 2013</a:t>
            </a:r>
          </a:p>
          <a:p>
            <a:pPr eaLnBrk="1" hangingPunct="1">
              <a:defRPr/>
            </a:pPr>
            <a:endParaRPr lang="fr-FR" smtClean="0">
              <a:cs typeface="Arial" charset="0"/>
            </a:endParaRPr>
          </a:p>
        </p:txBody>
      </p:sp>
    </p:spTree>
    <p:extLst>
      <p:ext uri="{BB962C8B-B14F-4D97-AF65-F5344CB8AC3E}">
        <p14:creationId xmlns:p14="http://schemas.microsoft.com/office/powerpoint/2010/main" val="171931702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568"/>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DC02E05E-346D-4153-B2AB-95DA8D2A7DF6}" type="slidenum">
              <a:rPr lang="fr-FR" altLang="fr-FR"/>
              <a:pPr>
                <a:defRPr/>
              </a:pPr>
              <a:t>‹N°›</a:t>
            </a:fld>
            <a:endParaRPr lang="fr-FR" altLang="fr-FR"/>
          </a:p>
        </p:txBody>
      </p:sp>
    </p:spTree>
    <p:extLst>
      <p:ext uri="{BB962C8B-B14F-4D97-AF65-F5344CB8AC3E}">
        <p14:creationId xmlns:p14="http://schemas.microsoft.com/office/powerpoint/2010/main" val="68930160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E72C3AEF-370C-4A19-8694-4173F8B214F7}" type="slidenum">
              <a:rPr lang="fr-FR" altLang="fr-FR"/>
              <a:pPr>
                <a:defRPr/>
              </a:pPr>
              <a:t>‹N°›</a:t>
            </a:fld>
            <a:endParaRPr lang="fr-FR" altLang="fr-FR"/>
          </a:p>
        </p:txBody>
      </p:sp>
    </p:spTree>
    <p:extLst>
      <p:ext uri="{BB962C8B-B14F-4D97-AF65-F5344CB8AC3E}">
        <p14:creationId xmlns:p14="http://schemas.microsoft.com/office/powerpoint/2010/main" val="118145853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489" y="4407043"/>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489"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C7BA083E-2A8D-4BFF-B5ED-A5FA2622D4B2}" type="slidenum">
              <a:rPr lang="fr-FR" altLang="fr-FR"/>
              <a:pPr>
                <a:defRPr/>
              </a:pPr>
              <a:t>‹N°›</a:t>
            </a:fld>
            <a:endParaRPr lang="fr-FR" altLang="fr-FR"/>
          </a:p>
        </p:txBody>
      </p:sp>
    </p:spTree>
    <p:extLst>
      <p:ext uri="{BB962C8B-B14F-4D97-AF65-F5344CB8AC3E}">
        <p14:creationId xmlns:p14="http://schemas.microsoft.com/office/powerpoint/2010/main" val="158586362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685871" y="1981200"/>
            <a:ext cx="3818467"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39805" y="1981200"/>
            <a:ext cx="3818467"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796109F5-D5B8-4BB7-B4BE-FA08B370451F}" type="slidenum">
              <a:rPr lang="fr-FR" altLang="fr-FR"/>
              <a:pPr>
                <a:defRPr/>
              </a:pPr>
              <a:t>‹N°›</a:t>
            </a:fld>
            <a:endParaRPr lang="fr-FR" altLang="fr-FR"/>
          </a:p>
        </p:txBody>
      </p:sp>
    </p:spTree>
    <p:extLst>
      <p:ext uri="{BB962C8B-B14F-4D97-AF65-F5344CB8AC3E}">
        <p14:creationId xmlns:p14="http://schemas.microsoft.com/office/powerpoint/2010/main" val="218753977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012"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012"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378" y="1535113"/>
            <a:ext cx="4041422"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378" y="2174875"/>
            <a:ext cx="4041422"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8"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9"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373F3154-1A2A-4846-AAC5-D7A33EF9C176}" type="slidenum">
              <a:rPr lang="fr-FR" altLang="fr-FR"/>
              <a:pPr>
                <a:defRPr/>
              </a:pPr>
              <a:t>‹N°›</a:t>
            </a:fld>
            <a:endParaRPr lang="fr-FR" altLang="fr-FR"/>
          </a:p>
        </p:txBody>
      </p:sp>
    </p:spTree>
    <p:extLst>
      <p:ext uri="{BB962C8B-B14F-4D97-AF65-F5344CB8AC3E}">
        <p14:creationId xmlns:p14="http://schemas.microsoft.com/office/powerpoint/2010/main" val="419194011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4"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5"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43A41395-E847-42E8-AB0F-065DF0490CB9}" type="slidenum">
              <a:rPr lang="fr-FR" altLang="fr-FR"/>
              <a:pPr>
                <a:defRPr/>
              </a:pPr>
              <a:t>‹N°›</a:t>
            </a:fld>
            <a:endParaRPr lang="fr-FR" altLang="fr-FR"/>
          </a:p>
        </p:txBody>
      </p:sp>
    </p:spTree>
    <p:extLst>
      <p:ext uri="{BB962C8B-B14F-4D97-AF65-F5344CB8AC3E}">
        <p14:creationId xmlns:p14="http://schemas.microsoft.com/office/powerpoint/2010/main" val="17501741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a:defRPr/>
            </a:lvl1pPr>
          </a:lstStyle>
          <a:p>
            <a:pPr>
              <a:defRPr/>
            </a:pPr>
            <a:endParaRPr lang="fr-FR"/>
          </a:p>
        </p:txBody>
      </p:sp>
      <p:sp>
        <p:nvSpPr>
          <p:cNvPr id="5" name="Rectangle 5"/>
          <p:cNvSpPr>
            <a:spLocks noGrp="1" noChangeArrowheads="1"/>
          </p:cNvSpPr>
          <p:nvPr>
            <p:ph type="ftr" sz="quarter" idx="11"/>
          </p:nvPr>
        </p:nvSpPr>
        <p:spPr/>
        <p:txBody>
          <a:bodyPr/>
          <a:lstStyle>
            <a:lvl1pPr>
              <a:defRPr/>
            </a:lvl1pPr>
          </a:lstStyle>
          <a:p>
            <a:pPr>
              <a:defRPr/>
            </a:pPr>
            <a:endParaRPr lang="fr-FR"/>
          </a:p>
        </p:txBody>
      </p:sp>
      <p:sp>
        <p:nvSpPr>
          <p:cNvPr id="6" name="Rectangle 6"/>
          <p:cNvSpPr>
            <a:spLocks noGrp="1" noChangeArrowheads="1"/>
          </p:cNvSpPr>
          <p:nvPr>
            <p:ph type="sldNum" sz="quarter" idx="12"/>
          </p:nvPr>
        </p:nvSpPr>
        <p:spPr/>
        <p:txBody>
          <a:bodyPr/>
          <a:lstStyle>
            <a:lvl1pPr>
              <a:defRPr/>
            </a:lvl1pPr>
          </a:lstStyle>
          <a:p>
            <a:pPr>
              <a:defRPr/>
            </a:pPr>
            <a:fld id="{46DA9C5C-19F3-4855-872C-762314E24279}" type="slidenum">
              <a:rPr lang="fr-FR" altLang="fr-FR"/>
              <a:pPr>
                <a:defRPr/>
              </a:pPr>
              <a:t>‹N°›</a:t>
            </a:fld>
            <a:endParaRPr lang="fr-FR" altLang="fr-FR"/>
          </a:p>
        </p:txBody>
      </p:sp>
    </p:spTree>
    <p:extLst>
      <p:ext uri="{BB962C8B-B14F-4D97-AF65-F5344CB8AC3E}">
        <p14:creationId xmlns:p14="http://schemas.microsoft.com/office/powerpoint/2010/main" val="14141715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3"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4"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1D92780E-543E-469D-99FA-611FAB689AEE}" type="slidenum">
              <a:rPr lang="fr-FR" altLang="fr-FR"/>
              <a:pPr>
                <a:defRPr/>
              </a:pPr>
              <a:t>‹N°›</a:t>
            </a:fld>
            <a:endParaRPr lang="fr-FR" altLang="fr-FR"/>
          </a:p>
        </p:txBody>
      </p:sp>
    </p:spTree>
    <p:extLst>
      <p:ext uri="{BB962C8B-B14F-4D97-AF65-F5344CB8AC3E}">
        <p14:creationId xmlns:p14="http://schemas.microsoft.com/office/powerpoint/2010/main" val="163026681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4" y="273050"/>
            <a:ext cx="3008489"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756" y="273193"/>
            <a:ext cx="5111044"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4" y="1435103"/>
            <a:ext cx="3008489"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0D3E39A4-4120-42D3-AA45-9C4B645FBADB}" type="slidenum">
              <a:rPr lang="fr-FR" altLang="fr-FR"/>
              <a:pPr>
                <a:defRPr/>
              </a:pPr>
              <a:t>‹N°›</a:t>
            </a:fld>
            <a:endParaRPr lang="fr-FR" altLang="fr-FR"/>
          </a:p>
        </p:txBody>
      </p:sp>
    </p:spTree>
    <p:extLst>
      <p:ext uri="{BB962C8B-B14F-4D97-AF65-F5344CB8AC3E}">
        <p14:creationId xmlns:p14="http://schemas.microsoft.com/office/powerpoint/2010/main" val="341753552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111"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111"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111"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83B19B37-4CA2-43F9-B378-6BB63E1796CC}" type="slidenum">
              <a:rPr lang="fr-FR" altLang="fr-FR"/>
              <a:pPr>
                <a:defRPr/>
              </a:pPr>
              <a:t>‹N°›</a:t>
            </a:fld>
            <a:endParaRPr lang="fr-FR" altLang="fr-FR"/>
          </a:p>
        </p:txBody>
      </p:sp>
    </p:spTree>
    <p:extLst>
      <p:ext uri="{BB962C8B-B14F-4D97-AF65-F5344CB8AC3E}">
        <p14:creationId xmlns:p14="http://schemas.microsoft.com/office/powerpoint/2010/main" val="289974771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31D41A40-3D45-445C-9649-59D23A1E37B6}" type="slidenum">
              <a:rPr lang="fr-FR" altLang="fr-FR"/>
              <a:pPr>
                <a:defRPr/>
              </a:pPr>
              <a:t>‹N°›</a:t>
            </a:fld>
            <a:endParaRPr lang="fr-FR" altLang="fr-FR"/>
          </a:p>
        </p:txBody>
      </p:sp>
    </p:spTree>
    <p:extLst>
      <p:ext uri="{BB962C8B-B14F-4D97-AF65-F5344CB8AC3E}">
        <p14:creationId xmlns:p14="http://schemas.microsoft.com/office/powerpoint/2010/main" val="203743981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515101" y="609600"/>
            <a:ext cx="1943100" cy="5486400"/>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685800" y="609600"/>
            <a:ext cx="5693834" cy="5486400"/>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31B07B08-804C-4D4B-A6D1-DC0B76BC5674}" type="slidenum">
              <a:rPr lang="fr-FR" altLang="fr-FR"/>
              <a:pPr>
                <a:defRPr/>
              </a:pPr>
              <a:t>‹N°›</a:t>
            </a:fld>
            <a:endParaRPr lang="fr-FR" altLang="fr-FR"/>
          </a:p>
        </p:txBody>
      </p:sp>
    </p:spTree>
    <p:extLst>
      <p:ext uri="{BB962C8B-B14F-4D97-AF65-F5344CB8AC3E}">
        <p14:creationId xmlns:p14="http://schemas.microsoft.com/office/powerpoint/2010/main" val="195972713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fourObj" preserve="1">
  <p:cSld name="Titre et 4 contenus">
    <p:spTree>
      <p:nvGrpSpPr>
        <p:cNvPr id="1" name=""/>
        <p:cNvGrpSpPr/>
        <p:nvPr/>
      </p:nvGrpSpPr>
      <p:grpSpPr>
        <a:xfrm>
          <a:off x="0" y="0"/>
          <a:ext cx="0" cy="0"/>
          <a:chOff x="0" y="0"/>
          <a:chExt cx="0" cy="0"/>
        </a:xfrm>
      </p:grpSpPr>
      <p:sp>
        <p:nvSpPr>
          <p:cNvPr id="2" name="Titre 1"/>
          <p:cNvSpPr>
            <a:spLocks noGrp="1"/>
          </p:cNvSpPr>
          <p:nvPr>
            <p:ph type="title" sz="quarter"/>
          </p:nvPr>
        </p:nvSpPr>
        <p:spPr>
          <a:xfrm>
            <a:off x="685800" y="609600"/>
            <a:ext cx="7772400" cy="1143000"/>
          </a:xfrm>
        </p:spPr>
        <p:txBody>
          <a:bodyPr/>
          <a:lstStyle/>
          <a:p>
            <a:r>
              <a:rPr lang="fr-FR" smtClean="0"/>
              <a:t>Cliquez pour modifier le style du titre</a:t>
            </a:r>
            <a:endParaRPr lang="fr-FR"/>
          </a:p>
        </p:txBody>
      </p:sp>
      <p:sp>
        <p:nvSpPr>
          <p:cNvPr id="3" name="Espace réservé du contenu 2"/>
          <p:cNvSpPr>
            <a:spLocks noGrp="1"/>
          </p:cNvSpPr>
          <p:nvPr>
            <p:ph sz="quarter" idx="1"/>
          </p:nvPr>
        </p:nvSpPr>
        <p:spPr>
          <a:xfrm>
            <a:off x="685871" y="19812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39805" y="19812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685871" y="41148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Espace réservé du contenu 5"/>
          <p:cNvSpPr>
            <a:spLocks noGrp="1"/>
          </p:cNvSpPr>
          <p:nvPr>
            <p:ph sz="quarter" idx="4"/>
          </p:nvPr>
        </p:nvSpPr>
        <p:spPr>
          <a:xfrm>
            <a:off x="4639805" y="41148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8"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9"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DD26166A-1775-427B-8D6E-724E302FE732}" type="slidenum">
              <a:rPr lang="fr-FR" altLang="fr-FR"/>
              <a:pPr>
                <a:defRPr/>
              </a:pPr>
              <a:t>‹N°›</a:t>
            </a:fld>
            <a:endParaRPr lang="fr-FR" altLang="fr-FR"/>
          </a:p>
        </p:txBody>
      </p:sp>
    </p:spTree>
    <p:extLst>
      <p:ext uri="{BB962C8B-B14F-4D97-AF65-F5344CB8AC3E}">
        <p14:creationId xmlns:p14="http://schemas.microsoft.com/office/powerpoint/2010/main" val="276729468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Only" preserve="1">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685800" y="609600"/>
            <a:ext cx="7772400" cy="54864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3"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4"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5"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1A4F48AD-13FC-4241-8EA7-B7A388A0A7B4}" type="slidenum">
              <a:rPr lang="fr-FR" altLang="fr-FR"/>
              <a:pPr>
                <a:defRPr/>
              </a:pPr>
              <a:t>‹N°›</a:t>
            </a:fld>
            <a:endParaRPr lang="fr-FR" altLang="fr-FR"/>
          </a:p>
        </p:txBody>
      </p:sp>
    </p:spTree>
    <p:extLst>
      <p:ext uri="{BB962C8B-B14F-4D97-AF65-F5344CB8AC3E}">
        <p14:creationId xmlns:p14="http://schemas.microsoft.com/office/powerpoint/2010/main" val="36125529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xAndTwoObj" preserve="1">
  <p:cSld name="Titre. Texte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685800" y="609600"/>
            <a:ext cx="7772400" cy="1143000"/>
          </a:xfrm>
        </p:spPr>
        <p:txBody>
          <a:bodyPr/>
          <a:lstStyle/>
          <a:p>
            <a:r>
              <a:rPr lang="fr-FR" smtClean="0"/>
              <a:t>Cliquez pour modifier le style du titre</a:t>
            </a:r>
            <a:endParaRPr lang="fr-FR"/>
          </a:p>
        </p:txBody>
      </p:sp>
      <p:sp>
        <p:nvSpPr>
          <p:cNvPr id="3" name="Espace réservé du texte 2"/>
          <p:cNvSpPr>
            <a:spLocks noGrp="1"/>
          </p:cNvSpPr>
          <p:nvPr>
            <p:ph type="body" sz="half" idx="1"/>
          </p:nvPr>
        </p:nvSpPr>
        <p:spPr>
          <a:xfrm>
            <a:off x="685871" y="1981200"/>
            <a:ext cx="3818467" cy="41148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39805" y="19812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639805" y="4114800"/>
            <a:ext cx="3818467" cy="1981200"/>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Rectangle 4"/>
          <p:cNvSpPr>
            <a:spLocks noGrp="1" noChangeArrowheads="1"/>
          </p:cNvSpPr>
          <p:nvPr>
            <p:ph type="dt" sz="half" idx="10"/>
          </p:nvPr>
        </p:nvSpPr>
        <p:spPr/>
        <p:txBody>
          <a:bodyPr/>
          <a:lstStyle>
            <a:lvl1pPr algn="ctr" eaLnBrk="1" hangingPunct="1">
              <a:defRPr>
                <a:latin typeface="Comic Sans MS" pitchFamily="66" charset="0"/>
                <a:cs typeface="Arial" charset="0"/>
              </a:defRPr>
            </a:lvl1pPr>
          </a:lstStyle>
          <a:p>
            <a:pPr>
              <a:defRPr/>
            </a:pPr>
            <a:endParaRPr lang="fr-FR"/>
          </a:p>
        </p:txBody>
      </p:sp>
      <p:sp>
        <p:nvSpPr>
          <p:cNvPr id="7" name="Rectangle 5"/>
          <p:cNvSpPr>
            <a:spLocks noGrp="1" noChangeArrowheads="1"/>
          </p:cNvSpPr>
          <p:nvPr>
            <p:ph type="ftr" sz="quarter" idx="11"/>
          </p:nvPr>
        </p:nvSpPr>
        <p:spPr/>
        <p:txBody>
          <a:bodyPr/>
          <a:lstStyle>
            <a:lvl1pPr eaLnBrk="1" hangingPunct="1">
              <a:defRPr>
                <a:latin typeface="Comic Sans MS" pitchFamily="66" charset="0"/>
                <a:cs typeface="Arial" charset="0"/>
              </a:defRPr>
            </a:lvl1pPr>
          </a:lstStyle>
          <a:p>
            <a:pPr>
              <a:defRPr/>
            </a:pPr>
            <a:endParaRPr lang="fr-FR"/>
          </a:p>
        </p:txBody>
      </p:sp>
      <p:sp>
        <p:nvSpPr>
          <p:cNvPr id="8" name="Rectangle 6"/>
          <p:cNvSpPr>
            <a:spLocks noGrp="1" noChangeArrowheads="1"/>
          </p:cNvSpPr>
          <p:nvPr>
            <p:ph type="sldNum" sz="quarter" idx="12"/>
          </p:nvPr>
        </p:nvSpPr>
        <p:spPr/>
        <p:txBody>
          <a:bodyPr/>
          <a:lstStyle>
            <a:lvl1pPr eaLnBrk="1" hangingPunct="1">
              <a:defRPr>
                <a:latin typeface="Comic Sans MS" panose="030F0702030302020204" pitchFamily="66" charset="0"/>
              </a:defRPr>
            </a:lvl1pPr>
          </a:lstStyle>
          <a:p>
            <a:pPr>
              <a:defRPr/>
            </a:pPr>
            <a:fld id="{772C9C03-80D2-4245-8AB2-B1497F250C14}" type="slidenum">
              <a:rPr lang="fr-FR" altLang="fr-FR"/>
              <a:pPr>
                <a:defRPr/>
              </a:pPr>
              <a:t>‹N°›</a:t>
            </a:fld>
            <a:endParaRPr lang="fr-FR" altLang="fr-FR"/>
          </a:p>
        </p:txBody>
      </p:sp>
    </p:spTree>
    <p:extLst>
      <p:ext uri="{BB962C8B-B14F-4D97-AF65-F5344CB8AC3E}">
        <p14:creationId xmlns:p14="http://schemas.microsoft.com/office/powerpoint/2010/main" val="276549301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B3D8A721-FBE2-4791-ACBD-400218A9C2F6}" type="slidenum">
              <a:rPr lang="fr-FR" altLang="fr-FR"/>
              <a:pPr>
                <a:defRPr/>
              </a:pPr>
              <a:t>‹N°›</a:t>
            </a:fld>
            <a:endParaRPr lang="fr-FR" altLang="fr-FR"/>
          </a:p>
        </p:txBody>
      </p:sp>
    </p:spTree>
    <p:extLst>
      <p:ext uri="{BB962C8B-B14F-4D97-AF65-F5344CB8AC3E}">
        <p14:creationId xmlns:p14="http://schemas.microsoft.com/office/powerpoint/2010/main" val="225280163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29DD7D35-B5AA-4CEC-8DFD-78B6F7CB8BBA}" type="slidenum">
              <a:rPr lang="fr-FR" altLang="fr-FR"/>
              <a:pPr>
                <a:defRPr/>
              </a:pPr>
              <a:t>‹N°›</a:t>
            </a:fld>
            <a:endParaRPr lang="fr-FR" altLang="fr-FR"/>
          </a:p>
        </p:txBody>
      </p:sp>
    </p:spTree>
    <p:extLst>
      <p:ext uri="{BB962C8B-B14F-4D97-AF65-F5344CB8AC3E}">
        <p14:creationId xmlns:p14="http://schemas.microsoft.com/office/powerpoint/2010/main" val="40717855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7292"/>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p:txBody>
          <a:bodyPr/>
          <a:lstStyle>
            <a:lvl1pPr algn="ctr">
              <a:defRPr/>
            </a:lvl1pPr>
          </a:lstStyle>
          <a:p>
            <a:pPr>
              <a:defRPr/>
            </a:pPr>
            <a:endParaRPr lang="fr-FR"/>
          </a:p>
        </p:txBody>
      </p:sp>
      <p:sp>
        <p:nvSpPr>
          <p:cNvPr id="5" name="Rectangle 5"/>
          <p:cNvSpPr>
            <a:spLocks noGrp="1" noChangeArrowheads="1"/>
          </p:cNvSpPr>
          <p:nvPr>
            <p:ph type="ftr" sz="quarter" idx="11"/>
          </p:nvPr>
        </p:nvSpPr>
        <p:spPr/>
        <p:txBody>
          <a:bodyPr/>
          <a:lstStyle>
            <a:lvl1pPr>
              <a:defRPr/>
            </a:lvl1pPr>
          </a:lstStyle>
          <a:p>
            <a:pPr>
              <a:defRPr/>
            </a:pPr>
            <a:endParaRPr lang="fr-FR"/>
          </a:p>
        </p:txBody>
      </p:sp>
      <p:sp>
        <p:nvSpPr>
          <p:cNvPr id="6" name="Rectangle 6"/>
          <p:cNvSpPr>
            <a:spLocks noGrp="1" noChangeArrowheads="1"/>
          </p:cNvSpPr>
          <p:nvPr>
            <p:ph type="sldNum" sz="quarter" idx="12"/>
          </p:nvPr>
        </p:nvSpPr>
        <p:spPr/>
        <p:txBody>
          <a:bodyPr/>
          <a:lstStyle>
            <a:lvl1pPr>
              <a:defRPr/>
            </a:lvl1pPr>
          </a:lstStyle>
          <a:p>
            <a:pPr>
              <a:defRPr/>
            </a:pPr>
            <a:fld id="{0FFDEF4A-3D08-48F0-8F33-95EFC1E60F3E}" type="slidenum">
              <a:rPr lang="fr-FR" altLang="fr-FR"/>
              <a:pPr>
                <a:defRPr/>
              </a:pPr>
              <a:t>‹N°›</a:t>
            </a:fld>
            <a:endParaRPr lang="fr-FR" altLang="fr-FR"/>
          </a:p>
        </p:txBody>
      </p:sp>
    </p:spTree>
    <p:extLst>
      <p:ext uri="{BB962C8B-B14F-4D97-AF65-F5344CB8AC3E}">
        <p14:creationId xmlns:p14="http://schemas.microsoft.com/office/powerpoint/2010/main" val="239718598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83072DF0-CA7A-4864-9907-8076C86D57C4}" type="slidenum">
              <a:rPr lang="fr-FR" altLang="fr-FR"/>
              <a:pPr>
                <a:defRPr/>
              </a:pPr>
              <a:t>‹N°›</a:t>
            </a:fld>
            <a:endParaRPr lang="fr-FR" altLang="fr-FR"/>
          </a:p>
        </p:txBody>
      </p:sp>
    </p:spTree>
    <p:extLst>
      <p:ext uri="{BB962C8B-B14F-4D97-AF65-F5344CB8AC3E}">
        <p14:creationId xmlns:p14="http://schemas.microsoft.com/office/powerpoint/2010/main" val="208235615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6"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6FCC977-C069-47AB-9B38-9B9ABD4D9086}" type="slidenum">
              <a:rPr lang="fr-FR" altLang="fr-FR"/>
              <a:pPr>
                <a:defRPr/>
              </a:pPr>
              <a:t>‹N°›</a:t>
            </a:fld>
            <a:endParaRPr lang="fr-FR" altLang="fr-FR"/>
          </a:p>
        </p:txBody>
      </p:sp>
    </p:spTree>
    <p:extLst>
      <p:ext uri="{BB962C8B-B14F-4D97-AF65-F5344CB8AC3E}">
        <p14:creationId xmlns:p14="http://schemas.microsoft.com/office/powerpoint/2010/main" val="338524940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8"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9" name="Rectangle 6"/>
          <p:cNvSpPr>
            <a:spLocks noGrp="1" noChangeArrowheads="1"/>
          </p:cNvSpPr>
          <p:nvPr>
            <p:ph type="sldNum" sz="quarter" idx="12"/>
          </p:nvPr>
        </p:nvSpPr>
        <p:spPr/>
        <p:txBody>
          <a:bodyPr/>
          <a:lstStyle>
            <a:lvl1pPr eaLnBrk="0" hangingPunct="0">
              <a:defRPr/>
            </a:lvl1pPr>
          </a:lstStyle>
          <a:p>
            <a:pPr>
              <a:defRPr/>
            </a:pPr>
            <a:fld id="{2C7E5463-10B0-4CD0-8406-DC3E2DD4ADE2}" type="slidenum">
              <a:rPr lang="fr-FR" altLang="fr-FR"/>
              <a:pPr>
                <a:defRPr/>
              </a:pPr>
              <a:t>‹N°›</a:t>
            </a:fld>
            <a:endParaRPr lang="fr-FR" altLang="fr-FR"/>
          </a:p>
        </p:txBody>
      </p:sp>
    </p:spTree>
    <p:extLst>
      <p:ext uri="{BB962C8B-B14F-4D97-AF65-F5344CB8AC3E}">
        <p14:creationId xmlns:p14="http://schemas.microsoft.com/office/powerpoint/2010/main" val="16789907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4"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5" name="Rectangle 6"/>
          <p:cNvSpPr>
            <a:spLocks noGrp="1" noChangeArrowheads="1"/>
          </p:cNvSpPr>
          <p:nvPr>
            <p:ph type="sldNum" sz="quarter" idx="12"/>
          </p:nvPr>
        </p:nvSpPr>
        <p:spPr/>
        <p:txBody>
          <a:bodyPr/>
          <a:lstStyle>
            <a:lvl1pPr eaLnBrk="0" hangingPunct="0">
              <a:defRPr/>
            </a:lvl1pPr>
          </a:lstStyle>
          <a:p>
            <a:pPr>
              <a:defRPr/>
            </a:pPr>
            <a:fld id="{990736CD-1B24-4E99-88B9-773A068583EC}" type="slidenum">
              <a:rPr lang="fr-FR" altLang="fr-FR"/>
              <a:pPr>
                <a:defRPr/>
              </a:pPr>
              <a:t>‹N°›</a:t>
            </a:fld>
            <a:endParaRPr lang="fr-FR" altLang="fr-FR"/>
          </a:p>
        </p:txBody>
      </p:sp>
    </p:spTree>
    <p:extLst>
      <p:ext uri="{BB962C8B-B14F-4D97-AF65-F5344CB8AC3E}">
        <p14:creationId xmlns:p14="http://schemas.microsoft.com/office/powerpoint/2010/main" val="339147609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3"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4" name="Rectangle 6"/>
          <p:cNvSpPr>
            <a:spLocks noGrp="1" noChangeArrowheads="1"/>
          </p:cNvSpPr>
          <p:nvPr>
            <p:ph type="sldNum" sz="quarter" idx="12"/>
          </p:nvPr>
        </p:nvSpPr>
        <p:spPr/>
        <p:txBody>
          <a:bodyPr/>
          <a:lstStyle>
            <a:lvl1pPr eaLnBrk="0" hangingPunct="0">
              <a:defRPr/>
            </a:lvl1pPr>
          </a:lstStyle>
          <a:p>
            <a:pPr>
              <a:defRPr/>
            </a:pPr>
            <a:fld id="{AF482F0F-763E-464B-A4CB-F349A4FEA155}" type="slidenum">
              <a:rPr lang="fr-FR" altLang="fr-FR"/>
              <a:pPr>
                <a:defRPr/>
              </a:pPr>
              <a:t>‹N°›</a:t>
            </a:fld>
            <a:endParaRPr lang="fr-FR" altLang="fr-FR"/>
          </a:p>
        </p:txBody>
      </p:sp>
    </p:spTree>
    <p:extLst>
      <p:ext uri="{BB962C8B-B14F-4D97-AF65-F5344CB8AC3E}">
        <p14:creationId xmlns:p14="http://schemas.microsoft.com/office/powerpoint/2010/main" val="787203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6"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7" name="Rectangle 6"/>
          <p:cNvSpPr>
            <a:spLocks noGrp="1" noChangeArrowheads="1"/>
          </p:cNvSpPr>
          <p:nvPr>
            <p:ph type="sldNum" sz="quarter" idx="12"/>
          </p:nvPr>
        </p:nvSpPr>
        <p:spPr/>
        <p:txBody>
          <a:bodyPr/>
          <a:lstStyle>
            <a:lvl1pPr eaLnBrk="0" hangingPunct="0">
              <a:defRPr/>
            </a:lvl1pPr>
          </a:lstStyle>
          <a:p>
            <a:pPr>
              <a:defRPr/>
            </a:pPr>
            <a:fld id="{05E4C364-0642-4B54-A59D-72CD876AE580}" type="slidenum">
              <a:rPr lang="fr-FR" altLang="fr-FR"/>
              <a:pPr>
                <a:defRPr/>
              </a:pPr>
              <a:t>‹N°›</a:t>
            </a:fld>
            <a:endParaRPr lang="fr-FR" altLang="fr-FR"/>
          </a:p>
        </p:txBody>
      </p:sp>
    </p:spTree>
    <p:extLst>
      <p:ext uri="{BB962C8B-B14F-4D97-AF65-F5344CB8AC3E}">
        <p14:creationId xmlns:p14="http://schemas.microsoft.com/office/powerpoint/2010/main" val="131696453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6"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7" name="Rectangle 6"/>
          <p:cNvSpPr>
            <a:spLocks noGrp="1" noChangeArrowheads="1"/>
          </p:cNvSpPr>
          <p:nvPr>
            <p:ph type="sldNum" sz="quarter" idx="12"/>
          </p:nvPr>
        </p:nvSpPr>
        <p:spPr/>
        <p:txBody>
          <a:bodyPr/>
          <a:lstStyle>
            <a:lvl1pPr eaLnBrk="0" hangingPunct="0">
              <a:defRPr/>
            </a:lvl1pPr>
          </a:lstStyle>
          <a:p>
            <a:pPr>
              <a:defRPr/>
            </a:pPr>
            <a:fld id="{C3CFC0FC-9315-4CF4-B07E-D020C906AED7}" type="slidenum">
              <a:rPr lang="fr-FR" altLang="fr-FR"/>
              <a:pPr>
                <a:defRPr/>
              </a:pPr>
              <a:t>‹N°›</a:t>
            </a:fld>
            <a:endParaRPr lang="fr-FR" altLang="fr-FR"/>
          </a:p>
        </p:txBody>
      </p:sp>
    </p:spTree>
    <p:extLst>
      <p:ext uri="{BB962C8B-B14F-4D97-AF65-F5344CB8AC3E}">
        <p14:creationId xmlns:p14="http://schemas.microsoft.com/office/powerpoint/2010/main" val="130334584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5F20B8AA-6A39-4B44-9A43-0B4FBD57431E}" type="slidenum">
              <a:rPr lang="fr-FR" altLang="fr-FR"/>
              <a:pPr>
                <a:defRPr/>
              </a:pPr>
              <a:t>‹N°›</a:t>
            </a:fld>
            <a:endParaRPr lang="fr-FR" altLang="fr-FR"/>
          </a:p>
        </p:txBody>
      </p:sp>
    </p:spTree>
    <p:extLst>
      <p:ext uri="{BB962C8B-B14F-4D97-AF65-F5344CB8AC3E}">
        <p14:creationId xmlns:p14="http://schemas.microsoft.com/office/powerpoint/2010/main" val="13453543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46CDD0C9-9A16-441B-A931-4EF8539CF88E}" type="slidenum">
              <a:rPr lang="fr-FR" altLang="fr-FR"/>
              <a:pPr>
                <a:defRPr/>
              </a:pPr>
              <a:t>‹N°›</a:t>
            </a:fld>
            <a:endParaRPr lang="fr-FR" altLang="fr-FR"/>
          </a:p>
        </p:txBody>
      </p:sp>
    </p:spTree>
    <p:extLst>
      <p:ext uri="{BB962C8B-B14F-4D97-AF65-F5344CB8AC3E}">
        <p14:creationId xmlns:p14="http://schemas.microsoft.com/office/powerpoint/2010/main" val="409802923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Only" preserve="1">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457200" y="274638"/>
            <a:ext cx="8229600" cy="585152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3"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4"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5" name="Rectangle 6"/>
          <p:cNvSpPr>
            <a:spLocks noGrp="1" noChangeArrowheads="1"/>
          </p:cNvSpPr>
          <p:nvPr>
            <p:ph type="sldNum" sz="quarter" idx="12"/>
          </p:nvPr>
        </p:nvSpPr>
        <p:spPr/>
        <p:txBody>
          <a:bodyPr/>
          <a:lstStyle>
            <a:lvl1pPr eaLnBrk="0" hangingPunct="0">
              <a:defRPr/>
            </a:lvl1pPr>
          </a:lstStyle>
          <a:p>
            <a:pPr>
              <a:defRPr/>
            </a:pPr>
            <a:fld id="{9E34725F-3AF3-4E8C-AFE7-57B90CC9EBA5}" type="slidenum">
              <a:rPr lang="fr-FR" altLang="fr-FR"/>
              <a:pPr>
                <a:defRPr/>
              </a:pPr>
              <a:t>‹N°›</a:t>
            </a:fld>
            <a:endParaRPr lang="fr-FR" altLang="fr-FR"/>
          </a:p>
        </p:txBody>
      </p:sp>
    </p:spTree>
    <p:extLst>
      <p:ext uri="{BB962C8B-B14F-4D97-AF65-F5344CB8AC3E}">
        <p14:creationId xmlns:p14="http://schemas.microsoft.com/office/powerpoint/2010/main" val="32421221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p:txBody>
          <a:bodyPr/>
          <a:lstStyle>
            <a:lvl1pPr algn="ctr">
              <a:defRPr/>
            </a:lvl1pPr>
          </a:lstStyle>
          <a:p>
            <a:pPr>
              <a:defRPr/>
            </a:pPr>
            <a:endParaRPr lang="fr-FR"/>
          </a:p>
        </p:txBody>
      </p:sp>
      <p:sp>
        <p:nvSpPr>
          <p:cNvPr id="6" name="Rectangle 5"/>
          <p:cNvSpPr>
            <a:spLocks noGrp="1" noChangeArrowheads="1"/>
          </p:cNvSpPr>
          <p:nvPr>
            <p:ph type="ftr" sz="quarter" idx="11"/>
          </p:nvPr>
        </p:nvSpPr>
        <p:spPr/>
        <p:txBody>
          <a:bodyPr/>
          <a:lstStyle>
            <a:lvl1pPr>
              <a:defRPr/>
            </a:lvl1pPr>
          </a:lstStyle>
          <a:p>
            <a:pPr>
              <a:defRPr/>
            </a:pPr>
            <a:endParaRPr lang="fr-FR"/>
          </a:p>
        </p:txBody>
      </p:sp>
      <p:sp>
        <p:nvSpPr>
          <p:cNvPr id="7" name="Rectangle 6"/>
          <p:cNvSpPr>
            <a:spLocks noGrp="1" noChangeArrowheads="1"/>
          </p:cNvSpPr>
          <p:nvPr>
            <p:ph type="sldNum" sz="quarter" idx="12"/>
          </p:nvPr>
        </p:nvSpPr>
        <p:spPr/>
        <p:txBody>
          <a:bodyPr/>
          <a:lstStyle>
            <a:lvl1pPr>
              <a:defRPr/>
            </a:lvl1pPr>
          </a:lstStyle>
          <a:p>
            <a:pPr>
              <a:defRPr/>
            </a:pPr>
            <a:fld id="{5387F013-6BA2-4D47-B246-52E7AA3B414D}" type="slidenum">
              <a:rPr lang="fr-FR" altLang="fr-FR"/>
              <a:pPr>
                <a:defRPr/>
              </a:pPr>
              <a:t>‹N°›</a:t>
            </a:fld>
            <a:endParaRPr lang="fr-FR" altLang="fr-FR"/>
          </a:p>
        </p:txBody>
      </p:sp>
    </p:spTree>
    <p:extLst>
      <p:ext uri="{BB962C8B-B14F-4D97-AF65-F5344CB8AC3E}">
        <p14:creationId xmlns:p14="http://schemas.microsoft.com/office/powerpoint/2010/main" val="263007701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48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648200" y="3938588"/>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Rectangle 4"/>
          <p:cNvSpPr>
            <a:spLocks noGrp="1" noChangeArrowheads="1"/>
          </p:cNvSpPr>
          <p:nvPr>
            <p:ph type="dt" sz="half" idx="10"/>
          </p:nvPr>
        </p:nvSpPr>
        <p:spPr/>
        <p:txBody>
          <a:bodyPr/>
          <a:lstStyle>
            <a:lvl1pPr eaLnBrk="0" fontAlgn="auto" hangingPunct="0">
              <a:spcBef>
                <a:spcPts val="0"/>
              </a:spcBef>
              <a:spcAft>
                <a:spcPts val="0"/>
              </a:spcAft>
              <a:defRPr/>
            </a:lvl1pPr>
          </a:lstStyle>
          <a:p>
            <a:pPr>
              <a:defRPr/>
            </a:pPr>
            <a:endParaRPr lang="fr-FR"/>
          </a:p>
        </p:txBody>
      </p:sp>
      <p:sp>
        <p:nvSpPr>
          <p:cNvPr id="7" name="Rectangle 5"/>
          <p:cNvSpPr>
            <a:spLocks noGrp="1" noChangeArrowheads="1"/>
          </p:cNvSpPr>
          <p:nvPr>
            <p:ph type="ftr" sz="quarter" idx="11"/>
          </p:nvPr>
        </p:nvSpPr>
        <p:spPr/>
        <p:txBody>
          <a:bodyPr/>
          <a:lstStyle>
            <a:lvl1pPr eaLnBrk="0" fontAlgn="auto" hangingPunct="0">
              <a:spcBef>
                <a:spcPts val="0"/>
              </a:spcBef>
              <a:spcAft>
                <a:spcPts val="0"/>
              </a:spcAft>
              <a:defRPr/>
            </a:lvl1pPr>
          </a:lstStyle>
          <a:p>
            <a:pPr>
              <a:defRPr/>
            </a:pPr>
            <a:endParaRPr lang="fr-FR"/>
          </a:p>
        </p:txBody>
      </p:sp>
      <p:sp>
        <p:nvSpPr>
          <p:cNvPr id="8" name="Rectangle 6"/>
          <p:cNvSpPr>
            <a:spLocks noGrp="1" noChangeArrowheads="1"/>
          </p:cNvSpPr>
          <p:nvPr>
            <p:ph type="sldNum" sz="quarter" idx="12"/>
          </p:nvPr>
        </p:nvSpPr>
        <p:spPr/>
        <p:txBody>
          <a:bodyPr/>
          <a:lstStyle>
            <a:lvl1pPr eaLnBrk="0" hangingPunct="0">
              <a:defRPr/>
            </a:lvl1pPr>
          </a:lstStyle>
          <a:p>
            <a:pPr>
              <a:defRPr/>
            </a:pPr>
            <a:fld id="{A685877B-3FA6-4BAB-ACC4-5C7A72904E85}" type="slidenum">
              <a:rPr lang="fr-FR" altLang="fr-FR"/>
              <a:pPr>
                <a:defRPr/>
              </a:pPr>
              <a:t>‹N°›</a:t>
            </a:fld>
            <a:endParaRPr lang="fr-FR" altLang="fr-FR"/>
          </a:p>
        </p:txBody>
      </p:sp>
    </p:spTree>
    <p:extLst>
      <p:ext uri="{BB962C8B-B14F-4D97-AF65-F5344CB8AC3E}">
        <p14:creationId xmlns:p14="http://schemas.microsoft.com/office/powerpoint/2010/main" val="214173410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ECRAN LABEUR">
    <p:spTree>
      <p:nvGrpSpPr>
        <p:cNvPr id="1" name=""/>
        <p:cNvGrpSpPr/>
        <p:nvPr/>
      </p:nvGrpSpPr>
      <p:grpSpPr>
        <a:xfrm>
          <a:off x="0" y="0"/>
          <a:ext cx="0" cy="0"/>
          <a:chOff x="0" y="0"/>
          <a:chExt cx="0" cy="0"/>
        </a:xfrm>
      </p:grpSpPr>
      <p:pic>
        <p:nvPicPr>
          <p:cNvPr id="2" name="Picture 2"/>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8758238" y="-160338"/>
            <a:ext cx="863600" cy="7200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3" name="Connecteur droit 2"/>
          <p:cNvCxnSpPr/>
          <p:nvPr userDrawn="1"/>
        </p:nvCxnSpPr>
        <p:spPr>
          <a:xfrm>
            <a:off x="250825" y="6308725"/>
            <a:ext cx="7850188" cy="0"/>
          </a:xfrm>
          <a:prstGeom prst="line">
            <a:avLst/>
          </a:prstGeom>
          <a:ln w="19050">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pic>
        <p:nvPicPr>
          <p:cNvPr id="4" name="Image 5" descr="Logo_pour_la_vie.jpg"/>
          <p:cNvPicPr>
            <a:picLocks noChangeAspect="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8216900" y="6032500"/>
            <a:ext cx="541338" cy="696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ZoneTexte 4"/>
          <p:cNvSpPr txBox="1">
            <a:spLocks noChangeArrowheads="1"/>
          </p:cNvSpPr>
          <p:nvPr userDrawn="1"/>
        </p:nvSpPr>
        <p:spPr bwMode="auto">
          <a:xfrm>
            <a:off x="141288" y="6381750"/>
            <a:ext cx="6807200" cy="554038"/>
          </a:xfrm>
          <a:prstGeom prst="rect">
            <a:avLst/>
          </a:prstGeom>
          <a:noFill/>
          <a:ln>
            <a:noFill/>
          </a:ln>
          <a:extLst/>
        </p:spPr>
        <p:txBody>
          <a:bodyPr>
            <a:spAutoFit/>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eaLnBrk="1" hangingPunct="1">
              <a:defRPr/>
            </a:pPr>
            <a:r>
              <a:rPr lang="fr-FR" sz="1200" smtClean="0">
                <a:solidFill>
                  <a:srgbClr val="002060"/>
                </a:solidFill>
                <a:cs typeface="Arial" charset="0"/>
              </a:rPr>
              <a:t>15</a:t>
            </a:r>
            <a:r>
              <a:rPr lang="fr-FR" sz="1200" baseline="30000" smtClean="0">
                <a:solidFill>
                  <a:srgbClr val="002060"/>
                </a:solidFill>
                <a:cs typeface="Arial" charset="0"/>
              </a:rPr>
              <a:t>e</a:t>
            </a:r>
            <a:r>
              <a:rPr lang="fr-FR" sz="1200" smtClean="0">
                <a:solidFill>
                  <a:srgbClr val="002060"/>
                </a:solidFill>
                <a:cs typeface="Arial" charset="0"/>
              </a:rPr>
              <a:t> Colloque de la Recherche de la Ligue contre le cancer, Nice, 24-25 janvier 2013</a:t>
            </a:r>
          </a:p>
          <a:p>
            <a:pPr eaLnBrk="1" hangingPunct="1">
              <a:defRPr/>
            </a:pPr>
            <a:endParaRPr lang="fr-FR" smtClean="0">
              <a:solidFill>
                <a:prstClr val="black"/>
              </a:solidFill>
              <a:cs typeface="Arial" charset="0"/>
            </a:endParaRPr>
          </a:p>
        </p:txBody>
      </p:sp>
    </p:spTree>
    <p:extLst>
      <p:ext uri="{BB962C8B-B14F-4D97-AF65-F5344CB8AC3E}">
        <p14:creationId xmlns:p14="http://schemas.microsoft.com/office/powerpoint/2010/main" val="29087744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4E09F01C-197D-4852-A48D-CEAACE26D860}" type="slidenum">
              <a:rPr lang="fr-FR" altLang="fr-FR"/>
              <a:pPr>
                <a:defRPr/>
              </a:pPr>
              <a:t>‹N°›</a:t>
            </a:fld>
            <a:endParaRPr lang="fr-FR" altLang="fr-FR"/>
          </a:p>
        </p:txBody>
      </p:sp>
    </p:spTree>
    <p:extLst>
      <p:ext uri="{BB962C8B-B14F-4D97-AF65-F5344CB8AC3E}">
        <p14:creationId xmlns:p14="http://schemas.microsoft.com/office/powerpoint/2010/main" val="710014268"/>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70D7668A-E81B-4EB4-98FF-435794A9A4E1}" type="slidenum">
              <a:rPr lang="fr-FR" altLang="fr-FR"/>
              <a:pPr>
                <a:defRPr/>
              </a:pPr>
              <a:t>‹N°›</a:t>
            </a:fld>
            <a:endParaRPr lang="fr-FR" altLang="fr-FR"/>
          </a:p>
        </p:txBody>
      </p:sp>
    </p:spTree>
    <p:extLst>
      <p:ext uri="{BB962C8B-B14F-4D97-AF65-F5344CB8AC3E}">
        <p14:creationId xmlns:p14="http://schemas.microsoft.com/office/powerpoint/2010/main" val="257688964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6B41A9CB-2147-41F3-BF4A-B0E74CD9EEA6}" type="slidenum">
              <a:rPr lang="fr-FR" altLang="fr-FR"/>
              <a:pPr>
                <a:defRPr/>
              </a:pPr>
              <a:t>‹N°›</a:t>
            </a:fld>
            <a:endParaRPr lang="fr-FR" altLang="fr-FR"/>
          </a:p>
        </p:txBody>
      </p:sp>
    </p:spTree>
    <p:extLst>
      <p:ext uri="{BB962C8B-B14F-4D97-AF65-F5344CB8AC3E}">
        <p14:creationId xmlns:p14="http://schemas.microsoft.com/office/powerpoint/2010/main" val="1680083797"/>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0" hangingPunct="0">
              <a:defRPr/>
            </a:lvl1pPr>
          </a:lstStyle>
          <a:p>
            <a:pPr>
              <a:defRPr/>
            </a:pPr>
            <a:fld id="{B1F81439-5129-42DB-BA5F-0BA7F506ED48}" type="slidenum">
              <a:rPr lang="fr-FR" altLang="fr-FR"/>
              <a:pPr>
                <a:defRPr/>
              </a:pPr>
              <a:t>‹N°›</a:t>
            </a:fld>
            <a:endParaRPr lang="fr-FR" altLang="fr-FR"/>
          </a:p>
        </p:txBody>
      </p:sp>
    </p:spTree>
    <p:extLst>
      <p:ext uri="{BB962C8B-B14F-4D97-AF65-F5344CB8AC3E}">
        <p14:creationId xmlns:p14="http://schemas.microsoft.com/office/powerpoint/2010/main" val="147582148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8"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9" name="Rectangle 6"/>
          <p:cNvSpPr>
            <a:spLocks noGrp="1" noChangeArrowheads="1"/>
          </p:cNvSpPr>
          <p:nvPr>
            <p:ph type="sldNum" sz="quarter" idx="12"/>
          </p:nvPr>
        </p:nvSpPr>
        <p:spPr/>
        <p:txBody>
          <a:bodyPr/>
          <a:lstStyle>
            <a:lvl1pPr eaLnBrk="0" hangingPunct="0">
              <a:defRPr/>
            </a:lvl1pPr>
          </a:lstStyle>
          <a:p>
            <a:pPr>
              <a:defRPr/>
            </a:pPr>
            <a:fld id="{EB061670-0A6D-4FE2-96D2-F2EB18C5AD98}" type="slidenum">
              <a:rPr lang="fr-FR" altLang="fr-FR"/>
              <a:pPr>
                <a:defRPr/>
              </a:pPr>
              <a:t>‹N°›</a:t>
            </a:fld>
            <a:endParaRPr lang="fr-FR" altLang="fr-FR"/>
          </a:p>
        </p:txBody>
      </p:sp>
    </p:spTree>
    <p:extLst>
      <p:ext uri="{BB962C8B-B14F-4D97-AF65-F5344CB8AC3E}">
        <p14:creationId xmlns:p14="http://schemas.microsoft.com/office/powerpoint/2010/main" val="3894613326"/>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4"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5" name="Rectangle 6"/>
          <p:cNvSpPr>
            <a:spLocks noGrp="1" noChangeArrowheads="1"/>
          </p:cNvSpPr>
          <p:nvPr>
            <p:ph type="sldNum" sz="quarter" idx="12"/>
          </p:nvPr>
        </p:nvSpPr>
        <p:spPr/>
        <p:txBody>
          <a:bodyPr/>
          <a:lstStyle>
            <a:lvl1pPr eaLnBrk="0" hangingPunct="0">
              <a:defRPr/>
            </a:lvl1pPr>
          </a:lstStyle>
          <a:p>
            <a:pPr>
              <a:defRPr/>
            </a:pPr>
            <a:fld id="{258385BA-AA3E-4E4C-A893-547C6C9C4357}" type="slidenum">
              <a:rPr lang="fr-FR" altLang="fr-FR"/>
              <a:pPr>
                <a:defRPr/>
              </a:pPr>
              <a:t>‹N°›</a:t>
            </a:fld>
            <a:endParaRPr lang="fr-FR" altLang="fr-FR"/>
          </a:p>
        </p:txBody>
      </p:sp>
    </p:spTree>
    <p:extLst>
      <p:ext uri="{BB962C8B-B14F-4D97-AF65-F5344CB8AC3E}">
        <p14:creationId xmlns:p14="http://schemas.microsoft.com/office/powerpoint/2010/main" val="308080740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3"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4" name="Rectangle 6"/>
          <p:cNvSpPr>
            <a:spLocks noGrp="1" noChangeArrowheads="1"/>
          </p:cNvSpPr>
          <p:nvPr>
            <p:ph type="sldNum" sz="quarter" idx="12"/>
          </p:nvPr>
        </p:nvSpPr>
        <p:spPr/>
        <p:txBody>
          <a:bodyPr/>
          <a:lstStyle>
            <a:lvl1pPr eaLnBrk="0" hangingPunct="0">
              <a:defRPr/>
            </a:lvl1pPr>
          </a:lstStyle>
          <a:p>
            <a:pPr>
              <a:defRPr/>
            </a:pPr>
            <a:fld id="{AAAB6B93-EB8E-4AD2-8949-3D24A4795650}" type="slidenum">
              <a:rPr lang="fr-FR" altLang="fr-FR"/>
              <a:pPr>
                <a:defRPr/>
              </a:pPr>
              <a:t>‹N°›</a:t>
            </a:fld>
            <a:endParaRPr lang="fr-FR" altLang="fr-FR"/>
          </a:p>
        </p:txBody>
      </p:sp>
    </p:spTree>
    <p:extLst>
      <p:ext uri="{BB962C8B-B14F-4D97-AF65-F5344CB8AC3E}">
        <p14:creationId xmlns:p14="http://schemas.microsoft.com/office/powerpoint/2010/main" val="156917656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0" hangingPunct="0">
              <a:defRPr/>
            </a:lvl1pPr>
          </a:lstStyle>
          <a:p>
            <a:pPr>
              <a:defRPr/>
            </a:pPr>
            <a:fld id="{13CA2DF8-F10F-4A57-9024-3C545461E410}" type="slidenum">
              <a:rPr lang="fr-FR" altLang="fr-FR"/>
              <a:pPr>
                <a:defRPr/>
              </a:pPr>
              <a:t>‹N°›</a:t>
            </a:fld>
            <a:endParaRPr lang="fr-FR" altLang="fr-FR"/>
          </a:p>
        </p:txBody>
      </p:sp>
    </p:spTree>
    <p:extLst>
      <p:ext uri="{BB962C8B-B14F-4D97-AF65-F5344CB8AC3E}">
        <p14:creationId xmlns:p14="http://schemas.microsoft.com/office/powerpoint/2010/main" val="226833797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184"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184"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p:txBody>
          <a:bodyPr/>
          <a:lstStyle>
            <a:lvl1pPr algn="ctr">
              <a:defRPr/>
            </a:lvl1pPr>
          </a:lstStyle>
          <a:p>
            <a:pPr>
              <a:defRPr/>
            </a:pPr>
            <a:endParaRPr lang="fr-FR"/>
          </a:p>
        </p:txBody>
      </p:sp>
      <p:sp>
        <p:nvSpPr>
          <p:cNvPr id="8" name="Rectangle 5"/>
          <p:cNvSpPr>
            <a:spLocks noGrp="1" noChangeArrowheads="1"/>
          </p:cNvSpPr>
          <p:nvPr>
            <p:ph type="ftr" sz="quarter" idx="11"/>
          </p:nvPr>
        </p:nvSpPr>
        <p:spPr/>
        <p:txBody>
          <a:bodyPr/>
          <a:lstStyle>
            <a:lvl1pPr>
              <a:defRPr/>
            </a:lvl1pPr>
          </a:lstStyle>
          <a:p>
            <a:pPr>
              <a:defRPr/>
            </a:pPr>
            <a:endParaRPr lang="fr-FR"/>
          </a:p>
        </p:txBody>
      </p:sp>
      <p:sp>
        <p:nvSpPr>
          <p:cNvPr id="9" name="Rectangle 6"/>
          <p:cNvSpPr>
            <a:spLocks noGrp="1" noChangeArrowheads="1"/>
          </p:cNvSpPr>
          <p:nvPr>
            <p:ph type="sldNum" sz="quarter" idx="12"/>
          </p:nvPr>
        </p:nvSpPr>
        <p:spPr/>
        <p:txBody>
          <a:bodyPr/>
          <a:lstStyle>
            <a:lvl1pPr>
              <a:defRPr/>
            </a:lvl1pPr>
          </a:lstStyle>
          <a:p>
            <a:pPr>
              <a:defRPr/>
            </a:pPr>
            <a:fld id="{F7E841D6-2258-44F8-BC3F-210DCFF710E7}" type="slidenum">
              <a:rPr lang="fr-FR" altLang="fr-FR"/>
              <a:pPr>
                <a:defRPr/>
              </a:pPr>
              <a:t>‹N°›</a:t>
            </a:fld>
            <a:endParaRPr lang="fr-FR" altLang="fr-FR"/>
          </a:p>
        </p:txBody>
      </p:sp>
    </p:spTree>
    <p:extLst>
      <p:ext uri="{BB962C8B-B14F-4D97-AF65-F5344CB8AC3E}">
        <p14:creationId xmlns:p14="http://schemas.microsoft.com/office/powerpoint/2010/main" val="350011380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6"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7" name="Rectangle 6"/>
          <p:cNvSpPr>
            <a:spLocks noGrp="1" noChangeArrowheads="1"/>
          </p:cNvSpPr>
          <p:nvPr>
            <p:ph type="sldNum" sz="quarter" idx="12"/>
          </p:nvPr>
        </p:nvSpPr>
        <p:spPr/>
        <p:txBody>
          <a:bodyPr/>
          <a:lstStyle>
            <a:lvl1pPr eaLnBrk="0" hangingPunct="0">
              <a:defRPr/>
            </a:lvl1pPr>
          </a:lstStyle>
          <a:p>
            <a:pPr>
              <a:defRPr/>
            </a:pPr>
            <a:fld id="{EF2B846D-DA15-4874-B83F-9C93880C1E46}" type="slidenum">
              <a:rPr lang="fr-FR" altLang="fr-FR"/>
              <a:pPr>
                <a:defRPr/>
              </a:pPr>
              <a:t>‹N°›</a:t>
            </a:fld>
            <a:endParaRPr lang="fr-FR" altLang="fr-FR"/>
          </a:p>
        </p:txBody>
      </p:sp>
    </p:spTree>
    <p:extLst>
      <p:ext uri="{BB962C8B-B14F-4D97-AF65-F5344CB8AC3E}">
        <p14:creationId xmlns:p14="http://schemas.microsoft.com/office/powerpoint/2010/main" val="350970826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07DA88B4-0F84-4439-BE1B-DC044146265D}" type="slidenum">
              <a:rPr lang="fr-FR" altLang="fr-FR"/>
              <a:pPr>
                <a:defRPr/>
              </a:pPr>
              <a:t>‹N°›</a:t>
            </a:fld>
            <a:endParaRPr lang="fr-FR" altLang="fr-FR"/>
          </a:p>
        </p:txBody>
      </p:sp>
    </p:spTree>
    <p:extLst>
      <p:ext uri="{BB962C8B-B14F-4D97-AF65-F5344CB8AC3E}">
        <p14:creationId xmlns:p14="http://schemas.microsoft.com/office/powerpoint/2010/main" val="53890873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A1DFD9B8-E9CD-4713-B8DE-2F0A7EFC3F3E}" type="slidenum">
              <a:rPr lang="fr-FR" altLang="fr-FR"/>
              <a:pPr>
                <a:defRPr/>
              </a:pPr>
              <a:t>‹N°›</a:t>
            </a:fld>
            <a:endParaRPr lang="fr-FR" altLang="fr-FR"/>
          </a:p>
        </p:txBody>
      </p:sp>
    </p:spTree>
    <p:extLst>
      <p:ext uri="{BB962C8B-B14F-4D97-AF65-F5344CB8AC3E}">
        <p14:creationId xmlns:p14="http://schemas.microsoft.com/office/powerpoint/2010/main" val="154376716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Only" preserve="1">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457200" y="274638"/>
            <a:ext cx="8229600" cy="585152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3"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4"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5" name="Rectangle 6"/>
          <p:cNvSpPr>
            <a:spLocks noGrp="1" noChangeArrowheads="1"/>
          </p:cNvSpPr>
          <p:nvPr>
            <p:ph type="sldNum" sz="quarter" idx="12"/>
          </p:nvPr>
        </p:nvSpPr>
        <p:spPr/>
        <p:txBody>
          <a:bodyPr/>
          <a:lstStyle>
            <a:lvl1pPr eaLnBrk="0" hangingPunct="0">
              <a:defRPr/>
            </a:lvl1pPr>
          </a:lstStyle>
          <a:p>
            <a:pPr>
              <a:defRPr/>
            </a:pPr>
            <a:fld id="{50A22A28-E9BB-45B9-AAED-A95862D45A6C}" type="slidenum">
              <a:rPr lang="fr-FR" altLang="fr-FR"/>
              <a:pPr>
                <a:defRPr/>
              </a:pPr>
              <a:t>‹N°›</a:t>
            </a:fld>
            <a:endParaRPr lang="fr-FR" altLang="fr-FR"/>
          </a:p>
        </p:txBody>
      </p:sp>
    </p:spTree>
    <p:extLst>
      <p:ext uri="{BB962C8B-B14F-4D97-AF65-F5344CB8AC3E}">
        <p14:creationId xmlns:p14="http://schemas.microsoft.com/office/powerpoint/2010/main" val="322508850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0"/>
            <a:ext cx="4038600" cy="45259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48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648200" y="3938588"/>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Rectangle 4"/>
          <p:cNvSpPr>
            <a:spLocks noGrp="1" noChangeArrowheads="1"/>
          </p:cNvSpPr>
          <p:nvPr>
            <p:ph type="dt" sz="half" idx="10"/>
          </p:nvPr>
        </p:nvSpPr>
        <p:spPr/>
        <p:txBody>
          <a:bodyPr/>
          <a:lstStyle>
            <a:lvl1pPr eaLnBrk="0" hangingPunct="0">
              <a:defRPr>
                <a:cs typeface="Arial" panose="020B0604020202020204" pitchFamily="34" charset="0"/>
              </a:defRPr>
            </a:lvl1pPr>
          </a:lstStyle>
          <a:p>
            <a:pPr>
              <a:defRPr/>
            </a:pPr>
            <a:endParaRPr lang="fr-FR"/>
          </a:p>
        </p:txBody>
      </p:sp>
      <p:sp>
        <p:nvSpPr>
          <p:cNvPr id="7" name="Rectangle 5"/>
          <p:cNvSpPr>
            <a:spLocks noGrp="1" noChangeArrowheads="1"/>
          </p:cNvSpPr>
          <p:nvPr>
            <p:ph type="ftr" sz="quarter" idx="11"/>
          </p:nvPr>
        </p:nvSpPr>
        <p:spPr/>
        <p:txBody>
          <a:bodyPr/>
          <a:lstStyle>
            <a:lvl1pPr eaLnBrk="0" hangingPunct="0">
              <a:defRPr>
                <a:cs typeface="Arial" panose="020B0604020202020204" pitchFamily="34" charset="0"/>
              </a:defRPr>
            </a:lvl1pPr>
          </a:lstStyle>
          <a:p>
            <a:pPr>
              <a:defRPr/>
            </a:pPr>
            <a:endParaRPr lang="fr-FR"/>
          </a:p>
        </p:txBody>
      </p:sp>
      <p:sp>
        <p:nvSpPr>
          <p:cNvPr id="8" name="Rectangle 6"/>
          <p:cNvSpPr>
            <a:spLocks noGrp="1" noChangeArrowheads="1"/>
          </p:cNvSpPr>
          <p:nvPr>
            <p:ph type="sldNum" sz="quarter" idx="12"/>
          </p:nvPr>
        </p:nvSpPr>
        <p:spPr/>
        <p:txBody>
          <a:bodyPr/>
          <a:lstStyle>
            <a:lvl1pPr eaLnBrk="0" hangingPunct="0">
              <a:defRPr/>
            </a:lvl1pPr>
          </a:lstStyle>
          <a:p>
            <a:pPr>
              <a:defRPr/>
            </a:pPr>
            <a:fld id="{037E053F-427A-47B9-9130-DB5EB2B48130}" type="slidenum">
              <a:rPr lang="fr-FR" altLang="fr-FR"/>
              <a:pPr>
                <a:defRPr/>
              </a:pPr>
              <a:t>‹N°›</a:t>
            </a:fld>
            <a:endParaRPr lang="fr-FR" altLang="fr-FR"/>
          </a:p>
        </p:txBody>
      </p:sp>
    </p:spTree>
    <p:extLst>
      <p:ext uri="{BB962C8B-B14F-4D97-AF65-F5344CB8AC3E}">
        <p14:creationId xmlns:p14="http://schemas.microsoft.com/office/powerpoint/2010/main" val="262219088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33"/>
            <a:ext cx="7772400" cy="1470025"/>
          </a:xfrm>
        </p:spPr>
        <p:txBody>
          <a:bodyPr/>
          <a:lstStyle/>
          <a:p>
            <a:r>
              <a:rPr lang="fr-FR" smtClean="0"/>
              <a:t>Cliquez pour modifier le style du titre</a:t>
            </a:r>
            <a:endParaRPr lang="fr-FR"/>
          </a:p>
        </p:txBody>
      </p:sp>
      <p:sp>
        <p:nvSpPr>
          <p:cNvPr id="3" name="Sous-titr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fr-FR" smtClean="0"/>
              <a:t>Cliquez pour modifier le style des sous-titres du masque</a:t>
            </a:r>
            <a:endParaRPr lang="fr-FR"/>
          </a:p>
        </p:txBody>
      </p:sp>
      <p:sp>
        <p:nvSpPr>
          <p:cNvPr id="4"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6"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CBB25D18-949B-4CE6-A841-F28818F9B185}" type="slidenum">
              <a:rPr lang="fr-FR"/>
              <a:pPr>
                <a:defRPr/>
              </a:pPr>
              <a:t>‹N°›</a:t>
            </a:fld>
            <a:endParaRPr lang="fr-FR"/>
          </a:p>
        </p:txBody>
      </p:sp>
    </p:spTree>
    <p:extLst>
      <p:ext uri="{BB962C8B-B14F-4D97-AF65-F5344CB8AC3E}">
        <p14:creationId xmlns:p14="http://schemas.microsoft.com/office/powerpoint/2010/main" val="358784390"/>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6"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5D33B505-5465-480C-B543-5C049725EF67}" type="slidenum">
              <a:rPr lang="fr-FR"/>
              <a:pPr>
                <a:defRPr/>
              </a:pPr>
              <a:t>‹N°›</a:t>
            </a:fld>
            <a:endParaRPr lang="fr-FR"/>
          </a:p>
        </p:txBody>
      </p:sp>
    </p:spTree>
    <p:extLst>
      <p:ext uri="{BB962C8B-B14F-4D97-AF65-F5344CB8AC3E}">
        <p14:creationId xmlns:p14="http://schemas.microsoft.com/office/powerpoint/2010/main" val="45919627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8"/>
            <a:ext cx="7772400" cy="1362075"/>
          </a:xfrm>
        </p:spPr>
        <p:txBody>
          <a:bodyPr anchor="t"/>
          <a:lstStyle>
            <a:lvl1pPr algn="l">
              <a:defRPr sz="4000" b="1" cap="all"/>
            </a:lvl1pPr>
          </a:lstStyle>
          <a:p>
            <a:r>
              <a:rPr lang="fr-FR" smtClean="0"/>
              <a:t>Cliquez pour modifier le style du titre</a:t>
            </a:r>
            <a:endParaRPr lang="fr-FR"/>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fr-FR" smtClean="0"/>
              <a:t>Cliquez pour modifier les styles du texte du masque</a:t>
            </a:r>
          </a:p>
        </p:txBody>
      </p:sp>
      <p:sp>
        <p:nvSpPr>
          <p:cNvPr id="4"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6"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E2B13BD3-D4EC-4682-AACC-920255D26F1B}" type="slidenum">
              <a:rPr lang="fr-FR"/>
              <a:pPr>
                <a:defRPr/>
              </a:pPr>
              <a:t>‹N°›</a:t>
            </a:fld>
            <a:endParaRPr lang="fr-FR"/>
          </a:p>
        </p:txBody>
      </p:sp>
    </p:spTree>
    <p:extLst>
      <p:ext uri="{BB962C8B-B14F-4D97-AF65-F5344CB8AC3E}">
        <p14:creationId xmlns:p14="http://schemas.microsoft.com/office/powerpoint/2010/main" val="1387773800"/>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half" idx="2"/>
          </p:nvPr>
        </p:nvSpPr>
        <p:spPr>
          <a:xfrm>
            <a:off x="4648200" y="1600206"/>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6"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7"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66952ED1-79BA-4F5B-95D3-D8F72F3CD281}" type="slidenum">
              <a:rPr lang="fr-FR"/>
              <a:pPr>
                <a:defRPr/>
              </a:pPr>
              <a:t>‹N°›</a:t>
            </a:fld>
            <a:endParaRPr lang="fr-FR"/>
          </a:p>
        </p:txBody>
      </p:sp>
    </p:spTree>
    <p:extLst>
      <p:ext uri="{BB962C8B-B14F-4D97-AF65-F5344CB8AC3E}">
        <p14:creationId xmlns:p14="http://schemas.microsoft.com/office/powerpoint/2010/main" val="111044396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FR"/>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texte 4"/>
          <p:cNvSpPr>
            <a:spLocks noGrp="1"/>
          </p:cNvSpPr>
          <p:nvPr>
            <p:ph type="body" sz="quarter" idx="3"/>
          </p:nvPr>
        </p:nvSpPr>
        <p:spPr>
          <a:xfrm>
            <a:off x="4645029"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9"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7"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8"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9"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400079CD-D374-4205-9F3F-8CED8E7C3472}" type="slidenum">
              <a:rPr lang="fr-FR"/>
              <a:pPr>
                <a:defRPr/>
              </a:pPr>
              <a:t>‹N°›</a:t>
            </a:fld>
            <a:endParaRPr lang="fr-FR"/>
          </a:p>
        </p:txBody>
      </p:sp>
    </p:spTree>
    <p:extLst>
      <p:ext uri="{BB962C8B-B14F-4D97-AF65-F5344CB8AC3E}">
        <p14:creationId xmlns:p14="http://schemas.microsoft.com/office/powerpoint/2010/main" val="236381031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p:txBody>
          <a:bodyPr/>
          <a:lstStyle>
            <a:lvl1pPr algn="ctr">
              <a:defRPr/>
            </a:lvl1pPr>
          </a:lstStyle>
          <a:p>
            <a:pPr>
              <a:defRPr/>
            </a:pPr>
            <a:endParaRPr lang="fr-FR"/>
          </a:p>
        </p:txBody>
      </p:sp>
      <p:sp>
        <p:nvSpPr>
          <p:cNvPr id="4" name="Rectangle 5"/>
          <p:cNvSpPr>
            <a:spLocks noGrp="1" noChangeArrowheads="1"/>
          </p:cNvSpPr>
          <p:nvPr>
            <p:ph type="ftr" sz="quarter" idx="11"/>
          </p:nvPr>
        </p:nvSpPr>
        <p:spPr/>
        <p:txBody>
          <a:bodyPr/>
          <a:lstStyle>
            <a:lvl1pPr>
              <a:defRPr/>
            </a:lvl1pPr>
          </a:lstStyle>
          <a:p>
            <a:pPr>
              <a:defRPr/>
            </a:pPr>
            <a:endParaRPr lang="fr-FR"/>
          </a:p>
        </p:txBody>
      </p:sp>
      <p:sp>
        <p:nvSpPr>
          <p:cNvPr id="5" name="Rectangle 6"/>
          <p:cNvSpPr>
            <a:spLocks noGrp="1" noChangeArrowheads="1"/>
          </p:cNvSpPr>
          <p:nvPr>
            <p:ph type="sldNum" sz="quarter" idx="12"/>
          </p:nvPr>
        </p:nvSpPr>
        <p:spPr/>
        <p:txBody>
          <a:bodyPr/>
          <a:lstStyle>
            <a:lvl1pPr>
              <a:defRPr/>
            </a:lvl1pPr>
          </a:lstStyle>
          <a:p>
            <a:pPr>
              <a:defRPr/>
            </a:pPr>
            <a:fld id="{5724D1BA-0E5E-45BD-8264-BF4390818F51}" type="slidenum">
              <a:rPr lang="fr-FR" altLang="fr-FR"/>
              <a:pPr>
                <a:defRPr/>
              </a:pPr>
              <a:t>‹N°›</a:t>
            </a:fld>
            <a:endParaRPr lang="fr-FR" altLang="fr-FR"/>
          </a:p>
        </p:txBody>
      </p:sp>
    </p:spTree>
    <p:extLst>
      <p:ext uri="{BB962C8B-B14F-4D97-AF65-F5344CB8AC3E}">
        <p14:creationId xmlns:p14="http://schemas.microsoft.com/office/powerpoint/2010/main" val="75559662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4"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5"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EC833FE5-0EE7-4082-9181-29428B100CD1}" type="slidenum">
              <a:rPr lang="fr-FR"/>
              <a:pPr>
                <a:defRPr/>
              </a:pPr>
              <a:t>‹N°›</a:t>
            </a:fld>
            <a:endParaRPr lang="fr-FR"/>
          </a:p>
        </p:txBody>
      </p:sp>
    </p:spTree>
    <p:extLst>
      <p:ext uri="{BB962C8B-B14F-4D97-AF65-F5344CB8AC3E}">
        <p14:creationId xmlns:p14="http://schemas.microsoft.com/office/powerpoint/2010/main" val="1693772384"/>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3"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4"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397842E0-7D5B-4AC9-AC4D-D4186763C5FF}" type="slidenum">
              <a:rPr lang="fr-FR"/>
              <a:pPr>
                <a:defRPr/>
              </a:pPr>
              <a:t>‹N°›</a:t>
            </a:fld>
            <a:endParaRPr lang="fr-FR"/>
          </a:p>
        </p:txBody>
      </p:sp>
    </p:spTree>
    <p:extLst>
      <p:ext uri="{BB962C8B-B14F-4D97-AF65-F5344CB8AC3E}">
        <p14:creationId xmlns:p14="http://schemas.microsoft.com/office/powerpoint/2010/main" val="419386442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4" y="273050"/>
            <a:ext cx="3008313" cy="1162050"/>
          </a:xfrm>
        </p:spPr>
        <p:txBody>
          <a:bodyPr anchor="b"/>
          <a:lstStyle>
            <a:lvl1pPr algn="l">
              <a:defRPr sz="2000" b="1"/>
            </a:lvl1pPr>
          </a:lstStyle>
          <a:p>
            <a:r>
              <a:rPr lang="fr-FR" smtClean="0"/>
              <a:t>Cliquez pour modifier le style du titre</a:t>
            </a:r>
            <a:endParaRPr lang="fr-FR"/>
          </a:p>
        </p:txBody>
      </p:sp>
      <p:sp>
        <p:nvSpPr>
          <p:cNvPr id="3" name="Espace réservé du contenu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texte 3"/>
          <p:cNvSpPr>
            <a:spLocks noGrp="1"/>
          </p:cNvSpPr>
          <p:nvPr>
            <p:ph type="body" sz="half" idx="2"/>
          </p:nvPr>
        </p:nvSpPr>
        <p:spPr>
          <a:xfrm>
            <a:off x="457204" y="1435103"/>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6"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7"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D899ACBD-5BF1-4679-BF02-B09E93295B4B}" type="slidenum">
              <a:rPr lang="fr-FR"/>
              <a:pPr>
                <a:defRPr/>
              </a:pPr>
              <a:t>‹N°›</a:t>
            </a:fld>
            <a:endParaRPr lang="fr-FR"/>
          </a:p>
        </p:txBody>
      </p:sp>
    </p:spTree>
    <p:extLst>
      <p:ext uri="{BB962C8B-B14F-4D97-AF65-F5344CB8AC3E}">
        <p14:creationId xmlns:p14="http://schemas.microsoft.com/office/powerpoint/2010/main" val="908361083"/>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FR"/>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fr-FR" noProof="0" smtClean="0"/>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6"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7"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E0152BE5-2E31-47A9-8255-9615045CB588}" type="slidenum">
              <a:rPr lang="fr-FR"/>
              <a:pPr>
                <a:defRPr/>
              </a:pPr>
              <a:t>‹N°›</a:t>
            </a:fld>
            <a:endParaRPr lang="fr-FR"/>
          </a:p>
        </p:txBody>
      </p:sp>
    </p:spTree>
    <p:extLst>
      <p:ext uri="{BB962C8B-B14F-4D97-AF65-F5344CB8AC3E}">
        <p14:creationId xmlns:p14="http://schemas.microsoft.com/office/powerpoint/2010/main" val="349789836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6"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89563116-F21F-4282-9CED-1C09D28A015C}" type="slidenum">
              <a:rPr lang="fr-FR"/>
              <a:pPr>
                <a:defRPr/>
              </a:pPr>
              <a:t>‹N°›</a:t>
            </a:fld>
            <a:endParaRPr lang="fr-FR"/>
          </a:p>
        </p:txBody>
      </p:sp>
    </p:spTree>
    <p:extLst>
      <p:ext uri="{BB962C8B-B14F-4D97-AF65-F5344CB8AC3E}">
        <p14:creationId xmlns:p14="http://schemas.microsoft.com/office/powerpoint/2010/main" val="6110706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46"/>
            <a:ext cx="2057400" cy="5851525"/>
          </a:xfrm>
        </p:spPr>
        <p:txBody>
          <a:bodyPr vert="eaVert"/>
          <a:lstStyle/>
          <a:p>
            <a:r>
              <a:rPr lang="fr-FR" smtClean="0"/>
              <a:t>Cliquez pour modifier le style du titre</a:t>
            </a:r>
            <a:endParaRPr lang="fr-FR"/>
          </a:p>
        </p:txBody>
      </p:sp>
      <p:sp>
        <p:nvSpPr>
          <p:cNvPr id="3" name="Espace réservé du texte vertical 2"/>
          <p:cNvSpPr>
            <a:spLocks noGrp="1"/>
          </p:cNvSpPr>
          <p:nvPr>
            <p:ph type="body" orient="vert" idx="1"/>
          </p:nvPr>
        </p:nvSpPr>
        <p:spPr>
          <a:xfrm>
            <a:off x="457200" y="274646"/>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5"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6"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0D5548F2-CAC2-4CFA-9340-DA55C2E8983A}" type="slidenum">
              <a:rPr lang="fr-FR"/>
              <a:pPr>
                <a:defRPr/>
              </a:pPr>
              <a:t>‹N°›</a:t>
            </a:fld>
            <a:endParaRPr lang="fr-FR"/>
          </a:p>
        </p:txBody>
      </p:sp>
    </p:spTree>
    <p:extLst>
      <p:ext uri="{BB962C8B-B14F-4D97-AF65-F5344CB8AC3E}">
        <p14:creationId xmlns:p14="http://schemas.microsoft.com/office/powerpoint/2010/main" val="42137332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Only" preserve="1">
  <p:cSld name="Contenu">
    <p:spTree>
      <p:nvGrpSpPr>
        <p:cNvPr id="1" name=""/>
        <p:cNvGrpSpPr/>
        <p:nvPr/>
      </p:nvGrpSpPr>
      <p:grpSpPr>
        <a:xfrm>
          <a:off x="0" y="0"/>
          <a:ext cx="0" cy="0"/>
          <a:chOff x="0" y="0"/>
          <a:chExt cx="0" cy="0"/>
        </a:xfrm>
      </p:grpSpPr>
      <p:sp>
        <p:nvSpPr>
          <p:cNvPr id="2" name="Espace réservé du contenu 1"/>
          <p:cNvSpPr>
            <a:spLocks noGrp="1"/>
          </p:cNvSpPr>
          <p:nvPr>
            <p:ph/>
          </p:nvPr>
        </p:nvSpPr>
        <p:spPr>
          <a:xfrm>
            <a:off x="457200" y="274646"/>
            <a:ext cx="8229600" cy="585152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3"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4"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5"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064EEFB0-E31D-4A3F-A17F-AA7379DCAF6E}" type="slidenum">
              <a:rPr lang="fr-FR"/>
              <a:pPr>
                <a:defRPr/>
              </a:pPr>
              <a:t>‹N°›</a:t>
            </a:fld>
            <a:endParaRPr lang="fr-FR"/>
          </a:p>
        </p:txBody>
      </p:sp>
    </p:spTree>
    <p:extLst>
      <p:ext uri="{BB962C8B-B14F-4D97-AF65-F5344CB8AC3E}">
        <p14:creationId xmlns:p14="http://schemas.microsoft.com/office/powerpoint/2010/main" val="305247616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AndTwoObj" preserve="1">
  <p:cSld name="Titre. Contenu et 2 contenus">
    <p:spTree>
      <p:nvGrpSpPr>
        <p:cNvPr id="1" name=""/>
        <p:cNvGrpSpPr/>
        <p:nvPr/>
      </p:nvGrpSpPr>
      <p:grpSpPr>
        <a:xfrm>
          <a:off x="0" y="0"/>
          <a:ext cx="0" cy="0"/>
          <a:chOff x="0" y="0"/>
          <a:chExt cx="0" cy="0"/>
        </a:xfrm>
      </p:grpSpPr>
      <p:sp>
        <p:nvSpPr>
          <p:cNvPr id="2" name="Titre 1"/>
          <p:cNvSpPr>
            <a:spLocks noGrp="1"/>
          </p:cNvSpPr>
          <p:nvPr>
            <p:ph type="title"/>
          </p:nvPr>
        </p:nvSpPr>
        <p:spPr>
          <a:xfrm>
            <a:off x="457200" y="274638"/>
            <a:ext cx="8229600" cy="1143000"/>
          </a:xfrm>
        </p:spPr>
        <p:txBody>
          <a:bodyPr/>
          <a:lstStyle/>
          <a:p>
            <a:r>
              <a:rPr lang="fr-FR" smtClean="0"/>
              <a:t>Cliquez pour modifier le style du titre</a:t>
            </a:r>
            <a:endParaRPr lang="fr-FR"/>
          </a:p>
        </p:txBody>
      </p:sp>
      <p:sp>
        <p:nvSpPr>
          <p:cNvPr id="3" name="Espace réservé du contenu 2"/>
          <p:cNvSpPr>
            <a:spLocks noGrp="1"/>
          </p:cNvSpPr>
          <p:nvPr>
            <p:ph sz="half" idx="1"/>
          </p:nvPr>
        </p:nvSpPr>
        <p:spPr>
          <a:xfrm>
            <a:off x="457200" y="1600206"/>
            <a:ext cx="4038600" cy="4525963"/>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Espace réservé du contenu 3"/>
          <p:cNvSpPr>
            <a:spLocks noGrp="1"/>
          </p:cNvSpPr>
          <p:nvPr>
            <p:ph sz="quarter" idx="2"/>
          </p:nvPr>
        </p:nvSpPr>
        <p:spPr>
          <a:xfrm>
            <a:off x="4648200" y="1600200"/>
            <a:ext cx="4038600" cy="2185988"/>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5" name="Espace réservé du contenu 4"/>
          <p:cNvSpPr>
            <a:spLocks noGrp="1"/>
          </p:cNvSpPr>
          <p:nvPr>
            <p:ph sz="quarter" idx="3"/>
          </p:nvPr>
        </p:nvSpPr>
        <p:spPr>
          <a:xfrm>
            <a:off x="4648200" y="3938596"/>
            <a:ext cx="4038600" cy="2187575"/>
          </a:xfrm>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6" name="Rectangle 4"/>
          <p:cNvSpPr>
            <a:spLocks noGrp="1" noChangeArrowheads="1"/>
          </p:cNvSpPr>
          <p:nvPr>
            <p:ph type="dt" sz="half" idx="10"/>
          </p:nvPr>
        </p:nvSpPr>
        <p:spPr/>
        <p:txBody>
          <a:bodyPr/>
          <a:lstStyle>
            <a:lvl1pPr algn="ctr" eaLnBrk="0" fontAlgn="auto" hangingPunct="0">
              <a:spcBef>
                <a:spcPts val="0"/>
              </a:spcBef>
              <a:spcAft>
                <a:spcPts val="0"/>
              </a:spcAft>
              <a:defRPr>
                <a:cs typeface="+mn-cs"/>
              </a:defRPr>
            </a:lvl1pPr>
          </a:lstStyle>
          <a:p>
            <a:pPr>
              <a:defRPr/>
            </a:pPr>
            <a:endParaRPr lang="fr-FR"/>
          </a:p>
        </p:txBody>
      </p:sp>
      <p:sp>
        <p:nvSpPr>
          <p:cNvPr id="7" name="Rectangle 5"/>
          <p:cNvSpPr>
            <a:spLocks noGrp="1" noChangeArrowheads="1"/>
          </p:cNvSpPr>
          <p:nvPr>
            <p:ph type="ftr" sz="quarter" idx="11"/>
          </p:nvPr>
        </p:nvSpPr>
        <p:spPr/>
        <p:txBody>
          <a:bodyPr/>
          <a:lstStyle>
            <a:lvl1pPr eaLnBrk="0" fontAlgn="auto" hangingPunct="0">
              <a:spcBef>
                <a:spcPts val="0"/>
              </a:spcBef>
              <a:spcAft>
                <a:spcPts val="0"/>
              </a:spcAft>
              <a:defRPr>
                <a:cs typeface="+mn-cs"/>
              </a:defRPr>
            </a:lvl1pPr>
          </a:lstStyle>
          <a:p>
            <a:pPr>
              <a:defRPr/>
            </a:pPr>
            <a:endParaRPr lang="fr-FR"/>
          </a:p>
        </p:txBody>
      </p:sp>
      <p:sp>
        <p:nvSpPr>
          <p:cNvPr id="8" name="Rectangle 6"/>
          <p:cNvSpPr>
            <a:spLocks noGrp="1" noChangeArrowheads="1"/>
          </p:cNvSpPr>
          <p:nvPr>
            <p:ph type="sldNum" sz="quarter" idx="12"/>
          </p:nvPr>
        </p:nvSpPr>
        <p:spPr/>
        <p:txBody>
          <a:bodyPr/>
          <a:lstStyle>
            <a:lvl1pPr eaLnBrk="0" fontAlgn="auto" hangingPunct="0">
              <a:spcBef>
                <a:spcPts val="0"/>
              </a:spcBef>
              <a:spcAft>
                <a:spcPts val="0"/>
              </a:spcAft>
              <a:defRPr>
                <a:cs typeface="+mn-cs"/>
              </a:defRPr>
            </a:lvl1pPr>
          </a:lstStyle>
          <a:p>
            <a:pPr>
              <a:defRPr/>
            </a:pPr>
            <a:fld id="{86EDCF83-8A8A-4C8D-816E-62C317849022}" type="slidenum">
              <a:rPr lang="fr-FR"/>
              <a:pPr>
                <a:defRPr/>
              </a:pPr>
              <a:t>‹N°›</a:t>
            </a:fld>
            <a:endParaRPr lang="fr-FR"/>
          </a:p>
        </p:txBody>
      </p:sp>
    </p:spTree>
    <p:extLst>
      <p:ext uri="{BB962C8B-B14F-4D97-AF65-F5344CB8AC3E}">
        <p14:creationId xmlns:p14="http://schemas.microsoft.com/office/powerpoint/2010/main" val="411634350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cSld name="Vide">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3"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4" name="Rectangle 6"/>
          <p:cNvSpPr>
            <a:spLocks noGrp="1" noChangeArrowheads="1"/>
          </p:cNvSpPr>
          <p:nvPr>
            <p:ph type="sldNum" sz="quarter" idx="12"/>
          </p:nvPr>
        </p:nvSpPr>
        <p:spPr/>
        <p:txBody>
          <a:bodyPr/>
          <a:lstStyle>
            <a:lvl1pPr eaLnBrk="1" hangingPunct="1">
              <a:defRPr>
                <a:latin typeface="Comic Sans MS" pitchFamily="66" charset="0"/>
              </a:defRPr>
            </a:lvl1pPr>
          </a:lstStyle>
          <a:p>
            <a:pPr>
              <a:defRPr/>
            </a:pPr>
            <a:fld id="{86ACE1E2-1282-41DD-BD7C-5332E52E94D9}" type="slidenum">
              <a:rPr lang="fr-FR" altLang="fr-FR"/>
              <a:pPr>
                <a:defRPr/>
              </a:pPr>
              <a:t>‹N°›</a:t>
            </a:fld>
            <a:endParaRPr lang="fr-FR" altLang="fr-FR"/>
          </a:p>
        </p:txBody>
      </p:sp>
    </p:spTree>
    <p:extLst>
      <p:ext uri="{BB962C8B-B14F-4D97-AF65-F5344CB8AC3E}">
        <p14:creationId xmlns:p14="http://schemas.microsoft.com/office/powerpoint/2010/main" val="122392190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obj">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FR"/>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FR"/>
          </a:p>
        </p:txBody>
      </p:sp>
      <p:sp>
        <p:nvSpPr>
          <p:cNvPr id="4" name="Rectangle 4"/>
          <p:cNvSpPr>
            <a:spLocks noGrp="1" noChangeArrowheads="1"/>
          </p:cNvSpPr>
          <p:nvPr>
            <p:ph type="dt" sz="half" idx="10"/>
          </p:nvPr>
        </p:nvSpPr>
        <p:spPr/>
        <p:txBody>
          <a:bodyPr/>
          <a:lstStyle>
            <a:lvl1pPr algn="ctr" eaLnBrk="1" hangingPunct="1">
              <a:defRPr>
                <a:latin typeface="Comic Sans MS" pitchFamily="66" charset="0"/>
              </a:defRPr>
            </a:lvl1pPr>
          </a:lstStyle>
          <a:p>
            <a:pPr>
              <a:defRPr/>
            </a:pPr>
            <a:endParaRPr lang="fr-FR"/>
          </a:p>
        </p:txBody>
      </p:sp>
      <p:sp>
        <p:nvSpPr>
          <p:cNvPr id="5" name="Rectangle 5"/>
          <p:cNvSpPr>
            <a:spLocks noGrp="1" noChangeArrowheads="1"/>
          </p:cNvSpPr>
          <p:nvPr>
            <p:ph type="ftr" sz="quarter" idx="11"/>
          </p:nvPr>
        </p:nvSpPr>
        <p:spPr/>
        <p:txBody>
          <a:bodyPr/>
          <a:lstStyle>
            <a:lvl1pPr eaLnBrk="1" hangingPunct="1">
              <a:defRPr>
                <a:latin typeface="Comic Sans MS" pitchFamily="66" charset="0"/>
              </a:defRPr>
            </a:lvl1pPr>
          </a:lstStyle>
          <a:p>
            <a:pPr>
              <a:defRPr/>
            </a:pPr>
            <a:endParaRPr lang="fr-FR"/>
          </a:p>
        </p:txBody>
      </p:sp>
      <p:sp>
        <p:nvSpPr>
          <p:cNvPr id="6" name="Rectangle 6"/>
          <p:cNvSpPr>
            <a:spLocks noGrp="1" noChangeArrowheads="1"/>
          </p:cNvSpPr>
          <p:nvPr>
            <p:ph type="sldNum" sz="quarter" idx="12"/>
          </p:nvPr>
        </p:nvSpPr>
        <p:spPr/>
        <p:txBody>
          <a:bodyPr/>
          <a:lstStyle>
            <a:lvl1pPr eaLnBrk="1" hangingPunct="1">
              <a:defRPr>
                <a:latin typeface="Comic Sans MS" pitchFamily="66" charset="0"/>
              </a:defRPr>
            </a:lvl1pPr>
          </a:lstStyle>
          <a:p>
            <a:pPr>
              <a:defRPr/>
            </a:pPr>
            <a:fld id="{07311172-BC51-4DF6-9C94-6F878E1A889C}" type="slidenum">
              <a:rPr lang="fr-FR" altLang="fr-FR"/>
              <a:pPr>
                <a:defRPr/>
              </a:pPr>
              <a:t>‹N°›</a:t>
            </a:fld>
            <a:endParaRPr lang="fr-FR" altLang="fr-FR"/>
          </a:p>
        </p:txBody>
      </p:sp>
    </p:spTree>
    <p:extLst>
      <p:ext uri="{BB962C8B-B14F-4D97-AF65-F5344CB8AC3E}">
        <p14:creationId xmlns:p14="http://schemas.microsoft.com/office/powerpoint/2010/main" val="2616556710"/>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1.xml"/><Relationship Id="rId13" Type="http://schemas.openxmlformats.org/officeDocument/2006/relationships/slideLayout" Target="../slideLayouts/slideLayout16.xml"/><Relationship Id="rId3" Type="http://schemas.openxmlformats.org/officeDocument/2006/relationships/slideLayout" Target="../slideLayouts/slideLayout6.xml"/><Relationship Id="rId7" Type="http://schemas.openxmlformats.org/officeDocument/2006/relationships/slideLayout" Target="../slideLayouts/slideLayout10.xml"/><Relationship Id="rId12" Type="http://schemas.openxmlformats.org/officeDocument/2006/relationships/slideLayout" Target="../slideLayouts/slideLayout15.xml"/><Relationship Id="rId2" Type="http://schemas.openxmlformats.org/officeDocument/2006/relationships/slideLayout" Target="../slideLayouts/slideLayout5.xml"/><Relationship Id="rId1" Type="http://schemas.openxmlformats.org/officeDocument/2006/relationships/slideLayout" Target="../slideLayouts/slideLayout4.xml"/><Relationship Id="rId6" Type="http://schemas.openxmlformats.org/officeDocument/2006/relationships/slideLayout" Target="../slideLayouts/slideLayout9.xml"/><Relationship Id="rId11" Type="http://schemas.openxmlformats.org/officeDocument/2006/relationships/slideLayout" Target="../slideLayouts/slideLayout14.xml"/><Relationship Id="rId5" Type="http://schemas.openxmlformats.org/officeDocument/2006/relationships/slideLayout" Target="../slideLayouts/slideLayout8.xml"/><Relationship Id="rId10" Type="http://schemas.openxmlformats.org/officeDocument/2006/relationships/slideLayout" Target="../slideLayouts/slideLayout13.xml"/><Relationship Id="rId4" Type="http://schemas.openxmlformats.org/officeDocument/2006/relationships/slideLayout" Target="../slideLayouts/slideLayout7.xml"/><Relationship Id="rId9" Type="http://schemas.openxmlformats.org/officeDocument/2006/relationships/slideLayout" Target="../slideLayouts/slideLayout12.xml"/><Relationship Id="rId1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4.xml"/><Relationship Id="rId13" Type="http://schemas.openxmlformats.org/officeDocument/2006/relationships/slideLayout" Target="../slideLayouts/slideLayout29.xml"/><Relationship Id="rId3" Type="http://schemas.openxmlformats.org/officeDocument/2006/relationships/slideLayout" Target="../slideLayouts/slideLayout19.xml"/><Relationship Id="rId7" Type="http://schemas.openxmlformats.org/officeDocument/2006/relationships/slideLayout" Target="../slideLayouts/slideLayout23.xml"/><Relationship Id="rId12" Type="http://schemas.openxmlformats.org/officeDocument/2006/relationships/slideLayout" Target="../slideLayouts/slideLayout28.xml"/><Relationship Id="rId2" Type="http://schemas.openxmlformats.org/officeDocument/2006/relationships/slideLayout" Target="../slideLayouts/slideLayout18.xml"/><Relationship Id="rId1" Type="http://schemas.openxmlformats.org/officeDocument/2006/relationships/slideLayout" Target="../slideLayouts/slideLayout17.xml"/><Relationship Id="rId6" Type="http://schemas.openxmlformats.org/officeDocument/2006/relationships/slideLayout" Target="../slideLayouts/slideLayout22.xml"/><Relationship Id="rId11" Type="http://schemas.openxmlformats.org/officeDocument/2006/relationships/slideLayout" Target="../slideLayouts/slideLayout27.xml"/><Relationship Id="rId5" Type="http://schemas.openxmlformats.org/officeDocument/2006/relationships/slideLayout" Target="../slideLayouts/slideLayout21.xml"/><Relationship Id="rId10" Type="http://schemas.openxmlformats.org/officeDocument/2006/relationships/slideLayout" Target="../slideLayouts/slideLayout26.xml"/><Relationship Id="rId4" Type="http://schemas.openxmlformats.org/officeDocument/2006/relationships/slideLayout" Target="../slideLayouts/slideLayout20.xml"/><Relationship Id="rId9" Type="http://schemas.openxmlformats.org/officeDocument/2006/relationships/slideLayout" Target="../slideLayouts/slideLayout25.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5" Type="http://schemas.openxmlformats.org/officeDocument/2006/relationships/theme" Target="../theme/theme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slideLayout" Target="../slideLayouts/slideLayout56.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5" Type="http://schemas.openxmlformats.org/officeDocument/2006/relationships/theme" Target="../theme/theme5.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5.xml"/><Relationship Id="rId13" Type="http://schemas.openxmlformats.org/officeDocument/2006/relationships/slideLayout" Target="../slideLayouts/slideLayout70.xml"/><Relationship Id="rId3" Type="http://schemas.openxmlformats.org/officeDocument/2006/relationships/slideLayout" Target="../slideLayouts/slideLayout60.xml"/><Relationship Id="rId7" Type="http://schemas.openxmlformats.org/officeDocument/2006/relationships/slideLayout" Target="../slideLayouts/slideLayout64.xml"/><Relationship Id="rId12" Type="http://schemas.openxmlformats.org/officeDocument/2006/relationships/slideLayout" Target="../slideLayouts/slideLayout69.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slideLayout" Target="../slideLayouts/slideLayout68.xml"/><Relationship Id="rId5" Type="http://schemas.openxmlformats.org/officeDocument/2006/relationships/slideLayout" Target="../slideLayouts/slideLayout62.xml"/><Relationship Id="rId15" Type="http://schemas.openxmlformats.org/officeDocument/2006/relationships/theme" Target="../theme/theme6.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 Id="rId14" Type="http://schemas.openxmlformats.org/officeDocument/2006/relationships/slideLayout" Target="../slideLayouts/slideLayout7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9.xml"/><Relationship Id="rId13" Type="http://schemas.openxmlformats.org/officeDocument/2006/relationships/slideLayout" Target="../slideLayouts/slideLayout84.xml"/><Relationship Id="rId3" Type="http://schemas.openxmlformats.org/officeDocument/2006/relationships/slideLayout" Target="../slideLayouts/slideLayout74.xml"/><Relationship Id="rId7" Type="http://schemas.openxmlformats.org/officeDocument/2006/relationships/slideLayout" Target="../slideLayouts/slideLayout78.xml"/><Relationship Id="rId12" Type="http://schemas.openxmlformats.org/officeDocument/2006/relationships/slideLayout" Target="../slideLayouts/slideLayout83.xml"/><Relationship Id="rId2" Type="http://schemas.openxmlformats.org/officeDocument/2006/relationships/slideLayout" Target="../slideLayouts/slideLayout73.xml"/><Relationship Id="rId1" Type="http://schemas.openxmlformats.org/officeDocument/2006/relationships/slideLayout" Target="../slideLayouts/slideLayout72.xml"/><Relationship Id="rId6" Type="http://schemas.openxmlformats.org/officeDocument/2006/relationships/slideLayout" Target="../slideLayouts/slideLayout77.xml"/><Relationship Id="rId11" Type="http://schemas.openxmlformats.org/officeDocument/2006/relationships/slideLayout" Target="../slideLayouts/slideLayout82.xml"/><Relationship Id="rId5" Type="http://schemas.openxmlformats.org/officeDocument/2006/relationships/slideLayout" Target="../slideLayouts/slideLayout76.xml"/><Relationship Id="rId10" Type="http://schemas.openxmlformats.org/officeDocument/2006/relationships/slideLayout" Target="../slideLayouts/slideLayout81.xml"/><Relationship Id="rId4" Type="http://schemas.openxmlformats.org/officeDocument/2006/relationships/slideLayout" Target="../slideLayouts/slideLayout75.xml"/><Relationship Id="rId9" Type="http://schemas.openxmlformats.org/officeDocument/2006/relationships/slideLayout" Target="../slideLayouts/slideLayout80.xml"/><Relationship Id="rId14" Type="http://schemas.openxmlformats.org/officeDocument/2006/relationships/theme" Target="../theme/theme7.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2.xml"/><Relationship Id="rId13" Type="http://schemas.openxmlformats.org/officeDocument/2006/relationships/slideLayout" Target="../slideLayouts/slideLayout97.xml"/><Relationship Id="rId3" Type="http://schemas.openxmlformats.org/officeDocument/2006/relationships/slideLayout" Target="../slideLayouts/slideLayout87.xml"/><Relationship Id="rId7" Type="http://schemas.openxmlformats.org/officeDocument/2006/relationships/slideLayout" Target="../slideLayouts/slideLayout91.xml"/><Relationship Id="rId12" Type="http://schemas.openxmlformats.org/officeDocument/2006/relationships/slideLayout" Target="../slideLayouts/slideLayout96.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slideLayout" Target="../slideLayouts/slideLayout90.xml"/><Relationship Id="rId11" Type="http://schemas.openxmlformats.org/officeDocument/2006/relationships/slideLayout" Target="../slideLayouts/slideLayout95.xml"/><Relationship Id="rId5" Type="http://schemas.openxmlformats.org/officeDocument/2006/relationships/slideLayout" Target="../slideLayouts/slideLayout89.xml"/><Relationship Id="rId10" Type="http://schemas.openxmlformats.org/officeDocument/2006/relationships/slideLayout" Target="../slideLayouts/slideLayout94.xml"/><Relationship Id="rId4" Type="http://schemas.openxmlformats.org/officeDocument/2006/relationships/slideLayout" Target="../slideLayouts/slideLayout88.xml"/><Relationship Id="rId9" Type="http://schemas.openxmlformats.org/officeDocument/2006/relationships/slideLayout" Target="../slideLayouts/slideLayout93.xml"/><Relationship Id="rId14" Type="http://schemas.openxmlformats.org/officeDocument/2006/relationships/theme" Target="../theme/theme8.xml"/></Relationships>
</file>

<file path=ppt/slideMasters/_rels/slideMaster9.xml.rels><?xml version="1.0" encoding="UTF-8" standalone="yes"?>
<Relationships xmlns="http://schemas.openxmlformats.org/package/2006/relationships"><Relationship Id="rId3" Type="http://schemas.openxmlformats.org/officeDocument/2006/relationships/theme" Target="../theme/theme9.xml"/><Relationship Id="rId2" Type="http://schemas.openxmlformats.org/officeDocument/2006/relationships/slideLayout" Target="../slideLayouts/slideLayout99.xml"/><Relationship Id="rId1" Type="http://schemas.openxmlformats.org/officeDocument/2006/relationships/slideLayout" Target="../slideLayouts/slideLayout9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Espace réservé du titre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Modifiez le style du titre</a:t>
            </a:r>
          </a:p>
        </p:txBody>
      </p:sp>
      <p:sp>
        <p:nvSpPr>
          <p:cNvPr id="1027" name="Espace réservé du texte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Modifiez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Tree>
  </p:cSld>
  <p:clrMap bg1="lt1" tx1="dk1" bg2="lt2" tx2="dk2" accent1="accent1" accent2="accent2" accent3="accent3" accent4="accent4" accent5="accent5" accent6="accent6" hlink="hlink" folHlink="folHlink"/>
  <p:sldLayoutIdLst>
    <p:sldLayoutId id="2147492675" r:id="rId1"/>
    <p:sldLayoutId id="2147492676" r:id="rId2"/>
    <p:sldLayoutId id="2147492677" r:id="rId3"/>
  </p:sldLayoutIdLst>
  <p:timing>
    <p:tnLst>
      <p:par>
        <p:cTn id="1" dur="indefinite" restart="never" nodeType="tmRoot"/>
      </p:par>
    </p:tnLst>
  </p:timing>
  <p:hf sldNum="0" hdr="0" dt="0"/>
  <p:txStyles>
    <p:titleStyle>
      <a:lvl1pPr algn="ctr" rtl="0" eaLnBrk="0" fontAlgn="base" hangingPunct="0">
        <a:spcBef>
          <a:spcPct val="0"/>
        </a:spcBef>
        <a:spcAft>
          <a:spcPct val="0"/>
        </a:spcAft>
        <a:defRPr sz="3200" kern="1200">
          <a:solidFill>
            <a:schemeClr val="tx1"/>
          </a:solidFill>
          <a:latin typeface="Arial" pitchFamily="34" charset="0"/>
          <a:ea typeface="+mj-ea"/>
          <a:cs typeface="Arial" pitchFamily="34" charset="0"/>
        </a:defRPr>
      </a:lvl1pPr>
      <a:lvl2pPr algn="ctr" rtl="0" eaLnBrk="0" fontAlgn="base" hangingPunct="0">
        <a:spcBef>
          <a:spcPct val="0"/>
        </a:spcBef>
        <a:spcAft>
          <a:spcPct val="0"/>
        </a:spcAft>
        <a:defRPr sz="3200">
          <a:solidFill>
            <a:schemeClr val="tx1"/>
          </a:solidFill>
          <a:latin typeface="Arial" charset="0"/>
          <a:cs typeface="Arial" charset="0"/>
        </a:defRPr>
      </a:lvl2pPr>
      <a:lvl3pPr algn="ctr" rtl="0" eaLnBrk="0" fontAlgn="base" hangingPunct="0">
        <a:spcBef>
          <a:spcPct val="0"/>
        </a:spcBef>
        <a:spcAft>
          <a:spcPct val="0"/>
        </a:spcAft>
        <a:defRPr sz="3200">
          <a:solidFill>
            <a:schemeClr val="tx1"/>
          </a:solidFill>
          <a:latin typeface="Arial" charset="0"/>
          <a:cs typeface="Arial" charset="0"/>
        </a:defRPr>
      </a:lvl3pPr>
      <a:lvl4pPr algn="ctr" rtl="0" eaLnBrk="0" fontAlgn="base" hangingPunct="0">
        <a:spcBef>
          <a:spcPct val="0"/>
        </a:spcBef>
        <a:spcAft>
          <a:spcPct val="0"/>
        </a:spcAft>
        <a:defRPr sz="3200">
          <a:solidFill>
            <a:schemeClr val="tx1"/>
          </a:solidFill>
          <a:latin typeface="Arial" charset="0"/>
          <a:cs typeface="Arial" charset="0"/>
        </a:defRPr>
      </a:lvl4pPr>
      <a:lvl5pPr algn="ctr" rtl="0" eaLnBrk="0" fontAlgn="base" hangingPunct="0">
        <a:spcBef>
          <a:spcPct val="0"/>
        </a:spcBef>
        <a:spcAft>
          <a:spcPct val="0"/>
        </a:spcAft>
        <a:defRPr sz="3200">
          <a:solidFill>
            <a:schemeClr val="tx1"/>
          </a:solidFill>
          <a:latin typeface="Arial" charset="0"/>
          <a:cs typeface="Arial" charset="0"/>
        </a:defRPr>
      </a:lvl5pPr>
      <a:lvl6pPr marL="457200" algn="ctr" rtl="0" fontAlgn="base">
        <a:spcBef>
          <a:spcPct val="0"/>
        </a:spcBef>
        <a:spcAft>
          <a:spcPct val="0"/>
        </a:spcAft>
        <a:defRPr sz="3200">
          <a:solidFill>
            <a:schemeClr val="tx1"/>
          </a:solidFill>
          <a:latin typeface="Arial" charset="0"/>
          <a:cs typeface="Arial" charset="0"/>
        </a:defRPr>
      </a:lvl6pPr>
      <a:lvl7pPr marL="914400" algn="ctr" rtl="0" fontAlgn="base">
        <a:spcBef>
          <a:spcPct val="0"/>
        </a:spcBef>
        <a:spcAft>
          <a:spcPct val="0"/>
        </a:spcAft>
        <a:defRPr sz="3200">
          <a:solidFill>
            <a:schemeClr val="tx1"/>
          </a:solidFill>
          <a:latin typeface="Arial" charset="0"/>
          <a:cs typeface="Arial" charset="0"/>
        </a:defRPr>
      </a:lvl7pPr>
      <a:lvl8pPr marL="1371600" algn="ctr" rtl="0" fontAlgn="base">
        <a:spcBef>
          <a:spcPct val="0"/>
        </a:spcBef>
        <a:spcAft>
          <a:spcPct val="0"/>
        </a:spcAft>
        <a:defRPr sz="3200">
          <a:solidFill>
            <a:schemeClr val="tx1"/>
          </a:solidFill>
          <a:latin typeface="Arial" charset="0"/>
          <a:cs typeface="Arial" charset="0"/>
        </a:defRPr>
      </a:lvl8pPr>
      <a:lvl9pPr marL="1828800" algn="ctr" rtl="0" fontAlgn="base">
        <a:spcBef>
          <a:spcPct val="0"/>
        </a:spcBef>
        <a:spcAft>
          <a:spcPct val="0"/>
        </a:spcAft>
        <a:defRPr sz="3200">
          <a:solidFill>
            <a:schemeClr val="tx1"/>
          </a:solidFill>
          <a:latin typeface="Arial" charset="0"/>
          <a:cs typeface="Arial"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Cliquez pour modifier le style du titre</a:t>
            </a:r>
          </a:p>
        </p:txBody>
      </p:sp>
      <p:sp>
        <p:nvSpPr>
          <p:cNvPr id="205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Cliquez pour modifier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mn-lt"/>
                <a:cs typeface="Arial" charset="0"/>
              </a:defRPr>
            </a:lvl1pPr>
          </a:lstStyle>
          <a:p>
            <a:pPr>
              <a:defRPr/>
            </a:pPr>
            <a:endParaRPr lang="fr-F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cs typeface="Arial" charset="0"/>
              </a:defRPr>
            </a:lvl1pPr>
          </a:lstStyle>
          <a:p>
            <a:pPr>
              <a:defRPr/>
            </a:pPr>
            <a:endParaRPr lang="fr-F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1816D6F7-9EB3-4524-9376-50332C9B2EE1}" type="slidenum">
              <a:rPr lang="fr-FR" altLang="fr-FR"/>
              <a:pPr>
                <a:defRPr/>
              </a:pPr>
              <a:t>‹N°›</a:t>
            </a:fld>
            <a:endParaRPr lang="fr-FR" altLang="fr-FR"/>
          </a:p>
        </p:txBody>
      </p:sp>
    </p:spTree>
  </p:cSld>
  <p:clrMap bg1="lt1" tx1="dk1" bg2="lt2" tx2="dk2" accent1="accent1" accent2="accent2" accent3="accent3" accent4="accent4" accent5="accent5" accent6="accent6" hlink="hlink" folHlink="folHlink"/>
  <p:sldLayoutIdLst>
    <p:sldLayoutId id="2147492678" r:id="rId1"/>
    <p:sldLayoutId id="2147492679" r:id="rId2"/>
    <p:sldLayoutId id="2147492680" r:id="rId3"/>
    <p:sldLayoutId id="2147492681" r:id="rId4"/>
    <p:sldLayoutId id="2147492682" r:id="rId5"/>
    <p:sldLayoutId id="2147492683" r:id="rId6"/>
    <p:sldLayoutId id="2147492684" r:id="rId7"/>
    <p:sldLayoutId id="2147492685" r:id="rId8"/>
    <p:sldLayoutId id="2147492686" r:id="rId9"/>
    <p:sldLayoutId id="2147492687" r:id="rId10"/>
    <p:sldLayoutId id="2147492688" r:id="rId11"/>
    <p:sldLayoutId id="2147492689" r:id="rId12"/>
    <p:sldLayoutId id="2147492690"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Cliquez pour modifier le style du titre du masque</a:t>
            </a:r>
          </a:p>
        </p:txBody>
      </p:sp>
      <p:sp>
        <p:nvSpPr>
          <p:cNvPr id="30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Cliquez pour modifier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solidFill>
                  <a:srgbClr val="000000"/>
                </a:solidFill>
                <a:latin typeface="Times New Roman" pitchFamily="18" charset="0"/>
                <a:cs typeface="Arial" charset="0"/>
              </a:defRPr>
            </a:lvl1pPr>
          </a:lstStyle>
          <a:p>
            <a:pPr>
              <a:defRPr/>
            </a:pPr>
            <a:endParaRPr lang="fr-F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latin typeface="Times New Roman" pitchFamily="18" charset="0"/>
                <a:cs typeface="Arial" charset="0"/>
              </a:defRPr>
            </a:lvl1pPr>
          </a:lstStyle>
          <a:p>
            <a:pPr>
              <a:defRPr/>
            </a:pPr>
            <a:endParaRPr lang="fr-F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pPr>
              <a:defRPr/>
            </a:pPr>
            <a:fld id="{EBD81C2A-401B-4DC1-8AE4-C4A462E4F626}" type="slidenum">
              <a:rPr lang="fr-FR" altLang="fr-FR"/>
              <a:pPr>
                <a:defRPr/>
              </a:pPr>
              <a:t>‹N°›</a:t>
            </a:fld>
            <a:endParaRPr lang="fr-FR" altLang="fr-FR"/>
          </a:p>
        </p:txBody>
      </p:sp>
    </p:spTree>
  </p:cSld>
  <p:clrMap bg1="lt1" tx1="dk1" bg2="lt2" tx2="dk2" accent1="accent1" accent2="accent2" accent3="accent3" accent4="accent4" accent5="accent5" accent6="accent6" hlink="hlink" folHlink="folHlink"/>
  <p:sldLayoutIdLst>
    <p:sldLayoutId id="2147492691" r:id="rId1"/>
    <p:sldLayoutId id="2147492692" r:id="rId2"/>
    <p:sldLayoutId id="2147492693" r:id="rId3"/>
    <p:sldLayoutId id="2147492694" r:id="rId4"/>
    <p:sldLayoutId id="2147492695" r:id="rId5"/>
    <p:sldLayoutId id="2147492696" r:id="rId6"/>
    <p:sldLayoutId id="2147492697" r:id="rId7"/>
    <p:sldLayoutId id="2147492698" r:id="rId8"/>
    <p:sldLayoutId id="2147492699" r:id="rId9"/>
    <p:sldLayoutId id="2147492700" r:id="rId10"/>
    <p:sldLayoutId id="2147492701" r:id="rId11"/>
    <p:sldLayoutId id="2147492702" r:id="rId12"/>
    <p:sldLayoutId id="2147492703"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omic Sans MS" pitchFamily="66" charset="0"/>
        </a:defRPr>
      </a:lvl2pPr>
      <a:lvl3pPr algn="ctr" rtl="0" eaLnBrk="0" fontAlgn="base" hangingPunct="0">
        <a:spcBef>
          <a:spcPct val="0"/>
        </a:spcBef>
        <a:spcAft>
          <a:spcPct val="0"/>
        </a:spcAft>
        <a:defRPr sz="4400">
          <a:solidFill>
            <a:schemeClr val="tx2"/>
          </a:solidFill>
          <a:latin typeface="Comic Sans MS" pitchFamily="66" charset="0"/>
        </a:defRPr>
      </a:lvl3pPr>
      <a:lvl4pPr algn="ctr" rtl="0" eaLnBrk="0" fontAlgn="base" hangingPunct="0">
        <a:spcBef>
          <a:spcPct val="0"/>
        </a:spcBef>
        <a:spcAft>
          <a:spcPct val="0"/>
        </a:spcAft>
        <a:defRPr sz="4400">
          <a:solidFill>
            <a:schemeClr val="tx2"/>
          </a:solidFill>
          <a:latin typeface="Comic Sans MS" pitchFamily="66" charset="0"/>
        </a:defRPr>
      </a:lvl4pPr>
      <a:lvl5pPr algn="ctr" rtl="0" eaLnBrk="0" fontAlgn="base" hangingPunct="0">
        <a:spcBef>
          <a:spcPct val="0"/>
        </a:spcBef>
        <a:spcAft>
          <a:spcPct val="0"/>
        </a:spcAft>
        <a:defRPr sz="4400">
          <a:solidFill>
            <a:schemeClr val="tx2"/>
          </a:solidFill>
          <a:latin typeface="Comic Sans MS" pitchFamily="66"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Cliquez pour modifier le style du titre</a:t>
            </a:r>
          </a:p>
        </p:txBody>
      </p:sp>
      <p:sp>
        <p:nvSpPr>
          <p:cNvPr id="614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Cliquez pour modifier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cs typeface="Arial" charset="0"/>
              </a:defRPr>
            </a:lvl1pPr>
          </a:lstStyle>
          <a:p>
            <a:pPr>
              <a:defRPr/>
            </a:pPr>
            <a:endParaRPr lang="fr-F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cs typeface="Arial" charset="0"/>
              </a:defRPr>
            </a:lvl1pPr>
          </a:lstStyle>
          <a:p>
            <a:pPr>
              <a:defRPr/>
            </a:pPr>
            <a:endParaRPr lang="fr-F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E95FCBC3-9CEE-4CE7-A751-6E0B143812BF}" type="slidenum">
              <a:rPr lang="fr-FR" altLang="fr-FR"/>
              <a:pPr>
                <a:defRPr/>
              </a:pPr>
              <a:t>‹N°›</a:t>
            </a:fld>
            <a:endParaRPr lang="fr-FR" altLang="fr-FR"/>
          </a:p>
        </p:txBody>
      </p:sp>
    </p:spTree>
  </p:cSld>
  <p:clrMap bg1="lt1" tx1="dk1" bg2="lt2" tx2="dk2" accent1="accent1" accent2="accent2" accent3="accent3" accent4="accent4" accent5="accent5" accent6="accent6" hlink="hlink" folHlink="folHlink"/>
  <p:sldLayoutIdLst>
    <p:sldLayoutId id="2147492662" r:id="rId1"/>
    <p:sldLayoutId id="2147492663" r:id="rId2"/>
    <p:sldLayoutId id="2147492664" r:id="rId3"/>
    <p:sldLayoutId id="2147492665" r:id="rId4"/>
    <p:sldLayoutId id="2147492666" r:id="rId5"/>
    <p:sldLayoutId id="2147492667" r:id="rId6"/>
    <p:sldLayoutId id="2147492668" r:id="rId7"/>
    <p:sldLayoutId id="2147492669" r:id="rId8"/>
    <p:sldLayoutId id="2147492670" r:id="rId9"/>
    <p:sldLayoutId id="2147492671" r:id="rId10"/>
    <p:sldLayoutId id="2147492672" r:id="rId11"/>
    <p:sldLayoutId id="2147492673" r:id="rId12"/>
    <p:sldLayoutId id="2147492674" r:id="rId13"/>
    <p:sldLayoutId id="2147492717"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000047"/>
            </a:gs>
            <a:gs pos="100000">
              <a:srgbClr val="000099"/>
            </a:gs>
          </a:gsLst>
          <a:lin ang="5400000" scaled="1"/>
        </a:gradFill>
        <a:effectLst/>
      </p:bgPr>
    </p:bg>
    <p:spTree>
      <p:nvGrpSpPr>
        <p:cNvPr id="1" name=""/>
        <p:cNvGrpSpPr/>
        <p:nvPr/>
      </p:nvGrpSpPr>
      <p:grpSpPr>
        <a:xfrm>
          <a:off x="0" y="0"/>
          <a:ext cx="0" cy="0"/>
          <a:chOff x="0" y="0"/>
          <a:chExt cx="0" cy="0"/>
        </a:xfrm>
      </p:grpSpPr>
      <p:sp>
        <p:nvSpPr>
          <p:cNvPr id="717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Cliquez pour modifier le style du titre du masque</a:t>
            </a:r>
          </a:p>
        </p:txBody>
      </p:sp>
      <p:sp>
        <p:nvSpPr>
          <p:cNvPr id="717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Cliquez pour modifier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solidFill>
                  <a:srgbClr val="000000"/>
                </a:solidFill>
                <a:latin typeface="Times New Roman" pitchFamily="18" charset="0"/>
                <a:cs typeface="+mn-cs"/>
              </a:defRPr>
            </a:lvl1pPr>
          </a:lstStyle>
          <a:p>
            <a:pPr>
              <a:defRPr/>
            </a:pPr>
            <a:endParaRPr lang="fr-F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latin typeface="Times New Roman" pitchFamily="18" charset="0"/>
                <a:cs typeface="+mn-cs"/>
              </a:defRPr>
            </a:lvl1pPr>
          </a:lstStyle>
          <a:p>
            <a:pPr>
              <a:defRPr/>
            </a:pPr>
            <a:endParaRPr lang="fr-F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defRPr>
            </a:lvl1pPr>
          </a:lstStyle>
          <a:p>
            <a:pPr>
              <a:defRPr/>
            </a:pPr>
            <a:fld id="{722EC3A3-DFCC-4B5C-AE41-601805FECBBC}" type="slidenum">
              <a:rPr lang="fr-FR" altLang="fr-FR"/>
              <a:pPr>
                <a:defRPr/>
              </a:pPr>
              <a:t>‹N°›</a:t>
            </a:fld>
            <a:endParaRPr lang="fr-FR" altLang="fr-FR"/>
          </a:p>
        </p:txBody>
      </p:sp>
    </p:spTree>
  </p:cSld>
  <p:clrMap bg1="lt1" tx1="dk1" bg2="lt2" tx2="dk2" accent1="accent1" accent2="accent2" accent3="accent3" accent4="accent4" accent5="accent5" accent6="accent6" hlink="hlink" folHlink="folHlink"/>
  <p:sldLayoutIdLst>
    <p:sldLayoutId id="2147492718" r:id="rId1"/>
    <p:sldLayoutId id="2147492719" r:id="rId2"/>
    <p:sldLayoutId id="2147492720" r:id="rId3"/>
    <p:sldLayoutId id="2147492721" r:id="rId4"/>
    <p:sldLayoutId id="2147492722" r:id="rId5"/>
    <p:sldLayoutId id="2147492723" r:id="rId6"/>
    <p:sldLayoutId id="2147492724" r:id="rId7"/>
    <p:sldLayoutId id="2147492725" r:id="rId8"/>
    <p:sldLayoutId id="2147492726" r:id="rId9"/>
    <p:sldLayoutId id="2147492727" r:id="rId10"/>
    <p:sldLayoutId id="2147492728" r:id="rId11"/>
    <p:sldLayoutId id="2147492729" r:id="rId12"/>
    <p:sldLayoutId id="2147492730" r:id="rId13"/>
    <p:sldLayoutId id="2147492731"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Cliquez pour modifier le style du titre</a:t>
            </a:r>
          </a:p>
        </p:txBody>
      </p:sp>
      <p:sp>
        <p:nvSpPr>
          <p:cNvPr id="921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Cliquez pour modifier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cs typeface="Arial" charset="0"/>
              </a:defRPr>
            </a:lvl1pPr>
          </a:lstStyle>
          <a:p>
            <a:pPr>
              <a:defRPr/>
            </a:pPr>
            <a:endParaRPr lang="fr-F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cs typeface="Arial" charset="0"/>
              </a:defRPr>
            </a:lvl1pPr>
          </a:lstStyle>
          <a:p>
            <a:pPr>
              <a:defRPr/>
            </a:pPr>
            <a:endParaRPr lang="fr-F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B02934E9-06F2-4AB3-91A2-4A1B35B09AD8}" type="slidenum">
              <a:rPr lang="fr-FR" altLang="fr-FR"/>
              <a:pPr>
                <a:defRPr/>
              </a:pPr>
              <a:t>‹N°›</a:t>
            </a:fld>
            <a:endParaRPr lang="fr-FR" altLang="fr-FR"/>
          </a:p>
        </p:txBody>
      </p:sp>
    </p:spTree>
  </p:cSld>
  <p:clrMap bg1="lt1" tx1="dk1" bg2="lt2" tx2="dk2" accent1="accent1" accent2="accent2" accent3="accent3" accent4="accent4" accent5="accent5" accent6="accent6" hlink="hlink" folHlink="folHlink"/>
  <p:sldLayoutIdLst>
    <p:sldLayoutId id="2147492746" r:id="rId1"/>
    <p:sldLayoutId id="2147492747" r:id="rId2"/>
    <p:sldLayoutId id="2147492748" r:id="rId3"/>
    <p:sldLayoutId id="2147492749" r:id="rId4"/>
    <p:sldLayoutId id="2147492750" r:id="rId5"/>
    <p:sldLayoutId id="2147492751" r:id="rId6"/>
    <p:sldLayoutId id="2147492752" r:id="rId7"/>
    <p:sldLayoutId id="2147492753" r:id="rId8"/>
    <p:sldLayoutId id="2147492754" r:id="rId9"/>
    <p:sldLayoutId id="2147492755" r:id="rId10"/>
    <p:sldLayoutId id="2147492756" r:id="rId11"/>
    <p:sldLayoutId id="2147492757" r:id="rId12"/>
    <p:sldLayoutId id="2147492758" r:id="rId13"/>
    <p:sldLayoutId id="2147492759" r:id="rId14"/>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Cliquez pour modifier le style du titre</a:t>
            </a:r>
          </a:p>
        </p:txBody>
      </p:sp>
      <p:sp>
        <p:nvSpPr>
          <p:cNvPr id="10243"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Cliquez pour modifier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mn-lt"/>
                <a:cs typeface="Arial" charset="0"/>
              </a:defRPr>
            </a:lvl1pPr>
          </a:lstStyle>
          <a:p>
            <a:pPr>
              <a:defRPr/>
            </a:pPr>
            <a:endParaRPr lang="fr-F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cs typeface="Arial" charset="0"/>
              </a:defRPr>
            </a:lvl1pPr>
          </a:lstStyle>
          <a:p>
            <a:pPr>
              <a:defRPr/>
            </a:pPr>
            <a:endParaRPr lang="fr-F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defRPr>
            </a:lvl1pPr>
          </a:lstStyle>
          <a:p>
            <a:pPr>
              <a:defRPr/>
            </a:pPr>
            <a:fld id="{B353980B-884F-4F66-A43F-4613C137A5EE}" type="slidenum">
              <a:rPr lang="fr-FR" altLang="fr-FR"/>
              <a:pPr>
                <a:defRPr/>
              </a:pPr>
              <a:t>‹N°›</a:t>
            </a:fld>
            <a:endParaRPr lang="fr-FR" altLang="fr-FR"/>
          </a:p>
        </p:txBody>
      </p:sp>
    </p:spTree>
  </p:cSld>
  <p:clrMap bg1="lt1" tx1="dk1" bg2="lt2" tx2="dk2" accent1="accent1" accent2="accent2" accent3="accent3" accent4="accent4" accent5="accent5" accent6="accent6" hlink="hlink" folHlink="folHlink"/>
  <p:sldLayoutIdLst>
    <p:sldLayoutId id="2147492760" r:id="rId1"/>
    <p:sldLayoutId id="2147492761" r:id="rId2"/>
    <p:sldLayoutId id="2147492762" r:id="rId3"/>
    <p:sldLayoutId id="2147492763" r:id="rId4"/>
    <p:sldLayoutId id="2147492764" r:id="rId5"/>
    <p:sldLayoutId id="2147492765" r:id="rId6"/>
    <p:sldLayoutId id="2147492766" r:id="rId7"/>
    <p:sldLayoutId id="2147492767" r:id="rId8"/>
    <p:sldLayoutId id="2147492768" r:id="rId9"/>
    <p:sldLayoutId id="2147492769" r:id="rId10"/>
    <p:sldLayoutId id="2147492770" r:id="rId11"/>
    <p:sldLayoutId id="2147492771" r:id="rId12"/>
    <p:sldLayoutId id="2147492772"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Cliquez pour modifier le style du titre</a:t>
            </a:r>
          </a:p>
        </p:txBody>
      </p:sp>
      <p:sp>
        <p:nvSpPr>
          <p:cNvPr id="112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Cliquez pour modifier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mn-lt"/>
                <a:cs typeface="Arial" charset="0"/>
              </a:defRPr>
            </a:lvl1pPr>
          </a:lstStyle>
          <a:p>
            <a:pPr>
              <a:defRPr/>
            </a:pPr>
            <a:endParaRPr lang="fr-F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mn-lt"/>
                <a:cs typeface="Arial" charset="0"/>
              </a:defRPr>
            </a:lvl1pPr>
          </a:lstStyle>
          <a:p>
            <a:pPr>
              <a:defRPr/>
            </a:pPr>
            <a:endParaRPr lang="fr-F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mn-lt"/>
                <a:cs typeface="Arial" charset="0"/>
              </a:defRPr>
            </a:lvl1pPr>
          </a:lstStyle>
          <a:p>
            <a:pPr>
              <a:defRPr/>
            </a:pPr>
            <a:fld id="{ECBD6DE7-E493-4570-A64B-08DB0079BF4C}" type="slidenum">
              <a:rPr lang="fr-FR"/>
              <a:pPr>
                <a:defRPr/>
              </a:pPr>
              <a:t>‹N°›</a:t>
            </a:fld>
            <a:endParaRPr lang="fr-FR"/>
          </a:p>
        </p:txBody>
      </p:sp>
    </p:spTree>
  </p:cSld>
  <p:clrMap bg1="lt1" tx1="dk1" bg2="lt2" tx2="dk2" accent1="accent1" accent2="accent2" accent3="accent3" accent4="accent4" accent5="accent5" accent6="accent6" hlink="hlink" folHlink="folHlink"/>
  <p:sldLayoutIdLst>
    <p:sldLayoutId id="2147492773" r:id="rId1"/>
    <p:sldLayoutId id="2147492774" r:id="rId2"/>
    <p:sldLayoutId id="2147492775" r:id="rId3"/>
    <p:sldLayoutId id="2147492776" r:id="rId4"/>
    <p:sldLayoutId id="2147492777" r:id="rId5"/>
    <p:sldLayoutId id="2147492778" r:id="rId6"/>
    <p:sldLayoutId id="2147492779" r:id="rId7"/>
    <p:sldLayoutId id="2147492780" r:id="rId8"/>
    <p:sldLayoutId id="2147492781" r:id="rId9"/>
    <p:sldLayoutId id="2147492782" r:id="rId10"/>
    <p:sldLayoutId id="2147492783" r:id="rId11"/>
    <p:sldLayoutId id="2147492784" r:id="rId12"/>
    <p:sldLayoutId id="2147492785" r:id="rId13"/>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fr-FR" altLang="fr-FR" smtClean="0"/>
              <a:t>Cliquez pour modifier le style du titre du masque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fr-FR" altLang="fr-FR" smtClean="0"/>
              <a:t>Cliquez pour modifier les styles du texte du masque</a:t>
            </a:r>
          </a:p>
          <a:p>
            <a:pPr lvl="1"/>
            <a:r>
              <a:rPr lang="fr-FR" altLang="fr-FR" smtClean="0"/>
              <a:t>Deuxième niveau</a:t>
            </a:r>
          </a:p>
          <a:p>
            <a:pPr lvl="2"/>
            <a:r>
              <a:rPr lang="fr-FR" altLang="fr-FR" smtClean="0"/>
              <a:t>Troisième niveau</a:t>
            </a:r>
          </a:p>
          <a:p>
            <a:pPr lvl="3"/>
            <a:r>
              <a:rPr lang="fr-FR" altLang="fr-FR" smtClean="0"/>
              <a:t>Quatrième niveau</a:t>
            </a:r>
          </a:p>
          <a:p>
            <a:pPr lvl="4"/>
            <a:r>
              <a:rPr lang="fr-FR" altLang="fr-FR" smtClean="0"/>
              <a:t>Cinquième niveau</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solidFill>
                  <a:srgbClr val="000000"/>
                </a:solidFill>
                <a:latin typeface="Times New Roman" pitchFamily="18" charset="0"/>
              </a:defRPr>
            </a:lvl1pPr>
          </a:lstStyle>
          <a:p>
            <a:pPr>
              <a:defRPr/>
            </a:pPr>
            <a:endParaRPr lang="fr-FR">
              <a:cs typeface="+mn-cs"/>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0">
                <a:solidFill>
                  <a:srgbClr val="000000"/>
                </a:solidFill>
                <a:latin typeface="Times New Roman" pitchFamily="18" charset="0"/>
              </a:defRPr>
            </a:lvl1pPr>
          </a:lstStyle>
          <a:p>
            <a:pPr>
              <a:defRPr/>
            </a:pPr>
            <a:endParaRPr lang="fr-FR">
              <a:cs typeface="+mn-cs"/>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itchFamily="18" charset="0"/>
              </a:defRPr>
            </a:lvl1pPr>
          </a:lstStyle>
          <a:p>
            <a:pPr>
              <a:defRPr/>
            </a:pPr>
            <a:fld id="{C4208ECE-37D4-4912-8645-05B3F950F891}" type="slidenum">
              <a:rPr lang="fr-FR" altLang="fr-FR">
                <a:cs typeface="+mn-cs"/>
              </a:rPr>
              <a:pPr>
                <a:defRPr/>
              </a:pPr>
              <a:t>‹N°›</a:t>
            </a:fld>
            <a:endParaRPr lang="fr-FR" altLang="fr-FR">
              <a:cs typeface="+mn-cs"/>
            </a:endParaRPr>
          </a:p>
        </p:txBody>
      </p:sp>
    </p:spTree>
    <p:extLst>
      <p:ext uri="{BB962C8B-B14F-4D97-AF65-F5344CB8AC3E}">
        <p14:creationId xmlns:p14="http://schemas.microsoft.com/office/powerpoint/2010/main" val="332954032"/>
      </p:ext>
    </p:extLst>
  </p:cSld>
  <p:clrMap bg1="lt1" tx1="dk1" bg2="lt2" tx2="dk2" accent1="accent1" accent2="accent2" accent3="accent3" accent4="accent4" accent5="accent5" accent6="accent6" hlink="hlink" folHlink="folHlink"/>
  <p:sldLayoutIdLst>
    <p:sldLayoutId id="2147492787" r:id="rId1"/>
    <p:sldLayoutId id="2147492788"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Comic Sans MS" pitchFamily="66" charset="0"/>
        </a:defRPr>
      </a:lvl2pPr>
      <a:lvl3pPr algn="ctr" rtl="0" eaLnBrk="0" fontAlgn="base" hangingPunct="0">
        <a:spcBef>
          <a:spcPct val="0"/>
        </a:spcBef>
        <a:spcAft>
          <a:spcPct val="0"/>
        </a:spcAft>
        <a:defRPr sz="4400">
          <a:solidFill>
            <a:schemeClr val="tx2"/>
          </a:solidFill>
          <a:latin typeface="Comic Sans MS" pitchFamily="66" charset="0"/>
        </a:defRPr>
      </a:lvl3pPr>
      <a:lvl4pPr algn="ctr" rtl="0" eaLnBrk="0" fontAlgn="base" hangingPunct="0">
        <a:spcBef>
          <a:spcPct val="0"/>
        </a:spcBef>
        <a:spcAft>
          <a:spcPct val="0"/>
        </a:spcAft>
        <a:defRPr sz="4400">
          <a:solidFill>
            <a:schemeClr val="tx2"/>
          </a:solidFill>
          <a:latin typeface="Comic Sans MS" pitchFamily="66" charset="0"/>
        </a:defRPr>
      </a:lvl4pPr>
      <a:lvl5pPr algn="ctr" rtl="0" eaLnBrk="0" fontAlgn="base" hangingPunct="0">
        <a:spcBef>
          <a:spcPct val="0"/>
        </a:spcBef>
        <a:spcAft>
          <a:spcPct val="0"/>
        </a:spcAft>
        <a:defRPr sz="4400">
          <a:solidFill>
            <a:schemeClr val="tx2"/>
          </a:solidFill>
          <a:latin typeface="Comic Sans MS" pitchFamily="66"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jpeg"/><Relationship Id="rId7" Type="http://schemas.openxmlformats.org/officeDocument/2006/relationships/image" Target="../media/image8.jpeg"/><Relationship Id="rId2" Type="http://schemas.openxmlformats.org/officeDocument/2006/relationships/notesSlide" Target="../notesSlides/notesSlide1.xml"/><Relationship Id="rId1" Type="http://schemas.openxmlformats.org/officeDocument/2006/relationships/slideLayout" Target="../slideLayouts/slideLayout50.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0.xml"/><Relationship Id="rId1" Type="http://schemas.openxmlformats.org/officeDocument/2006/relationships/slideLayout" Target="../slideLayouts/slideLayout78.xml"/><Relationship Id="rId5" Type="http://schemas.openxmlformats.org/officeDocument/2006/relationships/image" Target="../media/image23.jpeg"/><Relationship Id="rId4" Type="http://schemas.openxmlformats.org/officeDocument/2006/relationships/image" Target="../media/image25.jpeg"/></Relationships>
</file>

<file path=ppt/slides/_rels/slide1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1.xml"/><Relationship Id="rId1" Type="http://schemas.openxmlformats.org/officeDocument/2006/relationships/slideLayout" Target="../slideLayouts/slideLayout64.xml"/></Relationships>
</file>

<file path=ppt/slides/_rels/slide1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2.xml"/><Relationship Id="rId1" Type="http://schemas.openxmlformats.org/officeDocument/2006/relationships/slideLayout" Target="../slideLayouts/slideLayout64.xml"/><Relationship Id="rId5" Type="http://schemas.openxmlformats.org/officeDocument/2006/relationships/image" Target="../media/image23.jpeg"/><Relationship Id="rId4" Type="http://schemas.openxmlformats.org/officeDocument/2006/relationships/image" Target="../media/image27.emf"/></Relationships>
</file>

<file path=ppt/slides/_rels/slide13.xml.rels><?xml version="1.0" encoding="UTF-8" standalone="yes"?>
<Relationships xmlns="http://schemas.openxmlformats.org/package/2006/relationships"><Relationship Id="rId8" Type="http://schemas.openxmlformats.org/officeDocument/2006/relationships/image" Target="../media/image23.jpeg"/><Relationship Id="rId3" Type="http://schemas.openxmlformats.org/officeDocument/2006/relationships/image" Target="../media/image28.jpeg"/><Relationship Id="rId7" Type="http://schemas.openxmlformats.org/officeDocument/2006/relationships/image" Target="../media/image31.jpeg"/><Relationship Id="rId2" Type="http://schemas.openxmlformats.org/officeDocument/2006/relationships/notesSlide" Target="../notesSlides/notesSlide13.xml"/><Relationship Id="rId1" Type="http://schemas.openxmlformats.org/officeDocument/2006/relationships/slideLayout" Target="../slideLayouts/slideLayout64.xml"/><Relationship Id="rId6" Type="http://schemas.openxmlformats.org/officeDocument/2006/relationships/image" Target="../media/image30.jpeg"/><Relationship Id="rId5" Type="http://schemas.openxmlformats.org/officeDocument/2006/relationships/hyperlink" Target="http://www.vulgaris-medical.com/sites/default/files/styles/large/public/field/image/images/2012/06/20/polype-adenomateux-du-colon-droit.jpg" TargetMode="External"/><Relationship Id="rId4" Type="http://schemas.openxmlformats.org/officeDocument/2006/relationships/image" Target="../media/image29.png"/></Relationships>
</file>

<file path=ppt/slides/_rels/slide14.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4.xml"/><Relationship Id="rId1" Type="http://schemas.openxmlformats.org/officeDocument/2006/relationships/slideLayout" Target="../slideLayouts/slideLayout64.xml"/><Relationship Id="rId4" Type="http://schemas.openxmlformats.org/officeDocument/2006/relationships/image" Target="../media/image23.jpeg"/></Relationships>
</file>

<file path=ppt/slides/_rels/slide1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64.xml"/><Relationship Id="rId4" Type="http://schemas.openxmlformats.org/officeDocument/2006/relationships/image" Target="../media/image23.jpeg"/></Relationships>
</file>

<file path=ppt/slides/_rels/slide1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6.xml"/><Relationship Id="rId1" Type="http://schemas.openxmlformats.org/officeDocument/2006/relationships/slideLayout" Target="../slideLayouts/slideLayout64.xml"/><Relationship Id="rId6" Type="http://schemas.openxmlformats.org/officeDocument/2006/relationships/image" Target="../media/image23.jpeg"/><Relationship Id="rId5" Type="http://schemas.openxmlformats.org/officeDocument/2006/relationships/image" Target="../media/image36.jpeg"/><Relationship Id="rId4" Type="http://schemas.openxmlformats.org/officeDocument/2006/relationships/image" Target="../media/image35.png"/></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98.xml"/><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23.jpeg"/><Relationship Id="rId5" Type="http://schemas.openxmlformats.org/officeDocument/2006/relationships/image" Target="../media/image37.png"/><Relationship Id="rId4"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8.xml"/><Relationship Id="rId1" Type="http://schemas.openxmlformats.org/officeDocument/2006/relationships/slideLayout" Target="../slideLayouts/slideLayout64.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8.jpeg"/></Relationships>
</file>

<file path=ppt/slides/_rels/slide1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9.xml"/><Relationship Id="rId1" Type="http://schemas.openxmlformats.org/officeDocument/2006/relationships/slideLayout" Target="../slideLayouts/slideLayout64.xml"/><Relationship Id="rId6" Type="http://schemas.openxmlformats.org/officeDocument/2006/relationships/image" Target="../media/image38.jpeg"/><Relationship Id="rId5" Type="http://schemas.openxmlformats.org/officeDocument/2006/relationships/image" Target="../media/image35.png"/><Relationship Id="rId4" Type="http://schemas.openxmlformats.org/officeDocument/2006/relationships/image" Target="../media/image34.png"/></Relationships>
</file>

<file path=ppt/slides/_rels/slide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xml"/><Relationship Id="rId1" Type="http://schemas.openxmlformats.org/officeDocument/2006/relationships/slideLayout" Target="../slideLayouts/slideLayout50.xml"/><Relationship Id="rId4" Type="http://schemas.openxmlformats.org/officeDocument/2006/relationships/image" Target="../media/image10.png"/></Relationships>
</file>

<file path=ppt/slides/_rels/slide20.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0.xml"/><Relationship Id="rId1" Type="http://schemas.openxmlformats.org/officeDocument/2006/relationships/slideLayout" Target="../slideLayouts/slideLayout64.xml"/><Relationship Id="rId6" Type="http://schemas.openxmlformats.org/officeDocument/2006/relationships/image" Target="../media/image38.jpeg"/><Relationship Id="rId5" Type="http://schemas.openxmlformats.org/officeDocument/2006/relationships/image" Target="../media/image35.png"/><Relationship Id="rId4" Type="http://schemas.openxmlformats.org/officeDocument/2006/relationships/image" Target="../media/image34.png"/></Relationships>
</file>

<file path=ppt/slides/_rels/slide21.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1.xml"/><Relationship Id="rId1" Type="http://schemas.openxmlformats.org/officeDocument/2006/relationships/slideLayout" Target="../slideLayouts/slideLayout64.xml"/><Relationship Id="rId6" Type="http://schemas.openxmlformats.org/officeDocument/2006/relationships/image" Target="../media/image38.jpeg"/><Relationship Id="rId5" Type="http://schemas.openxmlformats.org/officeDocument/2006/relationships/image" Target="../media/image35.png"/><Relationship Id="rId4" Type="http://schemas.openxmlformats.org/officeDocument/2006/relationships/image" Target="../media/image34.png"/></Relationships>
</file>

<file path=ppt/slides/_rels/slide22.xml.rels><?xml version="1.0" encoding="UTF-8" standalone="yes"?>
<Relationships xmlns="http://schemas.openxmlformats.org/package/2006/relationships"><Relationship Id="rId3" Type="http://schemas.openxmlformats.org/officeDocument/2006/relationships/image" Target="../media/image23.jpeg"/><Relationship Id="rId7" Type="http://schemas.openxmlformats.org/officeDocument/2006/relationships/image" Target="../media/image39.emf"/><Relationship Id="rId2" Type="http://schemas.openxmlformats.org/officeDocument/2006/relationships/notesSlide" Target="../notesSlides/notesSlide22.xml"/><Relationship Id="rId1" Type="http://schemas.openxmlformats.org/officeDocument/2006/relationships/slideLayout" Target="../slideLayouts/slideLayout64.xml"/><Relationship Id="rId6" Type="http://schemas.openxmlformats.org/officeDocument/2006/relationships/image" Target="../media/image38.jpeg"/><Relationship Id="rId5" Type="http://schemas.openxmlformats.org/officeDocument/2006/relationships/image" Target="../media/image35.png"/><Relationship Id="rId4" Type="http://schemas.openxmlformats.org/officeDocument/2006/relationships/image" Target="../media/image34.png"/></Relationships>
</file>

<file path=ppt/slides/_rels/slide23.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3.xml"/><Relationship Id="rId1" Type="http://schemas.openxmlformats.org/officeDocument/2006/relationships/slideLayout" Target="../slideLayouts/slideLayout10.xml"/><Relationship Id="rId5" Type="http://schemas.openxmlformats.org/officeDocument/2006/relationships/image" Target="../media/image42.jpeg"/><Relationship Id="rId4" Type="http://schemas.openxmlformats.org/officeDocument/2006/relationships/image" Target="../media/image41.png"/></Relationships>
</file>

<file path=ppt/slides/_rels/slide2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2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5.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notesSlide" Target="../notesSlides/notesSlide26.xml"/><Relationship Id="rId7" Type="http://schemas.openxmlformats.org/officeDocument/2006/relationships/oleObject" Target="../embeddings/oleObject6.bin"/><Relationship Id="rId2" Type="http://schemas.openxmlformats.org/officeDocument/2006/relationships/slideLayout" Target="../slideLayouts/slideLayout23.xml"/><Relationship Id="rId1" Type="http://schemas.openxmlformats.org/officeDocument/2006/relationships/vmlDrawing" Target="../drawings/vmlDrawing5.vml"/><Relationship Id="rId6" Type="http://schemas.openxmlformats.org/officeDocument/2006/relationships/image" Target="../media/image44.emf"/><Relationship Id="rId5" Type="http://schemas.openxmlformats.org/officeDocument/2006/relationships/oleObject" Target="../embeddings/oleObject5.bin"/><Relationship Id="rId10" Type="http://schemas.openxmlformats.org/officeDocument/2006/relationships/image" Target="../media/image47.png"/><Relationship Id="rId4" Type="http://schemas.openxmlformats.org/officeDocument/2006/relationships/image" Target="../media/image43.png"/><Relationship Id="rId9" Type="http://schemas.openxmlformats.org/officeDocument/2006/relationships/image" Target="../media/image46.emf"/></Relationships>
</file>

<file path=ppt/slides/_rels/slide2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7.xml"/><Relationship Id="rId1" Type="http://schemas.openxmlformats.org/officeDocument/2006/relationships/slideLayout" Target="../slideLayouts/slideLayout23.xml"/><Relationship Id="rId4" Type="http://schemas.openxmlformats.org/officeDocument/2006/relationships/image" Target="../media/image48.png"/></Relationships>
</file>

<file path=ppt/slides/_rels/slide2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8.xml"/><Relationship Id="rId1" Type="http://schemas.openxmlformats.org/officeDocument/2006/relationships/slideLayout" Target="../slideLayouts/slideLayout23.xml"/><Relationship Id="rId5" Type="http://schemas.openxmlformats.org/officeDocument/2006/relationships/image" Target="../media/image50.emf"/><Relationship Id="rId4" Type="http://schemas.openxmlformats.org/officeDocument/2006/relationships/image" Target="../media/image49.png"/></Relationships>
</file>

<file path=ppt/slides/_rels/slide2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9.xml"/><Relationship Id="rId1" Type="http://schemas.openxmlformats.org/officeDocument/2006/relationships/slideLayout" Target="../slideLayouts/slideLayout23.xml"/><Relationship Id="rId4" Type="http://schemas.openxmlformats.org/officeDocument/2006/relationships/image" Target="../media/image51.emf"/></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7" Type="http://schemas.openxmlformats.org/officeDocument/2006/relationships/image" Target="../media/image12.png"/><Relationship Id="rId2" Type="http://schemas.openxmlformats.org/officeDocument/2006/relationships/slideLayout" Target="../slideLayouts/slideLayout50.xml"/><Relationship Id="rId1" Type="http://schemas.openxmlformats.org/officeDocument/2006/relationships/vmlDrawing" Target="../drawings/vmlDrawing1.vml"/><Relationship Id="rId6" Type="http://schemas.openxmlformats.org/officeDocument/2006/relationships/image" Target="../media/image11.emf"/><Relationship Id="rId5" Type="http://schemas.openxmlformats.org/officeDocument/2006/relationships/oleObject" Target="../embeddings/oleObject1.bin"/><Relationship Id="rId4" Type="http://schemas.openxmlformats.org/officeDocument/2006/relationships/image" Target="../media/image9.png"/></Relationships>
</file>

<file path=ppt/slides/_rels/slide30.xml.rels><?xml version="1.0" encoding="UTF-8" standalone="yes"?>
<Relationships xmlns="http://schemas.openxmlformats.org/package/2006/relationships"><Relationship Id="rId8" Type="http://schemas.openxmlformats.org/officeDocument/2006/relationships/image" Target="../media/image51.emf"/><Relationship Id="rId3" Type="http://schemas.openxmlformats.org/officeDocument/2006/relationships/image" Target="../media/image43.png"/><Relationship Id="rId7" Type="http://schemas.openxmlformats.org/officeDocument/2006/relationships/image" Target="../media/image55.png"/><Relationship Id="rId2" Type="http://schemas.openxmlformats.org/officeDocument/2006/relationships/notesSlide" Target="../notesSlides/notesSlide30.xml"/><Relationship Id="rId1" Type="http://schemas.openxmlformats.org/officeDocument/2006/relationships/slideLayout" Target="../slideLayouts/slideLayout23.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slides/_rels/slide31.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1.xml"/><Relationship Id="rId1" Type="http://schemas.openxmlformats.org/officeDocument/2006/relationships/slideLayout" Target="../slideLayouts/slideLayout23.xml"/><Relationship Id="rId4" Type="http://schemas.openxmlformats.org/officeDocument/2006/relationships/image" Target="../media/image5.png"/></Relationships>
</file>

<file path=ppt/slides/_rels/slide3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2.xml"/><Relationship Id="rId1" Type="http://schemas.openxmlformats.org/officeDocument/2006/relationships/slideLayout" Target="../slideLayouts/slideLayout23.xml"/><Relationship Id="rId4" Type="http://schemas.openxmlformats.org/officeDocument/2006/relationships/image" Target="../media/image56.wmf"/></Relationships>
</file>

<file path=ppt/slides/_rels/slide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3.xml"/><Relationship Id="rId1" Type="http://schemas.openxmlformats.org/officeDocument/2006/relationships/slideLayout" Target="../slideLayouts/slideLayout23.xml"/><Relationship Id="rId4" Type="http://schemas.openxmlformats.org/officeDocument/2006/relationships/image" Target="../media/image57.png"/></Relationships>
</file>

<file path=ppt/slides/_rels/slide34.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4.xml"/><Relationship Id="rId1" Type="http://schemas.openxmlformats.org/officeDocument/2006/relationships/slideLayout" Target="../slideLayouts/slideLayout23.xml"/><Relationship Id="rId5" Type="http://schemas.openxmlformats.org/officeDocument/2006/relationships/image" Target="../media/image59.emf"/><Relationship Id="rId4" Type="http://schemas.openxmlformats.org/officeDocument/2006/relationships/image" Target="../media/image58.emf"/></Relationships>
</file>

<file path=ppt/slides/_rels/slide3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5.xml"/><Relationship Id="rId1" Type="http://schemas.openxmlformats.org/officeDocument/2006/relationships/slideLayout" Target="../slideLayouts/slideLayout23.xml"/><Relationship Id="rId5" Type="http://schemas.openxmlformats.org/officeDocument/2006/relationships/image" Target="../media/image61.emf"/><Relationship Id="rId4" Type="http://schemas.openxmlformats.org/officeDocument/2006/relationships/image" Target="../media/image60.png"/></Relationships>
</file>

<file path=ppt/slides/_rels/slide36.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6.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9.xml"/><Relationship Id="rId1" Type="http://schemas.openxmlformats.org/officeDocument/2006/relationships/slideLayout" Target="../slideLayouts/slideLayout23.xml"/><Relationship Id="rId4" Type="http://schemas.openxmlformats.org/officeDocument/2006/relationships/image" Target="../media/image62.emf"/></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7" Type="http://schemas.openxmlformats.org/officeDocument/2006/relationships/image" Target="../media/image13.png"/><Relationship Id="rId2" Type="http://schemas.openxmlformats.org/officeDocument/2006/relationships/slideLayout" Target="../slideLayouts/slideLayout50.xml"/><Relationship Id="rId1" Type="http://schemas.openxmlformats.org/officeDocument/2006/relationships/vmlDrawing" Target="../drawings/vmlDrawing2.vml"/><Relationship Id="rId6" Type="http://schemas.openxmlformats.org/officeDocument/2006/relationships/image" Target="../media/image11.emf"/><Relationship Id="rId5" Type="http://schemas.openxmlformats.org/officeDocument/2006/relationships/oleObject" Target="../embeddings/oleObject2.bin"/><Relationship Id="rId4" Type="http://schemas.openxmlformats.org/officeDocument/2006/relationships/image" Target="../media/image9.png"/></Relationships>
</file>

<file path=ppt/slides/_rels/slide40.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0.xml"/><Relationship Id="rId1" Type="http://schemas.openxmlformats.org/officeDocument/2006/relationships/slideLayout" Target="../slideLayouts/slideLayout23.xml"/><Relationship Id="rId4" Type="http://schemas.openxmlformats.org/officeDocument/2006/relationships/image" Target="../media/image63.emf"/></Relationships>
</file>

<file path=ppt/slides/_rels/slide4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41.xml"/><Relationship Id="rId1" Type="http://schemas.openxmlformats.org/officeDocument/2006/relationships/slideLayout" Target="../slideLayouts/slideLayout91.xml"/><Relationship Id="rId4" Type="http://schemas.openxmlformats.org/officeDocument/2006/relationships/image" Target="../media/image65.jpeg"/></Relationships>
</file>

<file path=ppt/slides/_rels/slide42.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notesSlide" Target="../notesSlides/notesSlide42.xml"/><Relationship Id="rId1" Type="http://schemas.openxmlformats.org/officeDocument/2006/relationships/slideLayout" Target="../slideLayouts/slideLayout91.xml"/><Relationship Id="rId5" Type="http://schemas.openxmlformats.org/officeDocument/2006/relationships/image" Target="../media/image65.jpeg"/><Relationship Id="rId4" Type="http://schemas.openxmlformats.org/officeDocument/2006/relationships/image" Target="../media/image64.jpeg"/></Relationships>
</file>

<file path=ppt/slides/_rels/slide43.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notesSlide" Target="../notesSlides/notesSlide43.xml"/><Relationship Id="rId1" Type="http://schemas.openxmlformats.org/officeDocument/2006/relationships/slideLayout" Target="../slideLayouts/slideLayout91.xml"/><Relationship Id="rId5" Type="http://schemas.openxmlformats.org/officeDocument/2006/relationships/image" Target="../media/image65.jpeg"/><Relationship Id="rId4" Type="http://schemas.openxmlformats.org/officeDocument/2006/relationships/image" Target="../media/image64.jpeg"/></Relationships>
</file>

<file path=ppt/slides/_rels/slide44.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notesSlide" Target="../notesSlides/notesSlide44.xml"/><Relationship Id="rId1" Type="http://schemas.openxmlformats.org/officeDocument/2006/relationships/slideLayout" Target="../slideLayouts/slideLayout91.xml"/><Relationship Id="rId5" Type="http://schemas.openxmlformats.org/officeDocument/2006/relationships/image" Target="../media/image65.jpeg"/><Relationship Id="rId4" Type="http://schemas.openxmlformats.org/officeDocument/2006/relationships/image" Target="../media/image64.jpeg"/></Relationships>
</file>

<file path=ppt/slides/_rels/slide45.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notesSlide" Target="../notesSlides/notesSlide45.xml"/><Relationship Id="rId1" Type="http://schemas.openxmlformats.org/officeDocument/2006/relationships/slideLayout" Target="../slideLayouts/slideLayout91.xml"/><Relationship Id="rId5" Type="http://schemas.openxmlformats.org/officeDocument/2006/relationships/image" Target="../media/image65.jpeg"/><Relationship Id="rId4" Type="http://schemas.openxmlformats.org/officeDocument/2006/relationships/image" Target="../media/image64.jpeg"/></Relationships>
</file>

<file path=ppt/slides/_rels/slide46.xml.rels><?xml version="1.0" encoding="UTF-8" standalone="yes"?>
<Relationships xmlns="http://schemas.openxmlformats.org/package/2006/relationships"><Relationship Id="rId3" Type="http://schemas.openxmlformats.org/officeDocument/2006/relationships/image" Target="../media/image66.emf"/><Relationship Id="rId2" Type="http://schemas.openxmlformats.org/officeDocument/2006/relationships/notesSlide" Target="../notesSlides/notesSlide46.xml"/><Relationship Id="rId1" Type="http://schemas.openxmlformats.org/officeDocument/2006/relationships/slideLayout" Target="../slideLayouts/slideLayout91.xml"/><Relationship Id="rId5" Type="http://schemas.openxmlformats.org/officeDocument/2006/relationships/image" Target="../media/image65.jpeg"/><Relationship Id="rId4" Type="http://schemas.openxmlformats.org/officeDocument/2006/relationships/image" Target="../media/image64.jpeg"/></Relationships>
</file>

<file path=ppt/slides/_rels/slide4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47.xml"/><Relationship Id="rId1" Type="http://schemas.openxmlformats.org/officeDocument/2006/relationships/slideLayout" Target="../slideLayouts/slideLayout2.xml"/><Relationship Id="rId6" Type="http://schemas.openxmlformats.org/officeDocument/2006/relationships/image" Target="../media/image69.jpeg"/><Relationship Id="rId5" Type="http://schemas.openxmlformats.org/officeDocument/2006/relationships/image" Target="../media/image68.jpeg"/><Relationship Id="rId4" Type="http://schemas.openxmlformats.org/officeDocument/2006/relationships/image" Target="../media/image67.png"/></Relationships>
</file>

<file path=ppt/slides/_rels/slide48.xml.rels><?xml version="1.0" encoding="UTF-8" standalone="yes"?>
<Relationships xmlns="http://schemas.openxmlformats.org/package/2006/relationships"><Relationship Id="rId8" Type="http://schemas.openxmlformats.org/officeDocument/2006/relationships/image" Target="../media/image75.png"/><Relationship Id="rId3" Type="http://schemas.openxmlformats.org/officeDocument/2006/relationships/image" Target="../media/image70.jpeg"/><Relationship Id="rId7" Type="http://schemas.openxmlformats.org/officeDocument/2006/relationships/image" Target="../media/image74.png"/><Relationship Id="rId2" Type="http://schemas.openxmlformats.org/officeDocument/2006/relationships/notesSlide" Target="../notesSlides/notesSlide48.xml"/><Relationship Id="rId1" Type="http://schemas.openxmlformats.org/officeDocument/2006/relationships/slideLayout" Target="../slideLayouts/slideLayout36.xml"/><Relationship Id="rId6" Type="http://schemas.openxmlformats.org/officeDocument/2006/relationships/image" Target="../media/image73.png"/><Relationship Id="rId11" Type="http://schemas.openxmlformats.org/officeDocument/2006/relationships/image" Target="../media/image78.jpeg"/><Relationship Id="rId5" Type="http://schemas.openxmlformats.org/officeDocument/2006/relationships/image" Target="../media/image72.png"/><Relationship Id="rId10" Type="http://schemas.openxmlformats.org/officeDocument/2006/relationships/image" Target="../media/image77.png"/><Relationship Id="rId4" Type="http://schemas.openxmlformats.org/officeDocument/2006/relationships/image" Target="../media/image71.png"/><Relationship Id="rId9" Type="http://schemas.openxmlformats.org/officeDocument/2006/relationships/image" Target="../media/image76.png"/></Relationships>
</file>

<file path=ppt/slides/_rels/slide49.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image" Target="../media/image79.png"/><Relationship Id="rId7" Type="http://schemas.openxmlformats.org/officeDocument/2006/relationships/image" Target="../media/image70.jpeg"/><Relationship Id="rId2" Type="http://schemas.openxmlformats.org/officeDocument/2006/relationships/notesSlide" Target="../notesSlides/notesSlide49.xml"/><Relationship Id="rId1" Type="http://schemas.openxmlformats.org/officeDocument/2006/relationships/slideLayout" Target="../slideLayouts/slideLayout36.xml"/><Relationship Id="rId6" Type="http://schemas.openxmlformats.org/officeDocument/2006/relationships/image" Target="../media/image72.png"/><Relationship Id="rId11" Type="http://schemas.openxmlformats.org/officeDocument/2006/relationships/image" Target="../media/image74.png"/><Relationship Id="rId5" Type="http://schemas.openxmlformats.org/officeDocument/2006/relationships/image" Target="../media/image71.png"/><Relationship Id="rId10" Type="http://schemas.openxmlformats.org/officeDocument/2006/relationships/image" Target="../media/image73.png"/><Relationship Id="rId4" Type="http://schemas.openxmlformats.org/officeDocument/2006/relationships/image" Target="../media/image80.png"/><Relationship Id="rId9" Type="http://schemas.openxmlformats.org/officeDocument/2006/relationships/image" Target="../media/image78.jpe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5.xml"/><Relationship Id="rId7" Type="http://schemas.openxmlformats.org/officeDocument/2006/relationships/image" Target="../media/image14.png"/><Relationship Id="rId2" Type="http://schemas.openxmlformats.org/officeDocument/2006/relationships/slideLayout" Target="../slideLayouts/slideLayout50.xml"/><Relationship Id="rId1" Type="http://schemas.openxmlformats.org/officeDocument/2006/relationships/vmlDrawing" Target="../drawings/vmlDrawing3.vml"/><Relationship Id="rId6" Type="http://schemas.openxmlformats.org/officeDocument/2006/relationships/image" Target="../media/image11.emf"/><Relationship Id="rId5" Type="http://schemas.openxmlformats.org/officeDocument/2006/relationships/oleObject" Target="../embeddings/oleObject3.bin"/><Relationship Id="rId4" Type="http://schemas.openxmlformats.org/officeDocument/2006/relationships/image" Target="../media/image9.png"/></Relationships>
</file>

<file path=ppt/slides/_rels/slide50.xml.rels><?xml version="1.0" encoding="UTF-8" standalone="yes"?>
<Relationships xmlns="http://schemas.openxmlformats.org/package/2006/relationships"><Relationship Id="rId8" Type="http://schemas.openxmlformats.org/officeDocument/2006/relationships/image" Target="../media/image70.jpeg"/><Relationship Id="rId13" Type="http://schemas.openxmlformats.org/officeDocument/2006/relationships/image" Target="../media/image74.png"/><Relationship Id="rId3" Type="http://schemas.openxmlformats.org/officeDocument/2006/relationships/image" Target="../media/image81.emf"/><Relationship Id="rId7" Type="http://schemas.openxmlformats.org/officeDocument/2006/relationships/image" Target="../media/image72.png"/><Relationship Id="rId12" Type="http://schemas.openxmlformats.org/officeDocument/2006/relationships/image" Target="../media/image73.png"/><Relationship Id="rId2" Type="http://schemas.openxmlformats.org/officeDocument/2006/relationships/notesSlide" Target="../notesSlides/notesSlide50.xml"/><Relationship Id="rId1" Type="http://schemas.openxmlformats.org/officeDocument/2006/relationships/slideLayout" Target="../slideLayouts/slideLayout36.xml"/><Relationship Id="rId6" Type="http://schemas.openxmlformats.org/officeDocument/2006/relationships/image" Target="../media/image71.png"/><Relationship Id="rId11" Type="http://schemas.openxmlformats.org/officeDocument/2006/relationships/image" Target="../media/image78.jpeg"/><Relationship Id="rId5" Type="http://schemas.openxmlformats.org/officeDocument/2006/relationships/image" Target="../media/image83.emf"/><Relationship Id="rId10" Type="http://schemas.openxmlformats.org/officeDocument/2006/relationships/image" Target="../media/image77.png"/><Relationship Id="rId4" Type="http://schemas.openxmlformats.org/officeDocument/2006/relationships/image" Target="../media/image82.emf"/><Relationship Id="rId9" Type="http://schemas.openxmlformats.org/officeDocument/2006/relationships/image" Target="../media/image84.png"/></Relationships>
</file>

<file path=ppt/slides/_rels/slide51.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notesSlide" Target="../notesSlides/notesSlide51.xml"/><Relationship Id="rId1" Type="http://schemas.openxmlformats.org/officeDocument/2006/relationships/slideLayout" Target="../slideLayouts/slideLayout36.xml"/><Relationship Id="rId5" Type="http://schemas.openxmlformats.org/officeDocument/2006/relationships/image" Target="../media/image87.png"/><Relationship Id="rId4" Type="http://schemas.openxmlformats.org/officeDocument/2006/relationships/image" Target="../media/image86.jpeg"/></Relationships>
</file>

<file path=ppt/slides/_rels/slide5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52.xml"/><Relationship Id="rId1" Type="http://schemas.openxmlformats.org/officeDocument/2006/relationships/slideLayout" Target="../slideLayouts/slideLayout36.xml"/><Relationship Id="rId4" Type="http://schemas.openxmlformats.org/officeDocument/2006/relationships/image" Target="../media/image89.png"/></Relationships>
</file>

<file path=ppt/slides/_rels/slide53.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slideLayout" Target="../slideLayouts/slideLayout36.xml"/><Relationship Id="rId7" Type="http://schemas.openxmlformats.org/officeDocument/2006/relationships/image" Target="../media/image89.png"/><Relationship Id="rId2" Type="http://schemas.openxmlformats.org/officeDocument/2006/relationships/video" Target="../media/media2.avi"/><Relationship Id="rId1" Type="http://schemas.microsoft.com/office/2007/relationships/media" Target="../media/media2.avi"/><Relationship Id="rId6" Type="http://schemas.openxmlformats.org/officeDocument/2006/relationships/image" Target="../media/image88.jpeg"/><Relationship Id="rId5" Type="http://schemas.openxmlformats.org/officeDocument/2006/relationships/image" Target="../media/image90.png"/><Relationship Id="rId4" Type="http://schemas.openxmlformats.org/officeDocument/2006/relationships/notesSlide" Target="../notesSlides/notesSlide53.xml"/></Relationships>
</file>

<file path=ppt/slides/_rels/slide54.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54.xml"/><Relationship Id="rId1" Type="http://schemas.openxmlformats.org/officeDocument/2006/relationships/slideLayout" Target="../slideLayouts/slideLayout36.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jpeg"/></Relationships>
</file>

<file path=ppt/slides/_rels/slide55.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7.xml"/><Relationship Id="rId1" Type="http://schemas.openxmlformats.org/officeDocument/2006/relationships/slideLayout" Target="../slideLayouts/slideLayout36.xml"/></Relationships>
</file>

<file path=ppt/slides/_rels/slide58.xml.rels><?xml version="1.0" encoding="UTF-8" standalone="yes"?>
<Relationships xmlns="http://schemas.openxmlformats.org/package/2006/relationships"><Relationship Id="rId8" Type="http://schemas.openxmlformats.org/officeDocument/2006/relationships/image" Target="../media/image101.emf"/><Relationship Id="rId3" Type="http://schemas.openxmlformats.org/officeDocument/2006/relationships/image" Target="../media/image96.png"/><Relationship Id="rId7" Type="http://schemas.openxmlformats.org/officeDocument/2006/relationships/image" Target="../media/image100.emf"/><Relationship Id="rId2" Type="http://schemas.openxmlformats.org/officeDocument/2006/relationships/notesSlide" Target="../notesSlides/notesSlide58.xml"/><Relationship Id="rId1" Type="http://schemas.openxmlformats.org/officeDocument/2006/relationships/slideLayout" Target="../slideLayouts/slideLayout36.xml"/><Relationship Id="rId6" Type="http://schemas.openxmlformats.org/officeDocument/2006/relationships/image" Target="../media/image99.png"/><Relationship Id="rId5" Type="http://schemas.openxmlformats.org/officeDocument/2006/relationships/image" Target="../media/image98.png"/><Relationship Id="rId4" Type="http://schemas.openxmlformats.org/officeDocument/2006/relationships/image" Target="../media/image97.jpeg"/><Relationship Id="rId9" Type="http://schemas.openxmlformats.org/officeDocument/2006/relationships/image" Target="../media/image102.emf"/></Relationships>
</file>

<file path=ppt/slides/_rels/slide59.xml.rels><?xml version="1.0" encoding="UTF-8" standalone="yes"?>
<Relationships xmlns="http://schemas.openxmlformats.org/package/2006/relationships"><Relationship Id="rId3" Type="http://schemas.openxmlformats.org/officeDocument/2006/relationships/image" Target="../media/image103.emf"/><Relationship Id="rId2" Type="http://schemas.openxmlformats.org/officeDocument/2006/relationships/notesSlide" Target="../notesSlides/notesSlide59.xml"/><Relationship Id="rId1" Type="http://schemas.openxmlformats.org/officeDocument/2006/relationships/slideLayout" Target="../slideLayouts/slideLayout36.xml"/><Relationship Id="rId5" Type="http://schemas.openxmlformats.org/officeDocument/2006/relationships/image" Target="../media/image65.jpeg"/><Relationship Id="rId4" Type="http://schemas.openxmlformats.org/officeDocument/2006/relationships/image" Target="../media/image104.emf"/></Relationships>
</file>

<file path=ppt/slides/_rels/slide6.xml.rels><?xml version="1.0" encoding="UTF-8" standalone="yes"?>
<Relationships xmlns="http://schemas.openxmlformats.org/package/2006/relationships"><Relationship Id="rId3" Type="http://schemas.openxmlformats.org/officeDocument/2006/relationships/image" Target="../media/image15.emf"/><Relationship Id="rId7"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50.xml"/><Relationship Id="rId6" Type="http://schemas.openxmlformats.org/officeDocument/2006/relationships/image" Target="../media/image18.emf"/><Relationship Id="rId5" Type="http://schemas.openxmlformats.org/officeDocument/2006/relationships/image" Target="../media/image17.emf"/><Relationship Id="rId4" Type="http://schemas.openxmlformats.org/officeDocument/2006/relationships/image" Target="../media/image16.png"/></Relationships>
</file>

<file path=ppt/slides/_rels/slide6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66.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66.xml"/><Relationship Id="rId1" Type="http://schemas.openxmlformats.org/officeDocument/2006/relationships/slideLayout" Target="../slideLayouts/slideLayout3.xml"/></Relationships>
</file>

<file path=ppt/slides/_rels/slide67.xml.rels><?xml version="1.0" encoding="UTF-8" standalone="yes"?>
<Relationships xmlns="http://schemas.openxmlformats.org/package/2006/relationships"><Relationship Id="rId3" Type="http://schemas.openxmlformats.org/officeDocument/2006/relationships/image" Target="../media/image106.emf"/><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68.xml"/><Relationship Id="rId1" Type="http://schemas.openxmlformats.org/officeDocument/2006/relationships/slideLayout" Target="../slideLayouts/slideLayout23.xml"/></Relationships>
</file>

<file path=ppt/slides/_rels/slide69.xml.rels><?xml version="1.0" encoding="UTF-8" standalone="yes"?>
<Relationships xmlns="http://schemas.openxmlformats.org/package/2006/relationships"><Relationship Id="rId3" Type="http://schemas.openxmlformats.org/officeDocument/2006/relationships/image" Target="../media/image108.jpeg"/><Relationship Id="rId2" Type="http://schemas.openxmlformats.org/officeDocument/2006/relationships/notesSlide" Target="../notesSlides/notesSlide69.xml"/><Relationship Id="rId1" Type="http://schemas.openxmlformats.org/officeDocument/2006/relationships/slideLayout" Target="../slideLayouts/slideLayout23.xml"/><Relationship Id="rId6" Type="http://schemas.openxmlformats.org/officeDocument/2006/relationships/image" Target="../media/image111.jpeg"/><Relationship Id="rId5" Type="http://schemas.openxmlformats.org/officeDocument/2006/relationships/image" Target="../media/image110.jpeg"/><Relationship Id="rId4" Type="http://schemas.openxmlformats.org/officeDocument/2006/relationships/image" Target="../media/image109.jpe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7" Type="http://schemas.openxmlformats.org/officeDocument/2006/relationships/image" Target="../media/image21.png"/><Relationship Id="rId2" Type="http://schemas.openxmlformats.org/officeDocument/2006/relationships/slideLayout" Target="../slideLayouts/slideLayout50.xml"/><Relationship Id="rId1" Type="http://schemas.openxmlformats.org/officeDocument/2006/relationships/vmlDrawing" Target="../drawings/vmlDrawing4.vml"/><Relationship Id="rId6" Type="http://schemas.openxmlformats.org/officeDocument/2006/relationships/image" Target="../media/image20.png"/><Relationship Id="rId5" Type="http://schemas.openxmlformats.org/officeDocument/2006/relationships/image" Target="../media/image11.emf"/><Relationship Id="rId4" Type="http://schemas.openxmlformats.org/officeDocument/2006/relationships/oleObject" Target="../embeddings/oleObject4.bin"/></Relationships>
</file>

<file path=ppt/slides/_rels/slide70.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image" Target="../media/image112.png"/><Relationship Id="rId7" Type="http://schemas.openxmlformats.org/officeDocument/2006/relationships/image" Target="../media/image108.jpeg"/><Relationship Id="rId2" Type="http://schemas.openxmlformats.org/officeDocument/2006/relationships/notesSlide" Target="../notesSlides/notesSlide70.xml"/><Relationship Id="rId1" Type="http://schemas.openxmlformats.org/officeDocument/2006/relationships/slideLayout" Target="../slideLayouts/slideLayout23.xml"/><Relationship Id="rId6" Type="http://schemas.openxmlformats.org/officeDocument/2006/relationships/image" Target="../media/image114.png"/><Relationship Id="rId5" Type="http://schemas.openxmlformats.org/officeDocument/2006/relationships/image" Target="../media/image113.png"/><Relationship Id="rId4" Type="http://schemas.openxmlformats.org/officeDocument/2006/relationships/image" Target="../media/image111.jpeg"/><Relationship Id="rId9" Type="http://schemas.openxmlformats.org/officeDocument/2006/relationships/image" Target="../media/image110.jpeg"/></Relationships>
</file>

<file path=ppt/slides/_rels/slide71.xml.rels><?xml version="1.0" encoding="UTF-8" standalone="yes"?>
<Relationships xmlns="http://schemas.openxmlformats.org/package/2006/relationships"><Relationship Id="rId3" Type="http://schemas.openxmlformats.org/officeDocument/2006/relationships/hyperlink" Target="http://www.tattooant.com/" TargetMode="External"/><Relationship Id="rId2" Type="http://schemas.openxmlformats.org/officeDocument/2006/relationships/notesSlide" Target="../notesSlides/notesSlide71.xml"/><Relationship Id="rId1" Type="http://schemas.openxmlformats.org/officeDocument/2006/relationships/slideLayout" Target="../slideLayouts/slideLayout3.xml"/><Relationship Id="rId4" Type="http://schemas.openxmlformats.org/officeDocument/2006/relationships/image" Target="../media/image115.jpeg"/></Relationships>
</file>

<file path=ppt/slides/_rels/slide8.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50.xml"/><Relationship Id="rId4" Type="http://schemas.openxmlformats.org/officeDocument/2006/relationships/image" Target="../media/image22.png"/></Relationships>
</file>

<file path=ppt/slides/_rels/slide9.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9.xml"/><Relationship Id="rId1" Type="http://schemas.openxmlformats.org/officeDocument/2006/relationships/slideLayout" Target="../slideLayouts/slideLayout64.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6978" name="ZoneTexte 7"/>
          <p:cNvSpPr txBox="1">
            <a:spLocks noChangeArrowheads="1"/>
          </p:cNvSpPr>
          <p:nvPr/>
        </p:nvSpPr>
        <p:spPr bwMode="auto">
          <a:xfrm>
            <a:off x="195930" y="6092825"/>
            <a:ext cx="179889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fr-FR" altLang="fr-FR" sz="1600" dirty="0" smtClean="0">
                <a:solidFill>
                  <a:srgbClr val="000099"/>
                </a:solidFill>
                <a:latin typeface="Comic Sans MS" panose="030F0702030302020204" pitchFamily="66" charset="0"/>
              </a:rPr>
              <a:t>SFPO</a:t>
            </a:r>
            <a:endParaRPr lang="fr-FR" altLang="fr-FR" sz="1600" dirty="0">
              <a:solidFill>
                <a:srgbClr val="000099"/>
              </a:solidFill>
              <a:latin typeface="Comic Sans MS" panose="030F0702030302020204" pitchFamily="66" charset="0"/>
            </a:endParaRPr>
          </a:p>
          <a:p>
            <a:pPr algn="ctr" eaLnBrk="1" hangingPunct="1">
              <a:spcBef>
                <a:spcPct val="0"/>
              </a:spcBef>
              <a:buFontTx/>
              <a:buNone/>
            </a:pPr>
            <a:r>
              <a:rPr lang="fr-FR" altLang="fr-FR" sz="1600" dirty="0" smtClean="0">
                <a:solidFill>
                  <a:srgbClr val="000099"/>
                </a:solidFill>
                <a:latin typeface="Comic Sans MS" panose="030F0702030302020204" pitchFamily="66" charset="0"/>
              </a:rPr>
              <a:t>12 Octobre 2017</a:t>
            </a:r>
            <a:endParaRPr lang="fr-FR" altLang="fr-FR" sz="1600" dirty="0">
              <a:solidFill>
                <a:srgbClr val="000099"/>
              </a:solidFill>
              <a:latin typeface="Comic Sans MS" panose="030F0702030302020204" pitchFamily="66" charset="0"/>
            </a:endParaRPr>
          </a:p>
        </p:txBody>
      </p:sp>
      <p:pic>
        <p:nvPicPr>
          <p:cNvPr id="10" name="Picture 8" descr="http://www.biladi.fr/sites/default/files/cancer-du-poumon.jpg"/>
          <p:cNvPicPr>
            <a:picLocks noChangeAspect="1" noChangeArrowheads="1"/>
          </p:cNvPicPr>
          <p:nvPr/>
        </p:nvPicPr>
        <p:blipFill>
          <a:blip r:embed="rId3" cstate="print"/>
          <a:srcRect/>
          <a:stretch>
            <a:fillRect/>
          </a:stretch>
        </p:blipFill>
        <p:spPr bwMode="auto">
          <a:xfrm>
            <a:off x="179513" y="188640"/>
            <a:ext cx="2816312" cy="1584176"/>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p:spPr>
      </p:pic>
      <p:sp>
        <p:nvSpPr>
          <p:cNvPr id="126980" name="Rectangle 4"/>
          <p:cNvSpPr>
            <a:spLocks noChangeArrowheads="1"/>
          </p:cNvSpPr>
          <p:nvPr/>
        </p:nvSpPr>
        <p:spPr bwMode="auto">
          <a:xfrm>
            <a:off x="888466" y="2304120"/>
            <a:ext cx="765492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lnSpc>
                <a:spcPct val="150000"/>
              </a:lnSpc>
              <a:spcBef>
                <a:spcPct val="0"/>
              </a:spcBef>
              <a:buFontTx/>
              <a:buNone/>
            </a:pPr>
            <a:r>
              <a:rPr lang="fr-FR" altLang="fr-FR" sz="2800" b="1" i="1" dirty="0" smtClean="0">
                <a:solidFill>
                  <a:srgbClr val="000099"/>
                </a:solidFill>
                <a:latin typeface="Comic Sans MS" panose="030F0702030302020204" pitchFamily="66" charset="0"/>
              </a:rPr>
              <a:t>Le processus </a:t>
            </a:r>
            <a:r>
              <a:rPr lang="fr-FR" altLang="fr-FR" sz="2800" b="1" i="1" dirty="0">
                <a:solidFill>
                  <a:srgbClr val="000099"/>
                </a:solidFill>
                <a:latin typeface="Comic Sans MS" panose="030F0702030302020204" pitchFamily="66" charset="0"/>
              </a:rPr>
              <a:t>métastatique </a:t>
            </a:r>
            <a:r>
              <a:rPr lang="fr-FR" altLang="fr-FR" sz="2800" b="1" i="1" dirty="0" smtClean="0">
                <a:solidFill>
                  <a:srgbClr val="000099"/>
                </a:solidFill>
                <a:latin typeface="Comic Sans MS" panose="030F0702030302020204" pitchFamily="66" charset="0"/>
              </a:rPr>
              <a:t>des carcinomes:</a:t>
            </a:r>
            <a:endParaRPr lang="fr-FR" altLang="fr-FR" sz="2800" b="1" i="1" dirty="0">
              <a:solidFill>
                <a:srgbClr val="000099"/>
              </a:solidFill>
              <a:latin typeface="Comic Sans MS" panose="030F0702030302020204" pitchFamily="66" charset="0"/>
            </a:endParaRPr>
          </a:p>
          <a:p>
            <a:pPr algn="ctr" eaLnBrk="1" hangingPunct="1">
              <a:lnSpc>
                <a:spcPct val="150000"/>
              </a:lnSpc>
              <a:spcBef>
                <a:spcPct val="0"/>
              </a:spcBef>
              <a:buFontTx/>
              <a:buNone/>
            </a:pPr>
            <a:r>
              <a:rPr lang="fr-FR" altLang="fr-FR" sz="2800" b="1" i="1" dirty="0">
                <a:solidFill>
                  <a:srgbClr val="000099"/>
                </a:solidFill>
                <a:latin typeface="Comic Sans MS" panose="030F0702030302020204" pitchFamily="66" charset="0"/>
              </a:rPr>
              <a:t>quelques mots de biologie</a:t>
            </a:r>
          </a:p>
        </p:txBody>
      </p:sp>
      <p:pic>
        <p:nvPicPr>
          <p:cNvPr id="2" name="Image 1"/>
          <p:cNvPicPr>
            <a:picLocks noChangeAspect="1"/>
          </p:cNvPicPr>
          <p:nvPr/>
        </p:nvPicPr>
        <p:blipFill>
          <a:blip r:embed="rId4"/>
          <a:stretch>
            <a:fillRect/>
          </a:stretch>
        </p:blipFill>
        <p:spPr>
          <a:xfrm>
            <a:off x="5508104" y="3933056"/>
            <a:ext cx="3046934" cy="2031289"/>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26982" name="Picture 2" descr="http://www.centreleonberard.fr/Portals/_default/Skins/CLB.Skins/images/clb_logo.png"/>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948488" y="220663"/>
            <a:ext cx="1328737" cy="500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983" name="Picture 1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764213" y="165100"/>
            <a:ext cx="1050925" cy="600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6984" name="Picture 8" descr="Afficher l'image d'origin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343900" y="104775"/>
            <a:ext cx="693738" cy="731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6985" name="ZoneTexte 7"/>
          <p:cNvSpPr txBox="1">
            <a:spLocks noChangeArrowheads="1"/>
          </p:cNvSpPr>
          <p:nvPr/>
        </p:nvSpPr>
        <p:spPr bwMode="auto">
          <a:xfrm>
            <a:off x="4715929" y="6021288"/>
            <a:ext cx="450956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lgn="ctr" eaLnBrk="1" hangingPunct="1">
              <a:spcBef>
                <a:spcPct val="0"/>
              </a:spcBef>
              <a:buFontTx/>
              <a:buNone/>
            </a:pPr>
            <a:r>
              <a:rPr lang="fr-FR" altLang="fr-FR" sz="1600" dirty="0">
                <a:solidFill>
                  <a:srgbClr val="000099"/>
                </a:solidFill>
                <a:latin typeface="Comic Sans MS" panose="030F0702030302020204" pitchFamily="66" charset="0"/>
              </a:rPr>
              <a:t>A. Puisieux</a:t>
            </a:r>
          </a:p>
          <a:p>
            <a:pPr algn="ctr" eaLnBrk="1" hangingPunct="1">
              <a:spcBef>
                <a:spcPct val="0"/>
              </a:spcBef>
              <a:buFontTx/>
              <a:buNone/>
            </a:pPr>
            <a:r>
              <a:rPr lang="fr-FR" altLang="fr-FR" sz="1600" dirty="0">
                <a:solidFill>
                  <a:srgbClr val="000099"/>
                </a:solidFill>
                <a:latin typeface="Comic Sans MS" panose="030F0702030302020204" pitchFamily="66" charset="0"/>
              </a:rPr>
              <a:t>Centre de recherche en Cancérologie de </a:t>
            </a:r>
            <a:r>
              <a:rPr lang="fr-FR" altLang="fr-FR" sz="1600" dirty="0" smtClean="0">
                <a:solidFill>
                  <a:srgbClr val="000099"/>
                </a:solidFill>
                <a:latin typeface="Comic Sans MS" panose="030F0702030302020204" pitchFamily="66" charset="0"/>
              </a:rPr>
              <a:t>Lyon</a:t>
            </a:r>
          </a:p>
          <a:p>
            <a:pPr algn="ctr" eaLnBrk="1" hangingPunct="1">
              <a:spcBef>
                <a:spcPct val="0"/>
              </a:spcBef>
              <a:buFontTx/>
              <a:buNone/>
            </a:pPr>
            <a:r>
              <a:rPr lang="fr-FR" altLang="fr-FR" sz="1600" dirty="0" smtClean="0">
                <a:solidFill>
                  <a:srgbClr val="000099"/>
                </a:solidFill>
                <a:latin typeface="Comic Sans MS" panose="030F0702030302020204" pitchFamily="66" charset="0"/>
              </a:rPr>
              <a:t>ISPB, Lyon</a:t>
            </a:r>
            <a:endParaRPr lang="fr-FR" altLang="fr-FR" sz="1600" dirty="0">
              <a:solidFill>
                <a:srgbClr val="000099"/>
              </a:solidFill>
              <a:latin typeface="Comic Sans MS" panose="030F0702030302020204" pitchFamily="66" charset="0"/>
            </a:endParaRPr>
          </a:p>
        </p:txBody>
      </p:sp>
      <p:sp>
        <p:nvSpPr>
          <p:cNvPr id="126986" name="ZoneTexte 2"/>
          <p:cNvSpPr txBox="1">
            <a:spLocks noChangeArrowheads="1"/>
          </p:cNvSpPr>
          <p:nvPr/>
        </p:nvSpPr>
        <p:spPr bwMode="auto">
          <a:xfrm>
            <a:off x="349250" y="6551613"/>
            <a:ext cx="460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endParaRPr lang="fr-FR"/>
          </a:p>
        </p:txBody>
      </p:sp>
    </p:spTree>
  </p:cSld>
  <p:clrMapOvr>
    <a:masterClrMapping/>
  </p:clrMapOvr>
  <p:transition advClick="0"/>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12" descr="http://migration.files.wordpress.com/2007/08/signal-transduction.jpg"/>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0500" y="730250"/>
            <a:ext cx="8689975" cy="6083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4387" name="Picture 4"/>
          <p:cNvSpPr>
            <a:spLocks noChangeAspect="1" noChangeArrowheads="1"/>
          </p:cNvSpPr>
          <p:nvPr/>
        </p:nvSpPr>
        <p:spPr bwMode="auto">
          <a:xfrm>
            <a:off x="395288" y="447675"/>
            <a:ext cx="7991475" cy="593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800">
              <a:solidFill>
                <a:srgbClr val="000000"/>
              </a:solidFill>
            </a:endParaRPr>
          </a:p>
        </p:txBody>
      </p:sp>
      <p:sp>
        <p:nvSpPr>
          <p:cNvPr id="144388" name="Oval 5"/>
          <p:cNvSpPr>
            <a:spLocks noChangeArrowheads="1"/>
          </p:cNvSpPr>
          <p:nvPr/>
        </p:nvSpPr>
        <p:spPr bwMode="auto">
          <a:xfrm>
            <a:off x="2127250" y="3216275"/>
            <a:ext cx="287338" cy="360363"/>
          </a:xfrm>
          <a:prstGeom prst="ellipse">
            <a:avLst/>
          </a:prstGeom>
          <a:noFill/>
          <a:ln w="28575" algn="ctr">
            <a:solidFill>
              <a:srgbClr val="FD241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389" name="Oval 6"/>
          <p:cNvSpPr>
            <a:spLocks noChangeArrowheads="1"/>
          </p:cNvSpPr>
          <p:nvPr/>
        </p:nvSpPr>
        <p:spPr bwMode="auto">
          <a:xfrm>
            <a:off x="1244600" y="3228975"/>
            <a:ext cx="374650" cy="360363"/>
          </a:xfrm>
          <a:prstGeom prst="ellipse">
            <a:avLst/>
          </a:prstGeom>
          <a:noFill/>
          <a:ln w="28575" algn="ctr">
            <a:solidFill>
              <a:srgbClr val="FD241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390" name="Oval 7"/>
          <p:cNvSpPr>
            <a:spLocks noChangeArrowheads="1"/>
          </p:cNvSpPr>
          <p:nvPr/>
        </p:nvSpPr>
        <p:spPr bwMode="auto">
          <a:xfrm>
            <a:off x="4102100" y="3563938"/>
            <a:ext cx="287338" cy="358775"/>
          </a:xfrm>
          <a:prstGeom prst="ellipse">
            <a:avLst/>
          </a:prstGeom>
          <a:noFill/>
          <a:ln w="28575" algn="ctr">
            <a:solidFill>
              <a:srgbClr val="FD241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391" name="Text Box 8"/>
          <p:cNvSpPr txBox="1">
            <a:spLocks noChangeArrowheads="1"/>
          </p:cNvSpPr>
          <p:nvPr/>
        </p:nvSpPr>
        <p:spPr bwMode="auto">
          <a:xfrm>
            <a:off x="5418138" y="6602413"/>
            <a:ext cx="3484562"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000">
                <a:solidFill>
                  <a:srgbClr val="C00000"/>
                </a:solidFill>
                <a:latin typeface="Comic Sans MS" panose="030F0702030302020204" pitchFamily="66" charset="0"/>
              </a:rPr>
              <a:t>RTK: Tyrosine Kinase Receptors : ErbB2, EGF-R, c-Kit…</a:t>
            </a:r>
          </a:p>
        </p:txBody>
      </p:sp>
      <p:sp>
        <p:nvSpPr>
          <p:cNvPr id="144392" name="Oval 9"/>
          <p:cNvSpPr>
            <a:spLocks noChangeArrowheads="1"/>
          </p:cNvSpPr>
          <p:nvPr/>
        </p:nvSpPr>
        <p:spPr bwMode="auto">
          <a:xfrm>
            <a:off x="3475038" y="1536700"/>
            <a:ext cx="285750" cy="360363"/>
          </a:xfrm>
          <a:prstGeom prst="ellipse">
            <a:avLst/>
          </a:prstGeom>
          <a:noFill/>
          <a:ln w="28575" algn="ctr">
            <a:solidFill>
              <a:srgbClr val="009A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 name="Rectangle 1"/>
          <p:cNvSpPr/>
          <p:nvPr/>
        </p:nvSpPr>
        <p:spPr>
          <a:xfrm>
            <a:off x="917575" y="2974975"/>
            <a:ext cx="577850" cy="254000"/>
          </a:xfrm>
          <a:prstGeom prst="rect">
            <a:avLst/>
          </a:prstGeom>
        </p:spPr>
        <p:txBody>
          <a:bodyPr wrap="none">
            <a:spAutoFit/>
          </a:bodyPr>
          <a:lstStyle/>
          <a:p>
            <a:pPr eaLnBrk="1" hangingPunct="1">
              <a:defRPr/>
            </a:pPr>
            <a:r>
              <a:rPr lang="fr-FR" altLang="fr-FR" sz="1050" b="1" dirty="0">
                <a:solidFill>
                  <a:srgbClr val="C00000"/>
                </a:solidFill>
                <a:latin typeface="Comic Sans MS" pitchFamily="66" charset="0"/>
                <a:cs typeface="Arial" charset="0"/>
              </a:rPr>
              <a:t>ErbB2</a:t>
            </a:r>
            <a:endParaRPr lang="fr-FR" sz="1050" b="1" dirty="0">
              <a:solidFill>
                <a:srgbClr val="000000"/>
              </a:solidFill>
              <a:latin typeface="Arial"/>
              <a:cs typeface="Arial" charset="0"/>
            </a:endParaRPr>
          </a:p>
        </p:txBody>
      </p:sp>
      <p:sp>
        <p:nvSpPr>
          <p:cNvPr id="3" name="Rectangle 2"/>
          <p:cNvSpPr/>
          <p:nvPr/>
        </p:nvSpPr>
        <p:spPr>
          <a:xfrm>
            <a:off x="925513" y="3557588"/>
            <a:ext cx="609600" cy="254000"/>
          </a:xfrm>
          <a:prstGeom prst="rect">
            <a:avLst/>
          </a:prstGeom>
        </p:spPr>
        <p:txBody>
          <a:bodyPr wrap="none">
            <a:spAutoFit/>
          </a:bodyPr>
          <a:lstStyle/>
          <a:p>
            <a:pPr eaLnBrk="1" hangingPunct="1">
              <a:defRPr/>
            </a:pPr>
            <a:r>
              <a:rPr lang="fr-FR" altLang="fr-FR" sz="1050" b="1" dirty="0">
                <a:solidFill>
                  <a:srgbClr val="C00000"/>
                </a:solidFill>
                <a:latin typeface="Comic Sans MS" pitchFamily="66" charset="0"/>
                <a:cs typeface="Arial" charset="0"/>
              </a:rPr>
              <a:t>EGF-R</a:t>
            </a:r>
            <a:endParaRPr lang="fr-FR" sz="1050" b="1" dirty="0">
              <a:solidFill>
                <a:srgbClr val="000000"/>
              </a:solidFill>
              <a:latin typeface="Arial"/>
              <a:cs typeface="Arial" charset="0"/>
            </a:endParaRPr>
          </a:p>
        </p:txBody>
      </p:sp>
      <p:sp>
        <p:nvSpPr>
          <p:cNvPr id="144395" name="Oval 5"/>
          <p:cNvSpPr>
            <a:spLocks noChangeArrowheads="1"/>
          </p:cNvSpPr>
          <p:nvPr/>
        </p:nvSpPr>
        <p:spPr bwMode="auto">
          <a:xfrm>
            <a:off x="2495550" y="3213100"/>
            <a:ext cx="287338" cy="360363"/>
          </a:xfrm>
          <a:prstGeom prst="ellipse">
            <a:avLst/>
          </a:prstGeom>
          <a:noFill/>
          <a:ln w="28575" algn="ctr">
            <a:solidFill>
              <a:srgbClr val="FD241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396" name="Oval 5"/>
          <p:cNvSpPr>
            <a:spLocks noChangeArrowheads="1"/>
          </p:cNvSpPr>
          <p:nvPr/>
        </p:nvSpPr>
        <p:spPr bwMode="auto">
          <a:xfrm>
            <a:off x="5580063" y="2205038"/>
            <a:ext cx="504825" cy="360362"/>
          </a:xfrm>
          <a:prstGeom prst="ellipse">
            <a:avLst/>
          </a:prstGeom>
          <a:noFill/>
          <a:ln w="28575" algn="ctr">
            <a:solidFill>
              <a:srgbClr val="FD241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397" name="Oval 5"/>
          <p:cNvSpPr>
            <a:spLocks noChangeArrowheads="1"/>
          </p:cNvSpPr>
          <p:nvPr/>
        </p:nvSpPr>
        <p:spPr bwMode="auto">
          <a:xfrm>
            <a:off x="6346825" y="2867025"/>
            <a:ext cx="504825" cy="360363"/>
          </a:xfrm>
          <a:prstGeom prst="ellipse">
            <a:avLst/>
          </a:prstGeom>
          <a:noFill/>
          <a:ln w="28575" algn="ctr">
            <a:solidFill>
              <a:srgbClr val="FD241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398" name="Oval 9"/>
          <p:cNvSpPr>
            <a:spLocks noChangeArrowheads="1"/>
          </p:cNvSpPr>
          <p:nvPr/>
        </p:nvSpPr>
        <p:spPr bwMode="auto">
          <a:xfrm>
            <a:off x="2414588" y="5168900"/>
            <a:ext cx="368300" cy="360363"/>
          </a:xfrm>
          <a:prstGeom prst="ellipse">
            <a:avLst/>
          </a:prstGeom>
          <a:noFill/>
          <a:ln w="28575" algn="ctr">
            <a:solidFill>
              <a:srgbClr val="009A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399" name="Oval 5"/>
          <p:cNvSpPr>
            <a:spLocks noChangeArrowheads="1"/>
          </p:cNvSpPr>
          <p:nvPr/>
        </p:nvSpPr>
        <p:spPr bwMode="auto">
          <a:xfrm>
            <a:off x="1908175" y="3573463"/>
            <a:ext cx="287338" cy="360362"/>
          </a:xfrm>
          <a:prstGeom prst="ellipse">
            <a:avLst/>
          </a:prstGeom>
          <a:noFill/>
          <a:ln w="28575" algn="ctr">
            <a:solidFill>
              <a:srgbClr val="FD2413"/>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400" name="Oval 9"/>
          <p:cNvSpPr>
            <a:spLocks noChangeArrowheads="1"/>
          </p:cNvSpPr>
          <p:nvPr/>
        </p:nvSpPr>
        <p:spPr bwMode="auto">
          <a:xfrm>
            <a:off x="5519738" y="1916113"/>
            <a:ext cx="368300" cy="288925"/>
          </a:xfrm>
          <a:prstGeom prst="ellipse">
            <a:avLst/>
          </a:prstGeom>
          <a:noFill/>
          <a:ln w="28575" algn="ctr">
            <a:solidFill>
              <a:srgbClr val="009A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19" name="Picture 4" descr="http://www.pharmaasia.com/cmsimages/pajun06pg13pic1.jpg"/>
          <p:cNvPicPr>
            <a:picLocks noChangeAspect="1" noChangeArrowheads="1"/>
          </p:cNvPicPr>
          <p:nvPr/>
        </p:nvPicPr>
        <p:blipFill>
          <a:blip r:embed="rId4" cstate="print">
            <a:extLst/>
          </a:blip>
          <a:srcRect/>
          <a:stretch>
            <a:fillRect/>
          </a:stretch>
        </p:blipFill>
        <p:spPr bwMode="auto">
          <a:xfrm>
            <a:off x="6800310" y="4462338"/>
            <a:ext cx="2182131" cy="2029744"/>
          </a:xfrm>
          <a:prstGeom prst="roundRect">
            <a:avLst>
              <a:gd name="adj" fmla="val 4167"/>
            </a:avLst>
          </a:prstGeom>
          <a:solidFill>
            <a:srgbClr val="FFFFFF"/>
          </a:solidFill>
          <a:ln w="76200" cap="sq">
            <a:solidFill>
              <a:srgbClr val="EAEAEA"/>
            </a:solidFill>
            <a:miter lim="800000"/>
          </a:ln>
          <a:effectLst>
            <a:reflection blurRad="12700" stA="33000" endPos="28000" dist="5000" dir="5400000" sy="-100000" algn="bl" rotWithShape="0"/>
          </a:effectLst>
          <a:scene3d>
            <a:camera prst="orthographicFront"/>
            <a:lightRig rig="threePt" dir="t">
              <a:rot lat="0" lon="0" rev="2700000"/>
            </a:lightRig>
          </a:scene3d>
          <a:sp3d contourW="6350">
            <a:bevelT h="38100"/>
            <a:contourClr>
              <a:srgbClr val="C0C0C0"/>
            </a:contourClr>
          </a:sp3d>
          <a:extLst/>
        </p:spPr>
      </p:pic>
      <p:sp>
        <p:nvSpPr>
          <p:cNvPr id="20"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22"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23" name="Picture 704" descr="http://radiorls.fr/musique-classik.jpg"/>
          <p:cNvPicPr>
            <a:picLocks noChangeAspect="1" noChangeArrowheads="1"/>
          </p:cNvPicPr>
          <p:nvPr/>
        </p:nvPicPr>
        <p:blipFill>
          <a:blip r:embed="rId5" cstate="print"/>
          <a:srcRect/>
          <a:stretch>
            <a:fillRect/>
          </a:stretch>
        </p:blipFill>
        <p:spPr bwMode="auto">
          <a:xfrm>
            <a:off x="7956550" y="-56147"/>
            <a:ext cx="1187450" cy="927100"/>
          </a:xfrm>
          <a:prstGeom prst="ellipse">
            <a:avLst/>
          </a:prstGeom>
          <a:ln>
            <a:noFill/>
          </a:ln>
          <a:effectLst>
            <a:softEdge rad="112500"/>
          </a:effectLst>
        </p:spPr>
      </p:pic>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6434" name="Group 66"/>
          <p:cNvGrpSpPr>
            <a:grpSpLocks/>
          </p:cNvGrpSpPr>
          <p:nvPr/>
        </p:nvGrpSpPr>
        <p:grpSpPr bwMode="auto">
          <a:xfrm>
            <a:off x="4838700" y="1844675"/>
            <a:ext cx="204788" cy="431800"/>
            <a:chOff x="1701" y="3475"/>
            <a:chExt cx="136" cy="182"/>
          </a:xfrm>
        </p:grpSpPr>
        <p:sp>
          <p:nvSpPr>
            <p:cNvPr id="14671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71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35" name="Group 69"/>
          <p:cNvGrpSpPr>
            <a:grpSpLocks/>
          </p:cNvGrpSpPr>
          <p:nvPr/>
        </p:nvGrpSpPr>
        <p:grpSpPr bwMode="auto">
          <a:xfrm>
            <a:off x="5057775" y="1844675"/>
            <a:ext cx="204788" cy="431800"/>
            <a:chOff x="1701" y="3475"/>
            <a:chExt cx="136" cy="182"/>
          </a:xfrm>
        </p:grpSpPr>
        <p:sp>
          <p:nvSpPr>
            <p:cNvPr id="14671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71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36" name="Group 75"/>
          <p:cNvGrpSpPr>
            <a:grpSpLocks/>
          </p:cNvGrpSpPr>
          <p:nvPr/>
        </p:nvGrpSpPr>
        <p:grpSpPr bwMode="auto">
          <a:xfrm>
            <a:off x="5502275" y="1844675"/>
            <a:ext cx="204788" cy="431800"/>
            <a:chOff x="1701" y="3475"/>
            <a:chExt cx="136" cy="182"/>
          </a:xfrm>
        </p:grpSpPr>
        <p:sp>
          <p:nvSpPr>
            <p:cNvPr id="14671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71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37" name="Group 78"/>
          <p:cNvGrpSpPr>
            <a:grpSpLocks/>
          </p:cNvGrpSpPr>
          <p:nvPr/>
        </p:nvGrpSpPr>
        <p:grpSpPr bwMode="auto">
          <a:xfrm>
            <a:off x="5730875" y="1846263"/>
            <a:ext cx="204788" cy="431800"/>
            <a:chOff x="1701" y="3475"/>
            <a:chExt cx="136" cy="182"/>
          </a:xfrm>
        </p:grpSpPr>
        <p:sp>
          <p:nvSpPr>
            <p:cNvPr id="14671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71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38" name="Group 93"/>
          <p:cNvGrpSpPr>
            <a:grpSpLocks/>
          </p:cNvGrpSpPr>
          <p:nvPr/>
        </p:nvGrpSpPr>
        <p:grpSpPr bwMode="auto">
          <a:xfrm>
            <a:off x="5951538" y="1844675"/>
            <a:ext cx="204787" cy="431800"/>
            <a:chOff x="1701" y="3475"/>
            <a:chExt cx="136" cy="182"/>
          </a:xfrm>
        </p:grpSpPr>
        <p:sp>
          <p:nvSpPr>
            <p:cNvPr id="14670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70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39" name="Group 20"/>
          <p:cNvGrpSpPr>
            <a:grpSpLocks/>
          </p:cNvGrpSpPr>
          <p:nvPr/>
        </p:nvGrpSpPr>
        <p:grpSpPr bwMode="auto">
          <a:xfrm>
            <a:off x="4710113" y="2351088"/>
            <a:ext cx="647700" cy="215900"/>
            <a:chOff x="567" y="1752"/>
            <a:chExt cx="408" cy="136"/>
          </a:xfrm>
        </p:grpSpPr>
        <p:sp>
          <p:nvSpPr>
            <p:cNvPr id="146704"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705"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706"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707"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440" name="Group 25"/>
          <p:cNvGrpSpPr>
            <a:grpSpLocks/>
          </p:cNvGrpSpPr>
          <p:nvPr/>
        </p:nvGrpSpPr>
        <p:grpSpPr bwMode="auto">
          <a:xfrm rot="302547">
            <a:off x="5502275" y="2351088"/>
            <a:ext cx="647700" cy="215900"/>
            <a:chOff x="567" y="1752"/>
            <a:chExt cx="408" cy="136"/>
          </a:xfrm>
        </p:grpSpPr>
        <p:sp>
          <p:nvSpPr>
            <p:cNvPr id="146700"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701"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702"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703"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441" name="Group 66"/>
          <p:cNvGrpSpPr>
            <a:grpSpLocks/>
          </p:cNvGrpSpPr>
          <p:nvPr/>
        </p:nvGrpSpPr>
        <p:grpSpPr bwMode="auto">
          <a:xfrm>
            <a:off x="4618038" y="1844675"/>
            <a:ext cx="204787" cy="431800"/>
            <a:chOff x="1701" y="3475"/>
            <a:chExt cx="136" cy="182"/>
          </a:xfrm>
        </p:grpSpPr>
        <p:sp>
          <p:nvSpPr>
            <p:cNvPr id="14669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9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6442"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46443" name="Group 66"/>
          <p:cNvGrpSpPr>
            <a:grpSpLocks/>
          </p:cNvGrpSpPr>
          <p:nvPr/>
        </p:nvGrpSpPr>
        <p:grpSpPr bwMode="auto">
          <a:xfrm>
            <a:off x="452438" y="1844675"/>
            <a:ext cx="204787" cy="431800"/>
            <a:chOff x="1701" y="3475"/>
            <a:chExt cx="136" cy="182"/>
          </a:xfrm>
        </p:grpSpPr>
        <p:sp>
          <p:nvSpPr>
            <p:cNvPr id="14669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9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44" name="Group 69"/>
          <p:cNvGrpSpPr>
            <a:grpSpLocks/>
          </p:cNvGrpSpPr>
          <p:nvPr/>
        </p:nvGrpSpPr>
        <p:grpSpPr bwMode="auto">
          <a:xfrm>
            <a:off x="671513" y="1844675"/>
            <a:ext cx="204787" cy="431800"/>
            <a:chOff x="1701" y="3475"/>
            <a:chExt cx="136" cy="182"/>
          </a:xfrm>
        </p:grpSpPr>
        <p:sp>
          <p:nvSpPr>
            <p:cNvPr id="14669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9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45" name="Group 72"/>
          <p:cNvGrpSpPr>
            <a:grpSpLocks/>
          </p:cNvGrpSpPr>
          <p:nvPr/>
        </p:nvGrpSpPr>
        <p:grpSpPr bwMode="auto">
          <a:xfrm>
            <a:off x="895350" y="1846263"/>
            <a:ext cx="204788" cy="431800"/>
            <a:chOff x="1701" y="3475"/>
            <a:chExt cx="136" cy="182"/>
          </a:xfrm>
        </p:grpSpPr>
        <p:sp>
          <p:nvSpPr>
            <p:cNvPr id="146692"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93"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46" name="Group 75"/>
          <p:cNvGrpSpPr>
            <a:grpSpLocks/>
          </p:cNvGrpSpPr>
          <p:nvPr/>
        </p:nvGrpSpPr>
        <p:grpSpPr bwMode="auto">
          <a:xfrm>
            <a:off x="1116013" y="1844675"/>
            <a:ext cx="204787" cy="431800"/>
            <a:chOff x="1701" y="3475"/>
            <a:chExt cx="136" cy="182"/>
          </a:xfrm>
        </p:grpSpPr>
        <p:sp>
          <p:nvSpPr>
            <p:cNvPr id="14669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9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47" name="Group 78"/>
          <p:cNvGrpSpPr>
            <a:grpSpLocks/>
          </p:cNvGrpSpPr>
          <p:nvPr/>
        </p:nvGrpSpPr>
        <p:grpSpPr bwMode="auto">
          <a:xfrm>
            <a:off x="1344613" y="1846263"/>
            <a:ext cx="204787" cy="431800"/>
            <a:chOff x="1701" y="3475"/>
            <a:chExt cx="136" cy="182"/>
          </a:xfrm>
        </p:grpSpPr>
        <p:sp>
          <p:nvSpPr>
            <p:cNvPr id="14668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8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48" name="Group 93"/>
          <p:cNvGrpSpPr>
            <a:grpSpLocks/>
          </p:cNvGrpSpPr>
          <p:nvPr/>
        </p:nvGrpSpPr>
        <p:grpSpPr bwMode="auto">
          <a:xfrm>
            <a:off x="1565275" y="1844675"/>
            <a:ext cx="204788" cy="431800"/>
            <a:chOff x="1701" y="3475"/>
            <a:chExt cx="136" cy="182"/>
          </a:xfrm>
        </p:grpSpPr>
        <p:sp>
          <p:nvSpPr>
            <p:cNvPr id="14668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8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6449"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46450"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6451" name="Group 61"/>
          <p:cNvGrpSpPr>
            <a:grpSpLocks/>
          </p:cNvGrpSpPr>
          <p:nvPr/>
        </p:nvGrpSpPr>
        <p:grpSpPr bwMode="auto">
          <a:xfrm>
            <a:off x="323850" y="2351088"/>
            <a:ext cx="647700" cy="215900"/>
            <a:chOff x="567" y="1752"/>
            <a:chExt cx="408" cy="136"/>
          </a:xfrm>
        </p:grpSpPr>
        <p:sp>
          <p:nvSpPr>
            <p:cNvPr id="146682"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83"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84"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85"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452" name="Group 66"/>
          <p:cNvGrpSpPr>
            <a:grpSpLocks/>
          </p:cNvGrpSpPr>
          <p:nvPr/>
        </p:nvGrpSpPr>
        <p:grpSpPr bwMode="auto">
          <a:xfrm rot="302547">
            <a:off x="1116013" y="2351088"/>
            <a:ext cx="647700" cy="215900"/>
            <a:chOff x="567" y="1752"/>
            <a:chExt cx="408" cy="136"/>
          </a:xfrm>
        </p:grpSpPr>
        <p:sp>
          <p:nvSpPr>
            <p:cNvPr id="146678"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79"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80"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81"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453" name="Group 72"/>
          <p:cNvGrpSpPr>
            <a:grpSpLocks/>
          </p:cNvGrpSpPr>
          <p:nvPr/>
        </p:nvGrpSpPr>
        <p:grpSpPr bwMode="auto">
          <a:xfrm>
            <a:off x="5070475" y="1846263"/>
            <a:ext cx="204788" cy="431800"/>
            <a:chOff x="1701" y="3475"/>
            <a:chExt cx="136" cy="182"/>
          </a:xfrm>
        </p:grpSpPr>
        <p:sp>
          <p:nvSpPr>
            <p:cNvPr id="1466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54" name="Group 72"/>
          <p:cNvGrpSpPr>
            <a:grpSpLocks/>
          </p:cNvGrpSpPr>
          <p:nvPr/>
        </p:nvGrpSpPr>
        <p:grpSpPr bwMode="auto">
          <a:xfrm>
            <a:off x="5286375" y="1700213"/>
            <a:ext cx="204788" cy="431800"/>
            <a:chOff x="1701" y="3475"/>
            <a:chExt cx="136" cy="182"/>
          </a:xfrm>
        </p:grpSpPr>
        <p:sp>
          <p:nvSpPr>
            <p:cNvPr id="14667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7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55" name="Group 72"/>
          <p:cNvGrpSpPr>
            <a:grpSpLocks/>
          </p:cNvGrpSpPr>
          <p:nvPr/>
        </p:nvGrpSpPr>
        <p:grpSpPr bwMode="auto">
          <a:xfrm>
            <a:off x="5148263" y="1700213"/>
            <a:ext cx="204787" cy="431800"/>
            <a:chOff x="1701" y="3475"/>
            <a:chExt cx="136" cy="182"/>
          </a:xfrm>
        </p:grpSpPr>
        <p:sp>
          <p:nvSpPr>
            <p:cNvPr id="1466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56" name="Group 72"/>
          <p:cNvGrpSpPr>
            <a:grpSpLocks/>
          </p:cNvGrpSpPr>
          <p:nvPr/>
        </p:nvGrpSpPr>
        <p:grpSpPr bwMode="auto">
          <a:xfrm>
            <a:off x="5292725" y="1628775"/>
            <a:ext cx="204788" cy="431800"/>
            <a:chOff x="1701" y="3475"/>
            <a:chExt cx="136" cy="182"/>
          </a:xfrm>
        </p:grpSpPr>
        <p:sp>
          <p:nvSpPr>
            <p:cNvPr id="14667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7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57" name="Group 72"/>
          <p:cNvGrpSpPr>
            <a:grpSpLocks/>
          </p:cNvGrpSpPr>
          <p:nvPr/>
        </p:nvGrpSpPr>
        <p:grpSpPr bwMode="auto">
          <a:xfrm>
            <a:off x="5435600" y="1771650"/>
            <a:ext cx="204788" cy="431800"/>
            <a:chOff x="1701" y="3475"/>
            <a:chExt cx="136" cy="182"/>
          </a:xfrm>
        </p:grpSpPr>
        <p:sp>
          <p:nvSpPr>
            <p:cNvPr id="14666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6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58" name="Group 66"/>
          <p:cNvGrpSpPr>
            <a:grpSpLocks/>
          </p:cNvGrpSpPr>
          <p:nvPr/>
        </p:nvGrpSpPr>
        <p:grpSpPr bwMode="auto">
          <a:xfrm>
            <a:off x="231775" y="1844675"/>
            <a:ext cx="204788" cy="431800"/>
            <a:chOff x="1701" y="3475"/>
            <a:chExt cx="136" cy="182"/>
          </a:xfrm>
        </p:grpSpPr>
        <p:sp>
          <p:nvSpPr>
            <p:cNvPr id="14666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6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59" name="Group 66"/>
          <p:cNvGrpSpPr>
            <a:grpSpLocks/>
          </p:cNvGrpSpPr>
          <p:nvPr/>
        </p:nvGrpSpPr>
        <p:grpSpPr bwMode="auto">
          <a:xfrm>
            <a:off x="2684463" y="1844675"/>
            <a:ext cx="204787" cy="431800"/>
            <a:chOff x="1701" y="3475"/>
            <a:chExt cx="136" cy="182"/>
          </a:xfrm>
        </p:grpSpPr>
        <p:sp>
          <p:nvSpPr>
            <p:cNvPr id="14666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6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60" name="Group 69"/>
          <p:cNvGrpSpPr>
            <a:grpSpLocks/>
          </p:cNvGrpSpPr>
          <p:nvPr/>
        </p:nvGrpSpPr>
        <p:grpSpPr bwMode="auto">
          <a:xfrm>
            <a:off x="2903538" y="1844675"/>
            <a:ext cx="204787" cy="431800"/>
            <a:chOff x="1701" y="3475"/>
            <a:chExt cx="136" cy="182"/>
          </a:xfrm>
        </p:grpSpPr>
        <p:sp>
          <p:nvSpPr>
            <p:cNvPr id="14666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6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61" name="Group 75"/>
          <p:cNvGrpSpPr>
            <a:grpSpLocks/>
          </p:cNvGrpSpPr>
          <p:nvPr/>
        </p:nvGrpSpPr>
        <p:grpSpPr bwMode="auto">
          <a:xfrm>
            <a:off x="3348038" y="1844675"/>
            <a:ext cx="204787" cy="431800"/>
            <a:chOff x="1701" y="3475"/>
            <a:chExt cx="136" cy="182"/>
          </a:xfrm>
        </p:grpSpPr>
        <p:sp>
          <p:nvSpPr>
            <p:cNvPr id="14666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6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62" name="Group 78"/>
          <p:cNvGrpSpPr>
            <a:grpSpLocks/>
          </p:cNvGrpSpPr>
          <p:nvPr/>
        </p:nvGrpSpPr>
        <p:grpSpPr bwMode="auto">
          <a:xfrm>
            <a:off x="3576638" y="1846263"/>
            <a:ext cx="204787" cy="431800"/>
            <a:chOff x="1701" y="3475"/>
            <a:chExt cx="136" cy="182"/>
          </a:xfrm>
        </p:grpSpPr>
        <p:sp>
          <p:nvSpPr>
            <p:cNvPr id="14665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5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63" name="Group 93"/>
          <p:cNvGrpSpPr>
            <a:grpSpLocks/>
          </p:cNvGrpSpPr>
          <p:nvPr/>
        </p:nvGrpSpPr>
        <p:grpSpPr bwMode="auto">
          <a:xfrm>
            <a:off x="3797300" y="1844675"/>
            <a:ext cx="204788" cy="431800"/>
            <a:chOff x="1701" y="3475"/>
            <a:chExt cx="136" cy="182"/>
          </a:xfrm>
        </p:grpSpPr>
        <p:sp>
          <p:nvSpPr>
            <p:cNvPr id="14665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5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6464"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6465" name="Group 105"/>
          <p:cNvGrpSpPr>
            <a:grpSpLocks/>
          </p:cNvGrpSpPr>
          <p:nvPr/>
        </p:nvGrpSpPr>
        <p:grpSpPr bwMode="auto">
          <a:xfrm>
            <a:off x="2555875" y="2351088"/>
            <a:ext cx="647700" cy="215900"/>
            <a:chOff x="567" y="1752"/>
            <a:chExt cx="408" cy="136"/>
          </a:xfrm>
        </p:grpSpPr>
        <p:sp>
          <p:nvSpPr>
            <p:cNvPr id="146652"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53"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54"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55"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466" name="Group 110"/>
          <p:cNvGrpSpPr>
            <a:grpSpLocks/>
          </p:cNvGrpSpPr>
          <p:nvPr/>
        </p:nvGrpSpPr>
        <p:grpSpPr bwMode="auto">
          <a:xfrm rot="302547">
            <a:off x="3348038" y="2351088"/>
            <a:ext cx="647700" cy="215900"/>
            <a:chOff x="567" y="1752"/>
            <a:chExt cx="408" cy="136"/>
          </a:xfrm>
        </p:grpSpPr>
        <p:sp>
          <p:nvSpPr>
            <p:cNvPr id="146648"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49"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50"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51"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467" name="Group 66"/>
          <p:cNvGrpSpPr>
            <a:grpSpLocks/>
          </p:cNvGrpSpPr>
          <p:nvPr/>
        </p:nvGrpSpPr>
        <p:grpSpPr bwMode="auto">
          <a:xfrm>
            <a:off x="2463800" y="1844675"/>
            <a:ext cx="204788" cy="431800"/>
            <a:chOff x="1701" y="3475"/>
            <a:chExt cx="136" cy="182"/>
          </a:xfrm>
        </p:grpSpPr>
        <p:sp>
          <p:nvSpPr>
            <p:cNvPr id="14664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4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68" name="Group 72"/>
          <p:cNvGrpSpPr>
            <a:grpSpLocks/>
          </p:cNvGrpSpPr>
          <p:nvPr/>
        </p:nvGrpSpPr>
        <p:grpSpPr bwMode="auto">
          <a:xfrm>
            <a:off x="3125788" y="1846263"/>
            <a:ext cx="204787" cy="431800"/>
            <a:chOff x="1701" y="3475"/>
            <a:chExt cx="136" cy="182"/>
          </a:xfrm>
        </p:grpSpPr>
        <p:sp>
          <p:nvSpPr>
            <p:cNvPr id="1466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6469"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6470" name="Group 72"/>
          <p:cNvGrpSpPr>
            <a:grpSpLocks/>
          </p:cNvGrpSpPr>
          <p:nvPr/>
        </p:nvGrpSpPr>
        <p:grpSpPr bwMode="auto">
          <a:xfrm>
            <a:off x="5280025" y="1846263"/>
            <a:ext cx="204788" cy="431800"/>
            <a:chOff x="1701" y="3475"/>
            <a:chExt cx="136" cy="182"/>
          </a:xfrm>
        </p:grpSpPr>
        <p:sp>
          <p:nvSpPr>
            <p:cNvPr id="14664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4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6471" name="Text Box 907"/>
          <p:cNvSpPr txBox="1">
            <a:spLocks noChangeArrowheads="1"/>
          </p:cNvSpPr>
          <p:nvPr/>
        </p:nvSpPr>
        <p:spPr bwMode="auto">
          <a:xfrm>
            <a:off x="3055938" y="1052513"/>
            <a:ext cx="2878137" cy="307975"/>
          </a:xfrm>
          <a:prstGeom prst="rect">
            <a:avLst/>
          </a:prstGeom>
          <a:gradFill rotWithShape="1">
            <a:gsLst>
              <a:gs pos="0">
                <a:srgbClr val="E0FA44"/>
              </a:gs>
              <a:gs pos="50000">
                <a:srgbClr val="FCFFED"/>
              </a:gs>
              <a:gs pos="100000">
                <a:srgbClr val="E0FA44"/>
              </a:gs>
            </a:gsLst>
            <a:lin ang="5400000" scaled="1"/>
          </a:gradFill>
          <a:ln w="9525" algn="ctr">
            <a:solidFill>
              <a:srgbClr val="C0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800080"/>
                </a:solidFill>
                <a:latin typeface="Comic Sans MS" panose="030F0702030302020204" pitchFamily="66" charset="0"/>
              </a:rPr>
              <a:t>Activité mitogénique aberrante</a:t>
            </a:r>
          </a:p>
        </p:txBody>
      </p:sp>
      <p:sp>
        <p:nvSpPr>
          <p:cNvPr id="146472" name="Text Box 739"/>
          <p:cNvSpPr txBox="1">
            <a:spLocks noChangeArrowheads="1"/>
          </p:cNvSpPr>
          <p:nvPr/>
        </p:nvSpPr>
        <p:spPr bwMode="auto">
          <a:xfrm>
            <a:off x="323850" y="2566988"/>
            <a:ext cx="12715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b="1">
                <a:solidFill>
                  <a:srgbClr val="0000FF"/>
                </a:solidFill>
                <a:latin typeface="Comic Sans MS" panose="030F0702030302020204" pitchFamily="66" charset="0"/>
              </a:rPr>
              <a:t>Tissu normal</a:t>
            </a:r>
          </a:p>
        </p:txBody>
      </p:sp>
      <p:sp>
        <p:nvSpPr>
          <p:cNvPr id="146473" name="Text Box 739"/>
          <p:cNvSpPr txBox="1">
            <a:spLocks noChangeArrowheads="1"/>
          </p:cNvSpPr>
          <p:nvPr/>
        </p:nvSpPr>
        <p:spPr bwMode="auto">
          <a:xfrm>
            <a:off x="4787900" y="2566988"/>
            <a:ext cx="1189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b="1">
                <a:solidFill>
                  <a:srgbClr val="0000FF"/>
                </a:solidFill>
                <a:latin typeface="Comic Sans MS" panose="030F0702030302020204" pitchFamily="66" charset="0"/>
              </a:rPr>
              <a:t>Hyperplasie</a:t>
            </a:r>
          </a:p>
        </p:txBody>
      </p:sp>
      <p:sp>
        <p:nvSpPr>
          <p:cNvPr id="146474"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46475" name="Group 66"/>
          <p:cNvGrpSpPr>
            <a:grpSpLocks/>
          </p:cNvGrpSpPr>
          <p:nvPr/>
        </p:nvGrpSpPr>
        <p:grpSpPr bwMode="auto">
          <a:xfrm>
            <a:off x="7070725" y="1844675"/>
            <a:ext cx="204788" cy="431800"/>
            <a:chOff x="1701" y="3475"/>
            <a:chExt cx="136" cy="182"/>
          </a:xfrm>
        </p:grpSpPr>
        <p:sp>
          <p:nvSpPr>
            <p:cNvPr id="14664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4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76" name="Group 69"/>
          <p:cNvGrpSpPr>
            <a:grpSpLocks/>
          </p:cNvGrpSpPr>
          <p:nvPr/>
        </p:nvGrpSpPr>
        <p:grpSpPr bwMode="auto">
          <a:xfrm>
            <a:off x="7289800" y="1844675"/>
            <a:ext cx="204788" cy="431800"/>
            <a:chOff x="1701" y="3475"/>
            <a:chExt cx="136" cy="182"/>
          </a:xfrm>
        </p:grpSpPr>
        <p:sp>
          <p:nvSpPr>
            <p:cNvPr id="14663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3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77" name="Group 75"/>
          <p:cNvGrpSpPr>
            <a:grpSpLocks/>
          </p:cNvGrpSpPr>
          <p:nvPr/>
        </p:nvGrpSpPr>
        <p:grpSpPr bwMode="auto">
          <a:xfrm>
            <a:off x="7734300" y="1844675"/>
            <a:ext cx="204788" cy="431800"/>
            <a:chOff x="1701" y="3475"/>
            <a:chExt cx="136" cy="182"/>
          </a:xfrm>
        </p:grpSpPr>
        <p:sp>
          <p:nvSpPr>
            <p:cNvPr id="14663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3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78" name="Group 78"/>
          <p:cNvGrpSpPr>
            <a:grpSpLocks/>
          </p:cNvGrpSpPr>
          <p:nvPr/>
        </p:nvGrpSpPr>
        <p:grpSpPr bwMode="auto">
          <a:xfrm>
            <a:off x="7962900" y="1846263"/>
            <a:ext cx="204788" cy="431800"/>
            <a:chOff x="1701" y="3475"/>
            <a:chExt cx="136" cy="182"/>
          </a:xfrm>
        </p:grpSpPr>
        <p:sp>
          <p:nvSpPr>
            <p:cNvPr id="14663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3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79" name="Group 93"/>
          <p:cNvGrpSpPr>
            <a:grpSpLocks/>
          </p:cNvGrpSpPr>
          <p:nvPr/>
        </p:nvGrpSpPr>
        <p:grpSpPr bwMode="auto">
          <a:xfrm>
            <a:off x="8183563" y="1844675"/>
            <a:ext cx="204787" cy="431800"/>
            <a:chOff x="1701" y="3475"/>
            <a:chExt cx="136" cy="182"/>
          </a:xfrm>
        </p:grpSpPr>
        <p:sp>
          <p:nvSpPr>
            <p:cNvPr id="14663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3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80" name="Group 140"/>
          <p:cNvGrpSpPr>
            <a:grpSpLocks/>
          </p:cNvGrpSpPr>
          <p:nvPr/>
        </p:nvGrpSpPr>
        <p:grpSpPr bwMode="auto">
          <a:xfrm>
            <a:off x="6942138" y="2351088"/>
            <a:ext cx="647700" cy="215900"/>
            <a:chOff x="567" y="1752"/>
            <a:chExt cx="408" cy="136"/>
          </a:xfrm>
        </p:grpSpPr>
        <p:sp>
          <p:nvSpPr>
            <p:cNvPr id="146628"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29"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30"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31"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481" name="Group 145"/>
          <p:cNvGrpSpPr>
            <a:grpSpLocks/>
          </p:cNvGrpSpPr>
          <p:nvPr/>
        </p:nvGrpSpPr>
        <p:grpSpPr bwMode="auto">
          <a:xfrm rot="302547">
            <a:off x="7734300" y="2351088"/>
            <a:ext cx="647700" cy="215900"/>
            <a:chOff x="567" y="1752"/>
            <a:chExt cx="408" cy="136"/>
          </a:xfrm>
        </p:grpSpPr>
        <p:sp>
          <p:nvSpPr>
            <p:cNvPr id="146624"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25"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26"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627"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482" name="Group 66"/>
          <p:cNvGrpSpPr>
            <a:grpSpLocks/>
          </p:cNvGrpSpPr>
          <p:nvPr/>
        </p:nvGrpSpPr>
        <p:grpSpPr bwMode="auto">
          <a:xfrm>
            <a:off x="6850063" y="1844675"/>
            <a:ext cx="204787" cy="431800"/>
            <a:chOff x="1701" y="3475"/>
            <a:chExt cx="136" cy="182"/>
          </a:xfrm>
        </p:grpSpPr>
        <p:sp>
          <p:nvSpPr>
            <p:cNvPr id="14662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2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83" name="Group 72"/>
          <p:cNvGrpSpPr>
            <a:grpSpLocks/>
          </p:cNvGrpSpPr>
          <p:nvPr/>
        </p:nvGrpSpPr>
        <p:grpSpPr bwMode="auto">
          <a:xfrm>
            <a:off x="7302500" y="1846263"/>
            <a:ext cx="204788" cy="431800"/>
            <a:chOff x="1701" y="3475"/>
            <a:chExt cx="136" cy="182"/>
          </a:xfrm>
        </p:grpSpPr>
        <p:sp>
          <p:nvSpPr>
            <p:cNvPr id="1466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84" name="Group 72"/>
          <p:cNvGrpSpPr>
            <a:grpSpLocks/>
          </p:cNvGrpSpPr>
          <p:nvPr/>
        </p:nvGrpSpPr>
        <p:grpSpPr bwMode="auto">
          <a:xfrm>
            <a:off x="7518400" y="1700213"/>
            <a:ext cx="204788" cy="431800"/>
            <a:chOff x="1701" y="3475"/>
            <a:chExt cx="136" cy="182"/>
          </a:xfrm>
        </p:grpSpPr>
        <p:sp>
          <p:nvSpPr>
            <p:cNvPr id="1466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85" name="Group 72"/>
          <p:cNvGrpSpPr>
            <a:grpSpLocks/>
          </p:cNvGrpSpPr>
          <p:nvPr/>
        </p:nvGrpSpPr>
        <p:grpSpPr bwMode="auto">
          <a:xfrm>
            <a:off x="7235825" y="1700213"/>
            <a:ext cx="204788" cy="431800"/>
            <a:chOff x="1701" y="3475"/>
            <a:chExt cx="136" cy="182"/>
          </a:xfrm>
        </p:grpSpPr>
        <p:sp>
          <p:nvSpPr>
            <p:cNvPr id="1466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86" name="Group 72"/>
          <p:cNvGrpSpPr>
            <a:grpSpLocks/>
          </p:cNvGrpSpPr>
          <p:nvPr/>
        </p:nvGrpSpPr>
        <p:grpSpPr bwMode="auto">
          <a:xfrm>
            <a:off x="7308850" y="1555750"/>
            <a:ext cx="204788" cy="431800"/>
            <a:chOff x="1701" y="3475"/>
            <a:chExt cx="136" cy="182"/>
          </a:xfrm>
        </p:grpSpPr>
        <p:sp>
          <p:nvSpPr>
            <p:cNvPr id="14661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1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87" name="Group 72"/>
          <p:cNvGrpSpPr>
            <a:grpSpLocks/>
          </p:cNvGrpSpPr>
          <p:nvPr/>
        </p:nvGrpSpPr>
        <p:grpSpPr bwMode="auto">
          <a:xfrm>
            <a:off x="7524750" y="1628775"/>
            <a:ext cx="204788" cy="431800"/>
            <a:chOff x="1701" y="3475"/>
            <a:chExt cx="136" cy="182"/>
          </a:xfrm>
        </p:grpSpPr>
        <p:sp>
          <p:nvSpPr>
            <p:cNvPr id="14661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1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88" name="Group 72"/>
          <p:cNvGrpSpPr>
            <a:grpSpLocks/>
          </p:cNvGrpSpPr>
          <p:nvPr/>
        </p:nvGrpSpPr>
        <p:grpSpPr bwMode="auto">
          <a:xfrm>
            <a:off x="7667625" y="1771650"/>
            <a:ext cx="204788" cy="431800"/>
            <a:chOff x="1701" y="3475"/>
            <a:chExt cx="136" cy="182"/>
          </a:xfrm>
        </p:grpSpPr>
        <p:sp>
          <p:nvSpPr>
            <p:cNvPr id="14661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1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6489"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6490" name="Group 72"/>
          <p:cNvGrpSpPr>
            <a:grpSpLocks/>
          </p:cNvGrpSpPr>
          <p:nvPr/>
        </p:nvGrpSpPr>
        <p:grpSpPr bwMode="auto">
          <a:xfrm>
            <a:off x="7512050" y="1846263"/>
            <a:ext cx="204788" cy="431800"/>
            <a:chOff x="1701" y="3475"/>
            <a:chExt cx="136" cy="182"/>
          </a:xfrm>
        </p:grpSpPr>
        <p:sp>
          <p:nvSpPr>
            <p:cNvPr id="14660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0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91" name="Group 72"/>
          <p:cNvGrpSpPr>
            <a:grpSpLocks/>
          </p:cNvGrpSpPr>
          <p:nvPr/>
        </p:nvGrpSpPr>
        <p:grpSpPr bwMode="auto">
          <a:xfrm>
            <a:off x="7751763" y="1628775"/>
            <a:ext cx="204787" cy="431800"/>
            <a:chOff x="1701" y="3475"/>
            <a:chExt cx="136" cy="182"/>
          </a:xfrm>
        </p:grpSpPr>
        <p:sp>
          <p:nvSpPr>
            <p:cNvPr id="14660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0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92" name="Group 72"/>
          <p:cNvGrpSpPr>
            <a:grpSpLocks/>
          </p:cNvGrpSpPr>
          <p:nvPr/>
        </p:nvGrpSpPr>
        <p:grpSpPr bwMode="auto">
          <a:xfrm>
            <a:off x="7164388" y="1771650"/>
            <a:ext cx="204787" cy="431800"/>
            <a:chOff x="1701" y="3475"/>
            <a:chExt cx="136" cy="182"/>
          </a:xfrm>
        </p:grpSpPr>
        <p:sp>
          <p:nvSpPr>
            <p:cNvPr id="14660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0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93" name="Group 72"/>
          <p:cNvGrpSpPr>
            <a:grpSpLocks/>
          </p:cNvGrpSpPr>
          <p:nvPr/>
        </p:nvGrpSpPr>
        <p:grpSpPr bwMode="auto">
          <a:xfrm>
            <a:off x="7596188" y="1555750"/>
            <a:ext cx="204787" cy="431800"/>
            <a:chOff x="1701" y="3475"/>
            <a:chExt cx="136" cy="182"/>
          </a:xfrm>
        </p:grpSpPr>
        <p:sp>
          <p:nvSpPr>
            <p:cNvPr id="14660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0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94" name="Group 72"/>
          <p:cNvGrpSpPr>
            <a:grpSpLocks/>
          </p:cNvGrpSpPr>
          <p:nvPr/>
        </p:nvGrpSpPr>
        <p:grpSpPr bwMode="auto">
          <a:xfrm>
            <a:off x="7451725" y="1541463"/>
            <a:ext cx="204788" cy="431800"/>
            <a:chOff x="1701" y="3475"/>
            <a:chExt cx="136" cy="182"/>
          </a:xfrm>
        </p:grpSpPr>
        <p:sp>
          <p:nvSpPr>
            <p:cNvPr id="1466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6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95" name="Group 72"/>
          <p:cNvGrpSpPr>
            <a:grpSpLocks/>
          </p:cNvGrpSpPr>
          <p:nvPr/>
        </p:nvGrpSpPr>
        <p:grpSpPr bwMode="auto">
          <a:xfrm>
            <a:off x="7451725" y="1844675"/>
            <a:ext cx="204788" cy="431800"/>
            <a:chOff x="1701" y="3475"/>
            <a:chExt cx="136" cy="182"/>
          </a:xfrm>
        </p:grpSpPr>
        <p:sp>
          <p:nvSpPr>
            <p:cNvPr id="1465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96" name="Group 881"/>
          <p:cNvGrpSpPr>
            <a:grpSpLocks/>
          </p:cNvGrpSpPr>
          <p:nvPr/>
        </p:nvGrpSpPr>
        <p:grpSpPr bwMode="auto">
          <a:xfrm>
            <a:off x="7380288" y="1555750"/>
            <a:ext cx="287337" cy="360363"/>
            <a:chOff x="4649" y="935"/>
            <a:chExt cx="181" cy="227"/>
          </a:xfrm>
        </p:grpSpPr>
        <p:sp>
          <p:nvSpPr>
            <p:cNvPr id="14659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9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97" name="Group 884"/>
          <p:cNvGrpSpPr>
            <a:grpSpLocks/>
          </p:cNvGrpSpPr>
          <p:nvPr/>
        </p:nvGrpSpPr>
        <p:grpSpPr bwMode="auto">
          <a:xfrm>
            <a:off x="7596188" y="1771650"/>
            <a:ext cx="287337" cy="360363"/>
            <a:chOff x="4649" y="935"/>
            <a:chExt cx="181" cy="227"/>
          </a:xfrm>
        </p:grpSpPr>
        <p:sp>
          <p:nvSpPr>
            <p:cNvPr id="14659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9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98" name="Group 887"/>
          <p:cNvGrpSpPr>
            <a:grpSpLocks/>
          </p:cNvGrpSpPr>
          <p:nvPr/>
        </p:nvGrpSpPr>
        <p:grpSpPr bwMode="auto">
          <a:xfrm>
            <a:off x="7308850" y="1916113"/>
            <a:ext cx="287338" cy="360362"/>
            <a:chOff x="4649" y="935"/>
            <a:chExt cx="181" cy="227"/>
          </a:xfrm>
        </p:grpSpPr>
        <p:sp>
          <p:nvSpPr>
            <p:cNvPr id="14659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9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499" name="Group 890"/>
          <p:cNvGrpSpPr>
            <a:grpSpLocks/>
          </p:cNvGrpSpPr>
          <p:nvPr/>
        </p:nvGrpSpPr>
        <p:grpSpPr bwMode="auto">
          <a:xfrm>
            <a:off x="7380288" y="1771650"/>
            <a:ext cx="287337" cy="360363"/>
            <a:chOff x="4649" y="935"/>
            <a:chExt cx="181" cy="227"/>
          </a:xfrm>
        </p:grpSpPr>
        <p:sp>
          <p:nvSpPr>
            <p:cNvPr id="14659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9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6500" name="Text Box 739"/>
          <p:cNvSpPr txBox="1">
            <a:spLocks noChangeArrowheads="1"/>
          </p:cNvSpPr>
          <p:nvPr/>
        </p:nvSpPr>
        <p:spPr bwMode="auto">
          <a:xfrm>
            <a:off x="7126288" y="2565400"/>
            <a:ext cx="9858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b="1">
                <a:solidFill>
                  <a:srgbClr val="0000FF"/>
                </a:solidFill>
                <a:latin typeface="Comic Sans MS" panose="030F0702030302020204" pitchFamily="66" charset="0"/>
              </a:rPr>
              <a:t>Dysplasie</a:t>
            </a:r>
          </a:p>
        </p:txBody>
      </p:sp>
      <p:grpSp>
        <p:nvGrpSpPr>
          <p:cNvPr id="146501" name="Group 72"/>
          <p:cNvGrpSpPr>
            <a:grpSpLocks/>
          </p:cNvGrpSpPr>
          <p:nvPr/>
        </p:nvGrpSpPr>
        <p:grpSpPr bwMode="auto">
          <a:xfrm>
            <a:off x="7667625" y="4005263"/>
            <a:ext cx="204788" cy="431800"/>
            <a:chOff x="1701" y="3475"/>
            <a:chExt cx="136" cy="182"/>
          </a:xfrm>
        </p:grpSpPr>
        <p:sp>
          <p:nvSpPr>
            <p:cNvPr id="14658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8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02" name="Group 66"/>
          <p:cNvGrpSpPr>
            <a:grpSpLocks/>
          </p:cNvGrpSpPr>
          <p:nvPr/>
        </p:nvGrpSpPr>
        <p:grpSpPr bwMode="auto">
          <a:xfrm>
            <a:off x="7070725" y="4435475"/>
            <a:ext cx="204788" cy="431800"/>
            <a:chOff x="1701" y="3475"/>
            <a:chExt cx="136" cy="182"/>
          </a:xfrm>
        </p:grpSpPr>
        <p:sp>
          <p:nvSpPr>
            <p:cNvPr id="14658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8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03" name="Group 69"/>
          <p:cNvGrpSpPr>
            <a:grpSpLocks/>
          </p:cNvGrpSpPr>
          <p:nvPr/>
        </p:nvGrpSpPr>
        <p:grpSpPr bwMode="auto">
          <a:xfrm>
            <a:off x="7289800" y="4435475"/>
            <a:ext cx="204788" cy="431800"/>
            <a:chOff x="1701" y="3475"/>
            <a:chExt cx="136" cy="182"/>
          </a:xfrm>
        </p:grpSpPr>
        <p:sp>
          <p:nvSpPr>
            <p:cNvPr id="14658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8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04" name="Group 75"/>
          <p:cNvGrpSpPr>
            <a:grpSpLocks/>
          </p:cNvGrpSpPr>
          <p:nvPr/>
        </p:nvGrpSpPr>
        <p:grpSpPr bwMode="auto">
          <a:xfrm>
            <a:off x="7734300" y="4435475"/>
            <a:ext cx="204788" cy="431800"/>
            <a:chOff x="1701" y="3475"/>
            <a:chExt cx="136" cy="182"/>
          </a:xfrm>
        </p:grpSpPr>
        <p:sp>
          <p:nvSpPr>
            <p:cNvPr id="14658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8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05" name="Group 78"/>
          <p:cNvGrpSpPr>
            <a:grpSpLocks/>
          </p:cNvGrpSpPr>
          <p:nvPr/>
        </p:nvGrpSpPr>
        <p:grpSpPr bwMode="auto">
          <a:xfrm>
            <a:off x="7962900" y="4437063"/>
            <a:ext cx="204788" cy="431800"/>
            <a:chOff x="1701" y="3475"/>
            <a:chExt cx="136" cy="182"/>
          </a:xfrm>
        </p:grpSpPr>
        <p:sp>
          <p:nvSpPr>
            <p:cNvPr id="14658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8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06" name="Group 93"/>
          <p:cNvGrpSpPr>
            <a:grpSpLocks/>
          </p:cNvGrpSpPr>
          <p:nvPr/>
        </p:nvGrpSpPr>
        <p:grpSpPr bwMode="auto">
          <a:xfrm>
            <a:off x="8183563" y="4435475"/>
            <a:ext cx="204787" cy="431800"/>
            <a:chOff x="1701" y="3475"/>
            <a:chExt cx="136" cy="182"/>
          </a:xfrm>
        </p:grpSpPr>
        <p:sp>
          <p:nvSpPr>
            <p:cNvPr id="14657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7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07" name="Group 314"/>
          <p:cNvGrpSpPr>
            <a:grpSpLocks/>
          </p:cNvGrpSpPr>
          <p:nvPr/>
        </p:nvGrpSpPr>
        <p:grpSpPr bwMode="auto">
          <a:xfrm>
            <a:off x="6942138" y="4941888"/>
            <a:ext cx="647700" cy="215900"/>
            <a:chOff x="567" y="1752"/>
            <a:chExt cx="408" cy="136"/>
          </a:xfrm>
        </p:grpSpPr>
        <p:sp>
          <p:nvSpPr>
            <p:cNvPr id="146574"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575"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576"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577"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508" name="Group 319"/>
          <p:cNvGrpSpPr>
            <a:grpSpLocks/>
          </p:cNvGrpSpPr>
          <p:nvPr/>
        </p:nvGrpSpPr>
        <p:grpSpPr bwMode="auto">
          <a:xfrm rot="302547">
            <a:off x="7734300" y="4941888"/>
            <a:ext cx="647700" cy="215900"/>
            <a:chOff x="567" y="1752"/>
            <a:chExt cx="408" cy="136"/>
          </a:xfrm>
        </p:grpSpPr>
        <p:sp>
          <p:nvSpPr>
            <p:cNvPr id="146570"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571"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572"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6573"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6509" name="Group 66"/>
          <p:cNvGrpSpPr>
            <a:grpSpLocks/>
          </p:cNvGrpSpPr>
          <p:nvPr/>
        </p:nvGrpSpPr>
        <p:grpSpPr bwMode="auto">
          <a:xfrm>
            <a:off x="6850063" y="4435475"/>
            <a:ext cx="204787" cy="431800"/>
            <a:chOff x="1701" y="3475"/>
            <a:chExt cx="136" cy="182"/>
          </a:xfrm>
        </p:grpSpPr>
        <p:sp>
          <p:nvSpPr>
            <p:cNvPr id="14656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6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10" name="Group 72"/>
          <p:cNvGrpSpPr>
            <a:grpSpLocks/>
          </p:cNvGrpSpPr>
          <p:nvPr/>
        </p:nvGrpSpPr>
        <p:grpSpPr bwMode="auto">
          <a:xfrm>
            <a:off x="7302500" y="4437063"/>
            <a:ext cx="204788" cy="431800"/>
            <a:chOff x="1701" y="3475"/>
            <a:chExt cx="136" cy="182"/>
          </a:xfrm>
        </p:grpSpPr>
        <p:sp>
          <p:nvSpPr>
            <p:cNvPr id="1465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11" name="Group 72"/>
          <p:cNvGrpSpPr>
            <a:grpSpLocks/>
          </p:cNvGrpSpPr>
          <p:nvPr/>
        </p:nvGrpSpPr>
        <p:grpSpPr bwMode="auto">
          <a:xfrm>
            <a:off x="7518400" y="4291013"/>
            <a:ext cx="204788" cy="431800"/>
            <a:chOff x="1701" y="3475"/>
            <a:chExt cx="136" cy="182"/>
          </a:xfrm>
        </p:grpSpPr>
        <p:sp>
          <p:nvSpPr>
            <p:cNvPr id="14656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6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12" name="Group 72"/>
          <p:cNvGrpSpPr>
            <a:grpSpLocks/>
          </p:cNvGrpSpPr>
          <p:nvPr/>
        </p:nvGrpSpPr>
        <p:grpSpPr bwMode="auto">
          <a:xfrm>
            <a:off x="7235825" y="4291013"/>
            <a:ext cx="204788" cy="431800"/>
            <a:chOff x="1701" y="3475"/>
            <a:chExt cx="136" cy="182"/>
          </a:xfrm>
        </p:grpSpPr>
        <p:sp>
          <p:nvSpPr>
            <p:cNvPr id="1465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13" name="Group 72"/>
          <p:cNvGrpSpPr>
            <a:grpSpLocks/>
          </p:cNvGrpSpPr>
          <p:nvPr/>
        </p:nvGrpSpPr>
        <p:grpSpPr bwMode="auto">
          <a:xfrm>
            <a:off x="7308850" y="4146550"/>
            <a:ext cx="204788" cy="431800"/>
            <a:chOff x="1701" y="3475"/>
            <a:chExt cx="136" cy="182"/>
          </a:xfrm>
        </p:grpSpPr>
        <p:sp>
          <p:nvSpPr>
            <p:cNvPr id="1465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14" name="Group 72"/>
          <p:cNvGrpSpPr>
            <a:grpSpLocks/>
          </p:cNvGrpSpPr>
          <p:nvPr/>
        </p:nvGrpSpPr>
        <p:grpSpPr bwMode="auto">
          <a:xfrm>
            <a:off x="7667625" y="4362450"/>
            <a:ext cx="204788" cy="431800"/>
            <a:chOff x="1701" y="3475"/>
            <a:chExt cx="136" cy="182"/>
          </a:xfrm>
        </p:grpSpPr>
        <p:sp>
          <p:nvSpPr>
            <p:cNvPr id="14655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5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6515"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6516" name="Group 72"/>
          <p:cNvGrpSpPr>
            <a:grpSpLocks/>
          </p:cNvGrpSpPr>
          <p:nvPr/>
        </p:nvGrpSpPr>
        <p:grpSpPr bwMode="auto">
          <a:xfrm>
            <a:off x="7512050" y="4437063"/>
            <a:ext cx="204788" cy="431800"/>
            <a:chOff x="1701" y="3475"/>
            <a:chExt cx="136" cy="182"/>
          </a:xfrm>
        </p:grpSpPr>
        <p:sp>
          <p:nvSpPr>
            <p:cNvPr id="14655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5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17" name="Group 72"/>
          <p:cNvGrpSpPr>
            <a:grpSpLocks/>
          </p:cNvGrpSpPr>
          <p:nvPr/>
        </p:nvGrpSpPr>
        <p:grpSpPr bwMode="auto">
          <a:xfrm>
            <a:off x="7751763" y="4219575"/>
            <a:ext cx="204787" cy="431800"/>
            <a:chOff x="1701" y="3475"/>
            <a:chExt cx="136" cy="182"/>
          </a:xfrm>
        </p:grpSpPr>
        <p:sp>
          <p:nvSpPr>
            <p:cNvPr id="14655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5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18" name="Group 72"/>
          <p:cNvGrpSpPr>
            <a:grpSpLocks/>
          </p:cNvGrpSpPr>
          <p:nvPr/>
        </p:nvGrpSpPr>
        <p:grpSpPr bwMode="auto">
          <a:xfrm>
            <a:off x="7451725" y="4005263"/>
            <a:ext cx="204788" cy="431800"/>
            <a:chOff x="1701" y="3475"/>
            <a:chExt cx="136" cy="182"/>
          </a:xfrm>
        </p:grpSpPr>
        <p:sp>
          <p:nvSpPr>
            <p:cNvPr id="1465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19" name="Group 72"/>
          <p:cNvGrpSpPr>
            <a:grpSpLocks/>
          </p:cNvGrpSpPr>
          <p:nvPr/>
        </p:nvGrpSpPr>
        <p:grpSpPr bwMode="auto">
          <a:xfrm>
            <a:off x="8027988" y="4294188"/>
            <a:ext cx="204787" cy="431800"/>
            <a:chOff x="1701" y="3475"/>
            <a:chExt cx="136" cy="182"/>
          </a:xfrm>
        </p:grpSpPr>
        <p:sp>
          <p:nvSpPr>
            <p:cNvPr id="1465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20" name="Group 72"/>
          <p:cNvGrpSpPr>
            <a:grpSpLocks/>
          </p:cNvGrpSpPr>
          <p:nvPr/>
        </p:nvGrpSpPr>
        <p:grpSpPr bwMode="auto">
          <a:xfrm>
            <a:off x="7812088" y="4078288"/>
            <a:ext cx="204787" cy="431800"/>
            <a:chOff x="1701" y="3475"/>
            <a:chExt cx="136" cy="182"/>
          </a:xfrm>
        </p:grpSpPr>
        <p:sp>
          <p:nvSpPr>
            <p:cNvPr id="1465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21" name="Group 675"/>
          <p:cNvGrpSpPr>
            <a:grpSpLocks/>
          </p:cNvGrpSpPr>
          <p:nvPr/>
        </p:nvGrpSpPr>
        <p:grpSpPr bwMode="auto">
          <a:xfrm>
            <a:off x="7596188" y="4076700"/>
            <a:ext cx="287337" cy="360363"/>
            <a:chOff x="4649" y="935"/>
            <a:chExt cx="181" cy="227"/>
          </a:xfrm>
        </p:grpSpPr>
        <p:sp>
          <p:nvSpPr>
            <p:cNvPr id="14654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4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22" name="Group 678"/>
          <p:cNvGrpSpPr>
            <a:grpSpLocks/>
          </p:cNvGrpSpPr>
          <p:nvPr/>
        </p:nvGrpSpPr>
        <p:grpSpPr bwMode="auto">
          <a:xfrm>
            <a:off x="7812088" y="4292600"/>
            <a:ext cx="287337" cy="360363"/>
            <a:chOff x="4649" y="935"/>
            <a:chExt cx="181" cy="227"/>
          </a:xfrm>
        </p:grpSpPr>
        <p:sp>
          <p:nvSpPr>
            <p:cNvPr id="14654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4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23" name="Group 681"/>
          <p:cNvGrpSpPr>
            <a:grpSpLocks/>
          </p:cNvGrpSpPr>
          <p:nvPr/>
        </p:nvGrpSpPr>
        <p:grpSpPr bwMode="auto">
          <a:xfrm>
            <a:off x="7524750" y="4437063"/>
            <a:ext cx="287338" cy="360362"/>
            <a:chOff x="4649" y="935"/>
            <a:chExt cx="181" cy="227"/>
          </a:xfrm>
        </p:grpSpPr>
        <p:sp>
          <p:nvSpPr>
            <p:cNvPr id="14654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4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24" name="Group 684"/>
          <p:cNvGrpSpPr>
            <a:grpSpLocks/>
          </p:cNvGrpSpPr>
          <p:nvPr/>
        </p:nvGrpSpPr>
        <p:grpSpPr bwMode="auto">
          <a:xfrm>
            <a:off x="7596188" y="4292600"/>
            <a:ext cx="287337" cy="360363"/>
            <a:chOff x="4649" y="935"/>
            <a:chExt cx="181" cy="227"/>
          </a:xfrm>
        </p:grpSpPr>
        <p:sp>
          <p:nvSpPr>
            <p:cNvPr id="14654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4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25" name="Group 349"/>
          <p:cNvGrpSpPr>
            <a:grpSpLocks/>
          </p:cNvGrpSpPr>
          <p:nvPr/>
        </p:nvGrpSpPr>
        <p:grpSpPr bwMode="auto">
          <a:xfrm>
            <a:off x="7667625" y="4510088"/>
            <a:ext cx="287338" cy="360362"/>
            <a:chOff x="3153" y="3657"/>
            <a:chExt cx="181" cy="227"/>
          </a:xfrm>
        </p:grpSpPr>
        <p:sp>
          <p:nvSpPr>
            <p:cNvPr id="146538"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39"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26" name="Group 352"/>
          <p:cNvGrpSpPr>
            <a:grpSpLocks/>
          </p:cNvGrpSpPr>
          <p:nvPr/>
        </p:nvGrpSpPr>
        <p:grpSpPr bwMode="auto">
          <a:xfrm>
            <a:off x="7380288" y="4437063"/>
            <a:ext cx="287337" cy="360362"/>
            <a:chOff x="3153" y="3657"/>
            <a:chExt cx="181" cy="227"/>
          </a:xfrm>
        </p:grpSpPr>
        <p:sp>
          <p:nvSpPr>
            <p:cNvPr id="146536"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37"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6527" name="Group 467"/>
          <p:cNvGrpSpPr>
            <a:grpSpLocks/>
          </p:cNvGrpSpPr>
          <p:nvPr/>
        </p:nvGrpSpPr>
        <p:grpSpPr bwMode="auto">
          <a:xfrm>
            <a:off x="7451725" y="4149725"/>
            <a:ext cx="287338" cy="360363"/>
            <a:chOff x="3153" y="3657"/>
            <a:chExt cx="181" cy="227"/>
          </a:xfrm>
        </p:grpSpPr>
        <p:sp>
          <p:nvSpPr>
            <p:cNvPr id="146534"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6535"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6528"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sp>
        <p:nvSpPr>
          <p:cNvPr id="146529" name="Text Box 909"/>
          <p:cNvSpPr txBox="1">
            <a:spLocks noChangeArrowheads="1"/>
          </p:cNvSpPr>
          <p:nvPr/>
        </p:nvSpPr>
        <p:spPr bwMode="auto">
          <a:xfrm>
            <a:off x="7775575" y="2962275"/>
            <a:ext cx="1298575" cy="954088"/>
          </a:xfrm>
          <a:prstGeom prst="rect">
            <a:avLst/>
          </a:prstGeom>
          <a:gradFill rotWithShape="1">
            <a:gsLst>
              <a:gs pos="0">
                <a:srgbClr val="E0FA44"/>
              </a:gs>
              <a:gs pos="50000">
                <a:srgbClr val="FCFFED"/>
              </a:gs>
              <a:gs pos="100000">
                <a:srgbClr val="E0FA44"/>
              </a:gs>
            </a:gsLst>
            <a:lin ang="5400000" scaled="1"/>
          </a:gradFill>
          <a:ln w="9525" algn="ctr">
            <a:solidFill>
              <a:srgbClr val="C0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800080"/>
                </a:solidFill>
                <a:latin typeface="Comic Sans MS" panose="030F0702030302020204" pitchFamily="66" charset="0"/>
              </a:rPr>
              <a:t>Inhibition des systèmes de sauvegarde</a:t>
            </a:r>
          </a:p>
        </p:txBody>
      </p:sp>
      <p:sp>
        <p:nvSpPr>
          <p:cNvPr id="146530" name="Text Box 739"/>
          <p:cNvSpPr txBox="1">
            <a:spLocks noChangeArrowheads="1"/>
          </p:cNvSpPr>
          <p:nvPr/>
        </p:nvSpPr>
        <p:spPr bwMode="auto">
          <a:xfrm>
            <a:off x="6875463" y="5210175"/>
            <a:ext cx="1671637"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b="1">
                <a:solidFill>
                  <a:srgbClr val="0000FF"/>
                </a:solidFill>
                <a:latin typeface="Comic Sans MS" panose="030F0702030302020204" pitchFamily="66" charset="0"/>
              </a:rPr>
              <a:t>Carcinome </a:t>
            </a:r>
            <a:r>
              <a:rPr lang="fr-FR" altLang="fr-FR" sz="1400" b="1" i="1">
                <a:solidFill>
                  <a:srgbClr val="0000FF"/>
                </a:solidFill>
                <a:latin typeface="Comic Sans MS" panose="030F0702030302020204" pitchFamily="66" charset="0"/>
              </a:rPr>
              <a:t>in situ</a:t>
            </a:r>
          </a:p>
        </p:txBody>
      </p:sp>
      <p:sp>
        <p:nvSpPr>
          <p:cNvPr id="285"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286"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287" name="Picture 704" descr="http://radiorls.fr/musique-classik.jpg"/>
          <p:cNvPicPr>
            <a:picLocks noChangeAspect="1" noChangeArrowheads="1"/>
          </p:cNvPicPr>
          <p:nvPr/>
        </p:nvPicPr>
        <p:blipFill>
          <a:blip r:embed="rId3" cstate="print"/>
          <a:srcRect/>
          <a:stretch>
            <a:fillRect/>
          </a:stretch>
        </p:blipFill>
        <p:spPr bwMode="auto">
          <a:xfrm>
            <a:off x="7956550" y="-56147"/>
            <a:ext cx="1187450" cy="927100"/>
          </a:xfrm>
          <a:prstGeom prst="ellipse">
            <a:avLst/>
          </a:prstGeom>
          <a:ln>
            <a:noFill/>
          </a:ln>
          <a:effectLst>
            <a:softEdge rad="112500"/>
          </a:effectLst>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2" name="Picture 719" descr="http://pat.yakafair.com/wp-content/uploads/2009/04/dessin-gendarme-jumelles.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81963" y="2636838"/>
            <a:ext cx="1062037" cy="1223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483" name="Line 2"/>
          <p:cNvSpPr>
            <a:spLocks noChangeShapeType="1"/>
          </p:cNvSpPr>
          <p:nvPr/>
        </p:nvSpPr>
        <p:spPr bwMode="auto">
          <a:xfrm>
            <a:off x="6523038" y="4114800"/>
            <a:ext cx="1936750" cy="0"/>
          </a:xfrm>
          <a:prstGeom prst="line">
            <a:avLst/>
          </a:prstGeom>
          <a:noFill/>
          <a:ln w="28575">
            <a:solidFill>
              <a:srgbClr val="D60093"/>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484" name="Text Box 307"/>
          <p:cNvSpPr txBox="1">
            <a:spLocks noChangeArrowheads="1"/>
          </p:cNvSpPr>
          <p:nvPr/>
        </p:nvSpPr>
        <p:spPr bwMode="auto">
          <a:xfrm>
            <a:off x="7667625" y="3195638"/>
            <a:ext cx="53975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600" b="1">
                <a:solidFill>
                  <a:srgbClr val="CC0099"/>
                </a:solidFill>
                <a:latin typeface="Comic Sans MS" panose="030F0702030302020204" pitchFamily="66" charset="0"/>
              </a:rPr>
              <a:t>p53</a:t>
            </a:r>
          </a:p>
          <a:p>
            <a:pPr eaLnBrk="1" hangingPunct="1">
              <a:spcBef>
                <a:spcPct val="0"/>
              </a:spcBef>
              <a:buFontTx/>
              <a:buNone/>
            </a:pPr>
            <a:r>
              <a:rPr lang="en-US" altLang="fr-FR" sz="1600" b="1">
                <a:solidFill>
                  <a:srgbClr val="CC0099"/>
                </a:solidFill>
                <a:latin typeface="Comic Sans MS" panose="030F0702030302020204" pitchFamily="66" charset="0"/>
              </a:rPr>
              <a:t>Rb</a:t>
            </a:r>
          </a:p>
        </p:txBody>
      </p:sp>
      <p:sp>
        <p:nvSpPr>
          <p:cNvPr id="148485" name="AutoShape 436"/>
          <p:cNvSpPr>
            <a:spLocks noChangeArrowheads="1"/>
          </p:cNvSpPr>
          <p:nvPr/>
        </p:nvSpPr>
        <p:spPr bwMode="auto">
          <a:xfrm>
            <a:off x="6443663" y="4102100"/>
            <a:ext cx="298450" cy="533400"/>
          </a:xfrm>
          <a:prstGeom prst="downArrow">
            <a:avLst>
              <a:gd name="adj1" fmla="val 50000"/>
              <a:gd name="adj2" fmla="val 44681"/>
            </a:avLst>
          </a:prstGeom>
          <a:gradFill rotWithShape="1">
            <a:gsLst>
              <a:gs pos="0">
                <a:srgbClr val="D60093"/>
              </a:gs>
              <a:gs pos="100000">
                <a:srgbClr val="F6C6E7"/>
              </a:gs>
            </a:gsLst>
            <a:lin ang="0" scaled="1"/>
          </a:gra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486" name="AutoShape 735"/>
          <p:cNvSpPr>
            <a:spLocks noChangeArrowheads="1"/>
          </p:cNvSpPr>
          <p:nvPr/>
        </p:nvSpPr>
        <p:spPr bwMode="auto">
          <a:xfrm>
            <a:off x="8232775" y="4102100"/>
            <a:ext cx="298450" cy="533400"/>
          </a:xfrm>
          <a:prstGeom prst="downArrow">
            <a:avLst>
              <a:gd name="adj1" fmla="val 50000"/>
              <a:gd name="adj2" fmla="val 44681"/>
            </a:avLst>
          </a:prstGeom>
          <a:gradFill rotWithShape="1">
            <a:gsLst>
              <a:gs pos="0">
                <a:srgbClr val="F6C6E7"/>
              </a:gs>
              <a:gs pos="100000">
                <a:srgbClr val="D60093"/>
              </a:gs>
            </a:gsLst>
            <a:lin ang="0" scaled="1"/>
          </a:gra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487" name="Text Box 740"/>
          <p:cNvSpPr txBox="1">
            <a:spLocks noChangeArrowheads="1"/>
          </p:cNvSpPr>
          <p:nvPr/>
        </p:nvSpPr>
        <p:spPr bwMode="auto">
          <a:xfrm>
            <a:off x="4067175" y="3268663"/>
            <a:ext cx="3197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800" b="1">
                <a:solidFill>
                  <a:srgbClr val="CC0099"/>
                </a:solidFill>
                <a:latin typeface="Comic Sans MS" panose="030F0702030302020204" pitchFamily="66" charset="0"/>
              </a:rPr>
              <a:t>Programmes de sauvegarde</a:t>
            </a:r>
          </a:p>
        </p:txBody>
      </p:sp>
      <p:sp>
        <p:nvSpPr>
          <p:cNvPr id="148488" name="Text Box 300"/>
          <p:cNvSpPr txBox="1">
            <a:spLocks noChangeArrowheads="1"/>
          </p:cNvSpPr>
          <p:nvPr/>
        </p:nvSpPr>
        <p:spPr bwMode="auto">
          <a:xfrm>
            <a:off x="4525963" y="4659313"/>
            <a:ext cx="1935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a:solidFill>
                  <a:srgbClr val="990099"/>
                </a:solidFill>
                <a:latin typeface="Comic Sans MS" panose="030F0702030302020204" pitchFamily="66" charset="0"/>
              </a:rPr>
              <a:t>Cellules apoptotiques</a:t>
            </a:r>
          </a:p>
        </p:txBody>
      </p:sp>
      <p:grpSp>
        <p:nvGrpSpPr>
          <p:cNvPr id="99337" name="Group 301"/>
          <p:cNvGrpSpPr>
            <a:grpSpLocks/>
          </p:cNvGrpSpPr>
          <p:nvPr/>
        </p:nvGrpSpPr>
        <p:grpSpPr bwMode="auto">
          <a:xfrm>
            <a:off x="3963988" y="3987800"/>
            <a:ext cx="487362" cy="504825"/>
            <a:chOff x="3696" y="2795"/>
            <a:chExt cx="408" cy="372"/>
          </a:xfrm>
          <a:effectLst>
            <a:outerShdw blurRad="50800" dist="38100" dir="5400000" algn="t" rotWithShape="0">
              <a:prstClr val="black">
                <a:alpha val="40000"/>
              </a:prstClr>
            </a:outerShdw>
          </a:effectLst>
        </p:grpSpPr>
        <p:sp>
          <p:nvSpPr>
            <p:cNvPr id="99669" name="Freeform 302"/>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a:solidFill>
                  <a:srgbClr val="000000"/>
                </a:solidFill>
                <a:latin typeface="Arial"/>
                <a:cs typeface="Arial" charset="0"/>
              </a:endParaRPr>
            </a:p>
          </p:txBody>
        </p:sp>
        <p:sp>
          <p:nvSpPr>
            <p:cNvPr id="99670" name="Oval 303"/>
            <p:cNvSpPr>
              <a:spLocks noChangeArrowheads="1"/>
            </p:cNvSpPr>
            <p:nvPr/>
          </p:nvSpPr>
          <p:spPr bwMode="auto">
            <a:xfrm>
              <a:off x="3833" y="2976"/>
              <a:ext cx="90" cy="91"/>
            </a:xfrm>
            <a:prstGeom prst="ellipse">
              <a:avLst/>
            </a:prstGeom>
            <a:solidFill>
              <a:srgbClr val="7DC4C9"/>
            </a:solidFill>
            <a:ln w="9525">
              <a:solidFill>
                <a:schemeClr val="tx1"/>
              </a:solidFill>
              <a:round/>
              <a:headEnd/>
              <a:tailEnd/>
            </a:ln>
          </p:spPr>
          <p:txBody>
            <a:bodyPr wrap="none"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defRPr/>
              </a:pPr>
              <a:endParaRPr lang="en-US" altLang="fr-FR" sz="1000" smtClean="0">
                <a:solidFill>
                  <a:srgbClr val="000000"/>
                </a:solidFill>
                <a:latin typeface="Comic Sans MS" pitchFamily="66" charset="0"/>
              </a:endParaRPr>
            </a:p>
          </p:txBody>
        </p:sp>
        <p:sp>
          <p:nvSpPr>
            <p:cNvPr id="99671" name="Freeform 304"/>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a:solidFill>
                  <a:srgbClr val="000000"/>
                </a:solidFill>
                <a:latin typeface="Arial"/>
                <a:cs typeface="Arial" charset="0"/>
              </a:endParaRPr>
            </a:p>
          </p:txBody>
        </p:sp>
        <p:sp>
          <p:nvSpPr>
            <p:cNvPr id="99672" name="Oval 305"/>
            <p:cNvSpPr>
              <a:spLocks noChangeArrowheads="1"/>
            </p:cNvSpPr>
            <p:nvPr/>
          </p:nvSpPr>
          <p:spPr bwMode="auto">
            <a:xfrm>
              <a:off x="3833" y="2962"/>
              <a:ext cx="90" cy="91"/>
            </a:xfrm>
            <a:prstGeom prst="ellipse">
              <a:avLst/>
            </a:prstGeom>
            <a:solidFill>
              <a:srgbClr val="7DC4C9"/>
            </a:solidFill>
            <a:ln w="9525">
              <a:solidFill>
                <a:schemeClr val="tx1"/>
              </a:solidFill>
              <a:round/>
              <a:headEnd/>
              <a:tailEnd/>
            </a:ln>
          </p:spPr>
          <p:txBody>
            <a:bodyPr wrap="none"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defRPr/>
              </a:pPr>
              <a:endParaRPr lang="en-US" altLang="fr-FR" sz="1000" smtClean="0">
                <a:solidFill>
                  <a:srgbClr val="000000"/>
                </a:solidFill>
                <a:latin typeface="Comic Sans MS" pitchFamily="66" charset="0"/>
              </a:endParaRPr>
            </a:p>
          </p:txBody>
        </p:sp>
      </p:grpSp>
      <p:sp>
        <p:nvSpPr>
          <p:cNvPr id="148490" name="Text Box 306"/>
          <p:cNvSpPr txBox="1">
            <a:spLocks noChangeArrowheads="1"/>
          </p:cNvSpPr>
          <p:nvPr/>
        </p:nvSpPr>
        <p:spPr bwMode="auto">
          <a:xfrm>
            <a:off x="4522788" y="4122738"/>
            <a:ext cx="18938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a:solidFill>
                  <a:srgbClr val="4FB0B7"/>
                </a:solidFill>
                <a:latin typeface="Comic Sans MS" panose="030F0702030302020204" pitchFamily="66" charset="0"/>
              </a:rPr>
              <a:t>Cellules sénescentes</a:t>
            </a:r>
          </a:p>
        </p:txBody>
      </p:sp>
      <p:sp>
        <p:nvSpPr>
          <p:cNvPr id="148491" name="AutoShape 736"/>
          <p:cNvSpPr>
            <a:spLocks noChangeArrowheads="1"/>
          </p:cNvSpPr>
          <p:nvPr/>
        </p:nvSpPr>
        <p:spPr bwMode="auto">
          <a:xfrm rot="5400000">
            <a:off x="6947694" y="3339307"/>
            <a:ext cx="1152525" cy="287337"/>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376 w 21600"/>
              <a:gd name="T13" fmla="*/ 5370 h 21600"/>
              <a:gd name="T14" fmla="*/ 18916 w 21600"/>
              <a:gd name="T15" fmla="*/ 1623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6C6E7"/>
              </a:gs>
              <a:gs pos="100000">
                <a:srgbClr val="D60093"/>
              </a:gs>
            </a:gsLst>
            <a:lin ang="0" scaled="1"/>
          </a:gradFill>
          <a:ln w="9525">
            <a:solidFill>
              <a:schemeClr val="tx1"/>
            </a:solidFill>
            <a:miter lim="800000"/>
            <a:headEnd/>
            <a:tailEnd/>
          </a:ln>
        </p:spPr>
        <p:txBody>
          <a:bodyPr wrap="none" anchor="ctr"/>
          <a:lstStyle/>
          <a:p>
            <a:endParaRPr lang="fr-FR"/>
          </a:p>
        </p:txBody>
      </p:sp>
      <p:sp>
        <p:nvSpPr>
          <p:cNvPr id="148492" name="Text Box 738"/>
          <p:cNvSpPr txBox="1">
            <a:spLocks noChangeArrowheads="1"/>
          </p:cNvSpPr>
          <p:nvPr/>
        </p:nvSpPr>
        <p:spPr bwMode="auto">
          <a:xfrm>
            <a:off x="6732588" y="6003925"/>
            <a:ext cx="16081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b="1">
                <a:solidFill>
                  <a:srgbClr val="0000FF"/>
                </a:solidFill>
                <a:latin typeface="Comic Sans MS" panose="030F0702030302020204" pitchFamily="66" charset="0"/>
              </a:rPr>
              <a:t>Lésions bénignes</a:t>
            </a:r>
          </a:p>
        </p:txBody>
      </p:sp>
      <p:grpSp>
        <p:nvGrpSpPr>
          <p:cNvPr id="148493" name="Group 66"/>
          <p:cNvGrpSpPr>
            <a:grpSpLocks/>
          </p:cNvGrpSpPr>
          <p:nvPr/>
        </p:nvGrpSpPr>
        <p:grpSpPr bwMode="auto">
          <a:xfrm>
            <a:off x="7862888" y="5137150"/>
            <a:ext cx="204787" cy="431800"/>
            <a:chOff x="1701" y="3475"/>
            <a:chExt cx="136" cy="182"/>
          </a:xfrm>
        </p:grpSpPr>
        <p:sp>
          <p:nvSpPr>
            <p:cNvPr id="14881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81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494" name="Group 69"/>
          <p:cNvGrpSpPr>
            <a:grpSpLocks/>
          </p:cNvGrpSpPr>
          <p:nvPr/>
        </p:nvGrpSpPr>
        <p:grpSpPr bwMode="auto">
          <a:xfrm>
            <a:off x="8081963" y="5137150"/>
            <a:ext cx="204787" cy="431800"/>
            <a:chOff x="1701" y="3475"/>
            <a:chExt cx="136" cy="182"/>
          </a:xfrm>
        </p:grpSpPr>
        <p:sp>
          <p:nvSpPr>
            <p:cNvPr id="14881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81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495" name="Group 75"/>
          <p:cNvGrpSpPr>
            <a:grpSpLocks/>
          </p:cNvGrpSpPr>
          <p:nvPr/>
        </p:nvGrpSpPr>
        <p:grpSpPr bwMode="auto">
          <a:xfrm>
            <a:off x="8526463" y="5137150"/>
            <a:ext cx="204787" cy="431800"/>
            <a:chOff x="1701" y="3475"/>
            <a:chExt cx="136" cy="182"/>
          </a:xfrm>
        </p:grpSpPr>
        <p:sp>
          <p:nvSpPr>
            <p:cNvPr id="14881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81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496" name="Group 78"/>
          <p:cNvGrpSpPr>
            <a:grpSpLocks/>
          </p:cNvGrpSpPr>
          <p:nvPr/>
        </p:nvGrpSpPr>
        <p:grpSpPr bwMode="auto">
          <a:xfrm>
            <a:off x="8755063" y="5138738"/>
            <a:ext cx="204787" cy="431800"/>
            <a:chOff x="1701" y="3475"/>
            <a:chExt cx="136" cy="182"/>
          </a:xfrm>
        </p:grpSpPr>
        <p:sp>
          <p:nvSpPr>
            <p:cNvPr id="14881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81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497" name="Group 280"/>
          <p:cNvGrpSpPr>
            <a:grpSpLocks/>
          </p:cNvGrpSpPr>
          <p:nvPr/>
        </p:nvGrpSpPr>
        <p:grpSpPr bwMode="auto">
          <a:xfrm>
            <a:off x="7734300" y="5643563"/>
            <a:ext cx="647700" cy="215900"/>
            <a:chOff x="567" y="1752"/>
            <a:chExt cx="408" cy="136"/>
          </a:xfrm>
        </p:grpSpPr>
        <p:sp>
          <p:nvSpPr>
            <p:cNvPr id="148806" name="Line 28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807" name="Line 28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808" name="Line 28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809" name="Line 28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498" name="Group 285"/>
          <p:cNvGrpSpPr>
            <a:grpSpLocks/>
          </p:cNvGrpSpPr>
          <p:nvPr/>
        </p:nvGrpSpPr>
        <p:grpSpPr bwMode="auto">
          <a:xfrm rot="302547">
            <a:off x="8458200" y="5707063"/>
            <a:ext cx="503238" cy="144462"/>
            <a:chOff x="567" y="1752"/>
            <a:chExt cx="408" cy="136"/>
          </a:xfrm>
        </p:grpSpPr>
        <p:sp>
          <p:nvSpPr>
            <p:cNvPr id="148802" name="Line 28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803" name="Line 28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804" name="Line 28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805" name="Line 28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499" name="Group 66"/>
          <p:cNvGrpSpPr>
            <a:grpSpLocks/>
          </p:cNvGrpSpPr>
          <p:nvPr/>
        </p:nvGrpSpPr>
        <p:grpSpPr bwMode="auto">
          <a:xfrm>
            <a:off x="7642225" y="5137150"/>
            <a:ext cx="204788" cy="431800"/>
            <a:chOff x="1701" y="3475"/>
            <a:chExt cx="136" cy="182"/>
          </a:xfrm>
        </p:grpSpPr>
        <p:sp>
          <p:nvSpPr>
            <p:cNvPr id="14880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80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00" name="Group 72"/>
          <p:cNvGrpSpPr>
            <a:grpSpLocks/>
          </p:cNvGrpSpPr>
          <p:nvPr/>
        </p:nvGrpSpPr>
        <p:grpSpPr bwMode="auto">
          <a:xfrm>
            <a:off x="8094663" y="5138738"/>
            <a:ext cx="204787" cy="431800"/>
            <a:chOff x="1701" y="3475"/>
            <a:chExt cx="136" cy="182"/>
          </a:xfrm>
        </p:grpSpPr>
        <p:sp>
          <p:nvSpPr>
            <p:cNvPr id="1487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01" name="Group 72"/>
          <p:cNvGrpSpPr>
            <a:grpSpLocks/>
          </p:cNvGrpSpPr>
          <p:nvPr/>
        </p:nvGrpSpPr>
        <p:grpSpPr bwMode="auto">
          <a:xfrm>
            <a:off x="8310563" y="4992688"/>
            <a:ext cx="204787" cy="431800"/>
            <a:chOff x="1701" y="3475"/>
            <a:chExt cx="136" cy="182"/>
          </a:xfrm>
        </p:grpSpPr>
        <p:sp>
          <p:nvSpPr>
            <p:cNvPr id="14879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9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02" name="Group 72"/>
          <p:cNvGrpSpPr>
            <a:grpSpLocks/>
          </p:cNvGrpSpPr>
          <p:nvPr/>
        </p:nvGrpSpPr>
        <p:grpSpPr bwMode="auto">
          <a:xfrm>
            <a:off x="8027988" y="4992688"/>
            <a:ext cx="204787" cy="431800"/>
            <a:chOff x="1701" y="3475"/>
            <a:chExt cx="136" cy="182"/>
          </a:xfrm>
        </p:grpSpPr>
        <p:sp>
          <p:nvSpPr>
            <p:cNvPr id="14879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9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03" name="Group 72"/>
          <p:cNvGrpSpPr>
            <a:grpSpLocks/>
          </p:cNvGrpSpPr>
          <p:nvPr/>
        </p:nvGrpSpPr>
        <p:grpSpPr bwMode="auto">
          <a:xfrm>
            <a:off x="8459788" y="5064125"/>
            <a:ext cx="204787" cy="431800"/>
            <a:chOff x="1701" y="3475"/>
            <a:chExt cx="136" cy="182"/>
          </a:xfrm>
        </p:grpSpPr>
        <p:sp>
          <p:nvSpPr>
            <p:cNvPr id="1487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04" name="Group 72"/>
          <p:cNvGrpSpPr>
            <a:grpSpLocks/>
          </p:cNvGrpSpPr>
          <p:nvPr/>
        </p:nvGrpSpPr>
        <p:grpSpPr bwMode="auto">
          <a:xfrm>
            <a:off x="8308975" y="5137150"/>
            <a:ext cx="204788" cy="431800"/>
            <a:chOff x="1701" y="3475"/>
            <a:chExt cx="136" cy="182"/>
          </a:xfrm>
        </p:grpSpPr>
        <p:sp>
          <p:nvSpPr>
            <p:cNvPr id="1487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99353" name="Group 295"/>
          <p:cNvGrpSpPr>
            <a:grpSpLocks/>
          </p:cNvGrpSpPr>
          <p:nvPr/>
        </p:nvGrpSpPr>
        <p:grpSpPr bwMode="auto">
          <a:xfrm>
            <a:off x="4090988" y="4629150"/>
            <a:ext cx="269875" cy="358775"/>
            <a:chOff x="1791" y="2523"/>
            <a:chExt cx="136" cy="136"/>
          </a:xfrm>
          <a:effectLst>
            <a:outerShdw blurRad="50800" dist="38100" dir="5400000" algn="t" rotWithShape="0">
              <a:prstClr val="black">
                <a:alpha val="40000"/>
              </a:prstClr>
            </a:outerShdw>
          </a:effectLst>
        </p:grpSpPr>
        <p:sp>
          <p:nvSpPr>
            <p:cNvPr id="99637"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defRPr/>
              </a:pPr>
              <a:endParaRPr lang="en-US" altLang="fr-FR" sz="1000" smtClean="0">
                <a:solidFill>
                  <a:srgbClr val="000000"/>
                </a:solidFill>
                <a:latin typeface="Comic Sans MS" pitchFamily="66" charset="0"/>
              </a:endParaRPr>
            </a:p>
          </p:txBody>
        </p:sp>
        <p:sp>
          <p:nvSpPr>
            <p:cNvPr id="99638" name="Oval 297"/>
            <p:cNvSpPr>
              <a:spLocks noChangeArrowheads="1"/>
            </p:cNvSpPr>
            <p:nvPr/>
          </p:nvSpPr>
          <p:spPr bwMode="auto">
            <a:xfrm>
              <a:off x="1819" y="2582"/>
              <a:ext cx="23" cy="2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defRPr/>
              </a:pPr>
              <a:endParaRPr lang="en-US" altLang="fr-FR" sz="1000" smtClean="0">
                <a:solidFill>
                  <a:srgbClr val="000000"/>
                </a:solidFill>
                <a:latin typeface="Comic Sans MS" pitchFamily="66" charset="0"/>
              </a:endParaRPr>
            </a:p>
          </p:txBody>
        </p:sp>
        <p:sp>
          <p:nvSpPr>
            <p:cNvPr id="99639" name="Oval 298"/>
            <p:cNvSpPr>
              <a:spLocks noChangeArrowheads="1"/>
            </p:cNvSpPr>
            <p:nvPr/>
          </p:nvSpPr>
          <p:spPr bwMode="auto">
            <a:xfrm>
              <a:off x="1870" y="2541"/>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defRPr/>
              </a:pPr>
              <a:endParaRPr lang="en-US" altLang="fr-FR" sz="1000" smtClean="0">
                <a:solidFill>
                  <a:srgbClr val="000000"/>
                </a:solidFill>
                <a:latin typeface="Comic Sans MS" pitchFamily="66" charset="0"/>
              </a:endParaRPr>
            </a:p>
          </p:txBody>
        </p:sp>
        <p:sp>
          <p:nvSpPr>
            <p:cNvPr id="99640" name="Oval 299"/>
            <p:cNvSpPr>
              <a:spLocks noChangeArrowheads="1"/>
            </p:cNvSpPr>
            <p:nvPr/>
          </p:nvSpPr>
          <p:spPr bwMode="auto">
            <a:xfrm>
              <a:off x="1868" y="2613"/>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charset="0"/>
                  <a:cs typeface="Arial" charset="0"/>
                </a:defRPr>
              </a:lvl1pPr>
              <a:lvl2pPr marL="742950" indent="-285750" eaLnBrk="0" hangingPunct="0">
                <a:defRPr>
                  <a:solidFill>
                    <a:schemeClr val="tx1"/>
                  </a:solidFill>
                  <a:latin typeface="Arial" charset="0"/>
                  <a:cs typeface="Arial" charset="0"/>
                </a:defRPr>
              </a:lvl2pPr>
              <a:lvl3pPr marL="1143000" indent="-228600" eaLnBrk="0" hangingPunct="0">
                <a:defRPr>
                  <a:solidFill>
                    <a:schemeClr val="tx1"/>
                  </a:solidFill>
                  <a:latin typeface="Arial" charset="0"/>
                  <a:cs typeface="Arial" charset="0"/>
                </a:defRPr>
              </a:lvl3pPr>
              <a:lvl4pPr marL="1600200" indent="-228600" eaLnBrk="0" hangingPunct="0">
                <a:defRPr>
                  <a:solidFill>
                    <a:schemeClr val="tx1"/>
                  </a:solidFill>
                  <a:latin typeface="Arial" charset="0"/>
                  <a:cs typeface="Arial" charset="0"/>
                </a:defRPr>
              </a:lvl4pPr>
              <a:lvl5pPr marL="2057400" indent="-228600" eaLnBrk="0" hangingPunct="0">
                <a:defRPr>
                  <a:solidFill>
                    <a:schemeClr val="tx1"/>
                  </a:solidFill>
                  <a:latin typeface="Arial" charset="0"/>
                  <a:cs typeface="Arial" charset="0"/>
                </a:defRPr>
              </a:lvl5pPr>
              <a:lvl6pPr marL="2514600" indent="-228600" eaLnBrk="0" fontAlgn="base" hangingPunct="0">
                <a:spcBef>
                  <a:spcPct val="0"/>
                </a:spcBef>
                <a:spcAft>
                  <a:spcPct val="0"/>
                </a:spcAft>
                <a:defRPr>
                  <a:solidFill>
                    <a:schemeClr val="tx1"/>
                  </a:solidFill>
                  <a:latin typeface="Arial" charset="0"/>
                  <a:cs typeface="Arial" charset="0"/>
                </a:defRPr>
              </a:lvl6pPr>
              <a:lvl7pPr marL="2971800" indent="-228600" eaLnBrk="0" fontAlgn="base" hangingPunct="0">
                <a:spcBef>
                  <a:spcPct val="0"/>
                </a:spcBef>
                <a:spcAft>
                  <a:spcPct val="0"/>
                </a:spcAft>
                <a:defRPr>
                  <a:solidFill>
                    <a:schemeClr val="tx1"/>
                  </a:solidFill>
                  <a:latin typeface="Arial" charset="0"/>
                  <a:cs typeface="Arial" charset="0"/>
                </a:defRPr>
              </a:lvl7pPr>
              <a:lvl8pPr marL="3429000" indent="-228600" eaLnBrk="0" fontAlgn="base" hangingPunct="0">
                <a:spcBef>
                  <a:spcPct val="0"/>
                </a:spcBef>
                <a:spcAft>
                  <a:spcPct val="0"/>
                </a:spcAft>
                <a:defRPr>
                  <a:solidFill>
                    <a:schemeClr val="tx1"/>
                  </a:solidFill>
                  <a:latin typeface="Arial" charset="0"/>
                  <a:cs typeface="Arial" charset="0"/>
                </a:defRPr>
              </a:lvl8pPr>
              <a:lvl9pPr marL="3886200" indent="-228600" eaLnBrk="0" fontAlgn="base" hangingPunct="0">
                <a:spcBef>
                  <a:spcPct val="0"/>
                </a:spcBef>
                <a:spcAft>
                  <a:spcPct val="0"/>
                </a:spcAft>
                <a:defRPr>
                  <a:solidFill>
                    <a:schemeClr val="tx1"/>
                  </a:solidFill>
                  <a:latin typeface="Arial" charset="0"/>
                  <a:cs typeface="Arial" charset="0"/>
                </a:defRPr>
              </a:lvl9pPr>
            </a:lstStyle>
            <a:p>
              <a:pPr eaLnBrk="1" hangingPunct="1">
                <a:defRPr/>
              </a:pPr>
              <a:endParaRPr lang="en-US" altLang="fr-FR" sz="1000" smtClean="0">
                <a:solidFill>
                  <a:srgbClr val="000000"/>
                </a:solidFill>
                <a:latin typeface="Comic Sans MS" pitchFamily="66" charset="0"/>
              </a:endParaRPr>
            </a:p>
          </p:txBody>
        </p:sp>
      </p:grpSp>
      <p:sp>
        <p:nvSpPr>
          <p:cNvPr id="148506" name="Freeform 313"/>
          <p:cNvSpPr>
            <a:spLocks/>
          </p:cNvSpPr>
          <p:nvPr/>
        </p:nvSpPr>
        <p:spPr bwMode="auto">
          <a:xfrm rot="-149373">
            <a:off x="7589838" y="5500688"/>
            <a:ext cx="1374775" cy="146050"/>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8507" name="Group 301"/>
          <p:cNvGrpSpPr>
            <a:grpSpLocks/>
          </p:cNvGrpSpPr>
          <p:nvPr/>
        </p:nvGrpSpPr>
        <p:grpSpPr bwMode="auto">
          <a:xfrm>
            <a:off x="8093075" y="4833938"/>
            <a:ext cx="487363" cy="504825"/>
            <a:chOff x="3696" y="2795"/>
            <a:chExt cx="408" cy="372"/>
          </a:xfrm>
        </p:grpSpPr>
        <p:sp>
          <p:nvSpPr>
            <p:cNvPr id="148786" name="Freeform 302"/>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endParaRPr lang="fr-FR"/>
            </a:p>
          </p:txBody>
        </p:sp>
        <p:sp>
          <p:nvSpPr>
            <p:cNvPr id="148787" name="Oval 303"/>
            <p:cNvSpPr>
              <a:spLocks noChangeArrowheads="1"/>
            </p:cNvSpPr>
            <p:nvPr/>
          </p:nvSpPr>
          <p:spPr bwMode="auto">
            <a:xfrm>
              <a:off x="3833" y="2976"/>
              <a:ext cx="90" cy="91"/>
            </a:xfrm>
            <a:prstGeom prst="ellipse">
              <a:avLst/>
            </a:prstGeom>
            <a:solidFill>
              <a:srgbClr val="7DC4C9"/>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88" name="Freeform 304"/>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endParaRPr lang="fr-FR"/>
            </a:p>
          </p:txBody>
        </p:sp>
        <p:sp>
          <p:nvSpPr>
            <p:cNvPr id="148789" name="Oval 305"/>
            <p:cNvSpPr>
              <a:spLocks noChangeArrowheads="1"/>
            </p:cNvSpPr>
            <p:nvPr/>
          </p:nvSpPr>
          <p:spPr bwMode="auto">
            <a:xfrm>
              <a:off x="3833" y="2962"/>
              <a:ext cx="90" cy="91"/>
            </a:xfrm>
            <a:prstGeom prst="ellipse">
              <a:avLst/>
            </a:prstGeom>
            <a:solidFill>
              <a:srgbClr val="7DC4C9"/>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08" name="Group 301"/>
          <p:cNvGrpSpPr>
            <a:grpSpLocks/>
          </p:cNvGrpSpPr>
          <p:nvPr/>
        </p:nvGrpSpPr>
        <p:grpSpPr bwMode="auto">
          <a:xfrm>
            <a:off x="8308975" y="5049838"/>
            <a:ext cx="487363" cy="504825"/>
            <a:chOff x="3696" y="2795"/>
            <a:chExt cx="408" cy="372"/>
          </a:xfrm>
        </p:grpSpPr>
        <p:sp>
          <p:nvSpPr>
            <p:cNvPr id="148782" name="Freeform 302"/>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endParaRPr lang="fr-FR"/>
            </a:p>
          </p:txBody>
        </p:sp>
        <p:sp>
          <p:nvSpPr>
            <p:cNvPr id="148783" name="Oval 303"/>
            <p:cNvSpPr>
              <a:spLocks noChangeArrowheads="1"/>
            </p:cNvSpPr>
            <p:nvPr/>
          </p:nvSpPr>
          <p:spPr bwMode="auto">
            <a:xfrm>
              <a:off x="3833" y="2976"/>
              <a:ext cx="90" cy="91"/>
            </a:xfrm>
            <a:prstGeom prst="ellipse">
              <a:avLst/>
            </a:prstGeom>
            <a:solidFill>
              <a:srgbClr val="7DC4C9"/>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84" name="Freeform 304"/>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endParaRPr lang="fr-FR"/>
            </a:p>
          </p:txBody>
        </p:sp>
        <p:sp>
          <p:nvSpPr>
            <p:cNvPr id="148785" name="Oval 305"/>
            <p:cNvSpPr>
              <a:spLocks noChangeArrowheads="1"/>
            </p:cNvSpPr>
            <p:nvPr/>
          </p:nvSpPr>
          <p:spPr bwMode="auto">
            <a:xfrm>
              <a:off x="3833" y="2962"/>
              <a:ext cx="90" cy="91"/>
            </a:xfrm>
            <a:prstGeom prst="ellipse">
              <a:avLst/>
            </a:prstGeom>
            <a:solidFill>
              <a:srgbClr val="7DC4C9"/>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09" name="Group 301"/>
          <p:cNvGrpSpPr>
            <a:grpSpLocks/>
          </p:cNvGrpSpPr>
          <p:nvPr/>
        </p:nvGrpSpPr>
        <p:grpSpPr bwMode="auto">
          <a:xfrm>
            <a:off x="8093075" y="5049838"/>
            <a:ext cx="487363" cy="504825"/>
            <a:chOff x="3696" y="2795"/>
            <a:chExt cx="408" cy="372"/>
          </a:xfrm>
        </p:grpSpPr>
        <p:sp>
          <p:nvSpPr>
            <p:cNvPr id="148778" name="Freeform 302"/>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endParaRPr lang="fr-FR"/>
            </a:p>
          </p:txBody>
        </p:sp>
        <p:sp>
          <p:nvSpPr>
            <p:cNvPr id="148779" name="Oval 303"/>
            <p:cNvSpPr>
              <a:spLocks noChangeArrowheads="1"/>
            </p:cNvSpPr>
            <p:nvPr/>
          </p:nvSpPr>
          <p:spPr bwMode="auto">
            <a:xfrm>
              <a:off x="3833" y="2976"/>
              <a:ext cx="90" cy="91"/>
            </a:xfrm>
            <a:prstGeom prst="ellipse">
              <a:avLst/>
            </a:prstGeom>
            <a:solidFill>
              <a:srgbClr val="7DC4C9"/>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80" name="Freeform 304"/>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endParaRPr lang="fr-FR"/>
            </a:p>
          </p:txBody>
        </p:sp>
        <p:sp>
          <p:nvSpPr>
            <p:cNvPr id="148781" name="Oval 305"/>
            <p:cNvSpPr>
              <a:spLocks noChangeArrowheads="1"/>
            </p:cNvSpPr>
            <p:nvPr/>
          </p:nvSpPr>
          <p:spPr bwMode="auto">
            <a:xfrm>
              <a:off x="3833" y="2962"/>
              <a:ext cx="90" cy="91"/>
            </a:xfrm>
            <a:prstGeom prst="ellipse">
              <a:avLst/>
            </a:prstGeom>
            <a:solidFill>
              <a:srgbClr val="7DC4C9"/>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10" name="Group 301"/>
          <p:cNvGrpSpPr>
            <a:grpSpLocks/>
          </p:cNvGrpSpPr>
          <p:nvPr/>
        </p:nvGrpSpPr>
        <p:grpSpPr bwMode="auto">
          <a:xfrm>
            <a:off x="8308975" y="4762500"/>
            <a:ext cx="487363" cy="504825"/>
            <a:chOff x="3696" y="2795"/>
            <a:chExt cx="408" cy="372"/>
          </a:xfrm>
        </p:grpSpPr>
        <p:sp>
          <p:nvSpPr>
            <p:cNvPr id="148774" name="Freeform 302"/>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endParaRPr lang="fr-FR"/>
            </a:p>
          </p:txBody>
        </p:sp>
        <p:sp>
          <p:nvSpPr>
            <p:cNvPr id="148775" name="Oval 303"/>
            <p:cNvSpPr>
              <a:spLocks noChangeArrowheads="1"/>
            </p:cNvSpPr>
            <p:nvPr/>
          </p:nvSpPr>
          <p:spPr bwMode="auto">
            <a:xfrm>
              <a:off x="3833" y="2976"/>
              <a:ext cx="90" cy="91"/>
            </a:xfrm>
            <a:prstGeom prst="ellipse">
              <a:avLst/>
            </a:prstGeom>
            <a:solidFill>
              <a:srgbClr val="7DC4C9"/>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76" name="Freeform 304"/>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endParaRPr lang="fr-FR"/>
            </a:p>
          </p:txBody>
        </p:sp>
        <p:sp>
          <p:nvSpPr>
            <p:cNvPr id="148777" name="Oval 305"/>
            <p:cNvSpPr>
              <a:spLocks noChangeArrowheads="1"/>
            </p:cNvSpPr>
            <p:nvPr/>
          </p:nvSpPr>
          <p:spPr bwMode="auto">
            <a:xfrm>
              <a:off x="3833" y="2962"/>
              <a:ext cx="90" cy="91"/>
            </a:xfrm>
            <a:prstGeom prst="ellipse">
              <a:avLst/>
            </a:prstGeom>
            <a:solidFill>
              <a:srgbClr val="7DC4C9"/>
            </a:soli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11" name="Group 66"/>
          <p:cNvGrpSpPr>
            <a:grpSpLocks/>
          </p:cNvGrpSpPr>
          <p:nvPr/>
        </p:nvGrpSpPr>
        <p:grpSpPr bwMode="auto">
          <a:xfrm>
            <a:off x="4838700" y="1844675"/>
            <a:ext cx="204788" cy="431800"/>
            <a:chOff x="1701" y="3475"/>
            <a:chExt cx="136" cy="182"/>
          </a:xfrm>
        </p:grpSpPr>
        <p:sp>
          <p:nvSpPr>
            <p:cNvPr id="14877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7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12" name="Group 69"/>
          <p:cNvGrpSpPr>
            <a:grpSpLocks/>
          </p:cNvGrpSpPr>
          <p:nvPr/>
        </p:nvGrpSpPr>
        <p:grpSpPr bwMode="auto">
          <a:xfrm>
            <a:off x="5057775" y="1844675"/>
            <a:ext cx="204788" cy="431800"/>
            <a:chOff x="1701" y="3475"/>
            <a:chExt cx="136" cy="182"/>
          </a:xfrm>
        </p:grpSpPr>
        <p:sp>
          <p:nvSpPr>
            <p:cNvPr id="14877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7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13" name="Group 75"/>
          <p:cNvGrpSpPr>
            <a:grpSpLocks/>
          </p:cNvGrpSpPr>
          <p:nvPr/>
        </p:nvGrpSpPr>
        <p:grpSpPr bwMode="auto">
          <a:xfrm>
            <a:off x="5502275" y="1844675"/>
            <a:ext cx="204788" cy="431800"/>
            <a:chOff x="1701" y="3475"/>
            <a:chExt cx="136" cy="182"/>
          </a:xfrm>
        </p:grpSpPr>
        <p:sp>
          <p:nvSpPr>
            <p:cNvPr id="14876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6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14" name="Group 78"/>
          <p:cNvGrpSpPr>
            <a:grpSpLocks/>
          </p:cNvGrpSpPr>
          <p:nvPr/>
        </p:nvGrpSpPr>
        <p:grpSpPr bwMode="auto">
          <a:xfrm>
            <a:off x="5730875" y="1846263"/>
            <a:ext cx="204788" cy="431800"/>
            <a:chOff x="1701" y="3475"/>
            <a:chExt cx="136" cy="182"/>
          </a:xfrm>
        </p:grpSpPr>
        <p:sp>
          <p:nvSpPr>
            <p:cNvPr id="14876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6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15" name="Group 93"/>
          <p:cNvGrpSpPr>
            <a:grpSpLocks/>
          </p:cNvGrpSpPr>
          <p:nvPr/>
        </p:nvGrpSpPr>
        <p:grpSpPr bwMode="auto">
          <a:xfrm>
            <a:off x="5951538" y="1844675"/>
            <a:ext cx="204787" cy="431800"/>
            <a:chOff x="1701" y="3475"/>
            <a:chExt cx="136" cy="182"/>
          </a:xfrm>
        </p:grpSpPr>
        <p:sp>
          <p:nvSpPr>
            <p:cNvPr id="14876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6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16" name="Group 20"/>
          <p:cNvGrpSpPr>
            <a:grpSpLocks/>
          </p:cNvGrpSpPr>
          <p:nvPr/>
        </p:nvGrpSpPr>
        <p:grpSpPr bwMode="auto">
          <a:xfrm>
            <a:off x="4710113" y="2351088"/>
            <a:ext cx="647700" cy="215900"/>
            <a:chOff x="567" y="1752"/>
            <a:chExt cx="408" cy="136"/>
          </a:xfrm>
        </p:grpSpPr>
        <p:sp>
          <p:nvSpPr>
            <p:cNvPr id="148760"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61"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62"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63"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17" name="Group 25"/>
          <p:cNvGrpSpPr>
            <a:grpSpLocks/>
          </p:cNvGrpSpPr>
          <p:nvPr/>
        </p:nvGrpSpPr>
        <p:grpSpPr bwMode="auto">
          <a:xfrm rot="302547">
            <a:off x="5502275" y="2351088"/>
            <a:ext cx="647700" cy="215900"/>
            <a:chOff x="567" y="1752"/>
            <a:chExt cx="408" cy="136"/>
          </a:xfrm>
        </p:grpSpPr>
        <p:sp>
          <p:nvSpPr>
            <p:cNvPr id="148756"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57"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58"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59"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18" name="Group 66"/>
          <p:cNvGrpSpPr>
            <a:grpSpLocks/>
          </p:cNvGrpSpPr>
          <p:nvPr/>
        </p:nvGrpSpPr>
        <p:grpSpPr bwMode="auto">
          <a:xfrm>
            <a:off x="4618038" y="1844675"/>
            <a:ext cx="204787" cy="431800"/>
            <a:chOff x="1701" y="3475"/>
            <a:chExt cx="136" cy="182"/>
          </a:xfrm>
        </p:grpSpPr>
        <p:sp>
          <p:nvSpPr>
            <p:cNvPr id="14875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5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8519"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48520" name="Group 66"/>
          <p:cNvGrpSpPr>
            <a:grpSpLocks/>
          </p:cNvGrpSpPr>
          <p:nvPr/>
        </p:nvGrpSpPr>
        <p:grpSpPr bwMode="auto">
          <a:xfrm>
            <a:off x="452438" y="1844675"/>
            <a:ext cx="204787" cy="431800"/>
            <a:chOff x="1701" y="3475"/>
            <a:chExt cx="136" cy="182"/>
          </a:xfrm>
        </p:grpSpPr>
        <p:sp>
          <p:nvSpPr>
            <p:cNvPr id="14875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5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21" name="Group 69"/>
          <p:cNvGrpSpPr>
            <a:grpSpLocks/>
          </p:cNvGrpSpPr>
          <p:nvPr/>
        </p:nvGrpSpPr>
        <p:grpSpPr bwMode="auto">
          <a:xfrm>
            <a:off x="671513" y="1844675"/>
            <a:ext cx="204787" cy="431800"/>
            <a:chOff x="1701" y="3475"/>
            <a:chExt cx="136" cy="182"/>
          </a:xfrm>
        </p:grpSpPr>
        <p:sp>
          <p:nvSpPr>
            <p:cNvPr id="14875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5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22" name="Group 72"/>
          <p:cNvGrpSpPr>
            <a:grpSpLocks/>
          </p:cNvGrpSpPr>
          <p:nvPr/>
        </p:nvGrpSpPr>
        <p:grpSpPr bwMode="auto">
          <a:xfrm>
            <a:off x="895350" y="1846263"/>
            <a:ext cx="204788" cy="431800"/>
            <a:chOff x="1701" y="3475"/>
            <a:chExt cx="136" cy="182"/>
          </a:xfrm>
        </p:grpSpPr>
        <p:sp>
          <p:nvSpPr>
            <p:cNvPr id="148748"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49"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23" name="Group 75"/>
          <p:cNvGrpSpPr>
            <a:grpSpLocks/>
          </p:cNvGrpSpPr>
          <p:nvPr/>
        </p:nvGrpSpPr>
        <p:grpSpPr bwMode="auto">
          <a:xfrm>
            <a:off x="1116013" y="1844675"/>
            <a:ext cx="204787" cy="431800"/>
            <a:chOff x="1701" y="3475"/>
            <a:chExt cx="136" cy="182"/>
          </a:xfrm>
        </p:grpSpPr>
        <p:sp>
          <p:nvSpPr>
            <p:cNvPr id="14874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4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24" name="Group 78"/>
          <p:cNvGrpSpPr>
            <a:grpSpLocks/>
          </p:cNvGrpSpPr>
          <p:nvPr/>
        </p:nvGrpSpPr>
        <p:grpSpPr bwMode="auto">
          <a:xfrm>
            <a:off x="1344613" y="1846263"/>
            <a:ext cx="204787" cy="431800"/>
            <a:chOff x="1701" y="3475"/>
            <a:chExt cx="136" cy="182"/>
          </a:xfrm>
        </p:grpSpPr>
        <p:sp>
          <p:nvSpPr>
            <p:cNvPr id="14874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4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25" name="Group 93"/>
          <p:cNvGrpSpPr>
            <a:grpSpLocks/>
          </p:cNvGrpSpPr>
          <p:nvPr/>
        </p:nvGrpSpPr>
        <p:grpSpPr bwMode="auto">
          <a:xfrm>
            <a:off x="1565275" y="1844675"/>
            <a:ext cx="204788" cy="431800"/>
            <a:chOff x="1701" y="3475"/>
            <a:chExt cx="136" cy="182"/>
          </a:xfrm>
        </p:grpSpPr>
        <p:sp>
          <p:nvSpPr>
            <p:cNvPr id="14874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4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8526"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48527"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48528"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8529" name="Group 61"/>
          <p:cNvGrpSpPr>
            <a:grpSpLocks/>
          </p:cNvGrpSpPr>
          <p:nvPr/>
        </p:nvGrpSpPr>
        <p:grpSpPr bwMode="auto">
          <a:xfrm>
            <a:off x="323850" y="2351088"/>
            <a:ext cx="647700" cy="215900"/>
            <a:chOff x="567" y="1752"/>
            <a:chExt cx="408" cy="136"/>
          </a:xfrm>
        </p:grpSpPr>
        <p:sp>
          <p:nvSpPr>
            <p:cNvPr id="148738"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39"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40"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41"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30" name="Group 66"/>
          <p:cNvGrpSpPr>
            <a:grpSpLocks/>
          </p:cNvGrpSpPr>
          <p:nvPr/>
        </p:nvGrpSpPr>
        <p:grpSpPr bwMode="auto">
          <a:xfrm rot="302547">
            <a:off x="1116013" y="2351088"/>
            <a:ext cx="647700" cy="215900"/>
            <a:chOff x="567" y="1752"/>
            <a:chExt cx="408" cy="136"/>
          </a:xfrm>
        </p:grpSpPr>
        <p:sp>
          <p:nvSpPr>
            <p:cNvPr id="148734"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35"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36"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37"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31" name="Group 72"/>
          <p:cNvGrpSpPr>
            <a:grpSpLocks/>
          </p:cNvGrpSpPr>
          <p:nvPr/>
        </p:nvGrpSpPr>
        <p:grpSpPr bwMode="auto">
          <a:xfrm>
            <a:off x="5070475" y="1846263"/>
            <a:ext cx="204788" cy="431800"/>
            <a:chOff x="1701" y="3475"/>
            <a:chExt cx="136" cy="182"/>
          </a:xfrm>
        </p:grpSpPr>
        <p:sp>
          <p:nvSpPr>
            <p:cNvPr id="14873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3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32" name="Group 72"/>
          <p:cNvGrpSpPr>
            <a:grpSpLocks/>
          </p:cNvGrpSpPr>
          <p:nvPr/>
        </p:nvGrpSpPr>
        <p:grpSpPr bwMode="auto">
          <a:xfrm>
            <a:off x="5286375" y="1700213"/>
            <a:ext cx="204788" cy="431800"/>
            <a:chOff x="1701" y="3475"/>
            <a:chExt cx="136" cy="182"/>
          </a:xfrm>
        </p:grpSpPr>
        <p:sp>
          <p:nvSpPr>
            <p:cNvPr id="14873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3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33" name="Group 72"/>
          <p:cNvGrpSpPr>
            <a:grpSpLocks/>
          </p:cNvGrpSpPr>
          <p:nvPr/>
        </p:nvGrpSpPr>
        <p:grpSpPr bwMode="auto">
          <a:xfrm>
            <a:off x="5148263" y="1700213"/>
            <a:ext cx="204787" cy="431800"/>
            <a:chOff x="1701" y="3475"/>
            <a:chExt cx="136" cy="182"/>
          </a:xfrm>
        </p:grpSpPr>
        <p:sp>
          <p:nvSpPr>
            <p:cNvPr id="14872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2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34" name="Group 72"/>
          <p:cNvGrpSpPr>
            <a:grpSpLocks/>
          </p:cNvGrpSpPr>
          <p:nvPr/>
        </p:nvGrpSpPr>
        <p:grpSpPr bwMode="auto">
          <a:xfrm>
            <a:off x="5292725" y="1628775"/>
            <a:ext cx="204788" cy="431800"/>
            <a:chOff x="1701" y="3475"/>
            <a:chExt cx="136" cy="182"/>
          </a:xfrm>
        </p:grpSpPr>
        <p:sp>
          <p:nvSpPr>
            <p:cNvPr id="1487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35" name="Group 72"/>
          <p:cNvGrpSpPr>
            <a:grpSpLocks/>
          </p:cNvGrpSpPr>
          <p:nvPr/>
        </p:nvGrpSpPr>
        <p:grpSpPr bwMode="auto">
          <a:xfrm>
            <a:off x="5435600" y="1771650"/>
            <a:ext cx="204788" cy="431800"/>
            <a:chOff x="1701" y="3475"/>
            <a:chExt cx="136" cy="182"/>
          </a:xfrm>
        </p:grpSpPr>
        <p:sp>
          <p:nvSpPr>
            <p:cNvPr id="1487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36" name="Group 66"/>
          <p:cNvGrpSpPr>
            <a:grpSpLocks/>
          </p:cNvGrpSpPr>
          <p:nvPr/>
        </p:nvGrpSpPr>
        <p:grpSpPr bwMode="auto">
          <a:xfrm>
            <a:off x="231775" y="1844675"/>
            <a:ext cx="204788" cy="431800"/>
            <a:chOff x="1701" y="3475"/>
            <a:chExt cx="136" cy="182"/>
          </a:xfrm>
        </p:grpSpPr>
        <p:sp>
          <p:nvSpPr>
            <p:cNvPr id="14872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2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37" name="Group 66"/>
          <p:cNvGrpSpPr>
            <a:grpSpLocks/>
          </p:cNvGrpSpPr>
          <p:nvPr/>
        </p:nvGrpSpPr>
        <p:grpSpPr bwMode="auto">
          <a:xfrm>
            <a:off x="2684463" y="1844675"/>
            <a:ext cx="204787" cy="431800"/>
            <a:chOff x="1701" y="3475"/>
            <a:chExt cx="136" cy="182"/>
          </a:xfrm>
        </p:grpSpPr>
        <p:sp>
          <p:nvSpPr>
            <p:cNvPr id="14872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2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38" name="Group 69"/>
          <p:cNvGrpSpPr>
            <a:grpSpLocks/>
          </p:cNvGrpSpPr>
          <p:nvPr/>
        </p:nvGrpSpPr>
        <p:grpSpPr bwMode="auto">
          <a:xfrm>
            <a:off x="2903538" y="1844675"/>
            <a:ext cx="204787" cy="431800"/>
            <a:chOff x="1701" y="3475"/>
            <a:chExt cx="136" cy="182"/>
          </a:xfrm>
        </p:grpSpPr>
        <p:sp>
          <p:nvSpPr>
            <p:cNvPr id="14871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1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39" name="Group 75"/>
          <p:cNvGrpSpPr>
            <a:grpSpLocks/>
          </p:cNvGrpSpPr>
          <p:nvPr/>
        </p:nvGrpSpPr>
        <p:grpSpPr bwMode="auto">
          <a:xfrm>
            <a:off x="3348038" y="1844675"/>
            <a:ext cx="204787" cy="431800"/>
            <a:chOff x="1701" y="3475"/>
            <a:chExt cx="136" cy="182"/>
          </a:xfrm>
        </p:grpSpPr>
        <p:sp>
          <p:nvSpPr>
            <p:cNvPr id="14871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1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40" name="Group 78"/>
          <p:cNvGrpSpPr>
            <a:grpSpLocks/>
          </p:cNvGrpSpPr>
          <p:nvPr/>
        </p:nvGrpSpPr>
        <p:grpSpPr bwMode="auto">
          <a:xfrm>
            <a:off x="3576638" y="1846263"/>
            <a:ext cx="204787" cy="431800"/>
            <a:chOff x="1701" y="3475"/>
            <a:chExt cx="136" cy="182"/>
          </a:xfrm>
        </p:grpSpPr>
        <p:sp>
          <p:nvSpPr>
            <p:cNvPr id="14871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1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41" name="Group 93"/>
          <p:cNvGrpSpPr>
            <a:grpSpLocks/>
          </p:cNvGrpSpPr>
          <p:nvPr/>
        </p:nvGrpSpPr>
        <p:grpSpPr bwMode="auto">
          <a:xfrm>
            <a:off x="3797300" y="1844675"/>
            <a:ext cx="204788" cy="431800"/>
            <a:chOff x="1701" y="3475"/>
            <a:chExt cx="136" cy="182"/>
          </a:xfrm>
        </p:grpSpPr>
        <p:sp>
          <p:nvSpPr>
            <p:cNvPr id="14871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1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8542"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8543" name="Group 105"/>
          <p:cNvGrpSpPr>
            <a:grpSpLocks/>
          </p:cNvGrpSpPr>
          <p:nvPr/>
        </p:nvGrpSpPr>
        <p:grpSpPr bwMode="auto">
          <a:xfrm>
            <a:off x="2555875" y="2351088"/>
            <a:ext cx="647700" cy="215900"/>
            <a:chOff x="567" y="1752"/>
            <a:chExt cx="408" cy="136"/>
          </a:xfrm>
        </p:grpSpPr>
        <p:sp>
          <p:nvSpPr>
            <p:cNvPr id="148708"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09"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10"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11"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44" name="Group 110"/>
          <p:cNvGrpSpPr>
            <a:grpSpLocks/>
          </p:cNvGrpSpPr>
          <p:nvPr/>
        </p:nvGrpSpPr>
        <p:grpSpPr bwMode="auto">
          <a:xfrm rot="302547">
            <a:off x="3348038" y="2351088"/>
            <a:ext cx="647700" cy="215900"/>
            <a:chOff x="567" y="1752"/>
            <a:chExt cx="408" cy="136"/>
          </a:xfrm>
        </p:grpSpPr>
        <p:sp>
          <p:nvSpPr>
            <p:cNvPr id="148704"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05"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06"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707"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45" name="Group 66"/>
          <p:cNvGrpSpPr>
            <a:grpSpLocks/>
          </p:cNvGrpSpPr>
          <p:nvPr/>
        </p:nvGrpSpPr>
        <p:grpSpPr bwMode="auto">
          <a:xfrm>
            <a:off x="2463800" y="1844675"/>
            <a:ext cx="204788" cy="431800"/>
            <a:chOff x="1701" y="3475"/>
            <a:chExt cx="136" cy="182"/>
          </a:xfrm>
        </p:grpSpPr>
        <p:sp>
          <p:nvSpPr>
            <p:cNvPr id="14870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0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46" name="Group 72"/>
          <p:cNvGrpSpPr>
            <a:grpSpLocks/>
          </p:cNvGrpSpPr>
          <p:nvPr/>
        </p:nvGrpSpPr>
        <p:grpSpPr bwMode="auto">
          <a:xfrm>
            <a:off x="3125788" y="1846263"/>
            <a:ext cx="204787" cy="431800"/>
            <a:chOff x="1701" y="3475"/>
            <a:chExt cx="136" cy="182"/>
          </a:xfrm>
        </p:grpSpPr>
        <p:sp>
          <p:nvSpPr>
            <p:cNvPr id="1487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7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8547"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8548" name="Group 72"/>
          <p:cNvGrpSpPr>
            <a:grpSpLocks/>
          </p:cNvGrpSpPr>
          <p:nvPr/>
        </p:nvGrpSpPr>
        <p:grpSpPr bwMode="auto">
          <a:xfrm>
            <a:off x="5280025" y="1846263"/>
            <a:ext cx="204788" cy="431800"/>
            <a:chOff x="1701" y="3475"/>
            <a:chExt cx="136" cy="182"/>
          </a:xfrm>
        </p:grpSpPr>
        <p:sp>
          <p:nvSpPr>
            <p:cNvPr id="1486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49" name="Group 66"/>
          <p:cNvGrpSpPr>
            <a:grpSpLocks/>
          </p:cNvGrpSpPr>
          <p:nvPr/>
        </p:nvGrpSpPr>
        <p:grpSpPr bwMode="auto">
          <a:xfrm>
            <a:off x="7070725" y="1844675"/>
            <a:ext cx="204788" cy="431800"/>
            <a:chOff x="1701" y="3475"/>
            <a:chExt cx="136" cy="182"/>
          </a:xfrm>
        </p:grpSpPr>
        <p:sp>
          <p:nvSpPr>
            <p:cNvPr id="14869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9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50" name="Group 69"/>
          <p:cNvGrpSpPr>
            <a:grpSpLocks/>
          </p:cNvGrpSpPr>
          <p:nvPr/>
        </p:nvGrpSpPr>
        <p:grpSpPr bwMode="auto">
          <a:xfrm>
            <a:off x="7289800" y="1844675"/>
            <a:ext cx="204788" cy="431800"/>
            <a:chOff x="1701" y="3475"/>
            <a:chExt cx="136" cy="182"/>
          </a:xfrm>
        </p:grpSpPr>
        <p:sp>
          <p:nvSpPr>
            <p:cNvPr id="14869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9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51" name="Group 75"/>
          <p:cNvGrpSpPr>
            <a:grpSpLocks/>
          </p:cNvGrpSpPr>
          <p:nvPr/>
        </p:nvGrpSpPr>
        <p:grpSpPr bwMode="auto">
          <a:xfrm>
            <a:off x="7734300" y="1844675"/>
            <a:ext cx="204788" cy="431800"/>
            <a:chOff x="1701" y="3475"/>
            <a:chExt cx="136" cy="182"/>
          </a:xfrm>
        </p:grpSpPr>
        <p:sp>
          <p:nvSpPr>
            <p:cNvPr id="14869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9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52" name="Group 78"/>
          <p:cNvGrpSpPr>
            <a:grpSpLocks/>
          </p:cNvGrpSpPr>
          <p:nvPr/>
        </p:nvGrpSpPr>
        <p:grpSpPr bwMode="auto">
          <a:xfrm>
            <a:off x="7962900" y="1846263"/>
            <a:ext cx="204788" cy="431800"/>
            <a:chOff x="1701" y="3475"/>
            <a:chExt cx="136" cy="182"/>
          </a:xfrm>
        </p:grpSpPr>
        <p:sp>
          <p:nvSpPr>
            <p:cNvPr id="14869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9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53" name="Group 93"/>
          <p:cNvGrpSpPr>
            <a:grpSpLocks/>
          </p:cNvGrpSpPr>
          <p:nvPr/>
        </p:nvGrpSpPr>
        <p:grpSpPr bwMode="auto">
          <a:xfrm>
            <a:off x="8183563" y="1844675"/>
            <a:ext cx="204787" cy="431800"/>
            <a:chOff x="1701" y="3475"/>
            <a:chExt cx="136" cy="182"/>
          </a:xfrm>
        </p:grpSpPr>
        <p:sp>
          <p:nvSpPr>
            <p:cNvPr id="14868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8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54" name="Group 140"/>
          <p:cNvGrpSpPr>
            <a:grpSpLocks/>
          </p:cNvGrpSpPr>
          <p:nvPr/>
        </p:nvGrpSpPr>
        <p:grpSpPr bwMode="auto">
          <a:xfrm>
            <a:off x="6942138" y="2351088"/>
            <a:ext cx="647700" cy="215900"/>
            <a:chOff x="567" y="1752"/>
            <a:chExt cx="408" cy="136"/>
          </a:xfrm>
        </p:grpSpPr>
        <p:sp>
          <p:nvSpPr>
            <p:cNvPr id="148684"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85"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86"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87"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55" name="Group 145"/>
          <p:cNvGrpSpPr>
            <a:grpSpLocks/>
          </p:cNvGrpSpPr>
          <p:nvPr/>
        </p:nvGrpSpPr>
        <p:grpSpPr bwMode="auto">
          <a:xfrm rot="302547">
            <a:off x="7734300" y="2351088"/>
            <a:ext cx="647700" cy="215900"/>
            <a:chOff x="567" y="1752"/>
            <a:chExt cx="408" cy="136"/>
          </a:xfrm>
        </p:grpSpPr>
        <p:sp>
          <p:nvSpPr>
            <p:cNvPr id="148680"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81"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82"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83"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56" name="Group 66"/>
          <p:cNvGrpSpPr>
            <a:grpSpLocks/>
          </p:cNvGrpSpPr>
          <p:nvPr/>
        </p:nvGrpSpPr>
        <p:grpSpPr bwMode="auto">
          <a:xfrm>
            <a:off x="6850063" y="1844675"/>
            <a:ext cx="204787" cy="431800"/>
            <a:chOff x="1701" y="3475"/>
            <a:chExt cx="136" cy="182"/>
          </a:xfrm>
        </p:grpSpPr>
        <p:sp>
          <p:nvSpPr>
            <p:cNvPr id="14867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7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57" name="Group 72"/>
          <p:cNvGrpSpPr>
            <a:grpSpLocks/>
          </p:cNvGrpSpPr>
          <p:nvPr/>
        </p:nvGrpSpPr>
        <p:grpSpPr bwMode="auto">
          <a:xfrm>
            <a:off x="7302500" y="1846263"/>
            <a:ext cx="204788" cy="431800"/>
            <a:chOff x="1701" y="3475"/>
            <a:chExt cx="136" cy="182"/>
          </a:xfrm>
        </p:grpSpPr>
        <p:sp>
          <p:nvSpPr>
            <p:cNvPr id="1486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58" name="Group 72"/>
          <p:cNvGrpSpPr>
            <a:grpSpLocks/>
          </p:cNvGrpSpPr>
          <p:nvPr/>
        </p:nvGrpSpPr>
        <p:grpSpPr bwMode="auto">
          <a:xfrm>
            <a:off x="7518400" y="1700213"/>
            <a:ext cx="204788" cy="431800"/>
            <a:chOff x="1701" y="3475"/>
            <a:chExt cx="136" cy="182"/>
          </a:xfrm>
        </p:grpSpPr>
        <p:sp>
          <p:nvSpPr>
            <p:cNvPr id="14867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7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59" name="Group 72"/>
          <p:cNvGrpSpPr>
            <a:grpSpLocks/>
          </p:cNvGrpSpPr>
          <p:nvPr/>
        </p:nvGrpSpPr>
        <p:grpSpPr bwMode="auto">
          <a:xfrm>
            <a:off x="7235825" y="1700213"/>
            <a:ext cx="204788" cy="431800"/>
            <a:chOff x="1701" y="3475"/>
            <a:chExt cx="136" cy="182"/>
          </a:xfrm>
        </p:grpSpPr>
        <p:sp>
          <p:nvSpPr>
            <p:cNvPr id="1486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60" name="Group 72"/>
          <p:cNvGrpSpPr>
            <a:grpSpLocks/>
          </p:cNvGrpSpPr>
          <p:nvPr/>
        </p:nvGrpSpPr>
        <p:grpSpPr bwMode="auto">
          <a:xfrm>
            <a:off x="7308850" y="1555750"/>
            <a:ext cx="204788" cy="431800"/>
            <a:chOff x="1701" y="3475"/>
            <a:chExt cx="136" cy="182"/>
          </a:xfrm>
        </p:grpSpPr>
        <p:sp>
          <p:nvSpPr>
            <p:cNvPr id="14867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7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61" name="Group 72"/>
          <p:cNvGrpSpPr>
            <a:grpSpLocks/>
          </p:cNvGrpSpPr>
          <p:nvPr/>
        </p:nvGrpSpPr>
        <p:grpSpPr bwMode="auto">
          <a:xfrm>
            <a:off x="7524750" y="1628775"/>
            <a:ext cx="204788" cy="431800"/>
            <a:chOff x="1701" y="3475"/>
            <a:chExt cx="136" cy="182"/>
          </a:xfrm>
        </p:grpSpPr>
        <p:sp>
          <p:nvSpPr>
            <p:cNvPr id="14866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6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62" name="Group 72"/>
          <p:cNvGrpSpPr>
            <a:grpSpLocks/>
          </p:cNvGrpSpPr>
          <p:nvPr/>
        </p:nvGrpSpPr>
        <p:grpSpPr bwMode="auto">
          <a:xfrm>
            <a:off x="7667625" y="1771650"/>
            <a:ext cx="204788" cy="431800"/>
            <a:chOff x="1701" y="3475"/>
            <a:chExt cx="136" cy="182"/>
          </a:xfrm>
        </p:grpSpPr>
        <p:sp>
          <p:nvSpPr>
            <p:cNvPr id="1486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8563"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8564" name="Group 72"/>
          <p:cNvGrpSpPr>
            <a:grpSpLocks/>
          </p:cNvGrpSpPr>
          <p:nvPr/>
        </p:nvGrpSpPr>
        <p:grpSpPr bwMode="auto">
          <a:xfrm>
            <a:off x="7512050" y="1846263"/>
            <a:ext cx="204788" cy="431800"/>
            <a:chOff x="1701" y="3475"/>
            <a:chExt cx="136" cy="182"/>
          </a:xfrm>
        </p:grpSpPr>
        <p:sp>
          <p:nvSpPr>
            <p:cNvPr id="14866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6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65" name="Group 72"/>
          <p:cNvGrpSpPr>
            <a:grpSpLocks/>
          </p:cNvGrpSpPr>
          <p:nvPr/>
        </p:nvGrpSpPr>
        <p:grpSpPr bwMode="auto">
          <a:xfrm>
            <a:off x="7751763" y="1628775"/>
            <a:ext cx="204787" cy="431800"/>
            <a:chOff x="1701" y="3475"/>
            <a:chExt cx="136" cy="182"/>
          </a:xfrm>
        </p:grpSpPr>
        <p:sp>
          <p:nvSpPr>
            <p:cNvPr id="1486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66" name="Group 72"/>
          <p:cNvGrpSpPr>
            <a:grpSpLocks/>
          </p:cNvGrpSpPr>
          <p:nvPr/>
        </p:nvGrpSpPr>
        <p:grpSpPr bwMode="auto">
          <a:xfrm>
            <a:off x="7164388" y="1771650"/>
            <a:ext cx="204787" cy="431800"/>
            <a:chOff x="1701" y="3475"/>
            <a:chExt cx="136" cy="182"/>
          </a:xfrm>
        </p:grpSpPr>
        <p:sp>
          <p:nvSpPr>
            <p:cNvPr id="1486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67" name="Group 72"/>
          <p:cNvGrpSpPr>
            <a:grpSpLocks/>
          </p:cNvGrpSpPr>
          <p:nvPr/>
        </p:nvGrpSpPr>
        <p:grpSpPr bwMode="auto">
          <a:xfrm>
            <a:off x="7596188" y="1555750"/>
            <a:ext cx="204787" cy="431800"/>
            <a:chOff x="1701" y="3475"/>
            <a:chExt cx="136" cy="182"/>
          </a:xfrm>
        </p:grpSpPr>
        <p:sp>
          <p:nvSpPr>
            <p:cNvPr id="14865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5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68" name="Group 72"/>
          <p:cNvGrpSpPr>
            <a:grpSpLocks/>
          </p:cNvGrpSpPr>
          <p:nvPr/>
        </p:nvGrpSpPr>
        <p:grpSpPr bwMode="auto">
          <a:xfrm>
            <a:off x="7451725" y="1541463"/>
            <a:ext cx="204788" cy="431800"/>
            <a:chOff x="1701" y="3475"/>
            <a:chExt cx="136" cy="182"/>
          </a:xfrm>
        </p:grpSpPr>
        <p:sp>
          <p:nvSpPr>
            <p:cNvPr id="14865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5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69" name="Group 72"/>
          <p:cNvGrpSpPr>
            <a:grpSpLocks/>
          </p:cNvGrpSpPr>
          <p:nvPr/>
        </p:nvGrpSpPr>
        <p:grpSpPr bwMode="auto">
          <a:xfrm>
            <a:off x="7451725" y="1844675"/>
            <a:ext cx="204788" cy="431800"/>
            <a:chOff x="1701" y="3475"/>
            <a:chExt cx="136" cy="182"/>
          </a:xfrm>
        </p:grpSpPr>
        <p:sp>
          <p:nvSpPr>
            <p:cNvPr id="14865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5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70" name="Group 881"/>
          <p:cNvGrpSpPr>
            <a:grpSpLocks/>
          </p:cNvGrpSpPr>
          <p:nvPr/>
        </p:nvGrpSpPr>
        <p:grpSpPr bwMode="auto">
          <a:xfrm>
            <a:off x="7380288" y="1555750"/>
            <a:ext cx="287337" cy="360363"/>
            <a:chOff x="4649" y="935"/>
            <a:chExt cx="181" cy="227"/>
          </a:xfrm>
        </p:grpSpPr>
        <p:sp>
          <p:nvSpPr>
            <p:cNvPr id="14865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5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71" name="Group 884"/>
          <p:cNvGrpSpPr>
            <a:grpSpLocks/>
          </p:cNvGrpSpPr>
          <p:nvPr/>
        </p:nvGrpSpPr>
        <p:grpSpPr bwMode="auto">
          <a:xfrm>
            <a:off x="7596188" y="1771650"/>
            <a:ext cx="287337" cy="360363"/>
            <a:chOff x="4649" y="935"/>
            <a:chExt cx="181" cy="227"/>
          </a:xfrm>
        </p:grpSpPr>
        <p:sp>
          <p:nvSpPr>
            <p:cNvPr id="14865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5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72" name="Group 887"/>
          <p:cNvGrpSpPr>
            <a:grpSpLocks/>
          </p:cNvGrpSpPr>
          <p:nvPr/>
        </p:nvGrpSpPr>
        <p:grpSpPr bwMode="auto">
          <a:xfrm>
            <a:off x="7308850" y="1916113"/>
            <a:ext cx="287338" cy="360362"/>
            <a:chOff x="4649" y="935"/>
            <a:chExt cx="181" cy="227"/>
          </a:xfrm>
        </p:grpSpPr>
        <p:sp>
          <p:nvSpPr>
            <p:cNvPr id="14864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4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73" name="Group 890"/>
          <p:cNvGrpSpPr>
            <a:grpSpLocks/>
          </p:cNvGrpSpPr>
          <p:nvPr/>
        </p:nvGrpSpPr>
        <p:grpSpPr bwMode="auto">
          <a:xfrm>
            <a:off x="7380288" y="1771650"/>
            <a:ext cx="287337" cy="360363"/>
            <a:chOff x="4649" y="935"/>
            <a:chExt cx="181" cy="227"/>
          </a:xfrm>
        </p:grpSpPr>
        <p:sp>
          <p:nvSpPr>
            <p:cNvPr id="14864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4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74" name="Group 66"/>
          <p:cNvGrpSpPr>
            <a:grpSpLocks/>
          </p:cNvGrpSpPr>
          <p:nvPr/>
        </p:nvGrpSpPr>
        <p:grpSpPr bwMode="auto">
          <a:xfrm>
            <a:off x="6213475" y="5137150"/>
            <a:ext cx="204788" cy="431800"/>
            <a:chOff x="1701" y="3475"/>
            <a:chExt cx="136" cy="182"/>
          </a:xfrm>
        </p:grpSpPr>
        <p:sp>
          <p:nvSpPr>
            <p:cNvPr id="14864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4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75" name="Group 69"/>
          <p:cNvGrpSpPr>
            <a:grpSpLocks/>
          </p:cNvGrpSpPr>
          <p:nvPr/>
        </p:nvGrpSpPr>
        <p:grpSpPr bwMode="auto">
          <a:xfrm>
            <a:off x="6432550" y="5137150"/>
            <a:ext cx="204788" cy="431800"/>
            <a:chOff x="1701" y="3475"/>
            <a:chExt cx="136" cy="182"/>
          </a:xfrm>
        </p:grpSpPr>
        <p:sp>
          <p:nvSpPr>
            <p:cNvPr id="14864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4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76" name="Group 75"/>
          <p:cNvGrpSpPr>
            <a:grpSpLocks/>
          </p:cNvGrpSpPr>
          <p:nvPr/>
        </p:nvGrpSpPr>
        <p:grpSpPr bwMode="auto">
          <a:xfrm>
            <a:off x="6877050" y="5137150"/>
            <a:ext cx="204788" cy="431800"/>
            <a:chOff x="1701" y="3475"/>
            <a:chExt cx="136" cy="182"/>
          </a:xfrm>
        </p:grpSpPr>
        <p:sp>
          <p:nvSpPr>
            <p:cNvPr id="14864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4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77" name="Group 78"/>
          <p:cNvGrpSpPr>
            <a:grpSpLocks/>
          </p:cNvGrpSpPr>
          <p:nvPr/>
        </p:nvGrpSpPr>
        <p:grpSpPr bwMode="auto">
          <a:xfrm>
            <a:off x="7105650" y="5138738"/>
            <a:ext cx="204788" cy="431800"/>
            <a:chOff x="1701" y="3475"/>
            <a:chExt cx="136" cy="182"/>
          </a:xfrm>
        </p:grpSpPr>
        <p:sp>
          <p:nvSpPr>
            <p:cNvPr id="14863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3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78" name="Group 214"/>
          <p:cNvGrpSpPr>
            <a:grpSpLocks/>
          </p:cNvGrpSpPr>
          <p:nvPr/>
        </p:nvGrpSpPr>
        <p:grpSpPr bwMode="auto">
          <a:xfrm>
            <a:off x="6084888" y="5643563"/>
            <a:ext cx="647700" cy="215900"/>
            <a:chOff x="567" y="1752"/>
            <a:chExt cx="408" cy="136"/>
          </a:xfrm>
        </p:grpSpPr>
        <p:sp>
          <p:nvSpPr>
            <p:cNvPr id="148634" name="Line 2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35" name="Line 2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36" name="Line 2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37" name="Line 2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79" name="Group 219"/>
          <p:cNvGrpSpPr>
            <a:grpSpLocks/>
          </p:cNvGrpSpPr>
          <p:nvPr/>
        </p:nvGrpSpPr>
        <p:grpSpPr bwMode="auto">
          <a:xfrm rot="302547">
            <a:off x="6808788" y="5707063"/>
            <a:ext cx="503237" cy="144462"/>
            <a:chOff x="567" y="1752"/>
            <a:chExt cx="408" cy="136"/>
          </a:xfrm>
        </p:grpSpPr>
        <p:sp>
          <p:nvSpPr>
            <p:cNvPr id="148630" name="Line 2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31" name="Line 2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32" name="Line 2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8633" name="Line 2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8580" name="Group 66"/>
          <p:cNvGrpSpPr>
            <a:grpSpLocks/>
          </p:cNvGrpSpPr>
          <p:nvPr/>
        </p:nvGrpSpPr>
        <p:grpSpPr bwMode="auto">
          <a:xfrm>
            <a:off x="5992813" y="5137150"/>
            <a:ext cx="204787" cy="431800"/>
            <a:chOff x="1701" y="3475"/>
            <a:chExt cx="136" cy="182"/>
          </a:xfrm>
        </p:grpSpPr>
        <p:sp>
          <p:nvSpPr>
            <p:cNvPr id="14862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2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81" name="Group 72"/>
          <p:cNvGrpSpPr>
            <a:grpSpLocks/>
          </p:cNvGrpSpPr>
          <p:nvPr/>
        </p:nvGrpSpPr>
        <p:grpSpPr bwMode="auto">
          <a:xfrm>
            <a:off x="6445250" y="5138738"/>
            <a:ext cx="204788" cy="431800"/>
            <a:chOff x="1701" y="3475"/>
            <a:chExt cx="136" cy="182"/>
          </a:xfrm>
        </p:grpSpPr>
        <p:sp>
          <p:nvSpPr>
            <p:cNvPr id="1486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82" name="Group 72"/>
          <p:cNvGrpSpPr>
            <a:grpSpLocks/>
          </p:cNvGrpSpPr>
          <p:nvPr/>
        </p:nvGrpSpPr>
        <p:grpSpPr bwMode="auto">
          <a:xfrm>
            <a:off x="6661150" y="4992688"/>
            <a:ext cx="204788" cy="431800"/>
            <a:chOff x="1701" y="3475"/>
            <a:chExt cx="136" cy="182"/>
          </a:xfrm>
        </p:grpSpPr>
        <p:sp>
          <p:nvSpPr>
            <p:cNvPr id="1486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83" name="Group 72"/>
          <p:cNvGrpSpPr>
            <a:grpSpLocks/>
          </p:cNvGrpSpPr>
          <p:nvPr/>
        </p:nvGrpSpPr>
        <p:grpSpPr bwMode="auto">
          <a:xfrm>
            <a:off x="6378575" y="4992688"/>
            <a:ext cx="204788" cy="431800"/>
            <a:chOff x="1701" y="3475"/>
            <a:chExt cx="136" cy="182"/>
          </a:xfrm>
        </p:grpSpPr>
        <p:sp>
          <p:nvSpPr>
            <p:cNvPr id="1486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84" name="Group 72"/>
          <p:cNvGrpSpPr>
            <a:grpSpLocks/>
          </p:cNvGrpSpPr>
          <p:nvPr/>
        </p:nvGrpSpPr>
        <p:grpSpPr bwMode="auto">
          <a:xfrm>
            <a:off x="6810375" y="5064125"/>
            <a:ext cx="204788" cy="431800"/>
            <a:chOff x="1701" y="3475"/>
            <a:chExt cx="136" cy="182"/>
          </a:xfrm>
        </p:grpSpPr>
        <p:sp>
          <p:nvSpPr>
            <p:cNvPr id="1486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85" name="Group 72"/>
          <p:cNvGrpSpPr>
            <a:grpSpLocks/>
          </p:cNvGrpSpPr>
          <p:nvPr/>
        </p:nvGrpSpPr>
        <p:grpSpPr bwMode="auto">
          <a:xfrm>
            <a:off x="6894513" y="4921250"/>
            <a:ext cx="204787" cy="431800"/>
            <a:chOff x="1701" y="3475"/>
            <a:chExt cx="136" cy="182"/>
          </a:xfrm>
        </p:grpSpPr>
        <p:sp>
          <p:nvSpPr>
            <p:cNvPr id="1486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86" name="Group 295"/>
          <p:cNvGrpSpPr>
            <a:grpSpLocks/>
          </p:cNvGrpSpPr>
          <p:nvPr/>
        </p:nvGrpSpPr>
        <p:grpSpPr bwMode="auto">
          <a:xfrm>
            <a:off x="6451600" y="4833938"/>
            <a:ext cx="269875" cy="358775"/>
            <a:chOff x="1791" y="2523"/>
            <a:chExt cx="136" cy="136"/>
          </a:xfrm>
        </p:grpSpPr>
        <p:sp>
          <p:nvSpPr>
            <p:cNvPr id="148614"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15" name="Oval 297"/>
            <p:cNvSpPr>
              <a:spLocks noChangeArrowheads="1"/>
            </p:cNvSpPr>
            <p:nvPr/>
          </p:nvSpPr>
          <p:spPr bwMode="auto">
            <a:xfrm>
              <a:off x="1819" y="2582"/>
              <a:ext cx="23" cy="2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16" name="Oval 298"/>
            <p:cNvSpPr>
              <a:spLocks noChangeArrowheads="1"/>
            </p:cNvSpPr>
            <p:nvPr/>
          </p:nvSpPr>
          <p:spPr bwMode="auto">
            <a:xfrm>
              <a:off x="1870" y="2541"/>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17" name="Oval 299"/>
            <p:cNvSpPr>
              <a:spLocks noChangeArrowheads="1"/>
            </p:cNvSpPr>
            <p:nvPr/>
          </p:nvSpPr>
          <p:spPr bwMode="auto">
            <a:xfrm>
              <a:off x="1868" y="2613"/>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87" name="Group 295"/>
          <p:cNvGrpSpPr>
            <a:grpSpLocks/>
          </p:cNvGrpSpPr>
          <p:nvPr/>
        </p:nvGrpSpPr>
        <p:grpSpPr bwMode="auto">
          <a:xfrm>
            <a:off x="6667500" y="5049838"/>
            <a:ext cx="269875" cy="358775"/>
            <a:chOff x="1791" y="2523"/>
            <a:chExt cx="136" cy="136"/>
          </a:xfrm>
        </p:grpSpPr>
        <p:sp>
          <p:nvSpPr>
            <p:cNvPr id="148610"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11" name="Oval 297"/>
            <p:cNvSpPr>
              <a:spLocks noChangeArrowheads="1"/>
            </p:cNvSpPr>
            <p:nvPr/>
          </p:nvSpPr>
          <p:spPr bwMode="auto">
            <a:xfrm>
              <a:off x="1819" y="2582"/>
              <a:ext cx="23" cy="2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12" name="Oval 298"/>
            <p:cNvSpPr>
              <a:spLocks noChangeArrowheads="1"/>
            </p:cNvSpPr>
            <p:nvPr/>
          </p:nvSpPr>
          <p:spPr bwMode="auto">
            <a:xfrm>
              <a:off x="1870" y="2541"/>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13" name="Oval 299"/>
            <p:cNvSpPr>
              <a:spLocks noChangeArrowheads="1"/>
            </p:cNvSpPr>
            <p:nvPr/>
          </p:nvSpPr>
          <p:spPr bwMode="auto">
            <a:xfrm>
              <a:off x="1868" y="2613"/>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88" name="Group 295"/>
          <p:cNvGrpSpPr>
            <a:grpSpLocks/>
          </p:cNvGrpSpPr>
          <p:nvPr/>
        </p:nvGrpSpPr>
        <p:grpSpPr bwMode="auto">
          <a:xfrm>
            <a:off x="6596063" y="5222875"/>
            <a:ext cx="269875" cy="358775"/>
            <a:chOff x="1791" y="2523"/>
            <a:chExt cx="136" cy="136"/>
          </a:xfrm>
        </p:grpSpPr>
        <p:sp>
          <p:nvSpPr>
            <p:cNvPr id="148606"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07" name="Oval 297"/>
            <p:cNvSpPr>
              <a:spLocks noChangeArrowheads="1"/>
            </p:cNvSpPr>
            <p:nvPr/>
          </p:nvSpPr>
          <p:spPr bwMode="auto">
            <a:xfrm>
              <a:off x="1819" y="2582"/>
              <a:ext cx="23" cy="2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08" name="Oval 298"/>
            <p:cNvSpPr>
              <a:spLocks noChangeArrowheads="1"/>
            </p:cNvSpPr>
            <p:nvPr/>
          </p:nvSpPr>
          <p:spPr bwMode="auto">
            <a:xfrm>
              <a:off x="1870" y="2541"/>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09" name="Oval 299"/>
            <p:cNvSpPr>
              <a:spLocks noChangeArrowheads="1"/>
            </p:cNvSpPr>
            <p:nvPr/>
          </p:nvSpPr>
          <p:spPr bwMode="auto">
            <a:xfrm>
              <a:off x="1868" y="2613"/>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8589" name="Freeform 257"/>
          <p:cNvSpPr>
            <a:spLocks/>
          </p:cNvSpPr>
          <p:nvPr/>
        </p:nvSpPr>
        <p:spPr bwMode="auto">
          <a:xfrm rot="-149373">
            <a:off x="5940425" y="5500688"/>
            <a:ext cx="1374775" cy="146050"/>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8590" name="Group 295"/>
          <p:cNvGrpSpPr>
            <a:grpSpLocks/>
          </p:cNvGrpSpPr>
          <p:nvPr/>
        </p:nvGrpSpPr>
        <p:grpSpPr bwMode="auto">
          <a:xfrm>
            <a:off x="6307138" y="5122863"/>
            <a:ext cx="269875" cy="358775"/>
            <a:chOff x="1791" y="2523"/>
            <a:chExt cx="136" cy="136"/>
          </a:xfrm>
        </p:grpSpPr>
        <p:sp>
          <p:nvSpPr>
            <p:cNvPr id="148602"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03" name="Oval 297"/>
            <p:cNvSpPr>
              <a:spLocks noChangeArrowheads="1"/>
            </p:cNvSpPr>
            <p:nvPr/>
          </p:nvSpPr>
          <p:spPr bwMode="auto">
            <a:xfrm>
              <a:off x="1819" y="2582"/>
              <a:ext cx="23" cy="2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04" name="Oval 298"/>
            <p:cNvSpPr>
              <a:spLocks noChangeArrowheads="1"/>
            </p:cNvSpPr>
            <p:nvPr/>
          </p:nvSpPr>
          <p:spPr bwMode="auto">
            <a:xfrm>
              <a:off x="1870" y="2541"/>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05" name="Oval 299"/>
            <p:cNvSpPr>
              <a:spLocks noChangeArrowheads="1"/>
            </p:cNvSpPr>
            <p:nvPr/>
          </p:nvSpPr>
          <p:spPr bwMode="auto">
            <a:xfrm>
              <a:off x="1868" y="2613"/>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8591" name="Group 295"/>
          <p:cNvGrpSpPr>
            <a:grpSpLocks/>
          </p:cNvGrpSpPr>
          <p:nvPr/>
        </p:nvGrpSpPr>
        <p:grpSpPr bwMode="auto">
          <a:xfrm>
            <a:off x="6811963" y="4978400"/>
            <a:ext cx="269875" cy="358775"/>
            <a:chOff x="1791" y="2523"/>
            <a:chExt cx="136" cy="136"/>
          </a:xfrm>
        </p:grpSpPr>
        <p:sp>
          <p:nvSpPr>
            <p:cNvPr id="148598"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599" name="Oval 297"/>
            <p:cNvSpPr>
              <a:spLocks noChangeArrowheads="1"/>
            </p:cNvSpPr>
            <p:nvPr/>
          </p:nvSpPr>
          <p:spPr bwMode="auto">
            <a:xfrm>
              <a:off x="1819" y="2582"/>
              <a:ext cx="23" cy="23"/>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00" name="Oval 298"/>
            <p:cNvSpPr>
              <a:spLocks noChangeArrowheads="1"/>
            </p:cNvSpPr>
            <p:nvPr/>
          </p:nvSpPr>
          <p:spPr bwMode="auto">
            <a:xfrm>
              <a:off x="1870" y="2541"/>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8601" name="Oval 299"/>
            <p:cNvSpPr>
              <a:spLocks noChangeArrowheads="1"/>
            </p:cNvSpPr>
            <p:nvPr/>
          </p:nvSpPr>
          <p:spPr bwMode="auto">
            <a:xfrm>
              <a:off x="1868" y="2613"/>
              <a:ext cx="22" cy="22"/>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8592" name="Text Box 907"/>
          <p:cNvSpPr txBox="1">
            <a:spLocks noChangeArrowheads="1"/>
          </p:cNvSpPr>
          <p:nvPr/>
        </p:nvSpPr>
        <p:spPr bwMode="auto">
          <a:xfrm>
            <a:off x="3055938" y="1052513"/>
            <a:ext cx="2878137" cy="307975"/>
          </a:xfrm>
          <a:prstGeom prst="rect">
            <a:avLst/>
          </a:prstGeom>
          <a:gradFill rotWithShape="1">
            <a:gsLst>
              <a:gs pos="0">
                <a:srgbClr val="E0FA44"/>
              </a:gs>
              <a:gs pos="50000">
                <a:srgbClr val="FCFFED"/>
              </a:gs>
              <a:gs pos="100000">
                <a:srgbClr val="E0FA44"/>
              </a:gs>
            </a:gsLst>
            <a:lin ang="5400000" scaled="1"/>
          </a:gradFill>
          <a:ln w="9525" algn="ctr">
            <a:solidFill>
              <a:srgbClr val="C0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800080"/>
                </a:solidFill>
                <a:latin typeface="Comic Sans MS" panose="030F0702030302020204" pitchFamily="66" charset="0"/>
              </a:rPr>
              <a:t>Activité mitogénique aberrante</a:t>
            </a:r>
          </a:p>
        </p:txBody>
      </p:sp>
      <p:sp>
        <p:nvSpPr>
          <p:cNvPr id="148593" name="ZoneTexte 1"/>
          <p:cNvSpPr txBox="1">
            <a:spLocks noChangeArrowheads="1"/>
          </p:cNvSpPr>
          <p:nvPr/>
        </p:nvSpPr>
        <p:spPr bwMode="auto">
          <a:xfrm>
            <a:off x="6792913" y="996950"/>
            <a:ext cx="1812925"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100">
                <a:solidFill>
                  <a:srgbClr val="C00000"/>
                </a:solidFill>
                <a:latin typeface="Comic Sans MS" panose="030F0702030302020204" pitchFamily="66" charset="0"/>
              </a:rPr>
              <a:t>Cassures de l’ADN</a:t>
            </a:r>
          </a:p>
          <a:p>
            <a:pPr eaLnBrk="1" hangingPunct="1">
              <a:spcBef>
                <a:spcPct val="0"/>
              </a:spcBef>
              <a:buFontTx/>
              <a:buNone/>
            </a:pPr>
            <a:r>
              <a:rPr lang="fr-FR" altLang="fr-FR" sz="1100">
                <a:solidFill>
                  <a:srgbClr val="C00000"/>
                </a:solidFill>
                <a:latin typeface="Comic Sans MS" panose="030F0702030302020204" pitchFamily="66" charset="0"/>
              </a:rPr>
              <a:t>Altérations télomériques</a:t>
            </a:r>
          </a:p>
        </p:txBody>
      </p:sp>
      <p:pic>
        <p:nvPicPr>
          <p:cNvPr id="148594" name="Image 2"/>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325" y="2857500"/>
            <a:ext cx="3806825" cy="4046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5"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346"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347" name="Picture 704" descr="http://radiorls.fr/musique-classik.jpg"/>
          <p:cNvPicPr>
            <a:picLocks noChangeAspect="1" noChangeArrowheads="1"/>
          </p:cNvPicPr>
          <p:nvPr/>
        </p:nvPicPr>
        <p:blipFill>
          <a:blip r:embed="rId5" cstate="print"/>
          <a:srcRect/>
          <a:stretch>
            <a:fillRect/>
          </a:stretch>
        </p:blipFill>
        <p:spPr bwMode="auto">
          <a:xfrm>
            <a:off x="7956550" y="-56147"/>
            <a:ext cx="1187450" cy="927100"/>
          </a:xfrm>
          <a:prstGeom prst="ellipse">
            <a:avLst/>
          </a:prstGeom>
          <a:ln>
            <a:noFill/>
          </a:ln>
          <a:effectLst>
            <a:softEdge rad="112500"/>
          </a:effectLst>
        </p:spPr>
      </p:pic>
    </p:spTree>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0530" name="Group 72"/>
          <p:cNvGrpSpPr>
            <a:grpSpLocks/>
          </p:cNvGrpSpPr>
          <p:nvPr/>
        </p:nvGrpSpPr>
        <p:grpSpPr bwMode="auto">
          <a:xfrm>
            <a:off x="7667625" y="4005263"/>
            <a:ext cx="204788" cy="431800"/>
            <a:chOff x="1701" y="3475"/>
            <a:chExt cx="136" cy="182"/>
          </a:xfrm>
        </p:grpSpPr>
        <p:sp>
          <p:nvSpPr>
            <p:cNvPr id="15091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91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31" name="Group 66"/>
          <p:cNvGrpSpPr>
            <a:grpSpLocks/>
          </p:cNvGrpSpPr>
          <p:nvPr/>
        </p:nvGrpSpPr>
        <p:grpSpPr bwMode="auto">
          <a:xfrm>
            <a:off x="7070725" y="4435475"/>
            <a:ext cx="204788" cy="431800"/>
            <a:chOff x="1701" y="3475"/>
            <a:chExt cx="136" cy="182"/>
          </a:xfrm>
        </p:grpSpPr>
        <p:sp>
          <p:nvSpPr>
            <p:cNvPr id="150911"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912"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32" name="Group 69"/>
          <p:cNvGrpSpPr>
            <a:grpSpLocks/>
          </p:cNvGrpSpPr>
          <p:nvPr/>
        </p:nvGrpSpPr>
        <p:grpSpPr bwMode="auto">
          <a:xfrm>
            <a:off x="7289800" y="4435475"/>
            <a:ext cx="204788" cy="431800"/>
            <a:chOff x="1701" y="3475"/>
            <a:chExt cx="136" cy="182"/>
          </a:xfrm>
        </p:grpSpPr>
        <p:sp>
          <p:nvSpPr>
            <p:cNvPr id="150909"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910"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33" name="Group 75"/>
          <p:cNvGrpSpPr>
            <a:grpSpLocks/>
          </p:cNvGrpSpPr>
          <p:nvPr/>
        </p:nvGrpSpPr>
        <p:grpSpPr bwMode="auto">
          <a:xfrm>
            <a:off x="7734300" y="4435475"/>
            <a:ext cx="204788" cy="431800"/>
            <a:chOff x="1701" y="3475"/>
            <a:chExt cx="136" cy="182"/>
          </a:xfrm>
        </p:grpSpPr>
        <p:sp>
          <p:nvSpPr>
            <p:cNvPr id="150907"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908"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34" name="Group 78"/>
          <p:cNvGrpSpPr>
            <a:grpSpLocks/>
          </p:cNvGrpSpPr>
          <p:nvPr/>
        </p:nvGrpSpPr>
        <p:grpSpPr bwMode="auto">
          <a:xfrm>
            <a:off x="7962900" y="4437063"/>
            <a:ext cx="204788" cy="431800"/>
            <a:chOff x="1701" y="3475"/>
            <a:chExt cx="136" cy="182"/>
          </a:xfrm>
        </p:grpSpPr>
        <p:sp>
          <p:nvSpPr>
            <p:cNvPr id="150905"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906"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35" name="Group 93"/>
          <p:cNvGrpSpPr>
            <a:grpSpLocks/>
          </p:cNvGrpSpPr>
          <p:nvPr/>
        </p:nvGrpSpPr>
        <p:grpSpPr bwMode="auto">
          <a:xfrm>
            <a:off x="8183563" y="4435475"/>
            <a:ext cx="204787" cy="431800"/>
            <a:chOff x="1701" y="3475"/>
            <a:chExt cx="136" cy="182"/>
          </a:xfrm>
        </p:grpSpPr>
        <p:sp>
          <p:nvSpPr>
            <p:cNvPr id="150903"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904"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36" name="Group 314"/>
          <p:cNvGrpSpPr>
            <a:grpSpLocks/>
          </p:cNvGrpSpPr>
          <p:nvPr/>
        </p:nvGrpSpPr>
        <p:grpSpPr bwMode="auto">
          <a:xfrm>
            <a:off x="6942138" y="4941888"/>
            <a:ext cx="647700" cy="215900"/>
            <a:chOff x="567" y="1752"/>
            <a:chExt cx="408" cy="136"/>
          </a:xfrm>
        </p:grpSpPr>
        <p:sp>
          <p:nvSpPr>
            <p:cNvPr id="150899"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900"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901"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902"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537" name="Group 319"/>
          <p:cNvGrpSpPr>
            <a:grpSpLocks/>
          </p:cNvGrpSpPr>
          <p:nvPr/>
        </p:nvGrpSpPr>
        <p:grpSpPr bwMode="auto">
          <a:xfrm rot="302547">
            <a:off x="7734300" y="4941888"/>
            <a:ext cx="647700" cy="215900"/>
            <a:chOff x="567" y="1752"/>
            <a:chExt cx="408" cy="136"/>
          </a:xfrm>
        </p:grpSpPr>
        <p:sp>
          <p:nvSpPr>
            <p:cNvPr id="150895"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96"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97"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98"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538" name="Group 66"/>
          <p:cNvGrpSpPr>
            <a:grpSpLocks/>
          </p:cNvGrpSpPr>
          <p:nvPr/>
        </p:nvGrpSpPr>
        <p:grpSpPr bwMode="auto">
          <a:xfrm>
            <a:off x="6850063" y="4435475"/>
            <a:ext cx="204787" cy="431800"/>
            <a:chOff x="1701" y="3475"/>
            <a:chExt cx="136" cy="182"/>
          </a:xfrm>
        </p:grpSpPr>
        <p:sp>
          <p:nvSpPr>
            <p:cNvPr id="15089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94"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39" name="Group 72"/>
          <p:cNvGrpSpPr>
            <a:grpSpLocks/>
          </p:cNvGrpSpPr>
          <p:nvPr/>
        </p:nvGrpSpPr>
        <p:grpSpPr bwMode="auto">
          <a:xfrm>
            <a:off x="7302500" y="4437063"/>
            <a:ext cx="204788" cy="431800"/>
            <a:chOff x="1701" y="3475"/>
            <a:chExt cx="136" cy="182"/>
          </a:xfrm>
        </p:grpSpPr>
        <p:sp>
          <p:nvSpPr>
            <p:cNvPr id="15089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9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40" name="Group 72"/>
          <p:cNvGrpSpPr>
            <a:grpSpLocks/>
          </p:cNvGrpSpPr>
          <p:nvPr/>
        </p:nvGrpSpPr>
        <p:grpSpPr bwMode="auto">
          <a:xfrm>
            <a:off x="7518400" y="4291013"/>
            <a:ext cx="204788" cy="431800"/>
            <a:chOff x="1701" y="3475"/>
            <a:chExt cx="136" cy="182"/>
          </a:xfrm>
        </p:grpSpPr>
        <p:sp>
          <p:nvSpPr>
            <p:cNvPr id="15088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9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41" name="Group 72"/>
          <p:cNvGrpSpPr>
            <a:grpSpLocks/>
          </p:cNvGrpSpPr>
          <p:nvPr/>
        </p:nvGrpSpPr>
        <p:grpSpPr bwMode="auto">
          <a:xfrm>
            <a:off x="7235825" y="4291013"/>
            <a:ext cx="204788" cy="431800"/>
            <a:chOff x="1701" y="3475"/>
            <a:chExt cx="136" cy="182"/>
          </a:xfrm>
        </p:grpSpPr>
        <p:sp>
          <p:nvSpPr>
            <p:cNvPr id="15088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8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42" name="Group 72"/>
          <p:cNvGrpSpPr>
            <a:grpSpLocks/>
          </p:cNvGrpSpPr>
          <p:nvPr/>
        </p:nvGrpSpPr>
        <p:grpSpPr bwMode="auto">
          <a:xfrm>
            <a:off x="7308850" y="4146550"/>
            <a:ext cx="204788" cy="431800"/>
            <a:chOff x="1701" y="3475"/>
            <a:chExt cx="136" cy="182"/>
          </a:xfrm>
        </p:grpSpPr>
        <p:sp>
          <p:nvSpPr>
            <p:cNvPr id="15088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8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43" name="Group 72"/>
          <p:cNvGrpSpPr>
            <a:grpSpLocks/>
          </p:cNvGrpSpPr>
          <p:nvPr/>
        </p:nvGrpSpPr>
        <p:grpSpPr bwMode="auto">
          <a:xfrm>
            <a:off x="7667625" y="4362450"/>
            <a:ext cx="204788" cy="431800"/>
            <a:chOff x="1701" y="3475"/>
            <a:chExt cx="136" cy="182"/>
          </a:xfrm>
        </p:grpSpPr>
        <p:sp>
          <p:nvSpPr>
            <p:cNvPr id="15088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8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544"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0545" name="Group 72"/>
          <p:cNvGrpSpPr>
            <a:grpSpLocks/>
          </p:cNvGrpSpPr>
          <p:nvPr/>
        </p:nvGrpSpPr>
        <p:grpSpPr bwMode="auto">
          <a:xfrm>
            <a:off x="7512050" y="4437063"/>
            <a:ext cx="204788" cy="431800"/>
            <a:chOff x="1701" y="3475"/>
            <a:chExt cx="136" cy="182"/>
          </a:xfrm>
        </p:grpSpPr>
        <p:sp>
          <p:nvSpPr>
            <p:cNvPr id="15088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8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46" name="Group 72"/>
          <p:cNvGrpSpPr>
            <a:grpSpLocks/>
          </p:cNvGrpSpPr>
          <p:nvPr/>
        </p:nvGrpSpPr>
        <p:grpSpPr bwMode="auto">
          <a:xfrm>
            <a:off x="7751763" y="4219575"/>
            <a:ext cx="204787" cy="431800"/>
            <a:chOff x="1701" y="3475"/>
            <a:chExt cx="136" cy="182"/>
          </a:xfrm>
        </p:grpSpPr>
        <p:sp>
          <p:nvSpPr>
            <p:cNvPr id="15087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8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47" name="Group 72"/>
          <p:cNvGrpSpPr>
            <a:grpSpLocks/>
          </p:cNvGrpSpPr>
          <p:nvPr/>
        </p:nvGrpSpPr>
        <p:grpSpPr bwMode="auto">
          <a:xfrm>
            <a:off x="7451725" y="4005263"/>
            <a:ext cx="204788" cy="431800"/>
            <a:chOff x="1701" y="3475"/>
            <a:chExt cx="136" cy="182"/>
          </a:xfrm>
        </p:grpSpPr>
        <p:sp>
          <p:nvSpPr>
            <p:cNvPr id="15087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7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48" name="Group 72"/>
          <p:cNvGrpSpPr>
            <a:grpSpLocks/>
          </p:cNvGrpSpPr>
          <p:nvPr/>
        </p:nvGrpSpPr>
        <p:grpSpPr bwMode="auto">
          <a:xfrm>
            <a:off x="8027988" y="4294188"/>
            <a:ext cx="204787" cy="431800"/>
            <a:chOff x="1701" y="3475"/>
            <a:chExt cx="136" cy="182"/>
          </a:xfrm>
        </p:grpSpPr>
        <p:sp>
          <p:nvSpPr>
            <p:cNvPr id="15087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7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49" name="Group 72"/>
          <p:cNvGrpSpPr>
            <a:grpSpLocks/>
          </p:cNvGrpSpPr>
          <p:nvPr/>
        </p:nvGrpSpPr>
        <p:grpSpPr bwMode="auto">
          <a:xfrm>
            <a:off x="7812088" y="4078288"/>
            <a:ext cx="204787" cy="431800"/>
            <a:chOff x="1701" y="3475"/>
            <a:chExt cx="136" cy="182"/>
          </a:xfrm>
        </p:grpSpPr>
        <p:sp>
          <p:nvSpPr>
            <p:cNvPr id="15087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7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0" name="Group 675"/>
          <p:cNvGrpSpPr>
            <a:grpSpLocks/>
          </p:cNvGrpSpPr>
          <p:nvPr/>
        </p:nvGrpSpPr>
        <p:grpSpPr bwMode="auto">
          <a:xfrm>
            <a:off x="7596188" y="4076700"/>
            <a:ext cx="287337" cy="360363"/>
            <a:chOff x="4649" y="935"/>
            <a:chExt cx="181" cy="227"/>
          </a:xfrm>
        </p:grpSpPr>
        <p:sp>
          <p:nvSpPr>
            <p:cNvPr id="150871"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72"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1" name="Group 678"/>
          <p:cNvGrpSpPr>
            <a:grpSpLocks/>
          </p:cNvGrpSpPr>
          <p:nvPr/>
        </p:nvGrpSpPr>
        <p:grpSpPr bwMode="auto">
          <a:xfrm>
            <a:off x="7812088" y="4292600"/>
            <a:ext cx="287337" cy="360363"/>
            <a:chOff x="4649" y="935"/>
            <a:chExt cx="181" cy="227"/>
          </a:xfrm>
        </p:grpSpPr>
        <p:sp>
          <p:nvSpPr>
            <p:cNvPr id="150869"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70"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2" name="Group 681"/>
          <p:cNvGrpSpPr>
            <a:grpSpLocks/>
          </p:cNvGrpSpPr>
          <p:nvPr/>
        </p:nvGrpSpPr>
        <p:grpSpPr bwMode="auto">
          <a:xfrm>
            <a:off x="7524750" y="4437063"/>
            <a:ext cx="287338" cy="360362"/>
            <a:chOff x="4649" y="935"/>
            <a:chExt cx="181" cy="227"/>
          </a:xfrm>
        </p:grpSpPr>
        <p:sp>
          <p:nvSpPr>
            <p:cNvPr id="150867"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68"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3" name="Group 684"/>
          <p:cNvGrpSpPr>
            <a:grpSpLocks/>
          </p:cNvGrpSpPr>
          <p:nvPr/>
        </p:nvGrpSpPr>
        <p:grpSpPr bwMode="auto">
          <a:xfrm>
            <a:off x="7596188" y="4292600"/>
            <a:ext cx="287337" cy="360363"/>
            <a:chOff x="4649" y="935"/>
            <a:chExt cx="181" cy="227"/>
          </a:xfrm>
        </p:grpSpPr>
        <p:sp>
          <p:nvSpPr>
            <p:cNvPr id="150865"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66"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4" name="Group 349"/>
          <p:cNvGrpSpPr>
            <a:grpSpLocks/>
          </p:cNvGrpSpPr>
          <p:nvPr/>
        </p:nvGrpSpPr>
        <p:grpSpPr bwMode="auto">
          <a:xfrm>
            <a:off x="7667625" y="4510088"/>
            <a:ext cx="287338" cy="360362"/>
            <a:chOff x="3153" y="3657"/>
            <a:chExt cx="181" cy="227"/>
          </a:xfrm>
        </p:grpSpPr>
        <p:sp>
          <p:nvSpPr>
            <p:cNvPr id="150863"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64"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5" name="Group 352"/>
          <p:cNvGrpSpPr>
            <a:grpSpLocks/>
          </p:cNvGrpSpPr>
          <p:nvPr/>
        </p:nvGrpSpPr>
        <p:grpSpPr bwMode="auto">
          <a:xfrm>
            <a:off x="7380288" y="4437063"/>
            <a:ext cx="287337" cy="360362"/>
            <a:chOff x="3153" y="3657"/>
            <a:chExt cx="181" cy="227"/>
          </a:xfrm>
        </p:grpSpPr>
        <p:sp>
          <p:nvSpPr>
            <p:cNvPr id="150861"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62"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6" name="Group 467"/>
          <p:cNvGrpSpPr>
            <a:grpSpLocks/>
          </p:cNvGrpSpPr>
          <p:nvPr/>
        </p:nvGrpSpPr>
        <p:grpSpPr bwMode="auto">
          <a:xfrm>
            <a:off x="7451725" y="4149725"/>
            <a:ext cx="287338" cy="360363"/>
            <a:chOff x="3153" y="3657"/>
            <a:chExt cx="181" cy="227"/>
          </a:xfrm>
        </p:grpSpPr>
        <p:sp>
          <p:nvSpPr>
            <p:cNvPr id="150859"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60"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7" name="Group 66"/>
          <p:cNvGrpSpPr>
            <a:grpSpLocks/>
          </p:cNvGrpSpPr>
          <p:nvPr/>
        </p:nvGrpSpPr>
        <p:grpSpPr bwMode="auto">
          <a:xfrm>
            <a:off x="4838700" y="1844675"/>
            <a:ext cx="204788" cy="431800"/>
            <a:chOff x="1701" y="3475"/>
            <a:chExt cx="136" cy="182"/>
          </a:xfrm>
        </p:grpSpPr>
        <p:sp>
          <p:nvSpPr>
            <p:cNvPr id="15085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58"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8" name="Group 69"/>
          <p:cNvGrpSpPr>
            <a:grpSpLocks/>
          </p:cNvGrpSpPr>
          <p:nvPr/>
        </p:nvGrpSpPr>
        <p:grpSpPr bwMode="auto">
          <a:xfrm>
            <a:off x="5057775" y="1844675"/>
            <a:ext cx="204788" cy="431800"/>
            <a:chOff x="1701" y="3475"/>
            <a:chExt cx="136" cy="182"/>
          </a:xfrm>
        </p:grpSpPr>
        <p:sp>
          <p:nvSpPr>
            <p:cNvPr id="150855"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56"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59" name="Group 75"/>
          <p:cNvGrpSpPr>
            <a:grpSpLocks/>
          </p:cNvGrpSpPr>
          <p:nvPr/>
        </p:nvGrpSpPr>
        <p:grpSpPr bwMode="auto">
          <a:xfrm>
            <a:off x="5502275" y="1844675"/>
            <a:ext cx="204788" cy="431800"/>
            <a:chOff x="1701" y="3475"/>
            <a:chExt cx="136" cy="182"/>
          </a:xfrm>
        </p:grpSpPr>
        <p:sp>
          <p:nvSpPr>
            <p:cNvPr id="150853"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54"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60" name="Group 78"/>
          <p:cNvGrpSpPr>
            <a:grpSpLocks/>
          </p:cNvGrpSpPr>
          <p:nvPr/>
        </p:nvGrpSpPr>
        <p:grpSpPr bwMode="auto">
          <a:xfrm>
            <a:off x="5730875" y="1846263"/>
            <a:ext cx="204788" cy="431800"/>
            <a:chOff x="1701" y="3475"/>
            <a:chExt cx="136" cy="182"/>
          </a:xfrm>
        </p:grpSpPr>
        <p:sp>
          <p:nvSpPr>
            <p:cNvPr id="150851"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52"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61" name="Group 93"/>
          <p:cNvGrpSpPr>
            <a:grpSpLocks/>
          </p:cNvGrpSpPr>
          <p:nvPr/>
        </p:nvGrpSpPr>
        <p:grpSpPr bwMode="auto">
          <a:xfrm>
            <a:off x="5951538" y="1844675"/>
            <a:ext cx="204787" cy="431800"/>
            <a:chOff x="1701" y="3475"/>
            <a:chExt cx="136" cy="182"/>
          </a:xfrm>
        </p:grpSpPr>
        <p:sp>
          <p:nvSpPr>
            <p:cNvPr id="150849"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50"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62" name="Group 20"/>
          <p:cNvGrpSpPr>
            <a:grpSpLocks/>
          </p:cNvGrpSpPr>
          <p:nvPr/>
        </p:nvGrpSpPr>
        <p:grpSpPr bwMode="auto">
          <a:xfrm>
            <a:off x="4710113" y="2351088"/>
            <a:ext cx="647700" cy="215900"/>
            <a:chOff x="567" y="1752"/>
            <a:chExt cx="408" cy="136"/>
          </a:xfrm>
        </p:grpSpPr>
        <p:sp>
          <p:nvSpPr>
            <p:cNvPr id="150845"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46"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47"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48"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563" name="Group 25"/>
          <p:cNvGrpSpPr>
            <a:grpSpLocks/>
          </p:cNvGrpSpPr>
          <p:nvPr/>
        </p:nvGrpSpPr>
        <p:grpSpPr bwMode="auto">
          <a:xfrm rot="302547">
            <a:off x="5502275" y="2351088"/>
            <a:ext cx="647700" cy="215900"/>
            <a:chOff x="567" y="1752"/>
            <a:chExt cx="408" cy="136"/>
          </a:xfrm>
        </p:grpSpPr>
        <p:sp>
          <p:nvSpPr>
            <p:cNvPr id="150841"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42"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43"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44"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564" name="Group 66"/>
          <p:cNvGrpSpPr>
            <a:grpSpLocks/>
          </p:cNvGrpSpPr>
          <p:nvPr/>
        </p:nvGrpSpPr>
        <p:grpSpPr bwMode="auto">
          <a:xfrm>
            <a:off x="4618038" y="1844675"/>
            <a:ext cx="204787" cy="431800"/>
            <a:chOff x="1701" y="3475"/>
            <a:chExt cx="136" cy="182"/>
          </a:xfrm>
        </p:grpSpPr>
        <p:sp>
          <p:nvSpPr>
            <p:cNvPr id="150839"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40"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565"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0566" name="Group 66"/>
          <p:cNvGrpSpPr>
            <a:grpSpLocks/>
          </p:cNvGrpSpPr>
          <p:nvPr/>
        </p:nvGrpSpPr>
        <p:grpSpPr bwMode="auto">
          <a:xfrm>
            <a:off x="452438" y="1844675"/>
            <a:ext cx="204787" cy="431800"/>
            <a:chOff x="1701" y="3475"/>
            <a:chExt cx="136" cy="182"/>
          </a:xfrm>
        </p:grpSpPr>
        <p:sp>
          <p:nvSpPr>
            <p:cNvPr id="15083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38"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67" name="Group 69"/>
          <p:cNvGrpSpPr>
            <a:grpSpLocks/>
          </p:cNvGrpSpPr>
          <p:nvPr/>
        </p:nvGrpSpPr>
        <p:grpSpPr bwMode="auto">
          <a:xfrm>
            <a:off x="671513" y="1844675"/>
            <a:ext cx="204787" cy="431800"/>
            <a:chOff x="1701" y="3475"/>
            <a:chExt cx="136" cy="182"/>
          </a:xfrm>
        </p:grpSpPr>
        <p:sp>
          <p:nvSpPr>
            <p:cNvPr id="150835"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36"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68" name="Group 72"/>
          <p:cNvGrpSpPr>
            <a:grpSpLocks/>
          </p:cNvGrpSpPr>
          <p:nvPr/>
        </p:nvGrpSpPr>
        <p:grpSpPr bwMode="auto">
          <a:xfrm>
            <a:off x="895350" y="1846263"/>
            <a:ext cx="204788" cy="431800"/>
            <a:chOff x="1701" y="3475"/>
            <a:chExt cx="136" cy="182"/>
          </a:xfrm>
        </p:grpSpPr>
        <p:sp>
          <p:nvSpPr>
            <p:cNvPr id="150833"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34"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69" name="Group 75"/>
          <p:cNvGrpSpPr>
            <a:grpSpLocks/>
          </p:cNvGrpSpPr>
          <p:nvPr/>
        </p:nvGrpSpPr>
        <p:grpSpPr bwMode="auto">
          <a:xfrm>
            <a:off x="1116013" y="1844675"/>
            <a:ext cx="204787" cy="431800"/>
            <a:chOff x="1701" y="3475"/>
            <a:chExt cx="136" cy="182"/>
          </a:xfrm>
        </p:grpSpPr>
        <p:sp>
          <p:nvSpPr>
            <p:cNvPr id="150831"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32"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70" name="Group 78"/>
          <p:cNvGrpSpPr>
            <a:grpSpLocks/>
          </p:cNvGrpSpPr>
          <p:nvPr/>
        </p:nvGrpSpPr>
        <p:grpSpPr bwMode="auto">
          <a:xfrm>
            <a:off x="1344613" y="1846263"/>
            <a:ext cx="204787" cy="431800"/>
            <a:chOff x="1701" y="3475"/>
            <a:chExt cx="136" cy="182"/>
          </a:xfrm>
        </p:grpSpPr>
        <p:sp>
          <p:nvSpPr>
            <p:cNvPr id="150829"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30"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71" name="Group 93"/>
          <p:cNvGrpSpPr>
            <a:grpSpLocks/>
          </p:cNvGrpSpPr>
          <p:nvPr/>
        </p:nvGrpSpPr>
        <p:grpSpPr bwMode="auto">
          <a:xfrm>
            <a:off x="1565275" y="1844675"/>
            <a:ext cx="204788" cy="431800"/>
            <a:chOff x="1701" y="3475"/>
            <a:chExt cx="136" cy="182"/>
          </a:xfrm>
        </p:grpSpPr>
        <p:sp>
          <p:nvSpPr>
            <p:cNvPr id="150827"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28"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572"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0573"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0574"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0575" name="Group 61"/>
          <p:cNvGrpSpPr>
            <a:grpSpLocks/>
          </p:cNvGrpSpPr>
          <p:nvPr/>
        </p:nvGrpSpPr>
        <p:grpSpPr bwMode="auto">
          <a:xfrm>
            <a:off x="323850" y="2351088"/>
            <a:ext cx="647700" cy="215900"/>
            <a:chOff x="567" y="1752"/>
            <a:chExt cx="408" cy="136"/>
          </a:xfrm>
        </p:grpSpPr>
        <p:sp>
          <p:nvSpPr>
            <p:cNvPr id="150823"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24"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25"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26"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576" name="Group 66"/>
          <p:cNvGrpSpPr>
            <a:grpSpLocks/>
          </p:cNvGrpSpPr>
          <p:nvPr/>
        </p:nvGrpSpPr>
        <p:grpSpPr bwMode="auto">
          <a:xfrm rot="302547">
            <a:off x="1116013" y="2351088"/>
            <a:ext cx="647700" cy="215900"/>
            <a:chOff x="567" y="1752"/>
            <a:chExt cx="408" cy="136"/>
          </a:xfrm>
        </p:grpSpPr>
        <p:sp>
          <p:nvSpPr>
            <p:cNvPr id="150819"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20"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21"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822"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577" name="Group 72"/>
          <p:cNvGrpSpPr>
            <a:grpSpLocks/>
          </p:cNvGrpSpPr>
          <p:nvPr/>
        </p:nvGrpSpPr>
        <p:grpSpPr bwMode="auto">
          <a:xfrm>
            <a:off x="5070475" y="1846263"/>
            <a:ext cx="204788" cy="431800"/>
            <a:chOff x="1701" y="3475"/>
            <a:chExt cx="136" cy="182"/>
          </a:xfrm>
        </p:grpSpPr>
        <p:sp>
          <p:nvSpPr>
            <p:cNvPr id="15081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1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78" name="Group 72"/>
          <p:cNvGrpSpPr>
            <a:grpSpLocks/>
          </p:cNvGrpSpPr>
          <p:nvPr/>
        </p:nvGrpSpPr>
        <p:grpSpPr bwMode="auto">
          <a:xfrm>
            <a:off x="5286375" y="1700213"/>
            <a:ext cx="204788" cy="431800"/>
            <a:chOff x="1701" y="3475"/>
            <a:chExt cx="136" cy="182"/>
          </a:xfrm>
        </p:grpSpPr>
        <p:sp>
          <p:nvSpPr>
            <p:cNvPr id="15081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1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79" name="Group 72"/>
          <p:cNvGrpSpPr>
            <a:grpSpLocks/>
          </p:cNvGrpSpPr>
          <p:nvPr/>
        </p:nvGrpSpPr>
        <p:grpSpPr bwMode="auto">
          <a:xfrm>
            <a:off x="5148263" y="1700213"/>
            <a:ext cx="204787" cy="431800"/>
            <a:chOff x="1701" y="3475"/>
            <a:chExt cx="136" cy="182"/>
          </a:xfrm>
        </p:grpSpPr>
        <p:sp>
          <p:nvSpPr>
            <p:cNvPr id="15081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1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80" name="Group 72"/>
          <p:cNvGrpSpPr>
            <a:grpSpLocks/>
          </p:cNvGrpSpPr>
          <p:nvPr/>
        </p:nvGrpSpPr>
        <p:grpSpPr bwMode="auto">
          <a:xfrm>
            <a:off x="5292725" y="1628775"/>
            <a:ext cx="204788" cy="431800"/>
            <a:chOff x="1701" y="3475"/>
            <a:chExt cx="136" cy="182"/>
          </a:xfrm>
        </p:grpSpPr>
        <p:sp>
          <p:nvSpPr>
            <p:cNvPr id="15081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1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81" name="Group 72"/>
          <p:cNvGrpSpPr>
            <a:grpSpLocks/>
          </p:cNvGrpSpPr>
          <p:nvPr/>
        </p:nvGrpSpPr>
        <p:grpSpPr bwMode="auto">
          <a:xfrm>
            <a:off x="5435600" y="1771650"/>
            <a:ext cx="204788" cy="431800"/>
            <a:chOff x="1701" y="3475"/>
            <a:chExt cx="136" cy="182"/>
          </a:xfrm>
        </p:grpSpPr>
        <p:sp>
          <p:nvSpPr>
            <p:cNvPr id="15080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1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82" name="Group 66"/>
          <p:cNvGrpSpPr>
            <a:grpSpLocks/>
          </p:cNvGrpSpPr>
          <p:nvPr/>
        </p:nvGrpSpPr>
        <p:grpSpPr bwMode="auto">
          <a:xfrm>
            <a:off x="231775" y="1844675"/>
            <a:ext cx="204788" cy="431800"/>
            <a:chOff x="1701" y="3475"/>
            <a:chExt cx="136" cy="182"/>
          </a:xfrm>
        </p:grpSpPr>
        <p:sp>
          <p:nvSpPr>
            <p:cNvPr id="15080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08"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83" name="Group 66"/>
          <p:cNvGrpSpPr>
            <a:grpSpLocks/>
          </p:cNvGrpSpPr>
          <p:nvPr/>
        </p:nvGrpSpPr>
        <p:grpSpPr bwMode="auto">
          <a:xfrm>
            <a:off x="2684463" y="1844675"/>
            <a:ext cx="204787" cy="431800"/>
            <a:chOff x="1701" y="3475"/>
            <a:chExt cx="136" cy="182"/>
          </a:xfrm>
        </p:grpSpPr>
        <p:sp>
          <p:nvSpPr>
            <p:cNvPr id="150805"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06"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84" name="Group 69"/>
          <p:cNvGrpSpPr>
            <a:grpSpLocks/>
          </p:cNvGrpSpPr>
          <p:nvPr/>
        </p:nvGrpSpPr>
        <p:grpSpPr bwMode="auto">
          <a:xfrm>
            <a:off x="2903538" y="1844675"/>
            <a:ext cx="204787" cy="431800"/>
            <a:chOff x="1701" y="3475"/>
            <a:chExt cx="136" cy="182"/>
          </a:xfrm>
        </p:grpSpPr>
        <p:sp>
          <p:nvSpPr>
            <p:cNvPr id="150803"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04"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85" name="Group 75"/>
          <p:cNvGrpSpPr>
            <a:grpSpLocks/>
          </p:cNvGrpSpPr>
          <p:nvPr/>
        </p:nvGrpSpPr>
        <p:grpSpPr bwMode="auto">
          <a:xfrm>
            <a:off x="3348038" y="1844675"/>
            <a:ext cx="204787" cy="431800"/>
            <a:chOff x="1701" y="3475"/>
            <a:chExt cx="136" cy="182"/>
          </a:xfrm>
        </p:grpSpPr>
        <p:sp>
          <p:nvSpPr>
            <p:cNvPr id="150801"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02"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86" name="Group 78"/>
          <p:cNvGrpSpPr>
            <a:grpSpLocks/>
          </p:cNvGrpSpPr>
          <p:nvPr/>
        </p:nvGrpSpPr>
        <p:grpSpPr bwMode="auto">
          <a:xfrm>
            <a:off x="3576638" y="1846263"/>
            <a:ext cx="204787" cy="431800"/>
            <a:chOff x="1701" y="3475"/>
            <a:chExt cx="136" cy="182"/>
          </a:xfrm>
        </p:grpSpPr>
        <p:sp>
          <p:nvSpPr>
            <p:cNvPr id="150799"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800"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87" name="Group 93"/>
          <p:cNvGrpSpPr>
            <a:grpSpLocks/>
          </p:cNvGrpSpPr>
          <p:nvPr/>
        </p:nvGrpSpPr>
        <p:grpSpPr bwMode="auto">
          <a:xfrm>
            <a:off x="3797300" y="1844675"/>
            <a:ext cx="204788" cy="431800"/>
            <a:chOff x="1701" y="3475"/>
            <a:chExt cx="136" cy="182"/>
          </a:xfrm>
        </p:grpSpPr>
        <p:sp>
          <p:nvSpPr>
            <p:cNvPr id="150797"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98"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588"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0589" name="Group 105"/>
          <p:cNvGrpSpPr>
            <a:grpSpLocks/>
          </p:cNvGrpSpPr>
          <p:nvPr/>
        </p:nvGrpSpPr>
        <p:grpSpPr bwMode="auto">
          <a:xfrm>
            <a:off x="2555875" y="2351088"/>
            <a:ext cx="647700" cy="215900"/>
            <a:chOff x="567" y="1752"/>
            <a:chExt cx="408" cy="136"/>
          </a:xfrm>
        </p:grpSpPr>
        <p:sp>
          <p:nvSpPr>
            <p:cNvPr id="150793"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94"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95"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96"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590" name="Group 110"/>
          <p:cNvGrpSpPr>
            <a:grpSpLocks/>
          </p:cNvGrpSpPr>
          <p:nvPr/>
        </p:nvGrpSpPr>
        <p:grpSpPr bwMode="auto">
          <a:xfrm rot="302547">
            <a:off x="3348038" y="2351088"/>
            <a:ext cx="647700" cy="215900"/>
            <a:chOff x="567" y="1752"/>
            <a:chExt cx="408" cy="136"/>
          </a:xfrm>
        </p:grpSpPr>
        <p:sp>
          <p:nvSpPr>
            <p:cNvPr id="150789"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90"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91"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92"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591" name="Group 66"/>
          <p:cNvGrpSpPr>
            <a:grpSpLocks/>
          </p:cNvGrpSpPr>
          <p:nvPr/>
        </p:nvGrpSpPr>
        <p:grpSpPr bwMode="auto">
          <a:xfrm>
            <a:off x="2463800" y="1844675"/>
            <a:ext cx="204788" cy="431800"/>
            <a:chOff x="1701" y="3475"/>
            <a:chExt cx="136" cy="182"/>
          </a:xfrm>
        </p:grpSpPr>
        <p:sp>
          <p:nvSpPr>
            <p:cNvPr id="15078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88"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92" name="Group 72"/>
          <p:cNvGrpSpPr>
            <a:grpSpLocks/>
          </p:cNvGrpSpPr>
          <p:nvPr/>
        </p:nvGrpSpPr>
        <p:grpSpPr bwMode="auto">
          <a:xfrm>
            <a:off x="3125788" y="1846263"/>
            <a:ext cx="204787" cy="431800"/>
            <a:chOff x="1701" y="3475"/>
            <a:chExt cx="136" cy="182"/>
          </a:xfrm>
        </p:grpSpPr>
        <p:sp>
          <p:nvSpPr>
            <p:cNvPr id="15078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8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593"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0594" name="Group 72"/>
          <p:cNvGrpSpPr>
            <a:grpSpLocks/>
          </p:cNvGrpSpPr>
          <p:nvPr/>
        </p:nvGrpSpPr>
        <p:grpSpPr bwMode="auto">
          <a:xfrm>
            <a:off x="5280025" y="1846263"/>
            <a:ext cx="204788" cy="431800"/>
            <a:chOff x="1701" y="3475"/>
            <a:chExt cx="136" cy="182"/>
          </a:xfrm>
        </p:grpSpPr>
        <p:sp>
          <p:nvSpPr>
            <p:cNvPr id="15078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8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95" name="Group 66"/>
          <p:cNvGrpSpPr>
            <a:grpSpLocks/>
          </p:cNvGrpSpPr>
          <p:nvPr/>
        </p:nvGrpSpPr>
        <p:grpSpPr bwMode="auto">
          <a:xfrm>
            <a:off x="7070725" y="1844675"/>
            <a:ext cx="204788" cy="431800"/>
            <a:chOff x="1701" y="3475"/>
            <a:chExt cx="136" cy="182"/>
          </a:xfrm>
        </p:grpSpPr>
        <p:sp>
          <p:nvSpPr>
            <p:cNvPr id="150781"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82"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96" name="Group 69"/>
          <p:cNvGrpSpPr>
            <a:grpSpLocks/>
          </p:cNvGrpSpPr>
          <p:nvPr/>
        </p:nvGrpSpPr>
        <p:grpSpPr bwMode="auto">
          <a:xfrm>
            <a:off x="7289800" y="1844675"/>
            <a:ext cx="204788" cy="431800"/>
            <a:chOff x="1701" y="3475"/>
            <a:chExt cx="136" cy="182"/>
          </a:xfrm>
        </p:grpSpPr>
        <p:sp>
          <p:nvSpPr>
            <p:cNvPr id="150779"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80"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97" name="Group 75"/>
          <p:cNvGrpSpPr>
            <a:grpSpLocks/>
          </p:cNvGrpSpPr>
          <p:nvPr/>
        </p:nvGrpSpPr>
        <p:grpSpPr bwMode="auto">
          <a:xfrm>
            <a:off x="7734300" y="1844675"/>
            <a:ext cx="204788" cy="431800"/>
            <a:chOff x="1701" y="3475"/>
            <a:chExt cx="136" cy="182"/>
          </a:xfrm>
        </p:grpSpPr>
        <p:sp>
          <p:nvSpPr>
            <p:cNvPr id="150777"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78"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98" name="Group 78"/>
          <p:cNvGrpSpPr>
            <a:grpSpLocks/>
          </p:cNvGrpSpPr>
          <p:nvPr/>
        </p:nvGrpSpPr>
        <p:grpSpPr bwMode="auto">
          <a:xfrm>
            <a:off x="7962900" y="1846263"/>
            <a:ext cx="204788" cy="431800"/>
            <a:chOff x="1701" y="3475"/>
            <a:chExt cx="136" cy="182"/>
          </a:xfrm>
        </p:grpSpPr>
        <p:sp>
          <p:nvSpPr>
            <p:cNvPr id="150775"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76"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599" name="Group 93"/>
          <p:cNvGrpSpPr>
            <a:grpSpLocks/>
          </p:cNvGrpSpPr>
          <p:nvPr/>
        </p:nvGrpSpPr>
        <p:grpSpPr bwMode="auto">
          <a:xfrm>
            <a:off x="8183563" y="1844675"/>
            <a:ext cx="204787" cy="431800"/>
            <a:chOff x="1701" y="3475"/>
            <a:chExt cx="136" cy="182"/>
          </a:xfrm>
        </p:grpSpPr>
        <p:sp>
          <p:nvSpPr>
            <p:cNvPr id="150773"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74"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00" name="Group 140"/>
          <p:cNvGrpSpPr>
            <a:grpSpLocks/>
          </p:cNvGrpSpPr>
          <p:nvPr/>
        </p:nvGrpSpPr>
        <p:grpSpPr bwMode="auto">
          <a:xfrm>
            <a:off x="6942138" y="2351088"/>
            <a:ext cx="647700" cy="215900"/>
            <a:chOff x="567" y="1752"/>
            <a:chExt cx="408" cy="136"/>
          </a:xfrm>
        </p:grpSpPr>
        <p:sp>
          <p:nvSpPr>
            <p:cNvPr id="150769"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70"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71"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72"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601" name="Group 145"/>
          <p:cNvGrpSpPr>
            <a:grpSpLocks/>
          </p:cNvGrpSpPr>
          <p:nvPr/>
        </p:nvGrpSpPr>
        <p:grpSpPr bwMode="auto">
          <a:xfrm rot="302547">
            <a:off x="7734300" y="2351088"/>
            <a:ext cx="647700" cy="215900"/>
            <a:chOff x="567" y="1752"/>
            <a:chExt cx="408" cy="136"/>
          </a:xfrm>
        </p:grpSpPr>
        <p:sp>
          <p:nvSpPr>
            <p:cNvPr id="150765"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66"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67"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68"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602" name="Group 66"/>
          <p:cNvGrpSpPr>
            <a:grpSpLocks/>
          </p:cNvGrpSpPr>
          <p:nvPr/>
        </p:nvGrpSpPr>
        <p:grpSpPr bwMode="auto">
          <a:xfrm>
            <a:off x="6850063" y="1844675"/>
            <a:ext cx="204787" cy="431800"/>
            <a:chOff x="1701" y="3475"/>
            <a:chExt cx="136" cy="182"/>
          </a:xfrm>
        </p:grpSpPr>
        <p:sp>
          <p:nvSpPr>
            <p:cNvPr id="15076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64"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03" name="Group 72"/>
          <p:cNvGrpSpPr>
            <a:grpSpLocks/>
          </p:cNvGrpSpPr>
          <p:nvPr/>
        </p:nvGrpSpPr>
        <p:grpSpPr bwMode="auto">
          <a:xfrm>
            <a:off x="7302500" y="1846263"/>
            <a:ext cx="204788" cy="431800"/>
            <a:chOff x="1701" y="3475"/>
            <a:chExt cx="136" cy="182"/>
          </a:xfrm>
        </p:grpSpPr>
        <p:sp>
          <p:nvSpPr>
            <p:cNvPr id="15076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6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04" name="Group 72"/>
          <p:cNvGrpSpPr>
            <a:grpSpLocks/>
          </p:cNvGrpSpPr>
          <p:nvPr/>
        </p:nvGrpSpPr>
        <p:grpSpPr bwMode="auto">
          <a:xfrm>
            <a:off x="7518400" y="1700213"/>
            <a:ext cx="204788" cy="431800"/>
            <a:chOff x="1701" y="3475"/>
            <a:chExt cx="136" cy="182"/>
          </a:xfrm>
        </p:grpSpPr>
        <p:sp>
          <p:nvSpPr>
            <p:cNvPr id="15075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6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05" name="Group 72"/>
          <p:cNvGrpSpPr>
            <a:grpSpLocks/>
          </p:cNvGrpSpPr>
          <p:nvPr/>
        </p:nvGrpSpPr>
        <p:grpSpPr bwMode="auto">
          <a:xfrm>
            <a:off x="7235825" y="1700213"/>
            <a:ext cx="204788" cy="431800"/>
            <a:chOff x="1701" y="3475"/>
            <a:chExt cx="136" cy="182"/>
          </a:xfrm>
        </p:grpSpPr>
        <p:sp>
          <p:nvSpPr>
            <p:cNvPr id="15075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5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06" name="Group 72"/>
          <p:cNvGrpSpPr>
            <a:grpSpLocks/>
          </p:cNvGrpSpPr>
          <p:nvPr/>
        </p:nvGrpSpPr>
        <p:grpSpPr bwMode="auto">
          <a:xfrm>
            <a:off x="7308850" y="1555750"/>
            <a:ext cx="204788" cy="431800"/>
            <a:chOff x="1701" y="3475"/>
            <a:chExt cx="136" cy="182"/>
          </a:xfrm>
        </p:grpSpPr>
        <p:sp>
          <p:nvSpPr>
            <p:cNvPr id="15075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5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07" name="Group 72"/>
          <p:cNvGrpSpPr>
            <a:grpSpLocks/>
          </p:cNvGrpSpPr>
          <p:nvPr/>
        </p:nvGrpSpPr>
        <p:grpSpPr bwMode="auto">
          <a:xfrm>
            <a:off x="7524750" y="1628775"/>
            <a:ext cx="204788" cy="431800"/>
            <a:chOff x="1701" y="3475"/>
            <a:chExt cx="136" cy="182"/>
          </a:xfrm>
        </p:grpSpPr>
        <p:sp>
          <p:nvSpPr>
            <p:cNvPr id="15075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5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08" name="Group 72"/>
          <p:cNvGrpSpPr>
            <a:grpSpLocks/>
          </p:cNvGrpSpPr>
          <p:nvPr/>
        </p:nvGrpSpPr>
        <p:grpSpPr bwMode="auto">
          <a:xfrm>
            <a:off x="7667625" y="1771650"/>
            <a:ext cx="204788" cy="431800"/>
            <a:chOff x="1701" y="3475"/>
            <a:chExt cx="136" cy="182"/>
          </a:xfrm>
        </p:grpSpPr>
        <p:sp>
          <p:nvSpPr>
            <p:cNvPr id="15075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5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609"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0610" name="Group 72"/>
          <p:cNvGrpSpPr>
            <a:grpSpLocks/>
          </p:cNvGrpSpPr>
          <p:nvPr/>
        </p:nvGrpSpPr>
        <p:grpSpPr bwMode="auto">
          <a:xfrm>
            <a:off x="7512050" y="1846263"/>
            <a:ext cx="204788" cy="431800"/>
            <a:chOff x="1701" y="3475"/>
            <a:chExt cx="136" cy="182"/>
          </a:xfrm>
        </p:grpSpPr>
        <p:sp>
          <p:nvSpPr>
            <p:cNvPr id="15074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5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11" name="Group 72"/>
          <p:cNvGrpSpPr>
            <a:grpSpLocks/>
          </p:cNvGrpSpPr>
          <p:nvPr/>
        </p:nvGrpSpPr>
        <p:grpSpPr bwMode="auto">
          <a:xfrm>
            <a:off x="7751763" y="1628775"/>
            <a:ext cx="204787" cy="431800"/>
            <a:chOff x="1701" y="3475"/>
            <a:chExt cx="136" cy="182"/>
          </a:xfrm>
        </p:grpSpPr>
        <p:sp>
          <p:nvSpPr>
            <p:cNvPr id="15074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4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12" name="Group 72"/>
          <p:cNvGrpSpPr>
            <a:grpSpLocks/>
          </p:cNvGrpSpPr>
          <p:nvPr/>
        </p:nvGrpSpPr>
        <p:grpSpPr bwMode="auto">
          <a:xfrm>
            <a:off x="7164388" y="1771650"/>
            <a:ext cx="204787" cy="431800"/>
            <a:chOff x="1701" y="3475"/>
            <a:chExt cx="136" cy="182"/>
          </a:xfrm>
        </p:grpSpPr>
        <p:sp>
          <p:nvSpPr>
            <p:cNvPr id="15074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4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13" name="Group 72"/>
          <p:cNvGrpSpPr>
            <a:grpSpLocks/>
          </p:cNvGrpSpPr>
          <p:nvPr/>
        </p:nvGrpSpPr>
        <p:grpSpPr bwMode="auto">
          <a:xfrm>
            <a:off x="7596188" y="1555750"/>
            <a:ext cx="204787" cy="431800"/>
            <a:chOff x="1701" y="3475"/>
            <a:chExt cx="136" cy="182"/>
          </a:xfrm>
        </p:grpSpPr>
        <p:sp>
          <p:nvSpPr>
            <p:cNvPr id="15074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4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14" name="Group 72"/>
          <p:cNvGrpSpPr>
            <a:grpSpLocks/>
          </p:cNvGrpSpPr>
          <p:nvPr/>
        </p:nvGrpSpPr>
        <p:grpSpPr bwMode="auto">
          <a:xfrm>
            <a:off x="7451725" y="1541463"/>
            <a:ext cx="204788" cy="431800"/>
            <a:chOff x="1701" y="3475"/>
            <a:chExt cx="136" cy="182"/>
          </a:xfrm>
        </p:grpSpPr>
        <p:sp>
          <p:nvSpPr>
            <p:cNvPr id="15074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4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15" name="Group 72"/>
          <p:cNvGrpSpPr>
            <a:grpSpLocks/>
          </p:cNvGrpSpPr>
          <p:nvPr/>
        </p:nvGrpSpPr>
        <p:grpSpPr bwMode="auto">
          <a:xfrm>
            <a:off x="7451725" y="1844675"/>
            <a:ext cx="204788" cy="431800"/>
            <a:chOff x="1701" y="3475"/>
            <a:chExt cx="136" cy="182"/>
          </a:xfrm>
        </p:grpSpPr>
        <p:sp>
          <p:nvSpPr>
            <p:cNvPr id="15073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4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16" name="Group 889"/>
          <p:cNvGrpSpPr>
            <a:grpSpLocks/>
          </p:cNvGrpSpPr>
          <p:nvPr/>
        </p:nvGrpSpPr>
        <p:grpSpPr bwMode="auto">
          <a:xfrm>
            <a:off x="7380288" y="1555750"/>
            <a:ext cx="287337" cy="360363"/>
            <a:chOff x="4649" y="935"/>
            <a:chExt cx="181" cy="227"/>
          </a:xfrm>
        </p:grpSpPr>
        <p:sp>
          <p:nvSpPr>
            <p:cNvPr id="150737"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38"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17" name="Group 892"/>
          <p:cNvGrpSpPr>
            <a:grpSpLocks/>
          </p:cNvGrpSpPr>
          <p:nvPr/>
        </p:nvGrpSpPr>
        <p:grpSpPr bwMode="auto">
          <a:xfrm>
            <a:off x="7596188" y="1771650"/>
            <a:ext cx="287337" cy="360363"/>
            <a:chOff x="4649" y="935"/>
            <a:chExt cx="181" cy="227"/>
          </a:xfrm>
        </p:grpSpPr>
        <p:sp>
          <p:nvSpPr>
            <p:cNvPr id="150735"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36"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18" name="Group 895"/>
          <p:cNvGrpSpPr>
            <a:grpSpLocks/>
          </p:cNvGrpSpPr>
          <p:nvPr/>
        </p:nvGrpSpPr>
        <p:grpSpPr bwMode="auto">
          <a:xfrm>
            <a:off x="7308850" y="1916113"/>
            <a:ext cx="287338" cy="360362"/>
            <a:chOff x="4649" y="935"/>
            <a:chExt cx="181" cy="227"/>
          </a:xfrm>
        </p:grpSpPr>
        <p:sp>
          <p:nvSpPr>
            <p:cNvPr id="150733"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34"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19" name="Group 898"/>
          <p:cNvGrpSpPr>
            <a:grpSpLocks/>
          </p:cNvGrpSpPr>
          <p:nvPr/>
        </p:nvGrpSpPr>
        <p:grpSpPr bwMode="auto">
          <a:xfrm>
            <a:off x="7380288" y="1771650"/>
            <a:ext cx="287337" cy="360363"/>
            <a:chOff x="4649" y="935"/>
            <a:chExt cx="181" cy="227"/>
          </a:xfrm>
        </p:grpSpPr>
        <p:sp>
          <p:nvSpPr>
            <p:cNvPr id="150731"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32"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620"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grpSp>
        <p:nvGrpSpPr>
          <p:cNvPr id="150622" name="Group 610"/>
          <p:cNvGrpSpPr>
            <a:grpSpLocks/>
          </p:cNvGrpSpPr>
          <p:nvPr/>
        </p:nvGrpSpPr>
        <p:grpSpPr bwMode="auto">
          <a:xfrm>
            <a:off x="4860925" y="3933825"/>
            <a:ext cx="287338" cy="360363"/>
            <a:chOff x="2962" y="3676"/>
            <a:chExt cx="181" cy="227"/>
          </a:xfrm>
        </p:grpSpPr>
        <p:sp>
          <p:nvSpPr>
            <p:cNvPr id="150729" name="Oval 61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30" name="Oval 61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23" name="Group 613"/>
          <p:cNvGrpSpPr>
            <a:grpSpLocks/>
          </p:cNvGrpSpPr>
          <p:nvPr/>
        </p:nvGrpSpPr>
        <p:grpSpPr bwMode="auto">
          <a:xfrm>
            <a:off x="4716463" y="4149725"/>
            <a:ext cx="287337" cy="360363"/>
            <a:chOff x="2962" y="3676"/>
            <a:chExt cx="181" cy="227"/>
          </a:xfrm>
        </p:grpSpPr>
        <p:sp>
          <p:nvSpPr>
            <p:cNvPr id="150727" name="Oval 61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28" name="Oval 61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24" name="Group 66"/>
          <p:cNvGrpSpPr>
            <a:grpSpLocks/>
          </p:cNvGrpSpPr>
          <p:nvPr/>
        </p:nvGrpSpPr>
        <p:grpSpPr bwMode="auto">
          <a:xfrm>
            <a:off x="4838700" y="4435475"/>
            <a:ext cx="204788" cy="431800"/>
            <a:chOff x="1701" y="3475"/>
            <a:chExt cx="136" cy="182"/>
          </a:xfrm>
        </p:grpSpPr>
        <p:sp>
          <p:nvSpPr>
            <p:cNvPr id="150725"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26"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25" name="Group 69"/>
          <p:cNvGrpSpPr>
            <a:grpSpLocks/>
          </p:cNvGrpSpPr>
          <p:nvPr/>
        </p:nvGrpSpPr>
        <p:grpSpPr bwMode="auto">
          <a:xfrm>
            <a:off x="5057775" y="4435475"/>
            <a:ext cx="204788" cy="431800"/>
            <a:chOff x="1701" y="3475"/>
            <a:chExt cx="136" cy="182"/>
          </a:xfrm>
        </p:grpSpPr>
        <p:sp>
          <p:nvSpPr>
            <p:cNvPr id="150723"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24"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26" name="Group 75"/>
          <p:cNvGrpSpPr>
            <a:grpSpLocks/>
          </p:cNvGrpSpPr>
          <p:nvPr/>
        </p:nvGrpSpPr>
        <p:grpSpPr bwMode="auto">
          <a:xfrm>
            <a:off x="5502275" y="4435475"/>
            <a:ext cx="204788" cy="431800"/>
            <a:chOff x="1701" y="3475"/>
            <a:chExt cx="136" cy="182"/>
          </a:xfrm>
        </p:grpSpPr>
        <p:sp>
          <p:nvSpPr>
            <p:cNvPr id="150721"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22"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27" name="Group 78"/>
          <p:cNvGrpSpPr>
            <a:grpSpLocks/>
          </p:cNvGrpSpPr>
          <p:nvPr/>
        </p:nvGrpSpPr>
        <p:grpSpPr bwMode="auto">
          <a:xfrm>
            <a:off x="5730875" y="4437063"/>
            <a:ext cx="204788" cy="431800"/>
            <a:chOff x="1701" y="3475"/>
            <a:chExt cx="136" cy="182"/>
          </a:xfrm>
        </p:grpSpPr>
        <p:sp>
          <p:nvSpPr>
            <p:cNvPr id="150719"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20"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28" name="Group 93"/>
          <p:cNvGrpSpPr>
            <a:grpSpLocks/>
          </p:cNvGrpSpPr>
          <p:nvPr/>
        </p:nvGrpSpPr>
        <p:grpSpPr bwMode="auto">
          <a:xfrm>
            <a:off x="5951538" y="4435475"/>
            <a:ext cx="204787" cy="431800"/>
            <a:chOff x="1701" y="3475"/>
            <a:chExt cx="136" cy="182"/>
          </a:xfrm>
        </p:grpSpPr>
        <p:sp>
          <p:nvSpPr>
            <p:cNvPr id="150717"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18"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29" name="Group 206"/>
          <p:cNvGrpSpPr>
            <a:grpSpLocks/>
          </p:cNvGrpSpPr>
          <p:nvPr/>
        </p:nvGrpSpPr>
        <p:grpSpPr bwMode="auto">
          <a:xfrm>
            <a:off x="4710113" y="4941888"/>
            <a:ext cx="647700" cy="215900"/>
            <a:chOff x="567" y="1752"/>
            <a:chExt cx="408" cy="136"/>
          </a:xfrm>
        </p:grpSpPr>
        <p:sp>
          <p:nvSpPr>
            <p:cNvPr id="150713" name="Line 20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14" name="Line 20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15" name="Line 20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16" name="Line 21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630" name="Group 211"/>
          <p:cNvGrpSpPr>
            <a:grpSpLocks/>
          </p:cNvGrpSpPr>
          <p:nvPr/>
        </p:nvGrpSpPr>
        <p:grpSpPr bwMode="auto">
          <a:xfrm rot="302547">
            <a:off x="5502275" y="4941888"/>
            <a:ext cx="647700" cy="215900"/>
            <a:chOff x="567" y="1752"/>
            <a:chExt cx="408" cy="136"/>
          </a:xfrm>
        </p:grpSpPr>
        <p:sp>
          <p:nvSpPr>
            <p:cNvPr id="150709" name="Line 21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10" name="Line 21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11" name="Line 21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0712" name="Line 21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0631" name="Group 66"/>
          <p:cNvGrpSpPr>
            <a:grpSpLocks/>
          </p:cNvGrpSpPr>
          <p:nvPr/>
        </p:nvGrpSpPr>
        <p:grpSpPr bwMode="auto">
          <a:xfrm>
            <a:off x="4618038" y="4435475"/>
            <a:ext cx="204787" cy="431800"/>
            <a:chOff x="1701" y="3475"/>
            <a:chExt cx="136" cy="182"/>
          </a:xfrm>
        </p:grpSpPr>
        <p:sp>
          <p:nvSpPr>
            <p:cNvPr id="15070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08"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632" name="AutoShape 291"/>
          <p:cNvSpPr>
            <a:spLocks noChangeArrowheads="1"/>
          </p:cNvSpPr>
          <p:nvPr/>
        </p:nvSpPr>
        <p:spPr bwMode="auto">
          <a:xfrm flipH="1">
            <a:off x="6229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0633" name="Group 72"/>
          <p:cNvGrpSpPr>
            <a:grpSpLocks/>
          </p:cNvGrpSpPr>
          <p:nvPr/>
        </p:nvGrpSpPr>
        <p:grpSpPr bwMode="auto">
          <a:xfrm>
            <a:off x="5070475" y="4437063"/>
            <a:ext cx="204788" cy="431800"/>
            <a:chOff x="1701" y="3475"/>
            <a:chExt cx="136" cy="182"/>
          </a:xfrm>
        </p:grpSpPr>
        <p:sp>
          <p:nvSpPr>
            <p:cNvPr id="15070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0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34" name="Group 72"/>
          <p:cNvGrpSpPr>
            <a:grpSpLocks/>
          </p:cNvGrpSpPr>
          <p:nvPr/>
        </p:nvGrpSpPr>
        <p:grpSpPr bwMode="auto">
          <a:xfrm>
            <a:off x="5286375" y="4291013"/>
            <a:ext cx="204788" cy="431800"/>
            <a:chOff x="1701" y="3475"/>
            <a:chExt cx="136" cy="182"/>
          </a:xfrm>
        </p:grpSpPr>
        <p:sp>
          <p:nvSpPr>
            <p:cNvPr id="15070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0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35" name="Group 72"/>
          <p:cNvGrpSpPr>
            <a:grpSpLocks/>
          </p:cNvGrpSpPr>
          <p:nvPr/>
        </p:nvGrpSpPr>
        <p:grpSpPr bwMode="auto">
          <a:xfrm>
            <a:off x="5148263" y="4291013"/>
            <a:ext cx="204787" cy="431800"/>
            <a:chOff x="1701" y="3475"/>
            <a:chExt cx="136" cy="182"/>
          </a:xfrm>
        </p:grpSpPr>
        <p:sp>
          <p:nvSpPr>
            <p:cNvPr id="15070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0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36" name="Group 72"/>
          <p:cNvGrpSpPr>
            <a:grpSpLocks/>
          </p:cNvGrpSpPr>
          <p:nvPr/>
        </p:nvGrpSpPr>
        <p:grpSpPr bwMode="auto">
          <a:xfrm>
            <a:off x="5292725" y="4219575"/>
            <a:ext cx="204788" cy="431800"/>
            <a:chOff x="1701" y="3475"/>
            <a:chExt cx="136" cy="182"/>
          </a:xfrm>
        </p:grpSpPr>
        <p:sp>
          <p:nvSpPr>
            <p:cNvPr id="15069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70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37" name="Group 72"/>
          <p:cNvGrpSpPr>
            <a:grpSpLocks/>
          </p:cNvGrpSpPr>
          <p:nvPr/>
        </p:nvGrpSpPr>
        <p:grpSpPr bwMode="auto">
          <a:xfrm>
            <a:off x="5435600" y="4362450"/>
            <a:ext cx="204788" cy="431800"/>
            <a:chOff x="1701" y="3475"/>
            <a:chExt cx="136" cy="182"/>
          </a:xfrm>
        </p:grpSpPr>
        <p:sp>
          <p:nvSpPr>
            <p:cNvPr id="15069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9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638" name="Freeform 295"/>
          <p:cNvSpPr>
            <a:spLocks/>
          </p:cNvSpPr>
          <p:nvPr/>
        </p:nvSpPr>
        <p:spPr bwMode="auto">
          <a:xfrm rot="-149373">
            <a:off x="4565650"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0639" name="Group 72"/>
          <p:cNvGrpSpPr>
            <a:grpSpLocks/>
          </p:cNvGrpSpPr>
          <p:nvPr/>
        </p:nvGrpSpPr>
        <p:grpSpPr bwMode="auto">
          <a:xfrm>
            <a:off x="5280025" y="4437063"/>
            <a:ext cx="204788" cy="431800"/>
            <a:chOff x="1701" y="3475"/>
            <a:chExt cx="136" cy="182"/>
          </a:xfrm>
        </p:grpSpPr>
        <p:sp>
          <p:nvSpPr>
            <p:cNvPr id="15069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9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0" name="Group 355"/>
          <p:cNvGrpSpPr>
            <a:grpSpLocks/>
          </p:cNvGrpSpPr>
          <p:nvPr/>
        </p:nvGrpSpPr>
        <p:grpSpPr bwMode="auto">
          <a:xfrm>
            <a:off x="5076825" y="4149725"/>
            <a:ext cx="287338" cy="360363"/>
            <a:chOff x="2962" y="3676"/>
            <a:chExt cx="181" cy="227"/>
          </a:xfrm>
        </p:grpSpPr>
        <p:sp>
          <p:nvSpPr>
            <p:cNvPr id="150693" name="Oval 35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94" name="Oval 35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1" name="Group 358"/>
          <p:cNvGrpSpPr>
            <a:grpSpLocks/>
          </p:cNvGrpSpPr>
          <p:nvPr/>
        </p:nvGrpSpPr>
        <p:grpSpPr bwMode="auto">
          <a:xfrm>
            <a:off x="5076825" y="4510088"/>
            <a:ext cx="287338" cy="360362"/>
            <a:chOff x="3153" y="3657"/>
            <a:chExt cx="181" cy="227"/>
          </a:xfrm>
        </p:grpSpPr>
        <p:sp>
          <p:nvSpPr>
            <p:cNvPr id="150691" name="Oval 35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92" name="Oval 36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2" name="Group 361"/>
          <p:cNvGrpSpPr>
            <a:grpSpLocks/>
          </p:cNvGrpSpPr>
          <p:nvPr/>
        </p:nvGrpSpPr>
        <p:grpSpPr bwMode="auto">
          <a:xfrm>
            <a:off x="5435600" y="4294188"/>
            <a:ext cx="287338" cy="360362"/>
            <a:chOff x="3153" y="3657"/>
            <a:chExt cx="181" cy="227"/>
          </a:xfrm>
        </p:grpSpPr>
        <p:sp>
          <p:nvSpPr>
            <p:cNvPr id="150689" name="Oval 36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90" name="Oval 36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3" name="Group 364"/>
          <p:cNvGrpSpPr>
            <a:grpSpLocks/>
          </p:cNvGrpSpPr>
          <p:nvPr/>
        </p:nvGrpSpPr>
        <p:grpSpPr bwMode="auto">
          <a:xfrm>
            <a:off x="5435600" y="4510088"/>
            <a:ext cx="287338" cy="360362"/>
            <a:chOff x="3153" y="3657"/>
            <a:chExt cx="181" cy="227"/>
          </a:xfrm>
        </p:grpSpPr>
        <p:sp>
          <p:nvSpPr>
            <p:cNvPr id="150687" name="Oval 36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88" name="Oval 36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4" name="Group 367"/>
          <p:cNvGrpSpPr>
            <a:grpSpLocks/>
          </p:cNvGrpSpPr>
          <p:nvPr/>
        </p:nvGrpSpPr>
        <p:grpSpPr bwMode="auto">
          <a:xfrm>
            <a:off x="4859338" y="4221163"/>
            <a:ext cx="287337" cy="360362"/>
            <a:chOff x="2962" y="3676"/>
            <a:chExt cx="181" cy="227"/>
          </a:xfrm>
        </p:grpSpPr>
        <p:sp>
          <p:nvSpPr>
            <p:cNvPr id="150685" name="Oval 36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86" name="Oval 36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5" name="Group 370"/>
          <p:cNvGrpSpPr>
            <a:grpSpLocks/>
          </p:cNvGrpSpPr>
          <p:nvPr/>
        </p:nvGrpSpPr>
        <p:grpSpPr bwMode="auto">
          <a:xfrm>
            <a:off x="5148263" y="3933825"/>
            <a:ext cx="287337" cy="360363"/>
            <a:chOff x="2962" y="3676"/>
            <a:chExt cx="181" cy="227"/>
          </a:xfrm>
        </p:grpSpPr>
        <p:sp>
          <p:nvSpPr>
            <p:cNvPr id="150683" name="Oval 37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84" name="Oval 37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6" name="Group 373"/>
          <p:cNvGrpSpPr>
            <a:grpSpLocks/>
          </p:cNvGrpSpPr>
          <p:nvPr/>
        </p:nvGrpSpPr>
        <p:grpSpPr bwMode="auto">
          <a:xfrm>
            <a:off x="5435600" y="4005263"/>
            <a:ext cx="287338" cy="360362"/>
            <a:chOff x="2962" y="3676"/>
            <a:chExt cx="181" cy="227"/>
          </a:xfrm>
        </p:grpSpPr>
        <p:sp>
          <p:nvSpPr>
            <p:cNvPr id="150681" name="Oval 37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82" name="Oval 37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7" name="Group 376"/>
          <p:cNvGrpSpPr>
            <a:grpSpLocks/>
          </p:cNvGrpSpPr>
          <p:nvPr/>
        </p:nvGrpSpPr>
        <p:grpSpPr bwMode="auto">
          <a:xfrm>
            <a:off x="5148263" y="4437063"/>
            <a:ext cx="287337" cy="360362"/>
            <a:chOff x="2962" y="3676"/>
            <a:chExt cx="181" cy="227"/>
          </a:xfrm>
        </p:grpSpPr>
        <p:sp>
          <p:nvSpPr>
            <p:cNvPr id="150679" name="Oval 37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80" name="Oval 37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8" name="Group 379"/>
          <p:cNvGrpSpPr>
            <a:grpSpLocks/>
          </p:cNvGrpSpPr>
          <p:nvPr/>
        </p:nvGrpSpPr>
        <p:grpSpPr bwMode="auto">
          <a:xfrm>
            <a:off x="5292725" y="4149725"/>
            <a:ext cx="287338" cy="360363"/>
            <a:chOff x="3153" y="3657"/>
            <a:chExt cx="181" cy="227"/>
          </a:xfrm>
        </p:grpSpPr>
        <p:sp>
          <p:nvSpPr>
            <p:cNvPr id="150677" name="Oval 38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78" name="Oval 38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49" name="Group 598"/>
          <p:cNvGrpSpPr>
            <a:grpSpLocks/>
          </p:cNvGrpSpPr>
          <p:nvPr/>
        </p:nvGrpSpPr>
        <p:grpSpPr bwMode="auto">
          <a:xfrm>
            <a:off x="4932363" y="4076700"/>
            <a:ext cx="287337" cy="360363"/>
            <a:chOff x="2835" y="3521"/>
            <a:chExt cx="181" cy="227"/>
          </a:xfrm>
        </p:grpSpPr>
        <p:sp>
          <p:nvSpPr>
            <p:cNvPr id="150675" name="Oval 59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76" name="Oval 60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50" name="Group 601"/>
          <p:cNvGrpSpPr>
            <a:grpSpLocks/>
          </p:cNvGrpSpPr>
          <p:nvPr/>
        </p:nvGrpSpPr>
        <p:grpSpPr bwMode="auto">
          <a:xfrm>
            <a:off x="5148263" y="4292600"/>
            <a:ext cx="287337" cy="360363"/>
            <a:chOff x="2835" y="3521"/>
            <a:chExt cx="181" cy="227"/>
          </a:xfrm>
        </p:grpSpPr>
        <p:sp>
          <p:nvSpPr>
            <p:cNvPr id="150673" name="Oval 60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74" name="Oval 60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51" name="Group 604"/>
          <p:cNvGrpSpPr>
            <a:grpSpLocks/>
          </p:cNvGrpSpPr>
          <p:nvPr/>
        </p:nvGrpSpPr>
        <p:grpSpPr bwMode="auto">
          <a:xfrm>
            <a:off x="4787900" y="4437063"/>
            <a:ext cx="287338" cy="360362"/>
            <a:chOff x="2962" y="3676"/>
            <a:chExt cx="181" cy="227"/>
          </a:xfrm>
        </p:grpSpPr>
        <p:sp>
          <p:nvSpPr>
            <p:cNvPr id="150671" name="Oval 60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72" name="Oval 60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0652" name="Group 616"/>
          <p:cNvGrpSpPr>
            <a:grpSpLocks/>
          </p:cNvGrpSpPr>
          <p:nvPr/>
        </p:nvGrpSpPr>
        <p:grpSpPr bwMode="auto">
          <a:xfrm>
            <a:off x="4932363" y="4508500"/>
            <a:ext cx="287337" cy="360363"/>
            <a:chOff x="2835" y="3521"/>
            <a:chExt cx="181" cy="227"/>
          </a:xfrm>
        </p:grpSpPr>
        <p:sp>
          <p:nvSpPr>
            <p:cNvPr id="150669" name="Oval 61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0670" name="Oval 61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0653" name="Text Box 907"/>
          <p:cNvSpPr txBox="1">
            <a:spLocks noChangeArrowheads="1"/>
          </p:cNvSpPr>
          <p:nvPr/>
        </p:nvSpPr>
        <p:spPr bwMode="auto">
          <a:xfrm>
            <a:off x="3055938" y="1052513"/>
            <a:ext cx="2878137" cy="307975"/>
          </a:xfrm>
          <a:prstGeom prst="rect">
            <a:avLst/>
          </a:prstGeom>
          <a:gradFill rotWithShape="1">
            <a:gsLst>
              <a:gs pos="0">
                <a:srgbClr val="E0FA44"/>
              </a:gs>
              <a:gs pos="50000">
                <a:srgbClr val="FCFFED"/>
              </a:gs>
              <a:gs pos="100000">
                <a:srgbClr val="E0FA44"/>
              </a:gs>
            </a:gsLst>
            <a:lin ang="5400000" scaled="1"/>
          </a:gradFill>
          <a:ln w="9525" algn="ctr">
            <a:solidFill>
              <a:srgbClr val="C0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800080"/>
                </a:solidFill>
                <a:latin typeface="Comic Sans MS" panose="030F0702030302020204" pitchFamily="66" charset="0"/>
              </a:rPr>
              <a:t>Activité mitogénique aberrante</a:t>
            </a:r>
          </a:p>
        </p:txBody>
      </p:sp>
      <p:pic>
        <p:nvPicPr>
          <p:cNvPr id="381" name="Picture 2" descr="http://www.asfoder.net/site/wp-content/uploads/2011/06/melanome-Van-Landuyt.jpg"/>
          <p:cNvPicPr>
            <a:picLocks noChangeAspect="1" noChangeArrowheads="1"/>
          </p:cNvPicPr>
          <p:nvPr/>
        </p:nvPicPr>
        <p:blipFill rotWithShape="1">
          <a:blip r:embed="rId3"/>
          <a:srcRect l="22277" t="16389" r="12523" b="6430"/>
          <a:stretch/>
        </p:blipFill>
        <p:spPr bwMode="auto">
          <a:xfrm>
            <a:off x="161925" y="5200650"/>
            <a:ext cx="1485900" cy="12588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82" name="Picture 13"/>
          <p:cNvPicPr>
            <a:picLocks noChangeAspect="1" noChangeArrowheads="1"/>
          </p:cNvPicPr>
          <p:nvPr/>
        </p:nvPicPr>
        <p:blipFill rotWithShape="1">
          <a:blip r:embed="rId4"/>
          <a:srcRect l="15275" r="11808"/>
          <a:stretch/>
        </p:blipFill>
        <p:spPr bwMode="auto">
          <a:xfrm>
            <a:off x="1939925" y="5200650"/>
            <a:ext cx="1416050" cy="129063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656" name="ZoneTexte 382"/>
          <p:cNvSpPr txBox="1">
            <a:spLocks noChangeArrowheads="1"/>
          </p:cNvSpPr>
          <p:nvPr/>
        </p:nvSpPr>
        <p:spPr bwMode="auto">
          <a:xfrm>
            <a:off x="282575" y="6502400"/>
            <a:ext cx="1244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000000"/>
                </a:solidFill>
                <a:latin typeface="Comic Sans MS" panose="030F0702030302020204" pitchFamily="66" charset="0"/>
              </a:rPr>
              <a:t>Mélanome</a:t>
            </a:r>
          </a:p>
        </p:txBody>
      </p:sp>
      <p:sp>
        <p:nvSpPr>
          <p:cNvPr id="150657" name="ZoneTexte 383"/>
          <p:cNvSpPr txBox="1">
            <a:spLocks noChangeArrowheads="1"/>
          </p:cNvSpPr>
          <p:nvPr/>
        </p:nvSpPr>
        <p:spPr bwMode="auto">
          <a:xfrm>
            <a:off x="2006600" y="6516688"/>
            <a:ext cx="128428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000000"/>
                </a:solidFill>
                <a:latin typeface="Comic Sans MS" panose="030F0702030302020204" pitchFamily="66" charset="0"/>
              </a:rPr>
              <a:t>Carcinome</a:t>
            </a:r>
          </a:p>
        </p:txBody>
      </p:sp>
      <p:pic>
        <p:nvPicPr>
          <p:cNvPr id="385" name="Picture 2" descr="http://www.vulgaris-medical.com/sites/default/files/styles/full_content/public/field/image/images/2012/06/20/452x475xpolype-adenomateux-du-colon-droit.jpg.pagespeed.ic.3Ab8plIGNG.jpg">
            <a:hlinkClick r:id="rId5" tooltip="Polype adénomateux du colon droit"/>
          </p:cNvPr>
          <p:cNvPicPr>
            <a:picLocks noChangeAspect="1" noChangeArrowheads="1"/>
          </p:cNvPicPr>
          <p:nvPr/>
        </p:nvPicPr>
        <p:blipFill rotWithShape="1">
          <a:blip r:embed="rId6"/>
          <a:srcRect b="13380"/>
          <a:stretch/>
        </p:blipFill>
        <p:spPr bwMode="auto">
          <a:xfrm>
            <a:off x="1914525" y="3284538"/>
            <a:ext cx="1466850" cy="12858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386" name="Picture 2" descr="http://www.stxskincancer.com/web/Portals/2/VanessaNevusSymmetry.JPG"/>
          <p:cNvPicPr>
            <a:picLocks noChangeAspect="1" noChangeArrowheads="1"/>
          </p:cNvPicPr>
          <p:nvPr/>
        </p:nvPicPr>
        <p:blipFill rotWithShape="1">
          <a:blip r:embed="rId7"/>
          <a:srcRect l="17523" t="20267" r="15092" b="22610"/>
          <a:stretch/>
        </p:blipFill>
        <p:spPr bwMode="auto">
          <a:xfrm>
            <a:off x="169863" y="3284538"/>
            <a:ext cx="1468437" cy="12795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50660" name="ZoneTexte 386"/>
          <p:cNvSpPr txBox="1">
            <a:spLocks noChangeArrowheads="1"/>
          </p:cNvSpPr>
          <p:nvPr/>
        </p:nvSpPr>
        <p:spPr bwMode="auto">
          <a:xfrm>
            <a:off x="485775" y="4581525"/>
            <a:ext cx="8382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000000"/>
                </a:solidFill>
                <a:latin typeface="Comic Sans MS" panose="030F0702030302020204" pitchFamily="66" charset="0"/>
              </a:rPr>
              <a:t>Nevus</a:t>
            </a:r>
          </a:p>
        </p:txBody>
      </p:sp>
      <p:sp>
        <p:nvSpPr>
          <p:cNvPr id="150661" name="ZoneTexte 387"/>
          <p:cNvSpPr txBox="1">
            <a:spLocks noChangeArrowheads="1"/>
          </p:cNvSpPr>
          <p:nvPr/>
        </p:nvSpPr>
        <p:spPr bwMode="auto">
          <a:xfrm>
            <a:off x="2217738" y="4594225"/>
            <a:ext cx="860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000000"/>
                </a:solidFill>
                <a:latin typeface="Comic Sans MS" panose="030F0702030302020204" pitchFamily="66" charset="0"/>
              </a:rPr>
              <a:t>Polype</a:t>
            </a:r>
          </a:p>
        </p:txBody>
      </p:sp>
      <p:sp>
        <p:nvSpPr>
          <p:cNvPr id="150662" name="Flèche vers le bas 1"/>
          <p:cNvSpPr>
            <a:spLocks noChangeArrowheads="1"/>
          </p:cNvSpPr>
          <p:nvPr/>
        </p:nvSpPr>
        <p:spPr bwMode="auto">
          <a:xfrm>
            <a:off x="768350" y="4964113"/>
            <a:ext cx="271463" cy="192087"/>
          </a:xfrm>
          <a:prstGeom prst="downArrow">
            <a:avLst>
              <a:gd name="adj1" fmla="val 50000"/>
              <a:gd name="adj2" fmla="val 50000"/>
            </a:avLst>
          </a:prstGeom>
          <a:solidFill>
            <a:schemeClr val="accent1"/>
          </a:soli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0663" name="Flèche vers le bas 389"/>
          <p:cNvSpPr>
            <a:spLocks noChangeArrowheads="1"/>
          </p:cNvSpPr>
          <p:nvPr/>
        </p:nvSpPr>
        <p:spPr bwMode="auto">
          <a:xfrm>
            <a:off x="2513013" y="4941888"/>
            <a:ext cx="271462" cy="192087"/>
          </a:xfrm>
          <a:prstGeom prst="downArrow">
            <a:avLst>
              <a:gd name="adj1" fmla="val 50000"/>
              <a:gd name="adj2" fmla="val 50000"/>
            </a:avLst>
          </a:prstGeom>
          <a:solidFill>
            <a:schemeClr val="accent1"/>
          </a:soli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0664" name="ZoneTexte 2"/>
          <p:cNvSpPr txBox="1">
            <a:spLocks noChangeArrowheads="1"/>
          </p:cNvSpPr>
          <p:nvPr/>
        </p:nvSpPr>
        <p:spPr bwMode="auto">
          <a:xfrm>
            <a:off x="4814888" y="5240338"/>
            <a:ext cx="1052512"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0000CC"/>
                </a:solidFill>
                <a:latin typeface="Comic Sans MS" panose="030F0702030302020204" pitchFamily="66" charset="0"/>
              </a:rPr>
              <a:t>Carcinome</a:t>
            </a:r>
          </a:p>
        </p:txBody>
      </p:sp>
      <p:sp>
        <p:nvSpPr>
          <p:cNvPr id="150665" name="Text Box 494"/>
          <p:cNvSpPr txBox="1">
            <a:spLocks noChangeArrowheads="1"/>
          </p:cNvSpPr>
          <p:nvPr/>
        </p:nvSpPr>
        <p:spPr bwMode="auto">
          <a:xfrm>
            <a:off x="3544849" y="5691073"/>
            <a:ext cx="5505450" cy="1009507"/>
          </a:xfrm>
          <a:prstGeom prst="rect">
            <a:avLst/>
          </a:prstGeom>
          <a:noFill/>
          <a:ln w="9525" algn="ctr">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lnSpc>
                <a:spcPct val="130000"/>
              </a:lnSpc>
              <a:spcBef>
                <a:spcPct val="0"/>
              </a:spcBef>
              <a:spcAft>
                <a:spcPts val="600"/>
              </a:spcAft>
              <a:buFontTx/>
              <a:buChar char="-"/>
            </a:pPr>
            <a:r>
              <a:rPr lang="fr-FR" altLang="fr-FR" sz="1400" b="1" dirty="0">
                <a:solidFill>
                  <a:srgbClr val="333399"/>
                </a:solidFill>
                <a:latin typeface="Comic Sans MS" panose="030F0702030302020204" pitchFamily="66" charset="0"/>
              </a:rPr>
              <a:t> Fréquence des mutations des p53 dans les cancers humains</a:t>
            </a:r>
          </a:p>
          <a:p>
            <a:pPr eaLnBrk="1" hangingPunct="1">
              <a:lnSpc>
                <a:spcPct val="130000"/>
              </a:lnSpc>
              <a:spcBef>
                <a:spcPct val="0"/>
              </a:spcBef>
              <a:buFontTx/>
              <a:buNone/>
            </a:pPr>
            <a:r>
              <a:rPr lang="fr-FR" altLang="fr-FR" sz="1400" b="1" dirty="0">
                <a:solidFill>
                  <a:srgbClr val="333399"/>
                </a:solidFill>
                <a:latin typeface="Comic Sans MS" panose="030F0702030302020204" pitchFamily="66" charset="0"/>
              </a:rPr>
              <a:t>- </a:t>
            </a:r>
            <a:r>
              <a:rPr lang="fr-FR" altLang="fr-FR" sz="1400" b="1" i="1" dirty="0">
                <a:solidFill>
                  <a:srgbClr val="333399"/>
                </a:solidFill>
                <a:latin typeface="Comic Sans MS" panose="030F0702030302020204" pitchFamily="66" charset="0"/>
              </a:rPr>
              <a:t>In vitro</a:t>
            </a:r>
            <a:r>
              <a:rPr lang="fr-FR" altLang="fr-FR" sz="1400" b="1" dirty="0">
                <a:solidFill>
                  <a:srgbClr val="333399"/>
                </a:solidFill>
                <a:latin typeface="Comic Sans MS" panose="030F0702030302020204" pitchFamily="66" charset="0"/>
              </a:rPr>
              <a:t>, coopération entre l’activation de Ras ou de </a:t>
            </a:r>
            <a:r>
              <a:rPr lang="fr-FR" altLang="fr-FR" sz="1400" b="1" dirty="0" err="1">
                <a:solidFill>
                  <a:srgbClr val="333399"/>
                </a:solidFill>
                <a:latin typeface="Comic Sans MS" panose="030F0702030302020204" pitchFamily="66" charset="0"/>
              </a:rPr>
              <a:t>Myc</a:t>
            </a:r>
            <a:r>
              <a:rPr lang="fr-FR" altLang="fr-FR" sz="1400" b="1" dirty="0">
                <a:solidFill>
                  <a:srgbClr val="333399"/>
                </a:solidFill>
                <a:latin typeface="Comic Sans MS" panose="030F0702030302020204" pitchFamily="66" charset="0"/>
              </a:rPr>
              <a:t> et l’inhibition de p53</a:t>
            </a:r>
          </a:p>
        </p:txBody>
      </p:sp>
      <p:sp>
        <p:nvSpPr>
          <p:cNvPr id="387"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388"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389" name="Picture 704" descr="http://radiorls.fr/musique-classik.jpg"/>
          <p:cNvPicPr>
            <a:picLocks noChangeAspect="1" noChangeArrowheads="1"/>
          </p:cNvPicPr>
          <p:nvPr/>
        </p:nvPicPr>
        <p:blipFill>
          <a:blip r:embed="rId8" cstate="print"/>
          <a:srcRect/>
          <a:stretch>
            <a:fillRect/>
          </a:stretch>
        </p:blipFill>
        <p:spPr bwMode="auto">
          <a:xfrm>
            <a:off x="7956550" y="-56147"/>
            <a:ext cx="1187450" cy="927100"/>
          </a:xfrm>
          <a:prstGeom prst="ellipse">
            <a:avLst/>
          </a:prstGeom>
          <a:ln>
            <a:noFill/>
          </a:ln>
          <a:effectLst>
            <a:softEdge rad="112500"/>
          </a:effectLst>
        </p:spPr>
      </p:pic>
      <p:sp>
        <p:nvSpPr>
          <p:cNvPr id="390" name="Text Box 909"/>
          <p:cNvSpPr txBox="1">
            <a:spLocks noChangeArrowheads="1"/>
          </p:cNvSpPr>
          <p:nvPr/>
        </p:nvSpPr>
        <p:spPr bwMode="auto">
          <a:xfrm>
            <a:off x="7804150" y="2754313"/>
            <a:ext cx="1298575" cy="954107"/>
          </a:xfrm>
          <a:prstGeom prst="rect">
            <a:avLst/>
          </a:prstGeom>
          <a:gradFill rotWithShape="1">
            <a:gsLst>
              <a:gs pos="0">
                <a:srgbClr val="E0FA44"/>
              </a:gs>
              <a:gs pos="50000">
                <a:srgbClr val="FCFFED"/>
              </a:gs>
              <a:gs pos="100000">
                <a:srgbClr val="E0FA44"/>
              </a:gs>
            </a:gsLst>
            <a:lin ang="5400000" scaled="1"/>
          </a:gradFill>
          <a:ln w="9525" algn="ctr">
            <a:solidFill>
              <a:schemeClr val="tx1"/>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dirty="0">
                <a:solidFill>
                  <a:srgbClr val="800080"/>
                </a:solidFill>
                <a:latin typeface="Comic Sans MS" panose="030F0702030302020204" pitchFamily="66" charset="0"/>
              </a:rPr>
              <a:t>Inhibition des </a:t>
            </a:r>
            <a:r>
              <a:rPr lang="fr-FR" altLang="fr-FR" sz="1400" b="1" dirty="0" smtClean="0">
                <a:solidFill>
                  <a:srgbClr val="800080"/>
                </a:solidFill>
                <a:latin typeface="Comic Sans MS" panose="030F0702030302020204" pitchFamily="66" charset="0"/>
              </a:rPr>
              <a:t>systèmes </a:t>
            </a:r>
            <a:r>
              <a:rPr lang="fr-FR" altLang="fr-FR" sz="1400" b="1" dirty="0">
                <a:solidFill>
                  <a:srgbClr val="800080"/>
                </a:solidFill>
                <a:latin typeface="Comic Sans MS" panose="030F0702030302020204" pitchFamily="66" charset="0"/>
              </a:rPr>
              <a:t>de sauvegarde</a:t>
            </a:r>
          </a:p>
        </p:txBody>
      </p:sp>
    </p:spTree>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578" name="Group 72"/>
          <p:cNvGrpSpPr>
            <a:grpSpLocks/>
          </p:cNvGrpSpPr>
          <p:nvPr/>
        </p:nvGrpSpPr>
        <p:grpSpPr bwMode="auto">
          <a:xfrm>
            <a:off x="7667625" y="4005263"/>
            <a:ext cx="204788" cy="431800"/>
            <a:chOff x="1701" y="3475"/>
            <a:chExt cx="136" cy="182"/>
          </a:xfrm>
        </p:grpSpPr>
        <p:sp>
          <p:nvSpPr>
            <p:cNvPr id="1529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79" name="Group 66"/>
          <p:cNvGrpSpPr>
            <a:grpSpLocks/>
          </p:cNvGrpSpPr>
          <p:nvPr/>
        </p:nvGrpSpPr>
        <p:grpSpPr bwMode="auto">
          <a:xfrm>
            <a:off x="7070725" y="4435475"/>
            <a:ext cx="204788" cy="431800"/>
            <a:chOff x="1701" y="3475"/>
            <a:chExt cx="136" cy="182"/>
          </a:xfrm>
        </p:grpSpPr>
        <p:sp>
          <p:nvSpPr>
            <p:cNvPr id="15295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5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80" name="Group 69"/>
          <p:cNvGrpSpPr>
            <a:grpSpLocks/>
          </p:cNvGrpSpPr>
          <p:nvPr/>
        </p:nvGrpSpPr>
        <p:grpSpPr bwMode="auto">
          <a:xfrm>
            <a:off x="7289800" y="4435475"/>
            <a:ext cx="204788" cy="431800"/>
            <a:chOff x="1701" y="3475"/>
            <a:chExt cx="136" cy="182"/>
          </a:xfrm>
        </p:grpSpPr>
        <p:sp>
          <p:nvSpPr>
            <p:cNvPr id="15294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4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81" name="Group 75"/>
          <p:cNvGrpSpPr>
            <a:grpSpLocks/>
          </p:cNvGrpSpPr>
          <p:nvPr/>
        </p:nvGrpSpPr>
        <p:grpSpPr bwMode="auto">
          <a:xfrm>
            <a:off x="7734300" y="4435475"/>
            <a:ext cx="204788" cy="431800"/>
            <a:chOff x="1701" y="3475"/>
            <a:chExt cx="136" cy="182"/>
          </a:xfrm>
        </p:grpSpPr>
        <p:sp>
          <p:nvSpPr>
            <p:cNvPr id="15294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4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82" name="Group 78"/>
          <p:cNvGrpSpPr>
            <a:grpSpLocks/>
          </p:cNvGrpSpPr>
          <p:nvPr/>
        </p:nvGrpSpPr>
        <p:grpSpPr bwMode="auto">
          <a:xfrm>
            <a:off x="7962900" y="4437063"/>
            <a:ext cx="204788" cy="431800"/>
            <a:chOff x="1701" y="3475"/>
            <a:chExt cx="136" cy="182"/>
          </a:xfrm>
        </p:grpSpPr>
        <p:sp>
          <p:nvSpPr>
            <p:cNvPr id="15294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4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83" name="Group 93"/>
          <p:cNvGrpSpPr>
            <a:grpSpLocks/>
          </p:cNvGrpSpPr>
          <p:nvPr/>
        </p:nvGrpSpPr>
        <p:grpSpPr bwMode="auto">
          <a:xfrm>
            <a:off x="8183563" y="4435475"/>
            <a:ext cx="204787" cy="431800"/>
            <a:chOff x="1701" y="3475"/>
            <a:chExt cx="136" cy="182"/>
          </a:xfrm>
        </p:grpSpPr>
        <p:sp>
          <p:nvSpPr>
            <p:cNvPr id="15294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4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84" name="Group 314"/>
          <p:cNvGrpSpPr>
            <a:grpSpLocks/>
          </p:cNvGrpSpPr>
          <p:nvPr/>
        </p:nvGrpSpPr>
        <p:grpSpPr bwMode="auto">
          <a:xfrm>
            <a:off x="6942138" y="4941888"/>
            <a:ext cx="647700" cy="215900"/>
            <a:chOff x="567" y="1752"/>
            <a:chExt cx="408" cy="136"/>
          </a:xfrm>
        </p:grpSpPr>
        <p:sp>
          <p:nvSpPr>
            <p:cNvPr id="152938"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939"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940"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941"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585" name="Group 319"/>
          <p:cNvGrpSpPr>
            <a:grpSpLocks/>
          </p:cNvGrpSpPr>
          <p:nvPr/>
        </p:nvGrpSpPr>
        <p:grpSpPr bwMode="auto">
          <a:xfrm rot="302547">
            <a:off x="7734300" y="4941888"/>
            <a:ext cx="647700" cy="215900"/>
            <a:chOff x="567" y="1752"/>
            <a:chExt cx="408" cy="136"/>
          </a:xfrm>
        </p:grpSpPr>
        <p:sp>
          <p:nvSpPr>
            <p:cNvPr id="152934"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935"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936"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937"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586" name="Group 66"/>
          <p:cNvGrpSpPr>
            <a:grpSpLocks/>
          </p:cNvGrpSpPr>
          <p:nvPr/>
        </p:nvGrpSpPr>
        <p:grpSpPr bwMode="auto">
          <a:xfrm>
            <a:off x="6850063" y="4435475"/>
            <a:ext cx="204787" cy="431800"/>
            <a:chOff x="1701" y="3475"/>
            <a:chExt cx="136" cy="182"/>
          </a:xfrm>
        </p:grpSpPr>
        <p:sp>
          <p:nvSpPr>
            <p:cNvPr id="15293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3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87" name="Group 72"/>
          <p:cNvGrpSpPr>
            <a:grpSpLocks/>
          </p:cNvGrpSpPr>
          <p:nvPr/>
        </p:nvGrpSpPr>
        <p:grpSpPr bwMode="auto">
          <a:xfrm>
            <a:off x="7302500" y="4437063"/>
            <a:ext cx="204788" cy="431800"/>
            <a:chOff x="1701" y="3475"/>
            <a:chExt cx="136" cy="182"/>
          </a:xfrm>
        </p:grpSpPr>
        <p:sp>
          <p:nvSpPr>
            <p:cNvPr id="15293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3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88" name="Group 72"/>
          <p:cNvGrpSpPr>
            <a:grpSpLocks/>
          </p:cNvGrpSpPr>
          <p:nvPr/>
        </p:nvGrpSpPr>
        <p:grpSpPr bwMode="auto">
          <a:xfrm>
            <a:off x="7518400" y="4291013"/>
            <a:ext cx="204788" cy="431800"/>
            <a:chOff x="1701" y="3475"/>
            <a:chExt cx="136" cy="182"/>
          </a:xfrm>
        </p:grpSpPr>
        <p:sp>
          <p:nvSpPr>
            <p:cNvPr id="15292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2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89" name="Group 72"/>
          <p:cNvGrpSpPr>
            <a:grpSpLocks/>
          </p:cNvGrpSpPr>
          <p:nvPr/>
        </p:nvGrpSpPr>
        <p:grpSpPr bwMode="auto">
          <a:xfrm>
            <a:off x="7235825" y="4291013"/>
            <a:ext cx="204788" cy="431800"/>
            <a:chOff x="1701" y="3475"/>
            <a:chExt cx="136" cy="182"/>
          </a:xfrm>
        </p:grpSpPr>
        <p:sp>
          <p:nvSpPr>
            <p:cNvPr id="1529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90" name="Group 72"/>
          <p:cNvGrpSpPr>
            <a:grpSpLocks/>
          </p:cNvGrpSpPr>
          <p:nvPr/>
        </p:nvGrpSpPr>
        <p:grpSpPr bwMode="auto">
          <a:xfrm>
            <a:off x="7308850" y="4146550"/>
            <a:ext cx="204788" cy="431800"/>
            <a:chOff x="1701" y="3475"/>
            <a:chExt cx="136" cy="182"/>
          </a:xfrm>
        </p:grpSpPr>
        <p:sp>
          <p:nvSpPr>
            <p:cNvPr id="1529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91" name="Group 72"/>
          <p:cNvGrpSpPr>
            <a:grpSpLocks/>
          </p:cNvGrpSpPr>
          <p:nvPr/>
        </p:nvGrpSpPr>
        <p:grpSpPr bwMode="auto">
          <a:xfrm>
            <a:off x="7667625" y="4362450"/>
            <a:ext cx="204788" cy="431800"/>
            <a:chOff x="1701" y="3475"/>
            <a:chExt cx="136" cy="182"/>
          </a:xfrm>
        </p:grpSpPr>
        <p:sp>
          <p:nvSpPr>
            <p:cNvPr id="1529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592"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2593" name="Group 72"/>
          <p:cNvGrpSpPr>
            <a:grpSpLocks/>
          </p:cNvGrpSpPr>
          <p:nvPr/>
        </p:nvGrpSpPr>
        <p:grpSpPr bwMode="auto">
          <a:xfrm>
            <a:off x="7512050" y="4437063"/>
            <a:ext cx="204788" cy="431800"/>
            <a:chOff x="1701" y="3475"/>
            <a:chExt cx="136" cy="182"/>
          </a:xfrm>
        </p:grpSpPr>
        <p:sp>
          <p:nvSpPr>
            <p:cNvPr id="1529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94" name="Group 72"/>
          <p:cNvGrpSpPr>
            <a:grpSpLocks/>
          </p:cNvGrpSpPr>
          <p:nvPr/>
        </p:nvGrpSpPr>
        <p:grpSpPr bwMode="auto">
          <a:xfrm>
            <a:off x="7751763" y="4219575"/>
            <a:ext cx="204787" cy="431800"/>
            <a:chOff x="1701" y="3475"/>
            <a:chExt cx="136" cy="182"/>
          </a:xfrm>
        </p:grpSpPr>
        <p:sp>
          <p:nvSpPr>
            <p:cNvPr id="1529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95" name="Group 72"/>
          <p:cNvGrpSpPr>
            <a:grpSpLocks/>
          </p:cNvGrpSpPr>
          <p:nvPr/>
        </p:nvGrpSpPr>
        <p:grpSpPr bwMode="auto">
          <a:xfrm>
            <a:off x="7451725" y="4005263"/>
            <a:ext cx="204788" cy="431800"/>
            <a:chOff x="1701" y="3475"/>
            <a:chExt cx="136" cy="182"/>
          </a:xfrm>
        </p:grpSpPr>
        <p:sp>
          <p:nvSpPr>
            <p:cNvPr id="1529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96" name="Group 72"/>
          <p:cNvGrpSpPr>
            <a:grpSpLocks/>
          </p:cNvGrpSpPr>
          <p:nvPr/>
        </p:nvGrpSpPr>
        <p:grpSpPr bwMode="auto">
          <a:xfrm>
            <a:off x="8027988" y="4294188"/>
            <a:ext cx="204787" cy="431800"/>
            <a:chOff x="1701" y="3475"/>
            <a:chExt cx="136" cy="182"/>
          </a:xfrm>
        </p:grpSpPr>
        <p:sp>
          <p:nvSpPr>
            <p:cNvPr id="15291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1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97" name="Group 72"/>
          <p:cNvGrpSpPr>
            <a:grpSpLocks/>
          </p:cNvGrpSpPr>
          <p:nvPr/>
        </p:nvGrpSpPr>
        <p:grpSpPr bwMode="auto">
          <a:xfrm>
            <a:off x="7812088" y="4078288"/>
            <a:ext cx="204787" cy="431800"/>
            <a:chOff x="1701" y="3475"/>
            <a:chExt cx="136" cy="182"/>
          </a:xfrm>
        </p:grpSpPr>
        <p:sp>
          <p:nvSpPr>
            <p:cNvPr id="15291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1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98" name="Group 675"/>
          <p:cNvGrpSpPr>
            <a:grpSpLocks/>
          </p:cNvGrpSpPr>
          <p:nvPr/>
        </p:nvGrpSpPr>
        <p:grpSpPr bwMode="auto">
          <a:xfrm>
            <a:off x="7596188" y="4076700"/>
            <a:ext cx="287337" cy="360363"/>
            <a:chOff x="4649" y="935"/>
            <a:chExt cx="181" cy="227"/>
          </a:xfrm>
        </p:grpSpPr>
        <p:sp>
          <p:nvSpPr>
            <p:cNvPr id="15291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1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599" name="Group 678"/>
          <p:cNvGrpSpPr>
            <a:grpSpLocks/>
          </p:cNvGrpSpPr>
          <p:nvPr/>
        </p:nvGrpSpPr>
        <p:grpSpPr bwMode="auto">
          <a:xfrm>
            <a:off x="7812088" y="4292600"/>
            <a:ext cx="287337" cy="360363"/>
            <a:chOff x="4649" y="935"/>
            <a:chExt cx="181" cy="227"/>
          </a:xfrm>
        </p:grpSpPr>
        <p:sp>
          <p:nvSpPr>
            <p:cNvPr id="15290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0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0" name="Group 681"/>
          <p:cNvGrpSpPr>
            <a:grpSpLocks/>
          </p:cNvGrpSpPr>
          <p:nvPr/>
        </p:nvGrpSpPr>
        <p:grpSpPr bwMode="auto">
          <a:xfrm>
            <a:off x="7524750" y="4437063"/>
            <a:ext cx="287338" cy="360362"/>
            <a:chOff x="4649" y="935"/>
            <a:chExt cx="181" cy="227"/>
          </a:xfrm>
        </p:grpSpPr>
        <p:sp>
          <p:nvSpPr>
            <p:cNvPr id="15290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0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1" name="Group 684"/>
          <p:cNvGrpSpPr>
            <a:grpSpLocks/>
          </p:cNvGrpSpPr>
          <p:nvPr/>
        </p:nvGrpSpPr>
        <p:grpSpPr bwMode="auto">
          <a:xfrm>
            <a:off x="7596188" y="4292600"/>
            <a:ext cx="287337" cy="360363"/>
            <a:chOff x="4649" y="935"/>
            <a:chExt cx="181" cy="227"/>
          </a:xfrm>
        </p:grpSpPr>
        <p:sp>
          <p:nvSpPr>
            <p:cNvPr id="15290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0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2" name="Group 349"/>
          <p:cNvGrpSpPr>
            <a:grpSpLocks/>
          </p:cNvGrpSpPr>
          <p:nvPr/>
        </p:nvGrpSpPr>
        <p:grpSpPr bwMode="auto">
          <a:xfrm>
            <a:off x="7667625" y="4510088"/>
            <a:ext cx="287338" cy="360362"/>
            <a:chOff x="3153" y="3657"/>
            <a:chExt cx="181" cy="227"/>
          </a:xfrm>
        </p:grpSpPr>
        <p:sp>
          <p:nvSpPr>
            <p:cNvPr id="152902"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03"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3" name="Group 352"/>
          <p:cNvGrpSpPr>
            <a:grpSpLocks/>
          </p:cNvGrpSpPr>
          <p:nvPr/>
        </p:nvGrpSpPr>
        <p:grpSpPr bwMode="auto">
          <a:xfrm>
            <a:off x="7380288" y="4437063"/>
            <a:ext cx="287337" cy="360362"/>
            <a:chOff x="3153" y="3657"/>
            <a:chExt cx="181" cy="227"/>
          </a:xfrm>
        </p:grpSpPr>
        <p:sp>
          <p:nvSpPr>
            <p:cNvPr id="152900"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901"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4" name="Group 467"/>
          <p:cNvGrpSpPr>
            <a:grpSpLocks/>
          </p:cNvGrpSpPr>
          <p:nvPr/>
        </p:nvGrpSpPr>
        <p:grpSpPr bwMode="auto">
          <a:xfrm>
            <a:off x="7451725" y="4149725"/>
            <a:ext cx="287338" cy="360363"/>
            <a:chOff x="3153" y="3657"/>
            <a:chExt cx="181" cy="227"/>
          </a:xfrm>
        </p:grpSpPr>
        <p:sp>
          <p:nvSpPr>
            <p:cNvPr id="152898"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99"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5" name="Group 66"/>
          <p:cNvGrpSpPr>
            <a:grpSpLocks/>
          </p:cNvGrpSpPr>
          <p:nvPr/>
        </p:nvGrpSpPr>
        <p:grpSpPr bwMode="auto">
          <a:xfrm>
            <a:off x="4838700" y="1844675"/>
            <a:ext cx="204788" cy="431800"/>
            <a:chOff x="1701" y="3475"/>
            <a:chExt cx="136" cy="182"/>
          </a:xfrm>
        </p:grpSpPr>
        <p:sp>
          <p:nvSpPr>
            <p:cNvPr id="15289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9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6" name="Group 69"/>
          <p:cNvGrpSpPr>
            <a:grpSpLocks/>
          </p:cNvGrpSpPr>
          <p:nvPr/>
        </p:nvGrpSpPr>
        <p:grpSpPr bwMode="auto">
          <a:xfrm>
            <a:off x="5057775" y="1844675"/>
            <a:ext cx="204788" cy="431800"/>
            <a:chOff x="1701" y="3475"/>
            <a:chExt cx="136" cy="182"/>
          </a:xfrm>
        </p:grpSpPr>
        <p:sp>
          <p:nvSpPr>
            <p:cNvPr id="15289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9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7" name="Group 75"/>
          <p:cNvGrpSpPr>
            <a:grpSpLocks/>
          </p:cNvGrpSpPr>
          <p:nvPr/>
        </p:nvGrpSpPr>
        <p:grpSpPr bwMode="auto">
          <a:xfrm>
            <a:off x="5502275" y="1844675"/>
            <a:ext cx="204788" cy="431800"/>
            <a:chOff x="1701" y="3475"/>
            <a:chExt cx="136" cy="182"/>
          </a:xfrm>
        </p:grpSpPr>
        <p:sp>
          <p:nvSpPr>
            <p:cNvPr id="15289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9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8" name="Group 78"/>
          <p:cNvGrpSpPr>
            <a:grpSpLocks/>
          </p:cNvGrpSpPr>
          <p:nvPr/>
        </p:nvGrpSpPr>
        <p:grpSpPr bwMode="auto">
          <a:xfrm>
            <a:off x="5730875" y="1846263"/>
            <a:ext cx="204788" cy="431800"/>
            <a:chOff x="1701" y="3475"/>
            <a:chExt cx="136" cy="182"/>
          </a:xfrm>
        </p:grpSpPr>
        <p:sp>
          <p:nvSpPr>
            <p:cNvPr id="15289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9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09" name="Group 93"/>
          <p:cNvGrpSpPr>
            <a:grpSpLocks/>
          </p:cNvGrpSpPr>
          <p:nvPr/>
        </p:nvGrpSpPr>
        <p:grpSpPr bwMode="auto">
          <a:xfrm>
            <a:off x="5951538" y="1844675"/>
            <a:ext cx="204787" cy="431800"/>
            <a:chOff x="1701" y="3475"/>
            <a:chExt cx="136" cy="182"/>
          </a:xfrm>
        </p:grpSpPr>
        <p:sp>
          <p:nvSpPr>
            <p:cNvPr id="15288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8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10" name="Group 20"/>
          <p:cNvGrpSpPr>
            <a:grpSpLocks/>
          </p:cNvGrpSpPr>
          <p:nvPr/>
        </p:nvGrpSpPr>
        <p:grpSpPr bwMode="auto">
          <a:xfrm>
            <a:off x="4710113" y="2351088"/>
            <a:ext cx="647700" cy="215900"/>
            <a:chOff x="567" y="1752"/>
            <a:chExt cx="408" cy="136"/>
          </a:xfrm>
        </p:grpSpPr>
        <p:sp>
          <p:nvSpPr>
            <p:cNvPr id="152884"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85"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86"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87"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11" name="Group 25"/>
          <p:cNvGrpSpPr>
            <a:grpSpLocks/>
          </p:cNvGrpSpPr>
          <p:nvPr/>
        </p:nvGrpSpPr>
        <p:grpSpPr bwMode="auto">
          <a:xfrm rot="302547">
            <a:off x="5502275" y="2351088"/>
            <a:ext cx="647700" cy="215900"/>
            <a:chOff x="567" y="1752"/>
            <a:chExt cx="408" cy="136"/>
          </a:xfrm>
        </p:grpSpPr>
        <p:sp>
          <p:nvSpPr>
            <p:cNvPr id="152880"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81"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82"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83"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12" name="Group 66"/>
          <p:cNvGrpSpPr>
            <a:grpSpLocks/>
          </p:cNvGrpSpPr>
          <p:nvPr/>
        </p:nvGrpSpPr>
        <p:grpSpPr bwMode="auto">
          <a:xfrm>
            <a:off x="4618038" y="1844675"/>
            <a:ext cx="204787" cy="431800"/>
            <a:chOff x="1701" y="3475"/>
            <a:chExt cx="136" cy="182"/>
          </a:xfrm>
        </p:grpSpPr>
        <p:sp>
          <p:nvSpPr>
            <p:cNvPr id="15287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7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613"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2614" name="Group 66"/>
          <p:cNvGrpSpPr>
            <a:grpSpLocks/>
          </p:cNvGrpSpPr>
          <p:nvPr/>
        </p:nvGrpSpPr>
        <p:grpSpPr bwMode="auto">
          <a:xfrm>
            <a:off x="452438" y="1844675"/>
            <a:ext cx="204787" cy="431800"/>
            <a:chOff x="1701" y="3475"/>
            <a:chExt cx="136" cy="182"/>
          </a:xfrm>
        </p:grpSpPr>
        <p:sp>
          <p:nvSpPr>
            <p:cNvPr id="15287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7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15" name="Group 69"/>
          <p:cNvGrpSpPr>
            <a:grpSpLocks/>
          </p:cNvGrpSpPr>
          <p:nvPr/>
        </p:nvGrpSpPr>
        <p:grpSpPr bwMode="auto">
          <a:xfrm>
            <a:off x="671513" y="1844675"/>
            <a:ext cx="204787" cy="431800"/>
            <a:chOff x="1701" y="3475"/>
            <a:chExt cx="136" cy="182"/>
          </a:xfrm>
        </p:grpSpPr>
        <p:sp>
          <p:nvSpPr>
            <p:cNvPr id="15287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7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16" name="Group 72"/>
          <p:cNvGrpSpPr>
            <a:grpSpLocks/>
          </p:cNvGrpSpPr>
          <p:nvPr/>
        </p:nvGrpSpPr>
        <p:grpSpPr bwMode="auto">
          <a:xfrm>
            <a:off x="895350" y="1846263"/>
            <a:ext cx="204788" cy="431800"/>
            <a:chOff x="1701" y="3475"/>
            <a:chExt cx="136" cy="182"/>
          </a:xfrm>
        </p:grpSpPr>
        <p:sp>
          <p:nvSpPr>
            <p:cNvPr id="152872"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73"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17" name="Group 75"/>
          <p:cNvGrpSpPr>
            <a:grpSpLocks/>
          </p:cNvGrpSpPr>
          <p:nvPr/>
        </p:nvGrpSpPr>
        <p:grpSpPr bwMode="auto">
          <a:xfrm>
            <a:off x="1116013" y="1844675"/>
            <a:ext cx="204787" cy="431800"/>
            <a:chOff x="1701" y="3475"/>
            <a:chExt cx="136" cy="182"/>
          </a:xfrm>
        </p:grpSpPr>
        <p:sp>
          <p:nvSpPr>
            <p:cNvPr id="15287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7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18" name="Group 78"/>
          <p:cNvGrpSpPr>
            <a:grpSpLocks/>
          </p:cNvGrpSpPr>
          <p:nvPr/>
        </p:nvGrpSpPr>
        <p:grpSpPr bwMode="auto">
          <a:xfrm>
            <a:off x="1344613" y="1846263"/>
            <a:ext cx="204787" cy="431800"/>
            <a:chOff x="1701" y="3475"/>
            <a:chExt cx="136" cy="182"/>
          </a:xfrm>
        </p:grpSpPr>
        <p:sp>
          <p:nvSpPr>
            <p:cNvPr id="15286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6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19" name="Group 93"/>
          <p:cNvGrpSpPr>
            <a:grpSpLocks/>
          </p:cNvGrpSpPr>
          <p:nvPr/>
        </p:nvGrpSpPr>
        <p:grpSpPr bwMode="auto">
          <a:xfrm>
            <a:off x="1565275" y="1844675"/>
            <a:ext cx="204788" cy="431800"/>
            <a:chOff x="1701" y="3475"/>
            <a:chExt cx="136" cy="182"/>
          </a:xfrm>
        </p:grpSpPr>
        <p:sp>
          <p:nvSpPr>
            <p:cNvPr id="15286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6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620"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2621"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2622"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2623" name="Group 61"/>
          <p:cNvGrpSpPr>
            <a:grpSpLocks/>
          </p:cNvGrpSpPr>
          <p:nvPr/>
        </p:nvGrpSpPr>
        <p:grpSpPr bwMode="auto">
          <a:xfrm>
            <a:off x="323850" y="2351088"/>
            <a:ext cx="647700" cy="215900"/>
            <a:chOff x="567" y="1752"/>
            <a:chExt cx="408" cy="136"/>
          </a:xfrm>
        </p:grpSpPr>
        <p:sp>
          <p:nvSpPr>
            <p:cNvPr id="152862"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63"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64"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65"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24" name="Group 66"/>
          <p:cNvGrpSpPr>
            <a:grpSpLocks/>
          </p:cNvGrpSpPr>
          <p:nvPr/>
        </p:nvGrpSpPr>
        <p:grpSpPr bwMode="auto">
          <a:xfrm rot="302547">
            <a:off x="1116013" y="2351088"/>
            <a:ext cx="647700" cy="215900"/>
            <a:chOff x="567" y="1752"/>
            <a:chExt cx="408" cy="136"/>
          </a:xfrm>
        </p:grpSpPr>
        <p:sp>
          <p:nvSpPr>
            <p:cNvPr id="152858"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59"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60"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61"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25" name="Group 72"/>
          <p:cNvGrpSpPr>
            <a:grpSpLocks/>
          </p:cNvGrpSpPr>
          <p:nvPr/>
        </p:nvGrpSpPr>
        <p:grpSpPr bwMode="auto">
          <a:xfrm>
            <a:off x="5070475" y="1846263"/>
            <a:ext cx="204788" cy="431800"/>
            <a:chOff x="1701" y="3475"/>
            <a:chExt cx="136" cy="182"/>
          </a:xfrm>
        </p:grpSpPr>
        <p:sp>
          <p:nvSpPr>
            <p:cNvPr id="15285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5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26" name="Group 72"/>
          <p:cNvGrpSpPr>
            <a:grpSpLocks/>
          </p:cNvGrpSpPr>
          <p:nvPr/>
        </p:nvGrpSpPr>
        <p:grpSpPr bwMode="auto">
          <a:xfrm>
            <a:off x="5286375" y="1700213"/>
            <a:ext cx="204788" cy="431800"/>
            <a:chOff x="1701" y="3475"/>
            <a:chExt cx="136" cy="182"/>
          </a:xfrm>
        </p:grpSpPr>
        <p:sp>
          <p:nvSpPr>
            <p:cNvPr id="15285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5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27" name="Group 72"/>
          <p:cNvGrpSpPr>
            <a:grpSpLocks/>
          </p:cNvGrpSpPr>
          <p:nvPr/>
        </p:nvGrpSpPr>
        <p:grpSpPr bwMode="auto">
          <a:xfrm>
            <a:off x="5148263" y="1700213"/>
            <a:ext cx="204787" cy="431800"/>
            <a:chOff x="1701" y="3475"/>
            <a:chExt cx="136" cy="182"/>
          </a:xfrm>
        </p:grpSpPr>
        <p:sp>
          <p:nvSpPr>
            <p:cNvPr id="1528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28" name="Group 72"/>
          <p:cNvGrpSpPr>
            <a:grpSpLocks/>
          </p:cNvGrpSpPr>
          <p:nvPr/>
        </p:nvGrpSpPr>
        <p:grpSpPr bwMode="auto">
          <a:xfrm>
            <a:off x="5292725" y="1628775"/>
            <a:ext cx="204788" cy="431800"/>
            <a:chOff x="1701" y="3475"/>
            <a:chExt cx="136" cy="182"/>
          </a:xfrm>
        </p:grpSpPr>
        <p:sp>
          <p:nvSpPr>
            <p:cNvPr id="1528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29" name="Group 72"/>
          <p:cNvGrpSpPr>
            <a:grpSpLocks/>
          </p:cNvGrpSpPr>
          <p:nvPr/>
        </p:nvGrpSpPr>
        <p:grpSpPr bwMode="auto">
          <a:xfrm>
            <a:off x="5435600" y="1771650"/>
            <a:ext cx="204788" cy="431800"/>
            <a:chOff x="1701" y="3475"/>
            <a:chExt cx="136" cy="182"/>
          </a:xfrm>
        </p:grpSpPr>
        <p:sp>
          <p:nvSpPr>
            <p:cNvPr id="1528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30" name="Group 66"/>
          <p:cNvGrpSpPr>
            <a:grpSpLocks/>
          </p:cNvGrpSpPr>
          <p:nvPr/>
        </p:nvGrpSpPr>
        <p:grpSpPr bwMode="auto">
          <a:xfrm>
            <a:off x="231775" y="1844675"/>
            <a:ext cx="204788" cy="431800"/>
            <a:chOff x="1701" y="3475"/>
            <a:chExt cx="136" cy="182"/>
          </a:xfrm>
        </p:grpSpPr>
        <p:sp>
          <p:nvSpPr>
            <p:cNvPr id="15284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4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31" name="Group 66"/>
          <p:cNvGrpSpPr>
            <a:grpSpLocks/>
          </p:cNvGrpSpPr>
          <p:nvPr/>
        </p:nvGrpSpPr>
        <p:grpSpPr bwMode="auto">
          <a:xfrm>
            <a:off x="2684463" y="1844675"/>
            <a:ext cx="204787" cy="431800"/>
            <a:chOff x="1701" y="3475"/>
            <a:chExt cx="136" cy="182"/>
          </a:xfrm>
        </p:grpSpPr>
        <p:sp>
          <p:nvSpPr>
            <p:cNvPr id="15284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4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32" name="Group 69"/>
          <p:cNvGrpSpPr>
            <a:grpSpLocks/>
          </p:cNvGrpSpPr>
          <p:nvPr/>
        </p:nvGrpSpPr>
        <p:grpSpPr bwMode="auto">
          <a:xfrm>
            <a:off x="2903538" y="1844675"/>
            <a:ext cx="204787" cy="431800"/>
            <a:chOff x="1701" y="3475"/>
            <a:chExt cx="136" cy="182"/>
          </a:xfrm>
        </p:grpSpPr>
        <p:sp>
          <p:nvSpPr>
            <p:cNvPr id="15284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4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33" name="Group 75"/>
          <p:cNvGrpSpPr>
            <a:grpSpLocks/>
          </p:cNvGrpSpPr>
          <p:nvPr/>
        </p:nvGrpSpPr>
        <p:grpSpPr bwMode="auto">
          <a:xfrm>
            <a:off x="3348038" y="1844675"/>
            <a:ext cx="204787" cy="431800"/>
            <a:chOff x="1701" y="3475"/>
            <a:chExt cx="136" cy="182"/>
          </a:xfrm>
        </p:grpSpPr>
        <p:sp>
          <p:nvSpPr>
            <p:cNvPr id="15284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4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34" name="Group 78"/>
          <p:cNvGrpSpPr>
            <a:grpSpLocks/>
          </p:cNvGrpSpPr>
          <p:nvPr/>
        </p:nvGrpSpPr>
        <p:grpSpPr bwMode="auto">
          <a:xfrm>
            <a:off x="3576638" y="1846263"/>
            <a:ext cx="204787" cy="431800"/>
            <a:chOff x="1701" y="3475"/>
            <a:chExt cx="136" cy="182"/>
          </a:xfrm>
        </p:grpSpPr>
        <p:sp>
          <p:nvSpPr>
            <p:cNvPr id="15283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3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35" name="Group 93"/>
          <p:cNvGrpSpPr>
            <a:grpSpLocks/>
          </p:cNvGrpSpPr>
          <p:nvPr/>
        </p:nvGrpSpPr>
        <p:grpSpPr bwMode="auto">
          <a:xfrm>
            <a:off x="3797300" y="1844675"/>
            <a:ext cx="204788" cy="431800"/>
            <a:chOff x="1701" y="3475"/>
            <a:chExt cx="136" cy="182"/>
          </a:xfrm>
        </p:grpSpPr>
        <p:sp>
          <p:nvSpPr>
            <p:cNvPr id="15283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3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636"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2637" name="Group 105"/>
          <p:cNvGrpSpPr>
            <a:grpSpLocks/>
          </p:cNvGrpSpPr>
          <p:nvPr/>
        </p:nvGrpSpPr>
        <p:grpSpPr bwMode="auto">
          <a:xfrm>
            <a:off x="2555875" y="2351088"/>
            <a:ext cx="647700" cy="215900"/>
            <a:chOff x="567" y="1752"/>
            <a:chExt cx="408" cy="136"/>
          </a:xfrm>
        </p:grpSpPr>
        <p:sp>
          <p:nvSpPr>
            <p:cNvPr id="152832"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33"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34"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35"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38" name="Group 110"/>
          <p:cNvGrpSpPr>
            <a:grpSpLocks/>
          </p:cNvGrpSpPr>
          <p:nvPr/>
        </p:nvGrpSpPr>
        <p:grpSpPr bwMode="auto">
          <a:xfrm rot="302547">
            <a:off x="3348038" y="2351088"/>
            <a:ext cx="647700" cy="215900"/>
            <a:chOff x="567" y="1752"/>
            <a:chExt cx="408" cy="136"/>
          </a:xfrm>
        </p:grpSpPr>
        <p:sp>
          <p:nvSpPr>
            <p:cNvPr id="152828"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29"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30"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31"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39" name="Group 66"/>
          <p:cNvGrpSpPr>
            <a:grpSpLocks/>
          </p:cNvGrpSpPr>
          <p:nvPr/>
        </p:nvGrpSpPr>
        <p:grpSpPr bwMode="auto">
          <a:xfrm>
            <a:off x="2463800" y="1844675"/>
            <a:ext cx="204788" cy="431800"/>
            <a:chOff x="1701" y="3475"/>
            <a:chExt cx="136" cy="182"/>
          </a:xfrm>
        </p:grpSpPr>
        <p:sp>
          <p:nvSpPr>
            <p:cNvPr id="15282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2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40" name="Group 72"/>
          <p:cNvGrpSpPr>
            <a:grpSpLocks/>
          </p:cNvGrpSpPr>
          <p:nvPr/>
        </p:nvGrpSpPr>
        <p:grpSpPr bwMode="auto">
          <a:xfrm>
            <a:off x="3125788" y="1846263"/>
            <a:ext cx="204787" cy="431800"/>
            <a:chOff x="1701" y="3475"/>
            <a:chExt cx="136" cy="182"/>
          </a:xfrm>
        </p:grpSpPr>
        <p:sp>
          <p:nvSpPr>
            <p:cNvPr id="1528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641"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2642" name="Group 72"/>
          <p:cNvGrpSpPr>
            <a:grpSpLocks/>
          </p:cNvGrpSpPr>
          <p:nvPr/>
        </p:nvGrpSpPr>
        <p:grpSpPr bwMode="auto">
          <a:xfrm>
            <a:off x="5280025" y="1846263"/>
            <a:ext cx="204788" cy="431800"/>
            <a:chOff x="1701" y="3475"/>
            <a:chExt cx="136" cy="182"/>
          </a:xfrm>
        </p:grpSpPr>
        <p:sp>
          <p:nvSpPr>
            <p:cNvPr id="1528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43" name="Group 66"/>
          <p:cNvGrpSpPr>
            <a:grpSpLocks/>
          </p:cNvGrpSpPr>
          <p:nvPr/>
        </p:nvGrpSpPr>
        <p:grpSpPr bwMode="auto">
          <a:xfrm>
            <a:off x="7070725" y="1844675"/>
            <a:ext cx="204788" cy="431800"/>
            <a:chOff x="1701" y="3475"/>
            <a:chExt cx="136" cy="182"/>
          </a:xfrm>
        </p:grpSpPr>
        <p:sp>
          <p:nvSpPr>
            <p:cNvPr id="15282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2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44" name="Group 69"/>
          <p:cNvGrpSpPr>
            <a:grpSpLocks/>
          </p:cNvGrpSpPr>
          <p:nvPr/>
        </p:nvGrpSpPr>
        <p:grpSpPr bwMode="auto">
          <a:xfrm>
            <a:off x="7289800" y="1844675"/>
            <a:ext cx="204788" cy="431800"/>
            <a:chOff x="1701" y="3475"/>
            <a:chExt cx="136" cy="182"/>
          </a:xfrm>
        </p:grpSpPr>
        <p:sp>
          <p:nvSpPr>
            <p:cNvPr id="15281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1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45" name="Group 75"/>
          <p:cNvGrpSpPr>
            <a:grpSpLocks/>
          </p:cNvGrpSpPr>
          <p:nvPr/>
        </p:nvGrpSpPr>
        <p:grpSpPr bwMode="auto">
          <a:xfrm>
            <a:off x="7734300" y="1844675"/>
            <a:ext cx="204788" cy="431800"/>
            <a:chOff x="1701" y="3475"/>
            <a:chExt cx="136" cy="182"/>
          </a:xfrm>
        </p:grpSpPr>
        <p:sp>
          <p:nvSpPr>
            <p:cNvPr id="15281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1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46" name="Group 78"/>
          <p:cNvGrpSpPr>
            <a:grpSpLocks/>
          </p:cNvGrpSpPr>
          <p:nvPr/>
        </p:nvGrpSpPr>
        <p:grpSpPr bwMode="auto">
          <a:xfrm>
            <a:off x="7962900" y="1846263"/>
            <a:ext cx="204788" cy="431800"/>
            <a:chOff x="1701" y="3475"/>
            <a:chExt cx="136" cy="182"/>
          </a:xfrm>
        </p:grpSpPr>
        <p:sp>
          <p:nvSpPr>
            <p:cNvPr id="15281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1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47" name="Group 93"/>
          <p:cNvGrpSpPr>
            <a:grpSpLocks/>
          </p:cNvGrpSpPr>
          <p:nvPr/>
        </p:nvGrpSpPr>
        <p:grpSpPr bwMode="auto">
          <a:xfrm>
            <a:off x="8183563" y="1844675"/>
            <a:ext cx="204787" cy="431800"/>
            <a:chOff x="1701" y="3475"/>
            <a:chExt cx="136" cy="182"/>
          </a:xfrm>
        </p:grpSpPr>
        <p:sp>
          <p:nvSpPr>
            <p:cNvPr id="15281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1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48" name="Group 140"/>
          <p:cNvGrpSpPr>
            <a:grpSpLocks/>
          </p:cNvGrpSpPr>
          <p:nvPr/>
        </p:nvGrpSpPr>
        <p:grpSpPr bwMode="auto">
          <a:xfrm>
            <a:off x="6942138" y="2351088"/>
            <a:ext cx="647700" cy="215900"/>
            <a:chOff x="567" y="1752"/>
            <a:chExt cx="408" cy="136"/>
          </a:xfrm>
        </p:grpSpPr>
        <p:sp>
          <p:nvSpPr>
            <p:cNvPr id="152808"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09"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10"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11"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49" name="Group 145"/>
          <p:cNvGrpSpPr>
            <a:grpSpLocks/>
          </p:cNvGrpSpPr>
          <p:nvPr/>
        </p:nvGrpSpPr>
        <p:grpSpPr bwMode="auto">
          <a:xfrm rot="302547">
            <a:off x="7734300" y="2351088"/>
            <a:ext cx="647700" cy="215900"/>
            <a:chOff x="567" y="1752"/>
            <a:chExt cx="408" cy="136"/>
          </a:xfrm>
        </p:grpSpPr>
        <p:sp>
          <p:nvSpPr>
            <p:cNvPr id="152804"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05"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06"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807"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50" name="Group 66"/>
          <p:cNvGrpSpPr>
            <a:grpSpLocks/>
          </p:cNvGrpSpPr>
          <p:nvPr/>
        </p:nvGrpSpPr>
        <p:grpSpPr bwMode="auto">
          <a:xfrm>
            <a:off x="6850063" y="1844675"/>
            <a:ext cx="204787" cy="431800"/>
            <a:chOff x="1701" y="3475"/>
            <a:chExt cx="136" cy="182"/>
          </a:xfrm>
        </p:grpSpPr>
        <p:sp>
          <p:nvSpPr>
            <p:cNvPr id="15280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0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51" name="Group 72"/>
          <p:cNvGrpSpPr>
            <a:grpSpLocks/>
          </p:cNvGrpSpPr>
          <p:nvPr/>
        </p:nvGrpSpPr>
        <p:grpSpPr bwMode="auto">
          <a:xfrm>
            <a:off x="7302500" y="1846263"/>
            <a:ext cx="204788" cy="431800"/>
            <a:chOff x="1701" y="3475"/>
            <a:chExt cx="136" cy="182"/>
          </a:xfrm>
        </p:grpSpPr>
        <p:sp>
          <p:nvSpPr>
            <p:cNvPr id="1528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8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52" name="Group 72"/>
          <p:cNvGrpSpPr>
            <a:grpSpLocks/>
          </p:cNvGrpSpPr>
          <p:nvPr/>
        </p:nvGrpSpPr>
        <p:grpSpPr bwMode="auto">
          <a:xfrm>
            <a:off x="7518400" y="1700213"/>
            <a:ext cx="204788" cy="431800"/>
            <a:chOff x="1701" y="3475"/>
            <a:chExt cx="136" cy="182"/>
          </a:xfrm>
        </p:grpSpPr>
        <p:sp>
          <p:nvSpPr>
            <p:cNvPr id="1527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53" name="Group 72"/>
          <p:cNvGrpSpPr>
            <a:grpSpLocks/>
          </p:cNvGrpSpPr>
          <p:nvPr/>
        </p:nvGrpSpPr>
        <p:grpSpPr bwMode="auto">
          <a:xfrm>
            <a:off x="7235825" y="1700213"/>
            <a:ext cx="204788" cy="431800"/>
            <a:chOff x="1701" y="3475"/>
            <a:chExt cx="136" cy="182"/>
          </a:xfrm>
        </p:grpSpPr>
        <p:sp>
          <p:nvSpPr>
            <p:cNvPr id="15279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9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54" name="Group 72"/>
          <p:cNvGrpSpPr>
            <a:grpSpLocks/>
          </p:cNvGrpSpPr>
          <p:nvPr/>
        </p:nvGrpSpPr>
        <p:grpSpPr bwMode="auto">
          <a:xfrm>
            <a:off x="7308850" y="1555750"/>
            <a:ext cx="204788" cy="431800"/>
            <a:chOff x="1701" y="3475"/>
            <a:chExt cx="136" cy="182"/>
          </a:xfrm>
        </p:grpSpPr>
        <p:sp>
          <p:nvSpPr>
            <p:cNvPr id="15279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9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55" name="Group 72"/>
          <p:cNvGrpSpPr>
            <a:grpSpLocks/>
          </p:cNvGrpSpPr>
          <p:nvPr/>
        </p:nvGrpSpPr>
        <p:grpSpPr bwMode="auto">
          <a:xfrm>
            <a:off x="7524750" y="1628775"/>
            <a:ext cx="204788" cy="431800"/>
            <a:chOff x="1701" y="3475"/>
            <a:chExt cx="136" cy="182"/>
          </a:xfrm>
        </p:grpSpPr>
        <p:sp>
          <p:nvSpPr>
            <p:cNvPr id="1527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56" name="Group 72"/>
          <p:cNvGrpSpPr>
            <a:grpSpLocks/>
          </p:cNvGrpSpPr>
          <p:nvPr/>
        </p:nvGrpSpPr>
        <p:grpSpPr bwMode="auto">
          <a:xfrm>
            <a:off x="7667625" y="1771650"/>
            <a:ext cx="204788" cy="431800"/>
            <a:chOff x="1701" y="3475"/>
            <a:chExt cx="136" cy="182"/>
          </a:xfrm>
        </p:grpSpPr>
        <p:sp>
          <p:nvSpPr>
            <p:cNvPr id="1527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657"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2658" name="Group 72"/>
          <p:cNvGrpSpPr>
            <a:grpSpLocks/>
          </p:cNvGrpSpPr>
          <p:nvPr/>
        </p:nvGrpSpPr>
        <p:grpSpPr bwMode="auto">
          <a:xfrm>
            <a:off x="7512050" y="1846263"/>
            <a:ext cx="204788" cy="431800"/>
            <a:chOff x="1701" y="3475"/>
            <a:chExt cx="136" cy="182"/>
          </a:xfrm>
        </p:grpSpPr>
        <p:sp>
          <p:nvSpPr>
            <p:cNvPr id="15278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8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59" name="Group 72"/>
          <p:cNvGrpSpPr>
            <a:grpSpLocks/>
          </p:cNvGrpSpPr>
          <p:nvPr/>
        </p:nvGrpSpPr>
        <p:grpSpPr bwMode="auto">
          <a:xfrm>
            <a:off x="7751763" y="1628775"/>
            <a:ext cx="204787" cy="431800"/>
            <a:chOff x="1701" y="3475"/>
            <a:chExt cx="136" cy="182"/>
          </a:xfrm>
        </p:grpSpPr>
        <p:sp>
          <p:nvSpPr>
            <p:cNvPr id="15278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8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60" name="Group 72"/>
          <p:cNvGrpSpPr>
            <a:grpSpLocks/>
          </p:cNvGrpSpPr>
          <p:nvPr/>
        </p:nvGrpSpPr>
        <p:grpSpPr bwMode="auto">
          <a:xfrm>
            <a:off x="7164388" y="1771650"/>
            <a:ext cx="204787" cy="431800"/>
            <a:chOff x="1701" y="3475"/>
            <a:chExt cx="136" cy="182"/>
          </a:xfrm>
        </p:grpSpPr>
        <p:sp>
          <p:nvSpPr>
            <p:cNvPr id="15278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8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61" name="Group 72"/>
          <p:cNvGrpSpPr>
            <a:grpSpLocks/>
          </p:cNvGrpSpPr>
          <p:nvPr/>
        </p:nvGrpSpPr>
        <p:grpSpPr bwMode="auto">
          <a:xfrm>
            <a:off x="7596188" y="1555750"/>
            <a:ext cx="204787" cy="431800"/>
            <a:chOff x="1701" y="3475"/>
            <a:chExt cx="136" cy="182"/>
          </a:xfrm>
        </p:grpSpPr>
        <p:sp>
          <p:nvSpPr>
            <p:cNvPr id="15278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8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62" name="Group 72"/>
          <p:cNvGrpSpPr>
            <a:grpSpLocks/>
          </p:cNvGrpSpPr>
          <p:nvPr/>
        </p:nvGrpSpPr>
        <p:grpSpPr bwMode="auto">
          <a:xfrm>
            <a:off x="7451725" y="1541463"/>
            <a:ext cx="204788" cy="431800"/>
            <a:chOff x="1701" y="3475"/>
            <a:chExt cx="136" cy="182"/>
          </a:xfrm>
        </p:grpSpPr>
        <p:sp>
          <p:nvSpPr>
            <p:cNvPr id="15278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8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63" name="Group 72"/>
          <p:cNvGrpSpPr>
            <a:grpSpLocks/>
          </p:cNvGrpSpPr>
          <p:nvPr/>
        </p:nvGrpSpPr>
        <p:grpSpPr bwMode="auto">
          <a:xfrm>
            <a:off x="7451725" y="1844675"/>
            <a:ext cx="204788" cy="431800"/>
            <a:chOff x="1701" y="3475"/>
            <a:chExt cx="136" cy="182"/>
          </a:xfrm>
        </p:grpSpPr>
        <p:sp>
          <p:nvSpPr>
            <p:cNvPr id="15277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7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64" name="Group 889"/>
          <p:cNvGrpSpPr>
            <a:grpSpLocks/>
          </p:cNvGrpSpPr>
          <p:nvPr/>
        </p:nvGrpSpPr>
        <p:grpSpPr bwMode="auto">
          <a:xfrm>
            <a:off x="7380288" y="1555750"/>
            <a:ext cx="287337" cy="360363"/>
            <a:chOff x="4649" y="935"/>
            <a:chExt cx="181" cy="227"/>
          </a:xfrm>
        </p:grpSpPr>
        <p:sp>
          <p:nvSpPr>
            <p:cNvPr id="15277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7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65" name="Group 892"/>
          <p:cNvGrpSpPr>
            <a:grpSpLocks/>
          </p:cNvGrpSpPr>
          <p:nvPr/>
        </p:nvGrpSpPr>
        <p:grpSpPr bwMode="auto">
          <a:xfrm>
            <a:off x="7596188" y="1771650"/>
            <a:ext cx="287337" cy="360363"/>
            <a:chOff x="4649" y="935"/>
            <a:chExt cx="181" cy="227"/>
          </a:xfrm>
        </p:grpSpPr>
        <p:sp>
          <p:nvSpPr>
            <p:cNvPr id="15277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7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66" name="Group 895"/>
          <p:cNvGrpSpPr>
            <a:grpSpLocks/>
          </p:cNvGrpSpPr>
          <p:nvPr/>
        </p:nvGrpSpPr>
        <p:grpSpPr bwMode="auto">
          <a:xfrm>
            <a:off x="7308850" y="1916113"/>
            <a:ext cx="287338" cy="360362"/>
            <a:chOff x="4649" y="935"/>
            <a:chExt cx="181" cy="227"/>
          </a:xfrm>
        </p:grpSpPr>
        <p:sp>
          <p:nvSpPr>
            <p:cNvPr id="15277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7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67" name="Group 898"/>
          <p:cNvGrpSpPr>
            <a:grpSpLocks/>
          </p:cNvGrpSpPr>
          <p:nvPr/>
        </p:nvGrpSpPr>
        <p:grpSpPr bwMode="auto">
          <a:xfrm>
            <a:off x="7380288" y="1771650"/>
            <a:ext cx="287337" cy="360363"/>
            <a:chOff x="4649" y="935"/>
            <a:chExt cx="181" cy="227"/>
          </a:xfrm>
        </p:grpSpPr>
        <p:sp>
          <p:nvSpPr>
            <p:cNvPr id="15277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7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668"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grpSp>
        <p:nvGrpSpPr>
          <p:cNvPr id="152669" name="Group 610"/>
          <p:cNvGrpSpPr>
            <a:grpSpLocks/>
          </p:cNvGrpSpPr>
          <p:nvPr/>
        </p:nvGrpSpPr>
        <p:grpSpPr bwMode="auto">
          <a:xfrm>
            <a:off x="4860925" y="3933825"/>
            <a:ext cx="287338" cy="360363"/>
            <a:chOff x="2962" y="3676"/>
            <a:chExt cx="181" cy="227"/>
          </a:xfrm>
        </p:grpSpPr>
        <p:sp>
          <p:nvSpPr>
            <p:cNvPr id="152768" name="Oval 61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69" name="Oval 61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70" name="Group 613"/>
          <p:cNvGrpSpPr>
            <a:grpSpLocks/>
          </p:cNvGrpSpPr>
          <p:nvPr/>
        </p:nvGrpSpPr>
        <p:grpSpPr bwMode="auto">
          <a:xfrm>
            <a:off x="4716463" y="4149725"/>
            <a:ext cx="287337" cy="360363"/>
            <a:chOff x="2962" y="3676"/>
            <a:chExt cx="181" cy="227"/>
          </a:xfrm>
        </p:grpSpPr>
        <p:sp>
          <p:nvSpPr>
            <p:cNvPr id="152766" name="Oval 61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67" name="Oval 61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71" name="Group 66"/>
          <p:cNvGrpSpPr>
            <a:grpSpLocks/>
          </p:cNvGrpSpPr>
          <p:nvPr/>
        </p:nvGrpSpPr>
        <p:grpSpPr bwMode="auto">
          <a:xfrm>
            <a:off x="4838700" y="4435475"/>
            <a:ext cx="204788" cy="431800"/>
            <a:chOff x="1701" y="3475"/>
            <a:chExt cx="136" cy="182"/>
          </a:xfrm>
        </p:grpSpPr>
        <p:sp>
          <p:nvSpPr>
            <p:cNvPr id="15276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6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72" name="Group 69"/>
          <p:cNvGrpSpPr>
            <a:grpSpLocks/>
          </p:cNvGrpSpPr>
          <p:nvPr/>
        </p:nvGrpSpPr>
        <p:grpSpPr bwMode="auto">
          <a:xfrm>
            <a:off x="5057775" y="4435475"/>
            <a:ext cx="204788" cy="431800"/>
            <a:chOff x="1701" y="3475"/>
            <a:chExt cx="136" cy="182"/>
          </a:xfrm>
        </p:grpSpPr>
        <p:sp>
          <p:nvSpPr>
            <p:cNvPr id="15276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6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73" name="Group 75"/>
          <p:cNvGrpSpPr>
            <a:grpSpLocks/>
          </p:cNvGrpSpPr>
          <p:nvPr/>
        </p:nvGrpSpPr>
        <p:grpSpPr bwMode="auto">
          <a:xfrm>
            <a:off x="5502275" y="4435475"/>
            <a:ext cx="204788" cy="431800"/>
            <a:chOff x="1701" y="3475"/>
            <a:chExt cx="136" cy="182"/>
          </a:xfrm>
        </p:grpSpPr>
        <p:sp>
          <p:nvSpPr>
            <p:cNvPr id="15276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6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74" name="Group 78"/>
          <p:cNvGrpSpPr>
            <a:grpSpLocks/>
          </p:cNvGrpSpPr>
          <p:nvPr/>
        </p:nvGrpSpPr>
        <p:grpSpPr bwMode="auto">
          <a:xfrm>
            <a:off x="5730875" y="4437063"/>
            <a:ext cx="204788" cy="431800"/>
            <a:chOff x="1701" y="3475"/>
            <a:chExt cx="136" cy="182"/>
          </a:xfrm>
        </p:grpSpPr>
        <p:sp>
          <p:nvSpPr>
            <p:cNvPr id="15275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5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75" name="Group 93"/>
          <p:cNvGrpSpPr>
            <a:grpSpLocks/>
          </p:cNvGrpSpPr>
          <p:nvPr/>
        </p:nvGrpSpPr>
        <p:grpSpPr bwMode="auto">
          <a:xfrm>
            <a:off x="5951538" y="4435475"/>
            <a:ext cx="204787" cy="431800"/>
            <a:chOff x="1701" y="3475"/>
            <a:chExt cx="136" cy="182"/>
          </a:xfrm>
        </p:grpSpPr>
        <p:sp>
          <p:nvSpPr>
            <p:cNvPr id="15275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5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76" name="Group 206"/>
          <p:cNvGrpSpPr>
            <a:grpSpLocks/>
          </p:cNvGrpSpPr>
          <p:nvPr/>
        </p:nvGrpSpPr>
        <p:grpSpPr bwMode="auto">
          <a:xfrm>
            <a:off x="4710113" y="4941888"/>
            <a:ext cx="647700" cy="215900"/>
            <a:chOff x="567" y="1752"/>
            <a:chExt cx="408" cy="136"/>
          </a:xfrm>
        </p:grpSpPr>
        <p:sp>
          <p:nvSpPr>
            <p:cNvPr id="152752" name="Line 20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753" name="Line 20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754" name="Line 20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755" name="Line 21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77" name="Group 211"/>
          <p:cNvGrpSpPr>
            <a:grpSpLocks/>
          </p:cNvGrpSpPr>
          <p:nvPr/>
        </p:nvGrpSpPr>
        <p:grpSpPr bwMode="auto">
          <a:xfrm rot="302547">
            <a:off x="5502275" y="4941888"/>
            <a:ext cx="647700" cy="215900"/>
            <a:chOff x="567" y="1752"/>
            <a:chExt cx="408" cy="136"/>
          </a:xfrm>
        </p:grpSpPr>
        <p:sp>
          <p:nvSpPr>
            <p:cNvPr id="152748" name="Line 21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749" name="Line 21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750" name="Line 21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2751" name="Line 21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2678" name="Group 66"/>
          <p:cNvGrpSpPr>
            <a:grpSpLocks/>
          </p:cNvGrpSpPr>
          <p:nvPr/>
        </p:nvGrpSpPr>
        <p:grpSpPr bwMode="auto">
          <a:xfrm>
            <a:off x="4618038" y="4435475"/>
            <a:ext cx="204787" cy="431800"/>
            <a:chOff x="1701" y="3475"/>
            <a:chExt cx="136" cy="182"/>
          </a:xfrm>
        </p:grpSpPr>
        <p:sp>
          <p:nvSpPr>
            <p:cNvPr id="15274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4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679" name="AutoShape 291"/>
          <p:cNvSpPr>
            <a:spLocks noChangeArrowheads="1"/>
          </p:cNvSpPr>
          <p:nvPr/>
        </p:nvSpPr>
        <p:spPr bwMode="auto">
          <a:xfrm flipH="1">
            <a:off x="6229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2680" name="Group 72"/>
          <p:cNvGrpSpPr>
            <a:grpSpLocks/>
          </p:cNvGrpSpPr>
          <p:nvPr/>
        </p:nvGrpSpPr>
        <p:grpSpPr bwMode="auto">
          <a:xfrm>
            <a:off x="5070475" y="4437063"/>
            <a:ext cx="204788" cy="431800"/>
            <a:chOff x="1701" y="3475"/>
            <a:chExt cx="136" cy="182"/>
          </a:xfrm>
        </p:grpSpPr>
        <p:sp>
          <p:nvSpPr>
            <p:cNvPr id="1527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81" name="Group 72"/>
          <p:cNvGrpSpPr>
            <a:grpSpLocks/>
          </p:cNvGrpSpPr>
          <p:nvPr/>
        </p:nvGrpSpPr>
        <p:grpSpPr bwMode="auto">
          <a:xfrm>
            <a:off x="5286375" y="4291013"/>
            <a:ext cx="204788" cy="431800"/>
            <a:chOff x="1701" y="3475"/>
            <a:chExt cx="136" cy="182"/>
          </a:xfrm>
        </p:grpSpPr>
        <p:sp>
          <p:nvSpPr>
            <p:cNvPr id="15274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4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82" name="Group 72"/>
          <p:cNvGrpSpPr>
            <a:grpSpLocks/>
          </p:cNvGrpSpPr>
          <p:nvPr/>
        </p:nvGrpSpPr>
        <p:grpSpPr bwMode="auto">
          <a:xfrm>
            <a:off x="5148263" y="4291013"/>
            <a:ext cx="204787" cy="431800"/>
            <a:chOff x="1701" y="3475"/>
            <a:chExt cx="136" cy="182"/>
          </a:xfrm>
        </p:grpSpPr>
        <p:sp>
          <p:nvSpPr>
            <p:cNvPr id="15274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4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83" name="Group 72"/>
          <p:cNvGrpSpPr>
            <a:grpSpLocks/>
          </p:cNvGrpSpPr>
          <p:nvPr/>
        </p:nvGrpSpPr>
        <p:grpSpPr bwMode="auto">
          <a:xfrm>
            <a:off x="5292725" y="4219575"/>
            <a:ext cx="204788" cy="431800"/>
            <a:chOff x="1701" y="3475"/>
            <a:chExt cx="136" cy="182"/>
          </a:xfrm>
        </p:grpSpPr>
        <p:sp>
          <p:nvSpPr>
            <p:cNvPr id="15273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3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84" name="Group 72"/>
          <p:cNvGrpSpPr>
            <a:grpSpLocks/>
          </p:cNvGrpSpPr>
          <p:nvPr/>
        </p:nvGrpSpPr>
        <p:grpSpPr bwMode="auto">
          <a:xfrm>
            <a:off x="5435600" y="4362450"/>
            <a:ext cx="204788" cy="431800"/>
            <a:chOff x="1701" y="3475"/>
            <a:chExt cx="136" cy="182"/>
          </a:xfrm>
        </p:grpSpPr>
        <p:sp>
          <p:nvSpPr>
            <p:cNvPr id="15273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3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685" name="Freeform 295"/>
          <p:cNvSpPr>
            <a:spLocks/>
          </p:cNvSpPr>
          <p:nvPr/>
        </p:nvSpPr>
        <p:spPr bwMode="auto">
          <a:xfrm rot="-149373">
            <a:off x="4565650"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2686" name="Group 72"/>
          <p:cNvGrpSpPr>
            <a:grpSpLocks/>
          </p:cNvGrpSpPr>
          <p:nvPr/>
        </p:nvGrpSpPr>
        <p:grpSpPr bwMode="auto">
          <a:xfrm>
            <a:off x="5280025" y="4437063"/>
            <a:ext cx="204788" cy="431800"/>
            <a:chOff x="1701" y="3475"/>
            <a:chExt cx="136" cy="182"/>
          </a:xfrm>
        </p:grpSpPr>
        <p:sp>
          <p:nvSpPr>
            <p:cNvPr id="15273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3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87" name="Group 355"/>
          <p:cNvGrpSpPr>
            <a:grpSpLocks/>
          </p:cNvGrpSpPr>
          <p:nvPr/>
        </p:nvGrpSpPr>
        <p:grpSpPr bwMode="auto">
          <a:xfrm>
            <a:off x="5076825" y="4149725"/>
            <a:ext cx="287338" cy="360363"/>
            <a:chOff x="2962" y="3676"/>
            <a:chExt cx="181" cy="227"/>
          </a:xfrm>
        </p:grpSpPr>
        <p:sp>
          <p:nvSpPr>
            <p:cNvPr id="152732" name="Oval 35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33" name="Oval 35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88" name="Group 358"/>
          <p:cNvGrpSpPr>
            <a:grpSpLocks/>
          </p:cNvGrpSpPr>
          <p:nvPr/>
        </p:nvGrpSpPr>
        <p:grpSpPr bwMode="auto">
          <a:xfrm>
            <a:off x="5076825" y="4510088"/>
            <a:ext cx="287338" cy="360362"/>
            <a:chOff x="3153" y="3657"/>
            <a:chExt cx="181" cy="227"/>
          </a:xfrm>
        </p:grpSpPr>
        <p:sp>
          <p:nvSpPr>
            <p:cNvPr id="152730" name="Oval 35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31" name="Oval 36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89" name="Group 361"/>
          <p:cNvGrpSpPr>
            <a:grpSpLocks/>
          </p:cNvGrpSpPr>
          <p:nvPr/>
        </p:nvGrpSpPr>
        <p:grpSpPr bwMode="auto">
          <a:xfrm>
            <a:off x="5435600" y="4294188"/>
            <a:ext cx="287338" cy="360362"/>
            <a:chOff x="3153" y="3657"/>
            <a:chExt cx="181" cy="227"/>
          </a:xfrm>
        </p:grpSpPr>
        <p:sp>
          <p:nvSpPr>
            <p:cNvPr id="152728" name="Oval 36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29" name="Oval 36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0" name="Group 364"/>
          <p:cNvGrpSpPr>
            <a:grpSpLocks/>
          </p:cNvGrpSpPr>
          <p:nvPr/>
        </p:nvGrpSpPr>
        <p:grpSpPr bwMode="auto">
          <a:xfrm>
            <a:off x="5435600" y="4510088"/>
            <a:ext cx="287338" cy="360362"/>
            <a:chOff x="3153" y="3657"/>
            <a:chExt cx="181" cy="227"/>
          </a:xfrm>
        </p:grpSpPr>
        <p:sp>
          <p:nvSpPr>
            <p:cNvPr id="152726" name="Oval 36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27" name="Oval 36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1" name="Group 367"/>
          <p:cNvGrpSpPr>
            <a:grpSpLocks/>
          </p:cNvGrpSpPr>
          <p:nvPr/>
        </p:nvGrpSpPr>
        <p:grpSpPr bwMode="auto">
          <a:xfrm>
            <a:off x="4859338" y="4221163"/>
            <a:ext cx="287337" cy="360362"/>
            <a:chOff x="2962" y="3676"/>
            <a:chExt cx="181" cy="227"/>
          </a:xfrm>
        </p:grpSpPr>
        <p:sp>
          <p:nvSpPr>
            <p:cNvPr id="152724" name="Oval 36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25" name="Oval 36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2" name="Group 370"/>
          <p:cNvGrpSpPr>
            <a:grpSpLocks/>
          </p:cNvGrpSpPr>
          <p:nvPr/>
        </p:nvGrpSpPr>
        <p:grpSpPr bwMode="auto">
          <a:xfrm>
            <a:off x="5148263" y="3933825"/>
            <a:ext cx="287337" cy="360363"/>
            <a:chOff x="2962" y="3676"/>
            <a:chExt cx="181" cy="227"/>
          </a:xfrm>
        </p:grpSpPr>
        <p:sp>
          <p:nvSpPr>
            <p:cNvPr id="152722" name="Oval 37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23" name="Oval 37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3" name="Group 373"/>
          <p:cNvGrpSpPr>
            <a:grpSpLocks/>
          </p:cNvGrpSpPr>
          <p:nvPr/>
        </p:nvGrpSpPr>
        <p:grpSpPr bwMode="auto">
          <a:xfrm>
            <a:off x="5435600" y="4005263"/>
            <a:ext cx="287338" cy="360362"/>
            <a:chOff x="2962" y="3676"/>
            <a:chExt cx="181" cy="227"/>
          </a:xfrm>
        </p:grpSpPr>
        <p:sp>
          <p:nvSpPr>
            <p:cNvPr id="152720" name="Oval 37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21" name="Oval 37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4" name="Group 376"/>
          <p:cNvGrpSpPr>
            <a:grpSpLocks/>
          </p:cNvGrpSpPr>
          <p:nvPr/>
        </p:nvGrpSpPr>
        <p:grpSpPr bwMode="auto">
          <a:xfrm>
            <a:off x="5148263" y="4437063"/>
            <a:ext cx="287337" cy="360362"/>
            <a:chOff x="2962" y="3676"/>
            <a:chExt cx="181" cy="227"/>
          </a:xfrm>
        </p:grpSpPr>
        <p:sp>
          <p:nvSpPr>
            <p:cNvPr id="152718" name="Oval 37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19" name="Oval 37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5" name="Group 379"/>
          <p:cNvGrpSpPr>
            <a:grpSpLocks/>
          </p:cNvGrpSpPr>
          <p:nvPr/>
        </p:nvGrpSpPr>
        <p:grpSpPr bwMode="auto">
          <a:xfrm>
            <a:off x="5292725" y="4149725"/>
            <a:ext cx="287338" cy="360363"/>
            <a:chOff x="3153" y="3657"/>
            <a:chExt cx="181" cy="227"/>
          </a:xfrm>
        </p:grpSpPr>
        <p:sp>
          <p:nvSpPr>
            <p:cNvPr id="152716" name="Oval 38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17" name="Oval 38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6" name="Group 598"/>
          <p:cNvGrpSpPr>
            <a:grpSpLocks/>
          </p:cNvGrpSpPr>
          <p:nvPr/>
        </p:nvGrpSpPr>
        <p:grpSpPr bwMode="auto">
          <a:xfrm>
            <a:off x="4932363" y="4076700"/>
            <a:ext cx="287337" cy="360363"/>
            <a:chOff x="2835" y="3521"/>
            <a:chExt cx="181" cy="227"/>
          </a:xfrm>
        </p:grpSpPr>
        <p:sp>
          <p:nvSpPr>
            <p:cNvPr id="152714" name="Oval 59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15" name="Oval 60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7" name="Group 601"/>
          <p:cNvGrpSpPr>
            <a:grpSpLocks/>
          </p:cNvGrpSpPr>
          <p:nvPr/>
        </p:nvGrpSpPr>
        <p:grpSpPr bwMode="auto">
          <a:xfrm>
            <a:off x="5148263" y="4292600"/>
            <a:ext cx="287337" cy="360363"/>
            <a:chOff x="2835" y="3521"/>
            <a:chExt cx="181" cy="227"/>
          </a:xfrm>
        </p:grpSpPr>
        <p:sp>
          <p:nvSpPr>
            <p:cNvPr id="152712" name="Oval 60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13" name="Oval 60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8" name="Group 604"/>
          <p:cNvGrpSpPr>
            <a:grpSpLocks/>
          </p:cNvGrpSpPr>
          <p:nvPr/>
        </p:nvGrpSpPr>
        <p:grpSpPr bwMode="auto">
          <a:xfrm>
            <a:off x="4787900" y="4437063"/>
            <a:ext cx="287338" cy="360362"/>
            <a:chOff x="2962" y="3676"/>
            <a:chExt cx="181" cy="227"/>
          </a:xfrm>
        </p:grpSpPr>
        <p:sp>
          <p:nvSpPr>
            <p:cNvPr id="152710" name="Oval 60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11" name="Oval 60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2699" name="Group 616"/>
          <p:cNvGrpSpPr>
            <a:grpSpLocks/>
          </p:cNvGrpSpPr>
          <p:nvPr/>
        </p:nvGrpSpPr>
        <p:grpSpPr bwMode="auto">
          <a:xfrm>
            <a:off x="4932363" y="4508500"/>
            <a:ext cx="287337" cy="360363"/>
            <a:chOff x="2835" y="3521"/>
            <a:chExt cx="181" cy="227"/>
          </a:xfrm>
        </p:grpSpPr>
        <p:sp>
          <p:nvSpPr>
            <p:cNvPr id="152708" name="Oval 61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2709" name="Oval 61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2701" name="Text Box 907"/>
          <p:cNvSpPr txBox="1">
            <a:spLocks noChangeArrowheads="1"/>
          </p:cNvSpPr>
          <p:nvPr/>
        </p:nvSpPr>
        <p:spPr bwMode="auto">
          <a:xfrm>
            <a:off x="3055938" y="1052513"/>
            <a:ext cx="2878137" cy="307975"/>
          </a:xfrm>
          <a:prstGeom prst="rect">
            <a:avLst/>
          </a:prstGeom>
          <a:gradFill rotWithShape="1">
            <a:gsLst>
              <a:gs pos="0">
                <a:srgbClr val="E0FA44"/>
              </a:gs>
              <a:gs pos="50000">
                <a:srgbClr val="FCFFED"/>
              </a:gs>
              <a:gs pos="100000">
                <a:srgbClr val="E0FA44"/>
              </a:gs>
            </a:gsLst>
            <a:lin ang="5400000" scaled="1"/>
          </a:gradFill>
          <a:ln w="9525" algn="ctr">
            <a:solidFill>
              <a:srgbClr val="C0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800080"/>
                </a:solidFill>
                <a:latin typeface="Comic Sans MS" panose="030F0702030302020204" pitchFamily="66" charset="0"/>
              </a:rPr>
              <a:t>Activité mitogénique aberrante</a:t>
            </a:r>
          </a:p>
        </p:txBody>
      </p:sp>
      <p:sp>
        <p:nvSpPr>
          <p:cNvPr id="152702" name="ZoneTexte 383"/>
          <p:cNvSpPr txBox="1">
            <a:spLocks noChangeArrowheads="1"/>
          </p:cNvSpPr>
          <p:nvPr/>
        </p:nvSpPr>
        <p:spPr bwMode="auto">
          <a:xfrm>
            <a:off x="4814888" y="5240338"/>
            <a:ext cx="1052512"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0000CC"/>
                </a:solidFill>
                <a:latin typeface="Comic Sans MS" panose="030F0702030302020204" pitchFamily="66" charset="0"/>
              </a:rPr>
              <a:t>Carcinome</a:t>
            </a:r>
          </a:p>
        </p:txBody>
      </p:sp>
      <p:pic>
        <p:nvPicPr>
          <p:cNvPr id="41986" name="Picture 2" descr="http://www.biooncology.com/research-education/cancer-immunotherapy/images/Immuno_mod.jpg"/>
          <p:cNvPicPr>
            <a:picLocks noChangeAspect="1" noChangeArrowheads="1"/>
          </p:cNvPicPr>
          <p:nvPr/>
        </p:nvPicPr>
        <p:blipFill>
          <a:blip r:embed="rId3"/>
          <a:srcRect/>
          <a:stretch>
            <a:fillRect/>
          </a:stretch>
        </p:blipFill>
        <p:spPr bwMode="auto">
          <a:xfrm>
            <a:off x="366713" y="3352800"/>
            <a:ext cx="3983037" cy="2668588"/>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152704" name="Text Box 909"/>
          <p:cNvSpPr txBox="1">
            <a:spLocks noChangeArrowheads="1"/>
          </p:cNvSpPr>
          <p:nvPr/>
        </p:nvSpPr>
        <p:spPr bwMode="auto">
          <a:xfrm>
            <a:off x="1398588" y="2997200"/>
            <a:ext cx="1982787" cy="522288"/>
          </a:xfrm>
          <a:prstGeom prst="rect">
            <a:avLst/>
          </a:prstGeom>
          <a:gradFill rotWithShape="1">
            <a:gsLst>
              <a:gs pos="0">
                <a:srgbClr val="E0FA44"/>
              </a:gs>
              <a:gs pos="50000">
                <a:srgbClr val="FCFFED"/>
              </a:gs>
              <a:gs pos="100000">
                <a:srgbClr val="E0FA44"/>
              </a:gs>
            </a:gsLst>
            <a:lin ang="5400000" scaled="1"/>
          </a:gradFill>
          <a:ln w="9525" algn="ctr">
            <a:solidFill>
              <a:schemeClr val="tx1"/>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800080"/>
                </a:solidFill>
                <a:latin typeface="Comic Sans MS" panose="030F0702030302020204" pitchFamily="66" charset="0"/>
              </a:rPr>
              <a:t>Echappement à l’immunosurveillance</a:t>
            </a:r>
          </a:p>
        </p:txBody>
      </p:sp>
      <p:sp>
        <p:nvSpPr>
          <p:cNvPr id="377"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378"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379" name="Picture 704" descr="http://radiorls.fr/musique-classik.jpg"/>
          <p:cNvPicPr>
            <a:picLocks noChangeAspect="1" noChangeArrowheads="1"/>
          </p:cNvPicPr>
          <p:nvPr/>
        </p:nvPicPr>
        <p:blipFill>
          <a:blip r:embed="rId4" cstate="print"/>
          <a:srcRect/>
          <a:stretch>
            <a:fillRect/>
          </a:stretch>
        </p:blipFill>
        <p:spPr bwMode="auto">
          <a:xfrm>
            <a:off x="7956550" y="-56147"/>
            <a:ext cx="1187450" cy="927100"/>
          </a:xfrm>
          <a:prstGeom prst="ellipse">
            <a:avLst/>
          </a:prstGeom>
          <a:ln>
            <a:noFill/>
          </a:ln>
          <a:effectLst>
            <a:softEdge rad="112500"/>
          </a:effectLst>
        </p:spPr>
      </p:pic>
      <p:sp>
        <p:nvSpPr>
          <p:cNvPr id="380" name="Text Box 909"/>
          <p:cNvSpPr txBox="1">
            <a:spLocks noChangeArrowheads="1"/>
          </p:cNvSpPr>
          <p:nvPr/>
        </p:nvSpPr>
        <p:spPr bwMode="auto">
          <a:xfrm>
            <a:off x="7804150" y="2754313"/>
            <a:ext cx="1298575" cy="954107"/>
          </a:xfrm>
          <a:prstGeom prst="rect">
            <a:avLst/>
          </a:prstGeom>
          <a:gradFill rotWithShape="1">
            <a:gsLst>
              <a:gs pos="0">
                <a:srgbClr val="E0FA44"/>
              </a:gs>
              <a:gs pos="50000">
                <a:srgbClr val="FCFFED"/>
              </a:gs>
              <a:gs pos="100000">
                <a:srgbClr val="E0FA44"/>
              </a:gs>
            </a:gsLst>
            <a:lin ang="5400000" scaled="1"/>
          </a:gradFill>
          <a:ln w="9525" algn="ctr">
            <a:solidFill>
              <a:schemeClr val="tx1"/>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dirty="0">
                <a:solidFill>
                  <a:srgbClr val="800080"/>
                </a:solidFill>
                <a:latin typeface="Comic Sans MS" panose="030F0702030302020204" pitchFamily="66" charset="0"/>
              </a:rPr>
              <a:t>Inhibition des </a:t>
            </a:r>
            <a:r>
              <a:rPr lang="fr-FR" altLang="fr-FR" sz="1400" b="1" dirty="0" smtClean="0">
                <a:solidFill>
                  <a:srgbClr val="800080"/>
                </a:solidFill>
                <a:latin typeface="Comic Sans MS" panose="030F0702030302020204" pitchFamily="66" charset="0"/>
              </a:rPr>
              <a:t>systèmes </a:t>
            </a:r>
            <a:r>
              <a:rPr lang="fr-FR" altLang="fr-FR" sz="1400" b="1" dirty="0">
                <a:solidFill>
                  <a:srgbClr val="800080"/>
                </a:solidFill>
                <a:latin typeface="Comic Sans MS" panose="030F0702030302020204" pitchFamily="66" charset="0"/>
              </a:rPr>
              <a:t>de sauvegarde</a:t>
            </a:r>
          </a:p>
        </p:txBody>
      </p:sp>
    </p:spTree>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4626" name="Group 72"/>
          <p:cNvGrpSpPr>
            <a:grpSpLocks/>
          </p:cNvGrpSpPr>
          <p:nvPr/>
        </p:nvGrpSpPr>
        <p:grpSpPr bwMode="auto">
          <a:xfrm>
            <a:off x="7667625" y="4005263"/>
            <a:ext cx="204788" cy="431800"/>
            <a:chOff x="1701" y="3475"/>
            <a:chExt cx="136" cy="182"/>
          </a:xfrm>
        </p:grpSpPr>
        <p:sp>
          <p:nvSpPr>
            <p:cNvPr id="1550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50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27" name="Group 66"/>
          <p:cNvGrpSpPr>
            <a:grpSpLocks/>
          </p:cNvGrpSpPr>
          <p:nvPr/>
        </p:nvGrpSpPr>
        <p:grpSpPr bwMode="auto">
          <a:xfrm>
            <a:off x="7070725" y="4435475"/>
            <a:ext cx="204788" cy="431800"/>
            <a:chOff x="1701" y="3475"/>
            <a:chExt cx="136" cy="182"/>
          </a:xfrm>
        </p:grpSpPr>
        <p:sp>
          <p:nvSpPr>
            <p:cNvPr id="15499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9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28" name="Group 69"/>
          <p:cNvGrpSpPr>
            <a:grpSpLocks/>
          </p:cNvGrpSpPr>
          <p:nvPr/>
        </p:nvGrpSpPr>
        <p:grpSpPr bwMode="auto">
          <a:xfrm>
            <a:off x="7289800" y="4435475"/>
            <a:ext cx="204788" cy="431800"/>
            <a:chOff x="1701" y="3475"/>
            <a:chExt cx="136" cy="182"/>
          </a:xfrm>
        </p:grpSpPr>
        <p:sp>
          <p:nvSpPr>
            <p:cNvPr id="15499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9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29" name="Group 75"/>
          <p:cNvGrpSpPr>
            <a:grpSpLocks/>
          </p:cNvGrpSpPr>
          <p:nvPr/>
        </p:nvGrpSpPr>
        <p:grpSpPr bwMode="auto">
          <a:xfrm>
            <a:off x="7734300" y="4435475"/>
            <a:ext cx="204788" cy="431800"/>
            <a:chOff x="1701" y="3475"/>
            <a:chExt cx="136" cy="182"/>
          </a:xfrm>
        </p:grpSpPr>
        <p:sp>
          <p:nvSpPr>
            <p:cNvPr id="15499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9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30" name="Group 78"/>
          <p:cNvGrpSpPr>
            <a:grpSpLocks/>
          </p:cNvGrpSpPr>
          <p:nvPr/>
        </p:nvGrpSpPr>
        <p:grpSpPr bwMode="auto">
          <a:xfrm>
            <a:off x="7962900" y="4437063"/>
            <a:ext cx="204788" cy="431800"/>
            <a:chOff x="1701" y="3475"/>
            <a:chExt cx="136" cy="182"/>
          </a:xfrm>
        </p:grpSpPr>
        <p:sp>
          <p:nvSpPr>
            <p:cNvPr id="15499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9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31" name="Group 93"/>
          <p:cNvGrpSpPr>
            <a:grpSpLocks/>
          </p:cNvGrpSpPr>
          <p:nvPr/>
        </p:nvGrpSpPr>
        <p:grpSpPr bwMode="auto">
          <a:xfrm>
            <a:off x="8183563" y="4435475"/>
            <a:ext cx="204787" cy="431800"/>
            <a:chOff x="1701" y="3475"/>
            <a:chExt cx="136" cy="182"/>
          </a:xfrm>
        </p:grpSpPr>
        <p:sp>
          <p:nvSpPr>
            <p:cNvPr id="15499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91"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32" name="Group 314"/>
          <p:cNvGrpSpPr>
            <a:grpSpLocks/>
          </p:cNvGrpSpPr>
          <p:nvPr/>
        </p:nvGrpSpPr>
        <p:grpSpPr bwMode="auto">
          <a:xfrm>
            <a:off x="6942138" y="4941888"/>
            <a:ext cx="647700" cy="215900"/>
            <a:chOff x="567" y="1752"/>
            <a:chExt cx="408" cy="136"/>
          </a:xfrm>
        </p:grpSpPr>
        <p:sp>
          <p:nvSpPr>
            <p:cNvPr id="154986"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87"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88"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89"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33" name="Group 319"/>
          <p:cNvGrpSpPr>
            <a:grpSpLocks/>
          </p:cNvGrpSpPr>
          <p:nvPr/>
        </p:nvGrpSpPr>
        <p:grpSpPr bwMode="auto">
          <a:xfrm rot="302547">
            <a:off x="7734300" y="4941888"/>
            <a:ext cx="647700" cy="215900"/>
            <a:chOff x="567" y="1752"/>
            <a:chExt cx="408" cy="136"/>
          </a:xfrm>
        </p:grpSpPr>
        <p:sp>
          <p:nvSpPr>
            <p:cNvPr id="154982"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83"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84"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85"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34" name="Group 66"/>
          <p:cNvGrpSpPr>
            <a:grpSpLocks/>
          </p:cNvGrpSpPr>
          <p:nvPr/>
        </p:nvGrpSpPr>
        <p:grpSpPr bwMode="auto">
          <a:xfrm>
            <a:off x="6850063" y="4435475"/>
            <a:ext cx="204787" cy="431800"/>
            <a:chOff x="1701" y="3475"/>
            <a:chExt cx="136" cy="182"/>
          </a:xfrm>
        </p:grpSpPr>
        <p:sp>
          <p:nvSpPr>
            <p:cNvPr id="15498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8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35" name="Group 72"/>
          <p:cNvGrpSpPr>
            <a:grpSpLocks/>
          </p:cNvGrpSpPr>
          <p:nvPr/>
        </p:nvGrpSpPr>
        <p:grpSpPr bwMode="auto">
          <a:xfrm>
            <a:off x="7302500" y="4437063"/>
            <a:ext cx="204788" cy="431800"/>
            <a:chOff x="1701" y="3475"/>
            <a:chExt cx="136" cy="182"/>
          </a:xfrm>
        </p:grpSpPr>
        <p:sp>
          <p:nvSpPr>
            <p:cNvPr id="15497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7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36" name="Group 72"/>
          <p:cNvGrpSpPr>
            <a:grpSpLocks/>
          </p:cNvGrpSpPr>
          <p:nvPr/>
        </p:nvGrpSpPr>
        <p:grpSpPr bwMode="auto">
          <a:xfrm>
            <a:off x="7518400" y="4291013"/>
            <a:ext cx="204788" cy="431800"/>
            <a:chOff x="1701" y="3475"/>
            <a:chExt cx="136" cy="182"/>
          </a:xfrm>
        </p:grpSpPr>
        <p:sp>
          <p:nvSpPr>
            <p:cNvPr id="1549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37" name="Group 72"/>
          <p:cNvGrpSpPr>
            <a:grpSpLocks/>
          </p:cNvGrpSpPr>
          <p:nvPr/>
        </p:nvGrpSpPr>
        <p:grpSpPr bwMode="auto">
          <a:xfrm>
            <a:off x="7235825" y="4291013"/>
            <a:ext cx="204788" cy="431800"/>
            <a:chOff x="1701" y="3475"/>
            <a:chExt cx="136" cy="182"/>
          </a:xfrm>
        </p:grpSpPr>
        <p:sp>
          <p:nvSpPr>
            <p:cNvPr id="15497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7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38" name="Group 72"/>
          <p:cNvGrpSpPr>
            <a:grpSpLocks/>
          </p:cNvGrpSpPr>
          <p:nvPr/>
        </p:nvGrpSpPr>
        <p:grpSpPr bwMode="auto">
          <a:xfrm>
            <a:off x="7308850" y="4146550"/>
            <a:ext cx="204788" cy="431800"/>
            <a:chOff x="1701" y="3475"/>
            <a:chExt cx="136" cy="182"/>
          </a:xfrm>
        </p:grpSpPr>
        <p:sp>
          <p:nvSpPr>
            <p:cNvPr id="1549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39" name="Group 72"/>
          <p:cNvGrpSpPr>
            <a:grpSpLocks/>
          </p:cNvGrpSpPr>
          <p:nvPr/>
        </p:nvGrpSpPr>
        <p:grpSpPr bwMode="auto">
          <a:xfrm>
            <a:off x="7667625" y="4362450"/>
            <a:ext cx="204788" cy="431800"/>
            <a:chOff x="1701" y="3475"/>
            <a:chExt cx="136" cy="182"/>
          </a:xfrm>
        </p:grpSpPr>
        <p:sp>
          <p:nvSpPr>
            <p:cNvPr id="15497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7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640"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4641" name="Group 72"/>
          <p:cNvGrpSpPr>
            <a:grpSpLocks/>
          </p:cNvGrpSpPr>
          <p:nvPr/>
        </p:nvGrpSpPr>
        <p:grpSpPr bwMode="auto">
          <a:xfrm>
            <a:off x="7512050" y="4437063"/>
            <a:ext cx="204788" cy="431800"/>
            <a:chOff x="1701" y="3475"/>
            <a:chExt cx="136" cy="182"/>
          </a:xfrm>
        </p:grpSpPr>
        <p:sp>
          <p:nvSpPr>
            <p:cNvPr id="15496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6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42" name="Group 72"/>
          <p:cNvGrpSpPr>
            <a:grpSpLocks/>
          </p:cNvGrpSpPr>
          <p:nvPr/>
        </p:nvGrpSpPr>
        <p:grpSpPr bwMode="auto">
          <a:xfrm>
            <a:off x="7751763" y="4219575"/>
            <a:ext cx="204787" cy="431800"/>
            <a:chOff x="1701" y="3475"/>
            <a:chExt cx="136" cy="182"/>
          </a:xfrm>
        </p:grpSpPr>
        <p:sp>
          <p:nvSpPr>
            <p:cNvPr id="1549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43" name="Group 72"/>
          <p:cNvGrpSpPr>
            <a:grpSpLocks/>
          </p:cNvGrpSpPr>
          <p:nvPr/>
        </p:nvGrpSpPr>
        <p:grpSpPr bwMode="auto">
          <a:xfrm>
            <a:off x="7451725" y="4005263"/>
            <a:ext cx="204788" cy="431800"/>
            <a:chOff x="1701" y="3475"/>
            <a:chExt cx="136" cy="182"/>
          </a:xfrm>
        </p:grpSpPr>
        <p:sp>
          <p:nvSpPr>
            <p:cNvPr id="15496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6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44" name="Group 72"/>
          <p:cNvGrpSpPr>
            <a:grpSpLocks/>
          </p:cNvGrpSpPr>
          <p:nvPr/>
        </p:nvGrpSpPr>
        <p:grpSpPr bwMode="auto">
          <a:xfrm>
            <a:off x="8027988" y="4294188"/>
            <a:ext cx="204787" cy="431800"/>
            <a:chOff x="1701" y="3475"/>
            <a:chExt cx="136" cy="182"/>
          </a:xfrm>
        </p:grpSpPr>
        <p:sp>
          <p:nvSpPr>
            <p:cNvPr id="1549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45" name="Group 72"/>
          <p:cNvGrpSpPr>
            <a:grpSpLocks/>
          </p:cNvGrpSpPr>
          <p:nvPr/>
        </p:nvGrpSpPr>
        <p:grpSpPr bwMode="auto">
          <a:xfrm>
            <a:off x="7812088" y="4078288"/>
            <a:ext cx="204787" cy="431800"/>
            <a:chOff x="1701" y="3475"/>
            <a:chExt cx="136" cy="182"/>
          </a:xfrm>
        </p:grpSpPr>
        <p:sp>
          <p:nvSpPr>
            <p:cNvPr id="1549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46" name="Group 675"/>
          <p:cNvGrpSpPr>
            <a:grpSpLocks/>
          </p:cNvGrpSpPr>
          <p:nvPr/>
        </p:nvGrpSpPr>
        <p:grpSpPr bwMode="auto">
          <a:xfrm>
            <a:off x="7596188" y="4076700"/>
            <a:ext cx="287337" cy="360363"/>
            <a:chOff x="4649" y="935"/>
            <a:chExt cx="181" cy="227"/>
          </a:xfrm>
        </p:grpSpPr>
        <p:sp>
          <p:nvSpPr>
            <p:cNvPr id="15495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5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47" name="Group 678"/>
          <p:cNvGrpSpPr>
            <a:grpSpLocks/>
          </p:cNvGrpSpPr>
          <p:nvPr/>
        </p:nvGrpSpPr>
        <p:grpSpPr bwMode="auto">
          <a:xfrm>
            <a:off x="7812088" y="4292600"/>
            <a:ext cx="287337" cy="360363"/>
            <a:chOff x="4649" y="935"/>
            <a:chExt cx="181" cy="227"/>
          </a:xfrm>
        </p:grpSpPr>
        <p:sp>
          <p:nvSpPr>
            <p:cNvPr id="15495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5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48" name="Group 681"/>
          <p:cNvGrpSpPr>
            <a:grpSpLocks/>
          </p:cNvGrpSpPr>
          <p:nvPr/>
        </p:nvGrpSpPr>
        <p:grpSpPr bwMode="auto">
          <a:xfrm>
            <a:off x="7524750" y="4437063"/>
            <a:ext cx="287338" cy="360362"/>
            <a:chOff x="4649" y="935"/>
            <a:chExt cx="181" cy="227"/>
          </a:xfrm>
        </p:grpSpPr>
        <p:sp>
          <p:nvSpPr>
            <p:cNvPr id="15495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5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49" name="Group 684"/>
          <p:cNvGrpSpPr>
            <a:grpSpLocks/>
          </p:cNvGrpSpPr>
          <p:nvPr/>
        </p:nvGrpSpPr>
        <p:grpSpPr bwMode="auto">
          <a:xfrm>
            <a:off x="7596188" y="4292600"/>
            <a:ext cx="287337" cy="360363"/>
            <a:chOff x="4649" y="935"/>
            <a:chExt cx="181" cy="227"/>
          </a:xfrm>
        </p:grpSpPr>
        <p:sp>
          <p:nvSpPr>
            <p:cNvPr id="15495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5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50" name="Group 349"/>
          <p:cNvGrpSpPr>
            <a:grpSpLocks/>
          </p:cNvGrpSpPr>
          <p:nvPr/>
        </p:nvGrpSpPr>
        <p:grpSpPr bwMode="auto">
          <a:xfrm>
            <a:off x="7667625" y="4510088"/>
            <a:ext cx="287338" cy="360362"/>
            <a:chOff x="3153" y="3657"/>
            <a:chExt cx="181" cy="227"/>
          </a:xfrm>
        </p:grpSpPr>
        <p:sp>
          <p:nvSpPr>
            <p:cNvPr id="154950"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51"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51" name="Group 352"/>
          <p:cNvGrpSpPr>
            <a:grpSpLocks/>
          </p:cNvGrpSpPr>
          <p:nvPr/>
        </p:nvGrpSpPr>
        <p:grpSpPr bwMode="auto">
          <a:xfrm>
            <a:off x="7380288" y="4437063"/>
            <a:ext cx="287337" cy="360362"/>
            <a:chOff x="3153" y="3657"/>
            <a:chExt cx="181" cy="227"/>
          </a:xfrm>
        </p:grpSpPr>
        <p:sp>
          <p:nvSpPr>
            <p:cNvPr id="154948"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49"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52" name="Group 467"/>
          <p:cNvGrpSpPr>
            <a:grpSpLocks/>
          </p:cNvGrpSpPr>
          <p:nvPr/>
        </p:nvGrpSpPr>
        <p:grpSpPr bwMode="auto">
          <a:xfrm>
            <a:off x="7451725" y="4149725"/>
            <a:ext cx="287338" cy="360363"/>
            <a:chOff x="3153" y="3657"/>
            <a:chExt cx="181" cy="227"/>
          </a:xfrm>
        </p:grpSpPr>
        <p:sp>
          <p:nvSpPr>
            <p:cNvPr id="154946"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47"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53" name="Group 66"/>
          <p:cNvGrpSpPr>
            <a:grpSpLocks/>
          </p:cNvGrpSpPr>
          <p:nvPr/>
        </p:nvGrpSpPr>
        <p:grpSpPr bwMode="auto">
          <a:xfrm>
            <a:off x="4838700" y="1844675"/>
            <a:ext cx="204788" cy="431800"/>
            <a:chOff x="1701" y="3475"/>
            <a:chExt cx="136" cy="182"/>
          </a:xfrm>
        </p:grpSpPr>
        <p:sp>
          <p:nvSpPr>
            <p:cNvPr id="15494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4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54" name="Group 69"/>
          <p:cNvGrpSpPr>
            <a:grpSpLocks/>
          </p:cNvGrpSpPr>
          <p:nvPr/>
        </p:nvGrpSpPr>
        <p:grpSpPr bwMode="auto">
          <a:xfrm>
            <a:off x="5057775" y="1844675"/>
            <a:ext cx="204788" cy="431800"/>
            <a:chOff x="1701" y="3475"/>
            <a:chExt cx="136" cy="182"/>
          </a:xfrm>
        </p:grpSpPr>
        <p:sp>
          <p:nvSpPr>
            <p:cNvPr id="15494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4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55" name="Group 75"/>
          <p:cNvGrpSpPr>
            <a:grpSpLocks/>
          </p:cNvGrpSpPr>
          <p:nvPr/>
        </p:nvGrpSpPr>
        <p:grpSpPr bwMode="auto">
          <a:xfrm>
            <a:off x="5502275" y="1844675"/>
            <a:ext cx="204788" cy="431800"/>
            <a:chOff x="1701" y="3475"/>
            <a:chExt cx="136" cy="182"/>
          </a:xfrm>
        </p:grpSpPr>
        <p:sp>
          <p:nvSpPr>
            <p:cNvPr id="15494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4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56" name="Group 78"/>
          <p:cNvGrpSpPr>
            <a:grpSpLocks/>
          </p:cNvGrpSpPr>
          <p:nvPr/>
        </p:nvGrpSpPr>
        <p:grpSpPr bwMode="auto">
          <a:xfrm>
            <a:off x="5730875" y="1846263"/>
            <a:ext cx="204788" cy="431800"/>
            <a:chOff x="1701" y="3475"/>
            <a:chExt cx="136" cy="182"/>
          </a:xfrm>
        </p:grpSpPr>
        <p:sp>
          <p:nvSpPr>
            <p:cNvPr id="15493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3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57" name="Group 93"/>
          <p:cNvGrpSpPr>
            <a:grpSpLocks/>
          </p:cNvGrpSpPr>
          <p:nvPr/>
        </p:nvGrpSpPr>
        <p:grpSpPr bwMode="auto">
          <a:xfrm>
            <a:off x="5951538" y="1844675"/>
            <a:ext cx="204787" cy="431800"/>
            <a:chOff x="1701" y="3475"/>
            <a:chExt cx="136" cy="182"/>
          </a:xfrm>
        </p:grpSpPr>
        <p:sp>
          <p:nvSpPr>
            <p:cNvPr id="15493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3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58" name="Group 20"/>
          <p:cNvGrpSpPr>
            <a:grpSpLocks/>
          </p:cNvGrpSpPr>
          <p:nvPr/>
        </p:nvGrpSpPr>
        <p:grpSpPr bwMode="auto">
          <a:xfrm>
            <a:off x="4710113" y="2351088"/>
            <a:ext cx="647700" cy="215900"/>
            <a:chOff x="567" y="1752"/>
            <a:chExt cx="408" cy="136"/>
          </a:xfrm>
        </p:grpSpPr>
        <p:sp>
          <p:nvSpPr>
            <p:cNvPr id="154932"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33"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34"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35"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59" name="Group 25"/>
          <p:cNvGrpSpPr>
            <a:grpSpLocks/>
          </p:cNvGrpSpPr>
          <p:nvPr/>
        </p:nvGrpSpPr>
        <p:grpSpPr bwMode="auto">
          <a:xfrm rot="302547">
            <a:off x="5502275" y="2351088"/>
            <a:ext cx="647700" cy="215900"/>
            <a:chOff x="567" y="1752"/>
            <a:chExt cx="408" cy="136"/>
          </a:xfrm>
        </p:grpSpPr>
        <p:sp>
          <p:nvSpPr>
            <p:cNvPr id="154928"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29"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30"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31"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60" name="Group 66"/>
          <p:cNvGrpSpPr>
            <a:grpSpLocks/>
          </p:cNvGrpSpPr>
          <p:nvPr/>
        </p:nvGrpSpPr>
        <p:grpSpPr bwMode="auto">
          <a:xfrm>
            <a:off x="4618038" y="1844675"/>
            <a:ext cx="204787" cy="431800"/>
            <a:chOff x="1701" y="3475"/>
            <a:chExt cx="136" cy="182"/>
          </a:xfrm>
        </p:grpSpPr>
        <p:sp>
          <p:nvSpPr>
            <p:cNvPr id="15492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2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661"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4662" name="Group 66"/>
          <p:cNvGrpSpPr>
            <a:grpSpLocks/>
          </p:cNvGrpSpPr>
          <p:nvPr/>
        </p:nvGrpSpPr>
        <p:grpSpPr bwMode="auto">
          <a:xfrm>
            <a:off x="452438" y="1844675"/>
            <a:ext cx="204787" cy="431800"/>
            <a:chOff x="1701" y="3475"/>
            <a:chExt cx="136" cy="182"/>
          </a:xfrm>
        </p:grpSpPr>
        <p:sp>
          <p:nvSpPr>
            <p:cNvPr id="15492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2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63" name="Group 69"/>
          <p:cNvGrpSpPr>
            <a:grpSpLocks/>
          </p:cNvGrpSpPr>
          <p:nvPr/>
        </p:nvGrpSpPr>
        <p:grpSpPr bwMode="auto">
          <a:xfrm>
            <a:off x="671513" y="1844675"/>
            <a:ext cx="204787" cy="431800"/>
            <a:chOff x="1701" y="3475"/>
            <a:chExt cx="136" cy="182"/>
          </a:xfrm>
        </p:grpSpPr>
        <p:sp>
          <p:nvSpPr>
            <p:cNvPr id="15492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2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64" name="Group 72"/>
          <p:cNvGrpSpPr>
            <a:grpSpLocks/>
          </p:cNvGrpSpPr>
          <p:nvPr/>
        </p:nvGrpSpPr>
        <p:grpSpPr bwMode="auto">
          <a:xfrm>
            <a:off x="895350" y="1846263"/>
            <a:ext cx="204788" cy="431800"/>
            <a:chOff x="1701" y="3475"/>
            <a:chExt cx="136" cy="182"/>
          </a:xfrm>
        </p:grpSpPr>
        <p:sp>
          <p:nvSpPr>
            <p:cNvPr id="154920"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21"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65" name="Group 75"/>
          <p:cNvGrpSpPr>
            <a:grpSpLocks/>
          </p:cNvGrpSpPr>
          <p:nvPr/>
        </p:nvGrpSpPr>
        <p:grpSpPr bwMode="auto">
          <a:xfrm>
            <a:off x="1116013" y="1844675"/>
            <a:ext cx="204787" cy="431800"/>
            <a:chOff x="1701" y="3475"/>
            <a:chExt cx="136" cy="182"/>
          </a:xfrm>
        </p:grpSpPr>
        <p:sp>
          <p:nvSpPr>
            <p:cNvPr id="15491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1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66" name="Group 78"/>
          <p:cNvGrpSpPr>
            <a:grpSpLocks/>
          </p:cNvGrpSpPr>
          <p:nvPr/>
        </p:nvGrpSpPr>
        <p:grpSpPr bwMode="auto">
          <a:xfrm>
            <a:off x="1344613" y="1846263"/>
            <a:ext cx="204787" cy="431800"/>
            <a:chOff x="1701" y="3475"/>
            <a:chExt cx="136" cy="182"/>
          </a:xfrm>
        </p:grpSpPr>
        <p:sp>
          <p:nvSpPr>
            <p:cNvPr id="15491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1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67" name="Group 93"/>
          <p:cNvGrpSpPr>
            <a:grpSpLocks/>
          </p:cNvGrpSpPr>
          <p:nvPr/>
        </p:nvGrpSpPr>
        <p:grpSpPr bwMode="auto">
          <a:xfrm>
            <a:off x="1565275" y="1844675"/>
            <a:ext cx="204788" cy="431800"/>
            <a:chOff x="1701" y="3475"/>
            <a:chExt cx="136" cy="182"/>
          </a:xfrm>
        </p:grpSpPr>
        <p:sp>
          <p:nvSpPr>
            <p:cNvPr id="15491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1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668"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4669"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4670"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4671" name="Group 61"/>
          <p:cNvGrpSpPr>
            <a:grpSpLocks/>
          </p:cNvGrpSpPr>
          <p:nvPr/>
        </p:nvGrpSpPr>
        <p:grpSpPr bwMode="auto">
          <a:xfrm>
            <a:off x="323850" y="2351088"/>
            <a:ext cx="647700" cy="215900"/>
            <a:chOff x="567" y="1752"/>
            <a:chExt cx="408" cy="136"/>
          </a:xfrm>
        </p:grpSpPr>
        <p:sp>
          <p:nvSpPr>
            <p:cNvPr id="154910"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11"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12"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13"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72" name="Group 66"/>
          <p:cNvGrpSpPr>
            <a:grpSpLocks/>
          </p:cNvGrpSpPr>
          <p:nvPr/>
        </p:nvGrpSpPr>
        <p:grpSpPr bwMode="auto">
          <a:xfrm rot="302547">
            <a:off x="1116013" y="2351088"/>
            <a:ext cx="647700" cy="215900"/>
            <a:chOff x="567" y="1752"/>
            <a:chExt cx="408" cy="136"/>
          </a:xfrm>
        </p:grpSpPr>
        <p:sp>
          <p:nvSpPr>
            <p:cNvPr id="154906"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07"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08"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909"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73" name="Group 72"/>
          <p:cNvGrpSpPr>
            <a:grpSpLocks/>
          </p:cNvGrpSpPr>
          <p:nvPr/>
        </p:nvGrpSpPr>
        <p:grpSpPr bwMode="auto">
          <a:xfrm>
            <a:off x="5070475" y="1846263"/>
            <a:ext cx="204788" cy="431800"/>
            <a:chOff x="1701" y="3475"/>
            <a:chExt cx="136" cy="182"/>
          </a:xfrm>
        </p:grpSpPr>
        <p:sp>
          <p:nvSpPr>
            <p:cNvPr id="15490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0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74" name="Group 72"/>
          <p:cNvGrpSpPr>
            <a:grpSpLocks/>
          </p:cNvGrpSpPr>
          <p:nvPr/>
        </p:nvGrpSpPr>
        <p:grpSpPr bwMode="auto">
          <a:xfrm>
            <a:off x="5286375" y="1700213"/>
            <a:ext cx="204788" cy="431800"/>
            <a:chOff x="1701" y="3475"/>
            <a:chExt cx="136" cy="182"/>
          </a:xfrm>
        </p:grpSpPr>
        <p:sp>
          <p:nvSpPr>
            <p:cNvPr id="15490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0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75" name="Group 72"/>
          <p:cNvGrpSpPr>
            <a:grpSpLocks/>
          </p:cNvGrpSpPr>
          <p:nvPr/>
        </p:nvGrpSpPr>
        <p:grpSpPr bwMode="auto">
          <a:xfrm>
            <a:off x="5148263" y="1700213"/>
            <a:ext cx="204787" cy="431800"/>
            <a:chOff x="1701" y="3475"/>
            <a:chExt cx="136" cy="182"/>
          </a:xfrm>
        </p:grpSpPr>
        <p:sp>
          <p:nvSpPr>
            <p:cNvPr id="1549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9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76" name="Group 72"/>
          <p:cNvGrpSpPr>
            <a:grpSpLocks/>
          </p:cNvGrpSpPr>
          <p:nvPr/>
        </p:nvGrpSpPr>
        <p:grpSpPr bwMode="auto">
          <a:xfrm>
            <a:off x="5292725" y="1628775"/>
            <a:ext cx="204788" cy="431800"/>
            <a:chOff x="1701" y="3475"/>
            <a:chExt cx="136" cy="182"/>
          </a:xfrm>
        </p:grpSpPr>
        <p:sp>
          <p:nvSpPr>
            <p:cNvPr id="1548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77" name="Group 72"/>
          <p:cNvGrpSpPr>
            <a:grpSpLocks/>
          </p:cNvGrpSpPr>
          <p:nvPr/>
        </p:nvGrpSpPr>
        <p:grpSpPr bwMode="auto">
          <a:xfrm>
            <a:off x="5435600" y="1771650"/>
            <a:ext cx="204788" cy="431800"/>
            <a:chOff x="1701" y="3475"/>
            <a:chExt cx="136" cy="182"/>
          </a:xfrm>
        </p:grpSpPr>
        <p:sp>
          <p:nvSpPr>
            <p:cNvPr id="15489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9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78" name="Group 66"/>
          <p:cNvGrpSpPr>
            <a:grpSpLocks/>
          </p:cNvGrpSpPr>
          <p:nvPr/>
        </p:nvGrpSpPr>
        <p:grpSpPr bwMode="auto">
          <a:xfrm>
            <a:off x="231775" y="1844675"/>
            <a:ext cx="204788" cy="431800"/>
            <a:chOff x="1701" y="3475"/>
            <a:chExt cx="136" cy="182"/>
          </a:xfrm>
        </p:grpSpPr>
        <p:sp>
          <p:nvSpPr>
            <p:cNvPr id="15489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9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79" name="Group 66"/>
          <p:cNvGrpSpPr>
            <a:grpSpLocks/>
          </p:cNvGrpSpPr>
          <p:nvPr/>
        </p:nvGrpSpPr>
        <p:grpSpPr bwMode="auto">
          <a:xfrm>
            <a:off x="2684463" y="1844675"/>
            <a:ext cx="204787" cy="431800"/>
            <a:chOff x="1701" y="3475"/>
            <a:chExt cx="136" cy="182"/>
          </a:xfrm>
        </p:grpSpPr>
        <p:sp>
          <p:nvSpPr>
            <p:cNvPr id="15489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9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80" name="Group 69"/>
          <p:cNvGrpSpPr>
            <a:grpSpLocks/>
          </p:cNvGrpSpPr>
          <p:nvPr/>
        </p:nvGrpSpPr>
        <p:grpSpPr bwMode="auto">
          <a:xfrm>
            <a:off x="2903538" y="1844675"/>
            <a:ext cx="204787" cy="431800"/>
            <a:chOff x="1701" y="3475"/>
            <a:chExt cx="136" cy="182"/>
          </a:xfrm>
        </p:grpSpPr>
        <p:sp>
          <p:nvSpPr>
            <p:cNvPr id="15489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9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81" name="Group 75"/>
          <p:cNvGrpSpPr>
            <a:grpSpLocks/>
          </p:cNvGrpSpPr>
          <p:nvPr/>
        </p:nvGrpSpPr>
        <p:grpSpPr bwMode="auto">
          <a:xfrm>
            <a:off x="3348038" y="1844675"/>
            <a:ext cx="204787" cy="431800"/>
            <a:chOff x="1701" y="3475"/>
            <a:chExt cx="136" cy="182"/>
          </a:xfrm>
        </p:grpSpPr>
        <p:sp>
          <p:nvSpPr>
            <p:cNvPr id="15488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8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82" name="Group 78"/>
          <p:cNvGrpSpPr>
            <a:grpSpLocks/>
          </p:cNvGrpSpPr>
          <p:nvPr/>
        </p:nvGrpSpPr>
        <p:grpSpPr bwMode="auto">
          <a:xfrm>
            <a:off x="3576638" y="1846263"/>
            <a:ext cx="204787" cy="431800"/>
            <a:chOff x="1701" y="3475"/>
            <a:chExt cx="136" cy="182"/>
          </a:xfrm>
        </p:grpSpPr>
        <p:sp>
          <p:nvSpPr>
            <p:cNvPr id="15488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8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83" name="Group 93"/>
          <p:cNvGrpSpPr>
            <a:grpSpLocks/>
          </p:cNvGrpSpPr>
          <p:nvPr/>
        </p:nvGrpSpPr>
        <p:grpSpPr bwMode="auto">
          <a:xfrm>
            <a:off x="3797300" y="1844675"/>
            <a:ext cx="204788" cy="431800"/>
            <a:chOff x="1701" y="3475"/>
            <a:chExt cx="136" cy="182"/>
          </a:xfrm>
        </p:grpSpPr>
        <p:sp>
          <p:nvSpPr>
            <p:cNvPr id="15488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8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684"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4685" name="Group 105"/>
          <p:cNvGrpSpPr>
            <a:grpSpLocks/>
          </p:cNvGrpSpPr>
          <p:nvPr/>
        </p:nvGrpSpPr>
        <p:grpSpPr bwMode="auto">
          <a:xfrm>
            <a:off x="2555875" y="2351088"/>
            <a:ext cx="647700" cy="215900"/>
            <a:chOff x="567" y="1752"/>
            <a:chExt cx="408" cy="136"/>
          </a:xfrm>
        </p:grpSpPr>
        <p:sp>
          <p:nvSpPr>
            <p:cNvPr id="154880"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81"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82"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83"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86" name="Group 110"/>
          <p:cNvGrpSpPr>
            <a:grpSpLocks/>
          </p:cNvGrpSpPr>
          <p:nvPr/>
        </p:nvGrpSpPr>
        <p:grpSpPr bwMode="auto">
          <a:xfrm rot="302547">
            <a:off x="3348038" y="2351088"/>
            <a:ext cx="647700" cy="215900"/>
            <a:chOff x="567" y="1752"/>
            <a:chExt cx="408" cy="136"/>
          </a:xfrm>
        </p:grpSpPr>
        <p:sp>
          <p:nvSpPr>
            <p:cNvPr id="154876"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77"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78"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79"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87" name="Group 66"/>
          <p:cNvGrpSpPr>
            <a:grpSpLocks/>
          </p:cNvGrpSpPr>
          <p:nvPr/>
        </p:nvGrpSpPr>
        <p:grpSpPr bwMode="auto">
          <a:xfrm>
            <a:off x="2463800" y="1844675"/>
            <a:ext cx="204788" cy="431800"/>
            <a:chOff x="1701" y="3475"/>
            <a:chExt cx="136" cy="182"/>
          </a:xfrm>
        </p:grpSpPr>
        <p:sp>
          <p:nvSpPr>
            <p:cNvPr id="15487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7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88" name="Group 72"/>
          <p:cNvGrpSpPr>
            <a:grpSpLocks/>
          </p:cNvGrpSpPr>
          <p:nvPr/>
        </p:nvGrpSpPr>
        <p:grpSpPr bwMode="auto">
          <a:xfrm>
            <a:off x="3125788" y="1846263"/>
            <a:ext cx="204787" cy="431800"/>
            <a:chOff x="1701" y="3475"/>
            <a:chExt cx="136" cy="182"/>
          </a:xfrm>
        </p:grpSpPr>
        <p:sp>
          <p:nvSpPr>
            <p:cNvPr id="1548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689"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4690" name="Group 72"/>
          <p:cNvGrpSpPr>
            <a:grpSpLocks/>
          </p:cNvGrpSpPr>
          <p:nvPr/>
        </p:nvGrpSpPr>
        <p:grpSpPr bwMode="auto">
          <a:xfrm>
            <a:off x="5280025" y="1846263"/>
            <a:ext cx="204788" cy="431800"/>
            <a:chOff x="1701" y="3475"/>
            <a:chExt cx="136" cy="182"/>
          </a:xfrm>
        </p:grpSpPr>
        <p:sp>
          <p:nvSpPr>
            <p:cNvPr id="15487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7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91" name="Group 66"/>
          <p:cNvGrpSpPr>
            <a:grpSpLocks/>
          </p:cNvGrpSpPr>
          <p:nvPr/>
        </p:nvGrpSpPr>
        <p:grpSpPr bwMode="auto">
          <a:xfrm>
            <a:off x="7070725" y="1844675"/>
            <a:ext cx="204788" cy="431800"/>
            <a:chOff x="1701" y="3475"/>
            <a:chExt cx="136" cy="182"/>
          </a:xfrm>
        </p:grpSpPr>
        <p:sp>
          <p:nvSpPr>
            <p:cNvPr id="15486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6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92" name="Group 69"/>
          <p:cNvGrpSpPr>
            <a:grpSpLocks/>
          </p:cNvGrpSpPr>
          <p:nvPr/>
        </p:nvGrpSpPr>
        <p:grpSpPr bwMode="auto">
          <a:xfrm>
            <a:off x="7289800" y="1844675"/>
            <a:ext cx="204788" cy="431800"/>
            <a:chOff x="1701" y="3475"/>
            <a:chExt cx="136" cy="182"/>
          </a:xfrm>
        </p:grpSpPr>
        <p:sp>
          <p:nvSpPr>
            <p:cNvPr id="15486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6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93" name="Group 75"/>
          <p:cNvGrpSpPr>
            <a:grpSpLocks/>
          </p:cNvGrpSpPr>
          <p:nvPr/>
        </p:nvGrpSpPr>
        <p:grpSpPr bwMode="auto">
          <a:xfrm>
            <a:off x="7734300" y="1844675"/>
            <a:ext cx="204788" cy="431800"/>
            <a:chOff x="1701" y="3475"/>
            <a:chExt cx="136" cy="182"/>
          </a:xfrm>
        </p:grpSpPr>
        <p:sp>
          <p:nvSpPr>
            <p:cNvPr id="15486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6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94" name="Group 78"/>
          <p:cNvGrpSpPr>
            <a:grpSpLocks/>
          </p:cNvGrpSpPr>
          <p:nvPr/>
        </p:nvGrpSpPr>
        <p:grpSpPr bwMode="auto">
          <a:xfrm>
            <a:off x="7962900" y="1846263"/>
            <a:ext cx="204788" cy="431800"/>
            <a:chOff x="1701" y="3475"/>
            <a:chExt cx="136" cy="182"/>
          </a:xfrm>
        </p:grpSpPr>
        <p:sp>
          <p:nvSpPr>
            <p:cNvPr id="15486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6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95" name="Group 93"/>
          <p:cNvGrpSpPr>
            <a:grpSpLocks/>
          </p:cNvGrpSpPr>
          <p:nvPr/>
        </p:nvGrpSpPr>
        <p:grpSpPr bwMode="auto">
          <a:xfrm>
            <a:off x="8183563" y="1844675"/>
            <a:ext cx="204787" cy="431800"/>
            <a:chOff x="1701" y="3475"/>
            <a:chExt cx="136" cy="182"/>
          </a:xfrm>
        </p:grpSpPr>
        <p:sp>
          <p:nvSpPr>
            <p:cNvPr id="15486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61"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96" name="Group 140"/>
          <p:cNvGrpSpPr>
            <a:grpSpLocks/>
          </p:cNvGrpSpPr>
          <p:nvPr/>
        </p:nvGrpSpPr>
        <p:grpSpPr bwMode="auto">
          <a:xfrm>
            <a:off x="6942138" y="2351088"/>
            <a:ext cx="647700" cy="215900"/>
            <a:chOff x="567" y="1752"/>
            <a:chExt cx="408" cy="136"/>
          </a:xfrm>
        </p:grpSpPr>
        <p:sp>
          <p:nvSpPr>
            <p:cNvPr id="154856"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57"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58"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59"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97" name="Group 145"/>
          <p:cNvGrpSpPr>
            <a:grpSpLocks/>
          </p:cNvGrpSpPr>
          <p:nvPr/>
        </p:nvGrpSpPr>
        <p:grpSpPr bwMode="auto">
          <a:xfrm rot="302547">
            <a:off x="7734300" y="2351088"/>
            <a:ext cx="647700" cy="215900"/>
            <a:chOff x="567" y="1752"/>
            <a:chExt cx="408" cy="136"/>
          </a:xfrm>
        </p:grpSpPr>
        <p:sp>
          <p:nvSpPr>
            <p:cNvPr id="154852"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53"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54"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55"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698" name="Group 66"/>
          <p:cNvGrpSpPr>
            <a:grpSpLocks/>
          </p:cNvGrpSpPr>
          <p:nvPr/>
        </p:nvGrpSpPr>
        <p:grpSpPr bwMode="auto">
          <a:xfrm>
            <a:off x="6850063" y="1844675"/>
            <a:ext cx="204787" cy="431800"/>
            <a:chOff x="1701" y="3475"/>
            <a:chExt cx="136" cy="182"/>
          </a:xfrm>
        </p:grpSpPr>
        <p:sp>
          <p:nvSpPr>
            <p:cNvPr id="15485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5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699" name="Group 72"/>
          <p:cNvGrpSpPr>
            <a:grpSpLocks/>
          </p:cNvGrpSpPr>
          <p:nvPr/>
        </p:nvGrpSpPr>
        <p:grpSpPr bwMode="auto">
          <a:xfrm>
            <a:off x="7302500" y="1846263"/>
            <a:ext cx="204788" cy="431800"/>
            <a:chOff x="1701" y="3475"/>
            <a:chExt cx="136" cy="182"/>
          </a:xfrm>
        </p:grpSpPr>
        <p:sp>
          <p:nvSpPr>
            <p:cNvPr id="1548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00" name="Group 72"/>
          <p:cNvGrpSpPr>
            <a:grpSpLocks/>
          </p:cNvGrpSpPr>
          <p:nvPr/>
        </p:nvGrpSpPr>
        <p:grpSpPr bwMode="auto">
          <a:xfrm>
            <a:off x="7518400" y="1700213"/>
            <a:ext cx="204788" cy="431800"/>
            <a:chOff x="1701" y="3475"/>
            <a:chExt cx="136" cy="182"/>
          </a:xfrm>
        </p:grpSpPr>
        <p:sp>
          <p:nvSpPr>
            <p:cNvPr id="15484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4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01" name="Group 72"/>
          <p:cNvGrpSpPr>
            <a:grpSpLocks/>
          </p:cNvGrpSpPr>
          <p:nvPr/>
        </p:nvGrpSpPr>
        <p:grpSpPr bwMode="auto">
          <a:xfrm>
            <a:off x="7235825" y="1700213"/>
            <a:ext cx="204788" cy="431800"/>
            <a:chOff x="1701" y="3475"/>
            <a:chExt cx="136" cy="182"/>
          </a:xfrm>
        </p:grpSpPr>
        <p:sp>
          <p:nvSpPr>
            <p:cNvPr id="1548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02" name="Group 72"/>
          <p:cNvGrpSpPr>
            <a:grpSpLocks/>
          </p:cNvGrpSpPr>
          <p:nvPr/>
        </p:nvGrpSpPr>
        <p:grpSpPr bwMode="auto">
          <a:xfrm>
            <a:off x="7308850" y="1555750"/>
            <a:ext cx="204788" cy="431800"/>
            <a:chOff x="1701" y="3475"/>
            <a:chExt cx="136" cy="182"/>
          </a:xfrm>
        </p:grpSpPr>
        <p:sp>
          <p:nvSpPr>
            <p:cNvPr id="15484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4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03" name="Group 72"/>
          <p:cNvGrpSpPr>
            <a:grpSpLocks/>
          </p:cNvGrpSpPr>
          <p:nvPr/>
        </p:nvGrpSpPr>
        <p:grpSpPr bwMode="auto">
          <a:xfrm>
            <a:off x="7524750" y="1628775"/>
            <a:ext cx="204788" cy="431800"/>
            <a:chOff x="1701" y="3475"/>
            <a:chExt cx="136" cy="182"/>
          </a:xfrm>
        </p:grpSpPr>
        <p:sp>
          <p:nvSpPr>
            <p:cNvPr id="15484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4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04" name="Group 72"/>
          <p:cNvGrpSpPr>
            <a:grpSpLocks/>
          </p:cNvGrpSpPr>
          <p:nvPr/>
        </p:nvGrpSpPr>
        <p:grpSpPr bwMode="auto">
          <a:xfrm>
            <a:off x="7667625" y="1771650"/>
            <a:ext cx="204788" cy="431800"/>
            <a:chOff x="1701" y="3475"/>
            <a:chExt cx="136" cy="182"/>
          </a:xfrm>
        </p:grpSpPr>
        <p:sp>
          <p:nvSpPr>
            <p:cNvPr id="15483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3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705"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4706" name="Group 72"/>
          <p:cNvGrpSpPr>
            <a:grpSpLocks/>
          </p:cNvGrpSpPr>
          <p:nvPr/>
        </p:nvGrpSpPr>
        <p:grpSpPr bwMode="auto">
          <a:xfrm>
            <a:off x="7512050" y="1846263"/>
            <a:ext cx="204788" cy="431800"/>
            <a:chOff x="1701" y="3475"/>
            <a:chExt cx="136" cy="182"/>
          </a:xfrm>
        </p:grpSpPr>
        <p:sp>
          <p:nvSpPr>
            <p:cNvPr id="15483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3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07" name="Group 72"/>
          <p:cNvGrpSpPr>
            <a:grpSpLocks/>
          </p:cNvGrpSpPr>
          <p:nvPr/>
        </p:nvGrpSpPr>
        <p:grpSpPr bwMode="auto">
          <a:xfrm>
            <a:off x="7751763" y="1628775"/>
            <a:ext cx="204787" cy="431800"/>
            <a:chOff x="1701" y="3475"/>
            <a:chExt cx="136" cy="182"/>
          </a:xfrm>
        </p:grpSpPr>
        <p:sp>
          <p:nvSpPr>
            <p:cNvPr id="15483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3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08" name="Group 72"/>
          <p:cNvGrpSpPr>
            <a:grpSpLocks/>
          </p:cNvGrpSpPr>
          <p:nvPr/>
        </p:nvGrpSpPr>
        <p:grpSpPr bwMode="auto">
          <a:xfrm>
            <a:off x="7164388" y="1771650"/>
            <a:ext cx="204787" cy="431800"/>
            <a:chOff x="1701" y="3475"/>
            <a:chExt cx="136" cy="182"/>
          </a:xfrm>
        </p:grpSpPr>
        <p:sp>
          <p:nvSpPr>
            <p:cNvPr id="15483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3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09" name="Group 72"/>
          <p:cNvGrpSpPr>
            <a:grpSpLocks/>
          </p:cNvGrpSpPr>
          <p:nvPr/>
        </p:nvGrpSpPr>
        <p:grpSpPr bwMode="auto">
          <a:xfrm>
            <a:off x="7596188" y="1555750"/>
            <a:ext cx="204787" cy="431800"/>
            <a:chOff x="1701" y="3475"/>
            <a:chExt cx="136" cy="182"/>
          </a:xfrm>
        </p:grpSpPr>
        <p:sp>
          <p:nvSpPr>
            <p:cNvPr id="15483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3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10" name="Group 72"/>
          <p:cNvGrpSpPr>
            <a:grpSpLocks/>
          </p:cNvGrpSpPr>
          <p:nvPr/>
        </p:nvGrpSpPr>
        <p:grpSpPr bwMode="auto">
          <a:xfrm>
            <a:off x="7451725" y="1541463"/>
            <a:ext cx="204788" cy="431800"/>
            <a:chOff x="1701" y="3475"/>
            <a:chExt cx="136" cy="182"/>
          </a:xfrm>
        </p:grpSpPr>
        <p:sp>
          <p:nvSpPr>
            <p:cNvPr id="15482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2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11" name="Group 72"/>
          <p:cNvGrpSpPr>
            <a:grpSpLocks/>
          </p:cNvGrpSpPr>
          <p:nvPr/>
        </p:nvGrpSpPr>
        <p:grpSpPr bwMode="auto">
          <a:xfrm>
            <a:off x="7451725" y="1844675"/>
            <a:ext cx="204788" cy="431800"/>
            <a:chOff x="1701" y="3475"/>
            <a:chExt cx="136" cy="182"/>
          </a:xfrm>
        </p:grpSpPr>
        <p:sp>
          <p:nvSpPr>
            <p:cNvPr id="1548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12" name="Group 889"/>
          <p:cNvGrpSpPr>
            <a:grpSpLocks/>
          </p:cNvGrpSpPr>
          <p:nvPr/>
        </p:nvGrpSpPr>
        <p:grpSpPr bwMode="auto">
          <a:xfrm>
            <a:off x="7380288" y="1555750"/>
            <a:ext cx="287337" cy="360363"/>
            <a:chOff x="4649" y="935"/>
            <a:chExt cx="181" cy="227"/>
          </a:xfrm>
        </p:grpSpPr>
        <p:sp>
          <p:nvSpPr>
            <p:cNvPr id="15482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2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13" name="Group 892"/>
          <p:cNvGrpSpPr>
            <a:grpSpLocks/>
          </p:cNvGrpSpPr>
          <p:nvPr/>
        </p:nvGrpSpPr>
        <p:grpSpPr bwMode="auto">
          <a:xfrm>
            <a:off x="7596188" y="1771650"/>
            <a:ext cx="287337" cy="360363"/>
            <a:chOff x="4649" y="935"/>
            <a:chExt cx="181" cy="227"/>
          </a:xfrm>
        </p:grpSpPr>
        <p:sp>
          <p:nvSpPr>
            <p:cNvPr id="15482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2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14" name="Group 895"/>
          <p:cNvGrpSpPr>
            <a:grpSpLocks/>
          </p:cNvGrpSpPr>
          <p:nvPr/>
        </p:nvGrpSpPr>
        <p:grpSpPr bwMode="auto">
          <a:xfrm>
            <a:off x="7308850" y="1916113"/>
            <a:ext cx="287338" cy="360362"/>
            <a:chOff x="4649" y="935"/>
            <a:chExt cx="181" cy="227"/>
          </a:xfrm>
        </p:grpSpPr>
        <p:sp>
          <p:nvSpPr>
            <p:cNvPr id="15482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2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15" name="Group 898"/>
          <p:cNvGrpSpPr>
            <a:grpSpLocks/>
          </p:cNvGrpSpPr>
          <p:nvPr/>
        </p:nvGrpSpPr>
        <p:grpSpPr bwMode="auto">
          <a:xfrm>
            <a:off x="7380288" y="1771650"/>
            <a:ext cx="287337" cy="360363"/>
            <a:chOff x="4649" y="935"/>
            <a:chExt cx="181" cy="227"/>
          </a:xfrm>
        </p:grpSpPr>
        <p:sp>
          <p:nvSpPr>
            <p:cNvPr id="15481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1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716"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grpSp>
        <p:nvGrpSpPr>
          <p:cNvPr id="154717" name="Group 610"/>
          <p:cNvGrpSpPr>
            <a:grpSpLocks/>
          </p:cNvGrpSpPr>
          <p:nvPr/>
        </p:nvGrpSpPr>
        <p:grpSpPr bwMode="auto">
          <a:xfrm>
            <a:off x="4860925" y="3933825"/>
            <a:ext cx="287338" cy="360363"/>
            <a:chOff x="2962" y="3676"/>
            <a:chExt cx="181" cy="227"/>
          </a:xfrm>
        </p:grpSpPr>
        <p:sp>
          <p:nvSpPr>
            <p:cNvPr id="154816" name="Oval 61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17" name="Oval 61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18" name="Group 613"/>
          <p:cNvGrpSpPr>
            <a:grpSpLocks/>
          </p:cNvGrpSpPr>
          <p:nvPr/>
        </p:nvGrpSpPr>
        <p:grpSpPr bwMode="auto">
          <a:xfrm>
            <a:off x="4716463" y="4149725"/>
            <a:ext cx="287337" cy="360363"/>
            <a:chOff x="2962" y="3676"/>
            <a:chExt cx="181" cy="227"/>
          </a:xfrm>
        </p:grpSpPr>
        <p:sp>
          <p:nvSpPr>
            <p:cNvPr id="154814" name="Oval 61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15" name="Oval 61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19" name="Group 66"/>
          <p:cNvGrpSpPr>
            <a:grpSpLocks/>
          </p:cNvGrpSpPr>
          <p:nvPr/>
        </p:nvGrpSpPr>
        <p:grpSpPr bwMode="auto">
          <a:xfrm>
            <a:off x="4838700" y="4435475"/>
            <a:ext cx="204788" cy="431800"/>
            <a:chOff x="1701" y="3475"/>
            <a:chExt cx="136" cy="182"/>
          </a:xfrm>
        </p:grpSpPr>
        <p:sp>
          <p:nvSpPr>
            <p:cNvPr id="15481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1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20" name="Group 69"/>
          <p:cNvGrpSpPr>
            <a:grpSpLocks/>
          </p:cNvGrpSpPr>
          <p:nvPr/>
        </p:nvGrpSpPr>
        <p:grpSpPr bwMode="auto">
          <a:xfrm>
            <a:off x="5057775" y="4435475"/>
            <a:ext cx="204788" cy="431800"/>
            <a:chOff x="1701" y="3475"/>
            <a:chExt cx="136" cy="182"/>
          </a:xfrm>
        </p:grpSpPr>
        <p:sp>
          <p:nvSpPr>
            <p:cNvPr id="15481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1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21" name="Group 75"/>
          <p:cNvGrpSpPr>
            <a:grpSpLocks/>
          </p:cNvGrpSpPr>
          <p:nvPr/>
        </p:nvGrpSpPr>
        <p:grpSpPr bwMode="auto">
          <a:xfrm>
            <a:off x="5502275" y="4435475"/>
            <a:ext cx="204788" cy="431800"/>
            <a:chOff x="1701" y="3475"/>
            <a:chExt cx="136" cy="182"/>
          </a:xfrm>
        </p:grpSpPr>
        <p:sp>
          <p:nvSpPr>
            <p:cNvPr id="15480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0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22" name="Group 78"/>
          <p:cNvGrpSpPr>
            <a:grpSpLocks/>
          </p:cNvGrpSpPr>
          <p:nvPr/>
        </p:nvGrpSpPr>
        <p:grpSpPr bwMode="auto">
          <a:xfrm>
            <a:off x="5730875" y="4437063"/>
            <a:ext cx="204788" cy="431800"/>
            <a:chOff x="1701" y="3475"/>
            <a:chExt cx="136" cy="182"/>
          </a:xfrm>
        </p:grpSpPr>
        <p:sp>
          <p:nvSpPr>
            <p:cNvPr id="15480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0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23" name="Group 93"/>
          <p:cNvGrpSpPr>
            <a:grpSpLocks/>
          </p:cNvGrpSpPr>
          <p:nvPr/>
        </p:nvGrpSpPr>
        <p:grpSpPr bwMode="auto">
          <a:xfrm>
            <a:off x="5951538" y="4435475"/>
            <a:ext cx="204787" cy="431800"/>
            <a:chOff x="1701" y="3475"/>
            <a:chExt cx="136" cy="182"/>
          </a:xfrm>
        </p:grpSpPr>
        <p:sp>
          <p:nvSpPr>
            <p:cNvPr id="15480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80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24" name="Group 206"/>
          <p:cNvGrpSpPr>
            <a:grpSpLocks/>
          </p:cNvGrpSpPr>
          <p:nvPr/>
        </p:nvGrpSpPr>
        <p:grpSpPr bwMode="auto">
          <a:xfrm>
            <a:off x="4710113" y="4941888"/>
            <a:ext cx="647700" cy="215900"/>
            <a:chOff x="567" y="1752"/>
            <a:chExt cx="408" cy="136"/>
          </a:xfrm>
        </p:grpSpPr>
        <p:sp>
          <p:nvSpPr>
            <p:cNvPr id="154800" name="Line 20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01" name="Line 20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02" name="Line 20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803" name="Line 21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725" name="Group 211"/>
          <p:cNvGrpSpPr>
            <a:grpSpLocks/>
          </p:cNvGrpSpPr>
          <p:nvPr/>
        </p:nvGrpSpPr>
        <p:grpSpPr bwMode="auto">
          <a:xfrm rot="302547">
            <a:off x="5502275" y="4941888"/>
            <a:ext cx="647700" cy="215900"/>
            <a:chOff x="567" y="1752"/>
            <a:chExt cx="408" cy="136"/>
          </a:xfrm>
        </p:grpSpPr>
        <p:sp>
          <p:nvSpPr>
            <p:cNvPr id="154796" name="Line 21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797" name="Line 21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798" name="Line 21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4799" name="Line 21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4726" name="Group 66"/>
          <p:cNvGrpSpPr>
            <a:grpSpLocks/>
          </p:cNvGrpSpPr>
          <p:nvPr/>
        </p:nvGrpSpPr>
        <p:grpSpPr bwMode="auto">
          <a:xfrm>
            <a:off x="4618038" y="4435475"/>
            <a:ext cx="204787" cy="431800"/>
            <a:chOff x="1701" y="3475"/>
            <a:chExt cx="136" cy="182"/>
          </a:xfrm>
        </p:grpSpPr>
        <p:sp>
          <p:nvSpPr>
            <p:cNvPr id="15479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9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727" name="AutoShape 291"/>
          <p:cNvSpPr>
            <a:spLocks noChangeArrowheads="1"/>
          </p:cNvSpPr>
          <p:nvPr/>
        </p:nvSpPr>
        <p:spPr bwMode="auto">
          <a:xfrm flipH="1">
            <a:off x="6229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4728" name="Group 72"/>
          <p:cNvGrpSpPr>
            <a:grpSpLocks/>
          </p:cNvGrpSpPr>
          <p:nvPr/>
        </p:nvGrpSpPr>
        <p:grpSpPr bwMode="auto">
          <a:xfrm>
            <a:off x="5070475" y="4437063"/>
            <a:ext cx="204788" cy="431800"/>
            <a:chOff x="1701" y="3475"/>
            <a:chExt cx="136" cy="182"/>
          </a:xfrm>
        </p:grpSpPr>
        <p:sp>
          <p:nvSpPr>
            <p:cNvPr id="1547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29" name="Group 72"/>
          <p:cNvGrpSpPr>
            <a:grpSpLocks/>
          </p:cNvGrpSpPr>
          <p:nvPr/>
        </p:nvGrpSpPr>
        <p:grpSpPr bwMode="auto">
          <a:xfrm>
            <a:off x="5286375" y="4291013"/>
            <a:ext cx="204788" cy="431800"/>
            <a:chOff x="1701" y="3475"/>
            <a:chExt cx="136" cy="182"/>
          </a:xfrm>
        </p:grpSpPr>
        <p:sp>
          <p:nvSpPr>
            <p:cNvPr id="1547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30" name="Group 72"/>
          <p:cNvGrpSpPr>
            <a:grpSpLocks/>
          </p:cNvGrpSpPr>
          <p:nvPr/>
        </p:nvGrpSpPr>
        <p:grpSpPr bwMode="auto">
          <a:xfrm>
            <a:off x="5148263" y="4291013"/>
            <a:ext cx="204787" cy="431800"/>
            <a:chOff x="1701" y="3475"/>
            <a:chExt cx="136" cy="182"/>
          </a:xfrm>
        </p:grpSpPr>
        <p:sp>
          <p:nvSpPr>
            <p:cNvPr id="15478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8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31" name="Group 72"/>
          <p:cNvGrpSpPr>
            <a:grpSpLocks/>
          </p:cNvGrpSpPr>
          <p:nvPr/>
        </p:nvGrpSpPr>
        <p:grpSpPr bwMode="auto">
          <a:xfrm>
            <a:off x="5292725" y="4219575"/>
            <a:ext cx="204788" cy="431800"/>
            <a:chOff x="1701" y="3475"/>
            <a:chExt cx="136" cy="182"/>
          </a:xfrm>
        </p:grpSpPr>
        <p:sp>
          <p:nvSpPr>
            <p:cNvPr id="15478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8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32" name="Group 72"/>
          <p:cNvGrpSpPr>
            <a:grpSpLocks/>
          </p:cNvGrpSpPr>
          <p:nvPr/>
        </p:nvGrpSpPr>
        <p:grpSpPr bwMode="auto">
          <a:xfrm>
            <a:off x="5435600" y="4362450"/>
            <a:ext cx="204788" cy="431800"/>
            <a:chOff x="1701" y="3475"/>
            <a:chExt cx="136" cy="182"/>
          </a:xfrm>
        </p:grpSpPr>
        <p:sp>
          <p:nvSpPr>
            <p:cNvPr id="15478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8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733" name="Freeform 295"/>
          <p:cNvSpPr>
            <a:spLocks/>
          </p:cNvSpPr>
          <p:nvPr/>
        </p:nvSpPr>
        <p:spPr bwMode="auto">
          <a:xfrm rot="-149373">
            <a:off x="4565650"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4734" name="Group 72"/>
          <p:cNvGrpSpPr>
            <a:grpSpLocks/>
          </p:cNvGrpSpPr>
          <p:nvPr/>
        </p:nvGrpSpPr>
        <p:grpSpPr bwMode="auto">
          <a:xfrm>
            <a:off x="5280025" y="4437063"/>
            <a:ext cx="204788" cy="431800"/>
            <a:chOff x="1701" y="3475"/>
            <a:chExt cx="136" cy="182"/>
          </a:xfrm>
        </p:grpSpPr>
        <p:sp>
          <p:nvSpPr>
            <p:cNvPr id="15478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8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35" name="Group 355"/>
          <p:cNvGrpSpPr>
            <a:grpSpLocks/>
          </p:cNvGrpSpPr>
          <p:nvPr/>
        </p:nvGrpSpPr>
        <p:grpSpPr bwMode="auto">
          <a:xfrm>
            <a:off x="5076825" y="4149725"/>
            <a:ext cx="287338" cy="360363"/>
            <a:chOff x="2962" y="3676"/>
            <a:chExt cx="181" cy="227"/>
          </a:xfrm>
        </p:grpSpPr>
        <p:sp>
          <p:nvSpPr>
            <p:cNvPr id="154780" name="Oval 35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81" name="Oval 35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36" name="Group 358"/>
          <p:cNvGrpSpPr>
            <a:grpSpLocks/>
          </p:cNvGrpSpPr>
          <p:nvPr/>
        </p:nvGrpSpPr>
        <p:grpSpPr bwMode="auto">
          <a:xfrm>
            <a:off x="5076825" y="4510088"/>
            <a:ext cx="287338" cy="360362"/>
            <a:chOff x="3153" y="3657"/>
            <a:chExt cx="181" cy="227"/>
          </a:xfrm>
        </p:grpSpPr>
        <p:sp>
          <p:nvSpPr>
            <p:cNvPr id="154778" name="Oval 35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79" name="Oval 36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37" name="Group 361"/>
          <p:cNvGrpSpPr>
            <a:grpSpLocks/>
          </p:cNvGrpSpPr>
          <p:nvPr/>
        </p:nvGrpSpPr>
        <p:grpSpPr bwMode="auto">
          <a:xfrm>
            <a:off x="5435600" y="4294188"/>
            <a:ext cx="287338" cy="360362"/>
            <a:chOff x="3153" y="3657"/>
            <a:chExt cx="181" cy="227"/>
          </a:xfrm>
        </p:grpSpPr>
        <p:sp>
          <p:nvSpPr>
            <p:cNvPr id="154776" name="Oval 36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77" name="Oval 36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38" name="Group 364"/>
          <p:cNvGrpSpPr>
            <a:grpSpLocks/>
          </p:cNvGrpSpPr>
          <p:nvPr/>
        </p:nvGrpSpPr>
        <p:grpSpPr bwMode="auto">
          <a:xfrm>
            <a:off x="5435600" y="4510088"/>
            <a:ext cx="287338" cy="360362"/>
            <a:chOff x="3153" y="3657"/>
            <a:chExt cx="181" cy="227"/>
          </a:xfrm>
        </p:grpSpPr>
        <p:sp>
          <p:nvSpPr>
            <p:cNvPr id="154774" name="Oval 36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75" name="Oval 36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39" name="Group 367"/>
          <p:cNvGrpSpPr>
            <a:grpSpLocks/>
          </p:cNvGrpSpPr>
          <p:nvPr/>
        </p:nvGrpSpPr>
        <p:grpSpPr bwMode="auto">
          <a:xfrm>
            <a:off x="4859338" y="4221163"/>
            <a:ext cx="287337" cy="360362"/>
            <a:chOff x="2962" y="3676"/>
            <a:chExt cx="181" cy="227"/>
          </a:xfrm>
        </p:grpSpPr>
        <p:sp>
          <p:nvSpPr>
            <p:cNvPr id="154772" name="Oval 36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73" name="Oval 36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40" name="Group 370"/>
          <p:cNvGrpSpPr>
            <a:grpSpLocks/>
          </p:cNvGrpSpPr>
          <p:nvPr/>
        </p:nvGrpSpPr>
        <p:grpSpPr bwMode="auto">
          <a:xfrm>
            <a:off x="5148263" y="3933825"/>
            <a:ext cx="287337" cy="360363"/>
            <a:chOff x="2962" y="3676"/>
            <a:chExt cx="181" cy="227"/>
          </a:xfrm>
        </p:grpSpPr>
        <p:sp>
          <p:nvSpPr>
            <p:cNvPr id="154770" name="Oval 37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71" name="Oval 37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41" name="Group 373"/>
          <p:cNvGrpSpPr>
            <a:grpSpLocks/>
          </p:cNvGrpSpPr>
          <p:nvPr/>
        </p:nvGrpSpPr>
        <p:grpSpPr bwMode="auto">
          <a:xfrm>
            <a:off x="5435600" y="4005263"/>
            <a:ext cx="287338" cy="360362"/>
            <a:chOff x="2962" y="3676"/>
            <a:chExt cx="181" cy="227"/>
          </a:xfrm>
        </p:grpSpPr>
        <p:sp>
          <p:nvSpPr>
            <p:cNvPr id="154768" name="Oval 37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69" name="Oval 37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42" name="Group 376"/>
          <p:cNvGrpSpPr>
            <a:grpSpLocks/>
          </p:cNvGrpSpPr>
          <p:nvPr/>
        </p:nvGrpSpPr>
        <p:grpSpPr bwMode="auto">
          <a:xfrm>
            <a:off x="5148263" y="4437063"/>
            <a:ext cx="287337" cy="360362"/>
            <a:chOff x="2962" y="3676"/>
            <a:chExt cx="181" cy="227"/>
          </a:xfrm>
        </p:grpSpPr>
        <p:sp>
          <p:nvSpPr>
            <p:cNvPr id="154766" name="Oval 37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67" name="Oval 37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43" name="Group 379"/>
          <p:cNvGrpSpPr>
            <a:grpSpLocks/>
          </p:cNvGrpSpPr>
          <p:nvPr/>
        </p:nvGrpSpPr>
        <p:grpSpPr bwMode="auto">
          <a:xfrm>
            <a:off x="5292725" y="4149725"/>
            <a:ext cx="287338" cy="360363"/>
            <a:chOff x="3153" y="3657"/>
            <a:chExt cx="181" cy="227"/>
          </a:xfrm>
        </p:grpSpPr>
        <p:sp>
          <p:nvSpPr>
            <p:cNvPr id="154764" name="Oval 38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65" name="Oval 38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44" name="Group 598"/>
          <p:cNvGrpSpPr>
            <a:grpSpLocks/>
          </p:cNvGrpSpPr>
          <p:nvPr/>
        </p:nvGrpSpPr>
        <p:grpSpPr bwMode="auto">
          <a:xfrm>
            <a:off x="4932363" y="4076700"/>
            <a:ext cx="287337" cy="360363"/>
            <a:chOff x="2835" y="3521"/>
            <a:chExt cx="181" cy="227"/>
          </a:xfrm>
        </p:grpSpPr>
        <p:sp>
          <p:nvSpPr>
            <p:cNvPr id="154762" name="Oval 59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63" name="Oval 60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45" name="Group 601"/>
          <p:cNvGrpSpPr>
            <a:grpSpLocks/>
          </p:cNvGrpSpPr>
          <p:nvPr/>
        </p:nvGrpSpPr>
        <p:grpSpPr bwMode="auto">
          <a:xfrm>
            <a:off x="5148263" y="4292600"/>
            <a:ext cx="287337" cy="360363"/>
            <a:chOff x="2835" y="3521"/>
            <a:chExt cx="181" cy="227"/>
          </a:xfrm>
        </p:grpSpPr>
        <p:sp>
          <p:nvSpPr>
            <p:cNvPr id="154760" name="Oval 60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61" name="Oval 60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46" name="Group 604"/>
          <p:cNvGrpSpPr>
            <a:grpSpLocks/>
          </p:cNvGrpSpPr>
          <p:nvPr/>
        </p:nvGrpSpPr>
        <p:grpSpPr bwMode="auto">
          <a:xfrm>
            <a:off x="4787900" y="4437063"/>
            <a:ext cx="287338" cy="360362"/>
            <a:chOff x="2962" y="3676"/>
            <a:chExt cx="181" cy="227"/>
          </a:xfrm>
        </p:grpSpPr>
        <p:sp>
          <p:nvSpPr>
            <p:cNvPr id="154758" name="Oval 60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59" name="Oval 60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4747" name="Group 616"/>
          <p:cNvGrpSpPr>
            <a:grpSpLocks/>
          </p:cNvGrpSpPr>
          <p:nvPr/>
        </p:nvGrpSpPr>
        <p:grpSpPr bwMode="auto">
          <a:xfrm>
            <a:off x="4932363" y="4508500"/>
            <a:ext cx="287337" cy="360363"/>
            <a:chOff x="2835" y="3521"/>
            <a:chExt cx="181" cy="227"/>
          </a:xfrm>
        </p:grpSpPr>
        <p:sp>
          <p:nvSpPr>
            <p:cNvPr id="154756" name="Oval 61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4757" name="Oval 61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4749" name="Text Box 907"/>
          <p:cNvSpPr txBox="1">
            <a:spLocks noChangeArrowheads="1"/>
          </p:cNvSpPr>
          <p:nvPr/>
        </p:nvSpPr>
        <p:spPr bwMode="auto">
          <a:xfrm>
            <a:off x="3055938" y="1052513"/>
            <a:ext cx="2878137" cy="307975"/>
          </a:xfrm>
          <a:prstGeom prst="rect">
            <a:avLst/>
          </a:prstGeom>
          <a:gradFill rotWithShape="1">
            <a:gsLst>
              <a:gs pos="0">
                <a:srgbClr val="E0FA44"/>
              </a:gs>
              <a:gs pos="50000">
                <a:srgbClr val="FCFFED"/>
              </a:gs>
              <a:gs pos="100000">
                <a:srgbClr val="E0FA44"/>
              </a:gs>
            </a:gsLst>
            <a:lin ang="5400000" scaled="1"/>
          </a:gradFill>
          <a:ln w="9525" algn="ctr">
            <a:solidFill>
              <a:srgbClr val="C0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800080"/>
                </a:solidFill>
                <a:latin typeface="Comic Sans MS" panose="030F0702030302020204" pitchFamily="66" charset="0"/>
              </a:rPr>
              <a:t>Activité mitogénique aberrante</a:t>
            </a:r>
          </a:p>
        </p:txBody>
      </p:sp>
      <p:sp>
        <p:nvSpPr>
          <p:cNvPr id="154750" name="ZoneTexte 383"/>
          <p:cNvSpPr txBox="1">
            <a:spLocks noChangeArrowheads="1"/>
          </p:cNvSpPr>
          <p:nvPr/>
        </p:nvSpPr>
        <p:spPr bwMode="auto">
          <a:xfrm>
            <a:off x="4814888" y="5240338"/>
            <a:ext cx="1052512"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0000CC"/>
                </a:solidFill>
                <a:latin typeface="Comic Sans MS" panose="030F0702030302020204" pitchFamily="66" charset="0"/>
              </a:rPr>
              <a:t>Carcinome</a:t>
            </a:r>
          </a:p>
        </p:txBody>
      </p:sp>
      <p:pic>
        <p:nvPicPr>
          <p:cNvPr id="154751"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275" y="3278188"/>
            <a:ext cx="4452938" cy="22971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4752" name="Text Box 909"/>
          <p:cNvSpPr txBox="1">
            <a:spLocks noChangeArrowheads="1"/>
          </p:cNvSpPr>
          <p:nvPr/>
        </p:nvSpPr>
        <p:spPr bwMode="auto">
          <a:xfrm>
            <a:off x="1250950" y="2892425"/>
            <a:ext cx="1982788" cy="414338"/>
          </a:xfrm>
          <a:prstGeom prst="rect">
            <a:avLst/>
          </a:prstGeom>
          <a:gradFill rotWithShape="1">
            <a:gsLst>
              <a:gs pos="0">
                <a:srgbClr val="E0FA44"/>
              </a:gs>
              <a:gs pos="50000">
                <a:srgbClr val="FCFFED"/>
              </a:gs>
              <a:gs pos="100000">
                <a:srgbClr val="E0FA44"/>
              </a:gs>
            </a:gsLst>
            <a:lin ang="5400000" scaled="1"/>
          </a:gradFill>
          <a:ln w="9525" algn="ctr">
            <a:solidFill>
              <a:schemeClr val="tx1"/>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50000"/>
              </a:lnSpc>
              <a:spcBef>
                <a:spcPct val="0"/>
              </a:spcBef>
              <a:buFontTx/>
              <a:buNone/>
            </a:pPr>
            <a:r>
              <a:rPr lang="fr-FR" altLang="fr-FR" sz="1400" b="1">
                <a:solidFill>
                  <a:srgbClr val="800080"/>
                </a:solidFill>
                <a:latin typeface="Comic Sans MS" panose="030F0702030302020204" pitchFamily="66" charset="0"/>
              </a:rPr>
              <a:t>Néoangiogenèse</a:t>
            </a:r>
          </a:p>
        </p:txBody>
      </p:sp>
      <p:sp>
        <p:nvSpPr>
          <p:cNvPr id="377"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378"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379" name="Picture 704" descr="http://radiorls.fr/musique-classik.jpg"/>
          <p:cNvPicPr>
            <a:picLocks noChangeAspect="1" noChangeArrowheads="1"/>
          </p:cNvPicPr>
          <p:nvPr/>
        </p:nvPicPr>
        <p:blipFill>
          <a:blip r:embed="rId4" cstate="print"/>
          <a:srcRect/>
          <a:stretch>
            <a:fillRect/>
          </a:stretch>
        </p:blipFill>
        <p:spPr bwMode="auto">
          <a:xfrm>
            <a:off x="7956550" y="-56147"/>
            <a:ext cx="1187450" cy="927100"/>
          </a:xfrm>
          <a:prstGeom prst="ellipse">
            <a:avLst/>
          </a:prstGeom>
          <a:ln>
            <a:noFill/>
          </a:ln>
          <a:effectLst>
            <a:softEdge rad="112500"/>
          </a:effectLst>
        </p:spPr>
      </p:pic>
      <p:sp>
        <p:nvSpPr>
          <p:cNvPr id="380" name="Text Box 909"/>
          <p:cNvSpPr txBox="1">
            <a:spLocks noChangeArrowheads="1"/>
          </p:cNvSpPr>
          <p:nvPr/>
        </p:nvSpPr>
        <p:spPr bwMode="auto">
          <a:xfrm>
            <a:off x="7804150" y="2754313"/>
            <a:ext cx="1298575" cy="954107"/>
          </a:xfrm>
          <a:prstGeom prst="rect">
            <a:avLst/>
          </a:prstGeom>
          <a:gradFill rotWithShape="1">
            <a:gsLst>
              <a:gs pos="0">
                <a:srgbClr val="E0FA44"/>
              </a:gs>
              <a:gs pos="50000">
                <a:srgbClr val="FCFFED"/>
              </a:gs>
              <a:gs pos="100000">
                <a:srgbClr val="E0FA44"/>
              </a:gs>
            </a:gsLst>
            <a:lin ang="5400000" scaled="1"/>
          </a:gradFill>
          <a:ln w="9525" algn="ctr">
            <a:solidFill>
              <a:schemeClr val="tx1"/>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dirty="0">
                <a:solidFill>
                  <a:srgbClr val="800080"/>
                </a:solidFill>
                <a:latin typeface="Comic Sans MS" panose="030F0702030302020204" pitchFamily="66" charset="0"/>
              </a:rPr>
              <a:t>Inhibition des </a:t>
            </a:r>
            <a:r>
              <a:rPr lang="fr-FR" altLang="fr-FR" sz="1400" b="1" dirty="0" smtClean="0">
                <a:solidFill>
                  <a:srgbClr val="800080"/>
                </a:solidFill>
                <a:latin typeface="Comic Sans MS" panose="030F0702030302020204" pitchFamily="66" charset="0"/>
              </a:rPr>
              <a:t>systèmes </a:t>
            </a:r>
            <a:r>
              <a:rPr lang="fr-FR" altLang="fr-FR" sz="1400" b="1" dirty="0">
                <a:solidFill>
                  <a:srgbClr val="800080"/>
                </a:solidFill>
                <a:latin typeface="Comic Sans MS" panose="030F0702030302020204" pitchFamily="66" charset="0"/>
              </a:rPr>
              <a:t>de sauvegarde</a:t>
            </a:r>
          </a:p>
        </p:txBody>
      </p:sp>
    </p:spTree>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674" name="Group 837"/>
          <p:cNvGrpSpPr>
            <a:grpSpLocks/>
          </p:cNvGrpSpPr>
          <p:nvPr/>
        </p:nvGrpSpPr>
        <p:grpSpPr bwMode="auto">
          <a:xfrm>
            <a:off x="252413" y="6381750"/>
            <a:ext cx="287337" cy="360363"/>
            <a:chOff x="2835" y="3521"/>
            <a:chExt cx="181" cy="227"/>
          </a:xfrm>
        </p:grpSpPr>
        <p:sp>
          <p:nvSpPr>
            <p:cNvPr id="157366" name="Oval 838"/>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67" name="Oval 839"/>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75" name="Group 610"/>
          <p:cNvGrpSpPr>
            <a:grpSpLocks/>
          </p:cNvGrpSpPr>
          <p:nvPr/>
        </p:nvGrpSpPr>
        <p:grpSpPr bwMode="auto">
          <a:xfrm>
            <a:off x="4860925" y="3933825"/>
            <a:ext cx="287338" cy="360363"/>
            <a:chOff x="2962" y="3676"/>
            <a:chExt cx="181" cy="227"/>
          </a:xfrm>
        </p:grpSpPr>
        <p:sp>
          <p:nvSpPr>
            <p:cNvPr id="157364" name="Oval 61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65" name="Oval 61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76" name="Group 613"/>
          <p:cNvGrpSpPr>
            <a:grpSpLocks/>
          </p:cNvGrpSpPr>
          <p:nvPr/>
        </p:nvGrpSpPr>
        <p:grpSpPr bwMode="auto">
          <a:xfrm>
            <a:off x="4716463" y="4149725"/>
            <a:ext cx="287337" cy="360363"/>
            <a:chOff x="2962" y="3676"/>
            <a:chExt cx="181" cy="227"/>
          </a:xfrm>
        </p:grpSpPr>
        <p:sp>
          <p:nvSpPr>
            <p:cNvPr id="157362" name="Oval 61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63" name="Oval 61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77" name="Group 72"/>
          <p:cNvGrpSpPr>
            <a:grpSpLocks/>
          </p:cNvGrpSpPr>
          <p:nvPr/>
        </p:nvGrpSpPr>
        <p:grpSpPr bwMode="auto">
          <a:xfrm>
            <a:off x="7667625" y="4005263"/>
            <a:ext cx="204788" cy="431800"/>
            <a:chOff x="1701" y="3475"/>
            <a:chExt cx="136" cy="182"/>
          </a:xfrm>
        </p:grpSpPr>
        <p:sp>
          <p:nvSpPr>
            <p:cNvPr id="1573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78" name="Group 66"/>
          <p:cNvGrpSpPr>
            <a:grpSpLocks/>
          </p:cNvGrpSpPr>
          <p:nvPr/>
        </p:nvGrpSpPr>
        <p:grpSpPr bwMode="auto">
          <a:xfrm>
            <a:off x="4838700" y="4435475"/>
            <a:ext cx="204788" cy="431800"/>
            <a:chOff x="1701" y="3475"/>
            <a:chExt cx="136" cy="182"/>
          </a:xfrm>
        </p:grpSpPr>
        <p:sp>
          <p:nvSpPr>
            <p:cNvPr id="15735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5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79" name="Group 69"/>
          <p:cNvGrpSpPr>
            <a:grpSpLocks/>
          </p:cNvGrpSpPr>
          <p:nvPr/>
        </p:nvGrpSpPr>
        <p:grpSpPr bwMode="auto">
          <a:xfrm>
            <a:off x="5057775" y="4435475"/>
            <a:ext cx="204788" cy="431800"/>
            <a:chOff x="1701" y="3475"/>
            <a:chExt cx="136" cy="182"/>
          </a:xfrm>
        </p:grpSpPr>
        <p:sp>
          <p:nvSpPr>
            <p:cNvPr id="15735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5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80" name="Group 75"/>
          <p:cNvGrpSpPr>
            <a:grpSpLocks/>
          </p:cNvGrpSpPr>
          <p:nvPr/>
        </p:nvGrpSpPr>
        <p:grpSpPr bwMode="auto">
          <a:xfrm>
            <a:off x="5502275" y="4435475"/>
            <a:ext cx="204788" cy="431800"/>
            <a:chOff x="1701" y="3475"/>
            <a:chExt cx="136" cy="182"/>
          </a:xfrm>
        </p:grpSpPr>
        <p:sp>
          <p:nvSpPr>
            <p:cNvPr id="15735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5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81" name="Group 78"/>
          <p:cNvGrpSpPr>
            <a:grpSpLocks/>
          </p:cNvGrpSpPr>
          <p:nvPr/>
        </p:nvGrpSpPr>
        <p:grpSpPr bwMode="auto">
          <a:xfrm>
            <a:off x="5730875" y="4437063"/>
            <a:ext cx="204788" cy="431800"/>
            <a:chOff x="1701" y="3475"/>
            <a:chExt cx="136" cy="182"/>
          </a:xfrm>
        </p:grpSpPr>
        <p:sp>
          <p:nvSpPr>
            <p:cNvPr id="15735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5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82" name="Group 93"/>
          <p:cNvGrpSpPr>
            <a:grpSpLocks/>
          </p:cNvGrpSpPr>
          <p:nvPr/>
        </p:nvGrpSpPr>
        <p:grpSpPr bwMode="auto">
          <a:xfrm>
            <a:off x="5951538" y="4435475"/>
            <a:ext cx="204787" cy="431800"/>
            <a:chOff x="1701" y="3475"/>
            <a:chExt cx="136" cy="182"/>
          </a:xfrm>
        </p:grpSpPr>
        <p:sp>
          <p:nvSpPr>
            <p:cNvPr id="15735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51"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83" name="Group 206"/>
          <p:cNvGrpSpPr>
            <a:grpSpLocks/>
          </p:cNvGrpSpPr>
          <p:nvPr/>
        </p:nvGrpSpPr>
        <p:grpSpPr bwMode="auto">
          <a:xfrm>
            <a:off x="4710113" y="4941888"/>
            <a:ext cx="647700" cy="215900"/>
            <a:chOff x="567" y="1752"/>
            <a:chExt cx="408" cy="136"/>
          </a:xfrm>
        </p:grpSpPr>
        <p:sp>
          <p:nvSpPr>
            <p:cNvPr id="157346" name="Line 20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347" name="Line 20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348" name="Line 20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349" name="Line 21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684" name="Group 211"/>
          <p:cNvGrpSpPr>
            <a:grpSpLocks/>
          </p:cNvGrpSpPr>
          <p:nvPr/>
        </p:nvGrpSpPr>
        <p:grpSpPr bwMode="auto">
          <a:xfrm rot="302547">
            <a:off x="5502275" y="4941888"/>
            <a:ext cx="647700" cy="215900"/>
            <a:chOff x="567" y="1752"/>
            <a:chExt cx="408" cy="136"/>
          </a:xfrm>
        </p:grpSpPr>
        <p:sp>
          <p:nvSpPr>
            <p:cNvPr id="157342" name="Line 21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343" name="Line 21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344" name="Line 21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345" name="Line 21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685" name="Group 66"/>
          <p:cNvGrpSpPr>
            <a:grpSpLocks/>
          </p:cNvGrpSpPr>
          <p:nvPr/>
        </p:nvGrpSpPr>
        <p:grpSpPr bwMode="auto">
          <a:xfrm>
            <a:off x="4618038" y="4435475"/>
            <a:ext cx="204787" cy="431800"/>
            <a:chOff x="1701" y="3475"/>
            <a:chExt cx="136" cy="182"/>
          </a:xfrm>
        </p:grpSpPr>
        <p:sp>
          <p:nvSpPr>
            <p:cNvPr id="15734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4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686" name="AutoShape 3"/>
          <p:cNvSpPr>
            <a:spLocks noChangeArrowheads="1"/>
          </p:cNvSpPr>
          <p:nvPr/>
        </p:nvSpPr>
        <p:spPr bwMode="auto">
          <a:xfrm flipH="1">
            <a:off x="1908175"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6687" name="Group 66"/>
          <p:cNvGrpSpPr>
            <a:grpSpLocks/>
          </p:cNvGrpSpPr>
          <p:nvPr/>
        </p:nvGrpSpPr>
        <p:grpSpPr bwMode="auto">
          <a:xfrm>
            <a:off x="2678113" y="4435475"/>
            <a:ext cx="204787" cy="431800"/>
            <a:chOff x="1701" y="3475"/>
            <a:chExt cx="136" cy="182"/>
          </a:xfrm>
        </p:grpSpPr>
        <p:sp>
          <p:nvSpPr>
            <p:cNvPr id="15733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3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88" name="Group 69"/>
          <p:cNvGrpSpPr>
            <a:grpSpLocks/>
          </p:cNvGrpSpPr>
          <p:nvPr/>
        </p:nvGrpSpPr>
        <p:grpSpPr bwMode="auto">
          <a:xfrm>
            <a:off x="2897188" y="4435475"/>
            <a:ext cx="204787" cy="431800"/>
            <a:chOff x="1701" y="3475"/>
            <a:chExt cx="136" cy="182"/>
          </a:xfrm>
        </p:grpSpPr>
        <p:sp>
          <p:nvSpPr>
            <p:cNvPr id="15733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3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89" name="Group 72"/>
          <p:cNvGrpSpPr>
            <a:grpSpLocks/>
          </p:cNvGrpSpPr>
          <p:nvPr/>
        </p:nvGrpSpPr>
        <p:grpSpPr bwMode="auto">
          <a:xfrm>
            <a:off x="3121025" y="4437063"/>
            <a:ext cx="204788" cy="431800"/>
            <a:chOff x="1701" y="3475"/>
            <a:chExt cx="136" cy="182"/>
          </a:xfrm>
        </p:grpSpPr>
        <p:sp>
          <p:nvSpPr>
            <p:cNvPr id="157334"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35"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90" name="Group 75"/>
          <p:cNvGrpSpPr>
            <a:grpSpLocks/>
          </p:cNvGrpSpPr>
          <p:nvPr/>
        </p:nvGrpSpPr>
        <p:grpSpPr bwMode="auto">
          <a:xfrm>
            <a:off x="3341688" y="4435475"/>
            <a:ext cx="204787" cy="431800"/>
            <a:chOff x="1701" y="3475"/>
            <a:chExt cx="136" cy="182"/>
          </a:xfrm>
        </p:grpSpPr>
        <p:sp>
          <p:nvSpPr>
            <p:cNvPr id="15733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3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91" name="Group 78"/>
          <p:cNvGrpSpPr>
            <a:grpSpLocks/>
          </p:cNvGrpSpPr>
          <p:nvPr/>
        </p:nvGrpSpPr>
        <p:grpSpPr bwMode="auto">
          <a:xfrm>
            <a:off x="3570288" y="4437063"/>
            <a:ext cx="204787" cy="431800"/>
            <a:chOff x="1701" y="3475"/>
            <a:chExt cx="136" cy="182"/>
          </a:xfrm>
        </p:grpSpPr>
        <p:sp>
          <p:nvSpPr>
            <p:cNvPr id="15733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3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692" name="Group 93"/>
          <p:cNvGrpSpPr>
            <a:grpSpLocks/>
          </p:cNvGrpSpPr>
          <p:nvPr/>
        </p:nvGrpSpPr>
        <p:grpSpPr bwMode="auto">
          <a:xfrm>
            <a:off x="3790950" y="4435475"/>
            <a:ext cx="204788" cy="431800"/>
            <a:chOff x="1701" y="3475"/>
            <a:chExt cx="136" cy="182"/>
          </a:xfrm>
        </p:grpSpPr>
        <p:sp>
          <p:nvSpPr>
            <p:cNvPr id="15732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2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693" name="AutoShape 290"/>
          <p:cNvSpPr>
            <a:spLocks noChangeArrowheads="1"/>
          </p:cNvSpPr>
          <p:nvPr/>
        </p:nvSpPr>
        <p:spPr bwMode="auto">
          <a:xfrm flipH="1">
            <a:off x="4070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6694" name="AutoShape 291"/>
          <p:cNvSpPr>
            <a:spLocks noChangeArrowheads="1"/>
          </p:cNvSpPr>
          <p:nvPr/>
        </p:nvSpPr>
        <p:spPr bwMode="auto">
          <a:xfrm flipH="1">
            <a:off x="6229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6695" name="Freeform 240"/>
          <p:cNvSpPr>
            <a:spLocks/>
          </p:cNvSpPr>
          <p:nvPr/>
        </p:nvSpPr>
        <p:spPr bwMode="auto">
          <a:xfrm rot="1130838">
            <a:off x="2406650"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56696" name="Line 241"/>
          <p:cNvSpPr>
            <a:spLocks noChangeShapeType="1"/>
          </p:cNvSpPr>
          <p:nvPr/>
        </p:nvSpPr>
        <p:spPr bwMode="auto">
          <a:xfrm>
            <a:off x="2549525"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697" name="Line 242"/>
          <p:cNvSpPr>
            <a:spLocks noChangeShapeType="1"/>
          </p:cNvSpPr>
          <p:nvPr/>
        </p:nvSpPr>
        <p:spPr bwMode="auto">
          <a:xfrm flipH="1">
            <a:off x="2549525"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698" name="Line 243"/>
          <p:cNvSpPr>
            <a:spLocks noChangeShapeType="1"/>
          </p:cNvSpPr>
          <p:nvPr/>
        </p:nvSpPr>
        <p:spPr bwMode="auto">
          <a:xfrm rot="302547" flipH="1">
            <a:off x="3486150" y="4945063"/>
            <a:ext cx="433388"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699" name="Line 244"/>
          <p:cNvSpPr>
            <a:spLocks noChangeShapeType="1"/>
          </p:cNvSpPr>
          <p:nvPr/>
        </p:nvSpPr>
        <p:spPr bwMode="auto">
          <a:xfrm rot="302547">
            <a:off x="3476625"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56700" name="Group 72"/>
          <p:cNvGrpSpPr>
            <a:grpSpLocks/>
          </p:cNvGrpSpPr>
          <p:nvPr/>
        </p:nvGrpSpPr>
        <p:grpSpPr bwMode="auto">
          <a:xfrm>
            <a:off x="5070475" y="4437063"/>
            <a:ext cx="204788" cy="431800"/>
            <a:chOff x="1701" y="3475"/>
            <a:chExt cx="136" cy="182"/>
          </a:xfrm>
        </p:grpSpPr>
        <p:sp>
          <p:nvSpPr>
            <p:cNvPr id="1573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01" name="Group 72"/>
          <p:cNvGrpSpPr>
            <a:grpSpLocks/>
          </p:cNvGrpSpPr>
          <p:nvPr/>
        </p:nvGrpSpPr>
        <p:grpSpPr bwMode="auto">
          <a:xfrm>
            <a:off x="5286375" y="4291013"/>
            <a:ext cx="204788" cy="431800"/>
            <a:chOff x="1701" y="3475"/>
            <a:chExt cx="136" cy="182"/>
          </a:xfrm>
        </p:grpSpPr>
        <p:sp>
          <p:nvSpPr>
            <p:cNvPr id="1573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02" name="Group 72"/>
          <p:cNvGrpSpPr>
            <a:grpSpLocks/>
          </p:cNvGrpSpPr>
          <p:nvPr/>
        </p:nvGrpSpPr>
        <p:grpSpPr bwMode="auto">
          <a:xfrm>
            <a:off x="5148263" y="4291013"/>
            <a:ext cx="204787" cy="431800"/>
            <a:chOff x="1701" y="3475"/>
            <a:chExt cx="136" cy="182"/>
          </a:xfrm>
        </p:grpSpPr>
        <p:sp>
          <p:nvSpPr>
            <p:cNvPr id="1573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03" name="Group 72"/>
          <p:cNvGrpSpPr>
            <a:grpSpLocks/>
          </p:cNvGrpSpPr>
          <p:nvPr/>
        </p:nvGrpSpPr>
        <p:grpSpPr bwMode="auto">
          <a:xfrm>
            <a:off x="5292725" y="4219575"/>
            <a:ext cx="204788" cy="431800"/>
            <a:chOff x="1701" y="3475"/>
            <a:chExt cx="136" cy="182"/>
          </a:xfrm>
        </p:grpSpPr>
        <p:sp>
          <p:nvSpPr>
            <p:cNvPr id="1573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04" name="Group 72"/>
          <p:cNvGrpSpPr>
            <a:grpSpLocks/>
          </p:cNvGrpSpPr>
          <p:nvPr/>
        </p:nvGrpSpPr>
        <p:grpSpPr bwMode="auto">
          <a:xfrm>
            <a:off x="5435600" y="4362450"/>
            <a:ext cx="204788" cy="431800"/>
            <a:chOff x="1701" y="3475"/>
            <a:chExt cx="136" cy="182"/>
          </a:xfrm>
        </p:grpSpPr>
        <p:sp>
          <p:nvSpPr>
            <p:cNvPr id="1573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05" name="Group 66"/>
          <p:cNvGrpSpPr>
            <a:grpSpLocks/>
          </p:cNvGrpSpPr>
          <p:nvPr/>
        </p:nvGrpSpPr>
        <p:grpSpPr bwMode="auto">
          <a:xfrm>
            <a:off x="2457450" y="4435475"/>
            <a:ext cx="204788" cy="431800"/>
            <a:chOff x="1701" y="3475"/>
            <a:chExt cx="136" cy="182"/>
          </a:xfrm>
        </p:grpSpPr>
        <p:sp>
          <p:nvSpPr>
            <p:cNvPr id="15731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1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706" name="Freeform 295"/>
          <p:cNvSpPr>
            <a:spLocks/>
          </p:cNvSpPr>
          <p:nvPr/>
        </p:nvSpPr>
        <p:spPr bwMode="auto">
          <a:xfrm rot="-149373">
            <a:off x="4565650"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6707" name="Group 72"/>
          <p:cNvGrpSpPr>
            <a:grpSpLocks/>
          </p:cNvGrpSpPr>
          <p:nvPr/>
        </p:nvGrpSpPr>
        <p:grpSpPr bwMode="auto">
          <a:xfrm>
            <a:off x="5280025" y="4437063"/>
            <a:ext cx="204788" cy="431800"/>
            <a:chOff x="1701" y="3475"/>
            <a:chExt cx="136" cy="182"/>
          </a:xfrm>
        </p:grpSpPr>
        <p:sp>
          <p:nvSpPr>
            <p:cNvPr id="15731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1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08" name="Group 66"/>
          <p:cNvGrpSpPr>
            <a:grpSpLocks/>
          </p:cNvGrpSpPr>
          <p:nvPr/>
        </p:nvGrpSpPr>
        <p:grpSpPr bwMode="auto">
          <a:xfrm>
            <a:off x="7070725" y="4435475"/>
            <a:ext cx="204788" cy="431800"/>
            <a:chOff x="1701" y="3475"/>
            <a:chExt cx="136" cy="182"/>
          </a:xfrm>
        </p:grpSpPr>
        <p:sp>
          <p:nvSpPr>
            <p:cNvPr id="15731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1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09" name="Group 69"/>
          <p:cNvGrpSpPr>
            <a:grpSpLocks/>
          </p:cNvGrpSpPr>
          <p:nvPr/>
        </p:nvGrpSpPr>
        <p:grpSpPr bwMode="auto">
          <a:xfrm>
            <a:off x="7289800" y="4435475"/>
            <a:ext cx="204788" cy="431800"/>
            <a:chOff x="1701" y="3475"/>
            <a:chExt cx="136" cy="182"/>
          </a:xfrm>
        </p:grpSpPr>
        <p:sp>
          <p:nvSpPr>
            <p:cNvPr id="15731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1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10" name="Group 75"/>
          <p:cNvGrpSpPr>
            <a:grpSpLocks/>
          </p:cNvGrpSpPr>
          <p:nvPr/>
        </p:nvGrpSpPr>
        <p:grpSpPr bwMode="auto">
          <a:xfrm>
            <a:off x="7734300" y="4435475"/>
            <a:ext cx="204788" cy="431800"/>
            <a:chOff x="1701" y="3475"/>
            <a:chExt cx="136" cy="182"/>
          </a:xfrm>
        </p:grpSpPr>
        <p:sp>
          <p:nvSpPr>
            <p:cNvPr id="15730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0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11" name="Group 78"/>
          <p:cNvGrpSpPr>
            <a:grpSpLocks/>
          </p:cNvGrpSpPr>
          <p:nvPr/>
        </p:nvGrpSpPr>
        <p:grpSpPr bwMode="auto">
          <a:xfrm>
            <a:off x="7962900" y="4437063"/>
            <a:ext cx="204788" cy="431800"/>
            <a:chOff x="1701" y="3475"/>
            <a:chExt cx="136" cy="182"/>
          </a:xfrm>
        </p:grpSpPr>
        <p:sp>
          <p:nvSpPr>
            <p:cNvPr id="15730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0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12" name="Group 93"/>
          <p:cNvGrpSpPr>
            <a:grpSpLocks/>
          </p:cNvGrpSpPr>
          <p:nvPr/>
        </p:nvGrpSpPr>
        <p:grpSpPr bwMode="auto">
          <a:xfrm>
            <a:off x="8183563" y="4435475"/>
            <a:ext cx="204787" cy="431800"/>
            <a:chOff x="1701" y="3475"/>
            <a:chExt cx="136" cy="182"/>
          </a:xfrm>
        </p:grpSpPr>
        <p:sp>
          <p:nvSpPr>
            <p:cNvPr id="15730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30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13" name="Group 314"/>
          <p:cNvGrpSpPr>
            <a:grpSpLocks/>
          </p:cNvGrpSpPr>
          <p:nvPr/>
        </p:nvGrpSpPr>
        <p:grpSpPr bwMode="auto">
          <a:xfrm>
            <a:off x="6942138" y="4941888"/>
            <a:ext cx="647700" cy="215900"/>
            <a:chOff x="567" y="1752"/>
            <a:chExt cx="408" cy="136"/>
          </a:xfrm>
        </p:grpSpPr>
        <p:sp>
          <p:nvSpPr>
            <p:cNvPr id="157300"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301"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302"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303"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714" name="Group 319"/>
          <p:cNvGrpSpPr>
            <a:grpSpLocks/>
          </p:cNvGrpSpPr>
          <p:nvPr/>
        </p:nvGrpSpPr>
        <p:grpSpPr bwMode="auto">
          <a:xfrm rot="302547">
            <a:off x="7734300" y="4941888"/>
            <a:ext cx="647700" cy="215900"/>
            <a:chOff x="567" y="1752"/>
            <a:chExt cx="408" cy="136"/>
          </a:xfrm>
        </p:grpSpPr>
        <p:sp>
          <p:nvSpPr>
            <p:cNvPr id="157296"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297"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298"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299"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715" name="Group 66"/>
          <p:cNvGrpSpPr>
            <a:grpSpLocks/>
          </p:cNvGrpSpPr>
          <p:nvPr/>
        </p:nvGrpSpPr>
        <p:grpSpPr bwMode="auto">
          <a:xfrm>
            <a:off x="6850063" y="4435475"/>
            <a:ext cx="204787" cy="431800"/>
            <a:chOff x="1701" y="3475"/>
            <a:chExt cx="136" cy="182"/>
          </a:xfrm>
        </p:grpSpPr>
        <p:sp>
          <p:nvSpPr>
            <p:cNvPr id="15729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9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16" name="Group 72"/>
          <p:cNvGrpSpPr>
            <a:grpSpLocks/>
          </p:cNvGrpSpPr>
          <p:nvPr/>
        </p:nvGrpSpPr>
        <p:grpSpPr bwMode="auto">
          <a:xfrm>
            <a:off x="7302500" y="4437063"/>
            <a:ext cx="204788" cy="431800"/>
            <a:chOff x="1701" y="3475"/>
            <a:chExt cx="136" cy="182"/>
          </a:xfrm>
        </p:grpSpPr>
        <p:sp>
          <p:nvSpPr>
            <p:cNvPr id="1572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17" name="Group 72"/>
          <p:cNvGrpSpPr>
            <a:grpSpLocks/>
          </p:cNvGrpSpPr>
          <p:nvPr/>
        </p:nvGrpSpPr>
        <p:grpSpPr bwMode="auto">
          <a:xfrm>
            <a:off x="7518400" y="4291013"/>
            <a:ext cx="204788" cy="431800"/>
            <a:chOff x="1701" y="3475"/>
            <a:chExt cx="136" cy="182"/>
          </a:xfrm>
        </p:grpSpPr>
        <p:sp>
          <p:nvSpPr>
            <p:cNvPr id="1572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18" name="Group 72"/>
          <p:cNvGrpSpPr>
            <a:grpSpLocks/>
          </p:cNvGrpSpPr>
          <p:nvPr/>
        </p:nvGrpSpPr>
        <p:grpSpPr bwMode="auto">
          <a:xfrm>
            <a:off x="7235825" y="4291013"/>
            <a:ext cx="204788" cy="431800"/>
            <a:chOff x="1701" y="3475"/>
            <a:chExt cx="136" cy="182"/>
          </a:xfrm>
        </p:grpSpPr>
        <p:sp>
          <p:nvSpPr>
            <p:cNvPr id="15728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8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19" name="Group 72"/>
          <p:cNvGrpSpPr>
            <a:grpSpLocks/>
          </p:cNvGrpSpPr>
          <p:nvPr/>
        </p:nvGrpSpPr>
        <p:grpSpPr bwMode="auto">
          <a:xfrm>
            <a:off x="7308850" y="4146550"/>
            <a:ext cx="204788" cy="431800"/>
            <a:chOff x="1701" y="3475"/>
            <a:chExt cx="136" cy="182"/>
          </a:xfrm>
        </p:grpSpPr>
        <p:sp>
          <p:nvSpPr>
            <p:cNvPr id="15728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8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20" name="Group 72"/>
          <p:cNvGrpSpPr>
            <a:grpSpLocks/>
          </p:cNvGrpSpPr>
          <p:nvPr/>
        </p:nvGrpSpPr>
        <p:grpSpPr bwMode="auto">
          <a:xfrm>
            <a:off x="7667625" y="4362450"/>
            <a:ext cx="204788" cy="431800"/>
            <a:chOff x="1701" y="3475"/>
            <a:chExt cx="136" cy="182"/>
          </a:xfrm>
        </p:grpSpPr>
        <p:sp>
          <p:nvSpPr>
            <p:cNvPr id="15728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8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721"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6722" name="Group 72"/>
          <p:cNvGrpSpPr>
            <a:grpSpLocks/>
          </p:cNvGrpSpPr>
          <p:nvPr/>
        </p:nvGrpSpPr>
        <p:grpSpPr bwMode="auto">
          <a:xfrm>
            <a:off x="7512050" y="4437063"/>
            <a:ext cx="204788" cy="431800"/>
            <a:chOff x="1701" y="3475"/>
            <a:chExt cx="136" cy="182"/>
          </a:xfrm>
        </p:grpSpPr>
        <p:sp>
          <p:nvSpPr>
            <p:cNvPr id="15728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8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23" name="Group 72"/>
          <p:cNvGrpSpPr>
            <a:grpSpLocks/>
          </p:cNvGrpSpPr>
          <p:nvPr/>
        </p:nvGrpSpPr>
        <p:grpSpPr bwMode="auto">
          <a:xfrm>
            <a:off x="7751763" y="4219575"/>
            <a:ext cx="204787" cy="431800"/>
            <a:chOff x="1701" y="3475"/>
            <a:chExt cx="136" cy="182"/>
          </a:xfrm>
        </p:grpSpPr>
        <p:sp>
          <p:nvSpPr>
            <p:cNvPr id="15728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8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24" name="Group 355"/>
          <p:cNvGrpSpPr>
            <a:grpSpLocks/>
          </p:cNvGrpSpPr>
          <p:nvPr/>
        </p:nvGrpSpPr>
        <p:grpSpPr bwMode="auto">
          <a:xfrm>
            <a:off x="5076825" y="4149725"/>
            <a:ext cx="287338" cy="360363"/>
            <a:chOff x="2962" y="3676"/>
            <a:chExt cx="181" cy="227"/>
          </a:xfrm>
        </p:grpSpPr>
        <p:sp>
          <p:nvSpPr>
            <p:cNvPr id="157278" name="Oval 35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79" name="Oval 35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25" name="Group 358"/>
          <p:cNvGrpSpPr>
            <a:grpSpLocks/>
          </p:cNvGrpSpPr>
          <p:nvPr/>
        </p:nvGrpSpPr>
        <p:grpSpPr bwMode="auto">
          <a:xfrm>
            <a:off x="5076825" y="4510088"/>
            <a:ext cx="287338" cy="360362"/>
            <a:chOff x="3153" y="3657"/>
            <a:chExt cx="181" cy="227"/>
          </a:xfrm>
        </p:grpSpPr>
        <p:sp>
          <p:nvSpPr>
            <p:cNvPr id="157276" name="Oval 35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77" name="Oval 36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26" name="Group 361"/>
          <p:cNvGrpSpPr>
            <a:grpSpLocks/>
          </p:cNvGrpSpPr>
          <p:nvPr/>
        </p:nvGrpSpPr>
        <p:grpSpPr bwMode="auto">
          <a:xfrm>
            <a:off x="5435600" y="4294188"/>
            <a:ext cx="287338" cy="360362"/>
            <a:chOff x="3153" y="3657"/>
            <a:chExt cx="181" cy="227"/>
          </a:xfrm>
        </p:grpSpPr>
        <p:sp>
          <p:nvSpPr>
            <p:cNvPr id="157274" name="Oval 36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75" name="Oval 36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27" name="Group 364"/>
          <p:cNvGrpSpPr>
            <a:grpSpLocks/>
          </p:cNvGrpSpPr>
          <p:nvPr/>
        </p:nvGrpSpPr>
        <p:grpSpPr bwMode="auto">
          <a:xfrm>
            <a:off x="5435600" y="4510088"/>
            <a:ext cx="287338" cy="360362"/>
            <a:chOff x="3153" y="3657"/>
            <a:chExt cx="181" cy="227"/>
          </a:xfrm>
        </p:grpSpPr>
        <p:sp>
          <p:nvSpPr>
            <p:cNvPr id="157272" name="Oval 36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73" name="Oval 36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28" name="Group 367"/>
          <p:cNvGrpSpPr>
            <a:grpSpLocks/>
          </p:cNvGrpSpPr>
          <p:nvPr/>
        </p:nvGrpSpPr>
        <p:grpSpPr bwMode="auto">
          <a:xfrm>
            <a:off x="4859338" y="4221163"/>
            <a:ext cx="287337" cy="360362"/>
            <a:chOff x="2962" y="3676"/>
            <a:chExt cx="181" cy="227"/>
          </a:xfrm>
        </p:grpSpPr>
        <p:sp>
          <p:nvSpPr>
            <p:cNvPr id="157270" name="Oval 36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71" name="Oval 36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29" name="Group 370"/>
          <p:cNvGrpSpPr>
            <a:grpSpLocks/>
          </p:cNvGrpSpPr>
          <p:nvPr/>
        </p:nvGrpSpPr>
        <p:grpSpPr bwMode="auto">
          <a:xfrm>
            <a:off x="5148263" y="3933825"/>
            <a:ext cx="287337" cy="360363"/>
            <a:chOff x="2962" y="3676"/>
            <a:chExt cx="181" cy="227"/>
          </a:xfrm>
        </p:grpSpPr>
        <p:sp>
          <p:nvSpPr>
            <p:cNvPr id="157268" name="Oval 37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69" name="Oval 37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30" name="Group 373"/>
          <p:cNvGrpSpPr>
            <a:grpSpLocks/>
          </p:cNvGrpSpPr>
          <p:nvPr/>
        </p:nvGrpSpPr>
        <p:grpSpPr bwMode="auto">
          <a:xfrm>
            <a:off x="5435600" y="4005263"/>
            <a:ext cx="287338" cy="360362"/>
            <a:chOff x="2962" y="3676"/>
            <a:chExt cx="181" cy="227"/>
          </a:xfrm>
        </p:grpSpPr>
        <p:sp>
          <p:nvSpPr>
            <p:cNvPr id="157266" name="Oval 37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67" name="Oval 37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31" name="Group 376"/>
          <p:cNvGrpSpPr>
            <a:grpSpLocks/>
          </p:cNvGrpSpPr>
          <p:nvPr/>
        </p:nvGrpSpPr>
        <p:grpSpPr bwMode="auto">
          <a:xfrm>
            <a:off x="5148263" y="4437063"/>
            <a:ext cx="287337" cy="360362"/>
            <a:chOff x="2962" y="3676"/>
            <a:chExt cx="181" cy="227"/>
          </a:xfrm>
        </p:grpSpPr>
        <p:sp>
          <p:nvSpPr>
            <p:cNvPr id="157264" name="Oval 37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65" name="Oval 37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32" name="Group 379"/>
          <p:cNvGrpSpPr>
            <a:grpSpLocks/>
          </p:cNvGrpSpPr>
          <p:nvPr/>
        </p:nvGrpSpPr>
        <p:grpSpPr bwMode="auto">
          <a:xfrm>
            <a:off x="5292725" y="4149725"/>
            <a:ext cx="287338" cy="360363"/>
            <a:chOff x="3153" y="3657"/>
            <a:chExt cx="181" cy="227"/>
          </a:xfrm>
        </p:grpSpPr>
        <p:sp>
          <p:nvSpPr>
            <p:cNvPr id="157262" name="Oval 38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63" name="Oval 38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733" name="Freeform 436"/>
          <p:cNvSpPr>
            <a:spLocks/>
          </p:cNvSpPr>
          <p:nvPr/>
        </p:nvSpPr>
        <p:spPr bwMode="auto">
          <a:xfrm>
            <a:off x="3503613"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6734" name="Group 72"/>
          <p:cNvGrpSpPr>
            <a:grpSpLocks/>
          </p:cNvGrpSpPr>
          <p:nvPr/>
        </p:nvGrpSpPr>
        <p:grpSpPr bwMode="auto">
          <a:xfrm>
            <a:off x="7451725" y="4005263"/>
            <a:ext cx="204788" cy="431800"/>
            <a:chOff x="1701" y="3475"/>
            <a:chExt cx="136" cy="182"/>
          </a:xfrm>
        </p:grpSpPr>
        <p:sp>
          <p:nvSpPr>
            <p:cNvPr id="1572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35" name="Group 72"/>
          <p:cNvGrpSpPr>
            <a:grpSpLocks/>
          </p:cNvGrpSpPr>
          <p:nvPr/>
        </p:nvGrpSpPr>
        <p:grpSpPr bwMode="auto">
          <a:xfrm>
            <a:off x="8027988" y="4294188"/>
            <a:ext cx="204787" cy="431800"/>
            <a:chOff x="1701" y="3475"/>
            <a:chExt cx="136" cy="182"/>
          </a:xfrm>
        </p:grpSpPr>
        <p:sp>
          <p:nvSpPr>
            <p:cNvPr id="15725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5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36" name="Group 72"/>
          <p:cNvGrpSpPr>
            <a:grpSpLocks/>
          </p:cNvGrpSpPr>
          <p:nvPr/>
        </p:nvGrpSpPr>
        <p:grpSpPr bwMode="auto">
          <a:xfrm>
            <a:off x="7812088" y="4078288"/>
            <a:ext cx="204787" cy="431800"/>
            <a:chOff x="1701" y="3475"/>
            <a:chExt cx="136" cy="182"/>
          </a:xfrm>
        </p:grpSpPr>
        <p:sp>
          <p:nvSpPr>
            <p:cNvPr id="15725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5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37" name="Group 66"/>
          <p:cNvGrpSpPr>
            <a:grpSpLocks/>
          </p:cNvGrpSpPr>
          <p:nvPr/>
        </p:nvGrpSpPr>
        <p:grpSpPr bwMode="auto">
          <a:xfrm>
            <a:off x="2682875" y="4435475"/>
            <a:ext cx="204788" cy="431800"/>
            <a:chOff x="1701" y="3475"/>
            <a:chExt cx="136" cy="182"/>
          </a:xfrm>
        </p:grpSpPr>
        <p:sp>
          <p:nvSpPr>
            <p:cNvPr id="15725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5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38" name="Group 69"/>
          <p:cNvGrpSpPr>
            <a:grpSpLocks/>
          </p:cNvGrpSpPr>
          <p:nvPr/>
        </p:nvGrpSpPr>
        <p:grpSpPr bwMode="auto">
          <a:xfrm>
            <a:off x="2901950" y="4435475"/>
            <a:ext cx="204788" cy="431800"/>
            <a:chOff x="1701" y="3475"/>
            <a:chExt cx="136" cy="182"/>
          </a:xfrm>
        </p:grpSpPr>
        <p:sp>
          <p:nvSpPr>
            <p:cNvPr id="15725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5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39" name="Group 75"/>
          <p:cNvGrpSpPr>
            <a:grpSpLocks/>
          </p:cNvGrpSpPr>
          <p:nvPr/>
        </p:nvGrpSpPr>
        <p:grpSpPr bwMode="auto">
          <a:xfrm>
            <a:off x="3346450" y="4435475"/>
            <a:ext cx="204788" cy="431800"/>
            <a:chOff x="1701" y="3475"/>
            <a:chExt cx="136" cy="182"/>
          </a:xfrm>
        </p:grpSpPr>
        <p:sp>
          <p:nvSpPr>
            <p:cNvPr id="15725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5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0" name="Group 78"/>
          <p:cNvGrpSpPr>
            <a:grpSpLocks/>
          </p:cNvGrpSpPr>
          <p:nvPr/>
        </p:nvGrpSpPr>
        <p:grpSpPr bwMode="auto">
          <a:xfrm>
            <a:off x="3575050" y="4437063"/>
            <a:ext cx="204788" cy="431800"/>
            <a:chOff x="1701" y="3475"/>
            <a:chExt cx="136" cy="182"/>
          </a:xfrm>
        </p:grpSpPr>
        <p:sp>
          <p:nvSpPr>
            <p:cNvPr id="15724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4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1" name="Group 66"/>
          <p:cNvGrpSpPr>
            <a:grpSpLocks/>
          </p:cNvGrpSpPr>
          <p:nvPr/>
        </p:nvGrpSpPr>
        <p:grpSpPr bwMode="auto">
          <a:xfrm>
            <a:off x="2462213" y="4435475"/>
            <a:ext cx="204787" cy="431800"/>
            <a:chOff x="1701" y="3475"/>
            <a:chExt cx="136" cy="182"/>
          </a:xfrm>
        </p:grpSpPr>
        <p:sp>
          <p:nvSpPr>
            <p:cNvPr id="15724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4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2" name="Group 72"/>
          <p:cNvGrpSpPr>
            <a:grpSpLocks/>
          </p:cNvGrpSpPr>
          <p:nvPr/>
        </p:nvGrpSpPr>
        <p:grpSpPr bwMode="auto">
          <a:xfrm>
            <a:off x="3124200" y="4437063"/>
            <a:ext cx="204788" cy="431800"/>
            <a:chOff x="1701" y="3475"/>
            <a:chExt cx="136" cy="182"/>
          </a:xfrm>
        </p:grpSpPr>
        <p:sp>
          <p:nvSpPr>
            <p:cNvPr id="1572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3" name="Group 66"/>
          <p:cNvGrpSpPr>
            <a:grpSpLocks/>
          </p:cNvGrpSpPr>
          <p:nvPr/>
        </p:nvGrpSpPr>
        <p:grpSpPr bwMode="auto">
          <a:xfrm>
            <a:off x="2625725" y="4435475"/>
            <a:ext cx="204788" cy="431800"/>
            <a:chOff x="1701" y="3475"/>
            <a:chExt cx="136" cy="182"/>
          </a:xfrm>
        </p:grpSpPr>
        <p:sp>
          <p:nvSpPr>
            <p:cNvPr id="15724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4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4" name="Group 69"/>
          <p:cNvGrpSpPr>
            <a:grpSpLocks/>
          </p:cNvGrpSpPr>
          <p:nvPr/>
        </p:nvGrpSpPr>
        <p:grpSpPr bwMode="auto">
          <a:xfrm>
            <a:off x="2844800" y="4435475"/>
            <a:ext cx="204788" cy="431800"/>
            <a:chOff x="1701" y="3475"/>
            <a:chExt cx="136" cy="182"/>
          </a:xfrm>
        </p:grpSpPr>
        <p:sp>
          <p:nvSpPr>
            <p:cNvPr id="15724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4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5" name="Group 75"/>
          <p:cNvGrpSpPr>
            <a:grpSpLocks/>
          </p:cNvGrpSpPr>
          <p:nvPr/>
        </p:nvGrpSpPr>
        <p:grpSpPr bwMode="auto">
          <a:xfrm>
            <a:off x="3289300" y="4435475"/>
            <a:ext cx="204788" cy="431800"/>
            <a:chOff x="1701" y="3475"/>
            <a:chExt cx="136" cy="182"/>
          </a:xfrm>
        </p:grpSpPr>
        <p:sp>
          <p:nvSpPr>
            <p:cNvPr id="15723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3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6" name="Group 72"/>
          <p:cNvGrpSpPr>
            <a:grpSpLocks/>
          </p:cNvGrpSpPr>
          <p:nvPr/>
        </p:nvGrpSpPr>
        <p:grpSpPr bwMode="auto">
          <a:xfrm>
            <a:off x="2857500" y="4437063"/>
            <a:ext cx="204788" cy="431800"/>
            <a:chOff x="1701" y="3475"/>
            <a:chExt cx="136" cy="182"/>
          </a:xfrm>
        </p:grpSpPr>
        <p:sp>
          <p:nvSpPr>
            <p:cNvPr id="15723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3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7" name="Group 72"/>
          <p:cNvGrpSpPr>
            <a:grpSpLocks/>
          </p:cNvGrpSpPr>
          <p:nvPr/>
        </p:nvGrpSpPr>
        <p:grpSpPr bwMode="auto">
          <a:xfrm>
            <a:off x="3073400" y="4291013"/>
            <a:ext cx="204788" cy="431800"/>
            <a:chOff x="1701" y="3475"/>
            <a:chExt cx="136" cy="182"/>
          </a:xfrm>
        </p:grpSpPr>
        <p:sp>
          <p:nvSpPr>
            <p:cNvPr id="15723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3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8" name="Group 72"/>
          <p:cNvGrpSpPr>
            <a:grpSpLocks/>
          </p:cNvGrpSpPr>
          <p:nvPr/>
        </p:nvGrpSpPr>
        <p:grpSpPr bwMode="auto">
          <a:xfrm>
            <a:off x="2935288" y="4291013"/>
            <a:ext cx="204787" cy="431800"/>
            <a:chOff x="1701" y="3475"/>
            <a:chExt cx="136" cy="182"/>
          </a:xfrm>
        </p:grpSpPr>
        <p:sp>
          <p:nvSpPr>
            <p:cNvPr id="15723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3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49" name="Group 72"/>
          <p:cNvGrpSpPr>
            <a:grpSpLocks/>
          </p:cNvGrpSpPr>
          <p:nvPr/>
        </p:nvGrpSpPr>
        <p:grpSpPr bwMode="auto">
          <a:xfrm>
            <a:off x="3079750" y="4219575"/>
            <a:ext cx="204788" cy="431800"/>
            <a:chOff x="1701" y="3475"/>
            <a:chExt cx="136" cy="182"/>
          </a:xfrm>
        </p:grpSpPr>
        <p:sp>
          <p:nvSpPr>
            <p:cNvPr id="15723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3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0" name="Group 72"/>
          <p:cNvGrpSpPr>
            <a:grpSpLocks/>
          </p:cNvGrpSpPr>
          <p:nvPr/>
        </p:nvGrpSpPr>
        <p:grpSpPr bwMode="auto">
          <a:xfrm>
            <a:off x="3222625" y="4362450"/>
            <a:ext cx="204788" cy="431800"/>
            <a:chOff x="1701" y="3475"/>
            <a:chExt cx="136" cy="182"/>
          </a:xfrm>
        </p:grpSpPr>
        <p:sp>
          <p:nvSpPr>
            <p:cNvPr id="15722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2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1" name="Group 72"/>
          <p:cNvGrpSpPr>
            <a:grpSpLocks/>
          </p:cNvGrpSpPr>
          <p:nvPr/>
        </p:nvGrpSpPr>
        <p:grpSpPr bwMode="auto">
          <a:xfrm>
            <a:off x="3067050" y="4437063"/>
            <a:ext cx="204788" cy="431800"/>
            <a:chOff x="1701" y="3475"/>
            <a:chExt cx="136" cy="182"/>
          </a:xfrm>
        </p:grpSpPr>
        <p:sp>
          <p:nvSpPr>
            <p:cNvPr id="1572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2" name="Group 515"/>
          <p:cNvGrpSpPr>
            <a:grpSpLocks/>
          </p:cNvGrpSpPr>
          <p:nvPr/>
        </p:nvGrpSpPr>
        <p:grpSpPr bwMode="auto">
          <a:xfrm>
            <a:off x="2863850" y="4149725"/>
            <a:ext cx="287338" cy="360363"/>
            <a:chOff x="2962" y="3676"/>
            <a:chExt cx="181" cy="227"/>
          </a:xfrm>
        </p:grpSpPr>
        <p:sp>
          <p:nvSpPr>
            <p:cNvPr id="157224" name="Oval 51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25" name="Oval 51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3" name="Group 518"/>
          <p:cNvGrpSpPr>
            <a:grpSpLocks/>
          </p:cNvGrpSpPr>
          <p:nvPr/>
        </p:nvGrpSpPr>
        <p:grpSpPr bwMode="auto">
          <a:xfrm>
            <a:off x="2863850" y="4510088"/>
            <a:ext cx="287338" cy="360362"/>
            <a:chOff x="3153" y="3657"/>
            <a:chExt cx="181" cy="227"/>
          </a:xfrm>
        </p:grpSpPr>
        <p:sp>
          <p:nvSpPr>
            <p:cNvPr id="157222" name="Oval 51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23" name="Oval 52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4" name="Group 521"/>
          <p:cNvGrpSpPr>
            <a:grpSpLocks/>
          </p:cNvGrpSpPr>
          <p:nvPr/>
        </p:nvGrpSpPr>
        <p:grpSpPr bwMode="auto">
          <a:xfrm>
            <a:off x="3222625" y="4294188"/>
            <a:ext cx="287338" cy="360362"/>
            <a:chOff x="3153" y="3657"/>
            <a:chExt cx="181" cy="227"/>
          </a:xfrm>
        </p:grpSpPr>
        <p:sp>
          <p:nvSpPr>
            <p:cNvPr id="157220" name="Oval 52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21" name="Oval 52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5" name="Group 524"/>
          <p:cNvGrpSpPr>
            <a:grpSpLocks/>
          </p:cNvGrpSpPr>
          <p:nvPr/>
        </p:nvGrpSpPr>
        <p:grpSpPr bwMode="auto">
          <a:xfrm>
            <a:off x="3222625" y="4510088"/>
            <a:ext cx="287338" cy="360362"/>
            <a:chOff x="3153" y="3657"/>
            <a:chExt cx="181" cy="227"/>
          </a:xfrm>
        </p:grpSpPr>
        <p:sp>
          <p:nvSpPr>
            <p:cNvPr id="157218" name="Oval 52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19" name="Oval 52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6" name="Group 527"/>
          <p:cNvGrpSpPr>
            <a:grpSpLocks/>
          </p:cNvGrpSpPr>
          <p:nvPr/>
        </p:nvGrpSpPr>
        <p:grpSpPr bwMode="auto">
          <a:xfrm>
            <a:off x="2646363" y="4221163"/>
            <a:ext cx="287337" cy="360362"/>
            <a:chOff x="2962" y="3676"/>
            <a:chExt cx="181" cy="227"/>
          </a:xfrm>
        </p:grpSpPr>
        <p:sp>
          <p:nvSpPr>
            <p:cNvPr id="157216" name="Oval 52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17" name="Oval 52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7" name="Group 530"/>
          <p:cNvGrpSpPr>
            <a:grpSpLocks/>
          </p:cNvGrpSpPr>
          <p:nvPr/>
        </p:nvGrpSpPr>
        <p:grpSpPr bwMode="auto">
          <a:xfrm>
            <a:off x="2935288" y="3933825"/>
            <a:ext cx="287337" cy="360363"/>
            <a:chOff x="2962" y="3676"/>
            <a:chExt cx="181" cy="227"/>
          </a:xfrm>
        </p:grpSpPr>
        <p:sp>
          <p:nvSpPr>
            <p:cNvPr id="157214" name="Oval 53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15" name="Oval 53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8" name="Group 533"/>
          <p:cNvGrpSpPr>
            <a:grpSpLocks/>
          </p:cNvGrpSpPr>
          <p:nvPr/>
        </p:nvGrpSpPr>
        <p:grpSpPr bwMode="auto">
          <a:xfrm>
            <a:off x="3222625" y="4005263"/>
            <a:ext cx="287338" cy="360362"/>
            <a:chOff x="2962" y="3676"/>
            <a:chExt cx="181" cy="227"/>
          </a:xfrm>
        </p:grpSpPr>
        <p:sp>
          <p:nvSpPr>
            <p:cNvPr id="157212" name="Oval 53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13" name="Oval 53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59" name="Group 536"/>
          <p:cNvGrpSpPr>
            <a:grpSpLocks/>
          </p:cNvGrpSpPr>
          <p:nvPr/>
        </p:nvGrpSpPr>
        <p:grpSpPr bwMode="auto">
          <a:xfrm>
            <a:off x="2935288" y="4437063"/>
            <a:ext cx="287337" cy="360362"/>
            <a:chOff x="2962" y="3676"/>
            <a:chExt cx="181" cy="227"/>
          </a:xfrm>
        </p:grpSpPr>
        <p:sp>
          <p:nvSpPr>
            <p:cNvPr id="157210" name="Oval 53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11" name="Oval 53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0" name="Group 539"/>
          <p:cNvGrpSpPr>
            <a:grpSpLocks/>
          </p:cNvGrpSpPr>
          <p:nvPr/>
        </p:nvGrpSpPr>
        <p:grpSpPr bwMode="auto">
          <a:xfrm>
            <a:off x="3079750" y="4149725"/>
            <a:ext cx="287338" cy="360363"/>
            <a:chOff x="3153" y="3657"/>
            <a:chExt cx="181" cy="227"/>
          </a:xfrm>
        </p:grpSpPr>
        <p:sp>
          <p:nvSpPr>
            <p:cNvPr id="157208" name="Oval 54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09" name="Oval 54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1" name="Group 542"/>
          <p:cNvGrpSpPr>
            <a:grpSpLocks/>
          </p:cNvGrpSpPr>
          <p:nvPr/>
        </p:nvGrpSpPr>
        <p:grpSpPr bwMode="auto">
          <a:xfrm>
            <a:off x="2841625" y="4078288"/>
            <a:ext cx="287338" cy="360362"/>
            <a:chOff x="2835" y="3521"/>
            <a:chExt cx="181" cy="227"/>
          </a:xfrm>
        </p:grpSpPr>
        <p:sp>
          <p:nvSpPr>
            <p:cNvPr id="157206" name="Oval 54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07" name="Oval 54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2" name="Group 545"/>
          <p:cNvGrpSpPr>
            <a:grpSpLocks/>
          </p:cNvGrpSpPr>
          <p:nvPr/>
        </p:nvGrpSpPr>
        <p:grpSpPr bwMode="auto">
          <a:xfrm>
            <a:off x="3057525" y="4294188"/>
            <a:ext cx="287338" cy="360362"/>
            <a:chOff x="2835" y="3521"/>
            <a:chExt cx="181" cy="227"/>
          </a:xfrm>
        </p:grpSpPr>
        <p:sp>
          <p:nvSpPr>
            <p:cNvPr id="157204" name="Oval 54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05" name="Oval 54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3" name="Group 548"/>
          <p:cNvGrpSpPr>
            <a:grpSpLocks/>
          </p:cNvGrpSpPr>
          <p:nvPr/>
        </p:nvGrpSpPr>
        <p:grpSpPr bwMode="auto">
          <a:xfrm>
            <a:off x="3346450" y="4149725"/>
            <a:ext cx="287338" cy="360363"/>
            <a:chOff x="2835" y="3521"/>
            <a:chExt cx="181" cy="227"/>
          </a:xfrm>
        </p:grpSpPr>
        <p:sp>
          <p:nvSpPr>
            <p:cNvPr id="157202" name="Oval 54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03" name="Oval 55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4" name="Group 551"/>
          <p:cNvGrpSpPr>
            <a:grpSpLocks/>
          </p:cNvGrpSpPr>
          <p:nvPr/>
        </p:nvGrpSpPr>
        <p:grpSpPr bwMode="auto">
          <a:xfrm>
            <a:off x="3490913" y="4365625"/>
            <a:ext cx="287337" cy="360363"/>
            <a:chOff x="2835" y="3521"/>
            <a:chExt cx="181" cy="227"/>
          </a:xfrm>
        </p:grpSpPr>
        <p:sp>
          <p:nvSpPr>
            <p:cNvPr id="157200" name="Oval 55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201" name="Oval 55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5" name="Group 554"/>
          <p:cNvGrpSpPr>
            <a:grpSpLocks/>
          </p:cNvGrpSpPr>
          <p:nvPr/>
        </p:nvGrpSpPr>
        <p:grpSpPr bwMode="auto">
          <a:xfrm>
            <a:off x="3490913" y="4078288"/>
            <a:ext cx="287337" cy="360362"/>
            <a:chOff x="2835" y="3521"/>
            <a:chExt cx="181" cy="227"/>
          </a:xfrm>
        </p:grpSpPr>
        <p:sp>
          <p:nvSpPr>
            <p:cNvPr id="157198" name="Oval 55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99" name="Oval 55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6" name="Group 560"/>
          <p:cNvGrpSpPr>
            <a:grpSpLocks/>
          </p:cNvGrpSpPr>
          <p:nvPr/>
        </p:nvGrpSpPr>
        <p:grpSpPr bwMode="auto">
          <a:xfrm>
            <a:off x="2770188" y="4365625"/>
            <a:ext cx="287337" cy="360363"/>
            <a:chOff x="2835" y="3521"/>
            <a:chExt cx="181" cy="227"/>
          </a:xfrm>
        </p:grpSpPr>
        <p:sp>
          <p:nvSpPr>
            <p:cNvPr id="157196" name="Oval 56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97" name="Oval 56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7" name="Group 598"/>
          <p:cNvGrpSpPr>
            <a:grpSpLocks/>
          </p:cNvGrpSpPr>
          <p:nvPr/>
        </p:nvGrpSpPr>
        <p:grpSpPr bwMode="auto">
          <a:xfrm>
            <a:off x="4932363" y="4076700"/>
            <a:ext cx="287337" cy="360363"/>
            <a:chOff x="2835" y="3521"/>
            <a:chExt cx="181" cy="227"/>
          </a:xfrm>
        </p:grpSpPr>
        <p:sp>
          <p:nvSpPr>
            <p:cNvPr id="157194" name="Oval 59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95" name="Oval 60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8" name="Group 601"/>
          <p:cNvGrpSpPr>
            <a:grpSpLocks/>
          </p:cNvGrpSpPr>
          <p:nvPr/>
        </p:nvGrpSpPr>
        <p:grpSpPr bwMode="auto">
          <a:xfrm>
            <a:off x="5148263" y="4292600"/>
            <a:ext cx="287337" cy="360363"/>
            <a:chOff x="2835" y="3521"/>
            <a:chExt cx="181" cy="227"/>
          </a:xfrm>
        </p:grpSpPr>
        <p:sp>
          <p:nvSpPr>
            <p:cNvPr id="157192" name="Oval 60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93" name="Oval 60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69" name="Group 604"/>
          <p:cNvGrpSpPr>
            <a:grpSpLocks/>
          </p:cNvGrpSpPr>
          <p:nvPr/>
        </p:nvGrpSpPr>
        <p:grpSpPr bwMode="auto">
          <a:xfrm>
            <a:off x="4787900" y="4437063"/>
            <a:ext cx="287338" cy="360362"/>
            <a:chOff x="2962" y="3676"/>
            <a:chExt cx="181" cy="227"/>
          </a:xfrm>
        </p:grpSpPr>
        <p:sp>
          <p:nvSpPr>
            <p:cNvPr id="157190" name="Oval 60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91" name="Oval 60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70" name="Group 616"/>
          <p:cNvGrpSpPr>
            <a:grpSpLocks/>
          </p:cNvGrpSpPr>
          <p:nvPr/>
        </p:nvGrpSpPr>
        <p:grpSpPr bwMode="auto">
          <a:xfrm>
            <a:off x="4932363" y="4508500"/>
            <a:ext cx="287337" cy="360363"/>
            <a:chOff x="2835" y="3521"/>
            <a:chExt cx="181" cy="227"/>
          </a:xfrm>
        </p:grpSpPr>
        <p:sp>
          <p:nvSpPr>
            <p:cNvPr id="157188" name="Oval 61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89" name="Oval 61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71" name="Group 66"/>
          <p:cNvGrpSpPr>
            <a:grpSpLocks/>
          </p:cNvGrpSpPr>
          <p:nvPr/>
        </p:nvGrpSpPr>
        <p:grpSpPr bwMode="auto">
          <a:xfrm>
            <a:off x="517525" y="4435475"/>
            <a:ext cx="204788" cy="431800"/>
            <a:chOff x="1701" y="3475"/>
            <a:chExt cx="136" cy="182"/>
          </a:xfrm>
        </p:grpSpPr>
        <p:sp>
          <p:nvSpPr>
            <p:cNvPr id="15718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8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72" name="Group 69"/>
          <p:cNvGrpSpPr>
            <a:grpSpLocks/>
          </p:cNvGrpSpPr>
          <p:nvPr/>
        </p:nvGrpSpPr>
        <p:grpSpPr bwMode="auto">
          <a:xfrm>
            <a:off x="736600" y="4435475"/>
            <a:ext cx="204788" cy="431800"/>
            <a:chOff x="1701" y="3475"/>
            <a:chExt cx="136" cy="182"/>
          </a:xfrm>
        </p:grpSpPr>
        <p:sp>
          <p:nvSpPr>
            <p:cNvPr id="15718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8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73" name="Group 72"/>
          <p:cNvGrpSpPr>
            <a:grpSpLocks/>
          </p:cNvGrpSpPr>
          <p:nvPr/>
        </p:nvGrpSpPr>
        <p:grpSpPr bwMode="auto">
          <a:xfrm>
            <a:off x="960438" y="4437063"/>
            <a:ext cx="204787" cy="431800"/>
            <a:chOff x="1701" y="3475"/>
            <a:chExt cx="136" cy="182"/>
          </a:xfrm>
        </p:grpSpPr>
        <p:sp>
          <p:nvSpPr>
            <p:cNvPr id="157182"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83"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74" name="Group 75"/>
          <p:cNvGrpSpPr>
            <a:grpSpLocks/>
          </p:cNvGrpSpPr>
          <p:nvPr/>
        </p:nvGrpSpPr>
        <p:grpSpPr bwMode="auto">
          <a:xfrm>
            <a:off x="1181100" y="4435475"/>
            <a:ext cx="204788" cy="431800"/>
            <a:chOff x="1701" y="3475"/>
            <a:chExt cx="136" cy="182"/>
          </a:xfrm>
        </p:grpSpPr>
        <p:sp>
          <p:nvSpPr>
            <p:cNvPr id="15718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8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75" name="Group 78"/>
          <p:cNvGrpSpPr>
            <a:grpSpLocks/>
          </p:cNvGrpSpPr>
          <p:nvPr/>
        </p:nvGrpSpPr>
        <p:grpSpPr bwMode="auto">
          <a:xfrm>
            <a:off x="1409700" y="4437063"/>
            <a:ext cx="204788" cy="431800"/>
            <a:chOff x="1701" y="3475"/>
            <a:chExt cx="136" cy="182"/>
          </a:xfrm>
        </p:grpSpPr>
        <p:sp>
          <p:nvSpPr>
            <p:cNvPr id="15717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7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76" name="Group 93"/>
          <p:cNvGrpSpPr>
            <a:grpSpLocks/>
          </p:cNvGrpSpPr>
          <p:nvPr/>
        </p:nvGrpSpPr>
        <p:grpSpPr bwMode="auto">
          <a:xfrm>
            <a:off x="1630363" y="4435475"/>
            <a:ext cx="204787" cy="431800"/>
            <a:chOff x="1701" y="3475"/>
            <a:chExt cx="136" cy="182"/>
          </a:xfrm>
        </p:grpSpPr>
        <p:sp>
          <p:nvSpPr>
            <p:cNvPr id="15717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7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777" name="Freeform 639"/>
          <p:cNvSpPr>
            <a:spLocks/>
          </p:cNvSpPr>
          <p:nvPr/>
        </p:nvSpPr>
        <p:spPr bwMode="auto">
          <a:xfrm rot="1130838">
            <a:off x="246063"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56778" name="Line 640"/>
          <p:cNvSpPr>
            <a:spLocks noChangeShapeType="1"/>
          </p:cNvSpPr>
          <p:nvPr/>
        </p:nvSpPr>
        <p:spPr bwMode="auto">
          <a:xfrm>
            <a:off x="388938"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779" name="Line 641"/>
          <p:cNvSpPr>
            <a:spLocks noChangeShapeType="1"/>
          </p:cNvSpPr>
          <p:nvPr/>
        </p:nvSpPr>
        <p:spPr bwMode="auto">
          <a:xfrm flipH="1">
            <a:off x="388938"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780" name="Line 642"/>
          <p:cNvSpPr>
            <a:spLocks noChangeShapeType="1"/>
          </p:cNvSpPr>
          <p:nvPr/>
        </p:nvSpPr>
        <p:spPr bwMode="auto">
          <a:xfrm rot="302547" flipH="1">
            <a:off x="1325563" y="4945063"/>
            <a:ext cx="433387"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781" name="Line 643"/>
          <p:cNvSpPr>
            <a:spLocks noChangeShapeType="1"/>
          </p:cNvSpPr>
          <p:nvPr/>
        </p:nvSpPr>
        <p:spPr bwMode="auto">
          <a:xfrm rot="302547">
            <a:off x="1316038"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56782" name="Group 66"/>
          <p:cNvGrpSpPr>
            <a:grpSpLocks/>
          </p:cNvGrpSpPr>
          <p:nvPr/>
        </p:nvGrpSpPr>
        <p:grpSpPr bwMode="auto">
          <a:xfrm>
            <a:off x="296863" y="4435475"/>
            <a:ext cx="204787" cy="431800"/>
            <a:chOff x="1701" y="3475"/>
            <a:chExt cx="136" cy="182"/>
          </a:xfrm>
        </p:grpSpPr>
        <p:sp>
          <p:nvSpPr>
            <p:cNvPr id="15717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7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783" name="Freeform 647"/>
          <p:cNvSpPr>
            <a:spLocks/>
          </p:cNvSpPr>
          <p:nvPr/>
        </p:nvSpPr>
        <p:spPr bwMode="auto">
          <a:xfrm>
            <a:off x="1343025"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6784" name="Group 66"/>
          <p:cNvGrpSpPr>
            <a:grpSpLocks/>
          </p:cNvGrpSpPr>
          <p:nvPr/>
        </p:nvGrpSpPr>
        <p:grpSpPr bwMode="auto">
          <a:xfrm>
            <a:off x="522288" y="4435475"/>
            <a:ext cx="204787" cy="431800"/>
            <a:chOff x="1701" y="3475"/>
            <a:chExt cx="136" cy="182"/>
          </a:xfrm>
        </p:grpSpPr>
        <p:sp>
          <p:nvSpPr>
            <p:cNvPr id="15717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7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85" name="Group 69"/>
          <p:cNvGrpSpPr>
            <a:grpSpLocks/>
          </p:cNvGrpSpPr>
          <p:nvPr/>
        </p:nvGrpSpPr>
        <p:grpSpPr bwMode="auto">
          <a:xfrm>
            <a:off x="741363" y="4435475"/>
            <a:ext cx="204787" cy="431800"/>
            <a:chOff x="1701" y="3475"/>
            <a:chExt cx="136" cy="182"/>
          </a:xfrm>
        </p:grpSpPr>
        <p:sp>
          <p:nvSpPr>
            <p:cNvPr id="15717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7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86" name="Group 75"/>
          <p:cNvGrpSpPr>
            <a:grpSpLocks/>
          </p:cNvGrpSpPr>
          <p:nvPr/>
        </p:nvGrpSpPr>
        <p:grpSpPr bwMode="auto">
          <a:xfrm>
            <a:off x="1185863" y="4435475"/>
            <a:ext cx="204787" cy="431800"/>
            <a:chOff x="1701" y="3475"/>
            <a:chExt cx="136" cy="182"/>
          </a:xfrm>
        </p:grpSpPr>
        <p:sp>
          <p:nvSpPr>
            <p:cNvPr id="15716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6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87" name="Group 78"/>
          <p:cNvGrpSpPr>
            <a:grpSpLocks/>
          </p:cNvGrpSpPr>
          <p:nvPr/>
        </p:nvGrpSpPr>
        <p:grpSpPr bwMode="auto">
          <a:xfrm>
            <a:off x="1414463" y="4437063"/>
            <a:ext cx="204787" cy="431800"/>
            <a:chOff x="1701" y="3475"/>
            <a:chExt cx="136" cy="182"/>
          </a:xfrm>
        </p:grpSpPr>
        <p:sp>
          <p:nvSpPr>
            <p:cNvPr id="15716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6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88" name="Group 66"/>
          <p:cNvGrpSpPr>
            <a:grpSpLocks/>
          </p:cNvGrpSpPr>
          <p:nvPr/>
        </p:nvGrpSpPr>
        <p:grpSpPr bwMode="auto">
          <a:xfrm>
            <a:off x="301625" y="4435475"/>
            <a:ext cx="204788" cy="431800"/>
            <a:chOff x="1701" y="3475"/>
            <a:chExt cx="136" cy="182"/>
          </a:xfrm>
        </p:grpSpPr>
        <p:sp>
          <p:nvSpPr>
            <p:cNvPr id="15716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6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89" name="Group 72"/>
          <p:cNvGrpSpPr>
            <a:grpSpLocks/>
          </p:cNvGrpSpPr>
          <p:nvPr/>
        </p:nvGrpSpPr>
        <p:grpSpPr bwMode="auto">
          <a:xfrm>
            <a:off x="963613" y="4437063"/>
            <a:ext cx="204787" cy="431800"/>
            <a:chOff x="1701" y="3475"/>
            <a:chExt cx="136" cy="182"/>
          </a:xfrm>
        </p:grpSpPr>
        <p:sp>
          <p:nvSpPr>
            <p:cNvPr id="1571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0" name="Group 66"/>
          <p:cNvGrpSpPr>
            <a:grpSpLocks/>
          </p:cNvGrpSpPr>
          <p:nvPr/>
        </p:nvGrpSpPr>
        <p:grpSpPr bwMode="auto">
          <a:xfrm>
            <a:off x="465138" y="4435475"/>
            <a:ext cx="204787" cy="431800"/>
            <a:chOff x="1701" y="3475"/>
            <a:chExt cx="136" cy="182"/>
          </a:xfrm>
        </p:grpSpPr>
        <p:sp>
          <p:nvSpPr>
            <p:cNvPr id="15716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6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1" name="Group 69"/>
          <p:cNvGrpSpPr>
            <a:grpSpLocks/>
          </p:cNvGrpSpPr>
          <p:nvPr/>
        </p:nvGrpSpPr>
        <p:grpSpPr bwMode="auto">
          <a:xfrm>
            <a:off x="684213" y="4435475"/>
            <a:ext cx="204787" cy="431800"/>
            <a:chOff x="1701" y="3475"/>
            <a:chExt cx="136" cy="182"/>
          </a:xfrm>
        </p:grpSpPr>
        <p:sp>
          <p:nvSpPr>
            <p:cNvPr id="15715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5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2" name="Group 75"/>
          <p:cNvGrpSpPr>
            <a:grpSpLocks/>
          </p:cNvGrpSpPr>
          <p:nvPr/>
        </p:nvGrpSpPr>
        <p:grpSpPr bwMode="auto">
          <a:xfrm>
            <a:off x="1128713" y="4435475"/>
            <a:ext cx="204787" cy="431800"/>
            <a:chOff x="1701" y="3475"/>
            <a:chExt cx="136" cy="182"/>
          </a:xfrm>
        </p:grpSpPr>
        <p:sp>
          <p:nvSpPr>
            <p:cNvPr id="15715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5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3" name="Group 72"/>
          <p:cNvGrpSpPr>
            <a:grpSpLocks/>
          </p:cNvGrpSpPr>
          <p:nvPr/>
        </p:nvGrpSpPr>
        <p:grpSpPr bwMode="auto">
          <a:xfrm>
            <a:off x="696913" y="4437063"/>
            <a:ext cx="204787" cy="431800"/>
            <a:chOff x="1701" y="3475"/>
            <a:chExt cx="136" cy="182"/>
          </a:xfrm>
        </p:grpSpPr>
        <p:sp>
          <p:nvSpPr>
            <p:cNvPr id="15715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5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4" name="Group 72"/>
          <p:cNvGrpSpPr>
            <a:grpSpLocks/>
          </p:cNvGrpSpPr>
          <p:nvPr/>
        </p:nvGrpSpPr>
        <p:grpSpPr bwMode="auto">
          <a:xfrm>
            <a:off x="912813" y="4291013"/>
            <a:ext cx="204787" cy="431800"/>
            <a:chOff x="1701" y="3475"/>
            <a:chExt cx="136" cy="182"/>
          </a:xfrm>
        </p:grpSpPr>
        <p:sp>
          <p:nvSpPr>
            <p:cNvPr id="1571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5" name="Group 72"/>
          <p:cNvGrpSpPr>
            <a:grpSpLocks/>
          </p:cNvGrpSpPr>
          <p:nvPr/>
        </p:nvGrpSpPr>
        <p:grpSpPr bwMode="auto">
          <a:xfrm>
            <a:off x="774700" y="4291013"/>
            <a:ext cx="204788" cy="431800"/>
            <a:chOff x="1701" y="3475"/>
            <a:chExt cx="136" cy="182"/>
          </a:xfrm>
        </p:grpSpPr>
        <p:sp>
          <p:nvSpPr>
            <p:cNvPr id="1571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6" name="Group 72"/>
          <p:cNvGrpSpPr>
            <a:grpSpLocks/>
          </p:cNvGrpSpPr>
          <p:nvPr/>
        </p:nvGrpSpPr>
        <p:grpSpPr bwMode="auto">
          <a:xfrm>
            <a:off x="919163" y="4219575"/>
            <a:ext cx="204787" cy="431800"/>
            <a:chOff x="1701" y="3475"/>
            <a:chExt cx="136" cy="182"/>
          </a:xfrm>
        </p:grpSpPr>
        <p:sp>
          <p:nvSpPr>
            <p:cNvPr id="1571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7" name="Group 72"/>
          <p:cNvGrpSpPr>
            <a:grpSpLocks/>
          </p:cNvGrpSpPr>
          <p:nvPr/>
        </p:nvGrpSpPr>
        <p:grpSpPr bwMode="auto">
          <a:xfrm>
            <a:off x="1062038" y="4362450"/>
            <a:ext cx="204787" cy="431800"/>
            <a:chOff x="1701" y="3475"/>
            <a:chExt cx="136" cy="182"/>
          </a:xfrm>
        </p:grpSpPr>
        <p:sp>
          <p:nvSpPr>
            <p:cNvPr id="15714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4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8" name="Group 72"/>
          <p:cNvGrpSpPr>
            <a:grpSpLocks/>
          </p:cNvGrpSpPr>
          <p:nvPr/>
        </p:nvGrpSpPr>
        <p:grpSpPr bwMode="auto">
          <a:xfrm>
            <a:off x="906463" y="4437063"/>
            <a:ext cx="204787" cy="431800"/>
            <a:chOff x="1701" y="3475"/>
            <a:chExt cx="136" cy="182"/>
          </a:xfrm>
        </p:grpSpPr>
        <p:sp>
          <p:nvSpPr>
            <p:cNvPr id="1571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799" name="Group 693"/>
          <p:cNvGrpSpPr>
            <a:grpSpLocks/>
          </p:cNvGrpSpPr>
          <p:nvPr/>
        </p:nvGrpSpPr>
        <p:grpSpPr bwMode="auto">
          <a:xfrm>
            <a:off x="703263" y="4149725"/>
            <a:ext cx="287337" cy="360363"/>
            <a:chOff x="2962" y="3676"/>
            <a:chExt cx="181" cy="227"/>
          </a:xfrm>
        </p:grpSpPr>
        <p:sp>
          <p:nvSpPr>
            <p:cNvPr id="157142" name="Oval 69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43" name="Oval 69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0" name="Group 696"/>
          <p:cNvGrpSpPr>
            <a:grpSpLocks/>
          </p:cNvGrpSpPr>
          <p:nvPr/>
        </p:nvGrpSpPr>
        <p:grpSpPr bwMode="auto">
          <a:xfrm>
            <a:off x="703263" y="4510088"/>
            <a:ext cx="287337" cy="360362"/>
            <a:chOff x="3153" y="3657"/>
            <a:chExt cx="181" cy="227"/>
          </a:xfrm>
        </p:grpSpPr>
        <p:sp>
          <p:nvSpPr>
            <p:cNvPr id="157140" name="Oval 697"/>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41" name="Oval 698"/>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1" name="Group 699"/>
          <p:cNvGrpSpPr>
            <a:grpSpLocks/>
          </p:cNvGrpSpPr>
          <p:nvPr/>
        </p:nvGrpSpPr>
        <p:grpSpPr bwMode="auto">
          <a:xfrm>
            <a:off x="1062038" y="4294188"/>
            <a:ext cx="287337" cy="360362"/>
            <a:chOff x="3153" y="3657"/>
            <a:chExt cx="181" cy="227"/>
          </a:xfrm>
        </p:grpSpPr>
        <p:sp>
          <p:nvSpPr>
            <p:cNvPr id="157138" name="Oval 70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39" name="Oval 70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2" name="Group 702"/>
          <p:cNvGrpSpPr>
            <a:grpSpLocks/>
          </p:cNvGrpSpPr>
          <p:nvPr/>
        </p:nvGrpSpPr>
        <p:grpSpPr bwMode="auto">
          <a:xfrm>
            <a:off x="1062038" y="4510088"/>
            <a:ext cx="287337" cy="360362"/>
            <a:chOff x="3153" y="3657"/>
            <a:chExt cx="181" cy="227"/>
          </a:xfrm>
        </p:grpSpPr>
        <p:sp>
          <p:nvSpPr>
            <p:cNvPr id="157136" name="Oval 70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37" name="Oval 70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3" name="Group 705"/>
          <p:cNvGrpSpPr>
            <a:grpSpLocks/>
          </p:cNvGrpSpPr>
          <p:nvPr/>
        </p:nvGrpSpPr>
        <p:grpSpPr bwMode="auto">
          <a:xfrm>
            <a:off x="485775" y="4221163"/>
            <a:ext cx="287338" cy="360362"/>
            <a:chOff x="2962" y="3676"/>
            <a:chExt cx="181" cy="227"/>
          </a:xfrm>
        </p:grpSpPr>
        <p:sp>
          <p:nvSpPr>
            <p:cNvPr id="157134" name="Oval 70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35" name="Oval 70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4" name="Group 708"/>
          <p:cNvGrpSpPr>
            <a:grpSpLocks/>
          </p:cNvGrpSpPr>
          <p:nvPr/>
        </p:nvGrpSpPr>
        <p:grpSpPr bwMode="auto">
          <a:xfrm>
            <a:off x="774700" y="3933825"/>
            <a:ext cx="287338" cy="360363"/>
            <a:chOff x="2962" y="3676"/>
            <a:chExt cx="181" cy="227"/>
          </a:xfrm>
        </p:grpSpPr>
        <p:sp>
          <p:nvSpPr>
            <p:cNvPr id="157132" name="Oval 709"/>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33" name="Oval 710"/>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5" name="Group 711"/>
          <p:cNvGrpSpPr>
            <a:grpSpLocks/>
          </p:cNvGrpSpPr>
          <p:nvPr/>
        </p:nvGrpSpPr>
        <p:grpSpPr bwMode="auto">
          <a:xfrm>
            <a:off x="1062038" y="4005263"/>
            <a:ext cx="287337" cy="360362"/>
            <a:chOff x="2962" y="3676"/>
            <a:chExt cx="181" cy="227"/>
          </a:xfrm>
        </p:grpSpPr>
        <p:sp>
          <p:nvSpPr>
            <p:cNvPr id="157130" name="Oval 712"/>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31" name="Oval 713"/>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6" name="Group 714"/>
          <p:cNvGrpSpPr>
            <a:grpSpLocks/>
          </p:cNvGrpSpPr>
          <p:nvPr/>
        </p:nvGrpSpPr>
        <p:grpSpPr bwMode="auto">
          <a:xfrm>
            <a:off x="774700" y="4437063"/>
            <a:ext cx="287338" cy="360362"/>
            <a:chOff x="2962" y="3676"/>
            <a:chExt cx="181" cy="227"/>
          </a:xfrm>
        </p:grpSpPr>
        <p:sp>
          <p:nvSpPr>
            <p:cNvPr id="157128" name="Oval 71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29" name="Oval 71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7" name="Group 717"/>
          <p:cNvGrpSpPr>
            <a:grpSpLocks/>
          </p:cNvGrpSpPr>
          <p:nvPr/>
        </p:nvGrpSpPr>
        <p:grpSpPr bwMode="auto">
          <a:xfrm>
            <a:off x="919163" y="4149725"/>
            <a:ext cx="287337" cy="360363"/>
            <a:chOff x="3153" y="3657"/>
            <a:chExt cx="181" cy="227"/>
          </a:xfrm>
        </p:grpSpPr>
        <p:sp>
          <p:nvSpPr>
            <p:cNvPr id="157126" name="Oval 71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27" name="Oval 71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8" name="Group 720"/>
          <p:cNvGrpSpPr>
            <a:grpSpLocks/>
          </p:cNvGrpSpPr>
          <p:nvPr/>
        </p:nvGrpSpPr>
        <p:grpSpPr bwMode="auto">
          <a:xfrm>
            <a:off x="681038" y="4078288"/>
            <a:ext cx="287337" cy="360362"/>
            <a:chOff x="2835" y="3521"/>
            <a:chExt cx="181" cy="227"/>
          </a:xfrm>
        </p:grpSpPr>
        <p:sp>
          <p:nvSpPr>
            <p:cNvPr id="157124" name="Oval 7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25" name="Oval 7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09" name="Group 723"/>
          <p:cNvGrpSpPr>
            <a:grpSpLocks/>
          </p:cNvGrpSpPr>
          <p:nvPr/>
        </p:nvGrpSpPr>
        <p:grpSpPr bwMode="auto">
          <a:xfrm>
            <a:off x="896938" y="4294188"/>
            <a:ext cx="287337" cy="360362"/>
            <a:chOff x="2835" y="3521"/>
            <a:chExt cx="181" cy="227"/>
          </a:xfrm>
        </p:grpSpPr>
        <p:sp>
          <p:nvSpPr>
            <p:cNvPr id="157122" name="Oval 72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23" name="Oval 72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0" name="Group 726"/>
          <p:cNvGrpSpPr>
            <a:grpSpLocks/>
          </p:cNvGrpSpPr>
          <p:nvPr/>
        </p:nvGrpSpPr>
        <p:grpSpPr bwMode="auto">
          <a:xfrm>
            <a:off x="1185863" y="4149725"/>
            <a:ext cx="287337" cy="360363"/>
            <a:chOff x="2835" y="3521"/>
            <a:chExt cx="181" cy="227"/>
          </a:xfrm>
        </p:grpSpPr>
        <p:sp>
          <p:nvSpPr>
            <p:cNvPr id="157120" name="Oval 72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21" name="Oval 72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1" name="Group 729"/>
          <p:cNvGrpSpPr>
            <a:grpSpLocks/>
          </p:cNvGrpSpPr>
          <p:nvPr/>
        </p:nvGrpSpPr>
        <p:grpSpPr bwMode="auto">
          <a:xfrm>
            <a:off x="1330325" y="4365625"/>
            <a:ext cx="287338" cy="360363"/>
            <a:chOff x="2835" y="3521"/>
            <a:chExt cx="181" cy="227"/>
          </a:xfrm>
        </p:grpSpPr>
        <p:sp>
          <p:nvSpPr>
            <p:cNvPr id="157118" name="Oval 730"/>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19" name="Oval 731"/>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2" name="Group 732"/>
          <p:cNvGrpSpPr>
            <a:grpSpLocks/>
          </p:cNvGrpSpPr>
          <p:nvPr/>
        </p:nvGrpSpPr>
        <p:grpSpPr bwMode="auto">
          <a:xfrm>
            <a:off x="1330325" y="4078288"/>
            <a:ext cx="287338" cy="360362"/>
            <a:chOff x="2835" y="3521"/>
            <a:chExt cx="181" cy="227"/>
          </a:xfrm>
        </p:grpSpPr>
        <p:sp>
          <p:nvSpPr>
            <p:cNvPr id="157116" name="Oval 73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17" name="Oval 73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3" name="Group 738"/>
          <p:cNvGrpSpPr>
            <a:grpSpLocks/>
          </p:cNvGrpSpPr>
          <p:nvPr/>
        </p:nvGrpSpPr>
        <p:grpSpPr bwMode="auto">
          <a:xfrm>
            <a:off x="609600" y="4365625"/>
            <a:ext cx="287338" cy="360363"/>
            <a:chOff x="2835" y="3521"/>
            <a:chExt cx="181" cy="227"/>
          </a:xfrm>
        </p:grpSpPr>
        <p:sp>
          <p:nvSpPr>
            <p:cNvPr id="157114" name="Oval 73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15" name="Oval 74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4" name="Group 754"/>
          <p:cNvGrpSpPr>
            <a:grpSpLocks/>
          </p:cNvGrpSpPr>
          <p:nvPr/>
        </p:nvGrpSpPr>
        <p:grpSpPr bwMode="auto">
          <a:xfrm>
            <a:off x="323850" y="5949950"/>
            <a:ext cx="287338" cy="360363"/>
            <a:chOff x="2835" y="3521"/>
            <a:chExt cx="181" cy="227"/>
          </a:xfrm>
        </p:grpSpPr>
        <p:sp>
          <p:nvSpPr>
            <p:cNvPr id="157112" name="Oval 75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13" name="Oval 75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5" name="Group 757"/>
          <p:cNvGrpSpPr>
            <a:grpSpLocks/>
          </p:cNvGrpSpPr>
          <p:nvPr/>
        </p:nvGrpSpPr>
        <p:grpSpPr bwMode="auto">
          <a:xfrm>
            <a:off x="1042988" y="3933825"/>
            <a:ext cx="287337" cy="360363"/>
            <a:chOff x="2835" y="3521"/>
            <a:chExt cx="181" cy="227"/>
          </a:xfrm>
        </p:grpSpPr>
        <p:sp>
          <p:nvSpPr>
            <p:cNvPr id="157110" name="Oval 75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11" name="Oval 75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6" name="Group 760"/>
          <p:cNvGrpSpPr>
            <a:grpSpLocks/>
          </p:cNvGrpSpPr>
          <p:nvPr/>
        </p:nvGrpSpPr>
        <p:grpSpPr bwMode="auto">
          <a:xfrm>
            <a:off x="612775" y="5949950"/>
            <a:ext cx="287338" cy="360363"/>
            <a:chOff x="2835" y="3521"/>
            <a:chExt cx="181" cy="227"/>
          </a:xfrm>
        </p:grpSpPr>
        <p:sp>
          <p:nvSpPr>
            <p:cNvPr id="157108" name="Oval 761"/>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09" name="Oval 762"/>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7" name="Group 769"/>
          <p:cNvGrpSpPr>
            <a:grpSpLocks/>
          </p:cNvGrpSpPr>
          <p:nvPr/>
        </p:nvGrpSpPr>
        <p:grpSpPr bwMode="auto">
          <a:xfrm>
            <a:off x="612775" y="6237288"/>
            <a:ext cx="287338" cy="360362"/>
            <a:chOff x="2835" y="3521"/>
            <a:chExt cx="181" cy="227"/>
          </a:xfrm>
        </p:grpSpPr>
        <p:sp>
          <p:nvSpPr>
            <p:cNvPr id="157106" name="Oval 770"/>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07" name="Oval 771"/>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8" name="Group 772"/>
          <p:cNvGrpSpPr>
            <a:grpSpLocks/>
          </p:cNvGrpSpPr>
          <p:nvPr/>
        </p:nvGrpSpPr>
        <p:grpSpPr bwMode="auto">
          <a:xfrm>
            <a:off x="144463" y="6237288"/>
            <a:ext cx="287337" cy="360362"/>
            <a:chOff x="2835" y="3521"/>
            <a:chExt cx="181" cy="227"/>
          </a:xfrm>
        </p:grpSpPr>
        <p:sp>
          <p:nvSpPr>
            <p:cNvPr id="157104" name="Oval 773"/>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05" name="Oval 774"/>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19" name="Group 775"/>
          <p:cNvGrpSpPr>
            <a:grpSpLocks/>
          </p:cNvGrpSpPr>
          <p:nvPr/>
        </p:nvGrpSpPr>
        <p:grpSpPr bwMode="auto">
          <a:xfrm>
            <a:off x="468313" y="6453188"/>
            <a:ext cx="287337" cy="360362"/>
            <a:chOff x="2835" y="3521"/>
            <a:chExt cx="181" cy="227"/>
          </a:xfrm>
        </p:grpSpPr>
        <p:sp>
          <p:nvSpPr>
            <p:cNvPr id="157102" name="Oval 77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03" name="Oval 77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0" name="Group 778"/>
          <p:cNvGrpSpPr>
            <a:grpSpLocks/>
          </p:cNvGrpSpPr>
          <p:nvPr/>
        </p:nvGrpSpPr>
        <p:grpSpPr bwMode="auto">
          <a:xfrm>
            <a:off x="2986088" y="4581525"/>
            <a:ext cx="287337" cy="360363"/>
            <a:chOff x="2835" y="3521"/>
            <a:chExt cx="181" cy="227"/>
          </a:xfrm>
        </p:grpSpPr>
        <p:sp>
          <p:nvSpPr>
            <p:cNvPr id="157100" name="Oval 77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101" name="Oval 78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1" name="Group 781"/>
          <p:cNvGrpSpPr>
            <a:grpSpLocks/>
          </p:cNvGrpSpPr>
          <p:nvPr/>
        </p:nvGrpSpPr>
        <p:grpSpPr bwMode="auto">
          <a:xfrm>
            <a:off x="3201988" y="4797425"/>
            <a:ext cx="287337" cy="360363"/>
            <a:chOff x="2835" y="3521"/>
            <a:chExt cx="181" cy="227"/>
          </a:xfrm>
        </p:grpSpPr>
        <p:sp>
          <p:nvSpPr>
            <p:cNvPr id="157098" name="Oval 78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99" name="Oval 78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2" name="Group 784"/>
          <p:cNvGrpSpPr>
            <a:grpSpLocks/>
          </p:cNvGrpSpPr>
          <p:nvPr/>
        </p:nvGrpSpPr>
        <p:grpSpPr bwMode="auto">
          <a:xfrm>
            <a:off x="2916238" y="4941888"/>
            <a:ext cx="287337" cy="360362"/>
            <a:chOff x="2835" y="3521"/>
            <a:chExt cx="181" cy="227"/>
          </a:xfrm>
        </p:grpSpPr>
        <p:sp>
          <p:nvSpPr>
            <p:cNvPr id="157096" name="Oval 78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97" name="Oval 78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3" name="Group 787"/>
          <p:cNvGrpSpPr>
            <a:grpSpLocks/>
          </p:cNvGrpSpPr>
          <p:nvPr/>
        </p:nvGrpSpPr>
        <p:grpSpPr bwMode="auto">
          <a:xfrm>
            <a:off x="3132138" y="5157788"/>
            <a:ext cx="287337" cy="360362"/>
            <a:chOff x="2835" y="3521"/>
            <a:chExt cx="181" cy="227"/>
          </a:xfrm>
        </p:grpSpPr>
        <p:sp>
          <p:nvSpPr>
            <p:cNvPr id="157094" name="Oval 78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95" name="Oval 78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4" name="Group 790"/>
          <p:cNvGrpSpPr>
            <a:grpSpLocks/>
          </p:cNvGrpSpPr>
          <p:nvPr/>
        </p:nvGrpSpPr>
        <p:grpSpPr bwMode="auto">
          <a:xfrm>
            <a:off x="2700338" y="4724400"/>
            <a:ext cx="287337" cy="360363"/>
            <a:chOff x="2835" y="3521"/>
            <a:chExt cx="181" cy="227"/>
          </a:xfrm>
        </p:grpSpPr>
        <p:sp>
          <p:nvSpPr>
            <p:cNvPr id="157092" name="Oval 79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93" name="Oval 79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5" name="Group 793"/>
          <p:cNvGrpSpPr>
            <a:grpSpLocks/>
          </p:cNvGrpSpPr>
          <p:nvPr/>
        </p:nvGrpSpPr>
        <p:grpSpPr bwMode="auto">
          <a:xfrm>
            <a:off x="1044575" y="4581525"/>
            <a:ext cx="287338" cy="360363"/>
            <a:chOff x="2835" y="3521"/>
            <a:chExt cx="181" cy="227"/>
          </a:xfrm>
        </p:grpSpPr>
        <p:sp>
          <p:nvSpPr>
            <p:cNvPr id="157090" name="Oval 79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91" name="Oval 79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6" name="Group 796"/>
          <p:cNvGrpSpPr>
            <a:grpSpLocks/>
          </p:cNvGrpSpPr>
          <p:nvPr/>
        </p:nvGrpSpPr>
        <p:grpSpPr bwMode="auto">
          <a:xfrm>
            <a:off x="1260475" y="4797425"/>
            <a:ext cx="287338" cy="360363"/>
            <a:chOff x="2835" y="3521"/>
            <a:chExt cx="181" cy="227"/>
          </a:xfrm>
        </p:grpSpPr>
        <p:sp>
          <p:nvSpPr>
            <p:cNvPr id="157088" name="Oval 79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89" name="Oval 79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7" name="Group 799"/>
          <p:cNvGrpSpPr>
            <a:grpSpLocks/>
          </p:cNvGrpSpPr>
          <p:nvPr/>
        </p:nvGrpSpPr>
        <p:grpSpPr bwMode="auto">
          <a:xfrm>
            <a:off x="974725" y="4941888"/>
            <a:ext cx="287338" cy="360362"/>
            <a:chOff x="2835" y="3521"/>
            <a:chExt cx="181" cy="227"/>
          </a:xfrm>
        </p:grpSpPr>
        <p:sp>
          <p:nvSpPr>
            <p:cNvPr id="157086" name="Oval 800"/>
            <p:cNvSpPr>
              <a:spLocks noChangeArrowheads="1"/>
            </p:cNvSpPr>
            <p:nvPr/>
          </p:nvSpPr>
          <p:spPr bwMode="auto">
            <a:xfrm>
              <a:off x="2835" y="3521"/>
              <a:ext cx="181" cy="227"/>
            </a:xfrm>
            <a:prstGeom prst="ellipse">
              <a:avLst/>
            </a:prstGeom>
            <a:gradFill rotWithShape="1">
              <a:gsLst>
                <a:gs pos="0">
                  <a:srgbClr val="F32C1D"/>
                </a:gs>
                <a:gs pos="100000">
                  <a:srgbClr val="80170F"/>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87" name="Oval 801"/>
            <p:cNvSpPr>
              <a:spLocks noChangeArrowheads="1"/>
            </p:cNvSpPr>
            <p:nvPr/>
          </p:nvSpPr>
          <p:spPr bwMode="auto">
            <a:xfrm>
              <a:off x="2889" y="3593"/>
              <a:ext cx="63" cy="91"/>
            </a:xfrm>
            <a:prstGeom prst="ellipse">
              <a:avLst/>
            </a:prstGeom>
            <a:gradFill rotWithShape="1">
              <a:gsLst>
                <a:gs pos="0">
                  <a:srgbClr val="F32C1D"/>
                </a:gs>
                <a:gs pos="100000">
                  <a:srgbClr val="80170F"/>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8" name="Group 802"/>
          <p:cNvGrpSpPr>
            <a:grpSpLocks/>
          </p:cNvGrpSpPr>
          <p:nvPr/>
        </p:nvGrpSpPr>
        <p:grpSpPr bwMode="auto">
          <a:xfrm>
            <a:off x="1190625" y="5157788"/>
            <a:ext cx="287338" cy="360362"/>
            <a:chOff x="2835" y="3521"/>
            <a:chExt cx="181" cy="227"/>
          </a:xfrm>
        </p:grpSpPr>
        <p:sp>
          <p:nvSpPr>
            <p:cNvPr id="157084" name="Oval 80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85" name="Oval 80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29" name="Group 805"/>
          <p:cNvGrpSpPr>
            <a:grpSpLocks/>
          </p:cNvGrpSpPr>
          <p:nvPr/>
        </p:nvGrpSpPr>
        <p:grpSpPr bwMode="auto">
          <a:xfrm>
            <a:off x="758825" y="4724400"/>
            <a:ext cx="287338" cy="360363"/>
            <a:chOff x="2835" y="3521"/>
            <a:chExt cx="181" cy="227"/>
          </a:xfrm>
        </p:grpSpPr>
        <p:sp>
          <p:nvSpPr>
            <p:cNvPr id="157082" name="Oval 80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83" name="Oval 80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0" name="Group 808"/>
          <p:cNvGrpSpPr>
            <a:grpSpLocks/>
          </p:cNvGrpSpPr>
          <p:nvPr/>
        </p:nvGrpSpPr>
        <p:grpSpPr bwMode="auto">
          <a:xfrm>
            <a:off x="755650" y="5013325"/>
            <a:ext cx="287338" cy="360363"/>
            <a:chOff x="2835" y="3521"/>
            <a:chExt cx="181" cy="227"/>
          </a:xfrm>
        </p:grpSpPr>
        <p:sp>
          <p:nvSpPr>
            <p:cNvPr id="157080" name="Oval 80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81" name="Oval 81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1" name="Group 811"/>
          <p:cNvGrpSpPr>
            <a:grpSpLocks/>
          </p:cNvGrpSpPr>
          <p:nvPr/>
        </p:nvGrpSpPr>
        <p:grpSpPr bwMode="auto">
          <a:xfrm>
            <a:off x="395288" y="4292600"/>
            <a:ext cx="287337" cy="360363"/>
            <a:chOff x="2835" y="3521"/>
            <a:chExt cx="181" cy="227"/>
          </a:xfrm>
        </p:grpSpPr>
        <p:sp>
          <p:nvSpPr>
            <p:cNvPr id="157078" name="Oval 81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79" name="Oval 81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2" name="Group 814"/>
          <p:cNvGrpSpPr>
            <a:grpSpLocks/>
          </p:cNvGrpSpPr>
          <p:nvPr/>
        </p:nvGrpSpPr>
        <p:grpSpPr bwMode="auto">
          <a:xfrm>
            <a:off x="539750" y="4652963"/>
            <a:ext cx="287338" cy="360362"/>
            <a:chOff x="2835" y="3521"/>
            <a:chExt cx="181" cy="227"/>
          </a:xfrm>
        </p:grpSpPr>
        <p:sp>
          <p:nvSpPr>
            <p:cNvPr id="157076" name="Oval 81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77" name="Oval 81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3" name="Group 817"/>
          <p:cNvGrpSpPr>
            <a:grpSpLocks/>
          </p:cNvGrpSpPr>
          <p:nvPr/>
        </p:nvGrpSpPr>
        <p:grpSpPr bwMode="auto">
          <a:xfrm>
            <a:off x="1476375" y="4581525"/>
            <a:ext cx="287338" cy="360363"/>
            <a:chOff x="2835" y="3521"/>
            <a:chExt cx="181" cy="227"/>
          </a:xfrm>
        </p:grpSpPr>
        <p:sp>
          <p:nvSpPr>
            <p:cNvPr id="157074" name="Oval 81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75" name="Oval 81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4" name="Group 820"/>
          <p:cNvGrpSpPr>
            <a:grpSpLocks/>
          </p:cNvGrpSpPr>
          <p:nvPr/>
        </p:nvGrpSpPr>
        <p:grpSpPr bwMode="auto">
          <a:xfrm>
            <a:off x="611188" y="3933825"/>
            <a:ext cx="287337" cy="360363"/>
            <a:chOff x="2835" y="3521"/>
            <a:chExt cx="181" cy="227"/>
          </a:xfrm>
        </p:grpSpPr>
        <p:sp>
          <p:nvSpPr>
            <p:cNvPr id="157072" name="Oval 8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73" name="Oval 8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5" name="Group 825"/>
          <p:cNvGrpSpPr>
            <a:grpSpLocks/>
          </p:cNvGrpSpPr>
          <p:nvPr/>
        </p:nvGrpSpPr>
        <p:grpSpPr bwMode="auto">
          <a:xfrm>
            <a:off x="971550" y="5229225"/>
            <a:ext cx="287338" cy="360363"/>
            <a:chOff x="2835" y="3521"/>
            <a:chExt cx="181" cy="227"/>
          </a:xfrm>
        </p:grpSpPr>
        <p:sp>
          <p:nvSpPr>
            <p:cNvPr id="157070" name="Oval 82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71" name="Oval 82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6" name="Group 828"/>
          <p:cNvGrpSpPr>
            <a:grpSpLocks/>
          </p:cNvGrpSpPr>
          <p:nvPr/>
        </p:nvGrpSpPr>
        <p:grpSpPr bwMode="auto">
          <a:xfrm>
            <a:off x="395288" y="6165850"/>
            <a:ext cx="287337" cy="360363"/>
            <a:chOff x="2835" y="3521"/>
            <a:chExt cx="181" cy="227"/>
          </a:xfrm>
        </p:grpSpPr>
        <p:sp>
          <p:nvSpPr>
            <p:cNvPr id="157068" name="Oval 82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69" name="Oval 83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7" name="Group 831"/>
          <p:cNvGrpSpPr>
            <a:grpSpLocks/>
          </p:cNvGrpSpPr>
          <p:nvPr/>
        </p:nvGrpSpPr>
        <p:grpSpPr bwMode="auto">
          <a:xfrm>
            <a:off x="611188" y="5013325"/>
            <a:ext cx="287337" cy="360363"/>
            <a:chOff x="2835" y="3521"/>
            <a:chExt cx="181" cy="227"/>
          </a:xfrm>
        </p:grpSpPr>
        <p:sp>
          <p:nvSpPr>
            <p:cNvPr id="157066" name="Oval 832"/>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67" name="Oval 833"/>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8" name="Group 834"/>
          <p:cNvGrpSpPr>
            <a:grpSpLocks/>
          </p:cNvGrpSpPr>
          <p:nvPr/>
        </p:nvGrpSpPr>
        <p:grpSpPr bwMode="auto">
          <a:xfrm>
            <a:off x="684213" y="5157788"/>
            <a:ext cx="287337" cy="360362"/>
            <a:chOff x="2835" y="3521"/>
            <a:chExt cx="181" cy="227"/>
          </a:xfrm>
        </p:grpSpPr>
        <p:sp>
          <p:nvSpPr>
            <p:cNvPr id="157064" name="Oval 83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65" name="Oval 83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39" name="Group 675"/>
          <p:cNvGrpSpPr>
            <a:grpSpLocks/>
          </p:cNvGrpSpPr>
          <p:nvPr/>
        </p:nvGrpSpPr>
        <p:grpSpPr bwMode="auto">
          <a:xfrm>
            <a:off x="7596188" y="4076700"/>
            <a:ext cx="287337" cy="360363"/>
            <a:chOff x="4649" y="935"/>
            <a:chExt cx="181" cy="227"/>
          </a:xfrm>
        </p:grpSpPr>
        <p:sp>
          <p:nvSpPr>
            <p:cNvPr id="15706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6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0" name="Group 678"/>
          <p:cNvGrpSpPr>
            <a:grpSpLocks/>
          </p:cNvGrpSpPr>
          <p:nvPr/>
        </p:nvGrpSpPr>
        <p:grpSpPr bwMode="auto">
          <a:xfrm>
            <a:off x="7812088" y="4292600"/>
            <a:ext cx="287337" cy="360363"/>
            <a:chOff x="4649" y="935"/>
            <a:chExt cx="181" cy="227"/>
          </a:xfrm>
        </p:grpSpPr>
        <p:sp>
          <p:nvSpPr>
            <p:cNvPr id="15706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6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1" name="Group 681"/>
          <p:cNvGrpSpPr>
            <a:grpSpLocks/>
          </p:cNvGrpSpPr>
          <p:nvPr/>
        </p:nvGrpSpPr>
        <p:grpSpPr bwMode="auto">
          <a:xfrm>
            <a:off x="7524750" y="4437063"/>
            <a:ext cx="287338" cy="360362"/>
            <a:chOff x="4649" y="935"/>
            <a:chExt cx="181" cy="227"/>
          </a:xfrm>
        </p:grpSpPr>
        <p:sp>
          <p:nvSpPr>
            <p:cNvPr id="15705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5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2" name="Group 684"/>
          <p:cNvGrpSpPr>
            <a:grpSpLocks/>
          </p:cNvGrpSpPr>
          <p:nvPr/>
        </p:nvGrpSpPr>
        <p:grpSpPr bwMode="auto">
          <a:xfrm>
            <a:off x="7596188" y="4292600"/>
            <a:ext cx="287337" cy="360363"/>
            <a:chOff x="4649" y="935"/>
            <a:chExt cx="181" cy="227"/>
          </a:xfrm>
        </p:grpSpPr>
        <p:sp>
          <p:nvSpPr>
            <p:cNvPr id="15705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5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3" name="Group 349"/>
          <p:cNvGrpSpPr>
            <a:grpSpLocks/>
          </p:cNvGrpSpPr>
          <p:nvPr/>
        </p:nvGrpSpPr>
        <p:grpSpPr bwMode="auto">
          <a:xfrm>
            <a:off x="7667625" y="4510088"/>
            <a:ext cx="287338" cy="360362"/>
            <a:chOff x="3153" y="3657"/>
            <a:chExt cx="181" cy="227"/>
          </a:xfrm>
        </p:grpSpPr>
        <p:sp>
          <p:nvSpPr>
            <p:cNvPr id="157054"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55"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4" name="Group 352"/>
          <p:cNvGrpSpPr>
            <a:grpSpLocks/>
          </p:cNvGrpSpPr>
          <p:nvPr/>
        </p:nvGrpSpPr>
        <p:grpSpPr bwMode="auto">
          <a:xfrm>
            <a:off x="7380288" y="4437063"/>
            <a:ext cx="287337" cy="360362"/>
            <a:chOff x="3153" y="3657"/>
            <a:chExt cx="181" cy="227"/>
          </a:xfrm>
        </p:grpSpPr>
        <p:sp>
          <p:nvSpPr>
            <p:cNvPr id="157052"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53"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5" name="Group 467"/>
          <p:cNvGrpSpPr>
            <a:grpSpLocks/>
          </p:cNvGrpSpPr>
          <p:nvPr/>
        </p:nvGrpSpPr>
        <p:grpSpPr bwMode="auto">
          <a:xfrm>
            <a:off x="7451725" y="4149725"/>
            <a:ext cx="287338" cy="360363"/>
            <a:chOff x="3153" y="3657"/>
            <a:chExt cx="181" cy="227"/>
          </a:xfrm>
        </p:grpSpPr>
        <p:sp>
          <p:nvSpPr>
            <p:cNvPr id="157050"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51"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6" name="Group 66"/>
          <p:cNvGrpSpPr>
            <a:grpSpLocks/>
          </p:cNvGrpSpPr>
          <p:nvPr/>
        </p:nvGrpSpPr>
        <p:grpSpPr bwMode="auto">
          <a:xfrm>
            <a:off x="4838700" y="1844675"/>
            <a:ext cx="204788" cy="431800"/>
            <a:chOff x="1701" y="3475"/>
            <a:chExt cx="136" cy="182"/>
          </a:xfrm>
        </p:grpSpPr>
        <p:sp>
          <p:nvSpPr>
            <p:cNvPr id="15704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4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7" name="Group 69"/>
          <p:cNvGrpSpPr>
            <a:grpSpLocks/>
          </p:cNvGrpSpPr>
          <p:nvPr/>
        </p:nvGrpSpPr>
        <p:grpSpPr bwMode="auto">
          <a:xfrm>
            <a:off x="5057775" y="1844675"/>
            <a:ext cx="204788" cy="431800"/>
            <a:chOff x="1701" y="3475"/>
            <a:chExt cx="136" cy="182"/>
          </a:xfrm>
        </p:grpSpPr>
        <p:sp>
          <p:nvSpPr>
            <p:cNvPr id="15704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4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8" name="Group 75"/>
          <p:cNvGrpSpPr>
            <a:grpSpLocks/>
          </p:cNvGrpSpPr>
          <p:nvPr/>
        </p:nvGrpSpPr>
        <p:grpSpPr bwMode="auto">
          <a:xfrm>
            <a:off x="5502275" y="1844675"/>
            <a:ext cx="204788" cy="431800"/>
            <a:chOff x="1701" y="3475"/>
            <a:chExt cx="136" cy="182"/>
          </a:xfrm>
        </p:grpSpPr>
        <p:sp>
          <p:nvSpPr>
            <p:cNvPr id="15704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4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49" name="Group 78"/>
          <p:cNvGrpSpPr>
            <a:grpSpLocks/>
          </p:cNvGrpSpPr>
          <p:nvPr/>
        </p:nvGrpSpPr>
        <p:grpSpPr bwMode="auto">
          <a:xfrm>
            <a:off x="5730875" y="1846263"/>
            <a:ext cx="204788" cy="431800"/>
            <a:chOff x="1701" y="3475"/>
            <a:chExt cx="136" cy="182"/>
          </a:xfrm>
        </p:grpSpPr>
        <p:sp>
          <p:nvSpPr>
            <p:cNvPr id="15704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4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50" name="Group 93"/>
          <p:cNvGrpSpPr>
            <a:grpSpLocks/>
          </p:cNvGrpSpPr>
          <p:nvPr/>
        </p:nvGrpSpPr>
        <p:grpSpPr bwMode="auto">
          <a:xfrm>
            <a:off x="5951538" y="1844675"/>
            <a:ext cx="204787" cy="431800"/>
            <a:chOff x="1701" y="3475"/>
            <a:chExt cx="136" cy="182"/>
          </a:xfrm>
        </p:grpSpPr>
        <p:sp>
          <p:nvSpPr>
            <p:cNvPr id="15704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41"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51" name="Group 20"/>
          <p:cNvGrpSpPr>
            <a:grpSpLocks/>
          </p:cNvGrpSpPr>
          <p:nvPr/>
        </p:nvGrpSpPr>
        <p:grpSpPr bwMode="auto">
          <a:xfrm>
            <a:off x="4710113" y="2351088"/>
            <a:ext cx="647700" cy="215900"/>
            <a:chOff x="567" y="1752"/>
            <a:chExt cx="408" cy="136"/>
          </a:xfrm>
        </p:grpSpPr>
        <p:sp>
          <p:nvSpPr>
            <p:cNvPr id="157036"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37"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38"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39"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852" name="Group 25"/>
          <p:cNvGrpSpPr>
            <a:grpSpLocks/>
          </p:cNvGrpSpPr>
          <p:nvPr/>
        </p:nvGrpSpPr>
        <p:grpSpPr bwMode="auto">
          <a:xfrm rot="302547">
            <a:off x="5502275" y="2351088"/>
            <a:ext cx="647700" cy="215900"/>
            <a:chOff x="567" y="1752"/>
            <a:chExt cx="408" cy="136"/>
          </a:xfrm>
        </p:grpSpPr>
        <p:sp>
          <p:nvSpPr>
            <p:cNvPr id="157032"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33"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34"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35"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853" name="Group 66"/>
          <p:cNvGrpSpPr>
            <a:grpSpLocks/>
          </p:cNvGrpSpPr>
          <p:nvPr/>
        </p:nvGrpSpPr>
        <p:grpSpPr bwMode="auto">
          <a:xfrm>
            <a:off x="4618038" y="1844675"/>
            <a:ext cx="204787" cy="431800"/>
            <a:chOff x="1701" y="3475"/>
            <a:chExt cx="136" cy="182"/>
          </a:xfrm>
        </p:grpSpPr>
        <p:sp>
          <p:nvSpPr>
            <p:cNvPr id="15703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3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854"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6855" name="Group 66"/>
          <p:cNvGrpSpPr>
            <a:grpSpLocks/>
          </p:cNvGrpSpPr>
          <p:nvPr/>
        </p:nvGrpSpPr>
        <p:grpSpPr bwMode="auto">
          <a:xfrm>
            <a:off x="452438" y="1844675"/>
            <a:ext cx="204787" cy="431800"/>
            <a:chOff x="1701" y="3475"/>
            <a:chExt cx="136" cy="182"/>
          </a:xfrm>
        </p:grpSpPr>
        <p:sp>
          <p:nvSpPr>
            <p:cNvPr id="15702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2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56" name="Group 69"/>
          <p:cNvGrpSpPr>
            <a:grpSpLocks/>
          </p:cNvGrpSpPr>
          <p:nvPr/>
        </p:nvGrpSpPr>
        <p:grpSpPr bwMode="auto">
          <a:xfrm>
            <a:off x="671513" y="1844675"/>
            <a:ext cx="204787" cy="431800"/>
            <a:chOff x="1701" y="3475"/>
            <a:chExt cx="136" cy="182"/>
          </a:xfrm>
        </p:grpSpPr>
        <p:sp>
          <p:nvSpPr>
            <p:cNvPr id="15702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2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57" name="Group 72"/>
          <p:cNvGrpSpPr>
            <a:grpSpLocks/>
          </p:cNvGrpSpPr>
          <p:nvPr/>
        </p:nvGrpSpPr>
        <p:grpSpPr bwMode="auto">
          <a:xfrm>
            <a:off x="895350" y="1846263"/>
            <a:ext cx="204788" cy="431800"/>
            <a:chOff x="1701" y="3475"/>
            <a:chExt cx="136" cy="182"/>
          </a:xfrm>
        </p:grpSpPr>
        <p:sp>
          <p:nvSpPr>
            <p:cNvPr id="157024"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25"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58" name="Group 75"/>
          <p:cNvGrpSpPr>
            <a:grpSpLocks/>
          </p:cNvGrpSpPr>
          <p:nvPr/>
        </p:nvGrpSpPr>
        <p:grpSpPr bwMode="auto">
          <a:xfrm>
            <a:off x="1116013" y="1844675"/>
            <a:ext cx="204787" cy="431800"/>
            <a:chOff x="1701" y="3475"/>
            <a:chExt cx="136" cy="182"/>
          </a:xfrm>
        </p:grpSpPr>
        <p:sp>
          <p:nvSpPr>
            <p:cNvPr id="15702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2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59" name="Group 78"/>
          <p:cNvGrpSpPr>
            <a:grpSpLocks/>
          </p:cNvGrpSpPr>
          <p:nvPr/>
        </p:nvGrpSpPr>
        <p:grpSpPr bwMode="auto">
          <a:xfrm>
            <a:off x="1344613" y="1846263"/>
            <a:ext cx="204787" cy="431800"/>
            <a:chOff x="1701" y="3475"/>
            <a:chExt cx="136" cy="182"/>
          </a:xfrm>
        </p:grpSpPr>
        <p:sp>
          <p:nvSpPr>
            <p:cNvPr id="15702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2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60" name="Group 93"/>
          <p:cNvGrpSpPr>
            <a:grpSpLocks/>
          </p:cNvGrpSpPr>
          <p:nvPr/>
        </p:nvGrpSpPr>
        <p:grpSpPr bwMode="auto">
          <a:xfrm>
            <a:off x="1565275" y="1844675"/>
            <a:ext cx="204788" cy="431800"/>
            <a:chOff x="1701" y="3475"/>
            <a:chExt cx="136" cy="182"/>
          </a:xfrm>
        </p:grpSpPr>
        <p:sp>
          <p:nvSpPr>
            <p:cNvPr id="15701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1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861"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6862"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6863"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6864" name="Group 61"/>
          <p:cNvGrpSpPr>
            <a:grpSpLocks/>
          </p:cNvGrpSpPr>
          <p:nvPr/>
        </p:nvGrpSpPr>
        <p:grpSpPr bwMode="auto">
          <a:xfrm>
            <a:off x="323850" y="2351088"/>
            <a:ext cx="647700" cy="215900"/>
            <a:chOff x="567" y="1752"/>
            <a:chExt cx="408" cy="136"/>
          </a:xfrm>
        </p:grpSpPr>
        <p:sp>
          <p:nvSpPr>
            <p:cNvPr id="157014"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15"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16"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17"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865" name="Group 66"/>
          <p:cNvGrpSpPr>
            <a:grpSpLocks/>
          </p:cNvGrpSpPr>
          <p:nvPr/>
        </p:nvGrpSpPr>
        <p:grpSpPr bwMode="auto">
          <a:xfrm rot="302547">
            <a:off x="1116013" y="2351088"/>
            <a:ext cx="647700" cy="215900"/>
            <a:chOff x="567" y="1752"/>
            <a:chExt cx="408" cy="136"/>
          </a:xfrm>
        </p:grpSpPr>
        <p:sp>
          <p:nvSpPr>
            <p:cNvPr id="157010"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11"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12"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7013"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866" name="Group 72"/>
          <p:cNvGrpSpPr>
            <a:grpSpLocks/>
          </p:cNvGrpSpPr>
          <p:nvPr/>
        </p:nvGrpSpPr>
        <p:grpSpPr bwMode="auto">
          <a:xfrm>
            <a:off x="5070475" y="1846263"/>
            <a:ext cx="204788" cy="431800"/>
            <a:chOff x="1701" y="3475"/>
            <a:chExt cx="136" cy="182"/>
          </a:xfrm>
        </p:grpSpPr>
        <p:sp>
          <p:nvSpPr>
            <p:cNvPr id="15700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0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67" name="Group 72"/>
          <p:cNvGrpSpPr>
            <a:grpSpLocks/>
          </p:cNvGrpSpPr>
          <p:nvPr/>
        </p:nvGrpSpPr>
        <p:grpSpPr bwMode="auto">
          <a:xfrm>
            <a:off x="5286375" y="1700213"/>
            <a:ext cx="204788" cy="431800"/>
            <a:chOff x="1701" y="3475"/>
            <a:chExt cx="136" cy="182"/>
          </a:xfrm>
        </p:grpSpPr>
        <p:sp>
          <p:nvSpPr>
            <p:cNvPr id="15700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0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68" name="Group 72"/>
          <p:cNvGrpSpPr>
            <a:grpSpLocks/>
          </p:cNvGrpSpPr>
          <p:nvPr/>
        </p:nvGrpSpPr>
        <p:grpSpPr bwMode="auto">
          <a:xfrm>
            <a:off x="5148263" y="1700213"/>
            <a:ext cx="204787" cy="431800"/>
            <a:chOff x="1701" y="3475"/>
            <a:chExt cx="136" cy="182"/>
          </a:xfrm>
        </p:grpSpPr>
        <p:sp>
          <p:nvSpPr>
            <p:cNvPr id="15700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0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69" name="Group 72"/>
          <p:cNvGrpSpPr>
            <a:grpSpLocks/>
          </p:cNvGrpSpPr>
          <p:nvPr/>
        </p:nvGrpSpPr>
        <p:grpSpPr bwMode="auto">
          <a:xfrm>
            <a:off x="5292725" y="1628775"/>
            <a:ext cx="204788" cy="431800"/>
            <a:chOff x="1701" y="3475"/>
            <a:chExt cx="136" cy="182"/>
          </a:xfrm>
        </p:grpSpPr>
        <p:sp>
          <p:nvSpPr>
            <p:cNvPr id="15700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0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70" name="Group 72"/>
          <p:cNvGrpSpPr>
            <a:grpSpLocks/>
          </p:cNvGrpSpPr>
          <p:nvPr/>
        </p:nvGrpSpPr>
        <p:grpSpPr bwMode="auto">
          <a:xfrm>
            <a:off x="5435600" y="1771650"/>
            <a:ext cx="204788" cy="431800"/>
            <a:chOff x="1701" y="3475"/>
            <a:chExt cx="136" cy="182"/>
          </a:xfrm>
        </p:grpSpPr>
        <p:sp>
          <p:nvSpPr>
            <p:cNvPr id="1570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70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71" name="Group 66"/>
          <p:cNvGrpSpPr>
            <a:grpSpLocks/>
          </p:cNvGrpSpPr>
          <p:nvPr/>
        </p:nvGrpSpPr>
        <p:grpSpPr bwMode="auto">
          <a:xfrm>
            <a:off x="231775" y="1844675"/>
            <a:ext cx="204788" cy="431800"/>
            <a:chOff x="1701" y="3475"/>
            <a:chExt cx="136" cy="182"/>
          </a:xfrm>
        </p:grpSpPr>
        <p:sp>
          <p:nvSpPr>
            <p:cNvPr id="15699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9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72" name="Group 66"/>
          <p:cNvGrpSpPr>
            <a:grpSpLocks/>
          </p:cNvGrpSpPr>
          <p:nvPr/>
        </p:nvGrpSpPr>
        <p:grpSpPr bwMode="auto">
          <a:xfrm>
            <a:off x="2684463" y="1844675"/>
            <a:ext cx="204787" cy="431800"/>
            <a:chOff x="1701" y="3475"/>
            <a:chExt cx="136" cy="182"/>
          </a:xfrm>
        </p:grpSpPr>
        <p:sp>
          <p:nvSpPr>
            <p:cNvPr id="15699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9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73" name="Group 69"/>
          <p:cNvGrpSpPr>
            <a:grpSpLocks/>
          </p:cNvGrpSpPr>
          <p:nvPr/>
        </p:nvGrpSpPr>
        <p:grpSpPr bwMode="auto">
          <a:xfrm>
            <a:off x="2903538" y="1844675"/>
            <a:ext cx="204787" cy="431800"/>
            <a:chOff x="1701" y="3475"/>
            <a:chExt cx="136" cy="182"/>
          </a:xfrm>
        </p:grpSpPr>
        <p:sp>
          <p:nvSpPr>
            <p:cNvPr id="15699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9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74" name="Group 75"/>
          <p:cNvGrpSpPr>
            <a:grpSpLocks/>
          </p:cNvGrpSpPr>
          <p:nvPr/>
        </p:nvGrpSpPr>
        <p:grpSpPr bwMode="auto">
          <a:xfrm>
            <a:off x="3348038" y="1844675"/>
            <a:ext cx="204787" cy="431800"/>
            <a:chOff x="1701" y="3475"/>
            <a:chExt cx="136" cy="182"/>
          </a:xfrm>
        </p:grpSpPr>
        <p:sp>
          <p:nvSpPr>
            <p:cNvPr id="15699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9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75" name="Group 78"/>
          <p:cNvGrpSpPr>
            <a:grpSpLocks/>
          </p:cNvGrpSpPr>
          <p:nvPr/>
        </p:nvGrpSpPr>
        <p:grpSpPr bwMode="auto">
          <a:xfrm>
            <a:off x="3576638" y="1846263"/>
            <a:ext cx="204787" cy="431800"/>
            <a:chOff x="1701" y="3475"/>
            <a:chExt cx="136" cy="182"/>
          </a:xfrm>
        </p:grpSpPr>
        <p:sp>
          <p:nvSpPr>
            <p:cNvPr id="15699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9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76" name="Group 93"/>
          <p:cNvGrpSpPr>
            <a:grpSpLocks/>
          </p:cNvGrpSpPr>
          <p:nvPr/>
        </p:nvGrpSpPr>
        <p:grpSpPr bwMode="auto">
          <a:xfrm>
            <a:off x="3797300" y="1844675"/>
            <a:ext cx="204788" cy="431800"/>
            <a:chOff x="1701" y="3475"/>
            <a:chExt cx="136" cy="182"/>
          </a:xfrm>
        </p:grpSpPr>
        <p:sp>
          <p:nvSpPr>
            <p:cNvPr id="15698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8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877"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6878" name="Group 105"/>
          <p:cNvGrpSpPr>
            <a:grpSpLocks/>
          </p:cNvGrpSpPr>
          <p:nvPr/>
        </p:nvGrpSpPr>
        <p:grpSpPr bwMode="auto">
          <a:xfrm>
            <a:off x="2555875" y="2351088"/>
            <a:ext cx="647700" cy="215900"/>
            <a:chOff x="567" y="1752"/>
            <a:chExt cx="408" cy="136"/>
          </a:xfrm>
        </p:grpSpPr>
        <p:sp>
          <p:nvSpPr>
            <p:cNvPr id="156984"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85"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86"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87"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879" name="Group 110"/>
          <p:cNvGrpSpPr>
            <a:grpSpLocks/>
          </p:cNvGrpSpPr>
          <p:nvPr/>
        </p:nvGrpSpPr>
        <p:grpSpPr bwMode="auto">
          <a:xfrm rot="302547">
            <a:off x="3348038" y="2351088"/>
            <a:ext cx="647700" cy="215900"/>
            <a:chOff x="567" y="1752"/>
            <a:chExt cx="408" cy="136"/>
          </a:xfrm>
        </p:grpSpPr>
        <p:sp>
          <p:nvSpPr>
            <p:cNvPr id="156980"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81"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82"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83"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880" name="Group 66"/>
          <p:cNvGrpSpPr>
            <a:grpSpLocks/>
          </p:cNvGrpSpPr>
          <p:nvPr/>
        </p:nvGrpSpPr>
        <p:grpSpPr bwMode="auto">
          <a:xfrm>
            <a:off x="2463800" y="1844675"/>
            <a:ext cx="204788" cy="431800"/>
            <a:chOff x="1701" y="3475"/>
            <a:chExt cx="136" cy="182"/>
          </a:xfrm>
        </p:grpSpPr>
        <p:sp>
          <p:nvSpPr>
            <p:cNvPr id="15697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7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81" name="Group 72"/>
          <p:cNvGrpSpPr>
            <a:grpSpLocks/>
          </p:cNvGrpSpPr>
          <p:nvPr/>
        </p:nvGrpSpPr>
        <p:grpSpPr bwMode="auto">
          <a:xfrm>
            <a:off x="3125788" y="1846263"/>
            <a:ext cx="204787" cy="431800"/>
            <a:chOff x="1701" y="3475"/>
            <a:chExt cx="136" cy="182"/>
          </a:xfrm>
        </p:grpSpPr>
        <p:sp>
          <p:nvSpPr>
            <p:cNvPr id="1569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882"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6883" name="Group 72"/>
          <p:cNvGrpSpPr>
            <a:grpSpLocks/>
          </p:cNvGrpSpPr>
          <p:nvPr/>
        </p:nvGrpSpPr>
        <p:grpSpPr bwMode="auto">
          <a:xfrm>
            <a:off x="5280025" y="1846263"/>
            <a:ext cx="204788" cy="431800"/>
            <a:chOff x="1701" y="3475"/>
            <a:chExt cx="136" cy="182"/>
          </a:xfrm>
        </p:grpSpPr>
        <p:sp>
          <p:nvSpPr>
            <p:cNvPr id="15697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7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84" name="Group 66"/>
          <p:cNvGrpSpPr>
            <a:grpSpLocks/>
          </p:cNvGrpSpPr>
          <p:nvPr/>
        </p:nvGrpSpPr>
        <p:grpSpPr bwMode="auto">
          <a:xfrm>
            <a:off x="7070725" y="1844675"/>
            <a:ext cx="204788" cy="431800"/>
            <a:chOff x="1701" y="3475"/>
            <a:chExt cx="136" cy="182"/>
          </a:xfrm>
        </p:grpSpPr>
        <p:sp>
          <p:nvSpPr>
            <p:cNvPr id="15697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7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85" name="Group 69"/>
          <p:cNvGrpSpPr>
            <a:grpSpLocks/>
          </p:cNvGrpSpPr>
          <p:nvPr/>
        </p:nvGrpSpPr>
        <p:grpSpPr bwMode="auto">
          <a:xfrm>
            <a:off x="7289800" y="1844675"/>
            <a:ext cx="204788" cy="431800"/>
            <a:chOff x="1701" y="3475"/>
            <a:chExt cx="136" cy="182"/>
          </a:xfrm>
        </p:grpSpPr>
        <p:sp>
          <p:nvSpPr>
            <p:cNvPr id="15697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7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86" name="Group 75"/>
          <p:cNvGrpSpPr>
            <a:grpSpLocks/>
          </p:cNvGrpSpPr>
          <p:nvPr/>
        </p:nvGrpSpPr>
        <p:grpSpPr bwMode="auto">
          <a:xfrm>
            <a:off x="7734300" y="1844675"/>
            <a:ext cx="204788" cy="431800"/>
            <a:chOff x="1701" y="3475"/>
            <a:chExt cx="136" cy="182"/>
          </a:xfrm>
        </p:grpSpPr>
        <p:sp>
          <p:nvSpPr>
            <p:cNvPr id="15696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6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87" name="Group 78"/>
          <p:cNvGrpSpPr>
            <a:grpSpLocks/>
          </p:cNvGrpSpPr>
          <p:nvPr/>
        </p:nvGrpSpPr>
        <p:grpSpPr bwMode="auto">
          <a:xfrm>
            <a:off x="7962900" y="1846263"/>
            <a:ext cx="204788" cy="431800"/>
            <a:chOff x="1701" y="3475"/>
            <a:chExt cx="136" cy="182"/>
          </a:xfrm>
        </p:grpSpPr>
        <p:sp>
          <p:nvSpPr>
            <p:cNvPr id="15696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6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88" name="Group 93"/>
          <p:cNvGrpSpPr>
            <a:grpSpLocks/>
          </p:cNvGrpSpPr>
          <p:nvPr/>
        </p:nvGrpSpPr>
        <p:grpSpPr bwMode="auto">
          <a:xfrm>
            <a:off x="8183563" y="1844675"/>
            <a:ext cx="204787" cy="431800"/>
            <a:chOff x="1701" y="3475"/>
            <a:chExt cx="136" cy="182"/>
          </a:xfrm>
        </p:grpSpPr>
        <p:sp>
          <p:nvSpPr>
            <p:cNvPr id="15696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6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89" name="Group 140"/>
          <p:cNvGrpSpPr>
            <a:grpSpLocks/>
          </p:cNvGrpSpPr>
          <p:nvPr/>
        </p:nvGrpSpPr>
        <p:grpSpPr bwMode="auto">
          <a:xfrm>
            <a:off x="6942138" y="2351088"/>
            <a:ext cx="647700" cy="215900"/>
            <a:chOff x="567" y="1752"/>
            <a:chExt cx="408" cy="136"/>
          </a:xfrm>
        </p:grpSpPr>
        <p:sp>
          <p:nvSpPr>
            <p:cNvPr id="156960"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61"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62"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63"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890" name="Group 145"/>
          <p:cNvGrpSpPr>
            <a:grpSpLocks/>
          </p:cNvGrpSpPr>
          <p:nvPr/>
        </p:nvGrpSpPr>
        <p:grpSpPr bwMode="auto">
          <a:xfrm rot="302547">
            <a:off x="7734300" y="2351088"/>
            <a:ext cx="647700" cy="215900"/>
            <a:chOff x="567" y="1752"/>
            <a:chExt cx="408" cy="136"/>
          </a:xfrm>
        </p:grpSpPr>
        <p:sp>
          <p:nvSpPr>
            <p:cNvPr id="156956"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57"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58"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6959"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6891" name="Group 66"/>
          <p:cNvGrpSpPr>
            <a:grpSpLocks/>
          </p:cNvGrpSpPr>
          <p:nvPr/>
        </p:nvGrpSpPr>
        <p:grpSpPr bwMode="auto">
          <a:xfrm>
            <a:off x="6850063" y="1844675"/>
            <a:ext cx="204787" cy="431800"/>
            <a:chOff x="1701" y="3475"/>
            <a:chExt cx="136" cy="182"/>
          </a:xfrm>
        </p:grpSpPr>
        <p:sp>
          <p:nvSpPr>
            <p:cNvPr id="15695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5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92" name="Group 72"/>
          <p:cNvGrpSpPr>
            <a:grpSpLocks/>
          </p:cNvGrpSpPr>
          <p:nvPr/>
        </p:nvGrpSpPr>
        <p:grpSpPr bwMode="auto">
          <a:xfrm>
            <a:off x="7302500" y="1846263"/>
            <a:ext cx="204788" cy="431800"/>
            <a:chOff x="1701" y="3475"/>
            <a:chExt cx="136" cy="182"/>
          </a:xfrm>
        </p:grpSpPr>
        <p:sp>
          <p:nvSpPr>
            <p:cNvPr id="1569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93" name="Group 72"/>
          <p:cNvGrpSpPr>
            <a:grpSpLocks/>
          </p:cNvGrpSpPr>
          <p:nvPr/>
        </p:nvGrpSpPr>
        <p:grpSpPr bwMode="auto">
          <a:xfrm>
            <a:off x="7518400" y="1700213"/>
            <a:ext cx="204788" cy="431800"/>
            <a:chOff x="1701" y="3475"/>
            <a:chExt cx="136" cy="182"/>
          </a:xfrm>
        </p:grpSpPr>
        <p:sp>
          <p:nvSpPr>
            <p:cNvPr id="1569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94" name="Group 72"/>
          <p:cNvGrpSpPr>
            <a:grpSpLocks/>
          </p:cNvGrpSpPr>
          <p:nvPr/>
        </p:nvGrpSpPr>
        <p:grpSpPr bwMode="auto">
          <a:xfrm>
            <a:off x="7235825" y="1700213"/>
            <a:ext cx="204788" cy="431800"/>
            <a:chOff x="1701" y="3475"/>
            <a:chExt cx="136" cy="182"/>
          </a:xfrm>
        </p:grpSpPr>
        <p:sp>
          <p:nvSpPr>
            <p:cNvPr id="1569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95" name="Group 72"/>
          <p:cNvGrpSpPr>
            <a:grpSpLocks/>
          </p:cNvGrpSpPr>
          <p:nvPr/>
        </p:nvGrpSpPr>
        <p:grpSpPr bwMode="auto">
          <a:xfrm>
            <a:off x="7308850" y="1555750"/>
            <a:ext cx="204788" cy="431800"/>
            <a:chOff x="1701" y="3475"/>
            <a:chExt cx="136" cy="182"/>
          </a:xfrm>
        </p:grpSpPr>
        <p:sp>
          <p:nvSpPr>
            <p:cNvPr id="15694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4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96" name="Group 72"/>
          <p:cNvGrpSpPr>
            <a:grpSpLocks/>
          </p:cNvGrpSpPr>
          <p:nvPr/>
        </p:nvGrpSpPr>
        <p:grpSpPr bwMode="auto">
          <a:xfrm>
            <a:off x="7524750" y="1628775"/>
            <a:ext cx="204788" cy="431800"/>
            <a:chOff x="1701" y="3475"/>
            <a:chExt cx="136" cy="182"/>
          </a:xfrm>
        </p:grpSpPr>
        <p:sp>
          <p:nvSpPr>
            <p:cNvPr id="1569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897" name="Group 72"/>
          <p:cNvGrpSpPr>
            <a:grpSpLocks/>
          </p:cNvGrpSpPr>
          <p:nvPr/>
        </p:nvGrpSpPr>
        <p:grpSpPr bwMode="auto">
          <a:xfrm>
            <a:off x="7667625" y="1771650"/>
            <a:ext cx="204788" cy="431800"/>
            <a:chOff x="1701" y="3475"/>
            <a:chExt cx="136" cy="182"/>
          </a:xfrm>
        </p:grpSpPr>
        <p:sp>
          <p:nvSpPr>
            <p:cNvPr id="15694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4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898"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6899" name="Group 72"/>
          <p:cNvGrpSpPr>
            <a:grpSpLocks/>
          </p:cNvGrpSpPr>
          <p:nvPr/>
        </p:nvGrpSpPr>
        <p:grpSpPr bwMode="auto">
          <a:xfrm>
            <a:off x="7512050" y="1846263"/>
            <a:ext cx="204788" cy="431800"/>
            <a:chOff x="1701" y="3475"/>
            <a:chExt cx="136" cy="182"/>
          </a:xfrm>
        </p:grpSpPr>
        <p:sp>
          <p:nvSpPr>
            <p:cNvPr id="15694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4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900" name="Group 72"/>
          <p:cNvGrpSpPr>
            <a:grpSpLocks/>
          </p:cNvGrpSpPr>
          <p:nvPr/>
        </p:nvGrpSpPr>
        <p:grpSpPr bwMode="auto">
          <a:xfrm>
            <a:off x="7751763" y="1628775"/>
            <a:ext cx="204787" cy="431800"/>
            <a:chOff x="1701" y="3475"/>
            <a:chExt cx="136" cy="182"/>
          </a:xfrm>
        </p:grpSpPr>
        <p:sp>
          <p:nvSpPr>
            <p:cNvPr id="15693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3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901" name="Group 72"/>
          <p:cNvGrpSpPr>
            <a:grpSpLocks/>
          </p:cNvGrpSpPr>
          <p:nvPr/>
        </p:nvGrpSpPr>
        <p:grpSpPr bwMode="auto">
          <a:xfrm>
            <a:off x="7164388" y="1771650"/>
            <a:ext cx="204787" cy="431800"/>
            <a:chOff x="1701" y="3475"/>
            <a:chExt cx="136" cy="182"/>
          </a:xfrm>
        </p:grpSpPr>
        <p:sp>
          <p:nvSpPr>
            <p:cNvPr id="15693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3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902" name="Group 72"/>
          <p:cNvGrpSpPr>
            <a:grpSpLocks/>
          </p:cNvGrpSpPr>
          <p:nvPr/>
        </p:nvGrpSpPr>
        <p:grpSpPr bwMode="auto">
          <a:xfrm>
            <a:off x="7596188" y="1555750"/>
            <a:ext cx="204787" cy="431800"/>
            <a:chOff x="1701" y="3475"/>
            <a:chExt cx="136" cy="182"/>
          </a:xfrm>
        </p:grpSpPr>
        <p:sp>
          <p:nvSpPr>
            <p:cNvPr id="15693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3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903" name="Group 72"/>
          <p:cNvGrpSpPr>
            <a:grpSpLocks/>
          </p:cNvGrpSpPr>
          <p:nvPr/>
        </p:nvGrpSpPr>
        <p:grpSpPr bwMode="auto">
          <a:xfrm>
            <a:off x="7451725" y="1541463"/>
            <a:ext cx="204788" cy="431800"/>
            <a:chOff x="1701" y="3475"/>
            <a:chExt cx="136" cy="182"/>
          </a:xfrm>
        </p:grpSpPr>
        <p:sp>
          <p:nvSpPr>
            <p:cNvPr id="15693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3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904" name="Group 72"/>
          <p:cNvGrpSpPr>
            <a:grpSpLocks/>
          </p:cNvGrpSpPr>
          <p:nvPr/>
        </p:nvGrpSpPr>
        <p:grpSpPr bwMode="auto">
          <a:xfrm>
            <a:off x="7451725" y="1844675"/>
            <a:ext cx="204788" cy="431800"/>
            <a:chOff x="1701" y="3475"/>
            <a:chExt cx="136" cy="182"/>
          </a:xfrm>
        </p:grpSpPr>
        <p:sp>
          <p:nvSpPr>
            <p:cNvPr id="15693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3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905" name="Group 889"/>
          <p:cNvGrpSpPr>
            <a:grpSpLocks/>
          </p:cNvGrpSpPr>
          <p:nvPr/>
        </p:nvGrpSpPr>
        <p:grpSpPr bwMode="auto">
          <a:xfrm>
            <a:off x="7380288" y="1555750"/>
            <a:ext cx="287337" cy="360363"/>
            <a:chOff x="4649" y="935"/>
            <a:chExt cx="181" cy="227"/>
          </a:xfrm>
        </p:grpSpPr>
        <p:sp>
          <p:nvSpPr>
            <p:cNvPr id="15692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2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906" name="Group 892"/>
          <p:cNvGrpSpPr>
            <a:grpSpLocks/>
          </p:cNvGrpSpPr>
          <p:nvPr/>
        </p:nvGrpSpPr>
        <p:grpSpPr bwMode="auto">
          <a:xfrm>
            <a:off x="7596188" y="1771650"/>
            <a:ext cx="287337" cy="360363"/>
            <a:chOff x="4649" y="935"/>
            <a:chExt cx="181" cy="227"/>
          </a:xfrm>
        </p:grpSpPr>
        <p:sp>
          <p:nvSpPr>
            <p:cNvPr id="15692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2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907" name="Group 895"/>
          <p:cNvGrpSpPr>
            <a:grpSpLocks/>
          </p:cNvGrpSpPr>
          <p:nvPr/>
        </p:nvGrpSpPr>
        <p:grpSpPr bwMode="auto">
          <a:xfrm>
            <a:off x="7308850" y="1916113"/>
            <a:ext cx="287338" cy="360362"/>
            <a:chOff x="4649" y="935"/>
            <a:chExt cx="181" cy="227"/>
          </a:xfrm>
        </p:grpSpPr>
        <p:sp>
          <p:nvSpPr>
            <p:cNvPr id="15692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2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6908" name="Group 898"/>
          <p:cNvGrpSpPr>
            <a:grpSpLocks/>
          </p:cNvGrpSpPr>
          <p:nvPr/>
        </p:nvGrpSpPr>
        <p:grpSpPr bwMode="auto">
          <a:xfrm>
            <a:off x="7380288" y="1771650"/>
            <a:ext cx="287337" cy="360363"/>
            <a:chOff x="4649" y="935"/>
            <a:chExt cx="181" cy="227"/>
          </a:xfrm>
        </p:grpSpPr>
        <p:sp>
          <p:nvSpPr>
            <p:cNvPr id="15692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692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6909"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sp>
        <p:nvSpPr>
          <p:cNvPr id="156910" name="Text Box 739"/>
          <p:cNvSpPr txBox="1">
            <a:spLocks noChangeArrowheads="1"/>
          </p:cNvSpPr>
          <p:nvPr/>
        </p:nvSpPr>
        <p:spPr bwMode="auto">
          <a:xfrm>
            <a:off x="-61913" y="5534025"/>
            <a:ext cx="2251076" cy="315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métastatique</a:t>
            </a:r>
          </a:p>
        </p:txBody>
      </p:sp>
      <p:sp>
        <p:nvSpPr>
          <p:cNvPr id="156911" name="Text Box 739"/>
          <p:cNvSpPr txBox="1">
            <a:spLocks noChangeArrowheads="1"/>
          </p:cNvSpPr>
          <p:nvPr/>
        </p:nvSpPr>
        <p:spPr bwMode="auto">
          <a:xfrm>
            <a:off x="3503613" y="5100638"/>
            <a:ext cx="16922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invasif</a:t>
            </a:r>
          </a:p>
          <a:p>
            <a:pPr algn="ctr">
              <a:lnSpc>
                <a:spcPct val="110000"/>
              </a:lnSpc>
              <a:spcBef>
                <a:spcPct val="0"/>
              </a:spcBef>
              <a:buFontTx/>
              <a:buNone/>
            </a:pPr>
            <a:endParaRPr lang="fr-FR" altLang="fr-FR" sz="1400" b="1">
              <a:solidFill>
                <a:srgbClr val="0000FF"/>
              </a:solidFill>
              <a:latin typeface="Comic Sans MS" panose="030F0702030302020204" pitchFamily="66" charset="0"/>
            </a:endParaRPr>
          </a:p>
        </p:txBody>
      </p:sp>
      <p:sp>
        <p:nvSpPr>
          <p:cNvPr id="156912" name="Text Box 705"/>
          <p:cNvSpPr txBox="1">
            <a:spLocks noChangeArrowheads="1"/>
          </p:cNvSpPr>
          <p:nvPr/>
        </p:nvSpPr>
        <p:spPr bwMode="auto">
          <a:xfrm>
            <a:off x="754063" y="3141663"/>
            <a:ext cx="2809875" cy="609600"/>
          </a:xfrm>
          <a:prstGeom prst="rect">
            <a:avLst/>
          </a:prstGeom>
          <a:gradFill rotWithShape="1">
            <a:gsLst>
              <a:gs pos="0">
                <a:srgbClr val="E0FA44"/>
              </a:gs>
              <a:gs pos="50000">
                <a:srgbClr val="FCFFED"/>
              </a:gs>
              <a:gs pos="100000">
                <a:srgbClr val="E0FA44"/>
              </a:gs>
            </a:gsLst>
            <a:lin ang="5400000" scaled="1"/>
          </a:gradFill>
          <a:ln w="9525" algn="ctr">
            <a:solidFill>
              <a:srgbClr val="C0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20000"/>
              </a:lnSpc>
              <a:spcBef>
                <a:spcPct val="0"/>
              </a:spcBef>
              <a:buFontTx/>
              <a:buNone/>
            </a:pPr>
            <a:r>
              <a:rPr lang="fr-FR" altLang="fr-FR" sz="1400" b="1">
                <a:solidFill>
                  <a:srgbClr val="800080"/>
                </a:solidFill>
                <a:latin typeface="Comic Sans MS" panose="030F0702030302020204" pitchFamily="66" charset="0"/>
              </a:rPr>
              <a:t>Gain de capacités </a:t>
            </a:r>
          </a:p>
          <a:p>
            <a:pPr algn="ctr" eaLnBrk="1" hangingPunct="1">
              <a:lnSpc>
                <a:spcPct val="120000"/>
              </a:lnSpc>
              <a:spcBef>
                <a:spcPct val="0"/>
              </a:spcBef>
              <a:buFontTx/>
              <a:buNone/>
            </a:pPr>
            <a:r>
              <a:rPr lang="fr-FR" altLang="fr-FR" sz="1400" b="1">
                <a:solidFill>
                  <a:srgbClr val="800080"/>
                </a:solidFill>
                <a:latin typeface="Comic Sans MS" panose="030F0702030302020204" pitchFamily="66" charset="0"/>
              </a:rPr>
              <a:t>d’invasion et de motilité</a:t>
            </a:r>
          </a:p>
        </p:txBody>
      </p:sp>
      <p:sp>
        <p:nvSpPr>
          <p:cNvPr id="156914" name="Text Box 907"/>
          <p:cNvSpPr txBox="1">
            <a:spLocks noChangeArrowheads="1"/>
          </p:cNvSpPr>
          <p:nvPr/>
        </p:nvSpPr>
        <p:spPr bwMode="auto">
          <a:xfrm>
            <a:off x="3055938" y="1052513"/>
            <a:ext cx="2878137" cy="307975"/>
          </a:xfrm>
          <a:prstGeom prst="rect">
            <a:avLst/>
          </a:prstGeom>
          <a:gradFill rotWithShape="1">
            <a:gsLst>
              <a:gs pos="0">
                <a:srgbClr val="E0FA44"/>
              </a:gs>
              <a:gs pos="50000">
                <a:srgbClr val="FCFFED"/>
              </a:gs>
              <a:gs pos="100000">
                <a:srgbClr val="E0FA44"/>
              </a:gs>
            </a:gsLst>
            <a:lin ang="5400000" scaled="1"/>
          </a:gradFill>
          <a:ln w="9525" algn="ctr">
            <a:solidFill>
              <a:srgbClr val="C0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800080"/>
                </a:solidFill>
                <a:latin typeface="Comic Sans MS" panose="030F0702030302020204" pitchFamily="66" charset="0"/>
              </a:rPr>
              <a:t>Activité mitogénique aberrante</a:t>
            </a:r>
          </a:p>
        </p:txBody>
      </p:sp>
      <p:pic>
        <p:nvPicPr>
          <p:cNvPr id="156915" name="Picture 723" descr="http://www.unifr.ch/anatomy/elearningfree/francais/epithel/images/epithel/polebasaldiff.gif"/>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15788"/>
          <a:stretch>
            <a:fillRect/>
          </a:stretch>
        </p:blipFill>
        <p:spPr bwMode="auto">
          <a:xfrm>
            <a:off x="3635375" y="5838825"/>
            <a:ext cx="1081088"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6916" name="Picture 697"/>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19238" y="5876925"/>
            <a:ext cx="11811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6917" name="Connecteur droit avec flèche 698"/>
          <p:cNvCxnSpPr>
            <a:cxnSpLocks noChangeShapeType="1"/>
          </p:cNvCxnSpPr>
          <p:nvPr/>
        </p:nvCxnSpPr>
        <p:spPr bwMode="auto">
          <a:xfrm flipH="1">
            <a:off x="2843213" y="6308725"/>
            <a:ext cx="576262" cy="0"/>
          </a:xfrm>
          <a:prstGeom prst="straightConnector1">
            <a:avLst/>
          </a:prstGeom>
          <a:noFill/>
          <a:ln w="19050" algn="ctr">
            <a:solidFill>
              <a:srgbClr val="CC0066"/>
            </a:solidFill>
            <a:round/>
            <a:headEnd/>
            <a:tailEnd type="arrow" w="med" len="med"/>
          </a:ln>
          <a:extLst>
            <a:ext uri="{909E8E84-426E-40DD-AFC4-6F175D3DCCD1}">
              <a14:hiddenFill xmlns:a14="http://schemas.microsoft.com/office/drawing/2010/main">
                <a:noFill/>
              </a14:hiddenFill>
            </a:ext>
          </a:extLst>
        </p:spPr>
      </p:cxnSp>
      <p:pic>
        <p:nvPicPr>
          <p:cNvPr id="45058" name="Picture 2" descr="http://drugline.org/img/ail/1219_1226_1.jpg"/>
          <p:cNvPicPr>
            <a:picLocks noChangeAspect="1" noChangeArrowheads="1"/>
          </p:cNvPicPr>
          <p:nvPr/>
        </p:nvPicPr>
        <p:blipFill>
          <a:blip r:embed="rId5"/>
          <a:srcRect/>
          <a:stretch>
            <a:fillRect/>
          </a:stretch>
        </p:blipFill>
        <p:spPr bwMode="auto">
          <a:xfrm>
            <a:off x="101600" y="984250"/>
            <a:ext cx="2668588" cy="20923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sp>
        <p:nvSpPr>
          <p:cNvPr id="695"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696"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698" name="Picture 704" descr="http://radiorls.fr/musique-classik.jpg"/>
          <p:cNvPicPr>
            <a:picLocks noChangeAspect="1" noChangeArrowheads="1"/>
          </p:cNvPicPr>
          <p:nvPr/>
        </p:nvPicPr>
        <p:blipFill>
          <a:blip r:embed="rId6" cstate="print"/>
          <a:srcRect/>
          <a:stretch>
            <a:fillRect/>
          </a:stretch>
        </p:blipFill>
        <p:spPr bwMode="auto">
          <a:xfrm>
            <a:off x="7956550" y="-56147"/>
            <a:ext cx="1187450" cy="927100"/>
          </a:xfrm>
          <a:prstGeom prst="ellipse">
            <a:avLst/>
          </a:prstGeom>
          <a:ln>
            <a:noFill/>
          </a:ln>
          <a:effectLst>
            <a:softEdge rad="112500"/>
          </a:effectLst>
        </p:spPr>
      </p:pic>
      <p:sp>
        <p:nvSpPr>
          <p:cNvPr id="697" name="Text Box 909"/>
          <p:cNvSpPr txBox="1">
            <a:spLocks noChangeArrowheads="1"/>
          </p:cNvSpPr>
          <p:nvPr/>
        </p:nvSpPr>
        <p:spPr bwMode="auto">
          <a:xfrm>
            <a:off x="7804150" y="2754313"/>
            <a:ext cx="1298575" cy="954107"/>
          </a:xfrm>
          <a:prstGeom prst="rect">
            <a:avLst/>
          </a:prstGeom>
          <a:gradFill rotWithShape="1">
            <a:gsLst>
              <a:gs pos="0">
                <a:srgbClr val="E0FA44"/>
              </a:gs>
              <a:gs pos="50000">
                <a:srgbClr val="FCFFED"/>
              </a:gs>
              <a:gs pos="100000">
                <a:srgbClr val="E0FA44"/>
              </a:gs>
            </a:gsLst>
            <a:lin ang="5400000" scaled="1"/>
          </a:gradFill>
          <a:ln w="9525" algn="ctr">
            <a:solidFill>
              <a:schemeClr val="tx1"/>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dirty="0">
                <a:solidFill>
                  <a:srgbClr val="800080"/>
                </a:solidFill>
                <a:latin typeface="Comic Sans MS" panose="030F0702030302020204" pitchFamily="66" charset="0"/>
              </a:rPr>
              <a:t>Inhibition des </a:t>
            </a:r>
            <a:r>
              <a:rPr lang="fr-FR" altLang="fr-FR" sz="1400" b="1" dirty="0" smtClean="0">
                <a:solidFill>
                  <a:srgbClr val="800080"/>
                </a:solidFill>
                <a:latin typeface="Comic Sans MS" panose="030F0702030302020204" pitchFamily="66" charset="0"/>
              </a:rPr>
              <a:t>systèmes </a:t>
            </a:r>
            <a:r>
              <a:rPr lang="fr-FR" altLang="fr-FR" sz="1400" b="1" dirty="0">
                <a:solidFill>
                  <a:srgbClr val="800080"/>
                </a:solidFill>
                <a:latin typeface="Comic Sans MS" panose="030F0702030302020204" pitchFamily="66" charset="0"/>
              </a:rPr>
              <a:t>de sauvegarde</a:t>
            </a: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AutoShape 742"/>
          <p:cNvSpPr>
            <a:spLocks noChangeArrowheads="1"/>
          </p:cNvSpPr>
          <p:nvPr/>
        </p:nvSpPr>
        <p:spPr bwMode="auto">
          <a:xfrm>
            <a:off x="323850" y="115888"/>
            <a:ext cx="8431589" cy="576262"/>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a:cs typeface="+mn-cs"/>
            </a:endParaRPr>
          </a:p>
        </p:txBody>
      </p:sp>
      <p:sp>
        <p:nvSpPr>
          <p:cNvPr id="348164" name="Rectangle 3"/>
          <p:cNvSpPr>
            <a:spLocks noChangeArrowheads="1"/>
          </p:cNvSpPr>
          <p:nvPr/>
        </p:nvSpPr>
        <p:spPr bwMode="auto">
          <a:xfrm>
            <a:off x="6259513" y="6434138"/>
            <a:ext cx="27765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itchFamily="66" charset="0"/>
              </a:defRPr>
            </a:lvl1pPr>
            <a:lvl2pPr marL="742950" indent="-285750">
              <a:spcBef>
                <a:spcPct val="20000"/>
              </a:spcBef>
              <a:buChar char="–"/>
              <a:defRPr sz="2800">
                <a:solidFill>
                  <a:schemeClr val="tx1"/>
                </a:solidFill>
                <a:latin typeface="Comic Sans MS" pitchFamily="66" charset="0"/>
              </a:defRPr>
            </a:lvl2pPr>
            <a:lvl3pPr marL="1143000" indent="-228600">
              <a:spcBef>
                <a:spcPct val="20000"/>
              </a:spcBef>
              <a:buChar char="•"/>
              <a:defRPr sz="2400">
                <a:solidFill>
                  <a:schemeClr val="tx1"/>
                </a:solidFill>
                <a:latin typeface="Comic Sans MS" pitchFamily="66" charset="0"/>
              </a:defRPr>
            </a:lvl3pPr>
            <a:lvl4pPr marL="1600200" indent="-228600">
              <a:spcBef>
                <a:spcPct val="20000"/>
              </a:spcBef>
              <a:buChar char="–"/>
              <a:defRPr sz="2000">
                <a:solidFill>
                  <a:schemeClr val="tx1"/>
                </a:solidFill>
                <a:latin typeface="Comic Sans MS" pitchFamily="66" charset="0"/>
              </a:defRPr>
            </a:lvl4pPr>
            <a:lvl5pPr marL="2057400" indent="-228600">
              <a:spcBef>
                <a:spcPct val="20000"/>
              </a:spcBef>
              <a:buChar char="»"/>
              <a:defRPr sz="2000">
                <a:solidFill>
                  <a:schemeClr val="tx1"/>
                </a:solidFill>
                <a:latin typeface="Comic Sans MS" pitchFamily="66" charset="0"/>
              </a:defRPr>
            </a:lvl5pPr>
            <a:lvl6pPr marL="2514600" indent="-228600" eaLnBrk="0" fontAlgn="base" hangingPunct="0">
              <a:spcBef>
                <a:spcPct val="20000"/>
              </a:spcBef>
              <a:spcAft>
                <a:spcPct val="0"/>
              </a:spcAft>
              <a:buChar char="»"/>
              <a:defRPr sz="2000">
                <a:solidFill>
                  <a:schemeClr val="tx1"/>
                </a:solidFill>
                <a:latin typeface="Comic Sans MS" pitchFamily="66" charset="0"/>
              </a:defRPr>
            </a:lvl6pPr>
            <a:lvl7pPr marL="2971800" indent="-228600" eaLnBrk="0" fontAlgn="base" hangingPunct="0">
              <a:spcBef>
                <a:spcPct val="20000"/>
              </a:spcBef>
              <a:spcAft>
                <a:spcPct val="0"/>
              </a:spcAft>
              <a:buChar char="»"/>
              <a:defRPr sz="2000">
                <a:solidFill>
                  <a:schemeClr val="tx1"/>
                </a:solidFill>
                <a:latin typeface="Comic Sans MS" pitchFamily="66" charset="0"/>
              </a:defRPr>
            </a:lvl7pPr>
            <a:lvl8pPr marL="3429000" indent="-228600" eaLnBrk="0" fontAlgn="base" hangingPunct="0">
              <a:spcBef>
                <a:spcPct val="20000"/>
              </a:spcBef>
              <a:spcAft>
                <a:spcPct val="0"/>
              </a:spcAft>
              <a:buChar char="»"/>
              <a:defRPr sz="2000">
                <a:solidFill>
                  <a:schemeClr val="tx1"/>
                </a:solidFill>
                <a:latin typeface="Comic Sans MS" pitchFamily="66" charset="0"/>
              </a:defRPr>
            </a:lvl8pPr>
            <a:lvl9pPr marL="3886200" indent="-228600" eaLnBrk="0" fontAlgn="base" hangingPunct="0">
              <a:spcBef>
                <a:spcPct val="20000"/>
              </a:spcBef>
              <a:spcAft>
                <a:spcPct val="0"/>
              </a:spcAft>
              <a:buChar char="»"/>
              <a:defRPr sz="2000">
                <a:solidFill>
                  <a:schemeClr val="tx1"/>
                </a:solidFill>
                <a:latin typeface="Comic Sans MS" pitchFamily="66" charset="0"/>
              </a:defRPr>
            </a:lvl9pPr>
          </a:lstStyle>
          <a:p>
            <a:pPr algn="ctr" eaLnBrk="1" hangingPunct="1">
              <a:spcBef>
                <a:spcPct val="0"/>
              </a:spcBef>
              <a:buFontTx/>
              <a:buNone/>
            </a:pPr>
            <a:r>
              <a:rPr lang="fr-FR" altLang="fr-FR" sz="1400" smtClean="0">
                <a:solidFill>
                  <a:srgbClr val="000000"/>
                </a:solidFill>
                <a:cs typeface="+mn-cs"/>
              </a:rPr>
              <a:t>Vidéo Cancers AP Janvier 2013</a:t>
            </a:r>
          </a:p>
        </p:txBody>
      </p:sp>
      <p:pic>
        <p:nvPicPr>
          <p:cNvPr id="2" name="Vidéo Cancers AP Janvier 2013">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247101" y="1124744"/>
            <a:ext cx="8573371" cy="4824536"/>
          </a:xfrm>
          <a:prstGeom prst="rect">
            <a:avLst/>
          </a:prstGeom>
        </p:spPr>
      </p:pic>
      <p:sp>
        <p:nvSpPr>
          <p:cNvPr id="10"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a:t>
            </a:r>
            <a:r>
              <a:rPr lang="fr-FR" altLang="fr-FR" b="1" dirty="0" smtClean="0">
                <a:solidFill>
                  <a:srgbClr val="0033CC"/>
                </a:solidFill>
                <a:latin typeface="Comic Sans MS" panose="030F0702030302020204" pitchFamily="66" charset="0"/>
              </a:rPr>
              <a:t>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sp>
        <p:nvSpPr>
          <p:cNvPr id="3" name="ZoneTexte 2"/>
          <p:cNvSpPr txBox="1"/>
          <p:nvPr/>
        </p:nvSpPr>
        <p:spPr>
          <a:xfrm>
            <a:off x="6115193" y="755412"/>
            <a:ext cx="2900153" cy="369332"/>
          </a:xfrm>
          <a:prstGeom prst="rect">
            <a:avLst/>
          </a:prstGeom>
          <a:noFill/>
        </p:spPr>
        <p:txBody>
          <a:bodyPr wrap="none" rtlCol="0">
            <a:spAutoFit/>
          </a:bodyPr>
          <a:lstStyle/>
          <a:p>
            <a:r>
              <a:rPr lang="fr-FR" b="1" dirty="0" smtClean="0">
                <a:solidFill>
                  <a:srgbClr val="C00000"/>
                </a:solidFill>
                <a:latin typeface="+mj-lt"/>
              </a:rPr>
              <a:t>… résumé en 2 minutes !</a:t>
            </a:r>
            <a:endParaRPr lang="fr-FR" b="1" dirty="0">
              <a:solidFill>
                <a:srgbClr val="C00000"/>
              </a:solidFill>
              <a:latin typeface="+mj-lt"/>
            </a:endParaRPr>
          </a:p>
        </p:txBody>
      </p:sp>
      <p:sp>
        <p:nvSpPr>
          <p:cNvPr id="4" name="ZoneTexte 3"/>
          <p:cNvSpPr txBox="1"/>
          <p:nvPr/>
        </p:nvSpPr>
        <p:spPr>
          <a:xfrm>
            <a:off x="7509214" y="172271"/>
            <a:ext cx="504056" cy="369332"/>
          </a:xfrm>
          <a:prstGeom prst="rect">
            <a:avLst/>
          </a:prstGeom>
          <a:noFill/>
        </p:spPr>
        <p:txBody>
          <a:bodyPr wrap="square" rtlCol="0">
            <a:spAutoFit/>
          </a:bodyPr>
          <a:lstStyle/>
          <a:p>
            <a:r>
              <a:rPr lang="fr-FR" dirty="0" smtClean="0">
                <a:latin typeface="+mj-lt"/>
              </a:rPr>
              <a:t>…</a:t>
            </a:r>
            <a:endParaRPr lang="fr-FR" dirty="0">
              <a:latin typeface="+mj-lt"/>
            </a:endParaRPr>
          </a:p>
        </p:txBody>
      </p:sp>
      <p:pic>
        <p:nvPicPr>
          <p:cNvPr id="11" name="Picture 704" descr="http://radiorls.fr/musique-classik.jpg"/>
          <p:cNvPicPr>
            <a:picLocks noChangeAspect="1" noChangeArrowheads="1"/>
          </p:cNvPicPr>
          <p:nvPr/>
        </p:nvPicPr>
        <p:blipFill>
          <a:blip r:embed="rId6" cstate="print"/>
          <a:srcRect/>
          <a:stretch>
            <a:fillRect/>
          </a:stretch>
        </p:blipFill>
        <p:spPr bwMode="auto">
          <a:xfrm>
            <a:off x="7956550" y="-56147"/>
            <a:ext cx="1187450" cy="927100"/>
          </a:xfrm>
          <a:prstGeom prst="ellipse">
            <a:avLst/>
          </a:prstGeom>
          <a:ln>
            <a:noFill/>
          </a:ln>
          <a:effectLst>
            <a:softEdge rad="112500"/>
          </a:effectLst>
        </p:spPr>
      </p:pic>
    </p:spTree>
    <p:extLst>
      <p:ext uri="{BB962C8B-B14F-4D97-AF65-F5344CB8AC3E}">
        <p14:creationId xmlns:p14="http://schemas.microsoft.com/office/powerpoint/2010/main" val="3160657569"/>
      </p:ext>
    </p:extLst>
  </p:cSld>
  <p:clrMapOvr>
    <a:masterClrMapping/>
  </p:clrMapOvr>
  <p:transition spd="slow"/>
  <p:timing>
    <p:tnLst>
      <p:par>
        <p:cTn id="1" dur="indefinite" restart="never" nodeType="tmRoot">
          <p:childTnLst>
            <p:seq concurrent="1" nextAc="seek">
              <p:cTn id="2" restart="whenNotActive" fill="hold" evtFilter="cancelBubble" nodeType="interactiveSeq">
                <p:stCondLst>
                  <p:cond evt="onClick" delay="0">
                    <p:tgtEl>
                      <p:spTgt spid="2"/>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2"/>
                                        </p:tgtEl>
                                      </p:cBhvr>
                                    </p:cmd>
                                  </p:childTnLst>
                                </p:cTn>
                              </p:par>
                            </p:childTnLst>
                          </p:cTn>
                        </p:par>
                      </p:childTnLst>
                    </p:cTn>
                  </p:par>
                </p:childTnLst>
              </p:cTn>
              <p:nextCondLst>
                <p:cond evt="onClick" delay="0">
                  <p:tgtEl>
                    <p:spTgt spid="2"/>
                  </p:tgtEl>
                </p:cond>
              </p:nextCondLst>
            </p:seq>
            <p:video>
              <p:cMediaNode vol="80000">
                <p:cTn id="7" fill="hold" display="0">
                  <p:stCondLst>
                    <p:cond delay="indefinite"/>
                  </p:stCondLst>
                </p:cTn>
                <p:tgtEl>
                  <p:spTgt spid="2"/>
                </p:tgtEl>
              </p:cMediaNode>
            </p:vide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8722" name="Group 837"/>
          <p:cNvGrpSpPr>
            <a:grpSpLocks/>
          </p:cNvGrpSpPr>
          <p:nvPr/>
        </p:nvGrpSpPr>
        <p:grpSpPr bwMode="auto">
          <a:xfrm>
            <a:off x="252413" y="6381750"/>
            <a:ext cx="287337" cy="360363"/>
            <a:chOff x="2835" y="3521"/>
            <a:chExt cx="181" cy="227"/>
          </a:xfrm>
        </p:grpSpPr>
        <p:sp>
          <p:nvSpPr>
            <p:cNvPr id="159427" name="Oval 838"/>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28" name="Oval 839"/>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23" name="Group 610"/>
          <p:cNvGrpSpPr>
            <a:grpSpLocks/>
          </p:cNvGrpSpPr>
          <p:nvPr/>
        </p:nvGrpSpPr>
        <p:grpSpPr bwMode="auto">
          <a:xfrm>
            <a:off x="4860925" y="3933825"/>
            <a:ext cx="287338" cy="360363"/>
            <a:chOff x="2962" y="3676"/>
            <a:chExt cx="181" cy="227"/>
          </a:xfrm>
        </p:grpSpPr>
        <p:sp>
          <p:nvSpPr>
            <p:cNvPr id="159425" name="Oval 61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26" name="Oval 61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24" name="Group 613"/>
          <p:cNvGrpSpPr>
            <a:grpSpLocks/>
          </p:cNvGrpSpPr>
          <p:nvPr/>
        </p:nvGrpSpPr>
        <p:grpSpPr bwMode="auto">
          <a:xfrm>
            <a:off x="4716463" y="4149725"/>
            <a:ext cx="287337" cy="360363"/>
            <a:chOff x="2962" y="3676"/>
            <a:chExt cx="181" cy="227"/>
          </a:xfrm>
        </p:grpSpPr>
        <p:sp>
          <p:nvSpPr>
            <p:cNvPr id="159423" name="Oval 61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24" name="Oval 61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25" name="Group 72"/>
          <p:cNvGrpSpPr>
            <a:grpSpLocks/>
          </p:cNvGrpSpPr>
          <p:nvPr/>
        </p:nvGrpSpPr>
        <p:grpSpPr bwMode="auto">
          <a:xfrm>
            <a:off x="7667625" y="4005263"/>
            <a:ext cx="204788" cy="431800"/>
            <a:chOff x="1701" y="3475"/>
            <a:chExt cx="136" cy="182"/>
          </a:xfrm>
        </p:grpSpPr>
        <p:sp>
          <p:nvSpPr>
            <p:cNvPr id="15942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2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26" name="Group 66"/>
          <p:cNvGrpSpPr>
            <a:grpSpLocks/>
          </p:cNvGrpSpPr>
          <p:nvPr/>
        </p:nvGrpSpPr>
        <p:grpSpPr bwMode="auto">
          <a:xfrm>
            <a:off x="4838700" y="4435475"/>
            <a:ext cx="204788" cy="431800"/>
            <a:chOff x="1701" y="3475"/>
            <a:chExt cx="136" cy="182"/>
          </a:xfrm>
        </p:grpSpPr>
        <p:sp>
          <p:nvSpPr>
            <p:cNvPr id="159419"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20"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27" name="Group 69"/>
          <p:cNvGrpSpPr>
            <a:grpSpLocks/>
          </p:cNvGrpSpPr>
          <p:nvPr/>
        </p:nvGrpSpPr>
        <p:grpSpPr bwMode="auto">
          <a:xfrm>
            <a:off x="5057775" y="4435475"/>
            <a:ext cx="204788" cy="431800"/>
            <a:chOff x="1701" y="3475"/>
            <a:chExt cx="136" cy="182"/>
          </a:xfrm>
        </p:grpSpPr>
        <p:sp>
          <p:nvSpPr>
            <p:cNvPr id="159417"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18"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28" name="Group 75"/>
          <p:cNvGrpSpPr>
            <a:grpSpLocks/>
          </p:cNvGrpSpPr>
          <p:nvPr/>
        </p:nvGrpSpPr>
        <p:grpSpPr bwMode="auto">
          <a:xfrm>
            <a:off x="5502275" y="4435475"/>
            <a:ext cx="204788" cy="431800"/>
            <a:chOff x="1701" y="3475"/>
            <a:chExt cx="136" cy="182"/>
          </a:xfrm>
        </p:grpSpPr>
        <p:sp>
          <p:nvSpPr>
            <p:cNvPr id="159415"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16"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29" name="Group 78"/>
          <p:cNvGrpSpPr>
            <a:grpSpLocks/>
          </p:cNvGrpSpPr>
          <p:nvPr/>
        </p:nvGrpSpPr>
        <p:grpSpPr bwMode="auto">
          <a:xfrm>
            <a:off x="5730875" y="4437063"/>
            <a:ext cx="204788" cy="431800"/>
            <a:chOff x="1701" y="3475"/>
            <a:chExt cx="136" cy="182"/>
          </a:xfrm>
        </p:grpSpPr>
        <p:sp>
          <p:nvSpPr>
            <p:cNvPr id="159413"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14"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30" name="Group 93"/>
          <p:cNvGrpSpPr>
            <a:grpSpLocks/>
          </p:cNvGrpSpPr>
          <p:nvPr/>
        </p:nvGrpSpPr>
        <p:grpSpPr bwMode="auto">
          <a:xfrm>
            <a:off x="5951538" y="4435475"/>
            <a:ext cx="204787" cy="431800"/>
            <a:chOff x="1701" y="3475"/>
            <a:chExt cx="136" cy="182"/>
          </a:xfrm>
        </p:grpSpPr>
        <p:sp>
          <p:nvSpPr>
            <p:cNvPr id="159411"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12"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31" name="Group 206"/>
          <p:cNvGrpSpPr>
            <a:grpSpLocks/>
          </p:cNvGrpSpPr>
          <p:nvPr/>
        </p:nvGrpSpPr>
        <p:grpSpPr bwMode="auto">
          <a:xfrm>
            <a:off x="4710113" y="4941888"/>
            <a:ext cx="647700" cy="215900"/>
            <a:chOff x="567" y="1752"/>
            <a:chExt cx="408" cy="136"/>
          </a:xfrm>
        </p:grpSpPr>
        <p:sp>
          <p:nvSpPr>
            <p:cNvPr id="159407" name="Line 20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408" name="Line 20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409" name="Line 20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410" name="Line 21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732" name="Group 211"/>
          <p:cNvGrpSpPr>
            <a:grpSpLocks/>
          </p:cNvGrpSpPr>
          <p:nvPr/>
        </p:nvGrpSpPr>
        <p:grpSpPr bwMode="auto">
          <a:xfrm rot="302547">
            <a:off x="5502275" y="4941888"/>
            <a:ext cx="647700" cy="215900"/>
            <a:chOff x="567" y="1752"/>
            <a:chExt cx="408" cy="136"/>
          </a:xfrm>
        </p:grpSpPr>
        <p:sp>
          <p:nvSpPr>
            <p:cNvPr id="159403" name="Line 21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404" name="Line 21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405" name="Line 21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406" name="Line 21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733" name="Group 66"/>
          <p:cNvGrpSpPr>
            <a:grpSpLocks/>
          </p:cNvGrpSpPr>
          <p:nvPr/>
        </p:nvGrpSpPr>
        <p:grpSpPr bwMode="auto">
          <a:xfrm>
            <a:off x="4618038" y="4435475"/>
            <a:ext cx="204787" cy="431800"/>
            <a:chOff x="1701" y="3475"/>
            <a:chExt cx="136" cy="182"/>
          </a:xfrm>
        </p:grpSpPr>
        <p:sp>
          <p:nvSpPr>
            <p:cNvPr id="159401"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02"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734" name="AutoShape 3"/>
          <p:cNvSpPr>
            <a:spLocks noChangeArrowheads="1"/>
          </p:cNvSpPr>
          <p:nvPr/>
        </p:nvSpPr>
        <p:spPr bwMode="auto">
          <a:xfrm flipH="1">
            <a:off x="1908175"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8735" name="Group 66"/>
          <p:cNvGrpSpPr>
            <a:grpSpLocks/>
          </p:cNvGrpSpPr>
          <p:nvPr/>
        </p:nvGrpSpPr>
        <p:grpSpPr bwMode="auto">
          <a:xfrm>
            <a:off x="2678113" y="4435475"/>
            <a:ext cx="204787" cy="431800"/>
            <a:chOff x="1701" y="3475"/>
            <a:chExt cx="136" cy="182"/>
          </a:xfrm>
        </p:grpSpPr>
        <p:sp>
          <p:nvSpPr>
            <p:cNvPr id="159399"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400"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36" name="Group 69"/>
          <p:cNvGrpSpPr>
            <a:grpSpLocks/>
          </p:cNvGrpSpPr>
          <p:nvPr/>
        </p:nvGrpSpPr>
        <p:grpSpPr bwMode="auto">
          <a:xfrm>
            <a:off x="2897188" y="4435475"/>
            <a:ext cx="204787" cy="431800"/>
            <a:chOff x="1701" y="3475"/>
            <a:chExt cx="136" cy="182"/>
          </a:xfrm>
        </p:grpSpPr>
        <p:sp>
          <p:nvSpPr>
            <p:cNvPr id="159397"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98"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37" name="Group 72"/>
          <p:cNvGrpSpPr>
            <a:grpSpLocks/>
          </p:cNvGrpSpPr>
          <p:nvPr/>
        </p:nvGrpSpPr>
        <p:grpSpPr bwMode="auto">
          <a:xfrm>
            <a:off x="3121025" y="4437063"/>
            <a:ext cx="204788" cy="431800"/>
            <a:chOff x="1701" y="3475"/>
            <a:chExt cx="136" cy="182"/>
          </a:xfrm>
        </p:grpSpPr>
        <p:sp>
          <p:nvSpPr>
            <p:cNvPr id="159395"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96"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38" name="Group 75"/>
          <p:cNvGrpSpPr>
            <a:grpSpLocks/>
          </p:cNvGrpSpPr>
          <p:nvPr/>
        </p:nvGrpSpPr>
        <p:grpSpPr bwMode="auto">
          <a:xfrm>
            <a:off x="3341688" y="4435475"/>
            <a:ext cx="204787" cy="431800"/>
            <a:chOff x="1701" y="3475"/>
            <a:chExt cx="136" cy="182"/>
          </a:xfrm>
        </p:grpSpPr>
        <p:sp>
          <p:nvSpPr>
            <p:cNvPr id="159393"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94"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39" name="Group 78"/>
          <p:cNvGrpSpPr>
            <a:grpSpLocks/>
          </p:cNvGrpSpPr>
          <p:nvPr/>
        </p:nvGrpSpPr>
        <p:grpSpPr bwMode="auto">
          <a:xfrm>
            <a:off x="3570288" y="4437063"/>
            <a:ext cx="204787" cy="431800"/>
            <a:chOff x="1701" y="3475"/>
            <a:chExt cx="136" cy="182"/>
          </a:xfrm>
        </p:grpSpPr>
        <p:sp>
          <p:nvSpPr>
            <p:cNvPr id="159391"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92"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40" name="Group 93"/>
          <p:cNvGrpSpPr>
            <a:grpSpLocks/>
          </p:cNvGrpSpPr>
          <p:nvPr/>
        </p:nvGrpSpPr>
        <p:grpSpPr bwMode="auto">
          <a:xfrm>
            <a:off x="3790950" y="4435475"/>
            <a:ext cx="204788" cy="431800"/>
            <a:chOff x="1701" y="3475"/>
            <a:chExt cx="136" cy="182"/>
          </a:xfrm>
        </p:grpSpPr>
        <p:sp>
          <p:nvSpPr>
            <p:cNvPr id="159389"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90"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741" name="AutoShape 290"/>
          <p:cNvSpPr>
            <a:spLocks noChangeArrowheads="1"/>
          </p:cNvSpPr>
          <p:nvPr/>
        </p:nvSpPr>
        <p:spPr bwMode="auto">
          <a:xfrm flipH="1">
            <a:off x="4070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8742" name="AutoShape 291"/>
          <p:cNvSpPr>
            <a:spLocks noChangeArrowheads="1"/>
          </p:cNvSpPr>
          <p:nvPr/>
        </p:nvSpPr>
        <p:spPr bwMode="auto">
          <a:xfrm flipH="1">
            <a:off x="6229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8743" name="Freeform 240"/>
          <p:cNvSpPr>
            <a:spLocks/>
          </p:cNvSpPr>
          <p:nvPr/>
        </p:nvSpPr>
        <p:spPr bwMode="auto">
          <a:xfrm rot="1130838">
            <a:off x="2406650"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58744" name="Line 241"/>
          <p:cNvSpPr>
            <a:spLocks noChangeShapeType="1"/>
          </p:cNvSpPr>
          <p:nvPr/>
        </p:nvSpPr>
        <p:spPr bwMode="auto">
          <a:xfrm>
            <a:off x="2549525"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8745" name="Line 242"/>
          <p:cNvSpPr>
            <a:spLocks noChangeShapeType="1"/>
          </p:cNvSpPr>
          <p:nvPr/>
        </p:nvSpPr>
        <p:spPr bwMode="auto">
          <a:xfrm flipH="1">
            <a:off x="2549525"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8746" name="Line 243"/>
          <p:cNvSpPr>
            <a:spLocks noChangeShapeType="1"/>
          </p:cNvSpPr>
          <p:nvPr/>
        </p:nvSpPr>
        <p:spPr bwMode="auto">
          <a:xfrm rot="302547" flipH="1">
            <a:off x="3486150" y="4945063"/>
            <a:ext cx="433388"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8747" name="Line 244"/>
          <p:cNvSpPr>
            <a:spLocks noChangeShapeType="1"/>
          </p:cNvSpPr>
          <p:nvPr/>
        </p:nvSpPr>
        <p:spPr bwMode="auto">
          <a:xfrm rot="302547">
            <a:off x="3476625"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58748" name="Group 72"/>
          <p:cNvGrpSpPr>
            <a:grpSpLocks/>
          </p:cNvGrpSpPr>
          <p:nvPr/>
        </p:nvGrpSpPr>
        <p:grpSpPr bwMode="auto">
          <a:xfrm>
            <a:off x="5070475" y="4437063"/>
            <a:ext cx="204788" cy="431800"/>
            <a:chOff x="1701" y="3475"/>
            <a:chExt cx="136" cy="182"/>
          </a:xfrm>
        </p:grpSpPr>
        <p:sp>
          <p:nvSpPr>
            <p:cNvPr id="15938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8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49" name="Group 72"/>
          <p:cNvGrpSpPr>
            <a:grpSpLocks/>
          </p:cNvGrpSpPr>
          <p:nvPr/>
        </p:nvGrpSpPr>
        <p:grpSpPr bwMode="auto">
          <a:xfrm>
            <a:off x="5286375" y="4291013"/>
            <a:ext cx="204788" cy="431800"/>
            <a:chOff x="1701" y="3475"/>
            <a:chExt cx="136" cy="182"/>
          </a:xfrm>
        </p:grpSpPr>
        <p:sp>
          <p:nvSpPr>
            <p:cNvPr id="15938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8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50" name="Group 72"/>
          <p:cNvGrpSpPr>
            <a:grpSpLocks/>
          </p:cNvGrpSpPr>
          <p:nvPr/>
        </p:nvGrpSpPr>
        <p:grpSpPr bwMode="auto">
          <a:xfrm>
            <a:off x="5148263" y="4291013"/>
            <a:ext cx="204787" cy="431800"/>
            <a:chOff x="1701" y="3475"/>
            <a:chExt cx="136" cy="182"/>
          </a:xfrm>
        </p:grpSpPr>
        <p:sp>
          <p:nvSpPr>
            <p:cNvPr id="15938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8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51" name="Group 72"/>
          <p:cNvGrpSpPr>
            <a:grpSpLocks/>
          </p:cNvGrpSpPr>
          <p:nvPr/>
        </p:nvGrpSpPr>
        <p:grpSpPr bwMode="auto">
          <a:xfrm>
            <a:off x="5292725" y="4219575"/>
            <a:ext cx="204788" cy="431800"/>
            <a:chOff x="1701" y="3475"/>
            <a:chExt cx="136" cy="182"/>
          </a:xfrm>
        </p:grpSpPr>
        <p:sp>
          <p:nvSpPr>
            <p:cNvPr id="15938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8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52" name="Group 72"/>
          <p:cNvGrpSpPr>
            <a:grpSpLocks/>
          </p:cNvGrpSpPr>
          <p:nvPr/>
        </p:nvGrpSpPr>
        <p:grpSpPr bwMode="auto">
          <a:xfrm>
            <a:off x="5435600" y="4362450"/>
            <a:ext cx="204788" cy="431800"/>
            <a:chOff x="1701" y="3475"/>
            <a:chExt cx="136" cy="182"/>
          </a:xfrm>
        </p:grpSpPr>
        <p:sp>
          <p:nvSpPr>
            <p:cNvPr id="15937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8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53" name="Group 66"/>
          <p:cNvGrpSpPr>
            <a:grpSpLocks/>
          </p:cNvGrpSpPr>
          <p:nvPr/>
        </p:nvGrpSpPr>
        <p:grpSpPr bwMode="auto">
          <a:xfrm>
            <a:off x="2457450" y="4435475"/>
            <a:ext cx="204788" cy="431800"/>
            <a:chOff x="1701" y="3475"/>
            <a:chExt cx="136" cy="182"/>
          </a:xfrm>
        </p:grpSpPr>
        <p:sp>
          <p:nvSpPr>
            <p:cNvPr id="15937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78"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754" name="Freeform 295"/>
          <p:cNvSpPr>
            <a:spLocks/>
          </p:cNvSpPr>
          <p:nvPr/>
        </p:nvSpPr>
        <p:spPr bwMode="auto">
          <a:xfrm rot="-149373">
            <a:off x="4565650"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8755" name="Group 72"/>
          <p:cNvGrpSpPr>
            <a:grpSpLocks/>
          </p:cNvGrpSpPr>
          <p:nvPr/>
        </p:nvGrpSpPr>
        <p:grpSpPr bwMode="auto">
          <a:xfrm>
            <a:off x="5280025" y="4437063"/>
            <a:ext cx="204788" cy="431800"/>
            <a:chOff x="1701" y="3475"/>
            <a:chExt cx="136" cy="182"/>
          </a:xfrm>
        </p:grpSpPr>
        <p:sp>
          <p:nvSpPr>
            <p:cNvPr id="15937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7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56" name="Group 66"/>
          <p:cNvGrpSpPr>
            <a:grpSpLocks/>
          </p:cNvGrpSpPr>
          <p:nvPr/>
        </p:nvGrpSpPr>
        <p:grpSpPr bwMode="auto">
          <a:xfrm>
            <a:off x="7070725" y="4435475"/>
            <a:ext cx="204788" cy="431800"/>
            <a:chOff x="1701" y="3475"/>
            <a:chExt cx="136" cy="182"/>
          </a:xfrm>
        </p:grpSpPr>
        <p:sp>
          <p:nvSpPr>
            <p:cNvPr id="15937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74"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57" name="Group 69"/>
          <p:cNvGrpSpPr>
            <a:grpSpLocks/>
          </p:cNvGrpSpPr>
          <p:nvPr/>
        </p:nvGrpSpPr>
        <p:grpSpPr bwMode="auto">
          <a:xfrm>
            <a:off x="7289800" y="4435475"/>
            <a:ext cx="204788" cy="431800"/>
            <a:chOff x="1701" y="3475"/>
            <a:chExt cx="136" cy="182"/>
          </a:xfrm>
        </p:grpSpPr>
        <p:sp>
          <p:nvSpPr>
            <p:cNvPr id="159371"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72"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58" name="Group 75"/>
          <p:cNvGrpSpPr>
            <a:grpSpLocks/>
          </p:cNvGrpSpPr>
          <p:nvPr/>
        </p:nvGrpSpPr>
        <p:grpSpPr bwMode="auto">
          <a:xfrm>
            <a:off x="7734300" y="4435475"/>
            <a:ext cx="204788" cy="431800"/>
            <a:chOff x="1701" y="3475"/>
            <a:chExt cx="136" cy="182"/>
          </a:xfrm>
        </p:grpSpPr>
        <p:sp>
          <p:nvSpPr>
            <p:cNvPr id="159369"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70"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59" name="Group 78"/>
          <p:cNvGrpSpPr>
            <a:grpSpLocks/>
          </p:cNvGrpSpPr>
          <p:nvPr/>
        </p:nvGrpSpPr>
        <p:grpSpPr bwMode="auto">
          <a:xfrm>
            <a:off x="7962900" y="4437063"/>
            <a:ext cx="204788" cy="431800"/>
            <a:chOff x="1701" y="3475"/>
            <a:chExt cx="136" cy="182"/>
          </a:xfrm>
        </p:grpSpPr>
        <p:sp>
          <p:nvSpPr>
            <p:cNvPr id="159367"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68"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60" name="Group 93"/>
          <p:cNvGrpSpPr>
            <a:grpSpLocks/>
          </p:cNvGrpSpPr>
          <p:nvPr/>
        </p:nvGrpSpPr>
        <p:grpSpPr bwMode="auto">
          <a:xfrm>
            <a:off x="8183563" y="4435475"/>
            <a:ext cx="204787" cy="431800"/>
            <a:chOff x="1701" y="3475"/>
            <a:chExt cx="136" cy="182"/>
          </a:xfrm>
        </p:grpSpPr>
        <p:sp>
          <p:nvSpPr>
            <p:cNvPr id="159365"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66"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61" name="Group 314"/>
          <p:cNvGrpSpPr>
            <a:grpSpLocks/>
          </p:cNvGrpSpPr>
          <p:nvPr/>
        </p:nvGrpSpPr>
        <p:grpSpPr bwMode="auto">
          <a:xfrm>
            <a:off x="6942138" y="4941888"/>
            <a:ext cx="647700" cy="215900"/>
            <a:chOff x="567" y="1752"/>
            <a:chExt cx="408" cy="136"/>
          </a:xfrm>
        </p:grpSpPr>
        <p:sp>
          <p:nvSpPr>
            <p:cNvPr id="159361"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362"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363"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364"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762" name="Group 319"/>
          <p:cNvGrpSpPr>
            <a:grpSpLocks/>
          </p:cNvGrpSpPr>
          <p:nvPr/>
        </p:nvGrpSpPr>
        <p:grpSpPr bwMode="auto">
          <a:xfrm rot="302547">
            <a:off x="7734300" y="4941888"/>
            <a:ext cx="647700" cy="215900"/>
            <a:chOff x="567" y="1752"/>
            <a:chExt cx="408" cy="136"/>
          </a:xfrm>
        </p:grpSpPr>
        <p:sp>
          <p:nvSpPr>
            <p:cNvPr id="159357"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358"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359"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360"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763" name="Group 66"/>
          <p:cNvGrpSpPr>
            <a:grpSpLocks/>
          </p:cNvGrpSpPr>
          <p:nvPr/>
        </p:nvGrpSpPr>
        <p:grpSpPr bwMode="auto">
          <a:xfrm>
            <a:off x="6850063" y="4435475"/>
            <a:ext cx="204787" cy="431800"/>
            <a:chOff x="1701" y="3475"/>
            <a:chExt cx="136" cy="182"/>
          </a:xfrm>
        </p:grpSpPr>
        <p:sp>
          <p:nvSpPr>
            <p:cNvPr id="159355"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56"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64" name="Group 72"/>
          <p:cNvGrpSpPr>
            <a:grpSpLocks/>
          </p:cNvGrpSpPr>
          <p:nvPr/>
        </p:nvGrpSpPr>
        <p:grpSpPr bwMode="auto">
          <a:xfrm>
            <a:off x="7302500" y="4437063"/>
            <a:ext cx="204788" cy="431800"/>
            <a:chOff x="1701" y="3475"/>
            <a:chExt cx="136" cy="182"/>
          </a:xfrm>
        </p:grpSpPr>
        <p:sp>
          <p:nvSpPr>
            <p:cNvPr id="15935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5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65" name="Group 72"/>
          <p:cNvGrpSpPr>
            <a:grpSpLocks/>
          </p:cNvGrpSpPr>
          <p:nvPr/>
        </p:nvGrpSpPr>
        <p:grpSpPr bwMode="auto">
          <a:xfrm>
            <a:off x="7518400" y="4291013"/>
            <a:ext cx="204788" cy="431800"/>
            <a:chOff x="1701" y="3475"/>
            <a:chExt cx="136" cy="182"/>
          </a:xfrm>
        </p:grpSpPr>
        <p:sp>
          <p:nvSpPr>
            <p:cNvPr id="15935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5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66" name="Group 72"/>
          <p:cNvGrpSpPr>
            <a:grpSpLocks/>
          </p:cNvGrpSpPr>
          <p:nvPr/>
        </p:nvGrpSpPr>
        <p:grpSpPr bwMode="auto">
          <a:xfrm>
            <a:off x="7235825" y="4291013"/>
            <a:ext cx="204788" cy="431800"/>
            <a:chOff x="1701" y="3475"/>
            <a:chExt cx="136" cy="182"/>
          </a:xfrm>
        </p:grpSpPr>
        <p:sp>
          <p:nvSpPr>
            <p:cNvPr id="15934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5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67" name="Group 72"/>
          <p:cNvGrpSpPr>
            <a:grpSpLocks/>
          </p:cNvGrpSpPr>
          <p:nvPr/>
        </p:nvGrpSpPr>
        <p:grpSpPr bwMode="auto">
          <a:xfrm>
            <a:off x="7308850" y="4146550"/>
            <a:ext cx="204788" cy="431800"/>
            <a:chOff x="1701" y="3475"/>
            <a:chExt cx="136" cy="182"/>
          </a:xfrm>
        </p:grpSpPr>
        <p:sp>
          <p:nvSpPr>
            <p:cNvPr id="15934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4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68" name="Group 72"/>
          <p:cNvGrpSpPr>
            <a:grpSpLocks/>
          </p:cNvGrpSpPr>
          <p:nvPr/>
        </p:nvGrpSpPr>
        <p:grpSpPr bwMode="auto">
          <a:xfrm>
            <a:off x="7667625" y="4362450"/>
            <a:ext cx="204788" cy="431800"/>
            <a:chOff x="1701" y="3475"/>
            <a:chExt cx="136" cy="182"/>
          </a:xfrm>
        </p:grpSpPr>
        <p:sp>
          <p:nvSpPr>
            <p:cNvPr id="15934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4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769"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8770" name="Group 72"/>
          <p:cNvGrpSpPr>
            <a:grpSpLocks/>
          </p:cNvGrpSpPr>
          <p:nvPr/>
        </p:nvGrpSpPr>
        <p:grpSpPr bwMode="auto">
          <a:xfrm>
            <a:off x="7512050" y="4437063"/>
            <a:ext cx="204788" cy="431800"/>
            <a:chOff x="1701" y="3475"/>
            <a:chExt cx="136" cy="182"/>
          </a:xfrm>
        </p:grpSpPr>
        <p:sp>
          <p:nvSpPr>
            <p:cNvPr id="15934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4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71" name="Group 72"/>
          <p:cNvGrpSpPr>
            <a:grpSpLocks/>
          </p:cNvGrpSpPr>
          <p:nvPr/>
        </p:nvGrpSpPr>
        <p:grpSpPr bwMode="auto">
          <a:xfrm>
            <a:off x="7751763" y="4219575"/>
            <a:ext cx="204787" cy="431800"/>
            <a:chOff x="1701" y="3475"/>
            <a:chExt cx="136" cy="182"/>
          </a:xfrm>
        </p:grpSpPr>
        <p:sp>
          <p:nvSpPr>
            <p:cNvPr id="15934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4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72" name="Group 355"/>
          <p:cNvGrpSpPr>
            <a:grpSpLocks/>
          </p:cNvGrpSpPr>
          <p:nvPr/>
        </p:nvGrpSpPr>
        <p:grpSpPr bwMode="auto">
          <a:xfrm>
            <a:off x="5076825" y="4149725"/>
            <a:ext cx="287338" cy="360363"/>
            <a:chOff x="2962" y="3676"/>
            <a:chExt cx="181" cy="227"/>
          </a:xfrm>
        </p:grpSpPr>
        <p:sp>
          <p:nvSpPr>
            <p:cNvPr id="159339" name="Oval 35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40" name="Oval 35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73" name="Group 358"/>
          <p:cNvGrpSpPr>
            <a:grpSpLocks/>
          </p:cNvGrpSpPr>
          <p:nvPr/>
        </p:nvGrpSpPr>
        <p:grpSpPr bwMode="auto">
          <a:xfrm>
            <a:off x="5076825" y="4510088"/>
            <a:ext cx="287338" cy="360362"/>
            <a:chOff x="3153" y="3657"/>
            <a:chExt cx="181" cy="227"/>
          </a:xfrm>
        </p:grpSpPr>
        <p:sp>
          <p:nvSpPr>
            <p:cNvPr id="159337" name="Oval 35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38" name="Oval 36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74" name="Group 361"/>
          <p:cNvGrpSpPr>
            <a:grpSpLocks/>
          </p:cNvGrpSpPr>
          <p:nvPr/>
        </p:nvGrpSpPr>
        <p:grpSpPr bwMode="auto">
          <a:xfrm>
            <a:off x="5435600" y="4294188"/>
            <a:ext cx="287338" cy="360362"/>
            <a:chOff x="3153" y="3657"/>
            <a:chExt cx="181" cy="227"/>
          </a:xfrm>
        </p:grpSpPr>
        <p:sp>
          <p:nvSpPr>
            <p:cNvPr id="159335" name="Oval 36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36" name="Oval 36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75" name="Group 364"/>
          <p:cNvGrpSpPr>
            <a:grpSpLocks/>
          </p:cNvGrpSpPr>
          <p:nvPr/>
        </p:nvGrpSpPr>
        <p:grpSpPr bwMode="auto">
          <a:xfrm>
            <a:off x="5435600" y="4510088"/>
            <a:ext cx="287338" cy="360362"/>
            <a:chOff x="3153" y="3657"/>
            <a:chExt cx="181" cy="227"/>
          </a:xfrm>
        </p:grpSpPr>
        <p:sp>
          <p:nvSpPr>
            <p:cNvPr id="159333" name="Oval 36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34" name="Oval 36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76" name="Group 367"/>
          <p:cNvGrpSpPr>
            <a:grpSpLocks/>
          </p:cNvGrpSpPr>
          <p:nvPr/>
        </p:nvGrpSpPr>
        <p:grpSpPr bwMode="auto">
          <a:xfrm>
            <a:off x="4859338" y="4221163"/>
            <a:ext cx="287337" cy="360362"/>
            <a:chOff x="2962" y="3676"/>
            <a:chExt cx="181" cy="227"/>
          </a:xfrm>
        </p:grpSpPr>
        <p:sp>
          <p:nvSpPr>
            <p:cNvPr id="159331" name="Oval 36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32" name="Oval 36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77" name="Group 370"/>
          <p:cNvGrpSpPr>
            <a:grpSpLocks/>
          </p:cNvGrpSpPr>
          <p:nvPr/>
        </p:nvGrpSpPr>
        <p:grpSpPr bwMode="auto">
          <a:xfrm>
            <a:off x="5148263" y="3933825"/>
            <a:ext cx="287337" cy="360363"/>
            <a:chOff x="2962" y="3676"/>
            <a:chExt cx="181" cy="227"/>
          </a:xfrm>
        </p:grpSpPr>
        <p:sp>
          <p:nvSpPr>
            <p:cNvPr id="159329" name="Oval 37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30" name="Oval 37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78" name="Group 373"/>
          <p:cNvGrpSpPr>
            <a:grpSpLocks/>
          </p:cNvGrpSpPr>
          <p:nvPr/>
        </p:nvGrpSpPr>
        <p:grpSpPr bwMode="auto">
          <a:xfrm>
            <a:off x="5435600" y="4005263"/>
            <a:ext cx="287338" cy="360362"/>
            <a:chOff x="2962" y="3676"/>
            <a:chExt cx="181" cy="227"/>
          </a:xfrm>
        </p:grpSpPr>
        <p:sp>
          <p:nvSpPr>
            <p:cNvPr id="159327" name="Oval 37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28" name="Oval 37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79" name="Group 376"/>
          <p:cNvGrpSpPr>
            <a:grpSpLocks/>
          </p:cNvGrpSpPr>
          <p:nvPr/>
        </p:nvGrpSpPr>
        <p:grpSpPr bwMode="auto">
          <a:xfrm>
            <a:off x="5148263" y="4437063"/>
            <a:ext cx="287337" cy="360362"/>
            <a:chOff x="2962" y="3676"/>
            <a:chExt cx="181" cy="227"/>
          </a:xfrm>
        </p:grpSpPr>
        <p:sp>
          <p:nvSpPr>
            <p:cNvPr id="159325" name="Oval 37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26" name="Oval 37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80" name="Group 379"/>
          <p:cNvGrpSpPr>
            <a:grpSpLocks/>
          </p:cNvGrpSpPr>
          <p:nvPr/>
        </p:nvGrpSpPr>
        <p:grpSpPr bwMode="auto">
          <a:xfrm>
            <a:off x="5292725" y="4149725"/>
            <a:ext cx="287338" cy="360363"/>
            <a:chOff x="3153" y="3657"/>
            <a:chExt cx="181" cy="227"/>
          </a:xfrm>
        </p:grpSpPr>
        <p:sp>
          <p:nvSpPr>
            <p:cNvPr id="159323" name="Oval 38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24" name="Oval 38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781" name="Freeform 436"/>
          <p:cNvSpPr>
            <a:spLocks/>
          </p:cNvSpPr>
          <p:nvPr/>
        </p:nvSpPr>
        <p:spPr bwMode="auto">
          <a:xfrm>
            <a:off x="3503613"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8782" name="Group 72"/>
          <p:cNvGrpSpPr>
            <a:grpSpLocks/>
          </p:cNvGrpSpPr>
          <p:nvPr/>
        </p:nvGrpSpPr>
        <p:grpSpPr bwMode="auto">
          <a:xfrm>
            <a:off x="7451725" y="4005263"/>
            <a:ext cx="204788" cy="431800"/>
            <a:chOff x="1701" y="3475"/>
            <a:chExt cx="136" cy="182"/>
          </a:xfrm>
        </p:grpSpPr>
        <p:sp>
          <p:nvSpPr>
            <p:cNvPr id="15932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2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83" name="Group 72"/>
          <p:cNvGrpSpPr>
            <a:grpSpLocks/>
          </p:cNvGrpSpPr>
          <p:nvPr/>
        </p:nvGrpSpPr>
        <p:grpSpPr bwMode="auto">
          <a:xfrm>
            <a:off x="8027988" y="4294188"/>
            <a:ext cx="204787" cy="431800"/>
            <a:chOff x="1701" y="3475"/>
            <a:chExt cx="136" cy="182"/>
          </a:xfrm>
        </p:grpSpPr>
        <p:sp>
          <p:nvSpPr>
            <p:cNvPr id="15931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2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84" name="Group 72"/>
          <p:cNvGrpSpPr>
            <a:grpSpLocks/>
          </p:cNvGrpSpPr>
          <p:nvPr/>
        </p:nvGrpSpPr>
        <p:grpSpPr bwMode="auto">
          <a:xfrm>
            <a:off x="7812088" y="4078288"/>
            <a:ext cx="204787" cy="431800"/>
            <a:chOff x="1701" y="3475"/>
            <a:chExt cx="136" cy="182"/>
          </a:xfrm>
        </p:grpSpPr>
        <p:sp>
          <p:nvSpPr>
            <p:cNvPr id="15931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1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85" name="Group 66"/>
          <p:cNvGrpSpPr>
            <a:grpSpLocks/>
          </p:cNvGrpSpPr>
          <p:nvPr/>
        </p:nvGrpSpPr>
        <p:grpSpPr bwMode="auto">
          <a:xfrm>
            <a:off x="2682875" y="4435475"/>
            <a:ext cx="204788" cy="431800"/>
            <a:chOff x="1701" y="3475"/>
            <a:chExt cx="136" cy="182"/>
          </a:xfrm>
        </p:grpSpPr>
        <p:sp>
          <p:nvSpPr>
            <p:cNvPr id="159315"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16"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86" name="Group 69"/>
          <p:cNvGrpSpPr>
            <a:grpSpLocks/>
          </p:cNvGrpSpPr>
          <p:nvPr/>
        </p:nvGrpSpPr>
        <p:grpSpPr bwMode="auto">
          <a:xfrm>
            <a:off x="2901950" y="4435475"/>
            <a:ext cx="204788" cy="431800"/>
            <a:chOff x="1701" y="3475"/>
            <a:chExt cx="136" cy="182"/>
          </a:xfrm>
        </p:grpSpPr>
        <p:sp>
          <p:nvSpPr>
            <p:cNvPr id="159313"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14"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87" name="Group 75"/>
          <p:cNvGrpSpPr>
            <a:grpSpLocks/>
          </p:cNvGrpSpPr>
          <p:nvPr/>
        </p:nvGrpSpPr>
        <p:grpSpPr bwMode="auto">
          <a:xfrm>
            <a:off x="3346450" y="4435475"/>
            <a:ext cx="204788" cy="431800"/>
            <a:chOff x="1701" y="3475"/>
            <a:chExt cx="136" cy="182"/>
          </a:xfrm>
        </p:grpSpPr>
        <p:sp>
          <p:nvSpPr>
            <p:cNvPr id="159311"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12"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88" name="Group 78"/>
          <p:cNvGrpSpPr>
            <a:grpSpLocks/>
          </p:cNvGrpSpPr>
          <p:nvPr/>
        </p:nvGrpSpPr>
        <p:grpSpPr bwMode="auto">
          <a:xfrm>
            <a:off x="3575050" y="4437063"/>
            <a:ext cx="204788" cy="431800"/>
            <a:chOff x="1701" y="3475"/>
            <a:chExt cx="136" cy="182"/>
          </a:xfrm>
        </p:grpSpPr>
        <p:sp>
          <p:nvSpPr>
            <p:cNvPr id="159309"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10"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89" name="Group 66"/>
          <p:cNvGrpSpPr>
            <a:grpSpLocks/>
          </p:cNvGrpSpPr>
          <p:nvPr/>
        </p:nvGrpSpPr>
        <p:grpSpPr bwMode="auto">
          <a:xfrm>
            <a:off x="2462213" y="4435475"/>
            <a:ext cx="204787" cy="431800"/>
            <a:chOff x="1701" y="3475"/>
            <a:chExt cx="136" cy="182"/>
          </a:xfrm>
        </p:grpSpPr>
        <p:sp>
          <p:nvSpPr>
            <p:cNvPr id="15930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08"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0" name="Group 72"/>
          <p:cNvGrpSpPr>
            <a:grpSpLocks/>
          </p:cNvGrpSpPr>
          <p:nvPr/>
        </p:nvGrpSpPr>
        <p:grpSpPr bwMode="auto">
          <a:xfrm>
            <a:off x="3124200" y="4437063"/>
            <a:ext cx="204788" cy="431800"/>
            <a:chOff x="1701" y="3475"/>
            <a:chExt cx="136" cy="182"/>
          </a:xfrm>
        </p:grpSpPr>
        <p:sp>
          <p:nvSpPr>
            <p:cNvPr id="15930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0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1" name="Group 66"/>
          <p:cNvGrpSpPr>
            <a:grpSpLocks/>
          </p:cNvGrpSpPr>
          <p:nvPr/>
        </p:nvGrpSpPr>
        <p:grpSpPr bwMode="auto">
          <a:xfrm>
            <a:off x="2625725" y="4435475"/>
            <a:ext cx="204788" cy="431800"/>
            <a:chOff x="1701" y="3475"/>
            <a:chExt cx="136" cy="182"/>
          </a:xfrm>
        </p:grpSpPr>
        <p:sp>
          <p:nvSpPr>
            <p:cNvPr id="15930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04"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2" name="Group 69"/>
          <p:cNvGrpSpPr>
            <a:grpSpLocks/>
          </p:cNvGrpSpPr>
          <p:nvPr/>
        </p:nvGrpSpPr>
        <p:grpSpPr bwMode="auto">
          <a:xfrm>
            <a:off x="2844800" y="4435475"/>
            <a:ext cx="204788" cy="431800"/>
            <a:chOff x="1701" y="3475"/>
            <a:chExt cx="136" cy="182"/>
          </a:xfrm>
        </p:grpSpPr>
        <p:sp>
          <p:nvSpPr>
            <p:cNvPr id="159301"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02"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3" name="Group 75"/>
          <p:cNvGrpSpPr>
            <a:grpSpLocks/>
          </p:cNvGrpSpPr>
          <p:nvPr/>
        </p:nvGrpSpPr>
        <p:grpSpPr bwMode="auto">
          <a:xfrm>
            <a:off x="3289300" y="4435475"/>
            <a:ext cx="204788" cy="431800"/>
            <a:chOff x="1701" y="3475"/>
            <a:chExt cx="136" cy="182"/>
          </a:xfrm>
        </p:grpSpPr>
        <p:sp>
          <p:nvSpPr>
            <p:cNvPr id="159299"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300"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4" name="Group 72"/>
          <p:cNvGrpSpPr>
            <a:grpSpLocks/>
          </p:cNvGrpSpPr>
          <p:nvPr/>
        </p:nvGrpSpPr>
        <p:grpSpPr bwMode="auto">
          <a:xfrm>
            <a:off x="2857500" y="4437063"/>
            <a:ext cx="204788" cy="431800"/>
            <a:chOff x="1701" y="3475"/>
            <a:chExt cx="136" cy="182"/>
          </a:xfrm>
        </p:grpSpPr>
        <p:sp>
          <p:nvSpPr>
            <p:cNvPr id="15929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9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5" name="Group 72"/>
          <p:cNvGrpSpPr>
            <a:grpSpLocks/>
          </p:cNvGrpSpPr>
          <p:nvPr/>
        </p:nvGrpSpPr>
        <p:grpSpPr bwMode="auto">
          <a:xfrm>
            <a:off x="3073400" y="4291013"/>
            <a:ext cx="204788" cy="431800"/>
            <a:chOff x="1701" y="3475"/>
            <a:chExt cx="136" cy="182"/>
          </a:xfrm>
        </p:grpSpPr>
        <p:sp>
          <p:nvSpPr>
            <p:cNvPr id="15929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9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6" name="Group 72"/>
          <p:cNvGrpSpPr>
            <a:grpSpLocks/>
          </p:cNvGrpSpPr>
          <p:nvPr/>
        </p:nvGrpSpPr>
        <p:grpSpPr bwMode="auto">
          <a:xfrm>
            <a:off x="2935288" y="4291013"/>
            <a:ext cx="204787" cy="431800"/>
            <a:chOff x="1701" y="3475"/>
            <a:chExt cx="136" cy="182"/>
          </a:xfrm>
        </p:grpSpPr>
        <p:sp>
          <p:nvSpPr>
            <p:cNvPr id="15929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9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7" name="Group 72"/>
          <p:cNvGrpSpPr>
            <a:grpSpLocks/>
          </p:cNvGrpSpPr>
          <p:nvPr/>
        </p:nvGrpSpPr>
        <p:grpSpPr bwMode="auto">
          <a:xfrm>
            <a:off x="3079750" y="4219575"/>
            <a:ext cx="204788" cy="431800"/>
            <a:chOff x="1701" y="3475"/>
            <a:chExt cx="136" cy="182"/>
          </a:xfrm>
        </p:grpSpPr>
        <p:sp>
          <p:nvSpPr>
            <p:cNvPr id="15929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9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8" name="Group 72"/>
          <p:cNvGrpSpPr>
            <a:grpSpLocks/>
          </p:cNvGrpSpPr>
          <p:nvPr/>
        </p:nvGrpSpPr>
        <p:grpSpPr bwMode="auto">
          <a:xfrm>
            <a:off x="3222625" y="4362450"/>
            <a:ext cx="204788" cy="431800"/>
            <a:chOff x="1701" y="3475"/>
            <a:chExt cx="136" cy="182"/>
          </a:xfrm>
        </p:grpSpPr>
        <p:sp>
          <p:nvSpPr>
            <p:cNvPr id="15928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9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799" name="Group 72"/>
          <p:cNvGrpSpPr>
            <a:grpSpLocks/>
          </p:cNvGrpSpPr>
          <p:nvPr/>
        </p:nvGrpSpPr>
        <p:grpSpPr bwMode="auto">
          <a:xfrm>
            <a:off x="3067050" y="4437063"/>
            <a:ext cx="204788" cy="431800"/>
            <a:chOff x="1701" y="3475"/>
            <a:chExt cx="136" cy="182"/>
          </a:xfrm>
        </p:grpSpPr>
        <p:sp>
          <p:nvSpPr>
            <p:cNvPr id="15928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8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0" name="Group 515"/>
          <p:cNvGrpSpPr>
            <a:grpSpLocks/>
          </p:cNvGrpSpPr>
          <p:nvPr/>
        </p:nvGrpSpPr>
        <p:grpSpPr bwMode="auto">
          <a:xfrm>
            <a:off x="2863850" y="4149725"/>
            <a:ext cx="287338" cy="360363"/>
            <a:chOff x="2962" y="3676"/>
            <a:chExt cx="181" cy="227"/>
          </a:xfrm>
        </p:grpSpPr>
        <p:sp>
          <p:nvSpPr>
            <p:cNvPr id="159285" name="Oval 51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86" name="Oval 51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1" name="Group 518"/>
          <p:cNvGrpSpPr>
            <a:grpSpLocks/>
          </p:cNvGrpSpPr>
          <p:nvPr/>
        </p:nvGrpSpPr>
        <p:grpSpPr bwMode="auto">
          <a:xfrm>
            <a:off x="2863850" y="4510088"/>
            <a:ext cx="287338" cy="360362"/>
            <a:chOff x="3153" y="3657"/>
            <a:chExt cx="181" cy="227"/>
          </a:xfrm>
        </p:grpSpPr>
        <p:sp>
          <p:nvSpPr>
            <p:cNvPr id="159283" name="Oval 51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84" name="Oval 52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2" name="Group 521"/>
          <p:cNvGrpSpPr>
            <a:grpSpLocks/>
          </p:cNvGrpSpPr>
          <p:nvPr/>
        </p:nvGrpSpPr>
        <p:grpSpPr bwMode="auto">
          <a:xfrm>
            <a:off x="3222625" y="4294188"/>
            <a:ext cx="287338" cy="360362"/>
            <a:chOff x="3153" y="3657"/>
            <a:chExt cx="181" cy="227"/>
          </a:xfrm>
        </p:grpSpPr>
        <p:sp>
          <p:nvSpPr>
            <p:cNvPr id="159281" name="Oval 52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82" name="Oval 52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3" name="Group 524"/>
          <p:cNvGrpSpPr>
            <a:grpSpLocks/>
          </p:cNvGrpSpPr>
          <p:nvPr/>
        </p:nvGrpSpPr>
        <p:grpSpPr bwMode="auto">
          <a:xfrm>
            <a:off x="3222625" y="4510088"/>
            <a:ext cx="287338" cy="360362"/>
            <a:chOff x="3153" y="3657"/>
            <a:chExt cx="181" cy="227"/>
          </a:xfrm>
        </p:grpSpPr>
        <p:sp>
          <p:nvSpPr>
            <p:cNvPr id="159279" name="Oval 52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80" name="Oval 52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4" name="Group 527"/>
          <p:cNvGrpSpPr>
            <a:grpSpLocks/>
          </p:cNvGrpSpPr>
          <p:nvPr/>
        </p:nvGrpSpPr>
        <p:grpSpPr bwMode="auto">
          <a:xfrm>
            <a:off x="2646363" y="4221163"/>
            <a:ext cx="287337" cy="360362"/>
            <a:chOff x="2962" y="3676"/>
            <a:chExt cx="181" cy="227"/>
          </a:xfrm>
        </p:grpSpPr>
        <p:sp>
          <p:nvSpPr>
            <p:cNvPr id="159277" name="Oval 52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78" name="Oval 52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5" name="Group 530"/>
          <p:cNvGrpSpPr>
            <a:grpSpLocks/>
          </p:cNvGrpSpPr>
          <p:nvPr/>
        </p:nvGrpSpPr>
        <p:grpSpPr bwMode="auto">
          <a:xfrm>
            <a:off x="2935288" y="3933825"/>
            <a:ext cx="287337" cy="360363"/>
            <a:chOff x="2962" y="3676"/>
            <a:chExt cx="181" cy="227"/>
          </a:xfrm>
        </p:grpSpPr>
        <p:sp>
          <p:nvSpPr>
            <p:cNvPr id="159275" name="Oval 53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76" name="Oval 53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6" name="Group 533"/>
          <p:cNvGrpSpPr>
            <a:grpSpLocks/>
          </p:cNvGrpSpPr>
          <p:nvPr/>
        </p:nvGrpSpPr>
        <p:grpSpPr bwMode="auto">
          <a:xfrm>
            <a:off x="3222625" y="4005263"/>
            <a:ext cx="287338" cy="360362"/>
            <a:chOff x="2962" y="3676"/>
            <a:chExt cx="181" cy="227"/>
          </a:xfrm>
        </p:grpSpPr>
        <p:sp>
          <p:nvSpPr>
            <p:cNvPr id="159273" name="Oval 53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74" name="Oval 53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7" name="Group 536"/>
          <p:cNvGrpSpPr>
            <a:grpSpLocks/>
          </p:cNvGrpSpPr>
          <p:nvPr/>
        </p:nvGrpSpPr>
        <p:grpSpPr bwMode="auto">
          <a:xfrm>
            <a:off x="2935288" y="4437063"/>
            <a:ext cx="287337" cy="360362"/>
            <a:chOff x="2962" y="3676"/>
            <a:chExt cx="181" cy="227"/>
          </a:xfrm>
        </p:grpSpPr>
        <p:sp>
          <p:nvSpPr>
            <p:cNvPr id="159271" name="Oval 53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72" name="Oval 53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8" name="Group 539"/>
          <p:cNvGrpSpPr>
            <a:grpSpLocks/>
          </p:cNvGrpSpPr>
          <p:nvPr/>
        </p:nvGrpSpPr>
        <p:grpSpPr bwMode="auto">
          <a:xfrm>
            <a:off x="3079750" y="4149725"/>
            <a:ext cx="287338" cy="360363"/>
            <a:chOff x="3153" y="3657"/>
            <a:chExt cx="181" cy="227"/>
          </a:xfrm>
        </p:grpSpPr>
        <p:sp>
          <p:nvSpPr>
            <p:cNvPr id="159269" name="Oval 54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70" name="Oval 54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09" name="Group 542"/>
          <p:cNvGrpSpPr>
            <a:grpSpLocks/>
          </p:cNvGrpSpPr>
          <p:nvPr/>
        </p:nvGrpSpPr>
        <p:grpSpPr bwMode="auto">
          <a:xfrm>
            <a:off x="2841625" y="4078288"/>
            <a:ext cx="287338" cy="360362"/>
            <a:chOff x="2835" y="3521"/>
            <a:chExt cx="181" cy="227"/>
          </a:xfrm>
        </p:grpSpPr>
        <p:sp>
          <p:nvSpPr>
            <p:cNvPr id="159267" name="Oval 54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68" name="Oval 54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0" name="Group 545"/>
          <p:cNvGrpSpPr>
            <a:grpSpLocks/>
          </p:cNvGrpSpPr>
          <p:nvPr/>
        </p:nvGrpSpPr>
        <p:grpSpPr bwMode="auto">
          <a:xfrm>
            <a:off x="3057525" y="4294188"/>
            <a:ext cx="287338" cy="360362"/>
            <a:chOff x="2835" y="3521"/>
            <a:chExt cx="181" cy="227"/>
          </a:xfrm>
        </p:grpSpPr>
        <p:sp>
          <p:nvSpPr>
            <p:cNvPr id="159265" name="Oval 54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66" name="Oval 54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1" name="Group 548"/>
          <p:cNvGrpSpPr>
            <a:grpSpLocks/>
          </p:cNvGrpSpPr>
          <p:nvPr/>
        </p:nvGrpSpPr>
        <p:grpSpPr bwMode="auto">
          <a:xfrm>
            <a:off x="3346450" y="4149725"/>
            <a:ext cx="287338" cy="360363"/>
            <a:chOff x="2835" y="3521"/>
            <a:chExt cx="181" cy="227"/>
          </a:xfrm>
        </p:grpSpPr>
        <p:sp>
          <p:nvSpPr>
            <p:cNvPr id="159263" name="Oval 54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64" name="Oval 55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2" name="Group 551"/>
          <p:cNvGrpSpPr>
            <a:grpSpLocks/>
          </p:cNvGrpSpPr>
          <p:nvPr/>
        </p:nvGrpSpPr>
        <p:grpSpPr bwMode="auto">
          <a:xfrm>
            <a:off x="3490913" y="4365625"/>
            <a:ext cx="287337" cy="360363"/>
            <a:chOff x="2835" y="3521"/>
            <a:chExt cx="181" cy="227"/>
          </a:xfrm>
        </p:grpSpPr>
        <p:sp>
          <p:nvSpPr>
            <p:cNvPr id="159261" name="Oval 55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62" name="Oval 55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3" name="Group 554"/>
          <p:cNvGrpSpPr>
            <a:grpSpLocks/>
          </p:cNvGrpSpPr>
          <p:nvPr/>
        </p:nvGrpSpPr>
        <p:grpSpPr bwMode="auto">
          <a:xfrm>
            <a:off x="3490913" y="4078288"/>
            <a:ext cx="287337" cy="360362"/>
            <a:chOff x="2835" y="3521"/>
            <a:chExt cx="181" cy="227"/>
          </a:xfrm>
        </p:grpSpPr>
        <p:sp>
          <p:nvSpPr>
            <p:cNvPr id="159259" name="Oval 55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60" name="Oval 55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4" name="Group 560"/>
          <p:cNvGrpSpPr>
            <a:grpSpLocks/>
          </p:cNvGrpSpPr>
          <p:nvPr/>
        </p:nvGrpSpPr>
        <p:grpSpPr bwMode="auto">
          <a:xfrm>
            <a:off x="2770188" y="4365625"/>
            <a:ext cx="287337" cy="360363"/>
            <a:chOff x="2835" y="3521"/>
            <a:chExt cx="181" cy="227"/>
          </a:xfrm>
        </p:grpSpPr>
        <p:sp>
          <p:nvSpPr>
            <p:cNvPr id="159257" name="Oval 56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58" name="Oval 56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5" name="Group 598"/>
          <p:cNvGrpSpPr>
            <a:grpSpLocks/>
          </p:cNvGrpSpPr>
          <p:nvPr/>
        </p:nvGrpSpPr>
        <p:grpSpPr bwMode="auto">
          <a:xfrm>
            <a:off x="4932363" y="4076700"/>
            <a:ext cx="287337" cy="360363"/>
            <a:chOff x="2835" y="3521"/>
            <a:chExt cx="181" cy="227"/>
          </a:xfrm>
        </p:grpSpPr>
        <p:sp>
          <p:nvSpPr>
            <p:cNvPr id="159255" name="Oval 59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56" name="Oval 60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6" name="Group 601"/>
          <p:cNvGrpSpPr>
            <a:grpSpLocks/>
          </p:cNvGrpSpPr>
          <p:nvPr/>
        </p:nvGrpSpPr>
        <p:grpSpPr bwMode="auto">
          <a:xfrm>
            <a:off x="5148263" y="4292600"/>
            <a:ext cx="287337" cy="360363"/>
            <a:chOff x="2835" y="3521"/>
            <a:chExt cx="181" cy="227"/>
          </a:xfrm>
        </p:grpSpPr>
        <p:sp>
          <p:nvSpPr>
            <p:cNvPr id="159253" name="Oval 60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54" name="Oval 60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7" name="Group 604"/>
          <p:cNvGrpSpPr>
            <a:grpSpLocks/>
          </p:cNvGrpSpPr>
          <p:nvPr/>
        </p:nvGrpSpPr>
        <p:grpSpPr bwMode="auto">
          <a:xfrm>
            <a:off x="4787900" y="4437063"/>
            <a:ext cx="287338" cy="360362"/>
            <a:chOff x="2962" y="3676"/>
            <a:chExt cx="181" cy="227"/>
          </a:xfrm>
        </p:grpSpPr>
        <p:sp>
          <p:nvSpPr>
            <p:cNvPr id="159251" name="Oval 60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52" name="Oval 60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8" name="Group 616"/>
          <p:cNvGrpSpPr>
            <a:grpSpLocks/>
          </p:cNvGrpSpPr>
          <p:nvPr/>
        </p:nvGrpSpPr>
        <p:grpSpPr bwMode="auto">
          <a:xfrm>
            <a:off x="4932363" y="4508500"/>
            <a:ext cx="287337" cy="360363"/>
            <a:chOff x="2835" y="3521"/>
            <a:chExt cx="181" cy="227"/>
          </a:xfrm>
        </p:grpSpPr>
        <p:sp>
          <p:nvSpPr>
            <p:cNvPr id="159249" name="Oval 61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50" name="Oval 61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19" name="Group 66"/>
          <p:cNvGrpSpPr>
            <a:grpSpLocks/>
          </p:cNvGrpSpPr>
          <p:nvPr/>
        </p:nvGrpSpPr>
        <p:grpSpPr bwMode="auto">
          <a:xfrm>
            <a:off x="517525" y="4435475"/>
            <a:ext cx="204788" cy="431800"/>
            <a:chOff x="1701" y="3475"/>
            <a:chExt cx="136" cy="182"/>
          </a:xfrm>
        </p:grpSpPr>
        <p:sp>
          <p:nvSpPr>
            <p:cNvPr id="15924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48"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20" name="Group 69"/>
          <p:cNvGrpSpPr>
            <a:grpSpLocks/>
          </p:cNvGrpSpPr>
          <p:nvPr/>
        </p:nvGrpSpPr>
        <p:grpSpPr bwMode="auto">
          <a:xfrm>
            <a:off x="736600" y="4435475"/>
            <a:ext cx="204788" cy="431800"/>
            <a:chOff x="1701" y="3475"/>
            <a:chExt cx="136" cy="182"/>
          </a:xfrm>
        </p:grpSpPr>
        <p:sp>
          <p:nvSpPr>
            <p:cNvPr id="159245"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46"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21" name="Group 72"/>
          <p:cNvGrpSpPr>
            <a:grpSpLocks/>
          </p:cNvGrpSpPr>
          <p:nvPr/>
        </p:nvGrpSpPr>
        <p:grpSpPr bwMode="auto">
          <a:xfrm>
            <a:off x="960438" y="4437063"/>
            <a:ext cx="204787" cy="431800"/>
            <a:chOff x="1701" y="3475"/>
            <a:chExt cx="136" cy="182"/>
          </a:xfrm>
        </p:grpSpPr>
        <p:sp>
          <p:nvSpPr>
            <p:cNvPr id="159243"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44"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22" name="Group 75"/>
          <p:cNvGrpSpPr>
            <a:grpSpLocks/>
          </p:cNvGrpSpPr>
          <p:nvPr/>
        </p:nvGrpSpPr>
        <p:grpSpPr bwMode="auto">
          <a:xfrm>
            <a:off x="1181100" y="4435475"/>
            <a:ext cx="204788" cy="431800"/>
            <a:chOff x="1701" y="3475"/>
            <a:chExt cx="136" cy="182"/>
          </a:xfrm>
        </p:grpSpPr>
        <p:sp>
          <p:nvSpPr>
            <p:cNvPr id="159241"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42"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23" name="Group 78"/>
          <p:cNvGrpSpPr>
            <a:grpSpLocks/>
          </p:cNvGrpSpPr>
          <p:nvPr/>
        </p:nvGrpSpPr>
        <p:grpSpPr bwMode="auto">
          <a:xfrm>
            <a:off x="1409700" y="4437063"/>
            <a:ext cx="204788" cy="431800"/>
            <a:chOff x="1701" y="3475"/>
            <a:chExt cx="136" cy="182"/>
          </a:xfrm>
        </p:grpSpPr>
        <p:sp>
          <p:nvSpPr>
            <p:cNvPr id="159239"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40"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24" name="Group 93"/>
          <p:cNvGrpSpPr>
            <a:grpSpLocks/>
          </p:cNvGrpSpPr>
          <p:nvPr/>
        </p:nvGrpSpPr>
        <p:grpSpPr bwMode="auto">
          <a:xfrm>
            <a:off x="1630363" y="4435475"/>
            <a:ext cx="204787" cy="431800"/>
            <a:chOff x="1701" y="3475"/>
            <a:chExt cx="136" cy="182"/>
          </a:xfrm>
        </p:grpSpPr>
        <p:sp>
          <p:nvSpPr>
            <p:cNvPr id="159237"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38"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825" name="Freeform 639"/>
          <p:cNvSpPr>
            <a:spLocks/>
          </p:cNvSpPr>
          <p:nvPr/>
        </p:nvSpPr>
        <p:spPr bwMode="auto">
          <a:xfrm rot="1130838">
            <a:off x="246063"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58826" name="Line 640"/>
          <p:cNvSpPr>
            <a:spLocks noChangeShapeType="1"/>
          </p:cNvSpPr>
          <p:nvPr/>
        </p:nvSpPr>
        <p:spPr bwMode="auto">
          <a:xfrm>
            <a:off x="388938"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8827" name="Line 641"/>
          <p:cNvSpPr>
            <a:spLocks noChangeShapeType="1"/>
          </p:cNvSpPr>
          <p:nvPr/>
        </p:nvSpPr>
        <p:spPr bwMode="auto">
          <a:xfrm flipH="1">
            <a:off x="388938"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8828" name="Line 642"/>
          <p:cNvSpPr>
            <a:spLocks noChangeShapeType="1"/>
          </p:cNvSpPr>
          <p:nvPr/>
        </p:nvSpPr>
        <p:spPr bwMode="auto">
          <a:xfrm rot="302547" flipH="1">
            <a:off x="1325563" y="4945063"/>
            <a:ext cx="433387"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8829" name="Line 643"/>
          <p:cNvSpPr>
            <a:spLocks noChangeShapeType="1"/>
          </p:cNvSpPr>
          <p:nvPr/>
        </p:nvSpPr>
        <p:spPr bwMode="auto">
          <a:xfrm rot="302547">
            <a:off x="1316038"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58830" name="Group 66"/>
          <p:cNvGrpSpPr>
            <a:grpSpLocks/>
          </p:cNvGrpSpPr>
          <p:nvPr/>
        </p:nvGrpSpPr>
        <p:grpSpPr bwMode="auto">
          <a:xfrm>
            <a:off x="296863" y="4435475"/>
            <a:ext cx="204787" cy="431800"/>
            <a:chOff x="1701" y="3475"/>
            <a:chExt cx="136" cy="182"/>
          </a:xfrm>
        </p:grpSpPr>
        <p:sp>
          <p:nvSpPr>
            <p:cNvPr id="159235"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36"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831" name="Freeform 647"/>
          <p:cNvSpPr>
            <a:spLocks/>
          </p:cNvSpPr>
          <p:nvPr/>
        </p:nvSpPr>
        <p:spPr bwMode="auto">
          <a:xfrm>
            <a:off x="1343025"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8832" name="Group 66"/>
          <p:cNvGrpSpPr>
            <a:grpSpLocks/>
          </p:cNvGrpSpPr>
          <p:nvPr/>
        </p:nvGrpSpPr>
        <p:grpSpPr bwMode="auto">
          <a:xfrm>
            <a:off x="522288" y="4435475"/>
            <a:ext cx="204787" cy="431800"/>
            <a:chOff x="1701" y="3475"/>
            <a:chExt cx="136" cy="182"/>
          </a:xfrm>
        </p:grpSpPr>
        <p:sp>
          <p:nvSpPr>
            <p:cNvPr id="15923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34"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33" name="Group 69"/>
          <p:cNvGrpSpPr>
            <a:grpSpLocks/>
          </p:cNvGrpSpPr>
          <p:nvPr/>
        </p:nvGrpSpPr>
        <p:grpSpPr bwMode="auto">
          <a:xfrm>
            <a:off x="741363" y="4435475"/>
            <a:ext cx="204787" cy="431800"/>
            <a:chOff x="1701" y="3475"/>
            <a:chExt cx="136" cy="182"/>
          </a:xfrm>
        </p:grpSpPr>
        <p:sp>
          <p:nvSpPr>
            <p:cNvPr id="159231"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32"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34" name="Group 75"/>
          <p:cNvGrpSpPr>
            <a:grpSpLocks/>
          </p:cNvGrpSpPr>
          <p:nvPr/>
        </p:nvGrpSpPr>
        <p:grpSpPr bwMode="auto">
          <a:xfrm>
            <a:off x="1185863" y="4435475"/>
            <a:ext cx="204787" cy="431800"/>
            <a:chOff x="1701" y="3475"/>
            <a:chExt cx="136" cy="182"/>
          </a:xfrm>
        </p:grpSpPr>
        <p:sp>
          <p:nvSpPr>
            <p:cNvPr id="159229"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30"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35" name="Group 78"/>
          <p:cNvGrpSpPr>
            <a:grpSpLocks/>
          </p:cNvGrpSpPr>
          <p:nvPr/>
        </p:nvGrpSpPr>
        <p:grpSpPr bwMode="auto">
          <a:xfrm>
            <a:off x="1414463" y="4437063"/>
            <a:ext cx="204787" cy="431800"/>
            <a:chOff x="1701" y="3475"/>
            <a:chExt cx="136" cy="182"/>
          </a:xfrm>
        </p:grpSpPr>
        <p:sp>
          <p:nvSpPr>
            <p:cNvPr id="159227"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28"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36" name="Group 66"/>
          <p:cNvGrpSpPr>
            <a:grpSpLocks/>
          </p:cNvGrpSpPr>
          <p:nvPr/>
        </p:nvGrpSpPr>
        <p:grpSpPr bwMode="auto">
          <a:xfrm>
            <a:off x="301625" y="4435475"/>
            <a:ext cx="204788" cy="431800"/>
            <a:chOff x="1701" y="3475"/>
            <a:chExt cx="136" cy="182"/>
          </a:xfrm>
        </p:grpSpPr>
        <p:sp>
          <p:nvSpPr>
            <p:cNvPr id="159225"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26"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37" name="Group 72"/>
          <p:cNvGrpSpPr>
            <a:grpSpLocks/>
          </p:cNvGrpSpPr>
          <p:nvPr/>
        </p:nvGrpSpPr>
        <p:grpSpPr bwMode="auto">
          <a:xfrm>
            <a:off x="963613" y="4437063"/>
            <a:ext cx="204787" cy="431800"/>
            <a:chOff x="1701" y="3475"/>
            <a:chExt cx="136" cy="182"/>
          </a:xfrm>
        </p:grpSpPr>
        <p:sp>
          <p:nvSpPr>
            <p:cNvPr id="15922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2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38" name="Group 66"/>
          <p:cNvGrpSpPr>
            <a:grpSpLocks/>
          </p:cNvGrpSpPr>
          <p:nvPr/>
        </p:nvGrpSpPr>
        <p:grpSpPr bwMode="auto">
          <a:xfrm>
            <a:off x="465138" y="4435475"/>
            <a:ext cx="204787" cy="431800"/>
            <a:chOff x="1701" y="3475"/>
            <a:chExt cx="136" cy="182"/>
          </a:xfrm>
        </p:grpSpPr>
        <p:sp>
          <p:nvSpPr>
            <p:cNvPr id="159221"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22"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39" name="Group 69"/>
          <p:cNvGrpSpPr>
            <a:grpSpLocks/>
          </p:cNvGrpSpPr>
          <p:nvPr/>
        </p:nvGrpSpPr>
        <p:grpSpPr bwMode="auto">
          <a:xfrm>
            <a:off x="684213" y="4435475"/>
            <a:ext cx="204787" cy="431800"/>
            <a:chOff x="1701" y="3475"/>
            <a:chExt cx="136" cy="182"/>
          </a:xfrm>
        </p:grpSpPr>
        <p:sp>
          <p:nvSpPr>
            <p:cNvPr id="159219"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20"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0" name="Group 75"/>
          <p:cNvGrpSpPr>
            <a:grpSpLocks/>
          </p:cNvGrpSpPr>
          <p:nvPr/>
        </p:nvGrpSpPr>
        <p:grpSpPr bwMode="auto">
          <a:xfrm>
            <a:off x="1128713" y="4435475"/>
            <a:ext cx="204787" cy="431800"/>
            <a:chOff x="1701" y="3475"/>
            <a:chExt cx="136" cy="182"/>
          </a:xfrm>
        </p:grpSpPr>
        <p:sp>
          <p:nvSpPr>
            <p:cNvPr id="159217"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18"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1" name="Group 72"/>
          <p:cNvGrpSpPr>
            <a:grpSpLocks/>
          </p:cNvGrpSpPr>
          <p:nvPr/>
        </p:nvGrpSpPr>
        <p:grpSpPr bwMode="auto">
          <a:xfrm>
            <a:off x="696913" y="4437063"/>
            <a:ext cx="204787" cy="431800"/>
            <a:chOff x="1701" y="3475"/>
            <a:chExt cx="136" cy="182"/>
          </a:xfrm>
        </p:grpSpPr>
        <p:sp>
          <p:nvSpPr>
            <p:cNvPr id="15921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1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2" name="Group 72"/>
          <p:cNvGrpSpPr>
            <a:grpSpLocks/>
          </p:cNvGrpSpPr>
          <p:nvPr/>
        </p:nvGrpSpPr>
        <p:grpSpPr bwMode="auto">
          <a:xfrm>
            <a:off x="912813" y="4291013"/>
            <a:ext cx="204787" cy="431800"/>
            <a:chOff x="1701" y="3475"/>
            <a:chExt cx="136" cy="182"/>
          </a:xfrm>
        </p:grpSpPr>
        <p:sp>
          <p:nvSpPr>
            <p:cNvPr id="15921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1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3" name="Group 72"/>
          <p:cNvGrpSpPr>
            <a:grpSpLocks/>
          </p:cNvGrpSpPr>
          <p:nvPr/>
        </p:nvGrpSpPr>
        <p:grpSpPr bwMode="auto">
          <a:xfrm>
            <a:off x="774700" y="4291013"/>
            <a:ext cx="204788" cy="431800"/>
            <a:chOff x="1701" y="3475"/>
            <a:chExt cx="136" cy="182"/>
          </a:xfrm>
        </p:grpSpPr>
        <p:sp>
          <p:nvSpPr>
            <p:cNvPr id="15921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1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4" name="Group 72"/>
          <p:cNvGrpSpPr>
            <a:grpSpLocks/>
          </p:cNvGrpSpPr>
          <p:nvPr/>
        </p:nvGrpSpPr>
        <p:grpSpPr bwMode="auto">
          <a:xfrm>
            <a:off x="919163" y="4219575"/>
            <a:ext cx="204787" cy="431800"/>
            <a:chOff x="1701" y="3475"/>
            <a:chExt cx="136" cy="182"/>
          </a:xfrm>
        </p:grpSpPr>
        <p:sp>
          <p:nvSpPr>
            <p:cNvPr id="15920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1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5" name="Group 72"/>
          <p:cNvGrpSpPr>
            <a:grpSpLocks/>
          </p:cNvGrpSpPr>
          <p:nvPr/>
        </p:nvGrpSpPr>
        <p:grpSpPr bwMode="auto">
          <a:xfrm>
            <a:off x="1062038" y="4362450"/>
            <a:ext cx="204787" cy="431800"/>
            <a:chOff x="1701" y="3475"/>
            <a:chExt cx="136" cy="182"/>
          </a:xfrm>
        </p:grpSpPr>
        <p:sp>
          <p:nvSpPr>
            <p:cNvPr id="15920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0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6" name="Group 72"/>
          <p:cNvGrpSpPr>
            <a:grpSpLocks/>
          </p:cNvGrpSpPr>
          <p:nvPr/>
        </p:nvGrpSpPr>
        <p:grpSpPr bwMode="auto">
          <a:xfrm>
            <a:off x="906463" y="4437063"/>
            <a:ext cx="204787" cy="431800"/>
            <a:chOff x="1701" y="3475"/>
            <a:chExt cx="136" cy="182"/>
          </a:xfrm>
        </p:grpSpPr>
        <p:sp>
          <p:nvSpPr>
            <p:cNvPr id="15920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0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7" name="Group 693"/>
          <p:cNvGrpSpPr>
            <a:grpSpLocks/>
          </p:cNvGrpSpPr>
          <p:nvPr/>
        </p:nvGrpSpPr>
        <p:grpSpPr bwMode="auto">
          <a:xfrm>
            <a:off x="703263" y="4149725"/>
            <a:ext cx="287337" cy="360363"/>
            <a:chOff x="2962" y="3676"/>
            <a:chExt cx="181" cy="227"/>
          </a:xfrm>
        </p:grpSpPr>
        <p:sp>
          <p:nvSpPr>
            <p:cNvPr id="159203" name="Oval 69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04" name="Oval 69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8" name="Group 696"/>
          <p:cNvGrpSpPr>
            <a:grpSpLocks/>
          </p:cNvGrpSpPr>
          <p:nvPr/>
        </p:nvGrpSpPr>
        <p:grpSpPr bwMode="auto">
          <a:xfrm>
            <a:off x="703263" y="4510088"/>
            <a:ext cx="287337" cy="360362"/>
            <a:chOff x="3153" y="3657"/>
            <a:chExt cx="181" cy="227"/>
          </a:xfrm>
        </p:grpSpPr>
        <p:sp>
          <p:nvSpPr>
            <p:cNvPr id="159201" name="Oval 697"/>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02" name="Oval 698"/>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49" name="Group 699"/>
          <p:cNvGrpSpPr>
            <a:grpSpLocks/>
          </p:cNvGrpSpPr>
          <p:nvPr/>
        </p:nvGrpSpPr>
        <p:grpSpPr bwMode="auto">
          <a:xfrm>
            <a:off x="1062038" y="4294188"/>
            <a:ext cx="287337" cy="360362"/>
            <a:chOff x="3153" y="3657"/>
            <a:chExt cx="181" cy="227"/>
          </a:xfrm>
        </p:grpSpPr>
        <p:sp>
          <p:nvSpPr>
            <p:cNvPr id="159199" name="Oval 70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200" name="Oval 70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0" name="Group 702"/>
          <p:cNvGrpSpPr>
            <a:grpSpLocks/>
          </p:cNvGrpSpPr>
          <p:nvPr/>
        </p:nvGrpSpPr>
        <p:grpSpPr bwMode="auto">
          <a:xfrm>
            <a:off x="1062038" y="4510088"/>
            <a:ext cx="287337" cy="360362"/>
            <a:chOff x="3153" y="3657"/>
            <a:chExt cx="181" cy="227"/>
          </a:xfrm>
        </p:grpSpPr>
        <p:sp>
          <p:nvSpPr>
            <p:cNvPr id="159197" name="Oval 70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98" name="Oval 70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1" name="Group 705"/>
          <p:cNvGrpSpPr>
            <a:grpSpLocks/>
          </p:cNvGrpSpPr>
          <p:nvPr/>
        </p:nvGrpSpPr>
        <p:grpSpPr bwMode="auto">
          <a:xfrm>
            <a:off x="485775" y="4221163"/>
            <a:ext cx="287338" cy="360362"/>
            <a:chOff x="2962" y="3676"/>
            <a:chExt cx="181" cy="227"/>
          </a:xfrm>
        </p:grpSpPr>
        <p:sp>
          <p:nvSpPr>
            <p:cNvPr id="159195" name="Oval 70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96" name="Oval 70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2" name="Group 708"/>
          <p:cNvGrpSpPr>
            <a:grpSpLocks/>
          </p:cNvGrpSpPr>
          <p:nvPr/>
        </p:nvGrpSpPr>
        <p:grpSpPr bwMode="auto">
          <a:xfrm>
            <a:off x="774700" y="3933825"/>
            <a:ext cx="287338" cy="360363"/>
            <a:chOff x="2962" y="3676"/>
            <a:chExt cx="181" cy="227"/>
          </a:xfrm>
        </p:grpSpPr>
        <p:sp>
          <p:nvSpPr>
            <p:cNvPr id="159193" name="Oval 709"/>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94" name="Oval 710"/>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3" name="Group 711"/>
          <p:cNvGrpSpPr>
            <a:grpSpLocks/>
          </p:cNvGrpSpPr>
          <p:nvPr/>
        </p:nvGrpSpPr>
        <p:grpSpPr bwMode="auto">
          <a:xfrm>
            <a:off x="1062038" y="4005263"/>
            <a:ext cx="287337" cy="360362"/>
            <a:chOff x="2962" y="3676"/>
            <a:chExt cx="181" cy="227"/>
          </a:xfrm>
        </p:grpSpPr>
        <p:sp>
          <p:nvSpPr>
            <p:cNvPr id="159191" name="Oval 712"/>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92" name="Oval 713"/>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4" name="Group 714"/>
          <p:cNvGrpSpPr>
            <a:grpSpLocks/>
          </p:cNvGrpSpPr>
          <p:nvPr/>
        </p:nvGrpSpPr>
        <p:grpSpPr bwMode="auto">
          <a:xfrm>
            <a:off x="774700" y="4437063"/>
            <a:ext cx="287338" cy="360362"/>
            <a:chOff x="2962" y="3676"/>
            <a:chExt cx="181" cy="227"/>
          </a:xfrm>
        </p:grpSpPr>
        <p:sp>
          <p:nvSpPr>
            <p:cNvPr id="159189" name="Oval 71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90" name="Oval 71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5" name="Group 717"/>
          <p:cNvGrpSpPr>
            <a:grpSpLocks/>
          </p:cNvGrpSpPr>
          <p:nvPr/>
        </p:nvGrpSpPr>
        <p:grpSpPr bwMode="auto">
          <a:xfrm>
            <a:off x="919163" y="4149725"/>
            <a:ext cx="287337" cy="360363"/>
            <a:chOff x="3153" y="3657"/>
            <a:chExt cx="181" cy="227"/>
          </a:xfrm>
        </p:grpSpPr>
        <p:sp>
          <p:nvSpPr>
            <p:cNvPr id="159187" name="Oval 71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88" name="Oval 71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6" name="Group 720"/>
          <p:cNvGrpSpPr>
            <a:grpSpLocks/>
          </p:cNvGrpSpPr>
          <p:nvPr/>
        </p:nvGrpSpPr>
        <p:grpSpPr bwMode="auto">
          <a:xfrm>
            <a:off x="681038" y="4078288"/>
            <a:ext cx="287337" cy="360362"/>
            <a:chOff x="2835" y="3521"/>
            <a:chExt cx="181" cy="227"/>
          </a:xfrm>
        </p:grpSpPr>
        <p:sp>
          <p:nvSpPr>
            <p:cNvPr id="159185" name="Oval 7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86" name="Oval 7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7" name="Group 723"/>
          <p:cNvGrpSpPr>
            <a:grpSpLocks/>
          </p:cNvGrpSpPr>
          <p:nvPr/>
        </p:nvGrpSpPr>
        <p:grpSpPr bwMode="auto">
          <a:xfrm>
            <a:off x="896938" y="4294188"/>
            <a:ext cx="287337" cy="360362"/>
            <a:chOff x="2835" y="3521"/>
            <a:chExt cx="181" cy="227"/>
          </a:xfrm>
        </p:grpSpPr>
        <p:sp>
          <p:nvSpPr>
            <p:cNvPr id="159183" name="Oval 72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84" name="Oval 72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8" name="Group 726"/>
          <p:cNvGrpSpPr>
            <a:grpSpLocks/>
          </p:cNvGrpSpPr>
          <p:nvPr/>
        </p:nvGrpSpPr>
        <p:grpSpPr bwMode="auto">
          <a:xfrm>
            <a:off x="1185863" y="4149725"/>
            <a:ext cx="287337" cy="360363"/>
            <a:chOff x="2835" y="3521"/>
            <a:chExt cx="181" cy="227"/>
          </a:xfrm>
        </p:grpSpPr>
        <p:sp>
          <p:nvSpPr>
            <p:cNvPr id="159181" name="Oval 72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82" name="Oval 72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59" name="Group 729"/>
          <p:cNvGrpSpPr>
            <a:grpSpLocks/>
          </p:cNvGrpSpPr>
          <p:nvPr/>
        </p:nvGrpSpPr>
        <p:grpSpPr bwMode="auto">
          <a:xfrm>
            <a:off x="1330325" y="4365625"/>
            <a:ext cx="287338" cy="360363"/>
            <a:chOff x="2835" y="3521"/>
            <a:chExt cx="181" cy="227"/>
          </a:xfrm>
        </p:grpSpPr>
        <p:sp>
          <p:nvSpPr>
            <p:cNvPr id="159179" name="Oval 730"/>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80" name="Oval 731"/>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0" name="Group 732"/>
          <p:cNvGrpSpPr>
            <a:grpSpLocks/>
          </p:cNvGrpSpPr>
          <p:nvPr/>
        </p:nvGrpSpPr>
        <p:grpSpPr bwMode="auto">
          <a:xfrm>
            <a:off x="1330325" y="4078288"/>
            <a:ext cx="287338" cy="360362"/>
            <a:chOff x="2835" y="3521"/>
            <a:chExt cx="181" cy="227"/>
          </a:xfrm>
        </p:grpSpPr>
        <p:sp>
          <p:nvSpPr>
            <p:cNvPr id="159177" name="Oval 73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78" name="Oval 73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1" name="Group 738"/>
          <p:cNvGrpSpPr>
            <a:grpSpLocks/>
          </p:cNvGrpSpPr>
          <p:nvPr/>
        </p:nvGrpSpPr>
        <p:grpSpPr bwMode="auto">
          <a:xfrm>
            <a:off x="609600" y="4365625"/>
            <a:ext cx="287338" cy="360363"/>
            <a:chOff x="2835" y="3521"/>
            <a:chExt cx="181" cy="227"/>
          </a:xfrm>
        </p:grpSpPr>
        <p:sp>
          <p:nvSpPr>
            <p:cNvPr id="159175" name="Oval 73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76" name="Oval 74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2" name="Group 754"/>
          <p:cNvGrpSpPr>
            <a:grpSpLocks/>
          </p:cNvGrpSpPr>
          <p:nvPr/>
        </p:nvGrpSpPr>
        <p:grpSpPr bwMode="auto">
          <a:xfrm>
            <a:off x="323850" y="5949950"/>
            <a:ext cx="287338" cy="360363"/>
            <a:chOff x="2835" y="3521"/>
            <a:chExt cx="181" cy="227"/>
          </a:xfrm>
        </p:grpSpPr>
        <p:sp>
          <p:nvSpPr>
            <p:cNvPr id="159173" name="Oval 75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74" name="Oval 75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3" name="Group 757"/>
          <p:cNvGrpSpPr>
            <a:grpSpLocks/>
          </p:cNvGrpSpPr>
          <p:nvPr/>
        </p:nvGrpSpPr>
        <p:grpSpPr bwMode="auto">
          <a:xfrm>
            <a:off x="1042988" y="3933825"/>
            <a:ext cx="287337" cy="360363"/>
            <a:chOff x="2835" y="3521"/>
            <a:chExt cx="181" cy="227"/>
          </a:xfrm>
        </p:grpSpPr>
        <p:sp>
          <p:nvSpPr>
            <p:cNvPr id="159171" name="Oval 75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72" name="Oval 75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4" name="Group 760"/>
          <p:cNvGrpSpPr>
            <a:grpSpLocks/>
          </p:cNvGrpSpPr>
          <p:nvPr/>
        </p:nvGrpSpPr>
        <p:grpSpPr bwMode="auto">
          <a:xfrm>
            <a:off x="612775" y="5949950"/>
            <a:ext cx="287338" cy="360363"/>
            <a:chOff x="2835" y="3521"/>
            <a:chExt cx="181" cy="227"/>
          </a:xfrm>
        </p:grpSpPr>
        <p:sp>
          <p:nvSpPr>
            <p:cNvPr id="159169" name="Oval 761"/>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70" name="Oval 762"/>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5" name="Group 769"/>
          <p:cNvGrpSpPr>
            <a:grpSpLocks/>
          </p:cNvGrpSpPr>
          <p:nvPr/>
        </p:nvGrpSpPr>
        <p:grpSpPr bwMode="auto">
          <a:xfrm>
            <a:off x="612775" y="6237288"/>
            <a:ext cx="287338" cy="360362"/>
            <a:chOff x="2835" y="3521"/>
            <a:chExt cx="181" cy="227"/>
          </a:xfrm>
        </p:grpSpPr>
        <p:sp>
          <p:nvSpPr>
            <p:cNvPr id="159167" name="Oval 770"/>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68" name="Oval 771"/>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6" name="Group 772"/>
          <p:cNvGrpSpPr>
            <a:grpSpLocks/>
          </p:cNvGrpSpPr>
          <p:nvPr/>
        </p:nvGrpSpPr>
        <p:grpSpPr bwMode="auto">
          <a:xfrm>
            <a:off x="144463" y="6237288"/>
            <a:ext cx="287337" cy="360362"/>
            <a:chOff x="2835" y="3521"/>
            <a:chExt cx="181" cy="227"/>
          </a:xfrm>
        </p:grpSpPr>
        <p:sp>
          <p:nvSpPr>
            <p:cNvPr id="159165" name="Oval 773"/>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66" name="Oval 774"/>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7" name="Group 775"/>
          <p:cNvGrpSpPr>
            <a:grpSpLocks/>
          </p:cNvGrpSpPr>
          <p:nvPr/>
        </p:nvGrpSpPr>
        <p:grpSpPr bwMode="auto">
          <a:xfrm>
            <a:off x="468313" y="6453188"/>
            <a:ext cx="287337" cy="360362"/>
            <a:chOff x="2835" y="3521"/>
            <a:chExt cx="181" cy="227"/>
          </a:xfrm>
        </p:grpSpPr>
        <p:sp>
          <p:nvSpPr>
            <p:cNvPr id="159163" name="Oval 77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64" name="Oval 77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8" name="Group 778"/>
          <p:cNvGrpSpPr>
            <a:grpSpLocks/>
          </p:cNvGrpSpPr>
          <p:nvPr/>
        </p:nvGrpSpPr>
        <p:grpSpPr bwMode="auto">
          <a:xfrm>
            <a:off x="2986088" y="4581525"/>
            <a:ext cx="287337" cy="360363"/>
            <a:chOff x="2835" y="3521"/>
            <a:chExt cx="181" cy="227"/>
          </a:xfrm>
        </p:grpSpPr>
        <p:sp>
          <p:nvSpPr>
            <p:cNvPr id="159161" name="Oval 77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62" name="Oval 78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69" name="Group 781"/>
          <p:cNvGrpSpPr>
            <a:grpSpLocks/>
          </p:cNvGrpSpPr>
          <p:nvPr/>
        </p:nvGrpSpPr>
        <p:grpSpPr bwMode="auto">
          <a:xfrm>
            <a:off x="3201988" y="4797425"/>
            <a:ext cx="287337" cy="360363"/>
            <a:chOff x="2835" y="3521"/>
            <a:chExt cx="181" cy="227"/>
          </a:xfrm>
        </p:grpSpPr>
        <p:sp>
          <p:nvSpPr>
            <p:cNvPr id="159159" name="Oval 78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60" name="Oval 78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0" name="Group 784"/>
          <p:cNvGrpSpPr>
            <a:grpSpLocks/>
          </p:cNvGrpSpPr>
          <p:nvPr/>
        </p:nvGrpSpPr>
        <p:grpSpPr bwMode="auto">
          <a:xfrm>
            <a:off x="2916238" y="4941888"/>
            <a:ext cx="287337" cy="360362"/>
            <a:chOff x="2835" y="3521"/>
            <a:chExt cx="181" cy="227"/>
          </a:xfrm>
        </p:grpSpPr>
        <p:sp>
          <p:nvSpPr>
            <p:cNvPr id="159157" name="Oval 78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58" name="Oval 78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1" name="Group 787"/>
          <p:cNvGrpSpPr>
            <a:grpSpLocks/>
          </p:cNvGrpSpPr>
          <p:nvPr/>
        </p:nvGrpSpPr>
        <p:grpSpPr bwMode="auto">
          <a:xfrm>
            <a:off x="3132138" y="5157788"/>
            <a:ext cx="287337" cy="360362"/>
            <a:chOff x="2835" y="3521"/>
            <a:chExt cx="181" cy="227"/>
          </a:xfrm>
        </p:grpSpPr>
        <p:sp>
          <p:nvSpPr>
            <p:cNvPr id="159155" name="Oval 78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56" name="Oval 78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2" name="Group 790"/>
          <p:cNvGrpSpPr>
            <a:grpSpLocks/>
          </p:cNvGrpSpPr>
          <p:nvPr/>
        </p:nvGrpSpPr>
        <p:grpSpPr bwMode="auto">
          <a:xfrm>
            <a:off x="2700338" y="4724400"/>
            <a:ext cx="287337" cy="360363"/>
            <a:chOff x="2835" y="3521"/>
            <a:chExt cx="181" cy="227"/>
          </a:xfrm>
        </p:grpSpPr>
        <p:sp>
          <p:nvSpPr>
            <p:cNvPr id="159153" name="Oval 79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54" name="Oval 79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3" name="Group 793"/>
          <p:cNvGrpSpPr>
            <a:grpSpLocks/>
          </p:cNvGrpSpPr>
          <p:nvPr/>
        </p:nvGrpSpPr>
        <p:grpSpPr bwMode="auto">
          <a:xfrm>
            <a:off x="1044575" y="4581525"/>
            <a:ext cx="287338" cy="360363"/>
            <a:chOff x="2835" y="3521"/>
            <a:chExt cx="181" cy="227"/>
          </a:xfrm>
        </p:grpSpPr>
        <p:sp>
          <p:nvSpPr>
            <p:cNvPr id="159151" name="Oval 79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52" name="Oval 79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4" name="Group 796"/>
          <p:cNvGrpSpPr>
            <a:grpSpLocks/>
          </p:cNvGrpSpPr>
          <p:nvPr/>
        </p:nvGrpSpPr>
        <p:grpSpPr bwMode="auto">
          <a:xfrm>
            <a:off x="1260475" y="4797425"/>
            <a:ext cx="287338" cy="360363"/>
            <a:chOff x="2835" y="3521"/>
            <a:chExt cx="181" cy="227"/>
          </a:xfrm>
        </p:grpSpPr>
        <p:sp>
          <p:nvSpPr>
            <p:cNvPr id="159149" name="Oval 79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50" name="Oval 79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5" name="Group 799"/>
          <p:cNvGrpSpPr>
            <a:grpSpLocks/>
          </p:cNvGrpSpPr>
          <p:nvPr/>
        </p:nvGrpSpPr>
        <p:grpSpPr bwMode="auto">
          <a:xfrm>
            <a:off x="974725" y="4941888"/>
            <a:ext cx="287338" cy="360362"/>
            <a:chOff x="2835" y="3521"/>
            <a:chExt cx="181" cy="227"/>
          </a:xfrm>
        </p:grpSpPr>
        <p:sp>
          <p:nvSpPr>
            <p:cNvPr id="159147" name="Oval 800"/>
            <p:cNvSpPr>
              <a:spLocks noChangeArrowheads="1"/>
            </p:cNvSpPr>
            <p:nvPr/>
          </p:nvSpPr>
          <p:spPr bwMode="auto">
            <a:xfrm>
              <a:off x="2835" y="3521"/>
              <a:ext cx="181" cy="227"/>
            </a:xfrm>
            <a:prstGeom prst="ellipse">
              <a:avLst/>
            </a:prstGeom>
            <a:gradFill rotWithShape="1">
              <a:gsLst>
                <a:gs pos="0">
                  <a:srgbClr val="F32C1D"/>
                </a:gs>
                <a:gs pos="100000">
                  <a:srgbClr val="80170F"/>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48" name="Oval 801"/>
            <p:cNvSpPr>
              <a:spLocks noChangeArrowheads="1"/>
            </p:cNvSpPr>
            <p:nvPr/>
          </p:nvSpPr>
          <p:spPr bwMode="auto">
            <a:xfrm>
              <a:off x="2889" y="3593"/>
              <a:ext cx="63" cy="91"/>
            </a:xfrm>
            <a:prstGeom prst="ellipse">
              <a:avLst/>
            </a:prstGeom>
            <a:gradFill rotWithShape="1">
              <a:gsLst>
                <a:gs pos="0">
                  <a:srgbClr val="F32C1D"/>
                </a:gs>
                <a:gs pos="100000">
                  <a:srgbClr val="80170F"/>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6" name="Group 802"/>
          <p:cNvGrpSpPr>
            <a:grpSpLocks/>
          </p:cNvGrpSpPr>
          <p:nvPr/>
        </p:nvGrpSpPr>
        <p:grpSpPr bwMode="auto">
          <a:xfrm>
            <a:off x="1190625" y="5157788"/>
            <a:ext cx="287338" cy="360362"/>
            <a:chOff x="2835" y="3521"/>
            <a:chExt cx="181" cy="227"/>
          </a:xfrm>
        </p:grpSpPr>
        <p:sp>
          <p:nvSpPr>
            <p:cNvPr id="159145" name="Oval 80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46" name="Oval 80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7" name="Group 805"/>
          <p:cNvGrpSpPr>
            <a:grpSpLocks/>
          </p:cNvGrpSpPr>
          <p:nvPr/>
        </p:nvGrpSpPr>
        <p:grpSpPr bwMode="auto">
          <a:xfrm>
            <a:off x="758825" y="4724400"/>
            <a:ext cx="287338" cy="360363"/>
            <a:chOff x="2835" y="3521"/>
            <a:chExt cx="181" cy="227"/>
          </a:xfrm>
        </p:grpSpPr>
        <p:sp>
          <p:nvSpPr>
            <p:cNvPr id="159143" name="Oval 80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44" name="Oval 80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8" name="Group 808"/>
          <p:cNvGrpSpPr>
            <a:grpSpLocks/>
          </p:cNvGrpSpPr>
          <p:nvPr/>
        </p:nvGrpSpPr>
        <p:grpSpPr bwMode="auto">
          <a:xfrm>
            <a:off x="755650" y="5013325"/>
            <a:ext cx="287338" cy="360363"/>
            <a:chOff x="2835" y="3521"/>
            <a:chExt cx="181" cy="227"/>
          </a:xfrm>
        </p:grpSpPr>
        <p:sp>
          <p:nvSpPr>
            <p:cNvPr id="159141" name="Oval 80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42" name="Oval 81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79" name="Group 811"/>
          <p:cNvGrpSpPr>
            <a:grpSpLocks/>
          </p:cNvGrpSpPr>
          <p:nvPr/>
        </p:nvGrpSpPr>
        <p:grpSpPr bwMode="auto">
          <a:xfrm>
            <a:off x="395288" y="4292600"/>
            <a:ext cx="287337" cy="360363"/>
            <a:chOff x="2835" y="3521"/>
            <a:chExt cx="181" cy="227"/>
          </a:xfrm>
        </p:grpSpPr>
        <p:sp>
          <p:nvSpPr>
            <p:cNvPr id="159139" name="Oval 81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40" name="Oval 81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0" name="Group 814"/>
          <p:cNvGrpSpPr>
            <a:grpSpLocks/>
          </p:cNvGrpSpPr>
          <p:nvPr/>
        </p:nvGrpSpPr>
        <p:grpSpPr bwMode="auto">
          <a:xfrm>
            <a:off x="539750" y="4652963"/>
            <a:ext cx="287338" cy="360362"/>
            <a:chOff x="2835" y="3521"/>
            <a:chExt cx="181" cy="227"/>
          </a:xfrm>
        </p:grpSpPr>
        <p:sp>
          <p:nvSpPr>
            <p:cNvPr id="159137" name="Oval 81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38" name="Oval 81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1" name="Group 817"/>
          <p:cNvGrpSpPr>
            <a:grpSpLocks/>
          </p:cNvGrpSpPr>
          <p:nvPr/>
        </p:nvGrpSpPr>
        <p:grpSpPr bwMode="auto">
          <a:xfrm>
            <a:off x="1476375" y="4581525"/>
            <a:ext cx="287338" cy="360363"/>
            <a:chOff x="2835" y="3521"/>
            <a:chExt cx="181" cy="227"/>
          </a:xfrm>
        </p:grpSpPr>
        <p:sp>
          <p:nvSpPr>
            <p:cNvPr id="159135" name="Oval 81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36" name="Oval 81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2" name="Group 820"/>
          <p:cNvGrpSpPr>
            <a:grpSpLocks/>
          </p:cNvGrpSpPr>
          <p:nvPr/>
        </p:nvGrpSpPr>
        <p:grpSpPr bwMode="auto">
          <a:xfrm>
            <a:off x="611188" y="3933825"/>
            <a:ext cx="287337" cy="360363"/>
            <a:chOff x="2835" y="3521"/>
            <a:chExt cx="181" cy="227"/>
          </a:xfrm>
        </p:grpSpPr>
        <p:sp>
          <p:nvSpPr>
            <p:cNvPr id="159133" name="Oval 8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34" name="Oval 8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3" name="Group 825"/>
          <p:cNvGrpSpPr>
            <a:grpSpLocks/>
          </p:cNvGrpSpPr>
          <p:nvPr/>
        </p:nvGrpSpPr>
        <p:grpSpPr bwMode="auto">
          <a:xfrm>
            <a:off x="971550" y="5229225"/>
            <a:ext cx="287338" cy="360363"/>
            <a:chOff x="2835" y="3521"/>
            <a:chExt cx="181" cy="227"/>
          </a:xfrm>
        </p:grpSpPr>
        <p:sp>
          <p:nvSpPr>
            <p:cNvPr id="159131" name="Oval 82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32" name="Oval 82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4" name="Group 828"/>
          <p:cNvGrpSpPr>
            <a:grpSpLocks/>
          </p:cNvGrpSpPr>
          <p:nvPr/>
        </p:nvGrpSpPr>
        <p:grpSpPr bwMode="auto">
          <a:xfrm>
            <a:off x="395288" y="6165850"/>
            <a:ext cx="287337" cy="360363"/>
            <a:chOff x="2835" y="3521"/>
            <a:chExt cx="181" cy="227"/>
          </a:xfrm>
        </p:grpSpPr>
        <p:sp>
          <p:nvSpPr>
            <p:cNvPr id="159129" name="Oval 82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30" name="Oval 83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5" name="Group 831"/>
          <p:cNvGrpSpPr>
            <a:grpSpLocks/>
          </p:cNvGrpSpPr>
          <p:nvPr/>
        </p:nvGrpSpPr>
        <p:grpSpPr bwMode="auto">
          <a:xfrm>
            <a:off x="611188" y="5013325"/>
            <a:ext cx="287337" cy="360363"/>
            <a:chOff x="2835" y="3521"/>
            <a:chExt cx="181" cy="227"/>
          </a:xfrm>
        </p:grpSpPr>
        <p:sp>
          <p:nvSpPr>
            <p:cNvPr id="159127" name="Oval 832"/>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28" name="Oval 833"/>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6" name="Group 834"/>
          <p:cNvGrpSpPr>
            <a:grpSpLocks/>
          </p:cNvGrpSpPr>
          <p:nvPr/>
        </p:nvGrpSpPr>
        <p:grpSpPr bwMode="auto">
          <a:xfrm>
            <a:off x="684213" y="5157788"/>
            <a:ext cx="287337" cy="360362"/>
            <a:chOff x="2835" y="3521"/>
            <a:chExt cx="181" cy="227"/>
          </a:xfrm>
        </p:grpSpPr>
        <p:sp>
          <p:nvSpPr>
            <p:cNvPr id="159125" name="Oval 83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26" name="Oval 83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7" name="Group 675"/>
          <p:cNvGrpSpPr>
            <a:grpSpLocks/>
          </p:cNvGrpSpPr>
          <p:nvPr/>
        </p:nvGrpSpPr>
        <p:grpSpPr bwMode="auto">
          <a:xfrm>
            <a:off x="7596188" y="4076700"/>
            <a:ext cx="287337" cy="360363"/>
            <a:chOff x="4649" y="935"/>
            <a:chExt cx="181" cy="227"/>
          </a:xfrm>
        </p:grpSpPr>
        <p:sp>
          <p:nvSpPr>
            <p:cNvPr id="159123"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24"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8" name="Group 678"/>
          <p:cNvGrpSpPr>
            <a:grpSpLocks/>
          </p:cNvGrpSpPr>
          <p:nvPr/>
        </p:nvGrpSpPr>
        <p:grpSpPr bwMode="auto">
          <a:xfrm>
            <a:off x="7812088" y="4292600"/>
            <a:ext cx="287337" cy="360363"/>
            <a:chOff x="4649" y="935"/>
            <a:chExt cx="181" cy="227"/>
          </a:xfrm>
        </p:grpSpPr>
        <p:sp>
          <p:nvSpPr>
            <p:cNvPr id="159121"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22"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89" name="Group 681"/>
          <p:cNvGrpSpPr>
            <a:grpSpLocks/>
          </p:cNvGrpSpPr>
          <p:nvPr/>
        </p:nvGrpSpPr>
        <p:grpSpPr bwMode="auto">
          <a:xfrm>
            <a:off x="7524750" y="4437063"/>
            <a:ext cx="287338" cy="360362"/>
            <a:chOff x="4649" y="935"/>
            <a:chExt cx="181" cy="227"/>
          </a:xfrm>
        </p:grpSpPr>
        <p:sp>
          <p:nvSpPr>
            <p:cNvPr id="159119"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20"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0" name="Group 684"/>
          <p:cNvGrpSpPr>
            <a:grpSpLocks/>
          </p:cNvGrpSpPr>
          <p:nvPr/>
        </p:nvGrpSpPr>
        <p:grpSpPr bwMode="auto">
          <a:xfrm>
            <a:off x="7596188" y="4292600"/>
            <a:ext cx="287337" cy="360363"/>
            <a:chOff x="4649" y="935"/>
            <a:chExt cx="181" cy="227"/>
          </a:xfrm>
        </p:grpSpPr>
        <p:sp>
          <p:nvSpPr>
            <p:cNvPr id="159117"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18"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1" name="Group 349"/>
          <p:cNvGrpSpPr>
            <a:grpSpLocks/>
          </p:cNvGrpSpPr>
          <p:nvPr/>
        </p:nvGrpSpPr>
        <p:grpSpPr bwMode="auto">
          <a:xfrm>
            <a:off x="7667625" y="4510088"/>
            <a:ext cx="287338" cy="360362"/>
            <a:chOff x="3153" y="3657"/>
            <a:chExt cx="181" cy="227"/>
          </a:xfrm>
        </p:grpSpPr>
        <p:sp>
          <p:nvSpPr>
            <p:cNvPr id="159115"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16"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2" name="Group 352"/>
          <p:cNvGrpSpPr>
            <a:grpSpLocks/>
          </p:cNvGrpSpPr>
          <p:nvPr/>
        </p:nvGrpSpPr>
        <p:grpSpPr bwMode="auto">
          <a:xfrm>
            <a:off x="7380288" y="4437063"/>
            <a:ext cx="287337" cy="360362"/>
            <a:chOff x="3153" y="3657"/>
            <a:chExt cx="181" cy="227"/>
          </a:xfrm>
        </p:grpSpPr>
        <p:sp>
          <p:nvSpPr>
            <p:cNvPr id="159113"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14"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3" name="Group 467"/>
          <p:cNvGrpSpPr>
            <a:grpSpLocks/>
          </p:cNvGrpSpPr>
          <p:nvPr/>
        </p:nvGrpSpPr>
        <p:grpSpPr bwMode="auto">
          <a:xfrm>
            <a:off x="7451725" y="4149725"/>
            <a:ext cx="287338" cy="360363"/>
            <a:chOff x="3153" y="3657"/>
            <a:chExt cx="181" cy="227"/>
          </a:xfrm>
        </p:grpSpPr>
        <p:sp>
          <p:nvSpPr>
            <p:cNvPr id="159111"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12"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4" name="Group 66"/>
          <p:cNvGrpSpPr>
            <a:grpSpLocks/>
          </p:cNvGrpSpPr>
          <p:nvPr/>
        </p:nvGrpSpPr>
        <p:grpSpPr bwMode="auto">
          <a:xfrm>
            <a:off x="4838700" y="1844675"/>
            <a:ext cx="204788" cy="431800"/>
            <a:chOff x="1701" y="3475"/>
            <a:chExt cx="136" cy="182"/>
          </a:xfrm>
        </p:grpSpPr>
        <p:sp>
          <p:nvSpPr>
            <p:cNvPr id="159109"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10"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5" name="Group 69"/>
          <p:cNvGrpSpPr>
            <a:grpSpLocks/>
          </p:cNvGrpSpPr>
          <p:nvPr/>
        </p:nvGrpSpPr>
        <p:grpSpPr bwMode="auto">
          <a:xfrm>
            <a:off x="5057775" y="1844675"/>
            <a:ext cx="204788" cy="431800"/>
            <a:chOff x="1701" y="3475"/>
            <a:chExt cx="136" cy="182"/>
          </a:xfrm>
        </p:grpSpPr>
        <p:sp>
          <p:nvSpPr>
            <p:cNvPr id="159107"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08"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6" name="Group 75"/>
          <p:cNvGrpSpPr>
            <a:grpSpLocks/>
          </p:cNvGrpSpPr>
          <p:nvPr/>
        </p:nvGrpSpPr>
        <p:grpSpPr bwMode="auto">
          <a:xfrm>
            <a:off x="5502275" y="1844675"/>
            <a:ext cx="204788" cy="431800"/>
            <a:chOff x="1701" y="3475"/>
            <a:chExt cx="136" cy="182"/>
          </a:xfrm>
        </p:grpSpPr>
        <p:sp>
          <p:nvSpPr>
            <p:cNvPr id="159105"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06"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7" name="Group 78"/>
          <p:cNvGrpSpPr>
            <a:grpSpLocks/>
          </p:cNvGrpSpPr>
          <p:nvPr/>
        </p:nvGrpSpPr>
        <p:grpSpPr bwMode="auto">
          <a:xfrm>
            <a:off x="5730875" y="1846263"/>
            <a:ext cx="204788" cy="431800"/>
            <a:chOff x="1701" y="3475"/>
            <a:chExt cx="136" cy="182"/>
          </a:xfrm>
        </p:grpSpPr>
        <p:sp>
          <p:nvSpPr>
            <p:cNvPr id="159103"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04"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8" name="Group 93"/>
          <p:cNvGrpSpPr>
            <a:grpSpLocks/>
          </p:cNvGrpSpPr>
          <p:nvPr/>
        </p:nvGrpSpPr>
        <p:grpSpPr bwMode="auto">
          <a:xfrm>
            <a:off x="5951538" y="1844675"/>
            <a:ext cx="204787" cy="431800"/>
            <a:chOff x="1701" y="3475"/>
            <a:chExt cx="136" cy="182"/>
          </a:xfrm>
        </p:grpSpPr>
        <p:sp>
          <p:nvSpPr>
            <p:cNvPr id="159101"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102"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899" name="Group 20"/>
          <p:cNvGrpSpPr>
            <a:grpSpLocks/>
          </p:cNvGrpSpPr>
          <p:nvPr/>
        </p:nvGrpSpPr>
        <p:grpSpPr bwMode="auto">
          <a:xfrm>
            <a:off x="4710113" y="2351088"/>
            <a:ext cx="647700" cy="215900"/>
            <a:chOff x="567" y="1752"/>
            <a:chExt cx="408" cy="136"/>
          </a:xfrm>
        </p:grpSpPr>
        <p:sp>
          <p:nvSpPr>
            <p:cNvPr id="159097"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98"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99"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100"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900" name="Group 25"/>
          <p:cNvGrpSpPr>
            <a:grpSpLocks/>
          </p:cNvGrpSpPr>
          <p:nvPr/>
        </p:nvGrpSpPr>
        <p:grpSpPr bwMode="auto">
          <a:xfrm rot="302547">
            <a:off x="5502275" y="2351088"/>
            <a:ext cx="647700" cy="215900"/>
            <a:chOff x="567" y="1752"/>
            <a:chExt cx="408" cy="136"/>
          </a:xfrm>
        </p:grpSpPr>
        <p:sp>
          <p:nvSpPr>
            <p:cNvPr id="159093"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94"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95"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96"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901" name="Group 66"/>
          <p:cNvGrpSpPr>
            <a:grpSpLocks/>
          </p:cNvGrpSpPr>
          <p:nvPr/>
        </p:nvGrpSpPr>
        <p:grpSpPr bwMode="auto">
          <a:xfrm>
            <a:off x="4618038" y="1844675"/>
            <a:ext cx="204787" cy="431800"/>
            <a:chOff x="1701" y="3475"/>
            <a:chExt cx="136" cy="182"/>
          </a:xfrm>
        </p:grpSpPr>
        <p:sp>
          <p:nvSpPr>
            <p:cNvPr id="159091"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92"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902"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58903" name="Group 66"/>
          <p:cNvGrpSpPr>
            <a:grpSpLocks/>
          </p:cNvGrpSpPr>
          <p:nvPr/>
        </p:nvGrpSpPr>
        <p:grpSpPr bwMode="auto">
          <a:xfrm>
            <a:off x="452438" y="1844675"/>
            <a:ext cx="204787" cy="431800"/>
            <a:chOff x="1701" y="3475"/>
            <a:chExt cx="136" cy="182"/>
          </a:xfrm>
        </p:grpSpPr>
        <p:sp>
          <p:nvSpPr>
            <p:cNvPr id="159089"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90"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04" name="Group 69"/>
          <p:cNvGrpSpPr>
            <a:grpSpLocks/>
          </p:cNvGrpSpPr>
          <p:nvPr/>
        </p:nvGrpSpPr>
        <p:grpSpPr bwMode="auto">
          <a:xfrm>
            <a:off x="671513" y="1844675"/>
            <a:ext cx="204787" cy="431800"/>
            <a:chOff x="1701" y="3475"/>
            <a:chExt cx="136" cy="182"/>
          </a:xfrm>
        </p:grpSpPr>
        <p:sp>
          <p:nvSpPr>
            <p:cNvPr id="159087"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88"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05" name="Group 72"/>
          <p:cNvGrpSpPr>
            <a:grpSpLocks/>
          </p:cNvGrpSpPr>
          <p:nvPr/>
        </p:nvGrpSpPr>
        <p:grpSpPr bwMode="auto">
          <a:xfrm>
            <a:off x="895350" y="1846263"/>
            <a:ext cx="204788" cy="431800"/>
            <a:chOff x="1701" y="3475"/>
            <a:chExt cx="136" cy="182"/>
          </a:xfrm>
        </p:grpSpPr>
        <p:sp>
          <p:nvSpPr>
            <p:cNvPr id="159085"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86"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06" name="Group 75"/>
          <p:cNvGrpSpPr>
            <a:grpSpLocks/>
          </p:cNvGrpSpPr>
          <p:nvPr/>
        </p:nvGrpSpPr>
        <p:grpSpPr bwMode="auto">
          <a:xfrm>
            <a:off x="1116013" y="1844675"/>
            <a:ext cx="204787" cy="431800"/>
            <a:chOff x="1701" y="3475"/>
            <a:chExt cx="136" cy="182"/>
          </a:xfrm>
        </p:grpSpPr>
        <p:sp>
          <p:nvSpPr>
            <p:cNvPr id="159083"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84"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07" name="Group 78"/>
          <p:cNvGrpSpPr>
            <a:grpSpLocks/>
          </p:cNvGrpSpPr>
          <p:nvPr/>
        </p:nvGrpSpPr>
        <p:grpSpPr bwMode="auto">
          <a:xfrm>
            <a:off x="1344613" y="1846263"/>
            <a:ext cx="204787" cy="431800"/>
            <a:chOff x="1701" y="3475"/>
            <a:chExt cx="136" cy="182"/>
          </a:xfrm>
        </p:grpSpPr>
        <p:sp>
          <p:nvSpPr>
            <p:cNvPr id="159081"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82"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08" name="Group 93"/>
          <p:cNvGrpSpPr>
            <a:grpSpLocks/>
          </p:cNvGrpSpPr>
          <p:nvPr/>
        </p:nvGrpSpPr>
        <p:grpSpPr bwMode="auto">
          <a:xfrm>
            <a:off x="1565275" y="1844675"/>
            <a:ext cx="204788" cy="431800"/>
            <a:chOff x="1701" y="3475"/>
            <a:chExt cx="136" cy="182"/>
          </a:xfrm>
        </p:grpSpPr>
        <p:sp>
          <p:nvSpPr>
            <p:cNvPr id="159079"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80"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909"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8910"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58911"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8912" name="Group 61"/>
          <p:cNvGrpSpPr>
            <a:grpSpLocks/>
          </p:cNvGrpSpPr>
          <p:nvPr/>
        </p:nvGrpSpPr>
        <p:grpSpPr bwMode="auto">
          <a:xfrm>
            <a:off x="323850" y="2351088"/>
            <a:ext cx="647700" cy="215900"/>
            <a:chOff x="567" y="1752"/>
            <a:chExt cx="408" cy="136"/>
          </a:xfrm>
        </p:grpSpPr>
        <p:sp>
          <p:nvSpPr>
            <p:cNvPr id="159075"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76"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77"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78"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913" name="Group 66"/>
          <p:cNvGrpSpPr>
            <a:grpSpLocks/>
          </p:cNvGrpSpPr>
          <p:nvPr/>
        </p:nvGrpSpPr>
        <p:grpSpPr bwMode="auto">
          <a:xfrm rot="302547">
            <a:off x="1116013" y="2351088"/>
            <a:ext cx="647700" cy="215900"/>
            <a:chOff x="567" y="1752"/>
            <a:chExt cx="408" cy="136"/>
          </a:xfrm>
        </p:grpSpPr>
        <p:sp>
          <p:nvSpPr>
            <p:cNvPr id="159071"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72"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73"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74"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914" name="Group 72"/>
          <p:cNvGrpSpPr>
            <a:grpSpLocks/>
          </p:cNvGrpSpPr>
          <p:nvPr/>
        </p:nvGrpSpPr>
        <p:grpSpPr bwMode="auto">
          <a:xfrm>
            <a:off x="5070475" y="1846263"/>
            <a:ext cx="204788" cy="431800"/>
            <a:chOff x="1701" y="3475"/>
            <a:chExt cx="136" cy="182"/>
          </a:xfrm>
        </p:grpSpPr>
        <p:sp>
          <p:nvSpPr>
            <p:cNvPr id="15906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7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15" name="Group 72"/>
          <p:cNvGrpSpPr>
            <a:grpSpLocks/>
          </p:cNvGrpSpPr>
          <p:nvPr/>
        </p:nvGrpSpPr>
        <p:grpSpPr bwMode="auto">
          <a:xfrm>
            <a:off x="5286375" y="1700213"/>
            <a:ext cx="204788" cy="431800"/>
            <a:chOff x="1701" y="3475"/>
            <a:chExt cx="136" cy="182"/>
          </a:xfrm>
        </p:grpSpPr>
        <p:sp>
          <p:nvSpPr>
            <p:cNvPr id="15906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6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16" name="Group 72"/>
          <p:cNvGrpSpPr>
            <a:grpSpLocks/>
          </p:cNvGrpSpPr>
          <p:nvPr/>
        </p:nvGrpSpPr>
        <p:grpSpPr bwMode="auto">
          <a:xfrm>
            <a:off x="5148263" y="1700213"/>
            <a:ext cx="204787" cy="431800"/>
            <a:chOff x="1701" y="3475"/>
            <a:chExt cx="136" cy="182"/>
          </a:xfrm>
        </p:grpSpPr>
        <p:sp>
          <p:nvSpPr>
            <p:cNvPr id="15906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6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17" name="Group 72"/>
          <p:cNvGrpSpPr>
            <a:grpSpLocks/>
          </p:cNvGrpSpPr>
          <p:nvPr/>
        </p:nvGrpSpPr>
        <p:grpSpPr bwMode="auto">
          <a:xfrm>
            <a:off x="5292725" y="1628775"/>
            <a:ext cx="204788" cy="431800"/>
            <a:chOff x="1701" y="3475"/>
            <a:chExt cx="136" cy="182"/>
          </a:xfrm>
        </p:grpSpPr>
        <p:sp>
          <p:nvSpPr>
            <p:cNvPr id="15906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6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18" name="Group 72"/>
          <p:cNvGrpSpPr>
            <a:grpSpLocks/>
          </p:cNvGrpSpPr>
          <p:nvPr/>
        </p:nvGrpSpPr>
        <p:grpSpPr bwMode="auto">
          <a:xfrm>
            <a:off x="5435600" y="1771650"/>
            <a:ext cx="204788" cy="431800"/>
            <a:chOff x="1701" y="3475"/>
            <a:chExt cx="136" cy="182"/>
          </a:xfrm>
        </p:grpSpPr>
        <p:sp>
          <p:nvSpPr>
            <p:cNvPr id="15906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6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19" name="Group 66"/>
          <p:cNvGrpSpPr>
            <a:grpSpLocks/>
          </p:cNvGrpSpPr>
          <p:nvPr/>
        </p:nvGrpSpPr>
        <p:grpSpPr bwMode="auto">
          <a:xfrm>
            <a:off x="231775" y="1844675"/>
            <a:ext cx="204788" cy="431800"/>
            <a:chOff x="1701" y="3475"/>
            <a:chExt cx="136" cy="182"/>
          </a:xfrm>
        </p:grpSpPr>
        <p:sp>
          <p:nvSpPr>
            <p:cNvPr id="159059"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60"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20" name="Group 66"/>
          <p:cNvGrpSpPr>
            <a:grpSpLocks/>
          </p:cNvGrpSpPr>
          <p:nvPr/>
        </p:nvGrpSpPr>
        <p:grpSpPr bwMode="auto">
          <a:xfrm>
            <a:off x="2684463" y="1844675"/>
            <a:ext cx="204787" cy="431800"/>
            <a:chOff x="1701" y="3475"/>
            <a:chExt cx="136" cy="182"/>
          </a:xfrm>
        </p:grpSpPr>
        <p:sp>
          <p:nvSpPr>
            <p:cNvPr id="15905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58"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21" name="Group 69"/>
          <p:cNvGrpSpPr>
            <a:grpSpLocks/>
          </p:cNvGrpSpPr>
          <p:nvPr/>
        </p:nvGrpSpPr>
        <p:grpSpPr bwMode="auto">
          <a:xfrm>
            <a:off x="2903538" y="1844675"/>
            <a:ext cx="204787" cy="431800"/>
            <a:chOff x="1701" y="3475"/>
            <a:chExt cx="136" cy="182"/>
          </a:xfrm>
        </p:grpSpPr>
        <p:sp>
          <p:nvSpPr>
            <p:cNvPr id="159055"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56"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22" name="Group 75"/>
          <p:cNvGrpSpPr>
            <a:grpSpLocks/>
          </p:cNvGrpSpPr>
          <p:nvPr/>
        </p:nvGrpSpPr>
        <p:grpSpPr bwMode="auto">
          <a:xfrm>
            <a:off x="3348038" y="1844675"/>
            <a:ext cx="204787" cy="431800"/>
            <a:chOff x="1701" y="3475"/>
            <a:chExt cx="136" cy="182"/>
          </a:xfrm>
        </p:grpSpPr>
        <p:sp>
          <p:nvSpPr>
            <p:cNvPr id="159053"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54"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23" name="Group 78"/>
          <p:cNvGrpSpPr>
            <a:grpSpLocks/>
          </p:cNvGrpSpPr>
          <p:nvPr/>
        </p:nvGrpSpPr>
        <p:grpSpPr bwMode="auto">
          <a:xfrm>
            <a:off x="3576638" y="1846263"/>
            <a:ext cx="204787" cy="431800"/>
            <a:chOff x="1701" y="3475"/>
            <a:chExt cx="136" cy="182"/>
          </a:xfrm>
        </p:grpSpPr>
        <p:sp>
          <p:nvSpPr>
            <p:cNvPr id="159051"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52"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24" name="Group 93"/>
          <p:cNvGrpSpPr>
            <a:grpSpLocks/>
          </p:cNvGrpSpPr>
          <p:nvPr/>
        </p:nvGrpSpPr>
        <p:grpSpPr bwMode="auto">
          <a:xfrm>
            <a:off x="3797300" y="1844675"/>
            <a:ext cx="204788" cy="431800"/>
            <a:chOff x="1701" y="3475"/>
            <a:chExt cx="136" cy="182"/>
          </a:xfrm>
        </p:grpSpPr>
        <p:sp>
          <p:nvSpPr>
            <p:cNvPr id="159049"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50"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925"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8926" name="Group 105"/>
          <p:cNvGrpSpPr>
            <a:grpSpLocks/>
          </p:cNvGrpSpPr>
          <p:nvPr/>
        </p:nvGrpSpPr>
        <p:grpSpPr bwMode="auto">
          <a:xfrm>
            <a:off x="2555875" y="2351088"/>
            <a:ext cx="647700" cy="215900"/>
            <a:chOff x="567" y="1752"/>
            <a:chExt cx="408" cy="136"/>
          </a:xfrm>
        </p:grpSpPr>
        <p:sp>
          <p:nvSpPr>
            <p:cNvPr id="159045"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46"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47"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48"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927" name="Group 110"/>
          <p:cNvGrpSpPr>
            <a:grpSpLocks/>
          </p:cNvGrpSpPr>
          <p:nvPr/>
        </p:nvGrpSpPr>
        <p:grpSpPr bwMode="auto">
          <a:xfrm rot="302547">
            <a:off x="3348038" y="2351088"/>
            <a:ext cx="647700" cy="215900"/>
            <a:chOff x="567" y="1752"/>
            <a:chExt cx="408" cy="136"/>
          </a:xfrm>
        </p:grpSpPr>
        <p:sp>
          <p:nvSpPr>
            <p:cNvPr id="159041"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42"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43"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44"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928" name="Group 66"/>
          <p:cNvGrpSpPr>
            <a:grpSpLocks/>
          </p:cNvGrpSpPr>
          <p:nvPr/>
        </p:nvGrpSpPr>
        <p:grpSpPr bwMode="auto">
          <a:xfrm>
            <a:off x="2463800" y="1844675"/>
            <a:ext cx="204788" cy="431800"/>
            <a:chOff x="1701" y="3475"/>
            <a:chExt cx="136" cy="182"/>
          </a:xfrm>
        </p:grpSpPr>
        <p:sp>
          <p:nvSpPr>
            <p:cNvPr id="159039"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40"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29" name="Group 72"/>
          <p:cNvGrpSpPr>
            <a:grpSpLocks/>
          </p:cNvGrpSpPr>
          <p:nvPr/>
        </p:nvGrpSpPr>
        <p:grpSpPr bwMode="auto">
          <a:xfrm>
            <a:off x="3125788" y="1846263"/>
            <a:ext cx="204787" cy="431800"/>
            <a:chOff x="1701" y="3475"/>
            <a:chExt cx="136" cy="182"/>
          </a:xfrm>
        </p:grpSpPr>
        <p:sp>
          <p:nvSpPr>
            <p:cNvPr id="15903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3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930"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8931" name="Group 72"/>
          <p:cNvGrpSpPr>
            <a:grpSpLocks/>
          </p:cNvGrpSpPr>
          <p:nvPr/>
        </p:nvGrpSpPr>
        <p:grpSpPr bwMode="auto">
          <a:xfrm>
            <a:off x="5280025" y="1846263"/>
            <a:ext cx="204788" cy="431800"/>
            <a:chOff x="1701" y="3475"/>
            <a:chExt cx="136" cy="182"/>
          </a:xfrm>
        </p:grpSpPr>
        <p:sp>
          <p:nvSpPr>
            <p:cNvPr id="15903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3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32" name="Group 66"/>
          <p:cNvGrpSpPr>
            <a:grpSpLocks/>
          </p:cNvGrpSpPr>
          <p:nvPr/>
        </p:nvGrpSpPr>
        <p:grpSpPr bwMode="auto">
          <a:xfrm>
            <a:off x="7070725" y="1844675"/>
            <a:ext cx="204788" cy="431800"/>
            <a:chOff x="1701" y="3475"/>
            <a:chExt cx="136" cy="182"/>
          </a:xfrm>
        </p:grpSpPr>
        <p:sp>
          <p:nvSpPr>
            <p:cNvPr id="15903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34"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33" name="Group 69"/>
          <p:cNvGrpSpPr>
            <a:grpSpLocks/>
          </p:cNvGrpSpPr>
          <p:nvPr/>
        </p:nvGrpSpPr>
        <p:grpSpPr bwMode="auto">
          <a:xfrm>
            <a:off x="7289800" y="1844675"/>
            <a:ext cx="204788" cy="431800"/>
            <a:chOff x="1701" y="3475"/>
            <a:chExt cx="136" cy="182"/>
          </a:xfrm>
        </p:grpSpPr>
        <p:sp>
          <p:nvSpPr>
            <p:cNvPr id="159031"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32"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34" name="Group 75"/>
          <p:cNvGrpSpPr>
            <a:grpSpLocks/>
          </p:cNvGrpSpPr>
          <p:nvPr/>
        </p:nvGrpSpPr>
        <p:grpSpPr bwMode="auto">
          <a:xfrm>
            <a:off x="7734300" y="1844675"/>
            <a:ext cx="204788" cy="431800"/>
            <a:chOff x="1701" y="3475"/>
            <a:chExt cx="136" cy="182"/>
          </a:xfrm>
        </p:grpSpPr>
        <p:sp>
          <p:nvSpPr>
            <p:cNvPr id="159029"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30"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35" name="Group 78"/>
          <p:cNvGrpSpPr>
            <a:grpSpLocks/>
          </p:cNvGrpSpPr>
          <p:nvPr/>
        </p:nvGrpSpPr>
        <p:grpSpPr bwMode="auto">
          <a:xfrm>
            <a:off x="7962900" y="1846263"/>
            <a:ext cx="204788" cy="431800"/>
            <a:chOff x="1701" y="3475"/>
            <a:chExt cx="136" cy="182"/>
          </a:xfrm>
        </p:grpSpPr>
        <p:sp>
          <p:nvSpPr>
            <p:cNvPr id="159027"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28"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36" name="Group 93"/>
          <p:cNvGrpSpPr>
            <a:grpSpLocks/>
          </p:cNvGrpSpPr>
          <p:nvPr/>
        </p:nvGrpSpPr>
        <p:grpSpPr bwMode="auto">
          <a:xfrm>
            <a:off x="8183563" y="1844675"/>
            <a:ext cx="204787" cy="431800"/>
            <a:chOff x="1701" y="3475"/>
            <a:chExt cx="136" cy="182"/>
          </a:xfrm>
        </p:grpSpPr>
        <p:sp>
          <p:nvSpPr>
            <p:cNvPr id="159025"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26"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37" name="Group 140"/>
          <p:cNvGrpSpPr>
            <a:grpSpLocks/>
          </p:cNvGrpSpPr>
          <p:nvPr/>
        </p:nvGrpSpPr>
        <p:grpSpPr bwMode="auto">
          <a:xfrm>
            <a:off x="6942138" y="2351088"/>
            <a:ext cx="647700" cy="215900"/>
            <a:chOff x="567" y="1752"/>
            <a:chExt cx="408" cy="136"/>
          </a:xfrm>
        </p:grpSpPr>
        <p:sp>
          <p:nvSpPr>
            <p:cNvPr id="159021"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22"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23"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24"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938" name="Group 145"/>
          <p:cNvGrpSpPr>
            <a:grpSpLocks/>
          </p:cNvGrpSpPr>
          <p:nvPr/>
        </p:nvGrpSpPr>
        <p:grpSpPr bwMode="auto">
          <a:xfrm rot="302547">
            <a:off x="7734300" y="2351088"/>
            <a:ext cx="647700" cy="215900"/>
            <a:chOff x="567" y="1752"/>
            <a:chExt cx="408" cy="136"/>
          </a:xfrm>
        </p:grpSpPr>
        <p:sp>
          <p:nvSpPr>
            <p:cNvPr id="159017"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18"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19"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59020"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58939" name="Group 66"/>
          <p:cNvGrpSpPr>
            <a:grpSpLocks/>
          </p:cNvGrpSpPr>
          <p:nvPr/>
        </p:nvGrpSpPr>
        <p:grpSpPr bwMode="auto">
          <a:xfrm>
            <a:off x="6850063" y="1844675"/>
            <a:ext cx="204787" cy="431800"/>
            <a:chOff x="1701" y="3475"/>
            <a:chExt cx="136" cy="182"/>
          </a:xfrm>
        </p:grpSpPr>
        <p:sp>
          <p:nvSpPr>
            <p:cNvPr id="159015"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16"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40" name="Group 72"/>
          <p:cNvGrpSpPr>
            <a:grpSpLocks/>
          </p:cNvGrpSpPr>
          <p:nvPr/>
        </p:nvGrpSpPr>
        <p:grpSpPr bwMode="auto">
          <a:xfrm>
            <a:off x="7302500" y="1846263"/>
            <a:ext cx="204788" cy="431800"/>
            <a:chOff x="1701" y="3475"/>
            <a:chExt cx="136" cy="182"/>
          </a:xfrm>
        </p:grpSpPr>
        <p:sp>
          <p:nvSpPr>
            <p:cNvPr id="15901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1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41" name="Group 72"/>
          <p:cNvGrpSpPr>
            <a:grpSpLocks/>
          </p:cNvGrpSpPr>
          <p:nvPr/>
        </p:nvGrpSpPr>
        <p:grpSpPr bwMode="auto">
          <a:xfrm>
            <a:off x="7518400" y="1700213"/>
            <a:ext cx="204788" cy="431800"/>
            <a:chOff x="1701" y="3475"/>
            <a:chExt cx="136" cy="182"/>
          </a:xfrm>
        </p:grpSpPr>
        <p:sp>
          <p:nvSpPr>
            <p:cNvPr id="15901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1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42" name="Group 72"/>
          <p:cNvGrpSpPr>
            <a:grpSpLocks/>
          </p:cNvGrpSpPr>
          <p:nvPr/>
        </p:nvGrpSpPr>
        <p:grpSpPr bwMode="auto">
          <a:xfrm>
            <a:off x="7235825" y="1700213"/>
            <a:ext cx="204788" cy="431800"/>
            <a:chOff x="1701" y="3475"/>
            <a:chExt cx="136" cy="182"/>
          </a:xfrm>
        </p:grpSpPr>
        <p:sp>
          <p:nvSpPr>
            <p:cNvPr id="15900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1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43" name="Group 72"/>
          <p:cNvGrpSpPr>
            <a:grpSpLocks/>
          </p:cNvGrpSpPr>
          <p:nvPr/>
        </p:nvGrpSpPr>
        <p:grpSpPr bwMode="auto">
          <a:xfrm>
            <a:off x="7308850" y="1555750"/>
            <a:ext cx="204788" cy="431800"/>
            <a:chOff x="1701" y="3475"/>
            <a:chExt cx="136" cy="182"/>
          </a:xfrm>
        </p:grpSpPr>
        <p:sp>
          <p:nvSpPr>
            <p:cNvPr id="15900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0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44" name="Group 72"/>
          <p:cNvGrpSpPr>
            <a:grpSpLocks/>
          </p:cNvGrpSpPr>
          <p:nvPr/>
        </p:nvGrpSpPr>
        <p:grpSpPr bwMode="auto">
          <a:xfrm>
            <a:off x="7524750" y="1628775"/>
            <a:ext cx="204788" cy="431800"/>
            <a:chOff x="1701" y="3475"/>
            <a:chExt cx="136" cy="182"/>
          </a:xfrm>
        </p:grpSpPr>
        <p:sp>
          <p:nvSpPr>
            <p:cNvPr id="15900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0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45" name="Group 72"/>
          <p:cNvGrpSpPr>
            <a:grpSpLocks/>
          </p:cNvGrpSpPr>
          <p:nvPr/>
        </p:nvGrpSpPr>
        <p:grpSpPr bwMode="auto">
          <a:xfrm>
            <a:off x="7667625" y="1771650"/>
            <a:ext cx="204788" cy="431800"/>
            <a:chOff x="1701" y="3475"/>
            <a:chExt cx="136" cy="182"/>
          </a:xfrm>
        </p:grpSpPr>
        <p:sp>
          <p:nvSpPr>
            <p:cNvPr id="15900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0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946"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58947" name="Group 72"/>
          <p:cNvGrpSpPr>
            <a:grpSpLocks/>
          </p:cNvGrpSpPr>
          <p:nvPr/>
        </p:nvGrpSpPr>
        <p:grpSpPr bwMode="auto">
          <a:xfrm>
            <a:off x="7512050" y="1846263"/>
            <a:ext cx="204788" cy="431800"/>
            <a:chOff x="1701" y="3475"/>
            <a:chExt cx="136" cy="182"/>
          </a:xfrm>
        </p:grpSpPr>
        <p:sp>
          <p:nvSpPr>
            <p:cNvPr id="15900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0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48" name="Group 72"/>
          <p:cNvGrpSpPr>
            <a:grpSpLocks/>
          </p:cNvGrpSpPr>
          <p:nvPr/>
        </p:nvGrpSpPr>
        <p:grpSpPr bwMode="auto">
          <a:xfrm>
            <a:off x="7751763" y="1628775"/>
            <a:ext cx="204787" cy="431800"/>
            <a:chOff x="1701" y="3475"/>
            <a:chExt cx="136" cy="182"/>
          </a:xfrm>
        </p:grpSpPr>
        <p:sp>
          <p:nvSpPr>
            <p:cNvPr id="15899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900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49" name="Group 72"/>
          <p:cNvGrpSpPr>
            <a:grpSpLocks/>
          </p:cNvGrpSpPr>
          <p:nvPr/>
        </p:nvGrpSpPr>
        <p:grpSpPr bwMode="auto">
          <a:xfrm>
            <a:off x="7164388" y="1771650"/>
            <a:ext cx="204787" cy="431800"/>
            <a:chOff x="1701" y="3475"/>
            <a:chExt cx="136" cy="182"/>
          </a:xfrm>
        </p:grpSpPr>
        <p:sp>
          <p:nvSpPr>
            <p:cNvPr id="15899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899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50" name="Group 72"/>
          <p:cNvGrpSpPr>
            <a:grpSpLocks/>
          </p:cNvGrpSpPr>
          <p:nvPr/>
        </p:nvGrpSpPr>
        <p:grpSpPr bwMode="auto">
          <a:xfrm>
            <a:off x="7596188" y="1555750"/>
            <a:ext cx="204787" cy="431800"/>
            <a:chOff x="1701" y="3475"/>
            <a:chExt cx="136" cy="182"/>
          </a:xfrm>
        </p:grpSpPr>
        <p:sp>
          <p:nvSpPr>
            <p:cNvPr id="15899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899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51" name="Group 72"/>
          <p:cNvGrpSpPr>
            <a:grpSpLocks/>
          </p:cNvGrpSpPr>
          <p:nvPr/>
        </p:nvGrpSpPr>
        <p:grpSpPr bwMode="auto">
          <a:xfrm>
            <a:off x="7451725" y="1541463"/>
            <a:ext cx="204788" cy="431800"/>
            <a:chOff x="1701" y="3475"/>
            <a:chExt cx="136" cy="182"/>
          </a:xfrm>
        </p:grpSpPr>
        <p:sp>
          <p:nvSpPr>
            <p:cNvPr id="15899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899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52" name="Group 72"/>
          <p:cNvGrpSpPr>
            <a:grpSpLocks/>
          </p:cNvGrpSpPr>
          <p:nvPr/>
        </p:nvGrpSpPr>
        <p:grpSpPr bwMode="auto">
          <a:xfrm>
            <a:off x="7451725" y="1844675"/>
            <a:ext cx="204788" cy="431800"/>
            <a:chOff x="1701" y="3475"/>
            <a:chExt cx="136" cy="182"/>
          </a:xfrm>
        </p:grpSpPr>
        <p:sp>
          <p:nvSpPr>
            <p:cNvPr id="15899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899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53" name="Group 889"/>
          <p:cNvGrpSpPr>
            <a:grpSpLocks/>
          </p:cNvGrpSpPr>
          <p:nvPr/>
        </p:nvGrpSpPr>
        <p:grpSpPr bwMode="auto">
          <a:xfrm>
            <a:off x="7380288" y="1555750"/>
            <a:ext cx="287337" cy="360363"/>
            <a:chOff x="4649" y="935"/>
            <a:chExt cx="181" cy="227"/>
          </a:xfrm>
        </p:grpSpPr>
        <p:sp>
          <p:nvSpPr>
            <p:cNvPr id="158989"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8990"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54" name="Group 892"/>
          <p:cNvGrpSpPr>
            <a:grpSpLocks/>
          </p:cNvGrpSpPr>
          <p:nvPr/>
        </p:nvGrpSpPr>
        <p:grpSpPr bwMode="auto">
          <a:xfrm>
            <a:off x="7596188" y="1771650"/>
            <a:ext cx="287337" cy="360363"/>
            <a:chOff x="4649" y="935"/>
            <a:chExt cx="181" cy="227"/>
          </a:xfrm>
        </p:grpSpPr>
        <p:sp>
          <p:nvSpPr>
            <p:cNvPr id="158987"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8988"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55" name="Group 895"/>
          <p:cNvGrpSpPr>
            <a:grpSpLocks/>
          </p:cNvGrpSpPr>
          <p:nvPr/>
        </p:nvGrpSpPr>
        <p:grpSpPr bwMode="auto">
          <a:xfrm>
            <a:off x="7308850" y="1916113"/>
            <a:ext cx="287338" cy="360362"/>
            <a:chOff x="4649" y="935"/>
            <a:chExt cx="181" cy="227"/>
          </a:xfrm>
        </p:grpSpPr>
        <p:sp>
          <p:nvSpPr>
            <p:cNvPr id="158985"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8986"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58956" name="Group 898"/>
          <p:cNvGrpSpPr>
            <a:grpSpLocks/>
          </p:cNvGrpSpPr>
          <p:nvPr/>
        </p:nvGrpSpPr>
        <p:grpSpPr bwMode="auto">
          <a:xfrm>
            <a:off x="7380288" y="1771650"/>
            <a:ext cx="287337" cy="360363"/>
            <a:chOff x="4649" y="935"/>
            <a:chExt cx="181" cy="227"/>
          </a:xfrm>
        </p:grpSpPr>
        <p:sp>
          <p:nvSpPr>
            <p:cNvPr id="158983"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58984"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58957"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sp>
        <p:nvSpPr>
          <p:cNvPr id="158958" name="Text Box 739"/>
          <p:cNvSpPr txBox="1">
            <a:spLocks noChangeArrowheads="1"/>
          </p:cNvSpPr>
          <p:nvPr/>
        </p:nvSpPr>
        <p:spPr bwMode="auto">
          <a:xfrm>
            <a:off x="-61913" y="5534025"/>
            <a:ext cx="2251076" cy="315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métastatique</a:t>
            </a:r>
          </a:p>
        </p:txBody>
      </p:sp>
      <p:sp>
        <p:nvSpPr>
          <p:cNvPr id="158959" name="Text Box 739"/>
          <p:cNvSpPr txBox="1">
            <a:spLocks noChangeArrowheads="1"/>
          </p:cNvSpPr>
          <p:nvPr/>
        </p:nvSpPr>
        <p:spPr bwMode="auto">
          <a:xfrm>
            <a:off x="3503613" y="5100638"/>
            <a:ext cx="16922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invasif</a:t>
            </a:r>
          </a:p>
          <a:p>
            <a:pPr algn="ctr">
              <a:lnSpc>
                <a:spcPct val="110000"/>
              </a:lnSpc>
              <a:spcBef>
                <a:spcPct val="0"/>
              </a:spcBef>
              <a:buFontTx/>
              <a:buNone/>
            </a:pPr>
            <a:endParaRPr lang="fr-FR" altLang="fr-FR" sz="1400" b="1">
              <a:solidFill>
                <a:srgbClr val="0000FF"/>
              </a:solidFill>
              <a:latin typeface="Comic Sans MS" panose="030F0702030302020204" pitchFamily="66" charset="0"/>
            </a:endParaRPr>
          </a:p>
        </p:txBody>
      </p:sp>
      <p:sp>
        <p:nvSpPr>
          <p:cNvPr id="695"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696"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698" name="Picture 704" descr="http://radiorls.fr/musique-classik.jpg"/>
          <p:cNvPicPr>
            <a:picLocks noChangeAspect="1" noChangeArrowheads="1"/>
          </p:cNvPicPr>
          <p:nvPr/>
        </p:nvPicPr>
        <p:blipFill>
          <a:blip r:embed="rId3" cstate="print"/>
          <a:srcRect/>
          <a:stretch>
            <a:fillRect/>
          </a:stretch>
        </p:blipFill>
        <p:spPr bwMode="auto">
          <a:xfrm>
            <a:off x="7956550" y="-56147"/>
            <a:ext cx="1187450" cy="927100"/>
          </a:xfrm>
          <a:prstGeom prst="ellipse">
            <a:avLst/>
          </a:prstGeom>
          <a:ln>
            <a:noFill/>
          </a:ln>
          <a:effectLst>
            <a:softEdge rad="112500"/>
          </a:effectLst>
        </p:spPr>
      </p:pic>
      <p:sp>
        <p:nvSpPr>
          <p:cNvPr id="158963" name="Line 844"/>
          <p:cNvSpPr>
            <a:spLocks noChangeShapeType="1"/>
          </p:cNvSpPr>
          <p:nvPr/>
        </p:nvSpPr>
        <p:spPr bwMode="auto">
          <a:xfrm>
            <a:off x="2184400"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58964" name="Line 680"/>
          <p:cNvSpPr>
            <a:spLocks noChangeShapeType="1"/>
          </p:cNvSpPr>
          <p:nvPr/>
        </p:nvSpPr>
        <p:spPr bwMode="auto">
          <a:xfrm>
            <a:off x="2133600"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58965" name="Line 842"/>
          <p:cNvSpPr>
            <a:spLocks noChangeShapeType="1"/>
          </p:cNvSpPr>
          <p:nvPr/>
        </p:nvSpPr>
        <p:spPr bwMode="auto">
          <a:xfrm>
            <a:off x="658812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58966" name="Line 711"/>
          <p:cNvSpPr>
            <a:spLocks noChangeShapeType="1"/>
          </p:cNvSpPr>
          <p:nvPr/>
        </p:nvSpPr>
        <p:spPr bwMode="auto">
          <a:xfrm>
            <a:off x="4283075"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58967" name="Line 842"/>
          <p:cNvSpPr>
            <a:spLocks noChangeShapeType="1"/>
          </p:cNvSpPr>
          <p:nvPr/>
        </p:nvSpPr>
        <p:spPr bwMode="auto">
          <a:xfrm>
            <a:off x="434657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58968" name="ZoneTexte 721"/>
          <p:cNvSpPr txBox="1">
            <a:spLocks noChangeArrowheads="1"/>
          </p:cNvSpPr>
          <p:nvPr/>
        </p:nvSpPr>
        <p:spPr bwMode="auto">
          <a:xfrm>
            <a:off x="1695450" y="1125538"/>
            <a:ext cx="8969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1</a:t>
            </a:r>
          </a:p>
        </p:txBody>
      </p:sp>
      <p:sp>
        <p:nvSpPr>
          <p:cNvPr id="158969" name="ZoneTexte 721"/>
          <p:cNvSpPr txBox="1">
            <a:spLocks noChangeArrowheads="1"/>
          </p:cNvSpPr>
          <p:nvPr/>
        </p:nvSpPr>
        <p:spPr bwMode="auto">
          <a:xfrm>
            <a:off x="3822700" y="1116013"/>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2</a:t>
            </a:r>
          </a:p>
        </p:txBody>
      </p:sp>
      <p:sp>
        <p:nvSpPr>
          <p:cNvPr id="158970" name="ZoneTexte 721"/>
          <p:cNvSpPr txBox="1">
            <a:spLocks noChangeArrowheads="1"/>
          </p:cNvSpPr>
          <p:nvPr/>
        </p:nvSpPr>
        <p:spPr bwMode="auto">
          <a:xfrm>
            <a:off x="6118225" y="3460750"/>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4</a:t>
            </a:r>
          </a:p>
        </p:txBody>
      </p:sp>
      <p:sp>
        <p:nvSpPr>
          <p:cNvPr id="158971" name="ZoneTexte 721"/>
          <p:cNvSpPr txBox="1">
            <a:spLocks noChangeArrowheads="1"/>
          </p:cNvSpPr>
          <p:nvPr/>
        </p:nvSpPr>
        <p:spPr bwMode="auto">
          <a:xfrm>
            <a:off x="3846513" y="3460750"/>
            <a:ext cx="9890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a:t>
            </a:r>
          </a:p>
        </p:txBody>
      </p:sp>
      <p:sp>
        <p:nvSpPr>
          <p:cNvPr id="158972" name="ZoneTexte 721"/>
          <p:cNvSpPr txBox="1">
            <a:spLocks noChangeArrowheads="1"/>
          </p:cNvSpPr>
          <p:nvPr/>
        </p:nvSpPr>
        <p:spPr bwMode="auto">
          <a:xfrm>
            <a:off x="1584325" y="3460750"/>
            <a:ext cx="12255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N+1</a:t>
            </a:r>
          </a:p>
        </p:txBody>
      </p:sp>
      <p:sp>
        <p:nvSpPr>
          <p:cNvPr id="158973" name="ZoneTexte 4"/>
          <p:cNvSpPr txBox="1">
            <a:spLocks noChangeArrowheads="1"/>
          </p:cNvSpPr>
          <p:nvPr/>
        </p:nvSpPr>
        <p:spPr bwMode="auto">
          <a:xfrm>
            <a:off x="6232525" y="6207125"/>
            <a:ext cx="2300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200">
                <a:solidFill>
                  <a:srgbClr val="C00000"/>
                </a:solidFill>
                <a:latin typeface="Comic Sans MS" panose="030F0702030302020204" pitchFamily="66" charset="0"/>
              </a:rPr>
              <a:t>Ano. : anomalies génétiques ou épigénétiques</a:t>
            </a:r>
          </a:p>
        </p:txBody>
      </p:sp>
      <p:pic>
        <p:nvPicPr>
          <p:cNvPr id="158974" name="Picture 12" descr="http://migration.files.wordpress.com/2007/08/signal-transduction.jpg"/>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19638" y="714375"/>
            <a:ext cx="1255712" cy="87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8975" name="Explosion 1 721"/>
          <p:cNvSpPr>
            <a:spLocks noChangeArrowheads="1"/>
          </p:cNvSpPr>
          <p:nvPr/>
        </p:nvSpPr>
        <p:spPr bwMode="auto">
          <a:xfrm>
            <a:off x="4968875" y="1065213"/>
            <a:ext cx="215900" cy="287337"/>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58976" name="Explosion 1 722"/>
          <p:cNvSpPr>
            <a:spLocks noChangeArrowheads="1"/>
          </p:cNvSpPr>
          <p:nvPr/>
        </p:nvSpPr>
        <p:spPr bwMode="auto">
          <a:xfrm>
            <a:off x="5292725" y="981075"/>
            <a:ext cx="215900" cy="287338"/>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58978" name="Line 711"/>
          <p:cNvSpPr>
            <a:spLocks noChangeShapeType="1"/>
          </p:cNvSpPr>
          <p:nvPr/>
        </p:nvSpPr>
        <p:spPr bwMode="auto">
          <a:xfrm>
            <a:off x="6478588" y="1474788"/>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58979" name="ZoneTexte 721"/>
          <p:cNvSpPr txBox="1">
            <a:spLocks noChangeArrowheads="1"/>
          </p:cNvSpPr>
          <p:nvPr/>
        </p:nvSpPr>
        <p:spPr bwMode="auto">
          <a:xfrm>
            <a:off x="6016625" y="1116013"/>
            <a:ext cx="939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3</a:t>
            </a:r>
          </a:p>
        </p:txBody>
      </p:sp>
      <p:pic>
        <p:nvPicPr>
          <p:cNvPr id="158980" name="Picture 723" descr="http://www.unifr.ch/anatomy/elearningfree/francais/epithel/images/epithel/polebasaldiff.gif"/>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t="15788"/>
          <a:stretch>
            <a:fillRect/>
          </a:stretch>
        </p:blipFill>
        <p:spPr bwMode="auto">
          <a:xfrm>
            <a:off x="3635375" y="5838825"/>
            <a:ext cx="1081088"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8981" name="Picture 69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19238" y="5876925"/>
            <a:ext cx="11811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58982" name="Connecteur droit avec flèche 698"/>
          <p:cNvCxnSpPr>
            <a:cxnSpLocks noChangeShapeType="1"/>
          </p:cNvCxnSpPr>
          <p:nvPr/>
        </p:nvCxnSpPr>
        <p:spPr bwMode="auto">
          <a:xfrm flipH="1">
            <a:off x="2843213" y="6308725"/>
            <a:ext cx="576262" cy="0"/>
          </a:xfrm>
          <a:prstGeom prst="straightConnector1">
            <a:avLst/>
          </a:prstGeom>
          <a:noFill/>
          <a:ln w="19050" algn="ctr">
            <a:solidFill>
              <a:srgbClr val="CC0066"/>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0770" name="Group 837"/>
          <p:cNvGrpSpPr>
            <a:grpSpLocks/>
          </p:cNvGrpSpPr>
          <p:nvPr/>
        </p:nvGrpSpPr>
        <p:grpSpPr bwMode="auto">
          <a:xfrm>
            <a:off x="252413" y="6381750"/>
            <a:ext cx="287337" cy="360363"/>
            <a:chOff x="2835" y="3521"/>
            <a:chExt cx="181" cy="227"/>
          </a:xfrm>
        </p:grpSpPr>
        <p:sp>
          <p:nvSpPr>
            <p:cNvPr id="161484" name="Oval 838"/>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85" name="Oval 839"/>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71" name="Group 610"/>
          <p:cNvGrpSpPr>
            <a:grpSpLocks/>
          </p:cNvGrpSpPr>
          <p:nvPr/>
        </p:nvGrpSpPr>
        <p:grpSpPr bwMode="auto">
          <a:xfrm>
            <a:off x="4860925" y="3933825"/>
            <a:ext cx="287338" cy="360363"/>
            <a:chOff x="2962" y="3676"/>
            <a:chExt cx="181" cy="227"/>
          </a:xfrm>
        </p:grpSpPr>
        <p:sp>
          <p:nvSpPr>
            <p:cNvPr id="161482" name="Oval 61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83" name="Oval 61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72" name="Group 613"/>
          <p:cNvGrpSpPr>
            <a:grpSpLocks/>
          </p:cNvGrpSpPr>
          <p:nvPr/>
        </p:nvGrpSpPr>
        <p:grpSpPr bwMode="auto">
          <a:xfrm>
            <a:off x="4716463" y="4149725"/>
            <a:ext cx="287337" cy="360363"/>
            <a:chOff x="2962" y="3676"/>
            <a:chExt cx="181" cy="227"/>
          </a:xfrm>
        </p:grpSpPr>
        <p:sp>
          <p:nvSpPr>
            <p:cNvPr id="161480" name="Oval 61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81" name="Oval 61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73" name="Group 72"/>
          <p:cNvGrpSpPr>
            <a:grpSpLocks/>
          </p:cNvGrpSpPr>
          <p:nvPr/>
        </p:nvGrpSpPr>
        <p:grpSpPr bwMode="auto">
          <a:xfrm>
            <a:off x="7667625" y="4005263"/>
            <a:ext cx="204788" cy="431800"/>
            <a:chOff x="1701" y="3475"/>
            <a:chExt cx="136" cy="182"/>
          </a:xfrm>
        </p:grpSpPr>
        <p:sp>
          <p:nvSpPr>
            <p:cNvPr id="16147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7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74" name="Group 66"/>
          <p:cNvGrpSpPr>
            <a:grpSpLocks/>
          </p:cNvGrpSpPr>
          <p:nvPr/>
        </p:nvGrpSpPr>
        <p:grpSpPr bwMode="auto">
          <a:xfrm>
            <a:off x="4838700" y="4435475"/>
            <a:ext cx="204788" cy="431800"/>
            <a:chOff x="1701" y="3475"/>
            <a:chExt cx="136" cy="182"/>
          </a:xfrm>
        </p:grpSpPr>
        <p:sp>
          <p:nvSpPr>
            <p:cNvPr id="16147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7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75" name="Group 69"/>
          <p:cNvGrpSpPr>
            <a:grpSpLocks/>
          </p:cNvGrpSpPr>
          <p:nvPr/>
        </p:nvGrpSpPr>
        <p:grpSpPr bwMode="auto">
          <a:xfrm>
            <a:off x="5057775" y="4435475"/>
            <a:ext cx="204788" cy="431800"/>
            <a:chOff x="1701" y="3475"/>
            <a:chExt cx="136" cy="182"/>
          </a:xfrm>
        </p:grpSpPr>
        <p:sp>
          <p:nvSpPr>
            <p:cNvPr id="16147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7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76" name="Group 75"/>
          <p:cNvGrpSpPr>
            <a:grpSpLocks/>
          </p:cNvGrpSpPr>
          <p:nvPr/>
        </p:nvGrpSpPr>
        <p:grpSpPr bwMode="auto">
          <a:xfrm>
            <a:off x="5502275" y="4435475"/>
            <a:ext cx="204788" cy="431800"/>
            <a:chOff x="1701" y="3475"/>
            <a:chExt cx="136" cy="182"/>
          </a:xfrm>
        </p:grpSpPr>
        <p:sp>
          <p:nvSpPr>
            <p:cNvPr id="16147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7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77" name="Group 78"/>
          <p:cNvGrpSpPr>
            <a:grpSpLocks/>
          </p:cNvGrpSpPr>
          <p:nvPr/>
        </p:nvGrpSpPr>
        <p:grpSpPr bwMode="auto">
          <a:xfrm>
            <a:off x="5730875" y="4437063"/>
            <a:ext cx="204788" cy="431800"/>
            <a:chOff x="1701" y="3475"/>
            <a:chExt cx="136" cy="182"/>
          </a:xfrm>
        </p:grpSpPr>
        <p:sp>
          <p:nvSpPr>
            <p:cNvPr id="16147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7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78" name="Group 93"/>
          <p:cNvGrpSpPr>
            <a:grpSpLocks/>
          </p:cNvGrpSpPr>
          <p:nvPr/>
        </p:nvGrpSpPr>
        <p:grpSpPr bwMode="auto">
          <a:xfrm>
            <a:off x="5951538" y="4435475"/>
            <a:ext cx="204787" cy="431800"/>
            <a:chOff x="1701" y="3475"/>
            <a:chExt cx="136" cy="182"/>
          </a:xfrm>
        </p:grpSpPr>
        <p:sp>
          <p:nvSpPr>
            <p:cNvPr id="16146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6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79" name="Group 206"/>
          <p:cNvGrpSpPr>
            <a:grpSpLocks/>
          </p:cNvGrpSpPr>
          <p:nvPr/>
        </p:nvGrpSpPr>
        <p:grpSpPr bwMode="auto">
          <a:xfrm>
            <a:off x="4710113" y="4941888"/>
            <a:ext cx="647700" cy="215900"/>
            <a:chOff x="567" y="1752"/>
            <a:chExt cx="408" cy="136"/>
          </a:xfrm>
        </p:grpSpPr>
        <p:sp>
          <p:nvSpPr>
            <p:cNvPr id="161464" name="Line 20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65" name="Line 20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66" name="Line 20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67" name="Line 21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780" name="Group 211"/>
          <p:cNvGrpSpPr>
            <a:grpSpLocks/>
          </p:cNvGrpSpPr>
          <p:nvPr/>
        </p:nvGrpSpPr>
        <p:grpSpPr bwMode="auto">
          <a:xfrm rot="302547">
            <a:off x="5502275" y="4941888"/>
            <a:ext cx="647700" cy="215900"/>
            <a:chOff x="567" y="1752"/>
            <a:chExt cx="408" cy="136"/>
          </a:xfrm>
        </p:grpSpPr>
        <p:sp>
          <p:nvSpPr>
            <p:cNvPr id="161460" name="Line 21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61" name="Line 21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62" name="Line 21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63" name="Line 21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781" name="Group 66"/>
          <p:cNvGrpSpPr>
            <a:grpSpLocks/>
          </p:cNvGrpSpPr>
          <p:nvPr/>
        </p:nvGrpSpPr>
        <p:grpSpPr bwMode="auto">
          <a:xfrm>
            <a:off x="4618038" y="4435475"/>
            <a:ext cx="204787" cy="431800"/>
            <a:chOff x="1701" y="3475"/>
            <a:chExt cx="136" cy="182"/>
          </a:xfrm>
        </p:grpSpPr>
        <p:sp>
          <p:nvSpPr>
            <p:cNvPr id="16145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5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782" name="AutoShape 3"/>
          <p:cNvSpPr>
            <a:spLocks noChangeArrowheads="1"/>
          </p:cNvSpPr>
          <p:nvPr/>
        </p:nvSpPr>
        <p:spPr bwMode="auto">
          <a:xfrm flipH="1">
            <a:off x="1908175"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60783" name="Group 66"/>
          <p:cNvGrpSpPr>
            <a:grpSpLocks/>
          </p:cNvGrpSpPr>
          <p:nvPr/>
        </p:nvGrpSpPr>
        <p:grpSpPr bwMode="auto">
          <a:xfrm>
            <a:off x="2678113" y="4435475"/>
            <a:ext cx="204787" cy="431800"/>
            <a:chOff x="1701" y="3475"/>
            <a:chExt cx="136" cy="182"/>
          </a:xfrm>
        </p:grpSpPr>
        <p:sp>
          <p:nvSpPr>
            <p:cNvPr id="16145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5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84" name="Group 69"/>
          <p:cNvGrpSpPr>
            <a:grpSpLocks/>
          </p:cNvGrpSpPr>
          <p:nvPr/>
        </p:nvGrpSpPr>
        <p:grpSpPr bwMode="auto">
          <a:xfrm>
            <a:off x="2897188" y="4435475"/>
            <a:ext cx="204787" cy="431800"/>
            <a:chOff x="1701" y="3475"/>
            <a:chExt cx="136" cy="182"/>
          </a:xfrm>
        </p:grpSpPr>
        <p:sp>
          <p:nvSpPr>
            <p:cNvPr id="16145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5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85" name="Group 72"/>
          <p:cNvGrpSpPr>
            <a:grpSpLocks/>
          </p:cNvGrpSpPr>
          <p:nvPr/>
        </p:nvGrpSpPr>
        <p:grpSpPr bwMode="auto">
          <a:xfrm>
            <a:off x="3121025" y="4437063"/>
            <a:ext cx="204788" cy="431800"/>
            <a:chOff x="1701" y="3475"/>
            <a:chExt cx="136" cy="182"/>
          </a:xfrm>
        </p:grpSpPr>
        <p:sp>
          <p:nvSpPr>
            <p:cNvPr id="161452"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53"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86" name="Group 75"/>
          <p:cNvGrpSpPr>
            <a:grpSpLocks/>
          </p:cNvGrpSpPr>
          <p:nvPr/>
        </p:nvGrpSpPr>
        <p:grpSpPr bwMode="auto">
          <a:xfrm>
            <a:off x="3341688" y="4435475"/>
            <a:ext cx="204787" cy="431800"/>
            <a:chOff x="1701" y="3475"/>
            <a:chExt cx="136" cy="182"/>
          </a:xfrm>
        </p:grpSpPr>
        <p:sp>
          <p:nvSpPr>
            <p:cNvPr id="16145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5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87" name="Group 78"/>
          <p:cNvGrpSpPr>
            <a:grpSpLocks/>
          </p:cNvGrpSpPr>
          <p:nvPr/>
        </p:nvGrpSpPr>
        <p:grpSpPr bwMode="auto">
          <a:xfrm>
            <a:off x="3570288" y="4437063"/>
            <a:ext cx="204787" cy="431800"/>
            <a:chOff x="1701" y="3475"/>
            <a:chExt cx="136" cy="182"/>
          </a:xfrm>
        </p:grpSpPr>
        <p:sp>
          <p:nvSpPr>
            <p:cNvPr id="16144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4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88" name="Group 93"/>
          <p:cNvGrpSpPr>
            <a:grpSpLocks/>
          </p:cNvGrpSpPr>
          <p:nvPr/>
        </p:nvGrpSpPr>
        <p:grpSpPr bwMode="auto">
          <a:xfrm>
            <a:off x="3790950" y="4435475"/>
            <a:ext cx="204788" cy="431800"/>
            <a:chOff x="1701" y="3475"/>
            <a:chExt cx="136" cy="182"/>
          </a:xfrm>
        </p:grpSpPr>
        <p:sp>
          <p:nvSpPr>
            <p:cNvPr id="16144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4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789" name="AutoShape 290"/>
          <p:cNvSpPr>
            <a:spLocks noChangeArrowheads="1"/>
          </p:cNvSpPr>
          <p:nvPr/>
        </p:nvSpPr>
        <p:spPr bwMode="auto">
          <a:xfrm flipH="1">
            <a:off x="4070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0790" name="AutoShape 291"/>
          <p:cNvSpPr>
            <a:spLocks noChangeArrowheads="1"/>
          </p:cNvSpPr>
          <p:nvPr/>
        </p:nvSpPr>
        <p:spPr bwMode="auto">
          <a:xfrm flipH="1">
            <a:off x="6229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0791" name="Freeform 240"/>
          <p:cNvSpPr>
            <a:spLocks/>
          </p:cNvSpPr>
          <p:nvPr/>
        </p:nvSpPr>
        <p:spPr bwMode="auto">
          <a:xfrm rot="1130838">
            <a:off x="2406650"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60792" name="Line 241"/>
          <p:cNvSpPr>
            <a:spLocks noChangeShapeType="1"/>
          </p:cNvSpPr>
          <p:nvPr/>
        </p:nvSpPr>
        <p:spPr bwMode="auto">
          <a:xfrm>
            <a:off x="2549525"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0793" name="Line 242"/>
          <p:cNvSpPr>
            <a:spLocks noChangeShapeType="1"/>
          </p:cNvSpPr>
          <p:nvPr/>
        </p:nvSpPr>
        <p:spPr bwMode="auto">
          <a:xfrm flipH="1">
            <a:off x="2549525"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0794" name="Line 243"/>
          <p:cNvSpPr>
            <a:spLocks noChangeShapeType="1"/>
          </p:cNvSpPr>
          <p:nvPr/>
        </p:nvSpPr>
        <p:spPr bwMode="auto">
          <a:xfrm rot="302547" flipH="1">
            <a:off x="3486150" y="4945063"/>
            <a:ext cx="433388"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0795" name="Line 244"/>
          <p:cNvSpPr>
            <a:spLocks noChangeShapeType="1"/>
          </p:cNvSpPr>
          <p:nvPr/>
        </p:nvSpPr>
        <p:spPr bwMode="auto">
          <a:xfrm rot="302547">
            <a:off x="3476625"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60796" name="Group 72"/>
          <p:cNvGrpSpPr>
            <a:grpSpLocks/>
          </p:cNvGrpSpPr>
          <p:nvPr/>
        </p:nvGrpSpPr>
        <p:grpSpPr bwMode="auto">
          <a:xfrm>
            <a:off x="5070475" y="4437063"/>
            <a:ext cx="204788" cy="431800"/>
            <a:chOff x="1701" y="3475"/>
            <a:chExt cx="136" cy="182"/>
          </a:xfrm>
        </p:grpSpPr>
        <p:sp>
          <p:nvSpPr>
            <p:cNvPr id="1614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97" name="Group 72"/>
          <p:cNvGrpSpPr>
            <a:grpSpLocks/>
          </p:cNvGrpSpPr>
          <p:nvPr/>
        </p:nvGrpSpPr>
        <p:grpSpPr bwMode="auto">
          <a:xfrm>
            <a:off x="5286375" y="4291013"/>
            <a:ext cx="204788" cy="431800"/>
            <a:chOff x="1701" y="3475"/>
            <a:chExt cx="136" cy="182"/>
          </a:xfrm>
        </p:grpSpPr>
        <p:sp>
          <p:nvSpPr>
            <p:cNvPr id="16144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4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98" name="Group 72"/>
          <p:cNvGrpSpPr>
            <a:grpSpLocks/>
          </p:cNvGrpSpPr>
          <p:nvPr/>
        </p:nvGrpSpPr>
        <p:grpSpPr bwMode="auto">
          <a:xfrm>
            <a:off x="5148263" y="4291013"/>
            <a:ext cx="204787" cy="431800"/>
            <a:chOff x="1701" y="3475"/>
            <a:chExt cx="136" cy="182"/>
          </a:xfrm>
        </p:grpSpPr>
        <p:sp>
          <p:nvSpPr>
            <p:cNvPr id="16144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4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799" name="Group 72"/>
          <p:cNvGrpSpPr>
            <a:grpSpLocks/>
          </p:cNvGrpSpPr>
          <p:nvPr/>
        </p:nvGrpSpPr>
        <p:grpSpPr bwMode="auto">
          <a:xfrm>
            <a:off x="5292725" y="4219575"/>
            <a:ext cx="204788" cy="431800"/>
            <a:chOff x="1701" y="3475"/>
            <a:chExt cx="136" cy="182"/>
          </a:xfrm>
        </p:grpSpPr>
        <p:sp>
          <p:nvSpPr>
            <p:cNvPr id="16143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3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00" name="Group 72"/>
          <p:cNvGrpSpPr>
            <a:grpSpLocks/>
          </p:cNvGrpSpPr>
          <p:nvPr/>
        </p:nvGrpSpPr>
        <p:grpSpPr bwMode="auto">
          <a:xfrm>
            <a:off x="5435600" y="4362450"/>
            <a:ext cx="204788" cy="431800"/>
            <a:chOff x="1701" y="3475"/>
            <a:chExt cx="136" cy="182"/>
          </a:xfrm>
        </p:grpSpPr>
        <p:sp>
          <p:nvSpPr>
            <p:cNvPr id="16143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3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01" name="Group 66"/>
          <p:cNvGrpSpPr>
            <a:grpSpLocks/>
          </p:cNvGrpSpPr>
          <p:nvPr/>
        </p:nvGrpSpPr>
        <p:grpSpPr bwMode="auto">
          <a:xfrm>
            <a:off x="2457450" y="4435475"/>
            <a:ext cx="204788" cy="431800"/>
            <a:chOff x="1701" y="3475"/>
            <a:chExt cx="136" cy="182"/>
          </a:xfrm>
        </p:grpSpPr>
        <p:sp>
          <p:nvSpPr>
            <p:cNvPr id="16143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3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802" name="Freeform 295"/>
          <p:cNvSpPr>
            <a:spLocks/>
          </p:cNvSpPr>
          <p:nvPr/>
        </p:nvSpPr>
        <p:spPr bwMode="auto">
          <a:xfrm rot="-149373">
            <a:off x="4565650"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0803" name="Group 72"/>
          <p:cNvGrpSpPr>
            <a:grpSpLocks/>
          </p:cNvGrpSpPr>
          <p:nvPr/>
        </p:nvGrpSpPr>
        <p:grpSpPr bwMode="auto">
          <a:xfrm>
            <a:off x="5280025" y="4437063"/>
            <a:ext cx="204788" cy="431800"/>
            <a:chOff x="1701" y="3475"/>
            <a:chExt cx="136" cy="182"/>
          </a:xfrm>
        </p:grpSpPr>
        <p:sp>
          <p:nvSpPr>
            <p:cNvPr id="16143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3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04" name="Group 66"/>
          <p:cNvGrpSpPr>
            <a:grpSpLocks/>
          </p:cNvGrpSpPr>
          <p:nvPr/>
        </p:nvGrpSpPr>
        <p:grpSpPr bwMode="auto">
          <a:xfrm>
            <a:off x="7070725" y="4435475"/>
            <a:ext cx="204788" cy="431800"/>
            <a:chOff x="1701" y="3475"/>
            <a:chExt cx="136" cy="182"/>
          </a:xfrm>
        </p:grpSpPr>
        <p:sp>
          <p:nvSpPr>
            <p:cNvPr id="16143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3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05" name="Group 69"/>
          <p:cNvGrpSpPr>
            <a:grpSpLocks/>
          </p:cNvGrpSpPr>
          <p:nvPr/>
        </p:nvGrpSpPr>
        <p:grpSpPr bwMode="auto">
          <a:xfrm>
            <a:off x="7289800" y="4435475"/>
            <a:ext cx="204788" cy="431800"/>
            <a:chOff x="1701" y="3475"/>
            <a:chExt cx="136" cy="182"/>
          </a:xfrm>
        </p:grpSpPr>
        <p:sp>
          <p:nvSpPr>
            <p:cNvPr id="16142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2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06" name="Group 75"/>
          <p:cNvGrpSpPr>
            <a:grpSpLocks/>
          </p:cNvGrpSpPr>
          <p:nvPr/>
        </p:nvGrpSpPr>
        <p:grpSpPr bwMode="auto">
          <a:xfrm>
            <a:off x="7734300" y="4435475"/>
            <a:ext cx="204788" cy="431800"/>
            <a:chOff x="1701" y="3475"/>
            <a:chExt cx="136" cy="182"/>
          </a:xfrm>
        </p:grpSpPr>
        <p:sp>
          <p:nvSpPr>
            <p:cNvPr id="16142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2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07" name="Group 78"/>
          <p:cNvGrpSpPr>
            <a:grpSpLocks/>
          </p:cNvGrpSpPr>
          <p:nvPr/>
        </p:nvGrpSpPr>
        <p:grpSpPr bwMode="auto">
          <a:xfrm>
            <a:off x="7962900" y="4437063"/>
            <a:ext cx="204788" cy="431800"/>
            <a:chOff x="1701" y="3475"/>
            <a:chExt cx="136" cy="182"/>
          </a:xfrm>
        </p:grpSpPr>
        <p:sp>
          <p:nvSpPr>
            <p:cNvPr id="16142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2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08" name="Group 93"/>
          <p:cNvGrpSpPr>
            <a:grpSpLocks/>
          </p:cNvGrpSpPr>
          <p:nvPr/>
        </p:nvGrpSpPr>
        <p:grpSpPr bwMode="auto">
          <a:xfrm>
            <a:off x="8183563" y="4435475"/>
            <a:ext cx="204787" cy="431800"/>
            <a:chOff x="1701" y="3475"/>
            <a:chExt cx="136" cy="182"/>
          </a:xfrm>
        </p:grpSpPr>
        <p:sp>
          <p:nvSpPr>
            <p:cNvPr id="16142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2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09" name="Group 314"/>
          <p:cNvGrpSpPr>
            <a:grpSpLocks/>
          </p:cNvGrpSpPr>
          <p:nvPr/>
        </p:nvGrpSpPr>
        <p:grpSpPr bwMode="auto">
          <a:xfrm>
            <a:off x="6942138" y="4941888"/>
            <a:ext cx="647700" cy="215900"/>
            <a:chOff x="567" y="1752"/>
            <a:chExt cx="408" cy="136"/>
          </a:xfrm>
        </p:grpSpPr>
        <p:sp>
          <p:nvSpPr>
            <p:cNvPr id="161418"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19"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20"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21"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810" name="Group 319"/>
          <p:cNvGrpSpPr>
            <a:grpSpLocks/>
          </p:cNvGrpSpPr>
          <p:nvPr/>
        </p:nvGrpSpPr>
        <p:grpSpPr bwMode="auto">
          <a:xfrm rot="302547">
            <a:off x="7734300" y="4941888"/>
            <a:ext cx="647700" cy="215900"/>
            <a:chOff x="567" y="1752"/>
            <a:chExt cx="408" cy="136"/>
          </a:xfrm>
        </p:grpSpPr>
        <p:sp>
          <p:nvSpPr>
            <p:cNvPr id="161414"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15"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16"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417"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811" name="Group 66"/>
          <p:cNvGrpSpPr>
            <a:grpSpLocks/>
          </p:cNvGrpSpPr>
          <p:nvPr/>
        </p:nvGrpSpPr>
        <p:grpSpPr bwMode="auto">
          <a:xfrm>
            <a:off x="6850063" y="4435475"/>
            <a:ext cx="204787" cy="431800"/>
            <a:chOff x="1701" y="3475"/>
            <a:chExt cx="136" cy="182"/>
          </a:xfrm>
        </p:grpSpPr>
        <p:sp>
          <p:nvSpPr>
            <p:cNvPr id="16141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1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12" name="Group 72"/>
          <p:cNvGrpSpPr>
            <a:grpSpLocks/>
          </p:cNvGrpSpPr>
          <p:nvPr/>
        </p:nvGrpSpPr>
        <p:grpSpPr bwMode="auto">
          <a:xfrm>
            <a:off x="7302500" y="4437063"/>
            <a:ext cx="204788" cy="431800"/>
            <a:chOff x="1701" y="3475"/>
            <a:chExt cx="136" cy="182"/>
          </a:xfrm>
        </p:grpSpPr>
        <p:sp>
          <p:nvSpPr>
            <p:cNvPr id="16141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1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13" name="Group 72"/>
          <p:cNvGrpSpPr>
            <a:grpSpLocks/>
          </p:cNvGrpSpPr>
          <p:nvPr/>
        </p:nvGrpSpPr>
        <p:grpSpPr bwMode="auto">
          <a:xfrm>
            <a:off x="7518400" y="4291013"/>
            <a:ext cx="204788" cy="431800"/>
            <a:chOff x="1701" y="3475"/>
            <a:chExt cx="136" cy="182"/>
          </a:xfrm>
        </p:grpSpPr>
        <p:sp>
          <p:nvSpPr>
            <p:cNvPr id="16140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0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14" name="Group 72"/>
          <p:cNvGrpSpPr>
            <a:grpSpLocks/>
          </p:cNvGrpSpPr>
          <p:nvPr/>
        </p:nvGrpSpPr>
        <p:grpSpPr bwMode="auto">
          <a:xfrm>
            <a:off x="7235825" y="4291013"/>
            <a:ext cx="204788" cy="431800"/>
            <a:chOff x="1701" y="3475"/>
            <a:chExt cx="136" cy="182"/>
          </a:xfrm>
        </p:grpSpPr>
        <p:sp>
          <p:nvSpPr>
            <p:cNvPr id="16140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0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15" name="Group 72"/>
          <p:cNvGrpSpPr>
            <a:grpSpLocks/>
          </p:cNvGrpSpPr>
          <p:nvPr/>
        </p:nvGrpSpPr>
        <p:grpSpPr bwMode="auto">
          <a:xfrm>
            <a:off x="7308850" y="4146550"/>
            <a:ext cx="204788" cy="431800"/>
            <a:chOff x="1701" y="3475"/>
            <a:chExt cx="136" cy="182"/>
          </a:xfrm>
        </p:grpSpPr>
        <p:sp>
          <p:nvSpPr>
            <p:cNvPr id="16140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0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16" name="Group 72"/>
          <p:cNvGrpSpPr>
            <a:grpSpLocks/>
          </p:cNvGrpSpPr>
          <p:nvPr/>
        </p:nvGrpSpPr>
        <p:grpSpPr bwMode="auto">
          <a:xfrm>
            <a:off x="7667625" y="4362450"/>
            <a:ext cx="204788" cy="431800"/>
            <a:chOff x="1701" y="3475"/>
            <a:chExt cx="136" cy="182"/>
          </a:xfrm>
        </p:grpSpPr>
        <p:sp>
          <p:nvSpPr>
            <p:cNvPr id="16140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0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817"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0818" name="Group 72"/>
          <p:cNvGrpSpPr>
            <a:grpSpLocks/>
          </p:cNvGrpSpPr>
          <p:nvPr/>
        </p:nvGrpSpPr>
        <p:grpSpPr bwMode="auto">
          <a:xfrm>
            <a:off x="7512050" y="4437063"/>
            <a:ext cx="204788" cy="431800"/>
            <a:chOff x="1701" y="3475"/>
            <a:chExt cx="136" cy="182"/>
          </a:xfrm>
        </p:grpSpPr>
        <p:sp>
          <p:nvSpPr>
            <p:cNvPr id="1614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4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19" name="Group 72"/>
          <p:cNvGrpSpPr>
            <a:grpSpLocks/>
          </p:cNvGrpSpPr>
          <p:nvPr/>
        </p:nvGrpSpPr>
        <p:grpSpPr bwMode="auto">
          <a:xfrm>
            <a:off x="7751763" y="4219575"/>
            <a:ext cx="204787" cy="431800"/>
            <a:chOff x="1701" y="3475"/>
            <a:chExt cx="136" cy="182"/>
          </a:xfrm>
        </p:grpSpPr>
        <p:sp>
          <p:nvSpPr>
            <p:cNvPr id="1613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20" name="Group 355"/>
          <p:cNvGrpSpPr>
            <a:grpSpLocks/>
          </p:cNvGrpSpPr>
          <p:nvPr/>
        </p:nvGrpSpPr>
        <p:grpSpPr bwMode="auto">
          <a:xfrm>
            <a:off x="5076825" y="4149725"/>
            <a:ext cx="287338" cy="360363"/>
            <a:chOff x="2962" y="3676"/>
            <a:chExt cx="181" cy="227"/>
          </a:xfrm>
        </p:grpSpPr>
        <p:sp>
          <p:nvSpPr>
            <p:cNvPr id="161396" name="Oval 35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97" name="Oval 35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21" name="Group 358"/>
          <p:cNvGrpSpPr>
            <a:grpSpLocks/>
          </p:cNvGrpSpPr>
          <p:nvPr/>
        </p:nvGrpSpPr>
        <p:grpSpPr bwMode="auto">
          <a:xfrm>
            <a:off x="5076825" y="4510088"/>
            <a:ext cx="287338" cy="360362"/>
            <a:chOff x="3153" y="3657"/>
            <a:chExt cx="181" cy="227"/>
          </a:xfrm>
        </p:grpSpPr>
        <p:sp>
          <p:nvSpPr>
            <p:cNvPr id="161394" name="Oval 35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95" name="Oval 36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22" name="Group 361"/>
          <p:cNvGrpSpPr>
            <a:grpSpLocks/>
          </p:cNvGrpSpPr>
          <p:nvPr/>
        </p:nvGrpSpPr>
        <p:grpSpPr bwMode="auto">
          <a:xfrm>
            <a:off x="5435600" y="4294188"/>
            <a:ext cx="287338" cy="360362"/>
            <a:chOff x="3153" y="3657"/>
            <a:chExt cx="181" cy="227"/>
          </a:xfrm>
        </p:grpSpPr>
        <p:sp>
          <p:nvSpPr>
            <p:cNvPr id="161392" name="Oval 36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93" name="Oval 36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23" name="Group 364"/>
          <p:cNvGrpSpPr>
            <a:grpSpLocks/>
          </p:cNvGrpSpPr>
          <p:nvPr/>
        </p:nvGrpSpPr>
        <p:grpSpPr bwMode="auto">
          <a:xfrm>
            <a:off x="5435600" y="4510088"/>
            <a:ext cx="287338" cy="360362"/>
            <a:chOff x="3153" y="3657"/>
            <a:chExt cx="181" cy="227"/>
          </a:xfrm>
        </p:grpSpPr>
        <p:sp>
          <p:nvSpPr>
            <p:cNvPr id="161390" name="Oval 36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91" name="Oval 36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24" name="Group 367"/>
          <p:cNvGrpSpPr>
            <a:grpSpLocks/>
          </p:cNvGrpSpPr>
          <p:nvPr/>
        </p:nvGrpSpPr>
        <p:grpSpPr bwMode="auto">
          <a:xfrm>
            <a:off x="4859338" y="4221163"/>
            <a:ext cx="287337" cy="360362"/>
            <a:chOff x="2962" y="3676"/>
            <a:chExt cx="181" cy="227"/>
          </a:xfrm>
        </p:grpSpPr>
        <p:sp>
          <p:nvSpPr>
            <p:cNvPr id="161388" name="Oval 36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89" name="Oval 36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25" name="Group 370"/>
          <p:cNvGrpSpPr>
            <a:grpSpLocks/>
          </p:cNvGrpSpPr>
          <p:nvPr/>
        </p:nvGrpSpPr>
        <p:grpSpPr bwMode="auto">
          <a:xfrm>
            <a:off x="5148263" y="3933825"/>
            <a:ext cx="287337" cy="360363"/>
            <a:chOff x="2962" y="3676"/>
            <a:chExt cx="181" cy="227"/>
          </a:xfrm>
        </p:grpSpPr>
        <p:sp>
          <p:nvSpPr>
            <p:cNvPr id="161386" name="Oval 37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87" name="Oval 37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26" name="Group 373"/>
          <p:cNvGrpSpPr>
            <a:grpSpLocks/>
          </p:cNvGrpSpPr>
          <p:nvPr/>
        </p:nvGrpSpPr>
        <p:grpSpPr bwMode="auto">
          <a:xfrm>
            <a:off x="5435600" y="4005263"/>
            <a:ext cx="287338" cy="360362"/>
            <a:chOff x="2962" y="3676"/>
            <a:chExt cx="181" cy="227"/>
          </a:xfrm>
        </p:grpSpPr>
        <p:sp>
          <p:nvSpPr>
            <p:cNvPr id="161384" name="Oval 37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85" name="Oval 37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27" name="Group 376"/>
          <p:cNvGrpSpPr>
            <a:grpSpLocks/>
          </p:cNvGrpSpPr>
          <p:nvPr/>
        </p:nvGrpSpPr>
        <p:grpSpPr bwMode="auto">
          <a:xfrm>
            <a:off x="5148263" y="4437063"/>
            <a:ext cx="287337" cy="360362"/>
            <a:chOff x="2962" y="3676"/>
            <a:chExt cx="181" cy="227"/>
          </a:xfrm>
        </p:grpSpPr>
        <p:sp>
          <p:nvSpPr>
            <p:cNvPr id="161382" name="Oval 37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83" name="Oval 37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28" name="Group 379"/>
          <p:cNvGrpSpPr>
            <a:grpSpLocks/>
          </p:cNvGrpSpPr>
          <p:nvPr/>
        </p:nvGrpSpPr>
        <p:grpSpPr bwMode="auto">
          <a:xfrm>
            <a:off x="5292725" y="4149725"/>
            <a:ext cx="287338" cy="360363"/>
            <a:chOff x="3153" y="3657"/>
            <a:chExt cx="181" cy="227"/>
          </a:xfrm>
        </p:grpSpPr>
        <p:sp>
          <p:nvSpPr>
            <p:cNvPr id="161380" name="Oval 38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81" name="Oval 38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829" name="Freeform 436"/>
          <p:cNvSpPr>
            <a:spLocks/>
          </p:cNvSpPr>
          <p:nvPr/>
        </p:nvSpPr>
        <p:spPr bwMode="auto">
          <a:xfrm>
            <a:off x="3503613"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0830" name="Group 72"/>
          <p:cNvGrpSpPr>
            <a:grpSpLocks/>
          </p:cNvGrpSpPr>
          <p:nvPr/>
        </p:nvGrpSpPr>
        <p:grpSpPr bwMode="auto">
          <a:xfrm>
            <a:off x="7451725" y="4005263"/>
            <a:ext cx="204788" cy="431800"/>
            <a:chOff x="1701" y="3475"/>
            <a:chExt cx="136" cy="182"/>
          </a:xfrm>
        </p:grpSpPr>
        <p:sp>
          <p:nvSpPr>
            <p:cNvPr id="16137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7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31" name="Group 72"/>
          <p:cNvGrpSpPr>
            <a:grpSpLocks/>
          </p:cNvGrpSpPr>
          <p:nvPr/>
        </p:nvGrpSpPr>
        <p:grpSpPr bwMode="auto">
          <a:xfrm>
            <a:off x="8027988" y="4294188"/>
            <a:ext cx="204787" cy="431800"/>
            <a:chOff x="1701" y="3475"/>
            <a:chExt cx="136" cy="182"/>
          </a:xfrm>
        </p:grpSpPr>
        <p:sp>
          <p:nvSpPr>
            <p:cNvPr id="1613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32" name="Group 72"/>
          <p:cNvGrpSpPr>
            <a:grpSpLocks/>
          </p:cNvGrpSpPr>
          <p:nvPr/>
        </p:nvGrpSpPr>
        <p:grpSpPr bwMode="auto">
          <a:xfrm>
            <a:off x="7812088" y="4078288"/>
            <a:ext cx="204787" cy="431800"/>
            <a:chOff x="1701" y="3475"/>
            <a:chExt cx="136" cy="182"/>
          </a:xfrm>
        </p:grpSpPr>
        <p:sp>
          <p:nvSpPr>
            <p:cNvPr id="16137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7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33" name="Group 66"/>
          <p:cNvGrpSpPr>
            <a:grpSpLocks/>
          </p:cNvGrpSpPr>
          <p:nvPr/>
        </p:nvGrpSpPr>
        <p:grpSpPr bwMode="auto">
          <a:xfrm>
            <a:off x="2682875" y="4435475"/>
            <a:ext cx="204788" cy="431800"/>
            <a:chOff x="1701" y="3475"/>
            <a:chExt cx="136" cy="182"/>
          </a:xfrm>
        </p:grpSpPr>
        <p:sp>
          <p:nvSpPr>
            <p:cNvPr id="16137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7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34" name="Group 69"/>
          <p:cNvGrpSpPr>
            <a:grpSpLocks/>
          </p:cNvGrpSpPr>
          <p:nvPr/>
        </p:nvGrpSpPr>
        <p:grpSpPr bwMode="auto">
          <a:xfrm>
            <a:off x="2901950" y="4435475"/>
            <a:ext cx="204788" cy="431800"/>
            <a:chOff x="1701" y="3475"/>
            <a:chExt cx="136" cy="182"/>
          </a:xfrm>
        </p:grpSpPr>
        <p:sp>
          <p:nvSpPr>
            <p:cNvPr id="16137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7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35" name="Group 75"/>
          <p:cNvGrpSpPr>
            <a:grpSpLocks/>
          </p:cNvGrpSpPr>
          <p:nvPr/>
        </p:nvGrpSpPr>
        <p:grpSpPr bwMode="auto">
          <a:xfrm>
            <a:off x="3346450" y="4435475"/>
            <a:ext cx="204788" cy="431800"/>
            <a:chOff x="1701" y="3475"/>
            <a:chExt cx="136" cy="182"/>
          </a:xfrm>
        </p:grpSpPr>
        <p:sp>
          <p:nvSpPr>
            <p:cNvPr id="16136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6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36" name="Group 78"/>
          <p:cNvGrpSpPr>
            <a:grpSpLocks/>
          </p:cNvGrpSpPr>
          <p:nvPr/>
        </p:nvGrpSpPr>
        <p:grpSpPr bwMode="auto">
          <a:xfrm>
            <a:off x="3575050" y="4437063"/>
            <a:ext cx="204788" cy="431800"/>
            <a:chOff x="1701" y="3475"/>
            <a:chExt cx="136" cy="182"/>
          </a:xfrm>
        </p:grpSpPr>
        <p:sp>
          <p:nvSpPr>
            <p:cNvPr id="16136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6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37" name="Group 66"/>
          <p:cNvGrpSpPr>
            <a:grpSpLocks/>
          </p:cNvGrpSpPr>
          <p:nvPr/>
        </p:nvGrpSpPr>
        <p:grpSpPr bwMode="auto">
          <a:xfrm>
            <a:off x="2462213" y="4435475"/>
            <a:ext cx="204787" cy="431800"/>
            <a:chOff x="1701" y="3475"/>
            <a:chExt cx="136" cy="182"/>
          </a:xfrm>
        </p:grpSpPr>
        <p:sp>
          <p:nvSpPr>
            <p:cNvPr id="16136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6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38" name="Group 72"/>
          <p:cNvGrpSpPr>
            <a:grpSpLocks/>
          </p:cNvGrpSpPr>
          <p:nvPr/>
        </p:nvGrpSpPr>
        <p:grpSpPr bwMode="auto">
          <a:xfrm>
            <a:off x="3124200" y="4437063"/>
            <a:ext cx="204788" cy="431800"/>
            <a:chOff x="1701" y="3475"/>
            <a:chExt cx="136" cy="182"/>
          </a:xfrm>
        </p:grpSpPr>
        <p:sp>
          <p:nvSpPr>
            <p:cNvPr id="1613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39" name="Group 66"/>
          <p:cNvGrpSpPr>
            <a:grpSpLocks/>
          </p:cNvGrpSpPr>
          <p:nvPr/>
        </p:nvGrpSpPr>
        <p:grpSpPr bwMode="auto">
          <a:xfrm>
            <a:off x="2625725" y="4435475"/>
            <a:ext cx="204788" cy="431800"/>
            <a:chOff x="1701" y="3475"/>
            <a:chExt cx="136" cy="182"/>
          </a:xfrm>
        </p:grpSpPr>
        <p:sp>
          <p:nvSpPr>
            <p:cNvPr id="16136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6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0" name="Group 69"/>
          <p:cNvGrpSpPr>
            <a:grpSpLocks/>
          </p:cNvGrpSpPr>
          <p:nvPr/>
        </p:nvGrpSpPr>
        <p:grpSpPr bwMode="auto">
          <a:xfrm>
            <a:off x="2844800" y="4435475"/>
            <a:ext cx="204788" cy="431800"/>
            <a:chOff x="1701" y="3475"/>
            <a:chExt cx="136" cy="182"/>
          </a:xfrm>
        </p:grpSpPr>
        <p:sp>
          <p:nvSpPr>
            <p:cNvPr id="16135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5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1" name="Group 75"/>
          <p:cNvGrpSpPr>
            <a:grpSpLocks/>
          </p:cNvGrpSpPr>
          <p:nvPr/>
        </p:nvGrpSpPr>
        <p:grpSpPr bwMode="auto">
          <a:xfrm>
            <a:off x="3289300" y="4435475"/>
            <a:ext cx="204788" cy="431800"/>
            <a:chOff x="1701" y="3475"/>
            <a:chExt cx="136" cy="182"/>
          </a:xfrm>
        </p:grpSpPr>
        <p:sp>
          <p:nvSpPr>
            <p:cNvPr id="16135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5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2" name="Group 72"/>
          <p:cNvGrpSpPr>
            <a:grpSpLocks/>
          </p:cNvGrpSpPr>
          <p:nvPr/>
        </p:nvGrpSpPr>
        <p:grpSpPr bwMode="auto">
          <a:xfrm>
            <a:off x="2857500" y="4437063"/>
            <a:ext cx="204788" cy="431800"/>
            <a:chOff x="1701" y="3475"/>
            <a:chExt cx="136" cy="182"/>
          </a:xfrm>
        </p:grpSpPr>
        <p:sp>
          <p:nvSpPr>
            <p:cNvPr id="16135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5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3" name="Group 72"/>
          <p:cNvGrpSpPr>
            <a:grpSpLocks/>
          </p:cNvGrpSpPr>
          <p:nvPr/>
        </p:nvGrpSpPr>
        <p:grpSpPr bwMode="auto">
          <a:xfrm>
            <a:off x="3073400" y="4291013"/>
            <a:ext cx="204788" cy="431800"/>
            <a:chOff x="1701" y="3475"/>
            <a:chExt cx="136" cy="182"/>
          </a:xfrm>
        </p:grpSpPr>
        <p:sp>
          <p:nvSpPr>
            <p:cNvPr id="1613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4" name="Group 72"/>
          <p:cNvGrpSpPr>
            <a:grpSpLocks/>
          </p:cNvGrpSpPr>
          <p:nvPr/>
        </p:nvGrpSpPr>
        <p:grpSpPr bwMode="auto">
          <a:xfrm>
            <a:off x="2935288" y="4291013"/>
            <a:ext cx="204787" cy="431800"/>
            <a:chOff x="1701" y="3475"/>
            <a:chExt cx="136" cy="182"/>
          </a:xfrm>
        </p:grpSpPr>
        <p:sp>
          <p:nvSpPr>
            <p:cNvPr id="1613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5" name="Group 72"/>
          <p:cNvGrpSpPr>
            <a:grpSpLocks/>
          </p:cNvGrpSpPr>
          <p:nvPr/>
        </p:nvGrpSpPr>
        <p:grpSpPr bwMode="auto">
          <a:xfrm>
            <a:off x="3079750" y="4219575"/>
            <a:ext cx="204788" cy="431800"/>
            <a:chOff x="1701" y="3475"/>
            <a:chExt cx="136" cy="182"/>
          </a:xfrm>
        </p:grpSpPr>
        <p:sp>
          <p:nvSpPr>
            <p:cNvPr id="1613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6" name="Group 72"/>
          <p:cNvGrpSpPr>
            <a:grpSpLocks/>
          </p:cNvGrpSpPr>
          <p:nvPr/>
        </p:nvGrpSpPr>
        <p:grpSpPr bwMode="auto">
          <a:xfrm>
            <a:off x="3222625" y="4362450"/>
            <a:ext cx="204788" cy="431800"/>
            <a:chOff x="1701" y="3475"/>
            <a:chExt cx="136" cy="182"/>
          </a:xfrm>
        </p:grpSpPr>
        <p:sp>
          <p:nvSpPr>
            <p:cNvPr id="16134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4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7" name="Group 72"/>
          <p:cNvGrpSpPr>
            <a:grpSpLocks/>
          </p:cNvGrpSpPr>
          <p:nvPr/>
        </p:nvGrpSpPr>
        <p:grpSpPr bwMode="auto">
          <a:xfrm>
            <a:off x="3067050" y="4437063"/>
            <a:ext cx="204788" cy="431800"/>
            <a:chOff x="1701" y="3475"/>
            <a:chExt cx="136" cy="182"/>
          </a:xfrm>
        </p:grpSpPr>
        <p:sp>
          <p:nvSpPr>
            <p:cNvPr id="1613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8" name="Group 515"/>
          <p:cNvGrpSpPr>
            <a:grpSpLocks/>
          </p:cNvGrpSpPr>
          <p:nvPr/>
        </p:nvGrpSpPr>
        <p:grpSpPr bwMode="auto">
          <a:xfrm>
            <a:off x="2863850" y="4149725"/>
            <a:ext cx="287338" cy="360363"/>
            <a:chOff x="2962" y="3676"/>
            <a:chExt cx="181" cy="227"/>
          </a:xfrm>
        </p:grpSpPr>
        <p:sp>
          <p:nvSpPr>
            <p:cNvPr id="161342" name="Oval 51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43" name="Oval 51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49" name="Group 518"/>
          <p:cNvGrpSpPr>
            <a:grpSpLocks/>
          </p:cNvGrpSpPr>
          <p:nvPr/>
        </p:nvGrpSpPr>
        <p:grpSpPr bwMode="auto">
          <a:xfrm>
            <a:off x="2863850" y="4510088"/>
            <a:ext cx="287338" cy="360362"/>
            <a:chOff x="3153" y="3657"/>
            <a:chExt cx="181" cy="227"/>
          </a:xfrm>
        </p:grpSpPr>
        <p:sp>
          <p:nvSpPr>
            <p:cNvPr id="161340" name="Oval 51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41" name="Oval 52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0" name="Group 521"/>
          <p:cNvGrpSpPr>
            <a:grpSpLocks/>
          </p:cNvGrpSpPr>
          <p:nvPr/>
        </p:nvGrpSpPr>
        <p:grpSpPr bwMode="auto">
          <a:xfrm>
            <a:off x="3222625" y="4294188"/>
            <a:ext cx="287338" cy="360362"/>
            <a:chOff x="3153" y="3657"/>
            <a:chExt cx="181" cy="227"/>
          </a:xfrm>
        </p:grpSpPr>
        <p:sp>
          <p:nvSpPr>
            <p:cNvPr id="161338" name="Oval 52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39" name="Oval 52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1" name="Group 524"/>
          <p:cNvGrpSpPr>
            <a:grpSpLocks/>
          </p:cNvGrpSpPr>
          <p:nvPr/>
        </p:nvGrpSpPr>
        <p:grpSpPr bwMode="auto">
          <a:xfrm>
            <a:off x="3222625" y="4510088"/>
            <a:ext cx="287338" cy="360362"/>
            <a:chOff x="3153" y="3657"/>
            <a:chExt cx="181" cy="227"/>
          </a:xfrm>
        </p:grpSpPr>
        <p:sp>
          <p:nvSpPr>
            <p:cNvPr id="161336" name="Oval 52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37" name="Oval 52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2" name="Group 527"/>
          <p:cNvGrpSpPr>
            <a:grpSpLocks/>
          </p:cNvGrpSpPr>
          <p:nvPr/>
        </p:nvGrpSpPr>
        <p:grpSpPr bwMode="auto">
          <a:xfrm>
            <a:off x="2646363" y="4221163"/>
            <a:ext cx="287337" cy="360362"/>
            <a:chOff x="2962" y="3676"/>
            <a:chExt cx="181" cy="227"/>
          </a:xfrm>
        </p:grpSpPr>
        <p:sp>
          <p:nvSpPr>
            <p:cNvPr id="161334" name="Oval 52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35" name="Oval 52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3" name="Group 530"/>
          <p:cNvGrpSpPr>
            <a:grpSpLocks/>
          </p:cNvGrpSpPr>
          <p:nvPr/>
        </p:nvGrpSpPr>
        <p:grpSpPr bwMode="auto">
          <a:xfrm>
            <a:off x="2935288" y="3933825"/>
            <a:ext cx="287337" cy="360363"/>
            <a:chOff x="2962" y="3676"/>
            <a:chExt cx="181" cy="227"/>
          </a:xfrm>
        </p:grpSpPr>
        <p:sp>
          <p:nvSpPr>
            <p:cNvPr id="161332" name="Oval 53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33" name="Oval 53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4" name="Group 533"/>
          <p:cNvGrpSpPr>
            <a:grpSpLocks/>
          </p:cNvGrpSpPr>
          <p:nvPr/>
        </p:nvGrpSpPr>
        <p:grpSpPr bwMode="auto">
          <a:xfrm>
            <a:off x="3222625" y="4005263"/>
            <a:ext cx="287338" cy="360362"/>
            <a:chOff x="2962" y="3676"/>
            <a:chExt cx="181" cy="227"/>
          </a:xfrm>
        </p:grpSpPr>
        <p:sp>
          <p:nvSpPr>
            <p:cNvPr id="161330" name="Oval 53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31" name="Oval 53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5" name="Group 536"/>
          <p:cNvGrpSpPr>
            <a:grpSpLocks/>
          </p:cNvGrpSpPr>
          <p:nvPr/>
        </p:nvGrpSpPr>
        <p:grpSpPr bwMode="auto">
          <a:xfrm>
            <a:off x="2935288" y="4437063"/>
            <a:ext cx="287337" cy="360362"/>
            <a:chOff x="2962" y="3676"/>
            <a:chExt cx="181" cy="227"/>
          </a:xfrm>
        </p:grpSpPr>
        <p:sp>
          <p:nvSpPr>
            <p:cNvPr id="161328" name="Oval 53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29" name="Oval 53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6" name="Group 539"/>
          <p:cNvGrpSpPr>
            <a:grpSpLocks/>
          </p:cNvGrpSpPr>
          <p:nvPr/>
        </p:nvGrpSpPr>
        <p:grpSpPr bwMode="auto">
          <a:xfrm>
            <a:off x="3079750" y="4149725"/>
            <a:ext cx="287338" cy="360363"/>
            <a:chOff x="3153" y="3657"/>
            <a:chExt cx="181" cy="227"/>
          </a:xfrm>
        </p:grpSpPr>
        <p:sp>
          <p:nvSpPr>
            <p:cNvPr id="161326" name="Oval 54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27" name="Oval 54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7" name="Group 542"/>
          <p:cNvGrpSpPr>
            <a:grpSpLocks/>
          </p:cNvGrpSpPr>
          <p:nvPr/>
        </p:nvGrpSpPr>
        <p:grpSpPr bwMode="auto">
          <a:xfrm>
            <a:off x="2841625" y="4078288"/>
            <a:ext cx="287338" cy="360362"/>
            <a:chOff x="2835" y="3521"/>
            <a:chExt cx="181" cy="227"/>
          </a:xfrm>
        </p:grpSpPr>
        <p:sp>
          <p:nvSpPr>
            <p:cNvPr id="161324" name="Oval 54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25" name="Oval 54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8" name="Group 545"/>
          <p:cNvGrpSpPr>
            <a:grpSpLocks/>
          </p:cNvGrpSpPr>
          <p:nvPr/>
        </p:nvGrpSpPr>
        <p:grpSpPr bwMode="auto">
          <a:xfrm>
            <a:off x="3057525" y="4294188"/>
            <a:ext cx="287338" cy="360362"/>
            <a:chOff x="2835" y="3521"/>
            <a:chExt cx="181" cy="227"/>
          </a:xfrm>
        </p:grpSpPr>
        <p:sp>
          <p:nvSpPr>
            <p:cNvPr id="161322" name="Oval 54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23" name="Oval 54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59" name="Group 548"/>
          <p:cNvGrpSpPr>
            <a:grpSpLocks/>
          </p:cNvGrpSpPr>
          <p:nvPr/>
        </p:nvGrpSpPr>
        <p:grpSpPr bwMode="auto">
          <a:xfrm>
            <a:off x="3346450" y="4149725"/>
            <a:ext cx="287338" cy="360363"/>
            <a:chOff x="2835" y="3521"/>
            <a:chExt cx="181" cy="227"/>
          </a:xfrm>
        </p:grpSpPr>
        <p:sp>
          <p:nvSpPr>
            <p:cNvPr id="161320" name="Oval 54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21" name="Oval 55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0" name="Group 551"/>
          <p:cNvGrpSpPr>
            <a:grpSpLocks/>
          </p:cNvGrpSpPr>
          <p:nvPr/>
        </p:nvGrpSpPr>
        <p:grpSpPr bwMode="auto">
          <a:xfrm>
            <a:off x="3490913" y="4365625"/>
            <a:ext cx="287337" cy="360363"/>
            <a:chOff x="2835" y="3521"/>
            <a:chExt cx="181" cy="227"/>
          </a:xfrm>
        </p:grpSpPr>
        <p:sp>
          <p:nvSpPr>
            <p:cNvPr id="161318" name="Oval 55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19" name="Oval 55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1" name="Group 554"/>
          <p:cNvGrpSpPr>
            <a:grpSpLocks/>
          </p:cNvGrpSpPr>
          <p:nvPr/>
        </p:nvGrpSpPr>
        <p:grpSpPr bwMode="auto">
          <a:xfrm>
            <a:off x="3490913" y="4078288"/>
            <a:ext cx="287337" cy="360362"/>
            <a:chOff x="2835" y="3521"/>
            <a:chExt cx="181" cy="227"/>
          </a:xfrm>
        </p:grpSpPr>
        <p:sp>
          <p:nvSpPr>
            <p:cNvPr id="161316" name="Oval 55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17" name="Oval 55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2" name="Group 560"/>
          <p:cNvGrpSpPr>
            <a:grpSpLocks/>
          </p:cNvGrpSpPr>
          <p:nvPr/>
        </p:nvGrpSpPr>
        <p:grpSpPr bwMode="auto">
          <a:xfrm>
            <a:off x="2770188" y="4365625"/>
            <a:ext cx="287337" cy="360363"/>
            <a:chOff x="2835" y="3521"/>
            <a:chExt cx="181" cy="227"/>
          </a:xfrm>
        </p:grpSpPr>
        <p:sp>
          <p:nvSpPr>
            <p:cNvPr id="161314" name="Oval 56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15" name="Oval 56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3" name="Group 598"/>
          <p:cNvGrpSpPr>
            <a:grpSpLocks/>
          </p:cNvGrpSpPr>
          <p:nvPr/>
        </p:nvGrpSpPr>
        <p:grpSpPr bwMode="auto">
          <a:xfrm>
            <a:off x="4932363" y="4076700"/>
            <a:ext cx="287337" cy="360363"/>
            <a:chOff x="2835" y="3521"/>
            <a:chExt cx="181" cy="227"/>
          </a:xfrm>
        </p:grpSpPr>
        <p:sp>
          <p:nvSpPr>
            <p:cNvPr id="161312" name="Oval 59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13" name="Oval 60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4" name="Group 601"/>
          <p:cNvGrpSpPr>
            <a:grpSpLocks/>
          </p:cNvGrpSpPr>
          <p:nvPr/>
        </p:nvGrpSpPr>
        <p:grpSpPr bwMode="auto">
          <a:xfrm>
            <a:off x="5148263" y="4292600"/>
            <a:ext cx="287337" cy="360363"/>
            <a:chOff x="2835" y="3521"/>
            <a:chExt cx="181" cy="227"/>
          </a:xfrm>
        </p:grpSpPr>
        <p:sp>
          <p:nvSpPr>
            <p:cNvPr id="161310" name="Oval 60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11" name="Oval 60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5" name="Group 604"/>
          <p:cNvGrpSpPr>
            <a:grpSpLocks/>
          </p:cNvGrpSpPr>
          <p:nvPr/>
        </p:nvGrpSpPr>
        <p:grpSpPr bwMode="auto">
          <a:xfrm>
            <a:off x="4787900" y="4437063"/>
            <a:ext cx="287338" cy="360362"/>
            <a:chOff x="2962" y="3676"/>
            <a:chExt cx="181" cy="227"/>
          </a:xfrm>
        </p:grpSpPr>
        <p:sp>
          <p:nvSpPr>
            <p:cNvPr id="161308" name="Oval 60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09" name="Oval 60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6" name="Group 616"/>
          <p:cNvGrpSpPr>
            <a:grpSpLocks/>
          </p:cNvGrpSpPr>
          <p:nvPr/>
        </p:nvGrpSpPr>
        <p:grpSpPr bwMode="auto">
          <a:xfrm>
            <a:off x="4932363" y="4508500"/>
            <a:ext cx="287337" cy="360363"/>
            <a:chOff x="2835" y="3521"/>
            <a:chExt cx="181" cy="227"/>
          </a:xfrm>
        </p:grpSpPr>
        <p:sp>
          <p:nvSpPr>
            <p:cNvPr id="161306" name="Oval 61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07" name="Oval 61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7" name="Group 66"/>
          <p:cNvGrpSpPr>
            <a:grpSpLocks/>
          </p:cNvGrpSpPr>
          <p:nvPr/>
        </p:nvGrpSpPr>
        <p:grpSpPr bwMode="auto">
          <a:xfrm>
            <a:off x="517525" y="4435475"/>
            <a:ext cx="204788" cy="431800"/>
            <a:chOff x="1701" y="3475"/>
            <a:chExt cx="136" cy="182"/>
          </a:xfrm>
        </p:grpSpPr>
        <p:sp>
          <p:nvSpPr>
            <p:cNvPr id="16130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0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8" name="Group 69"/>
          <p:cNvGrpSpPr>
            <a:grpSpLocks/>
          </p:cNvGrpSpPr>
          <p:nvPr/>
        </p:nvGrpSpPr>
        <p:grpSpPr bwMode="auto">
          <a:xfrm>
            <a:off x="736600" y="4435475"/>
            <a:ext cx="204788" cy="431800"/>
            <a:chOff x="1701" y="3475"/>
            <a:chExt cx="136" cy="182"/>
          </a:xfrm>
        </p:grpSpPr>
        <p:sp>
          <p:nvSpPr>
            <p:cNvPr id="16130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0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69" name="Group 72"/>
          <p:cNvGrpSpPr>
            <a:grpSpLocks/>
          </p:cNvGrpSpPr>
          <p:nvPr/>
        </p:nvGrpSpPr>
        <p:grpSpPr bwMode="auto">
          <a:xfrm>
            <a:off x="960438" y="4437063"/>
            <a:ext cx="204787" cy="431800"/>
            <a:chOff x="1701" y="3475"/>
            <a:chExt cx="136" cy="182"/>
          </a:xfrm>
        </p:grpSpPr>
        <p:sp>
          <p:nvSpPr>
            <p:cNvPr id="161300"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301"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70" name="Group 75"/>
          <p:cNvGrpSpPr>
            <a:grpSpLocks/>
          </p:cNvGrpSpPr>
          <p:nvPr/>
        </p:nvGrpSpPr>
        <p:grpSpPr bwMode="auto">
          <a:xfrm>
            <a:off x="1181100" y="4435475"/>
            <a:ext cx="204788" cy="431800"/>
            <a:chOff x="1701" y="3475"/>
            <a:chExt cx="136" cy="182"/>
          </a:xfrm>
        </p:grpSpPr>
        <p:sp>
          <p:nvSpPr>
            <p:cNvPr id="16129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9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71" name="Group 78"/>
          <p:cNvGrpSpPr>
            <a:grpSpLocks/>
          </p:cNvGrpSpPr>
          <p:nvPr/>
        </p:nvGrpSpPr>
        <p:grpSpPr bwMode="auto">
          <a:xfrm>
            <a:off x="1409700" y="4437063"/>
            <a:ext cx="204788" cy="431800"/>
            <a:chOff x="1701" y="3475"/>
            <a:chExt cx="136" cy="182"/>
          </a:xfrm>
        </p:grpSpPr>
        <p:sp>
          <p:nvSpPr>
            <p:cNvPr id="16129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9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72" name="Group 93"/>
          <p:cNvGrpSpPr>
            <a:grpSpLocks/>
          </p:cNvGrpSpPr>
          <p:nvPr/>
        </p:nvGrpSpPr>
        <p:grpSpPr bwMode="auto">
          <a:xfrm>
            <a:off x="1630363" y="4435475"/>
            <a:ext cx="204787" cy="431800"/>
            <a:chOff x="1701" y="3475"/>
            <a:chExt cx="136" cy="182"/>
          </a:xfrm>
        </p:grpSpPr>
        <p:sp>
          <p:nvSpPr>
            <p:cNvPr id="16129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9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873" name="Freeform 639"/>
          <p:cNvSpPr>
            <a:spLocks/>
          </p:cNvSpPr>
          <p:nvPr/>
        </p:nvSpPr>
        <p:spPr bwMode="auto">
          <a:xfrm rot="1130838">
            <a:off x="246063"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60874" name="Line 640"/>
          <p:cNvSpPr>
            <a:spLocks noChangeShapeType="1"/>
          </p:cNvSpPr>
          <p:nvPr/>
        </p:nvSpPr>
        <p:spPr bwMode="auto">
          <a:xfrm>
            <a:off x="388938"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0875" name="Line 641"/>
          <p:cNvSpPr>
            <a:spLocks noChangeShapeType="1"/>
          </p:cNvSpPr>
          <p:nvPr/>
        </p:nvSpPr>
        <p:spPr bwMode="auto">
          <a:xfrm flipH="1">
            <a:off x="388938"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0876" name="Line 642"/>
          <p:cNvSpPr>
            <a:spLocks noChangeShapeType="1"/>
          </p:cNvSpPr>
          <p:nvPr/>
        </p:nvSpPr>
        <p:spPr bwMode="auto">
          <a:xfrm rot="302547" flipH="1">
            <a:off x="1325563" y="4945063"/>
            <a:ext cx="433387"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0877" name="Line 643"/>
          <p:cNvSpPr>
            <a:spLocks noChangeShapeType="1"/>
          </p:cNvSpPr>
          <p:nvPr/>
        </p:nvSpPr>
        <p:spPr bwMode="auto">
          <a:xfrm rot="302547">
            <a:off x="1316038"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60878" name="Group 66"/>
          <p:cNvGrpSpPr>
            <a:grpSpLocks/>
          </p:cNvGrpSpPr>
          <p:nvPr/>
        </p:nvGrpSpPr>
        <p:grpSpPr bwMode="auto">
          <a:xfrm>
            <a:off x="296863" y="4435475"/>
            <a:ext cx="204787" cy="431800"/>
            <a:chOff x="1701" y="3475"/>
            <a:chExt cx="136" cy="182"/>
          </a:xfrm>
        </p:grpSpPr>
        <p:sp>
          <p:nvSpPr>
            <p:cNvPr id="16129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9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879" name="Freeform 647"/>
          <p:cNvSpPr>
            <a:spLocks/>
          </p:cNvSpPr>
          <p:nvPr/>
        </p:nvSpPr>
        <p:spPr bwMode="auto">
          <a:xfrm>
            <a:off x="1343025"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0880" name="Group 66"/>
          <p:cNvGrpSpPr>
            <a:grpSpLocks/>
          </p:cNvGrpSpPr>
          <p:nvPr/>
        </p:nvGrpSpPr>
        <p:grpSpPr bwMode="auto">
          <a:xfrm>
            <a:off x="522288" y="4435475"/>
            <a:ext cx="204787" cy="431800"/>
            <a:chOff x="1701" y="3475"/>
            <a:chExt cx="136" cy="182"/>
          </a:xfrm>
        </p:grpSpPr>
        <p:sp>
          <p:nvSpPr>
            <p:cNvPr id="16129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9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81" name="Group 69"/>
          <p:cNvGrpSpPr>
            <a:grpSpLocks/>
          </p:cNvGrpSpPr>
          <p:nvPr/>
        </p:nvGrpSpPr>
        <p:grpSpPr bwMode="auto">
          <a:xfrm>
            <a:off x="741363" y="4435475"/>
            <a:ext cx="204787" cy="431800"/>
            <a:chOff x="1701" y="3475"/>
            <a:chExt cx="136" cy="182"/>
          </a:xfrm>
        </p:grpSpPr>
        <p:sp>
          <p:nvSpPr>
            <p:cNvPr id="16128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8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82" name="Group 75"/>
          <p:cNvGrpSpPr>
            <a:grpSpLocks/>
          </p:cNvGrpSpPr>
          <p:nvPr/>
        </p:nvGrpSpPr>
        <p:grpSpPr bwMode="auto">
          <a:xfrm>
            <a:off x="1185863" y="4435475"/>
            <a:ext cx="204787" cy="431800"/>
            <a:chOff x="1701" y="3475"/>
            <a:chExt cx="136" cy="182"/>
          </a:xfrm>
        </p:grpSpPr>
        <p:sp>
          <p:nvSpPr>
            <p:cNvPr id="16128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8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83" name="Group 78"/>
          <p:cNvGrpSpPr>
            <a:grpSpLocks/>
          </p:cNvGrpSpPr>
          <p:nvPr/>
        </p:nvGrpSpPr>
        <p:grpSpPr bwMode="auto">
          <a:xfrm>
            <a:off x="1414463" y="4437063"/>
            <a:ext cx="204787" cy="431800"/>
            <a:chOff x="1701" y="3475"/>
            <a:chExt cx="136" cy="182"/>
          </a:xfrm>
        </p:grpSpPr>
        <p:sp>
          <p:nvSpPr>
            <p:cNvPr id="16128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8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84" name="Group 66"/>
          <p:cNvGrpSpPr>
            <a:grpSpLocks/>
          </p:cNvGrpSpPr>
          <p:nvPr/>
        </p:nvGrpSpPr>
        <p:grpSpPr bwMode="auto">
          <a:xfrm>
            <a:off x="301625" y="4435475"/>
            <a:ext cx="204788" cy="431800"/>
            <a:chOff x="1701" y="3475"/>
            <a:chExt cx="136" cy="182"/>
          </a:xfrm>
        </p:grpSpPr>
        <p:sp>
          <p:nvSpPr>
            <p:cNvPr id="16128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8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85" name="Group 72"/>
          <p:cNvGrpSpPr>
            <a:grpSpLocks/>
          </p:cNvGrpSpPr>
          <p:nvPr/>
        </p:nvGrpSpPr>
        <p:grpSpPr bwMode="auto">
          <a:xfrm>
            <a:off x="963613" y="4437063"/>
            <a:ext cx="204787" cy="431800"/>
            <a:chOff x="1701" y="3475"/>
            <a:chExt cx="136" cy="182"/>
          </a:xfrm>
        </p:grpSpPr>
        <p:sp>
          <p:nvSpPr>
            <p:cNvPr id="16128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8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86" name="Group 66"/>
          <p:cNvGrpSpPr>
            <a:grpSpLocks/>
          </p:cNvGrpSpPr>
          <p:nvPr/>
        </p:nvGrpSpPr>
        <p:grpSpPr bwMode="auto">
          <a:xfrm>
            <a:off x="465138" y="4435475"/>
            <a:ext cx="204787" cy="431800"/>
            <a:chOff x="1701" y="3475"/>
            <a:chExt cx="136" cy="182"/>
          </a:xfrm>
        </p:grpSpPr>
        <p:sp>
          <p:nvSpPr>
            <p:cNvPr id="16127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7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87" name="Group 69"/>
          <p:cNvGrpSpPr>
            <a:grpSpLocks/>
          </p:cNvGrpSpPr>
          <p:nvPr/>
        </p:nvGrpSpPr>
        <p:grpSpPr bwMode="auto">
          <a:xfrm>
            <a:off x="684213" y="4435475"/>
            <a:ext cx="204787" cy="431800"/>
            <a:chOff x="1701" y="3475"/>
            <a:chExt cx="136" cy="182"/>
          </a:xfrm>
        </p:grpSpPr>
        <p:sp>
          <p:nvSpPr>
            <p:cNvPr id="16127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7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88" name="Group 75"/>
          <p:cNvGrpSpPr>
            <a:grpSpLocks/>
          </p:cNvGrpSpPr>
          <p:nvPr/>
        </p:nvGrpSpPr>
        <p:grpSpPr bwMode="auto">
          <a:xfrm>
            <a:off x="1128713" y="4435475"/>
            <a:ext cx="204787" cy="431800"/>
            <a:chOff x="1701" y="3475"/>
            <a:chExt cx="136" cy="182"/>
          </a:xfrm>
        </p:grpSpPr>
        <p:sp>
          <p:nvSpPr>
            <p:cNvPr id="16127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7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89" name="Group 72"/>
          <p:cNvGrpSpPr>
            <a:grpSpLocks/>
          </p:cNvGrpSpPr>
          <p:nvPr/>
        </p:nvGrpSpPr>
        <p:grpSpPr bwMode="auto">
          <a:xfrm>
            <a:off x="696913" y="4437063"/>
            <a:ext cx="204787" cy="431800"/>
            <a:chOff x="1701" y="3475"/>
            <a:chExt cx="136" cy="182"/>
          </a:xfrm>
        </p:grpSpPr>
        <p:sp>
          <p:nvSpPr>
            <p:cNvPr id="1612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0" name="Group 72"/>
          <p:cNvGrpSpPr>
            <a:grpSpLocks/>
          </p:cNvGrpSpPr>
          <p:nvPr/>
        </p:nvGrpSpPr>
        <p:grpSpPr bwMode="auto">
          <a:xfrm>
            <a:off x="912813" y="4291013"/>
            <a:ext cx="204787" cy="431800"/>
            <a:chOff x="1701" y="3475"/>
            <a:chExt cx="136" cy="182"/>
          </a:xfrm>
        </p:grpSpPr>
        <p:sp>
          <p:nvSpPr>
            <p:cNvPr id="16127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7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1" name="Group 72"/>
          <p:cNvGrpSpPr>
            <a:grpSpLocks/>
          </p:cNvGrpSpPr>
          <p:nvPr/>
        </p:nvGrpSpPr>
        <p:grpSpPr bwMode="auto">
          <a:xfrm>
            <a:off x="774700" y="4291013"/>
            <a:ext cx="204788" cy="431800"/>
            <a:chOff x="1701" y="3475"/>
            <a:chExt cx="136" cy="182"/>
          </a:xfrm>
        </p:grpSpPr>
        <p:sp>
          <p:nvSpPr>
            <p:cNvPr id="16126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6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2" name="Group 72"/>
          <p:cNvGrpSpPr>
            <a:grpSpLocks/>
          </p:cNvGrpSpPr>
          <p:nvPr/>
        </p:nvGrpSpPr>
        <p:grpSpPr bwMode="auto">
          <a:xfrm>
            <a:off x="919163" y="4219575"/>
            <a:ext cx="204787" cy="431800"/>
            <a:chOff x="1701" y="3475"/>
            <a:chExt cx="136" cy="182"/>
          </a:xfrm>
        </p:grpSpPr>
        <p:sp>
          <p:nvSpPr>
            <p:cNvPr id="1612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3" name="Group 72"/>
          <p:cNvGrpSpPr>
            <a:grpSpLocks/>
          </p:cNvGrpSpPr>
          <p:nvPr/>
        </p:nvGrpSpPr>
        <p:grpSpPr bwMode="auto">
          <a:xfrm>
            <a:off x="1062038" y="4362450"/>
            <a:ext cx="204787" cy="431800"/>
            <a:chOff x="1701" y="3475"/>
            <a:chExt cx="136" cy="182"/>
          </a:xfrm>
        </p:grpSpPr>
        <p:sp>
          <p:nvSpPr>
            <p:cNvPr id="16126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6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4" name="Group 72"/>
          <p:cNvGrpSpPr>
            <a:grpSpLocks/>
          </p:cNvGrpSpPr>
          <p:nvPr/>
        </p:nvGrpSpPr>
        <p:grpSpPr bwMode="auto">
          <a:xfrm>
            <a:off x="906463" y="4437063"/>
            <a:ext cx="204787" cy="431800"/>
            <a:chOff x="1701" y="3475"/>
            <a:chExt cx="136" cy="182"/>
          </a:xfrm>
        </p:grpSpPr>
        <p:sp>
          <p:nvSpPr>
            <p:cNvPr id="1612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5" name="Group 693"/>
          <p:cNvGrpSpPr>
            <a:grpSpLocks/>
          </p:cNvGrpSpPr>
          <p:nvPr/>
        </p:nvGrpSpPr>
        <p:grpSpPr bwMode="auto">
          <a:xfrm>
            <a:off x="703263" y="4149725"/>
            <a:ext cx="287337" cy="360363"/>
            <a:chOff x="2962" y="3676"/>
            <a:chExt cx="181" cy="227"/>
          </a:xfrm>
        </p:grpSpPr>
        <p:sp>
          <p:nvSpPr>
            <p:cNvPr id="161260" name="Oval 69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61" name="Oval 69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6" name="Group 696"/>
          <p:cNvGrpSpPr>
            <a:grpSpLocks/>
          </p:cNvGrpSpPr>
          <p:nvPr/>
        </p:nvGrpSpPr>
        <p:grpSpPr bwMode="auto">
          <a:xfrm>
            <a:off x="703263" y="4510088"/>
            <a:ext cx="287337" cy="360362"/>
            <a:chOff x="3153" y="3657"/>
            <a:chExt cx="181" cy="227"/>
          </a:xfrm>
        </p:grpSpPr>
        <p:sp>
          <p:nvSpPr>
            <p:cNvPr id="161258" name="Oval 697"/>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59" name="Oval 698"/>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7" name="Group 699"/>
          <p:cNvGrpSpPr>
            <a:grpSpLocks/>
          </p:cNvGrpSpPr>
          <p:nvPr/>
        </p:nvGrpSpPr>
        <p:grpSpPr bwMode="auto">
          <a:xfrm>
            <a:off x="1062038" y="4294188"/>
            <a:ext cx="287337" cy="360362"/>
            <a:chOff x="3153" y="3657"/>
            <a:chExt cx="181" cy="227"/>
          </a:xfrm>
        </p:grpSpPr>
        <p:sp>
          <p:nvSpPr>
            <p:cNvPr id="161256" name="Oval 70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57" name="Oval 70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8" name="Group 702"/>
          <p:cNvGrpSpPr>
            <a:grpSpLocks/>
          </p:cNvGrpSpPr>
          <p:nvPr/>
        </p:nvGrpSpPr>
        <p:grpSpPr bwMode="auto">
          <a:xfrm>
            <a:off x="1062038" y="4510088"/>
            <a:ext cx="287337" cy="360362"/>
            <a:chOff x="3153" y="3657"/>
            <a:chExt cx="181" cy="227"/>
          </a:xfrm>
        </p:grpSpPr>
        <p:sp>
          <p:nvSpPr>
            <p:cNvPr id="161254" name="Oval 70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55" name="Oval 70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899" name="Group 705"/>
          <p:cNvGrpSpPr>
            <a:grpSpLocks/>
          </p:cNvGrpSpPr>
          <p:nvPr/>
        </p:nvGrpSpPr>
        <p:grpSpPr bwMode="auto">
          <a:xfrm>
            <a:off x="485775" y="4221163"/>
            <a:ext cx="287338" cy="360362"/>
            <a:chOff x="2962" y="3676"/>
            <a:chExt cx="181" cy="227"/>
          </a:xfrm>
        </p:grpSpPr>
        <p:sp>
          <p:nvSpPr>
            <p:cNvPr id="161252" name="Oval 70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53" name="Oval 70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0" name="Group 708"/>
          <p:cNvGrpSpPr>
            <a:grpSpLocks/>
          </p:cNvGrpSpPr>
          <p:nvPr/>
        </p:nvGrpSpPr>
        <p:grpSpPr bwMode="auto">
          <a:xfrm>
            <a:off x="774700" y="3933825"/>
            <a:ext cx="287338" cy="360363"/>
            <a:chOff x="2962" y="3676"/>
            <a:chExt cx="181" cy="227"/>
          </a:xfrm>
        </p:grpSpPr>
        <p:sp>
          <p:nvSpPr>
            <p:cNvPr id="161250" name="Oval 709"/>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51" name="Oval 710"/>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1" name="Group 711"/>
          <p:cNvGrpSpPr>
            <a:grpSpLocks/>
          </p:cNvGrpSpPr>
          <p:nvPr/>
        </p:nvGrpSpPr>
        <p:grpSpPr bwMode="auto">
          <a:xfrm>
            <a:off x="1062038" y="4005263"/>
            <a:ext cx="287337" cy="360362"/>
            <a:chOff x="2962" y="3676"/>
            <a:chExt cx="181" cy="227"/>
          </a:xfrm>
        </p:grpSpPr>
        <p:sp>
          <p:nvSpPr>
            <p:cNvPr id="161248" name="Oval 712"/>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49" name="Oval 713"/>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2" name="Group 714"/>
          <p:cNvGrpSpPr>
            <a:grpSpLocks/>
          </p:cNvGrpSpPr>
          <p:nvPr/>
        </p:nvGrpSpPr>
        <p:grpSpPr bwMode="auto">
          <a:xfrm>
            <a:off x="774700" y="4437063"/>
            <a:ext cx="287338" cy="360362"/>
            <a:chOff x="2962" y="3676"/>
            <a:chExt cx="181" cy="227"/>
          </a:xfrm>
        </p:grpSpPr>
        <p:sp>
          <p:nvSpPr>
            <p:cNvPr id="161246" name="Oval 71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47" name="Oval 71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3" name="Group 717"/>
          <p:cNvGrpSpPr>
            <a:grpSpLocks/>
          </p:cNvGrpSpPr>
          <p:nvPr/>
        </p:nvGrpSpPr>
        <p:grpSpPr bwMode="auto">
          <a:xfrm>
            <a:off x="919163" y="4149725"/>
            <a:ext cx="287337" cy="360363"/>
            <a:chOff x="3153" y="3657"/>
            <a:chExt cx="181" cy="227"/>
          </a:xfrm>
        </p:grpSpPr>
        <p:sp>
          <p:nvSpPr>
            <p:cNvPr id="161244" name="Oval 71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45" name="Oval 71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4" name="Group 720"/>
          <p:cNvGrpSpPr>
            <a:grpSpLocks/>
          </p:cNvGrpSpPr>
          <p:nvPr/>
        </p:nvGrpSpPr>
        <p:grpSpPr bwMode="auto">
          <a:xfrm>
            <a:off x="681038" y="4078288"/>
            <a:ext cx="287337" cy="360362"/>
            <a:chOff x="2835" y="3521"/>
            <a:chExt cx="181" cy="227"/>
          </a:xfrm>
        </p:grpSpPr>
        <p:sp>
          <p:nvSpPr>
            <p:cNvPr id="161242" name="Oval 7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43" name="Oval 7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5" name="Group 723"/>
          <p:cNvGrpSpPr>
            <a:grpSpLocks/>
          </p:cNvGrpSpPr>
          <p:nvPr/>
        </p:nvGrpSpPr>
        <p:grpSpPr bwMode="auto">
          <a:xfrm>
            <a:off x="896938" y="4294188"/>
            <a:ext cx="287337" cy="360362"/>
            <a:chOff x="2835" y="3521"/>
            <a:chExt cx="181" cy="227"/>
          </a:xfrm>
        </p:grpSpPr>
        <p:sp>
          <p:nvSpPr>
            <p:cNvPr id="161240" name="Oval 72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41" name="Oval 72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6" name="Group 726"/>
          <p:cNvGrpSpPr>
            <a:grpSpLocks/>
          </p:cNvGrpSpPr>
          <p:nvPr/>
        </p:nvGrpSpPr>
        <p:grpSpPr bwMode="auto">
          <a:xfrm>
            <a:off x="1185863" y="4149725"/>
            <a:ext cx="287337" cy="360363"/>
            <a:chOff x="2835" y="3521"/>
            <a:chExt cx="181" cy="227"/>
          </a:xfrm>
        </p:grpSpPr>
        <p:sp>
          <p:nvSpPr>
            <p:cNvPr id="161238" name="Oval 72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39" name="Oval 72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7" name="Group 729"/>
          <p:cNvGrpSpPr>
            <a:grpSpLocks/>
          </p:cNvGrpSpPr>
          <p:nvPr/>
        </p:nvGrpSpPr>
        <p:grpSpPr bwMode="auto">
          <a:xfrm>
            <a:off x="1330325" y="4365625"/>
            <a:ext cx="287338" cy="360363"/>
            <a:chOff x="2835" y="3521"/>
            <a:chExt cx="181" cy="227"/>
          </a:xfrm>
        </p:grpSpPr>
        <p:sp>
          <p:nvSpPr>
            <p:cNvPr id="161236" name="Oval 730"/>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37" name="Oval 731"/>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8" name="Group 732"/>
          <p:cNvGrpSpPr>
            <a:grpSpLocks/>
          </p:cNvGrpSpPr>
          <p:nvPr/>
        </p:nvGrpSpPr>
        <p:grpSpPr bwMode="auto">
          <a:xfrm>
            <a:off x="1330325" y="4078288"/>
            <a:ext cx="287338" cy="360362"/>
            <a:chOff x="2835" y="3521"/>
            <a:chExt cx="181" cy="227"/>
          </a:xfrm>
        </p:grpSpPr>
        <p:sp>
          <p:nvSpPr>
            <p:cNvPr id="161234" name="Oval 73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35" name="Oval 73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09" name="Group 738"/>
          <p:cNvGrpSpPr>
            <a:grpSpLocks/>
          </p:cNvGrpSpPr>
          <p:nvPr/>
        </p:nvGrpSpPr>
        <p:grpSpPr bwMode="auto">
          <a:xfrm>
            <a:off x="609600" y="4365625"/>
            <a:ext cx="287338" cy="360363"/>
            <a:chOff x="2835" y="3521"/>
            <a:chExt cx="181" cy="227"/>
          </a:xfrm>
        </p:grpSpPr>
        <p:sp>
          <p:nvSpPr>
            <p:cNvPr id="161232" name="Oval 73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33" name="Oval 74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0" name="Group 754"/>
          <p:cNvGrpSpPr>
            <a:grpSpLocks/>
          </p:cNvGrpSpPr>
          <p:nvPr/>
        </p:nvGrpSpPr>
        <p:grpSpPr bwMode="auto">
          <a:xfrm>
            <a:off x="323850" y="5949950"/>
            <a:ext cx="287338" cy="360363"/>
            <a:chOff x="2835" y="3521"/>
            <a:chExt cx="181" cy="227"/>
          </a:xfrm>
        </p:grpSpPr>
        <p:sp>
          <p:nvSpPr>
            <p:cNvPr id="161230" name="Oval 75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31" name="Oval 75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1" name="Group 757"/>
          <p:cNvGrpSpPr>
            <a:grpSpLocks/>
          </p:cNvGrpSpPr>
          <p:nvPr/>
        </p:nvGrpSpPr>
        <p:grpSpPr bwMode="auto">
          <a:xfrm>
            <a:off x="1042988" y="3933825"/>
            <a:ext cx="287337" cy="360363"/>
            <a:chOff x="2835" y="3521"/>
            <a:chExt cx="181" cy="227"/>
          </a:xfrm>
        </p:grpSpPr>
        <p:sp>
          <p:nvSpPr>
            <p:cNvPr id="161228" name="Oval 75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29" name="Oval 75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2" name="Group 760"/>
          <p:cNvGrpSpPr>
            <a:grpSpLocks/>
          </p:cNvGrpSpPr>
          <p:nvPr/>
        </p:nvGrpSpPr>
        <p:grpSpPr bwMode="auto">
          <a:xfrm>
            <a:off x="612775" y="5949950"/>
            <a:ext cx="287338" cy="360363"/>
            <a:chOff x="2835" y="3521"/>
            <a:chExt cx="181" cy="227"/>
          </a:xfrm>
        </p:grpSpPr>
        <p:sp>
          <p:nvSpPr>
            <p:cNvPr id="161226" name="Oval 761"/>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27" name="Oval 762"/>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3" name="Group 769"/>
          <p:cNvGrpSpPr>
            <a:grpSpLocks/>
          </p:cNvGrpSpPr>
          <p:nvPr/>
        </p:nvGrpSpPr>
        <p:grpSpPr bwMode="auto">
          <a:xfrm>
            <a:off x="612775" y="6237288"/>
            <a:ext cx="287338" cy="360362"/>
            <a:chOff x="2835" y="3521"/>
            <a:chExt cx="181" cy="227"/>
          </a:xfrm>
        </p:grpSpPr>
        <p:sp>
          <p:nvSpPr>
            <p:cNvPr id="161224" name="Oval 770"/>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25" name="Oval 771"/>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4" name="Group 772"/>
          <p:cNvGrpSpPr>
            <a:grpSpLocks/>
          </p:cNvGrpSpPr>
          <p:nvPr/>
        </p:nvGrpSpPr>
        <p:grpSpPr bwMode="auto">
          <a:xfrm>
            <a:off x="144463" y="6237288"/>
            <a:ext cx="287337" cy="360362"/>
            <a:chOff x="2835" y="3521"/>
            <a:chExt cx="181" cy="227"/>
          </a:xfrm>
        </p:grpSpPr>
        <p:sp>
          <p:nvSpPr>
            <p:cNvPr id="161222" name="Oval 773"/>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23" name="Oval 774"/>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5" name="Group 775"/>
          <p:cNvGrpSpPr>
            <a:grpSpLocks/>
          </p:cNvGrpSpPr>
          <p:nvPr/>
        </p:nvGrpSpPr>
        <p:grpSpPr bwMode="auto">
          <a:xfrm>
            <a:off x="468313" y="6453188"/>
            <a:ext cx="287337" cy="360362"/>
            <a:chOff x="2835" y="3521"/>
            <a:chExt cx="181" cy="227"/>
          </a:xfrm>
        </p:grpSpPr>
        <p:sp>
          <p:nvSpPr>
            <p:cNvPr id="161220" name="Oval 77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21" name="Oval 77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6" name="Group 778"/>
          <p:cNvGrpSpPr>
            <a:grpSpLocks/>
          </p:cNvGrpSpPr>
          <p:nvPr/>
        </p:nvGrpSpPr>
        <p:grpSpPr bwMode="auto">
          <a:xfrm>
            <a:off x="2986088" y="4581525"/>
            <a:ext cx="287337" cy="360363"/>
            <a:chOff x="2835" y="3521"/>
            <a:chExt cx="181" cy="227"/>
          </a:xfrm>
        </p:grpSpPr>
        <p:sp>
          <p:nvSpPr>
            <p:cNvPr id="161218" name="Oval 77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19" name="Oval 78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7" name="Group 781"/>
          <p:cNvGrpSpPr>
            <a:grpSpLocks/>
          </p:cNvGrpSpPr>
          <p:nvPr/>
        </p:nvGrpSpPr>
        <p:grpSpPr bwMode="auto">
          <a:xfrm>
            <a:off x="3201988" y="4797425"/>
            <a:ext cx="287337" cy="360363"/>
            <a:chOff x="2835" y="3521"/>
            <a:chExt cx="181" cy="227"/>
          </a:xfrm>
        </p:grpSpPr>
        <p:sp>
          <p:nvSpPr>
            <p:cNvPr id="161216" name="Oval 78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17" name="Oval 78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8" name="Group 784"/>
          <p:cNvGrpSpPr>
            <a:grpSpLocks/>
          </p:cNvGrpSpPr>
          <p:nvPr/>
        </p:nvGrpSpPr>
        <p:grpSpPr bwMode="auto">
          <a:xfrm>
            <a:off x="2916238" y="4941888"/>
            <a:ext cx="287337" cy="360362"/>
            <a:chOff x="2835" y="3521"/>
            <a:chExt cx="181" cy="227"/>
          </a:xfrm>
        </p:grpSpPr>
        <p:sp>
          <p:nvSpPr>
            <p:cNvPr id="161214" name="Oval 78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15" name="Oval 78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19" name="Group 787"/>
          <p:cNvGrpSpPr>
            <a:grpSpLocks/>
          </p:cNvGrpSpPr>
          <p:nvPr/>
        </p:nvGrpSpPr>
        <p:grpSpPr bwMode="auto">
          <a:xfrm>
            <a:off x="3132138" y="5157788"/>
            <a:ext cx="287337" cy="360362"/>
            <a:chOff x="2835" y="3521"/>
            <a:chExt cx="181" cy="227"/>
          </a:xfrm>
        </p:grpSpPr>
        <p:sp>
          <p:nvSpPr>
            <p:cNvPr id="161212" name="Oval 78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13" name="Oval 78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0" name="Group 790"/>
          <p:cNvGrpSpPr>
            <a:grpSpLocks/>
          </p:cNvGrpSpPr>
          <p:nvPr/>
        </p:nvGrpSpPr>
        <p:grpSpPr bwMode="auto">
          <a:xfrm>
            <a:off x="2700338" y="4724400"/>
            <a:ext cx="287337" cy="360363"/>
            <a:chOff x="2835" y="3521"/>
            <a:chExt cx="181" cy="227"/>
          </a:xfrm>
        </p:grpSpPr>
        <p:sp>
          <p:nvSpPr>
            <p:cNvPr id="161210" name="Oval 79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11" name="Oval 79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1" name="Group 793"/>
          <p:cNvGrpSpPr>
            <a:grpSpLocks/>
          </p:cNvGrpSpPr>
          <p:nvPr/>
        </p:nvGrpSpPr>
        <p:grpSpPr bwMode="auto">
          <a:xfrm>
            <a:off x="1044575" y="4581525"/>
            <a:ext cx="287338" cy="360363"/>
            <a:chOff x="2835" y="3521"/>
            <a:chExt cx="181" cy="227"/>
          </a:xfrm>
        </p:grpSpPr>
        <p:sp>
          <p:nvSpPr>
            <p:cNvPr id="161208" name="Oval 79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09" name="Oval 79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2" name="Group 796"/>
          <p:cNvGrpSpPr>
            <a:grpSpLocks/>
          </p:cNvGrpSpPr>
          <p:nvPr/>
        </p:nvGrpSpPr>
        <p:grpSpPr bwMode="auto">
          <a:xfrm>
            <a:off x="1260475" y="4797425"/>
            <a:ext cx="287338" cy="360363"/>
            <a:chOff x="2835" y="3521"/>
            <a:chExt cx="181" cy="227"/>
          </a:xfrm>
        </p:grpSpPr>
        <p:sp>
          <p:nvSpPr>
            <p:cNvPr id="161206" name="Oval 79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07" name="Oval 79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3" name="Group 799"/>
          <p:cNvGrpSpPr>
            <a:grpSpLocks/>
          </p:cNvGrpSpPr>
          <p:nvPr/>
        </p:nvGrpSpPr>
        <p:grpSpPr bwMode="auto">
          <a:xfrm>
            <a:off x="974725" y="4941888"/>
            <a:ext cx="287338" cy="360362"/>
            <a:chOff x="2835" y="3521"/>
            <a:chExt cx="181" cy="227"/>
          </a:xfrm>
        </p:grpSpPr>
        <p:sp>
          <p:nvSpPr>
            <p:cNvPr id="161204" name="Oval 800"/>
            <p:cNvSpPr>
              <a:spLocks noChangeArrowheads="1"/>
            </p:cNvSpPr>
            <p:nvPr/>
          </p:nvSpPr>
          <p:spPr bwMode="auto">
            <a:xfrm>
              <a:off x="2835" y="3521"/>
              <a:ext cx="181" cy="227"/>
            </a:xfrm>
            <a:prstGeom prst="ellipse">
              <a:avLst/>
            </a:prstGeom>
            <a:gradFill rotWithShape="1">
              <a:gsLst>
                <a:gs pos="0">
                  <a:srgbClr val="F32C1D"/>
                </a:gs>
                <a:gs pos="100000">
                  <a:srgbClr val="80170F"/>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05" name="Oval 801"/>
            <p:cNvSpPr>
              <a:spLocks noChangeArrowheads="1"/>
            </p:cNvSpPr>
            <p:nvPr/>
          </p:nvSpPr>
          <p:spPr bwMode="auto">
            <a:xfrm>
              <a:off x="2889" y="3593"/>
              <a:ext cx="63" cy="91"/>
            </a:xfrm>
            <a:prstGeom prst="ellipse">
              <a:avLst/>
            </a:prstGeom>
            <a:gradFill rotWithShape="1">
              <a:gsLst>
                <a:gs pos="0">
                  <a:srgbClr val="F32C1D"/>
                </a:gs>
                <a:gs pos="100000">
                  <a:srgbClr val="80170F"/>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4" name="Group 802"/>
          <p:cNvGrpSpPr>
            <a:grpSpLocks/>
          </p:cNvGrpSpPr>
          <p:nvPr/>
        </p:nvGrpSpPr>
        <p:grpSpPr bwMode="auto">
          <a:xfrm>
            <a:off x="1190625" y="5157788"/>
            <a:ext cx="287338" cy="360362"/>
            <a:chOff x="2835" y="3521"/>
            <a:chExt cx="181" cy="227"/>
          </a:xfrm>
        </p:grpSpPr>
        <p:sp>
          <p:nvSpPr>
            <p:cNvPr id="161202" name="Oval 80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03" name="Oval 80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5" name="Group 805"/>
          <p:cNvGrpSpPr>
            <a:grpSpLocks/>
          </p:cNvGrpSpPr>
          <p:nvPr/>
        </p:nvGrpSpPr>
        <p:grpSpPr bwMode="auto">
          <a:xfrm>
            <a:off x="758825" y="4724400"/>
            <a:ext cx="287338" cy="360363"/>
            <a:chOff x="2835" y="3521"/>
            <a:chExt cx="181" cy="227"/>
          </a:xfrm>
        </p:grpSpPr>
        <p:sp>
          <p:nvSpPr>
            <p:cNvPr id="161200" name="Oval 80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201" name="Oval 80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6" name="Group 808"/>
          <p:cNvGrpSpPr>
            <a:grpSpLocks/>
          </p:cNvGrpSpPr>
          <p:nvPr/>
        </p:nvGrpSpPr>
        <p:grpSpPr bwMode="auto">
          <a:xfrm>
            <a:off x="755650" y="5013325"/>
            <a:ext cx="287338" cy="360363"/>
            <a:chOff x="2835" y="3521"/>
            <a:chExt cx="181" cy="227"/>
          </a:xfrm>
        </p:grpSpPr>
        <p:sp>
          <p:nvSpPr>
            <p:cNvPr id="161198" name="Oval 80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99" name="Oval 81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7" name="Group 811"/>
          <p:cNvGrpSpPr>
            <a:grpSpLocks/>
          </p:cNvGrpSpPr>
          <p:nvPr/>
        </p:nvGrpSpPr>
        <p:grpSpPr bwMode="auto">
          <a:xfrm>
            <a:off x="395288" y="4292600"/>
            <a:ext cx="287337" cy="360363"/>
            <a:chOff x="2835" y="3521"/>
            <a:chExt cx="181" cy="227"/>
          </a:xfrm>
        </p:grpSpPr>
        <p:sp>
          <p:nvSpPr>
            <p:cNvPr id="161196" name="Oval 81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97" name="Oval 81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8" name="Group 814"/>
          <p:cNvGrpSpPr>
            <a:grpSpLocks/>
          </p:cNvGrpSpPr>
          <p:nvPr/>
        </p:nvGrpSpPr>
        <p:grpSpPr bwMode="auto">
          <a:xfrm>
            <a:off x="539750" y="4652963"/>
            <a:ext cx="287338" cy="360362"/>
            <a:chOff x="2835" y="3521"/>
            <a:chExt cx="181" cy="227"/>
          </a:xfrm>
        </p:grpSpPr>
        <p:sp>
          <p:nvSpPr>
            <p:cNvPr id="161194" name="Oval 81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95" name="Oval 81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29" name="Group 817"/>
          <p:cNvGrpSpPr>
            <a:grpSpLocks/>
          </p:cNvGrpSpPr>
          <p:nvPr/>
        </p:nvGrpSpPr>
        <p:grpSpPr bwMode="auto">
          <a:xfrm>
            <a:off x="1476375" y="4581525"/>
            <a:ext cx="287338" cy="360363"/>
            <a:chOff x="2835" y="3521"/>
            <a:chExt cx="181" cy="227"/>
          </a:xfrm>
        </p:grpSpPr>
        <p:sp>
          <p:nvSpPr>
            <p:cNvPr id="161192" name="Oval 81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93" name="Oval 81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0" name="Group 820"/>
          <p:cNvGrpSpPr>
            <a:grpSpLocks/>
          </p:cNvGrpSpPr>
          <p:nvPr/>
        </p:nvGrpSpPr>
        <p:grpSpPr bwMode="auto">
          <a:xfrm>
            <a:off x="611188" y="3933825"/>
            <a:ext cx="287337" cy="360363"/>
            <a:chOff x="2835" y="3521"/>
            <a:chExt cx="181" cy="227"/>
          </a:xfrm>
        </p:grpSpPr>
        <p:sp>
          <p:nvSpPr>
            <p:cNvPr id="161190" name="Oval 8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91" name="Oval 8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1" name="Group 825"/>
          <p:cNvGrpSpPr>
            <a:grpSpLocks/>
          </p:cNvGrpSpPr>
          <p:nvPr/>
        </p:nvGrpSpPr>
        <p:grpSpPr bwMode="auto">
          <a:xfrm>
            <a:off x="971550" y="5229225"/>
            <a:ext cx="287338" cy="360363"/>
            <a:chOff x="2835" y="3521"/>
            <a:chExt cx="181" cy="227"/>
          </a:xfrm>
        </p:grpSpPr>
        <p:sp>
          <p:nvSpPr>
            <p:cNvPr id="161188" name="Oval 82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89" name="Oval 82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2" name="Group 828"/>
          <p:cNvGrpSpPr>
            <a:grpSpLocks/>
          </p:cNvGrpSpPr>
          <p:nvPr/>
        </p:nvGrpSpPr>
        <p:grpSpPr bwMode="auto">
          <a:xfrm>
            <a:off x="395288" y="6165850"/>
            <a:ext cx="287337" cy="360363"/>
            <a:chOff x="2835" y="3521"/>
            <a:chExt cx="181" cy="227"/>
          </a:xfrm>
        </p:grpSpPr>
        <p:sp>
          <p:nvSpPr>
            <p:cNvPr id="161186" name="Oval 82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87" name="Oval 83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3" name="Group 831"/>
          <p:cNvGrpSpPr>
            <a:grpSpLocks/>
          </p:cNvGrpSpPr>
          <p:nvPr/>
        </p:nvGrpSpPr>
        <p:grpSpPr bwMode="auto">
          <a:xfrm>
            <a:off x="611188" y="5013325"/>
            <a:ext cx="287337" cy="360363"/>
            <a:chOff x="2835" y="3521"/>
            <a:chExt cx="181" cy="227"/>
          </a:xfrm>
        </p:grpSpPr>
        <p:sp>
          <p:nvSpPr>
            <p:cNvPr id="161184" name="Oval 832"/>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85" name="Oval 833"/>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4" name="Group 834"/>
          <p:cNvGrpSpPr>
            <a:grpSpLocks/>
          </p:cNvGrpSpPr>
          <p:nvPr/>
        </p:nvGrpSpPr>
        <p:grpSpPr bwMode="auto">
          <a:xfrm>
            <a:off x="684213" y="5157788"/>
            <a:ext cx="287337" cy="360362"/>
            <a:chOff x="2835" y="3521"/>
            <a:chExt cx="181" cy="227"/>
          </a:xfrm>
        </p:grpSpPr>
        <p:sp>
          <p:nvSpPr>
            <p:cNvPr id="161182" name="Oval 83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83" name="Oval 83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5" name="Group 675"/>
          <p:cNvGrpSpPr>
            <a:grpSpLocks/>
          </p:cNvGrpSpPr>
          <p:nvPr/>
        </p:nvGrpSpPr>
        <p:grpSpPr bwMode="auto">
          <a:xfrm>
            <a:off x="7596188" y="4076700"/>
            <a:ext cx="287337" cy="360363"/>
            <a:chOff x="4649" y="935"/>
            <a:chExt cx="181" cy="227"/>
          </a:xfrm>
        </p:grpSpPr>
        <p:sp>
          <p:nvSpPr>
            <p:cNvPr id="16118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8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6" name="Group 678"/>
          <p:cNvGrpSpPr>
            <a:grpSpLocks/>
          </p:cNvGrpSpPr>
          <p:nvPr/>
        </p:nvGrpSpPr>
        <p:grpSpPr bwMode="auto">
          <a:xfrm>
            <a:off x="7812088" y="4292600"/>
            <a:ext cx="287337" cy="360363"/>
            <a:chOff x="4649" y="935"/>
            <a:chExt cx="181" cy="227"/>
          </a:xfrm>
        </p:grpSpPr>
        <p:sp>
          <p:nvSpPr>
            <p:cNvPr id="16117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7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7" name="Group 681"/>
          <p:cNvGrpSpPr>
            <a:grpSpLocks/>
          </p:cNvGrpSpPr>
          <p:nvPr/>
        </p:nvGrpSpPr>
        <p:grpSpPr bwMode="auto">
          <a:xfrm>
            <a:off x="7524750" y="4437063"/>
            <a:ext cx="287338" cy="360362"/>
            <a:chOff x="4649" y="935"/>
            <a:chExt cx="181" cy="227"/>
          </a:xfrm>
        </p:grpSpPr>
        <p:sp>
          <p:nvSpPr>
            <p:cNvPr id="16117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7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8" name="Group 684"/>
          <p:cNvGrpSpPr>
            <a:grpSpLocks/>
          </p:cNvGrpSpPr>
          <p:nvPr/>
        </p:nvGrpSpPr>
        <p:grpSpPr bwMode="auto">
          <a:xfrm>
            <a:off x="7596188" y="4292600"/>
            <a:ext cx="287337" cy="360363"/>
            <a:chOff x="4649" y="935"/>
            <a:chExt cx="181" cy="227"/>
          </a:xfrm>
        </p:grpSpPr>
        <p:sp>
          <p:nvSpPr>
            <p:cNvPr id="16117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7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39" name="Group 349"/>
          <p:cNvGrpSpPr>
            <a:grpSpLocks/>
          </p:cNvGrpSpPr>
          <p:nvPr/>
        </p:nvGrpSpPr>
        <p:grpSpPr bwMode="auto">
          <a:xfrm>
            <a:off x="7667625" y="4510088"/>
            <a:ext cx="287338" cy="360362"/>
            <a:chOff x="3153" y="3657"/>
            <a:chExt cx="181" cy="227"/>
          </a:xfrm>
        </p:grpSpPr>
        <p:sp>
          <p:nvSpPr>
            <p:cNvPr id="161172"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73"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40" name="Group 352"/>
          <p:cNvGrpSpPr>
            <a:grpSpLocks/>
          </p:cNvGrpSpPr>
          <p:nvPr/>
        </p:nvGrpSpPr>
        <p:grpSpPr bwMode="auto">
          <a:xfrm>
            <a:off x="7380288" y="4437063"/>
            <a:ext cx="287337" cy="360362"/>
            <a:chOff x="3153" y="3657"/>
            <a:chExt cx="181" cy="227"/>
          </a:xfrm>
        </p:grpSpPr>
        <p:sp>
          <p:nvSpPr>
            <p:cNvPr id="161170"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71"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41" name="Group 467"/>
          <p:cNvGrpSpPr>
            <a:grpSpLocks/>
          </p:cNvGrpSpPr>
          <p:nvPr/>
        </p:nvGrpSpPr>
        <p:grpSpPr bwMode="auto">
          <a:xfrm>
            <a:off x="7451725" y="4149725"/>
            <a:ext cx="287338" cy="360363"/>
            <a:chOff x="3153" y="3657"/>
            <a:chExt cx="181" cy="227"/>
          </a:xfrm>
        </p:grpSpPr>
        <p:sp>
          <p:nvSpPr>
            <p:cNvPr id="161168"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69"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42" name="Group 66"/>
          <p:cNvGrpSpPr>
            <a:grpSpLocks/>
          </p:cNvGrpSpPr>
          <p:nvPr/>
        </p:nvGrpSpPr>
        <p:grpSpPr bwMode="auto">
          <a:xfrm>
            <a:off x="4838700" y="1844675"/>
            <a:ext cx="204788" cy="431800"/>
            <a:chOff x="1701" y="3475"/>
            <a:chExt cx="136" cy="182"/>
          </a:xfrm>
        </p:grpSpPr>
        <p:sp>
          <p:nvSpPr>
            <p:cNvPr id="16116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6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43" name="Group 69"/>
          <p:cNvGrpSpPr>
            <a:grpSpLocks/>
          </p:cNvGrpSpPr>
          <p:nvPr/>
        </p:nvGrpSpPr>
        <p:grpSpPr bwMode="auto">
          <a:xfrm>
            <a:off x="5057775" y="1844675"/>
            <a:ext cx="204788" cy="431800"/>
            <a:chOff x="1701" y="3475"/>
            <a:chExt cx="136" cy="182"/>
          </a:xfrm>
        </p:grpSpPr>
        <p:sp>
          <p:nvSpPr>
            <p:cNvPr id="16116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6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44" name="Group 75"/>
          <p:cNvGrpSpPr>
            <a:grpSpLocks/>
          </p:cNvGrpSpPr>
          <p:nvPr/>
        </p:nvGrpSpPr>
        <p:grpSpPr bwMode="auto">
          <a:xfrm>
            <a:off x="5502275" y="1844675"/>
            <a:ext cx="204788" cy="431800"/>
            <a:chOff x="1701" y="3475"/>
            <a:chExt cx="136" cy="182"/>
          </a:xfrm>
        </p:grpSpPr>
        <p:sp>
          <p:nvSpPr>
            <p:cNvPr id="16116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6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45" name="Group 78"/>
          <p:cNvGrpSpPr>
            <a:grpSpLocks/>
          </p:cNvGrpSpPr>
          <p:nvPr/>
        </p:nvGrpSpPr>
        <p:grpSpPr bwMode="auto">
          <a:xfrm>
            <a:off x="5730875" y="1846263"/>
            <a:ext cx="204788" cy="431800"/>
            <a:chOff x="1701" y="3475"/>
            <a:chExt cx="136" cy="182"/>
          </a:xfrm>
        </p:grpSpPr>
        <p:sp>
          <p:nvSpPr>
            <p:cNvPr id="16116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6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46" name="Group 93"/>
          <p:cNvGrpSpPr>
            <a:grpSpLocks/>
          </p:cNvGrpSpPr>
          <p:nvPr/>
        </p:nvGrpSpPr>
        <p:grpSpPr bwMode="auto">
          <a:xfrm>
            <a:off x="5951538" y="1844675"/>
            <a:ext cx="204787" cy="431800"/>
            <a:chOff x="1701" y="3475"/>
            <a:chExt cx="136" cy="182"/>
          </a:xfrm>
        </p:grpSpPr>
        <p:sp>
          <p:nvSpPr>
            <p:cNvPr id="16115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5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47" name="Group 20"/>
          <p:cNvGrpSpPr>
            <a:grpSpLocks/>
          </p:cNvGrpSpPr>
          <p:nvPr/>
        </p:nvGrpSpPr>
        <p:grpSpPr bwMode="auto">
          <a:xfrm>
            <a:off x="4710113" y="2351088"/>
            <a:ext cx="647700" cy="215900"/>
            <a:chOff x="567" y="1752"/>
            <a:chExt cx="408" cy="136"/>
          </a:xfrm>
        </p:grpSpPr>
        <p:sp>
          <p:nvSpPr>
            <p:cNvPr id="161154"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55"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56"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57"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948" name="Group 25"/>
          <p:cNvGrpSpPr>
            <a:grpSpLocks/>
          </p:cNvGrpSpPr>
          <p:nvPr/>
        </p:nvGrpSpPr>
        <p:grpSpPr bwMode="auto">
          <a:xfrm rot="302547">
            <a:off x="5502275" y="2351088"/>
            <a:ext cx="647700" cy="215900"/>
            <a:chOff x="567" y="1752"/>
            <a:chExt cx="408" cy="136"/>
          </a:xfrm>
        </p:grpSpPr>
        <p:sp>
          <p:nvSpPr>
            <p:cNvPr id="161150"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51"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52"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53"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949" name="Group 66"/>
          <p:cNvGrpSpPr>
            <a:grpSpLocks/>
          </p:cNvGrpSpPr>
          <p:nvPr/>
        </p:nvGrpSpPr>
        <p:grpSpPr bwMode="auto">
          <a:xfrm>
            <a:off x="4618038" y="1844675"/>
            <a:ext cx="204787" cy="431800"/>
            <a:chOff x="1701" y="3475"/>
            <a:chExt cx="136" cy="182"/>
          </a:xfrm>
        </p:grpSpPr>
        <p:sp>
          <p:nvSpPr>
            <p:cNvPr id="16114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4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950"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60951" name="Group 66"/>
          <p:cNvGrpSpPr>
            <a:grpSpLocks/>
          </p:cNvGrpSpPr>
          <p:nvPr/>
        </p:nvGrpSpPr>
        <p:grpSpPr bwMode="auto">
          <a:xfrm>
            <a:off x="452438" y="1844675"/>
            <a:ext cx="204787" cy="431800"/>
            <a:chOff x="1701" y="3475"/>
            <a:chExt cx="136" cy="182"/>
          </a:xfrm>
        </p:grpSpPr>
        <p:sp>
          <p:nvSpPr>
            <p:cNvPr id="16114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4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52" name="Group 69"/>
          <p:cNvGrpSpPr>
            <a:grpSpLocks/>
          </p:cNvGrpSpPr>
          <p:nvPr/>
        </p:nvGrpSpPr>
        <p:grpSpPr bwMode="auto">
          <a:xfrm>
            <a:off x="671513" y="1844675"/>
            <a:ext cx="204787" cy="431800"/>
            <a:chOff x="1701" y="3475"/>
            <a:chExt cx="136" cy="182"/>
          </a:xfrm>
        </p:grpSpPr>
        <p:sp>
          <p:nvSpPr>
            <p:cNvPr id="16114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4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53" name="Group 72"/>
          <p:cNvGrpSpPr>
            <a:grpSpLocks/>
          </p:cNvGrpSpPr>
          <p:nvPr/>
        </p:nvGrpSpPr>
        <p:grpSpPr bwMode="auto">
          <a:xfrm>
            <a:off x="895350" y="1846263"/>
            <a:ext cx="204788" cy="431800"/>
            <a:chOff x="1701" y="3475"/>
            <a:chExt cx="136" cy="182"/>
          </a:xfrm>
        </p:grpSpPr>
        <p:sp>
          <p:nvSpPr>
            <p:cNvPr id="161142"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43"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54" name="Group 75"/>
          <p:cNvGrpSpPr>
            <a:grpSpLocks/>
          </p:cNvGrpSpPr>
          <p:nvPr/>
        </p:nvGrpSpPr>
        <p:grpSpPr bwMode="auto">
          <a:xfrm>
            <a:off x="1116013" y="1844675"/>
            <a:ext cx="204787" cy="431800"/>
            <a:chOff x="1701" y="3475"/>
            <a:chExt cx="136" cy="182"/>
          </a:xfrm>
        </p:grpSpPr>
        <p:sp>
          <p:nvSpPr>
            <p:cNvPr id="16114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4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55" name="Group 78"/>
          <p:cNvGrpSpPr>
            <a:grpSpLocks/>
          </p:cNvGrpSpPr>
          <p:nvPr/>
        </p:nvGrpSpPr>
        <p:grpSpPr bwMode="auto">
          <a:xfrm>
            <a:off x="1344613" y="1846263"/>
            <a:ext cx="204787" cy="431800"/>
            <a:chOff x="1701" y="3475"/>
            <a:chExt cx="136" cy="182"/>
          </a:xfrm>
        </p:grpSpPr>
        <p:sp>
          <p:nvSpPr>
            <p:cNvPr id="16113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3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56" name="Group 93"/>
          <p:cNvGrpSpPr>
            <a:grpSpLocks/>
          </p:cNvGrpSpPr>
          <p:nvPr/>
        </p:nvGrpSpPr>
        <p:grpSpPr bwMode="auto">
          <a:xfrm>
            <a:off x="1565275" y="1844675"/>
            <a:ext cx="204788" cy="431800"/>
            <a:chOff x="1701" y="3475"/>
            <a:chExt cx="136" cy="182"/>
          </a:xfrm>
        </p:grpSpPr>
        <p:sp>
          <p:nvSpPr>
            <p:cNvPr id="16113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3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957"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0958"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0959"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0960" name="Group 61"/>
          <p:cNvGrpSpPr>
            <a:grpSpLocks/>
          </p:cNvGrpSpPr>
          <p:nvPr/>
        </p:nvGrpSpPr>
        <p:grpSpPr bwMode="auto">
          <a:xfrm>
            <a:off x="323850" y="2351088"/>
            <a:ext cx="647700" cy="215900"/>
            <a:chOff x="567" y="1752"/>
            <a:chExt cx="408" cy="136"/>
          </a:xfrm>
        </p:grpSpPr>
        <p:sp>
          <p:nvSpPr>
            <p:cNvPr id="161132"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33"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34"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35"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961" name="Group 66"/>
          <p:cNvGrpSpPr>
            <a:grpSpLocks/>
          </p:cNvGrpSpPr>
          <p:nvPr/>
        </p:nvGrpSpPr>
        <p:grpSpPr bwMode="auto">
          <a:xfrm rot="302547">
            <a:off x="1116013" y="2351088"/>
            <a:ext cx="647700" cy="215900"/>
            <a:chOff x="567" y="1752"/>
            <a:chExt cx="408" cy="136"/>
          </a:xfrm>
        </p:grpSpPr>
        <p:sp>
          <p:nvSpPr>
            <p:cNvPr id="161128"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29"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30"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31"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962" name="Group 72"/>
          <p:cNvGrpSpPr>
            <a:grpSpLocks/>
          </p:cNvGrpSpPr>
          <p:nvPr/>
        </p:nvGrpSpPr>
        <p:grpSpPr bwMode="auto">
          <a:xfrm>
            <a:off x="5070475" y="1846263"/>
            <a:ext cx="204788" cy="431800"/>
            <a:chOff x="1701" y="3475"/>
            <a:chExt cx="136" cy="182"/>
          </a:xfrm>
        </p:grpSpPr>
        <p:sp>
          <p:nvSpPr>
            <p:cNvPr id="1611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63" name="Group 72"/>
          <p:cNvGrpSpPr>
            <a:grpSpLocks/>
          </p:cNvGrpSpPr>
          <p:nvPr/>
        </p:nvGrpSpPr>
        <p:grpSpPr bwMode="auto">
          <a:xfrm>
            <a:off x="5286375" y="1700213"/>
            <a:ext cx="204788" cy="431800"/>
            <a:chOff x="1701" y="3475"/>
            <a:chExt cx="136" cy="182"/>
          </a:xfrm>
        </p:grpSpPr>
        <p:sp>
          <p:nvSpPr>
            <p:cNvPr id="1611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64" name="Group 72"/>
          <p:cNvGrpSpPr>
            <a:grpSpLocks/>
          </p:cNvGrpSpPr>
          <p:nvPr/>
        </p:nvGrpSpPr>
        <p:grpSpPr bwMode="auto">
          <a:xfrm>
            <a:off x="5148263" y="1700213"/>
            <a:ext cx="204787" cy="431800"/>
            <a:chOff x="1701" y="3475"/>
            <a:chExt cx="136" cy="182"/>
          </a:xfrm>
        </p:grpSpPr>
        <p:sp>
          <p:nvSpPr>
            <p:cNvPr id="1611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65" name="Group 72"/>
          <p:cNvGrpSpPr>
            <a:grpSpLocks/>
          </p:cNvGrpSpPr>
          <p:nvPr/>
        </p:nvGrpSpPr>
        <p:grpSpPr bwMode="auto">
          <a:xfrm>
            <a:off x="5292725" y="1628775"/>
            <a:ext cx="204788" cy="431800"/>
            <a:chOff x="1701" y="3475"/>
            <a:chExt cx="136" cy="182"/>
          </a:xfrm>
        </p:grpSpPr>
        <p:sp>
          <p:nvSpPr>
            <p:cNvPr id="1611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66" name="Group 72"/>
          <p:cNvGrpSpPr>
            <a:grpSpLocks/>
          </p:cNvGrpSpPr>
          <p:nvPr/>
        </p:nvGrpSpPr>
        <p:grpSpPr bwMode="auto">
          <a:xfrm>
            <a:off x="5435600" y="1771650"/>
            <a:ext cx="204788" cy="431800"/>
            <a:chOff x="1701" y="3475"/>
            <a:chExt cx="136" cy="182"/>
          </a:xfrm>
        </p:grpSpPr>
        <p:sp>
          <p:nvSpPr>
            <p:cNvPr id="1611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67" name="Group 66"/>
          <p:cNvGrpSpPr>
            <a:grpSpLocks/>
          </p:cNvGrpSpPr>
          <p:nvPr/>
        </p:nvGrpSpPr>
        <p:grpSpPr bwMode="auto">
          <a:xfrm>
            <a:off x="231775" y="1844675"/>
            <a:ext cx="204788" cy="431800"/>
            <a:chOff x="1701" y="3475"/>
            <a:chExt cx="136" cy="182"/>
          </a:xfrm>
        </p:grpSpPr>
        <p:sp>
          <p:nvSpPr>
            <p:cNvPr id="16111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1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68" name="Group 66"/>
          <p:cNvGrpSpPr>
            <a:grpSpLocks/>
          </p:cNvGrpSpPr>
          <p:nvPr/>
        </p:nvGrpSpPr>
        <p:grpSpPr bwMode="auto">
          <a:xfrm>
            <a:off x="2684463" y="1844675"/>
            <a:ext cx="204787" cy="431800"/>
            <a:chOff x="1701" y="3475"/>
            <a:chExt cx="136" cy="182"/>
          </a:xfrm>
        </p:grpSpPr>
        <p:sp>
          <p:nvSpPr>
            <p:cNvPr id="16111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1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69" name="Group 69"/>
          <p:cNvGrpSpPr>
            <a:grpSpLocks/>
          </p:cNvGrpSpPr>
          <p:nvPr/>
        </p:nvGrpSpPr>
        <p:grpSpPr bwMode="auto">
          <a:xfrm>
            <a:off x="2903538" y="1844675"/>
            <a:ext cx="204787" cy="431800"/>
            <a:chOff x="1701" y="3475"/>
            <a:chExt cx="136" cy="182"/>
          </a:xfrm>
        </p:grpSpPr>
        <p:sp>
          <p:nvSpPr>
            <p:cNvPr id="16111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1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70" name="Group 75"/>
          <p:cNvGrpSpPr>
            <a:grpSpLocks/>
          </p:cNvGrpSpPr>
          <p:nvPr/>
        </p:nvGrpSpPr>
        <p:grpSpPr bwMode="auto">
          <a:xfrm>
            <a:off x="3348038" y="1844675"/>
            <a:ext cx="204787" cy="431800"/>
            <a:chOff x="1701" y="3475"/>
            <a:chExt cx="136" cy="182"/>
          </a:xfrm>
        </p:grpSpPr>
        <p:sp>
          <p:nvSpPr>
            <p:cNvPr id="16111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1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71" name="Group 78"/>
          <p:cNvGrpSpPr>
            <a:grpSpLocks/>
          </p:cNvGrpSpPr>
          <p:nvPr/>
        </p:nvGrpSpPr>
        <p:grpSpPr bwMode="auto">
          <a:xfrm>
            <a:off x="3576638" y="1846263"/>
            <a:ext cx="204787" cy="431800"/>
            <a:chOff x="1701" y="3475"/>
            <a:chExt cx="136" cy="182"/>
          </a:xfrm>
        </p:grpSpPr>
        <p:sp>
          <p:nvSpPr>
            <p:cNvPr id="16110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0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72" name="Group 93"/>
          <p:cNvGrpSpPr>
            <a:grpSpLocks/>
          </p:cNvGrpSpPr>
          <p:nvPr/>
        </p:nvGrpSpPr>
        <p:grpSpPr bwMode="auto">
          <a:xfrm>
            <a:off x="3797300" y="1844675"/>
            <a:ext cx="204788" cy="431800"/>
            <a:chOff x="1701" y="3475"/>
            <a:chExt cx="136" cy="182"/>
          </a:xfrm>
        </p:grpSpPr>
        <p:sp>
          <p:nvSpPr>
            <p:cNvPr id="16110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10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973"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0974" name="Group 105"/>
          <p:cNvGrpSpPr>
            <a:grpSpLocks/>
          </p:cNvGrpSpPr>
          <p:nvPr/>
        </p:nvGrpSpPr>
        <p:grpSpPr bwMode="auto">
          <a:xfrm>
            <a:off x="2555875" y="2351088"/>
            <a:ext cx="647700" cy="215900"/>
            <a:chOff x="567" y="1752"/>
            <a:chExt cx="408" cy="136"/>
          </a:xfrm>
        </p:grpSpPr>
        <p:sp>
          <p:nvSpPr>
            <p:cNvPr id="161102"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03"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04"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05"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975" name="Group 110"/>
          <p:cNvGrpSpPr>
            <a:grpSpLocks/>
          </p:cNvGrpSpPr>
          <p:nvPr/>
        </p:nvGrpSpPr>
        <p:grpSpPr bwMode="auto">
          <a:xfrm rot="302547">
            <a:off x="3348038" y="2351088"/>
            <a:ext cx="647700" cy="215900"/>
            <a:chOff x="567" y="1752"/>
            <a:chExt cx="408" cy="136"/>
          </a:xfrm>
        </p:grpSpPr>
        <p:sp>
          <p:nvSpPr>
            <p:cNvPr id="161098"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099"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00"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101"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976" name="Group 66"/>
          <p:cNvGrpSpPr>
            <a:grpSpLocks/>
          </p:cNvGrpSpPr>
          <p:nvPr/>
        </p:nvGrpSpPr>
        <p:grpSpPr bwMode="auto">
          <a:xfrm>
            <a:off x="2463800" y="1844675"/>
            <a:ext cx="204788" cy="431800"/>
            <a:chOff x="1701" y="3475"/>
            <a:chExt cx="136" cy="182"/>
          </a:xfrm>
        </p:grpSpPr>
        <p:sp>
          <p:nvSpPr>
            <p:cNvPr id="16109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9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77" name="Group 72"/>
          <p:cNvGrpSpPr>
            <a:grpSpLocks/>
          </p:cNvGrpSpPr>
          <p:nvPr/>
        </p:nvGrpSpPr>
        <p:grpSpPr bwMode="auto">
          <a:xfrm>
            <a:off x="3125788" y="1846263"/>
            <a:ext cx="204787" cy="431800"/>
            <a:chOff x="1701" y="3475"/>
            <a:chExt cx="136" cy="182"/>
          </a:xfrm>
        </p:grpSpPr>
        <p:sp>
          <p:nvSpPr>
            <p:cNvPr id="16109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9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978"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0979" name="Group 72"/>
          <p:cNvGrpSpPr>
            <a:grpSpLocks/>
          </p:cNvGrpSpPr>
          <p:nvPr/>
        </p:nvGrpSpPr>
        <p:grpSpPr bwMode="auto">
          <a:xfrm>
            <a:off x="5280025" y="1846263"/>
            <a:ext cx="204788" cy="431800"/>
            <a:chOff x="1701" y="3475"/>
            <a:chExt cx="136" cy="182"/>
          </a:xfrm>
        </p:grpSpPr>
        <p:sp>
          <p:nvSpPr>
            <p:cNvPr id="1610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80" name="Group 66"/>
          <p:cNvGrpSpPr>
            <a:grpSpLocks/>
          </p:cNvGrpSpPr>
          <p:nvPr/>
        </p:nvGrpSpPr>
        <p:grpSpPr bwMode="auto">
          <a:xfrm>
            <a:off x="7070725" y="1844675"/>
            <a:ext cx="204788" cy="431800"/>
            <a:chOff x="1701" y="3475"/>
            <a:chExt cx="136" cy="182"/>
          </a:xfrm>
        </p:grpSpPr>
        <p:sp>
          <p:nvSpPr>
            <p:cNvPr id="16109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9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81" name="Group 69"/>
          <p:cNvGrpSpPr>
            <a:grpSpLocks/>
          </p:cNvGrpSpPr>
          <p:nvPr/>
        </p:nvGrpSpPr>
        <p:grpSpPr bwMode="auto">
          <a:xfrm>
            <a:off x="7289800" y="1844675"/>
            <a:ext cx="204788" cy="431800"/>
            <a:chOff x="1701" y="3475"/>
            <a:chExt cx="136" cy="182"/>
          </a:xfrm>
        </p:grpSpPr>
        <p:sp>
          <p:nvSpPr>
            <p:cNvPr id="16108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8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82" name="Group 75"/>
          <p:cNvGrpSpPr>
            <a:grpSpLocks/>
          </p:cNvGrpSpPr>
          <p:nvPr/>
        </p:nvGrpSpPr>
        <p:grpSpPr bwMode="auto">
          <a:xfrm>
            <a:off x="7734300" y="1844675"/>
            <a:ext cx="204788" cy="431800"/>
            <a:chOff x="1701" y="3475"/>
            <a:chExt cx="136" cy="182"/>
          </a:xfrm>
        </p:grpSpPr>
        <p:sp>
          <p:nvSpPr>
            <p:cNvPr id="16108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8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83" name="Group 78"/>
          <p:cNvGrpSpPr>
            <a:grpSpLocks/>
          </p:cNvGrpSpPr>
          <p:nvPr/>
        </p:nvGrpSpPr>
        <p:grpSpPr bwMode="auto">
          <a:xfrm>
            <a:off x="7962900" y="1846263"/>
            <a:ext cx="204788" cy="431800"/>
            <a:chOff x="1701" y="3475"/>
            <a:chExt cx="136" cy="182"/>
          </a:xfrm>
        </p:grpSpPr>
        <p:sp>
          <p:nvSpPr>
            <p:cNvPr id="16108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8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84" name="Group 93"/>
          <p:cNvGrpSpPr>
            <a:grpSpLocks/>
          </p:cNvGrpSpPr>
          <p:nvPr/>
        </p:nvGrpSpPr>
        <p:grpSpPr bwMode="auto">
          <a:xfrm>
            <a:off x="8183563" y="1844675"/>
            <a:ext cx="204787" cy="431800"/>
            <a:chOff x="1701" y="3475"/>
            <a:chExt cx="136" cy="182"/>
          </a:xfrm>
        </p:grpSpPr>
        <p:sp>
          <p:nvSpPr>
            <p:cNvPr id="16108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8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85" name="Group 140"/>
          <p:cNvGrpSpPr>
            <a:grpSpLocks/>
          </p:cNvGrpSpPr>
          <p:nvPr/>
        </p:nvGrpSpPr>
        <p:grpSpPr bwMode="auto">
          <a:xfrm>
            <a:off x="6942138" y="2351088"/>
            <a:ext cx="647700" cy="215900"/>
            <a:chOff x="567" y="1752"/>
            <a:chExt cx="408" cy="136"/>
          </a:xfrm>
        </p:grpSpPr>
        <p:sp>
          <p:nvSpPr>
            <p:cNvPr id="161078"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079"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080"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081"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986" name="Group 145"/>
          <p:cNvGrpSpPr>
            <a:grpSpLocks/>
          </p:cNvGrpSpPr>
          <p:nvPr/>
        </p:nvGrpSpPr>
        <p:grpSpPr bwMode="auto">
          <a:xfrm rot="302547">
            <a:off x="7734300" y="2351088"/>
            <a:ext cx="647700" cy="215900"/>
            <a:chOff x="567" y="1752"/>
            <a:chExt cx="408" cy="136"/>
          </a:xfrm>
        </p:grpSpPr>
        <p:sp>
          <p:nvSpPr>
            <p:cNvPr id="161074"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075"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076"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1077"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0987" name="Group 66"/>
          <p:cNvGrpSpPr>
            <a:grpSpLocks/>
          </p:cNvGrpSpPr>
          <p:nvPr/>
        </p:nvGrpSpPr>
        <p:grpSpPr bwMode="auto">
          <a:xfrm>
            <a:off x="6850063" y="1844675"/>
            <a:ext cx="204787" cy="431800"/>
            <a:chOff x="1701" y="3475"/>
            <a:chExt cx="136" cy="182"/>
          </a:xfrm>
        </p:grpSpPr>
        <p:sp>
          <p:nvSpPr>
            <p:cNvPr id="16107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7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88" name="Group 72"/>
          <p:cNvGrpSpPr>
            <a:grpSpLocks/>
          </p:cNvGrpSpPr>
          <p:nvPr/>
        </p:nvGrpSpPr>
        <p:grpSpPr bwMode="auto">
          <a:xfrm>
            <a:off x="7302500" y="1846263"/>
            <a:ext cx="204788" cy="431800"/>
            <a:chOff x="1701" y="3475"/>
            <a:chExt cx="136" cy="182"/>
          </a:xfrm>
        </p:grpSpPr>
        <p:sp>
          <p:nvSpPr>
            <p:cNvPr id="16107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7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89" name="Group 72"/>
          <p:cNvGrpSpPr>
            <a:grpSpLocks/>
          </p:cNvGrpSpPr>
          <p:nvPr/>
        </p:nvGrpSpPr>
        <p:grpSpPr bwMode="auto">
          <a:xfrm>
            <a:off x="7518400" y="1700213"/>
            <a:ext cx="204788" cy="431800"/>
            <a:chOff x="1701" y="3475"/>
            <a:chExt cx="136" cy="182"/>
          </a:xfrm>
        </p:grpSpPr>
        <p:sp>
          <p:nvSpPr>
            <p:cNvPr id="16106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6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90" name="Group 72"/>
          <p:cNvGrpSpPr>
            <a:grpSpLocks/>
          </p:cNvGrpSpPr>
          <p:nvPr/>
        </p:nvGrpSpPr>
        <p:grpSpPr bwMode="auto">
          <a:xfrm>
            <a:off x="7235825" y="1700213"/>
            <a:ext cx="204788" cy="431800"/>
            <a:chOff x="1701" y="3475"/>
            <a:chExt cx="136" cy="182"/>
          </a:xfrm>
        </p:grpSpPr>
        <p:sp>
          <p:nvSpPr>
            <p:cNvPr id="1610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91" name="Group 72"/>
          <p:cNvGrpSpPr>
            <a:grpSpLocks/>
          </p:cNvGrpSpPr>
          <p:nvPr/>
        </p:nvGrpSpPr>
        <p:grpSpPr bwMode="auto">
          <a:xfrm>
            <a:off x="7308850" y="1555750"/>
            <a:ext cx="204788" cy="431800"/>
            <a:chOff x="1701" y="3475"/>
            <a:chExt cx="136" cy="182"/>
          </a:xfrm>
        </p:grpSpPr>
        <p:sp>
          <p:nvSpPr>
            <p:cNvPr id="16106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6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92" name="Group 72"/>
          <p:cNvGrpSpPr>
            <a:grpSpLocks/>
          </p:cNvGrpSpPr>
          <p:nvPr/>
        </p:nvGrpSpPr>
        <p:grpSpPr bwMode="auto">
          <a:xfrm>
            <a:off x="7524750" y="1628775"/>
            <a:ext cx="204788" cy="431800"/>
            <a:chOff x="1701" y="3475"/>
            <a:chExt cx="136" cy="182"/>
          </a:xfrm>
        </p:grpSpPr>
        <p:sp>
          <p:nvSpPr>
            <p:cNvPr id="1610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93" name="Group 72"/>
          <p:cNvGrpSpPr>
            <a:grpSpLocks/>
          </p:cNvGrpSpPr>
          <p:nvPr/>
        </p:nvGrpSpPr>
        <p:grpSpPr bwMode="auto">
          <a:xfrm>
            <a:off x="7667625" y="1771650"/>
            <a:ext cx="204788" cy="431800"/>
            <a:chOff x="1701" y="3475"/>
            <a:chExt cx="136" cy="182"/>
          </a:xfrm>
        </p:grpSpPr>
        <p:sp>
          <p:nvSpPr>
            <p:cNvPr id="1610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0994"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0995" name="Group 72"/>
          <p:cNvGrpSpPr>
            <a:grpSpLocks/>
          </p:cNvGrpSpPr>
          <p:nvPr/>
        </p:nvGrpSpPr>
        <p:grpSpPr bwMode="auto">
          <a:xfrm>
            <a:off x="7512050" y="1846263"/>
            <a:ext cx="204788" cy="431800"/>
            <a:chOff x="1701" y="3475"/>
            <a:chExt cx="136" cy="182"/>
          </a:xfrm>
        </p:grpSpPr>
        <p:sp>
          <p:nvSpPr>
            <p:cNvPr id="16105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5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96" name="Group 72"/>
          <p:cNvGrpSpPr>
            <a:grpSpLocks/>
          </p:cNvGrpSpPr>
          <p:nvPr/>
        </p:nvGrpSpPr>
        <p:grpSpPr bwMode="auto">
          <a:xfrm>
            <a:off x="7751763" y="1628775"/>
            <a:ext cx="204787" cy="431800"/>
            <a:chOff x="1701" y="3475"/>
            <a:chExt cx="136" cy="182"/>
          </a:xfrm>
        </p:grpSpPr>
        <p:sp>
          <p:nvSpPr>
            <p:cNvPr id="16105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5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97" name="Group 72"/>
          <p:cNvGrpSpPr>
            <a:grpSpLocks/>
          </p:cNvGrpSpPr>
          <p:nvPr/>
        </p:nvGrpSpPr>
        <p:grpSpPr bwMode="auto">
          <a:xfrm>
            <a:off x="7164388" y="1771650"/>
            <a:ext cx="204787" cy="431800"/>
            <a:chOff x="1701" y="3475"/>
            <a:chExt cx="136" cy="182"/>
          </a:xfrm>
        </p:grpSpPr>
        <p:sp>
          <p:nvSpPr>
            <p:cNvPr id="16105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5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98" name="Group 72"/>
          <p:cNvGrpSpPr>
            <a:grpSpLocks/>
          </p:cNvGrpSpPr>
          <p:nvPr/>
        </p:nvGrpSpPr>
        <p:grpSpPr bwMode="auto">
          <a:xfrm>
            <a:off x="7596188" y="1555750"/>
            <a:ext cx="204787" cy="431800"/>
            <a:chOff x="1701" y="3475"/>
            <a:chExt cx="136" cy="182"/>
          </a:xfrm>
        </p:grpSpPr>
        <p:sp>
          <p:nvSpPr>
            <p:cNvPr id="1610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0999" name="Group 72"/>
          <p:cNvGrpSpPr>
            <a:grpSpLocks/>
          </p:cNvGrpSpPr>
          <p:nvPr/>
        </p:nvGrpSpPr>
        <p:grpSpPr bwMode="auto">
          <a:xfrm>
            <a:off x="7451725" y="1541463"/>
            <a:ext cx="204788" cy="431800"/>
            <a:chOff x="1701" y="3475"/>
            <a:chExt cx="136" cy="182"/>
          </a:xfrm>
        </p:grpSpPr>
        <p:sp>
          <p:nvSpPr>
            <p:cNvPr id="1610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1000" name="Group 72"/>
          <p:cNvGrpSpPr>
            <a:grpSpLocks/>
          </p:cNvGrpSpPr>
          <p:nvPr/>
        </p:nvGrpSpPr>
        <p:grpSpPr bwMode="auto">
          <a:xfrm>
            <a:off x="7451725" y="1844675"/>
            <a:ext cx="204788" cy="431800"/>
            <a:chOff x="1701" y="3475"/>
            <a:chExt cx="136" cy="182"/>
          </a:xfrm>
        </p:grpSpPr>
        <p:sp>
          <p:nvSpPr>
            <p:cNvPr id="1610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1001" name="Group 889"/>
          <p:cNvGrpSpPr>
            <a:grpSpLocks/>
          </p:cNvGrpSpPr>
          <p:nvPr/>
        </p:nvGrpSpPr>
        <p:grpSpPr bwMode="auto">
          <a:xfrm>
            <a:off x="7380288" y="1555750"/>
            <a:ext cx="287337" cy="360363"/>
            <a:chOff x="4649" y="935"/>
            <a:chExt cx="181" cy="227"/>
          </a:xfrm>
        </p:grpSpPr>
        <p:sp>
          <p:nvSpPr>
            <p:cNvPr id="16104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4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1002" name="Group 892"/>
          <p:cNvGrpSpPr>
            <a:grpSpLocks/>
          </p:cNvGrpSpPr>
          <p:nvPr/>
        </p:nvGrpSpPr>
        <p:grpSpPr bwMode="auto">
          <a:xfrm>
            <a:off x="7596188" y="1771650"/>
            <a:ext cx="287337" cy="360363"/>
            <a:chOff x="4649" y="935"/>
            <a:chExt cx="181" cy="227"/>
          </a:xfrm>
        </p:grpSpPr>
        <p:sp>
          <p:nvSpPr>
            <p:cNvPr id="16104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4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1003" name="Group 895"/>
          <p:cNvGrpSpPr>
            <a:grpSpLocks/>
          </p:cNvGrpSpPr>
          <p:nvPr/>
        </p:nvGrpSpPr>
        <p:grpSpPr bwMode="auto">
          <a:xfrm>
            <a:off x="7308850" y="1916113"/>
            <a:ext cx="287338" cy="360362"/>
            <a:chOff x="4649" y="935"/>
            <a:chExt cx="181" cy="227"/>
          </a:xfrm>
        </p:grpSpPr>
        <p:sp>
          <p:nvSpPr>
            <p:cNvPr id="16104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4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1004" name="Group 898"/>
          <p:cNvGrpSpPr>
            <a:grpSpLocks/>
          </p:cNvGrpSpPr>
          <p:nvPr/>
        </p:nvGrpSpPr>
        <p:grpSpPr bwMode="auto">
          <a:xfrm>
            <a:off x="7380288" y="1771650"/>
            <a:ext cx="287337" cy="360363"/>
            <a:chOff x="4649" y="935"/>
            <a:chExt cx="181" cy="227"/>
          </a:xfrm>
        </p:grpSpPr>
        <p:sp>
          <p:nvSpPr>
            <p:cNvPr id="16104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104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1005"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sp>
        <p:nvSpPr>
          <p:cNvPr id="161006" name="Text Box 739"/>
          <p:cNvSpPr txBox="1">
            <a:spLocks noChangeArrowheads="1"/>
          </p:cNvSpPr>
          <p:nvPr/>
        </p:nvSpPr>
        <p:spPr bwMode="auto">
          <a:xfrm>
            <a:off x="-61913" y="5534025"/>
            <a:ext cx="2251076" cy="315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métastatique</a:t>
            </a:r>
          </a:p>
        </p:txBody>
      </p:sp>
      <p:sp>
        <p:nvSpPr>
          <p:cNvPr id="161007" name="Text Box 739"/>
          <p:cNvSpPr txBox="1">
            <a:spLocks noChangeArrowheads="1"/>
          </p:cNvSpPr>
          <p:nvPr/>
        </p:nvSpPr>
        <p:spPr bwMode="auto">
          <a:xfrm>
            <a:off x="3503613" y="5100638"/>
            <a:ext cx="16922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invasif</a:t>
            </a:r>
          </a:p>
          <a:p>
            <a:pPr algn="ctr">
              <a:lnSpc>
                <a:spcPct val="110000"/>
              </a:lnSpc>
              <a:spcBef>
                <a:spcPct val="0"/>
              </a:spcBef>
              <a:buFontTx/>
              <a:buNone/>
            </a:pPr>
            <a:endParaRPr lang="fr-FR" altLang="fr-FR" sz="1400" b="1">
              <a:solidFill>
                <a:srgbClr val="0000FF"/>
              </a:solidFill>
              <a:latin typeface="Comic Sans MS" panose="030F0702030302020204" pitchFamily="66" charset="0"/>
            </a:endParaRPr>
          </a:p>
        </p:txBody>
      </p:sp>
      <p:sp>
        <p:nvSpPr>
          <p:cNvPr id="695"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696"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698" name="Picture 704" descr="http://radiorls.fr/musique-classik.jpg"/>
          <p:cNvPicPr>
            <a:picLocks noChangeAspect="1" noChangeArrowheads="1"/>
          </p:cNvPicPr>
          <p:nvPr/>
        </p:nvPicPr>
        <p:blipFill>
          <a:blip r:embed="rId3" cstate="print"/>
          <a:srcRect/>
          <a:stretch>
            <a:fillRect/>
          </a:stretch>
        </p:blipFill>
        <p:spPr bwMode="auto">
          <a:xfrm>
            <a:off x="7956550" y="-56147"/>
            <a:ext cx="1187450" cy="927100"/>
          </a:xfrm>
          <a:prstGeom prst="ellipse">
            <a:avLst/>
          </a:prstGeom>
          <a:ln>
            <a:noFill/>
          </a:ln>
          <a:effectLst>
            <a:softEdge rad="112500"/>
          </a:effectLst>
        </p:spPr>
      </p:pic>
      <p:sp>
        <p:nvSpPr>
          <p:cNvPr id="161011" name="Line 844"/>
          <p:cNvSpPr>
            <a:spLocks noChangeShapeType="1"/>
          </p:cNvSpPr>
          <p:nvPr/>
        </p:nvSpPr>
        <p:spPr bwMode="auto">
          <a:xfrm>
            <a:off x="2184400"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1012" name="Line 680"/>
          <p:cNvSpPr>
            <a:spLocks noChangeShapeType="1"/>
          </p:cNvSpPr>
          <p:nvPr/>
        </p:nvSpPr>
        <p:spPr bwMode="auto">
          <a:xfrm>
            <a:off x="2133600"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1013" name="Line 842"/>
          <p:cNvSpPr>
            <a:spLocks noChangeShapeType="1"/>
          </p:cNvSpPr>
          <p:nvPr/>
        </p:nvSpPr>
        <p:spPr bwMode="auto">
          <a:xfrm>
            <a:off x="658812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1014" name="Line 711"/>
          <p:cNvSpPr>
            <a:spLocks noChangeShapeType="1"/>
          </p:cNvSpPr>
          <p:nvPr/>
        </p:nvSpPr>
        <p:spPr bwMode="auto">
          <a:xfrm>
            <a:off x="4283075"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1015" name="Line 842"/>
          <p:cNvSpPr>
            <a:spLocks noChangeShapeType="1"/>
          </p:cNvSpPr>
          <p:nvPr/>
        </p:nvSpPr>
        <p:spPr bwMode="auto">
          <a:xfrm>
            <a:off x="434657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1016" name="ZoneTexte 721"/>
          <p:cNvSpPr txBox="1">
            <a:spLocks noChangeArrowheads="1"/>
          </p:cNvSpPr>
          <p:nvPr/>
        </p:nvSpPr>
        <p:spPr bwMode="auto">
          <a:xfrm>
            <a:off x="1695450" y="1125538"/>
            <a:ext cx="8969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1</a:t>
            </a:r>
          </a:p>
        </p:txBody>
      </p:sp>
      <p:sp>
        <p:nvSpPr>
          <p:cNvPr id="161017" name="ZoneTexte 721"/>
          <p:cNvSpPr txBox="1">
            <a:spLocks noChangeArrowheads="1"/>
          </p:cNvSpPr>
          <p:nvPr/>
        </p:nvSpPr>
        <p:spPr bwMode="auto">
          <a:xfrm>
            <a:off x="3822700" y="1116013"/>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2</a:t>
            </a:r>
          </a:p>
        </p:txBody>
      </p:sp>
      <p:sp>
        <p:nvSpPr>
          <p:cNvPr id="161018" name="ZoneTexte 721"/>
          <p:cNvSpPr txBox="1">
            <a:spLocks noChangeArrowheads="1"/>
          </p:cNvSpPr>
          <p:nvPr/>
        </p:nvSpPr>
        <p:spPr bwMode="auto">
          <a:xfrm>
            <a:off x="6118225" y="3460750"/>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4</a:t>
            </a:r>
          </a:p>
        </p:txBody>
      </p:sp>
      <p:sp>
        <p:nvSpPr>
          <p:cNvPr id="161019" name="ZoneTexte 721"/>
          <p:cNvSpPr txBox="1">
            <a:spLocks noChangeArrowheads="1"/>
          </p:cNvSpPr>
          <p:nvPr/>
        </p:nvSpPr>
        <p:spPr bwMode="auto">
          <a:xfrm>
            <a:off x="3846513" y="3460750"/>
            <a:ext cx="9890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a:t>
            </a:r>
          </a:p>
        </p:txBody>
      </p:sp>
      <p:sp>
        <p:nvSpPr>
          <p:cNvPr id="161020" name="ZoneTexte 721"/>
          <p:cNvSpPr txBox="1">
            <a:spLocks noChangeArrowheads="1"/>
          </p:cNvSpPr>
          <p:nvPr/>
        </p:nvSpPr>
        <p:spPr bwMode="auto">
          <a:xfrm>
            <a:off x="1584325" y="3460750"/>
            <a:ext cx="12255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N+1</a:t>
            </a:r>
          </a:p>
        </p:txBody>
      </p:sp>
      <p:sp>
        <p:nvSpPr>
          <p:cNvPr id="161021" name="Line 711"/>
          <p:cNvSpPr>
            <a:spLocks noChangeShapeType="1"/>
          </p:cNvSpPr>
          <p:nvPr/>
        </p:nvSpPr>
        <p:spPr bwMode="auto">
          <a:xfrm>
            <a:off x="6478588" y="1474788"/>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1022" name="ZoneTexte 721"/>
          <p:cNvSpPr txBox="1">
            <a:spLocks noChangeArrowheads="1"/>
          </p:cNvSpPr>
          <p:nvPr/>
        </p:nvSpPr>
        <p:spPr bwMode="auto">
          <a:xfrm>
            <a:off x="6016625" y="1116013"/>
            <a:ext cx="939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3</a:t>
            </a:r>
          </a:p>
        </p:txBody>
      </p:sp>
      <p:pic>
        <p:nvPicPr>
          <p:cNvPr id="161023" name="Picture 723" descr="http://www.unifr.ch/anatomy/elearningfree/francais/epithel/images/epithel/polebasaldiff.gif"/>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t="15788"/>
          <a:stretch>
            <a:fillRect/>
          </a:stretch>
        </p:blipFill>
        <p:spPr bwMode="auto">
          <a:xfrm>
            <a:off x="3635375" y="5838825"/>
            <a:ext cx="1081088"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1024" name="Picture 69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19238" y="5876925"/>
            <a:ext cx="11811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61025" name="Connecteur droit avec flèche 698"/>
          <p:cNvCxnSpPr>
            <a:cxnSpLocks noChangeShapeType="1"/>
          </p:cNvCxnSpPr>
          <p:nvPr/>
        </p:nvCxnSpPr>
        <p:spPr bwMode="auto">
          <a:xfrm flipH="1">
            <a:off x="2843213" y="6308725"/>
            <a:ext cx="576262" cy="0"/>
          </a:xfrm>
          <a:prstGeom prst="straightConnector1">
            <a:avLst/>
          </a:prstGeom>
          <a:noFill/>
          <a:ln w="19050" algn="ctr">
            <a:solidFill>
              <a:srgbClr val="CC0066"/>
            </a:solidFill>
            <a:round/>
            <a:headEnd/>
            <a:tailEnd type="arrow" w="med" len="med"/>
          </a:ln>
          <a:extLst>
            <a:ext uri="{909E8E84-426E-40DD-AFC4-6F175D3DCCD1}">
              <a14:hiddenFill xmlns:a14="http://schemas.microsoft.com/office/drawing/2010/main">
                <a:noFill/>
              </a14:hiddenFill>
            </a:ext>
          </a:extLst>
        </p:spPr>
      </p:cxnSp>
      <p:sp>
        <p:nvSpPr>
          <p:cNvPr id="161026" name="Rectangle 15"/>
          <p:cNvSpPr>
            <a:spLocks noChangeArrowheads="1"/>
          </p:cNvSpPr>
          <p:nvPr/>
        </p:nvSpPr>
        <p:spPr bwMode="auto">
          <a:xfrm>
            <a:off x="138113" y="981075"/>
            <a:ext cx="8537575" cy="1943100"/>
          </a:xfrm>
          <a:prstGeom prst="rect">
            <a:avLst/>
          </a:prstGeom>
          <a:solidFill>
            <a:srgbClr val="FF3300">
              <a:alpha val="7059"/>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1027" name="Rectangle 722"/>
          <p:cNvSpPr>
            <a:spLocks noChangeArrowheads="1"/>
          </p:cNvSpPr>
          <p:nvPr/>
        </p:nvSpPr>
        <p:spPr bwMode="auto">
          <a:xfrm>
            <a:off x="6145213" y="2924175"/>
            <a:ext cx="2530475" cy="3140075"/>
          </a:xfrm>
          <a:prstGeom prst="rect">
            <a:avLst/>
          </a:prstGeom>
          <a:solidFill>
            <a:srgbClr val="FF3300">
              <a:alpha val="7059"/>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cxnSp>
        <p:nvCxnSpPr>
          <p:cNvPr id="161028" name="Connecteur droit 2"/>
          <p:cNvCxnSpPr>
            <a:cxnSpLocks noChangeShapeType="1"/>
          </p:cNvCxnSpPr>
          <p:nvPr/>
        </p:nvCxnSpPr>
        <p:spPr bwMode="auto">
          <a:xfrm>
            <a:off x="133350" y="981075"/>
            <a:ext cx="11113" cy="194310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1029" name="Connecteur droit 12"/>
          <p:cNvCxnSpPr>
            <a:cxnSpLocks noChangeShapeType="1"/>
          </p:cNvCxnSpPr>
          <p:nvPr/>
        </p:nvCxnSpPr>
        <p:spPr bwMode="auto">
          <a:xfrm>
            <a:off x="6156325" y="6805613"/>
            <a:ext cx="2519363"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1030" name="Connecteur droit 4"/>
          <p:cNvCxnSpPr>
            <a:cxnSpLocks noChangeShapeType="1"/>
          </p:cNvCxnSpPr>
          <p:nvPr/>
        </p:nvCxnSpPr>
        <p:spPr bwMode="auto">
          <a:xfrm>
            <a:off x="133350" y="981075"/>
            <a:ext cx="8542338"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1031" name="Connecteur droit 6"/>
          <p:cNvCxnSpPr>
            <a:cxnSpLocks noChangeShapeType="1"/>
          </p:cNvCxnSpPr>
          <p:nvPr/>
        </p:nvCxnSpPr>
        <p:spPr bwMode="auto">
          <a:xfrm>
            <a:off x="8675688" y="981075"/>
            <a:ext cx="0" cy="5824538"/>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1032" name="Connecteur droit 8"/>
          <p:cNvCxnSpPr>
            <a:cxnSpLocks noChangeShapeType="1"/>
          </p:cNvCxnSpPr>
          <p:nvPr/>
        </p:nvCxnSpPr>
        <p:spPr bwMode="auto">
          <a:xfrm>
            <a:off x="144463" y="2924175"/>
            <a:ext cx="6000750"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1033" name="Connecteur droit 10"/>
          <p:cNvCxnSpPr>
            <a:cxnSpLocks noChangeShapeType="1"/>
          </p:cNvCxnSpPr>
          <p:nvPr/>
        </p:nvCxnSpPr>
        <p:spPr bwMode="auto">
          <a:xfrm flipH="1">
            <a:off x="6156325" y="2924175"/>
            <a:ext cx="0" cy="3881438"/>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pic>
        <p:nvPicPr>
          <p:cNvPr id="161035" name="Picture 12" descr="http://migration.files.wordpress.com/2007/08/signal-transduction.jpg"/>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19638" y="714375"/>
            <a:ext cx="1255712" cy="87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1036" name="Explosion 1 721"/>
          <p:cNvSpPr>
            <a:spLocks noChangeArrowheads="1"/>
          </p:cNvSpPr>
          <p:nvPr/>
        </p:nvSpPr>
        <p:spPr bwMode="auto">
          <a:xfrm>
            <a:off x="4968875" y="1065213"/>
            <a:ext cx="215900" cy="287337"/>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1037" name="Explosion 1 722"/>
          <p:cNvSpPr>
            <a:spLocks noChangeArrowheads="1"/>
          </p:cNvSpPr>
          <p:nvPr/>
        </p:nvSpPr>
        <p:spPr bwMode="auto">
          <a:xfrm>
            <a:off x="5292725" y="981075"/>
            <a:ext cx="215900" cy="287338"/>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1038" name="Parchemin horizontal 3"/>
          <p:cNvSpPr>
            <a:spLocks noChangeArrowheads="1"/>
          </p:cNvSpPr>
          <p:nvPr/>
        </p:nvSpPr>
        <p:spPr bwMode="auto">
          <a:xfrm>
            <a:off x="5897563" y="765175"/>
            <a:ext cx="3171825" cy="1349375"/>
          </a:xfrm>
          <a:prstGeom prst="horizontalScroll">
            <a:avLst>
              <a:gd name="adj" fmla="val 12500"/>
            </a:avLst>
          </a:prstGeom>
          <a:gradFill rotWithShape="1">
            <a:gsLst>
              <a:gs pos="0">
                <a:srgbClr val="FFFF87"/>
              </a:gs>
              <a:gs pos="50000">
                <a:srgbClr val="FFFFB7"/>
              </a:gs>
              <a:gs pos="100000">
                <a:srgbClr val="FFFFDC"/>
              </a:gs>
            </a:gsLst>
            <a:lin ang="108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C00000"/>
                </a:solidFill>
                <a:latin typeface="Comic Sans MS" panose="030F0702030302020204" pitchFamily="66" charset="0"/>
              </a:rPr>
              <a:t>Oncogènes et </a:t>
            </a:r>
          </a:p>
          <a:p>
            <a:pPr algn="ctr" eaLnBrk="1" hangingPunct="1">
              <a:spcBef>
                <a:spcPct val="0"/>
              </a:spcBef>
              <a:spcAft>
                <a:spcPts val="600"/>
              </a:spcAft>
              <a:buFontTx/>
              <a:buNone/>
            </a:pPr>
            <a:r>
              <a:rPr lang="fr-FR" altLang="fr-FR" sz="1400" b="1">
                <a:solidFill>
                  <a:srgbClr val="C00000"/>
                </a:solidFill>
                <a:latin typeface="Comic Sans MS" panose="030F0702030302020204" pitchFamily="66" charset="0"/>
              </a:rPr>
              <a:t>Gènes suppresseurs de tumeur:</a:t>
            </a:r>
          </a:p>
          <a:p>
            <a:pPr algn="ctr" eaLnBrk="1" hangingPunct="1">
              <a:spcBef>
                <a:spcPct val="0"/>
              </a:spcBef>
            </a:pPr>
            <a:r>
              <a:rPr lang="fr-FR" altLang="fr-FR" sz="1200" b="1">
                <a:solidFill>
                  <a:srgbClr val="C00000"/>
                </a:solidFill>
                <a:latin typeface="Comic Sans MS" panose="030F0702030302020204" pitchFamily="66" charset="0"/>
              </a:rPr>
              <a:t> Division cellulaire et survie</a:t>
            </a:r>
          </a:p>
          <a:p>
            <a:pPr algn="ctr" eaLnBrk="1" hangingPunct="1">
              <a:spcBef>
                <a:spcPct val="0"/>
              </a:spcBef>
            </a:pPr>
            <a:r>
              <a:rPr lang="fr-FR" altLang="fr-FR" sz="1200" b="1">
                <a:solidFill>
                  <a:srgbClr val="C00000"/>
                </a:solidFill>
                <a:latin typeface="Comic Sans MS" panose="030F0702030302020204" pitchFamily="66" charset="0"/>
              </a:rPr>
              <a:t> Maintien de l’intégrité du génome</a:t>
            </a:r>
          </a:p>
          <a:p>
            <a:pPr algn="ctr" eaLnBrk="1" hangingPunct="1">
              <a:spcBef>
                <a:spcPct val="0"/>
              </a:spcBef>
              <a:buFontTx/>
              <a:buNone/>
            </a:pPr>
            <a:endParaRPr lang="fr-FR" altLang="fr-FR" sz="1600" b="1">
              <a:solidFill>
                <a:srgbClr val="C00000"/>
              </a:solidFill>
              <a:latin typeface="Comic Sans MS" panose="030F0702030302020204" pitchFamily="66" charset="0"/>
            </a:endParaRPr>
          </a:p>
        </p:txBody>
      </p:sp>
      <p:sp>
        <p:nvSpPr>
          <p:cNvPr id="161039" name="ZoneTexte 4"/>
          <p:cNvSpPr txBox="1">
            <a:spLocks noChangeArrowheads="1"/>
          </p:cNvSpPr>
          <p:nvPr/>
        </p:nvSpPr>
        <p:spPr bwMode="auto">
          <a:xfrm>
            <a:off x="6232525" y="6207125"/>
            <a:ext cx="2300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200">
                <a:solidFill>
                  <a:srgbClr val="C00000"/>
                </a:solidFill>
                <a:latin typeface="Comic Sans MS" panose="030F0702030302020204" pitchFamily="66" charset="0"/>
              </a:rPr>
              <a:t>Ano. : anomalies génétiques ou épigénétiques</a:t>
            </a:r>
          </a:p>
        </p:txBody>
      </p:sp>
    </p:spTree>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pic>
        <p:nvPicPr>
          <p:cNvPr id="12902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6013" y="782638"/>
            <a:ext cx="6705600" cy="5815012"/>
          </a:xfrm>
          <a:prstGeom prst="rect">
            <a:avLst/>
          </a:prstGeom>
          <a:noFill/>
          <a:ln w="9525">
            <a:solidFill>
              <a:srgbClr val="FF9933"/>
            </a:solidFill>
            <a:miter lim="800000"/>
            <a:headEnd/>
            <a:tailEnd/>
          </a:ln>
          <a:extLst>
            <a:ext uri="{909E8E84-426E-40DD-AFC4-6F175D3DCCD1}">
              <a14:hiddenFill xmlns:a14="http://schemas.microsoft.com/office/drawing/2010/main">
                <a:solidFill>
                  <a:srgbClr val="FFFFFF"/>
                </a:solidFill>
              </a14:hiddenFill>
            </a:ext>
          </a:extLst>
        </p:spPr>
      </p:pic>
      <p:sp>
        <p:nvSpPr>
          <p:cNvPr id="3968003" name="Text Box 3"/>
          <p:cNvSpPr txBox="1">
            <a:spLocks noChangeArrowheads="1"/>
          </p:cNvSpPr>
          <p:nvPr/>
        </p:nvSpPr>
        <p:spPr bwMode="auto">
          <a:xfrm>
            <a:off x="142875" y="44450"/>
            <a:ext cx="8856663" cy="646113"/>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Taux de survie des patients atteints de cancers </a:t>
            </a:r>
          </a:p>
          <a:p>
            <a:pPr algn="ctr" eaLnBrk="1" hangingPunct="1">
              <a:defRPr/>
            </a:pPr>
            <a:r>
              <a:rPr lang="fr-FR" altLang="fr-FR" b="1" dirty="0">
                <a:solidFill>
                  <a:srgbClr val="0033CC"/>
                </a:solidFill>
                <a:latin typeface="Comic Sans MS" panose="030F0702030302020204" pitchFamily="66" charset="0"/>
              </a:rPr>
              <a:t>en fonction du stade d’évolution tumorale </a:t>
            </a:r>
            <a:endParaRPr lang="fr-FR" b="1" dirty="0">
              <a:solidFill>
                <a:srgbClr val="0033CC"/>
              </a:solidFill>
              <a:effectLst>
                <a:outerShdw blurRad="38100" dist="38100" dir="2700000" algn="tl">
                  <a:srgbClr val="000000"/>
                </a:outerShdw>
              </a:effectLst>
              <a:latin typeface="Comic Sans MS" pitchFamily="66" charset="0"/>
              <a:cs typeface="+mn-cs"/>
            </a:endParaRPr>
          </a:p>
        </p:txBody>
      </p:sp>
      <p:sp>
        <p:nvSpPr>
          <p:cNvPr id="306180" name="Text Box 4"/>
          <p:cNvSpPr txBox="1">
            <a:spLocks noChangeArrowheads="1"/>
          </p:cNvSpPr>
          <p:nvPr/>
        </p:nvSpPr>
        <p:spPr bwMode="auto">
          <a:xfrm>
            <a:off x="5334000" y="6580188"/>
            <a:ext cx="3810000" cy="307975"/>
          </a:xfrm>
          <a:prstGeom prst="rect">
            <a:avLst/>
          </a:prstGeom>
          <a:solidFill>
            <a:schemeClr val="bg1"/>
          </a:solidFill>
          <a:ln>
            <a:noFill/>
          </a:ln>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400" smtClean="0">
                <a:solidFill>
                  <a:schemeClr val="accent2">
                    <a:lumMod val="50000"/>
                  </a:schemeClr>
                </a:solidFill>
                <a:latin typeface="Comic Sans MS" pitchFamily="66" charset="0"/>
                <a:cs typeface="+mn-cs"/>
              </a:rPr>
              <a:t>Etzioni et al., </a:t>
            </a:r>
            <a:r>
              <a:rPr lang="fr-FR" altLang="fr-FR" sz="1400" i="1" smtClean="0">
                <a:solidFill>
                  <a:schemeClr val="accent2">
                    <a:lumMod val="50000"/>
                  </a:schemeClr>
                </a:solidFill>
                <a:latin typeface="Comic Sans MS" pitchFamily="66" charset="0"/>
                <a:cs typeface="+mn-cs"/>
              </a:rPr>
              <a:t>Nature Reviews Cancer</a:t>
            </a:r>
            <a:r>
              <a:rPr lang="fr-FR" altLang="fr-FR" sz="1400" smtClean="0">
                <a:solidFill>
                  <a:schemeClr val="accent2">
                    <a:lumMod val="50000"/>
                  </a:schemeClr>
                </a:solidFill>
                <a:latin typeface="Comic Sans MS" pitchFamily="66" charset="0"/>
                <a:cs typeface="+mn-cs"/>
              </a:rPr>
              <a:t>, 2003</a:t>
            </a:r>
          </a:p>
        </p:txBody>
      </p:sp>
      <p:cxnSp>
        <p:nvCxnSpPr>
          <p:cNvPr id="129030" name="Connecteur droit 6"/>
          <p:cNvCxnSpPr>
            <a:cxnSpLocks noChangeShapeType="1"/>
          </p:cNvCxnSpPr>
          <p:nvPr/>
        </p:nvCxnSpPr>
        <p:spPr bwMode="auto">
          <a:xfrm>
            <a:off x="1720850" y="246538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29031" name="Connecteur droit 8"/>
          <p:cNvCxnSpPr>
            <a:cxnSpLocks noChangeShapeType="1"/>
          </p:cNvCxnSpPr>
          <p:nvPr/>
        </p:nvCxnSpPr>
        <p:spPr bwMode="auto">
          <a:xfrm>
            <a:off x="5178425" y="271303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29032" name="Connecteur droit 10"/>
          <p:cNvCxnSpPr>
            <a:cxnSpLocks noChangeShapeType="1"/>
          </p:cNvCxnSpPr>
          <p:nvPr/>
        </p:nvCxnSpPr>
        <p:spPr bwMode="auto">
          <a:xfrm>
            <a:off x="1733550" y="531018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29033" name="Connecteur droit 12"/>
          <p:cNvCxnSpPr>
            <a:cxnSpLocks noChangeShapeType="1"/>
          </p:cNvCxnSpPr>
          <p:nvPr/>
        </p:nvCxnSpPr>
        <p:spPr bwMode="auto">
          <a:xfrm>
            <a:off x="5118100" y="4738688"/>
            <a:ext cx="641350"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sp>
        <p:nvSpPr>
          <p:cNvPr id="306196" name="Rectangle 1"/>
          <p:cNvSpPr>
            <a:spLocks noChangeArrowheads="1"/>
          </p:cNvSpPr>
          <p:nvPr/>
        </p:nvSpPr>
        <p:spPr bwMode="auto">
          <a:xfrm>
            <a:off x="5975350" y="3214688"/>
            <a:ext cx="1052513" cy="18415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endParaRPr lang="fr-FR" altLang="fr-FR" sz="1200" smtClean="0">
              <a:solidFill>
                <a:srgbClr val="000000"/>
              </a:solidFill>
              <a:latin typeface="Comic Sans MS" pitchFamily="66" charset="0"/>
              <a:cs typeface="+mn-cs"/>
            </a:endParaRPr>
          </a:p>
        </p:txBody>
      </p:sp>
      <p:sp>
        <p:nvSpPr>
          <p:cNvPr id="25" name="ZoneTexte 12"/>
          <p:cNvSpPr txBox="1">
            <a:spLocks noChangeArrowheads="1"/>
          </p:cNvSpPr>
          <p:nvPr/>
        </p:nvSpPr>
        <p:spPr bwMode="auto">
          <a:xfrm>
            <a:off x="5224463" y="442436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6" name="ZoneTexte 12"/>
          <p:cNvSpPr txBox="1">
            <a:spLocks noChangeArrowheads="1"/>
          </p:cNvSpPr>
          <p:nvPr/>
        </p:nvSpPr>
        <p:spPr bwMode="auto">
          <a:xfrm>
            <a:off x="1828800" y="2125663"/>
            <a:ext cx="534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7" name="ZoneTexte 12"/>
          <p:cNvSpPr txBox="1">
            <a:spLocks noChangeArrowheads="1"/>
          </p:cNvSpPr>
          <p:nvPr/>
        </p:nvSpPr>
        <p:spPr bwMode="auto">
          <a:xfrm>
            <a:off x="5283200" y="2390775"/>
            <a:ext cx="534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8" name="ZoneTexte 12"/>
          <p:cNvSpPr txBox="1">
            <a:spLocks noChangeArrowheads="1"/>
          </p:cNvSpPr>
          <p:nvPr/>
        </p:nvSpPr>
        <p:spPr bwMode="auto">
          <a:xfrm>
            <a:off x="1862138" y="4965700"/>
            <a:ext cx="534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cxnSp>
        <p:nvCxnSpPr>
          <p:cNvPr id="129039" name="Connecteur droit 2"/>
          <p:cNvCxnSpPr>
            <a:cxnSpLocks noChangeShapeType="1"/>
          </p:cNvCxnSpPr>
          <p:nvPr/>
        </p:nvCxnSpPr>
        <p:spPr bwMode="auto">
          <a:xfrm>
            <a:off x="3144838" y="1079500"/>
            <a:ext cx="1241425"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29040" name="Connecteur droit 7"/>
          <p:cNvCxnSpPr>
            <a:cxnSpLocks noChangeShapeType="1"/>
          </p:cNvCxnSpPr>
          <p:nvPr/>
        </p:nvCxnSpPr>
        <p:spPr bwMode="auto">
          <a:xfrm>
            <a:off x="6537325" y="1163638"/>
            <a:ext cx="1130300"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29041" name="Connecteur droit 9"/>
          <p:cNvCxnSpPr>
            <a:cxnSpLocks noChangeShapeType="1"/>
          </p:cNvCxnSpPr>
          <p:nvPr/>
        </p:nvCxnSpPr>
        <p:spPr bwMode="auto">
          <a:xfrm>
            <a:off x="3124200" y="4446588"/>
            <a:ext cx="11604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29042" name="Connecteur droit 11"/>
          <p:cNvCxnSpPr>
            <a:cxnSpLocks noChangeShapeType="1"/>
          </p:cNvCxnSpPr>
          <p:nvPr/>
        </p:nvCxnSpPr>
        <p:spPr bwMode="auto">
          <a:xfrm>
            <a:off x="6537325" y="3511550"/>
            <a:ext cx="1203325"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sp>
        <p:nvSpPr>
          <p:cNvPr id="34" name="ZoneTexte 12"/>
          <p:cNvSpPr txBox="1">
            <a:spLocks noChangeArrowheads="1"/>
          </p:cNvSpPr>
          <p:nvPr/>
        </p:nvSpPr>
        <p:spPr bwMode="auto">
          <a:xfrm>
            <a:off x="3341688" y="768350"/>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5" name="ZoneTexte 12"/>
          <p:cNvSpPr txBox="1">
            <a:spLocks noChangeArrowheads="1"/>
          </p:cNvSpPr>
          <p:nvPr/>
        </p:nvSpPr>
        <p:spPr bwMode="auto">
          <a:xfrm>
            <a:off x="2484438" y="126841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dirty="0">
                <a:solidFill>
                  <a:srgbClr val="FF0000"/>
                </a:solidFill>
                <a:latin typeface="Comic Sans MS" pitchFamily="66" charset="0"/>
                <a:cs typeface="+mn-cs"/>
              </a:rPr>
              <a:t>+</a:t>
            </a:r>
            <a:endParaRPr lang="fr-FR" altLang="fr-FR" sz="1800" dirty="0" smtClean="0">
              <a:solidFill>
                <a:srgbClr val="FF0000"/>
              </a:solidFill>
              <a:latin typeface="Comic Sans MS" pitchFamily="66" charset="0"/>
              <a:cs typeface="+mn-cs"/>
            </a:endParaRPr>
          </a:p>
        </p:txBody>
      </p:sp>
      <p:cxnSp>
        <p:nvCxnSpPr>
          <p:cNvPr id="129045" name="Connecteur droit 2"/>
          <p:cNvCxnSpPr>
            <a:cxnSpLocks noChangeShapeType="1"/>
          </p:cNvCxnSpPr>
          <p:nvPr/>
        </p:nvCxnSpPr>
        <p:spPr bwMode="auto">
          <a:xfrm>
            <a:off x="2395538" y="1595438"/>
            <a:ext cx="639762"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sp>
        <p:nvSpPr>
          <p:cNvPr id="37" name="ZoneTexte 12"/>
          <p:cNvSpPr txBox="1">
            <a:spLocks noChangeArrowheads="1"/>
          </p:cNvSpPr>
          <p:nvPr/>
        </p:nvSpPr>
        <p:spPr bwMode="auto">
          <a:xfrm>
            <a:off x="6629400" y="768350"/>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8" name="ZoneTexte 12"/>
          <p:cNvSpPr txBox="1">
            <a:spLocks noChangeArrowheads="1"/>
          </p:cNvSpPr>
          <p:nvPr/>
        </p:nvSpPr>
        <p:spPr bwMode="auto">
          <a:xfrm>
            <a:off x="3314700" y="4105275"/>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9" name="ZoneTexte 12"/>
          <p:cNvSpPr txBox="1">
            <a:spLocks noChangeArrowheads="1"/>
          </p:cNvSpPr>
          <p:nvPr/>
        </p:nvSpPr>
        <p:spPr bwMode="auto">
          <a:xfrm>
            <a:off x="6665913" y="3189288"/>
            <a:ext cx="1038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pic>
        <p:nvPicPr>
          <p:cNvPr id="2" name="Image 1"/>
          <p:cNvPicPr>
            <a:picLocks noChangeAspect="1"/>
          </p:cNvPicPr>
          <p:nvPr/>
        </p:nvPicPr>
        <p:blipFill>
          <a:blip r:embed="rId4"/>
          <a:stretch>
            <a:fillRect/>
          </a:stretch>
        </p:blipFill>
        <p:spPr>
          <a:xfrm>
            <a:off x="319739" y="2737246"/>
            <a:ext cx="579853" cy="547738"/>
          </a:xfrm>
          <a:prstGeom prst="rect">
            <a:avLst/>
          </a:prstGeom>
        </p:spPr>
      </p:pic>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2818" name="Group 837"/>
          <p:cNvGrpSpPr>
            <a:grpSpLocks/>
          </p:cNvGrpSpPr>
          <p:nvPr/>
        </p:nvGrpSpPr>
        <p:grpSpPr bwMode="auto">
          <a:xfrm>
            <a:off x="252413" y="6381750"/>
            <a:ext cx="287337" cy="360363"/>
            <a:chOff x="2835" y="3521"/>
            <a:chExt cx="181" cy="227"/>
          </a:xfrm>
        </p:grpSpPr>
        <p:sp>
          <p:nvSpPr>
            <p:cNvPr id="163534" name="Oval 838"/>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35" name="Oval 839"/>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19" name="Group 610"/>
          <p:cNvGrpSpPr>
            <a:grpSpLocks/>
          </p:cNvGrpSpPr>
          <p:nvPr/>
        </p:nvGrpSpPr>
        <p:grpSpPr bwMode="auto">
          <a:xfrm>
            <a:off x="4860925" y="3933825"/>
            <a:ext cx="287338" cy="360363"/>
            <a:chOff x="2962" y="3676"/>
            <a:chExt cx="181" cy="227"/>
          </a:xfrm>
        </p:grpSpPr>
        <p:sp>
          <p:nvSpPr>
            <p:cNvPr id="163532" name="Oval 61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33" name="Oval 61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20" name="Group 613"/>
          <p:cNvGrpSpPr>
            <a:grpSpLocks/>
          </p:cNvGrpSpPr>
          <p:nvPr/>
        </p:nvGrpSpPr>
        <p:grpSpPr bwMode="auto">
          <a:xfrm>
            <a:off x="4716463" y="4149725"/>
            <a:ext cx="287337" cy="360363"/>
            <a:chOff x="2962" y="3676"/>
            <a:chExt cx="181" cy="227"/>
          </a:xfrm>
        </p:grpSpPr>
        <p:sp>
          <p:nvSpPr>
            <p:cNvPr id="163530" name="Oval 61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31" name="Oval 61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21" name="Group 72"/>
          <p:cNvGrpSpPr>
            <a:grpSpLocks/>
          </p:cNvGrpSpPr>
          <p:nvPr/>
        </p:nvGrpSpPr>
        <p:grpSpPr bwMode="auto">
          <a:xfrm>
            <a:off x="7667625" y="4005263"/>
            <a:ext cx="204788" cy="431800"/>
            <a:chOff x="1701" y="3475"/>
            <a:chExt cx="136" cy="182"/>
          </a:xfrm>
        </p:grpSpPr>
        <p:sp>
          <p:nvSpPr>
            <p:cNvPr id="16352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2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22" name="Group 66"/>
          <p:cNvGrpSpPr>
            <a:grpSpLocks/>
          </p:cNvGrpSpPr>
          <p:nvPr/>
        </p:nvGrpSpPr>
        <p:grpSpPr bwMode="auto">
          <a:xfrm>
            <a:off x="4838700" y="4435475"/>
            <a:ext cx="204788" cy="431800"/>
            <a:chOff x="1701" y="3475"/>
            <a:chExt cx="136" cy="182"/>
          </a:xfrm>
        </p:grpSpPr>
        <p:sp>
          <p:nvSpPr>
            <p:cNvPr id="16352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2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23" name="Group 69"/>
          <p:cNvGrpSpPr>
            <a:grpSpLocks/>
          </p:cNvGrpSpPr>
          <p:nvPr/>
        </p:nvGrpSpPr>
        <p:grpSpPr bwMode="auto">
          <a:xfrm>
            <a:off x="5057775" y="4435475"/>
            <a:ext cx="204788" cy="431800"/>
            <a:chOff x="1701" y="3475"/>
            <a:chExt cx="136" cy="182"/>
          </a:xfrm>
        </p:grpSpPr>
        <p:sp>
          <p:nvSpPr>
            <p:cNvPr id="16352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2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24" name="Group 75"/>
          <p:cNvGrpSpPr>
            <a:grpSpLocks/>
          </p:cNvGrpSpPr>
          <p:nvPr/>
        </p:nvGrpSpPr>
        <p:grpSpPr bwMode="auto">
          <a:xfrm>
            <a:off x="5502275" y="4435475"/>
            <a:ext cx="204788" cy="431800"/>
            <a:chOff x="1701" y="3475"/>
            <a:chExt cx="136" cy="182"/>
          </a:xfrm>
        </p:grpSpPr>
        <p:sp>
          <p:nvSpPr>
            <p:cNvPr id="16352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2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25" name="Group 78"/>
          <p:cNvGrpSpPr>
            <a:grpSpLocks/>
          </p:cNvGrpSpPr>
          <p:nvPr/>
        </p:nvGrpSpPr>
        <p:grpSpPr bwMode="auto">
          <a:xfrm>
            <a:off x="5730875" y="4437063"/>
            <a:ext cx="204788" cy="431800"/>
            <a:chOff x="1701" y="3475"/>
            <a:chExt cx="136" cy="182"/>
          </a:xfrm>
        </p:grpSpPr>
        <p:sp>
          <p:nvSpPr>
            <p:cNvPr id="16352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2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26" name="Group 93"/>
          <p:cNvGrpSpPr>
            <a:grpSpLocks/>
          </p:cNvGrpSpPr>
          <p:nvPr/>
        </p:nvGrpSpPr>
        <p:grpSpPr bwMode="auto">
          <a:xfrm>
            <a:off x="5951538" y="4435475"/>
            <a:ext cx="204787" cy="431800"/>
            <a:chOff x="1701" y="3475"/>
            <a:chExt cx="136" cy="182"/>
          </a:xfrm>
        </p:grpSpPr>
        <p:sp>
          <p:nvSpPr>
            <p:cNvPr id="16351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1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27" name="Group 206"/>
          <p:cNvGrpSpPr>
            <a:grpSpLocks/>
          </p:cNvGrpSpPr>
          <p:nvPr/>
        </p:nvGrpSpPr>
        <p:grpSpPr bwMode="auto">
          <a:xfrm>
            <a:off x="4710113" y="4941888"/>
            <a:ext cx="647700" cy="215900"/>
            <a:chOff x="567" y="1752"/>
            <a:chExt cx="408" cy="136"/>
          </a:xfrm>
        </p:grpSpPr>
        <p:sp>
          <p:nvSpPr>
            <p:cNvPr id="163514" name="Line 20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515" name="Line 20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516" name="Line 20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517" name="Line 21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2828" name="Group 211"/>
          <p:cNvGrpSpPr>
            <a:grpSpLocks/>
          </p:cNvGrpSpPr>
          <p:nvPr/>
        </p:nvGrpSpPr>
        <p:grpSpPr bwMode="auto">
          <a:xfrm rot="302547">
            <a:off x="5502275" y="4941888"/>
            <a:ext cx="647700" cy="215900"/>
            <a:chOff x="567" y="1752"/>
            <a:chExt cx="408" cy="136"/>
          </a:xfrm>
        </p:grpSpPr>
        <p:sp>
          <p:nvSpPr>
            <p:cNvPr id="163510" name="Line 21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511" name="Line 21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512" name="Line 21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513" name="Line 21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2829" name="Group 66"/>
          <p:cNvGrpSpPr>
            <a:grpSpLocks/>
          </p:cNvGrpSpPr>
          <p:nvPr/>
        </p:nvGrpSpPr>
        <p:grpSpPr bwMode="auto">
          <a:xfrm>
            <a:off x="4618038" y="4435475"/>
            <a:ext cx="204787" cy="431800"/>
            <a:chOff x="1701" y="3475"/>
            <a:chExt cx="136" cy="182"/>
          </a:xfrm>
        </p:grpSpPr>
        <p:sp>
          <p:nvSpPr>
            <p:cNvPr id="16350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0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2830" name="AutoShape 3"/>
          <p:cNvSpPr>
            <a:spLocks noChangeArrowheads="1"/>
          </p:cNvSpPr>
          <p:nvPr/>
        </p:nvSpPr>
        <p:spPr bwMode="auto">
          <a:xfrm flipH="1">
            <a:off x="1908175"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62831" name="Group 66"/>
          <p:cNvGrpSpPr>
            <a:grpSpLocks/>
          </p:cNvGrpSpPr>
          <p:nvPr/>
        </p:nvGrpSpPr>
        <p:grpSpPr bwMode="auto">
          <a:xfrm>
            <a:off x="2678113" y="4435475"/>
            <a:ext cx="204787" cy="431800"/>
            <a:chOff x="1701" y="3475"/>
            <a:chExt cx="136" cy="182"/>
          </a:xfrm>
        </p:grpSpPr>
        <p:sp>
          <p:nvSpPr>
            <p:cNvPr id="16350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0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32" name="Group 69"/>
          <p:cNvGrpSpPr>
            <a:grpSpLocks/>
          </p:cNvGrpSpPr>
          <p:nvPr/>
        </p:nvGrpSpPr>
        <p:grpSpPr bwMode="auto">
          <a:xfrm>
            <a:off x="2897188" y="4435475"/>
            <a:ext cx="204787" cy="431800"/>
            <a:chOff x="1701" y="3475"/>
            <a:chExt cx="136" cy="182"/>
          </a:xfrm>
        </p:grpSpPr>
        <p:sp>
          <p:nvSpPr>
            <p:cNvPr id="16350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0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33" name="Group 72"/>
          <p:cNvGrpSpPr>
            <a:grpSpLocks/>
          </p:cNvGrpSpPr>
          <p:nvPr/>
        </p:nvGrpSpPr>
        <p:grpSpPr bwMode="auto">
          <a:xfrm>
            <a:off x="3121025" y="4437063"/>
            <a:ext cx="204788" cy="431800"/>
            <a:chOff x="1701" y="3475"/>
            <a:chExt cx="136" cy="182"/>
          </a:xfrm>
        </p:grpSpPr>
        <p:sp>
          <p:nvSpPr>
            <p:cNvPr id="163502"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03"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34" name="Group 75"/>
          <p:cNvGrpSpPr>
            <a:grpSpLocks/>
          </p:cNvGrpSpPr>
          <p:nvPr/>
        </p:nvGrpSpPr>
        <p:grpSpPr bwMode="auto">
          <a:xfrm>
            <a:off x="3341688" y="4435475"/>
            <a:ext cx="204787" cy="431800"/>
            <a:chOff x="1701" y="3475"/>
            <a:chExt cx="136" cy="182"/>
          </a:xfrm>
        </p:grpSpPr>
        <p:sp>
          <p:nvSpPr>
            <p:cNvPr id="16350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50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35" name="Group 78"/>
          <p:cNvGrpSpPr>
            <a:grpSpLocks/>
          </p:cNvGrpSpPr>
          <p:nvPr/>
        </p:nvGrpSpPr>
        <p:grpSpPr bwMode="auto">
          <a:xfrm>
            <a:off x="3570288" y="4437063"/>
            <a:ext cx="204787" cy="431800"/>
            <a:chOff x="1701" y="3475"/>
            <a:chExt cx="136" cy="182"/>
          </a:xfrm>
        </p:grpSpPr>
        <p:sp>
          <p:nvSpPr>
            <p:cNvPr id="16349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9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36" name="Group 93"/>
          <p:cNvGrpSpPr>
            <a:grpSpLocks/>
          </p:cNvGrpSpPr>
          <p:nvPr/>
        </p:nvGrpSpPr>
        <p:grpSpPr bwMode="auto">
          <a:xfrm>
            <a:off x="3790950" y="4435475"/>
            <a:ext cx="204788" cy="431800"/>
            <a:chOff x="1701" y="3475"/>
            <a:chExt cx="136" cy="182"/>
          </a:xfrm>
        </p:grpSpPr>
        <p:sp>
          <p:nvSpPr>
            <p:cNvPr id="16349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9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2837" name="AutoShape 290"/>
          <p:cNvSpPr>
            <a:spLocks noChangeArrowheads="1"/>
          </p:cNvSpPr>
          <p:nvPr/>
        </p:nvSpPr>
        <p:spPr bwMode="auto">
          <a:xfrm flipH="1">
            <a:off x="4070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2838" name="AutoShape 291"/>
          <p:cNvSpPr>
            <a:spLocks noChangeArrowheads="1"/>
          </p:cNvSpPr>
          <p:nvPr/>
        </p:nvSpPr>
        <p:spPr bwMode="auto">
          <a:xfrm flipH="1">
            <a:off x="6229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2839" name="Freeform 240"/>
          <p:cNvSpPr>
            <a:spLocks/>
          </p:cNvSpPr>
          <p:nvPr/>
        </p:nvSpPr>
        <p:spPr bwMode="auto">
          <a:xfrm rot="1130838">
            <a:off x="2406650"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62840" name="Line 241"/>
          <p:cNvSpPr>
            <a:spLocks noChangeShapeType="1"/>
          </p:cNvSpPr>
          <p:nvPr/>
        </p:nvSpPr>
        <p:spPr bwMode="auto">
          <a:xfrm>
            <a:off x="2549525"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2841" name="Line 242"/>
          <p:cNvSpPr>
            <a:spLocks noChangeShapeType="1"/>
          </p:cNvSpPr>
          <p:nvPr/>
        </p:nvSpPr>
        <p:spPr bwMode="auto">
          <a:xfrm flipH="1">
            <a:off x="2549525"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2842" name="Line 243"/>
          <p:cNvSpPr>
            <a:spLocks noChangeShapeType="1"/>
          </p:cNvSpPr>
          <p:nvPr/>
        </p:nvSpPr>
        <p:spPr bwMode="auto">
          <a:xfrm rot="302547" flipH="1">
            <a:off x="3486150" y="4945063"/>
            <a:ext cx="433388"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2843" name="Line 244"/>
          <p:cNvSpPr>
            <a:spLocks noChangeShapeType="1"/>
          </p:cNvSpPr>
          <p:nvPr/>
        </p:nvSpPr>
        <p:spPr bwMode="auto">
          <a:xfrm rot="302547">
            <a:off x="3476625"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62844" name="Group 72"/>
          <p:cNvGrpSpPr>
            <a:grpSpLocks/>
          </p:cNvGrpSpPr>
          <p:nvPr/>
        </p:nvGrpSpPr>
        <p:grpSpPr bwMode="auto">
          <a:xfrm>
            <a:off x="5070475" y="4437063"/>
            <a:ext cx="204788" cy="431800"/>
            <a:chOff x="1701" y="3475"/>
            <a:chExt cx="136" cy="182"/>
          </a:xfrm>
        </p:grpSpPr>
        <p:sp>
          <p:nvSpPr>
            <p:cNvPr id="16349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9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45" name="Group 72"/>
          <p:cNvGrpSpPr>
            <a:grpSpLocks/>
          </p:cNvGrpSpPr>
          <p:nvPr/>
        </p:nvGrpSpPr>
        <p:grpSpPr bwMode="auto">
          <a:xfrm>
            <a:off x="5286375" y="4291013"/>
            <a:ext cx="204788" cy="431800"/>
            <a:chOff x="1701" y="3475"/>
            <a:chExt cx="136" cy="182"/>
          </a:xfrm>
        </p:grpSpPr>
        <p:sp>
          <p:nvSpPr>
            <p:cNvPr id="1634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46" name="Group 72"/>
          <p:cNvGrpSpPr>
            <a:grpSpLocks/>
          </p:cNvGrpSpPr>
          <p:nvPr/>
        </p:nvGrpSpPr>
        <p:grpSpPr bwMode="auto">
          <a:xfrm>
            <a:off x="5148263" y="4291013"/>
            <a:ext cx="204787" cy="431800"/>
            <a:chOff x="1701" y="3475"/>
            <a:chExt cx="136" cy="182"/>
          </a:xfrm>
        </p:grpSpPr>
        <p:sp>
          <p:nvSpPr>
            <p:cNvPr id="1634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47" name="Group 72"/>
          <p:cNvGrpSpPr>
            <a:grpSpLocks/>
          </p:cNvGrpSpPr>
          <p:nvPr/>
        </p:nvGrpSpPr>
        <p:grpSpPr bwMode="auto">
          <a:xfrm>
            <a:off x="5292725" y="4219575"/>
            <a:ext cx="204788" cy="431800"/>
            <a:chOff x="1701" y="3475"/>
            <a:chExt cx="136" cy="182"/>
          </a:xfrm>
        </p:grpSpPr>
        <p:sp>
          <p:nvSpPr>
            <p:cNvPr id="16348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8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48" name="Group 72"/>
          <p:cNvGrpSpPr>
            <a:grpSpLocks/>
          </p:cNvGrpSpPr>
          <p:nvPr/>
        </p:nvGrpSpPr>
        <p:grpSpPr bwMode="auto">
          <a:xfrm>
            <a:off x="5435600" y="4362450"/>
            <a:ext cx="204788" cy="431800"/>
            <a:chOff x="1701" y="3475"/>
            <a:chExt cx="136" cy="182"/>
          </a:xfrm>
        </p:grpSpPr>
        <p:sp>
          <p:nvSpPr>
            <p:cNvPr id="16348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8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49" name="Group 66"/>
          <p:cNvGrpSpPr>
            <a:grpSpLocks/>
          </p:cNvGrpSpPr>
          <p:nvPr/>
        </p:nvGrpSpPr>
        <p:grpSpPr bwMode="auto">
          <a:xfrm>
            <a:off x="2457450" y="4435475"/>
            <a:ext cx="204788" cy="431800"/>
            <a:chOff x="1701" y="3475"/>
            <a:chExt cx="136" cy="182"/>
          </a:xfrm>
        </p:grpSpPr>
        <p:sp>
          <p:nvSpPr>
            <p:cNvPr id="16348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8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2850" name="Freeform 295"/>
          <p:cNvSpPr>
            <a:spLocks/>
          </p:cNvSpPr>
          <p:nvPr/>
        </p:nvSpPr>
        <p:spPr bwMode="auto">
          <a:xfrm rot="-149373">
            <a:off x="4565650"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2851" name="Group 72"/>
          <p:cNvGrpSpPr>
            <a:grpSpLocks/>
          </p:cNvGrpSpPr>
          <p:nvPr/>
        </p:nvGrpSpPr>
        <p:grpSpPr bwMode="auto">
          <a:xfrm>
            <a:off x="5280025" y="4437063"/>
            <a:ext cx="204788" cy="431800"/>
            <a:chOff x="1701" y="3475"/>
            <a:chExt cx="136" cy="182"/>
          </a:xfrm>
        </p:grpSpPr>
        <p:sp>
          <p:nvSpPr>
            <p:cNvPr id="16348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8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52" name="Group 66"/>
          <p:cNvGrpSpPr>
            <a:grpSpLocks/>
          </p:cNvGrpSpPr>
          <p:nvPr/>
        </p:nvGrpSpPr>
        <p:grpSpPr bwMode="auto">
          <a:xfrm>
            <a:off x="7070725" y="4435475"/>
            <a:ext cx="204788" cy="431800"/>
            <a:chOff x="1701" y="3475"/>
            <a:chExt cx="136" cy="182"/>
          </a:xfrm>
        </p:grpSpPr>
        <p:sp>
          <p:nvSpPr>
            <p:cNvPr id="16348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8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53" name="Group 69"/>
          <p:cNvGrpSpPr>
            <a:grpSpLocks/>
          </p:cNvGrpSpPr>
          <p:nvPr/>
        </p:nvGrpSpPr>
        <p:grpSpPr bwMode="auto">
          <a:xfrm>
            <a:off x="7289800" y="4435475"/>
            <a:ext cx="204788" cy="431800"/>
            <a:chOff x="1701" y="3475"/>
            <a:chExt cx="136" cy="182"/>
          </a:xfrm>
        </p:grpSpPr>
        <p:sp>
          <p:nvSpPr>
            <p:cNvPr id="16347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7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54" name="Group 75"/>
          <p:cNvGrpSpPr>
            <a:grpSpLocks/>
          </p:cNvGrpSpPr>
          <p:nvPr/>
        </p:nvGrpSpPr>
        <p:grpSpPr bwMode="auto">
          <a:xfrm>
            <a:off x="7734300" y="4435475"/>
            <a:ext cx="204788" cy="431800"/>
            <a:chOff x="1701" y="3475"/>
            <a:chExt cx="136" cy="182"/>
          </a:xfrm>
        </p:grpSpPr>
        <p:sp>
          <p:nvSpPr>
            <p:cNvPr id="16347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7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55" name="Group 78"/>
          <p:cNvGrpSpPr>
            <a:grpSpLocks/>
          </p:cNvGrpSpPr>
          <p:nvPr/>
        </p:nvGrpSpPr>
        <p:grpSpPr bwMode="auto">
          <a:xfrm>
            <a:off x="7962900" y="4437063"/>
            <a:ext cx="204788" cy="431800"/>
            <a:chOff x="1701" y="3475"/>
            <a:chExt cx="136" cy="182"/>
          </a:xfrm>
        </p:grpSpPr>
        <p:sp>
          <p:nvSpPr>
            <p:cNvPr id="16347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7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56" name="Group 93"/>
          <p:cNvGrpSpPr>
            <a:grpSpLocks/>
          </p:cNvGrpSpPr>
          <p:nvPr/>
        </p:nvGrpSpPr>
        <p:grpSpPr bwMode="auto">
          <a:xfrm>
            <a:off x="8183563" y="4435475"/>
            <a:ext cx="204787" cy="431800"/>
            <a:chOff x="1701" y="3475"/>
            <a:chExt cx="136" cy="182"/>
          </a:xfrm>
        </p:grpSpPr>
        <p:sp>
          <p:nvSpPr>
            <p:cNvPr id="16347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7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57" name="Group 314"/>
          <p:cNvGrpSpPr>
            <a:grpSpLocks/>
          </p:cNvGrpSpPr>
          <p:nvPr/>
        </p:nvGrpSpPr>
        <p:grpSpPr bwMode="auto">
          <a:xfrm>
            <a:off x="6942138" y="4941888"/>
            <a:ext cx="647700" cy="215900"/>
            <a:chOff x="567" y="1752"/>
            <a:chExt cx="408" cy="136"/>
          </a:xfrm>
        </p:grpSpPr>
        <p:sp>
          <p:nvSpPr>
            <p:cNvPr id="163468"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469"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470"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471"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2858" name="Group 319"/>
          <p:cNvGrpSpPr>
            <a:grpSpLocks/>
          </p:cNvGrpSpPr>
          <p:nvPr/>
        </p:nvGrpSpPr>
        <p:grpSpPr bwMode="auto">
          <a:xfrm rot="302547">
            <a:off x="7734300" y="4941888"/>
            <a:ext cx="647700" cy="215900"/>
            <a:chOff x="567" y="1752"/>
            <a:chExt cx="408" cy="136"/>
          </a:xfrm>
        </p:grpSpPr>
        <p:sp>
          <p:nvSpPr>
            <p:cNvPr id="163464"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465"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466"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467"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2859" name="Group 66"/>
          <p:cNvGrpSpPr>
            <a:grpSpLocks/>
          </p:cNvGrpSpPr>
          <p:nvPr/>
        </p:nvGrpSpPr>
        <p:grpSpPr bwMode="auto">
          <a:xfrm>
            <a:off x="6850063" y="4435475"/>
            <a:ext cx="204787" cy="431800"/>
            <a:chOff x="1701" y="3475"/>
            <a:chExt cx="136" cy="182"/>
          </a:xfrm>
        </p:grpSpPr>
        <p:sp>
          <p:nvSpPr>
            <p:cNvPr id="16346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6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60" name="Group 72"/>
          <p:cNvGrpSpPr>
            <a:grpSpLocks/>
          </p:cNvGrpSpPr>
          <p:nvPr/>
        </p:nvGrpSpPr>
        <p:grpSpPr bwMode="auto">
          <a:xfrm>
            <a:off x="7302500" y="4437063"/>
            <a:ext cx="204788" cy="431800"/>
            <a:chOff x="1701" y="3475"/>
            <a:chExt cx="136" cy="182"/>
          </a:xfrm>
        </p:grpSpPr>
        <p:sp>
          <p:nvSpPr>
            <p:cNvPr id="1634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61" name="Group 72"/>
          <p:cNvGrpSpPr>
            <a:grpSpLocks/>
          </p:cNvGrpSpPr>
          <p:nvPr/>
        </p:nvGrpSpPr>
        <p:grpSpPr bwMode="auto">
          <a:xfrm>
            <a:off x="7518400" y="4291013"/>
            <a:ext cx="204788" cy="431800"/>
            <a:chOff x="1701" y="3475"/>
            <a:chExt cx="136" cy="182"/>
          </a:xfrm>
        </p:grpSpPr>
        <p:sp>
          <p:nvSpPr>
            <p:cNvPr id="16345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5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62" name="Group 72"/>
          <p:cNvGrpSpPr>
            <a:grpSpLocks/>
          </p:cNvGrpSpPr>
          <p:nvPr/>
        </p:nvGrpSpPr>
        <p:grpSpPr bwMode="auto">
          <a:xfrm>
            <a:off x="7235825" y="4291013"/>
            <a:ext cx="204788" cy="431800"/>
            <a:chOff x="1701" y="3475"/>
            <a:chExt cx="136" cy="182"/>
          </a:xfrm>
        </p:grpSpPr>
        <p:sp>
          <p:nvSpPr>
            <p:cNvPr id="16345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5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63" name="Group 72"/>
          <p:cNvGrpSpPr>
            <a:grpSpLocks/>
          </p:cNvGrpSpPr>
          <p:nvPr/>
        </p:nvGrpSpPr>
        <p:grpSpPr bwMode="auto">
          <a:xfrm>
            <a:off x="7308850" y="4146550"/>
            <a:ext cx="204788" cy="431800"/>
            <a:chOff x="1701" y="3475"/>
            <a:chExt cx="136" cy="182"/>
          </a:xfrm>
        </p:grpSpPr>
        <p:sp>
          <p:nvSpPr>
            <p:cNvPr id="16345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5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64" name="Group 72"/>
          <p:cNvGrpSpPr>
            <a:grpSpLocks/>
          </p:cNvGrpSpPr>
          <p:nvPr/>
        </p:nvGrpSpPr>
        <p:grpSpPr bwMode="auto">
          <a:xfrm>
            <a:off x="7667625" y="4362450"/>
            <a:ext cx="204788" cy="431800"/>
            <a:chOff x="1701" y="3475"/>
            <a:chExt cx="136" cy="182"/>
          </a:xfrm>
        </p:grpSpPr>
        <p:sp>
          <p:nvSpPr>
            <p:cNvPr id="1634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2865"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2866" name="Group 72"/>
          <p:cNvGrpSpPr>
            <a:grpSpLocks/>
          </p:cNvGrpSpPr>
          <p:nvPr/>
        </p:nvGrpSpPr>
        <p:grpSpPr bwMode="auto">
          <a:xfrm>
            <a:off x="7512050" y="4437063"/>
            <a:ext cx="204788" cy="431800"/>
            <a:chOff x="1701" y="3475"/>
            <a:chExt cx="136" cy="182"/>
          </a:xfrm>
        </p:grpSpPr>
        <p:sp>
          <p:nvSpPr>
            <p:cNvPr id="1634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67" name="Group 72"/>
          <p:cNvGrpSpPr>
            <a:grpSpLocks/>
          </p:cNvGrpSpPr>
          <p:nvPr/>
        </p:nvGrpSpPr>
        <p:grpSpPr bwMode="auto">
          <a:xfrm>
            <a:off x="7751763" y="4219575"/>
            <a:ext cx="204787" cy="431800"/>
            <a:chOff x="1701" y="3475"/>
            <a:chExt cx="136" cy="182"/>
          </a:xfrm>
        </p:grpSpPr>
        <p:sp>
          <p:nvSpPr>
            <p:cNvPr id="1634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68" name="Group 355"/>
          <p:cNvGrpSpPr>
            <a:grpSpLocks/>
          </p:cNvGrpSpPr>
          <p:nvPr/>
        </p:nvGrpSpPr>
        <p:grpSpPr bwMode="auto">
          <a:xfrm>
            <a:off x="5076825" y="4149725"/>
            <a:ext cx="287338" cy="360363"/>
            <a:chOff x="2962" y="3676"/>
            <a:chExt cx="181" cy="227"/>
          </a:xfrm>
        </p:grpSpPr>
        <p:sp>
          <p:nvSpPr>
            <p:cNvPr id="163446" name="Oval 35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47" name="Oval 35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69" name="Group 358"/>
          <p:cNvGrpSpPr>
            <a:grpSpLocks/>
          </p:cNvGrpSpPr>
          <p:nvPr/>
        </p:nvGrpSpPr>
        <p:grpSpPr bwMode="auto">
          <a:xfrm>
            <a:off x="5076825" y="4510088"/>
            <a:ext cx="287338" cy="360362"/>
            <a:chOff x="3153" y="3657"/>
            <a:chExt cx="181" cy="227"/>
          </a:xfrm>
        </p:grpSpPr>
        <p:sp>
          <p:nvSpPr>
            <p:cNvPr id="163444" name="Oval 35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45" name="Oval 36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70" name="Group 361"/>
          <p:cNvGrpSpPr>
            <a:grpSpLocks/>
          </p:cNvGrpSpPr>
          <p:nvPr/>
        </p:nvGrpSpPr>
        <p:grpSpPr bwMode="auto">
          <a:xfrm>
            <a:off x="5435600" y="4294188"/>
            <a:ext cx="287338" cy="360362"/>
            <a:chOff x="3153" y="3657"/>
            <a:chExt cx="181" cy="227"/>
          </a:xfrm>
        </p:grpSpPr>
        <p:sp>
          <p:nvSpPr>
            <p:cNvPr id="163442" name="Oval 36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43" name="Oval 36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71" name="Group 364"/>
          <p:cNvGrpSpPr>
            <a:grpSpLocks/>
          </p:cNvGrpSpPr>
          <p:nvPr/>
        </p:nvGrpSpPr>
        <p:grpSpPr bwMode="auto">
          <a:xfrm>
            <a:off x="5435600" y="4510088"/>
            <a:ext cx="287338" cy="360362"/>
            <a:chOff x="3153" y="3657"/>
            <a:chExt cx="181" cy="227"/>
          </a:xfrm>
        </p:grpSpPr>
        <p:sp>
          <p:nvSpPr>
            <p:cNvPr id="163440" name="Oval 36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41" name="Oval 36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72" name="Group 367"/>
          <p:cNvGrpSpPr>
            <a:grpSpLocks/>
          </p:cNvGrpSpPr>
          <p:nvPr/>
        </p:nvGrpSpPr>
        <p:grpSpPr bwMode="auto">
          <a:xfrm>
            <a:off x="4859338" y="4221163"/>
            <a:ext cx="287337" cy="360362"/>
            <a:chOff x="2962" y="3676"/>
            <a:chExt cx="181" cy="227"/>
          </a:xfrm>
        </p:grpSpPr>
        <p:sp>
          <p:nvSpPr>
            <p:cNvPr id="163438" name="Oval 36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39" name="Oval 36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73" name="Group 370"/>
          <p:cNvGrpSpPr>
            <a:grpSpLocks/>
          </p:cNvGrpSpPr>
          <p:nvPr/>
        </p:nvGrpSpPr>
        <p:grpSpPr bwMode="auto">
          <a:xfrm>
            <a:off x="5148263" y="3933825"/>
            <a:ext cx="287337" cy="360363"/>
            <a:chOff x="2962" y="3676"/>
            <a:chExt cx="181" cy="227"/>
          </a:xfrm>
        </p:grpSpPr>
        <p:sp>
          <p:nvSpPr>
            <p:cNvPr id="163436" name="Oval 37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37" name="Oval 37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74" name="Group 373"/>
          <p:cNvGrpSpPr>
            <a:grpSpLocks/>
          </p:cNvGrpSpPr>
          <p:nvPr/>
        </p:nvGrpSpPr>
        <p:grpSpPr bwMode="auto">
          <a:xfrm>
            <a:off x="5435600" y="4005263"/>
            <a:ext cx="287338" cy="360362"/>
            <a:chOff x="2962" y="3676"/>
            <a:chExt cx="181" cy="227"/>
          </a:xfrm>
        </p:grpSpPr>
        <p:sp>
          <p:nvSpPr>
            <p:cNvPr id="163434" name="Oval 37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35" name="Oval 37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75" name="Group 376"/>
          <p:cNvGrpSpPr>
            <a:grpSpLocks/>
          </p:cNvGrpSpPr>
          <p:nvPr/>
        </p:nvGrpSpPr>
        <p:grpSpPr bwMode="auto">
          <a:xfrm>
            <a:off x="5148263" y="4437063"/>
            <a:ext cx="287337" cy="360362"/>
            <a:chOff x="2962" y="3676"/>
            <a:chExt cx="181" cy="227"/>
          </a:xfrm>
        </p:grpSpPr>
        <p:sp>
          <p:nvSpPr>
            <p:cNvPr id="163432" name="Oval 37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33" name="Oval 37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76" name="Group 379"/>
          <p:cNvGrpSpPr>
            <a:grpSpLocks/>
          </p:cNvGrpSpPr>
          <p:nvPr/>
        </p:nvGrpSpPr>
        <p:grpSpPr bwMode="auto">
          <a:xfrm>
            <a:off x="5292725" y="4149725"/>
            <a:ext cx="287338" cy="360363"/>
            <a:chOff x="3153" y="3657"/>
            <a:chExt cx="181" cy="227"/>
          </a:xfrm>
        </p:grpSpPr>
        <p:sp>
          <p:nvSpPr>
            <p:cNvPr id="163430" name="Oval 38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31" name="Oval 38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2877" name="Freeform 436"/>
          <p:cNvSpPr>
            <a:spLocks/>
          </p:cNvSpPr>
          <p:nvPr/>
        </p:nvSpPr>
        <p:spPr bwMode="auto">
          <a:xfrm>
            <a:off x="3503613"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2878" name="Group 72"/>
          <p:cNvGrpSpPr>
            <a:grpSpLocks/>
          </p:cNvGrpSpPr>
          <p:nvPr/>
        </p:nvGrpSpPr>
        <p:grpSpPr bwMode="auto">
          <a:xfrm>
            <a:off x="7451725" y="4005263"/>
            <a:ext cx="204788" cy="431800"/>
            <a:chOff x="1701" y="3475"/>
            <a:chExt cx="136" cy="182"/>
          </a:xfrm>
        </p:grpSpPr>
        <p:sp>
          <p:nvSpPr>
            <p:cNvPr id="16342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2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79" name="Group 72"/>
          <p:cNvGrpSpPr>
            <a:grpSpLocks/>
          </p:cNvGrpSpPr>
          <p:nvPr/>
        </p:nvGrpSpPr>
        <p:grpSpPr bwMode="auto">
          <a:xfrm>
            <a:off x="8027988" y="4294188"/>
            <a:ext cx="204787" cy="431800"/>
            <a:chOff x="1701" y="3475"/>
            <a:chExt cx="136" cy="182"/>
          </a:xfrm>
        </p:grpSpPr>
        <p:sp>
          <p:nvSpPr>
            <p:cNvPr id="1634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0" name="Group 72"/>
          <p:cNvGrpSpPr>
            <a:grpSpLocks/>
          </p:cNvGrpSpPr>
          <p:nvPr/>
        </p:nvGrpSpPr>
        <p:grpSpPr bwMode="auto">
          <a:xfrm>
            <a:off x="7812088" y="4078288"/>
            <a:ext cx="204787" cy="431800"/>
            <a:chOff x="1701" y="3475"/>
            <a:chExt cx="136" cy="182"/>
          </a:xfrm>
        </p:grpSpPr>
        <p:sp>
          <p:nvSpPr>
            <p:cNvPr id="1634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1" name="Group 66"/>
          <p:cNvGrpSpPr>
            <a:grpSpLocks/>
          </p:cNvGrpSpPr>
          <p:nvPr/>
        </p:nvGrpSpPr>
        <p:grpSpPr bwMode="auto">
          <a:xfrm>
            <a:off x="2682875" y="4435475"/>
            <a:ext cx="204788" cy="431800"/>
            <a:chOff x="1701" y="3475"/>
            <a:chExt cx="136" cy="182"/>
          </a:xfrm>
        </p:grpSpPr>
        <p:sp>
          <p:nvSpPr>
            <p:cNvPr id="16342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2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2" name="Group 69"/>
          <p:cNvGrpSpPr>
            <a:grpSpLocks/>
          </p:cNvGrpSpPr>
          <p:nvPr/>
        </p:nvGrpSpPr>
        <p:grpSpPr bwMode="auto">
          <a:xfrm>
            <a:off x="2901950" y="4435475"/>
            <a:ext cx="204788" cy="431800"/>
            <a:chOff x="1701" y="3475"/>
            <a:chExt cx="136" cy="182"/>
          </a:xfrm>
        </p:grpSpPr>
        <p:sp>
          <p:nvSpPr>
            <p:cNvPr id="16342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2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3" name="Group 75"/>
          <p:cNvGrpSpPr>
            <a:grpSpLocks/>
          </p:cNvGrpSpPr>
          <p:nvPr/>
        </p:nvGrpSpPr>
        <p:grpSpPr bwMode="auto">
          <a:xfrm>
            <a:off x="3346450" y="4435475"/>
            <a:ext cx="204788" cy="431800"/>
            <a:chOff x="1701" y="3475"/>
            <a:chExt cx="136" cy="182"/>
          </a:xfrm>
        </p:grpSpPr>
        <p:sp>
          <p:nvSpPr>
            <p:cNvPr id="16341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1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4" name="Group 78"/>
          <p:cNvGrpSpPr>
            <a:grpSpLocks/>
          </p:cNvGrpSpPr>
          <p:nvPr/>
        </p:nvGrpSpPr>
        <p:grpSpPr bwMode="auto">
          <a:xfrm>
            <a:off x="3575050" y="4437063"/>
            <a:ext cx="204788" cy="431800"/>
            <a:chOff x="1701" y="3475"/>
            <a:chExt cx="136" cy="182"/>
          </a:xfrm>
        </p:grpSpPr>
        <p:sp>
          <p:nvSpPr>
            <p:cNvPr id="16341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1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5" name="Group 66"/>
          <p:cNvGrpSpPr>
            <a:grpSpLocks/>
          </p:cNvGrpSpPr>
          <p:nvPr/>
        </p:nvGrpSpPr>
        <p:grpSpPr bwMode="auto">
          <a:xfrm>
            <a:off x="2462213" y="4435475"/>
            <a:ext cx="204787" cy="431800"/>
            <a:chOff x="1701" y="3475"/>
            <a:chExt cx="136" cy="182"/>
          </a:xfrm>
        </p:grpSpPr>
        <p:sp>
          <p:nvSpPr>
            <p:cNvPr id="16341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1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6" name="Group 72"/>
          <p:cNvGrpSpPr>
            <a:grpSpLocks/>
          </p:cNvGrpSpPr>
          <p:nvPr/>
        </p:nvGrpSpPr>
        <p:grpSpPr bwMode="auto">
          <a:xfrm>
            <a:off x="3124200" y="4437063"/>
            <a:ext cx="204788" cy="431800"/>
            <a:chOff x="1701" y="3475"/>
            <a:chExt cx="136" cy="182"/>
          </a:xfrm>
        </p:grpSpPr>
        <p:sp>
          <p:nvSpPr>
            <p:cNvPr id="16341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1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7" name="Group 66"/>
          <p:cNvGrpSpPr>
            <a:grpSpLocks/>
          </p:cNvGrpSpPr>
          <p:nvPr/>
        </p:nvGrpSpPr>
        <p:grpSpPr bwMode="auto">
          <a:xfrm>
            <a:off x="2625725" y="4435475"/>
            <a:ext cx="204788" cy="431800"/>
            <a:chOff x="1701" y="3475"/>
            <a:chExt cx="136" cy="182"/>
          </a:xfrm>
        </p:grpSpPr>
        <p:sp>
          <p:nvSpPr>
            <p:cNvPr id="16341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1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8" name="Group 69"/>
          <p:cNvGrpSpPr>
            <a:grpSpLocks/>
          </p:cNvGrpSpPr>
          <p:nvPr/>
        </p:nvGrpSpPr>
        <p:grpSpPr bwMode="auto">
          <a:xfrm>
            <a:off x="2844800" y="4435475"/>
            <a:ext cx="204788" cy="431800"/>
            <a:chOff x="1701" y="3475"/>
            <a:chExt cx="136" cy="182"/>
          </a:xfrm>
        </p:grpSpPr>
        <p:sp>
          <p:nvSpPr>
            <p:cNvPr id="16340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0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89" name="Group 75"/>
          <p:cNvGrpSpPr>
            <a:grpSpLocks/>
          </p:cNvGrpSpPr>
          <p:nvPr/>
        </p:nvGrpSpPr>
        <p:grpSpPr bwMode="auto">
          <a:xfrm>
            <a:off x="3289300" y="4435475"/>
            <a:ext cx="204788" cy="431800"/>
            <a:chOff x="1701" y="3475"/>
            <a:chExt cx="136" cy="182"/>
          </a:xfrm>
        </p:grpSpPr>
        <p:sp>
          <p:nvSpPr>
            <p:cNvPr id="16340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0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0" name="Group 72"/>
          <p:cNvGrpSpPr>
            <a:grpSpLocks/>
          </p:cNvGrpSpPr>
          <p:nvPr/>
        </p:nvGrpSpPr>
        <p:grpSpPr bwMode="auto">
          <a:xfrm>
            <a:off x="2857500" y="4437063"/>
            <a:ext cx="204788" cy="431800"/>
            <a:chOff x="1701" y="3475"/>
            <a:chExt cx="136" cy="182"/>
          </a:xfrm>
        </p:grpSpPr>
        <p:sp>
          <p:nvSpPr>
            <p:cNvPr id="16340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0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1" name="Group 72"/>
          <p:cNvGrpSpPr>
            <a:grpSpLocks/>
          </p:cNvGrpSpPr>
          <p:nvPr/>
        </p:nvGrpSpPr>
        <p:grpSpPr bwMode="auto">
          <a:xfrm>
            <a:off x="3073400" y="4291013"/>
            <a:ext cx="204788" cy="431800"/>
            <a:chOff x="1701" y="3475"/>
            <a:chExt cx="136" cy="182"/>
          </a:xfrm>
        </p:grpSpPr>
        <p:sp>
          <p:nvSpPr>
            <p:cNvPr id="16340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0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2" name="Group 72"/>
          <p:cNvGrpSpPr>
            <a:grpSpLocks/>
          </p:cNvGrpSpPr>
          <p:nvPr/>
        </p:nvGrpSpPr>
        <p:grpSpPr bwMode="auto">
          <a:xfrm>
            <a:off x="2935288" y="4291013"/>
            <a:ext cx="204787" cy="431800"/>
            <a:chOff x="1701" y="3475"/>
            <a:chExt cx="136" cy="182"/>
          </a:xfrm>
        </p:grpSpPr>
        <p:sp>
          <p:nvSpPr>
            <p:cNvPr id="1634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4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3" name="Group 72"/>
          <p:cNvGrpSpPr>
            <a:grpSpLocks/>
          </p:cNvGrpSpPr>
          <p:nvPr/>
        </p:nvGrpSpPr>
        <p:grpSpPr bwMode="auto">
          <a:xfrm>
            <a:off x="3079750" y="4219575"/>
            <a:ext cx="204788" cy="431800"/>
            <a:chOff x="1701" y="3475"/>
            <a:chExt cx="136" cy="182"/>
          </a:xfrm>
        </p:grpSpPr>
        <p:sp>
          <p:nvSpPr>
            <p:cNvPr id="1633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4" name="Group 72"/>
          <p:cNvGrpSpPr>
            <a:grpSpLocks/>
          </p:cNvGrpSpPr>
          <p:nvPr/>
        </p:nvGrpSpPr>
        <p:grpSpPr bwMode="auto">
          <a:xfrm>
            <a:off x="3222625" y="4362450"/>
            <a:ext cx="204788" cy="431800"/>
            <a:chOff x="1701" y="3475"/>
            <a:chExt cx="136" cy="182"/>
          </a:xfrm>
        </p:grpSpPr>
        <p:sp>
          <p:nvSpPr>
            <p:cNvPr id="16339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9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5" name="Group 72"/>
          <p:cNvGrpSpPr>
            <a:grpSpLocks/>
          </p:cNvGrpSpPr>
          <p:nvPr/>
        </p:nvGrpSpPr>
        <p:grpSpPr bwMode="auto">
          <a:xfrm>
            <a:off x="3067050" y="4437063"/>
            <a:ext cx="204788" cy="431800"/>
            <a:chOff x="1701" y="3475"/>
            <a:chExt cx="136" cy="182"/>
          </a:xfrm>
        </p:grpSpPr>
        <p:sp>
          <p:nvSpPr>
            <p:cNvPr id="16339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9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6" name="Group 515"/>
          <p:cNvGrpSpPr>
            <a:grpSpLocks/>
          </p:cNvGrpSpPr>
          <p:nvPr/>
        </p:nvGrpSpPr>
        <p:grpSpPr bwMode="auto">
          <a:xfrm>
            <a:off x="2863850" y="4149725"/>
            <a:ext cx="287338" cy="360363"/>
            <a:chOff x="2962" y="3676"/>
            <a:chExt cx="181" cy="227"/>
          </a:xfrm>
        </p:grpSpPr>
        <p:sp>
          <p:nvSpPr>
            <p:cNvPr id="163392" name="Oval 51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93" name="Oval 51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7" name="Group 518"/>
          <p:cNvGrpSpPr>
            <a:grpSpLocks/>
          </p:cNvGrpSpPr>
          <p:nvPr/>
        </p:nvGrpSpPr>
        <p:grpSpPr bwMode="auto">
          <a:xfrm>
            <a:off x="2863850" y="4510088"/>
            <a:ext cx="287338" cy="360362"/>
            <a:chOff x="3153" y="3657"/>
            <a:chExt cx="181" cy="227"/>
          </a:xfrm>
        </p:grpSpPr>
        <p:sp>
          <p:nvSpPr>
            <p:cNvPr id="163390" name="Oval 51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91" name="Oval 52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8" name="Group 521"/>
          <p:cNvGrpSpPr>
            <a:grpSpLocks/>
          </p:cNvGrpSpPr>
          <p:nvPr/>
        </p:nvGrpSpPr>
        <p:grpSpPr bwMode="auto">
          <a:xfrm>
            <a:off x="3222625" y="4294188"/>
            <a:ext cx="287338" cy="360362"/>
            <a:chOff x="3153" y="3657"/>
            <a:chExt cx="181" cy="227"/>
          </a:xfrm>
        </p:grpSpPr>
        <p:sp>
          <p:nvSpPr>
            <p:cNvPr id="163388" name="Oval 52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89" name="Oval 52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899" name="Group 524"/>
          <p:cNvGrpSpPr>
            <a:grpSpLocks/>
          </p:cNvGrpSpPr>
          <p:nvPr/>
        </p:nvGrpSpPr>
        <p:grpSpPr bwMode="auto">
          <a:xfrm>
            <a:off x="3222625" y="4510088"/>
            <a:ext cx="287338" cy="360362"/>
            <a:chOff x="3153" y="3657"/>
            <a:chExt cx="181" cy="227"/>
          </a:xfrm>
        </p:grpSpPr>
        <p:sp>
          <p:nvSpPr>
            <p:cNvPr id="163386" name="Oval 52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87" name="Oval 52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0" name="Group 527"/>
          <p:cNvGrpSpPr>
            <a:grpSpLocks/>
          </p:cNvGrpSpPr>
          <p:nvPr/>
        </p:nvGrpSpPr>
        <p:grpSpPr bwMode="auto">
          <a:xfrm>
            <a:off x="2646363" y="4221163"/>
            <a:ext cx="287337" cy="360362"/>
            <a:chOff x="2962" y="3676"/>
            <a:chExt cx="181" cy="227"/>
          </a:xfrm>
        </p:grpSpPr>
        <p:sp>
          <p:nvSpPr>
            <p:cNvPr id="163384" name="Oval 52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85" name="Oval 52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1" name="Group 530"/>
          <p:cNvGrpSpPr>
            <a:grpSpLocks/>
          </p:cNvGrpSpPr>
          <p:nvPr/>
        </p:nvGrpSpPr>
        <p:grpSpPr bwMode="auto">
          <a:xfrm>
            <a:off x="2935288" y="3933825"/>
            <a:ext cx="287337" cy="360363"/>
            <a:chOff x="2962" y="3676"/>
            <a:chExt cx="181" cy="227"/>
          </a:xfrm>
        </p:grpSpPr>
        <p:sp>
          <p:nvSpPr>
            <p:cNvPr id="163382" name="Oval 53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83" name="Oval 53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2" name="Group 533"/>
          <p:cNvGrpSpPr>
            <a:grpSpLocks/>
          </p:cNvGrpSpPr>
          <p:nvPr/>
        </p:nvGrpSpPr>
        <p:grpSpPr bwMode="auto">
          <a:xfrm>
            <a:off x="3222625" y="4005263"/>
            <a:ext cx="287338" cy="360362"/>
            <a:chOff x="2962" y="3676"/>
            <a:chExt cx="181" cy="227"/>
          </a:xfrm>
        </p:grpSpPr>
        <p:sp>
          <p:nvSpPr>
            <p:cNvPr id="163380" name="Oval 53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81" name="Oval 53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3" name="Group 536"/>
          <p:cNvGrpSpPr>
            <a:grpSpLocks/>
          </p:cNvGrpSpPr>
          <p:nvPr/>
        </p:nvGrpSpPr>
        <p:grpSpPr bwMode="auto">
          <a:xfrm>
            <a:off x="2935288" y="4437063"/>
            <a:ext cx="287337" cy="360362"/>
            <a:chOff x="2962" y="3676"/>
            <a:chExt cx="181" cy="227"/>
          </a:xfrm>
        </p:grpSpPr>
        <p:sp>
          <p:nvSpPr>
            <p:cNvPr id="163378" name="Oval 53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79" name="Oval 53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4" name="Group 539"/>
          <p:cNvGrpSpPr>
            <a:grpSpLocks/>
          </p:cNvGrpSpPr>
          <p:nvPr/>
        </p:nvGrpSpPr>
        <p:grpSpPr bwMode="auto">
          <a:xfrm>
            <a:off x="3079750" y="4149725"/>
            <a:ext cx="287338" cy="360363"/>
            <a:chOff x="3153" y="3657"/>
            <a:chExt cx="181" cy="227"/>
          </a:xfrm>
        </p:grpSpPr>
        <p:sp>
          <p:nvSpPr>
            <p:cNvPr id="163376" name="Oval 54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77" name="Oval 54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5" name="Group 542"/>
          <p:cNvGrpSpPr>
            <a:grpSpLocks/>
          </p:cNvGrpSpPr>
          <p:nvPr/>
        </p:nvGrpSpPr>
        <p:grpSpPr bwMode="auto">
          <a:xfrm>
            <a:off x="2841625" y="4078288"/>
            <a:ext cx="287338" cy="360362"/>
            <a:chOff x="2835" y="3521"/>
            <a:chExt cx="181" cy="227"/>
          </a:xfrm>
        </p:grpSpPr>
        <p:sp>
          <p:nvSpPr>
            <p:cNvPr id="163374" name="Oval 54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75" name="Oval 54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6" name="Group 545"/>
          <p:cNvGrpSpPr>
            <a:grpSpLocks/>
          </p:cNvGrpSpPr>
          <p:nvPr/>
        </p:nvGrpSpPr>
        <p:grpSpPr bwMode="auto">
          <a:xfrm>
            <a:off x="3057525" y="4294188"/>
            <a:ext cx="287338" cy="360362"/>
            <a:chOff x="2835" y="3521"/>
            <a:chExt cx="181" cy="227"/>
          </a:xfrm>
        </p:grpSpPr>
        <p:sp>
          <p:nvSpPr>
            <p:cNvPr id="163372" name="Oval 54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73" name="Oval 54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7" name="Group 548"/>
          <p:cNvGrpSpPr>
            <a:grpSpLocks/>
          </p:cNvGrpSpPr>
          <p:nvPr/>
        </p:nvGrpSpPr>
        <p:grpSpPr bwMode="auto">
          <a:xfrm>
            <a:off x="3346450" y="4149725"/>
            <a:ext cx="287338" cy="360363"/>
            <a:chOff x="2835" y="3521"/>
            <a:chExt cx="181" cy="227"/>
          </a:xfrm>
        </p:grpSpPr>
        <p:sp>
          <p:nvSpPr>
            <p:cNvPr id="163370" name="Oval 54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71" name="Oval 55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8" name="Group 551"/>
          <p:cNvGrpSpPr>
            <a:grpSpLocks/>
          </p:cNvGrpSpPr>
          <p:nvPr/>
        </p:nvGrpSpPr>
        <p:grpSpPr bwMode="auto">
          <a:xfrm>
            <a:off x="3490913" y="4365625"/>
            <a:ext cx="287337" cy="360363"/>
            <a:chOff x="2835" y="3521"/>
            <a:chExt cx="181" cy="227"/>
          </a:xfrm>
        </p:grpSpPr>
        <p:sp>
          <p:nvSpPr>
            <p:cNvPr id="163368" name="Oval 55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69" name="Oval 55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09" name="Group 554"/>
          <p:cNvGrpSpPr>
            <a:grpSpLocks/>
          </p:cNvGrpSpPr>
          <p:nvPr/>
        </p:nvGrpSpPr>
        <p:grpSpPr bwMode="auto">
          <a:xfrm>
            <a:off x="3490913" y="4078288"/>
            <a:ext cx="287337" cy="360362"/>
            <a:chOff x="2835" y="3521"/>
            <a:chExt cx="181" cy="227"/>
          </a:xfrm>
        </p:grpSpPr>
        <p:sp>
          <p:nvSpPr>
            <p:cNvPr id="163366" name="Oval 55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67" name="Oval 55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0" name="Group 560"/>
          <p:cNvGrpSpPr>
            <a:grpSpLocks/>
          </p:cNvGrpSpPr>
          <p:nvPr/>
        </p:nvGrpSpPr>
        <p:grpSpPr bwMode="auto">
          <a:xfrm>
            <a:off x="2770188" y="4365625"/>
            <a:ext cx="287337" cy="360363"/>
            <a:chOff x="2835" y="3521"/>
            <a:chExt cx="181" cy="227"/>
          </a:xfrm>
        </p:grpSpPr>
        <p:sp>
          <p:nvSpPr>
            <p:cNvPr id="163364" name="Oval 56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65" name="Oval 56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1" name="Group 598"/>
          <p:cNvGrpSpPr>
            <a:grpSpLocks/>
          </p:cNvGrpSpPr>
          <p:nvPr/>
        </p:nvGrpSpPr>
        <p:grpSpPr bwMode="auto">
          <a:xfrm>
            <a:off x="4932363" y="4076700"/>
            <a:ext cx="287337" cy="360363"/>
            <a:chOff x="2835" y="3521"/>
            <a:chExt cx="181" cy="227"/>
          </a:xfrm>
        </p:grpSpPr>
        <p:sp>
          <p:nvSpPr>
            <p:cNvPr id="163362" name="Oval 59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63" name="Oval 60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2" name="Group 601"/>
          <p:cNvGrpSpPr>
            <a:grpSpLocks/>
          </p:cNvGrpSpPr>
          <p:nvPr/>
        </p:nvGrpSpPr>
        <p:grpSpPr bwMode="auto">
          <a:xfrm>
            <a:off x="5148263" y="4292600"/>
            <a:ext cx="287337" cy="360363"/>
            <a:chOff x="2835" y="3521"/>
            <a:chExt cx="181" cy="227"/>
          </a:xfrm>
        </p:grpSpPr>
        <p:sp>
          <p:nvSpPr>
            <p:cNvPr id="163360" name="Oval 60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61" name="Oval 60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3" name="Group 604"/>
          <p:cNvGrpSpPr>
            <a:grpSpLocks/>
          </p:cNvGrpSpPr>
          <p:nvPr/>
        </p:nvGrpSpPr>
        <p:grpSpPr bwMode="auto">
          <a:xfrm>
            <a:off x="4787900" y="4437063"/>
            <a:ext cx="287338" cy="360362"/>
            <a:chOff x="2962" y="3676"/>
            <a:chExt cx="181" cy="227"/>
          </a:xfrm>
        </p:grpSpPr>
        <p:sp>
          <p:nvSpPr>
            <p:cNvPr id="163358" name="Oval 60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59" name="Oval 60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4" name="Group 616"/>
          <p:cNvGrpSpPr>
            <a:grpSpLocks/>
          </p:cNvGrpSpPr>
          <p:nvPr/>
        </p:nvGrpSpPr>
        <p:grpSpPr bwMode="auto">
          <a:xfrm>
            <a:off x="4932363" y="4508500"/>
            <a:ext cx="287337" cy="360363"/>
            <a:chOff x="2835" y="3521"/>
            <a:chExt cx="181" cy="227"/>
          </a:xfrm>
        </p:grpSpPr>
        <p:sp>
          <p:nvSpPr>
            <p:cNvPr id="163356" name="Oval 61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57" name="Oval 61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5" name="Group 66"/>
          <p:cNvGrpSpPr>
            <a:grpSpLocks/>
          </p:cNvGrpSpPr>
          <p:nvPr/>
        </p:nvGrpSpPr>
        <p:grpSpPr bwMode="auto">
          <a:xfrm>
            <a:off x="517525" y="4435475"/>
            <a:ext cx="204788" cy="431800"/>
            <a:chOff x="1701" y="3475"/>
            <a:chExt cx="136" cy="182"/>
          </a:xfrm>
        </p:grpSpPr>
        <p:sp>
          <p:nvSpPr>
            <p:cNvPr id="16335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5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6" name="Group 69"/>
          <p:cNvGrpSpPr>
            <a:grpSpLocks/>
          </p:cNvGrpSpPr>
          <p:nvPr/>
        </p:nvGrpSpPr>
        <p:grpSpPr bwMode="auto">
          <a:xfrm>
            <a:off x="736600" y="4435475"/>
            <a:ext cx="204788" cy="431800"/>
            <a:chOff x="1701" y="3475"/>
            <a:chExt cx="136" cy="182"/>
          </a:xfrm>
        </p:grpSpPr>
        <p:sp>
          <p:nvSpPr>
            <p:cNvPr id="16335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5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7" name="Group 72"/>
          <p:cNvGrpSpPr>
            <a:grpSpLocks/>
          </p:cNvGrpSpPr>
          <p:nvPr/>
        </p:nvGrpSpPr>
        <p:grpSpPr bwMode="auto">
          <a:xfrm>
            <a:off x="960438" y="4437063"/>
            <a:ext cx="204787" cy="431800"/>
            <a:chOff x="1701" y="3475"/>
            <a:chExt cx="136" cy="182"/>
          </a:xfrm>
        </p:grpSpPr>
        <p:sp>
          <p:nvSpPr>
            <p:cNvPr id="163350"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51"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8" name="Group 75"/>
          <p:cNvGrpSpPr>
            <a:grpSpLocks/>
          </p:cNvGrpSpPr>
          <p:nvPr/>
        </p:nvGrpSpPr>
        <p:grpSpPr bwMode="auto">
          <a:xfrm>
            <a:off x="1181100" y="4435475"/>
            <a:ext cx="204788" cy="431800"/>
            <a:chOff x="1701" y="3475"/>
            <a:chExt cx="136" cy="182"/>
          </a:xfrm>
        </p:grpSpPr>
        <p:sp>
          <p:nvSpPr>
            <p:cNvPr id="16334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4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19" name="Group 78"/>
          <p:cNvGrpSpPr>
            <a:grpSpLocks/>
          </p:cNvGrpSpPr>
          <p:nvPr/>
        </p:nvGrpSpPr>
        <p:grpSpPr bwMode="auto">
          <a:xfrm>
            <a:off x="1409700" y="4437063"/>
            <a:ext cx="204788" cy="431800"/>
            <a:chOff x="1701" y="3475"/>
            <a:chExt cx="136" cy="182"/>
          </a:xfrm>
        </p:grpSpPr>
        <p:sp>
          <p:nvSpPr>
            <p:cNvPr id="16334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4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20" name="Group 93"/>
          <p:cNvGrpSpPr>
            <a:grpSpLocks/>
          </p:cNvGrpSpPr>
          <p:nvPr/>
        </p:nvGrpSpPr>
        <p:grpSpPr bwMode="auto">
          <a:xfrm>
            <a:off x="1630363" y="4435475"/>
            <a:ext cx="204787" cy="431800"/>
            <a:chOff x="1701" y="3475"/>
            <a:chExt cx="136" cy="182"/>
          </a:xfrm>
        </p:grpSpPr>
        <p:sp>
          <p:nvSpPr>
            <p:cNvPr id="16334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4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2921" name="Freeform 639"/>
          <p:cNvSpPr>
            <a:spLocks/>
          </p:cNvSpPr>
          <p:nvPr/>
        </p:nvSpPr>
        <p:spPr bwMode="auto">
          <a:xfrm rot="1130838">
            <a:off x="246063"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62922" name="Line 640"/>
          <p:cNvSpPr>
            <a:spLocks noChangeShapeType="1"/>
          </p:cNvSpPr>
          <p:nvPr/>
        </p:nvSpPr>
        <p:spPr bwMode="auto">
          <a:xfrm>
            <a:off x="388938"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2923" name="Line 641"/>
          <p:cNvSpPr>
            <a:spLocks noChangeShapeType="1"/>
          </p:cNvSpPr>
          <p:nvPr/>
        </p:nvSpPr>
        <p:spPr bwMode="auto">
          <a:xfrm flipH="1">
            <a:off x="388938"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2924" name="Line 642"/>
          <p:cNvSpPr>
            <a:spLocks noChangeShapeType="1"/>
          </p:cNvSpPr>
          <p:nvPr/>
        </p:nvSpPr>
        <p:spPr bwMode="auto">
          <a:xfrm rot="302547" flipH="1">
            <a:off x="1325563" y="4945063"/>
            <a:ext cx="433387"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2925" name="Line 643"/>
          <p:cNvSpPr>
            <a:spLocks noChangeShapeType="1"/>
          </p:cNvSpPr>
          <p:nvPr/>
        </p:nvSpPr>
        <p:spPr bwMode="auto">
          <a:xfrm rot="302547">
            <a:off x="1316038"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62926" name="Group 66"/>
          <p:cNvGrpSpPr>
            <a:grpSpLocks/>
          </p:cNvGrpSpPr>
          <p:nvPr/>
        </p:nvGrpSpPr>
        <p:grpSpPr bwMode="auto">
          <a:xfrm>
            <a:off x="296863" y="4435475"/>
            <a:ext cx="204787" cy="431800"/>
            <a:chOff x="1701" y="3475"/>
            <a:chExt cx="136" cy="182"/>
          </a:xfrm>
        </p:grpSpPr>
        <p:sp>
          <p:nvSpPr>
            <p:cNvPr id="16334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4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2927" name="Freeform 647"/>
          <p:cNvSpPr>
            <a:spLocks/>
          </p:cNvSpPr>
          <p:nvPr/>
        </p:nvSpPr>
        <p:spPr bwMode="auto">
          <a:xfrm>
            <a:off x="1343025"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2928" name="Group 66"/>
          <p:cNvGrpSpPr>
            <a:grpSpLocks/>
          </p:cNvGrpSpPr>
          <p:nvPr/>
        </p:nvGrpSpPr>
        <p:grpSpPr bwMode="auto">
          <a:xfrm>
            <a:off x="522288" y="4435475"/>
            <a:ext cx="204787" cy="431800"/>
            <a:chOff x="1701" y="3475"/>
            <a:chExt cx="136" cy="182"/>
          </a:xfrm>
        </p:grpSpPr>
        <p:sp>
          <p:nvSpPr>
            <p:cNvPr id="16334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4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29" name="Group 69"/>
          <p:cNvGrpSpPr>
            <a:grpSpLocks/>
          </p:cNvGrpSpPr>
          <p:nvPr/>
        </p:nvGrpSpPr>
        <p:grpSpPr bwMode="auto">
          <a:xfrm>
            <a:off x="741363" y="4435475"/>
            <a:ext cx="204787" cy="431800"/>
            <a:chOff x="1701" y="3475"/>
            <a:chExt cx="136" cy="182"/>
          </a:xfrm>
        </p:grpSpPr>
        <p:sp>
          <p:nvSpPr>
            <p:cNvPr id="16333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3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0" name="Group 75"/>
          <p:cNvGrpSpPr>
            <a:grpSpLocks/>
          </p:cNvGrpSpPr>
          <p:nvPr/>
        </p:nvGrpSpPr>
        <p:grpSpPr bwMode="auto">
          <a:xfrm>
            <a:off x="1185863" y="4435475"/>
            <a:ext cx="204787" cy="431800"/>
            <a:chOff x="1701" y="3475"/>
            <a:chExt cx="136" cy="182"/>
          </a:xfrm>
        </p:grpSpPr>
        <p:sp>
          <p:nvSpPr>
            <p:cNvPr id="16333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3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1" name="Group 78"/>
          <p:cNvGrpSpPr>
            <a:grpSpLocks/>
          </p:cNvGrpSpPr>
          <p:nvPr/>
        </p:nvGrpSpPr>
        <p:grpSpPr bwMode="auto">
          <a:xfrm>
            <a:off x="1414463" y="4437063"/>
            <a:ext cx="204787" cy="431800"/>
            <a:chOff x="1701" y="3475"/>
            <a:chExt cx="136" cy="182"/>
          </a:xfrm>
        </p:grpSpPr>
        <p:sp>
          <p:nvSpPr>
            <p:cNvPr id="16333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3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2" name="Group 66"/>
          <p:cNvGrpSpPr>
            <a:grpSpLocks/>
          </p:cNvGrpSpPr>
          <p:nvPr/>
        </p:nvGrpSpPr>
        <p:grpSpPr bwMode="auto">
          <a:xfrm>
            <a:off x="301625" y="4435475"/>
            <a:ext cx="204788" cy="431800"/>
            <a:chOff x="1701" y="3475"/>
            <a:chExt cx="136" cy="182"/>
          </a:xfrm>
        </p:grpSpPr>
        <p:sp>
          <p:nvSpPr>
            <p:cNvPr id="16333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3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3" name="Group 72"/>
          <p:cNvGrpSpPr>
            <a:grpSpLocks/>
          </p:cNvGrpSpPr>
          <p:nvPr/>
        </p:nvGrpSpPr>
        <p:grpSpPr bwMode="auto">
          <a:xfrm>
            <a:off x="963613" y="4437063"/>
            <a:ext cx="204787" cy="431800"/>
            <a:chOff x="1701" y="3475"/>
            <a:chExt cx="136" cy="182"/>
          </a:xfrm>
        </p:grpSpPr>
        <p:sp>
          <p:nvSpPr>
            <p:cNvPr id="16333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3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4" name="Group 66"/>
          <p:cNvGrpSpPr>
            <a:grpSpLocks/>
          </p:cNvGrpSpPr>
          <p:nvPr/>
        </p:nvGrpSpPr>
        <p:grpSpPr bwMode="auto">
          <a:xfrm>
            <a:off x="465138" y="4435475"/>
            <a:ext cx="204787" cy="431800"/>
            <a:chOff x="1701" y="3475"/>
            <a:chExt cx="136" cy="182"/>
          </a:xfrm>
        </p:grpSpPr>
        <p:sp>
          <p:nvSpPr>
            <p:cNvPr id="16332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2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5" name="Group 69"/>
          <p:cNvGrpSpPr>
            <a:grpSpLocks/>
          </p:cNvGrpSpPr>
          <p:nvPr/>
        </p:nvGrpSpPr>
        <p:grpSpPr bwMode="auto">
          <a:xfrm>
            <a:off x="684213" y="4435475"/>
            <a:ext cx="204787" cy="431800"/>
            <a:chOff x="1701" y="3475"/>
            <a:chExt cx="136" cy="182"/>
          </a:xfrm>
        </p:grpSpPr>
        <p:sp>
          <p:nvSpPr>
            <p:cNvPr id="16332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2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6" name="Group 75"/>
          <p:cNvGrpSpPr>
            <a:grpSpLocks/>
          </p:cNvGrpSpPr>
          <p:nvPr/>
        </p:nvGrpSpPr>
        <p:grpSpPr bwMode="auto">
          <a:xfrm>
            <a:off x="1128713" y="4435475"/>
            <a:ext cx="204787" cy="431800"/>
            <a:chOff x="1701" y="3475"/>
            <a:chExt cx="136" cy="182"/>
          </a:xfrm>
        </p:grpSpPr>
        <p:sp>
          <p:nvSpPr>
            <p:cNvPr id="16332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2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7" name="Group 72"/>
          <p:cNvGrpSpPr>
            <a:grpSpLocks/>
          </p:cNvGrpSpPr>
          <p:nvPr/>
        </p:nvGrpSpPr>
        <p:grpSpPr bwMode="auto">
          <a:xfrm>
            <a:off x="696913" y="4437063"/>
            <a:ext cx="204787" cy="431800"/>
            <a:chOff x="1701" y="3475"/>
            <a:chExt cx="136" cy="182"/>
          </a:xfrm>
        </p:grpSpPr>
        <p:sp>
          <p:nvSpPr>
            <p:cNvPr id="1633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8" name="Group 72"/>
          <p:cNvGrpSpPr>
            <a:grpSpLocks/>
          </p:cNvGrpSpPr>
          <p:nvPr/>
        </p:nvGrpSpPr>
        <p:grpSpPr bwMode="auto">
          <a:xfrm>
            <a:off x="912813" y="4291013"/>
            <a:ext cx="204787" cy="431800"/>
            <a:chOff x="1701" y="3475"/>
            <a:chExt cx="136" cy="182"/>
          </a:xfrm>
        </p:grpSpPr>
        <p:sp>
          <p:nvSpPr>
            <p:cNvPr id="1633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39" name="Group 72"/>
          <p:cNvGrpSpPr>
            <a:grpSpLocks/>
          </p:cNvGrpSpPr>
          <p:nvPr/>
        </p:nvGrpSpPr>
        <p:grpSpPr bwMode="auto">
          <a:xfrm>
            <a:off x="774700" y="4291013"/>
            <a:ext cx="204788" cy="431800"/>
            <a:chOff x="1701" y="3475"/>
            <a:chExt cx="136" cy="182"/>
          </a:xfrm>
        </p:grpSpPr>
        <p:sp>
          <p:nvSpPr>
            <p:cNvPr id="1633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0" name="Group 72"/>
          <p:cNvGrpSpPr>
            <a:grpSpLocks/>
          </p:cNvGrpSpPr>
          <p:nvPr/>
        </p:nvGrpSpPr>
        <p:grpSpPr bwMode="auto">
          <a:xfrm>
            <a:off x="919163" y="4219575"/>
            <a:ext cx="204787" cy="431800"/>
            <a:chOff x="1701" y="3475"/>
            <a:chExt cx="136" cy="182"/>
          </a:xfrm>
        </p:grpSpPr>
        <p:sp>
          <p:nvSpPr>
            <p:cNvPr id="1633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1" name="Group 72"/>
          <p:cNvGrpSpPr>
            <a:grpSpLocks/>
          </p:cNvGrpSpPr>
          <p:nvPr/>
        </p:nvGrpSpPr>
        <p:grpSpPr bwMode="auto">
          <a:xfrm>
            <a:off x="1062038" y="4362450"/>
            <a:ext cx="204787" cy="431800"/>
            <a:chOff x="1701" y="3475"/>
            <a:chExt cx="136" cy="182"/>
          </a:xfrm>
        </p:grpSpPr>
        <p:sp>
          <p:nvSpPr>
            <p:cNvPr id="16331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1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2" name="Group 72"/>
          <p:cNvGrpSpPr>
            <a:grpSpLocks/>
          </p:cNvGrpSpPr>
          <p:nvPr/>
        </p:nvGrpSpPr>
        <p:grpSpPr bwMode="auto">
          <a:xfrm>
            <a:off x="906463" y="4437063"/>
            <a:ext cx="204787" cy="431800"/>
            <a:chOff x="1701" y="3475"/>
            <a:chExt cx="136" cy="182"/>
          </a:xfrm>
        </p:grpSpPr>
        <p:sp>
          <p:nvSpPr>
            <p:cNvPr id="16331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1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3" name="Group 693"/>
          <p:cNvGrpSpPr>
            <a:grpSpLocks/>
          </p:cNvGrpSpPr>
          <p:nvPr/>
        </p:nvGrpSpPr>
        <p:grpSpPr bwMode="auto">
          <a:xfrm>
            <a:off x="703263" y="4149725"/>
            <a:ext cx="287337" cy="360363"/>
            <a:chOff x="2962" y="3676"/>
            <a:chExt cx="181" cy="227"/>
          </a:xfrm>
        </p:grpSpPr>
        <p:sp>
          <p:nvSpPr>
            <p:cNvPr id="163310" name="Oval 69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11" name="Oval 69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4" name="Group 696"/>
          <p:cNvGrpSpPr>
            <a:grpSpLocks/>
          </p:cNvGrpSpPr>
          <p:nvPr/>
        </p:nvGrpSpPr>
        <p:grpSpPr bwMode="auto">
          <a:xfrm>
            <a:off x="703263" y="4510088"/>
            <a:ext cx="287337" cy="360362"/>
            <a:chOff x="3153" y="3657"/>
            <a:chExt cx="181" cy="227"/>
          </a:xfrm>
        </p:grpSpPr>
        <p:sp>
          <p:nvSpPr>
            <p:cNvPr id="163308" name="Oval 697"/>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09" name="Oval 698"/>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5" name="Group 699"/>
          <p:cNvGrpSpPr>
            <a:grpSpLocks/>
          </p:cNvGrpSpPr>
          <p:nvPr/>
        </p:nvGrpSpPr>
        <p:grpSpPr bwMode="auto">
          <a:xfrm>
            <a:off x="1062038" y="4294188"/>
            <a:ext cx="287337" cy="360362"/>
            <a:chOff x="3153" y="3657"/>
            <a:chExt cx="181" cy="227"/>
          </a:xfrm>
        </p:grpSpPr>
        <p:sp>
          <p:nvSpPr>
            <p:cNvPr id="163306" name="Oval 70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07" name="Oval 70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6" name="Group 702"/>
          <p:cNvGrpSpPr>
            <a:grpSpLocks/>
          </p:cNvGrpSpPr>
          <p:nvPr/>
        </p:nvGrpSpPr>
        <p:grpSpPr bwMode="auto">
          <a:xfrm>
            <a:off x="1062038" y="4510088"/>
            <a:ext cx="287337" cy="360362"/>
            <a:chOff x="3153" y="3657"/>
            <a:chExt cx="181" cy="227"/>
          </a:xfrm>
        </p:grpSpPr>
        <p:sp>
          <p:nvSpPr>
            <p:cNvPr id="163304" name="Oval 70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05" name="Oval 70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7" name="Group 705"/>
          <p:cNvGrpSpPr>
            <a:grpSpLocks/>
          </p:cNvGrpSpPr>
          <p:nvPr/>
        </p:nvGrpSpPr>
        <p:grpSpPr bwMode="auto">
          <a:xfrm>
            <a:off x="485775" y="4221163"/>
            <a:ext cx="287338" cy="360362"/>
            <a:chOff x="2962" y="3676"/>
            <a:chExt cx="181" cy="227"/>
          </a:xfrm>
        </p:grpSpPr>
        <p:sp>
          <p:nvSpPr>
            <p:cNvPr id="163302" name="Oval 70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03" name="Oval 70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8" name="Group 708"/>
          <p:cNvGrpSpPr>
            <a:grpSpLocks/>
          </p:cNvGrpSpPr>
          <p:nvPr/>
        </p:nvGrpSpPr>
        <p:grpSpPr bwMode="auto">
          <a:xfrm>
            <a:off x="774700" y="3933825"/>
            <a:ext cx="287338" cy="360363"/>
            <a:chOff x="2962" y="3676"/>
            <a:chExt cx="181" cy="227"/>
          </a:xfrm>
        </p:grpSpPr>
        <p:sp>
          <p:nvSpPr>
            <p:cNvPr id="163300" name="Oval 709"/>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301" name="Oval 710"/>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49" name="Group 711"/>
          <p:cNvGrpSpPr>
            <a:grpSpLocks/>
          </p:cNvGrpSpPr>
          <p:nvPr/>
        </p:nvGrpSpPr>
        <p:grpSpPr bwMode="auto">
          <a:xfrm>
            <a:off x="1062038" y="4005263"/>
            <a:ext cx="287337" cy="360362"/>
            <a:chOff x="2962" y="3676"/>
            <a:chExt cx="181" cy="227"/>
          </a:xfrm>
        </p:grpSpPr>
        <p:sp>
          <p:nvSpPr>
            <p:cNvPr id="163298" name="Oval 712"/>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99" name="Oval 713"/>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0" name="Group 714"/>
          <p:cNvGrpSpPr>
            <a:grpSpLocks/>
          </p:cNvGrpSpPr>
          <p:nvPr/>
        </p:nvGrpSpPr>
        <p:grpSpPr bwMode="auto">
          <a:xfrm>
            <a:off x="774700" y="4437063"/>
            <a:ext cx="287338" cy="360362"/>
            <a:chOff x="2962" y="3676"/>
            <a:chExt cx="181" cy="227"/>
          </a:xfrm>
        </p:grpSpPr>
        <p:sp>
          <p:nvSpPr>
            <p:cNvPr id="163296" name="Oval 71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97" name="Oval 71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1" name="Group 717"/>
          <p:cNvGrpSpPr>
            <a:grpSpLocks/>
          </p:cNvGrpSpPr>
          <p:nvPr/>
        </p:nvGrpSpPr>
        <p:grpSpPr bwMode="auto">
          <a:xfrm>
            <a:off x="919163" y="4149725"/>
            <a:ext cx="287337" cy="360363"/>
            <a:chOff x="3153" y="3657"/>
            <a:chExt cx="181" cy="227"/>
          </a:xfrm>
        </p:grpSpPr>
        <p:sp>
          <p:nvSpPr>
            <p:cNvPr id="163294" name="Oval 71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95" name="Oval 71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2" name="Group 720"/>
          <p:cNvGrpSpPr>
            <a:grpSpLocks/>
          </p:cNvGrpSpPr>
          <p:nvPr/>
        </p:nvGrpSpPr>
        <p:grpSpPr bwMode="auto">
          <a:xfrm>
            <a:off x="681038" y="4078288"/>
            <a:ext cx="287337" cy="360362"/>
            <a:chOff x="2835" y="3521"/>
            <a:chExt cx="181" cy="227"/>
          </a:xfrm>
        </p:grpSpPr>
        <p:sp>
          <p:nvSpPr>
            <p:cNvPr id="163292" name="Oval 7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93" name="Oval 7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3" name="Group 723"/>
          <p:cNvGrpSpPr>
            <a:grpSpLocks/>
          </p:cNvGrpSpPr>
          <p:nvPr/>
        </p:nvGrpSpPr>
        <p:grpSpPr bwMode="auto">
          <a:xfrm>
            <a:off x="896938" y="4294188"/>
            <a:ext cx="287337" cy="360362"/>
            <a:chOff x="2835" y="3521"/>
            <a:chExt cx="181" cy="227"/>
          </a:xfrm>
        </p:grpSpPr>
        <p:sp>
          <p:nvSpPr>
            <p:cNvPr id="163290" name="Oval 72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91" name="Oval 72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4" name="Group 726"/>
          <p:cNvGrpSpPr>
            <a:grpSpLocks/>
          </p:cNvGrpSpPr>
          <p:nvPr/>
        </p:nvGrpSpPr>
        <p:grpSpPr bwMode="auto">
          <a:xfrm>
            <a:off x="1185863" y="4149725"/>
            <a:ext cx="287337" cy="360363"/>
            <a:chOff x="2835" y="3521"/>
            <a:chExt cx="181" cy="227"/>
          </a:xfrm>
        </p:grpSpPr>
        <p:sp>
          <p:nvSpPr>
            <p:cNvPr id="163288" name="Oval 72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89" name="Oval 72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5" name="Group 729"/>
          <p:cNvGrpSpPr>
            <a:grpSpLocks/>
          </p:cNvGrpSpPr>
          <p:nvPr/>
        </p:nvGrpSpPr>
        <p:grpSpPr bwMode="auto">
          <a:xfrm>
            <a:off x="1330325" y="4365625"/>
            <a:ext cx="287338" cy="360363"/>
            <a:chOff x="2835" y="3521"/>
            <a:chExt cx="181" cy="227"/>
          </a:xfrm>
        </p:grpSpPr>
        <p:sp>
          <p:nvSpPr>
            <p:cNvPr id="163286" name="Oval 730"/>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87" name="Oval 731"/>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6" name="Group 732"/>
          <p:cNvGrpSpPr>
            <a:grpSpLocks/>
          </p:cNvGrpSpPr>
          <p:nvPr/>
        </p:nvGrpSpPr>
        <p:grpSpPr bwMode="auto">
          <a:xfrm>
            <a:off x="1330325" y="4078288"/>
            <a:ext cx="287338" cy="360362"/>
            <a:chOff x="2835" y="3521"/>
            <a:chExt cx="181" cy="227"/>
          </a:xfrm>
        </p:grpSpPr>
        <p:sp>
          <p:nvSpPr>
            <p:cNvPr id="163284" name="Oval 73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85" name="Oval 73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7" name="Group 738"/>
          <p:cNvGrpSpPr>
            <a:grpSpLocks/>
          </p:cNvGrpSpPr>
          <p:nvPr/>
        </p:nvGrpSpPr>
        <p:grpSpPr bwMode="auto">
          <a:xfrm>
            <a:off x="609600" y="4365625"/>
            <a:ext cx="287338" cy="360363"/>
            <a:chOff x="2835" y="3521"/>
            <a:chExt cx="181" cy="227"/>
          </a:xfrm>
        </p:grpSpPr>
        <p:sp>
          <p:nvSpPr>
            <p:cNvPr id="163282" name="Oval 73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83" name="Oval 74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8" name="Group 754"/>
          <p:cNvGrpSpPr>
            <a:grpSpLocks/>
          </p:cNvGrpSpPr>
          <p:nvPr/>
        </p:nvGrpSpPr>
        <p:grpSpPr bwMode="auto">
          <a:xfrm>
            <a:off x="323850" y="5949950"/>
            <a:ext cx="287338" cy="360363"/>
            <a:chOff x="2835" y="3521"/>
            <a:chExt cx="181" cy="227"/>
          </a:xfrm>
        </p:grpSpPr>
        <p:sp>
          <p:nvSpPr>
            <p:cNvPr id="163280" name="Oval 75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81" name="Oval 75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59" name="Group 757"/>
          <p:cNvGrpSpPr>
            <a:grpSpLocks/>
          </p:cNvGrpSpPr>
          <p:nvPr/>
        </p:nvGrpSpPr>
        <p:grpSpPr bwMode="auto">
          <a:xfrm>
            <a:off x="1042988" y="3933825"/>
            <a:ext cx="287337" cy="360363"/>
            <a:chOff x="2835" y="3521"/>
            <a:chExt cx="181" cy="227"/>
          </a:xfrm>
        </p:grpSpPr>
        <p:sp>
          <p:nvSpPr>
            <p:cNvPr id="163278" name="Oval 75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79" name="Oval 75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0" name="Group 760"/>
          <p:cNvGrpSpPr>
            <a:grpSpLocks/>
          </p:cNvGrpSpPr>
          <p:nvPr/>
        </p:nvGrpSpPr>
        <p:grpSpPr bwMode="auto">
          <a:xfrm>
            <a:off x="612775" y="5949950"/>
            <a:ext cx="287338" cy="360363"/>
            <a:chOff x="2835" y="3521"/>
            <a:chExt cx="181" cy="227"/>
          </a:xfrm>
        </p:grpSpPr>
        <p:sp>
          <p:nvSpPr>
            <p:cNvPr id="163276" name="Oval 761"/>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77" name="Oval 762"/>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1" name="Group 769"/>
          <p:cNvGrpSpPr>
            <a:grpSpLocks/>
          </p:cNvGrpSpPr>
          <p:nvPr/>
        </p:nvGrpSpPr>
        <p:grpSpPr bwMode="auto">
          <a:xfrm>
            <a:off x="612775" y="6237288"/>
            <a:ext cx="287338" cy="360362"/>
            <a:chOff x="2835" y="3521"/>
            <a:chExt cx="181" cy="227"/>
          </a:xfrm>
        </p:grpSpPr>
        <p:sp>
          <p:nvSpPr>
            <p:cNvPr id="163274" name="Oval 770"/>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75" name="Oval 771"/>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2" name="Group 772"/>
          <p:cNvGrpSpPr>
            <a:grpSpLocks/>
          </p:cNvGrpSpPr>
          <p:nvPr/>
        </p:nvGrpSpPr>
        <p:grpSpPr bwMode="auto">
          <a:xfrm>
            <a:off x="144463" y="6237288"/>
            <a:ext cx="287337" cy="360362"/>
            <a:chOff x="2835" y="3521"/>
            <a:chExt cx="181" cy="227"/>
          </a:xfrm>
        </p:grpSpPr>
        <p:sp>
          <p:nvSpPr>
            <p:cNvPr id="163272" name="Oval 773"/>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73" name="Oval 774"/>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3" name="Group 775"/>
          <p:cNvGrpSpPr>
            <a:grpSpLocks/>
          </p:cNvGrpSpPr>
          <p:nvPr/>
        </p:nvGrpSpPr>
        <p:grpSpPr bwMode="auto">
          <a:xfrm>
            <a:off x="468313" y="6453188"/>
            <a:ext cx="287337" cy="360362"/>
            <a:chOff x="2835" y="3521"/>
            <a:chExt cx="181" cy="227"/>
          </a:xfrm>
        </p:grpSpPr>
        <p:sp>
          <p:nvSpPr>
            <p:cNvPr id="163270" name="Oval 77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71" name="Oval 77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4" name="Group 778"/>
          <p:cNvGrpSpPr>
            <a:grpSpLocks/>
          </p:cNvGrpSpPr>
          <p:nvPr/>
        </p:nvGrpSpPr>
        <p:grpSpPr bwMode="auto">
          <a:xfrm>
            <a:off x="2986088" y="4581525"/>
            <a:ext cx="287337" cy="360363"/>
            <a:chOff x="2835" y="3521"/>
            <a:chExt cx="181" cy="227"/>
          </a:xfrm>
        </p:grpSpPr>
        <p:sp>
          <p:nvSpPr>
            <p:cNvPr id="163268" name="Oval 77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69" name="Oval 78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5" name="Group 781"/>
          <p:cNvGrpSpPr>
            <a:grpSpLocks/>
          </p:cNvGrpSpPr>
          <p:nvPr/>
        </p:nvGrpSpPr>
        <p:grpSpPr bwMode="auto">
          <a:xfrm>
            <a:off x="3201988" y="4797425"/>
            <a:ext cx="287337" cy="360363"/>
            <a:chOff x="2835" y="3521"/>
            <a:chExt cx="181" cy="227"/>
          </a:xfrm>
        </p:grpSpPr>
        <p:sp>
          <p:nvSpPr>
            <p:cNvPr id="163266" name="Oval 78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67" name="Oval 78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6" name="Group 784"/>
          <p:cNvGrpSpPr>
            <a:grpSpLocks/>
          </p:cNvGrpSpPr>
          <p:nvPr/>
        </p:nvGrpSpPr>
        <p:grpSpPr bwMode="auto">
          <a:xfrm>
            <a:off x="2916238" y="4941888"/>
            <a:ext cx="287337" cy="360362"/>
            <a:chOff x="2835" y="3521"/>
            <a:chExt cx="181" cy="227"/>
          </a:xfrm>
        </p:grpSpPr>
        <p:sp>
          <p:nvSpPr>
            <p:cNvPr id="163264" name="Oval 78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65" name="Oval 78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7" name="Group 787"/>
          <p:cNvGrpSpPr>
            <a:grpSpLocks/>
          </p:cNvGrpSpPr>
          <p:nvPr/>
        </p:nvGrpSpPr>
        <p:grpSpPr bwMode="auto">
          <a:xfrm>
            <a:off x="3132138" y="5157788"/>
            <a:ext cx="287337" cy="360362"/>
            <a:chOff x="2835" y="3521"/>
            <a:chExt cx="181" cy="227"/>
          </a:xfrm>
        </p:grpSpPr>
        <p:sp>
          <p:nvSpPr>
            <p:cNvPr id="163262" name="Oval 78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63" name="Oval 78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8" name="Group 790"/>
          <p:cNvGrpSpPr>
            <a:grpSpLocks/>
          </p:cNvGrpSpPr>
          <p:nvPr/>
        </p:nvGrpSpPr>
        <p:grpSpPr bwMode="auto">
          <a:xfrm>
            <a:off x="2700338" y="4724400"/>
            <a:ext cx="287337" cy="360363"/>
            <a:chOff x="2835" y="3521"/>
            <a:chExt cx="181" cy="227"/>
          </a:xfrm>
        </p:grpSpPr>
        <p:sp>
          <p:nvSpPr>
            <p:cNvPr id="163260" name="Oval 79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61" name="Oval 79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69" name="Group 793"/>
          <p:cNvGrpSpPr>
            <a:grpSpLocks/>
          </p:cNvGrpSpPr>
          <p:nvPr/>
        </p:nvGrpSpPr>
        <p:grpSpPr bwMode="auto">
          <a:xfrm>
            <a:off x="1044575" y="4581525"/>
            <a:ext cx="287338" cy="360363"/>
            <a:chOff x="2835" y="3521"/>
            <a:chExt cx="181" cy="227"/>
          </a:xfrm>
        </p:grpSpPr>
        <p:sp>
          <p:nvSpPr>
            <p:cNvPr id="163258" name="Oval 79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59" name="Oval 79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0" name="Group 796"/>
          <p:cNvGrpSpPr>
            <a:grpSpLocks/>
          </p:cNvGrpSpPr>
          <p:nvPr/>
        </p:nvGrpSpPr>
        <p:grpSpPr bwMode="auto">
          <a:xfrm>
            <a:off x="1260475" y="4797425"/>
            <a:ext cx="287338" cy="360363"/>
            <a:chOff x="2835" y="3521"/>
            <a:chExt cx="181" cy="227"/>
          </a:xfrm>
        </p:grpSpPr>
        <p:sp>
          <p:nvSpPr>
            <p:cNvPr id="163256" name="Oval 79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57" name="Oval 79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1" name="Group 799"/>
          <p:cNvGrpSpPr>
            <a:grpSpLocks/>
          </p:cNvGrpSpPr>
          <p:nvPr/>
        </p:nvGrpSpPr>
        <p:grpSpPr bwMode="auto">
          <a:xfrm>
            <a:off x="974725" y="4941888"/>
            <a:ext cx="287338" cy="360362"/>
            <a:chOff x="2835" y="3521"/>
            <a:chExt cx="181" cy="227"/>
          </a:xfrm>
        </p:grpSpPr>
        <p:sp>
          <p:nvSpPr>
            <p:cNvPr id="163254" name="Oval 800"/>
            <p:cNvSpPr>
              <a:spLocks noChangeArrowheads="1"/>
            </p:cNvSpPr>
            <p:nvPr/>
          </p:nvSpPr>
          <p:spPr bwMode="auto">
            <a:xfrm>
              <a:off x="2835" y="3521"/>
              <a:ext cx="181" cy="227"/>
            </a:xfrm>
            <a:prstGeom prst="ellipse">
              <a:avLst/>
            </a:prstGeom>
            <a:gradFill rotWithShape="1">
              <a:gsLst>
                <a:gs pos="0">
                  <a:srgbClr val="F32C1D"/>
                </a:gs>
                <a:gs pos="100000">
                  <a:srgbClr val="80170F"/>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55" name="Oval 801"/>
            <p:cNvSpPr>
              <a:spLocks noChangeArrowheads="1"/>
            </p:cNvSpPr>
            <p:nvPr/>
          </p:nvSpPr>
          <p:spPr bwMode="auto">
            <a:xfrm>
              <a:off x="2889" y="3593"/>
              <a:ext cx="63" cy="91"/>
            </a:xfrm>
            <a:prstGeom prst="ellipse">
              <a:avLst/>
            </a:prstGeom>
            <a:gradFill rotWithShape="1">
              <a:gsLst>
                <a:gs pos="0">
                  <a:srgbClr val="F32C1D"/>
                </a:gs>
                <a:gs pos="100000">
                  <a:srgbClr val="80170F"/>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2" name="Group 802"/>
          <p:cNvGrpSpPr>
            <a:grpSpLocks/>
          </p:cNvGrpSpPr>
          <p:nvPr/>
        </p:nvGrpSpPr>
        <p:grpSpPr bwMode="auto">
          <a:xfrm>
            <a:off x="1190625" y="5157788"/>
            <a:ext cx="287338" cy="360362"/>
            <a:chOff x="2835" y="3521"/>
            <a:chExt cx="181" cy="227"/>
          </a:xfrm>
        </p:grpSpPr>
        <p:sp>
          <p:nvSpPr>
            <p:cNvPr id="163252" name="Oval 80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53" name="Oval 80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3" name="Group 805"/>
          <p:cNvGrpSpPr>
            <a:grpSpLocks/>
          </p:cNvGrpSpPr>
          <p:nvPr/>
        </p:nvGrpSpPr>
        <p:grpSpPr bwMode="auto">
          <a:xfrm>
            <a:off x="758825" y="4724400"/>
            <a:ext cx="287338" cy="360363"/>
            <a:chOff x="2835" y="3521"/>
            <a:chExt cx="181" cy="227"/>
          </a:xfrm>
        </p:grpSpPr>
        <p:sp>
          <p:nvSpPr>
            <p:cNvPr id="163250" name="Oval 80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51" name="Oval 80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4" name="Group 808"/>
          <p:cNvGrpSpPr>
            <a:grpSpLocks/>
          </p:cNvGrpSpPr>
          <p:nvPr/>
        </p:nvGrpSpPr>
        <p:grpSpPr bwMode="auto">
          <a:xfrm>
            <a:off x="755650" y="5013325"/>
            <a:ext cx="287338" cy="360363"/>
            <a:chOff x="2835" y="3521"/>
            <a:chExt cx="181" cy="227"/>
          </a:xfrm>
        </p:grpSpPr>
        <p:sp>
          <p:nvSpPr>
            <p:cNvPr id="163248" name="Oval 80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49" name="Oval 81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5" name="Group 811"/>
          <p:cNvGrpSpPr>
            <a:grpSpLocks/>
          </p:cNvGrpSpPr>
          <p:nvPr/>
        </p:nvGrpSpPr>
        <p:grpSpPr bwMode="auto">
          <a:xfrm>
            <a:off x="395288" y="4292600"/>
            <a:ext cx="287337" cy="360363"/>
            <a:chOff x="2835" y="3521"/>
            <a:chExt cx="181" cy="227"/>
          </a:xfrm>
        </p:grpSpPr>
        <p:sp>
          <p:nvSpPr>
            <p:cNvPr id="163246" name="Oval 81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47" name="Oval 81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6" name="Group 814"/>
          <p:cNvGrpSpPr>
            <a:grpSpLocks/>
          </p:cNvGrpSpPr>
          <p:nvPr/>
        </p:nvGrpSpPr>
        <p:grpSpPr bwMode="auto">
          <a:xfrm>
            <a:off x="539750" y="4652963"/>
            <a:ext cx="287338" cy="360362"/>
            <a:chOff x="2835" y="3521"/>
            <a:chExt cx="181" cy="227"/>
          </a:xfrm>
        </p:grpSpPr>
        <p:sp>
          <p:nvSpPr>
            <p:cNvPr id="163244" name="Oval 81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45" name="Oval 81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7" name="Group 817"/>
          <p:cNvGrpSpPr>
            <a:grpSpLocks/>
          </p:cNvGrpSpPr>
          <p:nvPr/>
        </p:nvGrpSpPr>
        <p:grpSpPr bwMode="auto">
          <a:xfrm>
            <a:off x="1476375" y="4581525"/>
            <a:ext cx="287338" cy="360363"/>
            <a:chOff x="2835" y="3521"/>
            <a:chExt cx="181" cy="227"/>
          </a:xfrm>
        </p:grpSpPr>
        <p:sp>
          <p:nvSpPr>
            <p:cNvPr id="163242" name="Oval 81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43" name="Oval 81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8" name="Group 820"/>
          <p:cNvGrpSpPr>
            <a:grpSpLocks/>
          </p:cNvGrpSpPr>
          <p:nvPr/>
        </p:nvGrpSpPr>
        <p:grpSpPr bwMode="auto">
          <a:xfrm>
            <a:off x="611188" y="3933825"/>
            <a:ext cx="287337" cy="360363"/>
            <a:chOff x="2835" y="3521"/>
            <a:chExt cx="181" cy="227"/>
          </a:xfrm>
        </p:grpSpPr>
        <p:sp>
          <p:nvSpPr>
            <p:cNvPr id="163240" name="Oval 8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41" name="Oval 8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79" name="Group 825"/>
          <p:cNvGrpSpPr>
            <a:grpSpLocks/>
          </p:cNvGrpSpPr>
          <p:nvPr/>
        </p:nvGrpSpPr>
        <p:grpSpPr bwMode="auto">
          <a:xfrm>
            <a:off x="971550" y="5229225"/>
            <a:ext cx="287338" cy="360363"/>
            <a:chOff x="2835" y="3521"/>
            <a:chExt cx="181" cy="227"/>
          </a:xfrm>
        </p:grpSpPr>
        <p:sp>
          <p:nvSpPr>
            <p:cNvPr id="163238" name="Oval 82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39" name="Oval 82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0" name="Group 828"/>
          <p:cNvGrpSpPr>
            <a:grpSpLocks/>
          </p:cNvGrpSpPr>
          <p:nvPr/>
        </p:nvGrpSpPr>
        <p:grpSpPr bwMode="auto">
          <a:xfrm>
            <a:off x="395288" y="6165850"/>
            <a:ext cx="287337" cy="360363"/>
            <a:chOff x="2835" y="3521"/>
            <a:chExt cx="181" cy="227"/>
          </a:xfrm>
        </p:grpSpPr>
        <p:sp>
          <p:nvSpPr>
            <p:cNvPr id="163236" name="Oval 82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37" name="Oval 83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1" name="Group 831"/>
          <p:cNvGrpSpPr>
            <a:grpSpLocks/>
          </p:cNvGrpSpPr>
          <p:nvPr/>
        </p:nvGrpSpPr>
        <p:grpSpPr bwMode="auto">
          <a:xfrm>
            <a:off x="611188" y="5013325"/>
            <a:ext cx="287337" cy="360363"/>
            <a:chOff x="2835" y="3521"/>
            <a:chExt cx="181" cy="227"/>
          </a:xfrm>
        </p:grpSpPr>
        <p:sp>
          <p:nvSpPr>
            <p:cNvPr id="163234" name="Oval 832"/>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35" name="Oval 833"/>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2" name="Group 834"/>
          <p:cNvGrpSpPr>
            <a:grpSpLocks/>
          </p:cNvGrpSpPr>
          <p:nvPr/>
        </p:nvGrpSpPr>
        <p:grpSpPr bwMode="auto">
          <a:xfrm>
            <a:off x="684213" y="5157788"/>
            <a:ext cx="287337" cy="360362"/>
            <a:chOff x="2835" y="3521"/>
            <a:chExt cx="181" cy="227"/>
          </a:xfrm>
        </p:grpSpPr>
        <p:sp>
          <p:nvSpPr>
            <p:cNvPr id="163232" name="Oval 83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33" name="Oval 83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3" name="Group 675"/>
          <p:cNvGrpSpPr>
            <a:grpSpLocks/>
          </p:cNvGrpSpPr>
          <p:nvPr/>
        </p:nvGrpSpPr>
        <p:grpSpPr bwMode="auto">
          <a:xfrm>
            <a:off x="7596188" y="4076700"/>
            <a:ext cx="287337" cy="360363"/>
            <a:chOff x="4649" y="935"/>
            <a:chExt cx="181" cy="227"/>
          </a:xfrm>
        </p:grpSpPr>
        <p:sp>
          <p:nvSpPr>
            <p:cNvPr id="16323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3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4" name="Group 678"/>
          <p:cNvGrpSpPr>
            <a:grpSpLocks/>
          </p:cNvGrpSpPr>
          <p:nvPr/>
        </p:nvGrpSpPr>
        <p:grpSpPr bwMode="auto">
          <a:xfrm>
            <a:off x="7812088" y="4292600"/>
            <a:ext cx="287337" cy="360363"/>
            <a:chOff x="4649" y="935"/>
            <a:chExt cx="181" cy="227"/>
          </a:xfrm>
        </p:grpSpPr>
        <p:sp>
          <p:nvSpPr>
            <p:cNvPr id="16322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2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5" name="Group 681"/>
          <p:cNvGrpSpPr>
            <a:grpSpLocks/>
          </p:cNvGrpSpPr>
          <p:nvPr/>
        </p:nvGrpSpPr>
        <p:grpSpPr bwMode="auto">
          <a:xfrm>
            <a:off x="7524750" y="4437063"/>
            <a:ext cx="287338" cy="360362"/>
            <a:chOff x="4649" y="935"/>
            <a:chExt cx="181" cy="227"/>
          </a:xfrm>
        </p:grpSpPr>
        <p:sp>
          <p:nvSpPr>
            <p:cNvPr id="16322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2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6" name="Group 684"/>
          <p:cNvGrpSpPr>
            <a:grpSpLocks/>
          </p:cNvGrpSpPr>
          <p:nvPr/>
        </p:nvGrpSpPr>
        <p:grpSpPr bwMode="auto">
          <a:xfrm>
            <a:off x="7596188" y="4292600"/>
            <a:ext cx="287337" cy="360363"/>
            <a:chOff x="4649" y="935"/>
            <a:chExt cx="181" cy="227"/>
          </a:xfrm>
        </p:grpSpPr>
        <p:sp>
          <p:nvSpPr>
            <p:cNvPr id="16322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2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7" name="Group 349"/>
          <p:cNvGrpSpPr>
            <a:grpSpLocks/>
          </p:cNvGrpSpPr>
          <p:nvPr/>
        </p:nvGrpSpPr>
        <p:grpSpPr bwMode="auto">
          <a:xfrm>
            <a:off x="7667625" y="4510088"/>
            <a:ext cx="287338" cy="360362"/>
            <a:chOff x="3153" y="3657"/>
            <a:chExt cx="181" cy="227"/>
          </a:xfrm>
        </p:grpSpPr>
        <p:sp>
          <p:nvSpPr>
            <p:cNvPr id="163222"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23"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8" name="Group 352"/>
          <p:cNvGrpSpPr>
            <a:grpSpLocks/>
          </p:cNvGrpSpPr>
          <p:nvPr/>
        </p:nvGrpSpPr>
        <p:grpSpPr bwMode="auto">
          <a:xfrm>
            <a:off x="7380288" y="4437063"/>
            <a:ext cx="287337" cy="360362"/>
            <a:chOff x="3153" y="3657"/>
            <a:chExt cx="181" cy="227"/>
          </a:xfrm>
        </p:grpSpPr>
        <p:sp>
          <p:nvSpPr>
            <p:cNvPr id="163220"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21"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89" name="Group 467"/>
          <p:cNvGrpSpPr>
            <a:grpSpLocks/>
          </p:cNvGrpSpPr>
          <p:nvPr/>
        </p:nvGrpSpPr>
        <p:grpSpPr bwMode="auto">
          <a:xfrm>
            <a:off x="7451725" y="4149725"/>
            <a:ext cx="287338" cy="360363"/>
            <a:chOff x="3153" y="3657"/>
            <a:chExt cx="181" cy="227"/>
          </a:xfrm>
        </p:grpSpPr>
        <p:sp>
          <p:nvSpPr>
            <p:cNvPr id="163218"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19"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90" name="Group 66"/>
          <p:cNvGrpSpPr>
            <a:grpSpLocks/>
          </p:cNvGrpSpPr>
          <p:nvPr/>
        </p:nvGrpSpPr>
        <p:grpSpPr bwMode="auto">
          <a:xfrm>
            <a:off x="4838700" y="1844675"/>
            <a:ext cx="204788" cy="431800"/>
            <a:chOff x="1701" y="3475"/>
            <a:chExt cx="136" cy="182"/>
          </a:xfrm>
        </p:grpSpPr>
        <p:sp>
          <p:nvSpPr>
            <p:cNvPr id="16321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1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91" name="Group 69"/>
          <p:cNvGrpSpPr>
            <a:grpSpLocks/>
          </p:cNvGrpSpPr>
          <p:nvPr/>
        </p:nvGrpSpPr>
        <p:grpSpPr bwMode="auto">
          <a:xfrm>
            <a:off x="5057775" y="1844675"/>
            <a:ext cx="204788" cy="431800"/>
            <a:chOff x="1701" y="3475"/>
            <a:chExt cx="136" cy="182"/>
          </a:xfrm>
        </p:grpSpPr>
        <p:sp>
          <p:nvSpPr>
            <p:cNvPr id="16321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1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92" name="Group 75"/>
          <p:cNvGrpSpPr>
            <a:grpSpLocks/>
          </p:cNvGrpSpPr>
          <p:nvPr/>
        </p:nvGrpSpPr>
        <p:grpSpPr bwMode="auto">
          <a:xfrm>
            <a:off x="5502275" y="1844675"/>
            <a:ext cx="204788" cy="431800"/>
            <a:chOff x="1701" y="3475"/>
            <a:chExt cx="136" cy="182"/>
          </a:xfrm>
        </p:grpSpPr>
        <p:sp>
          <p:nvSpPr>
            <p:cNvPr id="16321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1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93" name="Group 78"/>
          <p:cNvGrpSpPr>
            <a:grpSpLocks/>
          </p:cNvGrpSpPr>
          <p:nvPr/>
        </p:nvGrpSpPr>
        <p:grpSpPr bwMode="auto">
          <a:xfrm>
            <a:off x="5730875" y="1846263"/>
            <a:ext cx="204788" cy="431800"/>
            <a:chOff x="1701" y="3475"/>
            <a:chExt cx="136" cy="182"/>
          </a:xfrm>
        </p:grpSpPr>
        <p:sp>
          <p:nvSpPr>
            <p:cNvPr id="163210"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11"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94" name="Group 93"/>
          <p:cNvGrpSpPr>
            <a:grpSpLocks/>
          </p:cNvGrpSpPr>
          <p:nvPr/>
        </p:nvGrpSpPr>
        <p:grpSpPr bwMode="auto">
          <a:xfrm>
            <a:off x="5951538" y="1844675"/>
            <a:ext cx="204787" cy="431800"/>
            <a:chOff x="1701" y="3475"/>
            <a:chExt cx="136" cy="182"/>
          </a:xfrm>
        </p:grpSpPr>
        <p:sp>
          <p:nvSpPr>
            <p:cNvPr id="16320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209"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2995" name="Group 20"/>
          <p:cNvGrpSpPr>
            <a:grpSpLocks/>
          </p:cNvGrpSpPr>
          <p:nvPr/>
        </p:nvGrpSpPr>
        <p:grpSpPr bwMode="auto">
          <a:xfrm>
            <a:off x="4710113" y="2351088"/>
            <a:ext cx="647700" cy="215900"/>
            <a:chOff x="567" y="1752"/>
            <a:chExt cx="408" cy="136"/>
          </a:xfrm>
        </p:grpSpPr>
        <p:sp>
          <p:nvSpPr>
            <p:cNvPr id="163204"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205"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206"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207"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2996" name="Group 25"/>
          <p:cNvGrpSpPr>
            <a:grpSpLocks/>
          </p:cNvGrpSpPr>
          <p:nvPr/>
        </p:nvGrpSpPr>
        <p:grpSpPr bwMode="auto">
          <a:xfrm rot="302547">
            <a:off x="5502275" y="2351088"/>
            <a:ext cx="647700" cy="215900"/>
            <a:chOff x="567" y="1752"/>
            <a:chExt cx="408" cy="136"/>
          </a:xfrm>
        </p:grpSpPr>
        <p:sp>
          <p:nvSpPr>
            <p:cNvPr id="163200"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201"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202"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203"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2997" name="Group 66"/>
          <p:cNvGrpSpPr>
            <a:grpSpLocks/>
          </p:cNvGrpSpPr>
          <p:nvPr/>
        </p:nvGrpSpPr>
        <p:grpSpPr bwMode="auto">
          <a:xfrm>
            <a:off x="4618038" y="1844675"/>
            <a:ext cx="204787" cy="431800"/>
            <a:chOff x="1701" y="3475"/>
            <a:chExt cx="136" cy="182"/>
          </a:xfrm>
        </p:grpSpPr>
        <p:sp>
          <p:nvSpPr>
            <p:cNvPr id="16319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9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2998"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62999" name="Group 66"/>
          <p:cNvGrpSpPr>
            <a:grpSpLocks/>
          </p:cNvGrpSpPr>
          <p:nvPr/>
        </p:nvGrpSpPr>
        <p:grpSpPr bwMode="auto">
          <a:xfrm>
            <a:off x="452438" y="1844675"/>
            <a:ext cx="204787" cy="431800"/>
            <a:chOff x="1701" y="3475"/>
            <a:chExt cx="136" cy="182"/>
          </a:xfrm>
        </p:grpSpPr>
        <p:sp>
          <p:nvSpPr>
            <p:cNvPr id="16319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9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00" name="Group 69"/>
          <p:cNvGrpSpPr>
            <a:grpSpLocks/>
          </p:cNvGrpSpPr>
          <p:nvPr/>
        </p:nvGrpSpPr>
        <p:grpSpPr bwMode="auto">
          <a:xfrm>
            <a:off x="671513" y="1844675"/>
            <a:ext cx="204787" cy="431800"/>
            <a:chOff x="1701" y="3475"/>
            <a:chExt cx="136" cy="182"/>
          </a:xfrm>
        </p:grpSpPr>
        <p:sp>
          <p:nvSpPr>
            <p:cNvPr id="16319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9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01" name="Group 72"/>
          <p:cNvGrpSpPr>
            <a:grpSpLocks/>
          </p:cNvGrpSpPr>
          <p:nvPr/>
        </p:nvGrpSpPr>
        <p:grpSpPr bwMode="auto">
          <a:xfrm>
            <a:off x="895350" y="1846263"/>
            <a:ext cx="204788" cy="431800"/>
            <a:chOff x="1701" y="3475"/>
            <a:chExt cx="136" cy="182"/>
          </a:xfrm>
        </p:grpSpPr>
        <p:sp>
          <p:nvSpPr>
            <p:cNvPr id="163192"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93"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02" name="Group 75"/>
          <p:cNvGrpSpPr>
            <a:grpSpLocks/>
          </p:cNvGrpSpPr>
          <p:nvPr/>
        </p:nvGrpSpPr>
        <p:grpSpPr bwMode="auto">
          <a:xfrm>
            <a:off x="1116013" y="1844675"/>
            <a:ext cx="204787" cy="431800"/>
            <a:chOff x="1701" y="3475"/>
            <a:chExt cx="136" cy="182"/>
          </a:xfrm>
        </p:grpSpPr>
        <p:sp>
          <p:nvSpPr>
            <p:cNvPr id="16319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9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03" name="Group 78"/>
          <p:cNvGrpSpPr>
            <a:grpSpLocks/>
          </p:cNvGrpSpPr>
          <p:nvPr/>
        </p:nvGrpSpPr>
        <p:grpSpPr bwMode="auto">
          <a:xfrm>
            <a:off x="1344613" y="1846263"/>
            <a:ext cx="204787" cy="431800"/>
            <a:chOff x="1701" y="3475"/>
            <a:chExt cx="136" cy="182"/>
          </a:xfrm>
        </p:grpSpPr>
        <p:sp>
          <p:nvSpPr>
            <p:cNvPr id="16318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8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04" name="Group 93"/>
          <p:cNvGrpSpPr>
            <a:grpSpLocks/>
          </p:cNvGrpSpPr>
          <p:nvPr/>
        </p:nvGrpSpPr>
        <p:grpSpPr bwMode="auto">
          <a:xfrm>
            <a:off x="1565275" y="1844675"/>
            <a:ext cx="204788" cy="431800"/>
            <a:chOff x="1701" y="3475"/>
            <a:chExt cx="136" cy="182"/>
          </a:xfrm>
        </p:grpSpPr>
        <p:sp>
          <p:nvSpPr>
            <p:cNvPr id="16318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8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3005"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3006"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3007"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3008" name="Group 61"/>
          <p:cNvGrpSpPr>
            <a:grpSpLocks/>
          </p:cNvGrpSpPr>
          <p:nvPr/>
        </p:nvGrpSpPr>
        <p:grpSpPr bwMode="auto">
          <a:xfrm>
            <a:off x="323850" y="2351088"/>
            <a:ext cx="647700" cy="215900"/>
            <a:chOff x="567" y="1752"/>
            <a:chExt cx="408" cy="136"/>
          </a:xfrm>
        </p:grpSpPr>
        <p:sp>
          <p:nvSpPr>
            <p:cNvPr id="163182"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83"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84"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85"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3009" name="Group 66"/>
          <p:cNvGrpSpPr>
            <a:grpSpLocks/>
          </p:cNvGrpSpPr>
          <p:nvPr/>
        </p:nvGrpSpPr>
        <p:grpSpPr bwMode="auto">
          <a:xfrm rot="302547">
            <a:off x="1116013" y="2351088"/>
            <a:ext cx="647700" cy="215900"/>
            <a:chOff x="567" y="1752"/>
            <a:chExt cx="408" cy="136"/>
          </a:xfrm>
        </p:grpSpPr>
        <p:sp>
          <p:nvSpPr>
            <p:cNvPr id="163178"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79"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80"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81"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3010" name="Group 72"/>
          <p:cNvGrpSpPr>
            <a:grpSpLocks/>
          </p:cNvGrpSpPr>
          <p:nvPr/>
        </p:nvGrpSpPr>
        <p:grpSpPr bwMode="auto">
          <a:xfrm>
            <a:off x="5070475" y="1846263"/>
            <a:ext cx="204788" cy="431800"/>
            <a:chOff x="1701" y="3475"/>
            <a:chExt cx="136" cy="182"/>
          </a:xfrm>
        </p:grpSpPr>
        <p:sp>
          <p:nvSpPr>
            <p:cNvPr id="1631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11" name="Group 72"/>
          <p:cNvGrpSpPr>
            <a:grpSpLocks/>
          </p:cNvGrpSpPr>
          <p:nvPr/>
        </p:nvGrpSpPr>
        <p:grpSpPr bwMode="auto">
          <a:xfrm>
            <a:off x="5286375" y="1700213"/>
            <a:ext cx="204788" cy="431800"/>
            <a:chOff x="1701" y="3475"/>
            <a:chExt cx="136" cy="182"/>
          </a:xfrm>
        </p:grpSpPr>
        <p:sp>
          <p:nvSpPr>
            <p:cNvPr id="16317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7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12" name="Group 72"/>
          <p:cNvGrpSpPr>
            <a:grpSpLocks/>
          </p:cNvGrpSpPr>
          <p:nvPr/>
        </p:nvGrpSpPr>
        <p:grpSpPr bwMode="auto">
          <a:xfrm>
            <a:off x="5148263" y="1700213"/>
            <a:ext cx="204787" cy="431800"/>
            <a:chOff x="1701" y="3475"/>
            <a:chExt cx="136" cy="182"/>
          </a:xfrm>
        </p:grpSpPr>
        <p:sp>
          <p:nvSpPr>
            <p:cNvPr id="1631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13" name="Group 72"/>
          <p:cNvGrpSpPr>
            <a:grpSpLocks/>
          </p:cNvGrpSpPr>
          <p:nvPr/>
        </p:nvGrpSpPr>
        <p:grpSpPr bwMode="auto">
          <a:xfrm>
            <a:off x="5292725" y="1628775"/>
            <a:ext cx="204788" cy="431800"/>
            <a:chOff x="1701" y="3475"/>
            <a:chExt cx="136" cy="182"/>
          </a:xfrm>
        </p:grpSpPr>
        <p:sp>
          <p:nvSpPr>
            <p:cNvPr id="16317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7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14" name="Group 72"/>
          <p:cNvGrpSpPr>
            <a:grpSpLocks/>
          </p:cNvGrpSpPr>
          <p:nvPr/>
        </p:nvGrpSpPr>
        <p:grpSpPr bwMode="auto">
          <a:xfrm>
            <a:off x="5435600" y="1771650"/>
            <a:ext cx="204788" cy="431800"/>
            <a:chOff x="1701" y="3475"/>
            <a:chExt cx="136" cy="182"/>
          </a:xfrm>
        </p:grpSpPr>
        <p:sp>
          <p:nvSpPr>
            <p:cNvPr id="16316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6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15" name="Group 66"/>
          <p:cNvGrpSpPr>
            <a:grpSpLocks/>
          </p:cNvGrpSpPr>
          <p:nvPr/>
        </p:nvGrpSpPr>
        <p:grpSpPr bwMode="auto">
          <a:xfrm>
            <a:off x="231775" y="1844675"/>
            <a:ext cx="204788" cy="431800"/>
            <a:chOff x="1701" y="3475"/>
            <a:chExt cx="136" cy="182"/>
          </a:xfrm>
        </p:grpSpPr>
        <p:sp>
          <p:nvSpPr>
            <p:cNvPr id="16316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6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16" name="Group 66"/>
          <p:cNvGrpSpPr>
            <a:grpSpLocks/>
          </p:cNvGrpSpPr>
          <p:nvPr/>
        </p:nvGrpSpPr>
        <p:grpSpPr bwMode="auto">
          <a:xfrm>
            <a:off x="2684463" y="1844675"/>
            <a:ext cx="204787" cy="431800"/>
            <a:chOff x="1701" y="3475"/>
            <a:chExt cx="136" cy="182"/>
          </a:xfrm>
        </p:grpSpPr>
        <p:sp>
          <p:nvSpPr>
            <p:cNvPr id="16316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6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17" name="Group 69"/>
          <p:cNvGrpSpPr>
            <a:grpSpLocks/>
          </p:cNvGrpSpPr>
          <p:nvPr/>
        </p:nvGrpSpPr>
        <p:grpSpPr bwMode="auto">
          <a:xfrm>
            <a:off x="2903538" y="1844675"/>
            <a:ext cx="204787" cy="431800"/>
            <a:chOff x="1701" y="3475"/>
            <a:chExt cx="136" cy="182"/>
          </a:xfrm>
        </p:grpSpPr>
        <p:sp>
          <p:nvSpPr>
            <p:cNvPr id="16316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6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18" name="Group 75"/>
          <p:cNvGrpSpPr>
            <a:grpSpLocks/>
          </p:cNvGrpSpPr>
          <p:nvPr/>
        </p:nvGrpSpPr>
        <p:grpSpPr bwMode="auto">
          <a:xfrm>
            <a:off x="3348038" y="1844675"/>
            <a:ext cx="204787" cy="431800"/>
            <a:chOff x="1701" y="3475"/>
            <a:chExt cx="136" cy="182"/>
          </a:xfrm>
        </p:grpSpPr>
        <p:sp>
          <p:nvSpPr>
            <p:cNvPr id="16316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6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19" name="Group 78"/>
          <p:cNvGrpSpPr>
            <a:grpSpLocks/>
          </p:cNvGrpSpPr>
          <p:nvPr/>
        </p:nvGrpSpPr>
        <p:grpSpPr bwMode="auto">
          <a:xfrm>
            <a:off x="3576638" y="1846263"/>
            <a:ext cx="204787" cy="431800"/>
            <a:chOff x="1701" y="3475"/>
            <a:chExt cx="136" cy="182"/>
          </a:xfrm>
        </p:grpSpPr>
        <p:sp>
          <p:nvSpPr>
            <p:cNvPr id="16315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5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20" name="Group 93"/>
          <p:cNvGrpSpPr>
            <a:grpSpLocks/>
          </p:cNvGrpSpPr>
          <p:nvPr/>
        </p:nvGrpSpPr>
        <p:grpSpPr bwMode="auto">
          <a:xfrm>
            <a:off x="3797300" y="1844675"/>
            <a:ext cx="204788" cy="431800"/>
            <a:chOff x="1701" y="3475"/>
            <a:chExt cx="136" cy="182"/>
          </a:xfrm>
        </p:grpSpPr>
        <p:sp>
          <p:nvSpPr>
            <p:cNvPr id="16315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5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3021"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3022" name="Group 105"/>
          <p:cNvGrpSpPr>
            <a:grpSpLocks/>
          </p:cNvGrpSpPr>
          <p:nvPr/>
        </p:nvGrpSpPr>
        <p:grpSpPr bwMode="auto">
          <a:xfrm>
            <a:off x="2555875" y="2351088"/>
            <a:ext cx="647700" cy="215900"/>
            <a:chOff x="567" y="1752"/>
            <a:chExt cx="408" cy="136"/>
          </a:xfrm>
        </p:grpSpPr>
        <p:sp>
          <p:nvSpPr>
            <p:cNvPr id="163152"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53"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54"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55"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3023" name="Group 110"/>
          <p:cNvGrpSpPr>
            <a:grpSpLocks/>
          </p:cNvGrpSpPr>
          <p:nvPr/>
        </p:nvGrpSpPr>
        <p:grpSpPr bwMode="auto">
          <a:xfrm rot="302547">
            <a:off x="3348038" y="2351088"/>
            <a:ext cx="647700" cy="215900"/>
            <a:chOff x="567" y="1752"/>
            <a:chExt cx="408" cy="136"/>
          </a:xfrm>
        </p:grpSpPr>
        <p:sp>
          <p:nvSpPr>
            <p:cNvPr id="163148"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49"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50"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51"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3024" name="Group 66"/>
          <p:cNvGrpSpPr>
            <a:grpSpLocks/>
          </p:cNvGrpSpPr>
          <p:nvPr/>
        </p:nvGrpSpPr>
        <p:grpSpPr bwMode="auto">
          <a:xfrm>
            <a:off x="2463800" y="1844675"/>
            <a:ext cx="204788" cy="431800"/>
            <a:chOff x="1701" y="3475"/>
            <a:chExt cx="136" cy="182"/>
          </a:xfrm>
        </p:grpSpPr>
        <p:sp>
          <p:nvSpPr>
            <p:cNvPr id="16314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4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25" name="Group 72"/>
          <p:cNvGrpSpPr>
            <a:grpSpLocks/>
          </p:cNvGrpSpPr>
          <p:nvPr/>
        </p:nvGrpSpPr>
        <p:grpSpPr bwMode="auto">
          <a:xfrm>
            <a:off x="3125788" y="1846263"/>
            <a:ext cx="204787" cy="431800"/>
            <a:chOff x="1701" y="3475"/>
            <a:chExt cx="136" cy="182"/>
          </a:xfrm>
        </p:grpSpPr>
        <p:sp>
          <p:nvSpPr>
            <p:cNvPr id="1631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3026"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3027" name="Group 72"/>
          <p:cNvGrpSpPr>
            <a:grpSpLocks/>
          </p:cNvGrpSpPr>
          <p:nvPr/>
        </p:nvGrpSpPr>
        <p:grpSpPr bwMode="auto">
          <a:xfrm>
            <a:off x="5280025" y="1846263"/>
            <a:ext cx="204788" cy="431800"/>
            <a:chOff x="1701" y="3475"/>
            <a:chExt cx="136" cy="182"/>
          </a:xfrm>
        </p:grpSpPr>
        <p:sp>
          <p:nvSpPr>
            <p:cNvPr id="16314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4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28" name="Group 66"/>
          <p:cNvGrpSpPr>
            <a:grpSpLocks/>
          </p:cNvGrpSpPr>
          <p:nvPr/>
        </p:nvGrpSpPr>
        <p:grpSpPr bwMode="auto">
          <a:xfrm>
            <a:off x="7070725" y="1844675"/>
            <a:ext cx="204788" cy="431800"/>
            <a:chOff x="1701" y="3475"/>
            <a:chExt cx="136" cy="182"/>
          </a:xfrm>
        </p:grpSpPr>
        <p:sp>
          <p:nvSpPr>
            <p:cNvPr id="16314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4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29" name="Group 69"/>
          <p:cNvGrpSpPr>
            <a:grpSpLocks/>
          </p:cNvGrpSpPr>
          <p:nvPr/>
        </p:nvGrpSpPr>
        <p:grpSpPr bwMode="auto">
          <a:xfrm>
            <a:off x="7289800" y="1844675"/>
            <a:ext cx="204788" cy="431800"/>
            <a:chOff x="1701" y="3475"/>
            <a:chExt cx="136" cy="182"/>
          </a:xfrm>
        </p:grpSpPr>
        <p:sp>
          <p:nvSpPr>
            <p:cNvPr id="16313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3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30" name="Group 75"/>
          <p:cNvGrpSpPr>
            <a:grpSpLocks/>
          </p:cNvGrpSpPr>
          <p:nvPr/>
        </p:nvGrpSpPr>
        <p:grpSpPr bwMode="auto">
          <a:xfrm>
            <a:off x="7734300" y="1844675"/>
            <a:ext cx="204788" cy="431800"/>
            <a:chOff x="1701" y="3475"/>
            <a:chExt cx="136" cy="182"/>
          </a:xfrm>
        </p:grpSpPr>
        <p:sp>
          <p:nvSpPr>
            <p:cNvPr id="16313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3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31" name="Group 78"/>
          <p:cNvGrpSpPr>
            <a:grpSpLocks/>
          </p:cNvGrpSpPr>
          <p:nvPr/>
        </p:nvGrpSpPr>
        <p:grpSpPr bwMode="auto">
          <a:xfrm>
            <a:off x="7962900" y="1846263"/>
            <a:ext cx="204788" cy="431800"/>
            <a:chOff x="1701" y="3475"/>
            <a:chExt cx="136" cy="182"/>
          </a:xfrm>
        </p:grpSpPr>
        <p:sp>
          <p:nvSpPr>
            <p:cNvPr id="16313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3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32" name="Group 93"/>
          <p:cNvGrpSpPr>
            <a:grpSpLocks/>
          </p:cNvGrpSpPr>
          <p:nvPr/>
        </p:nvGrpSpPr>
        <p:grpSpPr bwMode="auto">
          <a:xfrm>
            <a:off x="8183563" y="1844675"/>
            <a:ext cx="204787" cy="431800"/>
            <a:chOff x="1701" y="3475"/>
            <a:chExt cx="136" cy="182"/>
          </a:xfrm>
        </p:grpSpPr>
        <p:sp>
          <p:nvSpPr>
            <p:cNvPr id="16313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3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33" name="Group 140"/>
          <p:cNvGrpSpPr>
            <a:grpSpLocks/>
          </p:cNvGrpSpPr>
          <p:nvPr/>
        </p:nvGrpSpPr>
        <p:grpSpPr bwMode="auto">
          <a:xfrm>
            <a:off x="6942138" y="2351088"/>
            <a:ext cx="647700" cy="215900"/>
            <a:chOff x="567" y="1752"/>
            <a:chExt cx="408" cy="136"/>
          </a:xfrm>
        </p:grpSpPr>
        <p:sp>
          <p:nvSpPr>
            <p:cNvPr id="163128"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29"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30"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31"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3034" name="Group 145"/>
          <p:cNvGrpSpPr>
            <a:grpSpLocks/>
          </p:cNvGrpSpPr>
          <p:nvPr/>
        </p:nvGrpSpPr>
        <p:grpSpPr bwMode="auto">
          <a:xfrm rot="302547">
            <a:off x="7734300" y="2351088"/>
            <a:ext cx="647700" cy="215900"/>
            <a:chOff x="567" y="1752"/>
            <a:chExt cx="408" cy="136"/>
          </a:xfrm>
        </p:grpSpPr>
        <p:sp>
          <p:nvSpPr>
            <p:cNvPr id="163124"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25"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26"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3127"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3035" name="Group 66"/>
          <p:cNvGrpSpPr>
            <a:grpSpLocks/>
          </p:cNvGrpSpPr>
          <p:nvPr/>
        </p:nvGrpSpPr>
        <p:grpSpPr bwMode="auto">
          <a:xfrm>
            <a:off x="6850063" y="1844675"/>
            <a:ext cx="204787" cy="431800"/>
            <a:chOff x="1701" y="3475"/>
            <a:chExt cx="136" cy="182"/>
          </a:xfrm>
        </p:grpSpPr>
        <p:sp>
          <p:nvSpPr>
            <p:cNvPr id="16312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2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36" name="Group 72"/>
          <p:cNvGrpSpPr>
            <a:grpSpLocks/>
          </p:cNvGrpSpPr>
          <p:nvPr/>
        </p:nvGrpSpPr>
        <p:grpSpPr bwMode="auto">
          <a:xfrm>
            <a:off x="7302500" y="1846263"/>
            <a:ext cx="204788" cy="431800"/>
            <a:chOff x="1701" y="3475"/>
            <a:chExt cx="136" cy="182"/>
          </a:xfrm>
        </p:grpSpPr>
        <p:sp>
          <p:nvSpPr>
            <p:cNvPr id="1631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37" name="Group 72"/>
          <p:cNvGrpSpPr>
            <a:grpSpLocks/>
          </p:cNvGrpSpPr>
          <p:nvPr/>
        </p:nvGrpSpPr>
        <p:grpSpPr bwMode="auto">
          <a:xfrm>
            <a:off x="7518400" y="1700213"/>
            <a:ext cx="204788" cy="431800"/>
            <a:chOff x="1701" y="3475"/>
            <a:chExt cx="136" cy="182"/>
          </a:xfrm>
        </p:grpSpPr>
        <p:sp>
          <p:nvSpPr>
            <p:cNvPr id="1631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38" name="Group 72"/>
          <p:cNvGrpSpPr>
            <a:grpSpLocks/>
          </p:cNvGrpSpPr>
          <p:nvPr/>
        </p:nvGrpSpPr>
        <p:grpSpPr bwMode="auto">
          <a:xfrm>
            <a:off x="7235825" y="1700213"/>
            <a:ext cx="204788" cy="431800"/>
            <a:chOff x="1701" y="3475"/>
            <a:chExt cx="136" cy="182"/>
          </a:xfrm>
        </p:grpSpPr>
        <p:sp>
          <p:nvSpPr>
            <p:cNvPr id="1631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39" name="Group 72"/>
          <p:cNvGrpSpPr>
            <a:grpSpLocks/>
          </p:cNvGrpSpPr>
          <p:nvPr/>
        </p:nvGrpSpPr>
        <p:grpSpPr bwMode="auto">
          <a:xfrm>
            <a:off x="7308850" y="1555750"/>
            <a:ext cx="204788" cy="431800"/>
            <a:chOff x="1701" y="3475"/>
            <a:chExt cx="136" cy="182"/>
          </a:xfrm>
        </p:grpSpPr>
        <p:sp>
          <p:nvSpPr>
            <p:cNvPr id="16311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1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40" name="Group 72"/>
          <p:cNvGrpSpPr>
            <a:grpSpLocks/>
          </p:cNvGrpSpPr>
          <p:nvPr/>
        </p:nvGrpSpPr>
        <p:grpSpPr bwMode="auto">
          <a:xfrm>
            <a:off x="7524750" y="1628775"/>
            <a:ext cx="204788" cy="431800"/>
            <a:chOff x="1701" y="3475"/>
            <a:chExt cx="136" cy="182"/>
          </a:xfrm>
        </p:grpSpPr>
        <p:sp>
          <p:nvSpPr>
            <p:cNvPr id="16311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1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41" name="Group 72"/>
          <p:cNvGrpSpPr>
            <a:grpSpLocks/>
          </p:cNvGrpSpPr>
          <p:nvPr/>
        </p:nvGrpSpPr>
        <p:grpSpPr bwMode="auto">
          <a:xfrm>
            <a:off x="7667625" y="1771650"/>
            <a:ext cx="204788" cy="431800"/>
            <a:chOff x="1701" y="3475"/>
            <a:chExt cx="136" cy="182"/>
          </a:xfrm>
        </p:grpSpPr>
        <p:sp>
          <p:nvSpPr>
            <p:cNvPr id="16311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1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3042"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3043" name="Group 72"/>
          <p:cNvGrpSpPr>
            <a:grpSpLocks/>
          </p:cNvGrpSpPr>
          <p:nvPr/>
        </p:nvGrpSpPr>
        <p:grpSpPr bwMode="auto">
          <a:xfrm>
            <a:off x="7512050" y="1846263"/>
            <a:ext cx="204788" cy="431800"/>
            <a:chOff x="1701" y="3475"/>
            <a:chExt cx="136" cy="182"/>
          </a:xfrm>
        </p:grpSpPr>
        <p:sp>
          <p:nvSpPr>
            <p:cNvPr id="16310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0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44" name="Group 72"/>
          <p:cNvGrpSpPr>
            <a:grpSpLocks/>
          </p:cNvGrpSpPr>
          <p:nvPr/>
        </p:nvGrpSpPr>
        <p:grpSpPr bwMode="auto">
          <a:xfrm>
            <a:off x="7751763" y="1628775"/>
            <a:ext cx="204787" cy="431800"/>
            <a:chOff x="1701" y="3475"/>
            <a:chExt cx="136" cy="182"/>
          </a:xfrm>
        </p:grpSpPr>
        <p:sp>
          <p:nvSpPr>
            <p:cNvPr id="16310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0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45" name="Group 72"/>
          <p:cNvGrpSpPr>
            <a:grpSpLocks/>
          </p:cNvGrpSpPr>
          <p:nvPr/>
        </p:nvGrpSpPr>
        <p:grpSpPr bwMode="auto">
          <a:xfrm>
            <a:off x="7164388" y="1771650"/>
            <a:ext cx="204787" cy="431800"/>
            <a:chOff x="1701" y="3475"/>
            <a:chExt cx="136" cy="182"/>
          </a:xfrm>
        </p:grpSpPr>
        <p:sp>
          <p:nvSpPr>
            <p:cNvPr id="16310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0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46" name="Group 72"/>
          <p:cNvGrpSpPr>
            <a:grpSpLocks/>
          </p:cNvGrpSpPr>
          <p:nvPr/>
        </p:nvGrpSpPr>
        <p:grpSpPr bwMode="auto">
          <a:xfrm>
            <a:off x="7596188" y="1555750"/>
            <a:ext cx="204787" cy="431800"/>
            <a:chOff x="1701" y="3475"/>
            <a:chExt cx="136" cy="182"/>
          </a:xfrm>
        </p:grpSpPr>
        <p:sp>
          <p:nvSpPr>
            <p:cNvPr id="16310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0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47" name="Group 72"/>
          <p:cNvGrpSpPr>
            <a:grpSpLocks/>
          </p:cNvGrpSpPr>
          <p:nvPr/>
        </p:nvGrpSpPr>
        <p:grpSpPr bwMode="auto">
          <a:xfrm>
            <a:off x="7451725" y="1541463"/>
            <a:ext cx="204788" cy="431800"/>
            <a:chOff x="1701" y="3475"/>
            <a:chExt cx="136" cy="182"/>
          </a:xfrm>
        </p:grpSpPr>
        <p:sp>
          <p:nvSpPr>
            <p:cNvPr id="1631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1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48" name="Group 72"/>
          <p:cNvGrpSpPr>
            <a:grpSpLocks/>
          </p:cNvGrpSpPr>
          <p:nvPr/>
        </p:nvGrpSpPr>
        <p:grpSpPr bwMode="auto">
          <a:xfrm>
            <a:off x="7451725" y="1844675"/>
            <a:ext cx="204788" cy="431800"/>
            <a:chOff x="1701" y="3475"/>
            <a:chExt cx="136" cy="182"/>
          </a:xfrm>
        </p:grpSpPr>
        <p:sp>
          <p:nvSpPr>
            <p:cNvPr id="1630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0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49" name="Group 889"/>
          <p:cNvGrpSpPr>
            <a:grpSpLocks/>
          </p:cNvGrpSpPr>
          <p:nvPr/>
        </p:nvGrpSpPr>
        <p:grpSpPr bwMode="auto">
          <a:xfrm>
            <a:off x="7380288" y="1555750"/>
            <a:ext cx="287337" cy="360363"/>
            <a:chOff x="4649" y="935"/>
            <a:chExt cx="181" cy="227"/>
          </a:xfrm>
        </p:grpSpPr>
        <p:sp>
          <p:nvSpPr>
            <p:cNvPr id="16309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09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50" name="Group 892"/>
          <p:cNvGrpSpPr>
            <a:grpSpLocks/>
          </p:cNvGrpSpPr>
          <p:nvPr/>
        </p:nvGrpSpPr>
        <p:grpSpPr bwMode="auto">
          <a:xfrm>
            <a:off x="7596188" y="1771650"/>
            <a:ext cx="287337" cy="360363"/>
            <a:chOff x="4649" y="935"/>
            <a:chExt cx="181" cy="227"/>
          </a:xfrm>
        </p:grpSpPr>
        <p:sp>
          <p:nvSpPr>
            <p:cNvPr id="16309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09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51" name="Group 895"/>
          <p:cNvGrpSpPr>
            <a:grpSpLocks/>
          </p:cNvGrpSpPr>
          <p:nvPr/>
        </p:nvGrpSpPr>
        <p:grpSpPr bwMode="auto">
          <a:xfrm>
            <a:off x="7308850" y="1916113"/>
            <a:ext cx="287338" cy="360362"/>
            <a:chOff x="4649" y="935"/>
            <a:chExt cx="181" cy="227"/>
          </a:xfrm>
        </p:grpSpPr>
        <p:sp>
          <p:nvSpPr>
            <p:cNvPr id="16309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09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3052" name="Group 898"/>
          <p:cNvGrpSpPr>
            <a:grpSpLocks/>
          </p:cNvGrpSpPr>
          <p:nvPr/>
        </p:nvGrpSpPr>
        <p:grpSpPr bwMode="auto">
          <a:xfrm>
            <a:off x="7380288" y="1771650"/>
            <a:ext cx="287337" cy="360363"/>
            <a:chOff x="4649" y="935"/>
            <a:chExt cx="181" cy="227"/>
          </a:xfrm>
        </p:grpSpPr>
        <p:sp>
          <p:nvSpPr>
            <p:cNvPr id="16309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309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3053"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sp>
        <p:nvSpPr>
          <p:cNvPr id="163054" name="Text Box 739"/>
          <p:cNvSpPr txBox="1">
            <a:spLocks noChangeArrowheads="1"/>
          </p:cNvSpPr>
          <p:nvPr/>
        </p:nvSpPr>
        <p:spPr bwMode="auto">
          <a:xfrm>
            <a:off x="-61913" y="5534025"/>
            <a:ext cx="2251076" cy="315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métastatique</a:t>
            </a:r>
          </a:p>
        </p:txBody>
      </p:sp>
      <p:sp>
        <p:nvSpPr>
          <p:cNvPr id="163055" name="Text Box 739"/>
          <p:cNvSpPr txBox="1">
            <a:spLocks noChangeArrowheads="1"/>
          </p:cNvSpPr>
          <p:nvPr/>
        </p:nvSpPr>
        <p:spPr bwMode="auto">
          <a:xfrm>
            <a:off x="3503613" y="5100638"/>
            <a:ext cx="16922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invasif</a:t>
            </a:r>
          </a:p>
          <a:p>
            <a:pPr algn="ctr">
              <a:lnSpc>
                <a:spcPct val="110000"/>
              </a:lnSpc>
              <a:spcBef>
                <a:spcPct val="0"/>
              </a:spcBef>
              <a:buFontTx/>
              <a:buNone/>
            </a:pPr>
            <a:endParaRPr lang="fr-FR" altLang="fr-FR" sz="1400" b="1">
              <a:solidFill>
                <a:srgbClr val="0000FF"/>
              </a:solidFill>
              <a:latin typeface="Comic Sans MS" panose="030F0702030302020204" pitchFamily="66" charset="0"/>
            </a:endParaRPr>
          </a:p>
        </p:txBody>
      </p:sp>
      <p:sp>
        <p:nvSpPr>
          <p:cNvPr id="695"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696"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698" name="Picture 704" descr="http://radiorls.fr/musique-classik.jpg"/>
          <p:cNvPicPr>
            <a:picLocks noChangeAspect="1" noChangeArrowheads="1"/>
          </p:cNvPicPr>
          <p:nvPr/>
        </p:nvPicPr>
        <p:blipFill>
          <a:blip r:embed="rId3" cstate="print"/>
          <a:srcRect/>
          <a:stretch>
            <a:fillRect/>
          </a:stretch>
        </p:blipFill>
        <p:spPr bwMode="auto">
          <a:xfrm>
            <a:off x="7956550" y="-56147"/>
            <a:ext cx="1187450" cy="927100"/>
          </a:xfrm>
          <a:prstGeom prst="ellipse">
            <a:avLst/>
          </a:prstGeom>
          <a:ln>
            <a:noFill/>
          </a:ln>
          <a:effectLst>
            <a:softEdge rad="112500"/>
          </a:effectLst>
        </p:spPr>
      </p:pic>
      <p:sp>
        <p:nvSpPr>
          <p:cNvPr id="163059" name="Line 844"/>
          <p:cNvSpPr>
            <a:spLocks noChangeShapeType="1"/>
          </p:cNvSpPr>
          <p:nvPr/>
        </p:nvSpPr>
        <p:spPr bwMode="auto">
          <a:xfrm>
            <a:off x="2184400"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3060" name="Line 680"/>
          <p:cNvSpPr>
            <a:spLocks noChangeShapeType="1"/>
          </p:cNvSpPr>
          <p:nvPr/>
        </p:nvSpPr>
        <p:spPr bwMode="auto">
          <a:xfrm>
            <a:off x="2133600"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3061" name="Line 842"/>
          <p:cNvSpPr>
            <a:spLocks noChangeShapeType="1"/>
          </p:cNvSpPr>
          <p:nvPr/>
        </p:nvSpPr>
        <p:spPr bwMode="auto">
          <a:xfrm>
            <a:off x="658812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3062" name="Line 711"/>
          <p:cNvSpPr>
            <a:spLocks noChangeShapeType="1"/>
          </p:cNvSpPr>
          <p:nvPr/>
        </p:nvSpPr>
        <p:spPr bwMode="auto">
          <a:xfrm>
            <a:off x="4283075"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3063" name="Line 842"/>
          <p:cNvSpPr>
            <a:spLocks noChangeShapeType="1"/>
          </p:cNvSpPr>
          <p:nvPr/>
        </p:nvSpPr>
        <p:spPr bwMode="auto">
          <a:xfrm>
            <a:off x="434657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3064" name="ZoneTexte 721"/>
          <p:cNvSpPr txBox="1">
            <a:spLocks noChangeArrowheads="1"/>
          </p:cNvSpPr>
          <p:nvPr/>
        </p:nvSpPr>
        <p:spPr bwMode="auto">
          <a:xfrm>
            <a:off x="1695450" y="1125538"/>
            <a:ext cx="8969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1</a:t>
            </a:r>
          </a:p>
        </p:txBody>
      </p:sp>
      <p:sp>
        <p:nvSpPr>
          <p:cNvPr id="163065" name="ZoneTexte 721"/>
          <p:cNvSpPr txBox="1">
            <a:spLocks noChangeArrowheads="1"/>
          </p:cNvSpPr>
          <p:nvPr/>
        </p:nvSpPr>
        <p:spPr bwMode="auto">
          <a:xfrm>
            <a:off x="3822700" y="1116013"/>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2</a:t>
            </a:r>
          </a:p>
        </p:txBody>
      </p:sp>
      <p:sp>
        <p:nvSpPr>
          <p:cNvPr id="163066" name="ZoneTexte 721"/>
          <p:cNvSpPr txBox="1">
            <a:spLocks noChangeArrowheads="1"/>
          </p:cNvSpPr>
          <p:nvPr/>
        </p:nvSpPr>
        <p:spPr bwMode="auto">
          <a:xfrm>
            <a:off x="6118225" y="3460750"/>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4</a:t>
            </a:r>
          </a:p>
        </p:txBody>
      </p:sp>
      <p:sp>
        <p:nvSpPr>
          <p:cNvPr id="163067" name="ZoneTexte 721"/>
          <p:cNvSpPr txBox="1">
            <a:spLocks noChangeArrowheads="1"/>
          </p:cNvSpPr>
          <p:nvPr/>
        </p:nvSpPr>
        <p:spPr bwMode="auto">
          <a:xfrm>
            <a:off x="3846513" y="3460750"/>
            <a:ext cx="9890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a:t>
            </a:r>
          </a:p>
        </p:txBody>
      </p:sp>
      <p:sp>
        <p:nvSpPr>
          <p:cNvPr id="163068" name="ZoneTexte 721"/>
          <p:cNvSpPr txBox="1">
            <a:spLocks noChangeArrowheads="1"/>
          </p:cNvSpPr>
          <p:nvPr/>
        </p:nvSpPr>
        <p:spPr bwMode="auto">
          <a:xfrm>
            <a:off x="1584325" y="3460750"/>
            <a:ext cx="12255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N+1</a:t>
            </a:r>
          </a:p>
        </p:txBody>
      </p:sp>
      <p:sp>
        <p:nvSpPr>
          <p:cNvPr id="163069" name="Line 711"/>
          <p:cNvSpPr>
            <a:spLocks noChangeShapeType="1"/>
          </p:cNvSpPr>
          <p:nvPr/>
        </p:nvSpPr>
        <p:spPr bwMode="auto">
          <a:xfrm>
            <a:off x="6478588" y="1474788"/>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3070" name="ZoneTexte 721"/>
          <p:cNvSpPr txBox="1">
            <a:spLocks noChangeArrowheads="1"/>
          </p:cNvSpPr>
          <p:nvPr/>
        </p:nvSpPr>
        <p:spPr bwMode="auto">
          <a:xfrm>
            <a:off x="6016625" y="1116013"/>
            <a:ext cx="939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3</a:t>
            </a:r>
          </a:p>
        </p:txBody>
      </p:sp>
      <p:pic>
        <p:nvPicPr>
          <p:cNvPr id="163071" name="Picture 723" descr="http://www.unifr.ch/anatomy/elearningfree/francais/epithel/images/epithel/polebasaldiff.gif"/>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t="15788"/>
          <a:stretch>
            <a:fillRect/>
          </a:stretch>
        </p:blipFill>
        <p:spPr bwMode="auto">
          <a:xfrm>
            <a:off x="3635375" y="5838825"/>
            <a:ext cx="1081088"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072" name="Picture 69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19238" y="5876925"/>
            <a:ext cx="11811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073" name="Rectangle 15"/>
          <p:cNvSpPr>
            <a:spLocks noChangeArrowheads="1"/>
          </p:cNvSpPr>
          <p:nvPr/>
        </p:nvSpPr>
        <p:spPr bwMode="auto">
          <a:xfrm>
            <a:off x="138113" y="981075"/>
            <a:ext cx="8537575" cy="1943100"/>
          </a:xfrm>
          <a:prstGeom prst="rect">
            <a:avLst/>
          </a:prstGeom>
          <a:solidFill>
            <a:srgbClr val="FF3300">
              <a:alpha val="7059"/>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3074" name="Rectangle 722"/>
          <p:cNvSpPr>
            <a:spLocks noChangeArrowheads="1"/>
          </p:cNvSpPr>
          <p:nvPr/>
        </p:nvSpPr>
        <p:spPr bwMode="auto">
          <a:xfrm>
            <a:off x="6145213" y="2924175"/>
            <a:ext cx="2530475" cy="3140075"/>
          </a:xfrm>
          <a:prstGeom prst="rect">
            <a:avLst/>
          </a:prstGeom>
          <a:solidFill>
            <a:srgbClr val="FF3300">
              <a:alpha val="7059"/>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cxnSp>
        <p:nvCxnSpPr>
          <p:cNvPr id="163075" name="Connecteur droit 2"/>
          <p:cNvCxnSpPr>
            <a:cxnSpLocks noChangeShapeType="1"/>
          </p:cNvCxnSpPr>
          <p:nvPr/>
        </p:nvCxnSpPr>
        <p:spPr bwMode="auto">
          <a:xfrm>
            <a:off x="133350" y="981075"/>
            <a:ext cx="11113" cy="194310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3076" name="Connecteur droit 12"/>
          <p:cNvCxnSpPr>
            <a:cxnSpLocks noChangeShapeType="1"/>
          </p:cNvCxnSpPr>
          <p:nvPr/>
        </p:nvCxnSpPr>
        <p:spPr bwMode="auto">
          <a:xfrm>
            <a:off x="6156325" y="6805613"/>
            <a:ext cx="2519363"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3077" name="Connecteur droit 4"/>
          <p:cNvCxnSpPr>
            <a:cxnSpLocks noChangeShapeType="1"/>
          </p:cNvCxnSpPr>
          <p:nvPr/>
        </p:nvCxnSpPr>
        <p:spPr bwMode="auto">
          <a:xfrm>
            <a:off x="133350" y="981075"/>
            <a:ext cx="8542338"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3078" name="Connecteur droit 6"/>
          <p:cNvCxnSpPr>
            <a:cxnSpLocks noChangeShapeType="1"/>
          </p:cNvCxnSpPr>
          <p:nvPr/>
        </p:nvCxnSpPr>
        <p:spPr bwMode="auto">
          <a:xfrm>
            <a:off x="8675688" y="981075"/>
            <a:ext cx="0" cy="5824538"/>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3079" name="Connecteur droit 8"/>
          <p:cNvCxnSpPr>
            <a:cxnSpLocks noChangeShapeType="1"/>
          </p:cNvCxnSpPr>
          <p:nvPr/>
        </p:nvCxnSpPr>
        <p:spPr bwMode="auto">
          <a:xfrm>
            <a:off x="144463" y="2924175"/>
            <a:ext cx="6000750"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3080" name="Connecteur droit 10"/>
          <p:cNvCxnSpPr>
            <a:cxnSpLocks noChangeShapeType="1"/>
          </p:cNvCxnSpPr>
          <p:nvPr/>
        </p:nvCxnSpPr>
        <p:spPr bwMode="auto">
          <a:xfrm flipH="1">
            <a:off x="6156325" y="2924175"/>
            <a:ext cx="0" cy="3881438"/>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sp>
        <p:nvSpPr>
          <p:cNvPr id="163082" name="Rectangle 14"/>
          <p:cNvSpPr>
            <a:spLocks noChangeArrowheads="1"/>
          </p:cNvSpPr>
          <p:nvPr/>
        </p:nvSpPr>
        <p:spPr bwMode="auto">
          <a:xfrm>
            <a:off x="133350" y="2997200"/>
            <a:ext cx="5953125" cy="3816350"/>
          </a:xfrm>
          <a:prstGeom prst="rect">
            <a:avLst/>
          </a:prstGeom>
          <a:solidFill>
            <a:srgbClr val="CCFFCC">
              <a:alpha val="21176"/>
            </a:srgbClr>
          </a:solidFill>
          <a:ln w="28575" algn="ctr">
            <a:solidFill>
              <a:srgbClr val="00B05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cxnSp>
        <p:nvCxnSpPr>
          <p:cNvPr id="163083" name="Connecteur droit avec flèche 698"/>
          <p:cNvCxnSpPr>
            <a:cxnSpLocks noChangeShapeType="1"/>
          </p:cNvCxnSpPr>
          <p:nvPr/>
        </p:nvCxnSpPr>
        <p:spPr bwMode="auto">
          <a:xfrm flipH="1">
            <a:off x="2843213" y="6308725"/>
            <a:ext cx="576262" cy="0"/>
          </a:xfrm>
          <a:prstGeom prst="straightConnector1">
            <a:avLst/>
          </a:prstGeom>
          <a:noFill/>
          <a:ln w="19050" algn="ctr">
            <a:solidFill>
              <a:srgbClr val="CC0066"/>
            </a:solidFill>
            <a:round/>
            <a:headEnd/>
            <a:tailEnd type="arrow" w="med" len="med"/>
          </a:ln>
          <a:extLst>
            <a:ext uri="{909E8E84-426E-40DD-AFC4-6F175D3DCCD1}">
              <a14:hiddenFill xmlns:a14="http://schemas.microsoft.com/office/drawing/2010/main">
                <a:noFill/>
              </a14:hiddenFill>
            </a:ext>
          </a:extLst>
        </p:spPr>
      </p:cxnSp>
      <p:sp>
        <p:nvSpPr>
          <p:cNvPr id="163084" name="Parchemin horizontal 716"/>
          <p:cNvSpPr>
            <a:spLocks noChangeArrowheads="1"/>
          </p:cNvSpPr>
          <p:nvPr/>
        </p:nvSpPr>
        <p:spPr bwMode="auto">
          <a:xfrm>
            <a:off x="2757488" y="5684838"/>
            <a:ext cx="3232150" cy="1143000"/>
          </a:xfrm>
          <a:prstGeom prst="horizontalScroll">
            <a:avLst>
              <a:gd name="adj" fmla="val 12500"/>
            </a:avLst>
          </a:prstGeom>
          <a:gradFill rotWithShape="1">
            <a:gsLst>
              <a:gs pos="0">
                <a:srgbClr val="FFFF87"/>
              </a:gs>
              <a:gs pos="50000">
                <a:srgbClr val="FFFFB7"/>
              </a:gs>
              <a:gs pos="100000">
                <a:srgbClr val="FFFFDC"/>
              </a:gs>
            </a:gsLst>
            <a:lin ang="108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spcAft>
                <a:spcPts val="600"/>
              </a:spcAft>
              <a:buFontTx/>
              <a:buNone/>
            </a:pPr>
            <a:r>
              <a:rPr lang="fr-FR" altLang="fr-FR" sz="1400" b="1">
                <a:solidFill>
                  <a:srgbClr val="C00000"/>
                </a:solidFill>
                <a:latin typeface="Comic Sans MS" panose="030F0702030302020204" pitchFamily="66" charset="0"/>
              </a:rPr>
              <a:t>« Gènes pro-métastatiques »</a:t>
            </a:r>
          </a:p>
          <a:p>
            <a:pPr algn="ctr" eaLnBrk="1" hangingPunct="1">
              <a:spcBef>
                <a:spcPct val="0"/>
              </a:spcBef>
            </a:pPr>
            <a:r>
              <a:rPr lang="fr-FR" altLang="fr-FR" sz="1200" b="1">
                <a:solidFill>
                  <a:srgbClr val="C00000"/>
                </a:solidFill>
                <a:latin typeface="Comic Sans MS" panose="030F0702030302020204" pitchFamily="66" charset="0"/>
              </a:rPr>
              <a:t> Interactions cellules-cellules</a:t>
            </a:r>
          </a:p>
          <a:p>
            <a:pPr algn="ctr" eaLnBrk="1" hangingPunct="1">
              <a:spcBef>
                <a:spcPct val="0"/>
              </a:spcBef>
            </a:pPr>
            <a:r>
              <a:rPr lang="fr-FR" altLang="fr-FR" sz="1200" b="1">
                <a:solidFill>
                  <a:srgbClr val="C00000"/>
                </a:solidFill>
                <a:latin typeface="Comic Sans MS" panose="030F0702030302020204" pitchFamily="66" charset="0"/>
              </a:rPr>
              <a:t> Motilité cellulaire</a:t>
            </a:r>
          </a:p>
        </p:txBody>
      </p:sp>
      <p:pic>
        <p:nvPicPr>
          <p:cNvPr id="163085" name="Picture 12" descr="http://migration.files.wordpress.com/2007/08/signal-transduction.jpg"/>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19638" y="714375"/>
            <a:ext cx="1255712" cy="87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3086" name="Explosion 1 721"/>
          <p:cNvSpPr>
            <a:spLocks noChangeArrowheads="1"/>
          </p:cNvSpPr>
          <p:nvPr/>
        </p:nvSpPr>
        <p:spPr bwMode="auto">
          <a:xfrm>
            <a:off x="4968875" y="1065213"/>
            <a:ext cx="215900" cy="287337"/>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3087" name="Explosion 1 722"/>
          <p:cNvSpPr>
            <a:spLocks noChangeArrowheads="1"/>
          </p:cNvSpPr>
          <p:nvPr/>
        </p:nvSpPr>
        <p:spPr bwMode="auto">
          <a:xfrm>
            <a:off x="5292725" y="981075"/>
            <a:ext cx="215900" cy="287338"/>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3088" name="ZoneTexte 4"/>
          <p:cNvSpPr txBox="1">
            <a:spLocks noChangeArrowheads="1"/>
          </p:cNvSpPr>
          <p:nvPr/>
        </p:nvSpPr>
        <p:spPr bwMode="auto">
          <a:xfrm>
            <a:off x="6232525" y="6207125"/>
            <a:ext cx="2300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200">
                <a:solidFill>
                  <a:srgbClr val="C00000"/>
                </a:solidFill>
                <a:latin typeface="Comic Sans MS" panose="030F0702030302020204" pitchFamily="66" charset="0"/>
              </a:rPr>
              <a:t>Ano. : anomalies génétiques ou épigénétiques</a:t>
            </a:r>
          </a:p>
        </p:txBody>
      </p:sp>
      <p:sp>
        <p:nvSpPr>
          <p:cNvPr id="163089" name="Parchemin horizontal 3"/>
          <p:cNvSpPr>
            <a:spLocks noChangeArrowheads="1"/>
          </p:cNvSpPr>
          <p:nvPr/>
        </p:nvSpPr>
        <p:spPr bwMode="auto">
          <a:xfrm>
            <a:off x="5897563" y="765175"/>
            <a:ext cx="3171825" cy="1349375"/>
          </a:xfrm>
          <a:prstGeom prst="horizontalScroll">
            <a:avLst>
              <a:gd name="adj" fmla="val 12500"/>
            </a:avLst>
          </a:prstGeom>
          <a:gradFill rotWithShape="1">
            <a:gsLst>
              <a:gs pos="0">
                <a:srgbClr val="FFFF87"/>
              </a:gs>
              <a:gs pos="50000">
                <a:srgbClr val="FFFFB7"/>
              </a:gs>
              <a:gs pos="100000">
                <a:srgbClr val="FFFFDC"/>
              </a:gs>
            </a:gsLst>
            <a:lin ang="108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C00000"/>
                </a:solidFill>
                <a:latin typeface="Comic Sans MS" panose="030F0702030302020204" pitchFamily="66" charset="0"/>
              </a:rPr>
              <a:t>Oncogènes et </a:t>
            </a:r>
          </a:p>
          <a:p>
            <a:pPr algn="ctr" eaLnBrk="1" hangingPunct="1">
              <a:spcBef>
                <a:spcPct val="0"/>
              </a:spcBef>
              <a:spcAft>
                <a:spcPts val="600"/>
              </a:spcAft>
              <a:buFontTx/>
              <a:buNone/>
            </a:pPr>
            <a:r>
              <a:rPr lang="fr-FR" altLang="fr-FR" sz="1400" b="1">
                <a:solidFill>
                  <a:srgbClr val="C00000"/>
                </a:solidFill>
                <a:latin typeface="Comic Sans MS" panose="030F0702030302020204" pitchFamily="66" charset="0"/>
              </a:rPr>
              <a:t>Gènes suppresseurs de tumeur:</a:t>
            </a:r>
          </a:p>
          <a:p>
            <a:pPr algn="ctr" eaLnBrk="1" hangingPunct="1">
              <a:spcBef>
                <a:spcPct val="0"/>
              </a:spcBef>
            </a:pPr>
            <a:r>
              <a:rPr lang="fr-FR" altLang="fr-FR" sz="1200" b="1">
                <a:solidFill>
                  <a:srgbClr val="C00000"/>
                </a:solidFill>
                <a:latin typeface="Comic Sans MS" panose="030F0702030302020204" pitchFamily="66" charset="0"/>
              </a:rPr>
              <a:t> Division cellulaire et survie</a:t>
            </a:r>
          </a:p>
          <a:p>
            <a:pPr algn="ctr" eaLnBrk="1" hangingPunct="1">
              <a:spcBef>
                <a:spcPct val="0"/>
              </a:spcBef>
            </a:pPr>
            <a:r>
              <a:rPr lang="fr-FR" altLang="fr-FR" sz="1200" b="1">
                <a:solidFill>
                  <a:srgbClr val="C00000"/>
                </a:solidFill>
                <a:latin typeface="Comic Sans MS" panose="030F0702030302020204" pitchFamily="66" charset="0"/>
              </a:rPr>
              <a:t> Maintien de l’intégrité du génome</a:t>
            </a:r>
          </a:p>
          <a:p>
            <a:pPr algn="ctr" eaLnBrk="1" hangingPunct="1">
              <a:spcBef>
                <a:spcPct val="0"/>
              </a:spcBef>
              <a:buFontTx/>
              <a:buNone/>
            </a:pPr>
            <a:endParaRPr lang="fr-FR" altLang="fr-FR" sz="1600" b="1">
              <a:solidFill>
                <a:srgbClr val="C0000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4866" name="Group 837"/>
          <p:cNvGrpSpPr>
            <a:grpSpLocks/>
          </p:cNvGrpSpPr>
          <p:nvPr/>
        </p:nvGrpSpPr>
        <p:grpSpPr bwMode="auto">
          <a:xfrm>
            <a:off x="252413" y="6381750"/>
            <a:ext cx="287337" cy="360363"/>
            <a:chOff x="2835" y="3521"/>
            <a:chExt cx="181" cy="227"/>
          </a:xfrm>
        </p:grpSpPr>
        <p:sp>
          <p:nvSpPr>
            <p:cNvPr id="165582" name="Oval 838"/>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83" name="Oval 839"/>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67" name="Group 610"/>
          <p:cNvGrpSpPr>
            <a:grpSpLocks/>
          </p:cNvGrpSpPr>
          <p:nvPr/>
        </p:nvGrpSpPr>
        <p:grpSpPr bwMode="auto">
          <a:xfrm>
            <a:off x="4860925" y="3933825"/>
            <a:ext cx="287338" cy="360363"/>
            <a:chOff x="2962" y="3676"/>
            <a:chExt cx="181" cy="227"/>
          </a:xfrm>
        </p:grpSpPr>
        <p:sp>
          <p:nvSpPr>
            <p:cNvPr id="165580" name="Oval 61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81" name="Oval 61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68" name="Group 613"/>
          <p:cNvGrpSpPr>
            <a:grpSpLocks/>
          </p:cNvGrpSpPr>
          <p:nvPr/>
        </p:nvGrpSpPr>
        <p:grpSpPr bwMode="auto">
          <a:xfrm>
            <a:off x="4716463" y="4149725"/>
            <a:ext cx="287337" cy="360363"/>
            <a:chOff x="2962" y="3676"/>
            <a:chExt cx="181" cy="227"/>
          </a:xfrm>
        </p:grpSpPr>
        <p:sp>
          <p:nvSpPr>
            <p:cNvPr id="165578" name="Oval 61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79" name="Oval 61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69" name="Group 72"/>
          <p:cNvGrpSpPr>
            <a:grpSpLocks/>
          </p:cNvGrpSpPr>
          <p:nvPr/>
        </p:nvGrpSpPr>
        <p:grpSpPr bwMode="auto">
          <a:xfrm>
            <a:off x="7667625" y="4005263"/>
            <a:ext cx="204788" cy="431800"/>
            <a:chOff x="1701" y="3475"/>
            <a:chExt cx="136" cy="182"/>
          </a:xfrm>
        </p:grpSpPr>
        <p:sp>
          <p:nvSpPr>
            <p:cNvPr id="1655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70" name="Group 66"/>
          <p:cNvGrpSpPr>
            <a:grpSpLocks/>
          </p:cNvGrpSpPr>
          <p:nvPr/>
        </p:nvGrpSpPr>
        <p:grpSpPr bwMode="auto">
          <a:xfrm>
            <a:off x="4838700" y="4435475"/>
            <a:ext cx="204788" cy="431800"/>
            <a:chOff x="1701" y="3475"/>
            <a:chExt cx="136" cy="182"/>
          </a:xfrm>
        </p:grpSpPr>
        <p:sp>
          <p:nvSpPr>
            <p:cNvPr id="16557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7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71" name="Group 69"/>
          <p:cNvGrpSpPr>
            <a:grpSpLocks/>
          </p:cNvGrpSpPr>
          <p:nvPr/>
        </p:nvGrpSpPr>
        <p:grpSpPr bwMode="auto">
          <a:xfrm>
            <a:off x="5057775" y="4435475"/>
            <a:ext cx="204788" cy="431800"/>
            <a:chOff x="1701" y="3475"/>
            <a:chExt cx="136" cy="182"/>
          </a:xfrm>
        </p:grpSpPr>
        <p:sp>
          <p:nvSpPr>
            <p:cNvPr id="16557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7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72" name="Group 75"/>
          <p:cNvGrpSpPr>
            <a:grpSpLocks/>
          </p:cNvGrpSpPr>
          <p:nvPr/>
        </p:nvGrpSpPr>
        <p:grpSpPr bwMode="auto">
          <a:xfrm>
            <a:off x="5502275" y="4435475"/>
            <a:ext cx="204788" cy="431800"/>
            <a:chOff x="1701" y="3475"/>
            <a:chExt cx="136" cy="182"/>
          </a:xfrm>
        </p:grpSpPr>
        <p:sp>
          <p:nvSpPr>
            <p:cNvPr id="16557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7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73" name="Group 78"/>
          <p:cNvGrpSpPr>
            <a:grpSpLocks/>
          </p:cNvGrpSpPr>
          <p:nvPr/>
        </p:nvGrpSpPr>
        <p:grpSpPr bwMode="auto">
          <a:xfrm>
            <a:off x="5730875" y="4437063"/>
            <a:ext cx="204788" cy="431800"/>
            <a:chOff x="1701" y="3475"/>
            <a:chExt cx="136" cy="182"/>
          </a:xfrm>
        </p:grpSpPr>
        <p:sp>
          <p:nvSpPr>
            <p:cNvPr id="16556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6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74" name="Group 93"/>
          <p:cNvGrpSpPr>
            <a:grpSpLocks/>
          </p:cNvGrpSpPr>
          <p:nvPr/>
        </p:nvGrpSpPr>
        <p:grpSpPr bwMode="auto">
          <a:xfrm>
            <a:off x="5951538" y="4435475"/>
            <a:ext cx="204787" cy="431800"/>
            <a:chOff x="1701" y="3475"/>
            <a:chExt cx="136" cy="182"/>
          </a:xfrm>
        </p:grpSpPr>
        <p:sp>
          <p:nvSpPr>
            <p:cNvPr id="16556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6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75" name="Group 206"/>
          <p:cNvGrpSpPr>
            <a:grpSpLocks/>
          </p:cNvGrpSpPr>
          <p:nvPr/>
        </p:nvGrpSpPr>
        <p:grpSpPr bwMode="auto">
          <a:xfrm>
            <a:off x="4710113" y="4941888"/>
            <a:ext cx="647700" cy="215900"/>
            <a:chOff x="567" y="1752"/>
            <a:chExt cx="408" cy="136"/>
          </a:xfrm>
        </p:grpSpPr>
        <p:sp>
          <p:nvSpPr>
            <p:cNvPr id="165562" name="Line 20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63" name="Line 20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64" name="Line 20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65" name="Line 21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4876" name="Group 211"/>
          <p:cNvGrpSpPr>
            <a:grpSpLocks/>
          </p:cNvGrpSpPr>
          <p:nvPr/>
        </p:nvGrpSpPr>
        <p:grpSpPr bwMode="auto">
          <a:xfrm rot="302547">
            <a:off x="5502275" y="4941888"/>
            <a:ext cx="647700" cy="215900"/>
            <a:chOff x="567" y="1752"/>
            <a:chExt cx="408" cy="136"/>
          </a:xfrm>
        </p:grpSpPr>
        <p:sp>
          <p:nvSpPr>
            <p:cNvPr id="165558" name="Line 21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59" name="Line 21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60" name="Line 21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61" name="Line 21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4877" name="Group 66"/>
          <p:cNvGrpSpPr>
            <a:grpSpLocks/>
          </p:cNvGrpSpPr>
          <p:nvPr/>
        </p:nvGrpSpPr>
        <p:grpSpPr bwMode="auto">
          <a:xfrm>
            <a:off x="4618038" y="4435475"/>
            <a:ext cx="204787" cy="431800"/>
            <a:chOff x="1701" y="3475"/>
            <a:chExt cx="136" cy="182"/>
          </a:xfrm>
        </p:grpSpPr>
        <p:sp>
          <p:nvSpPr>
            <p:cNvPr id="16555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5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4878" name="AutoShape 3"/>
          <p:cNvSpPr>
            <a:spLocks noChangeArrowheads="1"/>
          </p:cNvSpPr>
          <p:nvPr/>
        </p:nvSpPr>
        <p:spPr bwMode="auto">
          <a:xfrm flipH="1">
            <a:off x="1908175"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64879" name="Group 66"/>
          <p:cNvGrpSpPr>
            <a:grpSpLocks/>
          </p:cNvGrpSpPr>
          <p:nvPr/>
        </p:nvGrpSpPr>
        <p:grpSpPr bwMode="auto">
          <a:xfrm>
            <a:off x="2678113" y="4435475"/>
            <a:ext cx="204787" cy="431800"/>
            <a:chOff x="1701" y="3475"/>
            <a:chExt cx="136" cy="182"/>
          </a:xfrm>
        </p:grpSpPr>
        <p:sp>
          <p:nvSpPr>
            <p:cNvPr id="16555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5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80" name="Group 69"/>
          <p:cNvGrpSpPr>
            <a:grpSpLocks/>
          </p:cNvGrpSpPr>
          <p:nvPr/>
        </p:nvGrpSpPr>
        <p:grpSpPr bwMode="auto">
          <a:xfrm>
            <a:off x="2897188" y="4435475"/>
            <a:ext cx="204787" cy="431800"/>
            <a:chOff x="1701" y="3475"/>
            <a:chExt cx="136" cy="182"/>
          </a:xfrm>
        </p:grpSpPr>
        <p:sp>
          <p:nvSpPr>
            <p:cNvPr id="16555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5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81" name="Group 72"/>
          <p:cNvGrpSpPr>
            <a:grpSpLocks/>
          </p:cNvGrpSpPr>
          <p:nvPr/>
        </p:nvGrpSpPr>
        <p:grpSpPr bwMode="auto">
          <a:xfrm>
            <a:off x="3121025" y="4437063"/>
            <a:ext cx="204788" cy="431800"/>
            <a:chOff x="1701" y="3475"/>
            <a:chExt cx="136" cy="182"/>
          </a:xfrm>
        </p:grpSpPr>
        <p:sp>
          <p:nvSpPr>
            <p:cNvPr id="165550"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51"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82" name="Group 75"/>
          <p:cNvGrpSpPr>
            <a:grpSpLocks/>
          </p:cNvGrpSpPr>
          <p:nvPr/>
        </p:nvGrpSpPr>
        <p:grpSpPr bwMode="auto">
          <a:xfrm>
            <a:off x="3341688" y="4435475"/>
            <a:ext cx="204787" cy="431800"/>
            <a:chOff x="1701" y="3475"/>
            <a:chExt cx="136" cy="182"/>
          </a:xfrm>
        </p:grpSpPr>
        <p:sp>
          <p:nvSpPr>
            <p:cNvPr id="16554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4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83" name="Group 78"/>
          <p:cNvGrpSpPr>
            <a:grpSpLocks/>
          </p:cNvGrpSpPr>
          <p:nvPr/>
        </p:nvGrpSpPr>
        <p:grpSpPr bwMode="auto">
          <a:xfrm>
            <a:off x="3570288" y="4437063"/>
            <a:ext cx="204787" cy="431800"/>
            <a:chOff x="1701" y="3475"/>
            <a:chExt cx="136" cy="182"/>
          </a:xfrm>
        </p:grpSpPr>
        <p:sp>
          <p:nvSpPr>
            <p:cNvPr id="16554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4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84" name="Group 93"/>
          <p:cNvGrpSpPr>
            <a:grpSpLocks/>
          </p:cNvGrpSpPr>
          <p:nvPr/>
        </p:nvGrpSpPr>
        <p:grpSpPr bwMode="auto">
          <a:xfrm>
            <a:off x="3790950" y="4435475"/>
            <a:ext cx="204788" cy="431800"/>
            <a:chOff x="1701" y="3475"/>
            <a:chExt cx="136" cy="182"/>
          </a:xfrm>
        </p:grpSpPr>
        <p:sp>
          <p:nvSpPr>
            <p:cNvPr id="16554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4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4885" name="AutoShape 290"/>
          <p:cNvSpPr>
            <a:spLocks noChangeArrowheads="1"/>
          </p:cNvSpPr>
          <p:nvPr/>
        </p:nvSpPr>
        <p:spPr bwMode="auto">
          <a:xfrm flipH="1">
            <a:off x="4070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4886" name="AutoShape 291"/>
          <p:cNvSpPr>
            <a:spLocks noChangeArrowheads="1"/>
          </p:cNvSpPr>
          <p:nvPr/>
        </p:nvSpPr>
        <p:spPr bwMode="auto">
          <a:xfrm flipH="1">
            <a:off x="6229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4887" name="Freeform 240"/>
          <p:cNvSpPr>
            <a:spLocks/>
          </p:cNvSpPr>
          <p:nvPr/>
        </p:nvSpPr>
        <p:spPr bwMode="auto">
          <a:xfrm rot="1130838">
            <a:off x="2406650"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64888" name="Line 241"/>
          <p:cNvSpPr>
            <a:spLocks noChangeShapeType="1"/>
          </p:cNvSpPr>
          <p:nvPr/>
        </p:nvSpPr>
        <p:spPr bwMode="auto">
          <a:xfrm>
            <a:off x="2549525"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4889" name="Line 242"/>
          <p:cNvSpPr>
            <a:spLocks noChangeShapeType="1"/>
          </p:cNvSpPr>
          <p:nvPr/>
        </p:nvSpPr>
        <p:spPr bwMode="auto">
          <a:xfrm flipH="1">
            <a:off x="2549525"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4890" name="Line 243"/>
          <p:cNvSpPr>
            <a:spLocks noChangeShapeType="1"/>
          </p:cNvSpPr>
          <p:nvPr/>
        </p:nvSpPr>
        <p:spPr bwMode="auto">
          <a:xfrm rot="302547" flipH="1">
            <a:off x="3486150" y="4945063"/>
            <a:ext cx="433388"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4891" name="Line 244"/>
          <p:cNvSpPr>
            <a:spLocks noChangeShapeType="1"/>
          </p:cNvSpPr>
          <p:nvPr/>
        </p:nvSpPr>
        <p:spPr bwMode="auto">
          <a:xfrm rot="302547">
            <a:off x="3476625"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64892" name="Group 72"/>
          <p:cNvGrpSpPr>
            <a:grpSpLocks/>
          </p:cNvGrpSpPr>
          <p:nvPr/>
        </p:nvGrpSpPr>
        <p:grpSpPr bwMode="auto">
          <a:xfrm>
            <a:off x="5070475" y="4437063"/>
            <a:ext cx="204788" cy="431800"/>
            <a:chOff x="1701" y="3475"/>
            <a:chExt cx="136" cy="182"/>
          </a:xfrm>
        </p:grpSpPr>
        <p:sp>
          <p:nvSpPr>
            <p:cNvPr id="16554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4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93" name="Group 72"/>
          <p:cNvGrpSpPr>
            <a:grpSpLocks/>
          </p:cNvGrpSpPr>
          <p:nvPr/>
        </p:nvGrpSpPr>
        <p:grpSpPr bwMode="auto">
          <a:xfrm>
            <a:off x="5286375" y="4291013"/>
            <a:ext cx="204788" cy="431800"/>
            <a:chOff x="1701" y="3475"/>
            <a:chExt cx="136" cy="182"/>
          </a:xfrm>
        </p:grpSpPr>
        <p:sp>
          <p:nvSpPr>
            <p:cNvPr id="16554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4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94" name="Group 72"/>
          <p:cNvGrpSpPr>
            <a:grpSpLocks/>
          </p:cNvGrpSpPr>
          <p:nvPr/>
        </p:nvGrpSpPr>
        <p:grpSpPr bwMode="auto">
          <a:xfrm>
            <a:off x="5148263" y="4291013"/>
            <a:ext cx="204787" cy="431800"/>
            <a:chOff x="1701" y="3475"/>
            <a:chExt cx="136" cy="182"/>
          </a:xfrm>
        </p:grpSpPr>
        <p:sp>
          <p:nvSpPr>
            <p:cNvPr id="16553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3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95" name="Group 72"/>
          <p:cNvGrpSpPr>
            <a:grpSpLocks/>
          </p:cNvGrpSpPr>
          <p:nvPr/>
        </p:nvGrpSpPr>
        <p:grpSpPr bwMode="auto">
          <a:xfrm>
            <a:off x="5292725" y="4219575"/>
            <a:ext cx="204788" cy="431800"/>
            <a:chOff x="1701" y="3475"/>
            <a:chExt cx="136" cy="182"/>
          </a:xfrm>
        </p:grpSpPr>
        <p:sp>
          <p:nvSpPr>
            <p:cNvPr id="16553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3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96" name="Group 72"/>
          <p:cNvGrpSpPr>
            <a:grpSpLocks/>
          </p:cNvGrpSpPr>
          <p:nvPr/>
        </p:nvGrpSpPr>
        <p:grpSpPr bwMode="auto">
          <a:xfrm>
            <a:off x="5435600" y="4362450"/>
            <a:ext cx="204788" cy="431800"/>
            <a:chOff x="1701" y="3475"/>
            <a:chExt cx="136" cy="182"/>
          </a:xfrm>
        </p:grpSpPr>
        <p:sp>
          <p:nvSpPr>
            <p:cNvPr id="16553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3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897" name="Group 66"/>
          <p:cNvGrpSpPr>
            <a:grpSpLocks/>
          </p:cNvGrpSpPr>
          <p:nvPr/>
        </p:nvGrpSpPr>
        <p:grpSpPr bwMode="auto">
          <a:xfrm>
            <a:off x="2457450" y="4435475"/>
            <a:ext cx="204788" cy="431800"/>
            <a:chOff x="1701" y="3475"/>
            <a:chExt cx="136" cy="182"/>
          </a:xfrm>
        </p:grpSpPr>
        <p:sp>
          <p:nvSpPr>
            <p:cNvPr id="16553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3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4898" name="Freeform 295"/>
          <p:cNvSpPr>
            <a:spLocks/>
          </p:cNvSpPr>
          <p:nvPr/>
        </p:nvSpPr>
        <p:spPr bwMode="auto">
          <a:xfrm rot="-149373">
            <a:off x="4565650"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4899" name="Group 72"/>
          <p:cNvGrpSpPr>
            <a:grpSpLocks/>
          </p:cNvGrpSpPr>
          <p:nvPr/>
        </p:nvGrpSpPr>
        <p:grpSpPr bwMode="auto">
          <a:xfrm>
            <a:off x="5280025" y="4437063"/>
            <a:ext cx="204788" cy="431800"/>
            <a:chOff x="1701" y="3475"/>
            <a:chExt cx="136" cy="182"/>
          </a:xfrm>
        </p:grpSpPr>
        <p:sp>
          <p:nvSpPr>
            <p:cNvPr id="16553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3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00" name="Group 66"/>
          <p:cNvGrpSpPr>
            <a:grpSpLocks/>
          </p:cNvGrpSpPr>
          <p:nvPr/>
        </p:nvGrpSpPr>
        <p:grpSpPr bwMode="auto">
          <a:xfrm>
            <a:off x="7070725" y="4435475"/>
            <a:ext cx="204788" cy="431800"/>
            <a:chOff x="1701" y="3475"/>
            <a:chExt cx="136" cy="182"/>
          </a:xfrm>
        </p:grpSpPr>
        <p:sp>
          <p:nvSpPr>
            <p:cNvPr id="16552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2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01" name="Group 69"/>
          <p:cNvGrpSpPr>
            <a:grpSpLocks/>
          </p:cNvGrpSpPr>
          <p:nvPr/>
        </p:nvGrpSpPr>
        <p:grpSpPr bwMode="auto">
          <a:xfrm>
            <a:off x="7289800" y="4435475"/>
            <a:ext cx="204788" cy="431800"/>
            <a:chOff x="1701" y="3475"/>
            <a:chExt cx="136" cy="182"/>
          </a:xfrm>
        </p:grpSpPr>
        <p:sp>
          <p:nvSpPr>
            <p:cNvPr id="16552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2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02" name="Group 75"/>
          <p:cNvGrpSpPr>
            <a:grpSpLocks/>
          </p:cNvGrpSpPr>
          <p:nvPr/>
        </p:nvGrpSpPr>
        <p:grpSpPr bwMode="auto">
          <a:xfrm>
            <a:off x="7734300" y="4435475"/>
            <a:ext cx="204788" cy="431800"/>
            <a:chOff x="1701" y="3475"/>
            <a:chExt cx="136" cy="182"/>
          </a:xfrm>
        </p:grpSpPr>
        <p:sp>
          <p:nvSpPr>
            <p:cNvPr id="16552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2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03" name="Group 78"/>
          <p:cNvGrpSpPr>
            <a:grpSpLocks/>
          </p:cNvGrpSpPr>
          <p:nvPr/>
        </p:nvGrpSpPr>
        <p:grpSpPr bwMode="auto">
          <a:xfrm>
            <a:off x="7962900" y="4437063"/>
            <a:ext cx="204788" cy="431800"/>
            <a:chOff x="1701" y="3475"/>
            <a:chExt cx="136" cy="182"/>
          </a:xfrm>
        </p:grpSpPr>
        <p:sp>
          <p:nvSpPr>
            <p:cNvPr id="16552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2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04" name="Group 93"/>
          <p:cNvGrpSpPr>
            <a:grpSpLocks/>
          </p:cNvGrpSpPr>
          <p:nvPr/>
        </p:nvGrpSpPr>
        <p:grpSpPr bwMode="auto">
          <a:xfrm>
            <a:off x="8183563" y="4435475"/>
            <a:ext cx="204787" cy="431800"/>
            <a:chOff x="1701" y="3475"/>
            <a:chExt cx="136" cy="182"/>
          </a:xfrm>
        </p:grpSpPr>
        <p:sp>
          <p:nvSpPr>
            <p:cNvPr id="16552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21"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05" name="Group 314"/>
          <p:cNvGrpSpPr>
            <a:grpSpLocks/>
          </p:cNvGrpSpPr>
          <p:nvPr/>
        </p:nvGrpSpPr>
        <p:grpSpPr bwMode="auto">
          <a:xfrm>
            <a:off x="6942138" y="4941888"/>
            <a:ext cx="647700" cy="215900"/>
            <a:chOff x="567" y="1752"/>
            <a:chExt cx="408" cy="136"/>
          </a:xfrm>
        </p:grpSpPr>
        <p:sp>
          <p:nvSpPr>
            <p:cNvPr id="165516"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17"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18"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19"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4906" name="Group 319"/>
          <p:cNvGrpSpPr>
            <a:grpSpLocks/>
          </p:cNvGrpSpPr>
          <p:nvPr/>
        </p:nvGrpSpPr>
        <p:grpSpPr bwMode="auto">
          <a:xfrm rot="302547">
            <a:off x="7734300" y="4941888"/>
            <a:ext cx="647700" cy="215900"/>
            <a:chOff x="567" y="1752"/>
            <a:chExt cx="408" cy="136"/>
          </a:xfrm>
        </p:grpSpPr>
        <p:sp>
          <p:nvSpPr>
            <p:cNvPr id="165512"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13"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14"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515"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4907" name="Group 66"/>
          <p:cNvGrpSpPr>
            <a:grpSpLocks/>
          </p:cNvGrpSpPr>
          <p:nvPr/>
        </p:nvGrpSpPr>
        <p:grpSpPr bwMode="auto">
          <a:xfrm>
            <a:off x="6850063" y="4435475"/>
            <a:ext cx="204787" cy="431800"/>
            <a:chOff x="1701" y="3475"/>
            <a:chExt cx="136" cy="182"/>
          </a:xfrm>
        </p:grpSpPr>
        <p:sp>
          <p:nvSpPr>
            <p:cNvPr id="16551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1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08" name="Group 72"/>
          <p:cNvGrpSpPr>
            <a:grpSpLocks/>
          </p:cNvGrpSpPr>
          <p:nvPr/>
        </p:nvGrpSpPr>
        <p:grpSpPr bwMode="auto">
          <a:xfrm>
            <a:off x="7302500" y="4437063"/>
            <a:ext cx="204788" cy="431800"/>
            <a:chOff x="1701" y="3475"/>
            <a:chExt cx="136" cy="182"/>
          </a:xfrm>
        </p:grpSpPr>
        <p:sp>
          <p:nvSpPr>
            <p:cNvPr id="16550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0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09" name="Group 72"/>
          <p:cNvGrpSpPr>
            <a:grpSpLocks/>
          </p:cNvGrpSpPr>
          <p:nvPr/>
        </p:nvGrpSpPr>
        <p:grpSpPr bwMode="auto">
          <a:xfrm>
            <a:off x="7518400" y="4291013"/>
            <a:ext cx="204788" cy="431800"/>
            <a:chOff x="1701" y="3475"/>
            <a:chExt cx="136" cy="182"/>
          </a:xfrm>
        </p:grpSpPr>
        <p:sp>
          <p:nvSpPr>
            <p:cNvPr id="16550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0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10" name="Group 72"/>
          <p:cNvGrpSpPr>
            <a:grpSpLocks/>
          </p:cNvGrpSpPr>
          <p:nvPr/>
        </p:nvGrpSpPr>
        <p:grpSpPr bwMode="auto">
          <a:xfrm>
            <a:off x="7235825" y="4291013"/>
            <a:ext cx="204788" cy="431800"/>
            <a:chOff x="1701" y="3475"/>
            <a:chExt cx="136" cy="182"/>
          </a:xfrm>
        </p:grpSpPr>
        <p:sp>
          <p:nvSpPr>
            <p:cNvPr id="16550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0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11" name="Group 72"/>
          <p:cNvGrpSpPr>
            <a:grpSpLocks/>
          </p:cNvGrpSpPr>
          <p:nvPr/>
        </p:nvGrpSpPr>
        <p:grpSpPr bwMode="auto">
          <a:xfrm>
            <a:off x="7308850" y="4146550"/>
            <a:ext cx="204788" cy="431800"/>
            <a:chOff x="1701" y="3475"/>
            <a:chExt cx="136" cy="182"/>
          </a:xfrm>
        </p:grpSpPr>
        <p:sp>
          <p:nvSpPr>
            <p:cNvPr id="16550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0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12" name="Group 72"/>
          <p:cNvGrpSpPr>
            <a:grpSpLocks/>
          </p:cNvGrpSpPr>
          <p:nvPr/>
        </p:nvGrpSpPr>
        <p:grpSpPr bwMode="auto">
          <a:xfrm>
            <a:off x="7667625" y="4362450"/>
            <a:ext cx="204788" cy="431800"/>
            <a:chOff x="1701" y="3475"/>
            <a:chExt cx="136" cy="182"/>
          </a:xfrm>
        </p:grpSpPr>
        <p:sp>
          <p:nvSpPr>
            <p:cNvPr id="1655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5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4913"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4914" name="Group 72"/>
          <p:cNvGrpSpPr>
            <a:grpSpLocks/>
          </p:cNvGrpSpPr>
          <p:nvPr/>
        </p:nvGrpSpPr>
        <p:grpSpPr bwMode="auto">
          <a:xfrm>
            <a:off x="7512050" y="4437063"/>
            <a:ext cx="204788" cy="431800"/>
            <a:chOff x="1701" y="3475"/>
            <a:chExt cx="136" cy="182"/>
          </a:xfrm>
        </p:grpSpPr>
        <p:sp>
          <p:nvSpPr>
            <p:cNvPr id="1654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15" name="Group 72"/>
          <p:cNvGrpSpPr>
            <a:grpSpLocks/>
          </p:cNvGrpSpPr>
          <p:nvPr/>
        </p:nvGrpSpPr>
        <p:grpSpPr bwMode="auto">
          <a:xfrm>
            <a:off x="7751763" y="4219575"/>
            <a:ext cx="204787" cy="431800"/>
            <a:chOff x="1701" y="3475"/>
            <a:chExt cx="136" cy="182"/>
          </a:xfrm>
        </p:grpSpPr>
        <p:sp>
          <p:nvSpPr>
            <p:cNvPr id="16549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9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16" name="Group 355"/>
          <p:cNvGrpSpPr>
            <a:grpSpLocks/>
          </p:cNvGrpSpPr>
          <p:nvPr/>
        </p:nvGrpSpPr>
        <p:grpSpPr bwMode="auto">
          <a:xfrm>
            <a:off x="5076825" y="4149725"/>
            <a:ext cx="287338" cy="360363"/>
            <a:chOff x="2962" y="3676"/>
            <a:chExt cx="181" cy="227"/>
          </a:xfrm>
        </p:grpSpPr>
        <p:sp>
          <p:nvSpPr>
            <p:cNvPr id="165494" name="Oval 35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95" name="Oval 35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17" name="Group 358"/>
          <p:cNvGrpSpPr>
            <a:grpSpLocks/>
          </p:cNvGrpSpPr>
          <p:nvPr/>
        </p:nvGrpSpPr>
        <p:grpSpPr bwMode="auto">
          <a:xfrm>
            <a:off x="5076825" y="4510088"/>
            <a:ext cx="287338" cy="360362"/>
            <a:chOff x="3153" y="3657"/>
            <a:chExt cx="181" cy="227"/>
          </a:xfrm>
        </p:grpSpPr>
        <p:sp>
          <p:nvSpPr>
            <p:cNvPr id="165492" name="Oval 35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93" name="Oval 36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18" name="Group 361"/>
          <p:cNvGrpSpPr>
            <a:grpSpLocks/>
          </p:cNvGrpSpPr>
          <p:nvPr/>
        </p:nvGrpSpPr>
        <p:grpSpPr bwMode="auto">
          <a:xfrm>
            <a:off x="5435600" y="4294188"/>
            <a:ext cx="287338" cy="360362"/>
            <a:chOff x="3153" y="3657"/>
            <a:chExt cx="181" cy="227"/>
          </a:xfrm>
        </p:grpSpPr>
        <p:sp>
          <p:nvSpPr>
            <p:cNvPr id="165490" name="Oval 36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91" name="Oval 36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19" name="Group 364"/>
          <p:cNvGrpSpPr>
            <a:grpSpLocks/>
          </p:cNvGrpSpPr>
          <p:nvPr/>
        </p:nvGrpSpPr>
        <p:grpSpPr bwMode="auto">
          <a:xfrm>
            <a:off x="5435600" y="4510088"/>
            <a:ext cx="287338" cy="360362"/>
            <a:chOff x="3153" y="3657"/>
            <a:chExt cx="181" cy="227"/>
          </a:xfrm>
        </p:grpSpPr>
        <p:sp>
          <p:nvSpPr>
            <p:cNvPr id="165488" name="Oval 36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89" name="Oval 36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20" name="Group 367"/>
          <p:cNvGrpSpPr>
            <a:grpSpLocks/>
          </p:cNvGrpSpPr>
          <p:nvPr/>
        </p:nvGrpSpPr>
        <p:grpSpPr bwMode="auto">
          <a:xfrm>
            <a:off x="4859338" y="4221163"/>
            <a:ext cx="287337" cy="360362"/>
            <a:chOff x="2962" y="3676"/>
            <a:chExt cx="181" cy="227"/>
          </a:xfrm>
        </p:grpSpPr>
        <p:sp>
          <p:nvSpPr>
            <p:cNvPr id="165486" name="Oval 36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87" name="Oval 36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21" name="Group 370"/>
          <p:cNvGrpSpPr>
            <a:grpSpLocks/>
          </p:cNvGrpSpPr>
          <p:nvPr/>
        </p:nvGrpSpPr>
        <p:grpSpPr bwMode="auto">
          <a:xfrm>
            <a:off x="5148263" y="3933825"/>
            <a:ext cx="287337" cy="360363"/>
            <a:chOff x="2962" y="3676"/>
            <a:chExt cx="181" cy="227"/>
          </a:xfrm>
        </p:grpSpPr>
        <p:sp>
          <p:nvSpPr>
            <p:cNvPr id="165484" name="Oval 37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85" name="Oval 37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22" name="Group 373"/>
          <p:cNvGrpSpPr>
            <a:grpSpLocks/>
          </p:cNvGrpSpPr>
          <p:nvPr/>
        </p:nvGrpSpPr>
        <p:grpSpPr bwMode="auto">
          <a:xfrm>
            <a:off x="5435600" y="4005263"/>
            <a:ext cx="287338" cy="360362"/>
            <a:chOff x="2962" y="3676"/>
            <a:chExt cx="181" cy="227"/>
          </a:xfrm>
        </p:grpSpPr>
        <p:sp>
          <p:nvSpPr>
            <p:cNvPr id="165482" name="Oval 37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83" name="Oval 37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23" name="Group 376"/>
          <p:cNvGrpSpPr>
            <a:grpSpLocks/>
          </p:cNvGrpSpPr>
          <p:nvPr/>
        </p:nvGrpSpPr>
        <p:grpSpPr bwMode="auto">
          <a:xfrm>
            <a:off x="5148263" y="4437063"/>
            <a:ext cx="287337" cy="360362"/>
            <a:chOff x="2962" y="3676"/>
            <a:chExt cx="181" cy="227"/>
          </a:xfrm>
        </p:grpSpPr>
        <p:sp>
          <p:nvSpPr>
            <p:cNvPr id="165480" name="Oval 37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81" name="Oval 37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24" name="Group 379"/>
          <p:cNvGrpSpPr>
            <a:grpSpLocks/>
          </p:cNvGrpSpPr>
          <p:nvPr/>
        </p:nvGrpSpPr>
        <p:grpSpPr bwMode="auto">
          <a:xfrm>
            <a:off x="5292725" y="4149725"/>
            <a:ext cx="287338" cy="360363"/>
            <a:chOff x="3153" y="3657"/>
            <a:chExt cx="181" cy="227"/>
          </a:xfrm>
        </p:grpSpPr>
        <p:sp>
          <p:nvSpPr>
            <p:cNvPr id="165478" name="Oval 38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79" name="Oval 38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4925" name="Freeform 436"/>
          <p:cNvSpPr>
            <a:spLocks/>
          </p:cNvSpPr>
          <p:nvPr/>
        </p:nvSpPr>
        <p:spPr bwMode="auto">
          <a:xfrm>
            <a:off x="3503613"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4926" name="Group 72"/>
          <p:cNvGrpSpPr>
            <a:grpSpLocks/>
          </p:cNvGrpSpPr>
          <p:nvPr/>
        </p:nvGrpSpPr>
        <p:grpSpPr bwMode="auto">
          <a:xfrm>
            <a:off x="7451725" y="4005263"/>
            <a:ext cx="204788" cy="431800"/>
            <a:chOff x="1701" y="3475"/>
            <a:chExt cx="136" cy="182"/>
          </a:xfrm>
        </p:grpSpPr>
        <p:sp>
          <p:nvSpPr>
            <p:cNvPr id="1654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27" name="Group 72"/>
          <p:cNvGrpSpPr>
            <a:grpSpLocks/>
          </p:cNvGrpSpPr>
          <p:nvPr/>
        </p:nvGrpSpPr>
        <p:grpSpPr bwMode="auto">
          <a:xfrm>
            <a:off x="8027988" y="4294188"/>
            <a:ext cx="204787" cy="431800"/>
            <a:chOff x="1701" y="3475"/>
            <a:chExt cx="136" cy="182"/>
          </a:xfrm>
        </p:grpSpPr>
        <p:sp>
          <p:nvSpPr>
            <p:cNvPr id="16547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7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28" name="Group 72"/>
          <p:cNvGrpSpPr>
            <a:grpSpLocks/>
          </p:cNvGrpSpPr>
          <p:nvPr/>
        </p:nvGrpSpPr>
        <p:grpSpPr bwMode="auto">
          <a:xfrm>
            <a:off x="7812088" y="4078288"/>
            <a:ext cx="204787" cy="431800"/>
            <a:chOff x="1701" y="3475"/>
            <a:chExt cx="136" cy="182"/>
          </a:xfrm>
        </p:grpSpPr>
        <p:sp>
          <p:nvSpPr>
            <p:cNvPr id="1654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29" name="Group 66"/>
          <p:cNvGrpSpPr>
            <a:grpSpLocks/>
          </p:cNvGrpSpPr>
          <p:nvPr/>
        </p:nvGrpSpPr>
        <p:grpSpPr bwMode="auto">
          <a:xfrm>
            <a:off x="2682875" y="4435475"/>
            <a:ext cx="204788" cy="431800"/>
            <a:chOff x="1701" y="3475"/>
            <a:chExt cx="136" cy="182"/>
          </a:xfrm>
        </p:grpSpPr>
        <p:sp>
          <p:nvSpPr>
            <p:cNvPr id="16547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7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0" name="Group 69"/>
          <p:cNvGrpSpPr>
            <a:grpSpLocks/>
          </p:cNvGrpSpPr>
          <p:nvPr/>
        </p:nvGrpSpPr>
        <p:grpSpPr bwMode="auto">
          <a:xfrm>
            <a:off x="2901950" y="4435475"/>
            <a:ext cx="204788" cy="431800"/>
            <a:chOff x="1701" y="3475"/>
            <a:chExt cx="136" cy="182"/>
          </a:xfrm>
        </p:grpSpPr>
        <p:sp>
          <p:nvSpPr>
            <p:cNvPr id="16546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6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1" name="Group 75"/>
          <p:cNvGrpSpPr>
            <a:grpSpLocks/>
          </p:cNvGrpSpPr>
          <p:nvPr/>
        </p:nvGrpSpPr>
        <p:grpSpPr bwMode="auto">
          <a:xfrm>
            <a:off x="3346450" y="4435475"/>
            <a:ext cx="204788" cy="431800"/>
            <a:chOff x="1701" y="3475"/>
            <a:chExt cx="136" cy="182"/>
          </a:xfrm>
        </p:grpSpPr>
        <p:sp>
          <p:nvSpPr>
            <p:cNvPr id="16546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6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2" name="Group 78"/>
          <p:cNvGrpSpPr>
            <a:grpSpLocks/>
          </p:cNvGrpSpPr>
          <p:nvPr/>
        </p:nvGrpSpPr>
        <p:grpSpPr bwMode="auto">
          <a:xfrm>
            <a:off x="3575050" y="4437063"/>
            <a:ext cx="204788" cy="431800"/>
            <a:chOff x="1701" y="3475"/>
            <a:chExt cx="136" cy="182"/>
          </a:xfrm>
        </p:grpSpPr>
        <p:sp>
          <p:nvSpPr>
            <p:cNvPr id="16546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6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3" name="Group 66"/>
          <p:cNvGrpSpPr>
            <a:grpSpLocks/>
          </p:cNvGrpSpPr>
          <p:nvPr/>
        </p:nvGrpSpPr>
        <p:grpSpPr bwMode="auto">
          <a:xfrm>
            <a:off x="2462213" y="4435475"/>
            <a:ext cx="204787" cy="431800"/>
            <a:chOff x="1701" y="3475"/>
            <a:chExt cx="136" cy="182"/>
          </a:xfrm>
        </p:grpSpPr>
        <p:sp>
          <p:nvSpPr>
            <p:cNvPr id="16546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6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4" name="Group 72"/>
          <p:cNvGrpSpPr>
            <a:grpSpLocks/>
          </p:cNvGrpSpPr>
          <p:nvPr/>
        </p:nvGrpSpPr>
        <p:grpSpPr bwMode="auto">
          <a:xfrm>
            <a:off x="3124200" y="4437063"/>
            <a:ext cx="204788" cy="431800"/>
            <a:chOff x="1701" y="3475"/>
            <a:chExt cx="136" cy="182"/>
          </a:xfrm>
        </p:grpSpPr>
        <p:sp>
          <p:nvSpPr>
            <p:cNvPr id="1654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5" name="Group 66"/>
          <p:cNvGrpSpPr>
            <a:grpSpLocks/>
          </p:cNvGrpSpPr>
          <p:nvPr/>
        </p:nvGrpSpPr>
        <p:grpSpPr bwMode="auto">
          <a:xfrm>
            <a:off x="2625725" y="4435475"/>
            <a:ext cx="204788" cy="431800"/>
            <a:chOff x="1701" y="3475"/>
            <a:chExt cx="136" cy="182"/>
          </a:xfrm>
        </p:grpSpPr>
        <p:sp>
          <p:nvSpPr>
            <p:cNvPr id="16545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5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6" name="Group 69"/>
          <p:cNvGrpSpPr>
            <a:grpSpLocks/>
          </p:cNvGrpSpPr>
          <p:nvPr/>
        </p:nvGrpSpPr>
        <p:grpSpPr bwMode="auto">
          <a:xfrm>
            <a:off x="2844800" y="4435475"/>
            <a:ext cx="204788" cy="431800"/>
            <a:chOff x="1701" y="3475"/>
            <a:chExt cx="136" cy="182"/>
          </a:xfrm>
        </p:grpSpPr>
        <p:sp>
          <p:nvSpPr>
            <p:cNvPr id="16545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5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7" name="Group 75"/>
          <p:cNvGrpSpPr>
            <a:grpSpLocks/>
          </p:cNvGrpSpPr>
          <p:nvPr/>
        </p:nvGrpSpPr>
        <p:grpSpPr bwMode="auto">
          <a:xfrm>
            <a:off x="3289300" y="4435475"/>
            <a:ext cx="204788" cy="431800"/>
            <a:chOff x="1701" y="3475"/>
            <a:chExt cx="136" cy="182"/>
          </a:xfrm>
        </p:grpSpPr>
        <p:sp>
          <p:nvSpPr>
            <p:cNvPr id="16545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5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8" name="Group 72"/>
          <p:cNvGrpSpPr>
            <a:grpSpLocks/>
          </p:cNvGrpSpPr>
          <p:nvPr/>
        </p:nvGrpSpPr>
        <p:grpSpPr bwMode="auto">
          <a:xfrm>
            <a:off x="2857500" y="4437063"/>
            <a:ext cx="204788" cy="431800"/>
            <a:chOff x="1701" y="3475"/>
            <a:chExt cx="136" cy="182"/>
          </a:xfrm>
        </p:grpSpPr>
        <p:sp>
          <p:nvSpPr>
            <p:cNvPr id="1654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39" name="Group 72"/>
          <p:cNvGrpSpPr>
            <a:grpSpLocks/>
          </p:cNvGrpSpPr>
          <p:nvPr/>
        </p:nvGrpSpPr>
        <p:grpSpPr bwMode="auto">
          <a:xfrm>
            <a:off x="3073400" y="4291013"/>
            <a:ext cx="204788" cy="431800"/>
            <a:chOff x="1701" y="3475"/>
            <a:chExt cx="136" cy="182"/>
          </a:xfrm>
        </p:grpSpPr>
        <p:sp>
          <p:nvSpPr>
            <p:cNvPr id="1654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0" name="Group 72"/>
          <p:cNvGrpSpPr>
            <a:grpSpLocks/>
          </p:cNvGrpSpPr>
          <p:nvPr/>
        </p:nvGrpSpPr>
        <p:grpSpPr bwMode="auto">
          <a:xfrm>
            <a:off x="2935288" y="4291013"/>
            <a:ext cx="204787" cy="431800"/>
            <a:chOff x="1701" y="3475"/>
            <a:chExt cx="136" cy="182"/>
          </a:xfrm>
        </p:grpSpPr>
        <p:sp>
          <p:nvSpPr>
            <p:cNvPr id="1654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1" name="Group 72"/>
          <p:cNvGrpSpPr>
            <a:grpSpLocks/>
          </p:cNvGrpSpPr>
          <p:nvPr/>
        </p:nvGrpSpPr>
        <p:grpSpPr bwMode="auto">
          <a:xfrm>
            <a:off x="3079750" y="4219575"/>
            <a:ext cx="204788" cy="431800"/>
            <a:chOff x="1701" y="3475"/>
            <a:chExt cx="136" cy="182"/>
          </a:xfrm>
        </p:grpSpPr>
        <p:sp>
          <p:nvSpPr>
            <p:cNvPr id="16544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4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2" name="Group 72"/>
          <p:cNvGrpSpPr>
            <a:grpSpLocks/>
          </p:cNvGrpSpPr>
          <p:nvPr/>
        </p:nvGrpSpPr>
        <p:grpSpPr bwMode="auto">
          <a:xfrm>
            <a:off x="3222625" y="4362450"/>
            <a:ext cx="204788" cy="431800"/>
            <a:chOff x="1701" y="3475"/>
            <a:chExt cx="136" cy="182"/>
          </a:xfrm>
        </p:grpSpPr>
        <p:sp>
          <p:nvSpPr>
            <p:cNvPr id="16544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4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3" name="Group 72"/>
          <p:cNvGrpSpPr>
            <a:grpSpLocks/>
          </p:cNvGrpSpPr>
          <p:nvPr/>
        </p:nvGrpSpPr>
        <p:grpSpPr bwMode="auto">
          <a:xfrm>
            <a:off x="3067050" y="4437063"/>
            <a:ext cx="204788" cy="431800"/>
            <a:chOff x="1701" y="3475"/>
            <a:chExt cx="136" cy="182"/>
          </a:xfrm>
        </p:grpSpPr>
        <p:sp>
          <p:nvSpPr>
            <p:cNvPr id="16544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4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4" name="Group 515"/>
          <p:cNvGrpSpPr>
            <a:grpSpLocks/>
          </p:cNvGrpSpPr>
          <p:nvPr/>
        </p:nvGrpSpPr>
        <p:grpSpPr bwMode="auto">
          <a:xfrm>
            <a:off x="2863850" y="4149725"/>
            <a:ext cx="287338" cy="360363"/>
            <a:chOff x="2962" y="3676"/>
            <a:chExt cx="181" cy="227"/>
          </a:xfrm>
        </p:grpSpPr>
        <p:sp>
          <p:nvSpPr>
            <p:cNvPr id="165440" name="Oval 51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41" name="Oval 51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5" name="Group 518"/>
          <p:cNvGrpSpPr>
            <a:grpSpLocks/>
          </p:cNvGrpSpPr>
          <p:nvPr/>
        </p:nvGrpSpPr>
        <p:grpSpPr bwMode="auto">
          <a:xfrm>
            <a:off x="2863850" y="4510088"/>
            <a:ext cx="287338" cy="360362"/>
            <a:chOff x="3153" y="3657"/>
            <a:chExt cx="181" cy="227"/>
          </a:xfrm>
        </p:grpSpPr>
        <p:sp>
          <p:nvSpPr>
            <p:cNvPr id="165438" name="Oval 51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39" name="Oval 52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6" name="Group 521"/>
          <p:cNvGrpSpPr>
            <a:grpSpLocks/>
          </p:cNvGrpSpPr>
          <p:nvPr/>
        </p:nvGrpSpPr>
        <p:grpSpPr bwMode="auto">
          <a:xfrm>
            <a:off x="3222625" y="4294188"/>
            <a:ext cx="287338" cy="360362"/>
            <a:chOff x="3153" y="3657"/>
            <a:chExt cx="181" cy="227"/>
          </a:xfrm>
        </p:grpSpPr>
        <p:sp>
          <p:nvSpPr>
            <p:cNvPr id="165436" name="Oval 52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37" name="Oval 52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7" name="Group 524"/>
          <p:cNvGrpSpPr>
            <a:grpSpLocks/>
          </p:cNvGrpSpPr>
          <p:nvPr/>
        </p:nvGrpSpPr>
        <p:grpSpPr bwMode="auto">
          <a:xfrm>
            <a:off x="3222625" y="4510088"/>
            <a:ext cx="287338" cy="360362"/>
            <a:chOff x="3153" y="3657"/>
            <a:chExt cx="181" cy="227"/>
          </a:xfrm>
        </p:grpSpPr>
        <p:sp>
          <p:nvSpPr>
            <p:cNvPr id="165434" name="Oval 52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35" name="Oval 52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8" name="Group 527"/>
          <p:cNvGrpSpPr>
            <a:grpSpLocks/>
          </p:cNvGrpSpPr>
          <p:nvPr/>
        </p:nvGrpSpPr>
        <p:grpSpPr bwMode="auto">
          <a:xfrm>
            <a:off x="2646363" y="4221163"/>
            <a:ext cx="287337" cy="360362"/>
            <a:chOff x="2962" y="3676"/>
            <a:chExt cx="181" cy="227"/>
          </a:xfrm>
        </p:grpSpPr>
        <p:sp>
          <p:nvSpPr>
            <p:cNvPr id="165432" name="Oval 52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33" name="Oval 52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49" name="Group 530"/>
          <p:cNvGrpSpPr>
            <a:grpSpLocks/>
          </p:cNvGrpSpPr>
          <p:nvPr/>
        </p:nvGrpSpPr>
        <p:grpSpPr bwMode="auto">
          <a:xfrm>
            <a:off x="2935288" y="3933825"/>
            <a:ext cx="287337" cy="360363"/>
            <a:chOff x="2962" y="3676"/>
            <a:chExt cx="181" cy="227"/>
          </a:xfrm>
        </p:grpSpPr>
        <p:sp>
          <p:nvSpPr>
            <p:cNvPr id="165430" name="Oval 53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31" name="Oval 53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0" name="Group 533"/>
          <p:cNvGrpSpPr>
            <a:grpSpLocks/>
          </p:cNvGrpSpPr>
          <p:nvPr/>
        </p:nvGrpSpPr>
        <p:grpSpPr bwMode="auto">
          <a:xfrm>
            <a:off x="3222625" y="4005263"/>
            <a:ext cx="287338" cy="360362"/>
            <a:chOff x="2962" y="3676"/>
            <a:chExt cx="181" cy="227"/>
          </a:xfrm>
        </p:grpSpPr>
        <p:sp>
          <p:nvSpPr>
            <p:cNvPr id="165428" name="Oval 53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29" name="Oval 53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1" name="Group 536"/>
          <p:cNvGrpSpPr>
            <a:grpSpLocks/>
          </p:cNvGrpSpPr>
          <p:nvPr/>
        </p:nvGrpSpPr>
        <p:grpSpPr bwMode="auto">
          <a:xfrm>
            <a:off x="2935288" y="4437063"/>
            <a:ext cx="287337" cy="360362"/>
            <a:chOff x="2962" y="3676"/>
            <a:chExt cx="181" cy="227"/>
          </a:xfrm>
        </p:grpSpPr>
        <p:sp>
          <p:nvSpPr>
            <p:cNvPr id="165426" name="Oval 53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27" name="Oval 53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2" name="Group 539"/>
          <p:cNvGrpSpPr>
            <a:grpSpLocks/>
          </p:cNvGrpSpPr>
          <p:nvPr/>
        </p:nvGrpSpPr>
        <p:grpSpPr bwMode="auto">
          <a:xfrm>
            <a:off x="3079750" y="4149725"/>
            <a:ext cx="287338" cy="360363"/>
            <a:chOff x="3153" y="3657"/>
            <a:chExt cx="181" cy="227"/>
          </a:xfrm>
        </p:grpSpPr>
        <p:sp>
          <p:nvSpPr>
            <p:cNvPr id="165424" name="Oval 54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25" name="Oval 54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3" name="Group 542"/>
          <p:cNvGrpSpPr>
            <a:grpSpLocks/>
          </p:cNvGrpSpPr>
          <p:nvPr/>
        </p:nvGrpSpPr>
        <p:grpSpPr bwMode="auto">
          <a:xfrm>
            <a:off x="2841625" y="4078288"/>
            <a:ext cx="287338" cy="360362"/>
            <a:chOff x="2835" y="3521"/>
            <a:chExt cx="181" cy="227"/>
          </a:xfrm>
        </p:grpSpPr>
        <p:sp>
          <p:nvSpPr>
            <p:cNvPr id="165422" name="Oval 54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23" name="Oval 54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4" name="Group 545"/>
          <p:cNvGrpSpPr>
            <a:grpSpLocks/>
          </p:cNvGrpSpPr>
          <p:nvPr/>
        </p:nvGrpSpPr>
        <p:grpSpPr bwMode="auto">
          <a:xfrm>
            <a:off x="3057525" y="4294188"/>
            <a:ext cx="287338" cy="360362"/>
            <a:chOff x="2835" y="3521"/>
            <a:chExt cx="181" cy="227"/>
          </a:xfrm>
        </p:grpSpPr>
        <p:sp>
          <p:nvSpPr>
            <p:cNvPr id="165420" name="Oval 54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21" name="Oval 54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5" name="Group 548"/>
          <p:cNvGrpSpPr>
            <a:grpSpLocks/>
          </p:cNvGrpSpPr>
          <p:nvPr/>
        </p:nvGrpSpPr>
        <p:grpSpPr bwMode="auto">
          <a:xfrm>
            <a:off x="3346450" y="4149725"/>
            <a:ext cx="287338" cy="360363"/>
            <a:chOff x="2835" y="3521"/>
            <a:chExt cx="181" cy="227"/>
          </a:xfrm>
        </p:grpSpPr>
        <p:sp>
          <p:nvSpPr>
            <p:cNvPr id="165418" name="Oval 54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19" name="Oval 55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6" name="Group 551"/>
          <p:cNvGrpSpPr>
            <a:grpSpLocks/>
          </p:cNvGrpSpPr>
          <p:nvPr/>
        </p:nvGrpSpPr>
        <p:grpSpPr bwMode="auto">
          <a:xfrm>
            <a:off x="3490913" y="4365625"/>
            <a:ext cx="287337" cy="360363"/>
            <a:chOff x="2835" y="3521"/>
            <a:chExt cx="181" cy="227"/>
          </a:xfrm>
        </p:grpSpPr>
        <p:sp>
          <p:nvSpPr>
            <p:cNvPr id="165416" name="Oval 55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17" name="Oval 55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7" name="Group 554"/>
          <p:cNvGrpSpPr>
            <a:grpSpLocks/>
          </p:cNvGrpSpPr>
          <p:nvPr/>
        </p:nvGrpSpPr>
        <p:grpSpPr bwMode="auto">
          <a:xfrm>
            <a:off x="3490913" y="4078288"/>
            <a:ext cx="287337" cy="360362"/>
            <a:chOff x="2835" y="3521"/>
            <a:chExt cx="181" cy="227"/>
          </a:xfrm>
        </p:grpSpPr>
        <p:sp>
          <p:nvSpPr>
            <p:cNvPr id="165414" name="Oval 55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15" name="Oval 55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8" name="Group 560"/>
          <p:cNvGrpSpPr>
            <a:grpSpLocks/>
          </p:cNvGrpSpPr>
          <p:nvPr/>
        </p:nvGrpSpPr>
        <p:grpSpPr bwMode="auto">
          <a:xfrm>
            <a:off x="2770188" y="4365625"/>
            <a:ext cx="287337" cy="360363"/>
            <a:chOff x="2835" y="3521"/>
            <a:chExt cx="181" cy="227"/>
          </a:xfrm>
        </p:grpSpPr>
        <p:sp>
          <p:nvSpPr>
            <p:cNvPr id="165412" name="Oval 56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13" name="Oval 56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59" name="Group 598"/>
          <p:cNvGrpSpPr>
            <a:grpSpLocks/>
          </p:cNvGrpSpPr>
          <p:nvPr/>
        </p:nvGrpSpPr>
        <p:grpSpPr bwMode="auto">
          <a:xfrm>
            <a:off x="4932363" y="4076700"/>
            <a:ext cx="287337" cy="360363"/>
            <a:chOff x="2835" y="3521"/>
            <a:chExt cx="181" cy="227"/>
          </a:xfrm>
        </p:grpSpPr>
        <p:sp>
          <p:nvSpPr>
            <p:cNvPr id="165410" name="Oval 59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11" name="Oval 60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60" name="Group 601"/>
          <p:cNvGrpSpPr>
            <a:grpSpLocks/>
          </p:cNvGrpSpPr>
          <p:nvPr/>
        </p:nvGrpSpPr>
        <p:grpSpPr bwMode="auto">
          <a:xfrm>
            <a:off x="5148263" y="4292600"/>
            <a:ext cx="287337" cy="360363"/>
            <a:chOff x="2835" y="3521"/>
            <a:chExt cx="181" cy="227"/>
          </a:xfrm>
        </p:grpSpPr>
        <p:sp>
          <p:nvSpPr>
            <p:cNvPr id="165408" name="Oval 60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09" name="Oval 60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61" name="Group 604"/>
          <p:cNvGrpSpPr>
            <a:grpSpLocks/>
          </p:cNvGrpSpPr>
          <p:nvPr/>
        </p:nvGrpSpPr>
        <p:grpSpPr bwMode="auto">
          <a:xfrm>
            <a:off x="4787900" y="4437063"/>
            <a:ext cx="287338" cy="360362"/>
            <a:chOff x="2962" y="3676"/>
            <a:chExt cx="181" cy="227"/>
          </a:xfrm>
        </p:grpSpPr>
        <p:sp>
          <p:nvSpPr>
            <p:cNvPr id="165406" name="Oval 60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07" name="Oval 60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62" name="Group 616"/>
          <p:cNvGrpSpPr>
            <a:grpSpLocks/>
          </p:cNvGrpSpPr>
          <p:nvPr/>
        </p:nvGrpSpPr>
        <p:grpSpPr bwMode="auto">
          <a:xfrm>
            <a:off x="4932363" y="4508500"/>
            <a:ext cx="287337" cy="360363"/>
            <a:chOff x="2835" y="3521"/>
            <a:chExt cx="181" cy="227"/>
          </a:xfrm>
        </p:grpSpPr>
        <p:sp>
          <p:nvSpPr>
            <p:cNvPr id="165404" name="Oval 61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05" name="Oval 61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63" name="Group 66"/>
          <p:cNvGrpSpPr>
            <a:grpSpLocks/>
          </p:cNvGrpSpPr>
          <p:nvPr/>
        </p:nvGrpSpPr>
        <p:grpSpPr bwMode="auto">
          <a:xfrm>
            <a:off x="517525" y="4435475"/>
            <a:ext cx="204788" cy="431800"/>
            <a:chOff x="1701" y="3475"/>
            <a:chExt cx="136" cy="182"/>
          </a:xfrm>
        </p:grpSpPr>
        <p:sp>
          <p:nvSpPr>
            <p:cNvPr id="16540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0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64" name="Group 69"/>
          <p:cNvGrpSpPr>
            <a:grpSpLocks/>
          </p:cNvGrpSpPr>
          <p:nvPr/>
        </p:nvGrpSpPr>
        <p:grpSpPr bwMode="auto">
          <a:xfrm>
            <a:off x="736600" y="4435475"/>
            <a:ext cx="204788" cy="431800"/>
            <a:chOff x="1701" y="3475"/>
            <a:chExt cx="136" cy="182"/>
          </a:xfrm>
        </p:grpSpPr>
        <p:sp>
          <p:nvSpPr>
            <p:cNvPr id="16540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40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65" name="Group 72"/>
          <p:cNvGrpSpPr>
            <a:grpSpLocks/>
          </p:cNvGrpSpPr>
          <p:nvPr/>
        </p:nvGrpSpPr>
        <p:grpSpPr bwMode="auto">
          <a:xfrm>
            <a:off x="960438" y="4437063"/>
            <a:ext cx="204787" cy="431800"/>
            <a:chOff x="1701" y="3475"/>
            <a:chExt cx="136" cy="182"/>
          </a:xfrm>
        </p:grpSpPr>
        <p:sp>
          <p:nvSpPr>
            <p:cNvPr id="165398"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99"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66" name="Group 75"/>
          <p:cNvGrpSpPr>
            <a:grpSpLocks/>
          </p:cNvGrpSpPr>
          <p:nvPr/>
        </p:nvGrpSpPr>
        <p:grpSpPr bwMode="auto">
          <a:xfrm>
            <a:off x="1181100" y="4435475"/>
            <a:ext cx="204788" cy="431800"/>
            <a:chOff x="1701" y="3475"/>
            <a:chExt cx="136" cy="182"/>
          </a:xfrm>
        </p:grpSpPr>
        <p:sp>
          <p:nvSpPr>
            <p:cNvPr id="16539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9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67" name="Group 78"/>
          <p:cNvGrpSpPr>
            <a:grpSpLocks/>
          </p:cNvGrpSpPr>
          <p:nvPr/>
        </p:nvGrpSpPr>
        <p:grpSpPr bwMode="auto">
          <a:xfrm>
            <a:off x="1409700" y="4437063"/>
            <a:ext cx="204788" cy="431800"/>
            <a:chOff x="1701" y="3475"/>
            <a:chExt cx="136" cy="182"/>
          </a:xfrm>
        </p:grpSpPr>
        <p:sp>
          <p:nvSpPr>
            <p:cNvPr id="16539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9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68" name="Group 93"/>
          <p:cNvGrpSpPr>
            <a:grpSpLocks/>
          </p:cNvGrpSpPr>
          <p:nvPr/>
        </p:nvGrpSpPr>
        <p:grpSpPr bwMode="auto">
          <a:xfrm>
            <a:off x="1630363" y="4435475"/>
            <a:ext cx="204787" cy="431800"/>
            <a:chOff x="1701" y="3475"/>
            <a:chExt cx="136" cy="182"/>
          </a:xfrm>
        </p:grpSpPr>
        <p:sp>
          <p:nvSpPr>
            <p:cNvPr id="16539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9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4969" name="Freeform 639"/>
          <p:cNvSpPr>
            <a:spLocks/>
          </p:cNvSpPr>
          <p:nvPr/>
        </p:nvSpPr>
        <p:spPr bwMode="auto">
          <a:xfrm rot="1130838">
            <a:off x="246063"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64970" name="Line 640"/>
          <p:cNvSpPr>
            <a:spLocks noChangeShapeType="1"/>
          </p:cNvSpPr>
          <p:nvPr/>
        </p:nvSpPr>
        <p:spPr bwMode="auto">
          <a:xfrm>
            <a:off x="388938"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4971" name="Line 641"/>
          <p:cNvSpPr>
            <a:spLocks noChangeShapeType="1"/>
          </p:cNvSpPr>
          <p:nvPr/>
        </p:nvSpPr>
        <p:spPr bwMode="auto">
          <a:xfrm flipH="1">
            <a:off x="388938"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4972" name="Line 642"/>
          <p:cNvSpPr>
            <a:spLocks noChangeShapeType="1"/>
          </p:cNvSpPr>
          <p:nvPr/>
        </p:nvSpPr>
        <p:spPr bwMode="auto">
          <a:xfrm rot="302547" flipH="1">
            <a:off x="1325563" y="4945063"/>
            <a:ext cx="433387"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4973" name="Line 643"/>
          <p:cNvSpPr>
            <a:spLocks noChangeShapeType="1"/>
          </p:cNvSpPr>
          <p:nvPr/>
        </p:nvSpPr>
        <p:spPr bwMode="auto">
          <a:xfrm rot="302547">
            <a:off x="1316038"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64974" name="Group 66"/>
          <p:cNvGrpSpPr>
            <a:grpSpLocks/>
          </p:cNvGrpSpPr>
          <p:nvPr/>
        </p:nvGrpSpPr>
        <p:grpSpPr bwMode="auto">
          <a:xfrm>
            <a:off x="296863" y="4435475"/>
            <a:ext cx="204787" cy="431800"/>
            <a:chOff x="1701" y="3475"/>
            <a:chExt cx="136" cy="182"/>
          </a:xfrm>
        </p:grpSpPr>
        <p:sp>
          <p:nvSpPr>
            <p:cNvPr id="16539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9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4975" name="Freeform 647"/>
          <p:cNvSpPr>
            <a:spLocks/>
          </p:cNvSpPr>
          <p:nvPr/>
        </p:nvSpPr>
        <p:spPr bwMode="auto">
          <a:xfrm>
            <a:off x="1343025"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4976" name="Group 66"/>
          <p:cNvGrpSpPr>
            <a:grpSpLocks/>
          </p:cNvGrpSpPr>
          <p:nvPr/>
        </p:nvGrpSpPr>
        <p:grpSpPr bwMode="auto">
          <a:xfrm>
            <a:off x="522288" y="4435475"/>
            <a:ext cx="204787" cy="431800"/>
            <a:chOff x="1701" y="3475"/>
            <a:chExt cx="136" cy="182"/>
          </a:xfrm>
        </p:grpSpPr>
        <p:sp>
          <p:nvSpPr>
            <p:cNvPr id="16538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8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77" name="Group 69"/>
          <p:cNvGrpSpPr>
            <a:grpSpLocks/>
          </p:cNvGrpSpPr>
          <p:nvPr/>
        </p:nvGrpSpPr>
        <p:grpSpPr bwMode="auto">
          <a:xfrm>
            <a:off x="741363" y="4435475"/>
            <a:ext cx="204787" cy="431800"/>
            <a:chOff x="1701" y="3475"/>
            <a:chExt cx="136" cy="182"/>
          </a:xfrm>
        </p:grpSpPr>
        <p:sp>
          <p:nvSpPr>
            <p:cNvPr id="16538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8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78" name="Group 75"/>
          <p:cNvGrpSpPr>
            <a:grpSpLocks/>
          </p:cNvGrpSpPr>
          <p:nvPr/>
        </p:nvGrpSpPr>
        <p:grpSpPr bwMode="auto">
          <a:xfrm>
            <a:off x="1185863" y="4435475"/>
            <a:ext cx="204787" cy="431800"/>
            <a:chOff x="1701" y="3475"/>
            <a:chExt cx="136" cy="182"/>
          </a:xfrm>
        </p:grpSpPr>
        <p:sp>
          <p:nvSpPr>
            <p:cNvPr id="16538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8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79" name="Group 78"/>
          <p:cNvGrpSpPr>
            <a:grpSpLocks/>
          </p:cNvGrpSpPr>
          <p:nvPr/>
        </p:nvGrpSpPr>
        <p:grpSpPr bwMode="auto">
          <a:xfrm>
            <a:off x="1414463" y="4437063"/>
            <a:ext cx="204787" cy="431800"/>
            <a:chOff x="1701" y="3475"/>
            <a:chExt cx="136" cy="182"/>
          </a:xfrm>
        </p:grpSpPr>
        <p:sp>
          <p:nvSpPr>
            <p:cNvPr id="16538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8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0" name="Group 66"/>
          <p:cNvGrpSpPr>
            <a:grpSpLocks/>
          </p:cNvGrpSpPr>
          <p:nvPr/>
        </p:nvGrpSpPr>
        <p:grpSpPr bwMode="auto">
          <a:xfrm>
            <a:off x="301625" y="4435475"/>
            <a:ext cx="204788" cy="431800"/>
            <a:chOff x="1701" y="3475"/>
            <a:chExt cx="136" cy="182"/>
          </a:xfrm>
        </p:grpSpPr>
        <p:sp>
          <p:nvSpPr>
            <p:cNvPr id="16538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8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1" name="Group 72"/>
          <p:cNvGrpSpPr>
            <a:grpSpLocks/>
          </p:cNvGrpSpPr>
          <p:nvPr/>
        </p:nvGrpSpPr>
        <p:grpSpPr bwMode="auto">
          <a:xfrm>
            <a:off x="963613" y="4437063"/>
            <a:ext cx="204787" cy="431800"/>
            <a:chOff x="1701" y="3475"/>
            <a:chExt cx="136" cy="182"/>
          </a:xfrm>
        </p:grpSpPr>
        <p:sp>
          <p:nvSpPr>
            <p:cNvPr id="16537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7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2" name="Group 66"/>
          <p:cNvGrpSpPr>
            <a:grpSpLocks/>
          </p:cNvGrpSpPr>
          <p:nvPr/>
        </p:nvGrpSpPr>
        <p:grpSpPr bwMode="auto">
          <a:xfrm>
            <a:off x="465138" y="4435475"/>
            <a:ext cx="204787" cy="431800"/>
            <a:chOff x="1701" y="3475"/>
            <a:chExt cx="136" cy="182"/>
          </a:xfrm>
        </p:grpSpPr>
        <p:sp>
          <p:nvSpPr>
            <p:cNvPr id="16537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7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3" name="Group 69"/>
          <p:cNvGrpSpPr>
            <a:grpSpLocks/>
          </p:cNvGrpSpPr>
          <p:nvPr/>
        </p:nvGrpSpPr>
        <p:grpSpPr bwMode="auto">
          <a:xfrm>
            <a:off x="684213" y="4435475"/>
            <a:ext cx="204787" cy="431800"/>
            <a:chOff x="1701" y="3475"/>
            <a:chExt cx="136" cy="182"/>
          </a:xfrm>
        </p:grpSpPr>
        <p:sp>
          <p:nvSpPr>
            <p:cNvPr id="16537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7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4" name="Group 75"/>
          <p:cNvGrpSpPr>
            <a:grpSpLocks/>
          </p:cNvGrpSpPr>
          <p:nvPr/>
        </p:nvGrpSpPr>
        <p:grpSpPr bwMode="auto">
          <a:xfrm>
            <a:off x="1128713" y="4435475"/>
            <a:ext cx="204787" cy="431800"/>
            <a:chOff x="1701" y="3475"/>
            <a:chExt cx="136" cy="182"/>
          </a:xfrm>
        </p:grpSpPr>
        <p:sp>
          <p:nvSpPr>
            <p:cNvPr id="16537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7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5" name="Group 72"/>
          <p:cNvGrpSpPr>
            <a:grpSpLocks/>
          </p:cNvGrpSpPr>
          <p:nvPr/>
        </p:nvGrpSpPr>
        <p:grpSpPr bwMode="auto">
          <a:xfrm>
            <a:off x="696913" y="4437063"/>
            <a:ext cx="204787" cy="431800"/>
            <a:chOff x="1701" y="3475"/>
            <a:chExt cx="136" cy="182"/>
          </a:xfrm>
        </p:grpSpPr>
        <p:sp>
          <p:nvSpPr>
            <p:cNvPr id="16537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7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6" name="Group 72"/>
          <p:cNvGrpSpPr>
            <a:grpSpLocks/>
          </p:cNvGrpSpPr>
          <p:nvPr/>
        </p:nvGrpSpPr>
        <p:grpSpPr bwMode="auto">
          <a:xfrm>
            <a:off x="912813" y="4291013"/>
            <a:ext cx="204787" cy="431800"/>
            <a:chOff x="1701" y="3475"/>
            <a:chExt cx="136" cy="182"/>
          </a:xfrm>
        </p:grpSpPr>
        <p:sp>
          <p:nvSpPr>
            <p:cNvPr id="16536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6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7" name="Group 72"/>
          <p:cNvGrpSpPr>
            <a:grpSpLocks/>
          </p:cNvGrpSpPr>
          <p:nvPr/>
        </p:nvGrpSpPr>
        <p:grpSpPr bwMode="auto">
          <a:xfrm>
            <a:off x="774700" y="4291013"/>
            <a:ext cx="204788" cy="431800"/>
            <a:chOff x="1701" y="3475"/>
            <a:chExt cx="136" cy="182"/>
          </a:xfrm>
        </p:grpSpPr>
        <p:sp>
          <p:nvSpPr>
            <p:cNvPr id="1653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8" name="Group 72"/>
          <p:cNvGrpSpPr>
            <a:grpSpLocks/>
          </p:cNvGrpSpPr>
          <p:nvPr/>
        </p:nvGrpSpPr>
        <p:grpSpPr bwMode="auto">
          <a:xfrm>
            <a:off x="919163" y="4219575"/>
            <a:ext cx="204787" cy="431800"/>
            <a:chOff x="1701" y="3475"/>
            <a:chExt cx="136" cy="182"/>
          </a:xfrm>
        </p:grpSpPr>
        <p:sp>
          <p:nvSpPr>
            <p:cNvPr id="16536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6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89" name="Group 72"/>
          <p:cNvGrpSpPr>
            <a:grpSpLocks/>
          </p:cNvGrpSpPr>
          <p:nvPr/>
        </p:nvGrpSpPr>
        <p:grpSpPr bwMode="auto">
          <a:xfrm>
            <a:off x="1062038" y="4362450"/>
            <a:ext cx="204787" cy="431800"/>
            <a:chOff x="1701" y="3475"/>
            <a:chExt cx="136" cy="182"/>
          </a:xfrm>
        </p:grpSpPr>
        <p:sp>
          <p:nvSpPr>
            <p:cNvPr id="1653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0" name="Group 72"/>
          <p:cNvGrpSpPr>
            <a:grpSpLocks/>
          </p:cNvGrpSpPr>
          <p:nvPr/>
        </p:nvGrpSpPr>
        <p:grpSpPr bwMode="auto">
          <a:xfrm>
            <a:off x="906463" y="4437063"/>
            <a:ext cx="204787" cy="431800"/>
            <a:chOff x="1701" y="3475"/>
            <a:chExt cx="136" cy="182"/>
          </a:xfrm>
        </p:grpSpPr>
        <p:sp>
          <p:nvSpPr>
            <p:cNvPr id="1653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1" name="Group 693"/>
          <p:cNvGrpSpPr>
            <a:grpSpLocks/>
          </p:cNvGrpSpPr>
          <p:nvPr/>
        </p:nvGrpSpPr>
        <p:grpSpPr bwMode="auto">
          <a:xfrm>
            <a:off x="703263" y="4149725"/>
            <a:ext cx="287337" cy="360363"/>
            <a:chOff x="2962" y="3676"/>
            <a:chExt cx="181" cy="227"/>
          </a:xfrm>
        </p:grpSpPr>
        <p:sp>
          <p:nvSpPr>
            <p:cNvPr id="165358" name="Oval 69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59" name="Oval 69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2" name="Group 696"/>
          <p:cNvGrpSpPr>
            <a:grpSpLocks/>
          </p:cNvGrpSpPr>
          <p:nvPr/>
        </p:nvGrpSpPr>
        <p:grpSpPr bwMode="auto">
          <a:xfrm>
            <a:off x="703263" y="4510088"/>
            <a:ext cx="287337" cy="360362"/>
            <a:chOff x="3153" y="3657"/>
            <a:chExt cx="181" cy="227"/>
          </a:xfrm>
        </p:grpSpPr>
        <p:sp>
          <p:nvSpPr>
            <p:cNvPr id="165356" name="Oval 697"/>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57" name="Oval 698"/>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3" name="Group 699"/>
          <p:cNvGrpSpPr>
            <a:grpSpLocks/>
          </p:cNvGrpSpPr>
          <p:nvPr/>
        </p:nvGrpSpPr>
        <p:grpSpPr bwMode="auto">
          <a:xfrm>
            <a:off x="1062038" y="4294188"/>
            <a:ext cx="287337" cy="360362"/>
            <a:chOff x="3153" y="3657"/>
            <a:chExt cx="181" cy="227"/>
          </a:xfrm>
        </p:grpSpPr>
        <p:sp>
          <p:nvSpPr>
            <p:cNvPr id="165354" name="Oval 70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55" name="Oval 70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4" name="Group 702"/>
          <p:cNvGrpSpPr>
            <a:grpSpLocks/>
          </p:cNvGrpSpPr>
          <p:nvPr/>
        </p:nvGrpSpPr>
        <p:grpSpPr bwMode="auto">
          <a:xfrm>
            <a:off x="1062038" y="4510088"/>
            <a:ext cx="287337" cy="360362"/>
            <a:chOff x="3153" y="3657"/>
            <a:chExt cx="181" cy="227"/>
          </a:xfrm>
        </p:grpSpPr>
        <p:sp>
          <p:nvSpPr>
            <p:cNvPr id="165352" name="Oval 70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53" name="Oval 70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5" name="Group 705"/>
          <p:cNvGrpSpPr>
            <a:grpSpLocks/>
          </p:cNvGrpSpPr>
          <p:nvPr/>
        </p:nvGrpSpPr>
        <p:grpSpPr bwMode="auto">
          <a:xfrm>
            <a:off x="485775" y="4221163"/>
            <a:ext cx="287338" cy="360362"/>
            <a:chOff x="2962" y="3676"/>
            <a:chExt cx="181" cy="227"/>
          </a:xfrm>
        </p:grpSpPr>
        <p:sp>
          <p:nvSpPr>
            <p:cNvPr id="165350" name="Oval 70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51" name="Oval 70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6" name="Group 708"/>
          <p:cNvGrpSpPr>
            <a:grpSpLocks/>
          </p:cNvGrpSpPr>
          <p:nvPr/>
        </p:nvGrpSpPr>
        <p:grpSpPr bwMode="auto">
          <a:xfrm>
            <a:off x="774700" y="3933825"/>
            <a:ext cx="287338" cy="360363"/>
            <a:chOff x="2962" y="3676"/>
            <a:chExt cx="181" cy="227"/>
          </a:xfrm>
        </p:grpSpPr>
        <p:sp>
          <p:nvSpPr>
            <p:cNvPr id="165348" name="Oval 709"/>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49" name="Oval 710"/>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7" name="Group 711"/>
          <p:cNvGrpSpPr>
            <a:grpSpLocks/>
          </p:cNvGrpSpPr>
          <p:nvPr/>
        </p:nvGrpSpPr>
        <p:grpSpPr bwMode="auto">
          <a:xfrm>
            <a:off x="1062038" y="4005263"/>
            <a:ext cx="287337" cy="360362"/>
            <a:chOff x="2962" y="3676"/>
            <a:chExt cx="181" cy="227"/>
          </a:xfrm>
        </p:grpSpPr>
        <p:sp>
          <p:nvSpPr>
            <p:cNvPr id="165346" name="Oval 712"/>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47" name="Oval 713"/>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8" name="Group 714"/>
          <p:cNvGrpSpPr>
            <a:grpSpLocks/>
          </p:cNvGrpSpPr>
          <p:nvPr/>
        </p:nvGrpSpPr>
        <p:grpSpPr bwMode="auto">
          <a:xfrm>
            <a:off x="774700" y="4437063"/>
            <a:ext cx="287338" cy="360362"/>
            <a:chOff x="2962" y="3676"/>
            <a:chExt cx="181" cy="227"/>
          </a:xfrm>
        </p:grpSpPr>
        <p:sp>
          <p:nvSpPr>
            <p:cNvPr id="165344" name="Oval 71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45" name="Oval 71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4999" name="Group 717"/>
          <p:cNvGrpSpPr>
            <a:grpSpLocks/>
          </p:cNvGrpSpPr>
          <p:nvPr/>
        </p:nvGrpSpPr>
        <p:grpSpPr bwMode="auto">
          <a:xfrm>
            <a:off x="919163" y="4149725"/>
            <a:ext cx="287337" cy="360363"/>
            <a:chOff x="3153" y="3657"/>
            <a:chExt cx="181" cy="227"/>
          </a:xfrm>
        </p:grpSpPr>
        <p:sp>
          <p:nvSpPr>
            <p:cNvPr id="165342" name="Oval 71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43" name="Oval 71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0" name="Group 720"/>
          <p:cNvGrpSpPr>
            <a:grpSpLocks/>
          </p:cNvGrpSpPr>
          <p:nvPr/>
        </p:nvGrpSpPr>
        <p:grpSpPr bwMode="auto">
          <a:xfrm>
            <a:off x="681038" y="4078288"/>
            <a:ext cx="287337" cy="360362"/>
            <a:chOff x="2835" y="3521"/>
            <a:chExt cx="181" cy="227"/>
          </a:xfrm>
        </p:grpSpPr>
        <p:sp>
          <p:nvSpPr>
            <p:cNvPr id="165340" name="Oval 7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41" name="Oval 7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1" name="Group 723"/>
          <p:cNvGrpSpPr>
            <a:grpSpLocks/>
          </p:cNvGrpSpPr>
          <p:nvPr/>
        </p:nvGrpSpPr>
        <p:grpSpPr bwMode="auto">
          <a:xfrm>
            <a:off x="896938" y="4294188"/>
            <a:ext cx="287337" cy="360362"/>
            <a:chOff x="2835" y="3521"/>
            <a:chExt cx="181" cy="227"/>
          </a:xfrm>
        </p:grpSpPr>
        <p:sp>
          <p:nvSpPr>
            <p:cNvPr id="165338" name="Oval 72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39" name="Oval 72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2" name="Group 726"/>
          <p:cNvGrpSpPr>
            <a:grpSpLocks/>
          </p:cNvGrpSpPr>
          <p:nvPr/>
        </p:nvGrpSpPr>
        <p:grpSpPr bwMode="auto">
          <a:xfrm>
            <a:off x="1185863" y="4149725"/>
            <a:ext cx="287337" cy="360363"/>
            <a:chOff x="2835" y="3521"/>
            <a:chExt cx="181" cy="227"/>
          </a:xfrm>
        </p:grpSpPr>
        <p:sp>
          <p:nvSpPr>
            <p:cNvPr id="165336" name="Oval 72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37" name="Oval 72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3" name="Group 729"/>
          <p:cNvGrpSpPr>
            <a:grpSpLocks/>
          </p:cNvGrpSpPr>
          <p:nvPr/>
        </p:nvGrpSpPr>
        <p:grpSpPr bwMode="auto">
          <a:xfrm>
            <a:off x="1330325" y="4365625"/>
            <a:ext cx="287338" cy="360363"/>
            <a:chOff x="2835" y="3521"/>
            <a:chExt cx="181" cy="227"/>
          </a:xfrm>
        </p:grpSpPr>
        <p:sp>
          <p:nvSpPr>
            <p:cNvPr id="165334" name="Oval 730"/>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35" name="Oval 731"/>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4" name="Group 732"/>
          <p:cNvGrpSpPr>
            <a:grpSpLocks/>
          </p:cNvGrpSpPr>
          <p:nvPr/>
        </p:nvGrpSpPr>
        <p:grpSpPr bwMode="auto">
          <a:xfrm>
            <a:off x="1330325" y="4078288"/>
            <a:ext cx="287338" cy="360362"/>
            <a:chOff x="2835" y="3521"/>
            <a:chExt cx="181" cy="227"/>
          </a:xfrm>
        </p:grpSpPr>
        <p:sp>
          <p:nvSpPr>
            <p:cNvPr id="165332" name="Oval 73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33" name="Oval 73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5" name="Group 738"/>
          <p:cNvGrpSpPr>
            <a:grpSpLocks/>
          </p:cNvGrpSpPr>
          <p:nvPr/>
        </p:nvGrpSpPr>
        <p:grpSpPr bwMode="auto">
          <a:xfrm>
            <a:off x="609600" y="4365625"/>
            <a:ext cx="287338" cy="360363"/>
            <a:chOff x="2835" y="3521"/>
            <a:chExt cx="181" cy="227"/>
          </a:xfrm>
        </p:grpSpPr>
        <p:sp>
          <p:nvSpPr>
            <p:cNvPr id="165330" name="Oval 73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31" name="Oval 74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6" name="Group 754"/>
          <p:cNvGrpSpPr>
            <a:grpSpLocks/>
          </p:cNvGrpSpPr>
          <p:nvPr/>
        </p:nvGrpSpPr>
        <p:grpSpPr bwMode="auto">
          <a:xfrm>
            <a:off x="323850" y="5949950"/>
            <a:ext cx="287338" cy="360363"/>
            <a:chOff x="2835" y="3521"/>
            <a:chExt cx="181" cy="227"/>
          </a:xfrm>
        </p:grpSpPr>
        <p:sp>
          <p:nvSpPr>
            <p:cNvPr id="165328" name="Oval 75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29" name="Oval 75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7" name="Group 757"/>
          <p:cNvGrpSpPr>
            <a:grpSpLocks/>
          </p:cNvGrpSpPr>
          <p:nvPr/>
        </p:nvGrpSpPr>
        <p:grpSpPr bwMode="auto">
          <a:xfrm>
            <a:off x="1042988" y="3933825"/>
            <a:ext cx="287337" cy="360363"/>
            <a:chOff x="2835" y="3521"/>
            <a:chExt cx="181" cy="227"/>
          </a:xfrm>
        </p:grpSpPr>
        <p:sp>
          <p:nvSpPr>
            <p:cNvPr id="165326" name="Oval 75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27" name="Oval 75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8" name="Group 760"/>
          <p:cNvGrpSpPr>
            <a:grpSpLocks/>
          </p:cNvGrpSpPr>
          <p:nvPr/>
        </p:nvGrpSpPr>
        <p:grpSpPr bwMode="auto">
          <a:xfrm>
            <a:off x="612775" y="5949950"/>
            <a:ext cx="287338" cy="360363"/>
            <a:chOff x="2835" y="3521"/>
            <a:chExt cx="181" cy="227"/>
          </a:xfrm>
        </p:grpSpPr>
        <p:sp>
          <p:nvSpPr>
            <p:cNvPr id="165324" name="Oval 761"/>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25" name="Oval 762"/>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09" name="Group 769"/>
          <p:cNvGrpSpPr>
            <a:grpSpLocks/>
          </p:cNvGrpSpPr>
          <p:nvPr/>
        </p:nvGrpSpPr>
        <p:grpSpPr bwMode="auto">
          <a:xfrm>
            <a:off x="612775" y="6237288"/>
            <a:ext cx="287338" cy="360362"/>
            <a:chOff x="2835" y="3521"/>
            <a:chExt cx="181" cy="227"/>
          </a:xfrm>
        </p:grpSpPr>
        <p:sp>
          <p:nvSpPr>
            <p:cNvPr id="165322" name="Oval 770"/>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23" name="Oval 771"/>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0" name="Group 772"/>
          <p:cNvGrpSpPr>
            <a:grpSpLocks/>
          </p:cNvGrpSpPr>
          <p:nvPr/>
        </p:nvGrpSpPr>
        <p:grpSpPr bwMode="auto">
          <a:xfrm>
            <a:off x="144463" y="6237288"/>
            <a:ext cx="287337" cy="360362"/>
            <a:chOff x="2835" y="3521"/>
            <a:chExt cx="181" cy="227"/>
          </a:xfrm>
        </p:grpSpPr>
        <p:sp>
          <p:nvSpPr>
            <p:cNvPr id="165320" name="Oval 773"/>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21" name="Oval 774"/>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1" name="Group 775"/>
          <p:cNvGrpSpPr>
            <a:grpSpLocks/>
          </p:cNvGrpSpPr>
          <p:nvPr/>
        </p:nvGrpSpPr>
        <p:grpSpPr bwMode="auto">
          <a:xfrm>
            <a:off x="468313" y="6453188"/>
            <a:ext cx="287337" cy="360362"/>
            <a:chOff x="2835" y="3521"/>
            <a:chExt cx="181" cy="227"/>
          </a:xfrm>
        </p:grpSpPr>
        <p:sp>
          <p:nvSpPr>
            <p:cNvPr id="165318" name="Oval 77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19" name="Oval 77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2" name="Group 778"/>
          <p:cNvGrpSpPr>
            <a:grpSpLocks/>
          </p:cNvGrpSpPr>
          <p:nvPr/>
        </p:nvGrpSpPr>
        <p:grpSpPr bwMode="auto">
          <a:xfrm>
            <a:off x="2986088" y="4581525"/>
            <a:ext cx="287337" cy="360363"/>
            <a:chOff x="2835" y="3521"/>
            <a:chExt cx="181" cy="227"/>
          </a:xfrm>
        </p:grpSpPr>
        <p:sp>
          <p:nvSpPr>
            <p:cNvPr id="165316" name="Oval 77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17" name="Oval 78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3" name="Group 781"/>
          <p:cNvGrpSpPr>
            <a:grpSpLocks/>
          </p:cNvGrpSpPr>
          <p:nvPr/>
        </p:nvGrpSpPr>
        <p:grpSpPr bwMode="auto">
          <a:xfrm>
            <a:off x="3201988" y="4797425"/>
            <a:ext cx="287337" cy="360363"/>
            <a:chOff x="2835" y="3521"/>
            <a:chExt cx="181" cy="227"/>
          </a:xfrm>
        </p:grpSpPr>
        <p:sp>
          <p:nvSpPr>
            <p:cNvPr id="165314" name="Oval 78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15" name="Oval 78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4" name="Group 784"/>
          <p:cNvGrpSpPr>
            <a:grpSpLocks/>
          </p:cNvGrpSpPr>
          <p:nvPr/>
        </p:nvGrpSpPr>
        <p:grpSpPr bwMode="auto">
          <a:xfrm>
            <a:off x="2916238" y="4941888"/>
            <a:ext cx="287337" cy="360362"/>
            <a:chOff x="2835" y="3521"/>
            <a:chExt cx="181" cy="227"/>
          </a:xfrm>
        </p:grpSpPr>
        <p:sp>
          <p:nvSpPr>
            <p:cNvPr id="165312" name="Oval 78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13" name="Oval 78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5" name="Group 787"/>
          <p:cNvGrpSpPr>
            <a:grpSpLocks/>
          </p:cNvGrpSpPr>
          <p:nvPr/>
        </p:nvGrpSpPr>
        <p:grpSpPr bwMode="auto">
          <a:xfrm>
            <a:off x="3132138" y="5157788"/>
            <a:ext cx="287337" cy="360362"/>
            <a:chOff x="2835" y="3521"/>
            <a:chExt cx="181" cy="227"/>
          </a:xfrm>
        </p:grpSpPr>
        <p:sp>
          <p:nvSpPr>
            <p:cNvPr id="165310" name="Oval 78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11" name="Oval 78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6" name="Group 790"/>
          <p:cNvGrpSpPr>
            <a:grpSpLocks/>
          </p:cNvGrpSpPr>
          <p:nvPr/>
        </p:nvGrpSpPr>
        <p:grpSpPr bwMode="auto">
          <a:xfrm>
            <a:off x="2700338" y="4724400"/>
            <a:ext cx="287337" cy="360363"/>
            <a:chOff x="2835" y="3521"/>
            <a:chExt cx="181" cy="227"/>
          </a:xfrm>
        </p:grpSpPr>
        <p:sp>
          <p:nvSpPr>
            <p:cNvPr id="165308" name="Oval 79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09" name="Oval 79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7" name="Group 793"/>
          <p:cNvGrpSpPr>
            <a:grpSpLocks/>
          </p:cNvGrpSpPr>
          <p:nvPr/>
        </p:nvGrpSpPr>
        <p:grpSpPr bwMode="auto">
          <a:xfrm>
            <a:off x="1044575" y="4581525"/>
            <a:ext cx="287338" cy="360363"/>
            <a:chOff x="2835" y="3521"/>
            <a:chExt cx="181" cy="227"/>
          </a:xfrm>
        </p:grpSpPr>
        <p:sp>
          <p:nvSpPr>
            <p:cNvPr id="165306" name="Oval 79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07" name="Oval 79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8" name="Group 796"/>
          <p:cNvGrpSpPr>
            <a:grpSpLocks/>
          </p:cNvGrpSpPr>
          <p:nvPr/>
        </p:nvGrpSpPr>
        <p:grpSpPr bwMode="auto">
          <a:xfrm>
            <a:off x="1260475" y="4797425"/>
            <a:ext cx="287338" cy="360363"/>
            <a:chOff x="2835" y="3521"/>
            <a:chExt cx="181" cy="227"/>
          </a:xfrm>
        </p:grpSpPr>
        <p:sp>
          <p:nvSpPr>
            <p:cNvPr id="165304" name="Oval 79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05" name="Oval 79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19" name="Group 799"/>
          <p:cNvGrpSpPr>
            <a:grpSpLocks/>
          </p:cNvGrpSpPr>
          <p:nvPr/>
        </p:nvGrpSpPr>
        <p:grpSpPr bwMode="auto">
          <a:xfrm>
            <a:off x="974725" y="4941888"/>
            <a:ext cx="287338" cy="360362"/>
            <a:chOff x="2835" y="3521"/>
            <a:chExt cx="181" cy="227"/>
          </a:xfrm>
        </p:grpSpPr>
        <p:sp>
          <p:nvSpPr>
            <p:cNvPr id="165302" name="Oval 800"/>
            <p:cNvSpPr>
              <a:spLocks noChangeArrowheads="1"/>
            </p:cNvSpPr>
            <p:nvPr/>
          </p:nvSpPr>
          <p:spPr bwMode="auto">
            <a:xfrm>
              <a:off x="2835" y="3521"/>
              <a:ext cx="181" cy="227"/>
            </a:xfrm>
            <a:prstGeom prst="ellipse">
              <a:avLst/>
            </a:prstGeom>
            <a:gradFill rotWithShape="1">
              <a:gsLst>
                <a:gs pos="0">
                  <a:srgbClr val="F32C1D"/>
                </a:gs>
                <a:gs pos="100000">
                  <a:srgbClr val="80170F"/>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03" name="Oval 801"/>
            <p:cNvSpPr>
              <a:spLocks noChangeArrowheads="1"/>
            </p:cNvSpPr>
            <p:nvPr/>
          </p:nvSpPr>
          <p:spPr bwMode="auto">
            <a:xfrm>
              <a:off x="2889" y="3593"/>
              <a:ext cx="63" cy="91"/>
            </a:xfrm>
            <a:prstGeom prst="ellipse">
              <a:avLst/>
            </a:prstGeom>
            <a:gradFill rotWithShape="1">
              <a:gsLst>
                <a:gs pos="0">
                  <a:srgbClr val="F32C1D"/>
                </a:gs>
                <a:gs pos="100000">
                  <a:srgbClr val="80170F"/>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0" name="Group 802"/>
          <p:cNvGrpSpPr>
            <a:grpSpLocks/>
          </p:cNvGrpSpPr>
          <p:nvPr/>
        </p:nvGrpSpPr>
        <p:grpSpPr bwMode="auto">
          <a:xfrm>
            <a:off x="1190625" y="5157788"/>
            <a:ext cx="287338" cy="360362"/>
            <a:chOff x="2835" y="3521"/>
            <a:chExt cx="181" cy="227"/>
          </a:xfrm>
        </p:grpSpPr>
        <p:sp>
          <p:nvSpPr>
            <p:cNvPr id="165300" name="Oval 80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301" name="Oval 80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1" name="Group 805"/>
          <p:cNvGrpSpPr>
            <a:grpSpLocks/>
          </p:cNvGrpSpPr>
          <p:nvPr/>
        </p:nvGrpSpPr>
        <p:grpSpPr bwMode="auto">
          <a:xfrm>
            <a:off x="758825" y="4724400"/>
            <a:ext cx="287338" cy="360363"/>
            <a:chOff x="2835" y="3521"/>
            <a:chExt cx="181" cy="227"/>
          </a:xfrm>
        </p:grpSpPr>
        <p:sp>
          <p:nvSpPr>
            <p:cNvPr id="165298" name="Oval 80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99" name="Oval 80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2" name="Group 808"/>
          <p:cNvGrpSpPr>
            <a:grpSpLocks/>
          </p:cNvGrpSpPr>
          <p:nvPr/>
        </p:nvGrpSpPr>
        <p:grpSpPr bwMode="auto">
          <a:xfrm>
            <a:off x="755650" y="5013325"/>
            <a:ext cx="287338" cy="360363"/>
            <a:chOff x="2835" y="3521"/>
            <a:chExt cx="181" cy="227"/>
          </a:xfrm>
        </p:grpSpPr>
        <p:sp>
          <p:nvSpPr>
            <p:cNvPr id="165296" name="Oval 80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97" name="Oval 81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3" name="Group 811"/>
          <p:cNvGrpSpPr>
            <a:grpSpLocks/>
          </p:cNvGrpSpPr>
          <p:nvPr/>
        </p:nvGrpSpPr>
        <p:grpSpPr bwMode="auto">
          <a:xfrm>
            <a:off x="395288" y="4292600"/>
            <a:ext cx="287337" cy="360363"/>
            <a:chOff x="2835" y="3521"/>
            <a:chExt cx="181" cy="227"/>
          </a:xfrm>
        </p:grpSpPr>
        <p:sp>
          <p:nvSpPr>
            <p:cNvPr id="165294" name="Oval 81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95" name="Oval 81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4" name="Group 814"/>
          <p:cNvGrpSpPr>
            <a:grpSpLocks/>
          </p:cNvGrpSpPr>
          <p:nvPr/>
        </p:nvGrpSpPr>
        <p:grpSpPr bwMode="auto">
          <a:xfrm>
            <a:off x="539750" y="4652963"/>
            <a:ext cx="287338" cy="360362"/>
            <a:chOff x="2835" y="3521"/>
            <a:chExt cx="181" cy="227"/>
          </a:xfrm>
        </p:grpSpPr>
        <p:sp>
          <p:nvSpPr>
            <p:cNvPr id="165292" name="Oval 81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93" name="Oval 81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5" name="Group 817"/>
          <p:cNvGrpSpPr>
            <a:grpSpLocks/>
          </p:cNvGrpSpPr>
          <p:nvPr/>
        </p:nvGrpSpPr>
        <p:grpSpPr bwMode="auto">
          <a:xfrm>
            <a:off x="1476375" y="4581525"/>
            <a:ext cx="287338" cy="360363"/>
            <a:chOff x="2835" y="3521"/>
            <a:chExt cx="181" cy="227"/>
          </a:xfrm>
        </p:grpSpPr>
        <p:sp>
          <p:nvSpPr>
            <p:cNvPr id="165290" name="Oval 81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91" name="Oval 81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6" name="Group 820"/>
          <p:cNvGrpSpPr>
            <a:grpSpLocks/>
          </p:cNvGrpSpPr>
          <p:nvPr/>
        </p:nvGrpSpPr>
        <p:grpSpPr bwMode="auto">
          <a:xfrm>
            <a:off x="611188" y="3933825"/>
            <a:ext cx="287337" cy="360363"/>
            <a:chOff x="2835" y="3521"/>
            <a:chExt cx="181" cy="227"/>
          </a:xfrm>
        </p:grpSpPr>
        <p:sp>
          <p:nvSpPr>
            <p:cNvPr id="165288" name="Oval 8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89" name="Oval 8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7" name="Group 825"/>
          <p:cNvGrpSpPr>
            <a:grpSpLocks/>
          </p:cNvGrpSpPr>
          <p:nvPr/>
        </p:nvGrpSpPr>
        <p:grpSpPr bwMode="auto">
          <a:xfrm>
            <a:off x="971550" y="5229225"/>
            <a:ext cx="287338" cy="360363"/>
            <a:chOff x="2835" y="3521"/>
            <a:chExt cx="181" cy="227"/>
          </a:xfrm>
        </p:grpSpPr>
        <p:sp>
          <p:nvSpPr>
            <p:cNvPr id="165286" name="Oval 82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87" name="Oval 82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8" name="Group 828"/>
          <p:cNvGrpSpPr>
            <a:grpSpLocks/>
          </p:cNvGrpSpPr>
          <p:nvPr/>
        </p:nvGrpSpPr>
        <p:grpSpPr bwMode="auto">
          <a:xfrm>
            <a:off x="395288" y="6165850"/>
            <a:ext cx="287337" cy="360363"/>
            <a:chOff x="2835" y="3521"/>
            <a:chExt cx="181" cy="227"/>
          </a:xfrm>
        </p:grpSpPr>
        <p:sp>
          <p:nvSpPr>
            <p:cNvPr id="165284" name="Oval 82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85" name="Oval 83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29" name="Group 831"/>
          <p:cNvGrpSpPr>
            <a:grpSpLocks/>
          </p:cNvGrpSpPr>
          <p:nvPr/>
        </p:nvGrpSpPr>
        <p:grpSpPr bwMode="auto">
          <a:xfrm>
            <a:off x="611188" y="5013325"/>
            <a:ext cx="287337" cy="360363"/>
            <a:chOff x="2835" y="3521"/>
            <a:chExt cx="181" cy="227"/>
          </a:xfrm>
        </p:grpSpPr>
        <p:sp>
          <p:nvSpPr>
            <p:cNvPr id="165282" name="Oval 832"/>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83" name="Oval 833"/>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0" name="Group 834"/>
          <p:cNvGrpSpPr>
            <a:grpSpLocks/>
          </p:cNvGrpSpPr>
          <p:nvPr/>
        </p:nvGrpSpPr>
        <p:grpSpPr bwMode="auto">
          <a:xfrm>
            <a:off x="684213" y="5157788"/>
            <a:ext cx="287337" cy="360362"/>
            <a:chOff x="2835" y="3521"/>
            <a:chExt cx="181" cy="227"/>
          </a:xfrm>
        </p:grpSpPr>
        <p:sp>
          <p:nvSpPr>
            <p:cNvPr id="165280" name="Oval 83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81" name="Oval 83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1" name="Group 675"/>
          <p:cNvGrpSpPr>
            <a:grpSpLocks/>
          </p:cNvGrpSpPr>
          <p:nvPr/>
        </p:nvGrpSpPr>
        <p:grpSpPr bwMode="auto">
          <a:xfrm>
            <a:off x="7596188" y="4076700"/>
            <a:ext cx="287337" cy="360363"/>
            <a:chOff x="4649" y="935"/>
            <a:chExt cx="181" cy="227"/>
          </a:xfrm>
        </p:grpSpPr>
        <p:sp>
          <p:nvSpPr>
            <p:cNvPr id="16527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7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2" name="Group 678"/>
          <p:cNvGrpSpPr>
            <a:grpSpLocks/>
          </p:cNvGrpSpPr>
          <p:nvPr/>
        </p:nvGrpSpPr>
        <p:grpSpPr bwMode="auto">
          <a:xfrm>
            <a:off x="7812088" y="4292600"/>
            <a:ext cx="287337" cy="360363"/>
            <a:chOff x="4649" y="935"/>
            <a:chExt cx="181" cy="227"/>
          </a:xfrm>
        </p:grpSpPr>
        <p:sp>
          <p:nvSpPr>
            <p:cNvPr id="16527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7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3" name="Group 681"/>
          <p:cNvGrpSpPr>
            <a:grpSpLocks/>
          </p:cNvGrpSpPr>
          <p:nvPr/>
        </p:nvGrpSpPr>
        <p:grpSpPr bwMode="auto">
          <a:xfrm>
            <a:off x="7524750" y="4437063"/>
            <a:ext cx="287338" cy="360362"/>
            <a:chOff x="4649" y="935"/>
            <a:chExt cx="181" cy="227"/>
          </a:xfrm>
        </p:grpSpPr>
        <p:sp>
          <p:nvSpPr>
            <p:cNvPr id="16527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7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4" name="Group 684"/>
          <p:cNvGrpSpPr>
            <a:grpSpLocks/>
          </p:cNvGrpSpPr>
          <p:nvPr/>
        </p:nvGrpSpPr>
        <p:grpSpPr bwMode="auto">
          <a:xfrm>
            <a:off x="7596188" y="4292600"/>
            <a:ext cx="287337" cy="360363"/>
            <a:chOff x="4649" y="935"/>
            <a:chExt cx="181" cy="227"/>
          </a:xfrm>
        </p:grpSpPr>
        <p:sp>
          <p:nvSpPr>
            <p:cNvPr id="16527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7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5" name="Group 349"/>
          <p:cNvGrpSpPr>
            <a:grpSpLocks/>
          </p:cNvGrpSpPr>
          <p:nvPr/>
        </p:nvGrpSpPr>
        <p:grpSpPr bwMode="auto">
          <a:xfrm>
            <a:off x="7667625" y="4510088"/>
            <a:ext cx="287338" cy="360362"/>
            <a:chOff x="3153" y="3657"/>
            <a:chExt cx="181" cy="227"/>
          </a:xfrm>
        </p:grpSpPr>
        <p:sp>
          <p:nvSpPr>
            <p:cNvPr id="165270"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71"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6" name="Group 352"/>
          <p:cNvGrpSpPr>
            <a:grpSpLocks/>
          </p:cNvGrpSpPr>
          <p:nvPr/>
        </p:nvGrpSpPr>
        <p:grpSpPr bwMode="auto">
          <a:xfrm>
            <a:off x="7380288" y="4437063"/>
            <a:ext cx="287337" cy="360362"/>
            <a:chOff x="3153" y="3657"/>
            <a:chExt cx="181" cy="227"/>
          </a:xfrm>
        </p:grpSpPr>
        <p:sp>
          <p:nvSpPr>
            <p:cNvPr id="165268"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69"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7" name="Group 467"/>
          <p:cNvGrpSpPr>
            <a:grpSpLocks/>
          </p:cNvGrpSpPr>
          <p:nvPr/>
        </p:nvGrpSpPr>
        <p:grpSpPr bwMode="auto">
          <a:xfrm>
            <a:off x="7451725" y="4149725"/>
            <a:ext cx="287338" cy="360363"/>
            <a:chOff x="3153" y="3657"/>
            <a:chExt cx="181" cy="227"/>
          </a:xfrm>
        </p:grpSpPr>
        <p:sp>
          <p:nvSpPr>
            <p:cNvPr id="165266"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67"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8" name="Group 66"/>
          <p:cNvGrpSpPr>
            <a:grpSpLocks/>
          </p:cNvGrpSpPr>
          <p:nvPr/>
        </p:nvGrpSpPr>
        <p:grpSpPr bwMode="auto">
          <a:xfrm>
            <a:off x="4838700" y="1844675"/>
            <a:ext cx="204788" cy="431800"/>
            <a:chOff x="1701" y="3475"/>
            <a:chExt cx="136" cy="182"/>
          </a:xfrm>
        </p:grpSpPr>
        <p:sp>
          <p:nvSpPr>
            <p:cNvPr id="16526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6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39" name="Group 69"/>
          <p:cNvGrpSpPr>
            <a:grpSpLocks/>
          </p:cNvGrpSpPr>
          <p:nvPr/>
        </p:nvGrpSpPr>
        <p:grpSpPr bwMode="auto">
          <a:xfrm>
            <a:off x="5057775" y="1844675"/>
            <a:ext cx="204788" cy="431800"/>
            <a:chOff x="1701" y="3475"/>
            <a:chExt cx="136" cy="182"/>
          </a:xfrm>
        </p:grpSpPr>
        <p:sp>
          <p:nvSpPr>
            <p:cNvPr id="16526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6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40" name="Group 75"/>
          <p:cNvGrpSpPr>
            <a:grpSpLocks/>
          </p:cNvGrpSpPr>
          <p:nvPr/>
        </p:nvGrpSpPr>
        <p:grpSpPr bwMode="auto">
          <a:xfrm>
            <a:off x="5502275" y="1844675"/>
            <a:ext cx="204788" cy="431800"/>
            <a:chOff x="1701" y="3475"/>
            <a:chExt cx="136" cy="182"/>
          </a:xfrm>
        </p:grpSpPr>
        <p:sp>
          <p:nvSpPr>
            <p:cNvPr id="16526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6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41" name="Group 78"/>
          <p:cNvGrpSpPr>
            <a:grpSpLocks/>
          </p:cNvGrpSpPr>
          <p:nvPr/>
        </p:nvGrpSpPr>
        <p:grpSpPr bwMode="auto">
          <a:xfrm>
            <a:off x="5730875" y="1846263"/>
            <a:ext cx="204788" cy="431800"/>
            <a:chOff x="1701" y="3475"/>
            <a:chExt cx="136" cy="182"/>
          </a:xfrm>
        </p:grpSpPr>
        <p:sp>
          <p:nvSpPr>
            <p:cNvPr id="16525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5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42" name="Group 93"/>
          <p:cNvGrpSpPr>
            <a:grpSpLocks/>
          </p:cNvGrpSpPr>
          <p:nvPr/>
        </p:nvGrpSpPr>
        <p:grpSpPr bwMode="auto">
          <a:xfrm>
            <a:off x="5951538" y="1844675"/>
            <a:ext cx="204787" cy="431800"/>
            <a:chOff x="1701" y="3475"/>
            <a:chExt cx="136" cy="182"/>
          </a:xfrm>
        </p:grpSpPr>
        <p:sp>
          <p:nvSpPr>
            <p:cNvPr id="16525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5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43" name="Group 20"/>
          <p:cNvGrpSpPr>
            <a:grpSpLocks/>
          </p:cNvGrpSpPr>
          <p:nvPr/>
        </p:nvGrpSpPr>
        <p:grpSpPr bwMode="auto">
          <a:xfrm>
            <a:off x="4710113" y="2351088"/>
            <a:ext cx="647700" cy="215900"/>
            <a:chOff x="567" y="1752"/>
            <a:chExt cx="408" cy="136"/>
          </a:xfrm>
        </p:grpSpPr>
        <p:sp>
          <p:nvSpPr>
            <p:cNvPr id="165252"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53"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54"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55"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5044" name="Group 25"/>
          <p:cNvGrpSpPr>
            <a:grpSpLocks/>
          </p:cNvGrpSpPr>
          <p:nvPr/>
        </p:nvGrpSpPr>
        <p:grpSpPr bwMode="auto">
          <a:xfrm rot="302547">
            <a:off x="5502275" y="2351088"/>
            <a:ext cx="647700" cy="215900"/>
            <a:chOff x="567" y="1752"/>
            <a:chExt cx="408" cy="136"/>
          </a:xfrm>
        </p:grpSpPr>
        <p:sp>
          <p:nvSpPr>
            <p:cNvPr id="165248"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49"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50"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51"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5045" name="Group 66"/>
          <p:cNvGrpSpPr>
            <a:grpSpLocks/>
          </p:cNvGrpSpPr>
          <p:nvPr/>
        </p:nvGrpSpPr>
        <p:grpSpPr bwMode="auto">
          <a:xfrm>
            <a:off x="4618038" y="1844675"/>
            <a:ext cx="204787" cy="431800"/>
            <a:chOff x="1701" y="3475"/>
            <a:chExt cx="136" cy="182"/>
          </a:xfrm>
        </p:grpSpPr>
        <p:sp>
          <p:nvSpPr>
            <p:cNvPr id="16524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4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5046"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65047" name="Group 66"/>
          <p:cNvGrpSpPr>
            <a:grpSpLocks/>
          </p:cNvGrpSpPr>
          <p:nvPr/>
        </p:nvGrpSpPr>
        <p:grpSpPr bwMode="auto">
          <a:xfrm>
            <a:off x="452438" y="1844675"/>
            <a:ext cx="204787" cy="431800"/>
            <a:chOff x="1701" y="3475"/>
            <a:chExt cx="136" cy="182"/>
          </a:xfrm>
        </p:grpSpPr>
        <p:sp>
          <p:nvSpPr>
            <p:cNvPr id="16524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4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48" name="Group 69"/>
          <p:cNvGrpSpPr>
            <a:grpSpLocks/>
          </p:cNvGrpSpPr>
          <p:nvPr/>
        </p:nvGrpSpPr>
        <p:grpSpPr bwMode="auto">
          <a:xfrm>
            <a:off x="671513" y="1844675"/>
            <a:ext cx="204787" cy="431800"/>
            <a:chOff x="1701" y="3475"/>
            <a:chExt cx="136" cy="182"/>
          </a:xfrm>
        </p:grpSpPr>
        <p:sp>
          <p:nvSpPr>
            <p:cNvPr id="16524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4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49" name="Group 72"/>
          <p:cNvGrpSpPr>
            <a:grpSpLocks/>
          </p:cNvGrpSpPr>
          <p:nvPr/>
        </p:nvGrpSpPr>
        <p:grpSpPr bwMode="auto">
          <a:xfrm>
            <a:off x="895350" y="1846263"/>
            <a:ext cx="204788" cy="431800"/>
            <a:chOff x="1701" y="3475"/>
            <a:chExt cx="136" cy="182"/>
          </a:xfrm>
        </p:grpSpPr>
        <p:sp>
          <p:nvSpPr>
            <p:cNvPr id="165240"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41"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50" name="Group 75"/>
          <p:cNvGrpSpPr>
            <a:grpSpLocks/>
          </p:cNvGrpSpPr>
          <p:nvPr/>
        </p:nvGrpSpPr>
        <p:grpSpPr bwMode="auto">
          <a:xfrm>
            <a:off x="1116013" y="1844675"/>
            <a:ext cx="204787" cy="431800"/>
            <a:chOff x="1701" y="3475"/>
            <a:chExt cx="136" cy="182"/>
          </a:xfrm>
        </p:grpSpPr>
        <p:sp>
          <p:nvSpPr>
            <p:cNvPr id="16523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3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51" name="Group 78"/>
          <p:cNvGrpSpPr>
            <a:grpSpLocks/>
          </p:cNvGrpSpPr>
          <p:nvPr/>
        </p:nvGrpSpPr>
        <p:grpSpPr bwMode="auto">
          <a:xfrm>
            <a:off x="1344613" y="1846263"/>
            <a:ext cx="204787" cy="431800"/>
            <a:chOff x="1701" y="3475"/>
            <a:chExt cx="136" cy="182"/>
          </a:xfrm>
        </p:grpSpPr>
        <p:sp>
          <p:nvSpPr>
            <p:cNvPr id="16523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3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52" name="Group 93"/>
          <p:cNvGrpSpPr>
            <a:grpSpLocks/>
          </p:cNvGrpSpPr>
          <p:nvPr/>
        </p:nvGrpSpPr>
        <p:grpSpPr bwMode="auto">
          <a:xfrm>
            <a:off x="1565275" y="1844675"/>
            <a:ext cx="204788" cy="431800"/>
            <a:chOff x="1701" y="3475"/>
            <a:chExt cx="136" cy="182"/>
          </a:xfrm>
        </p:grpSpPr>
        <p:sp>
          <p:nvSpPr>
            <p:cNvPr id="16523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3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5053"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5054"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5055"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5056" name="Group 61"/>
          <p:cNvGrpSpPr>
            <a:grpSpLocks/>
          </p:cNvGrpSpPr>
          <p:nvPr/>
        </p:nvGrpSpPr>
        <p:grpSpPr bwMode="auto">
          <a:xfrm>
            <a:off x="323850" y="2351088"/>
            <a:ext cx="647700" cy="215900"/>
            <a:chOff x="567" y="1752"/>
            <a:chExt cx="408" cy="136"/>
          </a:xfrm>
        </p:grpSpPr>
        <p:sp>
          <p:nvSpPr>
            <p:cNvPr id="165230"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31"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32"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33"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5057" name="Group 66"/>
          <p:cNvGrpSpPr>
            <a:grpSpLocks/>
          </p:cNvGrpSpPr>
          <p:nvPr/>
        </p:nvGrpSpPr>
        <p:grpSpPr bwMode="auto">
          <a:xfrm rot="302547">
            <a:off x="1116013" y="2351088"/>
            <a:ext cx="647700" cy="215900"/>
            <a:chOff x="567" y="1752"/>
            <a:chExt cx="408" cy="136"/>
          </a:xfrm>
        </p:grpSpPr>
        <p:sp>
          <p:nvSpPr>
            <p:cNvPr id="165226"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27"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28"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29"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5058" name="Group 72"/>
          <p:cNvGrpSpPr>
            <a:grpSpLocks/>
          </p:cNvGrpSpPr>
          <p:nvPr/>
        </p:nvGrpSpPr>
        <p:grpSpPr bwMode="auto">
          <a:xfrm>
            <a:off x="5070475" y="1846263"/>
            <a:ext cx="204788" cy="431800"/>
            <a:chOff x="1701" y="3475"/>
            <a:chExt cx="136" cy="182"/>
          </a:xfrm>
        </p:grpSpPr>
        <p:sp>
          <p:nvSpPr>
            <p:cNvPr id="1652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59" name="Group 72"/>
          <p:cNvGrpSpPr>
            <a:grpSpLocks/>
          </p:cNvGrpSpPr>
          <p:nvPr/>
        </p:nvGrpSpPr>
        <p:grpSpPr bwMode="auto">
          <a:xfrm>
            <a:off x="5286375" y="1700213"/>
            <a:ext cx="204788" cy="431800"/>
            <a:chOff x="1701" y="3475"/>
            <a:chExt cx="136" cy="182"/>
          </a:xfrm>
        </p:grpSpPr>
        <p:sp>
          <p:nvSpPr>
            <p:cNvPr id="1652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60" name="Group 72"/>
          <p:cNvGrpSpPr>
            <a:grpSpLocks/>
          </p:cNvGrpSpPr>
          <p:nvPr/>
        </p:nvGrpSpPr>
        <p:grpSpPr bwMode="auto">
          <a:xfrm>
            <a:off x="5148263" y="1700213"/>
            <a:ext cx="204787" cy="431800"/>
            <a:chOff x="1701" y="3475"/>
            <a:chExt cx="136" cy="182"/>
          </a:xfrm>
        </p:grpSpPr>
        <p:sp>
          <p:nvSpPr>
            <p:cNvPr id="1652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61" name="Group 72"/>
          <p:cNvGrpSpPr>
            <a:grpSpLocks/>
          </p:cNvGrpSpPr>
          <p:nvPr/>
        </p:nvGrpSpPr>
        <p:grpSpPr bwMode="auto">
          <a:xfrm>
            <a:off x="5292725" y="1628775"/>
            <a:ext cx="204788" cy="431800"/>
            <a:chOff x="1701" y="3475"/>
            <a:chExt cx="136" cy="182"/>
          </a:xfrm>
        </p:grpSpPr>
        <p:sp>
          <p:nvSpPr>
            <p:cNvPr id="1652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62" name="Group 72"/>
          <p:cNvGrpSpPr>
            <a:grpSpLocks/>
          </p:cNvGrpSpPr>
          <p:nvPr/>
        </p:nvGrpSpPr>
        <p:grpSpPr bwMode="auto">
          <a:xfrm>
            <a:off x="5435600" y="1771650"/>
            <a:ext cx="204788" cy="431800"/>
            <a:chOff x="1701" y="3475"/>
            <a:chExt cx="136" cy="182"/>
          </a:xfrm>
        </p:grpSpPr>
        <p:sp>
          <p:nvSpPr>
            <p:cNvPr id="1652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63" name="Group 66"/>
          <p:cNvGrpSpPr>
            <a:grpSpLocks/>
          </p:cNvGrpSpPr>
          <p:nvPr/>
        </p:nvGrpSpPr>
        <p:grpSpPr bwMode="auto">
          <a:xfrm>
            <a:off x="231775" y="1844675"/>
            <a:ext cx="204788" cy="431800"/>
            <a:chOff x="1701" y="3475"/>
            <a:chExt cx="136" cy="182"/>
          </a:xfrm>
        </p:grpSpPr>
        <p:sp>
          <p:nvSpPr>
            <p:cNvPr id="16521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1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64" name="Group 66"/>
          <p:cNvGrpSpPr>
            <a:grpSpLocks/>
          </p:cNvGrpSpPr>
          <p:nvPr/>
        </p:nvGrpSpPr>
        <p:grpSpPr bwMode="auto">
          <a:xfrm>
            <a:off x="2684463" y="1844675"/>
            <a:ext cx="204787" cy="431800"/>
            <a:chOff x="1701" y="3475"/>
            <a:chExt cx="136" cy="182"/>
          </a:xfrm>
        </p:grpSpPr>
        <p:sp>
          <p:nvSpPr>
            <p:cNvPr id="16521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1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65" name="Group 69"/>
          <p:cNvGrpSpPr>
            <a:grpSpLocks/>
          </p:cNvGrpSpPr>
          <p:nvPr/>
        </p:nvGrpSpPr>
        <p:grpSpPr bwMode="auto">
          <a:xfrm>
            <a:off x="2903538" y="1844675"/>
            <a:ext cx="204787" cy="431800"/>
            <a:chOff x="1701" y="3475"/>
            <a:chExt cx="136" cy="182"/>
          </a:xfrm>
        </p:grpSpPr>
        <p:sp>
          <p:nvSpPr>
            <p:cNvPr id="16521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1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66" name="Group 75"/>
          <p:cNvGrpSpPr>
            <a:grpSpLocks/>
          </p:cNvGrpSpPr>
          <p:nvPr/>
        </p:nvGrpSpPr>
        <p:grpSpPr bwMode="auto">
          <a:xfrm>
            <a:off x="3348038" y="1844675"/>
            <a:ext cx="204787" cy="431800"/>
            <a:chOff x="1701" y="3475"/>
            <a:chExt cx="136" cy="182"/>
          </a:xfrm>
        </p:grpSpPr>
        <p:sp>
          <p:nvSpPr>
            <p:cNvPr id="16520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0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67" name="Group 78"/>
          <p:cNvGrpSpPr>
            <a:grpSpLocks/>
          </p:cNvGrpSpPr>
          <p:nvPr/>
        </p:nvGrpSpPr>
        <p:grpSpPr bwMode="auto">
          <a:xfrm>
            <a:off x="3576638" y="1846263"/>
            <a:ext cx="204787" cy="431800"/>
            <a:chOff x="1701" y="3475"/>
            <a:chExt cx="136" cy="182"/>
          </a:xfrm>
        </p:grpSpPr>
        <p:sp>
          <p:nvSpPr>
            <p:cNvPr id="16520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0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68" name="Group 93"/>
          <p:cNvGrpSpPr>
            <a:grpSpLocks/>
          </p:cNvGrpSpPr>
          <p:nvPr/>
        </p:nvGrpSpPr>
        <p:grpSpPr bwMode="auto">
          <a:xfrm>
            <a:off x="3797300" y="1844675"/>
            <a:ext cx="204788" cy="431800"/>
            <a:chOff x="1701" y="3475"/>
            <a:chExt cx="136" cy="182"/>
          </a:xfrm>
        </p:grpSpPr>
        <p:sp>
          <p:nvSpPr>
            <p:cNvPr id="16520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20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5069"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5070" name="Group 105"/>
          <p:cNvGrpSpPr>
            <a:grpSpLocks/>
          </p:cNvGrpSpPr>
          <p:nvPr/>
        </p:nvGrpSpPr>
        <p:grpSpPr bwMode="auto">
          <a:xfrm>
            <a:off x="2555875" y="2351088"/>
            <a:ext cx="647700" cy="215900"/>
            <a:chOff x="567" y="1752"/>
            <a:chExt cx="408" cy="136"/>
          </a:xfrm>
        </p:grpSpPr>
        <p:sp>
          <p:nvSpPr>
            <p:cNvPr id="165200"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01"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02"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203"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5071" name="Group 110"/>
          <p:cNvGrpSpPr>
            <a:grpSpLocks/>
          </p:cNvGrpSpPr>
          <p:nvPr/>
        </p:nvGrpSpPr>
        <p:grpSpPr bwMode="auto">
          <a:xfrm rot="302547">
            <a:off x="3348038" y="2351088"/>
            <a:ext cx="647700" cy="215900"/>
            <a:chOff x="567" y="1752"/>
            <a:chExt cx="408" cy="136"/>
          </a:xfrm>
        </p:grpSpPr>
        <p:sp>
          <p:nvSpPr>
            <p:cNvPr id="165196"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197"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198"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199"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5072" name="Group 66"/>
          <p:cNvGrpSpPr>
            <a:grpSpLocks/>
          </p:cNvGrpSpPr>
          <p:nvPr/>
        </p:nvGrpSpPr>
        <p:grpSpPr bwMode="auto">
          <a:xfrm>
            <a:off x="2463800" y="1844675"/>
            <a:ext cx="204788" cy="431800"/>
            <a:chOff x="1701" y="3475"/>
            <a:chExt cx="136" cy="182"/>
          </a:xfrm>
        </p:grpSpPr>
        <p:sp>
          <p:nvSpPr>
            <p:cNvPr id="16519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9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73" name="Group 72"/>
          <p:cNvGrpSpPr>
            <a:grpSpLocks/>
          </p:cNvGrpSpPr>
          <p:nvPr/>
        </p:nvGrpSpPr>
        <p:grpSpPr bwMode="auto">
          <a:xfrm>
            <a:off x="3125788" y="1846263"/>
            <a:ext cx="204787" cy="431800"/>
            <a:chOff x="1701" y="3475"/>
            <a:chExt cx="136" cy="182"/>
          </a:xfrm>
        </p:grpSpPr>
        <p:sp>
          <p:nvSpPr>
            <p:cNvPr id="1651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5074"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5075" name="Group 72"/>
          <p:cNvGrpSpPr>
            <a:grpSpLocks/>
          </p:cNvGrpSpPr>
          <p:nvPr/>
        </p:nvGrpSpPr>
        <p:grpSpPr bwMode="auto">
          <a:xfrm>
            <a:off x="5280025" y="1846263"/>
            <a:ext cx="204788" cy="431800"/>
            <a:chOff x="1701" y="3475"/>
            <a:chExt cx="136" cy="182"/>
          </a:xfrm>
        </p:grpSpPr>
        <p:sp>
          <p:nvSpPr>
            <p:cNvPr id="1651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76" name="Group 66"/>
          <p:cNvGrpSpPr>
            <a:grpSpLocks/>
          </p:cNvGrpSpPr>
          <p:nvPr/>
        </p:nvGrpSpPr>
        <p:grpSpPr bwMode="auto">
          <a:xfrm>
            <a:off x="7070725" y="1844675"/>
            <a:ext cx="204788" cy="431800"/>
            <a:chOff x="1701" y="3475"/>
            <a:chExt cx="136" cy="182"/>
          </a:xfrm>
        </p:grpSpPr>
        <p:sp>
          <p:nvSpPr>
            <p:cNvPr id="16518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8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77" name="Group 69"/>
          <p:cNvGrpSpPr>
            <a:grpSpLocks/>
          </p:cNvGrpSpPr>
          <p:nvPr/>
        </p:nvGrpSpPr>
        <p:grpSpPr bwMode="auto">
          <a:xfrm>
            <a:off x="7289800" y="1844675"/>
            <a:ext cx="204788" cy="431800"/>
            <a:chOff x="1701" y="3475"/>
            <a:chExt cx="136" cy="182"/>
          </a:xfrm>
        </p:grpSpPr>
        <p:sp>
          <p:nvSpPr>
            <p:cNvPr id="16518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8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78" name="Group 75"/>
          <p:cNvGrpSpPr>
            <a:grpSpLocks/>
          </p:cNvGrpSpPr>
          <p:nvPr/>
        </p:nvGrpSpPr>
        <p:grpSpPr bwMode="auto">
          <a:xfrm>
            <a:off x="7734300" y="1844675"/>
            <a:ext cx="204788" cy="431800"/>
            <a:chOff x="1701" y="3475"/>
            <a:chExt cx="136" cy="182"/>
          </a:xfrm>
        </p:grpSpPr>
        <p:sp>
          <p:nvSpPr>
            <p:cNvPr id="16518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8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79" name="Group 78"/>
          <p:cNvGrpSpPr>
            <a:grpSpLocks/>
          </p:cNvGrpSpPr>
          <p:nvPr/>
        </p:nvGrpSpPr>
        <p:grpSpPr bwMode="auto">
          <a:xfrm>
            <a:off x="7962900" y="1846263"/>
            <a:ext cx="204788" cy="431800"/>
            <a:chOff x="1701" y="3475"/>
            <a:chExt cx="136" cy="182"/>
          </a:xfrm>
        </p:grpSpPr>
        <p:sp>
          <p:nvSpPr>
            <p:cNvPr id="16518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8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80" name="Group 93"/>
          <p:cNvGrpSpPr>
            <a:grpSpLocks/>
          </p:cNvGrpSpPr>
          <p:nvPr/>
        </p:nvGrpSpPr>
        <p:grpSpPr bwMode="auto">
          <a:xfrm>
            <a:off x="8183563" y="1844675"/>
            <a:ext cx="204787" cy="431800"/>
            <a:chOff x="1701" y="3475"/>
            <a:chExt cx="136" cy="182"/>
          </a:xfrm>
        </p:grpSpPr>
        <p:sp>
          <p:nvSpPr>
            <p:cNvPr id="16518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81"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81" name="Group 140"/>
          <p:cNvGrpSpPr>
            <a:grpSpLocks/>
          </p:cNvGrpSpPr>
          <p:nvPr/>
        </p:nvGrpSpPr>
        <p:grpSpPr bwMode="auto">
          <a:xfrm>
            <a:off x="6942138" y="2351088"/>
            <a:ext cx="647700" cy="215900"/>
            <a:chOff x="567" y="1752"/>
            <a:chExt cx="408" cy="136"/>
          </a:xfrm>
        </p:grpSpPr>
        <p:sp>
          <p:nvSpPr>
            <p:cNvPr id="165176"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177"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178"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179"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5082" name="Group 145"/>
          <p:cNvGrpSpPr>
            <a:grpSpLocks/>
          </p:cNvGrpSpPr>
          <p:nvPr/>
        </p:nvGrpSpPr>
        <p:grpSpPr bwMode="auto">
          <a:xfrm rot="302547">
            <a:off x="7734300" y="2351088"/>
            <a:ext cx="647700" cy="215900"/>
            <a:chOff x="567" y="1752"/>
            <a:chExt cx="408" cy="136"/>
          </a:xfrm>
        </p:grpSpPr>
        <p:sp>
          <p:nvSpPr>
            <p:cNvPr id="165172"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173"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174"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5175"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5083" name="Group 66"/>
          <p:cNvGrpSpPr>
            <a:grpSpLocks/>
          </p:cNvGrpSpPr>
          <p:nvPr/>
        </p:nvGrpSpPr>
        <p:grpSpPr bwMode="auto">
          <a:xfrm>
            <a:off x="6850063" y="1844675"/>
            <a:ext cx="204787" cy="431800"/>
            <a:chOff x="1701" y="3475"/>
            <a:chExt cx="136" cy="182"/>
          </a:xfrm>
        </p:grpSpPr>
        <p:sp>
          <p:nvSpPr>
            <p:cNvPr id="16517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7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84" name="Group 72"/>
          <p:cNvGrpSpPr>
            <a:grpSpLocks/>
          </p:cNvGrpSpPr>
          <p:nvPr/>
        </p:nvGrpSpPr>
        <p:grpSpPr bwMode="auto">
          <a:xfrm>
            <a:off x="7302500" y="1846263"/>
            <a:ext cx="204788" cy="431800"/>
            <a:chOff x="1701" y="3475"/>
            <a:chExt cx="136" cy="182"/>
          </a:xfrm>
        </p:grpSpPr>
        <p:sp>
          <p:nvSpPr>
            <p:cNvPr id="16516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6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85" name="Group 72"/>
          <p:cNvGrpSpPr>
            <a:grpSpLocks/>
          </p:cNvGrpSpPr>
          <p:nvPr/>
        </p:nvGrpSpPr>
        <p:grpSpPr bwMode="auto">
          <a:xfrm>
            <a:off x="7518400" y="1700213"/>
            <a:ext cx="204788" cy="431800"/>
            <a:chOff x="1701" y="3475"/>
            <a:chExt cx="136" cy="182"/>
          </a:xfrm>
        </p:grpSpPr>
        <p:sp>
          <p:nvSpPr>
            <p:cNvPr id="1651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86" name="Group 72"/>
          <p:cNvGrpSpPr>
            <a:grpSpLocks/>
          </p:cNvGrpSpPr>
          <p:nvPr/>
        </p:nvGrpSpPr>
        <p:grpSpPr bwMode="auto">
          <a:xfrm>
            <a:off x="7235825" y="1700213"/>
            <a:ext cx="204788" cy="431800"/>
            <a:chOff x="1701" y="3475"/>
            <a:chExt cx="136" cy="182"/>
          </a:xfrm>
        </p:grpSpPr>
        <p:sp>
          <p:nvSpPr>
            <p:cNvPr id="16516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6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87" name="Group 72"/>
          <p:cNvGrpSpPr>
            <a:grpSpLocks/>
          </p:cNvGrpSpPr>
          <p:nvPr/>
        </p:nvGrpSpPr>
        <p:grpSpPr bwMode="auto">
          <a:xfrm>
            <a:off x="7308850" y="1555750"/>
            <a:ext cx="204788" cy="431800"/>
            <a:chOff x="1701" y="3475"/>
            <a:chExt cx="136" cy="182"/>
          </a:xfrm>
        </p:grpSpPr>
        <p:sp>
          <p:nvSpPr>
            <p:cNvPr id="1651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88" name="Group 72"/>
          <p:cNvGrpSpPr>
            <a:grpSpLocks/>
          </p:cNvGrpSpPr>
          <p:nvPr/>
        </p:nvGrpSpPr>
        <p:grpSpPr bwMode="auto">
          <a:xfrm>
            <a:off x="7524750" y="1628775"/>
            <a:ext cx="204788" cy="431800"/>
            <a:chOff x="1701" y="3475"/>
            <a:chExt cx="136" cy="182"/>
          </a:xfrm>
        </p:grpSpPr>
        <p:sp>
          <p:nvSpPr>
            <p:cNvPr id="1651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89" name="Group 72"/>
          <p:cNvGrpSpPr>
            <a:grpSpLocks/>
          </p:cNvGrpSpPr>
          <p:nvPr/>
        </p:nvGrpSpPr>
        <p:grpSpPr bwMode="auto">
          <a:xfrm>
            <a:off x="7667625" y="1771650"/>
            <a:ext cx="204788" cy="431800"/>
            <a:chOff x="1701" y="3475"/>
            <a:chExt cx="136" cy="182"/>
          </a:xfrm>
        </p:grpSpPr>
        <p:sp>
          <p:nvSpPr>
            <p:cNvPr id="16515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5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5090"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5091" name="Group 72"/>
          <p:cNvGrpSpPr>
            <a:grpSpLocks/>
          </p:cNvGrpSpPr>
          <p:nvPr/>
        </p:nvGrpSpPr>
        <p:grpSpPr bwMode="auto">
          <a:xfrm>
            <a:off x="7512050" y="1846263"/>
            <a:ext cx="204788" cy="431800"/>
            <a:chOff x="1701" y="3475"/>
            <a:chExt cx="136" cy="182"/>
          </a:xfrm>
        </p:grpSpPr>
        <p:sp>
          <p:nvSpPr>
            <p:cNvPr id="16515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5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92" name="Group 72"/>
          <p:cNvGrpSpPr>
            <a:grpSpLocks/>
          </p:cNvGrpSpPr>
          <p:nvPr/>
        </p:nvGrpSpPr>
        <p:grpSpPr bwMode="auto">
          <a:xfrm>
            <a:off x="7751763" y="1628775"/>
            <a:ext cx="204787" cy="431800"/>
            <a:chOff x="1701" y="3475"/>
            <a:chExt cx="136" cy="182"/>
          </a:xfrm>
        </p:grpSpPr>
        <p:sp>
          <p:nvSpPr>
            <p:cNvPr id="16515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5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93" name="Group 72"/>
          <p:cNvGrpSpPr>
            <a:grpSpLocks/>
          </p:cNvGrpSpPr>
          <p:nvPr/>
        </p:nvGrpSpPr>
        <p:grpSpPr bwMode="auto">
          <a:xfrm>
            <a:off x="7164388" y="1771650"/>
            <a:ext cx="204787" cy="431800"/>
            <a:chOff x="1701" y="3475"/>
            <a:chExt cx="136" cy="182"/>
          </a:xfrm>
        </p:grpSpPr>
        <p:sp>
          <p:nvSpPr>
            <p:cNvPr id="1651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94" name="Group 72"/>
          <p:cNvGrpSpPr>
            <a:grpSpLocks/>
          </p:cNvGrpSpPr>
          <p:nvPr/>
        </p:nvGrpSpPr>
        <p:grpSpPr bwMode="auto">
          <a:xfrm>
            <a:off x="7596188" y="1555750"/>
            <a:ext cx="204787" cy="431800"/>
            <a:chOff x="1701" y="3475"/>
            <a:chExt cx="136" cy="182"/>
          </a:xfrm>
        </p:grpSpPr>
        <p:sp>
          <p:nvSpPr>
            <p:cNvPr id="1651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95" name="Group 72"/>
          <p:cNvGrpSpPr>
            <a:grpSpLocks/>
          </p:cNvGrpSpPr>
          <p:nvPr/>
        </p:nvGrpSpPr>
        <p:grpSpPr bwMode="auto">
          <a:xfrm>
            <a:off x="7451725" y="1541463"/>
            <a:ext cx="204788" cy="431800"/>
            <a:chOff x="1701" y="3475"/>
            <a:chExt cx="136" cy="182"/>
          </a:xfrm>
        </p:grpSpPr>
        <p:sp>
          <p:nvSpPr>
            <p:cNvPr id="1651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96" name="Group 72"/>
          <p:cNvGrpSpPr>
            <a:grpSpLocks/>
          </p:cNvGrpSpPr>
          <p:nvPr/>
        </p:nvGrpSpPr>
        <p:grpSpPr bwMode="auto">
          <a:xfrm>
            <a:off x="7451725" y="1844675"/>
            <a:ext cx="204788" cy="431800"/>
            <a:chOff x="1701" y="3475"/>
            <a:chExt cx="136" cy="182"/>
          </a:xfrm>
        </p:grpSpPr>
        <p:sp>
          <p:nvSpPr>
            <p:cNvPr id="16514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4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97" name="Group 889"/>
          <p:cNvGrpSpPr>
            <a:grpSpLocks/>
          </p:cNvGrpSpPr>
          <p:nvPr/>
        </p:nvGrpSpPr>
        <p:grpSpPr bwMode="auto">
          <a:xfrm>
            <a:off x="7380288" y="1555750"/>
            <a:ext cx="287337" cy="360363"/>
            <a:chOff x="4649" y="935"/>
            <a:chExt cx="181" cy="227"/>
          </a:xfrm>
        </p:grpSpPr>
        <p:sp>
          <p:nvSpPr>
            <p:cNvPr id="16514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4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98" name="Group 892"/>
          <p:cNvGrpSpPr>
            <a:grpSpLocks/>
          </p:cNvGrpSpPr>
          <p:nvPr/>
        </p:nvGrpSpPr>
        <p:grpSpPr bwMode="auto">
          <a:xfrm>
            <a:off x="7596188" y="1771650"/>
            <a:ext cx="287337" cy="360363"/>
            <a:chOff x="4649" y="935"/>
            <a:chExt cx="181" cy="227"/>
          </a:xfrm>
        </p:grpSpPr>
        <p:sp>
          <p:nvSpPr>
            <p:cNvPr id="16514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4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099" name="Group 895"/>
          <p:cNvGrpSpPr>
            <a:grpSpLocks/>
          </p:cNvGrpSpPr>
          <p:nvPr/>
        </p:nvGrpSpPr>
        <p:grpSpPr bwMode="auto">
          <a:xfrm>
            <a:off x="7308850" y="1916113"/>
            <a:ext cx="287338" cy="360362"/>
            <a:chOff x="4649" y="935"/>
            <a:chExt cx="181" cy="227"/>
          </a:xfrm>
        </p:grpSpPr>
        <p:sp>
          <p:nvSpPr>
            <p:cNvPr id="16514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4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5100" name="Group 898"/>
          <p:cNvGrpSpPr>
            <a:grpSpLocks/>
          </p:cNvGrpSpPr>
          <p:nvPr/>
        </p:nvGrpSpPr>
        <p:grpSpPr bwMode="auto">
          <a:xfrm>
            <a:off x="7380288" y="1771650"/>
            <a:ext cx="287337" cy="360363"/>
            <a:chOff x="4649" y="935"/>
            <a:chExt cx="181" cy="227"/>
          </a:xfrm>
        </p:grpSpPr>
        <p:sp>
          <p:nvSpPr>
            <p:cNvPr id="16513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513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5101"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sp>
        <p:nvSpPr>
          <p:cNvPr id="165102" name="Text Box 739"/>
          <p:cNvSpPr txBox="1">
            <a:spLocks noChangeArrowheads="1"/>
          </p:cNvSpPr>
          <p:nvPr/>
        </p:nvSpPr>
        <p:spPr bwMode="auto">
          <a:xfrm>
            <a:off x="3503613" y="5100638"/>
            <a:ext cx="16922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invasif</a:t>
            </a:r>
          </a:p>
          <a:p>
            <a:pPr algn="ctr">
              <a:lnSpc>
                <a:spcPct val="110000"/>
              </a:lnSpc>
              <a:spcBef>
                <a:spcPct val="0"/>
              </a:spcBef>
              <a:buFontTx/>
              <a:buNone/>
            </a:pPr>
            <a:endParaRPr lang="fr-FR" altLang="fr-FR" sz="1400" b="1">
              <a:solidFill>
                <a:srgbClr val="0000FF"/>
              </a:solidFill>
              <a:latin typeface="Comic Sans MS" panose="030F0702030302020204" pitchFamily="66" charset="0"/>
            </a:endParaRPr>
          </a:p>
        </p:txBody>
      </p:sp>
      <p:sp>
        <p:nvSpPr>
          <p:cNvPr id="695"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696"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698" name="Picture 704" descr="http://radiorls.fr/musique-classik.jpg"/>
          <p:cNvPicPr>
            <a:picLocks noChangeAspect="1" noChangeArrowheads="1"/>
          </p:cNvPicPr>
          <p:nvPr/>
        </p:nvPicPr>
        <p:blipFill>
          <a:blip r:embed="rId3" cstate="print"/>
          <a:srcRect/>
          <a:stretch>
            <a:fillRect/>
          </a:stretch>
        </p:blipFill>
        <p:spPr bwMode="auto">
          <a:xfrm>
            <a:off x="7956550" y="-56147"/>
            <a:ext cx="1187450" cy="927100"/>
          </a:xfrm>
          <a:prstGeom prst="ellipse">
            <a:avLst/>
          </a:prstGeom>
          <a:ln>
            <a:noFill/>
          </a:ln>
          <a:effectLst>
            <a:softEdge rad="112500"/>
          </a:effectLst>
        </p:spPr>
      </p:pic>
      <p:sp>
        <p:nvSpPr>
          <p:cNvPr id="165106" name="Line 844"/>
          <p:cNvSpPr>
            <a:spLocks noChangeShapeType="1"/>
          </p:cNvSpPr>
          <p:nvPr/>
        </p:nvSpPr>
        <p:spPr bwMode="auto">
          <a:xfrm>
            <a:off x="2184400"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5107" name="Line 680"/>
          <p:cNvSpPr>
            <a:spLocks noChangeShapeType="1"/>
          </p:cNvSpPr>
          <p:nvPr/>
        </p:nvSpPr>
        <p:spPr bwMode="auto">
          <a:xfrm>
            <a:off x="2133600"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5108" name="Line 842"/>
          <p:cNvSpPr>
            <a:spLocks noChangeShapeType="1"/>
          </p:cNvSpPr>
          <p:nvPr/>
        </p:nvSpPr>
        <p:spPr bwMode="auto">
          <a:xfrm>
            <a:off x="658812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5109" name="Line 711"/>
          <p:cNvSpPr>
            <a:spLocks noChangeShapeType="1"/>
          </p:cNvSpPr>
          <p:nvPr/>
        </p:nvSpPr>
        <p:spPr bwMode="auto">
          <a:xfrm>
            <a:off x="4283075"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5110" name="Line 842"/>
          <p:cNvSpPr>
            <a:spLocks noChangeShapeType="1"/>
          </p:cNvSpPr>
          <p:nvPr/>
        </p:nvSpPr>
        <p:spPr bwMode="auto">
          <a:xfrm>
            <a:off x="434657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5111" name="ZoneTexte 721"/>
          <p:cNvSpPr txBox="1">
            <a:spLocks noChangeArrowheads="1"/>
          </p:cNvSpPr>
          <p:nvPr/>
        </p:nvSpPr>
        <p:spPr bwMode="auto">
          <a:xfrm>
            <a:off x="1695450" y="1125538"/>
            <a:ext cx="8969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1</a:t>
            </a:r>
          </a:p>
        </p:txBody>
      </p:sp>
      <p:sp>
        <p:nvSpPr>
          <p:cNvPr id="165112" name="ZoneTexte 721"/>
          <p:cNvSpPr txBox="1">
            <a:spLocks noChangeArrowheads="1"/>
          </p:cNvSpPr>
          <p:nvPr/>
        </p:nvSpPr>
        <p:spPr bwMode="auto">
          <a:xfrm>
            <a:off x="3822700" y="1116013"/>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2</a:t>
            </a:r>
          </a:p>
        </p:txBody>
      </p:sp>
      <p:sp>
        <p:nvSpPr>
          <p:cNvPr id="165113" name="ZoneTexte 721"/>
          <p:cNvSpPr txBox="1">
            <a:spLocks noChangeArrowheads="1"/>
          </p:cNvSpPr>
          <p:nvPr/>
        </p:nvSpPr>
        <p:spPr bwMode="auto">
          <a:xfrm>
            <a:off x="6118225" y="3460750"/>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4</a:t>
            </a:r>
          </a:p>
        </p:txBody>
      </p:sp>
      <p:sp>
        <p:nvSpPr>
          <p:cNvPr id="165114" name="ZoneTexte 721"/>
          <p:cNvSpPr txBox="1">
            <a:spLocks noChangeArrowheads="1"/>
          </p:cNvSpPr>
          <p:nvPr/>
        </p:nvSpPr>
        <p:spPr bwMode="auto">
          <a:xfrm>
            <a:off x="3846513" y="3460750"/>
            <a:ext cx="9890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a:t>
            </a:r>
          </a:p>
        </p:txBody>
      </p:sp>
      <p:sp>
        <p:nvSpPr>
          <p:cNvPr id="165115" name="ZoneTexte 721"/>
          <p:cNvSpPr txBox="1">
            <a:spLocks noChangeArrowheads="1"/>
          </p:cNvSpPr>
          <p:nvPr/>
        </p:nvSpPr>
        <p:spPr bwMode="auto">
          <a:xfrm>
            <a:off x="1584325" y="3460750"/>
            <a:ext cx="12255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N+1</a:t>
            </a:r>
          </a:p>
        </p:txBody>
      </p:sp>
      <p:sp>
        <p:nvSpPr>
          <p:cNvPr id="165116" name="Line 711"/>
          <p:cNvSpPr>
            <a:spLocks noChangeShapeType="1"/>
          </p:cNvSpPr>
          <p:nvPr/>
        </p:nvSpPr>
        <p:spPr bwMode="auto">
          <a:xfrm>
            <a:off x="6478588" y="1474788"/>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5117" name="ZoneTexte 721"/>
          <p:cNvSpPr txBox="1">
            <a:spLocks noChangeArrowheads="1"/>
          </p:cNvSpPr>
          <p:nvPr/>
        </p:nvSpPr>
        <p:spPr bwMode="auto">
          <a:xfrm>
            <a:off x="6016625" y="1116013"/>
            <a:ext cx="939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3</a:t>
            </a:r>
          </a:p>
        </p:txBody>
      </p:sp>
      <p:pic>
        <p:nvPicPr>
          <p:cNvPr id="165118" name="Picture 723" descr="http://www.unifr.ch/anatomy/elearningfree/francais/epithel/images/epithel/polebasaldiff.gif"/>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t="15788"/>
          <a:stretch>
            <a:fillRect/>
          </a:stretch>
        </p:blipFill>
        <p:spPr bwMode="auto">
          <a:xfrm>
            <a:off x="3635375" y="5838825"/>
            <a:ext cx="1081088"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5119" name="Picture 69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19238" y="5876925"/>
            <a:ext cx="11811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120" name="Rectangle 15"/>
          <p:cNvSpPr>
            <a:spLocks noChangeArrowheads="1"/>
          </p:cNvSpPr>
          <p:nvPr/>
        </p:nvSpPr>
        <p:spPr bwMode="auto">
          <a:xfrm>
            <a:off x="138113" y="981075"/>
            <a:ext cx="8537575" cy="1943100"/>
          </a:xfrm>
          <a:prstGeom prst="rect">
            <a:avLst/>
          </a:prstGeom>
          <a:solidFill>
            <a:srgbClr val="FF3300">
              <a:alpha val="7059"/>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5121" name="Rectangle 722"/>
          <p:cNvSpPr>
            <a:spLocks noChangeArrowheads="1"/>
          </p:cNvSpPr>
          <p:nvPr/>
        </p:nvSpPr>
        <p:spPr bwMode="auto">
          <a:xfrm>
            <a:off x="6145213" y="2924175"/>
            <a:ext cx="2530475" cy="3140075"/>
          </a:xfrm>
          <a:prstGeom prst="rect">
            <a:avLst/>
          </a:prstGeom>
          <a:solidFill>
            <a:srgbClr val="FF3300">
              <a:alpha val="7059"/>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cxnSp>
        <p:nvCxnSpPr>
          <p:cNvPr id="165122" name="Connecteur droit 2"/>
          <p:cNvCxnSpPr>
            <a:cxnSpLocks noChangeShapeType="1"/>
          </p:cNvCxnSpPr>
          <p:nvPr/>
        </p:nvCxnSpPr>
        <p:spPr bwMode="auto">
          <a:xfrm>
            <a:off x="133350" y="981075"/>
            <a:ext cx="11113" cy="194310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5123" name="Connecteur droit 12"/>
          <p:cNvCxnSpPr>
            <a:cxnSpLocks noChangeShapeType="1"/>
          </p:cNvCxnSpPr>
          <p:nvPr/>
        </p:nvCxnSpPr>
        <p:spPr bwMode="auto">
          <a:xfrm>
            <a:off x="6156325" y="6805613"/>
            <a:ext cx="2519363"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5124" name="Connecteur droit 4"/>
          <p:cNvCxnSpPr>
            <a:cxnSpLocks noChangeShapeType="1"/>
          </p:cNvCxnSpPr>
          <p:nvPr/>
        </p:nvCxnSpPr>
        <p:spPr bwMode="auto">
          <a:xfrm>
            <a:off x="133350" y="981075"/>
            <a:ext cx="8542338"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5125" name="Connecteur droit 6"/>
          <p:cNvCxnSpPr>
            <a:cxnSpLocks noChangeShapeType="1"/>
          </p:cNvCxnSpPr>
          <p:nvPr/>
        </p:nvCxnSpPr>
        <p:spPr bwMode="auto">
          <a:xfrm>
            <a:off x="8675688" y="981075"/>
            <a:ext cx="0" cy="5824538"/>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5126" name="Connecteur droit 8"/>
          <p:cNvCxnSpPr>
            <a:cxnSpLocks noChangeShapeType="1"/>
          </p:cNvCxnSpPr>
          <p:nvPr/>
        </p:nvCxnSpPr>
        <p:spPr bwMode="auto">
          <a:xfrm>
            <a:off x="144463" y="2924175"/>
            <a:ext cx="6000750"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5127" name="Connecteur droit 10"/>
          <p:cNvCxnSpPr>
            <a:cxnSpLocks noChangeShapeType="1"/>
          </p:cNvCxnSpPr>
          <p:nvPr/>
        </p:nvCxnSpPr>
        <p:spPr bwMode="auto">
          <a:xfrm flipH="1">
            <a:off x="6156325" y="2924175"/>
            <a:ext cx="0" cy="3881438"/>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sp>
        <p:nvSpPr>
          <p:cNvPr id="165129" name="Rectangle 14"/>
          <p:cNvSpPr>
            <a:spLocks noChangeArrowheads="1"/>
          </p:cNvSpPr>
          <p:nvPr/>
        </p:nvSpPr>
        <p:spPr bwMode="auto">
          <a:xfrm>
            <a:off x="133350" y="2997200"/>
            <a:ext cx="5953125" cy="3816350"/>
          </a:xfrm>
          <a:prstGeom prst="rect">
            <a:avLst/>
          </a:prstGeom>
          <a:solidFill>
            <a:srgbClr val="CCFFCC">
              <a:alpha val="21176"/>
            </a:srgbClr>
          </a:solidFill>
          <a:ln w="28575" algn="ctr">
            <a:solidFill>
              <a:srgbClr val="00B05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cxnSp>
        <p:nvCxnSpPr>
          <p:cNvPr id="165130" name="Connecteur droit avec flèche 698"/>
          <p:cNvCxnSpPr>
            <a:cxnSpLocks noChangeShapeType="1"/>
          </p:cNvCxnSpPr>
          <p:nvPr/>
        </p:nvCxnSpPr>
        <p:spPr bwMode="auto">
          <a:xfrm flipH="1">
            <a:off x="2843213" y="6308725"/>
            <a:ext cx="576262" cy="0"/>
          </a:xfrm>
          <a:prstGeom prst="straightConnector1">
            <a:avLst/>
          </a:prstGeom>
          <a:noFill/>
          <a:ln w="19050" algn="ctr">
            <a:solidFill>
              <a:srgbClr val="CC0066"/>
            </a:solidFill>
            <a:round/>
            <a:headEnd/>
            <a:tailEnd type="arrow" w="med" len="med"/>
          </a:ln>
          <a:extLst>
            <a:ext uri="{909E8E84-426E-40DD-AFC4-6F175D3DCCD1}">
              <a14:hiddenFill xmlns:a14="http://schemas.microsoft.com/office/drawing/2010/main">
                <a:noFill/>
              </a14:hiddenFill>
            </a:ext>
          </a:extLst>
        </p:spPr>
      </p:cxnSp>
      <p:grpSp>
        <p:nvGrpSpPr>
          <p:cNvPr id="726" name="Groupe 726"/>
          <p:cNvGrpSpPr>
            <a:grpSpLocks/>
          </p:cNvGrpSpPr>
          <p:nvPr/>
        </p:nvGrpSpPr>
        <p:grpSpPr bwMode="auto">
          <a:xfrm>
            <a:off x="230188" y="1901825"/>
            <a:ext cx="8229600" cy="3783013"/>
            <a:chOff x="3491880" y="834525"/>
            <a:chExt cx="3312368" cy="7613758"/>
          </a:xfrm>
          <a:solidFill>
            <a:srgbClr val="FFC000"/>
          </a:solidFill>
        </p:grpSpPr>
        <p:sp>
          <p:nvSpPr>
            <p:cNvPr id="727" name="Rectangle à coins arrondis 724"/>
            <p:cNvSpPr>
              <a:spLocks noChangeArrowheads="1"/>
            </p:cNvSpPr>
            <p:nvPr/>
          </p:nvSpPr>
          <p:spPr bwMode="auto">
            <a:xfrm>
              <a:off x="3491880" y="834525"/>
              <a:ext cx="3312368" cy="7613758"/>
            </a:xfrm>
            <a:prstGeom prst="wedgeRoundRectCallout">
              <a:avLst>
                <a:gd name="adj1" fmla="val 56481"/>
                <a:gd name="adj2" fmla="val 52810"/>
                <a:gd name="adj3" fmla="val 16667"/>
              </a:avLst>
            </a:prstGeom>
            <a:solidFill>
              <a:schemeClr val="bg1">
                <a:alpha val="90000"/>
              </a:schemeClr>
            </a:solidFill>
            <a:ln w="12700" algn="ctr">
              <a:solidFill>
                <a:srgbClr val="7030A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defRPr/>
              </a:pPr>
              <a:endParaRPr lang="fr-FR" altLang="fr-FR" sz="1000" smtClean="0">
                <a:solidFill>
                  <a:schemeClr val="tx2"/>
                </a:solidFill>
                <a:latin typeface="Comic Sans MS" panose="030F0702030302020204" pitchFamily="66" charset="0"/>
              </a:endParaRPr>
            </a:p>
          </p:txBody>
        </p:sp>
        <p:sp>
          <p:nvSpPr>
            <p:cNvPr id="728" name="ZoneTexte 722"/>
            <p:cNvSpPr txBox="1">
              <a:spLocks noChangeArrowheads="1"/>
            </p:cNvSpPr>
            <p:nvPr/>
          </p:nvSpPr>
          <p:spPr bwMode="auto">
            <a:xfrm>
              <a:off x="3578270" y="1154577"/>
              <a:ext cx="3153970" cy="709874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ct val="200000"/>
                </a:lnSpc>
                <a:buFontTx/>
                <a:buChar char="-"/>
                <a:defRPr/>
              </a:pPr>
              <a:r>
                <a:rPr lang="fr-FR" sz="1800" dirty="0" smtClean="0">
                  <a:solidFill>
                    <a:srgbClr val="0033CC"/>
                  </a:solidFill>
                  <a:latin typeface="Comic Sans MS" panose="030F0702030302020204" pitchFamily="66" charset="0"/>
                </a:rPr>
                <a:t>Deux processus successifs et potentiellement indépendants (?)</a:t>
              </a:r>
            </a:p>
            <a:p>
              <a:pPr>
                <a:lnSpc>
                  <a:spcPct val="200000"/>
                </a:lnSpc>
                <a:buFontTx/>
                <a:buChar char="-"/>
                <a:defRPr/>
              </a:pPr>
              <a:r>
                <a:rPr lang="fr-FR" sz="1800" dirty="0" smtClean="0">
                  <a:solidFill>
                    <a:srgbClr val="0033CC"/>
                  </a:solidFill>
                  <a:latin typeface="Comic Sans MS" panose="030F0702030302020204" pitchFamily="66" charset="0"/>
                </a:rPr>
                <a:t>La propension d’une tumeur à métastaser dépend de l’acquisition par quelques cellules cancéreuses de mutations spécifiques qui vont leur conférer une capacité intrinsèque de dissémination (?)</a:t>
              </a:r>
            </a:p>
            <a:p>
              <a:pPr>
                <a:lnSpc>
                  <a:spcPct val="200000"/>
                </a:lnSpc>
                <a:buFontTx/>
                <a:buChar char="-"/>
                <a:defRPr/>
              </a:pPr>
              <a:r>
                <a:rPr lang="fr-FR" sz="1800" dirty="0">
                  <a:solidFill>
                    <a:srgbClr val="0033CC"/>
                  </a:solidFill>
                  <a:latin typeface="Comic Sans MS" panose="030F0702030302020204" pitchFamily="66" charset="0"/>
                </a:rPr>
                <a:t>L’acquisition des capacités </a:t>
              </a:r>
              <a:r>
                <a:rPr lang="fr-FR" sz="1800" dirty="0" smtClean="0">
                  <a:solidFill>
                    <a:srgbClr val="0033CC"/>
                  </a:solidFill>
                  <a:latin typeface="Comic Sans MS" panose="030F0702030302020204" pitchFamily="66" charset="0"/>
                </a:rPr>
                <a:t>d’invasion et de dissémination constitue </a:t>
              </a:r>
              <a:r>
                <a:rPr lang="fr-FR" sz="1800" dirty="0">
                  <a:solidFill>
                    <a:srgbClr val="0033CC"/>
                  </a:solidFill>
                  <a:latin typeface="Comic Sans MS" panose="030F0702030302020204" pitchFamily="66" charset="0"/>
                </a:rPr>
                <a:t>un processus tardif au cours de la progression tumorale </a:t>
              </a:r>
              <a:r>
                <a:rPr lang="fr-FR" sz="1800" dirty="0" smtClean="0">
                  <a:solidFill>
                    <a:srgbClr val="0033CC"/>
                  </a:solidFill>
                  <a:latin typeface="Comic Sans MS" panose="030F0702030302020204" pitchFamily="66" charset="0"/>
                </a:rPr>
                <a:t>(?)</a:t>
              </a:r>
            </a:p>
          </p:txBody>
        </p:sp>
      </p:grpSp>
      <p:sp>
        <p:nvSpPr>
          <p:cNvPr id="165132" name="ZoneTexte 4"/>
          <p:cNvSpPr txBox="1">
            <a:spLocks noChangeArrowheads="1"/>
          </p:cNvSpPr>
          <p:nvPr/>
        </p:nvSpPr>
        <p:spPr bwMode="auto">
          <a:xfrm>
            <a:off x="6232525" y="6207125"/>
            <a:ext cx="2300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200">
                <a:solidFill>
                  <a:srgbClr val="C00000"/>
                </a:solidFill>
                <a:latin typeface="Comic Sans MS" panose="030F0702030302020204" pitchFamily="66" charset="0"/>
              </a:rPr>
              <a:t>Ano. : anomalies génétiques ou épigénétiques</a:t>
            </a:r>
          </a:p>
        </p:txBody>
      </p:sp>
      <p:pic>
        <p:nvPicPr>
          <p:cNvPr id="165133" name="Picture 12" descr="http://migration.files.wordpress.com/2007/08/signal-transduction.jpg"/>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19638" y="714375"/>
            <a:ext cx="1255712" cy="87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134" name="Explosion 1 721"/>
          <p:cNvSpPr>
            <a:spLocks noChangeArrowheads="1"/>
          </p:cNvSpPr>
          <p:nvPr/>
        </p:nvSpPr>
        <p:spPr bwMode="auto">
          <a:xfrm>
            <a:off x="4968875" y="1065213"/>
            <a:ext cx="215900" cy="287337"/>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5135" name="Explosion 1 722"/>
          <p:cNvSpPr>
            <a:spLocks noChangeArrowheads="1"/>
          </p:cNvSpPr>
          <p:nvPr/>
        </p:nvSpPr>
        <p:spPr bwMode="auto">
          <a:xfrm>
            <a:off x="5292725" y="981075"/>
            <a:ext cx="215900" cy="287338"/>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5136" name="Parchemin horizontal 3"/>
          <p:cNvSpPr>
            <a:spLocks noChangeArrowheads="1"/>
          </p:cNvSpPr>
          <p:nvPr/>
        </p:nvSpPr>
        <p:spPr bwMode="auto">
          <a:xfrm>
            <a:off x="5897563" y="765175"/>
            <a:ext cx="3171825" cy="1349375"/>
          </a:xfrm>
          <a:prstGeom prst="horizontalScroll">
            <a:avLst>
              <a:gd name="adj" fmla="val 12500"/>
            </a:avLst>
          </a:prstGeom>
          <a:gradFill rotWithShape="1">
            <a:gsLst>
              <a:gs pos="0">
                <a:srgbClr val="FFFF87"/>
              </a:gs>
              <a:gs pos="50000">
                <a:srgbClr val="FFFFB7"/>
              </a:gs>
              <a:gs pos="100000">
                <a:srgbClr val="FFFFDC"/>
              </a:gs>
            </a:gsLst>
            <a:lin ang="108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C00000"/>
                </a:solidFill>
                <a:latin typeface="Comic Sans MS" panose="030F0702030302020204" pitchFamily="66" charset="0"/>
              </a:rPr>
              <a:t>Oncogènes et </a:t>
            </a:r>
          </a:p>
          <a:p>
            <a:pPr algn="ctr" eaLnBrk="1" hangingPunct="1">
              <a:spcBef>
                <a:spcPct val="0"/>
              </a:spcBef>
              <a:spcAft>
                <a:spcPts val="600"/>
              </a:spcAft>
              <a:buFontTx/>
              <a:buNone/>
            </a:pPr>
            <a:r>
              <a:rPr lang="fr-FR" altLang="fr-FR" sz="1400" b="1">
                <a:solidFill>
                  <a:srgbClr val="C00000"/>
                </a:solidFill>
                <a:latin typeface="Comic Sans MS" panose="030F0702030302020204" pitchFamily="66" charset="0"/>
              </a:rPr>
              <a:t>Gènes suppresseurs de tumeur:</a:t>
            </a:r>
          </a:p>
          <a:p>
            <a:pPr algn="ctr" eaLnBrk="1" hangingPunct="1">
              <a:spcBef>
                <a:spcPct val="0"/>
              </a:spcBef>
            </a:pPr>
            <a:r>
              <a:rPr lang="fr-FR" altLang="fr-FR" sz="1200" b="1">
                <a:solidFill>
                  <a:srgbClr val="C00000"/>
                </a:solidFill>
                <a:latin typeface="Comic Sans MS" panose="030F0702030302020204" pitchFamily="66" charset="0"/>
              </a:rPr>
              <a:t> Division cellulaire et survie</a:t>
            </a:r>
          </a:p>
          <a:p>
            <a:pPr algn="ctr" eaLnBrk="1" hangingPunct="1">
              <a:spcBef>
                <a:spcPct val="0"/>
              </a:spcBef>
            </a:pPr>
            <a:r>
              <a:rPr lang="fr-FR" altLang="fr-FR" sz="1200" b="1">
                <a:solidFill>
                  <a:srgbClr val="C00000"/>
                </a:solidFill>
                <a:latin typeface="Comic Sans MS" panose="030F0702030302020204" pitchFamily="66" charset="0"/>
              </a:rPr>
              <a:t> Maintien de l’intégrité du génome</a:t>
            </a:r>
          </a:p>
          <a:p>
            <a:pPr algn="ctr" eaLnBrk="1" hangingPunct="1">
              <a:spcBef>
                <a:spcPct val="0"/>
              </a:spcBef>
              <a:buFontTx/>
              <a:buNone/>
            </a:pPr>
            <a:endParaRPr lang="fr-FR" altLang="fr-FR" sz="1600" b="1">
              <a:solidFill>
                <a:srgbClr val="C00000"/>
              </a:solidFill>
              <a:latin typeface="Comic Sans MS" panose="030F0702030302020204" pitchFamily="66" charset="0"/>
            </a:endParaRPr>
          </a:p>
        </p:txBody>
      </p:sp>
      <p:sp>
        <p:nvSpPr>
          <p:cNvPr id="165137" name="Parchemin horizontal 716"/>
          <p:cNvSpPr>
            <a:spLocks noChangeArrowheads="1"/>
          </p:cNvSpPr>
          <p:nvPr/>
        </p:nvSpPr>
        <p:spPr bwMode="auto">
          <a:xfrm>
            <a:off x="2757488" y="5684838"/>
            <a:ext cx="3232150" cy="1143000"/>
          </a:xfrm>
          <a:prstGeom prst="horizontalScroll">
            <a:avLst>
              <a:gd name="adj" fmla="val 12500"/>
            </a:avLst>
          </a:prstGeom>
          <a:gradFill rotWithShape="1">
            <a:gsLst>
              <a:gs pos="0">
                <a:srgbClr val="FFFF87"/>
              </a:gs>
              <a:gs pos="50000">
                <a:srgbClr val="FFFFB7"/>
              </a:gs>
              <a:gs pos="100000">
                <a:srgbClr val="FFFFDC"/>
              </a:gs>
            </a:gsLst>
            <a:lin ang="108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spcAft>
                <a:spcPts val="600"/>
              </a:spcAft>
              <a:buFontTx/>
              <a:buNone/>
            </a:pPr>
            <a:r>
              <a:rPr lang="fr-FR" altLang="fr-FR" sz="1400" b="1">
                <a:solidFill>
                  <a:srgbClr val="C00000"/>
                </a:solidFill>
                <a:latin typeface="Comic Sans MS" panose="030F0702030302020204" pitchFamily="66" charset="0"/>
              </a:rPr>
              <a:t>« Gènes pro-métastatiques »</a:t>
            </a:r>
          </a:p>
          <a:p>
            <a:pPr algn="ctr" eaLnBrk="1" hangingPunct="1">
              <a:spcBef>
                <a:spcPct val="0"/>
              </a:spcBef>
            </a:pPr>
            <a:r>
              <a:rPr lang="fr-FR" altLang="fr-FR" sz="1200" b="1">
                <a:solidFill>
                  <a:srgbClr val="C00000"/>
                </a:solidFill>
                <a:latin typeface="Comic Sans MS" panose="030F0702030302020204" pitchFamily="66" charset="0"/>
              </a:rPr>
              <a:t> Interactions cellules-cellules</a:t>
            </a:r>
          </a:p>
          <a:p>
            <a:pPr algn="ctr" eaLnBrk="1" hangingPunct="1">
              <a:spcBef>
                <a:spcPct val="0"/>
              </a:spcBef>
            </a:pPr>
            <a:r>
              <a:rPr lang="fr-FR" altLang="fr-FR" sz="1200" b="1">
                <a:solidFill>
                  <a:srgbClr val="C00000"/>
                </a:solidFill>
                <a:latin typeface="Comic Sans MS" panose="030F0702030302020204" pitchFamily="66" charset="0"/>
              </a:rPr>
              <a:t> Motilité cellulaire</a:t>
            </a: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914" name="Group 837"/>
          <p:cNvGrpSpPr>
            <a:grpSpLocks/>
          </p:cNvGrpSpPr>
          <p:nvPr/>
        </p:nvGrpSpPr>
        <p:grpSpPr bwMode="auto">
          <a:xfrm>
            <a:off x="252413" y="6381750"/>
            <a:ext cx="287337" cy="360363"/>
            <a:chOff x="2835" y="3521"/>
            <a:chExt cx="181" cy="227"/>
          </a:xfrm>
        </p:grpSpPr>
        <p:sp>
          <p:nvSpPr>
            <p:cNvPr id="167632" name="Oval 838"/>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33" name="Oval 839"/>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15" name="Group 610"/>
          <p:cNvGrpSpPr>
            <a:grpSpLocks/>
          </p:cNvGrpSpPr>
          <p:nvPr/>
        </p:nvGrpSpPr>
        <p:grpSpPr bwMode="auto">
          <a:xfrm>
            <a:off x="4860925" y="3933825"/>
            <a:ext cx="287338" cy="360363"/>
            <a:chOff x="2962" y="3676"/>
            <a:chExt cx="181" cy="227"/>
          </a:xfrm>
        </p:grpSpPr>
        <p:sp>
          <p:nvSpPr>
            <p:cNvPr id="167630" name="Oval 61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31" name="Oval 61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16" name="Group 613"/>
          <p:cNvGrpSpPr>
            <a:grpSpLocks/>
          </p:cNvGrpSpPr>
          <p:nvPr/>
        </p:nvGrpSpPr>
        <p:grpSpPr bwMode="auto">
          <a:xfrm>
            <a:off x="4716463" y="4149725"/>
            <a:ext cx="287337" cy="360363"/>
            <a:chOff x="2962" y="3676"/>
            <a:chExt cx="181" cy="227"/>
          </a:xfrm>
        </p:grpSpPr>
        <p:sp>
          <p:nvSpPr>
            <p:cNvPr id="167628" name="Oval 61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29" name="Oval 61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17" name="Group 72"/>
          <p:cNvGrpSpPr>
            <a:grpSpLocks/>
          </p:cNvGrpSpPr>
          <p:nvPr/>
        </p:nvGrpSpPr>
        <p:grpSpPr bwMode="auto">
          <a:xfrm>
            <a:off x="7667625" y="4005263"/>
            <a:ext cx="204788" cy="431800"/>
            <a:chOff x="1701" y="3475"/>
            <a:chExt cx="136" cy="182"/>
          </a:xfrm>
        </p:grpSpPr>
        <p:sp>
          <p:nvSpPr>
            <p:cNvPr id="1676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18" name="Group 66"/>
          <p:cNvGrpSpPr>
            <a:grpSpLocks/>
          </p:cNvGrpSpPr>
          <p:nvPr/>
        </p:nvGrpSpPr>
        <p:grpSpPr bwMode="auto">
          <a:xfrm>
            <a:off x="4838700" y="4435475"/>
            <a:ext cx="204788" cy="431800"/>
            <a:chOff x="1701" y="3475"/>
            <a:chExt cx="136" cy="182"/>
          </a:xfrm>
        </p:grpSpPr>
        <p:sp>
          <p:nvSpPr>
            <p:cNvPr id="16762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2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19" name="Group 69"/>
          <p:cNvGrpSpPr>
            <a:grpSpLocks/>
          </p:cNvGrpSpPr>
          <p:nvPr/>
        </p:nvGrpSpPr>
        <p:grpSpPr bwMode="auto">
          <a:xfrm>
            <a:off x="5057775" y="4435475"/>
            <a:ext cx="204788" cy="431800"/>
            <a:chOff x="1701" y="3475"/>
            <a:chExt cx="136" cy="182"/>
          </a:xfrm>
        </p:grpSpPr>
        <p:sp>
          <p:nvSpPr>
            <p:cNvPr id="16762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2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20" name="Group 75"/>
          <p:cNvGrpSpPr>
            <a:grpSpLocks/>
          </p:cNvGrpSpPr>
          <p:nvPr/>
        </p:nvGrpSpPr>
        <p:grpSpPr bwMode="auto">
          <a:xfrm>
            <a:off x="5502275" y="4435475"/>
            <a:ext cx="204788" cy="431800"/>
            <a:chOff x="1701" y="3475"/>
            <a:chExt cx="136" cy="182"/>
          </a:xfrm>
        </p:grpSpPr>
        <p:sp>
          <p:nvSpPr>
            <p:cNvPr id="16762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2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21" name="Group 78"/>
          <p:cNvGrpSpPr>
            <a:grpSpLocks/>
          </p:cNvGrpSpPr>
          <p:nvPr/>
        </p:nvGrpSpPr>
        <p:grpSpPr bwMode="auto">
          <a:xfrm>
            <a:off x="5730875" y="4437063"/>
            <a:ext cx="204788" cy="431800"/>
            <a:chOff x="1701" y="3475"/>
            <a:chExt cx="136" cy="182"/>
          </a:xfrm>
        </p:grpSpPr>
        <p:sp>
          <p:nvSpPr>
            <p:cNvPr id="16761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1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22" name="Group 93"/>
          <p:cNvGrpSpPr>
            <a:grpSpLocks/>
          </p:cNvGrpSpPr>
          <p:nvPr/>
        </p:nvGrpSpPr>
        <p:grpSpPr bwMode="auto">
          <a:xfrm>
            <a:off x="5951538" y="4435475"/>
            <a:ext cx="204787" cy="431800"/>
            <a:chOff x="1701" y="3475"/>
            <a:chExt cx="136" cy="182"/>
          </a:xfrm>
        </p:grpSpPr>
        <p:sp>
          <p:nvSpPr>
            <p:cNvPr id="16761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1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23" name="Group 206"/>
          <p:cNvGrpSpPr>
            <a:grpSpLocks/>
          </p:cNvGrpSpPr>
          <p:nvPr/>
        </p:nvGrpSpPr>
        <p:grpSpPr bwMode="auto">
          <a:xfrm>
            <a:off x="4710113" y="4941888"/>
            <a:ext cx="647700" cy="215900"/>
            <a:chOff x="567" y="1752"/>
            <a:chExt cx="408" cy="136"/>
          </a:xfrm>
        </p:grpSpPr>
        <p:sp>
          <p:nvSpPr>
            <p:cNvPr id="167612" name="Line 20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613" name="Line 20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614" name="Line 20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615" name="Line 21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6924" name="Group 211"/>
          <p:cNvGrpSpPr>
            <a:grpSpLocks/>
          </p:cNvGrpSpPr>
          <p:nvPr/>
        </p:nvGrpSpPr>
        <p:grpSpPr bwMode="auto">
          <a:xfrm rot="302547">
            <a:off x="5502275" y="4941888"/>
            <a:ext cx="647700" cy="215900"/>
            <a:chOff x="567" y="1752"/>
            <a:chExt cx="408" cy="136"/>
          </a:xfrm>
        </p:grpSpPr>
        <p:sp>
          <p:nvSpPr>
            <p:cNvPr id="167608" name="Line 21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609" name="Line 21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610" name="Line 21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611" name="Line 21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6925" name="Group 66"/>
          <p:cNvGrpSpPr>
            <a:grpSpLocks/>
          </p:cNvGrpSpPr>
          <p:nvPr/>
        </p:nvGrpSpPr>
        <p:grpSpPr bwMode="auto">
          <a:xfrm>
            <a:off x="4618038" y="4435475"/>
            <a:ext cx="204787" cy="431800"/>
            <a:chOff x="1701" y="3475"/>
            <a:chExt cx="136" cy="182"/>
          </a:xfrm>
        </p:grpSpPr>
        <p:sp>
          <p:nvSpPr>
            <p:cNvPr id="16760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0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6926" name="AutoShape 3"/>
          <p:cNvSpPr>
            <a:spLocks noChangeArrowheads="1"/>
          </p:cNvSpPr>
          <p:nvPr/>
        </p:nvSpPr>
        <p:spPr bwMode="auto">
          <a:xfrm flipH="1">
            <a:off x="1908175"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66927" name="Group 66"/>
          <p:cNvGrpSpPr>
            <a:grpSpLocks/>
          </p:cNvGrpSpPr>
          <p:nvPr/>
        </p:nvGrpSpPr>
        <p:grpSpPr bwMode="auto">
          <a:xfrm>
            <a:off x="2678113" y="4435475"/>
            <a:ext cx="204787" cy="431800"/>
            <a:chOff x="1701" y="3475"/>
            <a:chExt cx="136" cy="182"/>
          </a:xfrm>
        </p:grpSpPr>
        <p:sp>
          <p:nvSpPr>
            <p:cNvPr id="16760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0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28" name="Group 69"/>
          <p:cNvGrpSpPr>
            <a:grpSpLocks/>
          </p:cNvGrpSpPr>
          <p:nvPr/>
        </p:nvGrpSpPr>
        <p:grpSpPr bwMode="auto">
          <a:xfrm>
            <a:off x="2897188" y="4435475"/>
            <a:ext cx="204787" cy="431800"/>
            <a:chOff x="1701" y="3475"/>
            <a:chExt cx="136" cy="182"/>
          </a:xfrm>
        </p:grpSpPr>
        <p:sp>
          <p:nvSpPr>
            <p:cNvPr id="16760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0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29" name="Group 72"/>
          <p:cNvGrpSpPr>
            <a:grpSpLocks/>
          </p:cNvGrpSpPr>
          <p:nvPr/>
        </p:nvGrpSpPr>
        <p:grpSpPr bwMode="auto">
          <a:xfrm>
            <a:off x="3121025" y="4437063"/>
            <a:ext cx="204788" cy="431800"/>
            <a:chOff x="1701" y="3475"/>
            <a:chExt cx="136" cy="182"/>
          </a:xfrm>
        </p:grpSpPr>
        <p:sp>
          <p:nvSpPr>
            <p:cNvPr id="167600"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601"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30" name="Group 75"/>
          <p:cNvGrpSpPr>
            <a:grpSpLocks/>
          </p:cNvGrpSpPr>
          <p:nvPr/>
        </p:nvGrpSpPr>
        <p:grpSpPr bwMode="auto">
          <a:xfrm>
            <a:off x="3341688" y="4435475"/>
            <a:ext cx="204787" cy="431800"/>
            <a:chOff x="1701" y="3475"/>
            <a:chExt cx="136" cy="182"/>
          </a:xfrm>
        </p:grpSpPr>
        <p:sp>
          <p:nvSpPr>
            <p:cNvPr id="16759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9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31" name="Group 78"/>
          <p:cNvGrpSpPr>
            <a:grpSpLocks/>
          </p:cNvGrpSpPr>
          <p:nvPr/>
        </p:nvGrpSpPr>
        <p:grpSpPr bwMode="auto">
          <a:xfrm>
            <a:off x="3570288" y="4437063"/>
            <a:ext cx="204787" cy="431800"/>
            <a:chOff x="1701" y="3475"/>
            <a:chExt cx="136" cy="182"/>
          </a:xfrm>
        </p:grpSpPr>
        <p:sp>
          <p:nvSpPr>
            <p:cNvPr id="16759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9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32" name="Group 93"/>
          <p:cNvGrpSpPr>
            <a:grpSpLocks/>
          </p:cNvGrpSpPr>
          <p:nvPr/>
        </p:nvGrpSpPr>
        <p:grpSpPr bwMode="auto">
          <a:xfrm>
            <a:off x="3790950" y="4435475"/>
            <a:ext cx="204788" cy="431800"/>
            <a:chOff x="1701" y="3475"/>
            <a:chExt cx="136" cy="182"/>
          </a:xfrm>
        </p:grpSpPr>
        <p:sp>
          <p:nvSpPr>
            <p:cNvPr id="16759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9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6933" name="AutoShape 290"/>
          <p:cNvSpPr>
            <a:spLocks noChangeArrowheads="1"/>
          </p:cNvSpPr>
          <p:nvPr/>
        </p:nvSpPr>
        <p:spPr bwMode="auto">
          <a:xfrm flipH="1">
            <a:off x="4070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6934" name="AutoShape 291"/>
          <p:cNvSpPr>
            <a:spLocks noChangeArrowheads="1"/>
          </p:cNvSpPr>
          <p:nvPr/>
        </p:nvSpPr>
        <p:spPr bwMode="auto">
          <a:xfrm flipH="1">
            <a:off x="6229350" y="45593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6935" name="Freeform 240"/>
          <p:cNvSpPr>
            <a:spLocks/>
          </p:cNvSpPr>
          <p:nvPr/>
        </p:nvSpPr>
        <p:spPr bwMode="auto">
          <a:xfrm rot="1130838">
            <a:off x="2406650"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66936" name="Line 241"/>
          <p:cNvSpPr>
            <a:spLocks noChangeShapeType="1"/>
          </p:cNvSpPr>
          <p:nvPr/>
        </p:nvSpPr>
        <p:spPr bwMode="auto">
          <a:xfrm>
            <a:off x="2549525"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6937" name="Line 242"/>
          <p:cNvSpPr>
            <a:spLocks noChangeShapeType="1"/>
          </p:cNvSpPr>
          <p:nvPr/>
        </p:nvSpPr>
        <p:spPr bwMode="auto">
          <a:xfrm flipH="1">
            <a:off x="2549525"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6938" name="Line 243"/>
          <p:cNvSpPr>
            <a:spLocks noChangeShapeType="1"/>
          </p:cNvSpPr>
          <p:nvPr/>
        </p:nvSpPr>
        <p:spPr bwMode="auto">
          <a:xfrm rot="302547" flipH="1">
            <a:off x="3486150" y="4945063"/>
            <a:ext cx="433388"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6939" name="Line 244"/>
          <p:cNvSpPr>
            <a:spLocks noChangeShapeType="1"/>
          </p:cNvSpPr>
          <p:nvPr/>
        </p:nvSpPr>
        <p:spPr bwMode="auto">
          <a:xfrm rot="302547">
            <a:off x="3476625"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66940" name="Group 72"/>
          <p:cNvGrpSpPr>
            <a:grpSpLocks/>
          </p:cNvGrpSpPr>
          <p:nvPr/>
        </p:nvGrpSpPr>
        <p:grpSpPr bwMode="auto">
          <a:xfrm>
            <a:off x="5070475" y="4437063"/>
            <a:ext cx="204788" cy="431800"/>
            <a:chOff x="1701" y="3475"/>
            <a:chExt cx="136" cy="182"/>
          </a:xfrm>
        </p:grpSpPr>
        <p:sp>
          <p:nvSpPr>
            <p:cNvPr id="1675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41" name="Group 72"/>
          <p:cNvGrpSpPr>
            <a:grpSpLocks/>
          </p:cNvGrpSpPr>
          <p:nvPr/>
        </p:nvGrpSpPr>
        <p:grpSpPr bwMode="auto">
          <a:xfrm>
            <a:off x="5286375" y="4291013"/>
            <a:ext cx="204788" cy="431800"/>
            <a:chOff x="1701" y="3475"/>
            <a:chExt cx="136" cy="182"/>
          </a:xfrm>
        </p:grpSpPr>
        <p:sp>
          <p:nvSpPr>
            <p:cNvPr id="1675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42" name="Group 72"/>
          <p:cNvGrpSpPr>
            <a:grpSpLocks/>
          </p:cNvGrpSpPr>
          <p:nvPr/>
        </p:nvGrpSpPr>
        <p:grpSpPr bwMode="auto">
          <a:xfrm>
            <a:off x="5148263" y="4291013"/>
            <a:ext cx="204787" cy="431800"/>
            <a:chOff x="1701" y="3475"/>
            <a:chExt cx="136" cy="182"/>
          </a:xfrm>
        </p:grpSpPr>
        <p:sp>
          <p:nvSpPr>
            <p:cNvPr id="16758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8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43" name="Group 72"/>
          <p:cNvGrpSpPr>
            <a:grpSpLocks/>
          </p:cNvGrpSpPr>
          <p:nvPr/>
        </p:nvGrpSpPr>
        <p:grpSpPr bwMode="auto">
          <a:xfrm>
            <a:off x="5292725" y="4219575"/>
            <a:ext cx="204788" cy="431800"/>
            <a:chOff x="1701" y="3475"/>
            <a:chExt cx="136" cy="182"/>
          </a:xfrm>
        </p:grpSpPr>
        <p:sp>
          <p:nvSpPr>
            <p:cNvPr id="16758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8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44" name="Group 72"/>
          <p:cNvGrpSpPr>
            <a:grpSpLocks/>
          </p:cNvGrpSpPr>
          <p:nvPr/>
        </p:nvGrpSpPr>
        <p:grpSpPr bwMode="auto">
          <a:xfrm>
            <a:off x="5435600" y="4362450"/>
            <a:ext cx="204788" cy="431800"/>
            <a:chOff x="1701" y="3475"/>
            <a:chExt cx="136" cy="182"/>
          </a:xfrm>
        </p:grpSpPr>
        <p:sp>
          <p:nvSpPr>
            <p:cNvPr id="16758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8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45" name="Group 66"/>
          <p:cNvGrpSpPr>
            <a:grpSpLocks/>
          </p:cNvGrpSpPr>
          <p:nvPr/>
        </p:nvGrpSpPr>
        <p:grpSpPr bwMode="auto">
          <a:xfrm>
            <a:off x="2457450" y="4435475"/>
            <a:ext cx="204788" cy="431800"/>
            <a:chOff x="1701" y="3475"/>
            <a:chExt cx="136" cy="182"/>
          </a:xfrm>
        </p:grpSpPr>
        <p:sp>
          <p:nvSpPr>
            <p:cNvPr id="16758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8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6946" name="Freeform 295"/>
          <p:cNvSpPr>
            <a:spLocks/>
          </p:cNvSpPr>
          <p:nvPr/>
        </p:nvSpPr>
        <p:spPr bwMode="auto">
          <a:xfrm rot="-149373">
            <a:off x="4565650"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6947" name="Group 72"/>
          <p:cNvGrpSpPr>
            <a:grpSpLocks/>
          </p:cNvGrpSpPr>
          <p:nvPr/>
        </p:nvGrpSpPr>
        <p:grpSpPr bwMode="auto">
          <a:xfrm>
            <a:off x="5280025" y="4437063"/>
            <a:ext cx="204788" cy="431800"/>
            <a:chOff x="1701" y="3475"/>
            <a:chExt cx="136" cy="182"/>
          </a:xfrm>
        </p:grpSpPr>
        <p:sp>
          <p:nvSpPr>
            <p:cNvPr id="16758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8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48" name="Group 66"/>
          <p:cNvGrpSpPr>
            <a:grpSpLocks/>
          </p:cNvGrpSpPr>
          <p:nvPr/>
        </p:nvGrpSpPr>
        <p:grpSpPr bwMode="auto">
          <a:xfrm>
            <a:off x="7070725" y="4435475"/>
            <a:ext cx="204788" cy="431800"/>
            <a:chOff x="1701" y="3475"/>
            <a:chExt cx="136" cy="182"/>
          </a:xfrm>
        </p:grpSpPr>
        <p:sp>
          <p:nvSpPr>
            <p:cNvPr id="16757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7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49" name="Group 69"/>
          <p:cNvGrpSpPr>
            <a:grpSpLocks/>
          </p:cNvGrpSpPr>
          <p:nvPr/>
        </p:nvGrpSpPr>
        <p:grpSpPr bwMode="auto">
          <a:xfrm>
            <a:off x="7289800" y="4435475"/>
            <a:ext cx="204788" cy="431800"/>
            <a:chOff x="1701" y="3475"/>
            <a:chExt cx="136" cy="182"/>
          </a:xfrm>
        </p:grpSpPr>
        <p:sp>
          <p:nvSpPr>
            <p:cNvPr id="16757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7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50" name="Group 75"/>
          <p:cNvGrpSpPr>
            <a:grpSpLocks/>
          </p:cNvGrpSpPr>
          <p:nvPr/>
        </p:nvGrpSpPr>
        <p:grpSpPr bwMode="auto">
          <a:xfrm>
            <a:off x="7734300" y="4435475"/>
            <a:ext cx="204788" cy="431800"/>
            <a:chOff x="1701" y="3475"/>
            <a:chExt cx="136" cy="182"/>
          </a:xfrm>
        </p:grpSpPr>
        <p:sp>
          <p:nvSpPr>
            <p:cNvPr id="16757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7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51" name="Group 78"/>
          <p:cNvGrpSpPr>
            <a:grpSpLocks/>
          </p:cNvGrpSpPr>
          <p:nvPr/>
        </p:nvGrpSpPr>
        <p:grpSpPr bwMode="auto">
          <a:xfrm>
            <a:off x="7962900" y="4437063"/>
            <a:ext cx="204788" cy="431800"/>
            <a:chOff x="1701" y="3475"/>
            <a:chExt cx="136" cy="182"/>
          </a:xfrm>
        </p:grpSpPr>
        <p:sp>
          <p:nvSpPr>
            <p:cNvPr id="16757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7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52" name="Group 93"/>
          <p:cNvGrpSpPr>
            <a:grpSpLocks/>
          </p:cNvGrpSpPr>
          <p:nvPr/>
        </p:nvGrpSpPr>
        <p:grpSpPr bwMode="auto">
          <a:xfrm>
            <a:off x="8183563" y="4435475"/>
            <a:ext cx="204787" cy="431800"/>
            <a:chOff x="1701" y="3475"/>
            <a:chExt cx="136" cy="182"/>
          </a:xfrm>
        </p:grpSpPr>
        <p:sp>
          <p:nvSpPr>
            <p:cNvPr id="16757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71"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53" name="Group 314"/>
          <p:cNvGrpSpPr>
            <a:grpSpLocks/>
          </p:cNvGrpSpPr>
          <p:nvPr/>
        </p:nvGrpSpPr>
        <p:grpSpPr bwMode="auto">
          <a:xfrm>
            <a:off x="6942138" y="4941888"/>
            <a:ext cx="647700" cy="215900"/>
            <a:chOff x="567" y="1752"/>
            <a:chExt cx="408" cy="136"/>
          </a:xfrm>
        </p:grpSpPr>
        <p:sp>
          <p:nvSpPr>
            <p:cNvPr id="167566" name="Line 315"/>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567" name="Line 316"/>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568" name="Line 317"/>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569" name="Line 318"/>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6954" name="Group 319"/>
          <p:cNvGrpSpPr>
            <a:grpSpLocks/>
          </p:cNvGrpSpPr>
          <p:nvPr/>
        </p:nvGrpSpPr>
        <p:grpSpPr bwMode="auto">
          <a:xfrm rot="302547">
            <a:off x="7734300" y="4941888"/>
            <a:ext cx="647700" cy="215900"/>
            <a:chOff x="567" y="1752"/>
            <a:chExt cx="408" cy="136"/>
          </a:xfrm>
        </p:grpSpPr>
        <p:sp>
          <p:nvSpPr>
            <p:cNvPr id="167562" name="Line 320"/>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563" name="Line 321"/>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564" name="Line 322"/>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565" name="Line 323"/>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6955" name="Group 66"/>
          <p:cNvGrpSpPr>
            <a:grpSpLocks/>
          </p:cNvGrpSpPr>
          <p:nvPr/>
        </p:nvGrpSpPr>
        <p:grpSpPr bwMode="auto">
          <a:xfrm>
            <a:off x="6850063" y="4435475"/>
            <a:ext cx="204787" cy="431800"/>
            <a:chOff x="1701" y="3475"/>
            <a:chExt cx="136" cy="182"/>
          </a:xfrm>
        </p:grpSpPr>
        <p:sp>
          <p:nvSpPr>
            <p:cNvPr id="16756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6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56" name="Group 72"/>
          <p:cNvGrpSpPr>
            <a:grpSpLocks/>
          </p:cNvGrpSpPr>
          <p:nvPr/>
        </p:nvGrpSpPr>
        <p:grpSpPr bwMode="auto">
          <a:xfrm>
            <a:off x="7302500" y="4437063"/>
            <a:ext cx="204788" cy="431800"/>
            <a:chOff x="1701" y="3475"/>
            <a:chExt cx="136" cy="182"/>
          </a:xfrm>
        </p:grpSpPr>
        <p:sp>
          <p:nvSpPr>
            <p:cNvPr id="16755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5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57" name="Group 72"/>
          <p:cNvGrpSpPr>
            <a:grpSpLocks/>
          </p:cNvGrpSpPr>
          <p:nvPr/>
        </p:nvGrpSpPr>
        <p:grpSpPr bwMode="auto">
          <a:xfrm>
            <a:off x="7518400" y="4291013"/>
            <a:ext cx="204788" cy="431800"/>
            <a:chOff x="1701" y="3475"/>
            <a:chExt cx="136" cy="182"/>
          </a:xfrm>
        </p:grpSpPr>
        <p:sp>
          <p:nvSpPr>
            <p:cNvPr id="16755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5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58" name="Group 72"/>
          <p:cNvGrpSpPr>
            <a:grpSpLocks/>
          </p:cNvGrpSpPr>
          <p:nvPr/>
        </p:nvGrpSpPr>
        <p:grpSpPr bwMode="auto">
          <a:xfrm>
            <a:off x="7235825" y="4291013"/>
            <a:ext cx="204788" cy="431800"/>
            <a:chOff x="1701" y="3475"/>
            <a:chExt cx="136" cy="182"/>
          </a:xfrm>
        </p:grpSpPr>
        <p:sp>
          <p:nvSpPr>
            <p:cNvPr id="16755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5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59" name="Group 72"/>
          <p:cNvGrpSpPr>
            <a:grpSpLocks/>
          </p:cNvGrpSpPr>
          <p:nvPr/>
        </p:nvGrpSpPr>
        <p:grpSpPr bwMode="auto">
          <a:xfrm>
            <a:off x="7308850" y="4146550"/>
            <a:ext cx="204788" cy="431800"/>
            <a:chOff x="1701" y="3475"/>
            <a:chExt cx="136" cy="182"/>
          </a:xfrm>
        </p:grpSpPr>
        <p:sp>
          <p:nvSpPr>
            <p:cNvPr id="16755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5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60" name="Group 72"/>
          <p:cNvGrpSpPr>
            <a:grpSpLocks/>
          </p:cNvGrpSpPr>
          <p:nvPr/>
        </p:nvGrpSpPr>
        <p:grpSpPr bwMode="auto">
          <a:xfrm>
            <a:off x="7667625" y="4362450"/>
            <a:ext cx="204788" cy="431800"/>
            <a:chOff x="1701" y="3475"/>
            <a:chExt cx="136" cy="182"/>
          </a:xfrm>
        </p:grpSpPr>
        <p:sp>
          <p:nvSpPr>
            <p:cNvPr id="16755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5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6961" name="Freeform 342"/>
          <p:cNvSpPr>
            <a:spLocks/>
          </p:cNvSpPr>
          <p:nvPr/>
        </p:nvSpPr>
        <p:spPr bwMode="auto">
          <a:xfrm rot="-149373">
            <a:off x="6797675" y="47958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6962" name="Group 72"/>
          <p:cNvGrpSpPr>
            <a:grpSpLocks/>
          </p:cNvGrpSpPr>
          <p:nvPr/>
        </p:nvGrpSpPr>
        <p:grpSpPr bwMode="auto">
          <a:xfrm>
            <a:off x="7512050" y="4437063"/>
            <a:ext cx="204788" cy="431800"/>
            <a:chOff x="1701" y="3475"/>
            <a:chExt cx="136" cy="182"/>
          </a:xfrm>
        </p:grpSpPr>
        <p:sp>
          <p:nvSpPr>
            <p:cNvPr id="16754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4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63" name="Group 72"/>
          <p:cNvGrpSpPr>
            <a:grpSpLocks/>
          </p:cNvGrpSpPr>
          <p:nvPr/>
        </p:nvGrpSpPr>
        <p:grpSpPr bwMode="auto">
          <a:xfrm>
            <a:off x="7751763" y="4219575"/>
            <a:ext cx="204787" cy="431800"/>
            <a:chOff x="1701" y="3475"/>
            <a:chExt cx="136" cy="182"/>
          </a:xfrm>
        </p:grpSpPr>
        <p:sp>
          <p:nvSpPr>
            <p:cNvPr id="16754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4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64" name="Group 355"/>
          <p:cNvGrpSpPr>
            <a:grpSpLocks/>
          </p:cNvGrpSpPr>
          <p:nvPr/>
        </p:nvGrpSpPr>
        <p:grpSpPr bwMode="auto">
          <a:xfrm>
            <a:off x="5076825" y="4149725"/>
            <a:ext cx="287338" cy="360363"/>
            <a:chOff x="2962" y="3676"/>
            <a:chExt cx="181" cy="227"/>
          </a:xfrm>
        </p:grpSpPr>
        <p:sp>
          <p:nvSpPr>
            <p:cNvPr id="167544" name="Oval 35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45" name="Oval 35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65" name="Group 358"/>
          <p:cNvGrpSpPr>
            <a:grpSpLocks/>
          </p:cNvGrpSpPr>
          <p:nvPr/>
        </p:nvGrpSpPr>
        <p:grpSpPr bwMode="auto">
          <a:xfrm>
            <a:off x="5076825" y="4510088"/>
            <a:ext cx="287338" cy="360362"/>
            <a:chOff x="3153" y="3657"/>
            <a:chExt cx="181" cy="227"/>
          </a:xfrm>
        </p:grpSpPr>
        <p:sp>
          <p:nvSpPr>
            <p:cNvPr id="167542" name="Oval 35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43" name="Oval 36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66" name="Group 361"/>
          <p:cNvGrpSpPr>
            <a:grpSpLocks/>
          </p:cNvGrpSpPr>
          <p:nvPr/>
        </p:nvGrpSpPr>
        <p:grpSpPr bwMode="auto">
          <a:xfrm>
            <a:off x="5435600" y="4294188"/>
            <a:ext cx="287338" cy="360362"/>
            <a:chOff x="3153" y="3657"/>
            <a:chExt cx="181" cy="227"/>
          </a:xfrm>
        </p:grpSpPr>
        <p:sp>
          <p:nvSpPr>
            <p:cNvPr id="167540" name="Oval 36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41" name="Oval 36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67" name="Group 364"/>
          <p:cNvGrpSpPr>
            <a:grpSpLocks/>
          </p:cNvGrpSpPr>
          <p:nvPr/>
        </p:nvGrpSpPr>
        <p:grpSpPr bwMode="auto">
          <a:xfrm>
            <a:off x="5435600" y="4510088"/>
            <a:ext cx="287338" cy="360362"/>
            <a:chOff x="3153" y="3657"/>
            <a:chExt cx="181" cy="227"/>
          </a:xfrm>
        </p:grpSpPr>
        <p:sp>
          <p:nvSpPr>
            <p:cNvPr id="167538" name="Oval 36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39" name="Oval 36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68" name="Group 367"/>
          <p:cNvGrpSpPr>
            <a:grpSpLocks/>
          </p:cNvGrpSpPr>
          <p:nvPr/>
        </p:nvGrpSpPr>
        <p:grpSpPr bwMode="auto">
          <a:xfrm>
            <a:off x="4859338" y="4221163"/>
            <a:ext cx="287337" cy="360362"/>
            <a:chOff x="2962" y="3676"/>
            <a:chExt cx="181" cy="227"/>
          </a:xfrm>
        </p:grpSpPr>
        <p:sp>
          <p:nvSpPr>
            <p:cNvPr id="167536" name="Oval 36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37" name="Oval 36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69" name="Group 370"/>
          <p:cNvGrpSpPr>
            <a:grpSpLocks/>
          </p:cNvGrpSpPr>
          <p:nvPr/>
        </p:nvGrpSpPr>
        <p:grpSpPr bwMode="auto">
          <a:xfrm>
            <a:off x="5148263" y="3933825"/>
            <a:ext cx="287337" cy="360363"/>
            <a:chOff x="2962" y="3676"/>
            <a:chExt cx="181" cy="227"/>
          </a:xfrm>
        </p:grpSpPr>
        <p:sp>
          <p:nvSpPr>
            <p:cNvPr id="167534" name="Oval 37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35" name="Oval 37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70" name="Group 373"/>
          <p:cNvGrpSpPr>
            <a:grpSpLocks/>
          </p:cNvGrpSpPr>
          <p:nvPr/>
        </p:nvGrpSpPr>
        <p:grpSpPr bwMode="auto">
          <a:xfrm>
            <a:off x="5435600" y="4005263"/>
            <a:ext cx="287338" cy="360362"/>
            <a:chOff x="2962" y="3676"/>
            <a:chExt cx="181" cy="227"/>
          </a:xfrm>
        </p:grpSpPr>
        <p:sp>
          <p:nvSpPr>
            <p:cNvPr id="167532" name="Oval 37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33" name="Oval 37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71" name="Group 376"/>
          <p:cNvGrpSpPr>
            <a:grpSpLocks/>
          </p:cNvGrpSpPr>
          <p:nvPr/>
        </p:nvGrpSpPr>
        <p:grpSpPr bwMode="auto">
          <a:xfrm>
            <a:off x="5148263" y="4437063"/>
            <a:ext cx="287337" cy="360362"/>
            <a:chOff x="2962" y="3676"/>
            <a:chExt cx="181" cy="227"/>
          </a:xfrm>
        </p:grpSpPr>
        <p:sp>
          <p:nvSpPr>
            <p:cNvPr id="167530" name="Oval 37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31" name="Oval 37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72" name="Group 379"/>
          <p:cNvGrpSpPr>
            <a:grpSpLocks/>
          </p:cNvGrpSpPr>
          <p:nvPr/>
        </p:nvGrpSpPr>
        <p:grpSpPr bwMode="auto">
          <a:xfrm>
            <a:off x="5292725" y="4149725"/>
            <a:ext cx="287338" cy="360363"/>
            <a:chOff x="3153" y="3657"/>
            <a:chExt cx="181" cy="227"/>
          </a:xfrm>
        </p:grpSpPr>
        <p:sp>
          <p:nvSpPr>
            <p:cNvPr id="167528" name="Oval 38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29" name="Oval 38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6973" name="Freeform 436"/>
          <p:cNvSpPr>
            <a:spLocks/>
          </p:cNvSpPr>
          <p:nvPr/>
        </p:nvSpPr>
        <p:spPr bwMode="auto">
          <a:xfrm>
            <a:off x="3503613"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6974" name="Group 72"/>
          <p:cNvGrpSpPr>
            <a:grpSpLocks/>
          </p:cNvGrpSpPr>
          <p:nvPr/>
        </p:nvGrpSpPr>
        <p:grpSpPr bwMode="auto">
          <a:xfrm>
            <a:off x="7451725" y="4005263"/>
            <a:ext cx="204788" cy="431800"/>
            <a:chOff x="1701" y="3475"/>
            <a:chExt cx="136" cy="182"/>
          </a:xfrm>
        </p:grpSpPr>
        <p:sp>
          <p:nvSpPr>
            <p:cNvPr id="1675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75" name="Group 72"/>
          <p:cNvGrpSpPr>
            <a:grpSpLocks/>
          </p:cNvGrpSpPr>
          <p:nvPr/>
        </p:nvGrpSpPr>
        <p:grpSpPr bwMode="auto">
          <a:xfrm>
            <a:off x="8027988" y="4294188"/>
            <a:ext cx="204787" cy="431800"/>
            <a:chOff x="1701" y="3475"/>
            <a:chExt cx="136" cy="182"/>
          </a:xfrm>
        </p:grpSpPr>
        <p:sp>
          <p:nvSpPr>
            <p:cNvPr id="1675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76" name="Group 72"/>
          <p:cNvGrpSpPr>
            <a:grpSpLocks/>
          </p:cNvGrpSpPr>
          <p:nvPr/>
        </p:nvGrpSpPr>
        <p:grpSpPr bwMode="auto">
          <a:xfrm>
            <a:off x="7812088" y="4078288"/>
            <a:ext cx="204787" cy="431800"/>
            <a:chOff x="1701" y="3475"/>
            <a:chExt cx="136" cy="182"/>
          </a:xfrm>
        </p:grpSpPr>
        <p:sp>
          <p:nvSpPr>
            <p:cNvPr id="1675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77" name="Group 66"/>
          <p:cNvGrpSpPr>
            <a:grpSpLocks/>
          </p:cNvGrpSpPr>
          <p:nvPr/>
        </p:nvGrpSpPr>
        <p:grpSpPr bwMode="auto">
          <a:xfrm>
            <a:off x="2682875" y="4435475"/>
            <a:ext cx="204788" cy="431800"/>
            <a:chOff x="1701" y="3475"/>
            <a:chExt cx="136" cy="182"/>
          </a:xfrm>
        </p:grpSpPr>
        <p:sp>
          <p:nvSpPr>
            <p:cNvPr id="16752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2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78" name="Group 69"/>
          <p:cNvGrpSpPr>
            <a:grpSpLocks/>
          </p:cNvGrpSpPr>
          <p:nvPr/>
        </p:nvGrpSpPr>
        <p:grpSpPr bwMode="auto">
          <a:xfrm>
            <a:off x="2901950" y="4435475"/>
            <a:ext cx="204788" cy="431800"/>
            <a:chOff x="1701" y="3475"/>
            <a:chExt cx="136" cy="182"/>
          </a:xfrm>
        </p:grpSpPr>
        <p:sp>
          <p:nvSpPr>
            <p:cNvPr id="16751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19"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79" name="Group 75"/>
          <p:cNvGrpSpPr>
            <a:grpSpLocks/>
          </p:cNvGrpSpPr>
          <p:nvPr/>
        </p:nvGrpSpPr>
        <p:grpSpPr bwMode="auto">
          <a:xfrm>
            <a:off x="3346450" y="4435475"/>
            <a:ext cx="204788" cy="431800"/>
            <a:chOff x="1701" y="3475"/>
            <a:chExt cx="136" cy="182"/>
          </a:xfrm>
        </p:grpSpPr>
        <p:sp>
          <p:nvSpPr>
            <p:cNvPr id="16751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1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0" name="Group 78"/>
          <p:cNvGrpSpPr>
            <a:grpSpLocks/>
          </p:cNvGrpSpPr>
          <p:nvPr/>
        </p:nvGrpSpPr>
        <p:grpSpPr bwMode="auto">
          <a:xfrm>
            <a:off x="3575050" y="4437063"/>
            <a:ext cx="204788" cy="431800"/>
            <a:chOff x="1701" y="3475"/>
            <a:chExt cx="136" cy="182"/>
          </a:xfrm>
        </p:grpSpPr>
        <p:sp>
          <p:nvSpPr>
            <p:cNvPr id="16751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1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1" name="Group 66"/>
          <p:cNvGrpSpPr>
            <a:grpSpLocks/>
          </p:cNvGrpSpPr>
          <p:nvPr/>
        </p:nvGrpSpPr>
        <p:grpSpPr bwMode="auto">
          <a:xfrm>
            <a:off x="2462213" y="4435475"/>
            <a:ext cx="204787" cy="431800"/>
            <a:chOff x="1701" y="3475"/>
            <a:chExt cx="136" cy="182"/>
          </a:xfrm>
        </p:grpSpPr>
        <p:sp>
          <p:nvSpPr>
            <p:cNvPr id="16751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1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2" name="Group 72"/>
          <p:cNvGrpSpPr>
            <a:grpSpLocks/>
          </p:cNvGrpSpPr>
          <p:nvPr/>
        </p:nvGrpSpPr>
        <p:grpSpPr bwMode="auto">
          <a:xfrm>
            <a:off x="3124200" y="4437063"/>
            <a:ext cx="204788" cy="431800"/>
            <a:chOff x="1701" y="3475"/>
            <a:chExt cx="136" cy="182"/>
          </a:xfrm>
        </p:grpSpPr>
        <p:sp>
          <p:nvSpPr>
            <p:cNvPr id="16751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1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3" name="Group 66"/>
          <p:cNvGrpSpPr>
            <a:grpSpLocks/>
          </p:cNvGrpSpPr>
          <p:nvPr/>
        </p:nvGrpSpPr>
        <p:grpSpPr bwMode="auto">
          <a:xfrm>
            <a:off x="2625725" y="4435475"/>
            <a:ext cx="204788" cy="431800"/>
            <a:chOff x="1701" y="3475"/>
            <a:chExt cx="136" cy="182"/>
          </a:xfrm>
        </p:grpSpPr>
        <p:sp>
          <p:nvSpPr>
            <p:cNvPr id="16750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0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4" name="Group 69"/>
          <p:cNvGrpSpPr>
            <a:grpSpLocks/>
          </p:cNvGrpSpPr>
          <p:nvPr/>
        </p:nvGrpSpPr>
        <p:grpSpPr bwMode="auto">
          <a:xfrm>
            <a:off x="2844800" y="4435475"/>
            <a:ext cx="204788" cy="431800"/>
            <a:chOff x="1701" y="3475"/>
            <a:chExt cx="136" cy="182"/>
          </a:xfrm>
        </p:grpSpPr>
        <p:sp>
          <p:nvSpPr>
            <p:cNvPr id="16750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0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5" name="Group 75"/>
          <p:cNvGrpSpPr>
            <a:grpSpLocks/>
          </p:cNvGrpSpPr>
          <p:nvPr/>
        </p:nvGrpSpPr>
        <p:grpSpPr bwMode="auto">
          <a:xfrm>
            <a:off x="3289300" y="4435475"/>
            <a:ext cx="204788" cy="431800"/>
            <a:chOff x="1701" y="3475"/>
            <a:chExt cx="136" cy="182"/>
          </a:xfrm>
        </p:grpSpPr>
        <p:sp>
          <p:nvSpPr>
            <p:cNvPr id="16750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0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6" name="Group 72"/>
          <p:cNvGrpSpPr>
            <a:grpSpLocks/>
          </p:cNvGrpSpPr>
          <p:nvPr/>
        </p:nvGrpSpPr>
        <p:grpSpPr bwMode="auto">
          <a:xfrm>
            <a:off x="2857500" y="4437063"/>
            <a:ext cx="204788" cy="431800"/>
            <a:chOff x="1701" y="3475"/>
            <a:chExt cx="136" cy="182"/>
          </a:xfrm>
        </p:grpSpPr>
        <p:sp>
          <p:nvSpPr>
            <p:cNvPr id="16750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0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7" name="Group 72"/>
          <p:cNvGrpSpPr>
            <a:grpSpLocks/>
          </p:cNvGrpSpPr>
          <p:nvPr/>
        </p:nvGrpSpPr>
        <p:grpSpPr bwMode="auto">
          <a:xfrm>
            <a:off x="3073400" y="4291013"/>
            <a:ext cx="204788" cy="431800"/>
            <a:chOff x="1701" y="3475"/>
            <a:chExt cx="136" cy="182"/>
          </a:xfrm>
        </p:grpSpPr>
        <p:sp>
          <p:nvSpPr>
            <p:cNvPr id="1675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5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8" name="Group 72"/>
          <p:cNvGrpSpPr>
            <a:grpSpLocks/>
          </p:cNvGrpSpPr>
          <p:nvPr/>
        </p:nvGrpSpPr>
        <p:grpSpPr bwMode="auto">
          <a:xfrm>
            <a:off x="2935288" y="4291013"/>
            <a:ext cx="204787" cy="431800"/>
            <a:chOff x="1701" y="3475"/>
            <a:chExt cx="136" cy="182"/>
          </a:xfrm>
        </p:grpSpPr>
        <p:sp>
          <p:nvSpPr>
            <p:cNvPr id="1674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89" name="Group 72"/>
          <p:cNvGrpSpPr>
            <a:grpSpLocks/>
          </p:cNvGrpSpPr>
          <p:nvPr/>
        </p:nvGrpSpPr>
        <p:grpSpPr bwMode="auto">
          <a:xfrm>
            <a:off x="3079750" y="4219575"/>
            <a:ext cx="204788" cy="431800"/>
            <a:chOff x="1701" y="3475"/>
            <a:chExt cx="136" cy="182"/>
          </a:xfrm>
        </p:grpSpPr>
        <p:sp>
          <p:nvSpPr>
            <p:cNvPr id="16749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9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0" name="Group 72"/>
          <p:cNvGrpSpPr>
            <a:grpSpLocks/>
          </p:cNvGrpSpPr>
          <p:nvPr/>
        </p:nvGrpSpPr>
        <p:grpSpPr bwMode="auto">
          <a:xfrm>
            <a:off x="3222625" y="4362450"/>
            <a:ext cx="204788" cy="431800"/>
            <a:chOff x="1701" y="3475"/>
            <a:chExt cx="136" cy="182"/>
          </a:xfrm>
        </p:grpSpPr>
        <p:sp>
          <p:nvSpPr>
            <p:cNvPr id="16749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9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1" name="Group 72"/>
          <p:cNvGrpSpPr>
            <a:grpSpLocks/>
          </p:cNvGrpSpPr>
          <p:nvPr/>
        </p:nvGrpSpPr>
        <p:grpSpPr bwMode="auto">
          <a:xfrm>
            <a:off x="3067050" y="4437063"/>
            <a:ext cx="204788" cy="431800"/>
            <a:chOff x="1701" y="3475"/>
            <a:chExt cx="136" cy="182"/>
          </a:xfrm>
        </p:grpSpPr>
        <p:sp>
          <p:nvSpPr>
            <p:cNvPr id="1674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2" name="Group 515"/>
          <p:cNvGrpSpPr>
            <a:grpSpLocks/>
          </p:cNvGrpSpPr>
          <p:nvPr/>
        </p:nvGrpSpPr>
        <p:grpSpPr bwMode="auto">
          <a:xfrm>
            <a:off x="2863850" y="4149725"/>
            <a:ext cx="287338" cy="360363"/>
            <a:chOff x="2962" y="3676"/>
            <a:chExt cx="181" cy="227"/>
          </a:xfrm>
        </p:grpSpPr>
        <p:sp>
          <p:nvSpPr>
            <p:cNvPr id="167490" name="Oval 51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91" name="Oval 51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3" name="Group 518"/>
          <p:cNvGrpSpPr>
            <a:grpSpLocks/>
          </p:cNvGrpSpPr>
          <p:nvPr/>
        </p:nvGrpSpPr>
        <p:grpSpPr bwMode="auto">
          <a:xfrm>
            <a:off x="2863850" y="4510088"/>
            <a:ext cx="287338" cy="360362"/>
            <a:chOff x="3153" y="3657"/>
            <a:chExt cx="181" cy="227"/>
          </a:xfrm>
        </p:grpSpPr>
        <p:sp>
          <p:nvSpPr>
            <p:cNvPr id="167488" name="Oval 51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89" name="Oval 520"/>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4" name="Group 521"/>
          <p:cNvGrpSpPr>
            <a:grpSpLocks/>
          </p:cNvGrpSpPr>
          <p:nvPr/>
        </p:nvGrpSpPr>
        <p:grpSpPr bwMode="auto">
          <a:xfrm>
            <a:off x="3222625" y="4294188"/>
            <a:ext cx="287338" cy="360362"/>
            <a:chOff x="3153" y="3657"/>
            <a:chExt cx="181" cy="227"/>
          </a:xfrm>
        </p:grpSpPr>
        <p:sp>
          <p:nvSpPr>
            <p:cNvPr id="167486" name="Oval 52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87" name="Oval 523"/>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5" name="Group 524"/>
          <p:cNvGrpSpPr>
            <a:grpSpLocks/>
          </p:cNvGrpSpPr>
          <p:nvPr/>
        </p:nvGrpSpPr>
        <p:grpSpPr bwMode="auto">
          <a:xfrm>
            <a:off x="3222625" y="4510088"/>
            <a:ext cx="287338" cy="360362"/>
            <a:chOff x="3153" y="3657"/>
            <a:chExt cx="181" cy="227"/>
          </a:xfrm>
        </p:grpSpPr>
        <p:sp>
          <p:nvSpPr>
            <p:cNvPr id="167484" name="Oval 52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85" name="Oval 526"/>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6" name="Group 527"/>
          <p:cNvGrpSpPr>
            <a:grpSpLocks/>
          </p:cNvGrpSpPr>
          <p:nvPr/>
        </p:nvGrpSpPr>
        <p:grpSpPr bwMode="auto">
          <a:xfrm>
            <a:off x="2646363" y="4221163"/>
            <a:ext cx="287337" cy="360362"/>
            <a:chOff x="2962" y="3676"/>
            <a:chExt cx="181" cy="227"/>
          </a:xfrm>
        </p:grpSpPr>
        <p:sp>
          <p:nvSpPr>
            <p:cNvPr id="167482" name="Oval 528"/>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83" name="Oval 529"/>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7" name="Group 530"/>
          <p:cNvGrpSpPr>
            <a:grpSpLocks/>
          </p:cNvGrpSpPr>
          <p:nvPr/>
        </p:nvGrpSpPr>
        <p:grpSpPr bwMode="auto">
          <a:xfrm>
            <a:off x="2935288" y="3933825"/>
            <a:ext cx="287337" cy="360363"/>
            <a:chOff x="2962" y="3676"/>
            <a:chExt cx="181" cy="227"/>
          </a:xfrm>
        </p:grpSpPr>
        <p:sp>
          <p:nvSpPr>
            <p:cNvPr id="167480" name="Oval 53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81" name="Oval 532"/>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8" name="Group 533"/>
          <p:cNvGrpSpPr>
            <a:grpSpLocks/>
          </p:cNvGrpSpPr>
          <p:nvPr/>
        </p:nvGrpSpPr>
        <p:grpSpPr bwMode="auto">
          <a:xfrm>
            <a:off x="3222625" y="4005263"/>
            <a:ext cx="287338" cy="360362"/>
            <a:chOff x="2962" y="3676"/>
            <a:chExt cx="181" cy="227"/>
          </a:xfrm>
        </p:grpSpPr>
        <p:sp>
          <p:nvSpPr>
            <p:cNvPr id="167478" name="Oval 53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79" name="Oval 53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6999" name="Group 536"/>
          <p:cNvGrpSpPr>
            <a:grpSpLocks/>
          </p:cNvGrpSpPr>
          <p:nvPr/>
        </p:nvGrpSpPr>
        <p:grpSpPr bwMode="auto">
          <a:xfrm>
            <a:off x="2935288" y="4437063"/>
            <a:ext cx="287337" cy="360362"/>
            <a:chOff x="2962" y="3676"/>
            <a:chExt cx="181" cy="227"/>
          </a:xfrm>
        </p:grpSpPr>
        <p:sp>
          <p:nvSpPr>
            <p:cNvPr id="167476" name="Oval 53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77" name="Oval 538"/>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0" name="Group 539"/>
          <p:cNvGrpSpPr>
            <a:grpSpLocks/>
          </p:cNvGrpSpPr>
          <p:nvPr/>
        </p:nvGrpSpPr>
        <p:grpSpPr bwMode="auto">
          <a:xfrm>
            <a:off x="3079750" y="4149725"/>
            <a:ext cx="287338" cy="360363"/>
            <a:chOff x="3153" y="3657"/>
            <a:chExt cx="181" cy="227"/>
          </a:xfrm>
        </p:grpSpPr>
        <p:sp>
          <p:nvSpPr>
            <p:cNvPr id="167474" name="Oval 54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75" name="Oval 54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1" name="Group 542"/>
          <p:cNvGrpSpPr>
            <a:grpSpLocks/>
          </p:cNvGrpSpPr>
          <p:nvPr/>
        </p:nvGrpSpPr>
        <p:grpSpPr bwMode="auto">
          <a:xfrm>
            <a:off x="2841625" y="4078288"/>
            <a:ext cx="287338" cy="360362"/>
            <a:chOff x="2835" y="3521"/>
            <a:chExt cx="181" cy="227"/>
          </a:xfrm>
        </p:grpSpPr>
        <p:sp>
          <p:nvSpPr>
            <p:cNvPr id="167472" name="Oval 54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73" name="Oval 54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2" name="Group 545"/>
          <p:cNvGrpSpPr>
            <a:grpSpLocks/>
          </p:cNvGrpSpPr>
          <p:nvPr/>
        </p:nvGrpSpPr>
        <p:grpSpPr bwMode="auto">
          <a:xfrm>
            <a:off x="3057525" y="4294188"/>
            <a:ext cx="287338" cy="360362"/>
            <a:chOff x="2835" y="3521"/>
            <a:chExt cx="181" cy="227"/>
          </a:xfrm>
        </p:grpSpPr>
        <p:sp>
          <p:nvSpPr>
            <p:cNvPr id="167470" name="Oval 54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71" name="Oval 54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3" name="Group 548"/>
          <p:cNvGrpSpPr>
            <a:grpSpLocks/>
          </p:cNvGrpSpPr>
          <p:nvPr/>
        </p:nvGrpSpPr>
        <p:grpSpPr bwMode="auto">
          <a:xfrm>
            <a:off x="3346450" y="4149725"/>
            <a:ext cx="287338" cy="360363"/>
            <a:chOff x="2835" y="3521"/>
            <a:chExt cx="181" cy="227"/>
          </a:xfrm>
        </p:grpSpPr>
        <p:sp>
          <p:nvSpPr>
            <p:cNvPr id="167468" name="Oval 54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69" name="Oval 55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4" name="Group 551"/>
          <p:cNvGrpSpPr>
            <a:grpSpLocks/>
          </p:cNvGrpSpPr>
          <p:nvPr/>
        </p:nvGrpSpPr>
        <p:grpSpPr bwMode="auto">
          <a:xfrm>
            <a:off x="3490913" y="4365625"/>
            <a:ext cx="287337" cy="360363"/>
            <a:chOff x="2835" y="3521"/>
            <a:chExt cx="181" cy="227"/>
          </a:xfrm>
        </p:grpSpPr>
        <p:sp>
          <p:nvSpPr>
            <p:cNvPr id="167466" name="Oval 55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67" name="Oval 55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5" name="Group 554"/>
          <p:cNvGrpSpPr>
            <a:grpSpLocks/>
          </p:cNvGrpSpPr>
          <p:nvPr/>
        </p:nvGrpSpPr>
        <p:grpSpPr bwMode="auto">
          <a:xfrm>
            <a:off x="3490913" y="4078288"/>
            <a:ext cx="287337" cy="360362"/>
            <a:chOff x="2835" y="3521"/>
            <a:chExt cx="181" cy="227"/>
          </a:xfrm>
        </p:grpSpPr>
        <p:sp>
          <p:nvSpPr>
            <p:cNvPr id="167464" name="Oval 55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65" name="Oval 55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6" name="Group 560"/>
          <p:cNvGrpSpPr>
            <a:grpSpLocks/>
          </p:cNvGrpSpPr>
          <p:nvPr/>
        </p:nvGrpSpPr>
        <p:grpSpPr bwMode="auto">
          <a:xfrm>
            <a:off x="2770188" y="4365625"/>
            <a:ext cx="287337" cy="360363"/>
            <a:chOff x="2835" y="3521"/>
            <a:chExt cx="181" cy="227"/>
          </a:xfrm>
        </p:grpSpPr>
        <p:sp>
          <p:nvSpPr>
            <p:cNvPr id="167462" name="Oval 56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63" name="Oval 56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7" name="Group 598"/>
          <p:cNvGrpSpPr>
            <a:grpSpLocks/>
          </p:cNvGrpSpPr>
          <p:nvPr/>
        </p:nvGrpSpPr>
        <p:grpSpPr bwMode="auto">
          <a:xfrm>
            <a:off x="4932363" y="4076700"/>
            <a:ext cx="287337" cy="360363"/>
            <a:chOff x="2835" y="3521"/>
            <a:chExt cx="181" cy="227"/>
          </a:xfrm>
        </p:grpSpPr>
        <p:sp>
          <p:nvSpPr>
            <p:cNvPr id="167460" name="Oval 59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61" name="Oval 60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8" name="Group 601"/>
          <p:cNvGrpSpPr>
            <a:grpSpLocks/>
          </p:cNvGrpSpPr>
          <p:nvPr/>
        </p:nvGrpSpPr>
        <p:grpSpPr bwMode="auto">
          <a:xfrm>
            <a:off x="5148263" y="4292600"/>
            <a:ext cx="287337" cy="360363"/>
            <a:chOff x="2835" y="3521"/>
            <a:chExt cx="181" cy="227"/>
          </a:xfrm>
        </p:grpSpPr>
        <p:sp>
          <p:nvSpPr>
            <p:cNvPr id="167458" name="Oval 60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59" name="Oval 60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09" name="Group 604"/>
          <p:cNvGrpSpPr>
            <a:grpSpLocks/>
          </p:cNvGrpSpPr>
          <p:nvPr/>
        </p:nvGrpSpPr>
        <p:grpSpPr bwMode="auto">
          <a:xfrm>
            <a:off x="4787900" y="4437063"/>
            <a:ext cx="287338" cy="360362"/>
            <a:chOff x="2962" y="3676"/>
            <a:chExt cx="181" cy="227"/>
          </a:xfrm>
        </p:grpSpPr>
        <p:sp>
          <p:nvSpPr>
            <p:cNvPr id="167456" name="Oval 60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57" name="Oval 60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10" name="Group 616"/>
          <p:cNvGrpSpPr>
            <a:grpSpLocks/>
          </p:cNvGrpSpPr>
          <p:nvPr/>
        </p:nvGrpSpPr>
        <p:grpSpPr bwMode="auto">
          <a:xfrm>
            <a:off x="4932363" y="4508500"/>
            <a:ext cx="287337" cy="360363"/>
            <a:chOff x="2835" y="3521"/>
            <a:chExt cx="181" cy="227"/>
          </a:xfrm>
        </p:grpSpPr>
        <p:sp>
          <p:nvSpPr>
            <p:cNvPr id="167454" name="Oval 61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55" name="Oval 61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11" name="Group 66"/>
          <p:cNvGrpSpPr>
            <a:grpSpLocks/>
          </p:cNvGrpSpPr>
          <p:nvPr/>
        </p:nvGrpSpPr>
        <p:grpSpPr bwMode="auto">
          <a:xfrm>
            <a:off x="517525" y="4435475"/>
            <a:ext cx="204788" cy="431800"/>
            <a:chOff x="1701" y="3475"/>
            <a:chExt cx="136" cy="182"/>
          </a:xfrm>
        </p:grpSpPr>
        <p:sp>
          <p:nvSpPr>
            <p:cNvPr id="16745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5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12" name="Group 69"/>
          <p:cNvGrpSpPr>
            <a:grpSpLocks/>
          </p:cNvGrpSpPr>
          <p:nvPr/>
        </p:nvGrpSpPr>
        <p:grpSpPr bwMode="auto">
          <a:xfrm>
            <a:off x="736600" y="4435475"/>
            <a:ext cx="204788" cy="431800"/>
            <a:chOff x="1701" y="3475"/>
            <a:chExt cx="136" cy="182"/>
          </a:xfrm>
        </p:grpSpPr>
        <p:sp>
          <p:nvSpPr>
            <p:cNvPr id="16745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5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13" name="Group 72"/>
          <p:cNvGrpSpPr>
            <a:grpSpLocks/>
          </p:cNvGrpSpPr>
          <p:nvPr/>
        </p:nvGrpSpPr>
        <p:grpSpPr bwMode="auto">
          <a:xfrm>
            <a:off x="960438" y="4437063"/>
            <a:ext cx="204787" cy="431800"/>
            <a:chOff x="1701" y="3475"/>
            <a:chExt cx="136" cy="182"/>
          </a:xfrm>
        </p:grpSpPr>
        <p:sp>
          <p:nvSpPr>
            <p:cNvPr id="167448"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49"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14" name="Group 75"/>
          <p:cNvGrpSpPr>
            <a:grpSpLocks/>
          </p:cNvGrpSpPr>
          <p:nvPr/>
        </p:nvGrpSpPr>
        <p:grpSpPr bwMode="auto">
          <a:xfrm>
            <a:off x="1181100" y="4435475"/>
            <a:ext cx="204788" cy="431800"/>
            <a:chOff x="1701" y="3475"/>
            <a:chExt cx="136" cy="182"/>
          </a:xfrm>
        </p:grpSpPr>
        <p:sp>
          <p:nvSpPr>
            <p:cNvPr id="16744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47"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15" name="Group 78"/>
          <p:cNvGrpSpPr>
            <a:grpSpLocks/>
          </p:cNvGrpSpPr>
          <p:nvPr/>
        </p:nvGrpSpPr>
        <p:grpSpPr bwMode="auto">
          <a:xfrm>
            <a:off x="1409700" y="4437063"/>
            <a:ext cx="204788" cy="431800"/>
            <a:chOff x="1701" y="3475"/>
            <a:chExt cx="136" cy="182"/>
          </a:xfrm>
        </p:grpSpPr>
        <p:sp>
          <p:nvSpPr>
            <p:cNvPr id="167444"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45"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16" name="Group 93"/>
          <p:cNvGrpSpPr>
            <a:grpSpLocks/>
          </p:cNvGrpSpPr>
          <p:nvPr/>
        </p:nvGrpSpPr>
        <p:grpSpPr bwMode="auto">
          <a:xfrm>
            <a:off x="1630363" y="4435475"/>
            <a:ext cx="204787" cy="431800"/>
            <a:chOff x="1701" y="3475"/>
            <a:chExt cx="136" cy="182"/>
          </a:xfrm>
        </p:grpSpPr>
        <p:sp>
          <p:nvSpPr>
            <p:cNvPr id="16744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43"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7017" name="Freeform 639"/>
          <p:cNvSpPr>
            <a:spLocks/>
          </p:cNvSpPr>
          <p:nvPr/>
        </p:nvSpPr>
        <p:spPr bwMode="auto">
          <a:xfrm rot="1130838">
            <a:off x="246063" y="4819650"/>
            <a:ext cx="431800" cy="217488"/>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sp>
        <p:nvSpPr>
          <p:cNvPr id="167018" name="Line 640"/>
          <p:cNvSpPr>
            <a:spLocks noChangeShapeType="1"/>
          </p:cNvSpPr>
          <p:nvPr/>
        </p:nvSpPr>
        <p:spPr bwMode="auto">
          <a:xfrm>
            <a:off x="388938" y="5084763"/>
            <a:ext cx="431800" cy="71437"/>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019" name="Line 641"/>
          <p:cNvSpPr>
            <a:spLocks noChangeShapeType="1"/>
          </p:cNvSpPr>
          <p:nvPr/>
        </p:nvSpPr>
        <p:spPr bwMode="auto">
          <a:xfrm flipH="1">
            <a:off x="388938" y="5156200"/>
            <a:ext cx="431800" cy="71438"/>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020" name="Line 642"/>
          <p:cNvSpPr>
            <a:spLocks noChangeShapeType="1"/>
          </p:cNvSpPr>
          <p:nvPr/>
        </p:nvSpPr>
        <p:spPr bwMode="auto">
          <a:xfrm rot="302547" flipH="1">
            <a:off x="1325563" y="4945063"/>
            <a:ext cx="433387" cy="14287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021" name="Line 643"/>
          <p:cNvSpPr>
            <a:spLocks noChangeShapeType="1"/>
          </p:cNvSpPr>
          <p:nvPr/>
        </p:nvSpPr>
        <p:spPr bwMode="auto">
          <a:xfrm rot="302547">
            <a:off x="1316038" y="5089525"/>
            <a:ext cx="504825" cy="7302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nvGrpSpPr>
          <p:cNvPr id="167022" name="Group 66"/>
          <p:cNvGrpSpPr>
            <a:grpSpLocks/>
          </p:cNvGrpSpPr>
          <p:nvPr/>
        </p:nvGrpSpPr>
        <p:grpSpPr bwMode="auto">
          <a:xfrm>
            <a:off x="296863" y="4435475"/>
            <a:ext cx="204787" cy="431800"/>
            <a:chOff x="1701" y="3475"/>
            <a:chExt cx="136" cy="182"/>
          </a:xfrm>
        </p:grpSpPr>
        <p:sp>
          <p:nvSpPr>
            <p:cNvPr id="16744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4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7023" name="Freeform 647"/>
          <p:cNvSpPr>
            <a:spLocks/>
          </p:cNvSpPr>
          <p:nvPr/>
        </p:nvSpPr>
        <p:spPr bwMode="auto">
          <a:xfrm>
            <a:off x="1343025" y="4843463"/>
            <a:ext cx="492125" cy="179387"/>
          </a:xfrm>
          <a:custGeom>
            <a:avLst/>
            <a:gdLst>
              <a:gd name="T0" fmla="*/ 2147483646 w 310"/>
              <a:gd name="T1" fmla="*/ 2147483646 h 113"/>
              <a:gd name="T2" fmla="*/ 2147483646 w 310"/>
              <a:gd name="T3" fmla="*/ 2147483646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7024" name="Group 66"/>
          <p:cNvGrpSpPr>
            <a:grpSpLocks/>
          </p:cNvGrpSpPr>
          <p:nvPr/>
        </p:nvGrpSpPr>
        <p:grpSpPr bwMode="auto">
          <a:xfrm>
            <a:off x="522288" y="4435475"/>
            <a:ext cx="204787" cy="431800"/>
            <a:chOff x="1701" y="3475"/>
            <a:chExt cx="136" cy="182"/>
          </a:xfrm>
        </p:grpSpPr>
        <p:sp>
          <p:nvSpPr>
            <p:cNvPr id="16743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3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25" name="Group 69"/>
          <p:cNvGrpSpPr>
            <a:grpSpLocks/>
          </p:cNvGrpSpPr>
          <p:nvPr/>
        </p:nvGrpSpPr>
        <p:grpSpPr bwMode="auto">
          <a:xfrm>
            <a:off x="741363" y="4435475"/>
            <a:ext cx="204787" cy="431800"/>
            <a:chOff x="1701" y="3475"/>
            <a:chExt cx="136" cy="182"/>
          </a:xfrm>
        </p:grpSpPr>
        <p:sp>
          <p:nvSpPr>
            <p:cNvPr id="16743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3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26" name="Group 75"/>
          <p:cNvGrpSpPr>
            <a:grpSpLocks/>
          </p:cNvGrpSpPr>
          <p:nvPr/>
        </p:nvGrpSpPr>
        <p:grpSpPr bwMode="auto">
          <a:xfrm>
            <a:off x="1185863" y="4435475"/>
            <a:ext cx="204787" cy="431800"/>
            <a:chOff x="1701" y="3475"/>
            <a:chExt cx="136" cy="182"/>
          </a:xfrm>
        </p:grpSpPr>
        <p:sp>
          <p:nvSpPr>
            <p:cNvPr id="16743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3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27" name="Group 78"/>
          <p:cNvGrpSpPr>
            <a:grpSpLocks/>
          </p:cNvGrpSpPr>
          <p:nvPr/>
        </p:nvGrpSpPr>
        <p:grpSpPr bwMode="auto">
          <a:xfrm>
            <a:off x="1414463" y="4437063"/>
            <a:ext cx="204787" cy="431800"/>
            <a:chOff x="1701" y="3475"/>
            <a:chExt cx="136" cy="182"/>
          </a:xfrm>
        </p:grpSpPr>
        <p:sp>
          <p:nvSpPr>
            <p:cNvPr id="16743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3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28" name="Group 66"/>
          <p:cNvGrpSpPr>
            <a:grpSpLocks/>
          </p:cNvGrpSpPr>
          <p:nvPr/>
        </p:nvGrpSpPr>
        <p:grpSpPr bwMode="auto">
          <a:xfrm>
            <a:off x="301625" y="4435475"/>
            <a:ext cx="204788" cy="431800"/>
            <a:chOff x="1701" y="3475"/>
            <a:chExt cx="136" cy="182"/>
          </a:xfrm>
        </p:grpSpPr>
        <p:sp>
          <p:nvSpPr>
            <p:cNvPr id="16743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3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29" name="Group 72"/>
          <p:cNvGrpSpPr>
            <a:grpSpLocks/>
          </p:cNvGrpSpPr>
          <p:nvPr/>
        </p:nvGrpSpPr>
        <p:grpSpPr bwMode="auto">
          <a:xfrm>
            <a:off x="963613" y="4437063"/>
            <a:ext cx="204787" cy="431800"/>
            <a:chOff x="1701" y="3475"/>
            <a:chExt cx="136" cy="182"/>
          </a:xfrm>
        </p:grpSpPr>
        <p:sp>
          <p:nvSpPr>
            <p:cNvPr id="16742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2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0" name="Group 66"/>
          <p:cNvGrpSpPr>
            <a:grpSpLocks/>
          </p:cNvGrpSpPr>
          <p:nvPr/>
        </p:nvGrpSpPr>
        <p:grpSpPr bwMode="auto">
          <a:xfrm>
            <a:off x="465138" y="4435475"/>
            <a:ext cx="204787" cy="431800"/>
            <a:chOff x="1701" y="3475"/>
            <a:chExt cx="136" cy="182"/>
          </a:xfrm>
        </p:grpSpPr>
        <p:sp>
          <p:nvSpPr>
            <p:cNvPr id="16742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2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1" name="Group 69"/>
          <p:cNvGrpSpPr>
            <a:grpSpLocks/>
          </p:cNvGrpSpPr>
          <p:nvPr/>
        </p:nvGrpSpPr>
        <p:grpSpPr bwMode="auto">
          <a:xfrm>
            <a:off x="684213" y="4435475"/>
            <a:ext cx="204787" cy="431800"/>
            <a:chOff x="1701" y="3475"/>
            <a:chExt cx="136" cy="182"/>
          </a:xfrm>
        </p:grpSpPr>
        <p:sp>
          <p:nvSpPr>
            <p:cNvPr id="16742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25"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2" name="Group 75"/>
          <p:cNvGrpSpPr>
            <a:grpSpLocks/>
          </p:cNvGrpSpPr>
          <p:nvPr/>
        </p:nvGrpSpPr>
        <p:grpSpPr bwMode="auto">
          <a:xfrm>
            <a:off x="1128713" y="4435475"/>
            <a:ext cx="204787" cy="431800"/>
            <a:chOff x="1701" y="3475"/>
            <a:chExt cx="136" cy="182"/>
          </a:xfrm>
        </p:grpSpPr>
        <p:sp>
          <p:nvSpPr>
            <p:cNvPr id="16742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23"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3" name="Group 72"/>
          <p:cNvGrpSpPr>
            <a:grpSpLocks/>
          </p:cNvGrpSpPr>
          <p:nvPr/>
        </p:nvGrpSpPr>
        <p:grpSpPr bwMode="auto">
          <a:xfrm>
            <a:off x="696913" y="4437063"/>
            <a:ext cx="204787" cy="431800"/>
            <a:chOff x="1701" y="3475"/>
            <a:chExt cx="136" cy="182"/>
          </a:xfrm>
        </p:grpSpPr>
        <p:sp>
          <p:nvSpPr>
            <p:cNvPr id="1674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4" name="Group 72"/>
          <p:cNvGrpSpPr>
            <a:grpSpLocks/>
          </p:cNvGrpSpPr>
          <p:nvPr/>
        </p:nvGrpSpPr>
        <p:grpSpPr bwMode="auto">
          <a:xfrm>
            <a:off x="912813" y="4291013"/>
            <a:ext cx="204787" cy="431800"/>
            <a:chOff x="1701" y="3475"/>
            <a:chExt cx="136" cy="182"/>
          </a:xfrm>
        </p:grpSpPr>
        <p:sp>
          <p:nvSpPr>
            <p:cNvPr id="1674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5" name="Group 72"/>
          <p:cNvGrpSpPr>
            <a:grpSpLocks/>
          </p:cNvGrpSpPr>
          <p:nvPr/>
        </p:nvGrpSpPr>
        <p:grpSpPr bwMode="auto">
          <a:xfrm>
            <a:off x="774700" y="4291013"/>
            <a:ext cx="204788" cy="431800"/>
            <a:chOff x="1701" y="3475"/>
            <a:chExt cx="136" cy="182"/>
          </a:xfrm>
        </p:grpSpPr>
        <p:sp>
          <p:nvSpPr>
            <p:cNvPr id="1674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6" name="Group 72"/>
          <p:cNvGrpSpPr>
            <a:grpSpLocks/>
          </p:cNvGrpSpPr>
          <p:nvPr/>
        </p:nvGrpSpPr>
        <p:grpSpPr bwMode="auto">
          <a:xfrm>
            <a:off x="919163" y="4219575"/>
            <a:ext cx="204787" cy="431800"/>
            <a:chOff x="1701" y="3475"/>
            <a:chExt cx="136" cy="182"/>
          </a:xfrm>
        </p:grpSpPr>
        <p:sp>
          <p:nvSpPr>
            <p:cNvPr id="16741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1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7" name="Group 72"/>
          <p:cNvGrpSpPr>
            <a:grpSpLocks/>
          </p:cNvGrpSpPr>
          <p:nvPr/>
        </p:nvGrpSpPr>
        <p:grpSpPr bwMode="auto">
          <a:xfrm>
            <a:off x="1062038" y="4362450"/>
            <a:ext cx="204787" cy="431800"/>
            <a:chOff x="1701" y="3475"/>
            <a:chExt cx="136" cy="182"/>
          </a:xfrm>
        </p:grpSpPr>
        <p:sp>
          <p:nvSpPr>
            <p:cNvPr id="16741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1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8" name="Group 72"/>
          <p:cNvGrpSpPr>
            <a:grpSpLocks/>
          </p:cNvGrpSpPr>
          <p:nvPr/>
        </p:nvGrpSpPr>
        <p:grpSpPr bwMode="auto">
          <a:xfrm>
            <a:off x="906463" y="4437063"/>
            <a:ext cx="204787" cy="431800"/>
            <a:chOff x="1701" y="3475"/>
            <a:chExt cx="136" cy="182"/>
          </a:xfrm>
        </p:grpSpPr>
        <p:sp>
          <p:nvSpPr>
            <p:cNvPr id="16741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1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39" name="Group 693"/>
          <p:cNvGrpSpPr>
            <a:grpSpLocks/>
          </p:cNvGrpSpPr>
          <p:nvPr/>
        </p:nvGrpSpPr>
        <p:grpSpPr bwMode="auto">
          <a:xfrm>
            <a:off x="703263" y="4149725"/>
            <a:ext cx="287337" cy="360363"/>
            <a:chOff x="2962" y="3676"/>
            <a:chExt cx="181" cy="227"/>
          </a:xfrm>
        </p:grpSpPr>
        <p:sp>
          <p:nvSpPr>
            <p:cNvPr id="167408" name="Oval 69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09" name="Oval 695"/>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0" name="Group 696"/>
          <p:cNvGrpSpPr>
            <a:grpSpLocks/>
          </p:cNvGrpSpPr>
          <p:nvPr/>
        </p:nvGrpSpPr>
        <p:grpSpPr bwMode="auto">
          <a:xfrm>
            <a:off x="703263" y="4510088"/>
            <a:ext cx="287337" cy="360362"/>
            <a:chOff x="3153" y="3657"/>
            <a:chExt cx="181" cy="227"/>
          </a:xfrm>
        </p:grpSpPr>
        <p:sp>
          <p:nvSpPr>
            <p:cNvPr id="167406" name="Oval 697"/>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07" name="Oval 698"/>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1" name="Group 699"/>
          <p:cNvGrpSpPr>
            <a:grpSpLocks/>
          </p:cNvGrpSpPr>
          <p:nvPr/>
        </p:nvGrpSpPr>
        <p:grpSpPr bwMode="auto">
          <a:xfrm>
            <a:off x="1062038" y="4294188"/>
            <a:ext cx="287337" cy="360362"/>
            <a:chOff x="3153" y="3657"/>
            <a:chExt cx="181" cy="227"/>
          </a:xfrm>
        </p:grpSpPr>
        <p:sp>
          <p:nvSpPr>
            <p:cNvPr id="167404" name="Oval 70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05" name="Oval 70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2" name="Group 702"/>
          <p:cNvGrpSpPr>
            <a:grpSpLocks/>
          </p:cNvGrpSpPr>
          <p:nvPr/>
        </p:nvGrpSpPr>
        <p:grpSpPr bwMode="auto">
          <a:xfrm>
            <a:off x="1062038" y="4510088"/>
            <a:ext cx="287337" cy="360362"/>
            <a:chOff x="3153" y="3657"/>
            <a:chExt cx="181" cy="227"/>
          </a:xfrm>
        </p:grpSpPr>
        <p:sp>
          <p:nvSpPr>
            <p:cNvPr id="167402" name="Oval 70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03" name="Oval 70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3" name="Group 705"/>
          <p:cNvGrpSpPr>
            <a:grpSpLocks/>
          </p:cNvGrpSpPr>
          <p:nvPr/>
        </p:nvGrpSpPr>
        <p:grpSpPr bwMode="auto">
          <a:xfrm>
            <a:off x="485775" y="4221163"/>
            <a:ext cx="287338" cy="360362"/>
            <a:chOff x="2962" y="3676"/>
            <a:chExt cx="181" cy="227"/>
          </a:xfrm>
        </p:grpSpPr>
        <p:sp>
          <p:nvSpPr>
            <p:cNvPr id="167400" name="Oval 70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401" name="Oval 707"/>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4" name="Group 708"/>
          <p:cNvGrpSpPr>
            <a:grpSpLocks/>
          </p:cNvGrpSpPr>
          <p:nvPr/>
        </p:nvGrpSpPr>
        <p:grpSpPr bwMode="auto">
          <a:xfrm>
            <a:off x="774700" y="3933825"/>
            <a:ext cx="287338" cy="360363"/>
            <a:chOff x="2962" y="3676"/>
            <a:chExt cx="181" cy="227"/>
          </a:xfrm>
        </p:grpSpPr>
        <p:sp>
          <p:nvSpPr>
            <p:cNvPr id="167398" name="Oval 709"/>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99" name="Oval 710"/>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5" name="Group 711"/>
          <p:cNvGrpSpPr>
            <a:grpSpLocks/>
          </p:cNvGrpSpPr>
          <p:nvPr/>
        </p:nvGrpSpPr>
        <p:grpSpPr bwMode="auto">
          <a:xfrm>
            <a:off x="1062038" y="4005263"/>
            <a:ext cx="287337" cy="360362"/>
            <a:chOff x="2962" y="3676"/>
            <a:chExt cx="181" cy="227"/>
          </a:xfrm>
        </p:grpSpPr>
        <p:sp>
          <p:nvSpPr>
            <p:cNvPr id="167396" name="Oval 712"/>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97" name="Oval 713"/>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6" name="Group 714"/>
          <p:cNvGrpSpPr>
            <a:grpSpLocks/>
          </p:cNvGrpSpPr>
          <p:nvPr/>
        </p:nvGrpSpPr>
        <p:grpSpPr bwMode="auto">
          <a:xfrm>
            <a:off x="774700" y="4437063"/>
            <a:ext cx="287338" cy="360362"/>
            <a:chOff x="2962" y="3676"/>
            <a:chExt cx="181" cy="227"/>
          </a:xfrm>
        </p:grpSpPr>
        <p:sp>
          <p:nvSpPr>
            <p:cNvPr id="167394" name="Oval 715"/>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95" name="Oval 716"/>
            <p:cNvSpPr>
              <a:spLocks noChangeArrowheads="1"/>
            </p:cNvSpPr>
            <p:nvPr/>
          </p:nvSpPr>
          <p:spPr bwMode="auto">
            <a:xfrm>
              <a:off x="3016" y="3748"/>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7" name="Group 717"/>
          <p:cNvGrpSpPr>
            <a:grpSpLocks/>
          </p:cNvGrpSpPr>
          <p:nvPr/>
        </p:nvGrpSpPr>
        <p:grpSpPr bwMode="auto">
          <a:xfrm>
            <a:off x="919163" y="4149725"/>
            <a:ext cx="287337" cy="360363"/>
            <a:chOff x="3153" y="3657"/>
            <a:chExt cx="181" cy="227"/>
          </a:xfrm>
        </p:grpSpPr>
        <p:sp>
          <p:nvSpPr>
            <p:cNvPr id="167392" name="Oval 71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93" name="Oval 71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8" name="Group 720"/>
          <p:cNvGrpSpPr>
            <a:grpSpLocks/>
          </p:cNvGrpSpPr>
          <p:nvPr/>
        </p:nvGrpSpPr>
        <p:grpSpPr bwMode="auto">
          <a:xfrm>
            <a:off x="681038" y="4078288"/>
            <a:ext cx="287337" cy="360362"/>
            <a:chOff x="2835" y="3521"/>
            <a:chExt cx="181" cy="227"/>
          </a:xfrm>
        </p:grpSpPr>
        <p:sp>
          <p:nvSpPr>
            <p:cNvPr id="167390" name="Oval 7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91" name="Oval 7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49" name="Group 723"/>
          <p:cNvGrpSpPr>
            <a:grpSpLocks/>
          </p:cNvGrpSpPr>
          <p:nvPr/>
        </p:nvGrpSpPr>
        <p:grpSpPr bwMode="auto">
          <a:xfrm>
            <a:off x="896938" y="4294188"/>
            <a:ext cx="287337" cy="360362"/>
            <a:chOff x="2835" y="3521"/>
            <a:chExt cx="181" cy="227"/>
          </a:xfrm>
        </p:grpSpPr>
        <p:sp>
          <p:nvSpPr>
            <p:cNvPr id="167388" name="Oval 72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89" name="Oval 72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0" name="Group 726"/>
          <p:cNvGrpSpPr>
            <a:grpSpLocks/>
          </p:cNvGrpSpPr>
          <p:nvPr/>
        </p:nvGrpSpPr>
        <p:grpSpPr bwMode="auto">
          <a:xfrm>
            <a:off x="1185863" y="4149725"/>
            <a:ext cx="287337" cy="360363"/>
            <a:chOff x="2835" y="3521"/>
            <a:chExt cx="181" cy="227"/>
          </a:xfrm>
        </p:grpSpPr>
        <p:sp>
          <p:nvSpPr>
            <p:cNvPr id="167386" name="Oval 72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87" name="Oval 72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1" name="Group 729"/>
          <p:cNvGrpSpPr>
            <a:grpSpLocks/>
          </p:cNvGrpSpPr>
          <p:nvPr/>
        </p:nvGrpSpPr>
        <p:grpSpPr bwMode="auto">
          <a:xfrm>
            <a:off x="1330325" y="4365625"/>
            <a:ext cx="287338" cy="360363"/>
            <a:chOff x="2835" y="3521"/>
            <a:chExt cx="181" cy="227"/>
          </a:xfrm>
        </p:grpSpPr>
        <p:sp>
          <p:nvSpPr>
            <p:cNvPr id="167384" name="Oval 730"/>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85" name="Oval 731"/>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2" name="Group 732"/>
          <p:cNvGrpSpPr>
            <a:grpSpLocks/>
          </p:cNvGrpSpPr>
          <p:nvPr/>
        </p:nvGrpSpPr>
        <p:grpSpPr bwMode="auto">
          <a:xfrm>
            <a:off x="1330325" y="4078288"/>
            <a:ext cx="287338" cy="360362"/>
            <a:chOff x="2835" y="3521"/>
            <a:chExt cx="181" cy="227"/>
          </a:xfrm>
        </p:grpSpPr>
        <p:sp>
          <p:nvSpPr>
            <p:cNvPr id="167382" name="Oval 73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83" name="Oval 73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3" name="Group 738"/>
          <p:cNvGrpSpPr>
            <a:grpSpLocks/>
          </p:cNvGrpSpPr>
          <p:nvPr/>
        </p:nvGrpSpPr>
        <p:grpSpPr bwMode="auto">
          <a:xfrm>
            <a:off x="609600" y="4365625"/>
            <a:ext cx="287338" cy="360363"/>
            <a:chOff x="2835" y="3521"/>
            <a:chExt cx="181" cy="227"/>
          </a:xfrm>
        </p:grpSpPr>
        <p:sp>
          <p:nvSpPr>
            <p:cNvPr id="167380" name="Oval 73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81" name="Oval 74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4" name="Group 754"/>
          <p:cNvGrpSpPr>
            <a:grpSpLocks/>
          </p:cNvGrpSpPr>
          <p:nvPr/>
        </p:nvGrpSpPr>
        <p:grpSpPr bwMode="auto">
          <a:xfrm>
            <a:off x="323850" y="5949950"/>
            <a:ext cx="287338" cy="360363"/>
            <a:chOff x="2835" y="3521"/>
            <a:chExt cx="181" cy="227"/>
          </a:xfrm>
        </p:grpSpPr>
        <p:sp>
          <p:nvSpPr>
            <p:cNvPr id="167378" name="Oval 75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79" name="Oval 75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5" name="Group 757"/>
          <p:cNvGrpSpPr>
            <a:grpSpLocks/>
          </p:cNvGrpSpPr>
          <p:nvPr/>
        </p:nvGrpSpPr>
        <p:grpSpPr bwMode="auto">
          <a:xfrm>
            <a:off x="1042988" y="3933825"/>
            <a:ext cx="287337" cy="360363"/>
            <a:chOff x="2835" y="3521"/>
            <a:chExt cx="181" cy="227"/>
          </a:xfrm>
        </p:grpSpPr>
        <p:sp>
          <p:nvSpPr>
            <p:cNvPr id="167376" name="Oval 75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77" name="Oval 75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6" name="Group 760"/>
          <p:cNvGrpSpPr>
            <a:grpSpLocks/>
          </p:cNvGrpSpPr>
          <p:nvPr/>
        </p:nvGrpSpPr>
        <p:grpSpPr bwMode="auto">
          <a:xfrm>
            <a:off x="612775" y="5949950"/>
            <a:ext cx="287338" cy="360363"/>
            <a:chOff x="2835" y="3521"/>
            <a:chExt cx="181" cy="227"/>
          </a:xfrm>
        </p:grpSpPr>
        <p:sp>
          <p:nvSpPr>
            <p:cNvPr id="167374" name="Oval 761"/>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75" name="Oval 762"/>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7" name="Group 769"/>
          <p:cNvGrpSpPr>
            <a:grpSpLocks/>
          </p:cNvGrpSpPr>
          <p:nvPr/>
        </p:nvGrpSpPr>
        <p:grpSpPr bwMode="auto">
          <a:xfrm>
            <a:off x="612775" y="6237288"/>
            <a:ext cx="287338" cy="360362"/>
            <a:chOff x="2835" y="3521"/>
            <a:chExt cx="181" cy="227"/>
          </a:xfrm>
        </p:grpSpPr>
        <p:sp>
          <p:nvSpPr>
            <p:cNvPr id="167372" name="Oval 770"/>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73" name="Oval 771"/>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8" name="Group 772"/>
          <p:cNvGrpSpPr>
            <a:grpSpLocks/>
          </p:cNvGrpSpPr>
          <p:nvPr/>
        </p:nvGrpSpPr>
        <p:grpSpPr bwMode="auto">
          <a:xfrm>
            <a:off x="144463" y="6237288"/>
            <a:ext cx="287337" cy="360362"/>
            <a:chOff x="2835" y="3521"/>
            <a:chExt cx="181" cy="227"/>
          </a:xfrm>
        </p:grpSpPr>
        <p:sp>
          <p:nvSpPr>
            <p:cNvPr id="167370" name="Oval 773"/>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71" name="Oval 774"/>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59" name="Group 775"/>
          <p:cNvGrpSpPr>
            <a:grpSpLocks/>
          </p:cNvGrpSpPr>
          <p:nvPr/>
        </p:nvGrpSpPr>
        <p:grpSpPr bwMode="auto">
          <a:xfrm>
            <a:off x="468313" y="6453188"/>
            <a:ext cx="287337" cy="360362"/>
            <a:chOff x="2835" y="3521"/>
            <a:chExt cx="181" cy="227"/>
          </a:xfrm>
        </p:grpSpPr>
        <p:sp>
          <p:nvSpPr>
            <p:cNvPr id="167368" name="Oval 77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69" name="Oval 77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0" name="Group 778"/>
          <p:cNvGrpSpPr>
            <a:grpSpLocks/>
          </p:cNvGrpSpPr>
          <p:nvPr/>
        </p:nvGrpSpPr>
        <p:grpSpPr bwMode="auto">
          <a:xfrm>
            <a:off x="2986088" y="4581525"/>
            <a:ext cx="287337" cy="360363"/>
            <a:chOff x="2835" y="3521"/>
            <a:chExt cx="181" cy="227"/>
          </a:xfrm>
        </p:grpSpPr>
        <p:sp>
          <p:nvSpPr>
            <p:cNvPr id="167366" name="Oval 77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67" name="Oval 78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1" name="Group 781"/>
          <p:cNvGrpSpPr>
            <a:grpSpLocks/>
          </p:cNvGrpSpPr>
          <p:nvPr/>
        </p:nvGrpSpPr>
        <p:grpSpPr bwMode="auto">
          <a:xfrm>
            <a:off x="3201988" y="4797425"/>
            <a:ext cx="287337" cy="360363"/>
            <a:chOff x="2835" y="3521"/>
            <a:chExt cx="181" cy="227"/>
          </a:xfrm>
        </p:grpSpPr>
        <p:sp>
          <p:nvSpPr>
            <p:cNvPr id="167364" name="Oval 78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65" name="Oval 78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2" name="Group 784"/>
          <p:cNvGrpSpPr>
            <a:grpSpLocks/>
          </p:cNvGrpSpPr>
          <p:nvPr/>
        </p:nvGrpSpPr>
        <p:grpSpPr bwMode="auto">
          <a:xfrm>
            <a:off x="2916238" y="4941888"/>
            <a:ext cx="287337" cy="360362"/>
            <a:chOff x="2835" y="3521"/>
            <a:chExt cx="181" cy="227"/>
          </a:xfrm>
        </p:grpSpPr>
        <p:sp>
          <p:nvSpPr>
            <p:cNvPr id="167362" name="Oval 78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63" name="Oval 78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3" name="Group 787"/>
          <p:cNvGrpSpPr>
            <a:grpSpLocks/>
          </p:cNvGrpSpPr>
          <p:nvPr/>
        </p:nvGrpSpPr>
        <p:grpSpPr bwMode="auto">
          <a:xfrm>
            <a:off x="3132138" y="5157788"/>
            <a:ext cx="287337" cy="360362"/>
            <a:chOff x="2835" y="3521"/>
            <a:chExt cx="181" cy="227"/>
          </a:xfrm>
        </p:grpSpPr>
        <p:sp>
          <p:nvSpPr>
            <p:cNvPr id="167360" name="Oval 78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61" name="Oval 78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solidFill>
                <a:srgbClr val="FF0000"/>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4" name="Group 790"/>
          <p:cNvGrpSpPr>
            <a:grpSpLocks/>
          </p:cNvGrpSpPr>
          <p:nvPr/>
        </p:nvGrpSpPr>
        <p:grpSpPr bwMode="auto">
          <a:xfrm>
            <a:off x="2700338" y="4724400"/>
            <a:ext cx="287337" cy="360363"/>
            <a:chOff x="2835" y="3521"/>
            <a:chExt cx="181" cy="227"/>
          </a:xfrm>
        </p:grpSpPr>
        <p:sp>
          <p:nvSpPr>
            <p:cNvPr id="167358" name="Oval 79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59" name="Oval 79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5" name="Group 793"/>
          <p:cNvGrpSpPr>
            <a:grpSpLocks/>
          </p:cNvGrpSpPr>
          <p:nvPr/>
        </p:nvGrpSpPr>
        <p:grpSpPr bwMode="auto">
          <a:xfrm>
            <a:off x="1044575" y="4581525"/>
            <a:ext cx="287338" cy="360363"/>
            <a:chOff x="2835" y="3521"/>
            <a:chExt cx="181" cy="227"/>
          </a:xfrm>
        </p:grpSpPr>
        <p:sp>
          <p:nvSpPr>
            <p:cNvPr id="167356" name="Oval 79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57" name="Oval 79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6" name="Group 796"/>
          <p:cNvGrpSpPr>
            <a:grpSpLocks/>
          </p:cNvGrpSpPr>
          <p:nvPr/>
        </p:nvGrpSpPr>
        <p:grpSpPr bwMode="auto">
          <a:xfrm>
            <a:off x="1260475" y="4797425"/>
            <a:ext cx="287338" cy="360363"/>
            <a:chOff x="2835" y="3521"/>
            <a:chExt cx="181" cy="227"/>
          </a:xfrm>
        </p:grpSpPr>
        <p:sp>
          <p:nvSpPr>
            <p:cNvPr id="167354" name="Oval 79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55" name="Oval 79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7" name="Group 799"/>
          <p:cNvGrpSpPr>
            <a:grpSpLocks/>
          </p:cNvGrpSpPr>
          <p:nvPr/>
        </p:nvGrpSpPr>
        <p:grpSpPr bwMode="auto">
          <a:xfrm>
            <a:off x="974725" y="4941888"/>
            <a:ext cx="287338" cy="360362"/>
            <a:chOff x="2835" y="3521"/>
            <a:chExt cx="181" cy="227"/>
          </a:xfrm>
        </p:grpSpPr>
        <p:sp>
          <p:nvSpPr>
            <p:cNvPr id="167352" name="Oval 800"/>
            <p:cNvSpPr>
              <a:spLocks noChangeArrowheads="1"/>
            </p:cNvSpPr>
            <p:nvPr/>
          </p:nvSpPr>
          <p:spPr bwMode="auto">
            <a:xfrm>
              <a:off x="2835" y="3521"/>
              <a:ext cx="181" cy="227"/>
            </a:xfrm>
            <a:prstGeom prst="ellipse">
              <a:avLst/>
            </a:prstGeom>
            <a:gradFill rotWithShape="1">
              <a:gsLst>
                <a:gs pos="0">
                  <a:srgbClr val="F32C1D"/>
                </a:gs>
                <a:gs pos="100000">
                  <a:srgbClr val="80170F"/>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53" name="Oval 801"/>
            <p:cNvSpPr>
              <a:spLocks noChangeArrowheads="1"/>
            </p:cNvSpPr>
            <p:nvPr/>
          </p:nvSpPr>
          <p:spPr bwMode="auto">
            <a:xfrm>
              <a:off x="2889" y="3593"/>
              <a:ext cx="63" cy="91"/>
            </a:xfrm>
            <a:prstGeom prst="ellipse">
              <a:avLst/>
            </a:prstGeom>
            <a:gradFill rotWithShape="1">
              <a:gsLst>
                <a:gs pos="0">
                  <a:srgbClr val="F32C1D"/>
                </a:gs>
                <a:gs pos="100000">
                  <a:srgbClr val="80170F"/>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8" name="Group 802"/>
          <p:cNvGrpSpPr>
            <a:grpSpLocks/>
          </p:cNvGrpSpPr>
          <p:nvPr/>
        </p:nvGrpSpPr>
        <p:grpSpPr bwMode="auto">
          <a:xfrm>
            <a:off x="1190625" y="5157788"/>
            <a:ext cx="287338" cy="360362"/>
            <a:chOff x="2835" y="3521"/>
            <a:chExt cx="181" cy="227"/>
          </a:xfrm>
        </p:grpSpPr>
        <p:sp>
          <p:nvSpPr>
            <p:cNvPr id="167350" name="Oval 803"/>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51" name="Oval 804"/>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69" name="Group 805"/>
          <p:cNvGrpSpPr>
            <a:grpSpLocks/>
          </p:cNvGrpSpPr>
          <p:nvPr/>
        </p:nvGrpSpPr>
        <p:grpSpPr bwMode="auto">
          <a:xfrm>
            <a:off x="758825" y="4724400"/>
            <a:ext cx="287338" cy="360363"/>
            <a:chOff x="2835" y="3521"/>
            <a:chExt cx="181" cy="227"/>
          </a:xfrm>
        </p:grpSpPr>
        <p:sp>
          <p:nvSpPr>
            <p:cNvPr id="167348" name="Oval 80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49" name="Oval 80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0" name="Group 808"/>
          <p:cNvGrpSpPr>
            <a:grpSpLocks/>
          </p:cNvGrpSpPr>
          <p:nvPr/>
        </p:nvGrpSpPr>
        <p:grpSpPr bwMode="auto">
          <a:xfrm>
            <a:off x="755650" y="5013325"/>
            <a:ext cx="287338" cy="360363"/>
            <a:chOff x="2835" y="3521"/>
            <a:chExt cx="181" cy="227"/>
          </a:xfrm>
        </p:grpSpPr>
        <p:sp>
          <p:nvSpPr>
            <p:cNvPr id="167346" name="Oval 80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47" name="Oval 81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1" name="Group 811"/>
          <p:cNvGrpSpPr>
            <a:grpSpLocks/>
          </p:cNvGrpSpPr>
          <p:nvPr/>
        </p:nvGrpSpPr>
        <p:grpSpPr bwMode="auto">
          <a:xfrm>
            <a:off x="395288" y="4292600"/>
            <a:ext cx="287337" cy="360363"/>
            <a:chOff x="2835" y="3521"/>
            <a:chExt cx="181" cy="227"/>
          </a:xfrm>
        </p:grpSpPr>
        <p:sp>
          <p:nvSpPr>
            <p:cNvPr id="167344" name="Oval 81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45" name="Oval 81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2" name="Group 814"/>
          <p:cNvGrpSpPr>
            <a:grpSpLocks/>
          </p:cNvGrpSpPr>
          <p:nvPr/>
        </p:nvGrpSpPr>
        <p:grpSpPr bwMode="auto">
          <a:xfrm>
            <a:off x="539750" y="4652963"/>
            <a:ext cx="287338" cy="360362"/>
            <a:chOff x="2835" y="3521"/>
            <a:chExt cx="181" cy="227"/>
          </a:xfrm>
        </p:grpSpPr>
        <p:sp>
          <p:nvSpPr>
            <p:cNvPr id="167342" name="Oval 81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43" name="Oval 81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3" name="Group 817"/>
          <p:cNvGrpSpPr>
            <a:grpSpLocks/>
          </p:cNvGrpSpPr>
          <p:nvPr/>
        </p:nvGrpSpPr>
        <p:grpSpPr bwMode="auto">
          <a:xfrm>
            <a:off x="1476375" y="4581525"/>
            <a:ext cx="287338" cy="360363"/>
            <a:chOff x="2835" y="3521"/>
            <a:chExt cx="181" cy="227"/>
          </a:xfrm>
        </p:grpSpPr>
        <p:sp>
          <p:nvSpPr>
            <p:cNvPr id="167340" name="Oval 81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41" name="Oval 81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4" name="Group 820"/>
          <p:cNvGrpSpPr>
            <a:grpSpLocks/>
          </p:cNvGrpSpPr>
          <p:nvPr/>
        </p:nvGrpSpPr>
        <p:grpSpPr bwMode="auto">
          <a:xfrm>
            <a:off x="611188" y="3933825"/>
            <a:ext cx="287337" cy="360363"/>
            <a:chOff x="2835" y="3521"/>
            <a:chExt cx="181" cy="227"/>
          </a:xfrm>
        </p:grpSpPr>
        <p:sp>
          <p:nvSpPr>
            <p:cNvPr id="167338" name="Oval 82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39" name="Oval 82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5" name="Group 825"/>
          <p:cNvGrpSpPr>
            <a:grpSpLocks/>
          </p:cNvGrpSpPr>
          <p:nvPr/>
        </p:nvGrpSpPr>
        <p:grpSpPr bwMode="auto">
          <a:xfrm>
            <a:off x="971550" y="5229225"/>
            <a:ext cx="287338" cy="360363"/>
            <a:chOff x="2835" y="3521"/>
            <a:chExt cx="181" cy="227"/>
          </a:xfrm>
        </p:grpSpPr>
        <p:sp>
          <p:nvSpPr>
            <p:cNvPr id="167336" name="Oval 826"/>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37" name="Oval 827"/>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6" name="Group 828"/>
          <p:cNvGrpSpPr>
            <a:grpSpLocks/>
          </p:cNvGrpSpPr>
          <p:nvPr/>
        </p:nvGrpSpPr>
        <p:grpSpPr bwMode="auto">
          <a:xfrm>
            <a:off x="395288" y="6165850"/>
            <a:ext cx="287337" cy="360363"/>
            <a:chOff x="2835" y="3521"/>
            <a:chExt cx="181" cy="227"/>
          </a:xfrm>
        </p:grpSpPr>
        <p:sp>
          <p:nvSpPr>
            <p:cNvPr id="167334" name="Oval 829"/>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35" name="Oval 830"/>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7" name="Group 831"/>
          <p:cNvGrpSpPr>
            <a:grpSpLocks/>
          </p:cNvGrpSpPr>
          <p:nvPr/>
        </p:nvGrpSpPr>
        <p:grpSpPr bwMode="auto">
          <a:xfrm>
            <a:off x="611188" y="5013325"/>
            <a:ext cx="287337" cy="360363"/>
            <a:chOff x="2835" y="3521"/>
            <a:chExt cx="181" cy="227"/>
          </a:xfrm>
        </p:grpSpPr>
        <p:sp>
          <p:nvSpPr>
            <p:cNvPr id="167332" name="Oval 832"/>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33" name="Oval 833"/>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8" name="Group 834"/>
          <p:cNvGrpSpPr>
            <a:grpSpLocks/>
          </p:cNvGrpSpPr>
          <p:nvPr/>
        </p:nvGrpSpPr>
        <p:grpSpPr bwMode="auto">
          <a:xfrm>
            <a:off x="684213" y="5157788"/>
            <a:ext cx="287337" cy="360362"/>
            <a:chOff x="2835" y="3521"/>
            <a:chExt cx="181" cy="227"/>
          </a:xfrm>
        </p:grpSpPr>
        <p:sp>
          <p:nvSpPr>
            <p:cNvPr id="167330" name="Oval 835"/>
            <p:cNvSpPr>
              <a:spLocks noChangeArrowheads="1"/>
            </p:cNvSpPr>
            <p:nvPr/>
          </p:nvSpPr>
          <p:spPr bwMode="auto">
            <a:xfrm>
              <a:off x="2835" y="3521"/>
              <a:ext cx="181" cy="227"/>
            </a:xfrm>
            <a:prstGeom prst="ellipse">
              <a:avLst/>
            </a:prstGeom>
            <a:gradFill rotWithShape="1">
              <a:gsLst>
                <a:gs pos="0">
                  <a:srgbClr val="F32C1D"/>
                </a:gs>
                <a:gs pos="100000">
                  <a:srgbClr val="6F14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31" name="Oval 836"/>
            <p:cNvSpPr>
              <a:spLocks noChangeArrowheads="1"/>
            </p:cNvSpPr>
            <p:nvPr/>
          </p:nvSpPr>
          <p:spPr bwMode="auto">
            <a:xfrm>
              <a:off x="2889" y="3593"/>
              <a:ext cx="63" cy="91"/>
            </a:xfrm>
            <a:prstGeom prst="ellipse">
              <a:avLst/>
            </a:prstGeom>
            <a:gradFill rotWithShape="1">
              <a:gsLst>
                <a:gs pos="0">
                  <a:srgbClr val="F32C1D"/>
                </a:gs>
                <a:gs pos="100000">
                  <a:srgbClr val="6F140D"/>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79" name="Group 675"/>
          <p:cNvGrpSpPr>
            <a:grpSpLocks/>
          </p:cNvGrpSpPr>
          <p:nvPr/>
        </p:nvGrpSpPr>
        <p:grpSpPr bwMode="auto">
          <a:xfrm>
            <a:off x="7596188" y="4076700"/>
            <a:ext cx="287337" cy="360363"/>
            <a:chOff x="4649" y="935"/>
            <a:chExt cx="181" cy="227"/>
          </a:xfrm>
        </p:grpSpPr>
        <p:sp>
          <p:nvSpPr>
            <p:cNvPr id="16732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2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0" name="Group 678"/>
          <p:cNvGrpSpPr>
            <a:grpSpLocks/>
          </p:cNvGrpSpPr>
          <p:nvPr/>
        </p:nvGrpSpPr>
        <p:grpSpPr bwMode="auto">
          <a:xfrm>
            <a:off x="7812088" y="4292600"/>
            <a:ext cx="287337" cy="360363"/>
            <a:chOff x="4649" y="935"/>
            <a:chExt cx="181" cy="227"/>
          </a:xfrm>
        </p:grpSpPr>
        <p:sp>
          <p:nvSpPr>
            <p:cNvPr id="167326"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27"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1" name="Group 681"/>
          <p:cNvGrpSpPr>
            <a:grpSpLocks/>
          </p:cNvGrpSpPr>
          <p:nvPr/>
        </p:nvGrpSpPr>
        <p:grpSpPr bwMode="auto">
          <a:xfrm>
            <a:off x="7524750" y="4437063"/>
            <a:ext cx="287338" cy="360362"/>
            <a:chOff x="4649" y="935"/>
            <a:chExt cx="181" cy="227"/>
          </a:xfrm>
        </p:grpSpPr>
        <p:sp>
          <p:nvSpPr>
            <p:cNvPr id="16732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2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2" name="Group 684"/>
          <p:cNvGrpSpPr>
            <a:grpSpLocks/>
          </p:cNvGrpSpPr>
          <p:nvPr/>
        </p:nvGrpSpPr>
        <p:grpSpPr bwMode="auto">
          <a:xfrm>
            <a:off x="7596188" y="4292600"/>
            <a:ext cx="287337" cy="360363"/>
            <a:chOff x="4649" y="935"/>
            <a:chExt cx="181" cy="227"/>
          </a:xfrm>
        </p:grpSpPr>
        <p:sp>
          <p:nvSpPr>
            <p:cNvPr id="16732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2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3" name="Group 349"/>
          <p:cNvGrpSpPr>
            <a:grpSpLocks/>
          </p:cNvGrpSpPr>
          <p:nvPr/>
        </p:nvGrpSpPr>
        <p:grpSpPr bwMode="auto">
          <a:xfrm>
            <a:off x="7667625" y="4510088"/>
            <a:ext cx="287338" cy="360362"/>
            <a:chOff x="3153" y="3657"/>
            <a:chExt cx="181" cy="227"/>
          </a:xfrm>
        </p:grpSpPr>
        <p:sp>
          <p:nvSpPr>
            <p:cNvPr id="167320" name="Oval 3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21" name="Oval 351"/>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4" name="Group 352"/>
          <p:cNvGrpSpPr>
            <a:grpSpLocks/>
          </p:cNvGrpSpPr>
          <p:nvPr/>
        </p:nvGrpSpPr>
        <p:grpSpPr bwMode="auto">
          <a:xfrm>
            <a:off x="7380288" y="4437063"/>
            <a:ext cx="287337" cy="360362"/>
            <a:chOff x="3153" y="3657"/>
            <a:chExt cx="181" cy="227"/>
          </a:xfrm>
        </p:grpSpPr>
        <p:sp>
          <p:nvSpPr>
            <p:cNvPr id="167318" name="Oval 35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19" name="Oval 354"/>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5" name="Group 467"/>
          <p:cNvGrpSpPr>
            <a:grpSpLocks/>
          </p:cNvGrpSpPr>
          <p:nvPr/>
        </p:nvGrpSpPr>
        <p:grpSpPr bwMode="auto">
          <a:xfrm>
            <a:off x="7451725" y="4149725"/>
            <a:ext cx="287338" cy="360363"/>
            <a:chOff x="3153" y="3657"/>
            <a:chExt cx="181" cy="227"/>
          </a:xfrm>
        </p:grpSpPr>
        <p:sp>
          <p:nvSpPr>
            <p:cNvPr id="167316" name="Oval 468"/>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17" name="Oval 469"/>
            <p:cNvSpPr>
              <a:spLocks noChangeArrowheads="1"/>
            </p:cNvSpPr>
            <p:nvPr/>
          </p:nvSpPr>
          <p:spPr bwMode="auto">
            <a:xfrm>
              <a:off x="3207" y="3729"/>
              <a:ext cx="63" cy="91"/>
            </a:xfrm>
            <a:prstGeom prst="ellipse">
              <a:avLst/>
            </a:prstGeom>
            <a:solidFill>
              <a:srgbClr val="C1357B"/>
            </a:soli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6" name="Group 66"/>
          <p:cNvGrpSpPr>
            <a:grpSpLocks/>
          </p:cNvGrpSpPr>
          <p:nvPr/>
        </p:nvGrpSpPr>
        <p:grpSpPr bwMode="auto">
          <a:xfrm>
            <a:off x="4838700" y="1844675"/>
            <a:ext cx="204788" cy="431800"/>
            <a:chOff x="1701" y="3475"/>
            <a:chExt cx="136" cy="182"/>
          </a:xfrm>
        </p:grpSpPr>
        <p:sp>
          <p:nvSpPr>
            <p:cNvPr id="16731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1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7" name="Group 69"/>
          <p:cNvGrpSpPr>
            <a:grpSpLocks/>
          </p:cNvGrpSpPr>
          <p:nvPr/>
        </p:nvGrpSpPr>
        <p:grpSpPr bwMode="auto">
          <a:xfrm>
            <a:off x="5057775" y="1844675"/>
            <a:ext cx="204788" cy="431800"/>
            <a:chOff x="1701" y="3475"/>
            <a:chExt cx="136" cy="182"/>
          </a:xfrm>
        </p:grpSpPr>
        <p:sp>
          <p:nvSpPr>
            <p:cNvPr id="16731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1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8" name="Group 75"/>
          <p:cNvGrpSpPr>
            <a:grpSpLocks/>
          </p:cNvGrpSpPr>
          <p:nvPr/>
        </p:nvGrpSpPr>
        <p:grpSpPr bwMode="auto">
          <a:xfrm>
            <a:off x="5502275" y="1844675"/>
            <a:ext cx="204788" cy="431800"/>
            <a:chOff x="1701" y="3475"/>
            <a:chExt cx="136" cy="182"/>
          </a:xfrm>
        </p:grpSpPr>
        <p:sp>
          <p:nvSpPr>
            <p:cNvPr id="16731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1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89" name="Group 78"/>
          <p:cNvGrpSpPr>
            <a:grpSpLocks/>
          </p:cNvGrpSpPr>
          <p:nvPr/>
        </p:nvGrpSpPr>
        <p:grpSpPr bwMode="auto">
          <a:xfrm>
            <a:off x="5730875" y="1846263"/>
            <a:ext cx="204788" cy="431800"/>
            <a:chOff x="1701" y="3475"/>
            <a:chExt cx="136" cy="182"/>
          </a:xfrm>
        </p:grpSpPr>
        <p:sp>
          <p:nvSpPr>
            <p:cNvPr id="16730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0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90" name="Group 93"/>
          <p:cNvGrpSpPr>
            <a:grpSpLocks/>
          </p:cNvGrpSpPr>
          <p:nvPr/>
        </p:nvGrpSpPr>
        <p:grpSpPr bwMode="auto">
          <a:xfrm>
            <a:off x="5951538" y="1844675"/>
            <a:ext cx="204787" cy="431800"/>
            <a:chOff x="1701" y="3475"/>
            <a:chExt cx="136" cy="182"/>
          </a:xfrm>
        </p:grpSpPr>
        <p:sp>
          <p:nvSpPr>
            <p:cNvPr id="16730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30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91" name="Group 20"/>
          <p:cNvGrpSpPr>
            <a:grpSpLocks/>
          </p:cNvGrpSpPr>
          <p:nvPr/>
        </p:nvGrpSpPr>
        <p:grpSpPr bwMode="auto">
          <a:xfrm>
            <a:off x="4710113" y="2351088"/>
            <a:ext cx="647700" cy="215900"/>
            <a:chOff x="567" y="1752"/>
            <a:chExt cx="408" cy="136"/>
          </a:xfrm>
        </p:grpSpPr>
        <p:sp>
          <p:nvSpPr>
            <p:cNvPr id="167302"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303"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304"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305"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7092" name="Group 25"/>
          <p:cNvGrpSpPr>
            <a:grpSpLocks/>
          </p:cNvGrpSpPr>
          <p:nvPr/>
        </p:nvGrpSpPr>
        <p:grpSpPr bwMode="auto">
          <a:xfrm rot="302547">
            <a:off x="5502275" y="2351088"/>
            <a:ext cx="647700" cy="215900"/>
            <a:chOff x="567" y="1752"/>
            <a:chExt cx="408" cy="136"/>
          </a:xfrm>
        </p:grpSpPr>
        <p:sp>
          <p:nvSpPr>
            <p:cNvPr id="167298"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99"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300"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301"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7093" name="Group 66"/>
          <p:cNvGrpSpPr>
            <a:grpSpLocks/>
          </p:cNvGrpSpPr>
          <p:nvPr/>
        </p:nvGrpSpPr>
        <p:grpSpPr bwMode="auto">
          <a:xfrm>
            <a:off x="4618038" y="1844675"/>
            <a:ext cx="204787" cy="431800"/>
            <a:chOff x="1701" y="3475"/>
            <a:chExt cx="136" cy="182"/>
          </a:xfrm>
        </p:grpSpPr>
        <p:sp>
          <p:nvSpPr>
            <p:cNvPr id="16729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9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7094"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67095" name="Group 66"/>
          <p:cNvGrpSpPr>
            <a:grpSpLocks/>
          </p:cNvGrpSpPr>
          <p:nvPr/>
        </p:nvGrpSpPr>
        <p:grpSpPr bwMode="auto">
          <a:xfrm>
            <a:off x="452438" y="1844675"/>
            <a:ext cx="204787" cy="431800"/>
            <a:chOff x="1701" y="3475"/>
            <a:chExt cx="136" cy="182"/>
          </a:xfrm>
        </p:grpSpPr>
        <p:sp>
          <p:nvSpPr>
            <p:cNvPr id="16729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9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96" name="Group 69"/>
          <p:cNvGrpSpPr>
            <a:grpSpLocks/>
          </p:cNvGrpSpPr>
          <p:nvPr/>
        </p:nvGrpSpPr>
        <p:grpSpPr bwMode="auto">
          <a:xfrm>
            <a:off x="671513" y="1844675"/>
            <a:ext cx="204787" cy="431800"/>
            <a:chOff x="1701" y="3475"/>
            <a:chExt cx="136" cy="182"/>
          </a:xfrm>
        </p:grpSpPr>
        <p:sp>
          <p:nvSpPr>
            <p:cNvPr id="16729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9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97" name="Group 72"/>
          <p:cNvGrpSpPr>
            <a:grpSpLocks/>
          </p:cNvGrpSpPr>
          <p:nvPr/>
        </p:nvGrpSpPr>
        <p:grpSpPr bwMode="auto">
          <a:xfrm>
            <a:off x="895350" y="1846263"/>
            <a:ext cx="204788" cy="431800"/>
            <a:chOff x="1701" y="3475"/>
            <a:chExt cx="136" cy="182"/>
          </a:xfrm>
        </p:grpSpPr>
        <p:sp>
          <p:nvSpPr>
            <p:cNvPr id="167290"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91"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98" name="Group 75"/>
          <p:cNvGrpSpPr>
            <a:grpSpLocks/>
          </p:cNvGrpSpPr>
          <p:nvPr/>
        </p:nvGrpSpPr>
        <p:grpSpPr bwMode="auto">
          <a:xfrm>
            <a:off x="1116013" y="1844675"/>
            <a:ext cx="204787" cy="431800"/>
            <a:chOff x="1701" y="3475"/>
            <a:chExt cx="136" cy="182"/>
          </a:xfrm>
        </p:grpSpPr>
        <p:sp>
          <p:nvSpPr>
            <p:cNvPr id="16728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8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099" name="Group 78"/>
          <p:cNvGrpSpPr>
            <a:grpSpLocks/>
          </p:cNvGrpSpPr>
          <p:nvPr/>
        </p:nvGrpSpPr>
        <p:grpSpPr bwMode="auto">
          <a:xfrm>
            <a:off x="1344613" y="1846263"/>
            <a:ext cx="204787" cy="431800"/>
            <a:chOff x="1701" y="3475"/>
            <a:chExt cx="136" cy="182"/>
          </a:xfrm>
        </p:grpSpPr>
        <p:sp>
          <p:nvSpPr>
            <p:cNvPr id="16728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8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00" name="Group 93"/>
          <p:cNvGrpSpPr>
            <a:grpSpLocks/>
          </p:cNvGrpSpPr>
          <p:nvPr/>
        </p:nvGrpSpPr>
        <p:grpSpPr bwMode="auto">
          <a:xfrm>
            <a:off x="1565275" y="1844675"/>
            <a:ext cx="204788" cy="431800"/>
            <a:chOff x="1701" y="3475"/>
            <a:chExt cx="136" cy="182"/>
          </a:xfrm>
        </p:grpSpPr>
        <p:sp>
          <p:nvSpPr>
            <p:cNvPr id="16728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8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7101"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7102"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67103"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7104" name="Group 61"/>
          <p:cNvGrpSpPr>
            <a:grpSpLocks/>
          </p:cNvGrpSpPr>
          <p:nvPr/>
        </p:nvGrpSpPr>
        <p:grpSpPr bwMode="auto">
          <a:xfrm>
            <a:off x="323850" y="2351088"/>
            <a:ext cx="647700" cy="215900"/>
            <a:chOff x="567" y="1752"/>
            <a:chExt cx="408" cy="136"/>
          </a:xfrm>
        </p:grpSpPr>
        <p:sp>
          <p:nvSpPr>
            <p:cNvPr id="167280"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81"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82"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83"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7105" name="Group 66"/>
          <p:cNvGrpSpPr>
            <a:grpSpLocks/>
          </p:cNvGrpSpPr>
          <p:nvPr/>
        </p:nvGrpSpPr>
        <p:grpSpPr bwMode="auto">
          <a:xfrm rot="302547">
            <a:off x="1116013" y="2351088"/>
            <a:ext cx="647700" cy="215900"/>
            <a:chOff x="567" y="1752"/>
            <a:chExt cx="408" cy="136"/>
          </a:xfrm>
        </p:grpSpPr>
        <p:sp>
          <p:nvSpPr>
            <p:cNvPr id="167276"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77"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78"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79"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7106" name="Group 72"/>
          <p:cNvGrpSpPr>
            <a:grpSpLocks/>
          </p:cNvGrpSpPr>
          <p:nvPr/>
        </p:nvGrpSpPr>
        <p:grpSpPr bwMode="auto">
          <a:xfrm>
            <a:off x="5070475" y="1846263"/>
            <a:ext cx="204788" cy="431800"/>
            <a:chOff x="1701" y="3475"/>
            <a:chExt cx="136" cy="182"/>
          </a:xfrm>
        </p:grpSpPr>
        <p:sp>
          <p:nvSpPr>
            <p:cNvPr id="16727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7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07" name="Group 72"/>
          <p:cNvGrpSpPr>
            <a:grpSpLocks/>
          </p:cNvGrpSpPr>
          <p:nvPr/>
        </p:nvGrpSpPr>
        <p:grpSpPr bwMode="auto">
          <a:xfrm>
            <a:off x="5286375" y="1700213"/>
            <a:ext cx="204788" cy="431800"/>
            <a:chOff x="1701" y="3475"/>
            <a:chExt cx="136" cy="182"/>
          </a:xfrm>
        </p:grpSpPr>
        <p:sp>
          <p:nvSpPr>
            <p:cNvPr id="1672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08" name="Group 72"/>
          <p:cNvGrpSpPr>
            <a:grpSpLocks/>
          </p:cNvGrpSpPr>
          <p:nvPr/>
        </p:nvGrpSpPr>
        <p:grpSpPr bwMode="auto">
          <a:xfrm>
            <a:off x="5148263" y="1700213"/>
            <a:ext cx="204787" cy="431800"/>
            <a:chOff x="1701" y="3475"/>
            <a:chExt cx="136" cy="182"/>
          </a:xfrm>
        </p:grpSpPr>
        <p:sp>
          <p:nvSpPr>
            <p:cNvPr id="16727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7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09" name="Group 72"/>
          <p:cNvGrpSpPr>
            <a:grpSpLocks/>
          </p:cNvGrpSpPr>
          <p:nvPr/>
        </p:nvGrpSpPr>
        <p:grpSpPr bwMode="auto">
          <a:xfrm>
            <a:off x="5292725" y="1628775"/>
            <a:ext cx="204788" cy="431800"/>
            <a:chOff x="1701" y="3475"/>
            <a:chExt cx="136" cy="182"/>
          </a:xfrm>
        </p:grpSpPr>
        <p:sp>
          <p:nvSpPr>
            <p:cNvPr id="16726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6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10" name="Group 72"/>
          <p:cNvGrpSpPr>
            <a:grpSpLocks/>
          </p:cNvGrpSpPr>
          <p:nvPr/>
        </p:nvGrpSpPr>
        <p:grpSpPr bwMode="auto">
          <a:xfrm>
            <a:off x="5435600" y="1771650"/>
            <a:ext cx="204788" cy="431800"/>
            <a:chOff x="1701" y="3475"/>
            <a:chExt cx="136" cy="182"/>
          </a:xfrm>
        </p:grpSpPr>
        <p:sp>
          <p:nvSpPr>
            <p:cNvPr id="1672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11" name="Group 66"/>
          <p:cNvGrpSpPr>
            <a:grpSpLocks/>
          </p:cNvGrpSpPr>
          <p:nvPr/>
        </p:nvGrpSpPr>
        <p:grpSpPr bwMode="auto">
          <a:xfrm>
            <a:off x="231775" y="1844675"/>
            <a:ext cx="204788" cy="431800"/>
            <a:chOff x="1701" y="3475"/>
            <a:chExt cx="136" cy="182"/>
          </a:xfrm>
        </p:grpSpPr>
        <p:sp>
          <p:nvSpPr>
            <p:cNvPr id="16726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6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12" name="Group 66"/>
          <p:cNvGrpSpPr>
            <a:grpSpLocks/>
          </p:cNvGrpSpPr>
          <p:nvPr/>
        </p:nvGrpSpPr>
        <p:grpSpPr bwMode="auto">
          <a:xfrm>
            <a:off x="2684463" y="1844675"/>
            <a:ext cx="204787" cy="431800"/>
            <a:chOff x="1701" y="3475"/>
            <a:chExt cx="136" cy="182"/>
          </a:xfrm>
        </p:grpSpPr>
        <p:sp>
          <p:nvSpPr>
            <p:cNvPr id="16726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6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13" name="Group 69"/>
          <p:cNvGrpSpPr>
            <a:grpSpLocks/>
          </p:cNvGrpSpPr>
          <p:nvPr/>
        </p:nvGrpSpPr>
        <p:grpSpPr bwMode="auto">
          <a:xfrm>
            <a:off x="2903538" y="1844675"/>
            <a:ext cx="204787" cy="431800"/>
            <a:chOff x="1701" y="3475"/>
            <a:chExt cx="136" cy="182"/>
          </a:xfrm>
        </p:grpSpPr>
        <p:sp>
          <p:nvSpPr>
            <p:cNvPr id="16726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6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14" name="Group 75"/>
          <p:cNvGrpSpPr>
            <a:grpSpLocks/>
          </p:cNvGrpSpPr>
          <p:nvPr/>
        </p:nvGrpSpPr>
        <p:grpSpPr bwMode="auto">
          <a:xfrm>
            <a:off x="3348038" y="1844675"/>
            <a:ext cx="204787" cy="431800"/>
            <a:chOff x="1701" y="3475"/>
            <a:chExt cx="136" cy="182"/>
          </a:xfrm>
        </p:grpSpPr>
        <p:sp>
          <p:nvSpPr>
            <p:cNvPr id="16725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5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15" name="Group 78"/>
          <p:cNvGrpSpPr>
            <a:grpSpLocks/>
          </p:cNvGrpSpPr>
          <p:nvPr/>
        </p:nvGrpSpPr>
        <p:grpSpPr bwMode="auto">
          <a:xfrm>
            <a:off x="3576638" y="1846263"/>
            <a:ext cx="204787" cy="431800"/>
            <a:chOff x="1701" y="3475"/>
            <a:chExt cx="136" cy="182"/>
          </a:xfrm>
        </p:grpSpPr>
        <p:sp>
          <p:nvSpPr>
            <p:cNvPr id="16725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5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16" name="Group 93"/>
          <p:cNvGrpSpPr>
            <a:grpSpLocks/>
          </p:cNvGrpSpPr>
          <p:nvPr/>
        </p:nvGrpSpPr>
        <p:grpSpPr bwMode="auto">
          <a:xfrm>
            <a:off x="3797300" y="1844675"/>
            <a:ext cx="204788" cy="431800"/>
            <a:chOff x="1701" y="3475"/>
            <a:chExt cx="136" cy="182"/>
          </a:xfrm>
        </p:grpSpPr>
        <p:sp>
          <p:nvSpPr>
            <p:cNvPr id="16725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5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7117"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7118" name="Group 105"/>
          <p:cNvGrpSpPr>
            <a:grpSpLocks/>
          </p:cNvGrpSpPr>
          <p:nvPr/>
        </p:nvGrpSpPr>
        <p:grpSpPr bwMode="auto">
          <a:xfrm>
            <a:off x="2555875" y="2351088"/>
            <a:ext cx="647700" cy="215900"/>
            <a:chOff x="567" y="1752"/>
            <a:chExt cx="408" cy="136"/>
          </a:xfrm>
        </p:grpSpPr>
        <p:sp>
          <p:nvSpPr>
            <p:cNvPr id="167250"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51"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52"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53"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7119" name="Group 110"/>
          <p:cNvGrpSpPr>
            <a:grpSpLocks/>
          </p:cNvGrpSpPr>
          <p:nvPr/>
        </p:nvGrpSpPr>
        <p:grpSpPr bwMode="auto">
          <a:xfrm rot="302547">
            <a:off x="3348038" y="2351088"/>
            <a:ext cx="647700" cy="215900"/>
            <a:chOff x="567" y="1752"/>
            <a:chExt cx="408" cy="136"/>
          </a:xfrm>
        </p:grpSpPr>
        <p:sp>
          <p:nvSpPr>
            <p:cNvPr id="167246"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47"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48"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49"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7120" name="Group 66"/>
          <p:cNvGrpSpPr>
            <a:grpSpLocks/>
          </p:cNvGrpSpPr>
          <p:nvPr/>
        </p:nvGrpSpPr>
        <p:grpSpPr bwMode="auto">
          <a:xfrm>
            <a:off x="2463800" y="1844675"/>
            <a:ext cx="204788" cy="431800"/>
            <a:chOff x="1701" y="3475"/>
            <a:chExt cx="136" cy="182"/>
          </a:xfrm>
        </p:grpSpPr>
        <p:sp>
          <p:nvSpPr>
            <p:cNvPr id="16724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4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21" name="Group 72"/>
          <p:cNvGrpSpPr>
            <a:grpSpLocks/>
          </p:cNvGrpSpPr>
          <p:nvPr/>
        </p:nvGrpSpPr>
        <p:grpSpPr bwMode="auto">
          <a:xfrm>
            <a:off x="3125788" y="1846263"/>
            <a:ext cx="204787" cy="431800"/>
            <a:chOff x="1701" y="3475"/>
            <a:chExt cx="136" cy="182"/>
          </a:xfrm>
        </p:grpSpPr>
        <p:sp>
          <p:nvSpPr>
            <p:cNvPr id="16724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4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7122"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7123" name="Group 72"/>
          <p:cNvGrpSpPr>
            <a:grpSpLocks/>
          </p:cNvGrpSpPr>
          <p:nvPr/>
        </p:nvGrpSpPr>
        <p:grpSpPr bwMode="auto">
          <a:xfrm>
            <a:off x="5280025" y="1846263"/>
            <a:ext cx="204788" cy="431800"/>
            <a:chOff x="1701" y="3475"/>
            <a:chExt cx="136" cy="182"/>
          </a:xfrm>
        </p:grpSpPr>
        <p:sp>
          <p:nvSpPr>
            <p:cNvPr id="16724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4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24" name="Group 66"/>
          <p:cNvGrpSpPr>
            <a:grpSpLocks/>
          </p:cNvGrpSpPr>
          <p:nvPr/>
        </p:nvGrpSpPr>
        <p:grpSpPr bwMode="auto">
          <a:xfrm>
            <a:off x="7070725" y="1844675"/>
            <a:ext cx="204788" cy="431800"/>
            <a:chOff x="1701" y="3475"/>
            <a:chExt cx="136" cy="182"/>
          </a:xfrm>
        </p:grpSpPr>
        <p:sp>
          <p:nvSpPr>
            <p:cNvPr id="16723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3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25" name="Group 69"/>
          <p:cNvGrpSpPr>
            <a:grpSpLocks/>
          </p:cNvGrpSpPr>
          <p:nvPr/>
        </p:nvGrpSpPr>
        <p:grpSpPr bwMode="auto">
          <a:xfrm>
            <a:off x="7289800" y="1844675"/>
            <a:ext cx="204788" cy="431800"/>
            <a:chOff x="1701" y="3475"/>
            <a:chExt cx="136" cy="182"/>
          </a:xfrm>
        </p:grpSpPr>
        <p:sp>
          <p:nvSpPr>
            <p:cNvPr id="16723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3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26" name="Group 75"/>
          <p:cNvGrpSpPr>
            <a:grpSpLocks/>
          </p:cNvGrpSpPr>
          <p:nvPr/>
        </p:nvGrpSpPr>
        <p:grpSpPr bwMode="auto">
          <a:xfrm>
            <a:off x="7734300" y="1844675"/>
            <a:ext cx="204788" cy="431800"/>
            <a:chOff x="1701" y="3475"/>
            <a:chExt cx="136" cy="182"/>
          </a:xfrm>
        </p:grpSpPr>
        <p:sp>
          <p:nvSpPr>
            <p:cNvPr id="16723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3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27" name="Group 78"/>
          <p:cNvGrpSpPr>
            <a:grpSpLocks/>
          </p:cNvGrpSpPr>
          <p:nvPr/>
        </p:nvGrpSpPr>
        <p:grpSpPr bwMode="auto">
          <a:xfrm>
            <a:off x="7962900" y="1846263"/>
            <a:ext cx="204788" cy="431800"/>
            <a:chOff x="1701" y="3475"/>
            <a:chExt cx="136" cy="182"/>
          </a:xfrm>
        </p:grpSpPr>
        <p:sp>
          <p:nvSpPr>
            <p:cNvPr id="16723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3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28" name="Group 93"/>
          <p:cNvGrpSpPr>
            <a:grpSpLocks/>
          </p:cNvGrpSpPr>
          <p:nvPr/>
        </p:nvGrpSpPr>
        <p:grpSpPr bwMode="auto">
          <a:xfrm>
            <a:off x="8183563" y="1844675"/>
            <a:ext cx="204787" cy="431800"/>
            <a:chOff x="1701" y="3475"/>
            <a:chExt cx="136" cy="182"/>
          </a:xfrm>
        </p:grpSpPr>
        <p:sp>
          <p:nvSpPr>
            <p:cNvPr id="16723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31"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29" name="Group 140"/>
          <p:cNvGrpSpPr>
            <a:grpSpLocks/>
          </p:cNvGrpSpPr>
          <p:nvPr/>
        </p:nvGrpSpPr>
        <p:grpSpPr bwMode="auto">
          <a:xfrm>
            <a:off x="6942138" y="2351088"/>
            <a:ext cx="647700" cy="215900"/>
            <a:chOff x="567" y="1752"/>
            <a:chExt cx="408" cy="136"/>
          </a:xfrm>
        </p:grpSpPr>
        <p:sp>
          <p:nvSpPr>
            <p:cNvPr id="167226"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27"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28"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29"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7130" name="Group 145"/>
          <p:cNvGrpSpPr>
            <a:grpSpLocks/>
          </p:cNvGrpSpPr>
          <p:nvPr/>
        </p:nvGrpSpPr>
        <p:grpSpPr bwMode="auto">
          <a:xfrm rot="302547">
            <a:off x="7734300" y="2351088"/>
            <a:ext cx="647700" cy="215900"/>
            <a:chOff x="567" y="1752"/>
            <a:chExt cx="408" cy="136"/>
          </a:xfrm>
        </p:grpSpPr>
        <p:sp>
          <p:nvSpPr>
            <p:cNvPr id="167222"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23"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24"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67225"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67131" name="Group 66"/>
          <p:cNvGrpSpPr>
            <a:grpSpLocks/>
          </p:cNvGrpSpPr>
          <p:nvPr/>
        </p:nvGrpSpPr>
        <p:grpSpPr bwMode="auto">
          <a:xfrm>
            <a:off x="6850063" y="1844675"/>
            <a:ext cx="204787" cy="431800"/>
            <a:chOff x="1701" y="3475"/>
            <a:chExt cx="136" cy="182"/>
          </a:xfrm>
        </p:grpSpPr>
        <p:sp>
          <p:nvSpPr>
            <p:cNvPr id="16722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2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32" name="Group 72"/>
          <p:cNvGrpSpPr>
            <a:grpSpLocks/>
          </p:cNvGrpSpPr>
          <p:nvPr/>
        </p:nvGrpSpPr>
        <p:grpSpPr bwMode="auto">
          <a:xfrm>
            <a:off x="7302500" y="1846263"/>
            <a:ext cx="204788" cy="431800"/>
            <a:chOff x="1701" y="3475"/>
            <a:chExt cx="136" cy="182"/>
          </a:xfrm>
        </p:grpSpPr>
        <p:sp>
          <p:nvSpPr>
            <p:cNvPr id="1672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33" name="Group 72"/>
          <p:cNvGrpSpPr>
            <a:grpSpLocks/>
          </p:cNvGrpSpPr>
          <p:nvPr/>
        </p:nvGrpSpPr>
        <p:grpSpPr bwMode="auto">
          <a:xfrm>
            <a:off x="7518400" y="1700213"/>
            <a:ext cx="204788" cy="431800"/>
            <a:chOff x="1701" y="3475"/>
            <a:chExt cx="136" cy="182"/>
          </a:xfrm>
        </p:grpSpPr>
        <p:sp>
          <p:nvSpPr>
            <p:cNvPr id="1672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34" name="Group 72"/>
          <p:cNvGrpSpPr>
            <a:grpSpLocks/>
          </p:cNvGrpSpPr>
          <p:nvPr/>
        </p:nvGrpSpPr>
        <p:grpSpPr bwMode="auto">
          <a:xfrm>
            <a:off x="7235825" y="1700213"/>
            <a:ext cx="204788" cy="431800"/>
            <a:chOff x="1701" y="3475"/>
            <a:chExt cx="136" cy="182"/>
          </a:xfrm>
        </p:grpSpPr>
        <p:sp>
          <p:nvSpPr>
            <p:cNvPr id="16721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1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35" name="Group 72"/>
          <p:cNvGrpSpPr>
            <a:grpSpLocks/>
          </p:cNvGrpSpPr>
          <p:nvPr/>
        </p:nvGrpSpPr>
        <p:grpSpPr bwMode="auto">
          <a:xfrm>
            <a:off x="7308850" y="1555750"/>
            <a:ext cx="204788" cy="431800"/>
            <a:chOff x="1701" y="3475"/>
            <a:chExt cx="136" cy="182"/>
          </a:xfrm>
        </p:grpSpPr>
        <p:sp>
          <p:nvSpPr>
            <p:cNvPr id="16721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1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36" name="Group 72"/>
          <p:cNvGrpSpPr>
            <a:grpSpLocks/>
          </p:cNvGrpSpPr>
          <p:nvPr/>
        </p:nvGrpSpPr>
        <p:grpSpPr bwMode="auto">
          <a:xfrm>
            <a:off x="7524750" y="1628775"/>
            <a:ext cx="204788" cy="431800"/>
            <a:chOff x="1701" y="3475"/>
            <a:chExt cx="136" cy="182"/>
          </a:xfrm>
        </p:grpSpPr>
        <p:sp>
          <p:nvSpPr>
            <p:cNvPr id="16721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1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37" name="Group 72"/>
          <p:cNvGrpSpPr>
            <a:grpSpLocks/>
          </p:cNvGrpSpPr>
          <p:nvPr/>
        </p:nvGrpSpPr>
        <p:grpSpPr bwMode="auto">
          <a:xfrm>
            <a:off x="7667625" y="1771650"/>
            <a:ext cx="204788" cy="431800"/>
            <a:chOff x="1701" y="3475"/>
            <a:chExt cx="136" cy="182"/>
          </a:xfrm>
        </p:grpSpPr>
        <p:sp>
          <p:nvSpPr>
            <p:cNvPr id="16720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0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7138"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67139" name="Group 72"/>
          <p:cNvGrpSpPr>
            <a:grpSpLocks/>
          </p:cNvGrpSpPr>
          <p:nvPr/>
        </p:nvGrpSpPr>
        <p:grpSpPr bwMode="auto">
          <a:xfrm>
            <a:off x="7512050" y="1846263"/>
            <a:ext cx="204788" cy="431800"/>
            <a:chOff x="1701" y="3475"/>
            <a:chExt cx="136" cy="182"/>
          </a:xfrm>
        </p:grpSpPr>
        <p:sp>
          <p:nvSpPr>
            <p:cNvPr id="16720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0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40" name="Group 72"/>
          <p:cNvGrpSpPr>
            <a:grpSpLocks/>
          </p:cNvGrpSpPr>
          <p:nvPr/>
        </p:nvGrpSpPr>
        <p:grpSpPr bwMode="auto">
          <a:xfrm>
            <a:off x="7751763" y="1628775"/>
            <a:ext cx="204787" cy="431800"/>
            <a:chOff x="1701" y="3475"/>
            <a:chExt cx="136" cy="182"/>
          </a:xfrm>
        </p:grpSpPr>
        <p:sp>
          <p:nvSpPr>
            <p:cNvPr id="16720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0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41" name="Group 72"/>
          <p:cNvGrpSpPr>
            <a:grpSpLocks/>
          </p:cNvGrpSpPr>
          <p:nvPr/>
        </p:nvGrpSpPr>
        <p:grpSpPr bwMode="auto">
          <a:xfrm>
            <a:off x="7164388" y="1771650"/>
            <a:ext cx="204787" cy="431800"/>
            <a:chOff x="1701" y="3475"/>
            <a:chExt cx="136" cy="182"/>
          </a:xfrm>
        </p:grpSpPr>
        <p:sp>
          <p:nvSpPr>
            <p:cNvPr id="16720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0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42" name="Group 72"/>
          <p:cNvGrpSpPr>
            <a:grpSpLocks/>
          </p:cNvGrpSpPr>
          <p:nvPr/>
        </p:nvGrpSpPr>
        <p:grpSpPr bwMode="auto">
          <a:xfrm>
            <a:off x="7596188" y="1555750"/>
            <a:ext cx="204787" cy="431800"/>
            <a:chOff x="1701" y="3475"/>
            <a:chExt cx="136" cy="182"/>
          </a:xfrm>
        </p:grpSpPr>
        <p:sp>
          <p:nvSpPr>
            <p:cNvPr id="1672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2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43" name="Group 72"/>
          <p:cNvGrpSpPr>
            <a:grpSpLocks/>
          </p:cNvGrpSpPr>
          <p:nvPr/>
        </p:nvGrpSpPr>
        <p:grpSpPr bwMode="auto">
          <a:xfrm>
            <a:off x="7451725" y="1541463"/>
            <a:ext cx="204788" cy="431800"/>
            <a:chOff x="1701" y="3475"/>
            <a:chExt cx="136" cy="182"/>
          </a:xfrm>
        </p:grpSpPr>
        <p:sp>
          <p:nvSpPr>
            <p:cNvPr id="16719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19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44" name="Group 72"/>
          <p:cNvGrpSpPr>
            <a:grpSpLocks/>
          </p:cNvGrpSpPr>
          <p:nvPr/>
        </p:nvGrpSpPr>
        <p:grpSpPr bwMode="auto">
          <a:xfrm>
            <a:off x="7451725" y="1844675"/>
            <a:ext cx="204788" cy="431800"/>
            <a:chOff x="1701" y="3475"/>
            <a:chExt cx="136" cy="182"/>
          </a:xfrm>
        </p:grpSpPr>
        <p:sp>
          <p:nvSpPr>
            <p:cNvPr id="16719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19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45" name="Group 889"/>
          <p:cNvGrpSpPr>
            <a:grpSpLocks/>
          </p:cNvGrpSpPr>
          <p:nvPr/>
        </p:nvGrpSpPr>
        <p:grpSpPr bwMode="auto">
          <a:xfrm>
            <a:off x="7380288" y="1555750"/>
            <a:ext cx="287337" cy="360363"/>
            <a:chOff x="4649" y="935"/>
            <a:chExt cx="181" cy="227"/>
          </a:xfrm>
        </p:grpSpPr>
        <p:sp>
          <p:nvSpPr>
            <p:cNvPr id="16719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19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46" name="Group 892"/>
          <p:cNvGrpSpPr>
            <a:grpSpLocks/>
          </p:cNvGrpSpPr>
          <p:nvPr/>
        </p:nvGrpSpPr>
        <p:grpSpPr bwMode="auto">
          <a:xfrm>
            <a:off x="7596188" y="1771650"/>
            <a:ext cx="287337" cy="360363"/>
            <a:chOff x="4649" y="935"/>
            <a:chExt cx="181" cy="227"/>
          </a:xfrm>
        </p:grpSpPr>
        <p:sp>
          <p:nvSpPr>
            <p:cNvPr id="16719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19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47" name="Group 895"/>
          <p:cNvGrpSpPr>
            <a:grpSpLocks/>
          </p:cNvGrpSpPr>
          <p:nvPr/>
        </p:nvGrpSpPr>
        <p:grpSpPr bwMode="auto">
          <a:xfrm>
            <a:off x="7308850" y="1916113"/>
            <a:ext cx="287338" cy="360362"/>
            <a:chOff x="4649" y="935"/>
            <a:chExt cx="181" cy="227"/>
          </a:xfrm>
        </p:grpSpPr>
        <p:sp>
          <p:nvSpPr>
            <p:cNvPr id="16719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19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67148" name="Group 898"/>
          <p:cNvGrpSpPr>
            <a:grpSpLocks/>
          </p:cNvGrpSpPr>
          <p:nvPr/>
        </p:nvGrpSpPr>
        <p:grpSpPr bwMode="auto">
          <a:xfrm>
            <a:off x="7380288" y="1771650"/>
            <a:ext cx="287337" cy="360363"/>
            <a:chOff x="4649" y="935"/>
            <a:chExt cx="181" cy="227"/>
          </a:xfrm>
        </p:grpSpPr>
        <p:sp>
          <p:nvSpPr>
            <p:cNvPr id="16718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6718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67149" name="AutoShape 291"/>
          <p:cNvSpPr>
            <a:spLocks noChangeArrowheads="1"/>
          </p:cNvSpPr>
          <p:nvPr/>
        </p:nvSpPr>
        <p:spPr bwMode="auto">
          <a:xfrm rot="-5400000" flipH="1" flipV="1">
            <a:off x="7236618" y="3285332"/>
            <a:ext cx="792163"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endParaRPr lang="fr-FR"/>
          </a:p>
        </p:txBody>
      </p:sp>
      <p:sp>
        <p:nvSpPr>
          <p:cNvPr id="167150" name="Text Box 739"/>
          <p:cNvSpPr txBox="1">
            <a:spLocks noChangeArrowheads="1"/>
          </p:cNvSpPr>
          <p:nvPr/>
        </p:nvSpPr>
        <p:spPr bwMode="auto">
          <a:xfrm>
            <a:off x="3503613" y="5100638"/>
            <a:ext cx="1692275"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10000"/>
              </a:lnSpc>
              <a:spcBef>
                <a:spcPct val="0"/>
              </a:spcBef>
              <a:buFontTx/>
              <a:buNone/>
            </a:pPr>
            <a:r>
              <a:rPr lang="fr-FR" altLang="fr-FR" sz="1400" b="1">
                <a:solidFill>
                  <a:srgbClr val="0000FF"/>
                </a:solidFill>
                <a:latin typeface="Comic Sans MS" panose="030F0702030302020204" pitchFamily="66" charset="0"/>
              </a:rPr>
              <a:t>Carcinome invasif</a:t>
            </a:r>
          </a:p>
          <a:p>
            <a:pPr algn="ctr">
              <a:lnSpc>
                <a:spcPct val="110000"/>
              </a:lnSpc>
              <a:spcBef>
                <a:spcPct val="0"/>
              </a:spcBef>
              <a:buFontTx/>
              <a:buNone/>
            </a:pPr>
            <a:endParaRPr lang="fr-FR" altLang="fr-FR" sz="1400" b="1">
              <a:solidFill>
                <a:srgbClr val="0000FF"/>
              </a:solidFill>
              <a:latin typeface="Comic Sans MS" panose="030F0702030302020204" pitchFamily="66" charset="0"/>
            </a:endParaRPr>
          </a:p>
        </p:txBody>
      </p:sp>
      <p:sp>
        <p:nvSpPr>
          <p:cNvPr id="695"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696"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698" name="Picture 704" descr="http://radiorls.fr/musique-classik.jpg"/>
          <p:cNvPicPr>
            <a:picLocks noChangeAspect="1" noChangeArrowheads="1"/>
          </p:cNvPicPr>
          <p:nvPr/>
        </p:nvPicPr>
        <p:blipFill>
          <a:blip r:embed="rId3" cstate="print"/>
          <a:srcRect/>
          <a:stretch>
            <a:fillRect/>
          </a:stretch>
        </p:blipFill>
        <p:spPr bwMode="auto">
          <a:xfrm>
            <a:off x="7956550" y="-56147"/>
            <a:ext cx="1187450" cy="927100"/>
          </a:xfrm>
          <a:prstGeom prst="ellipse">
            <a:avLst/>
          </a:prstGeom>
          <a:ln>
            <a:noFill/>
          </a:ln>
          <a:effectLst>
            <a:softEdge rad="112500"/>
          </a:effectLst>
        </p:spPr>
      </p:pic>
      <p:sp>
        <p:nvSpPr>
          <p:cNvPr id="167154" name="Line 844"/>
          <p:cNvSpPr>
            <a:spLocks noChangeShapeType="1"/>
          </p:cNvSpPr>
          <p:nvPr/>
        </p:nvSpPr>
        <p:spPr bwMode="auto">
          <a:xfrm>
            <a:off x="2184400"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7155" name="Line 680"/>
          <p:cNvSpPr>
            <a:spLocks noChangeShapeType="1"/>
          </p:cNvSpPr>
          <p:nvPr/>
        </p:nvSpPr>
        <p:spPr bwMode="auto">
          <a:xfrm>
            <a:off x="2133600"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7156" name="Line 842"/>
          <p:cNvSpPr>
            <a:spLocks noChangeShapeType="1"/>
          </p:cNvSpPr>
          <p:nvPr/>
        </p:nvSpPr>
        <p:spPr bwMode="auto">
          <a:xfrm>
            <a:off x="658812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7157" name="Line 711"/>
          <p:cNvSpPr>
            <a:spLocks noChangeShapeType="1"/>
          </p:cNvSpPr>
          <p:nvPr/>
        </p:nvSpPr>
        <p:spPr bwMode="auto">
          <a:xfrm>
            <a:off x="4283075" y="1484313"/>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7158" name="Line 842"/>
          <p:cNvSpPr>
            <a:spLocks noChangeShapeType="1"/>
          </p:cNvSpPr>
          <p:nvPr/>
        </p:nvSpPr>
        <p:spPr bwMode="auto">
          <a:xfrm>
            <a:off x="4346575" y="3860800"/>
            <a:ext cx="0" cy="647700"/>
          </a:xfrm>
          <a:prstGeom prst="line">
            <a:avLst/>
          </a:prstGeom>
          <a:noFill/>
          <a:ln w="19050">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7159" name="ZoneTexte 721"/>
          <p:cNvSpPr txBox="1">
            <a:spLocks noChangeArrowheads="1"/>
          </p:cNvSpPr>
          <p:nvPr/>
        </p:nvSpPr>
        <p:spPr bwMode="auto">
          <a:xfrm>
            <a:off x="1695450" y="1125538"/>
            <a:ext cx="89693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1</a:t>
            </a:r>
          </a:p>
        </p:txBody>
      </p:sp>
      <p:sp>
        <p:nvSpPr>
          <p:cNvPr id="167160" name="ZoneTexte 721"/>
          <p:cNvSpPr txBox="1">
            <a:spLocks noChangeArrowheads="1"/>
          </p:cNvSpPr>
          <p:nvPr/>
        </p:nvSpPr>
        <p:spPr bwMode="auto">
          <a:xfrm>
            <a:off x="3822700" y="1116013"/>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2</a:t>
            </a:r>
          </a:p>
        </p:txBody>
      </p:sp>
      <p:sp>
        <p:nvSpPr>
          <p:cNvPr id="167161" name="ZoneTexte 721"/>
          <p:cNvSpPr txBox="1">
            <a:spLocks noChangeArrowheads="1"/>
          </p:cNvSpPr>
          <p:nvPr/>
        </p:nvSpPr>
        <p:spPr bwMode="auto">
          <a:xfrm>
            <a:off x="6118225" y="3460750"/>
            <a:ext cx="9382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4</a:t>
            </a:r>
          </a:p>
        </p:txBody>
      </p:sp>
      <p:sp>
        <p:nvSpPr>
          <p:cNvPr id="167162" name="ZoneTexte 721"/>
          <p:cNvSpPr txBox="1">
            <a:spLocks noChangeArrowheads="1"/>
          </p:cNvSpPr>
          <p:nvPr/>
        </p:nvSpPr>
        <p:spPr bwMode="auto">
          <a:xfrm>
            <a:off x="3846513" y="3460750"/>
            <a:ext cx="9890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a:t>
            </a:r>
          </a:p>
        </p:txBody>
      </p:sp>
      <p:sp>
        <p:nvSpPr>
          <p:cNvPr id="167163" name="ZoneTexte 721"/>
          <p:cNvSpPr txBox="1">
            <a:spLocks noChangeArrowheads="1"/>
          </p:cNvSpPr>
          <p:nvPr/>
        </p:nvSpPr>
        <p:spPr bwMode="auto">
          <a:xfrm>
            <a:off x="1584325" y="3460750"/>
            <a:ext cx="12255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N+1</a:t>
            </a:r>
          </a:p>
        </p:txBody>
      </p:sp>
      <p:sp>
        <p:nvSpPr>
          <p:cNvPr id="167164" name="Line 711"/>
          <p:cNvSpPr>
            <a:spLocks noChangeShapeType="1"/>
          </p:cNvSpPr>
          <p:nvPr/>
        </p:nvSpPr>
        <p:spPr bwMode="auto">
          <a:xfrm>
            <a:off x="6478588" y="1474788"/>
            <a:ext cx="0" cy="360362"/>
          </a:xfrm>
          <a:prstGeom prst="line">
            <a:avLst/>
          </a:prstGeom>
          <a:noFill/>
          <a:ln w="9525">
            <a:solidFill>
              <a:srgbClr val="F32C1D"/>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167165" name="ZoneTexte 721"/>
          <p:cNvSpPr txBox="1">
            <a:spLocks noChangeArrowheads="1"/>
          </p:cNvSpPr>
          <p:nvPr/>
        </p:nvSpPr>
        <p:spPr bwMode="auto">
          <a:xfrm>
            <a:off x="6016625" y="1116013"/>
            <a:ext cx="9398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a:solidFill>
                  <a:srgbClr val="FF0000"/>
                </a:solidFill>
                <a:latin typeface="Comic Sans MS" panose="030F0702030302020204" pitchFamily="66" charset="0"/>
              </a:rPr>
              <a:t>Ano. 3</a:t>
            </a:r>
          </a:p>
        </p:txBody>
      </p:sp>
      <p:pic>
        <p:nvPicPr>
          <p:cNvPr id="167166" name="Picture 723" descr="http://www.unifr.ch/anatomy/elearningfree/francais/epithel/images/epithel/polebasaldiff.gif"/>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t="15788"/>
          <a:stretch>
            <a:fillRect/>
          </a:stretch>
        </p:blipFill>
        <p:spPr bwMode="auto">
          <a:xfrm>
            <a:off x="3635375" y="5838825"/>
            <a:ext cx="1081088" cy="1019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7167" name="Picture 697"/>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19238" y="5876925"/>
            <a:ext cx="1181100"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168" name="Rectangle 15"/>
          <p:cNvSpPr>
            <a:spLocks noChangeArrowheads="1"/>
          </p:cNvSpPr>
          <p:nvPr/>
        </p:nvSpPr>
        <p:spPr bwMode="auto">
          <a:xfrm>
            <a:off x="138113" y="981075"/>
            <a:ext cx="8537575" cy="1943100"/>
          </a:xfrm>
          <a:prstGeom prst="rect">
            <a:avLst/>
          </a:prstGeom>
          <a:solidFill>
            <a:srgbClr val="FF3300">
              <a:alpha val="7059"/>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7169" name="Rectangle 722"/>
          <p:cNvSpPr>
            <a:spLocks noChangeArrowheads="1"/>
          </p:cNvSpPr>
          <p:nvPr/>
        </p:nvSpPr>
        <p:spPr bwMode="auto">
          <a:xfrm>
            <a:off x="6145213" y="2924175"/>
            <a:ext cx="2530475" cy="3140075"/>
          </a:xfrm>
          <a:prstGeom prst="rect">
            <a:avLst/>
          </a:prstGeom>
          <a:solidFill>
            <a:srgbClr val="FF3300">
              <a:alpha val="7059"/>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cxnSp>
        <p:nvCxnSpPr>
          <p:cNvPr id="167170" name="Connecteur droit 2"/>
          <p:cNvCxnSpPr>
            <a:cxnSpLocks noChangeShapeType="1"/>
          </p:cNvCxnSpPr>
          <p:nvPr/>
        </p:nvCxnSpPr>
        <p:spPr bwMode="auto">
          <a:xfrm>
            <a:off x="133350" y="981075"/>
            <a:ext cx="11113" cy="194310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7171" name="Connecteur droit 12"/>
          <p:cNvCxnSpPr>
            <a:cxnSpLocks noChangeShapeType="1"/>
          </p:cNvCxnSpPr>
          <p:nvPr/>
        </p:nvCxnSpPr>
        <p:spPr bwMode="auto">
          <a:xfrm>
            <a:off x="6156325" y="6805613"/>
            <a:ext cx="2519363"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7172" name="Connecteur droit 4"/>
          <p:cNvCxnSpPr>
            <a:cxnSpLocks noChangeShapeType="1"/>
          </p:cNvCxnSpPr>
          <p:nvPr/>
        </p:nvCxnSpPr>
        <p:spPr bwMode="auto">
          <a:xfrm>
            <a:off x="133350" y="981075"/>
            <a:ext cx="8542338"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7173" name="Connecteur droit 6"/>
          <p:cNvCxnSpPr>
            <a:cxnSpLocks noChangeShapeType="1"/>
          </p:cNvCxnSpPr>
          <p:nvPr/>
        </p:nvCxnSpPr>
        <p:spPr bwMode="auto">
          <a:xfrm>
            <a:off x="8675688" y="981075"/>
            <a:ext cx="0" cy="5824538"/>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7174" name="Connecteur droit 8"/>
          <p:cNvCxnSpPr>
            <a:cxnSpLocks noChangeShapeType="1"/>
          </p:cNvCxnSpPr>
          <p:nvPr/>
        </p:nvCxnSpPr>
        <p:spPr bwMode="auto">
          <a:xfrm>
            <a:off x="144463" y="2924175"/>
            <a:ext cx="6000750" cy="0"/>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cxnSp>
        <p:nvCxnSpPr>
          <p:cNvPr id="167175" name="Connecteur droit 10"/>
          <p:cNvCxnSpPr>
            <a:cxnSpLocks noChangeShapeType="1"/>
          </p:cNvCxnSpPr>
          <p:nvPr/>
        </p:nvCxnSpPr>
        <p:spPr bwMode="auto">
          <a:xfrm flipH="1">
            <a:off x="6156325" y="2924175"/>
            <a:ext cx="0" cy="3881438"/>
          </a:xfrm>
          <a:prstGeom prst="line">
            <a:avLst/>
          </a:prstGeom>
          <a:noFill/>
          <a:ln w="28575" algn="ctr">
            <a:solidFill>
              <a:srgbClr val="CC0066"/>
            </a:solidFill>
            <a:round/>
            <a:headEnd/>
            <a:tailEnd/>
          </a:ln>
          <a:extLst>
            <a:ext uri="{909E8E84-426E-40DD-AFC4-6F175D3DCCD1}">
              <a14:hiddenFill xmlns:a14="http://schemas.microsoft.com/office/drawing/2010/main">
                <a:noFill/>
              </a14:hiddenFill>
            </a:ext>
          </a:extLst>
        </p:spPr>
      </p:cxnSp>
      <p:sp>
        <p:nvSpPr>
          <p:cNvPr id="167177" name="Rectangle 14"/>
          <p:cNvSpPr>
            <a:spLocks noChangeArrowheads="1"/>
          </p:cNvSpPr>
          <p:nvPr/>
        </p:nvSpPr>
        <p:spPr bwMode="auto">
          <a:xfrm>
            <a:off x="133350" y="2997200"/>
            <a:ext cx="5953125" cy="3816350"/>
          </a:xfrm>
          <a:prstGeom prst="rect">
            <a:avLst/>
          </a:prstGeom>
          <a:solidFill>
            <a:srgbClr val="CCFFCC">
              <a:alpha val="21176"/>
            </a:srgbClr>
          </a:solidFill>
          <a:ln w="28575" algn="ctr">
            <a:solidFill>
              <a:srgbClr val="00B05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cxnSp>
        <p:nvCxnSpPr>
          <p:cNvPr id="167178" name="Connecteur droit avec flèche 698"/>
          <p:cNvCxnSpPr>
            <a:cxnSpLocks noChangeShapeType="1"/>
          </p:cNvCxnSpPr>
          <p:nvPr/>
        </p:nvCxnSpPr>
        <p:spPr bwMode="auto">
          <a:xfrm flipH="1">
            <a:off x="2843213" y="6308725"/>
            <a:ext cx="576262" cy="0"/>
          </a:xfrm>
          <a:prstGeom prst="straightConnector1">
            <a:avLst/>
          </a:prstGeom>
          <a:noFill/>
          <a:ln w="19050" algn="ctr">
            <a:solidFill>
              <a:srgbClr val="CC0066"/>
            </a:solidFill>
            <a:round/>
            <a:headEnd/>
            <a:tailEnd type="arrow" w="med" len="med"/>
          </a:ln>
          <a:extLst>
            <a:ext uri="{909E8E84-426E-40DD-AFC4-6F175D3DCCD1}">
              <a14:hiddenFill xmlns:a14="http://schemas.microsoft.com/office/drawing/2010/main">
                <a:noFill/>
              </a14:hiddenFill>
            </a:ext>
          </a:extLst>
        </p:spPr>
      </p:cxnSp>
      <p:sp>
        <p:nvSpPr>
          <p:cNvPr id="167179" name="ZoneTexte 4"/>
          <p:cNvSpPr txBox="1">
            <a:spLocks noChangeArrowheads="1"/>
          </p:cNvSpPr>
          <p:nvPr/>
        </p:nvSpPr>
        <p:spPr bwMode="auto">
          <a:xfrm>
            <a:off x="6232525" y="6207125"/>
            <a:ext cx="23002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200">
                <a:solidFill>
                  <a:srgbClr val="C00000"/>
                </a:solidFill>
                <a:latin typeface="Comic Sans MS" panose="030F0702030302020204" pitchFamily="66" charset="0"/>
              </a:rPr>
              <a:t>Ano. : anomalies génétiques ou épigénétiques</a:t>
            </a:r>
          </a:p>
        </p:txBody>
      </p:sp>
      <p:pic>
        <p:nvPicPr>
          <p:cNvPr id="167180" name="Picture 12" descr="http://migration.files.wordpress.com/2007/08/signal-transduction.jpg"/>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719638" y="714375"/>
            <a:ext cx="1255712" cy="877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7181" name="Explosion 1 721"/>
          <p:cNvSpPr>
            <a:spLocks noChangeArrowheads="1"/>
          </p:cNvSpPr>
          <p:nvPr/>
        </p:nvSpPr>
        <p:spPr bwMode="auto">
          <a:xfrm>
            <a:off x="4968875" y="1065213"/>
            <a:ext cx="215900" cy="287337"/>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7182" name="Explosion 1 722"/>
          <p:cNvSpPr>
            <a:spLocks noChangeArrowheads="1"/>
          </p:cNvSpPr>
          <p:nvPr/>
        </p:nvSpPr>
        <p:spPr bwMode="auto">
          <a:xfrm>
            <a:off x="5292725" y="981075"/>
            <a:ext cx="215900" cy="287338"/>
          </a:xfrm>
          <a:prstGeom prst="irregularSeal1">
            <a:avLst/>
          </a:prstGeom>
          <a:noFill/>
          <a:ln w="9525" algn="ctr">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7183" name="Parchemin horizontal 716"/>
          <p:cNvSpPr>
            <a:spLocks noChangeArrowheads="1"/>
          </p:cNvSpPr>
          <p:nvPr/>
        </p:nvSpPr>
        <p:spPr bwMode="auto">
          <a:xfrm>
            <a:off x="2757488" y="5684838"/>
            <a:ext cx="3232150" cy="1143000"/>
          </a:xfrm>
          <a:prstGeom prst="horizontalScroll">
            <a:avLst>
              <a:gd name="adj" fmla="val 12500"/>
            </a:avLst>
          </a:prstGeom>
          <a:gradFill rotWithShape="1">
            <a:gsLst>
              <a:gs pos="0">
                <a:srgbClr val="FFFF87"/>
              </a:gs>
              <a:gs pos="50000">
                <a:srgbClr val="FFFFB7"/>
              </a:gs>
              <a:gs pos="100000">
                <a:srgbClr val="FFFFDC"/>
              </a:gs>
            </a:gsLst>
            <a:lin ang="108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spcAft>
                <a:spcPts val="600"/>
              </a:spcAft>
              <a:buFontTx/>
              <a:buNone/>
            </a:pPr>
            <a:r>
              <a:rPr lang="fr-FR" altLang="fr-FR" sz="1400" b="1">
                <a:solidFill>
                  <a:srgbClr val="C00000"/>
                </a:solidFill>
                <a:latin typeface="Comic Sans MS" panose="030F0702030302020204" pitchFamily="66" charset="0"/>
              </a:rPr>
              <a:t>« Gènes pro-métastatiques »</a:t>
            </a:r>
          </a:p>
          <a:p>
            <a:pPr algn="ctr" eaLnBrk="1" hangingPunct="1">
              <a:spcBef>
                <a:spcPct val="0"/>
              </a:spcBef>
            </a:pPr>
            <a:r>
              <a:rPr lang="fr-FR" altLang="fr-FR" sz="1200" b="1">
                <a:solidFill>
                  <a:srgbClr val="C00000"/>
                </a:solidFill>
                <a:latin typeface="Comic Sans MS" panose="030F0702030302020204" pitchFamily="66" charset="0"/>
              </a:rPr>
              <a:t> Interactions cellules-cellules</a:t>
            </a:r>
          </a:p>
          <a:p>
            <a:pPr algn="ctr" eaLnBrk="1" hangingPunct="1">
              <a:spcBef>
                <a:spcPct val="0"/>
              </a:spcBef>
            </a:pPr>
            <a:r>
              <a:rPr lang="fr-FR" altLang="fr-FR" sz="1200" b="1">
                <a:solidFill>
                  <a:srgbClr val="C00000"/>
                </a:solidFill>
                <a:latin typeface="Comic Sans MS" panose="030F0702030302020204" pitchFamily="66" charset="0"/>
              </a:rPr>
              <a:t> Motilité cellulaire</a:t>
            </a:r>
          </a:p>
        </p:txBody>
      </p:sp>
      <p:sp>
        <p:nvSpPr>
          <p:cNvPr id="167184" name="Rectangle à coins arrondis 724"/>
          <p:cNvSpPr>
            <a:spLocks noChangeArrowheads="1"/>
          </p:cNvSpPr>
          <p:nvPr/>
        </p:nvSpPr>
        <p:spPr bwMode="auto">
          <a:xfrm>
            <a:off x="230188" y="1901825"/>
            <a:ext cx="8229600" cy="3783013"/>
          </a:xfrm>
          <a:prstGeom prst="wedgeRoundRectCallout">
            <a:avLst>
              <a:gd name="adj1" fmla="val 56481"/>
              <a:gd name="adj2" fmla="val 52810"/>
              <a:gd name="adj3" fmla="val 16667"/>
            </a:avLst>
          </a:prstGeom>
          <a:solidFill>
            <a:schemeClr val="bg1">
              <a:alpha val="90195"/>
            </a:schemeClr>
          </a:solidFill>
          <a:ln w="12700" algn="ctr">
            <a:solidFill>
              <a:srgbClr val="7030A0"/>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chemeClr val="tx2"/>
              </a:solidFill>
              <a:latin typeface="Comic Sans MS" panose="030F0702030302020204" pitchFamily="66" charset="0"/>
            </a:endParaRPr>
          </a:p>
        </p:txBody>
      </p:sp>
      <p:sp>
        <p:nvSpPr>
          <p:cNvPr id="167185" name="Parchemin horizontal 3"/>
          <p:cNvSpPr>
            <a:spLocks noChangeArrowheads="1"/>
          </p:cNvSpPr>
          <p:nvPr/>
        </p:nvSpPr>
        <p:spPr bwMode="auto">
          <a:xfrm>
            <a:off x="5897563" y="765175"/>
            <a:ext cx="3171825" cy="1349375"/>
          </a:xfrm>
          <a:prstGeom prst="horizontalScroll">
            <a:avLst>
              <a:gd name="adj" fmla="val 12500"/>
            </a:avLst>
          </a:prstGeom>
          <a:gradFill rotWithShape="1">
            <a:gsLst>
              <a:gs pos="0">
                <a:srgbClr val="FFFF87"/>
              </a:gs>
              <a:gs pos="50000">
                <a:srgbClr val="FFFFB7"/>
              </a:gs>
              <a:gs pos="100000">
                <a:srgbClr val="FFFFDC"/>
              </a:gs>
            </a:gsLst>
            <a:lin ang="108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C00000"/>
                </a:solidFill>
                <a:latin typeface="Comic Sans MS" panose="030F0702030302020204" pitchFamily="66" charset="0"/>
              </a:rPr>
              <a:t>Oncogènes et </a:t>
            </a:r>
          </a:p>
          <a:p>
            <a:pPr algn="ctr" eaLnBrk="1" hangingPunct="1">
              <a:spcBef>
                <a:spcPct val="0"/>
              </a:spcBef>
              <a:spcAft>
                <a:spcPts val="600"/>
              </a:spcAft>
              <a:buFontTx/>
              <a:buNone/>
            </a:pPr>
            <a:r>
              <a:rPr lang="fr-FR" altLang="fr-FR" sz="1400" b="1">
                <a:solidFill>
                  <a:srgbClr val="C00000"/>
                </a:solidFill>
                <a:latin typeface="Comic Sans MS" panose="030F0702030302020204" pitchFamily="66" charset="0"/>
              </a:rPr>
              <a:t>Gènes suppresseurs de tumeur:</a:t>
            </a:r>
          </a:p>
          <a:p>
            <a:pPr algn="ctr" eaLnBrk="1" hangingPunct="1">
              <a:spcBef>
                <a:spcPct val="0"/>
              </a:spcBef>
            </a:pPr>
            <a:r>
              <a:rPr lang="fr-FR" altLang="fr-FR" sz="1200" b="1">
                <a:solidFill>
                  <a:srgbClr val="C00000"/>
                </a:solidFill>
                <a:latin typeface="Comic Sans MS" panose="030F0702030302020204" pitchFamily="66" charset="0"/>
              </a:rPr>
              <a:t> Division cellulaire et survie</a:t>
            </a:r>
          </a:p>
          <a:p>
            <a:pPr algn="ctr" eaLnBrk="1" hangingPunct="1">
              <a:spcBef>
                <a:spcPct val="0"/>
              </a:spcBef>
            </a:pPr>
            <a:r>
              <a:rPr lang="fr-FR" altLang="fr-FR" sz="1200" b="1">
                <a:solidFill>
                  <a:srgbClr val="C00000"/>
                </a:solidFill>
                <a:latin typeface="Comic Sans MS" panose="030F0702030302020204" pitchFamily="66" charset="0"/>
              </a:rPr>
              <a:t> Maintien de l’intégrité du génome</a:t>
            </a:r>
          </a:p>
          <a:p>
            <a:pPr algn="ctr" eaLnBrk="1" hangingPunct="1">
              <a:spcBef>
                <a:spcPct val="0"/>
              </a:spcBef>
              <a:buFontTx/>
              <a:buNone/>
            </a:pPr>
            <a:endParaRPr lang="fr-FR" altLang="fr-FR" sz="1600" b="1">
              <a:solidFill>
                <a:srgbClr val="C00000"/>
              </a:solidFill>
              <a:latin typeface="Comic Sans MS" panose="030F0702030302020204" pitchFamily="66" charset="0"/>
            </a:endParaRPr>
          </a:p>
        </p:txBody>
      </p:sp>
      <p:sp>
        <p:nvSpPr>
          <p:cNvPr id="167186" name="ZoneTexte 722"/>
          <p:cNvSpPr txBox="1">
            <a:spLocks noChangeArrowheads="1"/>
          </p:cNvSpPr>
          <p:nvPr/>
        </p:nvSpPr>
        <p:spPr bwMode="auto">
          <a:xfrm>
            <a:off x="444500" y="2060575"/>
            <a:ext cx="7835900" cy="3527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285750" indent="-285750">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ct val="200000"/>
              </a:lnSpc>
              <a:buFontTx/>
              <a:buChar char="-"/>
            </a:pPr>
            <a:r>
              <a:rPr lang="fr-FR" sz="1800">
                <a:solidFill>
                  <a:srgbClr val="0033CC"/>
                </a:solidFill>
                <a:latin typeface="Comic Sans MS" panose="030F0702030302020204" pitchFamily="66" charset="0"/>
              </a:rPr>
              <a:t>Deux processus successifs et potentiellement indépendants (?)</a:t>
            </a:r>
          </a:p>
          <a:p>
            <a:pPr>
              <a:lnSpc>
                <a:spcPct val="200000"/>
              </a:lnSpc>
              <a:buFontTx/>
              <a:buChar char="-"/>
            </a:pPr>
            <a:r>
              <a:rPr lang="fr-FR" sz="1800">
                <a:solidFill>
                  <a:srgbClr val="0033CC"/>
                </a:solidFill>
                <a:latin typeface="Comic Sans MS" panose="030F0702030302020204" pitchFamily="66" charset="0"/>
              </a:rPr>
              <a:t>La propension d’une tumeur à métastaser dépend de l’acquisition par quelques cellules cancéreuses de mutations spécifiques qui vont leur conférer une capacité intrinsèque de dissémination (?)</a:t>
            </a:r>
          </a:p>
          <a:p>
            <a:pPr>
              <a:lnSpc>
                <a:spcPct val="200000"/>
              </a:lnSpc>
              <a:buFontTx/>
              <a:buChar char="-"/>
            </a:pPr>
            <a:r>
              <a:rPr lang="fr-FR" sz="1800">
                <a:solidFill>
                  <a:srgbClr val="0033CC"/>
                </a:solidFill>
                <a:latin typeface="Comic Sans MS" panose="030F0702030302020204" pitchFamily="66" charset="0"/>
              </a:rPr>
              <a:t>L’acquisition des capacités d’invasion et de dissémination constitue un processus tardif au cours de la progression tumorale (?)</a:t>
            </a:r>
          </a:p>
        </p:txBody>
      </p:sp>
      <p:pic>
        <p:nvPicPr>
          <p:cNvPr id="729" name="Image 2"/>
          <p:cNvPicPr>
            <a:picLocks noChangeAspect="1"/>
          </p:cNvPicPr>
          <p:nvPr/>
        </p:nvPicPr>
        <p:blipFill>
          <a:blip r:embed="rId7"/>
          <a:srcRect/>
          <a:stretch>
            <a:fillRect/>
          </a:stretch>
        </p:blipFill>
        <p:spPr bwMode="auto">
          <a:xfrm>
            <a:off x="2227263" y="2262188"/>
            <a:ext cx="4024312" cy="301783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1"/>
          <p:cNvSpPr>
            <a:spLocks noChangeArrowheads="1"/>
          </p:cNvSpPr>
          <p:nvPr/>
        </p:nvSpPr>
        <p:spPr bwMode="auto">
          <a:xfrm>
            <a:off x="228600" y="1735138"/>
            <a:ext cx="8458200" cy="5154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lnSpc>
                <a:spcPct val="150000"/>
              </a:lnSpc>
              <a:defRPr/>
            </a:pPr>
            <a:endParaRPr lang="fr-FR" dirty="0">
              <a:latin typeface="Comic Sans MS" panose="030F0702030302020204" pitchFamily="66" charset="0"/>
            </a:endParaRPr>
          </a:p>
          <a:p>
            <a:pPr marL="285750" indent="-285750" eaLnBrk="1" hangingPunct="1">
              <a:lnSpc>
                <a:spcPct val="150000"/>
              </a:lnSpc>
              <a:buFontTx/>
              <a:buChar char="-"/>
              <a:defRPr/>
            </a:pPr>
            <a:r>
              <a:rPr lang="fr-FR" dirty="0">
                <a:latin typeface="Comic Sans MS" panose="030F0702030302020204" pitchFamily="66" charset="0"/>
              </a:rPr>
              <a:t>E</a:t>
            </a:r>
            <a:r>
              <a:rPr lang="fr-FR" dirty="0" smtClean="0">
                <a:latin typeface="Comic Sans MS" panose="030F0702030302020204" pitchFamily="66" charset="0"/>
              </a:rPr>
              <a:t>tapes principales de la dissémination métastatique ?</a:t>
            </a:r>
          </a:p>
          <a:p>
            <a:pPr marL="285750" indent="-285750" eaLnBrk="1" hangingPunct="1">
              <a:lnSpc>
                <a:spcPct val="150000"/>
              </a:lnSpc>
              <a:buFontTx/>
              <a:buChar char="-"/>
              <a:defRPr/>
            </a:pPr>
            <a:endParaRPr lang="fr-FR" dirty="0">
              <a:latin typeface="Comic Sans MS" panose="030F0702030302020204" pitchFamily="66" charset="0"/>
            </a:endParaRPr>
          </a:p>
          <a:p>
            <a:pPr marL="285750" indent="-285750" eaLnBrk="1" hangingPunct="1">
              <a:lnSpc>
                <a:spcPct val="150000"/>
              </a:lnSpc>
              <a:buFontTx/>
              <a:buChar char="-"/>
              <a:defRPr/>
            </a:pPr>
            <a:r>
              <a:rPr lang="fr-FR" dirty="0" smtClean="0">
                <a:latin typeface="Comic Sans MS" panose="030F0702030302020204" pitchFamily="66" charset="0"/>
              </a:rPr>
              <a:t>Déterminants de la propension d’une tumeur à métastaser </a:t>
            </a:r>
          </a:p>
          <a:p>
            <a:pPr eaLnBrk="1" hangingPunct="1">
              <a:lnSpc>
                <a:spcPct val="150000"/>
              </a:lnSpc>
              <a:defRPr/>
            </a:pPr>
            <a:r>
              <a:rPr lang="fr-FR" dirty="0">
                <a:latin typeface="Comic Sans MS" panose="030F0702030302020204" pitchFamily="66" charset="0"/>
              </a:rPr>
              <a:t>	</a:t>
            </a:r>
            <a:r>
              <a:rPr lang="fr-FR" dirty="0" smtClean="0">
                <a:latin typeface="Comic Sans MS" panose="030F0702030302020204" pitchFamily="66" charset="0"/>
              </a:rPr>
              <a:t>et du tropisme des métastases ?</a:t>
            </a:r>
          </a:p>
          <a:p>
            <a:pPr eaLnBrk="1" hangingPunct="1">
              <a:lnSpc>
                <a:spcPct val="150000"/>
              </a:lnSpc>
              <a:defRPr/>
            </a:pPr>
            <a:endParaRPr lang="fr-FR" dirty="0">
              <a:latin typeface="Comic Sans MS" panose="030F0702030302020204" pitchFamily="66" charset="0"/>
            </a:endParaRPr>
          </a:p>
          <a:p>
            <a:pPr marL="285750" indent="-285750" eaLnBrk="1" hangingPunct="1">
              <a:lnSpc>
                <a:spcPct val="150000"/>
              </a:lnSpc>
              <a:spcAft>
                <a:spcPts val="600"/>
              </a:spcAft>
              <a:buFontTx/>
              <a:buChar char="-"/>
              <a:defRPr/>
            </a:pPr>
            <a:r>
              <a:rPr lang="fr-FR" dirty="0" smtClean="0">
                <a:latin typeface="Comic Sans MS" panose="030F0702030302020204" pitchFamily="66" charset="0"/>
              </a:rPr>
              <a:t>Processus d’invasion et de dissémination: </a:t>
            </a:r>
            <a:endParaRPr lang="fr-FR" dirty="0">
              <a:latin typeface="Comic Sans MS" panose="030F0702030302020204" pitchFamily="66" charset="0"/>
            </a:endParaRPr>
          </a:p>
          <a:p>
            <a:pPr eaLnBrk="1" hangingPunct="1">
              <a:lnSpc>
                <a:spcPct val="150000"/>
              </a:lnSpc>
              <a:defRPr/>
            </a:pPr>
            <a:r>
              <a:rPr lang="fr-FR" dirty="0" smtClean="0">
                <a:latin typeface="Comic Sans MS" panose="030F0702030302020204" pitchFamily="66" charset="0"/>
              </a:rPr>
              <a:t>		. Génétique </a:t>
            </a:r>
            <a:r>
              <a:rPr lang="fr-FR" i="1" dirty="0" smtClean="0">
                <a:latin typeface="Comic Sans MS" panose="030F0702030302020204" pitchFamily="66" charset="0"/>
              </a:rPr>
              <a:t>vs</a:t>
            </a:r>
            <a:r>
              <a:rPr lang="fr-FR" dirty="0" smtClean="0">
                <a:latin typeface="Comic Sans MS" panose="030F0702030302020204" pitchFamily="66" charset="0"/>
              </a:rPr>
              <a:t> </a:t>
            </a:r>
            <a:r>
              <a:rPr lang="fr-FR" dirty="0" err="1" smtClean="0">
                <a:latin typeface="Comic Sans MS" panose="030F0702030302020204" pitchFamily="66" charset="0"/>
              </a:rPr>
              <a:t>épigénétique</a:t>
            </a:r>
            <a:r>
              <a:rPr lang="fr-FR" dirty="0" smtClean="0">
                <a:latin typeface="Comic Sans MS" panose="030F0702030302020204" pitchFamily="66" charset="0"/>
              </a:rPr>
              <a:t> : </a:t>
            </a:r>
          </a:p>
          <a:p>
            <a:pPr eaLnBrk="1" hangingPunct="1">
              <a:lnSpc>
                <a:spcPct val="150000"/>
              </a:lnSpc>
              <a:defRPr/>
            </a:pPr>
            <a:r>
              <a:rPr lang="fr-FR" dirty="0">
                <a:latin typeface="Comic Sans MS" panose="030F0702030302020204" pitchFamily="66" charset="0"/>
              </a:rPr>
              <a:t>	</a:t>
            </a:r>
            <a:r>
              <a:rPr lang="fr-FR" dirty="0" smtClean="0">
                <a:latin typeface="Comic Sans MS" panose="030F0702030302020204" pitchFamily="66" charset="0"/>
              </a:rPr>
              <a:t>		rôle de la plasticité des cellules cancéreuses ?</a:t>
            </a:r>
          </a:p>
          <a:p>
            <a:pPr eaLnBrk="1" hangingPunct="1">
              <a:lnSpc>
                <a:spcPct val="150000"/>
              </a:lnSpc>
              <a:defRPr/>
            </a:pPr>
            <a:r>
              <a:rPr lang="fr-FR" dirty="0">
                <a:latin typeface="Comic Sans MS" panose="030F0702030302020204" pitchFamily="66" charset="0"/>
              </a:rPr>
              <a:t>	</a:t>
            </a:r>
            <a:r>
              <a:rPr lang="fr-FR" dirty="0" smtClean="0">
                <a:latin typeface="Comic Sans MS" panose="030F0702030302020204" pitchFamily="66" charset="0"/>
              </a:rPr>
              <a:t>	. Rôle du microenvironnement tumoral ?</a:t>
            </a:r>
          </a:p>
          <a:p>
            <a:pPr marL="285750" indent="-285750" eaLnBrk="1" hangingPunct="1">
              <a:lnSpc>
                <a:spcPct val="150000"/>
              </a:lnSpc>
              <a:buFontTx/>
              <a:buChar char="-"/>
              <a:defRPr/>
            </a:pPr>
            <a:endParaRPr lang="fr-FR" dirty="0">
              <a:latin typeface="Comic Sans MS" panose="030F0702030302020204" pitchFamily="66" charset="0"/>
            </a:endParaRPr>
          </a:p>
          <a:p>
            <a:pPr marL="285750" indent="-285750" eaLnBrk="1" hangingPunct="1">
              <a:lnSpc>
                <a:spcPct val="150000"/>
              </a:lnSpc>
              <a:buFontTx/>
              <a:buChar char="-"/>
              <a:defRPr/>
            </a:pPr>
            <a:endParaRPr lang="fr-FR" dirty="0">
              <a:latin typeface="Comic Sans MS" panose="030F0702030302020204" pitchFamily="66" charset="0"/>
            </a:endParaRPr>
          </a:p>
        </p:txBody>
      </p:sp>
      <p:pic>
        <p:nvPicPr>
          <p:cNvPr id="183299" name="Image 1"/>
          <p:cNvPicPr>
            <a:picLocks noChangeAspect="1"/>
          </p:cNvPicPr>
          <p:nvPr/>
        </p:nvPicPr>
        <p:blipFill>
          <a:blip r:embed="rId3"/>
          <a:srcRect/>
          <a:stretch>
            <a:fillRect/>
          </a:stretch>
        </p:blipFill>
        <p:spPr bwMode="auto">
          <a:xfrm>
            <a:off x="0" y="115888"/>
            <a:ext cx="2484438" cy="176688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rgbClr val="000000"/>
                </a:solidFill>
                <a:miter lim="800000"/>
                <a:headEnd/>
                <a:tailEnd/>
              </a14:hiddenLine>
            </a:ext>
          </a:extLst>
        </p:spPr>
      </p:pic>
      <p:pic>
        <p:nvPicPr>
          <p:cNvPr id="5" name="Picture 31"/>
          <p:cNvPicPr>
            <a:picLocks noChangeAspect="1" noChangeArrowheads="1"/>
          </p:cNvPicPr>
          <p:nvPr/>
        </p:nvPicPr>
        <p:blipFill>
          <a:blip r:embed="rId4"/>
          <a:srcRect/>
          <a:stretch>
            <a:fillRect/>
          </a:stretch>
        </p:blipFill>
        <p:spPr bwMode="auto">
          <a:xfrm>
            <a:off x="6816725" y="2060575"/>
            <a:ext cx="2170113" cy="196850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6" name="Picture 19" descr="http://www.personal-sport-trainer.com/blog/wp-content/uploads/2013/02/faire-de-la-danse.jpg"/>
          <p:cNvPicPr>
            <a:picLocks noChangeAspect="1" noChangeArrowheads="1"/>
          </p:cNvPicPr>
          <p:nvPr/>
        </p:nvPicPr>
        <p:blipFill>
          <a:blip r:embed="rId5" cstate="print"/>
          <a:srcRect b="4849"/>
          <a:stretch>
            <a:fillRect/>
          </a:stretch>
        </p:blipFill>
        <p:spPr bwMode="auto">
          <a:xfrm>
            <a:off x="7452320" y="113566"/>
            <a:ext cx="1534649" cy="146392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10"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6"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71012"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71013"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71014"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171015" name="ZoneTexte 1"/>
          <p:cNvSpPr txBox="1">
            <a:spLocks noChangeArrowheads="1"/>
          </p:cNvSpPr>
          <p:nvPr/>
        </p:nvSpPr>
        <p:spPr bwMode="auto">
          <a:xfrm>
            <a:off x="6429375" y="1916113"/>
            <a:ext cx="1809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altLang="fr-FR" sz="1800">
                <a:solidFill>
                  <a:srgbClr val="0033CC"/>
                </a:solidFill>
              </a:rPr>
              <a:t>Tissu épithélial</a:t>
            </a:r>
          </a:p>
        </p:txBody>
      </p:sp>
      <p:sp>
        <p:nvSpPr>
          <p:cNvPr id="171016" name="ZoneTexte 7"/>
          <p:cNvSpPr txBox="1">
            <a:spLocks noChangeArrowheads="1"/>
          </p:cNvSpPr>
          <p:nvPr/>
        </p:nvSpPr>
        <p:spPr bwMode="auto">
          <a:xfrm>
            <a:off x="6429375" y="2478088"/>
            <a:ext cx="2051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altLang="fr-FR" sz="1800" i="1">
                <a:solidFill>
                  <a:srgbClr val="0033CC"/>
                </a:solidFill>
              </a:rPr>
              <a:t>Membrane basale</a:t>
            </a:r>
          </a:p>
        </p:txBody>
      </p:sp>
      <p:sp>
        <p:nvSpPr>
          <p:cNvPr id="171017" name="ZoneTexte 8"/>
          <p:cNvSpPr txBox="1">
            <a:spLocks noChangeArrowheads="1"/>
          </p:cNvSpPr>
          <p:nvPr/>
        </p:nvSpPr>
        <p:spPr bwMode="auto">
          <a:xfrm>
            <a:off x="6429375" y="3208338"/>
            <a:ext cx="9842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altLang="fr-FR" sz="1800">
                <a:solidFill>
                  <a:srgbClr val="0033CC"/>
                </a:solidFill>
              </a:rPr>
              <a:t>Stroma</a:t>
            </a:r>
          </a:p>
        </p:txBody>
      </p:sp>
      <p:sp>
        <p:nvSpPr>
          <p:cNvPr id="171018" name="ZoneTexte 9"/>
          <p:cNvSpPr txBox="1">
            <a:spLocks noChangeArrowheads="1"/>
          </p:cNvSpPr>
          <p:nvPr/>
        </p:nvSpPr>
        <p:spPr bwMode="auto">
          <a:xfrm>
            <a:off x="6429375" y="4262438"/>
            <a:ext cx="111601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altLang="fr-FR" sz="1800">
                <a:solidFill>
                  <a:srgbClr val="0033CC"/>
                </a:solidFill>
              </a:rPr>
              <a:t>Vaisseau</a:t>
            </a:r>
          </a:p>
        </p:txBody>
      </p:sp>
      <p:cxnSp>
        <p:nvCxnSpPr>
          <p:cNvPr id="171019" name="Connecteur droit avec flèche 3"/>
          <p:cNvCxnSpPr>
            <a:cxnSpLocks noChangeShapeType="1"/>
            <a:stCxn id="171016" idx="1"/>
          </p:cNvCxnSpPr>
          <p:nvPr/>
        </p:nvCxnSpPr>
        <p:spPr bwMode="auto">
          <a:xfrm flipH="1">
            <a:off x="6140450" y="2662238"/>
            <a:ext cx="288925" cy="6350"/>
          </a:xfrm>
          <a:prstGeom prst="straightConnector1">
            <a:avLst/>
          </a:prstGeom>
          <a:noFill/>
          <a:ln w="12700" algn="ctr">
            <a:solidFill>
              <a:srgbClr val="0033CC"/>
            </a:solidFill>
            <a:round/>
            <a:headEnd/>
            <a:tailEnd type="triangle" w="med" len="med"/>
          </a:ln>
          <a:extLst>
            <a:ext uri="{909E8E84-426E-40DD-AFC4-6F175D3DCCD1}">
              <a14:hiddenFill xmlns:a14="http://schemas.microsoft.com/office/drawing/2010/main">
                <a:noFill/>
              </a14:hiddenFill>
            </a:ext>
          </a:extLst>
        </p:spPr>
      </p:cxnSp>
      <p:cxnSp>
        <p:nvCxnSpPr>
          <p:cNvPr id="171020" name="Connecteur droit 10"/>
          <p:cNvCxnSpPr>
            <a:cxnSpLocks noChangeShapeType="1"/>
          </p:cNvCxnSpPr>
          <p:nvPr/>
        </p:nvCxnSpPr>
        <p:spPr bwMode="auto">
          <a:xfrm>
            <a:off x="6284913" y="1052513"/>
            <a:ext cx="0" cy="1425575"/>
          </a:xfrm>
          <a:prstGeom prst="line">
            <a:avLst/>
          </a:prstGeom>
          <a:noFill/>
          <a:ln w="19050" algn="ctr">
            <a:solidFill>
              <a:srgbClr val="0033CC"/>
            </a:solidFill>
            <a:round/>
            <a:headEnd/>
            <a:tailEnd/>
          </a:ln>
          <a:extLst>
            <a:ext uri="{909E8E84-426E-40DD-AFC4-6F175D3DCCD1}">
              <a14:hiddenFill xmlns:a14="http://schemas.microsoft.com/office/drawing/2010/main">
                <a:noFill/>
              </a14:hiddenFill>
            </a:ext>
          </a:extLst>
        </p:spPr>
      </p:cxnSp>
      <p:cxnSp>
        <p:nvCxnSpPr>
          <p:cNvPr id="171021" name="Connecteur droit 15"/>
          <p:cNvCxnSpPr>
            <a:cxnSpLocks noChangeShapeType="1"/>
          </p:cNvCxnSpPr>
          <p:nvPr/>
        </p:nvCxnSpPr>
        <p:spPr bwMode="auto">
          <a:xfrm>
            <a:off x="6300788" y="2846388"/>
            <a:ext cx="0" cy="1158875"/>
          </a:xfrm>
          <a:prstGeom prst="line">
            <a:avLst/>
          </a:prstGeom>
          <a:noFill/>
          <a:ln w="19050" algn="ctr">
            <a:solidFill>
              <a:srgbClr val="0033CC"/>
            </a:solidFill>
            <a:round/>
            <a:headEnd/>
            <a:tailEnd/>
          </a:ln>
          <a:extLst>
            <a:ext uri="{909E8E84-426E-40DD-AFC4-6F175D3DCCD1}">
              <a14:hiddenFill xmlns:a14="http://schemas.microsoft.com/office/drawing/2010/main">
                <a:noFill/>
              </a14:hiddenFill>
            </a:ext>
          </a:extLst>
        </p:spPr>
      </p:cxnSp>
      <p:cxnSp>
        <p:nvCxnSpPr>
          <p:cNvPr id="171022" name="Connecteur droit 17"/>
          <p:cNvCxnSpPr>
            <a:cxnSpLocks noChangeShapeType="1"/>
          </p:cNvCxnSpPr>
          <p:nvPr/>
        </p:nvCxnSpPr>
        <p:spPr bwMode="auto">
          <a:xfrm>
            <a:off x="6300788" y="4214813"/>
            <a:ext cx="0" cy="417512"/>
          </a:xfrm>
          <a:prstGeom prst="line">
            <a:avLst/>
          </a:prstGeom>
          <a:noFill/>
          <a:ln w="19050" algn="ctr">
            <a:solidFill>
              <a:srgbClr val="0033CC"/>
            </a:solidFill>
            <a:round/>
            <a:headEnd/>
            <a:tailEnd/>
          </a:ln>
          <a:extLst>
            <a:ext uri="{909E8E84-426E-40DD-AFC4-6F175D3DCCD1}">
              <a14:hiddenFill xmlns:a14="http://schemas.microsoft.com/office/drawing/2010/main">
                <a:noFill/>
              </a14:hiddenFill>
            </a:ext>
          </a:extLst>
        </p:spPr>
      </p:cxnSp>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3058"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6"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73060"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73061"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73062"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2" name="ZoneTexte 1"/>
          <p:cNvSpPr txBox="1"/>
          <p:nvPr/>
        </p:nvSpPr>
        <p:spPr>
          <a:xfrm>
            <a:off x="6002338" y="796925"/>
            <a:ext cx="3033712" cy="5540375"/>
          </a:xfrm>
          <a:prstGeom prst="rect">
            <a:avLst/>
          </a:prstGeom>
          <a:noFill/>
        </p:spPr>
        <p:txBody>
          <a:bodyPr>
            <a:spAutoFit/>
          </a:bodyPr>
          <a:lstStyle/>
          <a:p>
            <a:pPr>
              <a:defRPr/>
            </a:pPr>
            <a:r>
              <a:rPr lang="fr-FR" b="1" u="sng" dirty="0">
                <a:solidFill>
                  <a:srgbClr val="7030A0"/>
                </a:solidFill>
                <a:latin typeface="Comic Sans MS" panose="030F0702030302020204" pitchFamily="66" charset="0"/>
              </a:rPr>
              <a:t>Cascade métastatique :</a:t>
            </a:r>
          </a:p>
          <a:p>
            <a:pPr>
              <a:defRPr/>
            </a:pPr>
            <a:endParaRPr lang="fr-FR" dirty="0">
              <a:solidFill>
                <a:srgbClr val="7030A0"/>
              </a:solidFill>
              <a:latin typeface="Comic Sans MS" panose="030F0702030302020204" pitchFamily="66" charset="0"/>
            </a:endParaRPr>
          </a:p>
          <a:p>
            <a:pPr marL="285750" indent="-285750">
              <a:buFontTx/>
              <a:buChar char="-"/>
              <a:defRPr/>
            </a:pPr>
            <a:r>
              <a:rPr lang="fr-FR" sz="1600" dirty="0">
                <a:solidFill>
                  <a:srgbClr val="7030A0"/>
                </a:solidFill>
                <a:latin typeface="Comic Sans MS" panose="030F0702030302020204" pitchFamily="66" charset="0"/>
              </a:rPr>
              <a:t>Détachement de cellules cancéreuses de l’architecture épithéliale</a:t>
            </a:r>
          </a:p>
          <a:p>
            <a:pPr>
              <a:spcAft>
                <a:spcPts val="1200"/>
              </a:spcAft>
              <a:defRPr/>
            </a:pPr>
            <a:endParaRPr lang="fr-FR" sz="1600" dirty="0">
              <a:solidFill>
                <a:srgbClr val="7030A0"/>
              </a:solidFill>
              <a:latin typeface="Comic Sans MS" panose="030F0702030302020204" pitchFamily="66" charset="0"/>
            </a:endParaRPr>
          </a:p>
          <a:p>
            <a:pPr marL="285750" indent="-285750">
              <a:buFontTx/>
              <a:buChar char="-"/>
              <a:defRPr/>
            </a:pPr>
            <a:r>
              <a:rPr lang="fr-FR" sz="1600" dirty="0">
                <a:solidFill>
                  <a:srgbClr val="7030A0"/>
                </a:solidFill>
                <a:latin typeface="Comic Sans MS" panose="030F0702030302020204" pitchFamily="66" charset="0"/>
              </a:rPr>
              <a:t>Dégradation de la membrane basale</a:t>
            </a:r>
          </a:p>
          <a:p>
            <a:pPr marL="285750" indent="-285750">
              <a:buFontTx/>
              <a:buChar char="-"/>
              <a:defRPr/>
            </a:pPr>
            <a:endParaRPr lang="fr-FR" sz="1600" dirty="0">
              <a:solidFill>
                <a:srgbClr val="7030A0"/>
              </a:solidFill>
              <a:latin typeface="Comic Sans MS" panose="030F0702030302020204" pitchFamily="66" charset="0"/>
            </a:endParaRPr>
          </a:p>
          <a:p>
            <a:pPr marL="285750" indent="-285750">
              <a:buFontTx/>
              <a:buChar char="-"/>
              <a:defRPr/>
            </a:pPr>
            <a:r>
              <a:rPr lang="fr-FR" sz="1600" dirty="0">
                <a:solidFill>
                  <a:srgbClr val="7030A0"/>
                </a:solidFill>
                <a:latin typeface="Comic Sans MS" panose="030F0702030302020204" pitchFamily="66" charset="0"/>
              </a:rPr>
              <a:t>Invasion locale</a:t>
            </a:r>
          </a:p>
          <a:p>
            <a:pPr marL="285750" indent="-285750">
              <a:buFontTx/>
              <a:buChar char="-"/>
              <a:defRPr/>
            </a:pPr>
            <a:endParaRPr lang="fr-FR" sz="1600" dirty="0">
              <a:solidFill>
                <a:srgbClr val="7030A0"/>
              </a:solidFill>
              <a:latin typeface="Comic Sans MS" panose="030F0702030302020204" pitchFamily="66" charset="0"/>
            </a:endParaRPr>
          </a:p>
          <a:p>
            <a:pPr marL="285750" indent="-285750">
              <a:spcAft>
                <a:spcPts val="1200"/>
              </a:spcAft>
              <a:buFontTx/>
              <a:buChar char="-"/>
              <a:defRPr/>
            </a:pPr>
            <a:endParaRPr lang="fr-FR" sz="1600" dirty="0">
              <a:solidFill>
                <a:srgbClr val="7030A0"/>
              </a:solidFill>
              <a:latin typeface="Comic Sans MS" panose="030F0702030302020204" pitchFamily="66" charset="0"/>
            </a:endParaRPr>
          </a:p>
          <a:p>
            <a:pPr marL="285750" indent="-285750">
              <a:buFontTx/>
              <a:buChar char="-"/>
              <a:defRPr/>
            </a:pPr>
            <a:r>
              <a:rPr lang="fr-FR" sz="1600" dirty="0">
                <a:solidFill>
                  <a:srgbClr val="7030A0"/>
                </a:solidFill>
                <a:latin typeface="Comic Sans MS" panose="030F0702030302020204" pitchFamily="66" charset="0"/>
              </a:rPr>
              <a:t>Entrée et survie </a:t>
            </a:r>
          </a:p>
          <a:p>
            <a:pPr>
              <a:defRPr/>
            </a:pPr>
            <a:r>
              <a:rPr lang="fr-FR" sz="1600" dirty="0">
                <a:solidFill>
                  <a:srgbClr val="7030A0"/>
                </a:solidFill>
                <a:latin typeface="Comic Sans MS" panose="030F0702030302020204" pitchFamily="66" charset="0"/>
              </a:rPr>
              <a:t>    dans la circulation</a:t>
            </a:r>
          </a:p>
          <a:p>
            <a:pPr marL="285750" indent="-285750">
              <a:buFontTx/>
              <a:buChar char="-"/>
              <a:defRPr/>
            </a:pPr>
            <a:endParaRPr lang="fr-FR" sz="1600" dirty="0">
              <a:solidFill>
                <a:srgbClr val="7030A0"/>
              </a:solidFill>
              <a:latin typeface="Comic Sans MS" panose="030F0702030302020204" pitchFamily="66" charset="0"/>
            </a:endParaRPr>
          </a:p>
          <a:p>
            <a:pPr marL="285750" indent="-285750">
              <a:buFontTx/>
              <a:buChar char="-"/>
              <a:defRPr/>
            </a:pPr>
            <a:r>
              <a:rPr lang="fr-FR" sz="1600" dirty="0">
                <a:solidFill>
                  <a:srgbClr val="7030A0"/>
                </a:solidFill>
                <a:latin typeface="Comic Sans MS" panose="030F0702030302020204" pitchFamily="66" charset="0"/>
              </a:rPr>
              <a:t>Colonisation et formation d’une </a:t>
            </a:r>
            <a:r>
              <a:rPr lang="fr-FR" sz="1600" dirty="0" err="1">
                <a:solidFill>
                  <a:srgbClr val="7030A0"/>
                </a:solidFill>
                <a:latin typeface="Comic Sans MS" panose="030F0702030302020204" pitchFamily="66" charset="0"/>
              </a:rPr>
              <a:t>micrométastase</a:t>
            </a:r>
            <a:endParaRPr lang="fr-FR" sz="1600" dirty="0">
              <a:solidFill>
                <a:srgbClr val="7030A0"/>
              </a:solidFill>
              <a:latin typeface="Comic Sans MS" panose="030F0702030302020204" pitchFamily="66" charset="0"/>
            </a:endParaRPr>
          </a:p>
          <a:p>
            <a:pPr marL="285750" indent="-285750">
              <a:spcAft>
                <a:spcPts val="1200"/>
              </a:spcAft>
              <a:buFontTx/>
              <a:buChar char="-"/>
              <a:defRPr/>
            </a:pPr>
            <a:endParaRPr lang="fr-FR" sz="1600" dirty="0">
              <a:solidFill>
                <a:srgbClr val="7030A0"/>
              </a:solidFill>
              <a:latin typeface="Comic Sans MS" panose="030F0702030302020204" pitchFamily="66" charset="0"/>
            </a:endParaRPr>
          </a:p>
          <a:p>
            <a:pPr marL="285750" indent="-285750">
              <a:buFontTx/>
              <a:buChar char="-"/>
              <a:defRPr/>
            </a:pPr>
            <a:r>
              <a:rPr lang="fr-FR" sz="1600" dirty="0">
                <a:solidFill>
                  <a:srgbClr val="7030A0"/>
                </a:solidFill>
                <a:latin typeface="Comic Sans MS" panose="030F0702030302020204" pitchFamily="66" charset="0"/>
              </a:rPr>
              <a:t>Formation d’une </a:t>
            </a:r>
            <a:r>
              <a:rPr lang="fr-FR" sz="1600" dirty="0" err="1">
                <a:solidFill>
                  <a:srgbClr val="7030A0"/>
                </a:solidFill>
                <a:latin typeface="Comic Sans MS" panose="030F0702030302020204" pitchFamily="66" charset="0"/>
              </a:rPr>
              <a:t>macrométastase</a:t>
            </a:r>
            <a:endParaRPr lang="fr-FR" sz="1600" dirty="0">
              <a:solidFill>
                <a:srgbClr val="7030A0"/>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6" name="Picture 3"/>
          <p:cNvPicPr>
            <a:picLocks noChangeAspect="1" noChangeArrowheads="1"/>
          </p:cNvPicPr>
          <p:nvPr/>
        </p:nvPicPr>
        <p:blipFill>
          <a:blip r:embed="rId4">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75107"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75108"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175109" name="Rectangle à coins arrondis 1"/>
          <p:cNvSpPr>
            <a:spLocks noChangeArrowheads="1"/>
          </p:cNvSpPr>
          <p:nvPr/>
        </p:nvSpPr>
        <p:spPr bwMode="auto">
          <a:xfrm>
            <a:off x="2771775" y="809625"/>
            <a:ext cx="2305050" cy="431800"/>
          </a:xfrm>
          <a:prstGeom prst="roundRect">
            <a:avLst>
              <a:gd name="adj" fmla="val 16667"/>
            </a:avLst>
          </a:prstGeom>
          <a:solidFill>
            <a:srgbClr val="FF0000">
              <a:alpha val="3922"/>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graphicFrame>
        <p:nvGraphicFramePr>
          <p:cNvPr id="175110" name="Objet 4"/>
          <p:cNvGraphicFramePr>
            <a:graphicFrameLocks noChangeAspect="1"/>
          </p:cNvGraphicFramePr>
          <p:nvPr/>
        </p:nvGraphicFramePr>
        <p:xfrm>
          <a:off x="9821863" y="471488"/>
          <a:ext cx="5105400" cy="6604000"/>
        </p:xfrm>
        <a:graphic>
          <a:graphicData uri="http://schemas.openxmlformats.org/presentationml/2006/ole">
            <mc:AlternateContent xmlns:mc="http://schemas.openxmlformats.org/markup-compatibility/2006">
              <mc:Choice xmlns:v="urn:schemas-microsoft-com:vml" Requires="v">
                <p:oleObj spid="_x0000_s175272" name="Acrobat Document" r:id="rId5" imgW="5830611" imgH="7542293" progId="AcroExch.Document.7">
                  <p:embed/>
                </p:oleObj>
              </mc:Choice>
              <mc:Fallback>
                <p:oleObj name="Acrobat Document" r:id="rId5" imgW="5830611" imgH="7542293" progId="AcroExch.Document.7">
                  <p:embed/>
                  <p:pic>
                    <p:nvPicPr>
                      <p:cNvPr id="0" name="Objet 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821863" y="471488"/>
                        <a:ext cx="5105400" cy="660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75111" name="Objet 6"/>
          <p:cNvGraphicFramePr>
            <a:graphicFrameLocks noChangeAspect="1"/>
          </p:cNvGraphicFramePr>
          <p:nvPr/>
        </p:nvGraphicFramePr>
        <p:xfrm>
          <a:off x="9756775" y="4365625"/>
          <a:ext cx="2916238" cy="4064000"/>
        </p:xfrm>
        <a:graphic>
          <a:graphicData uri="http://schemas.openxmlformats.org/presentationml/2006/ole">
            <mc:AlternateContent xmlns:mc="http://schemas.openxmlformats.org/markup-compatibility/2006">
              <mc:Choice xmlns:v="urn:schemas-microsoft-com:vml" Requires="v">
                <p:oleObj spid="_x0000_s175273" name="Acrobat Document" r:id="rId7" imgW="0" imgH="0" progId="AcroExch.Document.7">
                  <p:embed/>
                </p:oleObj>
              </mc:Choice>
              <mc:Fallback>
                <p:oleObj name="Acrobat Document" r:id="rId7" imgW="0" imgH="0" progId="AcroExch.Document.7">
                  <p:embed/>
                  <p:pic>
                    <p:nvPicPr>
                      <p:cNvPr id="0" name="Objet 6"/>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756775" y="4365625"/>
                        <a:ext cx="2916238" cy="406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6"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75113"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75114" name="Rectangle 1"/>
          <p:cNvSpPr>
            <a:spLocks noChangeArrowheads="1"/>
          </p:cNvSpPr>
          <p:nvPr/>
        </p:nvSpPr>
        <p:spPr bwMode="auto">
          <a:xfrm>
            <a:off x="107950" y="2708275"/>
            <a:ext cx="9031288" cy="4149725"/>
          </a:xfrm>
          <a:prstGeom prst="rect">
            <a:avLst/>
          </a:prstGeom>
          <a:solidFill>
            <a:srgbClr val="FFFFFF">
              <a:alpha val="52156"/>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75115" name="Rectangle 3"/>
          <p:cNvSpPr>
            <a:spLocks noChangeArrowheads="1"/>
          </p:cNvSpPr>
          <p:nvPr/>
        </p:nvSpPr>
        <p:spPr bwMode="auto">
          <a:xfrm rot="5400000">
            <a:off x="7857332" y="4474368"/>
            <a:ext cx="22860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altLang="fr-FR" sz="1200"/>
              <a:t>(Canel et al.  </a:t>
            </a:r>
            <a:r>
              <a:rPr lang="fr-FR" altLang="fr-FR" sz="1200" i="1"/>
              <a:t>J Cell Sci </a:t>
            </a:r>
            <a:r>
              <a:rPr lang="fr-FR" altLang="fr-FR" sz="1200"/>
              <a:t>2013)</a:t>
            </a:r>
          </a:p>
        </p:txBody>
      </p:sp>
      <p:pic>
        <p:nvPicPr>
          <p:cNvPr id="3" name="Image 2"/>
          <p:cNvPicPr>
            <a:picLocks noChangeAspect="1"/>
          </p:cNvPicPr>
          <p:nvPr/>
        </p:nvPicPr>
        <p:blipFill>
          <a:blip r:embed="rId9"/>
          <a:stretch>
            <a:fillRect/>
          </a:stretch>
        </p:blipFill>
        <p:spPr>
          <a:xfrm>
            <a:off x="4500563" y="2565400"/>
            <a:ext cx="4313237" cy="4095750"/>
          </a:xfrm>
          <a:prstGeom prst="rect">
            <a:avLst/>
          </a:prstGeom>
          <a:ln>
            <a:noFill/>
          </a:ln>
          <a:effectLst>
            <a:outerShdw blurRad="292100" dist="139700" dir="2700000" algn="tl" rotWithShape="0">
              <a:srgbClr val="333333">
                <a:alpha val="65000"/>
              </a:srgbClr>
            </a:outerShdw>
          </a:effectLst>
        </p:spPr>
      </p:pic>
      <p:sp>
        <p:nvSpPr>
          <p:cNvPr id="15" name="Rectangle 14"/>
          <p:cNvSpPr/>
          <p:nvPr/>
        </p:nvSpPr>
        <p:spPr>
          <a:xfrm>
            <a:off x="5940425" y="827088"/>
            <a:ext cx="1755775" cy="1385887"/>
          </a:xfrm>
          <a:prstGeom prst="rect">
            <a:avLst/>
          </a:prstGeom>
        </p:spPr>
        <p:txBody>
          <a:bodyPr>
            <a:spAutoFit/>
          </a:bodyPr>
          <a:lstStyle/>
          <a:p>
            <a:pPr algn="ctr">
              <a:lnSpc>
                <a:spcPct val="150000"/>
              </a:lnSpc>
              <a:defRPr/>
            </a:pPr>
            <a:r>
              <a:rPr lang="en-US" altLang="fr-FR" sz="1400" b="1" dirty="0" err="1">
                <a:solidFill>
                  <a:srgbClr val="0033CC"/>
                </a:solidFill>
                <a:latin typeface="+mn-lt"/>
              </a:rPr>
              <a:t>Perte</a:t>
            </a:r>
            <a:r>
              <a:rPr lang="en-US" altLang="fr-FR" sz="1400" b="1" dirty="0">
                <a:solidFill>
                  <a:srgbClr val="0033CC"/>
                </a:solidFill>
                <a:latin typeface="+mn-lt"/>
              </a:rPr>
              <a:t> de </a:t>
            </a:r>
            <a:r>
              <a:rPr lang="en-US" altLang="fr-FR" sz="1400" b="1" dirty="0" err="1">
                <a:solidFill>
                  <a:srgbClr val="0033CC"/>
                </a:solidFill>
                <a:latin typeface="+mn-lt"/>
              </a:rPr>
              <a:t>l’architecture</a:t>
            </a:r>
            <a:r>
              <a:rPr lang="en-US" altLang="fr-FR" sz="1400" b="1" dirty="0">
                <a:solidFill>
                  <a:srgbClr val="0033CC"/>
                </a:solidFill>
                <a:latin typeface="+mn-lt"/>
              </a:rPr>
              <a:t> </a:t>
            </a:r>
            <a:r>
              <a:rPr lang="en-US" altLang="fr-FR" sz="1400" b="1" dirty="0" err="1">
                <a:solidFill>
                  <a:srgbClr val="0033CC"/>
                </a:solidFill>
                <a:latin typeface="+mn-lt"/>
              </a:rPr>
              <a:t>épithéliale</a:t>
            </a:r>
            <a:r>
              <a:rPr lang="en-US" altLang="fr-FR" sz="1400" b="1" dirty="0">
                <a:solidFill>
                  <a:srgbClr val="0033CC"/>
                </a:solidFill>
                <a:latin typeface="+mn-lt"/>
              </a:rPr>
              <a:t> et </a:t>
            </a:r>
            <a:r>
              <a:rPr lang="en-US" altLang="fr-FR" sz="1400" b="1" dirty="0" err="1">
                <a:solidFill>
                  <a:srgbClr val="0033CC"/>
                </a:solidFill>
                <a:latin typeface="+mn-lt"/>
              </a:rPr>
              <a:t>détachement</a:t>
            </a:r>
            <a:r>
              <a:rPr lang="en-US" altLang="fr-FR" sz="1400" b="1" dirty="0">
                <a:solidFill>
                  <a:srgbClr val="0033CC"/>
                </a:solidFill>
                <a:latin typeface="+mn-lt"/>
              </a:rPr>
              <a:t> </a:t>
            </a:r>
            <a:endParaRPr lang="fr-FR" sz="1400" b="1" dirty="0">
              <a:solidFill>
                <a:srgbClr val="0033CC"/>
              </a:solidFill>
              <a:latin typeface="+mn-lt"/>
            </a:endParaRPr>
          </a:p>
        </p:txBody>
      </p:sp>
      <p:pic>
        <p:nvPicPr>
          <p:cNvPr id="18" name="Image 8"/>
          <p:cNvPicPr>
            <a:picLocks noChangeAspect="1"/>
          </p:cNvPicPr>
          <p:nvPr/>
        </p:nvPicPr>
        <p:blipFill>
          <a:blip r:embed="rId10"/>
          <a:srcRect/>
          <a:stretch>
            <a:fillRect/>
          </a:stretch>
        </p:blipFill>
        <p:spPr bwMode="auto">
          <a:xfrm>
            <a:off x="1928813" y="4941888"/>
            <a:ext cx="2301875" cy="14509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5119" name="Rectangle 14"/>
          <p:cNvSpPr>
            <a:spLocks noChangeArrowheads="1"/>
          </p:cNvSpPr>
          <p:nvPr/>
        </p:nvSpPr>
        <p:spPr bwMode="auto">
          <a:xfrm>
            <a:off x="2054225" y="6410325"/>
            <a:ext cx="2049463"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altLang="fr-FR" sz="1200"/>
              <a:t>(Nicolas A., </a:t>
            </a:r>
            <a:r>
              <a:rPr lang="fr-FR" altLang="fr-FR" sz="1200" i="1"/>
              <a:t>CNRS</a:t>
            </a:r>
            <a:r>
              <a:rPr lang="fr-FR" altLang="fr-FR" sz="1200"/>
              <a:t>, 2007)</a:t>
            </a: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154" name="Groupe 5"/>
          <p:cNvGrpSpPr>
            <a:grpSpLocks/>
          </p:cNvGrpSpPr>
          <p:nvPr/>
        </p:nvGrpSpPr>
        <p:grpSpPr bwMode="auto">
          <a:xfrm>
            <a:off x="-36513" y="692150"/>
            <a:ext cx="6551613" cy="6049963"/>
            <a:chOff x="-36513" y="692150"/>
            <a:chExt cx="6551613" cy="6049963"/>
          </a:xfrm>
        </p:grpSpPr>
        <p:pic>
          <p:nvPicPr>
            <p:cNvPr id="177166"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77167" name="Rectangle 4"/>
            <p:cNvSpPr>
              <a:spLocks noChangeArrowheads="1"/>
            </p:cNvSpPr>
            <p:nvPr/>
          </p:nvSpPr>
          <p:spPr bwMode="auto">
            <a:xfrm>
              <a:off x="5148064" y="3501008"/>
              <a:ext cx="792088" cy="216123"/>
            </a:xfrm>
            <a:prstGeom prst="rect">
              <a:avLst/>
            </a:prstGeom>
            <a:solidFill>
              <a:schemeClr val="bg1"/>
            </a:solidFill>
            <a:ln w="9525" algn="ctr">
              <a:solidFill>
                <a:schemeClr val="bg1"/>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sz="2400" b="1">
                <a:latin typeface="Times New Roman" panose="02020603050405020304" pitchFamily="18" charset="0"/>
              </a:endParaRPr>
            </a:p>
          </p:txBody>
        </p:sp>
      </p:grpSp>
      <p:sp>
        <p:nvSpPr>
          <p:cNvPr id="177155"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77156"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10"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77158"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77159" name="Rectangle à coins arrondis 1"/>
          <p:cNvSpPr>
            <a:spLocks noChangeArrowheads="1"/>
          </p:cNvSpPr>
          <p:nvPr/>
        </p:nvSpPr>
        <p:spPr bwMode="auto">
          <a:xfrm>
            <a:off x="1822450" y="2473325"/>
            <a:ext cx="2303463" cy="601663"/>
          </a:xfrm>
          <a:prstGeom prst="roundRect">
            <a:avLst>
              <a:gd name="adj" fmla="val 16667"/>
            </a:avLst>
          </a:prstGeom>
          <a:solidFill>
            <a:srgbClr val="FF3300">
              <a:alpha val="1411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77160" name="Rectangle 10"/>
          <p:cNvSpPr>
            <a:spLocks noChangeArrowheads="1"/>
          </p:cNvSpPr>
          <p:nvPr/>
        </p:nvSpPr>
        <p:spPr bwMode="auto">
          <a:xfrm>
            <a:off x="107950" y="3671888"/>
            <a:ext cx="9031288" cy="3213100"/>
          </a:xfrm>
          <a:prstGeom prst="rect">
            <a:avLst/>
          </a:prstGeom>
          <a:solidFill>
            <a:srgbClr val="FFFFFF">
              <a:alpha val="52156"/>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pic>
        <p:nvPicPr>
          <p:cNvPr id="178186" name="Image 2"/>
          <p:cNvPicPr>
            <a:picLocks noChangeAspect="1"/>
          </p:cNvPicPr>
          <p:nvPr/>
        </p:nvPicPr>
        <p:blipFill>
          <a:blip r:embed="rId4"/>
          <a:srcRect/>
          <a:stretch>
            <a:fillRect/>
          </a:stretch>
        </p:blipFill>
        <p:spPr bwMode="auto">
          <a:xfrm>
            <a:off x="5918200" y="4303713"/>
            <a:ext cx="2806700" cy="17938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8185" name="Rectangle 1"/>
          <p:cNvSpPr>
            <a:spLocks noChangeArrowheads="1"/>
          </p:cNvSpPr>
          <p:nvPr/>
        </p:nvSpPr>
        <p:spPr bwMode="auto">
          <a:xfrm>
            <a:off x="5056188" y="6175375"/>
            <a:ext cx="457200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defRPr/>
            </a:pPr>
            <a:r>
              <a:rPr lang="fr-FR" sz="1400" dirty="0" smtClean="0">
                <a:latin typeface="+mn-lt"/>
              </a:rPr>
              <a:t>Clivage des composants de la MEC:</a:t>
            </a:r>
          </a:p>
          <a:p>
            <a:pPr algn="ctr" eaLnBrk="1" hangingPunct="1">
              <a:defRPr/>
            </a:pPr>
            <a:r>
              <a:rPr lang="en-US" altLang="fr-FR" sz="1200" dirty="0" err="1" smtClean="0">
                <a:latin typeface="+mn-lt"/>
              </a:rPr>
              <a:t>fibronectine</a:t>
            </a:r>
            <a:r>
              <a:rPr lang="en-US" altLang="fr-FR" sz="1200" dirty="0" smtClean="0">
                <a:latin typeface="+mn-lt"/>
              </a:rPr>
              <a:t>, </a:t>
            </a:r>
            <a:r>
              <a:rPr lang="en-US" altLang="fr-FR" sz="1200" dirty="0" err="1" smtClean="0">
                <a:latin typeface="+mn-lt"/>
              </a:rPr>
              <a:t>laminine</a:t>
            </a:r>
            <a:r>
              <a:rPr lang="en-US" altLang="fr-FR" sz="1200" dirty="0" smtClean="0">
                <a:latin typeface="+mn-lt"/>
              </a:rPr>
              <a:t>, </a:t>
            </a:r>
            <a:r>
              <a:rPr lang="en-US" altLang="fr-FR" sz="1200" dirty="0" err="1" smtClean="0">
                <a:latin typeface="+mn-lt"/>
              </a:rPr>
              <a:t>collagènes</a:t>
            </a:r>
            <a:r>
              <a:rPr lang="en-US" altLang="fr-FR" sz="1200" dirty="0" smtClean="0">
                <a:latin typeface="+mn-lt"/>
              </a:rPr>
              <a:t>, </a:t>
            </a:r>
            <a:r>
              <a:rPr lang="en-US" altLang="fr-FR" sz="1200" dirty="0" err="1" smtClean="0">
                <a:latin typeface="+mn-lt"/>
              </a:rPr>
              <a:t>protéoglycanes</a:t>
            </a:r>
            <a:r>
              <a:rPr lang="en-US" altLang="fr-FR" sz="1200" dirty="0" smtClean="0">
                <a:latin typeface="+mn-lt"/>
              </a:rPr>
              <a:t>…</a:t>
            </a:r>
            <a:endParaRPr lang="fr-FR" sz="1200" dirty="0" smtClean="0">
              <a:latin typeface="+mn-lt"/>
            </a:endParaRPr>
          </a:p>
        </p:txBody>
      </p:sp>
      <p:sp>
        <p:nvSpPr>
          <p:cNvPr id="12" name="Rectangle 11"/>
          <p:cNvSpPr/>
          <p:nvPr/>
        </p:nvSpPr>
        <p:spPr>
          <a:xfrm>
            <a:off x="5414963" y="1268413"/>
            <a:ext cx="3478212" cy="379412"/>
          </a:xfrm>
          <a:prstGeom prst="rect">
            <a:avLst/>
          </a:prstGeom>
        </p:spPr>
        <p:txBody>
          <a:bodyPr>
            <a:spAutoFit/>
          </a:bodyPr>
          <a:lstStyle/>
          <a:p>
            <a:pPr algn="ctr">
              <a:lnSpc>
                <a:spcPct val="150000"/>
              </a:lnSpc>
              <a:defRPr/>
            </a:pPr>
            <a:r>
              <a:rPr lang="en-US" altLang="fr-FR" sz="1400" b="1" dirty="0" err="1">
                <a:solidFill>
                  <a:srgbClr val="0033CC"/>
                </a:solidFill>
                <a:latin typeface="+mn-lt"/>
              </a:rPr>
              <a:t>Dégradation</a:t>
            </a:r>
            <a:r>
              <a:rPr lang="en-US" altLang="fr-FR" sz="1400" b="1" dirty="0">
                <a:solidFill>
                  <a:srgbClr val="0033CC"/>
                </a:solidFill>
                <a:latin typeface="+mn-lt"/>
              </a:rPr>
              <a:t> de la membrane </a:t>
            </a:r>
            <a:r>
              <a:rPr lang="en-US" altLang="fr-FR" sz="1400" b="1" dirty="0" err="1">
                <a:solidFill>
                  <a:srgbClr val="0033CC"/>
                </a:solidFill>
                <a:latin typeface="+mn-lt"/>
              </a:rPr>
              <a:t>basale</a:t>
            </a:r>
            <a:endParaRPr lang="fr-FR" sz="1400" b="1" dirty="0">
              <a:solidFill>
                <a:srgbClr val="0033CC"/>
              </a:solidFill>
              <a:latin typeface="+mn-lt"/>
            </a:endParaRPr>
          </a:p>
        </p:txBody>
      </p:sp>
      <p:sp>
        <p:nvSpPr>
          <p:cNvPr id="3" name="Rectangle 2"/>
          <p:cNvSpPr/>
          <p:nvPr/>
        </p:nvSpPr>
        <p:spPr>
          <a:xfrm>
            <a:off x="5791200" y="1898650"/>
            <a:ext cx="3101975" cy="954088"/>
          </a:xfrm>
          <a:prstGeom prst="rect">
            <a:avLst/>
          </a:prstGeom>
          <a:solidFill>
            <a:schemeClr val="bg1"/>
          </a:solidFill>
        </p:spPr>
        <p:txBody>
          <a:bodyPr>
            <a:spAutoFit/>
          </a:bodyPr>
          <a:lstStyle/>
          <a:p>
            <a:pPr>
              <a:defRPr/>
            </a:pPr>
            <a:r>
              <a:rPr lang="fr-FR" sz="1400" dirty="0">
                <a:latin typeface="+mn-lt"/>
              </a:rPr>
              <a:t>Implication des cellules recrutées lors de la réponse inflammatoire : macrophages, mastocytes, fibroblastes. </a:t>
            </a:r>
          </a:p>
        </p:txBody>
      </p:sp>
      <p:sp>
        <p:nvSpPr>
          <p:cNvPr id="178184" name="ZoneTexte 1"/>
          <p:cNvSpPr txBox="1">
            <a:spLocks noChangeArrowheads="1"/>
          </p:cNvSpPr>
          <p:nvPr/>
        </p:nvSpPr>
        <p:spPr bwMode="auto">
          <a:xfrm>
            <a:off x="5870575" y="3043238"/>
            <a:ext cx="3225800" cy="1169987"/>
          </a:xfrm>
          <a:prstGeom prst="rect">
            <a:avLst/>
          </a:prstGeom>
          <a:solidFill>
            <a:srgbClr val="FFFFFF"/>
          </a:solidFill>
          <a:ln>
            <a:noFill/>
          </a:ln>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defRPr/>
            </a:pPr>
            <a:r>
              <a:rPr lang="fr-FR" sz="1400" dirty="0" smtClean="0"/>
              <a:t>Protéases :</a:t>
            </a:r>
          </a:p>
          <a:p>
            <a:pPr marL="285750" indent="-285750" eaLnBrk="1" hangingPunct="1">
              <a:spcBef>
                <a:spcPct val="0"/>
              </a:spcBef>
              <a:buFontTx/>
              <a:buChar char="-"/>
              <a:defRPr/>
            </a:pPr>
            <a:r>
              <a:rPr lang="fr-FR" sz="1400" dirty="0" err="1" smtClean="0"/>
              <a:t>MMPs</a:t>
            </a:r>
            <a:endParaRPr lang="fr-FR" sz="1400" dirty="0" smtClean="0"/>
          </a:p>
          <a:p>
            <a:pPr marL="285750" indent="-285750" eaLnBrk="1" hangingPunct="1">
              <a:spcBef>
                <a:spcPct val="0"/>
              </a:spcBef>
              <a:buFontTx/>
              <a:buChar char="-"/>
              <a:defRPr/>
            </a:pPr>
            <a:r>
              <a:rPr lang="fr-FR" sz="1400" dirty="0" smtClean="0"/>
              <a:t>collagénases</a:t>
            </a:r>
          </a:p>
          <a:p>
            <a:pPr marL="285750" indent="-285750" eaLnBrk="1" hangingPunct="1">
              <a:spcBef>
                <a:spcPct val="0"/>
              </a:spcBef>
              <a:buFontTx/>
              <a:buChar char="-"/>
              <a:defRPr/>
            </a:pPr>
            <a:r>
              <a:rPr lang="fr-FR" sz="1400" dirty="0" smtClean="0"/>
              <a:t>cathepsine D</a:t>
            </a:r>
          </a:p>
          <a:p>
            <a:pPr marL="285750" indent="-285750" eaLnBrk="1" hangingPunct="1">
              <a:spcBef>
                <a:spcPct val="0"/>
              </a:spcBef>
              <a:buFontTx/>
              <a:buChar char="-"/>
              <a:defRPr/>
            </a:pPr>
            <a:r>
              <a:rPr lang="fr-FR" sz="1400" dirty="0" smtClean="0"/>
              <a:t>activateur du plasminogène</a:t>
            </a:r>
          </a:p>
        </p:txBody>
      </p:sp>
    </p:spTree>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9202"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79203"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79204"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14"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79206"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79207" name="Rectangle 14"/>
          <p:cNvSpPr>
            <a:spLocks noChangeArrowheads="1"/>
          </p:cNvSpPr>
          <p:nvPr/>
        </p:nvSpPr>
        <p:spPr bwMode="auto">
          <a:xfrm>
            <a:off x="107950" y="3679825"/>
            <a:ext cx="9031288" cy="3001963"/>
          </a:xfrm>
          <a:prstGeom prst="rect">
            <a:avLst/>
          </a:prstGeom>
          <a:solidFill>
            <a:srgbClr val="FFFFFF">
              <a:alpha val="52156"/>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93544" name="Rectangle 3"/>
          <p:cNvSpPr>
            <a:spLocks noChangeArrowheads="1"/>
          </p:cNvSpPr>
          <p:nvPr/>
        </p:nvSpPr>
        <p:spPr bwMode="auto">
          <a:xfrm>
            <a:off x="6032500" y="3856038"/>
            <a:ext cx="32734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itchFamily="66" charset="0"/>
              </a:defRPr>
            </a:lvl1pPr>
            <a:lvl2pPr marL="742950" indent="-285750">
              <a:spcBef>
                <a:spcPct val="20000"/>
              </a:spcBef>
              <a:buChar char="–"/>
              <a:defRPr sz="2800">
                <a:solidFill>
                  <a:schemeClr val="tx1"/>
                </a:solidFill>
                <a:latin typeface="Comic Sans MS" pitchFamily="66" charset="0"/>
              </a:defRPr>
            </a:lvl2pPr>
            <a:lvl3pPr marL="1143000" indent="-228600">
              <a:spcBef>
                <a:spcPct val="20000"/>
              </a:spcBef>
              <a:buChar char="•"/>
              <a:defRPr sz="2400">
                <a:solidFill>
                  <a:schemeClr val="tx1"/>
                </a:solidFill>
                <a:latin typeface="Comic Sans MS" pitchFamily="66" charset="0"/>
              </a:defRPr>
            </a:lvl3pPr>
            <a:lvl4pPr marL="1600200" indent="-228600">
              <a:spcBef>
                <a:spcPct val="20000"/>
              </a:spcBef>
              <a:buChar char="–"/>
              <a:defRPr sz="2000">
                <a:solidFill>
                  <a:schemeClr val="tx1"/>
                </a:solidFill>
                <a:latin typeface="Comic Sans MS" pitchFamily="66" charset="0"/>
              </a:defRPr>
            </a:lvl4pPr>
            <a:lvl5pPr marL="2057400" indent="-228600">
              <a:spcBef>
                <a:spcPct val="20000"/>
              </a:spcBef>
              <a:buChar char="»"/>
              <a:defRPr sz="2000">
                <a:solidFill>
                  <a:schemeClr val="tx1"/>
                </a:solidFill>
                <a:latin typeface="Comic Sans MS" pitchFamily="66" charset="0"/>
              </a:defRPr>
            </a:lvl5pPr>
            <a:lvl6pPr marL="2514600" indent="-228600" eaLnBrk="0" fontAlgn="base" hangingPunct="0">
              <a:spcBef>
                <a:spcPct val="20000"/>
              </a:spcBef>
              <a:spcAft>
                <a:spcPct val="0"/>
              </a:spcAft>
              <a:buChar char="»"/>
              <a:defRPr sz="2000">
                <a:solidFill>
                  <a:schemeClr val="tx1"/>
                </a:solidFill>
                <a:latin typeface="Comic Sans MS" pitchFamily="66" charset="0"/>
              </a:defRPr>
            </a:lvl6pPr>
            <a:lvl7pPr marL="2971800" indent="-228600" eaLnBrk="0" fontAlgn="base" hangingPunct="0">
              <a:spcBef>
                <a:spcPct val="20000"/>
              </a:spcBef>
              <a:spcAft>
                <a:spcPct val="0"/>
              </a:spcAft>
              <a:buChar char="»"/>
              <a:defRPr sz="2000">
                <a:solidFill>
                  <a:schemeClr val="tx1"/>
                </a:solidFill>
                <a:latin typeface="Comic Sans MS" pitchFamily="66" charset="0"/>
              </a:defRPr>
            </a:lvl7pPr>
            <a:lvl8pPr marL="3429000" indent="-228600" eaLnBrk="0" fontAlgn="base" hangingPunct="0">
              <a:spcBef>
                <a:spcPct val="20000"/>
              </a:spcBef>
              <a:spcAft>
                <a:spcPct val="0"/>
              </a:spcAft>
              <a:buChar char="»"/>
              <a:defRPr sz="2000">
                <a:solidFill>
                  <a:schemeClr val="tx1"/>
                </a:solidFill>
                <a:latin typeface="Comic Sans MS" pitchFamily="66" charset="0"/>
              </a:defRPr>
            </a:lvl8pPr>
            <a:lvl9pPr marL="3886200" indent="-228600" eaLnBrk="0" fontAlgn="base" hangingPunct="0">
              <a:spcBef>
                <a:spcPct val="20000"/>
              </a:spcBef>
              <a:spcAft>
                <a:spcPct val="0"/>
              </a:spcAft>
              <a:buChar char="»"/>
              <a:defRPr sz="2000">
                <a:solidFill>
                  <a:schemeClr val="tx1"/>
                </a:solidFill>
                <a:latin typeface="Comic Sans MS" pitchFamily="66" charset="0"/>
              </a:defRPr>
            </a:lvl9pPr>
          </a:lstStyle>
          <a:p>
            <a:pPr algn="ctr">
              <a:spcBef>
                <a:spcPct val="0"/>
              </a:spcBef>
              <a:spcAft>
                <a:spcPts val="600"/>
              </a:spcAft>
              <a:buFontTx/>
              <a:buNone/>
              <a:defRPr/>
            </a:pPr>
            <a:r>
              <a:rPr lang="en-US" altLang="fr-FR" sz="1200" dirty="0" smtClean="0">
                <a:latin typeface="+mj-lt"/>
              </a:rPr>
              <a:t>Polyomavirus middle T oncogene-induced mouse mammary </a:t>
            </a:r>
            <a:r>
              <a:rPr lang="en-US" altLang="fr-FR" sz="1200" dirty="0" err="1" smtClean="0">
                <a:latin typeface="+mj-lt"/>
              </a:rPr>
              <a:t>tumour</a:t>
            </a:r>
            <a:r>
              <a:rPr lang="en-US" altLang="fr-FR" sz="1200" dirty="0" smtClean="0">
                <a:latin typeface="+mj-lt"/>
              </a:rPr>
              <a:t> </a:t>
            </a:r>
          </a:p>
          <a:p>
            <a:pPr algn="ctr">
              <a:spcBef>
                <a:spcPct val="0"/>
              </a:spcBef>
              <a:buFontTx/>
              <a:buNone/>
              <a:defRPr/>
            </a:pPr>
            <a:r>
              <a:rPr lang="fr-FR" altLang="fr-FR" sz="1100" dirty="0" smtClean="0">
                <a:latin typeface="+mj-lt"/>
              </a:rPr>
              <a:t>(Canel et al.  </a:t>
            </a:r>
            <a:r>
              <a:rPr lang="fr-FR" altLang="fr-FR" sz="1100" i="1" dirty="0" smtClean="0">
                <a:latin typeface="+mj-lt"/>
              </a:rPr>
              <a:t>J </a:t>
            </a:r>
            <a:r>
              <a:rPr lang="fr-FR" altLang="fr-FR" sz="1100" i="1" dirty="0" err="1" smtClean="0">
                <a:latin typeface="+mj-lt"/>
              </a:rPr>
              <a:t>Cell</a:t>
            </a:r>
            <a:r>
              <a:rPr lang="fr-FR" altLang="fr-FR" sz="1100" i="1" dirty="0" smtClean="0">
                <a:latin typeface="+mj-lt"/>
              </a:rPr>
              <a:t> </a:t>
            </a:r>
            <a:r>
              <a:rPr lang="fr-FR" altLang="fr-FR" sz="1100" i="1" dirty="0" err="1" smtClean="0">
                <a:latin typeface="+mj-lt"/>
              </a:rPr>
              <a:t>Sci</a:t>
            </a:r>
            <a:r>
              <a:rPr lang="fr-FR" altLang="fr-FR" sz="1100" i="1" dirty="0" smtClean="0">
                <a:latin typeface="+mj-lt"/>
              </a:rPr>
              <a:t> </a:t>
            </a:r>
            <a:r>
              <a:rPr lang="fr-FR" altLang="fr-FR" sz="1100" dirty="0" smtClean="0">
                <a:latin typeface="+mj-lt"/>
              </a:rPr>
              <a:t>2013)</a:t>
            </a:r>
          </a:p>
        </p:txBody>
      </p:sp>
      <p:pic>
        <p:nvPicPr>
          <p:cNvPr id="193547" name="Picture 11"/>
          <p:cNvPicPr>
            <a:picLocks noChangeAspect="1" noChangeArrowheads="1"/>
          </p:cNvPicPr>
          <p:nvPr/>
        </p:nvPicPr>
        <p:blipFill>
          <a:blip r:embed="rId4"/>
          <a:srcRect/>
          <a:stretch>
            <a:fillRect/>
          </a:stretch>
        </p:blipFill>
        <p:spPr bwMode="auto">
          <a:xfrm>
            <a:off x="6599238" y="4681538"/>
            <a:ext cx="2089150" cy="15684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 name="ZoneTexte 12"/>
          <p:cNvSpPr txBox="1"/>
          <p:nvPr/>
        </p:nvSpPr>
        <p:spPr>
          <a:xfrm>
            <a:off x="7572375" y="4681538"/>
            <a:ext cx="1203325" cy="231775"/>
          </a:xfrm>
          <a:prstGeom prst="rect">
            <a:avLst/>
          </a:prstGeom>
          <a:noFill/>
        </p:spPr>
        <p:txBody>
          <a:bodyPr wrap="none">
            <a:spAutoFit/>
          </a:bodyPr>
          <a:lstStyle/>
          <a:p>
            <a:pPr algn="ctr">
              <a:spcAft>
                <a:spcPts val="600"/>
              </a:spcAft>
              <a:defRPr/>
            </a:pPr>
            <a:r>
              <a:rPr lang="fr-FR" sz="900" b="1" dirty="0">
                <a:solidFill>
                  <a:srgbClr val="FF3399"/>
                </a:solidFill>
                <a:latin typeface="+mj-lt"/>
              </a:rPr>
              <a:t>Membrane basale </a:t>
            </a:r>
          </a:p>
        </p:txBody>
      </p:sp>
      <p:sp>
        <p:nvSpPr>
          <p:cNvPr id="2" name="ZoneTexte 1"/>
          <p:cNvSpPr txBox="1"/>
          <p:nvPr/>
        </p:nvSpPr>
        <p:spPr>
          <a:xfrm>
            <a:off x="6251575" y="6291263"/>
            <a:ext cx="2784475" cy="522287"/>
          </a:xfrm>
          <a:prstGeom prst="rect">
            <a:avLst/>
          </a:prstGeom>
          <a:noFill/>
        </p:spPr>
        <p:txBody>
          <a:bodyPr>
            <a:spAutoFit/>
          </a:bodyPr>
          <a:lstStyle/>
          <a:p>
            <a:pPr algn="ctr">
              <a:spcAft>
                <a:spcPts val="600"/>
              </a:spcAft>
              <a:defRPr/>
            </a:pPr>
            <a:r>
              <a:rPr lang="fr-FR" sz="1200" dirty="0">
                <a:latin typeface="+mj-lt"/>
              </a:rPr>
              <a:t>Carcinome épidermoïde du col utérin</a:t>
            </a:r>
          </a:p>
          <a:p>
            <a:pPr algn="ctr">
              <a:defRPr/>
            </a:pPr>
            <a:r>
              <a:rPr lang="fr-FR" sz="1100" dirty="0">
                <a:latin typeface="+mj-lt"/>
              </a:rPr>
              <a:t>(</a:t>
            </a:r>
            <a:r>
              <a:rPr lang="fr-FR" sz="1100" dirty="0" err="1">
                <a:latin typeface="+mj-lt"/>
              </a:rPr>
              <a:t>Friedl</a:t>
            </a:r>
            <a:r>
              <a:rPr lang="fr-FR" sz="1100" dirty="0">
                <a:latin typeface="+mj-lt"/>
              </a:rPr>
              <a:t> et al. </a:t>
            </a:r>
            <a:r>
              <a:rPr lang="fr-FR" sz="1100" i="1" dirty="0">
                <a:latin typeface="+mj-lt"/>
              </a:rPr>
              <a:t>Int J Dev </a:t>
            </a:r>
            <a:r>
              <a:rPr lang="fr-FR" sz="1100" i="1" dirty="0" err="1">
                <a:latin typeface="+mj-lt"/>
              </a:rPr>
              <a:t>Biol</a:t>
            </a:r>
            <a:r>
              <a:rPr lang="fr-FR" sz="1100" i="1" dirty="0">
                <a:latin typeface="+mj-lt"/>
              </a:rPr>
              <a:t> </a:t>
            </a:r>
            <a:r>
              <a:rPr lang="fr-FR" sz="1100" dirty="0">
                <a:latin typeface="+mj-lt"/>
              </a:rPr>
              <a:t>2004) </a:t>
            </a:r>
          </a:p>
        </p:txBody>
      </p:sp>
      <p:sp>
        <p:nvSpPr>
          <p:cNvPr id="179212" name="Rectangle à coins arrondis 6"/>
          <p:cNvSpPr>
            <a:spLocks noChangeArrowheads="1"/>
          </p:cNvSpPr>
          <p:nvPr/>
        </p:nvSpPr>
        <p:spPr bwMode="auto">
          <a:xfrm>
            <a:off x="2483768" y="2973388"/>
            <a:ext cx="3600450" cy="742950"/>
          </a:xfrm>
          <a:prstGeom prst="roundRect">
            <a:avLst>
              <a:gd name="adj" fmla="val 16667"/>
            </a:avLst>
          </a:prstGeom>
          <a:solidFill>
            <a:srgbClr val="FF3300">
              <a:alpha val="1215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6" name="Rectangle 15"/>
          <p:cNvSpPr/>
          <p:nvPr/>
        </p:nvSpPr>
        <p:spPr>
          <a:xfrm>
            <a:off x="6372225" y="1052513"/>
            <a:ext cx="2420938" cy="379412"/>
          </a:xfrm>
          <a:prstGeom prst="rect">
            <a:avLst/>
          </a:prstGeom>
        </p:spPr>
        <p:txBody>
          <a:bodyPr>
            <a:spAutoFit/>
          </a:bodyPr>
          <a:lstStyle/>
          <a:p>
            <a:pPr algn="ctr">
              <a:lnSpc>
                <a:spcPct val="150000"/>
              </a:lnSpc>
              <a:defRPr/>
            </a:pPr>
            <a:r>
              <a:rPr lang="en-US" altLang="fr-FR" sz="1400" b="1" dirty="0">
                <a:solidFill>
                  <a:srgbClr val="0033CC"/>
                </a:solidFill>
                <a:latin typeface="+mn-lt"/>
              </a:rPr>
              <a:t>Migration et invasion</a:t>
            </a:r>
            <a:endParaRPr lang="fr-FR" sz="1400" b="1" dirty="0">
              <a:solidFill>
                <a:srgbClr val="0033CC"/>
              </a:solidFill>
              <a:latin typeface="+mn-lt"/>
            </a:endParaRPr>
          </a:p>
        </p:txBody>
      </p:sp>
      <p:pic>
        <p:nvPicPr>
          <p:cNvPr id="180233" name="Image 1"/>
          <p:cNvPicPr>
            <a:picLocks noChangeAspect="1"/>
          </p:cNvPicPr>
          <p:nvPr/>
        </p:nvPicPr>
        <p:blipFill>
          <a:blip r:embed="rId5"/>
          <a:srcRect/>
          <a:stretch>
            <a:fillRect/>
          </a:stretch>
        </p:blipFill>
        <p:spPr bwMode="auto">
          <a:xfrm>
            <a:off x="6577013" y="1741488"/>
            <a:ext cx="2133600" cy="21145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1250"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81251"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81252"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14"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81254"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81255" name="Rectangle 10"/>
          <p:cNvSpPr>
            <a:spLocks noChangeArrowheads="1"/>
          </p:cNvSpPr>
          <p:nvPr/>
        </p:nvSpPr>
        <p:spPr bwMode="auto">
          <a:xfrm>
            <a:off x="107950" y="3679825"/>
            <a:ext cx="9031288" cy="3001963"/>
          </a:xfrm>
          <a:prstGeom prst="rect">
            <a:avLst/>
          </a:prstGeom>
          <a:solidFill>
            <a:srgbClr val="FFFFFF">
              <a:alpha val="52156"/>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pic>
        <p:nvPicPr>
          <p:cNvPr id="15" name="Image 3"/>
          <p:cNvPicPr>
            <a:picLocks noChangeAspect="1"/>
          </p:cNvPicPr>
          <p:nvPr/>
        </p:nvPicPr>
        <p:blipFill>
          <a:blip r:embed="rId4"/>
          <a:srcRect/>
          <a:stretch>
            <a:fillRect/>
          </a:stretch>
        </p:blipFill>
        <p:spPr bwMode="auto">
          <a:xfrm>
            <a:off x="5724128" y="5233012"/>
            <a:ext cx="3230563" cy="15589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p:cNvSpPr/>
          <p:nvPr/>
        </p:nvSpPr>
        <p:spPr>
          <a:xfrm>
            <a:off x="5419725" y="3903418"/>
            <a:ext cx="3724275" cy="1293813"/>
          </a:xfrm>
          <a:prstGeom prst="rect">
            <a:avLst/>
          </a:prstGeom>
        </p:spPr>
        <p:txBody>
          <a:bodyPr>
            <a:spAutoFit/>
          </a:bodyPr>
          <a:lstStyle/>
          <a:p>
            <a:pPr algn="just">
              <a:lnSpc>
                <a:spcPct val="150000"/>
              </a:lnSpc>
              <a:defRPr/>
            </a:pPr>
            <a:r>
              <a:rPr lang="en-US" altLang="fr-FR" sz="1300" dirty="0" err="1">
                <a:latin typeface="+mn-lt"/>
              </a:rPr>
              <a:t>Réorganisation</a:t>
            </a:r>
            <a:r>
              <a:rPr lang="en-US" altLang="fr-FR" sz="1300" dirty="0">
                <a:latin typeface="+mn-lt"/>
              </a:rPr>
              <a:t> du </a:t>
            </a:r>
            <a:r>
              <a:rPr lang="en-US" altLang="fr-FR" sz="1300" dirty="0" err="1">
                <a:latin typeface="+mn-lt"/>
              </a:rPr>
              <a:t>cytosquelette</a:t>
            </a:r>
            <a:r>
              <a:rPr lang="en-US" altLang="fr-FR" sz="1300" dirty="0">
                <a:latin typeface="+mn-lt"/>
              </a:rPr>
              <a:t> </a:t>
            </a:r>
            <a:r>
              <a:rPr lang="en-US" altLang="fr-FR" sz="1300" dirty="0" err="1">
                <a:latin typeface="+mn-lt"/>
              </a:rPr>
              <a:t>d’actine</a:t>
            </a:r>
            <a:r>
              <a:rPr lang="en-US" altLang="fr-FR" sz="1300" dirty="0">
                <a:latin typeface="+mn-lt"/>
              </a:rPr>
              <a:t> par les </a:t>
            </a:r>
            <a:r>
              <a:rPr lang="en-US" altLang="fr-FR" sz="1300" dirty="0" err="1">
                <a:latin typeface="+mn-lt"/>
              </a:rPr>
              <a:t>protéines</a:t>
            </a:r>
            <a:r>
              <a:rPr lang="en-US" altLang="fr-FR" sz="1300" dirty="0">
                <a:latin typeface="+mn-lt"/>
              </a:rPr>
              <a:t> de la </a:t>
            </a:r>
            <a:r>
              <a:rPr lang="en-US" altLang="fr-FR" sz="1300" dirty="0" err="1">
                <a:latin typeface="+mn-lt"/>
              </a:rPr>
              <a:t>famille</a:t>
            </a:r>
            <a:r>
              <a:rPr lang="en-US" altLang="fr-FR" sz="1300" dirty="0">
                <a:latin typeface="+mn-lt"/>
              </a:rPr>
              <a:t> Rho et contraction du </a:t>
            </a:r>
            <a:r>
              <a:rPr lang="en-US" altLang="fr-FR" sz="1300" dirty="0" err="1">
                <a:latin typeface="+mn-lt"/>
              </a:rPr>
              <a:t>cytoplasme</a:t>
            </a:r>
            <a:r>
              <a:rPr lang="en-US" altLang="fr-FR" sz="1300" dirty="0">
                <a:latin typeface="+mn-lt"/>
              </a:rPr>
              <a:t>, en </a:t>
            </a:r>
            <a:r>
              <a:rPr lang="en-US" altLang="fr-FR" sz="1300" dirty="0" err="1">
                <a:latin typeface="+mn-lt"/>
              </a:rPr>
              <a:t>réponse</a:t>
            </a:r>
            <a:r>
              <a:rPr lang="en-US" altLang="fr-FR" sz="1300" dirty="0">
                <a:latin typeface="+mn-lt"/>
              </a:rPr>
              <a:t> aux </a:t>
            </a:r>
            <a:r>
              <a:rPr lang="en-US" altLang="fr-FR" sz="1300" dirty="0" err="1">
                <a:latin typeface="+mn-lt"/>
              </a:rPr>
              <a:t>facteurs</a:t>
            </a:r>
            <a:r>
              <a:rPr lang="en-US" altLang="fr-FR" sz="1300" dirty="0">
                <a:latin typeface="+mn-lt"/>
              </a:rPr>
              <a:t> de </a:t>
            </a:r>
            <a:r>
              <a:rPr lang="en-US" altLang="fr-FR" sz="1300" dirty="0" err="1">
                <a:latin typeface="+mn-lt"/>
              </a:rPr>
              <a:t>croissance</a:t>
            </a:r>
            <a:r>
              <a:rPr lang="en-US" altLang="fr-FR" sz="1300" dirty="0">
                <a:latin typeface="+mn-lt"/>
              </a:rPr>
              <a:t> </a:t>
            </a:r>
            <a:r>
              <a:rPr lang="en-US" altLang="fr-FR" sz="1300" dirty="0" err="1">
                <a:latin typeface="+mn-lt"/>
              </a:rPr>
              <a:t>d’origine</a:t>
            </a:r>
            <a:r>
              <a:rPr lang="en-US" altLang="fr-FR" sz="1300" dirty="0">
                <a:latin typeface="+mn-lt"/>
              </a:rPr>
              <a:t> </a:t>
            </a:r>
            <a:r>
              <a:rPr lang="en-US" altLang="fr-FR" sz="1300" dirty="0" err="1">
                <a:latin typeface="+mn-lt"/>
              </a:rPr>
              <a:t>stromale</a:t>
            </a:r>
            <a:r>
              <a:rPr lang="en-US" altLang="fr-FR" sz="1300" dirty="0">
                <a:latin typeface="+mn-lt"/>
              </a:rPr>
              <a:t> (HGF, EGF…)</a:t>
            </a:r>
            <a:endParaRPr lang="fr-FR" sz="1300" dirty="0">
              <a:latin typeface="+mn-lt"/>
            </a:endParaRPr>
          </a:p>
        </p:txBody>
      </p:sp>
      <p:sp>
        <p:nvSpPr>
          <p:cNvPr id="181258" name="Rectangle à coins arrondis 6"/>
          <p:cNvSpPr>
            <a:spLocks noChangeArrowheads="1"/>
          </p:cNvSpPr>
          <p:nvPr/>
        </p:nvSpPr>
        <p:spPr bwMode="auto">
          <a:xfrm>
            <a:off x="1331640" y="2973388"/>
            <a:ext cx="4786313" cy="742950"/>
          </a:xfrm>
          <a:prstGeom prst="roundRect">
            <a:avLst>
              <a:gd name="adj" fmla="val 16667"/>
            </a:avLst>
          </a:prstGeom>
          <a:solidFill>
            <a:srgbClr val="FF3300">
              <a:alpha val="1215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2" name="Rectangle 11"/>
          <p:cNvSpPr/>
          <p:nvPr/>
        </p:nvSpPr>
        <p:spPr>
          <a:xfrm>
            <a:off x="6372225" y="1052513"/>
            <a:ext cx="2420938" cy="703262"/>
          </a:xfrm>
          <a:prstGeom prst="rect">
            <a:avLst/>
          </a:prstGeom>
        </p:spPr>
        <p:txBody>
          <a:bodyPr>
            <a:spAutoFit/>
          </a:bodyPr>
          <a:lstStyle/>
          <a:p>
            <a:pPr algn="ctr">
              <a:lnSpc>
                <a:spcPct val="150000"/>
              </a:lnSpc>
              <a:defRPr/>
            </a:pPr>
            <a:r>
              <a:rPr lang="en-US" altLang="fr-FR" sz="1400" b="1" dirty="0">
                <a:solidFill>
                  <a:srgbClr val="0033CC"/>
                </a:solidFill>
                <a:latin typeface="+mn-lt"/>
              </a:rPr>
              <a:t>Migration et invasion</a:t>
            </a:r>
          </a:p>
          <a:p>
            <a:pPr algn="ctr">
              <a:lnSpc>
                <a:spcPct val="150000"/>
              </a:lnSpc>
              <a:defRPr/>
            </a:pPr>
            <a:r>
              <a:rPr lang="en-US" sz="1400" b="1" dirty="0" err="1">
                <a:solidFill>
                  <a:srgbClr val="0033CC"/>
                </a:solidFill>
                <a:latin typeface="+mn-lt"/>
              </a:rPr>
              <a:t>Motilité</a:t>
            </a:r>
            <a:r>
              <a:rPr lang="en-US" sz="1400" b="1" dirty="0">
                <a:solidFill>
                  <a:srgbClr val="0033CC"/>
                </a:solidFill>
                <a:latin typeface="+mn-lt"/>
              </a:rPr>
              <a:t> </a:t>
            </a:r>
            <a:r>
              <a:rPr lang="en-US" sz="1400" b="1" dirty="0" err="1">
                <a:solidFill>
                  <a:srgbClr val="0033CC"/>
                </a:solidFill>
                <a:latin typeface="+mn-lt"/>
              </a:rPr>
              <a:t>cellulaire</a:t>
            </a:r>
            <a:endParaRPr lang="fr-FR" sz="1400" b="1" dirty="0">
              <a:solidFill>
                <a:srgbClr val="0033CC"/>
              </a:solidFill>
              <a:latin typeface="+mn-lt"/>
            </a:endParaRPr>
          </a:p>
        </p:txBody>
      </p:sp>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pic>
        <p:nvPicPr>
          <p:cNvPr id="13107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6013" y="782638"/>
            <a:ext cx="6705600" cy="5815012"/>
          </a:xfrm>
          <a:prstGeom prst="rect">
            <a:avLst/>
          </a:prstGeom>
          <a:noFill/>
          <a:ln w="9525">
            <a:solidFill>
              <a:srgbClr val="FF9933"/>
            </a:solidFill>
            <a:miter lim="800000"/>
            <a:headEnd/>
            <a:tailEnd/>
          </a:ln>
          <a:extLst>
            <a:ext uri="{909E8E84-426E-40DD-AFC4-6F175D3DCCD1}">
              <a14:hiddenFill xmlns:a14="http://schemas.microsoft.com/office/drawing/2010/main">
                <a:solidFill>
                  <a:srgbClr val="FFFFFF"/>
                </a:solidFill>
              </a14:hiddenFill>
            </a:ext>
          </a:extLst>
        </p:spPr>
      </p:pic>
      <p:sp>
        <p:nvSpPr>
          <p:cNvPr id="3968003" name="Text Box 3"/>
          <p:cNvSpPr txBox="1">
            <a:spLocks noChangeArrowheads="1"/>
          </p:cNvSpPr>
          <p:nvPr/>
        </p:nvSpPr>
        <p:spPr bwMode="auto">
          <a:xfrm>
            <a:off x="142875" y="44450"/>
            <a:ext cx="8856663" cy="646113"/>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Taux de survie des patients atteints de cancers </a:t>
            </a:r>
          </a:p>
          <a:p>
            <a:pPr algn="ctr" eaLnBrk="1" hangingPunct="1">
              <a:defRPr/>
            </a:pPr>
            <a:r>
              <a:rPr lang="fr-FR" altLang="fr-FR" b="1" dirty="0">
                <a:solidFill>
                  <a:srgbClr val="0033CC"/>
                </a:solidFill>
                <a:latin typeface="Comic Sans MS" panose="030F0702030302020204" pitchFamily="66" charset="0"/>
              </a:rPr>
              <a:t>en fonction du stade d’évolution tumorale </a:t>
            </a:r>
            <a:endParaRPr lang="fr-FR" b="1" dirty="0">
              <a:solidFill>
                <a:srgbClr val="0033CC"/>
              </a:solidFill>
              <a:effectLst>
                <a:outerShdw blurRad="38100" dist="38100" dir="2700000" algn="tl">
                  <a:srgbClr val="000000"/>
                </a:outerShdw>
              </a:effectLst>
              <a:latin typeface="Comic Sans MS" pitchFamily="66" charset="0"/>
              <a:cs typeface="+mn-cs"/>
            </a:endParaRPr>
          </a:p>
        </p:txBody>
      </p:sp>
      <p:sp>
        <p:nvSpPr>
          <p:cNvPr id="306180" name="Text Box 4"/>
          <p:cNvSpPr txBox="1">
            <a:spLocks noChangeArrowheads="1"/>
          </p:cNvSpPr>
          <p:nvPr/>
        </p:nvSpPr>
        <p:spPr bwMode="auto">
          <a:xfrm>
            <a:off x="5334000" y="6580188"/>
            <a:ext cx="3810000" cy="307975"/>
          </a:xfrm>
          <a:prstGeom prst="rect">
            <a:avLst/>
          </a:prstGeom>
          <a:solidFill>
            <a:schemeClr val="bg1"/>
          </a:solidFill>
          <a:ln>
            <a:noFill/>
          </a:ln>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400" smtClean="0">
                <a:solidFill>
                  <a:srgbClr val="3333CC">
                    <a:lumMod val="50000"/>
                  </a:srgbClr>
                </a:solidFill>
                <a:latin typeface="Comic Sans MS" pitchFamily="66" charset="0"/>
                <a:cs typeface="+mn-cs"/>
              </a:rPr>
              <a:t>Etzioni et al., </a:t>
            </a:r>
            <a:r>
              <a:rPr lang="fr-FR" altLang="fr-FR" sz="1400" i="1" smtClean="0">
                <a:solidFill>
                  <a:srgbClr val="3333CC">
                    <a:lumMod val="50000"/>
                  </a:srgbClr>
                </a:solidFill>
                <a:latin typeface="Comic Sans MS" pitchFamily="66" charset="0"/>
                <a:cs typeface="+mn-cs"/>
              </a:rPr>
              <a:t>Nature Reviews Cancer</a:t>
            </a:r>
            <a:r>
              <a:rPr lang="fr-FR" altLang="fr-FR" sz="1400" smtClean="0">
                <a:solidFill>
                  <a:srgbClr val="3333CC">
                    <a:lumMod val="50000"/>
                  </a:srgbClr>
                </a:solidFill>
                <a:latin typeface="Comic Sans MS" pitchFamily="66" charset="0"/>
                <a:cs typeface="+mn-cs"/>
              </a:rPr>
              <a:t>, 2003</a:t>
            </a:r>
          </a:p>
        </p:txBody>
      </p:sp>
      <p:cxnSp>
        <p:nvCxnSpPr>
          <p:cNvPr id="131078" name="Connecteur droit 6"/>
          <p:cNvCxnSpPr>
            <a:cxnSpLocks noChangeShapeType="1"/>
          </p:cNvCxnSpPr>
          <p:nvPr/>
        </p:nvCxnSpPr>
        <p:spPr bwMode="auto">
          <a:xfrm>
            <a:off x="1720850" y="246538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1079" name="Connecteur droit 8"/>
          <p:cNvCxnSpPr>
            <a:cxnSpLocks noChangeShapeType="1"/>
          </p:cNvCxnSpPr>
          <p:nvPr/>
        </p:nvCxnSpPr>
        <p:spPr bwMode="auto">
          <a:xfrm>
            <a:off x="5178425" y="271303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1080" name="Connecteur droit 10"/>
          <p:cNvCxnSpPr>
            <a:cxnSpLocks noChangeShapeType="1"/>
          </p:cNvCxnSpPr>
          <p:nvPr/>
        </p:nvCxnSpPr>
        <p:spPr bwMode="auto">
          <a:xfrm>
            <a:off x="1733550" y="531018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1081" name="Connecteur droit 12"/>
          <p:cNvCxnSpPr>
            <a:cxnSpLocks noChangeShapeType="1"/>
          </p:cNvCxnSpPr>
          <p:nvPr/>
        </p:nvCxnSpPr>
        <p:spPr bwMode="auto">
          <a:xfrm>
            <a:off x="5118100" y="4738688"/>
            <a:ext cx="641350"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sp>
        <p:nvSpPr>
          <p:cNvPr id="306196" name="Rectangle 1"/>
          <p:cNvSpPr>
            <a:spLocks noChangeArrowheads="1"/>
          </p:cNvSpPr>
          <p:nvPr/>
        </p:nvSpPr>
        <p:spPr bwMode="auto">
          <a:xfrm>
            <a:off x="5975350" y="3214688"/>
            <a:ext cx="1052513" cy="18415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endParaRPr lang="fr-FR" altLang="fr-FR" sz="1200" smtClean="0">
              <a:solidFill>
                <a:srgbClr val="000000"/>
              </a:solidFill>
              <a:latin typeface="Comic Sans MS" pitchFamily="66" charset="0"/>
              <a:cs typeface="+mn-cs"/>
            </a:endParaRPr>
          </a:p>
        </p:txBody>
      </p:sp>
      <p:sp>
        <p:nvSpPr>
          <p:cNvPr id="25" name="ZoneTexte 12"/>
          <p:cNvSpPr txBox="1">
            <a:spLocks noChangeArrowheads="1"/>
          </p:cNvSpPr>
          <p:nvPr/>
        </p:nvSpPr>
        <p:spPr bwMode="auto">
          <a:xfrm>
            <a:off x="5224463" y="442436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6" name="ZoneTexte 12"/>
          <p:cNvSpPr txBox="1">
            <a:spLocks noChangeArrowheads="1"/>
          </p:cNvSpPr>
          <p:nvPr/>
        </p:nvSpPr>
        <p:spPr bwMode="auto">
          <a:xfrm>
            <a:off x="1828800" y="2125663"/>
            <a:ext cx="534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7" name="ZoneTexte 12"/>
          <p:cNvSpPr txBox="1">
            <a:spLocks noChangeArrowheads="1"/>
          </p:cNvSpPr>
          <p:nvPr/>
        </p:nvSpPr>
        <p:spPr bwMode="auto">
          <a:xfrm>
            <a:off x="5283200" y="2390775"/>
            <a:ext cx="534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8" name="ZoneTexte 12"/>
          <p:cNvSpPr txBox="1">
            <a:spLocks noChangeArrowheads="1"/>
          </p:cNvSpPr>
          <p:nvPr/>
        </p:nvSpPr>
        <p:spPr bwMode="auto">
          <a:xfrm>
            <a:off x="1862138" y="4965700"/>
            <a:ext cx="534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9" name="ZoneTexte 12"/>
          <p:cNvSpPr txBox="1">
            <a:spLocks noChangeArrowheads="1"/>
          </p:cNvSpPr>
          <p:nvPr/>
        </p:nvSpPr>
        <p:spPr bwMode="auto">
          <a:xfrm>
            <a:off x="2484438" y="126841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dirty="0">
                <a:solidFill>
                  <a:srgbClr val="FF0000"/>
                </a:solidFill>
                <a:latin typeface="Comic Sans MS" pitchFamily="66" charset="0"/>
                <a:cs typeface="+mn-cs"/>
              </a:rPr>
              <a:t>+</a:t>
            </a:r>
            <a:endParaRPr lang="fr-FR" altLang="fr-FR" sz="1800" dirty="0" smtClean="0">
              <a:solidFill>
                <a:srgbClr val="FF0000"/>
              </a:solidFill>
              <a:latin typeface="Comic Sans MS" pitchFamily="66" charset="0"/>
              <a:cs typeface="+mn-cs"/>
            </a:endParaRPr>
          </a:p>
        </p:txBody>
      </p:sp>
      <p:cxnSp>
        <p:nvCxnSpPr>
          <p:cNvPr id="131088" name="Connecteur droit 2"/>
          <p:cNvCxnSpPr>
            <a:cxnSpLocks noChangeShapeType="1"/>
          </p:cNvCxnSpPr>
          <p:nvPr/>
        </p:nvCxnSpPr>
        <p:spPr bwMode="auto">
          <a:xfrm>
            <a:off x="2395538" y="1595438"/>
            <a:ext cx="639762"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graphicFrame>
        <p:nvGraphicFramePr>
          <p:cNvPr id="131089" name="Objet 2"/>
          <p:cNvGraphicFramePr>
            <a:graphicFrameLocks noChangeAspect="1"/>
          </p:cNvGraphicFramePr>
          <p:nvPr/>
        </p:nvGraphicFramePr>
        <p:xfrm>
          <a:off x="9504363" y="1249363"/>
          <a:ext cx="3173412" cy="4060825"/>
        </p:xfrm>
        <a:graphic>
          <a:graphicData uri="http://schemas.openxmlformats.org/presentationml/2006/ole">
            <mc:AlternateContent xmlns:mc="http://schemas.openxmlformats.org/markup-compatibility/2006">
              <mc:Choice xmlns:v="urn:schemas-microsoft-com:vml" Requires="v">
                <p:oleObj spid="_x0000_s131184" name="Acrobat Document" r:id="rId5" imgW="6363823" imgH="8142411" progId="AcroExch.Document.7">
                  <p:embed/>
                </p:oleObj>
              </mc:Choice>
              <mc:Fallback>
                <p:oleObj name="Acrobat Document" r:id="rId5" imgW="6363823" imgH="8142411" progId="AcroExch.Document.7">
                  <p:embed/>
                  <p:pic>
                    <p:nvPicPr>
                      <p:cNvPr id="0" name="Obje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504363" y="1249363"/>
                        <a:ext cx="3173412"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 name="ZoneTexte 5"/>
          <p:cNvSpPr txBox="1"/>
          <p:nvPr/>
        </p:nvSpPr>
        <p:spPr>
          <a:xfrm>
            <a:off x="493415" y="3178422"/>
            <a:ext cx="4052713" cy="584775"/>
          </a:xfrm>
          <a:prstGeom prst="rect">
            <a:avLst/>
          </a:prstGeom>
          <a:gradFill flip="none" rotWithShape="1">
            <a:gsLst>
              <a:gs pos="0">
                <a:srgbClr val="FFFF66"/>
              </a:gs>
              <a:gs pos="100000">
                <a:srgbClr val="FFFFCC"/>
              </a:gs>
            </a:gsLst>
            <a:path path="circle">
              <a:fillToRect l="100000" b="100000"/>
            </a:path>
            <a:tileRect t="-100000" r="-100000"/>
          </a:gradFill>
          <a:ln>
            <a:solidFill>
              <a:srgbClr val="C00000"/>
            </a:solidFill>
          </a:ln>
        </p:spPr>
        <p:txBody>
          <a:bodyPr wrap="none">
            <a:spAutoFit/>
          </a:bodyPr>
          <a:lstStyle/>
          <a:p>
            <a:pPr algn="ctr">
              <a:defRPr/>
            </a:pPr>
            <a:r>
              <a:rPr lang="fr-FR" sz="1600" dirty="0">
                <a:solidFill>
                  <a:srgbClr val="C00000"/>
                </a:solidFill>
                <a:latin typeface="Comic Sans MS" panose="030F0702030302020204" pitchFamily="66" charset="0"/>
              </a:rPr>
              <a:t>Impact de la dissémination métastatique</a:t>
            </a:r>
          </a:p>
          <a:p>
            <a:pPr algn="ctr">
              <a:defRPr/>
            </a:pPr>
            <a:r>
              <a:rPr lang="fr-FR" sz="1600" dirty="0">
                <a:solidFill>
                  <a:srgbClr val="C00000"/>
                </a:solidFill>
                <a:latin typeface="Comic Sans MS" panose="030F0702030302020204" pitchFamily="66" charset="0"/>
              </a:rPr>
              <a:t>sur le pronostic de la maladie</a:t>
            </a:r>
          </a:p>
        </p:txBody>
      </p:sp>
      <p:cxnSp>
        <p:nvCxnSpPr>
          <p:cNvPr id="131093" name="Connecteur droit 2"/>
          <p:cNvCxnSpPr>
            <a:cxnSpLocks noChangeShapeType="1"/>
          </p:cNvCxnSpPr>
          <p:nvPr/>
        </p:nvCxnSpPr>
        <p:spPr bwMode="auto">
          <a:xfrm>
            <a:off x="3144838" y="1079500"/>
            <a:ext cx="1241425"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1094" name="Connecteur droit 7"/>
          <p:cNvCxnSpPr>
            <a:cxnSpLocks noChangeShapeType="1"/>
          </p:cNvCxnSpPr>
          <p:nvPr/>
        </p:nvCxnSpPr>
        <p:spPr bwMode="auto">
          <a:xfrm>
            <a:off x="6537325" y="1163638"/>
            <a:ext cx="1130300"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1095" name="Connecteur droit 9"/>
          <p:cNvCxnSpPr>
            <a:cxnSpLocks noChangeShapeType="1"/>
          </p:cNvCxnSpPr>
          <p:nvPr/>
        </p:nvCxnSpPr>
        <p:spPr bwMode="auto">
          <a:xfrm>
            <a:off x="3124200" y="4446588"/>
            <a:ext cx="11604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1096" name="Connecteur droit 11"/>
          <p:cNvCxnSpPr>
            <a:cxnSpLocks noChangeShapeType="1"/>
          </p:cNvCxnSpPr>
          <p:nvPr/>
        </p:nvCxnSpPr>
        <p:spPr bwMode="auto">
          <a:xfrm>
            <a:off x="6537325" y="3511550"/>
            <a:ext cx="1203325"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1097" name="Connecteur droit 12"/>
          <p:cNvCxnSpPr>
            <a:cxnSpLocks noChangeShapeType="1"/>
          </p:cNvCxnSpPr>
          <p:nvPr/>
        </p:nvCxnSpPr>
        <p:spPr bwMode="auto">
          <a:xfrm>
            <a:off x="5118100" y="4738688"/>
            <a:ext cx="641350"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sp>
        <p:nvSpPr>
          <p:cNvPr id="37" name="ZoneTexte 12"/>
          <p:cNvSpPr txBox="1">
            <a:spLocks noChangeArrowheads="1"/>
          </p:cNvSpPr>
          <p:nvPr/>
        </p:nvSpPr>
        <p:spPr bwMode="auto">
          <a:xfrm>
            <a:off x="3341688" y="768350"/>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8" name="Rectangle 1"/>
          <p:cNvSpPr>
            <a:spLocks noChangeArrowheads="1"/>
          </p:cNvSpPr>
          <p:nvPr/>
        </p:nvSpPr>
        <p:spPr bwMode="auto">
          <a:xfrm>
            <a:off x="5975350" y="3214688"/>
            <a:ext cx="1052513" cy="18415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endParaRPr lang="fr-FR" altLang="fr-FR" sz="1200" smtClean="0">
              <a:solidFill>
                <a:srgbClr val="000000"/>
              </a:solidFill>
              <a:latin typeface="Comic Sans MS" pitchFamily="66" charset="0"/>
              <a:cs typeface="+mn-cs"/>
            </a:endParaRPr>
          </a:p>
        </p:txBody>
      </p:sp>
      <p:sp>
        <p:nvSpPr>
          <p:cNvPr id="39" name="ZoneTexte 12"/>
          <p:cNvSpPr txBox="1">
            <a:spLocks noChangeArrowheads="1"/>
          </p:cNvSpPr>
          <p:nvPr/>
        </p:nvSpPr>
        <p:spPr bwMode="auto">
          <a:xfrm>
            <a:off x="5224463" y="442436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40" name="ZoneTexte 12"/>
          <p:cNvSpPr txBox="1">
            <a:spLocks noChangeArrowheads="1"/>
          </p:cNvSpPr>
          <p:nvPr/>
        </p:nvSpPr>
        <p:spPr bwMode="auto">
          <a:xfrm>
            <a:off x="2484438" y="126841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dirty="0">
                <a:solidFill>
                  <a:srgbClr val="FF0000"/>
                </a:solidFill>
                <a:latin typeface="Comic Sans MS" pitchFamily="66" charset="0"/>
                <a:cs typeface="+mn-cs"/>
              </a:rPr>
              <a:t>+</a:t>
            </a:r>
            <a:endParaRPr lang="fr-FR" altLang="fr-FR" sz="1800" dirty="0" smtClean="0">
              <a:solidFill>
                <a:srgbClr val="FF0000"/>
              </a:solidFill>
              <a:latin typeface="Comic Sans MS" pitchFamily="66" charset="0"/>
              <a:cs typeface="+mn-cs"/>
            </a:endParaRPr>
          </a:p>
        </p:txBody>
      </p:sp>
      <p:cxnSp>
        <p:nvCxnSpPr>
          <p:cNvPr id="131102" name="Connecteur droit 2"/>
          <p:cNvCxnSpPr>
            <a:cxnSpLocks noChangeShapeType="1"/>
          </p:cNvCxnSpPr>
          <p:nvPr/>
        </p:nvCxnSpPr>
        <p:spPr bwMode="auto">
          <a:xfrm>
            <a:off x="2395538" y="1595438"/>
            <a:ext cx="639762"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sp>
        <p:nvSpPr>
          <p:cNvPr id="42" name="ZoneTexte 12"/>
          <p:cNvSpPr txBox="1">
            <a:spLocks noChangeArrowheads="1"/>
          </p:cNvSpPr>
          <p:nvPr/>
        </p:nvSpPr>
        <p:spPr bwMode="auto">
          <a:xfrm>
            <a:off x="6629400" y="768350"/>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43" name="ZoneTexte 12"/>
          <p:cNvSpPr txBox="1">
            <a:spLocks noChangeArrowheads="1"/>
          </p:cNvSpPr>
          <p:nvPr/>
        </p:nvSpPr>
        <p:spPr bwMode="auto">
          <a:xfrm>
            <a:off x="3314700" y="4105275"/>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44" name="ZoneTexte 12"/>
          <p:cNvSpPr txBox="1">
            <a:spLocks noChangeArrowheads="1"/>
          </p:cNvSpPr>
          <p:nvPr/>
        </p:nvSpPr>
        <p:spPr bwMode="auto">
          <a:xfrm>
            <a:off x="6665913" y="3189288"/>
            <a:ext cx="1038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131106" name="Rectangle à coins arrondis 4"/>
          <p:cNvSpPr>
            <a:spLocks noChangeArrowheads="1"/>
          </p:cNvSpPr>
          <p:nvPr/>
        </p:nvSpPr>
        <p:spPr bwMode="auto">
          <a:xfrm>
            <a:off x="1187450" y="782638"/>
            <a:ext cx="2663825" cy="2389187"/>
          </a:xfrm>
          <a:prstGeom prst="roundRect">
            <a:avLst>
              <a:gd name="adj" fmla="val 16667"/>
            </a:avLst>
          </a:prstGeom>
          <a:noFill/>
          <a:ln w="28575"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fr-FR" altLang="fr-FR" sz="2400" b="1"/>
          </a:p>
        </p:txBody>
      </p:sp>
      <p:pic>
        <p:nvPicPr>
          <p:cNvPr id="2" name="Image 1"/>
          <p:cNvPicPr>
            <a:picLocks noChangeAspect="1"/>
          </p:cNvPicPr>
          <p:nvPr/>
        </p:nvPicPr>
        <p:blipFill>
          <a:blip r:embed="rId7"/>
          <a:stretch>
            <a:fillRect/>
          </a:stretch>
        </p:blipFill>
        <p:spPr>
          <a:xfrm>
            <a:off x="383058" y="2713038"/>
            <a:ext cx="408634" cy="404548"/>
          </a:xfrm>
          <a:prstGeom prst="rect">
            <a:avLst/>
          </a:prstGeom>
        </p:spPr>
      </p:pic>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3298"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83299"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83300"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14"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83302"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83303" name="Rectangle 25"/>
          <p:cNvSpPr>
            <a:spLocks noChangeArrowheads="1"/>
          </p:cNvSpPr>
          <p:nvPr/>
        </p:nvSpPr>
        <p:spPr bwMode="auto">
          <a:xfrm>
            <a:off x="107950" y="3679825"/>
            <a:ext cx="9031288" cy="3001963"/>
          </a:xfrm>
          <a:prstGeom prst="rect">
            <a:avLst/>
          </a:prstGeom>
          <a:solidFill>
            <a:srgbClr val="FFFFFF">
              <a:alpha val="52156"/>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83304" name="Flèche vers le bas 23"/>
          <p:cNvSpPr>
            <a:spLocks noChangeArrowheads="1"/>
          </p:cNvSpPr>
          <p:nvPr/>
        </p:nvSpPr>
        <p:spPr bwMode="auto">
          <a:xfrm>
            <a:off x="7620297" y="3368948"/>
            <a:ext cx="215900" cy="719137"/>
          </a:xfrm>
          <a:prstGeom prst="downArrow">
            <a:avLst>
              <a:gd name="adj1" fmla="val 50000"/>
              <a:gd name="adj2" fmla="val 49963"/>
            </a:avLst>
          </a:prstGeom>
          <a:solidFill>
            <a:schemeClr val="accent1"/>
          </a:solidFill>
          <a:ln w="9525" algn="ctr">
            <a:solidFill>
              <a:schemeClr val="tx1"/>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83305" name="Flèche vers le bas 24"/>
          <p:cNvSpPr>
            <a:spLocks noChangeArrowheads="1"/>
          </p:cNvSpPr>
          <p:nvPr/>
        </p:nvSpPr>
        <p:spPr bwMode="auto">
          <a:xfrm>
            <a:off x="8421985" y="3356248"/>
            <a:ext cx="215900" cy="720725"/>
          </a:xfrm>
          <a:prstGeom prst="downArrow">
            <a:avLst>
              <a:gd name="adj1" fmla="val 50000"/>
              <a:gd name="adj2" fmla="val 50074"/>
            </a:avLst>
          </a:prstGeom>
          <a:solidFill>
            <a:schemeClr val="accent1"/>
          </a:solidFill>
          <a:ln w="9525" algn="ctr">
            <a:solidFill>
              <a:schemeClr val="tx1"/>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83306" name="Flèche vers le bas 7"/>
          <p:cNvSpPr>
            <a:spLocks noChangeArrowheads="1"/>
          </p:cNvSpPr>
          <p:nvPr/>
        </p:nvSpPr>
        <p:spPr bwMode="auto">
          <a:xfrm>
            <a:off x="6631285" y="3368948"/>
            <a:ext cx="215900" cy="719137"/>
          </a:xfrm>
          <a:prstGeom prst="downArrow">
            <a:avLst>
              <a:gd name="adj1" fmla="val 50000"/>
              <a:gd name="adj2" fmla="val 49963"/>
            </a:avLst>
          </a:prstGeom>
          <a:solidFill>
            <a:schemeClr val="accent1"/>
          </a:solidFill>
          <a:ln w="9525" algn="ctr">
            <a:solidFill>
              <a:schemeClr val="tx1"/>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pic>
        <p:nvPicPr>
          <p:cNvPr id="183307" name="Picture 1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302797" y="2454548"/>
            <a:ext cx="1633538" cy="8556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3308" name="Picture 1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302797" y="4210323"/>
            <a:ext cx="1639888" cy="866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3309" name="Picture 1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61397" y="2535510"/>
            <a:ext cx="933450" cy="774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3310" name="Picture 1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61397" y="4300810"/>
            <a:ext cx="933450" cy="774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ZoneTexte 2"/>
          <p:cNvSpPr txBox="1"/>
          <p:nvPr/>
        </p:nvSpPr>
        <p:spPr>
          <a:xfrm>
            <a:off x="7690147" y="2060848"/>
            <a:ext cx="955675" cy="307975"/>
          </a:xfrm>
          <a:prstGeom prst="rect">
            <a:avLst/>
          </a:prstGeom>
          <a:noFill/>
        </p:spPr>
        <p:txBody>
          <a:bodyPr wrap="none">
            <a:spAutoFit/>
          </a:bodyPr>
          <a:lstStyle/>
          <a:p>
            <a:pPr>
              <a:defRPr/>
            </a:pPr>
            <a:r>
              <a:rPr lang="fr-FR" sz="1400" dirty="0">
                <a:solidFill>
                  <a:srgbClr val="7030A0"/>
                </a:solidFill>
                <a:latin typeface="+mj-lt"/>
              </a:rPr>
              <a:t>3T3 </a:t>
            </a:r>
            <a:r>
              <a:rPr lang="fr-FR" sz="1400" dirty="0" err="1">
                <a:solidFill>
                  <a:srgbClr val="7030A0"/>
                </a:solidFill>
                <a:latin typeface="+mj-lt"/>
              </a:rPr>
              <a:t>cells</a:t>
            </a:r>
            <a:endParaRPr lang="fr-FR" sz="1400" dirty="0">
              <a:solidFill>
                <a:srgbClr val="7030A0"/>
              </a:solidFill>
              <a:latin typeface="+mj-lt"/>
            </a:endParaRPr>
          </a:p>
        </p:txBody>
      </p:sp>
      <p:sp>
        <p:nvSpPr>
          <p:cNvPr id="17" name="ZoneTexte 16"/>
          <p:cNvSpPr txBox="1"/>
          <p:nvPr/>
        </p:nvSpPr>
        <p:spPr>
          <a:xfrm>
            <a:off x="6012160" y="2060848"/>
            <a:ext cx="1433512" cy="307975"/>
          </a:xfrm>
          <a:prstGeom prst="rect">
            <a:avLst/>
          </a:prstGeom>
          <a:noFill/>
        </p:spPr>
        <p:txBody>
          <a:bodyPr wrap="none">
            <a:spAutoFit/>
          </a:bodyPr>
          <a:lstStyle/>
          <a:p>
            <a:pPr>
              <a:defRPr/>
            </a:pPr>
            <a:r>
              <a:rPr lang="fr-FR" sz="1400" dirty="0" err="1">
                <a:solidFill>
                  <a:srgbClr val="7030A0"/>
                </a:solidFill>
                <a:latin typeface="+mj-lt"/>
              </a:rPr>
              <a:t>Melanoma</a:t>
            </a:r>
            <a:r>
              <a:rPr lang="fr-FR" sz="1400" dirty="0">
                <a:solidFill>
                  <a:srgbClr val="7030A0"/>
                </a:solidFill>
                <a:latin typeface="+mj-lt"/>
              </a:rPr>
              <a:t> </a:t>
            </a:r>
            <a:r>
              <a:rPr lang="fr-FR" sz="1400" dirty="0" err="1">
                <a:solidFill>
                  <a:srgbClr val="7030A0"/>
                </a:solidFill>
                <a:latin typeface="+mj-lt"/>
              </a:rPr>
              <a:t>cells</a:t>
            </a:r>
            <a:endParaRPr lang="fr-FR" sz="1400" dirty="0">
              <a:solidFill>
                <a:srgbClr val="7030A0"/>
              </a:solidFill>
              <a:latin typeface="+mj-lt"/>
            </a:endParaRPr>
          </a:p>
        </p:txBody>
      </p:sp>
      <p:sp>
        <p:nvSpPr>
          <p:cNvPr id="183313" name="ZoneTexte 4"/>
          <p:cNvSpPr txBox="1">
            <a:spLocks noChangeArrowheads="1"/>
          </p:cNvSpPr>
          <p:nvPr/>
        </p:nvSpPr>
        <p:spPr bwMode="auto">
          <a:xfrm>
            <a:off x="6272510" y="2383110"/>
            <a:ext cx="914400"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altLang="fr-FR" sz="700">
                <a:solidFill>
                  <a:srgbClr val="FF3300"/>
                </a:solidFill>
                <a:latin typeface="Arial" panose="020B0604020202020204" pitchFamily="34" charset="0"/>
              </a:rPr>
              <a:t>Weakly metastatic</a:t>
            </a:r>
          </a:p>
        </p:txBody>
      </p:sp>
      <p:sp>
        <p:nvSpPr>
          <p:cNvPr id="183314" name="ZoneTexte 19"/>
          <p:cNvSpPr txBox="1">
            <a:spLocks noChangeArrowheads="1"/>
          </p:cNvSpPr>
          <p:nvPr/>
        </p:nvSpPr>
        <p:spPr bwMode="auto">
          <a:xfrm>
            <a:off x="6291560" y="4148410"/>
            <a:ext cx="866775" cy="200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altLang="fr-FR" sz="700">
                <a:solidFill>
                  <a:srgbClr val="FF3300"/>
                </a:solidFill>
                <a:latin typeface="Arial" panose="020B0604020202020204" pitchFamily="34" charset="0"/>
              </a:rPr>
              <a:t>Highly metastatic</a:t>
            </a:r>
          </a:p>
        </p:txBody>
      </p:sp>
      <p:sp>
        <p:nvSpPr>
          <p:cNvPr id="183315" name="Rectangle 5"/>
          <p:cNvSpPr>
            <a:spLocks noChangeArrowheads="1"/>
          </p:cNvSpPr>
          <p:nvPr/>
        </p:nvSpPr>
        <p:spPr bwMode="auto">
          <a:xfrm>
            <a:off x="6272510" y="3543573"/>
            <a:ext cx="2652712" cy="306387"/>
          </a:xfrm>
          <a:prstGeom prst="rect">
            <a:avLst/>
          </a:prstGeom>
          <a:solidFill>
            <a:schemeClr val="accent1"/>
          </a:solidFill>
          <a:ln w="9525" algn="ctr">
            <a:solidFill>
              <a:schemeClr val="tx1"/>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8" name="ZoneTexte 17"/>
          <p:cNvSpPr txBox="1"/>
          <p:nvPr/>
        </p:nvSpPr>
        <p:spPr>
          <a:xfrm>
            <a:off x="6909097" y="3543573"/>
            <a:ext cx="1370013" cy="306387"/>
          </a:xfrm>
          <a:prstGeom prst="rect">
            <a:avLst/>
          </a:prstGeom>
          <a:noFill/>
        </p:spPr>
        <p:txBody>
          <a:bodyPr wrap="none">
            <a:spAutoFit/>
          </a:bodyPr>
          <a:lstStyle/>
          <a:p>
            <a:pPr>
              <a:defRPr/>
            </a:pPr>
            <a:r>
              <a:rPr lang="fr-FR" sz="1400" dirty="0">
                <a:solidFill>
                  <a:srgbClr val="0033CC"/>
                </a:solidFill>
                <a:latin typeface="+mj-lt"/>
              </a:rPr>
              <a:t>Rho activation</a:t>
            </a:r>
          </a:p>
        </p:txBody>
      </p:sp>
      <p:sp>
        <p:nvSpPr>
          <p:cNvPr id="183317" name="Rectangle à coins arrondis 6"/>
          <p:cNvSpPr>
            <a:spLocks noChangeArrowheads="1"/>
          </p:cNvSpPr>
          <p:nvPr/>
        </p:nvSpPr>
        <p:spPr bwMode="auto">
          <a:xfrm>
            <a:off x="1331640" y="2973388"/>
            <a:ext cx="4786313" cy="742950"/>
          </a:xfrm>
          <a:prstGeom prst="roundRect">
            <a:avLst>
              <a:gd name="adj" fmla="val 16667"/>
            </a:avLst>
          </a:prstGeom>
          <a:solidFill>
            <a:srgbClr val="FF3300">
              <a:alpha val="1215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2" name="ZoneTexte 1"/>
          <p:cNvSpPr txBox="1"/>
          <p:nvPr/>
        </p:nvSpPr>
        <p:spPr>
          <a:xfrm rot="5400000">
            <a:off x="7664234" y="3716317"/>
            <a:ext cx="2749471" cy="230832"/>
          </a:xfrm>
          <a:prstGeom prst="rect">
            <a:avLst/>
          </a:prstGeom>
          <a:noFill/>
        </p:spPr>
        <p:txBody>
          <a:bodyPr wrap="square">
            <a:spAutoFit/>
          </a:bodyPr>
          <a:lstStyle/>
          <a:p>
            <a:pPr>
              <a:defRPr/>
            </a:pPr>
            <a:r>
              <a:rPr lang="fr-FR" sz="900" dirty="0">
                <a:latin typeface="+mj-lt"/>
              </a:rPr>
              <a:t>(Clarke et al., </a:t>
            </a:r>
            <a:r>
              <a:rPr lang="fr-FR" sz="900" i="1" dirty="0">
                <a:latin typeface="+mj-lt"/>
              </a:rPr>
              <a:t>Nature</a:t>
            </a:r>
            <a:r>
              <a:rPr lang="fr-FR" sz="900" dirty="0">
                <a:latin typeface="+mj-lt"/>
              </a:rPr>
              <a:t> 2000; Hall, </a:t>
            </a:r>
            <a:r>
              <a:rPr lang="fr-FR" sz="900" i="1" dirty="0">
                <a:latin typeface="+mj-lt"/>
              </a:rPr>
              <a:t>Science</a:t>
            </a:r>
            <a:r>
              <a:rPr lang="fr-FR" sz="900" dirty="0">
                <a:latin typeface="+mj-lt"/>
              </a:rPr>
              <a:t> 1998)</a:t>
            </a:r>
          </a:p>
        </p:txBody>
      </p:sp>
      <p:sp>
        <p:nvSpPr>
          <p:cNvPr id="27" name="Rectangle 26"/>
          <p:cNvSpPr/>
          <p:nvPr/>
        </p:nvSpPr>
        <p:spPr>
          <a:xfrm>
            <a:off x="6372225" y="1052513"/>
            <a:ext cx="2420938" cy="703262"/>
          </a:xfrm>
          <a:prstGeom prst="rect">
            <a:avLst/>
          </a:prstGeom>
        </p:spPr>
        <p:txBody>
          <a:bodyPr>
            <a:spAutoFit/>
          </a:bodyPr>
          <a:lstStyle/>
          <a:p>
            <a:pPr algn="ctr">
              <a:lnSpc>
                <a:spcPct val="150000"/>
              </a:lnSpc>
              <a:defRPr/>
            </a:pPr>
            <a:r>
              <a:rPr lang="en-US" altLang="fr-FR" sz="1400" b="1" dirty="0">
                <a:solidFill>
                  <a:srgbClr val="0033CC"/>
                </a:solidFill>
                <a:latin typeface="+mn-lt"/>
              </a:rPr>
              <a:t>Migration et invasion</a:t>
            </a:r>
          </a:p>
          <a:p>
            <a:pPr algn="ctr">
              <a:lnSpc>
                <a:spcPct val="150000"/>
              </a:lnSpc>
              <a:defRPr/>
            </a:pPr>
            <a:r>
              <a:rPr lang="en-US" sz="1400" b="1" dirty="0" err="1">
                <a:solidFill>
                  <a:srgbClr val="0033CC"/>
                </a:solidFill>
                <a:latin typeface="+mn-lt"/>
              </a:rPr>
              <a:t>Motilité</a:t>
            </a:r>
            <a:r>
              <a:rPr lang="en-US" sz="1400" b="1" dirty="0">
                <a:solidFill>
                  <a:srgbClr val="0033CC"/>
                </a:solidFill>
                <a:latin typeface="+mn-lt"/>
              </a:rPr>
              <a:t> </a:t>
            </a:r>
            <a:r>
              <a:rPr lang="en-US" sz="1400" b="1" dirty="0" err="1">
                <a:solidFill>
                  <a:srgbClr val="0033CC"/>
                </a:solidFill>
                <a:latin typeface="+mn-lt"/>
              </a:rPr>
              <a:t>cellulaire</a:t>
            </a:r>
            <a:endParaRPr lang="fr-FR" sz="1400" b="1" dirty="0">
              <a:solidFill>
                <a:srgbClr val="0033CC"/>
              </a:solidFill>
              <a:latin typeface="+mn-lt"/>
            </a:endParaRPr>
          </a:p>
        </p:txBody>
      </p:sp>
      <p:pic>
        <p:nvPicPr>
          <p:cNvPr id="24" name="Image 3"/>
          <p:cNvPicPr>
            <a:picLocks noChangeAspect="1"/>
          </p:cNvPicPr>
          <p:nvPr/>
        </p:nvPicPr>
        <p:blipFill>
          <a:blip r:embed="rId8"/>
          <a:srcRect/>
          <a:stretch>
            <a:fillRect/>
          </a:stretch>
        </p:blipFill>
        <p:spPr bwMode="auto">
          <a:xfrm>
            <a:off x="5724128" y="5233012"/>
            <a:ext cx="3230563" cy="15589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5346"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85347"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85348"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14"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85350"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85351" name="Rectangle 10"/>
          <p:cNvSpPr>
            <a:spLocks noChangeArrowheads="1"/>
          </p:cNvSpPr>
          <p:nvPr/>
        </p:nvSpPr>
        <p:spPr bwMode="auto">
          <a:xfrm>
            <a:off x="107950" y="3679825"/>
            <a:ext cx="9031288" cy="3001963"/>
          </a:xfrm>
          <a:prstGeom prst="rect">
            <a:avLst/>
          </a:prstGeom>
          <a:solidFill>
            <a:srgbClr val="FFFFFF">
              <a:alpha val="52156"/>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2" name="Rectangle 1"/>
          <p:cNvSpPr/>
          <p:nvPr/>
        </p:nvSpPr>
        <p:spPr>
          <a:xfrm>
            <a:off x="5661025" y="5966098"/>
            <a:ext cx="3478213" cy="703262"/>
          </a:xfrm>
          <a:prstGeom prst="rect">
            <a:avLst/>
          </a:prstGeom>
        </p:spPr>
        <p:txBody>
          <a:bodyPr>
            <a:spAutoFit/>
          </a:bodyPr>
          <a:lstStyle/>
          <a:p>
            <a:pPr algn="ctr">
              <a:lnSpc>
                <a:spcPct val="150000"/>
              </a:lnSpc>
              <a:defRPr/>
            </a:pPr>
            <a:r>
              <a:rPr lang="en-US" altLang="fr-FR" sz="1400" dirty="0" err="1">
                <a:latin typeface="+mn-lt"/>
              </a:rPr>
              <a:t>Réorganisation</a:t>
            </a:r>
            <a:r>
              <a:rPr lang="en-US" altLang="fr-FR" sz="1400" dirty="0">
                <a:latin typeface="+mn-lt"/>
              </a:rPr>
              <a:t> du </a:t>
            </a:r>
            <a:r>
              <a:rPr lang="en-US" altLang="fr-FR" sz="1400" dirty="0" err="1">
                <a:latin typeface="+mn-lt"/>
              </a:rPr>
              <a:t>microenvironnement</a:t>
            </a:r>
            <a:r>
              <a:rPr lang="en-US" altLang="fr-FR" sz="1400" dirty="0">
                <a:latin typeface="+mn-lt"/>
              </a:rPr>
              <a:t> par les cellules </a:t>
            </a:r>
            <a:r>
              <a:rPr lang="en-US" altLang="fr-FR" sz="1400" dirty="0" err="1">
                <a:latin typeface="+mn-lt"/>
              </a:rPr>
              <a:t>cancéreuses</a:t>
            </a:r>
            <a:r>
              <a:rPr lang="en-US" altLang="fr-FR" sz="1400" dirty="0">
                <a:latin typeface="+mn-lt"/>
              </a:rPr>
              <a:t> </a:t>
            </a:r>
            <a:endParaRPr lang="fr-FR" sz="1400" dirty="0">
              <a:latin typeface="+mn-lt"/>
            </a:endParaRPr>
          </a:p>
        </p:txBody>
      </p:sp>
      <p:sp>
        <p:nvSpPr>
          <p:cNvPr id="185353" name="Rectangle à coins arrondis 6"/>
          <p:cNvSpPr>
            <a:spLocks noChangeArrowheads="1"/>
          </p:cNvSpPr>
          <p:nvPr/>
        </p:nvSpPr>
        <p:spPr bwMode="auto">
          <a:xfrm>
            <a:off x="1331640" y="2973388"/>
            <a:ext cx="4786313" cy="742950"/>
          </a:xfrm>
          <a:prstGeom prst="roundRect">
            <a:avLst>
              <a:gd name="adj" fmla="val 16667"/>
            </a:avLst>
          </a:prstGeom>
          <a:solidFill>
            <a:srgbClr val="FF3300">
              <a:alpha val="1215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pic>
        <p:nvPicPr>
          <p:cNvPr id="10" name="Image 9"/>
          <p:cNvPicPr>
            <a:picLocks noChangeAspect="1"/>
          </p:cNvPicPr>
          <p:nvPr/>
        </p:nvPicPr>
        <p:blipFill>
          <a:blip r:embed="rId4"/>
          <a:stretch>
            <a:fillRect/>
          </a:stretch>
        </p:blipFill>
        <p:spPr>
          <a:xfrm>
            <a:off x="5867400" y="3842023"/>
            <a:ext cx="3048000" cy="2032000"/>
          </a:xfrm>
          <a:prstGeom prst="rect">
            <a:avLst/>
          </a:prstGeom>
          <a:ln>
            <a:noFill/>
          </a:ln>
          <a:effectLst>
            <a:outerShdw blurRad="292100" dist="139700" dir="2700000" algn="tl" rotWithShape="0">
              <a:srgbClr val="333333">
                <a:alpha val="65000"/>
              </a:srgbClr>
            </a:outerShdw>
          </a:effectLst>
        </p:spPr>
      </p:pic>
      <p:cxnSp>
        <p:nvCxnSpPr>
          <p:cNvPr id="4" name="Connecteur droit avec flèche 3"/>
          <p:cNvCxnSpPr/>
          <p:nvPr/>
        </p:nvCxnSpPr>
        <p:spPr bwMode="auto">
          <a:xfrm flipH="1">
            <a:off x="6804248" y="3295923"/>
            <a:ext cx="216024" cy="742950"/>
          </a:xfrm>
          <a:prstGeom prst="straightConnector1">
            <a:avLst/>
          </a:prstGeom>
          <a:solidFill>
            <a:schemeClr val="accent1"/>
          </a:solidFill>
          <a:ln w="19050" cap="flat" cmpd="sng" algn="ctr">
            <a:solidFill>
              <a:schemeClr val="accent1"/>
            </a:solidFill>
            <a:prstDash val="solid"/>
            <a:round/>
            <a:headEnd type="none" w="med" len="med"/>
            <a:tailEnd type="triangle"/>
          </a:ln>
          <a:effectLst/>
        </p:spPr>
      </p:cxnSp>
      <p:cxnSp>
        <p:nvCxnSpPr>
          <p:cNvPr id="15" name="Connecteur droit avec flèche 14"/>
          <p:cNvCxnSpPr/>
          <p:nvPr/>
        </p:nvCxnSpPr>
        <p:spPr bwMode="auto">
          <a:xfrm flipH="1">
            <a:off x="7812360" y="3588022"/>
            <a:ext cx="576064" cy="1171307"/>
          </a:xfrm>
          <a:prstGeom prst="straightConnector1">
            <a:avLst/>
          </a:prstGeom>
          <a:solidFill>
            <a:schemeClr val="accent1"/>
          </a:solidFill>
          <a:ln w="19050" cap="flat" cmpd="sng" algn="ctr">
            <a:solidFill>
              <a:srgbClr val="0000FF"/>
            </a:solidFill>
            <a:prstDash val="solid"/>
            <a:round/>
            <a:headEnd type="none" w="med" len="med"/>
            <a:tailEnd type="triangle"/>
          </a:ln>
          <a:effectLst/>
        </p:spPr>
      </p:cxnSp>
      <p:sp>
        <p:nvSpPr>
          <p:cNvPr id="7" name="ZoneTexte 6"/>
          <p:cNvSpPr txBox="1"/>
          <p:nvPr/>
        </p:nvSpPr>
        <p:spPr>
          <a:xfrm>
            <a:off x="6372225" y="3027139"/>
            <a:ext cx="1686039" cy="307777"/>
          </a:xfrm>
          <a:prstGeom prst="rect">
            <a:avLst/>
          </a:prstGeom>
          <a:noFill/>
        </p:spPr>
        <p:txBody>
          <a:bodyPr wrap="none" rtlCol="0">
            <a:spAutoFit/>
          </a:bodyPr>
          <a:lstStyle/>
          <a:p>
            <a:r>
              <a:rPr lang="fr-FR" sz="1400" dirty="0" smtClean="0">
                <a:solidFill>
                  <a:srgbClr val="00CC66"/>
                </a:solidFill>
                <a:latin typeface="Calibri" panose="020F0502020204030204" pitchFamily="34" charset="0"/>
                <a:cs typeface="Calibri" panose="020F0502020204030204" pitchFamily="34" charset="0"/>
              </a:rPr>
              <a:t>Cellules cancéreuses</a:t>
            </a:r>
            <a:endParaRPr lang="fr-FR" sz="1400" dirty="0">
              <a:solidFill>
                <a:srgbClr val="00CC66"/>
              </a:solidFill>
              <a:latin typeface="Calibri" panose="020F0502020204030204" pitchFamily="34" charset="0"/>
              <a:cs typeface="Calibri" panose="020F0502020204030204" pitchFamily="34" charset="0"/>
            </a:endParaRPr>
          </a:p>
        </p:txBody>
      </p:sp>
      <p:sp>
        <p:nvSpPr>
          <p:cNvPr id="19" name="ZoneTexte 18"/>
          <p:cNvSpPr txBox="1"/>
          <p:nvPr/>
        </p:nvSpPr>
        <p:spPr>
          <a:xfrm>
            <a:off x="7452475" y="3307143"/>
            <a:ext cx="1583575" cy="307777"/>
          </a:xfrm>
          <a:prstGeom prst="rect">
            <a:avLst/>
          </a:prstGeom>
          <a:noFill/>
        </p:spPr>
        <p:txBody>
          <a:bodyPr wrap="none" rtlCol="0">
            <a:spAutoFit/>
          </a:bodyPr>
          <a:lstStyle/>
          <a:p>
            <a:r>
              <a:rPr lang="fr-FR" sz="1400" dirty="0" smtClean="0">
                <a:solidFill>
                  <a:srgbClr val="0000FF"/>
                </a:solidFill>
                <a:latin typeface="Calibri" panose="020F0502020204030204" pitchFamily="34" charset="0"/>
                <a:cs typeface="Calibri" panose="020F0502020204030204" pitchFamily="34" charset="0"/>
              </a:rPr>
              <a:t>Fibres de collagène</a:t>
            </a:r>
            <a:endParaRPr lang="fr-FR" sz="1400" dirty="0">
              <a:solidFill>
                <a:srgbClr val="0000FF"/>
              </a:solidFill>
              <a:latin typeface="Calibri" panose="020F0502020204030204" pitchFamily="34" charset="0"/>
              <a:cs typeface="Calibri" panose="020F0502020204030204" pitchFamily="34" charset="0"/>
            </a:endParaRPr>
          </a:p>
        </p:txBody>
      </p:sp>
      <p:sp>
        <p:nvSpPr>
          <p:cNvPr id="16" name="Rectangle 15"/>
          <p:cNvSpPr/>
          <p:nvPr/>
        </p:nvSpPr>
        <p:spPr>
          <a:xfrm>
            <a:off x="6372225" y="1052513"/>
            <a:ext cx="2420938" cy="703262"/>
          </a:xfrm>
          <a:prstGeom prst="rect">
            <a:avLst/>
          </a:prstGeom>
        </p:spPr>
        <p:txBody>
          <a:bodyPr>
            <a:spAutoFit/>
          </a:bodyPr>
          <a:lstStyle/>
          <a:p>
            <a:pPr algn="ctr">
              <a:lnSpc>
                <a:spcPct val="150000"/>
              </a:lnSpc>
              <a:defRPr/>
            </a:pPr>
            <a:r>
              <a:rPr lang="en-US" altLang="fr-FR" sz="1400" b="1" dirty="0">
                <a:solidFill>
                  <a:srgbClr val="0033CC"/>
                </a:solidFill>
                <a:latin typeface="+mn-lt"/>
              </a:rPr>
              <a:t>Migration et invasion</a:t>
            </a:r>
          </a:p>
          <a:p>
            <a:pPr algn="ctr">
              <a:lnSpc>
                <a:spcPct val="150000"/>
              </a:lnSpc>
              <a:defRPr/>
            </a:pPr>
            <a:r>
              <a:rPr lang="en-US" sz="1400" b="1" dirty="0" err="1">
                <a:solidFill>
                  <a:srgbClr val="0033CC"/>
                </a:solidFill>
                <a:latin typeface="+mn-lt"/>
              </a:rPr>
              <a:t>Motilité</a:t>
            </a:r>
            <a:r>
              <a:rPr lang="en-US" sz="1400" b="1" dirty="0">
                <a:solidFill>
                  <a:srgbClr val="0033CC"/>
                </a:solidFill>
                <a:latin typeface="+mn-lt"/>
              </a:rPr>
              <a:t> </a:t>
            </a:r>
            <a:r>
              <a:rPr lang="en-US" sz="1400" b="1" dirty="0" err="1">
                <a:solidFill>
                  <a:srgbClr val="0033CC"/>
                </a:solidFill>
                <a:latin typeface="+mn-lt"/>
              </a:rPr>
              <a:t>cellulaire</a:t>
            </a:r>
            <a:endParaRPr lang="fr-FR" sz="1400" b="1" dirty="0">
              <a:solidFill>
                <a:srgbClr val="0033CC"/>
              </a:solidFill>
              <a:latin typeface="+mn-lt"/>
            </a:endParaRPr>
          </a:p>
        </p:txBody>
      </p:sp>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7394"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87395"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87396"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9"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87398"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87399" name="Rectangle 10"/>
          <p:cNvSpPr>
            <a:spLocks noChangeArrowheads="1"/>
          </p:cNvSpPr>
          <p:nvPr/>
        </p:nvSpPr>
        <p:spPr bwMode="auto">
          <a:xfrm>
            <a:off x="107950" y="4724400"/>
            <a:ext cx="9031288" cy="1957388"/>
          </a:xfrm>
          <a:prstGeom prst="rect">
            <a:avLst/>
          </a:prstGeom>
          <a:solidFill>
            <a:srgbClr val="FFFFFF">
              <a:alpha val="52156"/>
            </a:srgbClr>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pic>
        <p:nvPicPr>
          <p:cNvPr id="8" name="Picture 25"/>
          <p:cNvPicPr>
            <a:picLocks noChangeAspect="1" noChangeArrowheads="1"/>
          </p:cNvPicPr>
          <p:nvPr/>
        </p:nvPicPr>
        <p:blipFill rotWithShape="1">
          <a:blip r:embed="rId4"/>
          <a:srcRect l="1749" t="1121" r="56857" b="10086"/>
          <a:stretch/>
        </p:blipFill>
        <p:spPr bwMode="auto">
          <a:xfrm>
            <a:off x="5940424" y="3454066"/>
            <a:ext cx="2881313" cy="2808287"/>
          </a:xfrm>
          <a:prstGeom prst="rect">
            <a:avLst/>
          </a:prstGeom>
          <a:ln>
            <a:noFill/>
          </a:ln>
          <a:effectLst>
            <a:outerShdw blurRad="292100" dist="139700" dir="2700000" algn="tl" rotWithShape="0">
              <a:srgbClr val="333333">
                <a:alpha val="65000"/>
              </a:srgbClr>
            </a:outerShdw>
          </a:effectLst>
          <a:extLst/>
        </p:spPr>
      </p:pic>
      <p:sp>
        <p:nvSpPr>
          <p:cNvPr id="10" name="Rectangle 9"/>
          <p:cNvSpPr/>
          <p:nvPr/>
        </p:nvSpPr>
        <p:spPr>
          <a:xfrm>
            <a:off x="5508625" y="1772816"/>
            <a:ext cx="3744912" cy="1384300"/>
          </a:xfrm>
          <a:prstGeom prst="rect">
            <a:avLst/>
          </a:prstGeom>
        </p:spPr>
        <p:txBody>
          <a:bodyPr>
            <a:spAutoFit/>
          </a:bodyPr>
          <a:lstStyle/>
          <a:p>
            <a:pPr algn="ctr">
              <a:lnSpc>
                <a:spcPct val="150000"/>
              </a:lnSpc>
              <a:defRPr/>
            </a:pPr>
            <a:r>
              <a:rPr lang="en-US" altLang="fr-FR" sz="1400" b="1" dirty="0">
                <a:solidFill>
                  <a:srgbClr val="0033CC"/>
                </a:solidFill>
                <a:latin typeface="+mn-lt"/>
              </a:rPr>
              <a:t>Intravasation des cellules </a:t>
            </a:r>
            <a:r>
              <a:rPr lang="en-US" altLang="fr-FR" sz="1400" b="1" dirty="0" err="1">
                <a:solidFill>
                  <a:srgbClr val="0033CC"/>
                </a:solidFill>
                <a:latin typeface="+mn-lt"/>
              </a:rPr>
              <a:t>cancéreuses</a:t>
            </a:r>
            <a:endParaRPr lang="en-US" altLang="fr-FR" sz="1400" b="1" dirty="0">
              <a:solidFill>
                <a:srgbClr val="0033CC"/>
              </a:solidFill>
              <a:latin typeface="+mn-lt"/>
            </a:endParaRPr>
          </a:p>
          <a:p>
            <a:pPr algn="ctr">
              <a:lnSpc>
                <a:spcPct val="150000"/>
              </a:lnSpc>
              <a:defRPr/>
            </a:pPr>
            <a:r>
              <a:rPr lang="en-US" altLang="fr-FR" sz="1400" b="1" dirty="0">
                <a:solidFill>
                  <a:srgbClr val="0033CC"/>
                </a:solidFill>
                <a:latin typeface="+mn-lt"/>
              </a:rPr>
              <a:t>et </a:t>
            </a:r>
            <a:r>
              <a:rPr lang="en-US" altLang="fr-FR" sz="1400" b="1" dirty="0" err="1">
                <a:solidFill>
                  <a:srgbClr val="0033CC"/>
                </a:solidFill>
                <a:latin typeface="+mn-lt"/>
              </a:rPr>
              <a:t>survie</a:t>
            </a:r>
            <a:r>
              <a:rPr lang="en-US" altLang="fr-FR" sz="1400" b="1" dirty="0">
                <a:solidFill>
                  <a:srgbClr val="0033CC"/>
                </a:solidFill>
                <a:latin typeface="+mn-lt"/>
              </a:rPr>
              <a:t> </a:t>
            </a:r>
            <a:r>
              <a:rPr lang="en-US" altLang="fr-FR" sz="1400" b="1" dirty="0" err="1">
                <a:solidFill>
                  <a:srgbClr val="0033CC"/>
                </a:solidFill>
                <a:latin typeface="+mn-lt"/>
              </a:rPr>
              <a:t>dans</a:t>
            </a:r>
            <a:r>
              <a:rPr lang="en-US" altLang="fr-FR" sz="1400" b="1" dirty="0">
                <a:solidFill>
                  <a:srgbClr val="0033CC"/>
                </a:solidFill>
                <a:latin typeface="+mn-lt"/>
              </a:rPr>
              <a:t> la circulation </a:t>
            </a:r>
          </a:p>
          <a:p>
            <a:pPr algn="ctr">
              <a:lnSpc>
                <a:spcPct val="150000"/>
              </a:lnSpc>
              <a:defRPr/>
            </a:pPr>
            <a:endParaRPr lang="en-US" sz="1400" b="1" dirty="0">
              <a:solidFill>
                <a:srgbClr val="0033CC"/>
              </a:solidFill>
              <a:latin typeface="+mn-lt"/>
            </a:endParaRPr>
          </a:p>
          <a:p>
            <a:pPr algn="ctr">
              <a:lnSpc>
                <a:spcPct val="150000"/>
              </a:lnSpc>
              <a:defRPr/>
            </a:pPr>
            <a:r>
              <a:rPr lang="en-US" sz="1300" dirty="0">
                <a:latin typeface="+mn-lt"/>
              </a:rPr>
              <a:t>Importance de la </a:t>
            </a:r>
            <a:r>
              <a:rPr lang="en-US" sz="1300" dirty="0" err="1">
                <a:latin typeface="+mn-lt"/>
              </a:rPr>
              <a:t>néoangiogenèse</a:t>
            </a:r>
            <a:endParaRPr lang="fr-FR" sz="1300" dirty="0">
              <a:latin typeface="+mn-lt"/>
            </a:endParaRPr>
          </a:p>
        </p:txBody>
      </p:sp>
      <p:sp>
        <p:nvSpPr>
          <p:cNvPr id="11" name="Rectangle 13"/>
          <p:cNvSpPr>
            <a:spLocks noChangeArrowheads="1"/>
          </p:cNvSpPr>
          <p:nvPr/>
        </p:nvSpPr>
        <p:spPr bwMode="auto">
          <a:xfrm>
            <a:off x="3368675" y="4225925"/>
            <a:ext cx="1420813"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lnSpc>
                <a:spcPct val="150000"/>
              </a:lnSpc>
              <a:spcBef>
                <a:spcPct val="0"/>
              </a:spcBef>
              <a:buFontTx/>
              <a:buNone/>
              <a:defRPr/>
            </a:pPr>
            <a:r>
              <a:rPr lang="en-US" altLang="fr-FR" sz="1100" b="1" dirty="0" smtClean="0">
                <a:solidFill>
                  <a:schemeClr val="bg2">
                    <a:lumMod val="50000"/>
                  </a:schemeClr>
                </a:solidFill>
                <a:latin typeface="Arial" panose="020B0604020202020204" pitchFamily="34" charset="0"/>
              </a:rPr>
              <a:t>Survival</a:t>
            </a:r>
          </a:p>
        </p:txBody>
      </p:sp>
      <p:sp>
        <p:nvSpPr>
          <p:cNvPr id="187403" name="Rectangle à coins arrondis 6"/>
          <p:cNvSpPr>
            <a:spLocks noChangeArrowheads="1"/>
          </p:cNvSpPr>
          <p:nvPr/>
        </p:nvSpPr>
        <p:spPr bwMode="auto">
          <a:xfrm>
            <a:off x="2627313" y="3716338"/>
            <a:ext cx="2592387" cy="936625"/>
          </a:xfrm>
          <a:prstGeom prst="roundRect">
            <a:avLst>
              <a:gd name="adj" fmla="val 16667"/>
            </a:avLst>
          </a:prstGeom>
          <a:solidFill>
            <a:srgbClr val="FF3300">
              <a:alpha val="1215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2" name="Rectangle 11"/>
          <p:cNvSpPr/>
          <p:nvPr/>
        </p:nvSpPr>
        <p:spPr>
          <a:xfrm>
            <a:off x="5832907" y="6337726"/>
            <a:ext cx="3106555" cy="461665"/>
          </a:xfrm>
          <a:prstGeom prst="rect">
            <a:avLst/>
          </a:prstGeom>
        </p:spPr>
        <p:txBody>
          <a:bodyPr wrap="square">
            <a:spAutoFit/>
          </a:bodyPr>
          <a:lstStyle/>
          <a:p>
            <a:pPr algn="ctr"/>
            <a:r>
              <a:rPr lang="en-US" sz="1200" dirty="0" err="1" smtClean="0">
                <a:latin typeface="+mj-lt"/>
              </a:rPr>
              <a:t>Intravital</a:t>
            </a:r>
            <a:r>
              <a:rPr lang="en-US" sz="1200" dirty="0" smtClean="0">
                <a:latin typeface="+mj-lt"/>
              </a:rPr>
              <a:t> </a:t>
            </a:r>
            <a:r>
              <a:rPr lang="en-US" sz="1200" dirty="0">
                <a:latin typeface="+mj-lt"/>
              </a:rPr>
              <a:t>imaging of human cancer cells transplanted into </a:t>
            </a:r>
            <a:r>
              <a:rPr lang="en-US" sz="1200" dirty="0" smtClean="0">
                <a:latin typeface="+mj-lt"/>
              </a:rPr>
              <a:t>transgenic mice</a:t>
            </a:r>
            <a:endParaRPr lang="fr-FR" sz="1200" dirty="0">
              <a:latin typeface="+mj-lt"/>
            </a:endParaRPr>
          </a:p>
        </p:txBody>
      </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2"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89443"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89444"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9"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89446"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3" name="Rectangle 12"/>
          <p:cNvSpPr/>
          <p:nvPr/>
        </p:nvSpPr>
        <p:spPr>
          <a:xfrm>
            <a:off x="5645746" y="1937606"/>
            <a:ext cx="3478212" cy="379784"/>
          </a:xfrm>
          <a:prstGeom prst="rect">
            <a:avLst/>
          </a:prstGeom>
        </p:spPr>
        <p:txBody>
          <a:bodyPr>
            <a:spAutoFit/>
          </a:bodyPr>
          <a:lstStyle/>
          <a:p>
            <a:pPr algn="ctr">
              <a:lnSpc>
                <a:spcPct val="150000"/>
              </a:lnSpc>
              <a:defRPr/>
            </a:pPr>
            <a:r>
              <a:rPr lang="en-US" altLang="fr-FR" sz="1400" b="1" dirty="0" smtClean="0">
                <a:solidFill>
                  <a:srgbClr val="0033CC"/>
                </a:solidFill>
                <a:latin typeface="+mn-lt"/>
              </a:rPr>
              <a:t>Extravasation</a:t>
            </a:r>
            <a:endParaRPr lang="fr-FR" sz="1400" b="1" dirty="0">
              <a:solidFill>
                <a:srgbClr val="0033CC"/>
              </a:solidFill>
              <a:latin typeface="+mn-lt"/>
            </a:endParaRPr>
          </a:p>
        </p:txBody>
      </p:sp>
      <p:sp>
        <p:nvSpPr>
          <p:cNvPr id="189453" name="Rectangle à coins arrondis 6"/>
          <p:cNvSpPr>
            <a:spLocks noChangeArrowheads="1"/>
          </p:cNvSpPr>
          <p:nvPr/>
        </p:nvSpPr>
        <p:spPr bwMode="auto">
          <a:xfrm>
            <a:off x="498475" y="3573016"/>
            <a:ext cx="2201318" cy="889943"/>
          </a:xfrm>
          <a:prstGeom prst="roundRect">
            <a:avLst>
              <a:gd name="adj" fmla="val 16667"/>
            </a:avLst>
          </a:prstGeom>
          <a:solidFill>
            <a:srgbClr val="FF3300">
              <a:alpha val="1215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pic>
        <p:nvPicPr>
          <p:cNvPr id="2" name="Image 1"/>
          <p:cNvPicPr>
            <a:picLocks noChangeAspect="1"/>
          </p:cNvPicPr>
          <p:nvPr/>
        </p:nvPicPr>
        <p:blipFill>
          <a:blip r:embed="rId4"/>
          <a:stretch>
            <a:fillRect/>
          </a:stretch>
        </p:blipFill>
        <p:spPr>
          <a:xfrm>
            <a:off x="6084168" y="2735684"/>
            <a:ext cx="2421509" cy="2421509"/>
          </a:xfrm>
          <a:prstGeom prst="rect">
            <a:avLst/>
          </a:prstGeom>
          <a:ln>
            <a:noFill/>
          </a:ln>
          <a:effectLst>
            <a:outerShdw blurRad="292100" dist="139700" dir="2700000" algn="tl" rotWithShape="0">
              <a:srgbClr val="333333">
                <a:alpha val="65000"/>
              </a:srgbClr>
            </a:outerShdw>
          </a:effectLst>
        </p:spPr>
      </p:pic>
      <p:sp>
        <p:nvSpPr>
          <p:cNvPr id="3" name="Rectangle 2"/>
          <p:cNvSpPr/>
          <p:nvPr/>
        </p:nvSpPr>
        <p:spPr>
          <a:xfrm>
            <a:off x="5836680" y="5310586"/>
            <a:ext cx="3096344" cy="830997"/>
          </a:xfrm>
          <a:prstGeom prst="rect">
            <a:avLst/>
          </a:prstGeom>
        </p:spPr>
        <p:txBody>
          <a:bodyPr wrap="square">
            <a:spAutoFit/>
          </a:bodyPr>
          <a:lstStyle/>
          <a:p>
            <a:pPr algn="just"/>
            <a:r>
              <a:rPr lang="en-US" sz="1200" dirty="0" err="1" smtClean="0">
                <a:latin typeface="+mj-lt"/>
              </a:rPr>
              <a:t>Intravital</a:t>
            </a:r>
            <a:r>
              <a:rPr lang="en-US" sz="1200" dirty="0" smtClean="0">
                <a:latin typeface="+mj-lt"/>
              </a:rPr>
              <a:t> </a:t>
            </a:r>
            <a:r>
              <a:rPr lang="en-US" sz="1200" dirty="0">
                <a:latin typeface="+mj-lt"/>
              </a:rPr>
              <a:t>imaging of human cancer cells transplanted into transparent transgenic zebrafish embryos that express GFP throughout their vasculature</a:t>
            </a:r>
            <a:endParaRPr lang="fr-FR" sz="1200" dirty="0">
              <a:latin typeface="+mj-lt"/>
            </a:endParaRPr>
          </a:p>
        </p:txBody>
      </p:sp>
      <p:sp>
        <p:nvSpPr>
          <p:cNvPr id="4" name="ZoneTexte 3"/>
          <p:cNvSpPr txBox="1"/>
          <p:nvPr/>
        </p:nvSpPr>
        <p:spPr>
          <a:xfrm rot="5400000">
            <a:off x="7012813" y="4613025"/>
            <a:ext cx="3556272" cy="276999"/>
          </a:xfrm>
          <a:prstGeom prst="rect">
            <a:avLst/>
          </a:prstGeom>
          <a:noFill/>
        </p:spPr>
        <p:txBody>
          <a:bodyPr wrap="square" rtlCol="0">
            <a:spAutoFit/>
          </a:bodyPr>
          <a:lstStyle/>
          <a:p>
            <a:r>
              <a:rPr lang="fr-FR" sz="1200" dirty="0" smtClean="0">
                <a:latin typeface="+mj-lt"/>
              </a:rPr>
              <a:t>(</a:t>
            </a:r>
            <a:r>
              <a:rPr lang="fr-FR" sz="1200" dirty="0" err="1" smtClean="0">
                <a:latin typeface="+mj-lt"/>
              </a:rPr>
              <a:t>Klemke</a:t>
            </a:r>
            <a:r>
              <a:rPr lang="fr-FR" sz="1200" dirty="0" smtClean="0">
                <a:latin typeface="+mj-lt"/>
              </a:rPr>
              <a:t> </a:t>
            </a:r>
            <a:r>
              <a:rPr lang="fr-FR" sz="1200" i="1" dirty="0" smtClean="0">
                <a:latin typeface="+mj-lt"/>
              </a:rPr>
              <a:t>et al., J Cell </a:t>
            </a:r>
            <a:r>
              <a:rPr lang="fr-FR" sz="1200" i="1" dirty="0" err="1" smtClean="0">
                <a:latin typeface="+mj-lt"/>
              </a:rPr>
              <a:t>Sci</a:t>
            </a:r>
            <a:r>
              <a:rPr lang="fr-FR" sz="1200" i="1" dirty="0" smtClean="0">
                <a:latin typeface="+mj-lt"/>
              </a:rPr>
              <a:t> </a:t>
            </a:r>
            <a:r>
              <a:rPr lang="fr-FR" sz="1200" dirty="0" smtClean="0">
                <a:latin typeface="+mj-lt"/>
              </a:rPr>
              <a:t>2010)</a:t>
            </a:r>
            <a:endParaRPr lang="fr-FR" sz="1200" dirty="0">
              <a:latin typeface="+mj-lt"/>
            </a:endParaRPr>
          </a:p>
        </p:txBody>
      </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9442"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89443"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89444"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9"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89446"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pic>
        <p:nvPicPr>
          <p:cNvPr id="201736" name="Image 7"/>
          <p:cNvPicPr>
            <a:picLocks noChangeAspect="1"/>
          </p:cNvPicPr>
          <p:nvPr/>
        </p:nvPicPr>
        <p:blipFill>
          <a:blip r:embed="rId4"/>
          <a:srcRect/>
          <a:stretch>
            <a:fillRect/>
          </a:stretch>
        </p:blipFill>
        <p:spPr bwMode="auto">
          <a:xfrm>
            <a:off x="6718300" y="5151438"/>
            <a:ext cx="2236788" cy="137318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448" name="Rectangle 9"/>
          <p:cNvSpPr>
            <a:spLocks noChangeArrowheads="1"/>
          </p:cNvSpPr>
          <p:nvPr/>
        </p:nvSpPr>
        <p:spPr bwMode="auto">
          <a:xfrm>
            <a:off x="7235825" y="6064250"/>
            <a:ext cx="2160588"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en-US" altLang="fr-FR" sz="1100">
                <a:solidFill>
                  <a:srgbClr val="000000"/>
                </a:solidFill>
                <a:latin typeface="Arial" panose="020B0604020202020204" pitchFamily="34" charset="0"/>
              </a:rPr>
              <a:t>Micrometastasis in a mesorectal lymph node</a:t>
            </a:r>
            <a:endParaRPr lang="fr-FR" altLang="fr-FR" sz="1100">
              <a:solidFill>
                <a:srgbClr val="000000"/>
              </a:solidFill>
              <a:latin typeface="Arial" panose="020B0604020202020204" pitchFamily="34" charset="0"/>
            </a:endParaRPr>
          </a:p>
        </p:txBody>
      </p:sp>
      <p:pic>
        <p:nvPicPr>
          <p:cNvPr id="201738" name="Image 13"/>
          <p:cNvPicPr>
            <a:picLocks noChangeAspect="1"/>
          </p:cNvPicPr>
          <p:nvPr/>
        </p:nvPicPr>
        <p:blipFill>
          <a:blip r:embed="rId5"/>
          <a:srcRect/>
          <a:stretch>
            <a:fillRect/>
          </a:stretch>
        </p:blipFill>
        <p:spPr bwMode="auto">
          <a:xfrm>
            <a:off x="6043613" y="2981325"/>
            <a:ext cx="2879725" cy="19208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9450" name="Rectangle 19"/>
          <p:cNvSpPr>
            <a:spLocks noChangeArrowheads="1"/>
          </p:cNvSpPr>
          <p:nvPr/>
        </p:nvSpPr>
        <p:spPr bwMode="auto">
          <a:xfrm>
            <a:off x="6043613" y="4564063"/>
            <a:ext cx="287972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en-US" altLang="fr-FR" sz="1100" b="1">
                <a:solidFill>
                  <a:srgbClr val="000000"/>
                </a:solidFill>
                <a:latin typeface="Arial" panose="020B0604020202020204" pitchFamily="34" charset="0"/>
              </a:rPr>
              <a:t>Breast micrometastasis in a lymph node</a:t>
            </a:r>
            <a:endParaRPr lang="fr-FR" altLang="fr-FR" sz="1100" b="1">
              <a:solidFill>
                <a:srgbClr val="000000"/>
              </a:solidFill>
              <a:latin typeface="Arial" panose="020B0604020202020204" pitchFamily="34" charset="0"/>
            </a:endParaRPr>
          </a:p>
        </p:txBody>
      </p:sp>
      <p:sp>
        <p:nvSpPr>
          <p:cNvPr id="13" name="Rectangle 12"/>
          <p:cNvSpPr/>
          <p:nvPr/>
        </p:nvSpPr>
        <p:spPr>
          <a:xfrm>
            <a:off x="5784851" y="1660049"/>
            <a:ext cx="3478212" cy="738664"/>
          </a:xfrm>
          <a:prstGeom prst="rect">
            <a:avLst/>
          </a:prstGeom>
        </p:spPr>
        <p:txBody>
          <a:bodyPr>
            <a:spAutoFit/>
          </a:bodyPr>
          <a:lstStyle/>
          <a:p>
            <a:pPr algn="ctr">
              <a:lnSpc>
                <a:spcPct val="150000"/>
              </a:lnSpc>
              <a:defRPr/>
            </a:pPr>
            <a:r>
              <a:rPr lang="en-US" altLang="fr-FR" sz="1400" b="1" dirty="0" err="1">
                <a:solidFill>
                  <a:srgbClr val="0033CC"/>
                </a:solidFill>
                <a:latin typeface="+mn-lt"/>
              </a:rPr>
              <a:t>C</a:t>
            </a:r>
            <a:r>
              <a:rPr lang="en-US" altLang="fr-FR" sz="1400" b="1" dirty="0" err="1" smtClean="0">
                <a:solidFill>
                  <a:srgbClr val="0033CC"/>
                </a:solidFill>
                <a:latin typeface="+mn-lt"/>
              </a:rPr>
              <a:t>olonisation</a:t>
            </a:r>
            <a:endParaRPr lang="en-US" altLang="fr-FR" sz="1400" b="1" dirty="0">
              <a:solidFill>
                <a:srgbClr val="0033CC"/>
              </a:solidFill>
              <a:latin typeface="+mn-lt"/>
            </a:endParaRPr>
          </a:p>
          <a:p>
            <a:pPr algn="ctr">
              <a:lnSpc>
                <a:spcPct val="150000"/>
              </a:lnSpc>
              <a:defRPr/>
            </a:pPr>
            <a:r>
              <a:rPr lang="en-US" sz="1400" b="1" dirty="0" err="1">
                <a:solidFill>
                  <a:srgbClr val="0033CC"/>
                </a:solidFill>
                <a:latin typeface="+mn-lt"/>
              </a:rPr>
              <a:t>Micrométastase</a:t>
            </a:r>
            <a:r>
              <a:rPr lang="en-US" sz="1400" b="1" dirty="0">
                <a:solidFill>
                  <a:srgbClr val="0033CC"/>
                </a:solidFill>
                <a:latin typeface="+mn-lt"/>
              </a:rPr>
              <a:t> et </a:t>
            </a:r>
            <a:r>
              <a:rPr lang="en-US" sz="1400" b="1" dirty="0" err="1">
                <a:solidFill>
                  <a:srgbClr val="0033CC"/>
                </a:solidFill>
                <a:latin typeface="+mn-lt"/>
              </a:rPr>
              <a:t>dormance</a:t>
            </a:r>
            <a:endParaRPr lang="fr-FR" sz="1400" b="1" dirty="0">
              <a:solidFill>
                <a:srgbClr val="0033CC"/>
              </a:solidFill>
              <a:latin typeface="+mn-lt"/>
            </a:endParaRPr>
          </a:p>
        </p:txBody>
      </p:sp>
      <p:sp>
        <p:nvSpPr>
          <p:cNvPr id="189452" name="Rectangle 13"/>
          <p:cNvSpPr>
            <a:spLocks noChangeArrowheads="1"/>
          </p:cNvSpPr>
          <p:nvPr/>
        </p:nvSpPr>
        <p:spPr bwMode="auto">
          <a:xfrm>
            <a:off x="-60325" y="3813175"/>
            <a:ext cx="1420813" cy="346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lnSpc>
                <a:spcPct val="150000"/>
              </a:lnSpc>
              <a:spcBef>
                <a:spcPct val="0"/>
              </a:spcBef>
              <a:buFontTx/>
              <a:buNone/>
            </a:pPr>
            <a:r>
              <a:rPr lang="en-US" altLang="fr-FR" sz="1100" b="1">
                <a:latin typeface="Arial" panose="020B0604020202020204" pitchFamily="34" charset="0"/>
              </a:rPr>
              <a:t>Colonisation</a:t>
            </a:r>
          </a:p>
        </p:txBody>
      </p:sp>
      <p:sp>
        <p:nvSpPr>
          <p:cNvPr id="15" name="Rectangle à coins arrondis 6"/>
          <p:cNvSpPr>
            <a:spLocks noChangeArrowheads="1"/>
          </p:cNvSpPr>
          <p:nvPr/>
        </p:nvSpPr>
        <p:spPr bwMode="auto">
          <a:xfrm>
            <a:off x="107504" y="3573016"/>
            <a:ext cx="2592289" cy="889943"/>
          </a:xfrm>
          <a:prstGeom prst="roundRect">
            <a:avLst>
              <a:gd name="adj" fmla="val 16667"/>
            </a:avLst>
          </a:prstGeom>
          <a:solidFill>
            <a:srgbClr val="FF3300">
              <a:alpha val="1215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Tree>
    <p:extLst>
      <p:ext uri="{BB962C8B-B14F-4D97-AF65-F5344CB8AC3E}">
        <p14:creationId xmlns:p14="http://schemas.microsoft.com/office/powerpoint/2010/main" val="692293295"/>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1490"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91491"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91492"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cxnSp>
        <p:nvCxnSpPr>
          <p:cNvPr id="191493" name="Connecteur droit 3"/>
          <p:cNvCxnSpPr>
            <a:cxnSpLocks noChangeShapeType="1"/>
          </p:cNvCxnSpPr>
          <p:nvPr/>
        </p:nvCxnSpPr>
        <p:spPr bwMode="auto">
          <a:xfrm>
            <a:off x="3236913" y="4902200"/>
            <a:ext cx="720725" cy="0"/>
          </a:xfrm>
          <a:prstGeom prst="line">
            <a:avLst/>
          </a:prstGeom>
          <a:noFill/>
          <a:ln w="28575" algn="ctr">
            <a:solidFill>
              <a:srgbClr val="C00000"/>
            </a:solidFill>
            <a:round/>
            <a:headEnd/>
            <a:tailEnd/>
          </a:ln>
          <a:extLst>
            <a:ext uri="{909E8E84-426E-40DD-AFC4-6F175D3DCCD1}">
              <a14:hiddenFill xmlns:a14="http://schemas.microsoft.com/office/drawing/2010/main">
                <a:noFill/>
              </a14:hiddenFill>
            </a:ext>
          </a:extLst>
        </p:spPr>
      </p:cxnSp>
      <p:pic>
        <p:nvPicPr>
          <p:cNvPr id="188423" name="Image 4"/>
          <p:cNvPicPr>
            <a:picLocks noChangeAspect="1"/>
          </p:cNvPicPr>
          <p:nvPr/>
        </p:nvPicPr>
        <p:blipFill>
          <a:blip r:embed="rId4"/>
          <a:srcRect/>
          <a:stretch>
            <a:fillRect/>
          </a:stretch>
        </p:blipFill>
        <p:spPr bwMode="auto">
          <a:xfrm>
            <a:off x="4786313" y="5013325"/>
            <a:ext cx="2520950" cy="16605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495" name="Rectangle 11"/>
          <p:cNvSpPr>
            <a:spLocks noChangeArrowheads="1"/>
          </p:cNvSpPr>
          <p:nvPr/>
        </p:nvSpPr>
        <p:spPr bwMode="auto">
          <a:xfrm>
            <a:off x="4859338" y="6446838"/>
            <a:ext cx="2160587"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en-US" altLang="fr-FR" sz="1100">
                <a:solidFill>
                  <a:schemeClr val="bg1"/>
                </a:solidFill>
                <a:latin typeface="Arial" panose="020B0604020202020204" pitchFamily="34" charset="0"/>
              </a:rPr>
              <a:t>Métastases hépatiques</a:t>
            </a:r>
            <a:endParaRPr lang="fr-FR" altLang="fr-FR" sz="1100">
              <a:solidFill>
                <a:schemeClr val="bg1"/>
              </a:solidFill>
              <a:latin typeface="Arial" panose="020B0604020202020204" pitchFamily="34" charset="0"/>
            </a:endParaRPr>
          </a:p>
        </p:txBody>
      </p:sp>
      <p:pic>
        <p:nvPicPr>
          <p:cNvPr id="188425" name="Image 6"/>
          <p:cNvPicPr>
            <a:picLocks noChangeAspect="1"/>
          </p:cNvPicPr>
          <p:nvPr/>
        </p:nvPicPr>
        <p:blipFill>
          <a:blip r:embed="rId5"/>
          <a:srcRect/>
          <a:stretch>
            <a:fillRect/>
          </a:stretch>
        </p:blipFill>
        <p:spPr bwMode="auto">
          <a:xfrm>
            <a:off x="6824663" y="2420938"/>
            <a:ext cx="1889125" cy="2376487"/>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1497" name="Rectangle 13"/>
          <p:cNvSpPr>
            <a:spLocks noChangeArrowheads="1"/>
          </p:cNvSpPr>
          <p:nvPr/>
        </p:nvSpPr>
        <p:spPr bwMode="auto">
          <a:xfrm>
            <a:off x="6732588" y="4383088"/>
            <a:ext cx="216058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spcBef>
                <a:spcPct val="0"/>
              </a:spcBef>
              <a:buFontTx/>
              <a:buNone/>
            </a:pPr>
            <a:r>
              <a:rPr lang="en-US" altLang="fr-FR" sz="1100" b="1">
                <a:latin typeface="Arial" panose="020B0604020202020204" pitchFamily="34" charset="0"/>
              </a:rPr>
              <a:t>PET scan </a:t>
            </a:r>
          </a:p>
          <a:p>
            <a:pPr algn="ctr">
              <a:spcBef>
                <a:spcPct val="0"/>
              </a:spcBef>
              <a:buFontTx/>
              <a:buNone/>
            </a:pPr>
            <a:r>
              <a:rPr lang="en-US" altLang="fr-FR" sz="1100" b="1">
                <a:latin typeface="Arial" panose="020B0604020202020204" pitchFamily="34" charset="0"/>
              </a:rPr>
              <a:t>Cancer du sein</a:t>
            </a:r>
            <a:endParaRPr lang="fr-FR" altLang="fr-FR" sz="1100" b="1">
              <a:latin typeface="Arial" panose="020B0604020202020204" pitchFamily="34" charset="0"/>
            </a:endParaRPr>
          </a:p>
        </p:txBody>
      </p:sp>
      <p:sp>
        <p:nvSpPr>
          <p:cNvPr id="13"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91499"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4" name="Rectangle 13"/>
          <p:cNvSpPr/>
          <p:nvPr/>
        </p:nvSpPr>
        <p:spPr>
          <a:xfrm>
            <a:off x="5683334" y="1612900"/>
            <a:ext cx="3478212" cy="379413"/>
          </a:xfrm>
          <a:prstGeom prst="rect">
            <a:avLst/>
          </a:prstGeom>
        </p:spPr>
        <p:txBody>
          <a:bodyPr>
            <a:spAutoFit/>
          </a:bodyPr>
          <a:lstStyle/>
          <a:p>
            <a:pPr algn="ctr">
              <a:lnSpc>
                <a:spcPct val="150000"/>
              </a:lnSpc>
              <a:defRPr/>
            </a:pPr>
            <a:r>
              <a:rPr lang="en-US" sz="1400" b="1" dirty="0" err="1">
                <a:solidFill>
                  <a:srgbClr val="0033CC"/>
                </a:solidFill>
                <a:latin typeface="+mn-lt"/>
              </a:rPr>
              <a:t>Macrométastase</a:t>
            </a:r>
            <a:endParaRPr lang="fr-FR" sz="1400" b="1" dirty="0">
              <a:solidFill>
                <a:srgbClr val="0033CC"/>
              </a:solidFill>
              <a:latin typeface="+mn-lt"/>
            </a:endParaRPr>
          </a:p>
        </p:txBody>
      </p:sp>
      <p:sp>
        <p:nvSpPr>
          <p:cNvPr id="191501" name="ZoneTexte 1"/>
          <p:cNvSpPr txBox="1">
            <a:spLocks noChangeArrowheads="1"/>
          </p:cNvSpPr>
          <p:nvPr/>
        </p:nvSpPr>
        <p:spPr bwMode="auto">
          <a:xfrm>
            <a:off x="2462213" y="4724400"/>
            <a:ext cx="2106612" cy="6016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sz="1100" b="1">
                <a:latin typeface="Arial" panose="020B0604020202020204" pitchFamily="34" charset="0"/>
              </a:rPr>
              <a:t>Stemness properties, proliferation, angiogenesis, microenvironment activation</a:t>
            </a:r>
          </a:p>
        </p:txBody>
      </p:sp>
      <p:sp>
        <p:nvSpPr>
          <p:cNvPr id="191502" name="Rectangle à coins arrondis 6"/>
          <p:cNvSpPr>
            <a:spLocks noChangeArrowheads="1"/>
          </p:cNvSpPr>
          <p:nvPr/>
        </p:nvSpPr>
        <p:spPr bwMode="auto">
          <a:xfrm>
            <a:off x="498476" y="4508500"/>
            <a:ext cx="4070350" cy="2198688"/>
          </a:xfrm>
          <a:prstGeom prst="roundRect">
            <a:avLst>
              <a:gd name="adj" fmla="val 16667"/>
            </a:avLst>
          </a:prstGeom>
          <a:solidFill>
            <a:srgbClr val="FF3300">
              <a:alpha val="1215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8"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93539" name="ZoneTexte 1"/>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Anoïkis resistance</a:t>
            </a:r>
          </a:p>
        </p:txBody>
      </p:sp>
      <p:sp>
        <p:nvSpPr>
          <p:cNvPr id="193540" name="ZoneTexte 11"/>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900" b="1">
                <a:latin typeface="Arial" panose="020B0604020202020204" pitchFamily="34" charset="0"/>
              </a:rPr>
              <a:t>Cell motility</a:t>
            </a:r>
          </a:p>
        </p:txBody>
      </p:sp>
      <p:sp>
        <p:nvSpPr>
          <p:cNvPr id="2" name="ZoneTexte 1"/>
          <p:cNvSpPr txBox="1"/>
          <p:nvPr/>
        </p:nvSpPr>
        <p:spPr>
          <a:xfrm>
            <a:off x="4932363" y="3429000"/>
            <a:ext cx="4103687" cy="3170238"/>
          </a:xfrm>
          <a:prstGeom prst="rect">
            <a:avLst/>
          </a:prstGeom>
          <a:solidFill>
            <a:schemeClr val="bg1"/>
          </a:solidFill>
          <a:ln>
            <a:solidFill>
              <a:srgbClr val="7030A0"/>
            </a:solidFill>
          </a:ln>
        </p:spPr>
        <p:txBody>
          <a:bodyPr>
            <a:spAutoFit/>
          </a:bodyPr>
          <a:lstStyle/>
          <a:p>
            <a:pPr>
              <a:lnSpc>
                <a:spcPct val="150000"/>
              </a:lnSpc>
              <a:defRPr/>
            </a:pPr>
            <a:r>
              <a:rPr lang="fr-FR" sz="1600" b="1" dirty="0">
                <a:solidFill>
                  <a:srgbClr val="7030A0"/>
                </a:solidFill>
                <a:latin typeface="+mn-lt"/>
              </a:rPr>
              <a:t>Tropisme des cellules cancéreuses:</a:t>
            </a:r>
          </a:p>
          <a:p>
            <a:pPr marL="285750" indent="-285750">
              <a:buFontTx/>
              <a:buChar char="-"/>
              <a:defRPr/>
            </a:pPr>
            <a:endParaRPr lang="fr-FR" sz="1600" dirty="0">
              <a:solidFill>
                <a:srgbClr val="7030A0"/>
              </a:solidFill>
              <a:latin typeface="+mn-lt"/>
            </a:endParaRPr>
          </a:p>
          <a:p>
            <a:pPr marL="285750" indent="-285750">
              <a:lnSpc>
                <a:spcPct val="150000"/>
              </a:lnSpc>
              <a:buFontTx/>
              <a:buChar char="-"/>
              <a:defRPr/>
            </a:pPr>
            <a:r>
              <a:rPr lang="fr-FR" sz="1600" dirty="0">
                <a:solidFill>
                  <a:srgbClr val="7030A0"/>
                </a:solidFill>
                <a:latin typeface="+mn-lt"/>
              </a:rPr>
              <a:t>Déterminants anatomiques et mécaniques: accès </a:t>
            </a:r>
            <a:r>
              <a:rPr lang="fr-FR" sz="1600" dirty="0" smtClean="0">
                <a:solidFill>
                  <a:srgbClr val="7030A0"/>
                </a:solidFill>
                <a:latin typeface="+mn-lt"/>
              </a:rPr>
              <a:t>au tissu par </a:t>
            </a:r>
            <a:r>
              <a:rPr lang="fr-FR" sz="1600" dirty="0">
                <a:solidFill>
                  <a:srgbClr val="7030A0"/>
                </a:solidFill>
                <a:latin typeface="+mn-lt"/>
              </a:rPr>
              <a:t>la circulation sanguine ou lymphatique</a:t>
            </a:r>
          </a:p>
          <a:p>
            <a:pPr marL="285750" indent="-285750">
              <a:buFontTx/>
              <a:buChar char="-"/>
              <a:defRPr/>
            </a:pPr>
            <a:endParaRPr lang="fr-FR" sz="1600" dirty="0">
              <a:solidFill>
                <a:srgbClr val="7030A0"/>
              </a:solidFill>
              <a:latin typeface="+mn-lt"/>
            </a:endParaRPr>
          </a:p>
          <a:p>
            <a:pPr marL="285750" indent="-285750">
              <a:lnSpc>
                <a:spcPct val="150000"/>
              </a:lnSpc>
              <a:buFontTx/>
              <a:buChar char="-"/>
              <a:defRPr/>
            </a:pPr>
            <a:r>
              <a:rPr lang="fr-FR" sz="1600" dirty="0">
                <a:solidFill>
                  <a:srgbClr val="7030A0"/>
                </a:solidFill>
                <a:latin typeface="+mn-lt"/>
              </a:rPr>
              <a:t>« </a:t>
            </a:r>
            <a:r>
              <a:rPr lang="fr-FR" sz="1600" dirty="0" err="1">
                <a:solidFill>
                  <a:srgbClr val="7030A0"/>
                </a:solidFill>
                <a:latin typeface="+mn-lt"/>
              </a:rPr>
              <a:t>Seed</a:t>
            </a:r>
            <a:r>
              <a:rPr lang="fr-FR" sz="1600" dirty="0">
                <a:solidFill>
                  <a:srgbClr val="7030A0"/>
                </a:solidFill>
                <a:latin typeface="+mn-lt"/>
              </a:rPr>
              <a:t> and </a:t>
            </a:r>
            <a:r>
              <a:rPr lang="fr-FR" sz="1600" dirty="0" err="1">
                <a:solidFill>
                  <a:srgbClr val="7030A0"/>
                </a:solidFill>
                <a:latin typeface="+mn-lt"/>
              </a:rPr>
              <a:t>soil</a:t>
            </a:r>
            <a:r>
              <a:rPr lang="fr-FR" sz="1600" dirty="0">
                <a:solidFill>
                  <a:srgbClr val="7030A0"/>
                </a:solidFill>
                <a:latin typeface="+mn-lt"/>
              </a:rPr>
              <a:t> » </a:t>
            </a:r>
            <a:r>
              <a:rPr lang="fr-FR" sz="1400" dirty="0">
                <a:solidFill>
                  <a:srgbClr val="7030A0"/>
                </a:solidFill>
                <a:latin typeface="+mn-lt"/>
              </a:rPr>
              <a:t>(Stephen Paget, 1889): </a:t>
            </a:r>
            <a:r>
              <a:rPr lang="fr-FR" sz="1600" dirty="0" smtClean="0">
                <a:solidFill>
                  <a:srgbClr val="7030A0"/>
                </a:solidFill>
                <a:latin typeface="+mn-lt"/>
              </a:rPr>
              <a:t>« hospitalité</a:t>
            </a:r>
            <a:r>
              <a:rPr lang="fr-FR" sz="1600" dirty="0">
                <a:solidFill>
                  <a:srgbClr val="7030A0"/>
                </a:solidFill>
                <a:latin typeface="+mn-lt"/>
              </a:rPr>
              <a:t> » du microenvironnement offert par le tissu hôte</a:t>
            </a:r>
          </a:p>
        </p:txBody>
      </p:sp>
      <p:sp>
        <p:nvSpPr>
          <p:cNvPr id="10"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93543"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93544" name="Rectangle à coins arrondis 6"/>
          <p:cNvSpPr>
            <a:spLocks noChangeArrowheads="1"/>
          </p:cNvSpPr>
          <p:nvPr/>
        </p:nvSpPr>
        <p:spPr bwMode="auto">
          <a:xfrm>
            <a:off x="900113" y="5589588"/>
            <a:ext cx="2159000" cy="1117600"/>
          </a:xfrm>
          <a:prstGeom prst="roundRect">
            <a:avLst>
              <a:gd name="adj" fmla="val 16667"/>
            </a:avLst>
          </a:prstGeom>
          <a:solidFill>
            <a:srgbClr val="FF3300">
              <a:alpha val="12157"/>
            </a:srgbClr>
          </a:solidFill>
          <a:ln w="28575" algn="ctr">
            <a:solidFill>
              <a:srgbClr val="C00000"/>
            </a:solidFill>
            <a:round/>
            <a:headEnd/>
            <a:tailEnd/>
          </a:ln>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latin typeface="Times New Roman" panose="02020603050405020304" pitchFamily="18" charset="0"/>
            </a:endParaRPr>
          </a:p>
        </p:txBody>
      </p:sp>
      <p:sp>
        <p:nvSpPr>
          <p:cNvPr id="12" name="ZoneTexte 1"/>
          <p:cNvSpPr txBox="1">
            <a:spLocks noChangeArrowheads="1"/>
          </p:cNvSpPr>
          <p:nvPr/>
        </p:nvSpPr>
        <p:spPr bwMode="auto">
          <a:xfrm>
            <a:off x="611560" y="4792886"/>
            <a:ext cx="862483"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sz="1000" b="1" i="1" dirty="0" err="1" smtClean="0">
                <a:latin typeface="Arial" panose="020B0604020202020204" pitchFamily="34" charset="0"/>
              </a:rPr>
              <a:t>Dormancy</a:t>
            </a:r>
            <a:endParaRPr lang="fr-FR" sz="1000" b="1" i="1" dirty="0">
              <a:latin typeface="Arial" panose="020B0604020202020204" pitchFamily="34" charset="0"/>
            </a:endParaRPr>
          </a:p>
        </p:txBody>
      </p:sp>
    </p:spTree>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5586"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95587" name="Rectangle 18"/>
          <p:cNvSpPr>
            <a:spLocks noChangeArrowheads="1"/>
          </p:cNvSpPr>
          <p:nvPr/>
        </p:nvSpPr>
        <p:spPr bwMode="auto">
          <a:xfrm>
            <a:off x="5076825" y="908050"/>
            <a:ext cx="1150938" cy="576103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solidFill>
                <a:srgbClr val="000000"/>
              </a:solidFill>
              <a:latin typeface="Times New Roman" panose="02020603050405020304" pitchFamily="18" charset="0"/>
            </a:endParaRPr>
          </a:p>
        </p:txBody>
      </p:sp>
      <p:cxnSp>
        <p:nvCxnSpPr>
          <p:cNvPr id="195588" name="Connecteur droit 8"/>
          <p:cNvCxnSpPr>
            <a:cxnSpLocks noChangeShapeType="1"/>
          </p:cNvCxnSpPr>
          <p:nvPr/>
        </p:nvCxnSpPr>
        <p:spPr bwMode="auto">
          <a:xfrm>
            <a:off x="5364163" y="2132013"/>
            <a:ext cx="0" cy="4321175"/>
          </a:xfrm>
          <a:prstGeom prst="line">
            <a:avLst/>
          </a:prstGeom>
          <a:noFill/>
          <a:ln w="28575" algn="ctr">
            <a:solidFill>
              <a:srgbClr val="0000FF"/>
            </a:solidFill>
            <a:round/>
            <a:headEnd/>
            <a:tailEnd/>
          </a:ln>
          <a:extLst>
            <a:ext uri="{909E8E84-426E-40DD-AFC4-6F175D3DCCD1}">
              <a14:hiddenFill xmlns:a14="http://schemas.microsoft.com/office/drawing/2010/main">
                <a:noFill/>
              </a14:hiddenFill>
            </a:ext>
          </a:extLst>
        </p:spPr>
      </p:cxnSp>
      <p:sp>
        <p:nvSpPr>
          <p:cNvPr id="165897" name="ZoneTexte 1"/>
          <p:cNvSpPr txBox="1">
            <a:spLocks noChangeArrowheads="1"/>
          </p:cNvSpPr>
          <p:nvPr/>
        </p:nvSpPr>
        <p:spPr bwMode="auto">
          <a:xfrm>
            <a:off x="5435600" y="2260600"/>
            <a:ext cx="3529013" cy="3756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nSpc>
                <a:spcPct val="200000"/>
              </a:lnSpc>
              <a:spcAft>
                <a:spcPts val="600"/>
              </a:spcAft>
              <a:defRPr/>
            </a:pPr>
            <a:r>
              <a:rPr lang="fr-FR" b="1" dirty="0" smtClean="0">
                <a:solidFill>
                  <a:srgbClr val="0033CC"/>
                </a:solidFill>
                <a:latin typeface="+mn-lt"/>
              </a:rPr>
              <a:t>Processus inefficace : </a:t>
            </a:r>
          </a:p>
          <a:p>
            <a:pPr>
              <a:lnSpc>
                <a:spcPct val="200000"/>
              </a:lnSpc>
              <a:defRPr/>
            </a:pPr>
            <a:r>
              <a:rPr lang="fr-FR" sz="1600" dirty="0" smtClean="0">
                <a:solidFill>
                  <a:srgbClr val="0033CC"/>
                </a:solidFill>
                <a:latin typeface="+mn-lt"/>
              </a:rPr>
              <a:t>. seules 2% des </a:t>
            </a:r>
            <a:r>
              <a:rPr lang="fr-FR" sz="1600" dirty="0" err="1" smtClean="0">
                <a:solidFill>
                  <a:srgbClr val="0033CC"/>
                </a:solidFill>
                <a:latin typeface="+mn-lt"/>
              </a:rPr>
              <a:t>CTCs</a:t>
            </a:r>
            <a:r>
              <a:rPr lang="fr-FR" sz="1600" dirty="0" smtClean="0">
                <a:solidFill>
                  <a:srgbClr val="0033CC"/>
                </a:solidFill>
                <a:latin typeface="+mn-lt"/>
              </a:rPr>
              <a:t> formeront des </a:t>
            </a:r>
            <a:r>
              <a:rPr lang="fr-FR" sz="1600" dirty="0" err="1" smtClean="0">
                <a:solidFill>
                  <a:srgbClr val="0033CC"/>
                </a:solidFill>
                <a:latin typeface="+mn-lt"/>
              </a:rPr>
              <a:t>micrométastases</a:t>
            </a:r>
            <a:endParaRPr lang="fr-FR" sz="1600" dirty="0" smtClean="0">
              <a:solidFill>
                <a:srgbClr val="0033CC"/>
              </a:solidFill>
              <a:latin typeface="+mn-lt"/>
            </a:endParaRPr>
          </a:p>
          <a:p>
            <a:pPr>
              <a:lnSpc>
                <a:spcPct val="200000"/>
              </a:lnSpc>
              <a:spcAft>
                <a:spcPts val="600"/>
              </a:spcAft>
              <a:defRPr/>
            </a:pPr>
            <a:r>
              <a:rPr lang="fr-FR" sz="1600" dirty="0" smtClean="0">
                <a:solidFill>
                  <a:srgbClr val="0033CC"/>
                </a:solidFill>
                <a:latin typeface="+mn-lt"/>
              </a:rPr>
              <a:t>. seules 1% des </a:t>
            </a:r>
            <a:r>
              <a:rPr lang="fr-FR" sz="1600" dirty="0" err="1" smtClean="0">
                <a:solidFill>
                  <a:srgbClr val="0033CC"/>
                </a:solidFill>
                <a:latin typeface="+mn-lt"/>
              </a:rPr>
              <a:t>micrométastases</a:t>
            </a:r>
            <a:r>
              <a:rPr lang="fr-FR" sz="1600" dirty="0" smtClean="0">
                <a:solidFill>
                  <a:srgbClr val="0033CC"/>
                </a:solidFill>
                <a:latin typeface="+mn-lt"/>
              </a:rPr>
              <a:t> seront à l’origine de métastases</a:t>
            </a:r>
          </a:p>
          <a:p>
            <a:pPr>
              <a:lnSpc>
                <a:spcPct val="200000"/>
              </a:lnSpc>
              <a:defRPr/>
            </a:pPr>
            <a:r>
              <a:rPr lang="fr-FR" sz="1400" dirty="0" smtClean="0">
                <a:solidFill>
                  <a:srgbClr val="0033CC"/>
                </a:solidFill>
                <a:latin typeface="+mn-lt"/>
              </a:rPr>
              <a:t>(Chambers et al., </a:t>
            </a:r>
            <a:r>
              <a:rPr lang="fr-FR" sz="1400" i="1" dirty="0" smtClean="0">
                <a:solidFill>
                  <a:srgbClr val="0033CC"/>
                </a:solidFill>
                <a:latin typeface="+mn-lt"/>
              </a:rPr>
              <a:t>Nat </a:t>
            </a:r>
            <a:r>
              <a:rPr lang="fr-FR" sz="1400" i="1" dirty="0" err="1" smtClean="0">
                <a:solidFill>
                  <a:srgbClr val="0033CC"/>
                </a:solidFill>
                <a:latin typeface="+mn-lt"/>
              </a:rPr>
              <a:t>Rev</a:t>
            </a:r>
            <a:r>
              <a:rPr lang="fr-FR" sz="1400" i="1" dirty="0" smtClean="0">
                <a:solidFill>
                  <a:srgbClr val="0033CC"/>
                </a:solidFill>
                <a:latin typeface="+mn-lt"/>
              </a:rPr>
              <a:t> Cancer </a:t>
            </a:r>
            <a:r>
              <a:rPr lang="fr-FR" sz="1400" dirty="0" smtClean="0">
                <a:solidFill>
                  <a:srgbClr val="0033CC"/>
                </a:solidFill>
                <a:latin typeface="+mn-lt"/>
              </a:rPr>
              <a:t>2002)</a:t>
            </a:r>
          </a:p>
          <a:p>
            <a:pPr>
              <a:lnSpc>
                <a:spcPct val="200000"/>
              </a:lnSpc>
              <a:defRPr/>
            </a:pPr>
            <a:endParaRPr lang="fr-FR" dirty="0" smtClean="0">
              <a:solidFill>
                <a:srgbClr val="0033CC"/>
              </a:solidFill>
              <a:latin typeface="+mn-lt"/>
            </a:endParaRPr>
          </a:p>
        </p:txBody>
      </p:sp>
      <p:sp>
        <p:nvSpPr>
          <p:cNvPr id="8"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95591"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9" name="ZoneTexte 1"/>
          <p:cNvSpPr txBox="1">
            <a:spLocks noChangeArrowheads="1"/>
          </p:cNvSpPr>
          <p:nvPr/>
        </p:nvSpPr>
        <p:spPr bwMode="auto">
          <a:xfrm>
            <a:off x="5435600" y="1116013"/>
            <a:ext cx="30241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nSpc>
                <a:spcPct val="200000"/>
              </a:lnSpc>
              <a:spcAft>
                <a:spcPts val="600"/>
              </a:spcAft>
              <a:defRPr/>
            </a:pPr>
            <a:r>
              <a:rPr lang="fr-FR" b="1" dirty="0" smtClean="0">
                <a:solidFill>
                  <a:srgbClr val="0033CC"/>
                </a:solidFill>
                <a:latin typeface="+mn-lt"/>
              </a:rPr>
              <a:t>Complexité du processus</a:t>
            </a:r>
          </a:p>
        </p:txBody>
      </p:sp>
      <p:sp>
        <p:nvSpPr>
          <p:cNvPr id="2" name="Flèche droite rayée 1"/>
          <p:cNvSpPr/>
          <p:nvPr/>
        </p:nvSpPr>
        <p:spPr bwMode="auto">
          <a:xfrm rot="5400000" flipV="1">
            <a:off x="6665913" y="1833563"/>
            <a:ext cx="468312" cy="385762"/>
          </a:xfrm>
          <a:prstGeom prst="stripedRightArrow">
            <a:avLst/>
          </a:prstGeom>
          <a:noFill/>
          <a:ln w="9525" cap="flat" cmpd="sng" algn="ctr">
            <a:solidFill>
              <a:srgbClr val="0000FF"/>
            </a:solidFill>
            <a:prstDash val="solid"/>
            <a:round/>
            <a:headEnd type="none" w="med" len="med"/>
            <a:tailEnd type="none" w="med" len="med"/>
          </a:ln>
          <a:effectLst/>
        </p:spPr>
        <p:txBody>
          <a:bodyPr/>
          <a:lstStyle/>
          <a:p>
            <a:pPr>
              <a:defRPr/>
            </a:pPr>
            <a:endParaRPr lang="fr-FR" sz="2400" b="1">
              <a:latin typeface="Times New Roman" pitchFamily="18" charset="0"/>
            </a:endParaRPr>
          </a:p>
        </p:txBody>
      </p:sp>
      <p:sp>
        <p:nvSpPr>
          <p:cNvPr id="10" name="ZoneTexte 1"/>
          <p:cNvSpPr txBox="1">
            <a:spLocks noChangeArrowheads="1"/>
          </p:cNvSpPr>
          <p:nvPr/>
        </p:nvSpPr>
        <p:spPr bwMode="auto">
          <a:xfrm>
            <a:off x="611560" y="4792886"/>
            <a:ext cx="862483"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sz="1000" b="1" i="1" dirty="0" err="1" smtClean="0">
                <a:latin typeface="Arial" panose="020B0604020202020204" pitchFamily="34" charset="0"/>
              </a:rPr>
              <a:t>Dormancy</a:t>
            </a:r>
            <a:endParaRPr lang="fr-FR" sz="1000" b="1" i="1" dirty="0">
              <a:latin typeface="Arial" panose="020B0604020202020204" pitchFamily="34" charset="0"/>
            </a:endParaRPr>
          </a:p>
        </p:txBody>
      </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7634"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97635" name="Rectangle 18"/>
          <p:cNvSpPr>
            <a:spLocks noChangeArrowheads="1"/>
          </p:cNvSpPr>
          <p:nvPr/>
        </p:nvSpPr>
        <p:spPr bwMode="auto">
          <a:xfrm>
            <a:off x="5076825" y="908050"/>
            <a:ext cx="1150938" cy="576103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solidFill>
                <a:srgbClr val="000000"/>
              </a:solidFill>
              <a:latin typeface="Times New Roman" panose="02020603050405020304" pitchFamily="18" charset="0"/>
            </a:endParaRPr>
          </a:p>
        </p:txBody>
      </p:sp>
      <p:cxnSp>
        <p:nvCxnSpPr>
          <p:cNvPr id="197636" name="Connecteur droit 8"/>
          <p:cNvCxnSpPr>
            <a:cxnSpLocks noChangeShapeType="1"/>
          </p:cNvCxnSpPr>
          <p:nvPr/>
        </p:nvCxnSpPr>
        <p:spPr bwMode="auto">
          <a:xfrm>
            <a:off x="5364163" y="2132013"/>
            <a:ext cx="0" cy="4321175"/>
          </a:xfrm>
          <a:prstGeom prst="line">
            <a:avLst/>
          </a:prstGeom>
          <a:noFill/>
          <a:ln w="28575" algn="ctr">
            <a:solidFill>
              <a:srgbClr val="0000FF"/>
            </a:solidFill>
            <a:round/>
            <a:headEnd/>
            <a:tailEnd/>
          </a:ln>
          <a:extLst>
            <a:ext uri="{909E8E84-426E-40DD-AFC4-6F175D3DCCD1}">
              <a14:hiddenFill xmlns:a14="http://schemas.microsoft.com/office/drawing/2010/main">
                <a:noFill/>
              </a14:hiddenFill>
            </a:ext>
          </a:extLst>
        </p:spPr>
      </p:cxnSp>
      <p:sp>
        <p:nvSpPr>
          <p:cNvPr id="165897" name="ZoneTexte 1"/>
          <p:cNvSpPr txBox="1">
            <a:spLocks noChangeArrowheads="1"/>
          </p:cNvSpPr>
          <p:nvPr/>
        </p:nvSpPr>
        <p:spPr bwMode="auto">
          <a:xfrm>
            <a:off x="5638800" y="2420938"/>
            <a:ext cx="3397250" cy="3493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nSpc>
                <a:spcPct val="150000"/>
              </a:lnSpc>
              <a:defRPr/>
            </a:pPr>
            <a:r>
              <a:rPr lang="fr-FR" b="1" dirty="0" smtClean="0">
                <a:solidFill>
                  <a:srgbClr val="0033CC"/>
                </a:solidFill>
                <a:latin typeface="+mn-lt"/>
              </a:rPr>
              <a:t>Processus dépendant des événements « drivers » de </a:t>
            </a:r>
          </a:p>
          <a:p>
            <a:pPr>
              <a:lnSpc>
                <a:spcPct val="150000"/>
              </a:lnSpc>
              <a:spcAft>
                <a:spcPts val="600"/>
              </a:spcAft>
              <a:defRPr/>
            </a:pPr>
            <a:r>
              <a:rPr lang="fr-FR" b="1" dirty="0" smtClean="0">
                <a:solidFill>
                  <a:srgbClr val="0033CC"/>
                </a:solidFill>
                <a:latin typeface="+mn-lt"/>
              </a:rPr>
              <a:t>la tumeur primaire</a:t>
            </a:r>
          </a:p>
          <a:p>
            <a:pPr marL="285750" indent="-285750">
              <a:lnSpc>
                <a:spcPct val="150000"/>
              </a:lnSpc>
              <a:buFontTx/>
              <a:buChar char="-"/>
              <a:defRPr/>
            </a:pPr>
            <a:r>
              <a:rPr lang="fr-FR" dirty="0" smtClean="0">
                <a:solidFill>
                  <a:srgbClr val="0033CC"/>
                </a:solidFill>
                <a:latin typeface="+mn-lt"/>
              </a:rPr>
              <a:t>Survie</a:t>
            </a:r>
          </a:p>
          <a:p>
            <a:pPr marL="285750" indent="-285750">
              <a:lnSpc>
                <a:spcPct val="150000"/>
              </a:lnSpc>
              <a:buFontTx/>
              <a:buChar char="-"/>
              <a:defRPr/>
            </a:pPr>
            <a:r>
              <a:rPr lang="fr-FR" dirty="0" smtClean="0">
                <a:solidFill>
                  <a:srgbClr val="0033CC"/>
                </a:solidFill>
                <a:latin typeface="+mn-lt"/>
              </a:rPr>
              <a:t>Prolifération</a:t>
            </a:r>
          </a:p>
          <a:p>
            <a:pPr marL="285750" indent="-285750">
              <a:lnSpc>
                <a:spcPct val="150000"/>
              </a:lnSpc>
              <a:buFontTx/>
              <a:buChar char="-"/>
              <a:defRPr/>
            </a:pPr>
            <a:r>
              <a:rPr lang="fr-FR" dirty="0" smtClean="0">
                <a:solidFill>
                  <a:srgbClr val="0033CC"/>
                </a:solidFill>
                <a:latin typeface="+mn-lt"/>
              </a:rPr>
              <a:t>Propriétés souches</a:t>
            </a:r>
          </a:p>
          <a:p>
            <a:pPr marL="285750" indent="-285750">
              <a:lnSpc>
                <a:spcPct val="150000"/>
              </a:lnSpc>
              <a:buFontTx/>
              <a:buChar char="-"/>
              <a:defRPr/>
            </a:pPr>
            <a:endParaRPr lang="fr-FR" dirty="0" smtClean="0">
              <a:solidFill>
                <a:srgbClr val="0033CC"/>
              </a:solidFill>
              <a:latin typeface="+mn-lt"/>
            </a:endParaRPr>
          </a:p>
          <a:p>
            <a:pPr>
              <a:lnSpc>
                <a:spcPct val="150000"/>
              </a:lnSpc>
              <a:defRPr/>
            </a:pPr>
            <a:endParaRPr lang="fr-FR" dirty="0" smtClean="0">
              <a:solidFill>
                <a:srgbClr val="0033CC"/>
              </a:solidFill>
              <a:latin typeface="+mn-lt"/>
            </a:endParaRPr>
          </a:p>
        </p:txBody>
      </p:sp>
      <p:sp>
        <p:nvSpPr>
          <p:cNvPr id="8"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97639"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9" name="ZoneTexte 1"/>
          <p:cNvSpPr txBox="1">
            <a:spLocks noChangeArrowheads="1"/>
          </p:cNvSpPr>
          <p:nvPr/>
        </p:nvSpPr>
        <p:spPr bwMode="auto">
          <a:xfrm>
            <a:off x="5435600" y="1116013"/>
            <a:ext cx="30241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nSpc>
                <a:spcPct val="200000"/>
              </a:lnSpc>
              <a:spcAft>
                <a:spcPts val="600"/>
              </a:spcAft>
              <a:defRPr/>
            </a:pPr>
            <a:r>
              <a:rPr lang="fr-FR" b="1" dirty="0" smtClean="0">
                <a:solidFill>
                  <a:srgbClr val="0033CC"/>
                </a:solidFill>
                <a:latin typeface="+mn-lt"/>
              </a:rPr>
              <a:t>Complexité du processus</a:t>
            </a:r>
          </a:p>
        </p:txBody>
      </p:sp>
      <p:sp>
        <p:nvSpPr>
          <p:cNvPr id="10" name="Flèche droite rayée 9"/>
          <p:cNvSpPr/>
          <p:nvPr/>
        </p:nvSpPr>
        <p:spPr bwMode="auto">
          <a:xfrm rot="5400000" flipV="1">
            <a:off x="6665913" y="1833563"/>
            <a:ext cx="468312" cy="385762"/>
          </a:xfrm>
          <a:prstGeom prst="stripedRightArrow">
            <a:avLst/>
          </a:prstGeom>
          <a:noFill/>
          <a:ln w="9525" cap="flat" cmpd="sng" algn="ctr">
            <a:solidFill>
              <a:srgbClr val="0000FF"/>
            </a:solidFill>
            <a:prstDash val="solid"/>
            <a:round/>
            <a:headEnd type="none" w="med" len="med"/>
            <a:tailEnd type="none" w="med" len="med"/>
          </a:ln>
          <a:effectLst/>
        </p:spPr>
        <p:txBody>
          <a:bodyPr/>
          <a:lstStyle/>
          <a:p>
            <a:pPr>
              <a:defRPr/>
            </a:pPr>
            <a:endParaRPr lang="fr-FR" sz="2400" b="1">
              <a:latin typeface="Times New Roman" pitchFamily="18" charset="0"/>
            </a:endParaRPr>
          </a:p>
        </p:txBody>
      </p:sp>
      <p:sp>
        <p:nvSpPr>
          <p:cNvPr id="11" name="ZoneTexte 1"/>
          <p:cNvSpPr txBox="1">
            <a:spLocks noChangeArrowheads="1"/>
          </p:cNvSpPr>
          <p:nvPr/>
        </p:nvSpPr>
        <p:spPr bwMode="auto">
          <a:xfrm>
            <a:off x="611560" y="4792886"/>
            <a:ext cx="862483"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sz="1000" b="1" i="1" dirty="0" err="1" smtClean="0">
                <a:latin typeface="Arial" panose="020B0604020202020204" pitchFamily="34" charset="0"/>
              </a:rPr>
              <a:t>Dormancy</a:t>
            </a:r>
            <a:endParaRPr lang="fr-FR" sz="1000" b="1" i="1" dirty="0">
              <a:latin typeface="Arial" panose="020B0604020202020204" pitchFamily="34" charset="0"/>
            </a:endParaRPr>
          </a:p>
        </p:txBody>
      </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9682"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199683" name="Rectangle 18"/>
          <p:cNvSpPr>
            <a:spLocks noChangeArrowheads="1"/>
          </p:cNvSpPr>
          <p:nvPr/>
        </p:nvSpPr>
        <p:spPr bwMode="auto">
          <a:xfrm>
            <a:off x="5076825" y="908050"/>
            <a:ext cx="1150938" cy="576103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solidFill>
                <a:srgbClr val="000000"/>
              </a:solidFill>
              <a:latin typeface="Times New Roman" panose="02020603050405020304" pitchFamily="18" charset="0"/>
            </a:endParaRPr>
          </a:p>
        </p:txBody>
      </p:sp>
      <p:cxnSp>
        <p:nvCxnSpPr>
          <p:cNvPr id="199684" name="Connecteur droit 8"/>
          <p:cNvCxnSpPr>
            <a:cxnSpLocks noChangeShapeType="1"/>
          </p:cNvCxnSpPr>
          <p:nvPr/>
        </p:nvCxnSpPr>
        <p:spPr bwMode="auto">
          <a:xfrm>
            <a:off x="5364163" y="2132013"/>
            <a:ext cx="0" cy="4321175"/>
          </a:xfrm>
          <a:prstGeom prst="line">
            <a:avLst/>
          </a:prstGeom>
          <a:noFill/>
          <a:ln w="28575" algn="ctr">
            <a:solidFill>
              <a:srgbClr val="0000FF"/>
            </a:solidFill>
            <a:round/>
            <a:headEnd/>
            <a:tailEnd/>
          </a:ln>
          <a:extLst>
            <a:ext uri="{909E8E84-426E-40DD-AFC4-6F175D3DCCD1}">
              <a14:hiddenFill xmlns:a14="http://schemas.microsoft.com/office/drawing/2010/main">
                <a:noFill/>
              </a14:hiddenFill>
            </a:ext>
          </a:extLst>
        </p:spPr>
      </p:cxnSp>
      <p:sp>
        <p:nvSpPr>
          <p:cNvPr id="165897" name="ZoneTexte 1"/>
          <p:cNvSpPr txBox="1">
            <a:spLocks noChangeArrowheads="1"/>
          </p:cNvSpPr>
          <p:nvPr/>
        </p:nvSpPr>
        <p:spPr bwMode="auto">
          <a:xfrm>
            <a:off x="5638800" y="2420938"/>
            <a:ext cx="3397250" cy="341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nSpc>
                <a:spcPct val="150000"/>
              </a:lnSpc>
              <a:defRPr/>
            </a:pPr>
            <a:r>
              <a:rPr lang="fr-FR" dirty="0" smtClean="0">
                <a:solidFill>
                  <a:srgbClr val="0033CC"/>
                </a:solidFill>
                <a:latin typeface="+mn-lt"/>
              </a:rPr>
              <a:t>Processus dépendant des événements « drivers »  tumeur primaire</a:t>
            </a:r>
          </a:p>
          <a:p>
            <a:pPr marL="285750" indent="-285750">
              <a:lnSpc>
                <a:spcPct val="150000"/>
              </a:lnSpc>
              <a:buFontTx/>
              <a:buChar char="-"/>
              <a:defRPr/>
            </a:pPr>
            <a:r>
              <a:rPr lang="fr-FR" dirty="0" smtClean="0">
                <a:solidFill>
                  <a:srgbClr val="0033CC"/>
                </a:solidFill>
                <a:latin typeface="+mn-lt"/>
              </a:rPr>
              <a:t>Survie</a:t>
            </a:r>
          </a:p>
          <a:p>
            <a:pPr marL="285750" indent="-285750">
              <a:lnSpc>
                <a:spcPct val="150000"/>
              </a:lnSpc>
              <a:buFontTx/>
              <a:buChar char="-"/>
              <a:defRPr/>
            </a:pPr>
            <a:r>
              <a:rPr lang="fr-FR" dirty="0" smtClean="0">
                <a:solidFill>
                  <a:srgbClr val="0033CC"/>
                </a:solidFill>
                <a:latin typeface="+mn-lt"/>
              </a:rPr>
              <a:t>Apoptose</a:t>
            </a:r>
          </a:p>
          <a:p>
            <a:pPr marL="285750" indent="-285750">
              <a:lnSpc>
                <a:spcPct val="150000"/>
              </a:lnSpc>
              <a:buFontTx/>
              <a:buChar char="-"/>
              <a:defRPr/>
            </a:pPr>
            <a:r>
              <a:rPr lang="fr-FR" dirty="0" smtClean="0">
                <a:solidFill>
                  <a:srgbClr val="0033CC"/>
                </a:solidFill>
                <a:latin typeface="+mn-lt"/>
              </a:rPr>
              <a:t>Propriétés souches</a:t>
            </a:r>
          </a:p>
          <a:p>
            <a:pPr marL="285750" indent="-285750">
              <a:lnSpc>
                <a:spcPct val="150000"/>
              </a:lnSpc>
              <a:buFontTx/>
              <a:buChar char="-"/>
              <a:defRPr/>
            </a:pPr>
            <a:endParaRPr lang="fr-FR" dirty="0" smtClean="0">
              <a:solidFill>
                <a:srgbClr val="0033CC"/>
              </a:solidFill>
              <a:latin typeface="+mn-lt"/>
            </a:endParaRPr>
          </a:p>
          <a:p>
            <a:pPr>
              <a:lnSpc>
                <a:spcPct val="150000"/>
              </a:lnSpc>
              <a:defRPr/>
            </a:pPr>
            <a:endParaRPr lang="fr-FR" dirty="0" smtClean="0">
              <a:solidFill>
                <a:srgbClr val="0033CC"/>
              </a:solidFill>
              <a:latin typeface="+mn-lt"/>
            </a:endParaRPr>
          </a:p>
        </p:txBody>
      </p:sp>
      <p:sp>
        <p:nvSpPr>
          <p:cNvPr id="8"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199687"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grpSp>
        <p:nvGrpSpPr>
          <p:cNvPr id="199688" name="Groupe 4"/>
          <p:cNvGrpSpPr>
            <a:grpSpLocks/>
          </p:cNvGrpSpPr>
          <p:nvPr/>
        </p:nvGrpSpPr>
        <p:grpSpPr bwMode="auto">
          <a:xfrm>
            <a:off x="630238" y="774700"/>
            <a:ext cx="7770812" cy="5795963"/>
            <a:chOff x="629637" y="774700"/>
            <a:chExt cx="7772013" cy="5796433"/>
          </a:xfrm>
        </p:grpSpPr>
        <p:pic>
          <p:nvPicPr>
            <p:cNvPr id="2" name="Image 1"/>
            <p:cNvPicPr>
              <a:picLocks noChangeAspect="1"/>
            </p:cNvPicPr>
            <p:nvPr/>
          </p:nvPicPr>
          <p:blipFill>
            <a:blip r:embed="rId4"/>
            <a:stretch>
              <a:fillRect/>
            </a:stretch>
          </p:blipFill>
          <p:spPr>
            <a:xfrm>
              <a:off x="629637" y="774700"/>
              <a:ext cx="7772013" cy="5796433"/>
            </a:xfrm>
            <a:prstGeom prst="rect">
              <a:avLst/>
            </a:prstGeom>
            <a:ln>
              <a:noFill/>
            </a:ln>
            <a:effectLst>
              <a:outerShdw blurRad="292100" dist="139700" dir="2700000" algn="tl" rotWithShape="0">
                <a:srgbClr val="333333">
                  <a:alpha val="65000"/>
                </a:srgbClr>
              </a:outerShdw>
            </a:effectLst>
          </p:spPr>
        </p:pic>
        <p:cxnSp>
          <p:nvCxnSpPr>
            <p:cNvPr id="199690" name="Connecteur droit 3"/>
            <p:cNvCxnSpPr>
              <a:cxnSpLocks noChangeShapeType="1"/>
            </p:cNvCxnSpPr>
            <p:nvPr/>
          </p:nvCxnSpPr>
          <p:spPr bwMode="auto">
            <a:xfrm>
              <a:off x="863380" y="1142850"/>
              <a:ext cx="4032448" cy="0"/>
            </a:xfrm>
            <a:prstGeom prst="line">
              <a:avLst/>
            </a:prstGeom>
            <a:noFill/>
            <a:ln w="19050" algn="ctr">
              <a:solidFill>
                <a:srgbClr val="0033CC"/>
              </a:solidFill>
              <a:round/>
              <a:headEnd/>
              <a:tailEnd/>
            </a:ln>
            <a:extLst>
              <a:ext uri="{909E8E84-426E-40DD-AFC4-6F175D3DCCD1}">
                <a14:hiddenFill xmlns:a14="http://schemas.microsoft.com/office/drawing/2010/main">
                  <a:noFill/>
                </a14:hiddenFill>
              </a:ext>
            </a:extLst>
          </p:spPr>
        </p:cxnSp>
      </p:gr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pic>
        <p:nvPicPr>
          <p:cNvPr id="133123"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6013" y="782638"/>
            <a:ext cx="6705600" cy="5815012"/>
          </a:xfrm>
          <a:prstGeom prst="rect">
            <a:avLst/>
          </a:prstGeom>
          <a:noFill/>
          <a:ln w="9525">
            <a:solidFill>
              <a:srgbClr val="FF9933"/>
            </a:solidFill>
            <a:miter lim="800000"/>
            <a:headEnd/>
            <a:tailEnd/>
          </a:ln>
          <a:extLst>
            <a:ext uri="{909E8E84-426E-40DD-AFC4-6F175D3DCCD1}">
              <a14:hiddenFill xmlns:a14="http://schemas.microsoft.com/office/drawing/2010/main">
                <a:solidFill>
                  <a:srgbClr val="FFFFFF"/>
                </a:solidFill>
              </a14:hiddenFill>
            </a:ext>
          </a:extLst>
        </p:spPr>
      </p:pic>
      <p:sp>
        <p:nvSpPr>
          <p:cNvPr id="3968003" name="Text Box 3"/>
          <p:cNvSpPr txBox="1">
            <a:spLocks noChangeArrowheads="1"/>
          </p:cNvSpPr>
          <p:nvPr/>
        </p:nvSpPr>
        <p:spPr bwMode="auto">
          <a:xfrm>
            <a:off x="142875" y="44450"/>
            <a:ext cx="8856663" cy="646113"/>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Taux de survie des patients atteints de cancers </a:t>
            </a:r>
          </a:p>
          <a:p>
            <a:pPr algn="ctr" eaLnBrk="1" hangingPunct="1">
              <a:defRPr/>
            </a:pPr>
            <a:r>
              <a:rPr lang="fr-FR" altLang="fr-FR" b="1" dirty="0">
                <a:solidFill>
                  <a:srgbClr val="0033CC"/>
                </a:solidFill>
                <a:latin typeface="Comic Sans MS" panose="030F0702030302020204" pitchFamily="66" charset="0"/>
              </a:rPr>
              <a:t>en fonction du stade d’évolution tumorale </a:t>
            </a:r>
            <a:endParaRPr lang="fr-FR" b="1" dirty="0">
              <a:solidFill>
                <a:srgbClr val="0033CC"/>
              </a:solidFill>
              <a:effectLst>
                <a:outerShdw blurRad="38100" dist="38100" dir="2700000" algn="tl">
                  <a:srgbClr val="000000"/>
                </a:outerShdw>
              </a:effectLst>
              <a:latin typeface="Comic Sans MS" pitchFamily="66" charset="0"/>
              <a:cs typeface="+mn-cs"/>
            </a:endParaRPr>
          </a:p>
        </p:txBody>
      </p:sp>
      <p:sp>
        <p:nvSpPr>
          <p:cNvPr id="306180" name="Text Box 4"/>
          <p:cNvSpPr txBox="1">
            <a:spLocks noChangeArrowheads="1"/>
          </p:cNvSpPr>
          <p:nvPr/>
        </p:nvSpPr>
        <p:spPr bwMode="auto">
          <a:xfrm>
            <a:off x="5334000" y="6580188"/>
            <a:ext cx="3810000" cy="307975"/>
          </a:xfrm>
          <a:prstGeom prst="rect">
            <a:avLst/>
          </a:prstGeom>
          <a:solidFill>
            <a:schemeClr val="bg1"/>
          </a:solidFill>
          <a:ln>
            <a:noFill/>
          </a:ln>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400" smtClean="0">
                <a:solidFill>
                  <a:srgbClr val="3333CC">
                    <a:lumMod val="50000"/>
                  </a:srgbClr>
                </a:solidFill>
                <a:latin typeface="Comic Sans MS" pitchFamily="66" charset="0"/>
                <a:cs typeface="+mn-cs"/>
              </a:rPr>
              <a:t>Etzioni et al., </a:t>
            </a:r>
            <a:r>
              <a:rPr lang="fr-FR" altLang="fr-FR" sz="1400" i="1" smtClean="0">
                <a:solidFill>
                  <a:srgbClr val="3333CC">
                    <a:lumMod val="50000"/>
                  </a:srgbClr>
                </a:solidFill>
                <a:latin typeface="Comic Sans MS" pitchFamily="66" charset="0"/>
                <a:cs typeface="+mn-cs"/>
              </a:rPr>
              <a:t>Nature Reviews Cancer</a:t>
            </a:r>
            <a:r>
              <a:rPr lang="fr-FR" altLang="fr-FR" sz="1400" smtClean="0">
                <a:solidFill>
                  <a:srgbClr val="3333CC">
                    <a:lumMod val="50000"/>
                  </a:srgbClr>
                </a:solidFill>
                <a:latin typeface="Comic Sans MS" pitchFamily="66" charset="0"/>
                <a:cs typeface="+mn-cs"/>
              </a:rPr>
              <a:t>, 2003</a:t>
            </a:r>
          </a:p>
        </p:txBody>
      </p:sp>
      <p:cxnSp>
        <p:nvCxnSpPr>
          <p:cNvPr id="133126" name="Connecteur droit 2"/>
          <p:cNvCxnSpPr>
            <a:cxnSpLocks noChangeShapeType="1"/>
          </p:cNvCxnSpPr>
          <p:nvPr/>
        </p:nvCxnSpPr>
        <p:spPr bwMode="auto">
          <a:xfrm>
            <a:off x="3144838" y="1079500"/>
            <a:ext cx="1241425"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3127" name="Connecteur droit 6"/>
          <p:cNvCxnSpPr>
            <a:cxnSpLocks noChangeShapeType="1"/>
          </p:cNvCxnSpPr>
          <p:nvPr/>
        </p:nvCxnSpPr>
        <p:spPr bwMode="auto">
          <a:xfrm>
            <a:off x="1720850" y="246538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3128" name="Connecteur droit 7"/>
          <p:cNvCxnSpPr>
            <a:cxnSpLocks noChangeShapeType="1"/>
          </p:cNvCxnSpPr>
          <p:nvPr/>
        </p:nvCxnSpPr>
        <p:spPr bwMode="auto">
          <a:xfrm>
            <a:off x="6537325" y="1163638"/>
            <a:ext cx="1130300"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3129" name="Connecteur droit 8"/>
          <p:cNvCxnSpPr>
            <a:cxnSpLocks noChangeShapeType="1"/>
          </p:cNvCxnSpPr>
          <p:nvPr/>
        </p:nvCxnSpPr>
        <p:spPr bwMode="auto">
          <a:xfrm>
            <a:off x="5178425" y="271303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3130" name="Connecteur droit 9"/>
          <p:cNvCxnSpPr>
            <a:cxnSpLocks noChangeShapeType="1"/>
          </p:cNvCxnSpPr>
          <p:nvPr/>
        </p:nvCxnSpPr>
        <p:spPr bwMode="auto">
          <a:xfrm>
            <a:off x="3124200" y="4446588"/>
            <a:ext cx="11604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3131" name="Connecteur droit 10"/>
          <p:cNvCxnSpPr>
            <a:cxnSpLocks noChangeShapeType="1"/>
          </p:cNvCxnSpPr>
          <p:nvPr/>
        </p:nvCxnSpPr>
        <p:spPr bwMode="auto">
          <a:xfrm>
            <a:off x="1733550" y="531018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3132" name="Connecteur droit 11"/>
          <p:cNvCxnSpPr>
            <a:cxnSpLocks noChangeShapeType="1"/>
          </p:cNvCxnSpPr>
          <p:nvPr/>
        </p:nvCxnSpPr>
        <p:spPr bwMode="auto">
          <a:xfrm>
            <a:off x="6537325" y="3511550"/>
            <a:ext cx="1203325"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3133" name="Connecteur droit 12"/>
          <p:cNvCxnSpPr>
            <a:cxnSpLocks noChangeShapeType="1"/>
          </p:cNvCxnSpPr>
          <p:nvPr/>
        </p:nvCxnSpPr>
        <p:spPr bwMode="auto">
          <a:xfrm>
            <a:off x="5118100" y="4738688"/>
            <a:ext cx="641350"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sp>
        <p:nvSpPr>
          <p:cNvPr id="306189" name="ZoneTexte 12"/>
          <p:cNvSpPr txBox="1">
            <a:spLocks noChangeArrowheads="1"/>
          </p:cNvSpPr>
          <p:nvPr/>
        </p:nvSpPr>
        <p:spPr bwMode="auto">
          <a:xfrm>
            <a:off x="3341688" y="768350"/>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06196" name="Rectangle 1"/>
          <p:cNvSpPr>
            <a:spLocks noChangeArrowheads="1"/>
          </p:cNvSpPr>
          <p:nvPr/>
        </p:nvSpPr>
        <p:spPr bwMode="auto">
          <a:xfrm>
            <a:off x="5975350" y="3214688"/>
            <a:ext cx="1052513" cy="18415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endParaRPr lang="fr-FR" altLang="fr-FR" sz="1200" smtClean="0">
              <a:solidFill>
                <a:srgbClr val="000000"/>
              </a:solidFill>
              <a:latin typeface="Comic Sans MS" pitchFamily="66" charset="0"/>
              <a:cs typeface="+mn-cs"/>
            </a:endParaRPr>
          </a:p>
        </p:txBody>
      </p:sp>
      <p:sp>
        <p:nvSpPr>
          <p:cNvPr id="25" name="ZoneTexte 12"/>
          <p:cNvSpPr txBox="1">
            <a:spLocks noChangeArrowheads="1"/>
          </p:cNvSpPr>
          <p:nvPr/>
        </p:nvSpPr>
        <p:spPr bwMode="auto">
          <a:xfrm>
            <a:off x="5224463" y="442436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6" name="ZoneTexte 12"/>
          <p:cNvSpPr txBox="1">
            <a:spLocks noChangeArrowheads="1"/>
          </p:cNvSpPr>
          <p:nvPr/>
        </p:nvSpPr>
        <p:spPr bwMode="auto">
          <a:xfrm>
            <a:off x="1828800" y="2125663"/>
            <a:ext cx="534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7" name="ZoneTexte 12"/>
          <p:cNvSpPr txBox="1">
            <a:spLocks noChangeArrowheads="1"/>
          </p:cNvSpPr>
          <p:nvPr/>
        </p:nvSpPr>
        <p:spPr bwMode="auto">
          <a:xfrm>
            <a:off x="5283200" y="2390775"/>
            <a:ext cx="534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8" name="ZoneTexte 12"/>
          <p:cNvSpPr txBox="1">
            <a:spLocks noChangeArrowheads="1"/>
          </p:cNvSpPr>
          <p:nvPr/>
        </p:nvSpPr>
        <p:spPr bwMode="auto">
          <a:xfrm>
            <a:off x="1862138" y="4965700"/>
            <a:ext cx="534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9" name="ZoneTexte 12"/>
          <p:cNvSpPr txBox="1">
            <a:spLocks noChangeArrowheads="1"/>
          </p:cNvSpPr>
          <p:nvPr/>
        </p:nvSpPr>
        <p:spPr bwMode="auto">
          <a:xfrm>
            <a:off x="2484438" y="126841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dirty="0">
                <a:solidFill>
                  <a:srgbClr val="FF0000"/>
                </a:solidFill>
                <a:latin typeface="Comic Sans MS" pitchFamily="66" charset="0"/>
                <a:cs typeface="+mn-cs"/>
              </a:rPr>
              <a:t>+</a:t>
            </a:r>
            <a:endParaRPr lang="fr-FR" altLang="fr-FR" sz="1800" dirty="0" smtClean="0">
              <a:solidFill>
                <a:srgbClr val="FF0000"/>
              </a:solidFill>
              <a:latin typeface="Comic Sans MS" pitchFamily="66" charset="0"/>
              <a:cs typeface="+mn-cs"/>
            </a:endParaRPr>
          </a:p>
        </p:txBody>
      </p:sp>
      <p:cxnSp>
        <p:nvCxnSpPr>
          <p:cNvPr id="133141" name="Connecteur droit 2"/>
          <p:cNvCxnSpPr>
            <a:cxnSpLocks noChangeShapeType="1"/>
          </p:cNvCxnSpPr>
          <p:nvPr/>
        </p:nvCxnSpPr>
        <p:spPr bwMode="auto">
          <a:xfrm>
            <a:off x="2395538" y="1595438"/>
            <a:ext cx="639762"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graphicFrame>
        <p:nvGraphicFramePr>
          <p:cNvPr id="133142" name="Objet 2"/>
          <p:cNvGraphicFramePr>
            <a:graphicFrameLocks noChangeAspect="1"/>
          </p:cNvGraphicFramePr>
          <p:nvPr/>
        </p:nvGraphicFramePr>
        <p:xfrm>
          <a:off x="9504363" y="1249363"/>
          <a:ext cx="3173412" cy="4060825"/>
        </p:xfrm>
        <a:graphic>
          <a:graphicData uri="http://schemas.openxmlformats.org/presentationml/2006/ole">
            <mc:AlternateContent xmlns:mc="http://schemas.openxmlformats.org/markup-compatibility/2006">
              <mc:Choice xmlns:v="urn:schemas-microsoft-com:vml" Requires="v">
                <p:oleObj spid="_x0000_s133228" name="Acrobat Document" r:id="rId5" imgW="6363823" imgH="8142411" progId="AcroExch.Document.7">
                  <p:embed/>
                </p:oleObj>
              </mc:Choice>
              <mc:Fallback>
                <p:oleObj name="Acrobat Document" r:id="rId5" imgW="6363823" imgH="8142411" progId="AcroExch.Document.7">
                  <p:embed/>
                  <p:pic>
                    <p:nvPicPr>
                      <p:cNvPr id="0" name="Obje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504363" y="1249363"/>
                        <a:ext cx="3173412"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3143" name="Rectangle à coins arrondis 4"/>
          <p:cNvSpPr>
            <a:spLocks noChangeArrowheads="1"/>
          </p:cNvSpPr>
          <p:nvPr/>
        </p:nvSpPr>
        <p:spPr bwMode="auto">
          <a:xfrm>
            <a:off x="3124200" y="782638"/>
            <a:ext cx="1262063" cy="2432050"/>
          </a:xfrm>
          <a:prstGeom prst="roundRect">
            <a:avLst>
              <a:gd name="adj" fmla="val 16667"/>
            </a:avLst>
          </a:prstGeom>
          <a:noFill/>
          <a:ln w="28575"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fr-FR" altLang="fr-FR" sz="2400" b="1">
              <a:solidFill>
                <a:srgbClr val="000000"/>
              </a:solidFill>
            </a:endParaRPr>
          </a:p>
        </p:txBody>
      </p:sp>
      <p:sp>
        <p:nvSpPr>
          <p:cNvPr id="32" name="ZoneTexte 31"/>
          <p:cNvSpPr txBox="1"/>
          <p:nvPr/>
        </p:nvSpPr>
        <p:spPr>
          <a:xfrm>
            <a:off x="968317" y="3232700"/>
            <a:ext cx="5609228" cy="584775"/>
          </a:xfrm>
          <a:prstGeom prst="rect">
            <a:avLst/>
          </a:prstGeom>
          <a:gradFill flip="none" rotWithShape="1">
            <a:gsLst>
              <a:gs pos="0">
                <a:srgbClr val="FFFF66"/>
              </a:gs>
              <a:gs pos="100000">
                <a:srgbClr val="FFFFCC"/>
              </a:gs>
            </a:gsLst>
            <a:path path="circle">
              <a:fillToRect l="100000" b="100000"/>
            </a:path>
            <a:tileRect t="-100000" r="-100000"/>
          </a:gradFill>
          <a:ln>
            <a:solidFill>
              <a:srgbClr val="C00000"/>
            </a:solidFill>
          </a:ln>
        </p:spPr>
        <p:txBody>
          <a:bodyPr wrap="none">
            <a:spAutoFit/>
          </a:bodyPr>
          <a:lstStyle/>
          <a:p>
            <a:pPr algn="ctr">
              <a:defRPr/>
            </a:pPr>
            <a:r>
              <a:rPr lang="fr-FR" sz="1600" dirty="0">
                <a:solidFill>
                  <a:srgbClr val="C00000"/>
                </a:solidFill>
                <a:latin typeface="Comic Sans MS" panose="030F0702030302020204" pitchFamily="66" charset="0"/>
              </a:rPr>
              <a:t>Différence de survie entre 5 et 10 ans pour tumeurs N0:</a:t>
            </a:r>
          </a:p>
          <a:p>
            <a:pPr algn="ctr">
              <a:defRPr/>
            </a:pPr>
            <a:r>
              <a:rPr lang="fr-FR" sz="1600" dirty="0">
                <a:solidFill>
                  <a:srgbClr val="C00000"/>
                </a:solidFill>
                <a:latin typeface="Comic Sans MS" panose="030F0702030302020204" pitchFamily="66" charset="0"/>
              </a:rPr>
              <a:t>Processus long et complexe</a:t>
            </a:r>
          </a:p>
        </p:txBody>
      </p:sp>
      <p:sp>
        <p:nvSpPr>
          <p:cNvPr id="34" name="ZoneTexte 12"/>
          <p:cNvSpPr txBox="1">
            <a:spLocks noChangeArrowheads="1"/>
          </p:cNvSpPr>
          <p:nvPr/>
        </p:nvSpPr>
        <p:spPr bwMode="auto">
          <a:xfrm>
            <a:off x="6629400" y="768350"/>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5" name="ZoneTexte 12"/>
          <p:cNvSpPr txBox="1">
            <a:spLocks noChangeArrowheads="1"/>
          </p:cNvSpPr>
          <p:nvPr/>
        </p:nvSpPr>
        <p:spPr bwMode="auto">
          <a:xfrm>
            <a:off x="3314700" y="4105275"/>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6" name="ZoneTexte 12"/>
          <p:cNvSpPr txBox="1">
            <a:spLocks noChangeArrowheads="1"/>
          </p:cNvSpPr>
          <p:nvPr/>
        </p:nvSpPr>
        <p:spPr bwMode="auto">
          <a:xfrm>
            <a:off x="6665913" y="3189288"/>
            <a:ext cx="1038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pic>
        <p:nvPicPr>
          <p:cNvPr id="2" name="Image 1"/>
          <p:cNvPicPr>
            <a:picLocks noChangeAspect="1"/>
          </p:cNvPicPr>
          <p:nvPr/>
        </p:nvPicPr>
        <p:blipFill>
          <a:blip r:embed="rId7"/>
          <a:stretch>
            <a:fillRect/>
          </a:stretch>
        </p:blipFill>
        <p:spPr>
          <a:xfrm>
            <a:off x="461379" y="2889566"/>
            <a:ext cx="414338" cy="497206"/>
          </a:xfrm>
          <a:prstGeom prst="rect">
            <a:avLst/>
          </a:prstGeom>
        </p:spPr>
      </p:pic>
    </p:spTree>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1730"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01731" name="Rectangle 18"/>
          <p:cNvSpPr>
            <a:spLocks noChangeArrowheads="1"/>
          </p:cNvSpPr>
          <p:nvPr/>
        </p:nvSpPr>
        <p:spPr bwMode="auto">
          <a:xfrm>
            <a:off x="5076825" y="908050"/>
            <a:ext cx="1150938" cy="5761038"/>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endParaRPr lang="fr-FR" altLang="fr-FR" sz="2400" b="1">
              <a:solidFill>
                <a:srgbClr val="000000"/>
              </a:solidFill>
              <a:latin typeface="Times New Roman" panose="02020603050405020304" pitchFamily="18" charset="0"/>
            </a:endParaRPr>
          </a:p>
        </p:txBody>
      </p:sp>
      <p:cxnSp>
        <p:nvCxnSpPr>
          <p:cNvPr id="201732" name="Connecteur droit 8"/>
          <p:cNvCxnSpPr>
            <a:cxnSpLocks noChangeShapeType="1"/>
          </p:cNvCxnSpPr>
          <p:nvPr/>
        </p:nvCxnSpPr>
        <p:spPr bwMode="auto">
          <a:xfrm>
            <a:off x="5364163" y="2132013"/>
            <a:ext cx="0" cy="4321175"/>
          </a:xfrm>
          <a:prstGeom prst="line">
            <a:avLst/>
          </a:prstGeom>
          <a:noFill/>
          <a:ln w="28575" algn="ctr">
            <a:solidFill>
              <a:srgbClr val="0000FF"/>
            </a:solidFill>
            <a:round/>
            <a:headEnd/>
            <a:tailEnd/>
          </a:ln>
          <a:extLst>
            <a:ext uri="{909E8E84-426E-40DD-AFC4-6F175D3DCCD1}">
              <a14:hiddenFill xmlns:a14="http://schemas.microsoft.com/office/drawing/2010/main">
                <a:noFill/>
              </a14:hiddenFill>
            </a:ext>
          </a:extLst>
        </p:spPr>
      </p:cxnSp>
      <p:sp>
        <p:nvSpPr>
          <p:cNvPr id="201733" name="ZoneTexte 21"/>
          <p:cNvSpPr txBox="1">
            <a:spLocks noChangeArrowheads="1"/>
          </p:cNvSpPr>
          <p:nvPr/>
        </p:nvSpPr>
        <p:spPr bwMode="auto">
          <a:xfrm>
            <a:off x="5435600" y="2435225"/>
            <a:ext cx="3430588"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lnSpc>
                <a:spcPct val="150000"/>
              </a:lnSpc>
              <a:spcBef>
                <a:spcPct val="0"/>
              </a:spcBef>
              <a:buFontTx/>
              <a:buNone/>
            </a:pPr>
            <a:r>
              <a:rPr lang="fr-FR" altLang="fr-FR" sz="1600" b="1" dirty="0">
                <a:solidFill>
                  <a:srgbClr val="0033CC"/>
                </a:solidFill>
              </a:rPr>
              <a:t>Propriétés acquises uniquement au travers de 1 ou 2 mutations tardives de </a:t>
            </a:r>
          </a:p>
          <a:p>
            <a:pPr algn="ctr">
              <a:lnSpc>
                <a:spcPct val="150000"/>
              </a:lnSpc>
              <a:spcBef>
                <a:spcPct val="0"/>
              </a:spcBef>
              <a:buFontTx/>
              <a:buNone/>
            </a:pPr>
            <a:r>
              <a:rPr lang="fr-FR" altLang="fr-FR" sz="1600" b="1" dirty="0">
                <a:solidFill>
                  <a:srgbClr val="0033CC"/>
                </a:solidFill>
              </a:rPr>
              <a:t>« gènes pro-</a:t>
            </a:r>
            <a:r>
              <a:rPr lang="fr-FR" altLang="fr-FR" sz="1600" b="1" dirty="0" err="1">
                <a:solidFill>
                  <a:srgbClr val="0033CC"/>
                </a:solidFill>
              </a:rPr>
              <a:t>metastatiques</a:t>
            </a:r>
            <a:r>
              <a:rPr lang="fr-FR" altLang="fr-FR" sz="1600" b="1" dirty="0">
                <a:solidFill>
                  <a:srgbClr val="0033CC"/>
                </a:solidFill>
              </a:rPr>
              <a:t> »?</a:t>
            </a:r>
          </a:p>
        </p:txBody>
      </p:sp>
      <p:pic>
        <p:nvPicPr>
          <p:cNvPr id="201734"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02263" y="4278313"/>
            <a:ext cx="3708400" cy="174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01736"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Comic Sans MS" panose="030F0702030302020204" pitchFamily="66" charset="0"/>
              </a:defRPr>
            </a:lvl1pPr>
            <a:lvl2pPr marL="742950" indent="-285750" defTabSz="762000">
              <a:spcBef>
                <a:spcPct val="20000"/>
              </a:spcBef>
              <a:buChar char="–"/>
              <a:defRPr sz="2800">
                <a:solidFill>
                  <a:schemeClr val="tx1"/>
                </a:solidFill>
                <a:latin typeface="Comic Sans MS" panose="030F0702030302020204" pitchFamily="66" charset="0"/>
              </a:defRPr>
            </a:lvl2pPr>
            <a:lvl3pPr marL="1143000" indent="-228600" defTabSz="762000">
              <a:spcBef>
                <a:spcPct val="20000"/>
              </a:spcBef>
              <a:buChar char="•"/>
              <a:defRPr sz="2400">
                <a:solidFill>
                  <a:schemeClr val="tx1"/>
                </a:solidFill>
                <a:latin typeface="Comic Sans MS" panose="030F0702030302020204" pitchFamily="66" charset="0"/>
              </a:defRPr>
            </a:lvl3pPr>
            <a:lvl4pPr marL="1600200" indent="-228600" defTabSz="762000">
              <a:spcBef>
                <a:spcPct val="20000"/>
              </a:spcBef>
              <a:buChar char="–"/>
              <a:defRPr sz="2000">
                <a:solidFill>
                  <a:schemeClr val="tx1"/>
                </a:solidFill>
                <a:latin typeface="Comic Sans MS" panose="030F0702030302020204" pitchFamily="66" charset="0"/>
              </a:defRPr>
            </a:lvl4pPr>
            <a:lvl5pPr marL="2057400" indent="-228600" defTabSz="762000">
              <a:spcBef>
                <a:spcPct val="20000"/>
              </a:spcBef>
              <a:buChar char="»"/>
              <a:defRPr sz="2000">
                <a:solidFill>
                  <a:schemeClr val="tx1"/>
                </a:solidFill>
                <a:latin typeface="Comic Sans MS" panose="030F0702030302020204" pitchFamily="66" charset="0"/>
              </a:defRPr>
            </a:lvl5pPr>
            <a:lvl6pPr marL="25146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defTabSz="7620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spcBef>
                <a:spcPct val="50000"/>
              </a:spcBef>
              <a:buFontTx/>
              <a:buNone/>
            </a:pPr>
            <a:r>
              <a:rPr lang="fr-FR" altLang="fr-FR" sz="1800" b="1">
                <a:solidFill>
                  <a:srgbClr val="0033CC"/>
                </a:solidFill>
              </a:rPr>
              <a:t>La dissémination métastatique: une aventure cellulaire</a:t>
            </a:r>
          </a:p>
        </p:txBody>
      </p:sp>
      <p:sp>
        <p:nvSpPr>
          <p:cNvPr id="10" name="ZoneTexte 1"/>
          <p:cNvSpPr txBox="1">
            <a:spLocks noChangeArrowheads="1"/>
          </p:cNvSpPr>
          <p:nvPr/>
        </p:nvSpPr>
        <p:spPr bwMode="auto">
          <a:xfrm>
            <a:off x="5435600" y="1116013"/>
            <a:ext cx="302418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nSpc>
                <a:spcPct val="200000"/>
              </a:lnSpc>
              <a:spcAft>
                <a:spcPts val="600"/>
              </a:spcAft>
              <a:defRPr/>
            </a:pPr>
            <a:r>
              <a:rPr lang="fr-FR" b="1" dirty="0" smtClean="0">
                <a:solidFill>
                  <a:srgbClr val="0033CC"/>
                </a:solidFill>
                <a:latin typeface="+mn-lt"/>
              </a:rPr>
              <a:t>Complexité du processus</a:t>
            </a:r>
          </a:p>
        </p:txBody>
      </p:sp>
      <p:sp>
        <p:nvSpPr>
          <p:cNvPr id="11" name="Flèche droite rayée 10"/>
          <p:cNvSpPr/>
          <p:nvPr/>
        </p:nvSpPr>
        <p:spPr bwMode="auto">
          <a:xfrm rot="5400000" flipV="1">
            <a:off x="6665913" y="1833563"/>
            <a:ext cx="468312" cy="385762"/>
          </a:xfrm>
          <a:prstGeom prst="stripedRightArrow">
            <a:avLst/>
          </a:prstGeom>
          <a:noFill/>
          <a:ln w="9525" cap="flat" cmpd="sng" algn="ctr">
            <a:solidFill>
              <a:srgbClr val="0000FF"/>
            </a:solidFill>
            <a:prstDash val="solid"/>
            <a:round/>
            <a:headEnd type="none" w="med" len="med"/>
            <a:tailEnd type="none" w="med" len="med"/>
          </a:ln>
          <a:effectLst/>
        </p:spPr>
        <p:txBody>
          <a:bodyPr/>
          <a:lstStyle/>
          <a:p>
            <a:pPr>
              <a:defRPr/>
            </a:pPr>
            <a:endParaRPr lang="fr-FR" sz="2400" b="1">
              <a:latin typeface="Times New Roman" pitchFamily="18" charset="0"/>
            </a:endParaRPr>
          </a:p>
        </p:txBody>
      </p:sp>
    </p:spTree>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 name="Ellipse 135"/>
          <p:cNvSpPr/>
          <p:nvPr/>
        </p:nvSpPr>
        <p:spPr bwMode="auto">
          <a:xfrm>
            <a:off x="2266950"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79" name="Ellipse 119"/>
          <p:cNvSpPr>
            <a:spLocks noChangeArrowheads="1"/>
          </p:cNvSpPr>
          <p:nvPr/>
        </p:nvSpPr>
        <p:spPr bwMode="auto">
          <a:xfrm>
            <a:off x="2379663"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cxnSp>
        <p:nvCxnSpPr>
          <p:cNvPr id="203780" name="Connecteur droit avec flèche 120"/>
          <p:cNvCxnSpPr>
            <a:cxnSpLocks noChangeShapeType="1"/>
          </p:cNvCxnSpPr>
          <p:nvPr/>
        </p:nvCxnSpPr>
        <p:spPr bwMode="auto">
          <a:xfrm>
            <a:off x="2840038" y="1770063"/>
            <a:ext cx="935037" cy="317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40" name="Ellipse 139"/>
          <p:cNvSpPr/>
          <p:nvPr/>
        </p:nvSpPr>
        <p:spPr bwMode="auto">
          <a:xfrm>
            <a:off x="2266950"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82" name="Ellipse 119"/>
          <p:cNvSpPr>
            <a:spLocks noChangeArrowheads="1"/>
          </p:cNvSpPr>
          <p:nvPr/>
        </p:nvSpPr>
        <p:spPr bwMode="auto">
          <a:xfrm>
            <a:off x="2379663" y="16367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2" name="Ellipse 141"/>
          <p:cNvSpPr/>
          <p:nvPr/>
        </p:nvSpPr>
        <p:spPr bwMode="auto">
          <a:xfrm>
            <a:off x="1763713"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84" name="Ellipse 119"/>
          <p:cNvSpPr>
            <a:spLocks noChangeArrowheads="1"/>
          </p:cNvSpPr>
          <p:nvPr/>
        </p:nvSpPr>
        <p:spPr bwMode="auto">
          <a:xfrm>
            <a:off x="1876425"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 name="Ellipse 143"/>
          <p:cNvSpPr/>
          <p:nvPr/>
        </p:nvSpPr>
        <p:spPr bwMode="auto">
          <a:xfrm>
            <a:off x="1763713"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86" name="Ellipse 119"/>
          <p:cNvSpPr>
            <a:spLocks noChangeArrowheads="1"/>
          </p:cNvSpPr>
          <p:nvPr/>
        </p:nvSpPr>
        <p:spPr bwMode="auto">
          <a:xfrm>
            <a:off x="1876425"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6" name="Ellipse 145"/>
          <p:cNvSpPr/>
          <p:nvPr/>
        </p:nvSpPr>
        <p:spPr bwMode="auto">
          <a:xfrm>
            <a:off x="4422775"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88" name="Ellipse 119"/>
          <p:cNvSpPr>
            <a:spLocks noChangeArrowheads="1"/>
          </p:cNvSpPr>
          <p:nvPr/>
        </p:nvSpPr>
        <p:spPr bwMode="auto">
          <a:xfrm>
            <a:off x="4535488"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8" name="Ellipse 147"/>
          <p:cNvSpPr/>
          <p:nvPr/>
        </p:nvSpPr>
        <p:spPr bwMode="auto">
          <a:xfrm>
            <a:off x="3919538"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90" name="Ellipse 119"/>
          <p:cNvSpPr>
            <a:spLocks noChangeArrowheads="1"/>
          </p:cNvSpPr>
          <p:nvPr/>
        </p:nvSpPr>
        <p:spPr bwMode="auto">
          <a:xfrm>
            <a:off x="4032250"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0" name="Ellipse 149"/>
          <p:cNvSpPr/>
          <p:nvPr/>
        </p:nvSpPr>
        <p:spPr bwMode="auto">
          <a:xfrm>
            <a:off x="3919538"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92" name="Ellipse 119"/>
          <p:cNvSpPr>
            <a:spLocks noChangeArrowheads="1"/>
          </p:cNvSpPr>
          <p:nvPr/>
        </p:nvSpPr>
        <p:spPr bwMode="auto">
          <a:xfrm>
            <a:off x="4032250"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2" name="Ellipse 151"/>
          <p:cNvSpPr/>
          <p:nvPr/>
        </p:nvSpPr>
        <p:spPr bwMode="auto">
          <a:xfrm>
            <a:off x="4427538"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94" name="Ellipse 122"/>
          <p:cNvSpPr>
            <a:spLocks noChangeArrowheads="1"/>
          </p:cNvSpPr>
          <p:nvPr/>
        </p:nvSpPr>
        <p:spPr bwMode="auto">
          <a:xfrm>
            <a:off x="4568825" y="1636713"/>
            <a:ext cx="280988"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4" name="Ellipse 153"/>
          <p:cNvSpPr/>
          <p:nvPr/>
        </p:nvSpPr>
        <p:spPr bwMode="auto">
          <a:xfrm>
            <a:off x="2292350" y="2387600"/>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96" name="Ellipse 4"/>
          <p:cNvSpPr>
            <a:spLocks noChangeArrowheads="1"/>
          </p:cNvSpPr>
          <p:nvPr/>
        </p:nvSpPr>
        <p:spPr bwMode="auto">
          <a:xfrm>
            <a:off x="2436813" y="246856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6" name="Ellipse 155"/>
          <p:cNvSpPr/>
          <p:nvPr/>
        </p:nvSpPr>
        <p:spPr bwMode="auto">
          <a:xfrm>
            <a:off x="6684963" y="2395538"/>
            <a:ext cx="503237" cy="433387"/>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3798" name="Ellipse 22"/>
          <p:cNvSpPr>
            <a:spLocks noChangeArrowheads="1"/>
          </p:cNvSpPr>
          <p:nvPr/>
        </p:nvSpPr>
        <p:spPr bwMode="auto">
          <a:xfrm>
            <a:off x="6827838" y="2476500"/>
            <a:ext cx="280987"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03799" name="Groupe 87"/>
          <p:cNvGrpSpPr>
            <a:grpSpLocks/>
          </p:cNvGrpSpPr>
          <p:nvPr/>
        </p:nvGrpSpPr>
        <p:grpSpPr bwMode="auto">
          <a:xfrm>
            <a:off x="3009900" y="2030413"/>
            <a:ext cx="3386138" cy="573087"/>
            <a:chOff x="2842249" y="1550715"/>
            <a:chExt cx="3385935" cy="573757"/>
          </a:xfrm>
        </p:grpSpPr>
        <p:cxnSp>
          <p:nvCxnSpPr>
            <p:cNvPr id="203807" name="Connecteur en arc 73"/>
            <p:cNvCxnSpPr>
              <a:cxnSpLocks noChangeShapeType="1"/>
            </p:cNvCxnSpPr>
            <p:nvPr/>
          </p:nvCxnSpPr>
          <p:spPr bwMode="auto">
            <a:xfrm rot="10800000" flipV="1">
              <a:off x="2842249" y="1556792"/>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3808" name="Connecteur en arc 78"/>
            <p:cNvCxnSpPr>
              <a:cxnSpLocks noChangeShapeType="1"/>
            </p:cNvCxnSpPr>
            <p:nvPr/>
          </p:nvCxnSpPr>
          <p:spPr bwMode="auto">
            <a:xfrm rot="10800000" flipH="1" flipV="1">
              <a:off x="4535996" y="1550715"/>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grpSp>
      <p:sp>
        <p:nvSpPr>
          <p:cNvPr id="203800" name="Éclair 125"/>
          <p:cNvSpPr>
            <a:spLocks noChangeArrowheads="1"/>
          </p:cNvSpPr>
          <p:nvPr/>
        </p:nvSpPr>
        <p:spPr bwMode="auto">
          <a:xfrm flipH="1">
            <a:off x="2700338" y="1341438"/>
            <a:ext cx="358775" cy="322262"/>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138" name="Picture 2" descr="http://www.lexpress.fr/medias/239/1-a-portrait-of-charles-darwin-is-displayed-as-part-of-an-exhibition-in-darwin-s-former-home-down-house-kent-southern-england_107.jpg"/>
          <p:cNvPicPr>
            <a:picLocks noChangeAspect="1" noChangeArrowheads="1"/>
          </p:cNvPicPr>
          <p:nvPr/>
        </p:nvPicPr>
        <p:blipFill>
          <a:blip r:embed="rId3"/>
          <a:srcRect/>
          <a:stretch>
            <a:fillRect/>
          </a:stretch>
        </p:blipFill>
        <p:spPr bwMode="auto">
          <a:xfrm>
            <a:off x="7312025" y="900113"/>
            <a:ext cx="1635125" cy="1136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5" name="Picture 4" descr="http://saintsernin-125.pagesperso-orange.fr/images/darwin6.jpg"/>
          <p:cNvPicPr>
            <a:picLocks noChangeAspect="1" noChangeArrowheads="1"/>
          </p:cNvPicPr>
          <p:nvPr/>
        </p:nvPicPr>
        <p:blipFill>
          <a:blip r:embed="rId4"/>
          <a:srcRect b="46153"/>
          <a:stretch>
            <a:fillRect/>
          </a:stretch>
        </p:blipFill>
        <p:spPr bwMode="auto">
          <a:xfrm>
            <a:off x="5076825" y="836613"/>
            <a:ext cx="1468438" cy="1512887"/>
          </a:xfrm>
          <a:prstGeom prst="rect">
            <a:avLst/>
          </a:prstGeom>
          <a:ln>
            <a:noFill/>
          </a:ln>
          <a:effectLst>
            <a:outerShdw blurRad="292100" dist="139700" dir="2700000" algn="tl" rotWithShape="0">
              <a:srgbClr val="333333">
                <a:alpha val="65000"/>
              </a:srgbClr>
            </a:outerShdw>
          </a:effectLst>
        </p:spPr>
      </p:pic>
      <p:sp>
        <p:nvSpPr>
          <p:cNvPr id="203803" name="ZoneTexte 424"/>
          <p:cNvSpPr txBox="1">
            <a:spLocks noChangeArrowheads="1"/>
          </p:cNvSpPr>
          <p:nvPr/>
        </p:nvSpPr>
        <p:spPr bwMode="auto">
          <a:xfrm>
            <a:off x="6958013" y="2070100"/>
            <a:ext cx="22939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C00000"/>
                </a:solidFill>
                <a:latin typeface="Comic Sans MS" panose="030F0702030302020204" pitchFamily="66" charset="0"/>
              </a:rPr>
              <a:t>« Branched evolution »</a:t>
            </a:r>
          </a:p>
        </p:txBody>
      </p:sp>
      <p:grpSp>
        <p:nvGrpSpPr>
          <p:cNvPr id="203804" name="Groupe 44"/>
          <p:cNvGrpSpPr>
            <a:grpSpLocks/>
          </p:cNvGrpSpPr>
          <p:nvPr/>
        </p:nvGrpSpPr>
        <p:grpSpPr bwMode="auto">
          <a:xfrm>
            <a:off x="576263" y="157163"/>
            <a:ext cx="7956550" cy="576262"/>
            <a:chOff x="576263" y="188913"/>
            <a:chExt cx="7956550" cy="576262"/>
          </a:xfrm>
        </p:grpSpPr>
        <p:sp>
          <p:nvSpPr>
            <p:cNvPr id="183" name="AutoShape 166"/>
            <p:cNvSpPr>
              <a:spLocks noChangeArrowheads="1"/>
            </p:cNvSpPr>
            <p:nvPr/>
          </p:nvSpPr>
          <p:spPr bwMode="auto">
            <a:xfrm>
              <a:off x="576263" y="188913"/>
              <a:ext cx="7956550"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00"/>
                </a:solidFill>
                <a:latin typeface="Comic Sans MS" pitchFamily="66" charset="0"/>
                <a:cs typeface="Arial" charset="0"/>
              </a:endParaRPr>
            </a:p>
          </p:txBody>
        </p:sp>
        <p:sp>
          <p:nvSpPr>
            <p:cNvPr id="203806" name="Rectangle 167"/>
            <p:cNvSpPr>
              <a:spLocks noChangeArrowheads="1"/>
            </p:cNvSpPr>
            <p:nvPr/>
          </p:nvSpPr>
          <p:spPr bwMode="auto">
            <a:xfrm>
              <a:off x="931182" y="260350"/>
              <a:ext cx="7097202"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fr-FR" altLang="fr-FR" sz="1800" b="1">
                  <a:solidFill>
                    <a:srgbClr val="0033CC"/>
                  </a:solidFill>
                  <a:latin typeface="Comic Sans MS" panose="030F0702030302020204" pitchFamily="66" charset="0"/>
                </a:rPr>
                <a:t>Evolution clonale des cancers et hétérogénéité intra-tumorale</a:t>
              </a:r>
            </a:p>
          </p:txBody>
        </p:sp>
      </p:grpSp>
    </p:spTree>
  </p:cSld>
  <p:clrMapOvr>
    <a:masterClrMapping/>
  </p:clrMapOvr>
  <p:transition spd="med">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Ellipse 34"/>
          <p:cNvSpPr/>
          <p:nvPr/>
        </p:nvSpPr>
        <p:spPr bwMode="auto">
          <a:xfrm>
            <a:off x="1127125" y="327183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27" name="Ellipse 8"/>
          <p:cNvSpPr>
            <a:spLocks noChangeArrowheads="1"/>
          </p:cNvSpPr>
          <p:nvPr/>
        </p:nvSpPr>
        <p:spPr bwMode="auto">
          <a:xfrm>
            <a:off x="1270000" y="3351213"/>
            <a:ext cx="280988" cy="280987"/>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7" name="Ellipse 36"/>
          <p:cNvSpPr/>
          <p:nvPr/>
        </p:nvSpPr>
        <p:spPr bwMode="auto">
          <a:xfrm>
            <a:off x="3503613" y="3271838"/>
            <a:ext cx="503237"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29" name="Ellipse 10"/>
          <p:cNvSpPr>
            <a:spLocks noChangeArrowheads="1"/>
          </p:cNvSpPr>
          <p:nvPr/>
        </p:nvSpPr>
        <p:spPr bwMode="auto">
          <a:xfrm>
            <a:off x="3646488" y="3351213"/>
            <a:ext cx="279400" cy="280987"/>
          </a:xfrm>
          <a:prstGeom prst="ellipse">
            <a:avLst/>
          </a:prstGeom>
          <a:gradFill rotWithShape="0">
            <a:gsLst>
              <a:gs pos="0">
                <a:srgbClr val="3318D2"/>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9" name="Ellipse 38"/>
          <p:cNvSpPr/>
          <p:nvPr/>
        </p:nvSpPr>
        <p:spPr bwMode="auto">
          <a:xfrm>
            <a:off x="5662613" y="32702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31" name="Ellipse 24"/>
          <p:cNvSpPr>
            <a:spLocks noChangeArrowheads="1"/>
          </p:cNvSpPr>
          <p:nvPr/>
        </p:nvSpPr>
        <p:spPr bwMode="auto">
          <a:xfrm>
            <a:off x="5807075" y="335121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0583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19263" y="2852738"/>
            <a:ext cx="1728787"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83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49975" y="2852738"/>
            <a:ext cx="1728788"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05834" name="Éclair 124"/>
          <p:cNvSpPr>
            <a:spLocks noChangeArrowheads="1"/>
          </p:cNvSpPr>
          <p:nvPr/>
        </p:nvSpPr>
        <p:spPr bwMode="auto">
          <a:xfrm>
            <a:off x="3195638" y="2940050"/>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4" name="Ellipse 43"/>
          <p:cNvSpPr/>
          <p:nvPr/>
        </p:nvSpPr>
        <p:spPr bwMode="auto">
          <a:xfrm>
            <a:off x="7920038" y="32718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36" name="Ellipse 24"/>
          <p:cNvSpPr>
            <a:spLocks noChangeArrowheads="1"/>
          </p:cNvSpPr>
          <p:nvPr/>
        </p:nvSpPr>
        <p:spPr bwMode="auto">
          <a:xfrm>
            <a:off x="8064500" y="3352800"/>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36" name="Ellipse 135"/>
          <p:cNvSpPr/>
          <p:nvPr/>
        </p:nvSpPr>
        <p:spPr bwMode="auto">
          <a:xfrm>
            <a:off x="2266950"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38" name="Ellipse 119"/>
          <p:cNvSpPr>
            <a:spLocks noChangeArrowheads="1"/>
          </p:cNvSpPr>
          <p:nvPr/>
        </p:nvSpPr>
        <p:spPr bwMode="auto">
          <a:xfrm>
            <a:off x="2379663"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cxnSp>
        <p:nvCxnSpPr>
          <p:cNvPr id="205839" name="Connecteur droit avec flèche 120"/>
          <p:cNvCxnSpPr>
            <a:cxnSpLocks noChangeShapeType="1"/>
          </p:cNvCxnSpPr>
          <p:nvPr/>
        </p:nvCxnSpPr>
        <p:spPr bwMode="auto">
          <a:xfrm>
            <a:off x="2840038" y="1770063"/>
            <a:ext cx="935037" cy="317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40" name="Ellipse 139"/>
          <p:cNvSpPr/>
          <p:nvPr/>
        </p:nvSpPr>
        <p:spPr bwMode="auto">
          <a:xfrm>
            <a:off x="2266950"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41" name="Ellipse 119"/>
          <p:cNvSpPr>
            <a:spLocks noChangeArrowheads="1"/>
          </p:cNvSpPr>
          <p:nvPr/>
        </p:nvSpPr>
        <p:spPr bwMode="auto">
          <a:xfrm>
            <a:off x="2379663" y="16367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2" name="Ellipse 141"/>
          <p:cNvSpPr/>
          <p:nvPr/>
        </p:nvSpPr>
        <p:spPr bwMode="auto">
          <a:xfrm>
            <a:off x="1763713"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43" name="Ellipse 119"/>
          <p:cNvSpPr>
            <a:spLocks noChangeArrowheads="1"/>
          </p:cNvSpPr>
          <p:nvPr/>
        </p:nvSpPr>
        <p:spPr bwMode="auto">
          <a:xfrm>
            <a:off x="1876425"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 name="Ellipse 143"/>
          <p:cNvSpPr/>
          <p:nvPr/>
        </p:nvSpPr>
        <p:spPr bwMode="auto">
          <a:xfrm>
            <a:off x="1763713"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45" name="Ellipse 119"/>
          <p:cNvSpPr>
            <a:spLocks noChangeArrowheads="1"/>
          </p:cNvSpPr>
          <p:nvPr/>
        </p:nvSpPr>
        <p:spPr bwMode="auto">
          <a:xfrm>
            <a:off x="1876425"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6" name="Ellipse 145"/>
          <p:cNvSpPr/>
          <p:nvPr/>
        </p:nvSpPr>
        <p:spPr bwMode="auto">
          <a:xfrm>
            <a:off x="4422775"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47" name="Ellipse 119"/>
          <p:cNvSpPr>
            <a:spLocks noChangeArrowheads="1"/>
          </p:cNvSpPr>
          <p:nvPr/>
        </p:nvSpPr>
        <p:spPr bwMode="auto">
          <a:xfrm>
            <a:off x="4535488"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8" name="Ellipse 147"/>
          <p:cNvSpPr/>
          <p:nvPr/>
        </p:nvSpPr>
        <p:spPr bwMode="auto">
          <a:xfrm>
            <a:off x="3919538"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49" name="Ellipse 119"/>
          <p:cNvSpPr>
            <a:spLocks noChangeArrowheads="1"/>
          </p:cNvSpPr>
          <p:nvPr/>
        </p:nvSpPr>
        <p:spPr bwMode="auto">
          <a:xfrm>
            <a:off x="4032250"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0" name="Ellipse 149"/>
          <p:cNvSpPr/>
          <p:nvPr/>
        </p:nvSpPr>
        <p:spPr bwMode="auto">
          <a:xfrm>
            <a:off x="3919538"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51" name="Ellipse 119"/>
          <p:cNvSpPr>
            <a:spLocks noChangeArrowheads="1"/>
          </p:cNvSpPr>
          <p:nvPr/>
        </p:nvSpPr>
        <p:spPr bwMode="auto">
          <a:xfrm>
            <a:off x="4032250"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2" name="Ellipse 151"/>
          <p:cNvSpPr/>
          <p:nvPr/>
        </p:nvSpPr>
        <p:spPr bwMode="auto">
          <a:xfrm>
            <a:off x="4427538"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53" name="Ellipse 122"/>
          <p:cNvSpPr>
            <a:spLocks noChangeArrowheads="1"/>
          </p:cNvSpPr>
          <p:nvPr/>
        </p:nvSpPr>
        <p:spPr bwMode="auto">
          <a:xfrm>
            <a:off x="4568825" y="1636713"/>
            <a:ext cx="280988"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4" name="Ellipse 153"/>
          <p:cNvSpPr/>
          <p:nvPr/>
        </p:nvSpPr>
        <p:spPr bwMode="auto">
          <a:xfrm>
            <a:off x="2292350" y="2387600"/>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55" name="Ellipse 4"/>
          <p:cNvSpPr>
            <a:spLocks noChangeArrowheads="1"/>
          </p:cNvSpPr>
          <p:nvPr/>
        </p:nvSpPr>
        <p:spPr bwMode="auto">
          <a:xfrm>
            <a:off x="2436813" y="246856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6" name="Ellipse 155"/>
          <p:cNvSpPr/>
          <p:nvPr/>
        </p:nvSpPr>
        <p:spPr bwMode="auto">
          <a:xfrm>
            <a:off x="6684963" y="2395538"/>
            <a:ext cx="503237" cy="433387"/>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5857" name="Ellipse 22"/>
          <p:cNvSpPr>
            <a:spLocks noChangeArrowheads="1"/>
          </p:cNvSpPr>
          <p:nvPr/>
        </p:nvSpPr>
        <p:spPr bwMode="auto">
          <a:xfrm>
            <a:off x="6827838" y="2476500"/>
            <a:ext cx="280987"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05858" name="Groupe 87"/>
          <p:cNvGrpSpPr>
            <a:grpSpLocks/>
          </p:cNvGrpSpPr>
          <p:nvPr/>
        </p:nvGrpSpPr>
        <p:grpSpPr bwMode="auto">
          <a:xfrm>
            <a:off x="3009900" y="2030413"/>
            <a:ext cx="3386138" cy="573087"/>
            <a:chOff x="2842249" y="1550715"/>
            <a:chExt cx="3385935" cy="573757"/>
          </a:xfrm>
        </p:grpSpPr>
        <p:cxnSp>
          <p:nvCxnSpPr>
            <p:cNvPr id="205866" name="Connecteur en arc 73"/>
            <p:cNvCxnSpPr>
              <a:cxnSpLocks noChangeShapeType="1"/>
            </p:cNvCxnSpPr>
            <p:nvPr/>
          </p:nvCxnSpPr>
          <p:spPr bwMode="auto">
            <a:xfrm rot="10800000" flipV="1">
              <a:off x="2842249" y="1556792"/>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5867" name="Connecteur en arc 78"/>
            <p:cNvCxnSpPr>
              <a:cxnSpLocks noChangeShapeType="1"/>
            </p:cNvCxnSpPr>
            <p:nvPr/>
          </p:nvCxnSpPr>
          <p:spPr bwMode="auto">
            <a:xfrm rot="10800000" flipH="1" flipV="1">
              <a:off x="4535996" y="1550715"/>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grpSp>
      <p:sp>
        <p:nvSpPr>
          <p:cNvPr id="205859" name="Éclair 125"/>
          <p:cNvSpPr>
            <a:spLocks noChangeArrowheads="1"/>
          </p:cNvSpPr>
          <p:nvPr/>
        </p:nvSpPr>
        <p:spPr bwMode="auto">
          <a:xfrm flipH="1">
            <a:off x="2700338" y="1341438"/>
            <a:ext cx="358775" cy="322262"/>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138" name="Picture 2" descr="http://www.lexpress.fr/medias/239/1-a-portrait-of-charles-darwin-is-displayed-as-part-of-an-exhibition-in-darwin-s-former-home-down-house-kent-southern-england_107.jpg"/>
          <p:cNvPicPr>
            <a:picLocks noChangeAspect="1" noChangeArrowheads="1"/>
          </p:cNvPicPr>
          <p:nvPr/>
        </p:nvPicPr>
        <p:blipFill>
          <a:blip r:embed="rId4"/>
          <a:srcRect/>
          <a:stretch>
            <a:fillRect/>
          </a:stretch>
        </p:blipFill>
        <p:spPr bwMode="auto">
          <a:xfrm>
            <a:off x="7312025" y="900113"/>
            <a:ext cx="1635125" cy="1136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5" name="Picture 4" descr="http://saintsernin-125.pagesperso-orange.fr/images/darwin6.jpg"/>
          <p:cNvPicPr>
            <a:picLocks noChangeAspect="1" noChangeArrowheads="1"/>
          </p:cNvPicPr>
          <p:nvPr/>
        </p:nvPicPr>
        <p:blipFill>
          <a:blip r:embed="rId5"/>
          <a:srcRect b="46153"/>
          <a:stretch>
            <a:fillRect/>
          </a:stretch>
        </p:blipFill>
        <p:spPr bwMode="auto">
          <a:xfrm>
            <a:off x="5076825" y="836613"/>
            <a:ext cx="1468438" cy="1512887"/>
          </a:xfrm>
          <a:prstGeom prst="rect">
            <a:avLst/>
          </a:prstGeom>
          <a:ln>
            <a:noFill/>
          </a:ln>
          <a:effectLst>
            <a:outerShdw blurRad="292100" dist="139700" dir="2700000" algn="tl" rotWithShape="0">
              <a:srgbClr val="333333">
                <a:alpha val="65000"/>
              </a:srgbClr>
            </a:outerShdw>
          </a:effectLst>
        </p:spPr>
      </p:pic>
      <p:sp>
        <p:nvSpPr>
          <p:cNvPr id="205862" name="ZoneTexte 424"/>
          <p:cNvSpPr txBox="1">
            <a:spLocks noChangeArrowheads="1"/>
          </p:cNvSpPr>
          <p:nvPr/>
        </p:nvSpPr>
        <p:spPr bwMode="auto">
          <a:xfrm>
            <a:off x="6958013" y="2070100"/>
            <a:ext cx="22939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C00000"/>
                </a:solidFill>
                <a:latin typeface="Comic Sans MS" panose="030F0702030302020204" pitchFamily="66" charset="0"/>
              </a:rPr>
              <a:t>« Branched evolution »</a:t>
            </a:r>
          </a:p>
        </p:txBody>
      </p:sp>
      <p:grpSp>
        <p:nvGrpSpPr>
          <p:cNvPr id="205863" name="Groupe 44"/>
          <p:cNvGrpSpPr>
            <a:grpSpLocks/>
          </p:cNvGrpSpPr>
          <p:nvPr/>
        </p:nvGrpSpPr>
        <p:grpSpPr bwMode="auto">
          <a:xfrm>
            <a:off x="576263" y="157163"/>
            <a:ext cx="7956550" cy="576262"/>
            <a:chOff x="576263" y="188913"/>
            <a:chExt cx="7956550" cy="576262"/>
          </a:xfrm>
        </p:grpSpPr>
        <p:sp>
          <p:nvSpPr>
            <p:cNvPr id="183" name="AutoShape 166"/>
            <p:cNvSpPr>
              <a:spLocks noChangeArrowheads="1"/>
            </p:cNvSpPr>
            <p:nvPr/>
          </p:nvSpPr>
          <p:spPr bwMode="auto">
            <a:xfrm>
              <a:off x="576263" y="188913"/>
              <a:ext cx="7956550"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00"/>
                </a:solidFill>
                <a:latin typeface="Comic Sans MS" pitchFamily="66" charset="0"/>
                <a:cs typeface="Arial" charset="0"/>
              </a:endParaRPr>
            </a:p>
          </p:txBody>
        </p:sp>
        <p:sp>
          <p:nvSpPr>
            <p:cNvPr id="205865" name="Rectangle 167"/>
            <p:cNvSpPr>
              <a:spLocks noChangeArrowheads="1"/>
            </p:cNvSpPr>
            <p:nvPr/>
          </p:nvSpPr>
          <p:spPr bwMode="auto">
            <a:xfrm>
              <a:off x="931182" y="260350"/>
              <a:ext cx="7097202"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fr-FR" altLang="fr-FR" sz="1800" b="1">
                  <a:solidFill>
                    <a:srgbClr val="0033CC"/>
                  </a:solidFill>
                  <a:latin typeface="Comic Sans MS" panose="030F0702030302020204" pitchFamily="66" charset="0"/>
                </a:rPr>
                <a:t>Evolution clonale des cancers et hétérogénéité intra-tumorale</a:t>
              </a:r>
            </a:p>
          </p:txBody>
        </p:sp>
      </p:grpSp>
    </p:spTree>
  </p:cSld>
  <p:clrMapOvr>
    <a:masterClrMapping/>
  </p:clrMapOvr>
  <p:transition spd="med">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Ellipse 34"/>
          <p:cNvSpPr/>
          <p:nvPr/>
        </p:nvSpPr>
        <p:spPr bwMode="auto">
          <a:xfrm>
            <a:off x="1127125" y="327183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875" name="Ellipse 8"/>
          <p:cNvSpPr>
            <a:spLocks noChangeArrowheads="1"/>
          </p:cNvSpPr>
          <p:nvPr/>
        </p:nvSpPr>
        <p:spPr bwMode="auto">
          <a:xfrm>
            <a:off x="1270000" y="3351213"/>
            <a:ext cx="280988" cy="280987"/>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7" name="Ellipse 36"/>
          <p:cNvSpPr/>
          <p:nvPr/>
        </p:nvSpPr>
        <p:spPr bwMode="auto">
          <a:xfrm>
            <a:off x="3503613" y="3271838"/>
            <a:ext cx="503237"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877" name="Ellipse 10"/>
          <p:cNvSpPr>
            <a:spLocks noChangeArrowheads="1"/>
          </p:cNvSpPr>
          <p:nvPr/>
        </p:nvSpPr>
        <p:spPr bwMode="auto">
          <a:xfrm>
            <a:off x="3646488" y="3351213"/>
            <a:ext cx="279400" cy="280987"/>
          </a:xfrm>
          <a:prstGeom prst="ellipse">
            <a:avLst/>
          </a:prstGeom>
          <a:gradFill rotWithShape="0">
            <a:gsLst>
              <a:gs pos="0">
                <a:srgbClr val="3318D2"/>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9" name="Ellipse 38"/>
          <p:cNvSpPr/>
          <p:nvPr/>
        </p:nvSpPr>
        <p:spPr bwMode="auto">
          <a:xfrm>
            <a:off x="5662613" y="32702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879" name="Ellipse 24"/>
          <p:cNvSpPr>
            <a:spLocks noChangeArrowheads="1"/>
          </p:cNvSpPr>
          <p:nvPr/>
        </p:nvSpPr>
        <p:spPr bwMode="auto">
          <a:xfrm>
            <a:off x="5807075" y="335121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0788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19263" y="2852738"/>
            <a:ext cx="1728787"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788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49975" y="2852738"/>
            <a:ext cx="1728788"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07882" name="Éclair 124"/>
          <p:cNvSpPr>
            <a:spLocks noChangeArrowheads="1"/>
          </p:cNvSpPr>
          <p:nvPr/>
        </p:nvSpPr>
        <p:spPr bwMode="auto">
          <a:xfrm>
            <a:off x="3195638" y="2940050"/>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4" name="Ellipse 43"/>
          <p:cNvSpPr/>
          <p:nvPr/>
        </p:nvSpPr>
        <p:spPr bwMode="auto">
          <a:xfrm>
            <a:off x="7920038" y="32718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884" name="Ellipse 24"/>
          <p:cNvSpPr>
            <a:spLocks noChangeArrowheads="1"/>
          </p:cNvSpPr>
          <p:nvPr/>
        </p:nvSpPr>
        <p:spPr bwMode="auto">
          <a:xfrm>
            <a:off x="8064500" y="3352800"/>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8" name="Ellipse 47"/>
          <p:cNvSpPr/>
          <p:nvPr/>
        </p:nvSpPr>
        <p:spPr bwMode="auto">
          <a:xfrm>
            <a:off x="1727200" y="4213225"/>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886" name="Ellipse 16"/>
          <p:cNvSpPr>
            <a:spLocks noChangeArrowheads="1"/>
          </p:cNvSpPr>
          <p:nvPr/>
        </p:nvSpPr>
        <p:spPr bwMode="auto">
          <a:xfrm>
            <a:off x="1870075" y="4294188"/>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0" name="Ellipse 49"/>
          <p:cNvSpPr/>
          <p:nvPr/>
        </p:nvSpPr>
        <p:spPr bwMode="auto">
          <a:xfrm>
            <a:off x="287813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888" name="Ellipse 18"/>
          <p:cNvSpPr>
            <a:spLocks noChangeArrowheads="1"/>
          </p:cNvSpPr>
          <p:nvPr/>
        </p:nvSpPr>
        <p:spPr bwMode="auto">
          <a:xfrm>
            <a:off x="3022600" y="4302125"/>
            <a:ext cx="279400" cy="279400"/>
          </a:xfrm>
          <a:prstGeom prst="ellipse">
            <a:avLst/>
          </a:prstGeom>
          <a:gradFill rotWithShape="0">
            <a:gsLst>
              <a:gs pos="0">
                <a:srgbClr val="3318D2"/>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3" name="Ellipse 52"/>
          <p:cNvSpPr/>
          <p:nvPr/>
        </p:nvSpPr>
        <p:spPr bwMode="auto">
          <a:xfrm>
            <a:off x="515778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890" name="Ellipse 28"/>
          <p:cNvSpPr>
            <a:spLocks noChangeArrowheads="1"/>
          </p:cNvSpPr>
          <p:nvPr/>
        </p:nvSpPr>
        <p:spPr bwMode="auto">
          <a:xfrm>
            <a:off x="5302250"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5" name="Ellipse 54"/>
          <p:cNvSpPr/>
          <p:nvPr/>
        </p:nvSpPr>
        <p:spPr bwMode="auto">
          <a:xfrm>
            <a:off x="6335713" y="4221163"/>
            <a:ext cx="503237"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892" name="Ellipse 30"/>
          <p:cNvSpPr>
            <a:spLocks noChangeArrowheads="1"/>
          </p:cNvSpPr>
          <p:nvPr/>
        </p:nvSpPr>
        <p:spPr bwMode="auto">
          <a:xfrm>
            <a:off x="6478588"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7" name="Ellipse 56"/>
          <p:cNvSpPr/>
          <p:nvPr/>
        </p:nvSpPr>
        <p:spPr bwMode="auto">
          <a:xfrm>
            <a:off x="7353300" y="4219575"/>
            <a:ext cx="503238" cy="43338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894" name="Ellipse 32"/>
          <p:cNvSpPr>
            <a:spLocks noChangeArrowheads="1"/>
          </p:cNvSpPr>
          <p:nvPr/>
        </p:nvSpPr>
        <p:spPr bwMode="auto">
          <a:xfrm>
            <a:off x="7496175" y="430053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0789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2363"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789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84563"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789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08650"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789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18450"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07899" name="Éclair 126"/>
          <p:cNvSpPr>
            <a:spLocks noChangeArrowheads="1"/>
          </p:cNvSpPr>
          <p:nvPr/>
        </p:nvSpPr>
        <p:spPr bwMode="auto">
          <a:xfrm flipH="1">
            <a:off x="1025525" y="3789363"/>
            <a:ext cx="268288"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07900" name="Éclair 128"/>
          <p:cNvSpPr>
            <a:spLocks noChangeArrowheads="1"/>
          </p:cNvSpPr>
          <p:nvPr/>
        </p:nvSpPr>
        <p:spPr bwMode="auto">
          <a:xfrm>
            <a:off x="7272338" y="3716338"/>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7" name="Ellipse 126"/>
          <p:cNvSpPr/>
          <p:nvPr/>
        </p:nvSpPr>
        <p:spPr bwMode="auto">
          <a:xfrm>
            <a:off x="856773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02" name="Ellipse 24"/>
          <p:cNvSpPr>
            <a:spLocks noChangeArrowheads="1"/>
          </p:cNvSpPr>
          <p:nvPr/>
        </p:nvSpPr>
        <p:spPr bwMode="auto">
          <a:xfrm>
            <a:off x="8712200"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36" name="Ellipse 135"/>
          <p:cNvSpPr/>
          <p:nvPr/>
        </p:nvSpPr>
        <p:spPr bwMode="auto">
          <a:xfrm>
            <a:off x="2266950"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04" name="Ellipse 119"/>
          <p:cNvSpPr>
            <a:spLocks noChangeArrowheads="1"/>
          </p:cNvSpPr>
          <p:nvPr/>
        </p:nvSpPr>
        <p:spPr bwMode="auto">
          <a:xfrm>
            <a:off x="2379663"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cxnSp>
        <p:nvCxnSpPr>
          <p:cNvPr id="207905" name="Connecteur droit avec flèche 120"/>
          <p:cNvCxnSpPr>
            <a:cxnSpLocks noChangeShapeType="1"/>
          </p:cNvCxnSpPr>
          <p:nvPr/>
        </p:nvCxnSpPr>
        <p:spPr bwMode="auto">
          <a:xfrm>
            <a:off x="2840038" y="1770063"/>
            <a:ext cx="935037" cy="317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40" name="Ellipse 139"/>
          <p:cNvSpPr/>
          <p:nvPr/>
        </p:nvSpPr>
        <p:spPr bwMode="auto">
          <a:xfrm>
            <a:off x="2266950"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07" name="Ellipse 119"/>
          <p:cNvSpPr>
            <a:spLocks noChangeArrowheads="1"/>
          </p:cNvSpPr>
          <p:nvPr/>
        </p:nvSpPr>
        <p:spPr bwMode="auto">
          <a:xfrm>
            <a:off x="2379663" y="16367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2" name="Ellipse 141"/>
          <p:cNvSpPr/>
          <p:nvPr/>
        </p:nvSpPr>
        <p:spPr bwMode="auto">
          <a:xfrm>
            <a:off x="1763713"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09" name="Ellipse 119"/>
          <p:cNvSpPr>
            <a:spLocks noChangeArrowheads="1"/>
          </p:cNvSpPr>
          <p:nvPr/>
        </p:nvSpPr>
        <p:spPr bwMode="auto">
          <a:xfrm>
            <a:off x="1876425"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 name="Ellipse 143"/>
          <p:cNvSpPr/>
          <p:nvPr/>
        </p:nvSpPr>
        <p:spPr bwMode="auto">
          <a:xfrm>
            <a:off x="1763713"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11" name="Ellipse 119"/>
          <p:cNvSpPr>
            <a:spLocks noChangeArrowheads="1"/>
          </p:cNvSpPr>
          <p:nvPr/>
        </p:nvSpPr>
        <p:spPr bwMode="auto">
          <a:xfrm>
            <a:off x="1876425"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6" name="Ellipse 145"/>
          <p:cNvSpPr/>
          <p:nvPr/>
        </p:nvSpPr>
        <p:spPr bwMode="auto">
          <a:xfrm>
            <a:off x="4422775"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13" name="Ellipse 119"/>
          <p:cNvSpPr>
            <a:spLocks noChangeArrowheads="1"/>
          </p:cNvSpPr>
          <p:nvPr/>
        </p:nvSpPr>
        <p:spPr bwMode="auto">
          <a:xfrm>
            <a:off x="4535488"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8" name="Ellipse 147"/>
          <p:cNvSpPr/>
          <p:nvPr/>
        </p:nvSpPr>
        <p:spPr bwMode="auto">
          <a:xfrm>
            <a:off x="3919538"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15" name="Ellipse 119"/>
          <p:cNvSpPr>
            <a:spLocks noChangeArrowheads="1"/>
          </p:cNvSpPr>
          <p:nvPr/>
        </p:nvSpPr>
        <p:spPr bwMode="auto">
          <a:xfrm>
            <a:off x="4032250"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0" name="Ellipse 149"/>
          <p:cNvSpPr/>
          <p:nvPr/>
        </p:nvSpPr>
        <p:spPr bwMode="auto">
          <a:xfrm>
            <a:off x="3919538"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17" name="Ellipse 119"/>
          <p:cNvSpPr>
            <a:spLocks noChangeArrowheads="1"/>
          </p:cNvSpPr>
          <p:nvPr/>
        </p:nvSpPr>
        <p:spPr bwMode="auto">
          <a:xfrm>
            <a:off x="4032250"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2" name="Ellipse 151"/>
          <p:cNvSpPr/>
          <p:nvPr/>
        </p:nvSpPr>
        <p:spPr bwMode="auto">
          <a:xfrm>
            <a:off x="4427538"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19" name="Ellipse 122"/>
          <p:cNvSpPr>
            <a:spLocks noChangeArrowheads="1"/>
          </p:cNvSpPr>
          <p:nvPr/>
        </p:nvSpPr>
        <p:spPr bwMode="auto">
          <a:xfrm>
            <a:off x="4568825" y="1636713"/>
            <a:ext cx="280988"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4" name="Ellipse 153"/>
          <p:cNvSpPr/>
          <p:nvPr/>
        </p:nvSpPr>
        <p:spPr bwMode="auto">
          <a:xfrm>
            <a:off x="2292350" y="2387600"/>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21" name="Ellipse 4"/>
          <p:cNvSpPr>
            <a:spLocks noChangeArrowheads="1"/>
          </p:cNvSpPr>
          <p:nvPr/>
        </p:nvSpPr>
        <p:spPr bwMode="auto">
          <a:xfrm>
            <a:off x="2436813" y="246856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6" name="Ellipse 155"/>
          <p:cNvSpPr/>
          <p:nvPr/>
        </p:nvSpPr>
        <p:spPr bwMode="auto">
          <a:xfrm>
            <a:off x="6684963" y="2395538"/>
            <a:ext cx="503237" cy="433387"/>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23" name="Ellipse 22"/>
          <p:cNvSpPr>
            <a:spLocks noChangeArrowheads="1"/>
          </p:cNvSpPr>
          <p:nvPr/>
        </p:nvSpPr>
        <p:spPr bwMode="auto">
          <a:xfrm>
            <a:off x="6827838" y="2476500"/>
            <a:ext cx="280987"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78" name="Flèche droite rayée 77"/>
          <p:cNvSpPr/>
          <p:nvPr/>
        </p:nvSpPr>
        <p:spPr bwMode="auto">
          <a:xfrm rot="5400000">
            <a:off x="-1765300" y="3968750"/>
            <a:ext cx="4248150" cy="863600"/>
          </a:xfrm>
          <a:prstGeom prst="stripedRightArrow">
            <a:avLst/>
          </a:prstGeom>
          <a:gradFill flip="none" rotWithShape="1">
            <a:gsLst>
              <a:gs pos="0">
                <a:srgbClr val="FF0000"/>
              </a:gs>
              <a:gs pos="100000">
                <a:srgbClr val="FFE9E7"/>
              </a:gs>
            </a:gsLst>
            <a:lin ang="10800000" scaled="1"/>
            <a:tileRect/>
          </a:gra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grpSp>
        <p:nvGrpSpPr>
          <p:cNvPr id="207925" name="Groupe 87"/>
          <p:cNvGrpSpPr>
            <a:grpSpLocks/>
          </p:cNvGrpSpPr>
          <p:nvPr/>
        </p:nvGrpSpPr>
        <p:grpSpPr bwMode="auto">
          <a:xfrm>
            <a:off x="3009900" y="2030413"/>
            <a:ext cx="3386138" cy="573087"/>
            <a:chOff x="2842249" y="1550715"/>
            <a:chExt cx="3385935" cy="573757"/>
          </a:xfrm>
        </p:grpSpPr>
        <p:cxnSp>
          <p:nvCxnSpPr>
            <p:cNvPr id="207939" name="Connecteur en arc 73"/>
            <p:cNvCxnSpPr>
              <a:cxnSpLocks noChangeShapeType="1"/>
            </p:cNvCxnSpPr>
            <p:nvPr/>
          </p:nvCxnSpPr>
          <p:spPr bwMode="auto">
            <a:xfrm rot="10800000" flipV="1">
              <a:off x="2842249" y="1556792"/>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07940" name="Connecteur en arc 78"/>
            <p:cNvCxnSpPr>
              <a:cxnSpLocks noChangeShapeType="1"/>
            </p:cNvCxnSpPr>
            <p:nvPr/>
          </p:nvCxnSpPr>
          <p:spPr bwMode="auto">
            <a:xfrm rot="10800000" flipH="1" flipV="1">
              <a:off x="4535996" y="1550715"/>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grpSp>
      <p:sp>
        <p:nvSpPr>
          <p:cNvPr id="143" name="Ellipse 142"/>
          <p:cNvSpPr/>
          <p:nvPr/>
        </p:nvSpPr>
        <p:spPr bwMode="auto">
          <a:xfrm>
            <a:off x="4102100" y="42275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27" name="Ellipse 134"/>
          <p:cNvSpPr>
            <a:spLocks noChangeArrowheads="1"/>
          </p:cNvSpPr>
          <p:nvPr/>
        </p:nvSpPr>
        <p:spPr bwMode="auto">
          <a:xfrm>
            <a:off x="4240213" y="430371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07928" name="Éclair 124"/>
          <p:cNvSpPr>
            <a:spLocks noChangeArrowheads="1"/>
          </p:cNvSpPr>
          <p:nvPr/>
        </p:nvSpPr>
        <p:spPr bwMode="auto">
          <a:xfrm>
            <a:off x="3995738" y="3860800"/>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6" name="Ellipse 45"/>
          <p:cNvSpPr/>
          <p:nvPr/>
        </p:nvSpPr>
        <p:spPr bwMode="auto">
          <a:xfrm>
            <a:off x="574675" y="4213225"/>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7930" name="Ellipse 14"/>
          <p:cNvSpPr>
            <a:spLocks noChangeArrowheads="1"/>
          </p:cNvSpPr>
          <p:nvPr/>
        </p:nvSpPr>
        <p:spPr bwMode="auto">
          <a:xfrm>
            <a:off x="719138" y="4294188"/>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07931" name="Éclair 125"/>
          <p:cNvSpPr>
            <a:spLocks noChangeArrowheads="1"/>
          </p:cNvSpPr>
          <p:nvPr/>
        </p:nvSpPr>
        <p:spPr bwMode="auto">
          <a:xfrm flipH="1">
            <a:off x="2700338" y="1341438"/>
            <a:ext cx="358775" cy="322262"/>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138" name="Picture 2" descr="http://www.lexpress.fr/medias/239/1-a-portrait-of-charles-darwin-is-displayed-as-part-of-an-exhibition-in-darwin-s-former-home-down-house-kent-southern-england_107.jpg"/>
          <p:cNvPicPr>
            <a:picLocks noChangeAspect="1" noChangeArrowheads="1"/>
          </p:cNvPicPr>
          <p:nvPr/>
        </p:nvPicPr>
        <p:blipFill>
          <a:blip r:embed="rId4"/>
          <a:srcRect/>
          <a:stretch>
            <a:fillRect/>
          </a:stretch>
        </p:blipFill>
        <p:spPr bwMode="auto">
          <a:xfrm>
            <a:off x="7312025" y="900113"/>
            <a:ext cx="1635125" cy="1136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5" name="Picture 4" descr="http://saintsernin-125.pagesperso-orange.fr/images/darwin6.jpg"/>
          <p:cNvPicPr>
            <a:picLocks noChangeAspect="1" noChangeArrowheads="1"/>
          </p:cNvPicPr>
          <p:nvPr/>
        </p:nvPicPr>
        <p:blipFill>
          <a:blip r:embed="rId5"/>
          <a:srcRect b="46153"/>
          <a:stretch>
            <a:fillRect/>
          </a:stretch>
        </p:blipFill>
        <p:spPr bwMode="auto">
          <a:xfrm>
            <a:off x="5076825" y="836613"/>
            <a:ext cx="1468438" cy="1512887"/>
          </a:xfrm>
          <a:prstGeom prst="rect">
            <a:avLst/>
          </a:prstGeom>
          <a:ln>
            <a:noFill/>
          </a:ln>
          <a:effectLst>
            <a:outerShdw blurRad="292100" dist="139700" dir="2700000" algn="tl" rotWithShape="0">
              <a:srgbClr val="333333">
                <a:alpha val="65000"/>
              </a:srgbClr>
            </a:outerShdw>
          </a:effectLst>
        </p:spPr>
      </p:pic>
      <p:sp>
        <p:nvSpPr>
          <p:cNvPr id="207934" name="ZoneTexte 424"/>
          <p:cNvSpPr txBox="1">
            <a:spLocks noChangeArrowheads="1"/>
          </p:cNvSpPr>
          <p:nvPr/>
        </p:nvSpPr>
        <p:spPr bwMode="auto">
          <a:xfrm>
            <a:off x="6958013" y="2070100"/>
            <a:ext cx="22939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C00000"/>
                </a:solidFill>
                <a:latin typeface="Comic Sans MS" panose="030F0702030302020204" pitchFamily="66" charset="0"/>
              </a:rPr>
              <a:t>« Branched evolution »</a:t>
            </a:r>
          </a:p>
        </p:txBody>
      </p:sp>
      <p:grpSp>
        <p:nvGrpSpPr>
          <p:cNvPr id="207935" name="Groupe 44"/>
          <p:cNvGrpSpPr>
            <a:grpSpLocks/>
          </p:cNvGrpSpPr>
          <p:nvPr/>
        </p:nvGrpSpPr>
        <p:grpSpPr bwMode="auto">
          <a:xfrm>
            <a:off x="576263" y="157163"/>
            <a:ext cx="7956550" cy="576262"/>
            <a:chOff x="576263" y="188913"/>
            <a:chExt cx="7956550" cy="576262"/>
          </a:xfrm>
        </p:grpSpPr>
        <p:sp>
          <p:nvSpPr>
            <p:cNvPr id="183" name="AutoShape 166"/>
            <p:cNvSpPr>
              <a:spLocks noChangeArrowheads="1"/>
            </p:cNvSpPr>
            <p:nvPr/>
          </p:nvSpPr>
          <p:spPr bwMode="auto">
            <a:xfrm>
              <a:off x="576263" y="188913"/>
              <a:ext cx="7956550"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00"/>
                </a:solidFill>
                <a:latin typeface="Comic Sans MS" pitchFamily="66" charset="0"/>
                <a:cs typeface="Arial" charset="0"/>
              </a:endParaRPr>
            </a:p>
          </p:txBody>
        </p:sp>
        <p:sp>
          <p:nvSpPr>
            <p:cNvPr id="207938" name="Rectangle 167"/>
            <p:cNvSpPr>
              <a:spLocks noChangeArrowheads="1"/>
            </p:cNvSpPr>
            <p:nvPr/>
          </p:nvSpPr>
          <p:spPr bwMode="auto">
            <a:xfrm>
              <a:off x="931182" y="260350"/>
              <a:ext cx="7097202"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fr-FR" altLang="fr-FR" sz="1800" b="1">
                  <a:solidFill>
                    <a:srgbClr val="0033CC"/>
                  </a:solidFill>
                  <a:latin typeface="Comic Sans MS" panose="030F0702030302020204" pitchFamily="66" charset="0"/>
                </a:rPr>
                <a:t>Evolution clonale des cancers et hétérogénéité intra-tumorale</a:t>
              </a:r>
            </a:p>
          </p:txBody>
        </p:sp>
      </p:grpSp>
      <p:sp>
        <p:nvSpPr>
          <p:cNvPr id="207936" name="ZoneTexte 415"/>
          <p:cNvSpPr txBox="1">
            <a:spLocks noChangeArrowheads="1"/>
          </p:cNvSpPr>
          <p:nvPr/>
        </p:nvSpPr>
        <p:spPr bwMode="auto">
          <a:xfrm rot="5400000">
            <a:off x="-992187" y="3906838"/>
            <a:ext cx="2743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b="1">
                <a:solidFill>
                  <a:srgbClr val="0033CC"/>
                </a:solidFill>
                <a:latin typeface="Comic Sans MS" panose="030F0702030302020204" pitchFamily="66" charset="0"/>
              </a:rPr>
              <a:t>Instabilité génétique</a:t>
            </a:r>
          </a:p>
        </p:txBody>
      </p:sp>
    </p:spTree>
  </p:cSld>
  <p:clrMapOvr>
    <a:masterClrMapping/>
  </p:clrMapOvr>
  <p:transition spd="med">
    <p:fade/>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Ellipse 123"/>
          <p:cNvSpPr/>
          <p:nvPr/>
        </p:nvSpPr>
        <p:spPr bwMode="auto">
          <a:xfrm>
            <a:off x="7788275" y="52816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35" name="Ellipse 34"/>
          <p:cNvSpPr/>
          <p:nvPr/>
        </p:nvSpPr>
        <p:spPr bwMode="auto">
          <a:xfrm>
            <a:off x="1127125" y="327183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24" name="Ellipse 8"/>
          <p:cNvSpPr>
            <a:spLocks noChangeArrowheads="1"/>
          </p:cNvSpPr>
          <p:nvPr/>
        </p:nvSpPr>
        <p:spPr bwMode="auto">
          <a:xfrm>
            <a:off x="1270000" y="3351213"/>
            <a:ext cx="280988" cy="280987"/>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7" name="Ellipse 36"/>
          <p:cNvSpPr/>
          <p:nvPr/>
        </p:nvSpPr>
        <p:spPr bwMode="auto">
          <a:xfrm>
            <a:off x="3503613" y="3271838"/>
            <a:ext cx="503237"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26" name="Ellipse 10"/>
          <p:cNvSpPr>
            <a:spLocks noChangeArrowheads="1"/>
          </p:cNvSpPr>
          <p:nvPr/>
        </p:nvSpPr>
        <p:spPr bwMode="auto">
          <a:xfrm>
            <a:off x="3646488" y="3351213"/>
            <a:ext cx="279400" cy="280987"/>
          </a:xfrm>
          <a:prstGeom prst="ellipse">
            <a:avLst/>
          </a:prstGeom>
          <a:gradFill rotWithShape="0">
            <a:gsLst>
              <a:gs pos="0">
                <a:srgbClr val="3318D2"/>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9" name="Ellipse 38"/>
          <p:cNvSpPr/>
          <p:nvPr/>
        </p:nvSpPr>
        <p:spPr bwMode="auto">
          <a:xfrm>
            <a:off x="5662613" y="32702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28" name="Ellipse 24"/>
          <p:cNvSpPr>
            <a:spLocks noChangeArrowheads="1"/>
          </p:cNvSpPr>
          <p:nvPr/>
        </p:nvSpPr>
        <p:spPr bwMode="auto">
          <a:xfrm>
            <a:off x="5807075" y="335121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09929"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19263" y="2852738"/>
            <a:ext cx="1728787"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993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49975" y="2852738"/>
            <a:ext cx="1728788"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09931" name="Éclair 124"/>
          <p:cNvSpPr>
            <a:spLocks noChangeArrowheads="1"/>
          </p:cNvSpPr>
          <p:nvPr/>
        </p:nvSpPr>
        <p:spPr bwMode="auto">
          <a:xfrm>
            <a:off x="3195638" y="2940050"/>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4" name="Ellipse 43"/>
          <p:cNvSpPr/>
          <p:nvPr/>
        </p:nvSpPr>
        <p:spPr bwMode="auto">
          <a:xfrm>
            <a:off x="7920038" y="32718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33" name="Ellipse 24"/>
          <p:cNvSpPr>
            <a:spLocks noChangeArrowheads="1"/>
          </p:cNvSpPr>
          <p:nvPr/>
        </p:nvSpPr>
        <p:spPr bwMode="auto">
          <a:xfrm>
            <a:off x="8064500" y="3352800"/>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8" name="Ellipse 47"/>
          <p:cNvSpPr/>
          <p:nvPr/>
        </p:nvSpPr>
        <p:spPr bwMode="auto">
          <a:xfrm>
            <a:off x="1727200" y="4213225"/>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35" name="Ellipse 16"/>
          <p:cNvSpPr>
            <a:spLocks noChangeArrowheads="1"/>
          </p:cNvSpPr>
          <p:nvPr/>
        </p:nvSpPr>
        <p:spPr bwMode="auto">
          <a:xfrm>
            <a:off x="1870075" y="4294188"/>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0" name="Ellipse 49"/>
          <p:cNvSpPr/>
          <p:nvPr/>
        </p:nvSpPr>
        <p:spPr bwMode="auto">
          <a:xfrm>
            <a:off x="287813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37" name="Ellipse 18"/>
          <p:cNvSpPr>
            <a:spLocks noChangeArrowheads="1"/>
          </p:cNvSpPr>
          <p:nvPr/>
        </p:nvSpPr>
        <p:spPr bwMode="auto">
          <a:xfrm>
            <a:off x="3022600" y="4302125"/>
            <a:ext cx="279400" cy="279400"/>
          </a:xfrm>
          <a:prstGeom prst="ellipse">
            <a:avLst/>
          </a:prstGeom>
          <a:gradFill rotWithShape="0">
            <a:gsLst>
              <a:gs pos="0">
                <a:srgbClr val="3318D2"/>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3" name="Ellipse 52"/>
          <p:cNvSpPr/>
          <p:nvPr/>
        </p:nvSpPr>
        <p:spPr bwMode="auto">
          <a:xfrm>
            <a:off x="515778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39" name="Ellipse 28"/>
          <p:cNvSpPr>
            <a:spLocks noChangeArrowheads="1"/>
          </p:cNvSpPr>
          <p:nvPr/>
        </p:nvSpPr>
        <p:spPr bwMode="auto">
          <a:xfrm>
            <a:off x="5302250"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5" name="Ellipse 54"/>
          <p:cNvSpPr/>
          <p:nvPr/>
        </p:nvSpPr>
        <p:spPr bwMode="auto">
          <a:xfrm>
            <a:off x="6335713" y="4221163"/>
            <a:ext cx="503237"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41" name="Ellipse 30"/>
          <p:cNvSpPr>
            <a:spLocks noChangeArrowheads="1"/>
          </p:cNvSpPr>
          <p:nvPr/>
        </p:nvSpPr>
        <p:spPr bwMode="auto">
          <a:xfrm>
            <a:off x="6478588"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7" name="Ellipse 56"/>
          <p:cNvSpPr/>
          <p:nvPr/>
        </p:nvSpPr>
        <p:spPr bwMode="auto">
          <a:xfrm>
            <a:off x="7353300" y="4219575"/>
            <a:ext cx="503238" cy="43338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43" name="Ellipse 32"/>
          <p:cNvSpPr>
            <a:spLocks noChangeArrowheads="1"/>
          </p:cNvSpPr>
          <p:nvPr/>
        </p:nvSpPr>
        <p:spPr bwMode="auto">
          <a:xfrm>
            <a:off x="7496175" y="430053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0994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2363"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994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84563"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994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08650"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994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18450"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09948" name="Éclair 126"/>
          <p:cNvSpPr>
            <a:spLocks noChangeArrowheads="1"/>
          </p:cNvSpPr>
          <p:nvPr/>
        </p:nvSpPr>
        <p:spPr bwMode="auto">
          <a:xfrm flipH="1">
            <a:off x="1025525" y="3789363"/>
            <a:ext cx="268288"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09949" name="Éclair 128"/>
          <p:cNvSpPr>
            <a:spLocks noChangeArrowheads="1"/>
          </p:cNvSpPr>
          <p:nvPr/>
        </p:nvSpPr>
        <p:spPr bwMode="auto">
          <a:xfrm>
            <a:off x="7272338" y="3716338"/>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7" name="Ellipse 126"/>
          <p:cNvSpPr/>
          <p:nvPr/>
        </p:nvSpPr>
        <p:spPr bwMode="auto">
          <a:xfrm>
            <a:off x="856773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51" name="Ellipse 24"/>
          <p:cNvSpPr>
            <a:spLocks noChangeArrowheads="1"/>
          </p:cNvSpPr>
          <p:nvPr/>
        </p:nvSpPr>
        <p:spPr bwMode="auto">
          <a:xfrm>
            <a:off x="8712200"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36" name="Ellipse 135"/>
          <p:cNvSpPr/>
          <p:nvPr/>
        </p:nvSpPr>
        <p:spPr bwMode="auto">
          <a:xfrm>
            <a:off x="2266950"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53" name="Ellipse 119"/>
          <p:cNvSpPr>
            <a:spLocks noChangeArrowheads="1"/>
          </p:cNvSpPr>
          <p:nvPr/>
        </p:nvSpPr>
        <p:spPr bwMode="auto">
          <a:xfrm>
            <a:off x="2379663"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cxnSp>
        <p:nvCxnSpPr>
          <p:cNvPr id="209954" name="Connecteur droit avec flèche 120"/>
          <p:cNvCxnSpPr>
            <a:cxnSpLocks noChangeShapeType="1"/>
          </p:cNvCxnSpPr>
          <p:nvPr/>
        </p:nvCxnSpPr>
        <p:spPr bwMode="auto">
          <a:xfrm>
            <a:off x="2840038" y="1770063"/>
            <a:ext cx="935037" cy="317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40" name="Ellipse 139"/>
          <p:cNvSpPr/>
          <p:nvPr/>
        </p:nvSpPr>
        <p:spPr bwMode="auto">
          <a:xfrm>
            <a:off x="2266950"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56" name="Ellipse 119"/>
          <p:cNvSpPr>
            <a:spLocks noChangeArrowheads="1"/>
          </p:cNvSpPr>
          <p:nvPr/>
        </p:nvSpPr>
        <p:spPr bwMode="auto">
          <a:xfrm>
            <a:off x="2379663" y="16367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2" name="Ellipse 141"/>
          <p:cNvSpPr/>
          <p:nvPr/>
        </p:nvSpPr>
        <p:spPr bwMode="auto">
          <a:xfrm>
            <a:off x="1763713"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58" name="Ellipse 119"/>
          <p:cNvSpPr>
            <a:spLocks noChangeArrowheads="1"/>
          </p:cNvSpPr>
          <p:nvPr/>
        </p:nvSpPr>
        <p:spPr bwMode="auto">
          <a:xfrm>
            <a:off x="1876425"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 name="Ellipse 143"/>
          <p:cNvSpPr/>
          <p:nvPr/>
        </p:nvSpPr>
        <p:spPr bwMode="auto">
          <a:xfrm>
            <a:off x="1763713"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60" name="Ellipse 119"/>
          <p:cNvSpPr>
            <a:spLocks noChangeArrowheads="1"/>
          </p:cNvSpPr>
          <p:nvPr/>
        </p:nvSpPr>
        <p:spPr bwMode="auto">
          <a:xfrm>
            <a:off x="1876425"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6" name="Ellipse 145"/>
          <p:cNvSpPr/>
          <p:nvPr/>
        </p:nvSpPr>
        <p:spPr bwMode="auto">
          <a:xfrm>
            <a:off x="4422775"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62" name="Ellipse 119"/>
          <p:cNvSpPr>
            <a:spLocks noChangeArrowheads="1"/>
          </p:cNvSpPr>
          <p:nvPr/>
        </p:nvSpPr>
        <p:spPr bwMode="auto">
          <a:xfrm>
            <a:off x="4535488"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8" name="Ellipse 147"/>
          <p:cNvSpPr/>
          <p:nvPr/>
        </p:nvSpPr>
        <p:spPr bwMode="auto">
          <a:xfrm>
            <a:off x="3919538"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64" name="Ellipse 119"/>
          <p:cNvSpPr>
            <a:spLocks noChangeArrowheads="1"/>
          </p:cNvSpPr>
          <p:nvPr/>
        </p:nvSpPr>
        <p:spPr bwMode="auto">
          <a:xfrm>
            <a:off x="4032250"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0" name="Ellipse 149"/>
          <p:cNvSpPr/>
          <p:nvPr/>
        </p:nvSpPr>
        <p:spPr bwMode="auto">
          <a:xfrm>
            <a:off x="3919538"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66" name="Ellipse 119"/>
          <p:cNvSpPr>
            <a:spLocks noChangeArrowheads="1"/>
          </p:cNvSpPr>
          <p:nvPr/>
        </p:nvSpPr>
        <p:spPr bwMode="auto">
          <a:xfrm>
            <a:off x="4032250"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2" name="Ellipse 151"/>
          <p:cNvSpPr/>
          <p:nvPr/>
        </p:nvSpPr>
        <p:spPr bwMode="auto">
          <a:xfrm>
            <a:off x="4427538"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68" name="Ellipse 122"/>
          <p:cNvSpPr>
            <a:spLocks noChangeArrowheads="1"/>
          </p:cNvSpPr>
          <p:nvPr/>
        </p:nvSpPr>
        <p:spPr bwMode="auto">
          <a:xfrm>
            <a:off x="4568825" y="1636713"/>
            <a:ext cx="280988"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4" name="Ellipse 153"/>
          <p:cNvSpPr/>
          <p:nvPr/>
        </p:nvSpPr>
        <p:spPr bwMode="auto">
          <a:xfrm>
            <a:off x="2292350" y="2387600"/>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70" name="Ellipse 4"/>
          <p:cNvSpPr>
            <a:spLocks noChangeArrowheads="1"/>
          </p:cNvSpPr>
          <p:nvPr/>
        </p:nvSpPr>
        <p:spPr bwMode="auto">
          <a:xfrm>
            <a:off x="2436813" y="246856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6" name="Ellipse 155"/>
          <p:cNvSpPr/>
          <p:nvPr/>
        </p:nvSpPr>
        <p:spPr bwMode="auto">
          <a:xfrm>
            <a:off x="6684963" y="2395538"/>
            <a:ext cx="503237" cy="433387"/>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72" name="Ellipse 22"/>
          <p:cNvSpPr>
            <a:spLocks noChangeArrowheads="1"/>
          </p:cNvSpPr>
          <p:nvPr/>
        </p:nvSpPr>
        <p:spPr bwMode="auto">
          <a:xfrm>
            <a:off x="6827838" y="2476500"/>
            <a:ext cx="280987"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78" name="Flèche droite rayée 77"/>
          <p:cNvSpPr/>
          <p:nvPr/>
        </p:nvSpPr>
        <p:spPr bwMode="auto">
          <a:xfrm rot="5400000">
            <a:off x="-1765300" y="3968750"/>
            <a:ext cx="4248150" cy="863600"/>
          </a:xfrm>
          <a:prstGeom prst="stripedRightArrow">
            <a:avLst/>
          </a:prstGeom>
          <a:gradFill flip="none" rotWithShape="1">
            <a:gsLst>
              <a:gs pos="0">
                <a:srgbClr val="FF0000"/>
              </a:gs>
              <a:gs pos="100000">
                <a:srgbClr val="FFE9E7"/>
              </a:gs>
            </a:gsLst>
            <a:lin ang="10800000" scaled="1"/>
            <a:tileRect/>
          </a:gra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grpSp>
        <p:nvGrpSpPr>
          <p:cNvPr id="209974" name="Groupe 87"/>
          <p:cNvGrpSpPr>
            <a:grpSpLocks/>
          </p:cNvGrpSpPr>
          <p:nvPr/>
        </p:nvGrpSpPr>
        <p:grpSpPr bwMode="auto">
          <a:xfrm>
            <a:off x="3009900" y="2030413"/>
            <a:ext cx="3386138" cy="573087"/>
            <a:chOff x="2842249" y="1550715"/>
            <a:chExt cx="3385935" cy="573757"/>
          </a:xfrm>
        </p:grpSpPr>
        <p:cxnSp>
          <p:nvCxnSpPr>
            <p:cNvPr id="210094" name="Connecteur en arc 73"/>
            <p:cNvCxnSpPr>
              <a:cxnSpLocks noChangeShapeType="1"/>
            </p:cNvCxnSpPr>
            <p:nvPr/>
          </p:nvCxnSpPr>
          <p:spPr bwMode="auto">
            <a:xfrm rot="10800000" flipV="1">
              <a:off x="2842249" y="1556792"/>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0095" name="Connecteur en arc 78"/>
            <p:cNvCxnSpPr>
              <a:cxnSpLocks noChangeShapeType="1"/>
            </p:cNvCxnSpPr>
            <p:nvPr/>
          </p:nvCxnSpPr>
          <p:spPr bwMode="auto">
            <a:xfrm rot="10800000" flipH="1" flipV="1">
              <a:off x="4535996" y="1550715"/>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grpSp>
      <p:sp>
        <p:nvSpPr>
          <p:cNvPr id="83" name="Ellipse 82"/>
          <p:cNvSpPr/>
          <p:nvPr/>
        </p:nvSpPr>
        <p:spPr bwMode="auto">
          <a:xfrm>
            <a:off x="3786188" y="55133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76" name="Ellipse 134"/>
          <p:cNvSpPr>
            <a:spLocks noChangeArrowheads="1"/>
          </p:cNvSpPr>
          <p:nvPr/>
        </p:nvSpPr>
        <p:spPr bwMode="auto">
          <a:xfrm>
            <a:off x="3924300" y="5589588"/>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5" name="Ellipse 84"/>
          <p:cNvSpPr/>
          <p:nvPr/>
        </p:nvSpPr>
        <p:spPr bwMode="auto">
          <a:xfrm>
            <a:off x="3929063" y="52974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78" name="Ellipse 134"/>
          <p:cNvSpPr>
            <a:spLocks noChangeArrowheads="1"/>
          </p:cNvSpPr>
          <p:nvPr/>
        </p:nvSpPr>
        <p:spPr bwMode="auto">
          <a:xfrm>
            <a:off x="4067175" y="5373688"/>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7" name="Ellipse 86"/>
          <p:cNvSpPr/>
          <p:nvPr/>
        </p:nvSpPr>
        <p:spPr bwMode="auto">
          <a:xfrm>
            <a:off x="4217988" y="56562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80" name="Ellipse 134"/>
          <p:cNvSpPr>
            <a:spLocks noChangeArrowheads="1"/>
          </p:cNvSpPr>
          <p:nvPr/>
        </p:nvSpPr>
        <p:spPr bwMode="auto">
          <a:xfrm>
            <a:off x="4356100" y="573246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9" name="Ellipse 88"/>
          <p:cNvSpPr/>
          <p:nvPr/>
        </p:nvSpPr>
        <p:spPr bwMode="auto">
          <a:xfrm>
            <a:off x="4289425" y="54403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82" name="Ellipse 134"/>
          <p:cNvSpPr>
            <a:spLocks noChangeArrowheads="1"/>
          </p:cNvSpPr>
          <p:nvPr/>
        </p:nvSpPr>
        <p:spPr bwMode="auto">
          <a:xfrm>
            <a:off x="4427538" y="551656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1" name="Ellipse 90"/>
          <p:cNvSpPr/>
          <p:nvPr/>
        </p:nvSpPr>
        <p:spPr bwMode="auto">
          <a:xfrm>
            <a:off x="4433888" y="51530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84" name="Ellipse 134"/>
          <p:cNvSpPr>
            <a:spLocks noChangeArrowheads="1"/>
          </p:cNvSpPr>
          <p:nvPr/>
        </p:nvSpPr>
        <p:spPr bwMode="auto">
          <a:xfrm>
            <a:off x="4572000" y="5229225"/>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3" name="Ellipse 92"/>
          <p:cNvSpPr/>
          <p:nvPr/>
        </p:nvSpPr>
        <p:spPr bwMode="auto">
          <a:xfrm>
            <a:off x="4721225" y="55848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86" name="Ellipse 134"/>
          <p:cNvSpPr>
            <a:spLocks noChangeArrowheads="1"/>
          </p:cNvSpPr>
          <p:nvPr/>
        </p:nvSpPr>
        <p:spPr bwMode="auto">
          <a:xfrm>
            <a:off x="4859338" y="5661025"/>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5" name="Ellipse 94"/>
          <p:cNvSpPr/>
          <p:nvPr/>
        </p:nvSpPr>
        <p:spPr bwMode="auto">
          <a:xfrm>
            <a:off x="4787900" y="53054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88" name="Ellipse 134"/>
          <p:cNvSpPr>
            <a:spLocks noChangeArrowheads="1"/>
          </p:cNvSpPr>
          <p:nvPr/>
        </p:nvSpPr>
        <p:spPr bwMode="auto">
          <a:xfrm>
            <a:off x="4926013" y="5381625"/>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7" name="Flèche droite rayée 96"/>
          <p:cNvSpPr/>
          <p:nvPr/>
        </p:nvSpPr>
        <p:spPr bwMode="auto">
          <a:xfrm rot="5400000">
            <a:off x="4080669" y="4815682"/>
            <a:ext cx="466725" cy="41433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99" name="Ellipse 98"/>
          <p:cNvSpPr/>
          <p:nvPr/>
        </p:nvSpPr>
        <p:spPr bwMode="auto">
          <a:xfrm>
            <a:off x="3581400" y="51927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00" name="Ellipse 18"/>
          <p:cNvSpPr>
            <a:spLocks noChangeArrowheads="1"/>
          </p:cNvSpPr>
          <p:nvPr/>
        </p:nvSpPr>
        <p:spPr bwMode="auto">
          <a:xfrm>
            <a:off x="3725907" y="5274606"/>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sp>
        <p:nvSpPr>
          <p:cNvPr id="209994" name="Éclair 128"/>
          <p:cNvSpPr>
            <a:spLocks noChangeArrowheads="1"/>
          </p:cNvSpPr>
          <p:nvPr/>
        </p:nvSpPr>
        <p:spPr bwMode="auto">
          <a:xfrm>
            <a:off x="3543300" y="4848225"/>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13" name="Ellipse 112"/>
          <p:cNvSpPr/>
          <p:nvPr/>
        </p:nvSpPr>
        <p:spPr bwMode="auto">
          <a:xfrm>
            <a:off x="7451725" y="49974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09996" name="Ellipse 48"/>
          <p:cNvSpPr>
            <a:spLocks noChangeArrowheads="1"/>
          </p:cNvSpPr>
          <p:nvPr/>
        </p:nvSpPr>
        <p:spPr bwMode="auto">
          <a:xfrm>
            <a:off x="7577138" y="5076825"/>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09997" name="Ellipse 64"/>
          <p:cNvSpPr>
            <a:spLocks noChangeArrowheads="1"/>
          </p:cNvSpPr>
          <p:nvPr/>
        </p:nvSpPr>
        <p:spPr bwMode="auto">
          <a:xfrm>
            <a:off x="7924800" y="5357813"/>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09998" name="Groupe 243"/>
          <p:cNvGrpSpPr>
            <a:grpSpLocks/>
          </p:cNvGrpSpPr>
          <p:nvPr/>
        </p:nvGrpSpPr>
        <p:grpSpPr bwMode="auto">
          <a:xfrm>
            <a:off x="7004050" y="5413375"/>
            <a:ext cx="504825" cy="433388"/>
            <a:chOff x="5748511" y="5156051"/>
            <a:chExt cx="504056" cy="432048"/>
          </a:xfrm>
        </p:grpSpPr>
        <p:sp>
          <p:nvSpPr>
            <p:cNvPr id="117" name="Ellipse 116"/>
            <p:cNvSpPr/>
            <p:nvPr/>
          </p:nvSpPr>
          <p:spPr bwMode="auto">
            <a:xfrm>
              <a:off x="5748511" y="5156051"/>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93" name="Ellipse 245"/>
            <p:cNvSpPr>
              <a:spLocks noChangeArrowheads="1"/>
            </p:cNvSpPr>
            <p:nvPr/>
          </p:nvSpPr>
          <p:spPr bwMode="auto">
            <a:xfrm>
              <a:off x="5892527" y="5236443"/>
              <a:ext cx="279648" cy="279648"/>
            </a:xfrm>
            <a:prstGeom prst="ellipse">
              <a:avLst/>
            </a:prstGeom>
            <a:gradFill rotWithShape="0">
              <a:gsLst>
                <a:gs pos="0">
                  <a:srgbClr val="FF0066"/>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grpSp>
        <p:nvGrpSpPr>
          <p:cNvPr id="209999" name="Groupe 243"/>
          <p:cNvGrpSpPr>
            <a:grpSpLocks/>
          </p:cNvGrpSpPr>
          <p:nvPr/>
        </p:nvGrpSpPr>
        <p:grpSpPr bwMode="auto">
          <a:xfrm>
            <a:off x="7423150" y="5481638"/>
            <a:ext cx="504825" cy="433387"/>
            <a:chOff x="5748511" y="5156051"/>
            <a:chExt cx="504056" cy="432048"/>
          </a:xfrm>
        </p:grpSpPr>
        <p:sp>
          <p:nvSpPr>
            <p:cNvPr id="120" name="Ellipse 119"/>
            <p:cNvSpPr/>
            <p:nvPr/>
          </p:nvSpPr>
          <p:spPr bwMode="auto">
            <a:xfrm>
              <a:off x="5748511" y="5156051"/>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91" name="Ellipse 245"/>
            <p:cNvSpPr>
              <a:spLocks noChangeArrowheads="1"/>
            </p:cNvSpPr>
            <p:nvPr/>
          </p:nvSpPr>
          <p:spPr bwMode="auto">
            <a:xfrm>
              <a:off x="5892527" y="5236443"/>
              <a:ext cx="279648" cy="279648"/>
            </a:xfrm>
            <a:prstGeom prst="ellipse">
              <a:avLst/>
            </a:prstGeom>
            <a:gradFill rotWithShape="0">
              <a:gsLst>
                <a:gs pos="0">
                  <a:srgbClr val="FF0066"/>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sp>
        <p:nvSpPr>
          <p:cNvPr id="210000" name="Ellipse 64"/>
          <p:cNvSpPr>
            <a:spLocks noChangeArrowheads="1"/>
          </p:cNvSpPr>
          <p:nvPr/>
        </p:nvSpPr>
        <p:spPr bwMode="auto">
          <a:xfrm>
            <a:off x="7145338" y="548798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0001" name="Ellipse 64"/>
          <p:cNvSpPr>
            <a:spLocks noChangeArrowheads="1"/>
          </p:cNvSpPr>
          <p:nvPr/>
        </p:nvSpPr>
        <p:spPr bwMode="auto">
          <a:xfrm>
            <a:off x="7569200" y="5567363"/>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2" name="Ellipse 121"/>
          <p:cNvSpPr/>
          <p:nvPr/>
        </p:nvSpPr>
        <p:spPr bwMode="auto">
          <a:xfrm>
            <a:off x="7275513" y="52466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03" name="Ellipse 64"/>
          <p:cNvSpPr>
            <a:spLocks noChangeArrowheads="1"/>
          </p:cNvSpPr>
          <p:nvPr/>
        </p:nvSpPr>
        <p:spPr bwMode="auto">
          <a:xfrm>
            <a:off x="7412038" y="532288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30" name="Flèche droite rayée 129"/>
          <p:cNvSpPr/>
          <p:nvPr/>
        </p:nvSpPr>
        <p:spPr bwMode="auto">
          <a:xfrm rot="5400000">
            <a:off x="7393781" y="4815682"/>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grpSp>
        <p:nvGrpSpPr>
          <p:cNvPr id="210005" name="Groupe 1"/>
          <p:cNvGrpSpPr>
            <a:grpSpLocks/>
          </p:cNvGrpSpPr>
          <p:nvPr/>
        </p:nvGrpSpPr>
        <p:grpSpPr bwMode="auto">
          <a:xfrm>
            <a:off x="2686050" y="5789613"/>
            <a:ext cx="504825" cy="431800"/>
            <a:chOff x="2685793" y="5790085"/>
            <a:chExt cx="504825" cy="431800"/>
          </a:xfrm>
        </p:grpSpPr>
        <p:sp>
          <p:nvSpPr>
            <p:cNvPr id="131" name="Ellipse 130"/>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32"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0006" name="Groupe 133"/>
          <p:cNvGrpSpPr>
            <a:grpSpLocks/>
          </p:cNvGrpSpPr>
          <p:nvPr/>
        </p:nvGrpSpPr>
        <p:grpSpPr bwMode="auto">
          <a:xfrm>
            <a:off x="3092450" y="5948363"/>
            <a:ext cx="504825" cy="431800"/>
            <a:chOff x="2685793" y="5790085"/>
            <a:chExt cx="504825" cy="431800"/>
          </a:xfrm>
        </p:grpSpPr>
        <p:sp>
          <p:nvSpPr>
            <p:cNvPr id="135" name="Ellipse 134"/>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37"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0007" name="Groupe 137"/>
          <p:cNvGrpSpPr>
            <a:grpSpLocks/>
          </p:cNvGrpSpPr>
          <p:nvPr/>
        </p:nvGrpSpPr>
        <p:grpSpPr bwMode="auto">
          <a:xfrm>
            <a:off x="2740025" y="6181725"/>
            <a:ext cx="504825" cy="431800"/>
            <a:chOff x="2685793" y="5790085"/>
            <a:chExt cx="504825" cy="431800"/>
          </a:xfrm>
        </p:grpSpPr>
        <p:sp>
          <p:nvSpPr>
            <p:cNvPr id="139" name="Ellipse 138"/>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41"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0008" name="Groupe 142"/>
          <p:cNvGrpSpPr>
            <a:grpSpLocks/>
          </p:cNvGrpSpPr>
          <p:nvPr/>
        </p:nvGrpSpPr>
        <p:grpSpPr bwMode="auto">
          <a:xfrm>
            <a:off x="3141663" y="6327775"/>
            <a:ext cx="504825" cy="431800"/>
            <a:chOff x="2685793" y="5790085"/>
            <a:chExt cx="504825" cy="431800"/>
          </a:xfrm>
        </p:grpSpPr>
        <p:sp>
          <p:nvSpPr>
            <p:cNvPr id="145" name="Ellipse 144"/>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47"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0009" name="Groupe 148"/>
          <p:cNvGrpSpPr>
            <a:grpSpLocks/>
          </p:cNvGrpSpPr>
          <p:nvPr/>
        </p:nvGrpSpPr>
        <p:grpSpPr bwMode="auto">
          <a:xfrm>
            <a:off x="2379663" y="6024563"/>
            <a:ext cx="504825" cy="431800"/>
            <a:chOff x="2685793" y="5790085"/>
            <a:chExt cx="504825" cy="431800"/>
          </a:xfrm>
        </p:grpSpPr>
        <p:sp>
          <p:nvSpPr>
            <p:cNvPr id="151" name="Ellipse 150"/>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53"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0010" name="Groupe 154"/>
          <p:cNvGrpSpPr>
            <a:grpSpLocks/>
          </p:cNvGrpSpPr>
          <p:nvPr/>
        </p:nvGrpSpPr>
        <p:grpSpPr bwMode="auto">
          <a:xfrm>
            <a:off x="2554288" y="6376988"/>
            <a:ext cx="504825" cy="431800"/>
            <a:chOff x="2685793" y="5790085"/>
            <a:chExt cx="504825" cy="431800"/>
          </a:xfrm>
        </p:grpSpPr>
        <p:sp>
          <p:nvSpPr>
            <p:cNvPr id="157" name="Ellipse 156"/>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58"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sp>
        <p:nvSpPr>
          <p:cNvPr id="133" name="Flèche droite rayée 132"/>
          <p:cNvSpPr/>
          <p:nvPr/>
        </p:nvSpPr>
        <p:spPr bwMode="auto">
          <a:xfrm rot="7960970">
            <a:off x="3225006" y="5585619"/>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43" name="Ellipse 142"/>
          <p:cNvSpPr/>
          <p:nvPr/>
        </p:nvSpPr>
        <p:spPr bwMode="auto">
          <a:xfrm>
            <a:off x="4102100" y="42275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13" name="Ellipse 134"/>
          <p:cNvSpPr>
            <a:spLocks noChangeArrowheads="1"/>
          </p:cNvSpPr>
          <p:nvPr/>
        </p:nvSpPr>
        <p:spPr bwMode="auto">
          <a:xfrm>
            <a:off x="4240213" y="430371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0014" name="Éclair 124"/>
          <p:cNvSpPr>
            <a:spLocks noChangeArrowheads="1"/>
          </p:cNvSpPr>
          <p:nvPr/>
        </p:nvSpPr>
        <p:spPr bwMode="auto">
          <a:xfrm>
            <a:off x="3995738" y="3860800"/>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6" name="Ellipse 45"/>
          <p:cNvSpPr/>
          <p:nvPr/>
        </p:nvSpPr>
        <p:spPr bwMode="auto">
          <a:xfrm>
            <a:off x="574675" y="4213225"/>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16" name="Ellipse 14"/>
          <p:cNvSpPr>
            <a:spLocks noChangeArrowheads="1"/>
          </p:cNvSpPr>
          <p:nvPr/>
        </p:nvSpPr>
        <p:spPr bwMode="auto">
          <a:xfrm>
            <a:off x="719138" y="4294188"/>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0017" name="Éclair 125"/>
          <p:cNvSpPr>
            <a:spLocks noChangeArrowheads="1"/>
          </p:cNvSpPr>
          <p:nvPr/>
        </p:nvSpPr>
        <p:spPr bwMode="auto">
          <a:xfrm flipH="1">
            <a:off x="2700338" y="1341438"/>
            <a:ext cx="358775" cy="322262"/>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138" name="Picture 2" descr="http://www.lexpress.fr/medias/239/1-a-portrait-of-charles-darwin-is-displayed-as-part-of-an-exhibition-in-darwin-s-former-home-down-house-kent-southern-england_107.jpg"/>
          <p:cNvPicPr>
            <a:picLocks noChangeAspect="1" noChangeArrowheads="1"/>
          </p:cNvPicPr>
          <p:nvPr/>
        </p:nvPicPr>
        <p:blipFill>
          <a:blip r:embed="rId4"/>
          <a:srcRect/>
          <a:stretch>
            <a:fillRect/>
          </a:stretch>
        </p:blipFill>
        <p:spPr bwMode="auto">
          <a:xfrm>
            <a:off x="7312025" y="900113"/>
            <a:ext cx="1635125" cy="1136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5" name="Picture 4" descr="http://saintsernin-125.pagesperso-orange.fr/images/darwin6.jpg"/>
          <p:cNvPicPr>
            <a:picLocks noChangeAspect="1" noChangeArrowheads="1"/>
          </p:cNvPicPr>
          <p:nvPr/>
        </p:nvPicPr>
        <p:blipFill>
          <a:blip r:embed="rId5"/>
          <a:srcRect b="46153"/>
          <a:stretch>
            <a:fillRect/>
          </a:stretch>
        </p:blipFill>
        <p:spPr bwMode="auto">
          <a:xfrm>
            <a:off x="5076825" y="836613"/>
            <a:ext cx="1468438" cy="1512887"/>
          </a:xfrm>
          <a:prstGeom prst="rect">
            <a:avLst/>
          </a:prstGeom>
          <a:ln>
            <a:noFill/>
          </a:ln>
          <a:effectLst>
            <a:outerShdw blurRad="292100" dist="139700" dir="2700000" algn="tl" rotWithShape="0">
              <a:srgbClr val="333333">
                <a:alpha val="65000"/>
              </a:srgbClr>
            </a:outerShdw>
          </a:effectLst>
        </p:spPr>
      </p:pic>
      <p:sp>
        <p:nvSpPr>
          <p:cNvPr id="210020" name="ZoneTexte 424"/>
          <p:cNvSpPr txBox="1">
            <a:spLocks noChangeArrowheads="1"/>
          </p:cNvSpPr>
          <p:nvPr/>
        </p:nvSpPr>
        <p:spPr bwMode="auto">
          <a:xfrm>
            <a:off x="6958013" y="2070100"/>
            <a:ext cx="22939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C00000"/>
                </a:solidFill>
                <a:latin typeface="Comic Sans MS" panose="030F0702030302020204" pitchFamily="66" charset="0"/>
              </a:rPr>
              <a:t>« Branched evolution »</a:t>
            </a:r>
          </a:p>
        </p:txBody>
      </p:sp>
      <p:sp>
        <p:nvSpPr>
          <p:cNvPr id="160" name="Ellipse 159"/>
          <p:cNvSpPr/>
          <p:nvPr/>
        </p:nvSpPr>
        <p:spPr bwMode="auto">
          <a:xfrm>
            <a:off x="5507038" y="62468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1" name="Ellipse 134"/>
          <p:cNvSpPr>
            <a:spLocks noChangeArrowheads="1"/>
          </p:cNvSpPr>
          <p:nvPr/>
        </p:nvSpPr>
        <p:spPr bwMode="auto">
          <a:xfrm>
            <a:off x="5645150" y="6323013"/>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2" name="Flèche droite rayée 161"/>
          <p:cNvSpPr/>
          <p:nvPr/>
        </p:nvSpPr>
        <p:spPr bwMode="auto">
          <a:xfrm rot="2171351">
            <a:off x="5116513" y="5924550"/>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3" name="Ellipse 162"/>
          <p:cNvSpPr/>
          <p:nvPr/>
        </p:nvSpPr>
        <p:spPr bwMode="auto">
          <a:xfrm>
            <a:off x="5659438" y="59499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4" name="Ellipse 134"/>
          <p:cNvSpPr>
            <a:spLocks noChangeArrowheads="1"/>
          </p:cNvSpPr>
          <p:nvPr/>
        </p:nvSpPr>
        <p:spPr bwMode="auto">
          <a:xfrm>
            <a:off x="5797550" y="6026150"/>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5" name="Ellipse 164"/>
          <p:cNvSpPr/>
          <p:nvPr/>
        </p:nvSpPr>
        <p:spPr bwMode="auto">
          <a:xfrm>
            <a:off x="5867400" y="6381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6" name="Ellipse 134"/>
          <p:cNvSpPr>
            <a:spLocks noChangeArrowheads="1"/>
          </p:cNvSpPr>
          <p:nvPr/>
        </p:nvSpPr>
        <p:spPr bwMode="auto">
          <a:xfrm>
            <a:off x="6005513" y="6457950"/>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7" name="Ellipse 166"/>
          <p:cNvSpPr/>
          <p:nvPr/>
        </p:nvSpPr>
        <p:spPr bwMode="auto">
          <a:xfrm>
            <a:off x="6019800" y="60928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8" name="Ellipse 134"/>
          <p:cNvSpPr>
            <a:spLocks noChangeArrowheads="1"/>
          </p:cNvSpPr>
          <p:nvPr/>
        </p:nvSpPr>
        <p:spPr bwMode="auto">
          <a:xfrm>
            <a:off x="6157913" y="6169025"/>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9" name="Ellipse 168"/>
          <p:cNvSpPr/>
          <p:nvPr/>
        </p:nvSpPr>
        <p:spPr bwMode="auto">
          <a:xfrm>
            <a:off x="6011863" y="58054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70" name="Ellipse 134"/>
          <p:cNvSpPr>
            <a:spLocks noChangeArrowheads="1"/>
          </p:cNvSpPr>
          <p:nvPr/>
        </p:nvSpPr>
        <p:spPr bwMode="auto">
          <a:xfrm>
            <a:off x="6149975" y="5881688"/>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71" name="Ellipse 170"/>
          <p:cNvSpPr/>
          <p:nvPr/>
        </p:nvSpPr>
        <p:spPr bwMode="auto">
          <a:xfrm>
            <a:off x="8099425" y="62372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33" name="Ellipse 64"/>
          <p:cNvSpPr>
            <a:spLocks noChangeArrowheads="1"/>
          </p:cNvSpPr>
          <p:nvPr/>
        </p:nvSpPr>
        <p:spPr bwMode="auto">
          <a:xfrm>
            <a:off x="8235950" y="6313488"/>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3" name="Ellipse 172"/>
          <p:cNvSpPr/>
          <p:nvPr/>
        </p:nvSpPr>
        <p:spPr bwMode="auto">
          <a:xfrm>
            <a:off x="8335963" y="60753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35" name="Ellipse 64"/>
          <p:cNvSpPr>
            <a:spLocks noChangeArrowheads="1"/>
          </p:cNvSpPr>
          <p:nvPr/>
        </p:nvSpPr>
        <p:spPr bwMode="auto">
          <a:xfrm>
            <a:off x="8472488" y="6151563"/>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5" name="Ellipse 174"/>
          <p:cNvSpPr/>
          <p:nvPr/>
        </p:nvSpPr>
        <p:spPr bwMode="auto">
          <a:xfrm>
            <a:off x="8488363" y="62277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37" name="Ellipse 64"/>
          <p:cNvSpPr>
            <a:spLocks noChangeArrowheads="1"/>
          </p:cNvSpPr>
          <p:nvPr/>
        </p:nvSpPr>
        <p:spPr bwMode="auto">
          <a:xfrm>
            <a:off x="8624888" y="6303963"/>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7" name="Ellipse 176"/>
          <p:cNvSpPr/>
          <p:nvPr/>
        </p:nvSpPr>
        <p:spPr bwMode="auto">
          <a:xfrm>
            <a:off x="7820025" y="6380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39" name="Ellipse 64"/>
          <p:cNvSpPr>
            <a:spLocks noChangeArrowheads="1"/>
          </p:cNvSpPr>
          <p:nvPr/>
        </p:nvSpPr>
        <p:spPr bwMode="auto">
          <a:xfrm>
            <a:off x="7956550" y="6456363"/>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9" name="Flèche droite rayée 178"/>
          <p:cNvSpPr/>
          <p:nvPr/>
        </p:nvSpPr>
        <p:spPr bwMode="auto">
          <a:xfrm rot="2171351">
            <a:off x="7799388" y="5880100"/>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41" name="Éclair 128"/>
          <p:cNvSpPr>
            <a:spLocks noChangeArrowheads="1"/>
          </p:cNvSpPr>
          <p:nvPr/>
        </p:nvSpPr>
        <p:spPr bwMode="auto">
          <a:xfrm>
            <a:off x="4814888" y="5373688"/>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0042" name="Éclair 128"/>
          <p:cNvSpPr>
            <a:spLocks noChangeArrowheads="1"/>
          </p:cNvSpPr>
          <p:nvPr/>
        </p:nvSpPr>
        <p:spPr bwMode="auto">
          <a:xfrm>
            <a:off x="7585075" y="5292725"/>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10043" name="Groupe 44"/>
          <p:cNvGrpSpPr>
            <a:grpSpLocks/>
          </p:cNvGrpSpPr>
          <p:nvPr/>
        </p:nvGrpSpPr>
        <p:grpSpPr bwMode="auto">
          <a:xfrm>
            <a:off x="576263" y="157163"/>
            <a:ext cx="7956550" cy="576262"/>
            <a:chOff x="576263" y="188913"/>
            <a:chExt cx="7956550" cy="576262"/>
          </a:xfrm>
        </p:grpSpPr>
        <p:sp>
          <p:nvSpPr>
            <p:cNvPr id="183" name="AutoShape 166"/>
            <p:cNvSpPr>
              <a:spLocks noChangeArrowheads="1"/>
            </p:cNvSpPr>
            <p:nvPr/>
          </p:nvSpPr>
          <p:spPr bwMode="auto">
            <a:xfrm>
              <a:off x="576263" y="188913"/>
              <a:ext cx="7956550"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00"/>
                </a:solidFill>
                <a:latin typeface="Comic Sans MS" pitchFamily="66" charset="0"/>
                <a:cs typeface="Arial" charset="0"/>
              </a:endParaRPr>
            </a:p>
          </p:txBody>
        </p:sp>
        <p:sp>
          <p:nvSpPr>
            <p:cNvPr id="210065" name="Rectangle 167"/>
            <p:cNvSpPr>
              <a:spLocks noChangeArrowheads="1"/>
            </p:cNvSpPr>
            <p:nvPr/>
          </p:nvSpPr>
          <p:spPr bwMode="auto">
            <a:xfrm>
              <a:off x="931182" y="260350"/>
              <a:ext cx="7097202"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fr-FR" altLang="fr-FR" sz="1800" b="1">
                  <a:solidFill>
                    <a:srgbClr val="0033CC"/>
                  </a:solidFill>
                  <a:latin typeface="Comic Sans MS" panose="030F0702030302020204" pitchFamily="66" charset="0"/>
                </a:rPr>
                <a:t>Evolution clonale des cancers et hétérogénéité intra-tumorale</a:t>
              </a:r>
            </a:p>
          </p:txBody>
        </p:sp>
      </p:grpSp>
      <p:sp>
        <p:nvSpPr>
          <p:cNvPr id="210044" name="ZoneTexte 415"/>
          <p:cNvSpPr txBox="1">
            <a:spLocks noChangeArrowheads="1"/>
          </p:cNvSpPr>
          <p:nvPr/>
        </p:nvSpPr>
        <p:spPr bwMode="auto">
          <a:xfrm rot="5400000">
            <a:off x="-992187" y="3906838"/>
            <a:ext cx="2743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b="1">
                <a:solidFill>
                  <a:srgbClr val="0033CC"/>
                </a:solidFill>
                <a:latin typeface="Comic Sans MS" panose="030F0702030302020204" pitchFamily="66" charset="0"/>
              </a:rPr>
              <a:t>Instabilité génétique</a:t>
            </a:r>
          </a:p>
        </p:txBody>
      </p:sp>
      <p:sp>
        <p:nvSpPr>
          <p:cNvPr id="210045" name="Ellipse 36"/>
          <p:cNvSpPr>
            <a:spLocks noChangeArrowheads="1"/>
          </p:cNvSpPr>
          <p:nvPr/>
        </p:nvSpPr>
        <p:spPr bwMode="auto">
          <a:xfrm>
            <a:off x="1006475" y="5430838"/>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6" name="Ellipse 85"/>
          <p:cNvSpPr/>
          <p:nvPr/>
        </p:nvSpPr>
        <p:spPr bwMode="auto">
          <a:xfrm>
            <a:off x="285750" y="53578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47" name="Ellipse 52"/>
          <p:cNvSpPr>
            <a:spLocks noChangeArrowheads="1"/>
          </p:cNvSpPr>
          <p:nvPr/>
        </p:nvSpPr>
        <p:spPr bwMode="auto">
          <a:xfrm>
            <a:off x="430213" y="5438775"/>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0" name="Ellipse 89"/>
          <p:cNvSpPr/>
          <p:nvPr/>
        </p:nvSpPr>
        <p:spPr bwMode="auto">
          <a:xfrm>
            <a:off x="611188" y="49895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49" name="Ellipse 36"/>
          <p:cNvSpPr>
            <a:spLocks noChangeArrowheads="1"/>
          </p:cNvSpPr>
          <p:nvPr/>
        </p:nvSpPr>
        <p:spPr bwMode="auto">
          <a:xfrm>
            <a:off x="755650" y="5070475"/>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10050" name="Groupe 142"/>
          <p:cNvGrpSpPr>
            <a:grpSpLocks/>
          </p:cNvGrpSpPr>
          <p:nvPr/>
        </p:nvGrpSpPr>
        <p:grpSpPr bwMode="auto">
          <a:xfrm>
            <a:off x="34925" y="4997450"/>
            <a:ext cx="504825" cy="431800"/>
            <a:chOff x="35496" y="5157192"/>
            <a:chExt cx="504056" cy="432048"/>
          </a:xfrm>
        </p:grpSpPr>
        <p:sp>
          <p:nvSpPr>
            <p:cNvPr id="96" name="Ellipse 51"/>
            <p:cNvSpPr/>
            <p:nvPr/>
          </p:nvSpPr>
          <p:spPr bwMode="auto">
            <a:xfrm>
              <a:off x="35496" y="5157192"/>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63" name="Ellipse 52"/>
            <p:cNvSpPr>
              <a:spLocks noChangeArrowheads="1"/>
            </p:cNvSpPr>
            <p:nvPr/>
          </p:nvSpPr>
          <p:spPr bwMode="auto">
            <a:xfrm>
              <a:off x="179512" y="5237584"/>
              <a:ext cx="279648" cy="279648"/>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grpSp>
        <p:nvGrpSpPr>
          <p:cNvPr id="210051" name="Groupe 169"/>
          <p:cNvGrpSpPr>
            <a:grpSpLocks/>
          </p:cNvGrpSpPr>
          <p:nvPr/>
        </p:nvGrpSpPr>
        <p:grpSpPr bwMode="auto">
          <a:xfrm>
            <a:off x="206375" y="5330825"/>
            <a:ext cx="504825" cy="431800"/>
            <a:chOff x="35496" y="5157192"/>
            <a:chExt cx="504056" cy="432048"/>
          </a:xfrm>
        </p:grpSpPr>
        <p:sp>
          <p:nvSpPr>
            <p:cNvPr id="102" name="Ellipse 101"/>
            <p:cNvSpPr/>
            <p:nvPr/>
          </p:nvSpPr>
          <p:spPr bwMode="auto">
            <a:xfrm>
              <a:off x="35496" y="5157192"/>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61" name="Ellipse 171"/>
            <p:cNvSpPr>
              <a:spLocks noChangeArrowheads="1"/>
            </p:cNvSpPr>
            <p:nvPr/>
          </p:nvSpPr>
          <p:spPr bwMode="auto">
            <a:xfrm>
              <a:off x="179512" y="5237584"/>
              <a:ext cx="279648" cy="279648"/>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grpSp>
        <p:nvGrpSpPr>
          <p:cNvPr id="210052" name="Groupe 175"/>
          <p:cNvGrpSpPr>
            <a:grpSpLocks/>
          </p:cNvGrpSpPr>
          <p:nvPr/>
        </p:nvGrpSpPr>
        <p:grpSpPr bwMode="auto">
          <a:xfrm>
            <a:off x="793750" y="5356225"/>
            <a:ext cx="481013" cy="447675"/>
            <a:chOff x="35496" y="5157192"/>
            <a:chExt cx="504056" cy="432048"/>
          </a:xfrm>
        </p:grpSpPr>
        <p:sp>
          <p:nvSpPr>
            <p:cNvPr id="105" name="Ellipse 104"/>
            <p:cNvSpPr/>
            <p:nvPr/>
          </p:nvSpPr>
          <p:spPr bwMode="auto">
            <a:xfrm>
              <a:off x="35496" y="5157192"/>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59" name="Ellipse 177"/>
            <p:cNvSpPr>
              <a:spLocks noChangeArrowheads="1"/>
            </p:cNvSpPr>
            <p:nvPr/>
          </p:nvSpPr>
          <p:spPr bwMode="auto">
            <a:xfrm>
              <a:off x="179512" y="5237584"/>
              <a:ext cx="279648" cy="279648"/>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sp>
        <p:nvSpPr>
          <p:cNvPr id="107" name="Ellipse 106"/>
          <p:cNvSpPr/>
          <p:nvPr/>
        </p:nvSpPr>
        <p:spPr bwMode="auto">
          <a:xfrm>
            <a:off x="561975" y="523398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54" name="Ellipse 14"/>
          <p:cNvSpPr>
            <a:spLocks noChangeArrowheads="1"/>
          </p:cNvSpPr>
          <p:nvPr/>
        </p:nvSpPr>
        <p:spPr bwMode="auto">
          <a:xfrm>
            <a:off x="706438" y="5314950"/>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09" name="Ellipse 108"/>
          <p:cNvSpPr/>
          <p:nvPr/>
        </p:nvSpPr>
        <p:spPr bwMode="auto">
          <a:xfrm>
            <a:off x="346075" y="494188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0056" name="Ellipse 14"/>
          <p:cNvSpPr>
            <a:spLocks noChangeArrowheads="1"/>
          </p:cNvSpPr>
          <p:nvPr/>
        </p:nvSpPr>
        <p:spPr bwMode="auto">
          <a:xfrm>
            <a:off x="490538" y="5022850"/>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9" name="Flèche droite rayée 128"/>
          <p:cNvSpPr/>
          <p:nvPr/>
        </p:nvSpPr>
        <p:spPr bwMode="auto">
          <a:xfrm rot="5400000">
            <a:off x="604044" y="4815682"/>
            <a:ext cx="466725" cy="41433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Tree>
  </p:cSld>
  <p:clrMapOvr>
    <a:masterClrMapping/>
  </p:clrMapOvr>
  <p:transition spd="med">
    <p:fade/>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Ellipse 123"/>
          <p:cNvSpPr/>
          <p:nvPr/>
        </p:nvSpPr>
        <p:spPr bwMode="auto">
          <a:xfrm>
            <a:off x="7788275" y="52816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35" name="Ellipse 34"/>
          <p:cNvSpPr/>
          <p:nvPr/>
        </p:nvSpPr>
        <p:spPr bwMode="auto">
          <a:xfrm>
            <a:off x="1127125" y="327183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72" name="Ellipse 8"/>
          <p:cNvSpPr>
            <a:spLocks noChangeArrowheads="1"/>
          </p:cNvSpPr>
          <p:nvPr/>
        </p:nvSpPr>
        <p:spPr bwMode="auto">
          <a:xfrm>
            <a:off x="1270000" y="3351213"/>
            <a:ext cx="280988" cy="280987"/>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7" name="Ellipse 36"/>
          <p:cNvSpPr/>
          <p:nvPr/>
        </p:nvSpPr>
        <p:spPr bwMode="auto">
          <a:xfrm>
            <a:off x="3503613" y="3271838"/>
            <a:ext cx="503237"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74" name="Ellipse 10"/>
          <p:cNvSpPr>
            <a:spLocks noChangeArrowheads="1"/>
          </p:cNvSpPr>
          <p:nvPr/>
        </p:nvSpPr>
        <p:spPr bwMode="auto">
          <a:xfrm>
            <a:off x="3646488" y="3351213"/>
            <a:ext cx="279400" cy="280987"/>
          </a:xfrm>
          <a:prstGeom prst="ellipse">
            <a:avLst/>
          </a:prstGeom>
          <a:gradFill rotWithShape="0">
            <a:gsLst>
              <a:gs pos="0">
                <a:srgbClr val="3318D2"/>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9" name="Ellipse 38"/>
          <p:cNvSpPr/>
          <p:nvPr/>
        </p:nvSpPr>
        <p:spPr bwMode="auto">
          <a:xfrm>
            <a:off x="5662613" y="32702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76" name="Ellipse 24"/>
          <p:cNvSpPr>
            <a:spLocks noChangeArrowheads="1"/>
          </p:cNvSpPr>
          <p:nvPr/>
        </p:nvSpPr>
        <p:spPr bwMode="auto">
          <a:xfrm>
            <a:off x="5807075" y="335121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11977"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19263" y="2852738"/>
            <a:ext cx="1728787"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1978"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49975" y="2852738"/>
            <a:ext cx="1728788"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11979" name="Éclair 124"/>
          <p:cNvSpPr>
            <a:spLocks noChangeArrowheads="1"/>
          </p:cNvSpPr>
          <p:nvPr/>
        </p:nvSpPr>
        <p:spPr bwMode="auto">
          <a:xfrm>
            <a:off x="3195638" y="2940050"/>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4" name="Ellipse 43"/>
          <p:cNvSpPr/>
          <p:nvPr/>
        </p:nvSpPr>
        <p:spPr bwMode="auto">
          <a:xfrm>
            <a:off x="7920038" y="32718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81" name="Ellipse 24"/>
          <p:cNvSpPr>
            <a:spLocks noChangeArrowheads="1"/>
          </p:cNvSpPr>
          <p:nvPr/>
        </p:nvSpPr>
        <p:spPr bwMode="auto">
          <a:xfrm>
            <a:off x="8064500" y="3352800"/>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8" name="Ellipse 47"/>
          <p:cNvSpPr/>
          <p:nvPr/>
        </p:nvSpPr>
        <p:spPr bwMode="auto">
          <a:xfrm>
            <a:off x="1727200" y="4213225"/>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83" name="Ellipse 16"/>
          <p:cNvSpPr>
            <a:spLocks noChangeArrowheads="1"/>
          </p:cNvSpPr>
          <p:nvPr/>
        </p:nvSpPr>
        <p:spPr bwMode="auto">
          <a:xfrm>
            <a:off x="1870075" y="4294188"/>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0" name="Ellipse 49"/>
          <p:cNvSpPr/>
          <p:nvPr/>
        </p:nvSpPr>
        <p:spPr bwMode="auto">
          <a:xfrm>
            <a:off x="287813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85" name="Ellipse 18"/>
          <p:cNvSpPr>
            <a:spLocks noChangeArrowheads="1"/>
          </p:cNvSpPr>
          <p:nvPr/>
        </p:nvSpPr>
        <p:spPr bwMode="auto">
          <a:xfrm>
            <a:off x="3022600" y="4302125"/>
            <a:ext cx="279400" cy="279400"/>
          </a:xfrm>
          <a:prstGeom prst="ellipse">
            <a:avLst/>
          </a:prstGeom>
          <a:gradFill rotWithShape="0">
            <a:gsLst>
              <a:gs pos="0">
                <a:srgbClr val="3318D2"/>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3" name="Ellipse 52"/>
          <p:cNvSpPr/>
          <p:nvPr/>
        </p:nvSpPr>
        <p:spPr bwMode="auto">
          <a:xfrm>
            <a:off x="515778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87" name="Ellipse 28"/>
          <p:cNvSpPr>
            <a:spLocks noChangeArrowheads="1"/>
          </p:cNvSpPr>
          <p:nvPr/>
        </p:nvSpPr>
        <p:spPr bwMode="auto">
          <a:xfrm>
            <a:off x="5302250"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5" name="Ellipse 54"/>
          <p:cNvSpPr/>
          <p:nvPr/>
        </p:nvSpPr>
        <p:spPr bwMode="auto">
          <a:xfrm>
            <a:off x="6335713" y="4221163"/>
            <a:ext cx="503237"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89" name="Ellipse 30"/>
          <p:cNvSpPr>
            <a:spLocks noChangeArrowheads="1"/>
          </p:cNvSpPr>
          <p:nvPr/>
        </p:nvSpPr>
        <p:spPr bwMode="auto">
          <a:xfrm>
            <a:off x="6478588"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7" name="Ellipse 56"/>
          <p:cNvSpPr/>
          <p:nvPr/>
        </p:nvSpPr>
        <p:spPr bwMode="auto">
          <a:xfrm>
            <a:off x="7353300" y="4219575"/>
            <a:ext cx="503238" cy="43338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91" name="Ellipse 32"/>
          <p:cNvSpPr>
            <a:spLocks noChangeArrowheads="1"/>
          </p:cNvSpPr>
          <p:nvPr/>
        </p:nvSpPr>
        <p:spPr bwMode="auto">
          <a:xfrm>
            <a:off x="7496175" y="430053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1199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2363"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199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84563"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1994"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08650"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199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18450"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11996" name="Éclair 126"/>
          <p:cNvSpPr>
            <a:spLocks noChangeArrowheads="1"/>
          </p:cNvSpPr>
          <p:nvPr/>
        </p:nvSpPr>
        <p:spPr bwMode="auto">
          <a:xfrm flipH="1">
            <a:off x="1025525" y="3789363"/>
            <a:ext cx="268288"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1997" name="Éclair 128"/>
          <p:cNvSpPr>
            <a:spLocks noChangeArrowheads="1"/>
          </p:cNvSpPr>
          <p:nvPr/>
        </p:nvSpPr>
        <p:spPr bwMode="auto">
          <a:xfrm>
            <a:off x="7272338" y="3716338"/>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7" name="Ellipse 126"/>
          <p:cNvSpPr/>
          <p:nvPr/>
        </p:nvSpPr>
        <p:spPr bwMode="auto">
          <a:xfrm>
            <a:off x="856773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1999" name="Ellipse 24"/>
          <p:cNvSpPr>
            <a:spLocks noChangeArrowheads="1"/>
          </p:cNvSpPr>
          <p:nvPr/>
        </p:nvSpPr>
        <p:spPr bwMode="auto">
          <a:xfrm>
            <a:off x="8712200"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36" name="Ellipse 135"/>
          <p:cNvSpPr/>
          <p:nvPr/>
        </p:nvSpPr>
        <p:spPr bwMode="auto">
          <a:xfrm>
            <a:off x="2266950"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01" name="Ellipse 119"/>
          <p:cNvSpPr>
            <a:spLocks noChangeArrowheads="1"/>
          </p:cNvSpPr>
          <p:nvPr/>
        </p:nvSpPr>
        <p:spPr bwMode="auto">
          <a:xfrm>
            <a:off x="2379663"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cxnSp>
        <p:nvCxnSpPr>
          <p:cNvPr id="212002" name="Connecteur droit avec flèche 120"/>
          <p:cNvCxnSpPr>
            <a:cxnSpLocks noChangeShapeType="1"/>
          </p:cNvCxnSpPr>
          <p:nvPr/>
        </p:nvCxnSpPr>
        <p:spPr bwMode="auto">
          <a:xfrm>
            <a:off x="2840038" y="1770063"/>
            <a:ext cx="935037" cy="317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40" name="Ellipse 139"/>
          <p:cNvSpPr/>
          <p:nvPr/>
        </p:nvSpPr>
        <p:spPr bwMode="auto">
          <a:xfrm>
            <a:off x="2266950"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04" name="Ellipse 119"/>
          <p:cNvSpPr>
            <a:spLocks noChangeArrowheads="1"/>
          </p:cNvSpPr>
          <p:nvPr/>
        </p:nvSpPr>
        <p:spPr bwMode="auto">
          <a:xfrm>
            <a:off x="2379663" y="16367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2" name="Ellipse 141"/>
          <p:cNvSpPr/>
          <p:nvPr/>
        </p:nvSpPr>
        <p:spPr bwMode="auto">
          <a:xfrm>
            <a:off x="1763713"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06" name="Ellipse 119"/>
          <p:cNvSpPr>
            <a:spLocks noChangeArrowheads="1"/>
          </p:cNvSpPr>
          <p:nvPr/>
        </p:nvSpPr>
        <p:spPr bwMode="auto">
          <a:xfrm>
            <a:off x="1876425"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 name="Ellipse 143"/>
          <p:cNvSpPr/>
          <p:nvPr/>
        </p:nvSpPr>
        <p:spPr bwMode="auto">
          <a:xfrm>
            <a:off x="1763713"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08" name="Ellipse 119"/>
          <p:cNvSpPr>
            <a:spLocks noChangeArrowheads="1"/>
          </p:cNvSpPr>
          <p:nvPr/>
        </p:nvSpPr>
        <p:spPr bwMode="auto">
          <a:xfrm>
            <a:off x="1876425"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6" name="Ellipse 145"/>
          <p:cNvSpPr/>
          <p:nvPr/>
        </p:nvSpPr>
        <p:spPr bwMode="auto">
          <a:xfrm>
            <a:off x="4422775"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10" name="Ellipse 119"/>
          <p:cNvSpPr>
            <a:spLocks noChangeArrowheads="1"/>
          </p:cNvSpPr>
          <p:nvPr/>
        </p:nvSpPr>
        <p:spPr bwMode="auto">
          <a:xfrm>
            <a:off x="4535488"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8" name="Ellipse 147"/>
          <p:cNvSpPr/>
          <p:nvPr/>
        </p:nvSpPr>
        <p:spPr bwMode="auto">
          <a:xfrm>
            <a:off x="3919538"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12" name="Ellipse 119"/>
          <p:cNvSpPr>
            <a:spLocks noChangeArrowheads="1"/>
          </p:cNvSpPr>
          <p:nvPr/>
        </p:nvSpPr>
        <p:spPr bwMode="auto">
          <a:xfrm>
            <a:off x="4032250"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0" name="Ellipse 149"/>
          <p:cNvSpPr/>
          <p:nvPr/>
        </p:nvSpPr>
        <p:spPr bwMode="auto">
          <a:xfrm>
            <a:off x="3919538"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14" name="Ellipse 119"/>
          <p:cNvSpPr>
            <a:spLocks noChangeArrowheads="1"/>
          </p:cNvSpPr>
          <p:nvPr/>
        </p:nvSpPr>
        <p:spPr bwMode="auto">
          <a:xfrm>
            <a:off x="4032250"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2" name="Ellipse 151"/>
          <p:cNvSpPr/>
          <p:nvPr/>
        </p:nvSpPr>
        <p:spPr bwMode="auto">
          <a:xfrm>
            <a:off x="4427538"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16" name="Ellipse 122"/>
          <p:cNvSpPr>
            <a:spLocks noChangeArrowheads="1"/>
          </p:cNvSpPr>
          <p:nvPr/>
        </p:nvSpPr>
        <p:spPr bwMode="auto">
          <a:xfrm>
            <a:off x="4568825" y="1636713"/>
            <a:ext cx="280988"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4" name="Ellipse 153"/>
          <p:cNvSpPr/>
          <p:nvPr/>
        </p:nvSpPr>
        <p:spPr bwMode="auto">
          <a:xfrm>
            <a:off x="2292350" y="2387600"/>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18" name="Ellipse 4"/>
          <p:cNvSpPr>
            <a:spLocks noChangeArrowheads="1"/>
          </p:cNvSpPr>
          <p:nvPr/>
        </p:nvSpPr>
        <p:spPr bwMode="auto">
          <a:xfrm>
            <a:off x="2436813" y="246856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6" name="Ellipse 155"/>
          <p:cNvSpPr/>
          <p:nvPr/>
        </p:nvSpPr>
        <p:spPr bwMode="auto">
          <a:xfrm>
            <a:off x="6684963" y="2395538"/>
            <a:ext cx="503237" cy="433387"/>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20" name="Ellipse 22"/>
          <p:cNvSpPr>
            <a:spLocks noChangeArrowheads="1"/>
          </p:cNvSpPr>
          <p:nvPr/>
        </p:nvSpPr>
        <p:spPr bwMode="auto">
          <a:xfrm>
            <a:off x="6827838" y="2476500"/>
            <a:ext cx="280987"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78" name="Flèche droite rayée 77"/>
          <p:cNvSpPr/>
          <p:nvPr/>
        </p:nvSpPr>
        <p:spPr bwMode="auto">
          <a:xfrm rot="5400000">
            <a:off x="-1765300" y="3968750"/>
            <a:ext cx="4248150" cy="863600"/>
          </a:xfrm>
          <a:prstGeom prst="stripedRightArrow">
            <a:avLst/>
          </a:prstGeom>
          <a:gradFill flip="none" rotWithShape="1">
            <a:gsLst>
              <a:gs pos="0">
                <a:srgbClr val="FF0000"/>
              </a:gs>
              <a:gs pos="100000">
                <a:srgbClr val="FFE9E7"/>
              </a:gs>
            </a:gsLst>
            <a:lin ang="10800000" scaled="1"/>
            <a:tileRect/>
          </a:gra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grpSp>
        <p:nvGrpSpPr>
          <p:cNvPr id="212022" name="Groupe 87"/>
          <p:cNvGrpSpPr>
            <a:grpSpLocks/>
          </p:cNvGrpSpPr>
          <p:nvPr/>
        </p:nvGrpSpPr>
        <p:grpSpPr bwMode="auto">
          <a:xfrm>
            <a:off x="3009900" y="2030413"/>
            <a:ext cx="3386138" cy="573087"/>
            <a:chOff x="2842249" y="1550715"/>
            <a:chExt cx="3385935" cy="573757"/>
          </a:xfrm>
        </p:grpSpPr>
        <p:cxnSp>
          <p:nvCxnSpPr>
            <p:cNvPr id="212143" name="Connecteur en arc 73"/>
            <p:cNvCxnSpPr>
              <a:cxnSpLocks noChangeShapeType="1"/>
            </p:cNvCxnSpPr>
            <p:nvPr/>
          </p:nvCxnSpPr>
          <p:spPr bwMode="auto">
            <a:xfrm rot="10800000" flipV="1">
              <a:off x="2842249" y="1556792"/>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2144" name="Connecteur en arc 78"/>
            <p:cNvCxnSpPr>
              <a:cxnSpLocks noChangeShapeType="1"/>
            </p:cNvCxnSpPr>
            <p:nvPr/>
          </p:nvCxnSpPr>
          <p:spPr bwMode="auto">
            <a:xfrm rot="10800000" flipH="1" flipV="1">
              <a:off x="4535996" y="1550715"/>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grpSp>
      <p:sp>
        <p:nvSpPr>
          <p:cNvPr id="83" name="Ellipse 82"/>
          <p:cNvSpPr/>
          <p:nvPr/>
        </p:nvSpPr>
        <p:spPr bwMode="auto">
          <a:xfrm>
            <a:off x="3786188" y="55133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24" name="Ellipse 134"/>
          <p:cNvSpPr>
            <a:spLocks noChangeArrowheads="1"/>
          </p:cNvSpPr>
          <p:nvPr/>
        </p:nvSpPr>
        <p:spPr bwMode="auto">
          <a:xfrm>
            <a:off x="3924300" y="5589588"/>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5" name="Ellipse 84"/>
          <p:cNvSpPr/>
          <p:nvPr/>
        </p:nvSpPr>
        <p:spPr bwMode="auto">
          <a:xfrm>
            <a:off x="3929063" y="52974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26" name="Ellipse 134"/>
          <p:cNvSpPr>
            <a:spLocks noChangeArrowheads="1"/>
          </p:cNvSpPr>
          <p:nvPr/>
        </p:nvSpPr>
        <p:spPr bwMode="auto">
          <a:xfrm>
            <a:off x="4067175" y="5373688"/>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7" name="Ellipse 86"/>
          <p:cNvSpPr/>
          <p:nvPr/>
        </p:nvSpPr>
        <p:spPr bwMode="auto">
          <a:xfrm>
            <a:off x="4217988" y="56562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28" name="Ellipse 134"/>
          <p:cNvSpPr>
            <a:spLocks noChangeArrowheads="1"/>
          </p:cNvSpPr>
          <p:nvPr/>
        </p:nvSpPr>
        <p:spPr bwMode="auto">
          <a:xfrm>
            <a:off x="4356100" y="573246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9" name="Ellipse 88"/>
          <p:cNvSpPr/>
          <p:nvPr/>
        </p:nvSpPr>
        <p:spPr bwMode="auto">
          <a:xfrm>
            <a:off x="4289425" y="54403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30" name="Ellipse 134"/>
          <p:cNvSpPr>
            <a:spLocks noChangeArrowheads="1"/>
          </p:cNvSpPr>
          <p:nvPr/>
        </p:nvSpPr>
        <p:spPr bwMode="auto">
          <a:xfrm>
            <a:off x="4427538" y="551656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1" name="Ellipse 90"/>
          <p:cNvSpPr/>
          <p:nvPr/>
        </p:nvSpPr>
        <p:spPr bwMode="auto">
          <a:xfrm>
            <a:off x="4433888" y="51530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32" name="Ellipse 134"/>
          <p:cNvSpPr>
            <a:spLocks noChangeArrowheads="1"/>
          </p:cNvSpPr>
          <p:nvPr/>
        </p:nvSpPr>
        <p:spPr bwMode="auto">
          <a:xfrm>
            <a:off x="4572000" y="5229225"/>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3" name="Ellipse 92"/>
          <p:cNvSpPr/>
          <p:nvPr/>
        </p:nvSpPr>
        <p:spPr bwMode="auto">
          <a:xfrm>
            <a:off x="4721225" y="55848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34" name="Ellipse 134"/>
          <p:cNvSpPr>
            <a:spLocks noChangeArrowheads="1"/>
          </p:cNvSpPr>
          <p:nvPr/>
        </p:nvSpPr>
        <p:spPr bwMode="auto">
          <a:xfrm>
            <a:off x="4859338" y="5661025"/>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5" name="Ellipse 94"/>
          <p:cNvSpPr/>
          <p:nvPr/>
        </p:nvSpPr>
        <p:spPr bwMode="auto">
          <a:xfrm>
            <a:off x="4787900" y="53054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36" name="Ellipse 134"/>
          <p:cNvSpPr>
            <a:spLocks noChangeArrowheads="1"/>
          </p:cNvSpPr>
          <p:nvPr/>
        </p:nvSpPr>
        <p:spPr bwMode="auto">
          <a:xfrm>
            <a:off x="4926013" y="5381625"/>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7" name="Flèche droite rayée 96"/>
          <p:cNvSpPr/>
          <p:nvPr/>
        </p:nvSpPr>
        <p:spPr bwMode="auto">
          <a:xfrm rot="5400000">
            <a:off x="4080669" y="4815682"/>
            <a:ext cx="466725" cy="41433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99" name="Ellipse 98"/>
          <p:cNvSpPr/>
          <p:nvPr/>
        </p:nvSpPr>
        <p:spPr bwMode="auto">
          <a:xfrm>
            <a:off x="3581400" y="51927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00" name="Ellipse 18"/>
          <p:cNvSpPr>
            <a:spLocks noChangeArrowheads="1"/>
          </p:cNvSpPr>
          <p:nvPr/>
        </p:nvSpPr>
        <p:spPr bwMode="auto">
          <a:xfrm>
            <a:off x="3725907" y="5274606"/>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sp>
        <p:nvSpPr>
          <p:cNvPr id="212042" name="Éclair 128"/>
          <p:cNvSpPr>
            <a:spLocks noChangeArrowheads="1"/>
          </p:cNvSpPr>
          <p:nvPr/>
        </p:nvSpPr>
        <p:spPr bwMode="auto">
          <a:xfrm>
            <a:off x="3543300" y="4848225"/>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13" name="Ellipse 112"/>
          <p:cNvSpPr/>
          <p:nvPr/>
        </p:nvSpPr>
        <p:spPr bwMode="auto">
          <a:xfrm>
            <a:off x="7451725" y="49974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44" name="Ellipse 48"/>
          <p:cNvSpPr>
            <a:spLocks noChangeArrowheads="1"/>
          </p:cNvSpPr>
          <p:nvPr/>
        </p:nvSpPr>
        <p:spPr bwMode="auto">
          <a:xfrm>
            <a:off x="7577138" y="5076825"/>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2045" name="Ellipse 64"/>
          <p:cNvSpPr>
            <a:spLocks noChangeArrowheads="1"/>
          </p:cNvSpPr>
          <p:nvPr/>
        </p:nvSpPr>
        <p:spPr bwMode="auto">
          <a:xfrm>
            <a:off x="7924800" y="5357813"/>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12046" name="Groupe 243"/>
          <p:cNvGrpSpPr>
            <a:grpSpLocks/>
          </p:cNvGrpSpPr>
          <p:nvPr/>
        </p:nvGrpSpPr>
        <p:grpSpPr bwMode="auto">
          <a:xfrm>
            <a:off x="7004050" y="5413375"/>
            <a:ext cx="504825" cy="433388"/>
            <a:chOff x="5748511" y="5156051"/>
            <a:chExt cx="504056" cy="432048"/>
          </a:xfrm>
        </p:grpSpPr>
        <p:sp>
          <p:nvSpPr>
            <p:cNvPr id="117" name="Ellipse 116"/>
            <p:cNvSpPr/>
            <p:nvPr/>
          </p:nvSpPr>
          <p:spPr bwMode="auto">
            <a:xfrm>
              <a:off x="5748511" y="5156051"/>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142" name="Ellipse 245"/>
            <p:cNvSpPr>
              <a:spLocks noChangeArrowheads="1"/>
            </p:cNvSpPr>
            <p:nvPr/>
          </p:nvSpPr>
          <p:spPr bwMode="auto">
            <a:xfrm>
              <a:off x="5892527" y="5236443"/>
              <a:ext cx="279648" cy="279648"/>
            </a:xfrm>
            <a:prstGeom prst="ellipse">
              <a:avLst/>
            </a:prstGeom>
            <a:gradFill rotWithShape="0">
              <a:gsLst>
                <a:gs pos="0">
                  <a:srgbClr val="FF0066"/>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grpSp>
        <p:nvGrpSpPr>
          <p:cNvPr id="212047" name="Groupe 243"/>
          <p:cNvGrpSpPr>
            <a:grpSpLocks/>
          </p:cNvGrpSpPr>
          <p:nvPr/>
        </p:nvGrpSpPr>
        <p:grpSpPr bwMode="auto">
          <a:xfrm>
            <a:off x="7423150" y="5481638"/>
            <a:ext cx="504825" cy="433387"/>
            <a:chOff x="5748511" y="5156051"/>
            <a:chExt cx="504056" cy="432048"/>
          </a:xfrm>
        </p:grpSpPr>
        <p:sp>
          <p:nvSpPr>
            <p:cNvPr id="120" name="Ellipse 119"/>
            <p:cNvSpPr/>
            <p:nvPr/>
          </p:nvSpPr>
          <p:spPr bwMode="auto">
            <a:xfrm>
              <a:off x="5748511" y="5156051"/>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140" name="Ellipse 245"/>
            <p:cNvSpPr>
              <a:spLocks noChangeArrowheads="1"/>
            </p:cNvSpPr>
            <p:nvPr/>
          </p:nvSpPr>
          <p:spPr bwMode="auto">
            <a:xfrm>
              <a:off x="5892527" y="5236443"/>
              <a:ext cx="279648" cy="279648"/>
            </a:xfrm>
            <a:prstGeom prst="ellipse">
              <a:avLst/>
            </a:prstGeom>
            <a:gradFill rotWithShape="0">
              <a:gsLst>
                <a:gs pos="0">
                  <a:srgbClr val="FF0066"/>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sp>
        <p:nvSpPr>
          <p:cNvPr id="212048" name="Ellipse 64"/>
          <p:cNvSpPr>
            <a:spLocks noChangeArrowheads="1"/>
          </p:cNvSpPr>
          <p:nvPr/>
        </p:nvSpPr>
        <p:spPr bwMode="auto">
          <a:xfrm>
            <a:off x="7145338" y="548798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2049" name="Ellipse 64"/>
          <p:cNvSpPr>
            <a:spLocks noChangeArrowheads="1"/>
          </p:cNvSpPr>
          <p:nvPr/>
        </p:nvSpPr>
        <p:spPr bwMode="auto">
          <a:xfrm>
            <a:off x="7569200" y="5567363"/>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2" name="Ellipse 121"/>
          <p:cNvSpPr/>
          <p:nvPr/>
        </p:nvSpPr>
        <p:spPr bwMode="auto">
          <a:xfrm>
            <a:off x="7275513" y="52466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51" name="Ellipse 64"/>
          <p:cNvSpPr>
            <a:spLocks noChangeArrowheads="1"/>
          </p:cNvSpPr>
          <p:nvPr/>
        </p:nvSpPr>
        <p:spPr bwMode="auto">
          <a:xfrm>
            <a:off x="7412038" y="532288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30" name="Flèche droite rayée 129"/>
          <p:cNvSpPr/>
          <p:nvPr/>
        </p:nvSpPr>
        <p:spPr bwMode="auto">
          <a:xfrm rot="5400000">
            <a:off x="7393781" y="4815682"/>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grpSp>
        <p:nvGrpSpPr>
          <p:cNvPr id="212053" name="Groupe 1"/>
          <p:cNvGrpSpPr>
            <a:grpSpLocks/>
          </p:cNvGrpSpPr>
          <p:nvPr/>
        </p:nvGrpSpPr>
        <p:grpSpPr bwMode="auto">
          <a:xfrm>
            <a:off x="2686050" y="5789613"/>
            <a:ext cx="504825" cy="431800"/>
            <a:chOff x="2685793" y="5790085"/>
            <a:chExt cx="504825" cy="431800"/>
          </a:xfrm>
        </p:grpSpPr>
        <p:sp>
          <p:nvSpPr>
            <p:cNvPr id="131" name="Ellipse 130"/>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32"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2054" name="Groupe 133"/>
          <p:cNvGrpSpPr>
            <a:grpSpLocks/>
          </p:cNvGrpSpPr>
          <p:nvPr/>
        </p:nvGrpSpPr>
        <p:grpSpPr bwMode="auto">
          <a:xfrm>
            <a:off x="3092450" y="5948363"/>
            <a:ext cx="504825" cy="431800"/>
            <a:chOff x="2685793" y="5790085"/>
            <a:chExt cx="504825" cy="431800"/>
          </a:xfrm>
        </p:grpSpPr>
        <p:sp>
          <p:nvSpPr>
            <p:cNvPr id="135" name="Ellipse 134"/>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37"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2055" name="Groupe 137"/>
          <p:cNvGrpSpPr>
            <a:grpSpLocks/>
          </p:cNvGrpSpPr>
          <p:nvPr/>
        </p:nvGrpSpPr>
        <p:grpSpPr bwMode="auto">
          <a:xfrm>
            <a:off x="2740025" y="6181725"/>
            <a:ext cx="504825" cy="431800"/>
            <a:chOff x="2685793" y="5790085"/>
            <a:chExt cx="504825" cy="431800"/>
          </a:xfrm>
        </p:grpSpPr>
        <p:sp>
          <p:nvSpPr>
            <p:cNvPr id="139" name="Ellipse 138"/>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41"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2056" name="Groupe 142"/>
          <p:cNvGrpSpPr>
            <a:grpSpLocks/>
          </p:cNvGrpSpPr>
          <p:nvPr/>
        </p:nvGrpSpPr>
        <p:grpSpPr bwMode="auto">
          <a:xfrm>
            <a:off x="3141663" y="6327775"/>
            <a:ext cx="504825" cy="431800"/>
            <a:chOff x="2685793" y="5790085"/>
            <a:chExt cx="504825" cy="431800"/>
          </a:xfrm>
        </p:grpSpPr>
        <p:sp>
          <p:nvSpPr>
            <p:cNvPr id="145" name="Ellipse 144"/>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47"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2057" name="Groupe 148"/>
          <p:cNvGrpSpPr>
            <a:grpSpLocks/>
          </p:cNvGrpSpPr>
          <p:nvPr/>
        </p:nvGrpSpPr>
        <p:grpSpPr bwMode="auto">
          <a:xfrm>
            <a:off x="2379663" y="6024563"/>
            <a:ext cx="504825" cy="431800"/>
            <a:chOff x="2685793" y="5790085"/>
            <a:chExt cx="504825" cy="431800"/>
          </a:xfrm>
        </p:grpSpPr>
        <p:sp>
          <p:nvSpPr>
            <p:cNvPr id="151" name="Ellipse 150"/>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53"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2058" name="Groupe 154"/>
          <p:cNvGrpSpPr>
            <a:grpSpLocks/>
          </p:cNvGrpSpPr>
          <p:nvPr/>
        </p:nvGrpSpPr>
        <p:grpSpPr bwMode="auto">
          <a:xfrm>
            <a:off x="2554288" y="6376988"/>
            <a:ext cx="504825" cy="431800"/>
            <a:chOff x="2685793" y="5790085"/>
            <a:chExt cx="504825" cy="431800"/>
          </a:xfrm>
        </p:grpSpPr>
        <p:sp>
          <p:nvSpPr>
            <p:cNvPr id="157" name="Ellipse 156"/>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58"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sp>
        <p:nvSpPr>
          <p:cNvPr id="133" name="Flèche droite rayée 132"/>
          <p:cNvSpPr/>
          <p:nvPr/>
        </p:nvSpPr>
        <p:spPr bwMode="auto">
          <a:xfrm rot="7960970">
            <a:off x="3225006" y="5585619"/>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43" name="Ellipse 142"/>
          <p:cNvSpPr/>
          <p:nvPr/>
        </p:nvSpPr>
        <p:spPr bwMode="auto">
          <a:xfrm>
            <a:off x="4102100" y="42275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61" name="Ellipse 134"/>
          <p:cNvSpPr>
            <a:spLocks noChangeArrowheads="1"/>
          </p:cNvSpPr>
          <p:nvPr/>
        </p:nvSpPr>
        <p:spPr bwMode="auto">
          <a:xfrm>
            <a:off x="4240213" y="430371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2062" name="Éclair 124"/>
          <p:cNvSpPr>
            <a:spLocks noChangeArrowheads="1"/>
          </p:cNvSpPr>
          <p:nvPr/>
        </p:nvSpPr>
        <p:spPr bwMode="auto">
          <a:xfrm>
            <a:off x="3995738" y="3860800"/>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6" name="Ellipse 45"/>
          <p:cNvSpPr/>
          <p:nvPr/>
        </p:nvSpPr>
        <p:spPr bwMode="auto">
          <a:xfrm>
            <a:off x="574675" y="4213225"/>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64" name="Ellipse 14"/>
          <p:cNvSpPr>
            <a:spLocks noChangeArrowheads="1"/>
          </p:cNvSpPr>
          <p:nvPr/>
        </p:nvSpPr>
        <p:spPr bwMode="auto">
          <a:xfrm>
            <a:off x="719138" y="4294188"/>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2065" name="Éclair 125"/>
          <p:cNvSpPr>
            <a:spLocks noChangeArrowheads="1"/>
          </p:cNvSpPr>
          <p:nvPr/>
        </p:nvSpPr>
        <p:spPr bwMode="auto">
          <a:xfrm flipH="1">
            <a:off x="2700338" y="1341438"/>
            <a:ext cx="358775" cy="322262"/>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138" name="Picture 2" descr="http://www.lexpress.fr/medias/239/1-a-portrait-of-charles-darwin-is-displayed-as-part-of-an-exhibition-in-darwin-s-former-home-down-house-kent-southern-england_107.jpg"/>
          <p:cNvPicPr>
            <a:picLocks noChangeAspect="1" noChangeArrowheads="1"/>
          </p:cNvPicPr>
          <p:nvPr/>
        </p:nvPicPr>
        <p:blipFill>
          <a:blip r:embed="rId4"/>
          <a:srcRect/>
          <a:stretch>
            <a:fillRect/>
          </a:stretch>
        </p:blipFill>
        <p:spPr bwMode="auto">
          <a:xfrm>
            <a:off x="7312025" y="900113"/>
            <a:ext cx="1635125" cy="1136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5" name="Picture 4" descr="http://saintsernin-125.pagesperso-orange.fr/images/darwin6.jpg"/>
          <p:cNvPicPr>
            <a:picLocks noChangeAspect="1" noChangeArrowheads="1"/>
          </p:cNvPicPr>
          <p:nvPr/>
        </p:nvPicPr>
        <p:blipFill>
          <a:blip r:embed="rId5"/>
          <a:srcRect b="46153"/>
          <a:stretch>
            <a:fillRect/>
          </a:stretch>
        </p:blipFill>
        <p:spPr bwMode="auto">
          <a:xfrm>
            <a:off x="5076825" y="836613"/>
            <a:ext cx="1468438" cy="1512887"/>
          </a:xfrm>
          <a:prstGeom prst="rect">
            <a:avLst/>
          </a:prstGeom>
          <a:ln>
            <a:noFill/>
          </a:ln>
          <a:effectLst>
            <a:outerShdw blurRad="292100" dist="139700" dir="2700000" algn="tl" rotWithShape="0">
              <a:srgbClr val="333333">
                <a:alpha val="65000"/>
              </a:srgbClr>
            </a:outerShdw>
          </a:effectLst>
        </p:spPr>
      </p:pic>
      <p:sp>
        <p:nvSpPr>
          <p:cNvPr id="212068" name="ZoneTexte 424"/>
          <p:cNvSpPr txBox="1">
            <a:spLocks noChangeArrowheads="1"/>
          </p:cNvSpPr>
          <p:nvPr/>
        </p:nvSpPr>
        <p:spPr bwMode="auto">
          <a:xfrm>
            <a:off x="6958013" y="2070100"/>
            <a:ext cx="22939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C00000"/>
                </a:solidFill>
                <a:latin typeface="Comic Sans MS" panose="030F0702030302020204" pitchFamily="66" charset="0"/>
              </a:rPr>
              <a:t>« Branched evolution »</a:t>
            </a:r>
          </a:p>
        </p:txBody>
      </p:sp>
      <p:sp>
        <p:nvSpPr>
          <p:cNvPr id="160" name="Ellipse 159"/>
          <p:cNvSpPr/>
          <p:nvPr/>
        </p:nvSpPr>
        <p:spPr bwMode="auto">
          <a:xfrm>
            <a:off x="5507038" y="62468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1" name="Ellipse 134"/>
          <p:cNvSpPr>
            <a:spLocks noChangeArrowheads="1"/>
          </p:cNvSpPr>
          <p:nvPr/>
        </p:nvSpPr>
        <p:spPr bwMode="auto">
          <a:xfrm>
            <a:off x="5645150" y="6323013"/>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2" name="Flèche droite rayée 161"/>
          <p:cNvSpPr/>
          <p:nvPr/>
        </p:nvSpPr>
        <p:spPr bwMode="auto">
          <a:xfrm rot="2171351">
            <a:off x="5116513" y="5924550"/>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3" name="Ellipse 162"/>
          <p:cNvSpPr/>
          <p:nvPr/>
        </p:nvSpPr>
        <p:spPr bwMode="auto">
          <a:xfrm>
            <a:off x="5659438" y="59499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4" name="Ellipse 134"/>
          <p:cNvSpPr>
            <a:spLocks noChangeArrowheads="1"/>
          </p:cNvSpPr>
          <p:nvPr/>
        </p:nvSpPr>
        <p:spPr bwMode="auto">
          <a:xfrm>
            <a:off x="5797550" y="6026150"/>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5" name="Ellipse 164"/>
          <p:cNvSpPr/>
          <p:nvPr/>
        </p:nvSpPr>
        <p:spPr bwMode="auto">
          <a:xfrm>
            <a:off x="5867400" y="6381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6" name="Ellipse 134"/>
          <p:cNvSpPr>
            <a:spLocks noChangeArrowheads="1"/>
          </p:cNvSpPr>
          <p:nvPr/>
        </p:nvSpPr>
        <p:spPr bwMode="auto">
          <a:xfrm>
            <a:off x="6005513" y="6457950"/>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7" name="Ellipse 166"/>
          <p:cNvSpPr/>
          <p:nvPr/>
        </p:nvSpPr>
        <p:spPr bwMode="auto">
          <a:xfrm>
            <a:off x="6019800" y="60928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8" name="Ellipse 134"/>
          <p:cNvSpPr>
            <a:spLocks noChangeArrowheads="1"/>
          </p:cNvSpPr>
          <p:nvPr/>
        </p:nvSpPr>
        <p:spPr bwMode="auto">
          <a:xfrm>
            <a:off x="6157913" y="6169025"/>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9" name="Ellipse 168"/>
          <p:cNvSpPr/>
          <p:nvPr/>
        </p:nvSpPr>
        <p:spPr bwMode="auto">
          <a:xfrm>
            <a:off x="6011863" y="58054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70" name="Ellipse 134"/>
          <p:cNvSpPr>
            <a:spLocks noChangeArrowheads="1"/>
          </p:cNvSpPr>
          <p:nvPr/>
        </p:nvSpPr>
        <p:spPr bwMode="auto">
          <a:xfrm>
            <a:off x="6149975" y="5881688"/>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71" name="Ellipse 170"/>
          <p:cNvSpPr/>
          <p:nvPr/>
        </p:nvSpPr>
        <p:spPr bwMode="auto">
          <a:xfrm>
            <a:off x="8099425" y="62372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81" name="Ellipse 64"/>
          <p:cNvSpPr>
            <a:spLocks noChangeArrowheads="1"/>
          </p:cNvSpPr>
          <p:nvPr/>
        </p:nvSpPr>
        <p:spPr bwMode="auto">
          <a:xfrm>
            <a:off x="8235950" y="6313488"/>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3" name="Ellipse 172"/>
          <p:cNvSpPr/>
          <p:nvPr/>
        </p:nvSpPr>
        <p:spPr bwMode="auto">
          <a:xfrm>
            <a:off x="8335963" y="60753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83" name="Ellipse 64"/>
          <p:cNvSpPr>
            <a:spLocks noChangeArrowheads="1"/>
          </p:cNvSpPr>
          <p:nvPr/>
        </p:nvSpPr>
        <p:spPr bwMode="auto">
          <a:xfrm>
            <a:off x="8472488" y="6151563"/>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5" name="Ellipse 174"/>
          <p:cNvSpPr/>
          <p:nvPr/>
        </p:nvSpPr>
        <p:spPr bwMode="auto">
          <a:xfrm>
            <a:off x="8488363" y="62277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85" name="Ellipse 64"/>
          <p:cNvSpPr>
            <a:spLocks noChangeArrowheads="1"/>
          </p:cNvSpPr>
          <p:nvPr/>
        </p:nvSpPr>
        <p:spPr bwMode="auto">
          <a:xfrm>
            <a:off x="8624888" y="6303963"/>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7" name="Ellipse 176"/>
          <p:cNvSpPr/>
          <p:nvPr/>
        </p:nvSpPr>
        <p:spPr bwMode="auto">
          <a:xfrm>
            <a:off x="7820025" y="6380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87" name="Ellipse 64"/>
          <p:cNvSpPr>
            <a:spLocks noChangeArrowheads="1"/>
          </p:cNvSpPr>
          <p:nvPr/>
        </p:nvSpPr>
        <p:spPr bwMode="auto">
          <a:xfrm>
            <a:off x="7956550" y="6456363"/>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9" name="Flèche droite rayée 178"/>
          <p:cNvSpPr/>
          <p:nvPr/>
        </p:nvSpPr>
        <p:spPr bwMode="auto">
          <a:xfrm rot="2171351">
            <a:off x="7799388" y="5880100"/>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89" name="Éclair 128"/>
          <p:cNvSpPr>
            <a:spLocks noChangeArrowheads="1"/>
          </p:cNvSpPr>
          <p:nvPr/>
        </p:nvSpPr>
        <p:spPr bwMode="auto">
          <a:xfrm>
            <a:off x="4814888" y="5373688"/>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2090" name="Éclair 128"/>
          <p:cNvSpPr>
            <a:spLocks noChangeArrowheads="1"/>
          </p:cNvSpPr>
          <p:nvPr/>
        </p:nvSpPr>
        <p:spPr bwMode="auto">
          <a:xfrm>
            <a:off x="7585075" y="5292725"/>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12091" name="Groupe 44"/>
          <p:cNvGrpSpPr>
            <a:grpSpLocks/>
          </p:cNvGrpSpPr>
          <p:nvPr/>
        </p:nvGrpSpPr>
        <p:grpSpPr bwMode="auto">
          <a:xfrm>
            <a:off x="576263" y="157163"/>
            <a:ext cx="7956550" cy="576262"/>
            <a:chOff x="576263" y="188913"/>
            <a:chExt cx="7956550" cy="576262"/>
          </a:xfrm>
        </p:grpSpPr>
        <p:sp>
          <p:nvSpPr>
            <p:cNvPr id="183" name="AutoShape 166"/>
            <p:cNvSpPr>
              <a:spLocks noChangeArrowheads="1"/>
            </p:cNvSpPr>
            <p:nvPr/>
          </p:nvSpPr>
          <p:spPr bwMode="auto">
            <a:xfrm>
              <a:off x="576263" y="188913"/>
              <a:ext cx="7956550"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00"/>
                </a:solidFill>
                <a:latin typeface="Comic Sans MS" pitchFamily="66" charset="0"/>
                <a:cs typeface="Arial" charset="0"/>
              </a:endParaRPr>
            </a:p>
          </p:txBody>
        </p:sp>
        <p:sp>
          <p:nvSpPr>
            <p:cNvPr id="212114" name="Rectangle 167"/>
            <p:cNvSpPr>
              <a:spLocks noChangeArrowheads="1"/>
            </p:cNvSpPr>
            <p:nvPr/>
          </p:nvSpPr>
          <p:spPr bwMode="auto">
            <a:xfrm>
              <a:off x="931182" y="260350"/>
              <a:ext cx="7097202" cy="3699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fr-FR" altLang="fr-FR" sz="1800" b="1">
                  <a:solidFill>
                    <a:srgbClr val="0033CC"/>
                  </a:solidFill>
                  <a:latin typeface="Comic Sans MS" panose="030F0702030302020204" pitchFamily="66" charset="0"/>
                </a:rPr>
                <a:t>Evolution clonale des cancers et hétérogénéité intra-tumorale</a:t>
              </a:r>
            </a:p>
          </p:txBody>
        </p:sp>
      </p:grpSp>
      <p:sp>
        <p:nvSpPr>
          <p:cNvPr id="212092" name="ZoneTexte 415"/>
          <p:cNvSpPr txBox="1">
            <a:spLocks noChangeArrowheads="1"/>
          </p:cNvSpPr>
          <p:nvPr/>
        </p:nvSpPr>
        <p:spPr bwMode="auto">
          <a:xfrm rot="5400000">
            <a:off x="-992187" y="3906838"/>
            <a:ext cx="27432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b="1">
                <a:solidFill>
                  <a:srgbClr val="0033CC"/>
                </a:solidFill>
                <a:latin typeface="Comic Sans MS" panose="030F0702030302020204" pitchFamily="66" charset="0"/>
              </a:rPr>
              <a:t>Instabilité génétique</a:t>
            </a:r>
          </a:p>
        </p:txBody>
      </p:sp>
      <p:sp>
        <p:nvSpPr>
          <p:cNvPr id="212093" name="Ellipse 36"/>
          <p:cNvSpPr>
            <a:spLocks noChangeArrowheads="1"/>
          </p:cNvSpPr>
          <p:nvPr/>
        </p:nvSpPr>
        <p:spPr bwMode="auto">
          <a:xfrm>
            <a:off x="1006475" y="5430838"/>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6" name="Ellipse 85"/>
          <p:cNvSpPr/>
          <p:nvPr/>
        </p:nvSpPr>
        <p:spPr bwMode="auto">
          <a:xfrm>
            <a:off x="285750" y="53578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95" name="Ellipse 52"/>
          <p:cNvSpPr>
            <a:spLocks noChangeArrowheads="1"/>
          </p:cNvSpPr>
          <p:nvPr/>
        </p:nvSpPr>
        <p:spPr bwMode="auto">
          <a:xfrm>
            <a:off x="430213" y="5438775"/>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0" name="Ellipse 89"/>
          <p:cNvSpPr/>
          <p:nvPr/>
        </p:nvSpPr>
        <p:spPr bwMode="auto">
          <a:xfrm>
            <a:off x="611188" y="49895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097" name="Ellipse 36"/>
          <p:cNvSpPr>
            <a:spLocks noChangeArrowheads="1"/>
          </p:cNvSpPr>
          <p:nvPr/>
        </p:nvSpPr>
        <p:spPr bwMode="auto">
          <a:xfrm>
            <a:off x="755650" y="5070475"/>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12098" name="Groupe 142"/>
          <p:cNvGrpSpPr>
            <a:grpSpLocks/>
          </p:cNvGrpSpPr>
          <p:nvPr/>
        </p:nvGrpSpPr>
        <p:grpSpPr bwMode="auto">
          <a:xfrm>
            <a:off x="34925" y="4997450"/>
            <a:ext cx="504825" cy="431800"/>
            <a:chOff x="35496" y="5157192"/>
            <a:chExt cx="504056" cy="432048"/>
          </a:xfrm>
        </p:grpSpPr>
        <p:sp>
          <p:nvSpPr>
            <p:cNvPr id="96" name="Ellipse 51"/>
            <p:cNvSpPr/>
            <p:nvPr/>
          </p:nvSpPr>
          <p:spPr bwMode="auto">
            <a:xfrm>
              <a:off x="35496" y="5157192"/>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112" name="Ellipse 52"/>
            <p:cNvSpPr>
              <a:spLocks noChangeArrowheads="1"/>
            </p:cNvSpPr>
            <p:nvPr/>
          </p:nvSpPr>
          <p:spPr bwMode="auto">
            <a:xfrm>
              <a:off x="179512" y="5237584"/>
              <a:ext cx="279648" cy="279648"/>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grpSp>
        <p:nvGrpSpPr>
          <p:cNvPr id="212099" name="Groupe 169"/>
          <p:cNvGrpSpPr>
            <a:grpSpLocks/>
          </p:cNvGrpSpPr>
          <p:nvPr/>
        </p:nvGrpSpPr>
        <p:grpSpPr bwMode="auto">
          <a:xfrm>
            <a:off x="206375" y="5330825"/>
            <a:ext cx="504825" cy="431800"/>
            <a:chOff x="35496" y="5157192"/>
            <a:chExt cx="504056" cy="432048"/>
          </a:xfrm>
        </p:grpSpPr>
        <p:sp>
          <p:nvSpPr>
            <p:cNvPr id="102" name="Ellipse 101"/>
            <p:cNvSpPr/>
            <p:nvPr/>
          </p:nvSpPr>
          <p:spPr bwMode="auto">
            <a:xfrm>
              <a:off x="35496" y="5157192"/>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110" name="Ellipse 171"/>
            <p:cNvSpPr>
              <a:spLocks noChangeArrowheads="1"/>
            </p:cNvSpPr>
            <p:nvPr/>
          </p:nvSpPr>
          <p:spPr bwMode="auto">
            <a:xfrm>
              <a:off x="179512" y="5237584"/>
              <a:ext cx="279648" cy="279648"/>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grpSp>
        <p:nvGrpSpPr>
          <p:cNvPr id="212100" name="Groupe 175"/>
          <p:cNvGrpSpPr>
            <a:grpSpLocks/>
          </p:cNvGrpSpPr>
          <p:nvPr/>
        </p:nvGrpSpPr>
        <p:grpSpPr bwMode="auto">
          <a:xfrm>
            <a:off x="793750" y="5356225"/>
            <a:ext cx="481013" cy="447675"/>
            <a:chOff x="35496" y="5157192"/>
            <a:chExt cx="504056" cy="432048"/>
          </a:xfrm>
        </p:grpSpPr>
        <p:sp>
          <p:nvSpPr>
            <p:cNvPr id="105" name="Ellipse 104"/>
            <p:cNvSpPr/>
            <p:nvPr/>
          </p:nvSpPr>
          <p:spPr bwMode="auto">
            <a:xfrm>
              <a:off x="35496" y="5157192"/>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108" name="Ellipse 177"/>
            <p:cNvSpPr>
              <a:spLocks noChangeArrowheads="1"/>
            </p:cNvSpPr>
            <p:nvPr/>
          </p:nvSpPr>
          <p:spPr bwMode="auto">
            <a:xfrm>
              <a:off x="179512" y="5237584"/>
              <a:ext cx="279648" cy="279648"/>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sp>
        <p:nvSpPr>
          <p:cNvPr id="107" name="Ellipse 106"/>
          <p:cNvSpPr/>
          <p:nvPr/>
        </p:nvSpPr>
        <p:spPr bwMode="auto">
          <a:xfrm>
            <a:off x="561975" y="523398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102" name="Ellipse 14"/>
          <p:cNvSpPr>
            <a:spLocks noChangeArrowheads="1"/>
          </p:cNvSpPr>
          <p:nvPr/>
        </p:nvSpPr>
        <p:spPr bwMode="auto">
          <a:xfrm>
            <a:off x="706438" y="5314950"/>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09" name="Ellipse 108"/>
          <p:cNvSpPr/>
          <p:nvPr/>
        </p:nvSpPr>
        <p:spPr bwMode="auto">
          <a:xfrm>
            <a:off x="346075" y="494188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104" name="Ellipse 14"/>
          <p:cNvSpPr>
            <a:spLocks noChangeArrowheads="1"/>
          </p:cNvSpPr>
          <p:nvPr/>
        </p:nvSpPr>
        <p:spPr bwMode="auto">
          <a:xfrm>
            <a:off x="490538" y="5022850"/>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9" name="Flèche droite rayée 128"/>
          <p:cNvSpPr/>
          <p:nvPr/>
        </p:nvSpPr>
        <p:spPr bwMode="auto">
          <a:xfrm rot="5400000">
            <a:off x="604044" y="4815682"/>
            <a:ext cx="466725" cy="41433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2106" name="ZoneTexte 1"/>
          <p:cNvSpPr txBox="1">
            <a:spLocks noChangeArrowheads="1"/>
          </p:cNvSpPr>
          <p:nvPr/>
        </p:nvSpPr>
        <p:spPr bwMode="auto">
          <a:xfrm>
            <a:off x="1468438" y="5018088"/>
            <a:ext cx="22717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sz="1600">
                <a:solidFill>
                  <a:srgbClr val="FF3300"/>
                </a:solidFill>
                <a:latin typeface="Comic Sans MS" panose="030F0702030302020204" pitchFamily="66" charset="0"/>
              </a:rPr>
              <a:t>Avantage d’invasion et de dissémination? </a:t>
            </a:r>
          </a:p>
        </p:txBody>
      </p:sp>
    </p:spTree>
  </p:cSld>
  <p:clrMapOvr>
    <a:masterClrMapping/>
  </p:clrMapOvr>
  <p:transition spd="med">
    <p:fade/>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Ellipse 123"/>
          <p:cNvSpPr/>
          <p:nvPr/>
        </p:nvSpPr>
        <p:spPr bwMode="auto">
          <a:xfrm>
            <a:off x="7788275" y="52816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35" name="Ellipse 34"/>
          <p:cNvSpPr/>
          <p:nvPr/>
        </p:nvSpPr>
        <p:spPr bwMode="auto">
          <a:xfrm>
            <a:off x="1127125" y="327183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20" name="Ellipse 8"/>
          <p:cNvSpPr>
            <a:spLocks noChangeArrowheads="1"/>
          </p:cNvSpPr>
          <p:nvPr/>
        </p:nvSpPr>
        <p:spPr bwMode="auto">
          <a:xfrm>
            <a:off x="1270000" y="3351213"/>
            <a:ext cx="280988" cy="280987"/>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7" name="Ellipse 36"/>
          <p:cNvSpPr/>
          <p:nvPr/>
        </p:nvSpPr>
        <p:spPr bwMode="auto">
          <a:xfrm>
            <a:off x="3503613" y="3271838"/>
            <a:ext cx="503237"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22" name="Ellipse 10"/>
          <p:cNvSpPr>
            <a:spLocks noChangeArrowheads="1"/>
          </p:cNvSpPr>
          <p:nvPr/>
        </p:nvSpPr>
        <p:spPr bwMode="auto">
          <a:xfrm>
            <a:off x="3646488" y="3351213"/>
            <a:ext cx="279400" cy="280987"/>
          </a:xfrm>
          <a:prstGeom prst="ellipse">
            <a:avLst/>
          </a:prstGeom>
          <a:gradFill rotWithShape="0">
            <a:gsLst>
              <a:gs pos="0">
                <a:srgbClr val="3318D2"/>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39" name="Ellipse 38"/>
          <p:cNvSpPr/>
          <p:nvPr/>
        </p:nvSpPr>
        <p:spPr bwMode="auto">
          <a:xfrm>
            <a:off x="5662613" y="32702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24" name="Ellipse 24"/>
          <p:cNvSpPr>
            <a:spLocks noChangeArrowheads="1"/>
          </p:cNvSpPr>
          <p:nvPr/>
        </p:nvSpPr>
        <p:spPr bwMode="auto">
          <a:xfrm>
            <a:off x="5807075" y="335121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14025"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19263" y="2852738"/>
            <a:ext cx="1728787"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4026"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49975" y="2852738"/>
            <a:ext cx="1728788"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14027" name="Éclair 124"/>
          <p:cNvSpPr>
            <a:spLocks noChangeArrowheads="1"/>
          </p:cNvSpPr>
          <p:nvPr/>
        </p:nvSpPr>
        <p:spPr bwMode="auto">
          <a:xfrm>
            <a:off x="3195638" y="2940050"/>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4" name="Ellipse 43"/>
          <p:cNvSpPr/>
          <p:nvPr/>
        </p:nvSpPr>
        <p:spPr bwMode="auto">
          <a:xfrm>
            <a:off x="7920038" y="32718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29" name="Ellipse 24"/>
          <p:cNvSpPr>
            <a:spLocks noChangeArrowheads="1"/>
          </p:cNvSpPr>
          <p:nvPr/>
        </p:nvSpPr>
        <p:spPr bwMode="auto">
          <a:xfrm>
            <a:off x="8064500" y="3352800"/>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8" name="Ellipse 47"/>
          <p:cNvSpPr/>
          <p:nvPr/>
        </p:nvSpPr>
        <p:spPr bwMode="auto">
          <a:xfrm>
            <a:off x="1727200" y="4213225"/>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31" name="Ellipse 16"/>
          <p:cNvSpPr>
            <a:spLocks noChangeArrowheads="1"/>
          </p:cNvSpPr>
          <p:nvPr/>
        </p:nvSpPr>
        <p:spPr bwMode="auto">
          <a:xfrm>
            <a:off x="1870075" y="4294188"/>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0" name="Ellipse 49"/>
          <p:cNvSpPr/>
          <p:nvPr/>
        </p:nvSpPr>
        <p:spPr bwMode="auto">
          <a:xfrm>
            <a:off x="287813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33" name="Ellipse 18"/>
          <p:cNvSpPr>
            <a:spLocks noChangeArrowheads="1"/>
          </p:cNvSpPr>
          <p:nvPr/>
        </p:nvSpPr>
        <p:spPr bwMode="auto">
          <a:xfrm>
            <a:off x="3022600" y="4302125"/>
            <a:ext cx="279400" cy="279400"/>
          </a:xfrm>
          <a:prstGeom prst="ellipse">
            <a:avLst/>
          </a:prstGeom>
          <a:gradFill rotWithShape="0">
            <a:gsLst>
              <a:gs pos="0">
                <a:srgbClr val="3318D2"/>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3" name="Ellipse 52"/>
          <p:cNvSpPr/>
          <p:nvPr/>
        </p:nvSpPr>
        <p:spPr bwMode="auto">
          <a:xfrm>
            <a:off x="515778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35" name="Ellipse 28"/>
          <p:cNvSpPr>
            <a:spLocks noChangeArrowheads="1"/>
          </p:cNvSpPr>
          <p:nvPr/>
        </p:nvSpPr>
        <p:spPr bwMode="auto">
          <a:xfrm>
            <a:off x="5302250"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5" name="Ellipse 54"/>
          <p:cNvSpPr/>
          <p:nvPr/>
        </p:nvSpPr>
        <p:spPr bwMode="auto">
          <a:xfrm>
            <a:off x="6335713" y="4221163"/>
            <a:ext cx="503237"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37" name="Ellipse 30"/>
          <p:cNvSpPr>
            <a:spLocks noChangeArrowheads="1"/>
          </p:cNvSpPr>
          <p:nvPr/>
        </p:nvSpPr>
        <p:spPr bwMode="auto">
          <a:xfrm>
            <a:off x="6478588"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57" name="Ellipse 56"/>
          <p:cNvSpPr/>
          <p:nvPr/>
        </p:nvSpPr>
        <p:spPr bwMode="auto">
          <a:xfrm>
            <a:off x="7353300" y="4219575"/>
            <a:ext cx="503238" cy="43338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39" name="Ellipse 32"/>
          <p:cNvSpPr>
            <a:spLocks noChangeArrowheads="1"/>
          </p:cNvSpPr>
          <p:nvPr/>
        </p:nvSpPr>
        <p:spPr bwMode="auto">
          <a:xfrm>
            <a:off x="7496175" y="430053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14040"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2363"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4041"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84563"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4042"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08650"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4043" name="Picture 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18450" y="3644900"/>
            <a:ext cx="568325" cy="865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14044" name="Éclair 126"/>
          <p:cNvSpPr>
            <a:spLocks noChangeArrowheads="1"/>
          </p:cNvSpPr>
          <p:nvPr/>
        </p:nvSpPr>
        <p:spPr bwMode="auto">
          <a:xfrm flipH="1">
            <a:off x="1025525" y="3789363"/>
            <a:ext cx="268288"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4045" name="Éclair 128"/>
          <p:cNvSpPr>
            <a:spLocks noChangeArrowheads="1"/>
          </p:cNvSpPr>
          <p:nvPr/>
        </p:nvSpPr>
        <p:spPr bwMode="auto">
          <a:xfrm>
            <a:off x="7272338" y="3716338"/>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7" name="Ellipse 126"/>
          <p:cNvSpPr/>
          <p:nvPr/>
        </p:nvSpPr>
        <p:spPr bwMode="auto">
          <a:xfrm>
            <a:off x="8567738" y="4221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47" name="Ellipse 24"/>
          <p:cNvSpPr>
            <a:spLocks noChangeArrowheads="1"/>
          </p:cNvSpPr>
          <p:nvPr/>
        </p:nvSpPr>
        <p:spPr bwMode="auto">
          <a:xfrm>
            <a:off x="8712200" y="4302125"/>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36" name="Ellipse 135"/>
          <p:cNvSpPr/>
          <p:nvPr/>
        </p:nvSpPr>
        <p:spPr bwMode="auto">
          <a:xfrm>
            <a:off x="2266950"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49" name="Ellipse 119"/>
          <p:cNvSpPr>
            <a:spLocks noChangeArrowheads="1"/>
          </p:cNvSpPr>
          <p:nvPr/>
        </p:nvSpPr>
        <p:spPr bwMode="auto">
          <a:xfrm>
            <a:off x="2379663"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cxnSp>
        <p:nvCxnSpPr>
          <p:cNvPr id="214050" name="Connecteur droit avec flèche 120"/>
          <p:cNvCxnSpPr>
            <a:cxnSpLocks noChangeShapeType="1"/>
          </p:cNvCxnSpPr>
          <p:nvPr/>
        </p:nvCxnSpPr>
        <p:spPr bwMode="auto">
          <a:xfrm>
            <a:off x="2840038" y="1770063"/>
            <a:ext cx="935037" cy="3175"/>
          </a:xfrm>
          <a:prstGeom prst="straightConnector1">
            <a:avLst/>
          </a:prstGeom>
          <a:noFill/>
          <a:ln w="9525" algn="ctr">
            <a:solidFill>
              <a:schemeClr val="tx1"/>
            </a:solidFill>
            <a:round/>
            <a:headEnd/>
            <a:tailEnd type="arrow" w="med" len="med"/>
          </a:ln>
          <a:extLst>
            <a:ext uri="{909E8E84-426E-40DD-AFC4-6F175D3DCCD1}">
              <a14:hiddenFill xmlns:a14="http://schemas.microsoft.com/office/drawing/2010/main">
                <a:noFill/>
              </a14:hiddenFill>
            </a:ext>
          </a:extLst>
        </p:spPr>
      </p:cxnSp>
      <p:sp>
        <p:nvSpPr>
          <p:cNvPr id="140" name="Ellipse 139"/>
          <p:cNvSpPr/>
          <p:nvPr/>
        </p:nvSpPr>
        <p:spPr bwMode="auto">
          <a:xfrm>
            <a:off x="2266950"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52" name="Ellipse 119"/>
          <p:cNvSpPr>
            <a:spLocks noChangeArrowheads="1"/>
          </p:cNvSpPr>
          <p:nvPr/>
        </p:nvSpPr>
        <p:spPr bwMode="auto">
          <a:xfrm>
            <a:off x="2379663" y="16367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2" name="Ellipse 141"/>
          <p:cNvSpPr/>
          <p:nvPr/>
        </p:nvSpPr>
        <p:spPr bwMode="auto">
          <a:xfrm>
            <a:off x="1763713"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54" name="Ellipse 119"/>
          <p:cNvSpPr>
            <a:spLocks noChangeArrowheads="1"/>
          </p:cNvSpPr>
          <p:nvPr/>
        </p:nvSpPr>
        <p:spPr bwMode="auto">
          <a:xfrm>
            <a:off x="1876425"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4" name="Ellipse 143"/>
          <p:cNvSpPr/>
          <p:nvPr/>
        </p:nvSpPr>
        <p:spPr bwMode="auto">
          <a:xfrm>
            <a:off x="1763713"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56" name="Ellipse 119"/>
          <p:cNvSpPr>
            <a:spLocks noChangeArrowheads="1"/>
          </p:cNvSpPr>
          <p:nvPr/>
        </p:nvSpPr>
        <p:spPr bwMode="auto">
          <a:xfrm>
            <a:off x="1876425"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6" name="Ellipse 145"/>
          <p:cNvSpPr/>
          <p:nvPr/>
        </p:nvSpPr>
        <p:spPr bwMode="auto">
          <a:xfrm>
            <a:off x="4422775"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58" name="Ellipse 119"/>
          <p:cNvSpPr>
            <a:spLocks noChangeArrowheads="1"/>
          </p:cNvSpPr>
          <p:nvPr/>
        </p:nvSpPr>
        <p:spPr bwMode="auto">
          <a:xfrm>
            <a:off x="4535488"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48" name="Ellipse 147"/>
          <p:cNvSpPr/>
          <p:nvPr/>
        </p:nvSpPr>
        <p:spPr bwMode="auto">
          <a:xfrm>
            <a:off x="3919538" y="11255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60" name="Ellipse 119"/>
          <p:cNvSpPr>
            <a:spLocks noChangeArrowheads="1"/>
          </p:cNvSpPr>
          <p:nvPr/>
        </p:nvSpPr>
        <p:spPr bwMode="auto">
          <a:xfrm>
            <a:off x="4032250" y="1204913"/>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0" name="Ellipse 149"/>
          <p:cNvSpPr/>
          <p:nvPr/>
        </p:nvSpPr>
        <p:spPr bwMode="auto">
          <a:xfrm>
            <a:off x="3919538" y="1555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62" name="Ellipse 119"/>
          <p:cNvSpPr>
            <a:spLocks noChangeArrowheads="1"/>
          </p:cNvSpPr>
          <p:nvPr/>
        </p:nvSpPr>
        <p:spPr bwMode="auto">
          <a:xfrm>
            <a:off x="4032250" y="1635125"/>
            <a:ext cx="279400" cy="279400"/>
          </a:xfrm>
          <a:prstGeom prst="ellipse">
            <a:avLst/>
          </a:prstGeom>
          <a:gradFill rotWithShape="0">
            <a:gsLst>
              <a:gs pos="0">
                <a:schemeClr val="bg1"/>
              </a:gs>
              <a:gs pos="100000">
                <a:srgbClr val="FFFF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2" name="Ellipse 151"/>
          <p:cNvSpPr/>
          <p:nvPr/>
        </p:nvSpPr>
        <p:spPr bwMode="auto">
          <a:xfrm>
            <a:off x="4427538" y="155733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64" name="Ellipse 122"/>
          <p:cNvSpPr>
            <a:spLocks noChangeArrowheads="1"/>
          </p:cNvSpPr>
          <p:nvPr/>
        </p:nvSpPr>
        <p:spPr bwMode="auto">
          <a:xfrm>
            <a:off x="4568825" y="1636713"/>
            <a:ext cx="280988"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4" name="Ellipse 153"/>
          <p:cNvSpPr/>
          <p:nvPr/>
        </p:nvSpPr>
        <p:spPr bwMode="auto">
          <a:xfrm>
            <a:off x="2292350" y="2387600"/>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66" name="Ellipse 4"/>
          <p:cNvSpPr>
            <a:spLocks noChangeArrowheads="1"/>
          </p:cNvSpPr>
          <p:nvPr/>
        </p:nvSpPr>
        <p:spPr bwMode="auto">
          <a:xfrm>
            <a:off x="2436813" y="2468563"/>
            <a:ext cx="279400"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56" name="Ellipse 155"/>
          <p:cNvSpPr/>
          <p:nvPr/>
        </p:nvSpPr>
        <p:spPr bwMode="auto">
          <a:xfrm>
            <a:off x="6684963" y="2395538"/>
            <a:ext cx="503237" cy="433387"/>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68" name="Ellipse 22"/>
          <p:cNvSpPr>
            <a:spLocks noChangeArrowheads="1"/>
          </p:cNvSpPr>
          <p:nvPr/>
        </p:nvSpPr>
        <p:spPr bwMode="auto">
          <a:xfrm>
            <a:off x="6827838" y="2476500"/>
            <a:ext cx="280987" cy="279400"/>
          </a:xfrm>
          <a:prstGeom prst="ellipse">
            <a:avLst/>
          </a:prstGeom>
          <a:gradFill rotWithShape="0">
            <a:gsLst>
              <a:gs pos="0">
                <a:schemeClr val="bg1"/>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78" name="Flèche droite rayée 77"/>
          <p:cNvSpPr/>
          <p:nvPr/>
        </p:nvSpPr>
        <p:spPr bwMode="auto">
          <a:xfrm rot="5400000">
            <a:off x="-1765300" y="3968750"/>
            <a:ext cx="4248150" cy="863600"/>
          </a:xfrm>
          <a:prstGeom prst="stripedRightArrow">
            <a:avLst/>
          </a:prstGeom>
          <a:gradFill flip="none" rotWithShape="1">
            <a:gsLst>
              <a:gs pos="0">
                <a:srgbClr val="FF0000"/>
              </a:gs>
              <a:gs pos="100000">
                <a:srgbClr val="FFE9E7"/>
              </a:gs>
            </a:gsLst>
            <a:lin ang="10800000" scaled="1"/>
            <a:tileRect/>
          </a:gra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grpSp>
        <p:nvGrpSpPr>
          <p:cNvPr id="214070" name="Groupe 87"/>
          <p:cNvGrpSpPr>
            <a:grpSpLocks/>
          </p:cNvGrpSpPr>
          <p:nvPr/>
        </p:nvGrpSpPr>
        <p:grpSpPr bwMode="auto">
          <a:xfrm>
            <a:off x="3009900" y="2030413"/>
            <a:ext cx="3386138" cy="573087"/>
            <a:chOff x="2842249" y="1550715"/>
            <a:chExt cx="3385935" cy="573757"/>
          </a:xfrm>
        </p:grpSpPr>
        <p:cxnSp>
          <p:nvCxnSpPr>
            <p:cNvPr id="214192" name="Connecteur en arc 73"/>
            <p:cNvCxnSpPr>
              <a:cxnSpLocks noChangeShapeType="1"/>
            </p:cNvCxnSpPr>
            <p:nvPr/>
          </p:nvCxnSpPr>
          <p:spPr bwMode="auto">
            <a:xfrm rot="10800000" flipV="1">
              <a:off x="2842249" y="1556792"/>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cxnSp>
          <p:nvCxnSpPr>
            <p:cNvPr id="214193" name="Connecteur en arc 78"/>
            <p:cNvCxnSpPr>
              <a:cxnSpLocks noChangeShapeType="1"/>
            </p:cNvCxnSpPr>
            <p:nvPr/>
          </p:nvCxnSpPr>
          <p:spPr bwMode="auto">
            <a:xfrm rot="10800000" flipH="1" flipV="1">
              <a:off x="4535996" y="1550715"/>
              <a:ext cx="1692188" cy="567680"/>
            </a:xfrm>
            <a:prstGeom prst="curvedConnector3">
              <a:avLst>
                <a:gd name="adj1" fmla="val 468"/>
              </a:avLst>
            </a:prstGeom>
            <a:noFill/>
            <a:ln w="6350" algn="ctr">
              <a:solidFill>
                <a:schemeClr val="tx1"/>
              </a:solidFill>
              <a:round/>
              <a:headEnd/>
              <a:tailEnd type="arrow" w="med" len="med"/>
            </a:ln>
            <a:extLst>
              <a:ext uri="{909E8E84-426E-40DD-AFC4-6F175D3DCCD1}">
                <a14:hiddenFill xmlns:a14="http://schemas.microsoft.com/office/drawing/2010/main">
                  <a:noFill/>
                </a14:hiddenFill>
              </a:ext>
            </a:extLst>
          </p:spPr>
        </p:cxnSp>
      </p:grpSp>
      <p:sp>
        <p:nvSpPr>
          <p:cNvPr id="83" name="Ellipse 82"/>
          <p:cNvSpPr/>
          <p:nvPr/>
        </p:nvSpPr>
        <p:spPr bwMode="auto">
          <a:xfrm>
            <a:off x="3786188" y="55133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72" name="Ellipse 134"/>
          <p:cNvSpPr>
            <a:spLocks noChangeArrowheads="1"/>
          </p:cNvSpPr>
          <p:nvPr/>
        </p:nvSpPr>
        <p:spPr bwMode="auto">
          <a:xfrm>
            <a:off x="3924300" y="5589588"/>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5" name="Ellipse 84"/>
          <p:cNvSpPr/>
          <p:nvPr/>
        </p:nvSpPr>
        <p:spPr bwMode="auto">
          <a:xfrm>
            <a:off x="3929063" y="52974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74" name="Ellipse 134"/>
          <p:cNvSpPr>
            <a:spLocks noChangeArrowheads="1"/>
          </p:cNvSpPr>
          <p:nvPr/>
        </p:nvSpPr>
        <p:spPr bwMode="auto">
          <a:xfrm>
            <a:off x="4067175" y="5373688"/>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7" name="Ellipse 86"/>
          <p:cNvSpPr/>
          <p:nvPr/>
        </p:nvSpPr>
        <p:spPr bwMode="auto">
          <a:xfrm>
            <a:off x="4217988" y="56562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76" name="Ellipse 134"/>
          <p:cNvSpPr>
            <a:spLocks noChangeArrowheads="1"/>
          </p:cNvSpPr>
          <p:nvPr/>
        </p:nvSpPr>
        <p:spPr bwMode="auto">
          <a:xfrm>
            <a:off x="4356100" y="573246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9" name="Ellipse 88"/>
          <p:cNvSpPr/>
          <p:nvPr/>
        </p:nvSpPr>
        <p:spPr bwMode="auto">
          <a:xfrm>
            <a:off x="4289425" y="54403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78" name="Ellipse 134"/>
          <p:cNvSpPr>
            <a:spLocks noChangeArrowheads="1"/>
          </p:cNvSpPr>
          <p:nvPr/>
        </p:nvSpPr>
        <p:spPr bwMode="auto">
          <a:xfrm>
            <a:off x="4427538" y="551656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1" name="Ellipse 90"/>
          <p:cNvSpPr/>
          <p:nvPr/>
        </p:nvSpPr>
        <p:spPr bwMode="auto">
          <a:xfrm>
            <a:off x="4433888" y="51530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80" name="Ellipse 134"/>
          <p:cNvSpPr>
            <a:spLocks noChangeArrowheads="1"/>
          </p:cNvSpPr>
          <p:nvPr/>
        </p:nvSpPr>
        <p:spPr bwMode="auto">
          <a:xfrm>
            <a:off x="4572000" y="5229225"/>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3" name="Ellipse 92"/>
          <p:cNvSpPr/>
          <p:nvPr/>
        </p:nvSpPr>
        <p:spPr bwMode="auto">
          <a:xfrm>
            <a:off x="4721225" y="55848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82" name="Ellipse 134"/>
          <p:cNvSpPr>
            <a:spLocks noChangeArrowheads="1"/>
          </p:cNvSpPr>
          <p:nvPr/>
        </p:nvSpPr>
        <p:spPr bwMode="auto">
          <a:xfrm>
            <a:off x="4859338" y="5661025"/>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5" name="Ellipse 94"/>
          <p:cNvSpPr/>
          <p:nvPr/>
        </p:nvSpPr>
        <p:spPr bwMode="auto">
          <a:xfrm>
            <a:off x="4787900" y="53054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84" name="Ellipse 134"/>
          <p:cNvSpPr>
            <a:spLocks noChangeArrowheads="1"/>
          </p:cNvSpPr>
          <p:nvPr/>
        </p:nvSpPr>
        <p:spPr bwMode="auto">
          <a:xfrm>
            <a:off x="4926013" y="5381625"/>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7" name="Flèche droite rayée 96"/>
          <p:cNvSpPr/>
          <p:nvPr/>
        </p:nvSpPr>
        <p:spPr bwMode="auto">
          <a:xfrm rot="5400000">
            <a:off x="4080669" y="4815682"/>
            <a:ext cx="466725" cy="41433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99" name="Ellipse 98"/>
          <p:cNvSpPr/>
          <p:nvPr/>
        </p:nvSpPr>
        <p:spPr bwMode="auto">
          <a:xfrm>
            <a:off x="3581400" y="51927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00" name="Ellipse 18"/>
          <p:cNvSpPr>
            <a:spLocks noChangeArrowheads="1"/>
          </p:cNvSpPr>
          <p:nvPr/>
        </p:nvSpPr>
        <p:spPr bwMode="auto">
          <a:xfrm>
            <a:off x="3725907" y="5274606"/>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sp>
        <p:nvSpPr>
          <p:cNvPr id="214090" name="Éclair 128"/>
          <p:cNvSpPr>
            <a:spLocks noChangeArrowheads="1"/>
          </p:cNvSpPr>
          <p:nvPr/>
        </p:nvSpPr>
        <p:spPr bwMode="auto">
          <a:xfrm>
            <a:off x="3543300" y="4848225"/>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13" name="Ellipse 112"/>
          <p:cNvSpPr/>
          <p:nvPr/>
        </p:nvSpPr>
        <p:spPr bwMode="auto">
          <a:xfrm>
            <a:off x="7451725" y="49974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92" name="Ellipse 48"/>
          <p:cNvSpPr>
            <a:spLocks noChangeArrowheads="1"/>
          </p:cNvSpPr>
          <p:nvPr/>
        </p:nvSpPr>
        <p:spPr bwMode="auto">
          <a:xfrm>
            <a:off x="7577138" y="5076825"/>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4093" name="Ellipse 64"/>
          <p:cNvSpPr>
            <a:spLocks noChangeArrowheads="1"/>
          </p:cNvSpPr>
          <p:nvPr/>
        </p:nvSpPr>
        <p:spPr bwMode="auto">
          <a:xfrm>
            <a:off x="7924800" y="5357813"/>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14094" name="Groupe 243"/>
          <p:cNvGrpSpPr>
            <a:grpSpLocks/>
          </p:cNvGrpSpPr>
          <p:nvPr/>
        </p:nvGrpSpPr>
        <p:grpSpPr bwMode="auto">
          <a:xfrm>
            <a:off x="7004050" y="5413375"/>
            <a:ext cx="504825" cy="433388"/>
            <a:chOff x="5748511" y="5156051"/>
            <a:chExt cx="504056" cy="432048"/>
          </a:xfrm>
        </p:grpSpPr>
        <p:sp>
          <p:nvSpPr>
            <p:cNvPr id="117" name="Ellipse 116"/>
            <p:cNvSpPr/>
            <p:nvPr/>
          </p:nvSpPr>
          <p:spPr bwMode="auto">
            <a:xfrm>
              <a:off x="5748511" y="5156051"/>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91" name="Ellipse 245"/>
            <p:cNvSpPr>
              <a:spLocks noChangeArrowheads="1"/>
            </p:cNvSpPr>
            <p:nvPr/>
          </p:nvSpPr>
          <p:spPr bwMode="auto">
            <a:xfrm>
              <a:off x="5892527" y="5236443"/>
              <a:ext cx="279648" cy="279648"/>
            </a:xfrm>
            <a:prstGeom prst="ellipse">
              <a:avLst/>
            </a:prstGeom>
            <a:gradFill rotWithShape="0">
              <a:gsLst>
                <a:gs pos="0">
                  <a:srgbClr val="FF0066"/>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grpSp>
        <p:nvGrpSpPr>
          <p:cNvPr id="214095" name="Groupe 243"/>
          <p:cNvGrpSpPr>
            <a:grpSpLocks/>
          </p:cNvGrpSpPr>
          <p:nvPr/>
        </p:nvGrpSpPr>
        <p:grpSpPr bwMode="auto">
          <a:xfrm>
            <a:off x="7423150" y="5481638"/>
            <a:ext cx="504825" cy="433387"/>
            <a:chOff x="5748511" y="5156051"/>
            <a:chExt cx="504056" cy="432048"/>
          </a:xfrm>
        </p:grpSpPr>
        <p:sp>
          <p:nvSpPr>
            <p:cNvPr id="120" name="Ellipse 119"/>
            <p:cNvSpPr/>
            <p:nvPr/>
          </p:nvSpPr>
          <p:spPr bwMode="auto">
            <a:xfrm>
              <a:off x="5748511" y="5156051"/>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89" name="Ellipse 245"/>
            <p:cNvSpPr>
              <a:spLocks noChangeArrowheads="1"/>
            </p:cNvSpPr>
            <p:nvPr/>
          </p:nvSpPr>
          <p:spPr bwMode="auto">
            <a:xfrm>
              <a:off x="5892527" y="5236443"/>
              <a:ext cx="279648" cy="279648"/>
            </a:xfrm>
            <a:prstGeom prst="ellipse">
              <a:avLst/>
            </a:prstGeom>
            <a:gradFill rotWithShape="0">
              <a:gsLst>
                <a:gs pos="0">
                  <a:srgbClr val="FF0066"/>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sp>
        <p:nvSpPr>
          <p:cNvPr id="214096" name="Ellipse 64"/>
          <p:cNvSpPr>
            <a:spLocks noChangeArrowheads="1"/>
          </p:cNvSpPr>
          <p:nvPr/>
        </p:nvSpPr>
        <p:spPr bwMode="auto">
          <a:xfrm>
            <a:off x="7145338" y="548798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4097" name="Ellipse 64"/>
          <p:cNvSpPr>
            <a:spLocks noChangeArrowheads="1"/>
          </p:cNvSpPr>
          <p:nvPr/>
        </p:nvSpPr>
        <p:spPr bwMode="auto">
          <a:xfrm>
            <a:off x="7569200" y="5567363"/>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2" name="Ellipse 121"/>
          <p:cNvSpPr/>
          <p:nvPr/>
        </p:nvSpPr>
        <p:spPr bwMode="auto">
          <a:xfrm>
            <a:off x="7275513" y="52466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099" name="Ellipse 64"/>
          <p:cNvSpPr>
            <a:spLocks noChangeArrowheads="1"/>
          </p:cNvSpPr>
          <p:nvPr/>
        </p:nvSpPr>
        <p:spPr bwMode="auto">
          <a:xfrm>
            <a:off x="7412038" y="5322888"/>
            <a:ext cx="279400" cy="279400"/>
          </a:xfrm>
          <a:prstGeom prst="ellipse">
            <a:avLst/>
          </a:prstGeom>
          <a:gradFill rotWithShape="0">
            <a:gsLst>
              <a:gs pos="0">
                <a:srgbClr val="80008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30" name="Flèche droite rayée 129"/>
          <p:cNvSpPr/>
          <p:nvPr/>
        </p:nvSpPr>
        <p:spPr bwMode="auto">
          <a:xfrm rot="5400000">
            <a:off x="7393781" y="4815682"/>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grpSp>
        <p:nvGrpSpPr>
          <p:cNvPr id="214101" name="Groupe 1"/>
          <p:cNvGrpSpPr>
            <a:grpSpLocks/>
          </p:cNvGrpSpPr>
          <p:nvPr/>
        </p:nvGrpSpPr>
        <p:grpSpPr bwMode="auto">
          <a:xfrm>
            <a:off x="2686050" y="5789613"/>
            <a:ext cx="504825" cy="431800"/>
            <a:chOff x="2685793" y="5790085"/>
            <a:chExt cx="504825" cy="431800"/>
          </a:xfrm>
        </p:grpSpPr>
        <p:sp>
          <p:nvSpPr>
            <p:cNvPr id="131" name="Ellipse 130"/>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32"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4102" name="Groupe 133"/>
          <p:cNvGrpSpPr>
            <a:grpSpLocks/>
          </p:cNvGrpSpPr>
          <p:nvPr/>
        </p:nvGrpSpPr>
        <p:grpSpPr bwMode="auto">
          <a:xfrm>
            <a:off x="3092450" y="5948363"/>
            <a:ext cx="504825" cy="431800"/>
            <a:chOff x="2685793" y="5790085"/>
            <a:chExt cx="504825" cy="431800"/>
          </a:xfrm>
        </p:grpSpPr>
        <p:sp>
          <p:nvSpPr>
            <p:cNvPr id="135" name="Ellipse 134"/>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37"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4103" name="Groupe 137"/>
          <p:cNvGrpSpPr>
            <a:grpSpLocks/>
          </p:cNvGrpSpPr>
          <p:nvPr/>
        </p:nvGrpSpPr>
        <p:grpSpPr bwMode="auto">
          <a:xfrm>
            <a:off x="2740025" y="6181725"/>
            <a:ext cx="504825" cy="431800"/>
            <a:chOff x="2685793" y="5790085"/>
            <a:chExt cx="504825" cy="431800"/>
          </a:xfrm>
        </p:grpSpPr>
        <p:sp>
          <p:nvSpPr>
            <p:cNvPr id="139" name="Ellipse 138"/>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41"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4104" name="Groupe 142"/>
          <p:cNvGrpSpPr>
            <a:grpSpLocks/>
          </p:cNvGrpSpPr>
          <p:nvPr/>
        </p:nvGrpSpPr>
        <p:grpSpPr bwMode="auto">
          <a:xfrm>
            <a:off x="3141663" y="6327775"/>
            <a:ext cx="504825" cy="431800"/>
            <a:chOff x="2685793" y="5790085"/>
            <a:chExt cx="504825" cy="431800"/>
          </a:xfrm>
        </p:grpSpPr>
        <p:sp>
          <p:nvSpPr>
            <p:cNvPr id="145" name="Ellipse 144"/>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47"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4105" name="Groupe 148"/>
          <p:cNvGrpSpPr>
            <a:grpSpLocks/>
          </p:cNvGrpSpPr>
          <p:nvPr/>
        </p:nvGrpSpPr>
        <p:grpSpPr bwMode="auto">
          <a:xfrm>
            <a:off x="2379663" y="6024563"/>
            <a:ext cx="504825" cy="431800"/>
            <a:chOff x="2685793" y="5790085"/>
            <a:chExt cx="504825" cy="431800"/>
          </a:xfrm>
        </p:grpSpPr>
        <p:sp>
          <p:nvSpPr>
            <p:cNvPr id="151" name="Ellipse 150"/>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53"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grpSp>
        <p:nvGrpSpPr>
          <p:cNvPr id="214106" name="Groupe 154"/>
          <p:cNvGrpSpPr>
            <a:grpSpLocks/>
          </p:cNvGrpSpPr>
          <p:nvPr/>
        </p:nvGrpSpPr>
        <p:grpSpPr bwMode="auto">
          <a:xfrm>
            <a:off x="2554288" y="6376988"/>
            <a:ext cx="504825" cy="431800"/>
            <a:chOff x="2685793" y="5790085"/>
            <a:chExt cx="504825" cy="431800"/>
          </a:xfrm>
        </p:grpSpPr>
        <p:sp>
          <p:nvSpPr>
            <p:cNvPr id="157" name="Ellipse 156"/>
            <p:cNvSpPr/>
            <p:nvPr/>
          </p:nvSpPr>
          <p:spPr bwMode="auto">
            <a:xfrm>
              <a:off x="2685793" y="579008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58" name="Ellipse 18"/>
            <p:cNvSpPr>
              <a:spLocks noChangeArrowheads="1"/>
            </p:cNvSpPr>
            <p:nvPr/>
          </p:nvSpPr>
          <p:spPr bwMode="auto">
            <a:xfrm>
              <a:off x="2830300" y="5871978"/>
              <a:ext cx="279400" cy="279400"/>
            </a:xfrm>
            <a:prstGeom prst="ellipse">
              <a:avLst/>
            </a:prstGeom>
            <a:gradFill flip="none" rotWithShape="1">
              <a:gsLst>
                <a:gs pos="19000">
                  <a:srgbClr val="FF0000"/>
                </a:gs>
                <a:gs pos="100000">
                  <a:srgbClr val="FFC000"/>
                </a:gs>
              </a:gsLst>
              <a:path path="circle">
                <a:fillToRect l="50000" t="50000" r="50000" b="50000"/>
              </a:path>
              <a:tileRect/>
            </a:gradFill>
            <a:ln w="9525" algn="ctr">
              <a:solidFill>
                <a:schemeClr val="tx1"/>
              </a:solidFill>
              <a:round/>
              <a:headEnd/>
              <a:tailEnd/>
            </a:ln>
          </p:spPr>
          <p:txBody>
            <a:bodyPr/>
            <a:lstStyle/>
            <a:p>
              <a:pPr eaLnBrk="1" hangingPunct="1">
                <a:defRPr/>
              </a:pPr>
              <a:endParaRPr lang="fr-FR" sz="1000">
                <a:solidFill>
                  <a:srgbClr val="000000"/>
                </a:solidFill>
                <a:latin typeface="Comic Sans MS" pitchFamily="66" charset="0"/>
                <a:cs typeface="Arial" charset="0"/>
              </a:endParaRPr>
            </a:p>
          </p:txBody>
        </p:sp>
      </p:grpSp>
      <p:sp>
        <p:nvSpPr>
          <p:cNvPr id="133" name="Flèche droite rayée 132"/>
          <p:cNvSpPr/>
          <p:nvPr/>
        </p:nvSpPr>
        <p:spPr bwMode="auto">
          <a:xfrm rot="7960970">
            <a:off x="3225006" y="5585619"/>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43" name="Ellipse 142"/>
          <p:cNvSpPr/>
          <p:nvPr/>
        </p:nvSpPr>
        <p:spPr bwMode="auto">
          <a:xfrm>
            <a:off x="4102100" y="42275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09" name="Ellipse 134"/>
          <p:cNvSpPr>
            <a:spLocks noChangeArrowheads="1"/>
          </p:cNvSpPr>
          <p:nvPr/>
        </p:nvSpPr>
        <p:spPr bwMode="auto">
          <a:xfrm>
            <a:off x="4240213" y="4303713"/>
            <a:ext cx="279400" cy="279400"/>
          </a:xfrm>
          <a:prstGeom prst="ellipse">
            <a:avLst/>
          </a:prstGeom>
          <a:gradFill rotWithShape="0">
            <a:gsLst>
              <a:gs pos="0">
                <a:srgbClr val="F26C08"/>
              </a:gs>
              <a:gs pos="100000">
                <a:srgbClr val="7030A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4110" name="Éclair 124"/>
          <p:cNvSpPr>
            <a:spLocks noChangeArrowheads="1"/>
          </p:cNvSpPr>
          <p:nvPr/>
        </p:nvSpPr>
        <p:spPr bwMode="auto">
          <a:xfrm>
            <a:off x="3995738" y="3860800"/>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46" name="Ellipse 45"/>
          <p:cNvSpPr/>
          <p:nvPr/>
        </p:nvSpPr>
        <p:spPr bwMode="auto">
          <a:xfrm>
            <a:off x="574675" y="4213225"/>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12" name="Ellipse 14"/>
          <p:cNvSpPr>
            <a:spLocks noChangeArrowheads="1"/>
          </p:cNvSpPr>
          <p:nvPr/>
        </p:nvSpPr>
        <p:spPr bwMode="auto">
          <a:xfrm>
            <a:off x="719138" y="4294188"/>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4113" name="Éclair 125"/>
          <p:cNvSpPr>
            <a:spLocks noChangeArrowheads="1"/>
          </p:cNvSpPr>
          <p:nvPr/>
        </p:nvSpPr>
        <p:spPr bwMode="auto">
          <a:xfrm flipH="1">
            <a:off x="2700338" y="1341438"/>
            <a:ext cx="358775" cy="322262"/>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138" name="Picture 2" descr="http://www.lexpress.fr/medias/239/1-a-portrait-of-charles-darwin-is-displayed-as-part-of-an-exhibition-in-darwin-s-former-home-down-house-kent-southern-england_107.jpg"/>
          <p:cNvPicPr>
            <a:picLocks noChangeAspect="1" noChangeArrowheads="1"/>
          </p:cNvPicPr>
          <p:nvPr/>
        </p:nvPicPr>
        <p:blipFill>
          <a:blip r:embed="rId4"/>
          <a:srcRect/>
          <a:stretch>
            <a:fillRect/>
          </a:stretch>
        </p:blipFill>
        <p:spPr bwMode="auto">
          <a:xfrm>
            <a:off x="7312025" y="900113"/>
            <a:ext cx="1635125" cy="1136650"/>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5" name="Picture 4" descr="http://saintsernin-125.pagesperso-orange.fr/images/darwin6.jpg"/>
          <p:cNvPicPr>
            <a:picLocks noChangeAspect="1" noChangeArrowheads="1"/>
          </p:cNvPicPr>
          <p:nvPr/>
        </p:nvPicPr>
        <p:blipFill>
          <a:blip r:embed="rId5"/>
          <a:srcRect b="46153"/>
          <a:stretch>
            <a:fillRect/>
          </a:stretch>
        </p:blipFill>
        <p:spPr bwMode="auto">
          <a:xfrm>
            <a:off x="5076825" y="836613"/>
            <a:ext cx="1468438" cy="1512887"/>
          </a:xfrm>
          <a:prstGeom prst="rect">
            <a:avLst/>
          </a:prstGeom>
          <a:ln>
            <a:noFill/>
          </a:ln>
          <a:effectLst>
            <a:outerShdw blurRad="292100" dist="139700" dir="2700000" algn="tl" rotWithShape="0">
              <a:srgbClr val="333333">
                <a:alpha val="65000"/>
              </a:srgbClr>
            </a:outerShdw>
          </a:effectLst>
        </p:spPr>
      </p:pic>
      <p:sp>
        <p:nvSpPr>
          <p:cNvPr id="214116" name="ZoneTexte 424"/>
          <p:cNvSpPr txBox="1">
            <a:spLocks noChangeArrowheads="1"/>
          </p:cNvSpPr>
          <p:nvPr/>
        </p:nvSpPr>
        <p:spPr bwMode="auto">
          <a:xfrm>
            <a:off x="6958013" y="2070100"/>
            <a:ext cx="22939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C00000"/>
                </a:solidFill>
                <a:latin typeface="Comic Sans MS" panose="030F0702030302020204" pitchFamily="66" charset="0"/>
              </a:rPr>
              <a:t>« Branched evolution »</a:t>
            </a:r>
          </a:p>
        </p:txBody>
      </p:sp>
      <p:sp>
        <p:nvSpPr>
          <p:cNvPr id="160" name="Ellipse 159"/>
          <p:cNvSpPr/>
          <p:nvPr/>
        </p:nvSpPr>
        <p:spPr bwMode="auto">
          <a:xfrm>
            <a:off x="5507038" y="62468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1" name="Ellipse 134"/>
          <p:cNvSpPr>
            <a:spLocks noChangeArrowheads="1"/>
          </p:cNvSpPr>
          <p:nvPr/>
        </p:nvSpPr>
        <p:spPr bwMode="auto">
          <a:xfrm>
            <a:off x="5645150" y="6323013"/>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2" name="Flèche droite rayée 161"/>
          <p:cNvSpPr/>
          <p:nvPr/>
        </p:nvSpPr>
        <p:spPr bwMode="auto">
          <a:xfrm rot="2171351">
            <a:off x="5116513" y="5924550"/>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3" name="Ellipse 162"/>
          <p:cNvSpPr/>
          <p:nvPr/>
        </p:nvSpPr>
        <p:spPr bwMode="auto">
          <a:xfrm>
            <a:off x="5659438" y="59499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4" name="Ellipse 134"/>
          <p:cNvSpPr>
            <a:spLocks noChangeArrowheads="1"/>
          </p:cNvSpPr>
          <p:nvPr/>
        </p:nvSpPr>
        <p:spPr bwMode="auto">
          <a:xfrm>
            <a:off x="5797550" y="6026150"/>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5" name="Ellipse 164"/>
          <p:cNvSpPr/>
          <p:nvPr/>
        </p:nvSpPr>
        <p:spPr bwMode="auto">
          <a:xfrm>
            <a:off x="5867400" y="6381750"/>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6" name="Ellipse 134"/>
          <p:cNvSpPr>
            <a:spLocks noChangeArrowheads="1"/>
          </p:cNvSpPr>
          <p:nvPr/>
        </p:nvSpPr>
        <p:spPr bwMode="auto">
          <a:xfrm>
            <a:off x="6005513" y="6457950"/>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7" name="Ellipse 166"/>
          <p:cNvSpPr/>
          <p:nvPr/>
        </p:nvSpPr>
        <p:spPr bwMode="auto">
          <a:xfrm>
            <a:off x="6019800" y="6092825"/>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68" name="Ellipse 134"/>
          <p:cNvSpPr>
            <a:spLocks noChangeArrowheads="1"/>
          </p:cNvSpPr>
          <p:nvPr/>
        </p:nvSpPr>
        <p:spPr bwMode="auto">
          <a:xfrm>
            <a:off x="6157913" y="6169025"/>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69" name="Ellipse 168"/>
          <p:cNvSpPr/>
          <p:nvPr/>
        </p:nvSpPr>
        <p:spPr bwMode="auto">
          <a:xfrm>
            <a:off x="6011863" y="58054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170" name="Ellipse 134"/>
          <p:cNvSpPr>
            <a:spLocks noChangeArrowheads="1"/>
          </p:cNvSpPr>
          <p:nvPr/>
        </p:nvSpPr>
        <p:spPr bwMode="auto">
          <a:xfrm>
            <a:off x="6149975" y="5881688"/>
            <a:ext cx="279400" cy="279400"/>
          </a:xfrm>
          <a:prstGeom prst="ellipse">
            <a:avLst/>
          </a:prstGeom>
          <a:gradFill rotWithShape="0">
            <a:gsLst>
              <a:gs pos="0">
                <a:srgbClr val="F26C08"/>
              </a:gs>
              <a:gs pos="100000">
                <a:schemeClr val="accent5">
                  <a:lumMod val="75000"/>
                </a:schemeClr>
              </a:gs>
            </a:gsLst>
            <a:lin ang="5400000"/>
          </a:gradFill>
          <a:ln w="9525" algn="ctr">
            <a:solidFill>
              <a:schemeClr val="tx1"/>
            </a:solidFill>
            <a:round/>
            <a:headEnd/>
            <a:tailEnd/>
          </a:ln>
        </p:spPr>
        <p:txBody>
          <a:bodyPr/>
          <a:lstStyle>
            <a:lvl1pPr algn="l" eaLnBrk="0" hangingPunct="0">
              <a:spcBef>
                <a:spcPct val="20000"/>
              </a:spcBef>
              <a:buChar char="•"/>
              <a:defRPr sz="3200">
                <a:solidFill>
                  <a:schemeClr val="tx1"/>
                </a:solidFill>
                <a:latin typeface="Arial" pitchFamily="34" charset="0"/>
              </a:defRPr>
            </a:lvl1pPr>
            <a:lvl2pPr marL="742950" indent="-285750" algn="l" eaLnBrk="0" hangingPunct="0">
              <a:spcBef>
                <a:spcPct val="20000"/>
              </a:spcBef>
              <a:buChar char="–"/>
              <a:defRPr sz="2800">
                <a:solidFill>
                  <a:schemeClr val="tx1"/>
                </a:solidFill>
                <a:latin typeface="Arial" pitchFamily="34" charset="0"/>
              </a:defRPr>
            </a:lvl2pPr>
            <a:lvl3pPr marL="1143000" indent="-228600" algn="l" eaLnBrk="0" hangingPunct="0">
              <a:spcBef>
                <a:spcPct val="20000"/>
              </a:spcBef>
              <a:buChar char="•"/>
              <a:defRPr sz="2400">
                <a:solidFill>
                  <a:schemeClr val="tx1"/>
                </a:solidFill>
                <a:latin typeface="Arial" pitchFamily="34" charset="0"/>
              </a:defRPr>
            </a:lvl3pPr>
            <a:lvl4pPr marL="1600200" indent="-228600" algn="l" eaLnBrk="0" hangingPunct="0">
              <a:spcBef>
                <a:spcPct val="20000"/>
              </a:spcBef>
              <a:buChar char="–"/>
              <a:defRPr sz="2000">
                <a:solidFill>
                  <a:schemeClr val="tx1"/>
                </a:solidFill>
                <a:latin typeface="Arial" pitchFamily="34" charset="0"/>
              </a:defRPr>
            </a:lvl4pPr>
            <a:lvl5pPr marL="2057400" indent="-228600" algn="l" eaLnBrk="0" hangingPunct="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171" name="Ellipse 170"/>
          <p:cNvSpPr/>
          <p:nvPr/>
        </p:nvSpPr>
        <p:spPr bwMode="auto">
          <a:xfrm>
            <a:off x="8099425" y="6237288"/>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29" name="Ellipse 64"/>
          <p:cNvSpPr>
            <a:spLocks noChangeArrowheads="1"/>
          </p:cNvSpPr>
          <p:nvPr/>
        </p:nvSpPr>
        <p:spPr bwMode="auto">
          <a:xfrm>
            <a:off x="8235950" y="6313488"/>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3" name="Ellipse 172"/>
          <p:cNvSpPr/>
          <p:nvPr/>
        </p:nvSpPr>
        <p:spPr bwMode="auto">
          <a:xfrm>
            <a:off x="8335963" y="60753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31" name="Ellipse 64"/>
          <p:cNvSpPr>
            <a:spLocks noChangeArrowheads="1"/>
          </p:cNvSpPr>
          <p:nvPr/>
        </p:nvSpPr>
        <p:spPr bwMode="auto">
          <a:xfrm>
            <a:off x="8472488" y="6151563"/>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5" name="Ellipse 174"/>
          <p:cNvSpPr/>
          <p:nvPr/>
        </p:nvSpPr>
        <p:spPr bwMode="auto">
          <a:xfrm>
            <a:off x="8488363" y="62277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33" name="Ellipse 64"/>
          <p:cNvSpPr>
            <a:spLocks noChangeArrowheads="1"/>
          </p:cNvSpPr>
          <p:nvPr/>
        </p:nvSpPr>
        <p:spPr bwMode="auto">
          <a:xfrm>
            <a:off x="8624888" y="6303963"/>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7" name="Ellipse 176"/>
          <p:cNvSpPr/>
          <p:nvPr/>
        </p:nvSpPr>
        <p:spPr bwMode="auto">
          <a:xfrm>
            <a:off x="7820025" y="638016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35" name="Ellipse 64"/>
          <p:cNvSpPr>
            <a:spLocks noChangeArrowheads="1"/>
          </p:cNvSpPr>
          <p:nvPr/>
        </p:nvSpPr>
        <p:spPr bwMode="auto">
          <a:xfrm>
            <a:off x="7956550" y="6456363"/>
            <a:ext cx="279400" cy="279400"/>
          </a:xfrm>
          <a:prstGeom prst="ellipse">
            <a:avLst/>
          </a:prstGeom>
          <a:gradFill rotWithShape="1">
            <a:gsLst>
              <a:gs pos="0">
                <a:srgbClr val="C00000"/>
              </a:gs>
              <a:gs pos="30000">
                <a:srgbClr val="C00000"/>
              </a:gs>
              <a:gs pos="100000">
                <a:srgbClr val="FFFF00"/>
              </a:gs>
            </a:gsLst>
            <a:lin ang="18900000" scaled="1"/>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79" name="Flèche droite rayée 178"/>
          <p:cNvSpPr/>
          <p:nvPr/>
        </p:nvSpPr>
        <p:spPr bwMode="auto">
          <a:xfrm rot="2171351">
            <a:off x="7799388" y="5880100"/>
            <a:ext cx="466725" cy="414338"/>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37" name="Éclair 128"/>
          <p:cNvSpPr>
            <a:spLocks noChangeArrowheads="1"/>
          </p:cNvSpPr>
          <p:nvPr/>
        </p:nvSpPr>
        <p:spPr bwMode="auto">
          <a:xfrm>
            <a:off x="4814888" y="5373688"/>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14138" name="Éclair 128"/>
          <p:cNvSpPr>
            <a:spLocks noChangeArrowheads="1"/>
          </p:cNvSpPr>
          <p:nvPr/>
        </p:nvSpPr>
        <p:spPr bwMode="auto">
          <a:xfrm>
            <a:off x="7585075" y="5292725"/>
            <a:ext cx="234950" cy="431800"/>
          </a:xfrm>
          <a:prstGeom prst="lightningBolt">
            <a:avLst/>
          </a:prstGeom>
          <a:gradFill rotWithShape="0">
            <a:gsLst>
              <a:gs pos="0">
                <a:schemeClr val="bg1"/>
              </a:gs>
              <a:gs pos="100000">
                <a:srgbClr val="FF0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14139" name="Groupe 44"/>
          <p:cNvGrpSpPr>
            <a:grpSpLocks/>
          </p:cNvGrpSpPr>
          <p:nvPr/>
        </p:nvGrpSpPr>
        <p:grpSpPr bwMode="auto">
          <a:xfrm>
            <a:off x="576263" y="157163"/>
            <a:ext cx="7956550" cy="576262"/>
            <a:chOff x="576263" y="188913"/>
            <a:chExt cx="7956550" cy="576262"/>
          </a:xfrm>
        </p:grpSpPr>
        <p:sp>
          <p:nvSpPr>
            <p:cNvPr id="183" name="AutoShape 166"/>
            <p:cNvSpPr>
              <a:spLocks noChangeArrowheads="1"/>
            </p:cNvSpPr>
            <p:nvPr/>
          </p:nvSpPr>
          <p:spPr bwMode="auto">
            <a:xfrm>
              <a:off x="576263" y="188913"/>
              <a:ext cx="7956550"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00"/>
                </a:solidFill>
                <a:latin typeface="Comic Sans MS" pitchFamily="66" charset="0"/>
                <a:cs typeface="Arial" charset="0"/>
              </a:endParaRPr>
            </a:p>
          </p:txBody>
        </p:sp>
        <p:sp>
          <p:nvSpPr>
            <p:cNvPr id="214163" name="Rectangle 167"/>
            <p:cNvSpPr>
              <a:spLocks noChangeArrowheads="1"/>
            </p:cNvSpPr>
            <p:nvPr/>
          </p:nvSpPr>
          <p:spPr bwMode="auto">
            <a:xfrm>
              <a:off x="1187352" y="260350"/>
              <a:ext cx="684103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fr-FR" altLang="fr-FR" sz="1800" b="1">
                  <a:solidFill>
                    <a:srgbClr val="0033CC"/>
                  </a:solidFill>
                  <a:latin typeface="Comic Sans MS" panose="030F0702030302020204" pitchFamily="66" charset="0"/>
                </a:rPr>
                <a:t>Clonal evolution of cancers and intra-tumor heterogeneity</a:t>
              </a:r>
            </a:p>
          </p:txBody>
        </p:sp>
      </p:grpSp>
      <p:sp>
        <p:nvSpPr>
          <p:cNvPr id="214140" name="ZoneTexte 415"/>
          <p:cNvSpPr txBox="1">
            <a:spLocks noChangeArrowheads="1"/>
          </p:cNvSpPr>
          <p:nvPr/>
        </p:nvSpPr>
        <p:spPr bwMode="auto">
          <a:xfrm rot="5400000">
            <a:off x="-839787" y="4059238"/>
            <a:ext cx="243840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2000" b="1">
                <a:solidFill>
                  <a:srgbClr val="0033CC"/>
                </a:solidFill>
                <a:latin typeface="Comic Sans MS" panose="030F0702030302020204" pitchFamily="66" charset="0"/>
              </a:rPr>
              <a:t>Genetic instability</a:t>
            </a:r>
          </a:p>
        </p:txBody>
      </p:sp>
      <p:sp>
        <p:nvSpPr>
          <p:cNvPr id="214141" name="Ellipse 36"/>
          <p:cNvSpPr>
            <a:spLocks noChangeArrowheads="1"/>
          </p:cNvSpPr>
          <p:nvPr/>
        </p:nvSpPr>
        <p:spPr bwMode="auto">
          <a:xfrm>
            <a:off x="1006475" y="5430838"/>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86" name="Ellipse 85"/>
          <p:cNvSpPr/>
          <p:nvPr/>
        </p:nvSpPr>
        <p:spPr bwMode="auto">
          <a:xfrm>
            <a:off x="285750" y="53578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43" name="Ellipse 52"/>
          <p:cNvSpPr>
            <a:spLocks noChangeArrowheads="1"/>
          </p:cNvSpPr>
          <p:nvPr/>
        </p:nvSpPr>
        <p:spPr bwMode="auto">
          <a:xfrm>
            <a:off x="430213" y="5438775"/>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90" name="Ellipse 89"/>
          <p:cNvSpPr/>
          <p:nvPr/>
        </p:nvSpPr>
        <p:spPr bwMode="auto">
          <a:xfrm>
            <a:off x="611188" y="4989513"/>
            <a:ext cx="504825"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45" name="Ellipse 36"/>
          <p:cNvSpPr>
            <a:spLocks noChangeArrowheads="1"/>
          </p:cNvSpPr>
          <p:nvPr/>
        </p:nvSpPr>
        <p:spPr bwMode="auto">
          <a:xfrm>
            <a:off x="755650" y="5070475"/>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nvGrpSpPr>
          <p:cNvPr id="214146" name="Groupe 142"/>
          <p:cNvGrpSpPr>
            <a:grpSpLocks/>
          </p:cNvGrpSpPr>
          <p:nvPr/>
        </p:nvGrpSpPr>
        <p:grpSpPr bwMode="auto">
          <a:xfrm>
            <a:off x="34925" y="4997450"/>
            <a:ext cx="504825" cy="431800"/>
            <a:chOff x="35496" y="5157192"/>
            <a:chExt cx="504056" cy="432048"/>
          </a:xfrm>
        </p:grpSpPr>
        <p:sp>
          <p:nvSpPr>
            <p:cNvPr id="96" name="Ellipse 51"/>
            <p:cNvSpPr/>
            <p:nvPr/>
          </p:nvSpPr>
          <p:spPr bwMode="auto">
            <a:xfrm>
              <a:off x="35496" y="5157192"/>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61" name="Ellipse 52"/>
            <p:cNvSpPr>
              <a:spLocks noChangeArrowheads="1"/>
            </p:cNvSpPr>
            <p:nvPr/>
          </p:nvSpPr>
          <p:spPr bwMode="auto">
            <a:xfrm>
              <a:off x="179512" y="5237584"/>
              <a:ext cx="279648" cy="279648"/>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grpSp>
        <p:nvGrpSpPr>
          <p:cNvPr id="214147" name="Groupe 169"/>
          <p:cNvGrpSpPr>
            <a:grpSpLocks/>
          </p:cNvGrpSpPr>
          <p:nvPr/>
        </p:nvGrpSpPr>
        <p:grpSpPr bwMode="auto">
          <a:xfrm>
            <a:off x="206375" y="5330825"/>
            <a:ext cx="504825" cy="431800"/>
            <a:chOff x="35496" y="5157192"/>
            <a:chExt cx="504056" cy="432048"/>
          </a:xfrm>
        </p:grpSpPr>
        <p:sp>
          <p:nvSpPr>
            <p:cNvPr id="102" name="Ellipse 101"/>
            <p:cNvSpPr/>
            <p:nvPr/>
          </p:nvSpPr>
          <p:spPr bwMode="auto">
            <a:xfrm>
              <a:off x="35496" y="5157192"/>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59" name="Ellipse 171"/>
            <p:cNvSpPr>
              <a:spLocks noChangeArrowheads="1"/>
            </p:cNvSpPr>
            <p:nvPr/>
          </p:nvSpPr>
          <p:spPr bwMode="auto">
            <a:xfrm>
              <a:off x="179512" y="5237584"/>
              <a:ext cx="279648" cy="279648"/>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grpSp>
        <p:nvGrpSpPr>
          <p:cNvPr id="214148" name="Groupe 175"/>
          <p:cNvGrpSpPr>
            <a:grpSpLocks/>
          </p:cNvGrpSpPr>
          <p:nvPr/>
        </p:nvGrpSpPr>
        <p:grpSpPr bwMode="auto">
          <a:xfrm>
            <a:off x="793750" y="5356225"/>
            <a:ext cx="481013" cy="447675"/>
            <a:chOff x="35496" y="5157192"/>
            <a:chExt cx="504056" cy="432048"/>
          </a:xfrm>
        </p:grpSpPr>
        <p:sp>
          <p:nvSpPr>
            <p:cNvPr id="105" name="Ellipse 104"/>
            <p:cNvSpPr/>
            <p:nvPr/>
          </p:nvSpPr>
          <p:spPr bwMode="auto">
            <a:xfrm>
              <a:off x="35496" y="5157192"/>
              <a:ext cx="504056" cy="432048"/>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57" name="Ellipse 177"/>
            <p:cNvSpPr>
              <a:spLocks noChangeArrowheads="1"/>
            </p:cNvSpPr>
            <p:nvPr/>
          </p:nvSpPr>
          <p:spPr bwMode="auto">
            <a:xfrm>
              <a:off x="179512" y="5237584"/>
              <a:ext cx="279648" cy="279648"/>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grpSp>
      <p:sp>
        <p:nvSpPr>
          <p:cNvPr id="107" name="Ellipse 106"/>
          <p:cNvSpPr/>
          <p:nvPr/>
        </p:nvSpPr>
        <p:spPr bwMode="auto">
          <a:xfrm>
            <a:off x="561975" y="523398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50" name="Ellipse 14"/>
          <p:cNvSpPr>
            <a:spLocks noChangeArrowheads="1"/>
          </p:cNvSpPr>
          <p:nvPr/>
        </p:nvSpPr>
        <p:spPr bwMode="auto">
          <a:xfrm>
            <a:off x="706438" y="5314950"/>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09" name="Ellipse 108"/>
          <p:cNvSpPr/>
          <p:nvPr/>
        </p:nvSpPr>
        <p:spPr bwMode="auto">
          <a:xfrm>
            <a:off x="346075" y="4941888"/>
            <a:ext cx="503238" cy="431800"/>
          </a:xfrm>
          <a:prstGeom prst="ellipse">
            <a:avLst/>
          </a:prstGeom>
          <a:gradFill flip="none" rotWithShape="1">
            <a:gsLst>
              <a:gs pos="0">
                <a:srgbClr val="EDE4B1">
                  <a:lumMod val="89000"/>
                  <a:lumOff val="11000"/>
                </a:srgbClr>
              </a:gs>
              <a:gs pos="100000">
                <a:schemeClr val="bg1"/>
              </a:gs>
            </a:gsLst>
            <a:lin ang="18900000" scaled="1"/>
            <a:tileRect/>
          </a:gradFill>
          <a:ln w="9525" cap="flat" cmpd="sng" algn="ctr">
            <a:solidFill>
              <a:schemeClr val="tx1"/>
            </a:solidFill>
            <a:prstDash val="solid"/>
            <a:round/>
            <a:headEnd type="none" w="med" len="med"/>
            <a:tailEnd type="none" w="med" len="med"/>
          </a:ln>
          <a:effectLst>
            <a:outerShdw blurRad="50800" dist="38100" dir="8100000" algn="tr" rotWithShape="0">
              <a:prstClr val="black">
                <a:alpha val="40000"/>
              </a:prstClr>
            </a:outerShdw>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52" name="Ellipse 14"/>
          <p:cNvSpPr>
            <a:spLocks noChangeArrowheads="1"/>
          </p:cNvSpPr>
          <p:nvPr/>
        </p:nvSpPr>
        <p:spPr bwMode="auto">
          <a:xfrm>
            <a:off x="490538" y="5022850"/>
            <a:ext cx="279400" cy="279400"/>
          </a:xfrm>
          <a:prstGeom prst="ellipse">
            <a:avLst/>
          </a:prstGeom>
          <a:gradFill rotWithShape="0">
            <a:gsLst>
              <a:gs pos="0">
                <a:srgbClr val="FF0000"/>
              </a:gs>
              <a:gs pos="100000">
                <a:srgbClr val="FFC000"/>
              </a:gs>
            </a:gsLst>
            <a:lin ang="5400000"/>
          </a:gradFill>
          <a:ln w="9525" algn="ctr">
            <a:solidFill>
              <a:schemeClr val="tx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129" name="Flèche droite rayée 128"/>
          <p:cNvSpPr/>
          <p:nvPr/>
        </p:nvSpPr>
        <p:spPr bwMode="auto">
          <a:xfrm rot="5400000">
            <a:off x="604044" y="4815682"/>
            <a:ext cx="466725" cy="414337"/>
          </a:xfrm>
          <a:prstGeom prst="stripedRightArrow">
            <a:avLst/>
          </a:prstGeom>
          <a:solidFill>
            <a:schemeClr val="accent1"/>
          </a:solidFill>
          <a:ln w="9525" cap="flat" cmpd="sng" algn="ctr">
            <a:solidFill>
              <a:schemeClr val="tx1"/>
            </a:solidFill>
            <a:prstDash val="solid"/>
            <a:round/>
            <a:headEnd type="none" w="med" len="med"/>
            <a:tailEnd type="none" w="med" len="med"/>
          </a:ln>
          <a:effectLst/>
        </p:spPr>
        <p:txBody>
          <a:bodyPr/>
          <a:lstStyle/>
          <a:p>
            <a:pPr eaLnBrk="1" hangingPunct="1">
              <a:defRPr/>
            </a:pPr>
            <a:endParaRPr lang="fr-FR" sz="1000">
              <a:solidFill>
                <a:srgbClr val="000000"/>
              </a:solidFill>
              <a:latin typeface="Comic Sans MS" pitchFamily="66" charset="0"/>
              <a:cs typeface="Arial" charset="0"/>
            </a:endParaRPr>
          </a:p>
        </p:txBody>
      </p:sp>
      <p:sp>
        <p:nvSpPr>
          <p:cNvPr id="214155" name="ZoneTexte 184"/>
          <p:cNvSpPr txBox="1">
            <a:spLocks noChangeArrowheads="1"/>
          </p:cNvSpPr>
          <p:nvPr/>
        </p:nvSpPr>
        <p:spPr bwMode="auto">
          <a:xfrm>
            <a:off x="1468438" y="5018088"/>
            <a:ext cx="2271712"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sz="1600">
                <a:solidFill>
                  <a:srgbClr val="FF3300"/>
                </a:solidFill>
                <a:latin typeface="Comic Sans MS" panose="030F0702030302020204" pitchFamily="66" charset="0"/>
              </a:rPr>
              <a:t>Avantage d’invasion et de dissémination? </a:t>
            </a:r>
          </a:p>
        </p:txBody>
      </p:sp>
      <p:sp>
        <p:nvSpPr>
          <p:cNvPr id="172" name="ZoneTexte 171"/>
          <p:cNvSpPr txBox="1"/>
          <p:nvPr/>
        </p:nvSpPr>
        <p:spPr>
          <a:xfrm>
            <a:off x="611559" y="2314930"/>
            <a:ext cx="8461003" cy="2677656"/>
          </a:xfrm>
          <a:prstGeom prst="rect">
            <a:avLst/>
          </a:prstGeom>
          <a:ln/>
        </p:spPr>
        <p:style>
          <a:lnRef idx="1">
            <a:schemeClr val="accent5"/>
          </a:lnRef>
          <a:fillRef idx="2">
            <a:schemeClr val="accent5"/>
          </a:fillRef>
          <a:effectRef idx="1">
            <a:schemeClr val="accent5"/>
          </a:effectRef>
          <a:fontRef idx="minor">
            <a:schemeClr val="dk1"/>
          </a:fontRef>
        </p:style>
        <p:txBody>
          <a:bodyPr wrap="square">
            <a:spAutoFit/>
          </a:bodyPr>
          <a:lstStyle/>
          <a:p>
            <a:pPr marL="285750" indent="-285750">
              <a:lnSpc>
                <a:spcPct val="150000"/>
              </a:lnSpc>
              <a:buFontTx/>
              <a:buChar char="-"/>
              <a:defRPr/>
            </a:pPr>
            <a:r>
              <a:rPr lang="fr-FR" sz="1600" dirty="0">
                <a:solidFill>
                  <a:srgbClr val="C00000"/>
                </a:solidFill>
                <a:latin typeface="Comic Sans MS" panose="030F0702030302020204" pitchFamily="66" charset="0"/>
              </a:rPr>
              <a:t>Pression de sélection d’une mutation qui n’aurait un avantage sélectif qu’au cours d’étapes ultérieures  ?</a:t>
            </a:r>
          </a:p>
          <a:p>
            <a:pPr marL="285750" indent="-285750">
              <a:lnSpc>
                <a:spcPct val="150000"/>
              </a:lnSpc>
              <a:buFontTx/>
              <a:buChar char="-"/>
              <a:defRPr/>
            </a:pPr>
            <a:endParaRPr lang="fr-FR" sz="1600" dirty="0">
              <a:solidFill>
                <a:srgbClr val="C00000"/>
              </a:solidFill>
              <a:latin typeface="Comic Sans MS" panose="030F0702030302020204" pitchFamily="66" charset="0"/>
            </a:endParaRPr>
          </a:p>
          <a:p>
            <a:pPr marL="285750" indent="-285750">
              <a:lnSpc>
                <a:spcPct val="150000"/>
              </a:lnSpc>
              <a:buFontTx/>
              <a:buChar char="-"/>
              <a:defRPr/>
            </a:pPr>
            <a:r>
              <a:rPr lang="fr-FR" sz="1600" dirty="0" smtClean="0">
                <a:solidFill>
                  <a:srgbClr val="C00000"/>
                </a:solidFill>
                <a:latin typeface="Comic Sans MS" panose="030F0702030302020204" pitchFamily="66" charset="0"/>
              </a:rPr>
              <a:t>1 ou 2 mutations suffisantes pour acquérir toutes les propriétés nécessaires ?</a:t>
            </a:r>
          </a:p>
          <a:p>
            <a:pPr marL="285750" indent="-285750">
              <a:lnSpc>
                <a:spcPct val="150000"/>
              </a:lnSpc>
              <a:buFontTx/>
              <a:buChar char="-"/>
              <a:defRPr/>
            </a:pPr>
            <a:endParaRPr lang="fr-FR" sz="1600" dirty="0">
              <a:solidFill>
                <a:srgbClr val="C00000"/>
              </a:solidFill>
              <a:latin typeface="Comic Sans MS" panose="030F0702030302020204" pitchFamily="66" charset="0"/>
            </a:endParaRPr>
          </a:p>
          <a:p>
            <a:pPr marL="285750" indent="-285750">
              <a:lnSpc>
                <a:spcPct val="150000"/>
              </a:lnSpc>
              <a:buFontTx/>
              <a:buChar char="-"/>
              <a:defRPr/>
            </a:pPr>
            <a:r>
              <a:rPr lang="fr-FR" sz="1600" dirty="0">
                <a:solidFill>
                  <a:srgbClr val="C00000"/>
                </a:solidFill>
                <a:latin typeface="Comic Sans MS" panose="030F0702030302020204" pitchFamily="66" charset="0"/>
              </a:rPr>
              <a:t>Peu de mutations identifiées associées à un avantage </a:t>
            </a:r>
            <a:r>
              <a:rPr lang="fr-FR" sz="1600" dirty="0" smtClean="0">
                <a:solidFill>
                  <a:srgbClr val="C00000"/>
                </a:solidFill>
                <a:latin typeface="Comic Sans MS" panose="030F0702030302020204" pitchFamily="66" charset="0"/>
              </a:rPr>
              <a:t>d’invasion/dissémination !</a:t>
            </a:r>
            <a:endParaRPr lang="fr-FR" sz="1600" dirty="0">
              <a:solidFill>
                <a:srgbClr val="C00000"/>
              </a:solidFill>
              <a:latin typeface="Comic Sans MS" panose="030F0702030302020204" pitchFamily="66" charset="0"/>
            </a:endParaRPr>
          </a:p>
          <a:p>
            <a:pPr marL="285750" indent="-285750">
              <a:lnSpc>
                <a:spcPct val="150000"/>
              </a:lnSpc>
              <a:buFontTx/>
              <a:buChar char="-"/>
              <a:defRPr/>
            </a:pPr>
            <a:endParaRPr lang="fr-FR" sz="1600" dirty="0">
              <a:solidFill>
                <a:srgbClr val="C00000"/>
              </a:solidFill>
              <a:latin typeface="Comic Sans MS" panose="030F0702030302020204" pitchFamily="66" charset="0"/>
            </a:endParaRPr>
          </a:p>
        </p:txBody>
      </p:sp>
    </p:spTree>
  </p:cSld>
  <p:clrMapOvr>
    <a:masterClrMapping/>
  </p:clrMapOvr>
  <p:transition spd="med">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16066" name="Picture 3"/>
          <p:cNvPicPr>
            <a:picLocks noChangeAspect="1" noChangeArrowheads="1"/>
          </p:cNvPicPr>
          <p:nvPr/>
        </p:nvPicPr>
        <p:blipFill>
          <a:blip r:embed="rId3">
            <a:extLst>
              <a:ext uri="{28A0092B-C50C-407E-A947-70E740481C1C}">
                <a14:useLocalDpi xmlns:a14="http://schemas.microsoft.com/office/drawing/2010/main" val="0"/>
              </a:ext>
            </a:extLst>
          </a:blip>
          <a:srcRect t="2142" b="1318"/>
          <a:stretch>
            <a:fillRect/>
          </a:stretch>
        </p:blipFill>
        <p:spPr bwMode="auto">
          <a:xfrm>
            <a:off x="-36513" y="692150"/>
            <a:ext cx="6551613" cy="604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16067" name="ZoneTexte 26"/>
          <p:cNvSpPr txBox="1">
            <a:spLocks noChangeArrowheads="1"/>
          </p:cNvSpPr>
          <p:nvPr/>
        </p:nvSpPr>
        <p:spPr bwMode="auto">
          <a:xfrm>
            <a:off x="8777288" y="6381750"/>
            <a:ext cx="3127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chemeClr val="bg1"/>
                </a:solidFill>
              </a:rPr>
              <a:t>6</a:t>
            </a:r>
          </a:p>
        </p:txBody>
      </p:sp>
      <p:sp>
        <p:nvSpPr>
          <p:cNvPr id="35" name="Rectangle 18"/>
          <p:cNvSpPr>
            <a:spLocks noChangeArrowheads="1"/>
          </p:cNvSpPr>
          <p:nvPr/>
        </p:nvSpPr>
        <p:spPr bwMode="auto">
          <a:xfrm>
            <a:off x="5076825" y="908050"/>
            <a:ext cx="1150938" cy="5257800"/>
          </a:xfrm>
          <a:prstGeom prst="rect">
            <a:avLst/>
          </a:prstGeom>
          <a:solidFill>
            <a:srgbClr val="FFFFFF"/>
          </a:solidFill>
          <a:ln w="9525" algn="ctr">
            <a:noFill/>
            <a:round/>
            <a:headEnd/>
            <a:tailEnd/>
          </a:ln>
        </p:spPr>
        <p:txBody>
          <a:bodyPr/>
          <a:lstStyle/>
          <a:p>
            <a:pPr fontAlgn="auto">
              <a:spcBef>
                <a:spcPts val="0"/>
              </a:spcBef>
              <a:spcAft>
                <a:spcPts val="0"/>
              </a:spcAft>
              <a:defRPr/>
            </a:pPr>
            <a:endParaRPr lang="fr-FR" sz="2400" b="1" kern="0">
              <a:solidFill>
                <a:sysClr val="windowText" lastClr="000000"/>
              </a:solidFill>
              <a:latin typeface="Times New Roman" pitchFamily="18" charset="0"/>
            </a:endParaRPr>
          </a:p>
        </p:txBody>
      </p:sp>
      <p:pic>
        <p:nvPicPr>
          <p:cNvPr id="84998" name="Picture 82"/>
          <p:cNvPicPr>
            <a:picLocks noChangeAspect="1" noChangeArrowheads="1"/>
          </p:cNvPicPr>
          <p:nvPr/>
        </p:nvPicPr>
        <p:blipFill>
          <a:blip r:embed="rId4"/>
          <a:srcRect/>
          <a:stretch>
            <a:fillRect/>
          </a:stretch>
        </p:blipFill>
        <p:spPr bwMode="auto">
          <a:xfrm>
            <a:off x="5375275" y="1844675"/>
            <a:ext cx="3436938" cy="2336800"/>
          </a:xfrm>
          <a:prstGeom prst="rect">
            <a:avLst/>
          </a:prstGeom>
          <a:ln>
            <a:noFill/>
          </a:ln>
          <a:effectLst>
            <a:outerShdw blurRad="292100" dist="139700" dir="2700000" algn="tl" rotWithShape="0">
              <a:srgbClr val="333333">
                <a:alpha val="65000"/>
              </a:srgbClr>
            </a:outerShdw>
          </a:effectLst>
          <a:extLst/>
        </p:spPr>
      </p:pic>
      <p:pic>
        <p:nvPicPr>
          <p:cNvPr id="81926" name="Picture 13" descr="http://i.istockimg.com/file_thumbview_approve/9797700/2/stock-illustration-9797700-carterpillar.jpg"/>
          <p:cNvPicPr>
            <a:picLocks noChangeAspect="1" noChangeArrowheads="1"/>
          </p:cNvPicPr>
          <p:nvPr/>
        </p:nvPicPr>
        <p:blipFill>
          <a:blip r:embed="rId5">
            <a:clrChange>
              <a:clrFrom>
                <a:srgbClr val="FFFFFF"/>
              </a:clrFrom>
              <a:clrTo>
                <a:srgbClr val="FFFFFF">
                  <a:alpha val="0"/>
                </a:srgbClr>
              </a:clrTo>
            </a:clrChange>
          </a:blip>
          <a:srcRect/>
          <a:stretch>
            <a:fillRect/>
          </a:stretch>
        </p:blipFill>
        <p:spPr bwMode="auto">
          <a:xfrm>
            <a:off x="5435600" y="4797425"/>
            <a:ext cx="1271588" cy="1154113"/>
          </a:xfrm>
          <a:prstGeom prst="rect">
            <a:avLst/>
          </a:prstGeom>
          <a:ln>
            <a:noFill/>
          </a:ln>
          <a:effectLst>
            <a:outerShdw blurRad="292100" dist="139700" dir="2700000" algn="tl" rotWithShape="0">
              <a:srgbClr val="333333">
                <a:alpha val="65000"/>
              </a:srgbClr>
            </a:outerShdw>
          </a:effectLst>
        </p:spPr>
      </p:pic>
      <p:pic>
        <p:nvPicPr>
          <p:cNvPr id="70664" name="Picture 17" descr="http://www.stickers-folies.fr/ori-stickers-papillon-553.jpg"/>
          <p:cNvPicPr>
            <a:picLocks noChangeAspect="1" noChangeArrowheads="1"/>
          </p:cNvPicPr>
          <p:nvPr/>
        </p:nvPicPr>
        <p:blipFill>
          <a:blip r:embed="rId6" cstate="print">
            <a:clrChange>
              <a:clrFrom>
                <a:srgbClr val="FFFFFF"/>
              </a:clrFrom>
              <a:clrTo>
                <a:srgbClr val="FFFFFF">
                  <a:alpha val="0"/>
                </a:srgbClr>
              </a:clrTo>
            </a:clrChange>
            <a:duotone>
              <a:prstClr val="black"/>
              <a:srgbClr val="009A21">
                <a:tint val="45000"/>
                <a:satMod val="400000"/>
              </a:srgbClr>
            </a:duotone>
            <a:extLst/>
          </a:blip>
          <a:srcRect/>
          <a:stretch>
            <a:fillRect/>
          </a:stretch>
        </p:blipFill>
        <p:spPr bwMode="auto">
          <a:xfrm>
            <a:off x="7596188" y="4797425"/>
            <a:ext cx="1439862" cy="1439863"/>
          </a:xfrm>
          <a:prstGeom prst="rect">
            <a:avLst/>
          </a:prstGeom>
          <a:ln>
            <a:noFill/>
          </a:ln>
          <a:effectLst>
            <a:outerShdw blurRad="292100" dist="139700" dir="2700000" algn="tl" rotWithShape="0">
              <a:srgbClr val="333333">
                <a:alpha val="65000"/>
              </a:srgbClr>
            </a:outerShdw>
          </a:effectLst>
          <a:extLst/>
        </p:spPr>
      </p:pic>
      <p:sp>
        <p:nvSpPr>
          <p:cNvPr id="42" name="Double flèche horizontale 41"/>
          <p:cNvSpPr/>
          <p:nvPr/>
        </p:nvSpPr>
        <p:spPr bwMode="auto">
          <a:xfrm>
            <a:off x="6875463" y="5373688"/>
            <a:ext cx="720725" cy="358775"/>
          </a:xfrm>
          <a:prstGeom prst="leftRightArrow">
            <a:avLst/>
          </a:prstGeom>
          <a:gradFill flip="none" rotWithShape="1">
            <a:gsLst>
              <a:gs pos="0">
                <a:srgbClr val="FFFF00"/>
              </a:gs>
              <a:gs pos="98000">
                <a:srgbClr val="009A21"/>
              </a:gs>
            </a:gsLst>
            <a:lin ang="0" scaled="0"/>
            <a:tileRect/>
          </a:gradFill>
          <a:ln w="9525" cap="flat" cmpd="sng" algn="ctr">
            <a:solidFill>
              <a:srgbClr val="000000"/>
            </a:solidFill>
            <a:prstDash val="solid"/>
            <a:round/>
            <a:headEnd type="none" w="med" len="med"/>
            <a:tailEnd type="none" w="med" len="med"/>
          </a:ln>
          <a:effectLst/>
        </p:spPr>
        <p:txBody>
          <a:bodyPr/>
          <a:lstStyle/>
          <a:p>
            <a:pPr>
              <a:defRPr/>
            </a:pPr>
            <a:endParaRPr lang="fr-FR" sz="2400" b="1" kern="0">
              <a:solidFill>
                <a:srgbClr val="000000"/>
              </a:solidFill>
              <a:latin typeface="Times New Roman" pitchFamily="18" charset="0"/>
            </a:endParaRPr>
          </a:p>
        </p:txBody>
      </p:sp>
      <p:sp>
        <p:nvSpPr>
          <p:cNvPr id="216073" name="Rectangle 1"/>
          <p:cNvSpPr>
            <a:spLocks noChangeArrowheads="1"/>
          </p:cNvSpPr>
          <p:nvPr/>
        </p:nvSpPr>
        <p:spPr bwMode="auto">
          <a:xfrm>
            <a:off x="5338763" y="4265613"/>
            <a:ext cx="35766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002060"/>
                </a:solidFill>
                <a:latin typeface="Comic Sans MS" panose="030F0702030302020204" pitchFamily="66" charset="0"/>
              </a:rPr>
              <a:t>Transition épithélio-mésenchymateuse </a:t>
            </a:r>
            <a:endParaRPr lang="fr-FR" altLang="fr-FR" sz="1400">
              <a:solidFill>
                <a:srgbClr val="002060"/>
              </a:solidFill>
            </a:endParaRPr>
          </a:p>
        </p:txBody>
      </p:sp>
      <p:sp>
        <p:nvSpPr>
          <p:cNvPr id="216074" name="ZoneTexte 13"/>
          <p:cNvSpPr txBox="1">
            <a:spLocks noChangeArrowheads="1"/>
          </p:cNvSpPr>
          <p:nvPr/>
        </p:nvSpPr>
        <p:spPr bwMode="auto">
          <a:xfrm>
            <a:off x="3779838" y="936625"/>
            <a:ext cx="12049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900" b="1"/>
              <a:t>Anoïkis resistance</a:t>
            </a:r>
          </a:p>
        </p:txBody>
      </p:sp>
      <p:sp>
        <p:nvSpPr>
          <p:cNvPr id="216075" name="ZoneTexte 14"/>
          <p:cNvSpPr txBox="1">
            <a:spLocks noChangeArrowheads="1"/>
          </p:cNvSpPr>
          <p:nvPr/>
        </p:nvSpPr>
        <p:spPr bwMode="auto">
          <a:xfrm>
            <a:off x="1403350" y="2973388"/>
            <a:ext cx="838200" cy="230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900" b="1"/>
              <a:t>Cell motility</a:t>
            </a:r>
          </a:p>
        </p:txBody>
      </p:sp>
      <p:sp>
        <p:nvSpPr>
          <p:cNvPr id="216076" name="Accolade fermante 16"/>
          <p:cNvSpPr>
            <a:spLocks/>
          </p:cNvSpPr>
          <p:nvPr/>
        </p:nvSpPr>
        <p:spPr bwMode="auto">
          <a:xfrm>
            <a:off x="4932363" y="836613"/>
            <a:ext cx="358775" cy="5905500"/>
          </a:xfrm>
          <a:prstGeom prst="rightBrace">
            <a:avLst>
              <a:gd name="adj1" fmla="val 8306"/>
              <a:gd name="adj2" fmla="val 60463"/>
            </a:avLst>
          </a:prstGeom>
          <a:noFill/>
          <a:ln w="19050" algn="ctr">
            <a:solidFill>
              <a:srgbClr val="00206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endParaRPr lang="fr-FR" altLang="fr-FR" sz="2400" b="1">
              <a:latin typeface="Times New Roman" panose="02020603050405020304" pitchFamily="18" charset="0"/>
            </a:endParaRPr>
          </a:p>
        </p:txBody>
      </p:sp>
      <p:sp>
        <p:nvSpPr>
          <p:cNvPr id="16"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16078"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defTabSz="7620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7620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800" b="1">
                <a:solidFill>
                  <a:srgbClr val="0033CC"/>
                </a:solidFill>
                <a:latin typeface="Comic Sans MS" panose="030F0702030302020204" pitchFamily="66" charset="0"/>
              </a:rPr>
              <a:t>La dissémination métastatique: rôle de la plasticité cellulaire</a:t>
            </a:r>
          </a:p>
        </p:txBody>
      </p:sp>
      <p:sp>
        <p:nvSpPr>
          <p:cNvPr id="2" name="ZoneTexte 1"/>
          <p:cNvSpPr txBox="1"/>
          <p:nvPr/>
        </p:nvSpPr>
        <p:spPr>
          <a:xfrm>
            <a:off x="5587390" y="1218446"/>
            <a:ext cx="3430095" cy="369332"/>
          </a:xfrm>
          <a:prstGeom prst="rect">
            <a:avLst/>
          </a:prstGeom>
          <a:noFill/>
        </p:spPr>
        <p:txBody>
          <a:bodyPr wrap="square" rtlCol="0">
            <a:spAutoFit/>
          </a:bodyPr>
          <a:lstStyle/>
          <a:p>
            <a:r>
              <a:rPr lang="fr-FR" b="1" dirty="0" smtClean="0">
                <a:solidFill>
                  <a:srgbClr val="0033CC"/>
                </a:solidFill>
              </a:rPr>
              <a:t>Génétique </a:t>
            </a:r>
            <a:r>
              <a:rPr lang="fr-FR" b="1" i="1" dirty="0" smtClean="0">
                <a:solidFill>
                  <a:srgbClr val="0033CC"/>
                </a:solidFill>
              </a:rPr>
              <a:t>vs</a:t>
            </a:r>
            <a:r>
              <a:rPr lang="fr-FR" b="1" dirty="0" smtClean="0">
                <a:solidFill>
                  <a:srgbClr val="0033CC"/>
                </a:solidFill>
              </a:rPr>
              <a:t> épigénétique</a:t>
            </a:r>
            <a:endParaRPr lang="fr-FR" b="1" dirty="0">
              <a:solidFill>
                <a:srgbClr val="0033CC"/>
              </a:solidFill>
            </a:endParaRPr>
          </a:p>
        </p:txBody>
      </p:sp>
    </p:spTree>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8114" name="Rectangle 167"/>
          <p:cNvSpPr>
            <a:spLocks noChangeArrowheads="1"/>
          </p:cNvSpPr>
          <p:nvPr/>
        </p:nvSpPr>
        <p:spPr bwMode="auto">
          <a:xfrm>
            <a:off x="2338388" y="211138"/>
            <a:ext cx="46101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endParaRPr lang="en-US" altLang="fr-FR" sz="1800" b="1">
              <a:solidFill>
                <a:srgbClr val="0033CC"/>
              </a:solidFill>
              <a:latin typeface="Comic Sans MS" panose="030F0702030302020204" pitchFamily="66" charset="0"/>
            </a:endParaRPr>
          </a:p>
        </p:txBody>
      </p:sp>
      <p:sp>
        <p:nvSpPr>
          <p:cNvPr id="270502" name="AutoShape 166"/>
          <p:cNvSpPr>
            <a:spLocks noChangeArrowheads="1"/>
          </p:cNvSpPr>
          <p:nvPr/>
        </p:nvSpPr>
        <p:spPr bwMode="auto">
          <a:xfrm>
            <a:off x="1835150" y="188913"/>
            <a:ext cx="5113338"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00"/>
              </a:solidFill>
              <a:latin typeface="Comic Sans MS" pitchFamily="66" charset="0"/>
              <a:cs typeface="Arial" charset="0"/>
            </a:endParaRPr>
          </a:p>
        </p:txBody>
      </p:sp>
      <p:sp>
        <p:nvSpPr>
          <p:cNvPr id="218116" name="Rectangle 167"/>
          <p:cNvSpPr>
            <a:spLocks noChangeArrowheads="1"/>
          </p:cNvSpPr>
          <p:nvPr/>
        </p:nvSpPr>
        <p:spPr bwMode="auto">
          <a:xfrm>
            <a:off x="1979613" y="260350"/>
            <a:ext cx="57610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fr-FR" altLang="fr-FR" sz="1800" b="1">
                <a:solidFill>
                  <a:srgbClr val="0033CC"/>
                </a:solidFill>
                <a:latin typeface="Comic Sans MS" panose="030F0702030302020204" pitchFamily="66" charset="0"/>
              </a:rPr>
              <a:t>Epithelial-Mesenchymal Transition : EMT</a:t>
            </a:r>
          </a:p>
        </p:txBody>
      </p:sp>
      <p:sp>
        <p:nvSpPr>
          <p:cNvPr id="218117" name="Text Box 175"/>
          <p:cNvSpPr txBox="1">
            <a:spLocks noChangeArrowheads="1"/>
          </p:cNvSpPr>
          <p:nvPr/>
        </p:nvSpPr>
        <p:spPr bwMode="auto">
          <a:xfrm>
            <a:off x="3019425" y="1268413"/>
            <a:ext cx="3394075" cy="1816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60000"/>
              </a:lnSpc>
              <a:spcBef>
                <a:spcPct val="0"/>
              </a:spcBef>
              <a:buFontTx/>
              <a:buNone/>
            </a:pPr>
            <a:r>
              <a:rPr lang="fr-FR" altLang="fr-FR" sz="1400" b="1">
                <a:solidFill>
                  <a:srgbClr val="3333CC"/>
                </a:solidFill>
                <a:latin typeface="Comic Sans MS" panose="030F0702030302020204" pitchFamily="66" charset="0"/>
              </a:rPr>
              <a:t>Loss of cell polarity</a:t>
            </a:r>
          </a:p>
          <a:p>
            <a:pPr algn="ctr" eaLnBrk="1" hangingPunct="1">
              <a:lnSpc>
                <a:spcPct val="160000"/>
              </a:lnSpc>
              <a:spcBef>
                <a:spcPct val="0"/>
              </a:spcBef>
              <a:buFontTx/>
              <a:buNone/>
            </a:pPr>
            <a:r>
              <a:rPr lang="fr-FR" altLang="fr-FR" sz="1400" b="1">
                <a:solidFill>
                  <a:srgbClr val="3333CC"/>
                </a:solidFill>
                <a:latin typeface="Comic Sans MS" panose="030F0702030302020204" pitchFamily="66" charset="0"/>
              </a:rPr>
              <a:t>Loss of tight and adherent junctions</a:t>
            </a:r>
          </a:p>
          <a:p>
            <a:pPr algn="ctr" eaLnBrk="1" hangingPunct="1">
              <a:lnSpc>
                <a:spcPct val="160000"/>
              </a:lnSpc>
              <a:spcBef>
                <a:spcPct val="0"/>
              </a:spcBef>
              <a:buFontTx/>
              <a:buNone/>
            </a:pPr>
            <a:r>
              <a:rPr lang="fr-FR" altLang="fr-FR" sz="1400" b="1">
                <a:solidFill>
                  <a:srgbClr val="3333CC"/>
                </a:solidFill>
                <a:latin typeface="Comic Sans MS" panose="030F0702030302020204" pitchFamily="66" charset="0"/>
              </a:rPr>
              <a:t>Remodeling of the cytoskeleton</a:t>
            </a:r>
          </a:p>
          <a:p>
            <a:pPr algn="ctr" eaLnBrk="1" hangingPunct="1">
              <a:lnSpc>
                <a:spcPct val="160000"/>
              </a:lnSpc>
              <a:spcBef>
                <a:spcPct val="0"/>
              </a:spcBef>
              <a:buFontTx/>
              <a:buNone/>
            </a:pPr>
            <a:r>
              <a:rPr lang="fr-FR" altLang="fr-FR" sz="1400" b="1">
                <a:solidFill>
                  <a:srgbClr val="3333CC"/>
                </a:solidFill>
                <a:latin typeface="Comic Sans MS" panose="030F0702030302020204" pitchFamily="66" charset="0"/>
              </a:rPr>
              <a:t>Gain of mesenchymal markers</a:t>
            </a:r>
          </a:p>
          <a:p>
            <a:pPr algn="ctr" eaLnBrk="1" hangingPunct="1">
              <a:lnSpc>
                <a:spcPct val="160000"/>
              </a:lnSpc>
              <a:spcBef>
                <a:spcPct val="0"/>
              </a:spcBef>
              <a:buFontTx/>
              <a:buNone/>
            </a:pPr>
            <a:r>
              <a:rPr lang="fr-FR" altLang="fr-FR" sz="1400" b="1">
                <a:solidFill>
                  <a:srgbClr val="3333CC"/>
                </a:solidFill>
                <a:latin typeface="Comic Sans MS" panose="030F0702030302020204" pitchFamily="66" charset="0"/>
              </a:rPr>
              <a:t>Promotion of cell motility</a:t>
            </a:r>
          </a:p>
        </p:txBody>
      </p:sp>
      <p:grpSp>
        <p:nvGrpSpPr>
          <p:cNvPr id="218118" name="Group 21"/>
          <p:cNvGrpSpPr>
            <a:grpSpLocks/>
          </p:cNvGrpSpPr>
          <p:nvPr/>
        </p:nvGrpSpPr>
        <p:grpSpPr bwMode="auto">
          <a:xfrm>
            <a:off x="4175125" y="3357563"/>
            <a:ext cx="1117600" cy="863600"/>
            <a:chOff x="2516" y="944"/>
            <a:chExt cx="704" cy="544"/>
          </a:xfrm>
        </p:grpSpPr>
        <p:sp>
          <p:nvSpPr>
            <p:cNvPr id="218143" name="AutoShape 22"/>
            <p:cNvSpPr>
              <a:spLocks noChangeArrowheads="1"/>
            </p:cNvSpPr>
            <p:nvPr/>
          </p:nvSpPr>
          <p:spPr bwMode="auto">
            <a:xfrm>
              <a:off x="2516" y="944"/>
              <a:ext cx="704" cy="280"/>
            </a:xfrm>
            <a:prstGeom prst="rightArrow">
              <a:avLst>
                <a:gd name="adj1" fmla="val 50000"/>
                <a:gd name="adj2" fmla="val 62857"/>
              </a:avLst>
            </a:prstGeom>
            <a:gradFill rotWithShape="1">
              <a:gsLst>
                <a:gs pos="0">
                  <a:srgbClr val="D4A176"/>
                </a:gs>
                <a:gs pos="100000">
                  <a:srgbClr val="CC0000"/>
                </a:gs>
              </a:gsLst>
              <a:lin ang="0" scaled="1"/>
            </a:gradFill>
            <a:ln w="9525">
              <a:solidFill>
                <a:srgbClr val="3318D2"/>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en-US" altLang="fr-FR" sz="1800">
                <a:solidFill>
                  <a:srgbClr val="000000"/>
                </a:solidFill>
              </a:endParaRPr>
            </a:p>
          </p:txBody>
        </p:sp>
        <p:sp>
          <p:nvSpPr>
            <p:cNvPr id="218144" name="Text Box 23"/>
            <p:cNvSpPr txBox="1">
              <a:spLocks noChangeArrowheads="1"/>
            </p:cNvSpPr>
            <p:nvPr/>
          </p:nvSpPr>
          <p:spPr bwMode="auto">
            <a:xfrm>
              <a:off x="2622" y="970"/>
              <a:ext cx="43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3318D2"/>
                  </a:solidFill>
                  <a:latin typeface="Comic Sans MS" panose="030F0702030302020204" pitchFamily="66" charset="0"/>
                </a:rPr>
                <a:t>EMT</a:t>
              </a:r>
            </a:p>
          </p:txBody>
        </p:sp>
        <p:sp>
          <p:nvSpPr>
            <p:cNvPr id="218145" name="AutoShape 24"/>
            <p:cNvSpPr>
              <a:spLocks noChangeArrowheads="1"/>
            </p:cNvSpPr>
            <p:nvPr/>
          </p:nvSpPr>
          <p:spPr bwMode="auto">
            <a:xfrm flipH="1">
              <a:off x="2516" y="1208"/>
              <a:ext cx="704" cy="280"/>
            </a:xfrm>
            <a:prstGeom prst="rightArrow">
              <a:avLst>
                <a:gd name="adj1" fmla="val 50000"/>
                <a:gd name="adj2" fmla="val 62857"/>
              </a:avLst>
            </a:prstGeom>
            <a:gradFill rotWithShape="1">
              <a:gsLst>
                <a:gs pos="0">
                  <a:srgbClr val="CC0000"/>
                </a:gs>
                <a:gs pos="100000">
                  <a:srgbClr val="D4A176"/>
                </a:gs>
              </a:gsLst>
              <a:lin ang="0" scaled="1"/>
            </a:gra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en-US" altLang="fr-FR" sz="1800">
                <a:solidFill>
                  <a:srgbClr val="000000"/>
                </a:solidFill>
              </a:endParaRPr>
            </a:p>
          </p:txBody>
        </p:sp>
        <p:sp>
          <p:nvSpPr>
            <p:cNvPr id="218146" name="Text Box 25"/>
            <p:cNvSpPr txBox="1">
              <a:spLocks noChangeArrowheads="1"/>
            </p:cNvSpPr>
            <p:nvPr/>
          </p:nvSpPr>
          <p:spPr bwMode="auto">
            <a:xfrm>
              <a:off x="2622" y="1234"/>
              <a:ext cx="43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000000"/>
                  </a:solidFill>
                  <a:latin typeface="Comic Sans MS" panose="030F0702030302020204" pitchFamily="66" charset="0"/>
                </a:rPr>
                <a:t>MET</a:t>
              </a:r>
            </a:p>
          </p:txBody>
        </p:sp>
      </p:grpSp>
      <p:pic>
        <p:nvPicPr>
          <p:cNvPr id="82951" name="Picture 26" descr="http://static.intellego.fr/uploads/1/1/1163/media/Bio/Lennart-Nilsson%207-8%20semaines.jpg"/>
          <p:cNvPicPr>
            <a:picLocks noChangeAspect="1" noChangeArrowheads="1"/>
          </p:cNvPicPr>
          <p:nvPr/>
        </p:nvPicPr>
        <p:blipFill>
          <a:blip r:embed="rId3"/>
          <a:srcRect/>
          <a:stretch>
            <a:fillRect/>
          </a:stretch>
        </p:blipFill>
        <p:spPr bwMode="auto">
          <a:xfrm>
            <a:off x="8101013" y="12700"/>
            <a:ext cx="1020762" cy="989013"/>
          </a:xfrm>
          <a:prstGeom prst="rect">
            <a:avLst/>
          </a:prstGeom>
          <a:ln>
            <a:noFill/>
          </a:ln>
          <a:effectLst>
            <a:outerShdw blurRad="292100" dist="139700" dir="2700000" algn="tl" rotWithShape="0">
              <a:srgbClr val="333333">
                <a:alpha val="65000"/>
              </a:srgbClr>
            </a:outerShdw>
          </a:effectLst>
          <a:extLst/>
        </p:spPr>
      </p:pic>
      <p:sp>
        <p:nvSpPr>
          <p:cNvPr id="218120" name="Text Box 57"/>
          <p:cNvSpPr txBox="1">
            <a:spLocks noChangeArrowheads="1"/>
          </p:cNvSpPr>
          <p:nvPr/>
        </p:nvSpPr>
        <p:spPr bwMode="auto">
          <a:xfrm rot="5400000">
            <a:off x="297656" y="2558257"/>
            <a:ext cx="7334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fr-FR" altLang="fr-FR" sz="800">
              <a:solidFill>
                <a:srgbClr val="000000"/>
              </a:solidFill>
              <a:latin typeface="Comic Sans MS" panose="030F0702030302020204" pitchFamily="66" charset="0"/>
            </a:endParaRPr>
          </a:p>
          <a:p>
            <a:pPr algn="ctr" eaLnBrk="1" hangingPunct="1">
              <a:spcBef>
                <a:spcPct val="0"/>
              </a:spcBef>
              <a:buFontTx/>
              <a:buNone/>
            </a:pPr>
            <a:r>
              <a:rPr lang="fr-FR" altLang="fr-FR" sz="800">
                <a:solidFill>
                  <a:srgbClr val="000000"/>
                </a:solidFill>
                <a:latin typeface="Comic Sans MS" panose="030F0702030302020204" pitchFamily="66" charset="0"/>
              </a:rPr>
              <a:t>Apico-basal</a:t>
            </a:r>
          </a:p>
          <a:p>
            <a:pPr algn="ctr" eaLnBrk="1" hangingPunct="1">
              <a:spcBef>
                <a:spcPct val="0"/>
              </a:spcBef>
              <a:buFontTx/>
              <a:buNone/>
            </a:pPr>
            <a:r>
              <a:rPr lang="fr-FR" altLang="fr-FR" sz="800">
                <a:solidFill>
                  <a:srgbClr val="000000"/>
                </a:solidFill>
                <a:latin typeface="Comic Sans MS" panose="030F0702030302020204" pitchFamily="66" charset="0"/>
              </a:rPr>
              <a:t>polarity</a:t>
            </a:r>
          </a:p>
        </p:txBody>
      </p:sp>
      <p:pic>
        <p:nvPicPr>
          <p:cNvPr id="218121" name="Picture 14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6013" y="2205038"/>
            <a:ext cx="2016125" cy="94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122" name="Text Box 41"/>
          <p:cNvSpPr txBox="1">
            <a:spLocks noChangeArrowheads="1"/>
          </p:cNvSpPr>
          <p:nvPr/>
        </p:nvSpPr>
        <p:spPr bwMode="auto">
          <a:xfrm>
            <a:off x="1476375" y="3068638"/>
            <a:ext cx="11318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000">
                <a:solidFill>
                  <a:srgbClr val="000000"/>
                </a:solidFill>
                <a:latin typeface="Comic Sans MS" panose="030F0702030302020204" pitchFamily="66" charset="0"/>
              </a:rPr>
              <a:t>Basal membrane</a:t>
            </a:r>
          </a:p>
        </p:txBody>
      </p:sp>
      <p:sp>
        <p:nvSpPr>
          <p:cNvPr id="218123" name="Line 52"/>
          <p:cNvSpPr>
            <a:spLocks noChangeShapeType="1"/>
          </p:cNvSpPr>
          <p:nvPr/>
        </p:nvSpPr>
        <p:spPr bwMode="auto">
          <a:xfrm>
            <a:off x="665163" y="2425700"/>
            <a:ext cx="3937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18124" name="Line 53"/>
          <p:cNvSpPr>
            <a:spLocks noChangeShapeType="1"/>
          </p:cNvSpPr>
          <p:nvPr/>
        </p:nvSpPr>
        <p:spPr bwMode="auto">
          <a:xfrm flipV="1">
            <a:off x="684213" y="3068638"/>
            <a:ext cx="358775" cy="730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18125" name="Text Box 54"/>
          <p:cNvSpPr txBox="1">
            <a:spLocks noChangeArrowheads="1"/>
          </p:cNvSpPr>
          <p:nvPr/>
        </p:nvSpPr>
        <p:spPr bwMode="auto">
          <a:xfrm>
            <a:off x="-19050" y="2309813"/>
            <a:ext cx="7588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900">
                <a:solidFill>
                  <a:srgbClr val="000000"/>
                </a:solidFill>
                <a:latin typeface="Comic Sans MS" panose="030F0702030302020204" pitchFamily="66" charset="0"/>
              </a:rPr>
              <a:t>Apical pole</a:t>
            </a:r>
          </a:p>
        </p:txBody>
      </p:sp>
      <p:sp>
        <p:nvSpPr>
          <p:cNvPr id="218126" name="Text Box 55"/>
          <p:cNvSpPr txBox="1">
            <a:spLocks noChangeArrowheads="1"/>
          </p:cNvSpPr>
          <p:nvPr/>
        </p:nvSpPr>
        <p:spPr bwMode="auto">
          <a:xfrm>
            <a:off x="0" y="3068638"/>
            <a:ext cx="7096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900">
                <a:solidFill>
                  <a:srgbClr val="000000"/>
                </a:solidFill>
                <a:latin typeface="Comic Sans MS" panose="030F0702030302020204" pitchFamily="66" charset="0"/>
              </a:rPr>
              <a:t>Basal pole</a:t>
            </a:r>
          </a:p>
        </p:txBody>
      </p:sp>
      <p:sp>
        <p:nvSpPr>
          <p:cNvPr id="218127" name="Line 56"/>
          <p:cNvSpPr>
            <a:spLocks noChangeShapeType="1"/>
          </p:cNvSpPr>
          <p:nvPr/>
        </p:nvSpPr>
        <p:spPr bwMode="auto">
          <a:xfrm flipH="1">
            <a:off x="900113" y="2492375"/>
            <a:ext cx="0" cy="5762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41" name="Text Box 6"/>
          <p:cNvSpPr txBox="1">
            <a:spLocks noChangeArrowheads="1"/>
          </p:cNvSpPr>
          <p:nvPr/>
        </p:nvSpPr>
        <p:spPr bwMode="auto">
          <a:xfrm>
            <a:off x="6394450" y="3644900"/>
            <a:ext cx="1931988" cy="346075"/>
          </a:xfrm>
          <a:prstGeom prst="rect">
            <a:avLst/>
          </a:prstGeom>
          <a:gradFill rotWithShape="1">
            <a:gsLst>
              <a:gs pos="0">
                <a:schemeClr val="folHlink"/>
              </a:gs>
              <a:gs pos="50000">
                <a:schemeClr val="folHlink">
                  <a:gamma/>
                  <a:tint val="19216"/>
                  <a:invGamma/>
                </a:schemeClr>
              </a:gs>
              <a:gs pos="100000">
                <a:schemeClr val="folHlink"/>
              </a:gs>
            </a:gsLst>
            <a:lin ang="5400000" scaled="1"/>
          </a:gradFill>
          <a:ln w="9525">
            <a:solidFill>
              <a:srgbClr val="0000FF"/>
            </a:solidFill>
            <a:miter lim="800000"/>
            <a:headEnd/>
            <a:tailEnd/>
          </a:ln>
        </p:spPr>
        <p:txBody>
          <a:bodyPr wrap="none">
            <a:spAutoFit/>
          </a:bodyPr>
          <a:lstStyle>
            <a:lvl1pPr eaLnBrk="0" hangingPunct="0">
              <a:defRPr sz="1000">
                <a:solidFill>
                  <a:schemeClr val="tx2"/>
                </a:solidFill>
                <a:latin typeface="Comic Sans MS" pitchFamily="66" charset="0"/>
              </a:defRPr>
            </a:lvl1pPr>
            <a:lvl2pPr marL="742950" indent="-285750" eaLnBrk="0" hangingPunct="0">
              <a:defRPr sz="1000">
                <a:solidFill>
                  <a:schemeClr val="tx2"/>
                </a:solidFill>
                <a:latin typeface="Comic Sans MS" pitchFamily="66" charset="0"/>
              </a:defRPr>
            </a:lvl2pPr>
            <a:lvl3pPr marL="1143000" indent="-228600" eaLnBrk="0" hangingPunct="0">
              <a:defRPr sz="1000">
                <a:solidFill>
                  <a:schemeClr val="tx2"/>
                </a:solidFill>
                <a:latin typeface="Comic Sans MS" pitchFamily="66" charset="0"/>
              </a:defRPr>
            </a:lvl3pPr>
            <a:lvl4pPr marL="1600200" indent="-228600" eaLnBrk="0" hangingPunct="0">
              <a:defRPr sz="1000">
                <a:solidFill>
                  <a:schemeClr val="tx2"/>
                </a:solidFill>
                <a:latin typeface="Comic Sans MS" pitchFamily="66" charset="0"/>
              </a:defRPr>
            </a:lvl4pPr>
            <a:lvl5pPr marL="2057400" indent="-228600" eaLnBrk="0" hangingPunct="0">
              <a:defRPr sz="1000">
                <a:solidFill>
                  <a:schemeClr val="tx2"/>
                </a:solidFill>
                <a:latin typeface="Comic Sans MS" pitchFamily="66" charset="0"/>
              </a:defRPr>
            </a:lvl5pPr>
            <a:lvl6pPr marL="2514600" indent="-228600" eaLnBrk="0" fontAlgn="base" hangingPunct="0">
              <a:spcBef>
                <a:spcPct val="0"/>
              </a:spcBef>
              <a:spcAft>
                <a:spcPct val="0"/>
              </a:spcAft>
              <a:defRPr sz="1000">
                <a:solidFill>
                  <a:schemeClr val="tx2"/>
                </a:solidFill>
                <a:latin typeface="Comic Sans MS" pitchFamily="66" charset="0"/>
              </a:defRPr>
            </a:lvl6pPr>
            <a:lvl7pPr marL="2971800" indent="-228600" eaLnBrk="0" fontAlgn="base" hangingPunct="0">
              <a:spcBef>
                <a:spcPct val="0"/>
              </a:spcBef>
              <a:spcAft>
                <a:spcPct val="0"/>
              </a:spcAft>
              <a:defRPr sz="1000">
                <a:solidFill>
                  <a:schemeClr val="tx2"/>
                </a:solidFill>
                <a:latin typeface="Comic Sans MS" pitchFamily="66" charset="0"/>
              </a:defRPr>
            </a:lvl7pPr>
            <a:lvl8pPr marL="3429000" indent="-228600" eaLnBrk="0" fontAlgn="base" hangingPunct="0">
              <a:spcBef>
                <a:spcPct val="0"/>
              </a:spcBef>
              <a:spcAft>
                <a:spcPct val="0"/>
              </a:spcAft>
              <a:defRPr sz="1000">
                <a:solidFill>
                  <a:schemeClr val="tx2"/>
                </a:solidFill>
                <a:latin typeface="Comic Sans MS" pitchFamily="66" charset="0"/>
              </a:defRPr>
            </a:lvl8pPr>
            <a:lvl9pPr marL="3886200" indent="-228600" eaLnBrk="0" fontAlgn="base" hangingPunct="0">
              <a:spcBef>
                <a:spcPct val="0"/>
              </a:spcBef>
              <a:spcAft>
                <a:spcPct val="0"/>
              </a:spcAft>
              <a:defRPr sz="1000">
                <a:solidFill>
                  <a:schemeClr val="tx2"/>
                </a:solidFill>
                <a:latin typeface="Comic Sans MS" pitchFamily="66" charset="0"/>
              </a:defRPr>
            </a:lvl9pPr>
          </a:lstStyle>
          <a:p>
            <a:pPr eaLnBrk="1" hangingPunct="1">
              <a:defRPr/>
            </a:pPr>
            <a:r>
              <a:rPr lang="fr-FR" sz="1600" smtClean="0">
                <a:solidFill>
                  <a:srgbClr val="000000"/>
                </a:solidFill>
                <a:cs typeface="Arial" charset="0"/>
              </a:rPr>
              <a:t>Mesenchymal cells</a:t>
            </a:r>
          </a:p>
        </p:txBody>
      </p:sp>
      <p:pic>
        <p:nvPicPr>
          <p:cNvPr id="218129" name="Picture 16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227763" y="2193925"/>
            <a:ext cx="2159000"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34" name="Picture 19"/>
          <p:cNvPicPr>
            <a:picLocks noChangeAspect="1" noChangeArrowheads="1"/>
          </p:cNvPicPr>
          <p:nvPr/>
        </p:nvPicPr>
        <p:blipFill>
          <a:blip r:embed="rId6"/>
          <a:srcRect/>
          <a:stretch>
            <a:fillRect/>
          </a:stretch>
        </p:blipFill>
        <p:spPr bwMode="auto">
          <a:xfrm>
            <a:off x="1187450" y="4538663"/>
            <a:ext cx="1450975" cy="1154112"/>
          </a:xfrm>
          <a:prstGeom prst="rect">
            <a:avLst/>
          </a:prstGeom>
          <a:ln>
            <a:noFill/>
          </a:ln>
          <a:effectLst>
            <a:outerShdw blurRad="292100" dist="139700" dir="2700000" algn="tl" rotWithShape="0">
              <a:srgbClr val="333333">
                <a:alpha val="65000"/>
              </a:srgbClr>
            </a:outerShdw>
          </a:effectLst>
          <a:extLst/>
        </p:spPr>
      </p:pic>
      <p:pic>
        <p:nvPicPr>
          <p:cNvPr id="86035" name="Picture 43"/>
          <p:cNvPicPr>
            <a:picLocks noChangeAspect="1" noChangeArrowheads="1"/>
          </p:cNvPicPr>
          <p:nvPr/>
        </p:nvPicPr>
        <p:blipFill>
          <a:blip r:embed="rId7"/>
          <a:srcRect/>
          <a:stretch>
            <a:fillRect/>
          </a:stretch>
        </p:blipFill>
        <p:spPr bwMode="auto">
          <a:xfrm>
            <a:off x="6681788" y="4538663"/>
            <a:ext cx="1419225" cy="1141412"/>
          </a:xfrm>
          <a:prstGeom prst="rect">
            <a:avLst/>
          </a:prstGeom>
          <a:ln>
            <a:noFill/>
          </a:ln>
          <a:effectLst>
            <a:outerShdw blurRad="292100" dist="139700" dir="2700000" algn="tl" rotWithShape="0">
              <a:srgbClr val="333333">
                <a:alpha val="65000"/>
              </a:srgbClr>
            </a:outerShdw>
          </a:effectLst>
          <a:extLst/>
        </p:spPr>
      </p:pic>
      <p:sp>
        <p:nvSpPr>
          <p:cNvPr id="218132" name="ZoneTexte 52"/>
          <p:cNvSpPr txBox="1">
            <a:spLocks noChangeArrowheads="1"/>
          </p:cNvSpPr>
          <p:nvPr/>
        </p:nvSpPr>
        <p:spPr bwMode="auto">
          <a:xfrm>
            <a:off x="1362075" y="5761038"/>
            <a:ext cx="11271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300">
                <a:solidFill>
                  <a:srgbClr val="00B050"/>
                </a:solidFill>
                <a:latin typeface="Comic Sans MS" panose="030F0702030302020204" pitchFamily="66" charset="0"/>
              </a:rPr>
              <a:t>E-Cadherin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FF0000"/>
                </a:solidFill>
                <a:latin typeface="Comic Sans MS" panose="030F0702030302020204" pitchFamily="66" charset="0"/>
              </a:rPr>
              <a:t>Phalloidin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3318D2"/>
                </a:solidFill>
                <a:latin typeface="Comic Sans MS" panose="030F0702030302020204" pitchFamily="66" charset="0"/>
              </a:rPr>
              <a:t>Hoechst</a:t>
            </a:r>
          </a:p>
        </p:txBody>
      </p:sp>
      <p:sp>
        <p:nvSpPr>
          <p:cNvPr id="218133" name="ZoneTexte 53"/>
          <p:cNvSpPr txBox="1">
            <a:spLocks noChangeArrowheads="1"/>
          </p:cNvSpPr>
          <p:nvPr/>
        </p:nvSpPr>
        <p:spPr bwMode="auto">
          <a:xfrm>
            <a:off x="6896100" y="5754688"/>
            <a:ext cx="99377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300">
                <a:solidFill>
                  <a:srgbClr val="00B050"/>
                </a:solidFill>
                <a:latin typeface="Comic Sans MS" panose="030F0702030302020204" pitchFamily="66" charset="0"/>
              </a:rPr>
              <a:t>Vimentin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FF0000"/>
                </a:solidFill>
                <a:latin typeface="Comic Sans MS" panose="030F0702030302020204" pitchFamily="66" charset="0"/>
              </a:rPr>
              <a:t>Phalloidin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3318D2"/>
                </a:solidFill>
                <a:latin typeface="Comic Sans MS" panose="030F0702030302020204" pitchFamily="66" charset="0"/>
              </a:rPr>
              <a:t>Hoechst</a:t>
            </a:r>
          </a:p>
        </p:txBody>
      </p:sp>
      <p:sp>
        <p:nvSpPr>
          <p:cNvPr id="47" name="Text Box 5"/>
          <p:cNvSpPr txBox="1">
            <a:spLocks noChangeArrowheads="1"/>
          </p:cNvSpPr>
          <p:nvPr/>
        </p:nvSpPr>
        <p:spPr bwMode="auto">
          <a:xfrm>
            <a:off x="1141413" y="3645024"/>
            <a:ext cx="1568450" cy="346075"/>
          </a:xfrm>
          <a:prstGeom prst="rect">
            <a:avLst/>
          </a:pr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path path="circle">
              <a:fillToRect l="50000" t="50000" r="50000" b="50000"/>
            </a:path>
            <a:tileRect/>
          </a:gradFill>
          <a:ln w="9525">
            <a:solidFill>
              <a:srgbClr val="0000FF"/>
            </a:solidFill>
            <a:miter lim="800000"/>
            <a:headEnd/>
            <a:tailEnd/>
          </a:ln>
        </p:spPr>
        <p:txBody>
          <a:bodyPr wrap="none">
            <a:spAutoFit/>
          </a:bodyPr>
          <a:lstStyle>
            <a:lvl1pPr eaLnBrk="0" hangingPunct="0">
              <a:defRPr sz="1000">
                <a:solidFill>
                  <a:schemeClr val="tx2"/>
                </a:solidFill>
                <a:latin typeface="Comic Sans MS" pitchFamily="66" charset="0"/>
              </a:defRPr>
            </a:lvl1pPr>
            <a:lvl2pPr marL="742950" indent="-285750" eaLnBrk="0" hangingPunct="0">
              <a:defRPr sz="1000">
                <a:solidFill>
                  <a:schemeClr val="tx2"/>
                </a:solidFill>
                <a:latin typeface="Comic Sans MS" pitchFamily="66" charset="0"/>
              </a:defRPr>
            </a:lvl2pPr>
            <a:lvl3pPr marL="1143000" indent="-228600" eaLnBrk="0" hangingPunct="0">
              <a:defRPr sz="1000">
                <a:solidFill>
                  <a:schemeClr val="tx2"/>
                </a:solidFill>
                <a:latin typeface="Comic Sans MS" pitchFamily="66" charset="0"/>
              </a:defRPr>
            </a:lvl3pPr>
            <a:lvl4pPr marL="1600200" indent="-228600" eaLnBrk="0" hangingPunct="0">
              <a:defRPr sz="1000">
                <a:solidFill>
                  <a:schemeClr val="tx2"/>
                </a:solidFill>
                <a:latin typeface="Comic Sans MS" pitchFamily="66" charset="0"/>
              </a:defRPr>
            </a:lvl4pPr>
            <a:lvl5pPr marL="2057400" indent="-228600" eaLnBrk="0" hangingPunct="0">
              <a:defRPr sz="1000">
                <a:solidFill>
                  <a:schemeClr val="tx2"/>
                </a:solidFill>
                <a:latin typeface="Comic Sans MS" pitchFamily="66" charset="0"/>
              </a:defRPr>
            </a:lvl5pPr>
            <a:lvl6pPr marL="2514600" indent="-228600" eaLnBrk="0" fontAlgn="base" hangingPunct="0">
              <a:spcBef>
                <a:spcPct val="0"/>
              </a:spcBef>
              <a:spcAft>
                <a:spcPct val="0"/>
              </a:spcAft>
              <a:defRPr sz="1000">
                <a:solidFill>
                  <a:schemeClr val="tx2"/>
                </a:solidFill>
                <a:latin typeface="Comic Sans MS" pitchFamily="66" charset="0"/>
              </a:defRPr>
            </a:lvl6pPr>
            <a:lvl7pPr marL="2971800" indent="-228600" eaLnBrk="0" fontAlgn="base" hangingPunct="0">
              <a:spcBef>
                <a:spcPct val="0"/>
              </a:spcBef>
              <a:spcAft>
                <a:spcPct val="0"/>
              </a:spcAft>
              <a:defRPr sz="1000">
                <a:solidFill>
                  <a:schemeClr val="tx2"/>
                </a:solidFill>
                <a:latin typeface="Comic Sans MS" pitchFamily="66" charset="0"/>
              </a:defRPr>
            </a:lvl7pPr>
            <a:lvl8pPr marL="3429000" indent="-228600" eaLnBrk="0" fontAlgn="base" hangingPunct="0">
              <a:spcBef>
                <a:spcPct val="0"/>
              </a:spcBef>
              <a:spcAft>
                <a:spcPct val="0"/>
              </a:spcAft>
              <a:defRPr sz="1000">
                <a:solidFill>
                  <a:schemeClr val="tx2"/>
                </a:solidFill>
                <a:latin typeface="Comic Sans MS" pitchFamily="66" charset="0"/>
              </a:defRPr>
            </a:lvl8pPr>
            <a:lvl9pPr marL="3886200" indent="-228600" eaLnBrk="0" fontAlgn="base" hangingPunct="0">
              <a:spcBef>
                <a:spcPct val="0"/>
              </a:spcBef>
              <a:spcAft>
                <a:spcPct val="0"/>
              </a:spcAft>
              <a:defRPr sz="1000">
                <a:solidFill>
                  <a:schemeClr val="tx2"/>
                </a:solidFill>
                <a:latin typeface="Comic Sans MS" pitchFamily="66" charset="0"/>
              </a:defRPr>
            </a:lvl9pPr>
          </a:lstStyle>
          <a:p>
            <a:pPr eaLnBrk="1" hangingPunct="1">
              <a:defRPr/>
            </a:pPr>
            <a:r>
              <a:rPr lang="fr-FR" sz="1600" smtClean="0">
                <a:solidFill>
                  <a:srgbClr val="333399"/>
                </a:solidFill>
                <a:cs typeface="Arial" charset="0"/>
              </a:rPr>
              <a:t>Epithelial cells</a:t>
            </a:r>
          </a:p>
        </p:txBody>
      </p:sp>
      <p:cxnSp>
        <p:nvCxnSpPr>
          <p:cNvPr id="218137" name="Connecteur droit 4"/>
          <p:cNvCxnSpPr>
            <a:cxnSpLocks noChangeShapeType="1"/>
          </p:cNvCxnSpPr>
          <p:nvPr/>
        </p:nvCxnSpPr>
        <p:spPr bwMode="auto">
          <a:xfrm flipV="1">
            <a:off x="4691063" y="3068638"/>
            <a:ext cx="0" cy="401637"/>
          </a:xfrm>
          <a:prstGeom prst="line">
            <a:avLst/>
          </a:prstGeom>
          <a:noFill/>
          <a:ln w="19050" algn="ctr">
            <a:solidFill>
              <a:srgbClr val="3318D2"/>
            </a:solidFill>
            <a:round/>
            <a:headEnd/>
            <a:tailEnd/>
          </a:ln>
          <a:extLst>
            <a:ext uri="{909E8E84-426E-40DD-AFC4-6F175D3DCCD1}">
              <a14:hiddenFill xmlns:a14="http://schemas.microsoft.com/office/drawing/2010/main">
                <a:noFill/>
              </a14:hiddenFill>
            </a:ext>
          </a:extLst>
        </p:spPr>
      </p:cxnSp>
      <p:sp>
        <p:nvSpPr>
          <p:cNvPr id="218138" name="Rectangle 1"/>
          <p:cNvSpPr>
            <a:spLocks noChangeArrowheads="1"/>
          </p:cNvSpPr>
          <p:nvPr/>
        </p:nvSpPr>
        <p:spPr bwMode="auto">
          <a:xfrm rot="289533" flipV="1">
            <a:off x="4175125" y="3802063"/>
            <a:ext cx="1260475" cy="446087"/>
          </a:xfrm>
          <a:prstGeom prst="rect">
            <a:avLst/>
          </a:prstGeom>
          <a:solidFill>
            <a:srgbClr val="FFFFFF">
              <a:alpha val="72940"/>
            </a:srgbClr>
          </a:solidFill>
          <a:ln w="9525" algn="ctr">
            <a:solidFill>
              <a:schemeClr val="bg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218139" name="Picture 14"/>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284538" y="5740400"/>
            <a:ext cx="296703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8140" name="Picture 1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216275" y="4505325"/>
            <a:ext cx="3035300" cy="1127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045" name="Picture 13" descr="http://i.istockimg.com/file_thumbview_approve/9797700/2/stock-illustration-9797700-carterpillar.jpg"/>
          <p:cNvPicPr>
            <a:picLocks noChangeAspect="1" noChangeArrowheads="1"/>
          </p:cNvPicPr>
          <p:nvPr/>
        </p:nvPicPr>
        <p:blipFill>
          <a:blip r:embed="rId10">
            <a:clrChange>
              <a:clrFrom>
                <a:srgbClr val="FFFFFF"/>
              </a:clrFrom>
              <a:clrTo>
                <a:srgbClr val="FFFFFF">
                  <a:alpha val="0"/>
                </a:srgbClr>
              </a:clrTo>
            </a:clrChange>
          </a:blip>
          <a:srcRect/>
          <a:stretch>
            <a:fillRect/>
          </a:stretch>
        </p:blipFill>
        <p:spPr bwMode="auto">
          <a:xfrm>
            <a:off x="1619250" y="1387475"/>
            <a:ext cx="823913" cy="747713"/>
          </a:xfrm>
          <a:prstGeom prst="rect">
            <a:avLst/>
          </a:prstGeom>
          <a:ln>
            <a:noFill/>
          </a:ln>
          <a:effectLst>
            <a:outerShdw blurRad="292100" dist="139700" dir="2700000" algn="tl" rotWithShape="0">
              <a:srgbClr val="333333">
                <a:alpha val="65000"/>
              </a:srgbClr>
            </a:outerShdw>
          </a:effectLst>
          <a:extLst/>
        </p:spPr>
      </p:pic>
      <p:pic>
        <p:nvPicPr>
          <p:cNvPr id="32" name="Picture 17" descr="http://www.stickers-folies.fr/ori-stickers-papillon-553.jpg"/>
          <p:cNvPicPr>
            <a:picLocks noChangeAspect="1" noChangeArrowheads="1"/>
          </p:cNvPicPr>
          <p:nvPr/>
        </p:nvPicPr>
        <p:blipFill>
          <a:blip r:embed="rId11" cstate="print">
            <a:clrChange>
              <a:clrFrom>
                <a:srgbClr val="FFFFFF"/>
              </a:clrFrom>
              <a:clrTo>
                <a:srgbClr val="FFFFFF">
                  <a:alpha val="0"/>
                </a:srgbClr>
              </a:clrTo>
            </a:clrChange>
            <a:duotone>
              <a:prstClr val="black"/>
              <a:srgbClr val="009A21">
                <a:tint val="45000"/>
                <a:satMod val="400000"/>
              </a:srgbClr>
            </a:duotone>
            <a:extLst/>
          </a:blip>
          <a:srcRect/>
          <a:stretch>
            <a:fillRect/>
          </a:stretch>
        </p:blipFill>
        <p:spPr bwMode="auto">
          <a:xfrm>
            <a:off x="6804248" y="1349276"/>
            <a:ext cx="893228" cy="893229"/>
          </a:xfrm>
          <a:prstGeom prst="rect">
            <a:avLst/>
          </a:prstGeom>
          <a:ln>
            <a:noFill/>
          </a:ln>
          <a:effectLst>
            <a:outerShdw blurRad="292100" dist="139700" dir="2700000" algn="tl" rotWithShape="0">
              <a:srgbClr val="333333">
                <a:alpha val="65000"/>
              </a:srgbClr>
            </a:outerShdw>
          </a:effectLst>
          <a:extLst/>
        </p:spPr>
      </p:pic>
    </p:spTree>
  </p:cSld>
  <p:clrMapOvr>
    <a:masterClrMapping/>
  </p:clrMapOvr>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MasterSp="0" show="0">
  <p:cSld>
    <p:spTree>
      <p:nvGrpSpPr>
        <p:cNvPr id="1" name=""/>
        <p:cNvGrpSpPr/>
        <p:nvPr/>
      </p:nvGrpSpPr>
      <p:grpSpPr>
        <a:xfrm>
          <a:off x="0" y="0"/>
          <a:ext cx="0" cy="0"/>
          <a:chOff x="0" y="0"/>
          <a:chExt cx="0" cy="0"/>
        </a:xfrm>
      </p:grpSpPr>
      <p:sp>
        <p:nvSpPr>
          <p:cNvPr id="220162" name="Rectangle 167"/>
          <p:cNvSpPr>
            <a:spLocks noChangeArrowheads="1"/>
          </p:cNvSpPr>
          <p:nvPr/>
        </p:nvSpPr>
        <p:spPr bwMode="auto">
          <a:xfrm>
            <a:off x="2338388" y="211138"/>
            <a:ext cx="46101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endParaRPr lang="en-US" altLang="fr-FR" sz="1800" b="1">
              <a:solidFill>
                <a:srgbClr val="0033CC"/>
              </a:solidFill>
              <a:latin typeface="Comic Sans MS" panose="030F0702030302020204" pitchFamily="66" charset="0"/>
            </a:endParaRPr>
          </a:p>
        </p:txBody>
      </p:sp>
      <p:sp>
        <p:nvSpPr>
          <p:cNvPr id="270502" name="AutoShape 166"/>
          <p:cNvSpPr>
            <a:spLocks noChangeArrowheads="1"/>
          </p:cNvSpPr>
          <p:nvPr/>
        </p:nvSpPr>
        <p:spPr bwMode="auto">
          <a:xfrm>
            <a:off x="1835150" y="188913"/>
            <a:ext cx="5113338"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00"/>
              </a:solidFill>
              <a:latin typeface="Comic Sans MS" pitchFamily="66" charset="0"/>
              <a:cs typeface="Arial" charset="0"/>
            </a:endParaRPr>
          </a:p>
        </p:txBody>
      </p:sp>
      <p:sp>
        <p:nvSpPr>
          <p:cNvPr id="220164" name="Rectangle 167"/>
          <p:cNvSpPr>
            <a:spLocks noChangeArrowheads="1"/>
          </p:cNvSpPr>
          <p:nvPr/>
        </p:nvSpPr>
        <p:spPr bwMode="auto">
          <a:xfrm>
            <a:off x="1979613" y="260350"/>
            <a:ext cx="57610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fr-FR" altLang="fr-FR" sz="1800" b="1">
                <a:solidFill>
                  <a:srgbClr val="0033CC"/>
                </a:solidFill>
                <a:latin typeface="Comic Sans MS" panose="030F0702030302020204" pitchFamily="66" charset="0"/>
              </a:rPr>
              <a:t>Epithelial-Mesenchymal Transition : EMT</a:t>
            </a:r>
          </a:p>
        </p:txBody>
      </p:sp>
      <p:sp>
        <p:nvSpPr>
          <p:cNvPr id="220165" name="Line 21"/>
          <p:cNvSpPr>
            <a:spLocks noChangeShapeType="1"/>
          </p:cNvSpPr>
          <p:nvPr/>
        </p:nvSpPr>
        <p:spPr bwMode="auto">
          <a:xfrm>
            <a:off x="5867400" y="2781300"/>
            <a:ext cx="360363"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FR"/>
          </a:p>
        </p:txBody>
      </p:sp>
      <p:pic>
        <p:nvPicPr>
          <p:cNvPr id="220166" name="Picture 28"/>
          <p:cNvPicPr>
            <a:picLocks noChangeAspect="1" noChangeArrowheads="1"/>
          </p:cNvPicPr>
          <p:nvPr/>
        </p:nvPicPr>
        <p:blipFill>
          <a:blip r:embed="rId3">
            <a:extLst>
              <a:ext uri="{28A0092B-C50C-407E-A947-70E740481C1C}">
                <a14:useLocalDpi xmlns:a14="http://schemas.microsoft.com/office/drawing/2010/main" val="0"/>
              </a:ext>
            </a:extLst>
          </a:blip>
          <a:srcRect b="46582"/>
          <a:stretch>
            <a:fillRect/>
          </a:stretch>
        </p:blipFill>
        <p:spPr bwMode="auto">
          <a:xfrm>
            <a:off x="3479800" y="2273300"/>
            <a:ext cx="2387600" cy="868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67" name="Text Box 29"/>
          <p:cNvSpPr txBox="1">
            <a:spLocks noChangeArrowheads="1"/>
          </p:cNvSpPr>
          <p:nvPr/>
        </p:nvSpPr>
        <p:spPr bwMode="auto">
          <a:xfrm>
            <a:off x="3635375" y="3176588"/>
            <a:ext cx="2143125" cy="396875"/>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000" b="1">
                <a:solidFill>
                  <a:srgbClr val="99FFCC"/>
                </a:solidFill>
                <a:latin typeface="Comic Sans MS" panose="030F0702030302020204" pitchFamily="66" charset="0"/>
              </a:rPr>
              <a:t>Intermediate phenotypes</a:t>
            </a:r>
          </a:p>
          <a:p>
            <a:pPr algn="ctr" eaLnBrk="1" hangingPunct="1">
              <a:spcBef>
                <a:spcPct val="0"/>
              </a:spcBef>
              <a:buFontTx/>
              <a:buNone/>
            </a:pPr>
            <a:r>
              <a:rPr lang="fr-FR" altLang="fr-FR" sz="1000" b="1">
                <a:solidFill>
                  <a:srgbClr val="99FFCC"/>
                </a:solidFill>
                <a:latin typeface="Comic Sans MS" panose="030F0702030302020204" pitchFamily="66" charset="0"/>
              </a:rPr>
              <a:t> </a:t>
            </a:r>
          </a:p>
        </p:txBody>
      </p:sp>
      <p:pic>
        <p:nvPicPr>
          <p:cNvPr id="220168" name="Picture 3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1550" y="1557338"/>
            <a:ext cx="720090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69" name="Line 20"/>
          <p:cNvSpPr>
            <a:spLocks noChangeShapeType="1"/>
          </p:cNvSpPr>
          <p:nvPr/>
        </p:nvSpPr>
        <p:spPr bwMode="auto">
          <a:xfrm>
            <a:off x="3203575" y="2781300"/>
            <a:ext cx="360363"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0170" name="ZoneTexte 52"/>
          <p:cNvSpPr txBox="1">
            <a:spLocks noChangeArrowheads="1"/>
          </p:cNvSpPr>
          <p:nvPr/>
        </p:nvSpPr>
        <p:spPr bwMode="auto">
          <a:xfrm>
            <a:off x="1362075" y="5761038"/>
            <a:ext cx="11271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300">
                <a:solidFill>
                  <a:srgbClr val="00B050"/>
                </a:solidFill>
                <a:latin typeface="Comic Sans MS" panose="030F0702030302020204" pitchFamily="66" charset="0"/>
              </a:rPr>
              <a:t>E-Cadherin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FF0000"/>
                </a:solidFill>
                <a:latin typeface="Comic Sans MS" panose="030F0702030302020204" pitchFamily="66" charset="0"/>
              </a:rPr>
              <a:t>Phalloidin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3318D2"/>
                </a:solidFill>
                <a:latin typeface="Comic Sans MS" panose="030F0702030302020204" pitchFamily="66" charset="0"/>
              </a:rPr>
              <a:t>Hoechst</a:t>
            </a:r>
          </a:p>
        </p:txBody>
      </p:sp>
      <p:sp>
        <p:nvSpPr>
          <p:cNvPr id="220171" name="ZoneTexte 53"/>
          <p:cNvSpPr txBox="1">
            <a:spLocks noChangeArrowheads="1"/>
          </p:cNvSpPr>
          <p:nvPr/>
        </p:nvSpPr>
        <p:spPr bwMode="auto">
          <a:xfrm>
            <a:off x="6896100" y="5754688"/>
            <a:ext cx="99377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300">
                <a:solidFill>
                  <a:srgbClr val="00B050"/>
                </a:solidFill>
                <a:latin typeface="Comic Sans MS" panose="030F0702030302020204" pitchFamily="66" charset="0"/>
              </a:rPr>
              <a:t>Vimentin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FF0000"/>
                </a:solidFill>
                <a:latin typeface="Comic Sans MS" panose="030F0702030302020204" pitchFamily="66" charset="0"/>
              </a:rPr>
              <a:t>Phalloidin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3318D2"/>
                </a:solidFill>
                <a:latin typeface="Comic Sans MS" panose="030F0702030302020204" pitchFamily="66" charset="0"/>
              </a:rPr>
              <a:t>Hoechst</a:t>
            </a:r>
          </a:p>
        </p:txBody>
      </p:sp>
      <p:sp>
        <p:nvSpPr>
          <p:cNvPr id="220172" name="Text Box 57"/>
          <p:cNvSpPr txBox="1">
            <a:spLocks noChangeArrowheads="1"/>
          </p:cNvSpPr>
          <p:nvPr/>
        </p:nvSpPr>
        <p:spPr bwMode="auto">
          <a:xfrm rot="5400000">
            <a:off x="297656" y="2558257"/>
            <a:ext cx="7334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fr-FR" altLang="fr-FR" sz="800">
              <a:solidFill>
                <a:srgbClr val="000000"/>
              </a:solidFill>
              <a:latin typeface="Comic Sans MS" panose="030F0702030302020204" pitchFamily="66" charset="0"/>
            </a:endParaRPr>
          </a:p>
          <a:p>
            <a:pPr algn="ctr" eaLnBrk="1" hangingPunct="1">
              <a:spcBef>
                <a:spcPct val="0"/>
              </a:spcBef>
              <a:buFontTx/>
              <a:buNone/>
            </a:pPr>
            <a:r>
              <a:rPr lang="fr-FR" altLang="fr-FR" sz="800">
                <a:solidFill>
                  <a:srgbClr val="000000"/>
                </a:solidFill>
                <a:latin typeface="Comic Sans MS" panose="030F0702030302020204" pitchFamily="66" charset="0"/>
              </a:rPr>
              <a:t>Apico-basal</a:t>
            </a:r>
          </a:p>
          <a:p>
            <a:pPr algn="ctr" eaLnBrk="1" hangingPunct="1">
              <a:spcBef>
                <a:spcPct val="0"/>
              </a:spcBef>
              <a:buFontTx/>
              <a:buNone/>
            </a:pPr>
            <a:r>
              <a:rPr lang="fr-FR" altLang="fr-FR" sz="800">
                <a:solidFill>
                  <a:srgbClr val="000000"/>
                </a:solidFill>
                <a:latin typeface="Comic Sans MS" panose="030F0702030302020204" pitchFamily="66" charset="0"/>
              </a:rPr>
              <a:t>polarity</a:t>
            </a:r>
          </a:p>
        </p:txBody>
      </p:sp>
      <p:pic>
        <p:nvPicPr>
          <p:cNvPr id="220173" name="Picture 14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116013" y="2205038"/>
            <a:ext cx="2016125" cy="94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0174" name="Line 52"/>
          <p:cNvSpPr>
            <a:spLocks noChangeShapeType="1"/>
          </p:cNvSpPr>
          <p:nvPr/>
        </p:nvSpPr>
        <p:spPr bwMode="auto">
          <a:xfrm>
            <a:off x="665163" y="2425700"/>
            <a:ext cx="3937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0175" name="Line 53"/>
          <p:cNvSpPr>
            <a:spLocks noChangeShapeType="1"/>
          </p:cNvSpPr>
          <p:nvPr/>
        </p:nvSpPr>
        <p:spPr bwMode="auto">
          <a:xfrm flipV="1">
            <a:off x="684213" y="3068638"/>
            <a:ext cx="358775" cy="730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0176" name="Text Box 54"/>
          <p:cNvSpPr txBox="1">
            <a:spLocks noChangeArrowheads="1"/>
          </p:cNvSpPr>
          <p:nvPr/>
        </p:nvSpPr>
        <p:spPr bwMode="auto">
          <a:xfrm>
            <a:off x="-19050" y="2309813"/>
            <a:ext cx="7588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900">
                <a:solidFill>
                  <a:srgbClr val="000000"/>
                </a:solidFill>
                <a:latin typeface="Comic Sans MS" panose="030F0702030302020204" pitchFamily="66" charset="0"/>
              </a:rPr>
              <a:t>Apical pole</a:t>
            </a:r>
          </a:p>
        </p:txBody>
      </p:sp>
      <p:sp>
        <p:nvSpPr>
          <p:cNvPr id="220177" name="Text Box 55"/>
          <p:cNvSpPr txBox="1">
            <a:spLocks noChangeArrowheads="1"/>
          </p:cNvSpPr>
          <p:nvPr/>
        </p:nvSpPr>
        <p:spPr bwMode="auto">
          <a:xfrm>
            <a:off x="0" y="3068638"/>
            <a:ext cx="7096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900">
                <a:solidFill>
                  <a:srgbClr val="000000"/>
                </a:solidFill>
                <a:latin typeface="Comic Sans MS" panose="030F0702030302020204" pitchFamily="66" charset="0"/>
              </a:rPr>
              <a:t>Basal pole</a:t>
            </a:r>
          </a:p>
        </p:txBody>
      </p:sp>
      <p:sp>
        <p:nvSpPr>
          <p:cNvPr id="220178" name="Line 56"/>
          <p:cNvSpPr>
            <a:spLocks noChangeShapeType="1"/>
          </p:cNvSpPr>
          <p:nvPr/>
        </p:nvSpPr>
        <p:spPr bwMode="auto">
          <a:xfrm flipH="1">
            <a:off x="900113" y="2492375"/>
            <a:ext cx="0" cy="5762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38" name="Text Box 5"/>
          <p:cNvSpPr txBox="1">
            <a:spLocks noChangeArrowheads="1"/>
          </p:cNvSpPr>
          <p:nvPr/>
        </p:nvSpPr>
        <p:spPr bwMode="auto">
          <a:xfrm>
            <a:off x="1141413" y="3645024"/>
            <a:ext cx="1568450" cy="346075"/>
          </a:xfrm>
          <a:prstGeom prst="rect">
            <a:avLst/>
          </a:pr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path path="circle">
              <a:fillToRect l="50000" t="50000" r="50000" b="50000"/>
            </a:path>
            <a:tileRect/>
          </a:gradFill>
          <a:ln w="9525">
            <a:solidFill>
              <a:srgbClr val="0000FF"/>
            </a:solidFill>
            <a:miter lim="800000"/>
            <a:headEnd/>
            <a:tailEnd/>
          </a:ln>
        </p:spPr>
        <p:txBody>
          <a:bodyPr wrap="none">
            <a:spAutoFit/>
          </a:bodyPr>
          <a:lstStyle>
            <a:lvl1pPr eaLnBrk="0" hangingPunct="0">
              <a:defRPr sz="1000">
                <a:solidFill>
                  <a:schemeClr val="tx2"/>
                </a:solidFill>
                <a:latin typeface="Comic Sans MS" pitchFamily="66" charset="0"/>
              </a:defRPr>
            </a:lvl1pPr>
            <a:lvl2pPr marL="742950" indent="-285750" eaLnBrk="0" hangingPunct="0">
              <a:defRPr sz="1000">
                <a:solidFill>
                  <a:schemeClr val="tx2"/>
                </a:solidFill>
                <a:latin typeface="Comic Sans MS" pitchFamily="66" charset="0"/>
              </a:defRPr>
            </a:lvl2pPr>
            <a:lvl3pPr marL="1143000" indent="-228600" eaLnBrk="0" hangingPunct="0">
              <a:defRPr sz="1000">
                <a:solidFill>
                  <a:schemeClr val="tx2"/>
                </a:solidFill>
                <a:latin typeface="Comic Sans MS" pitchFamily="66" charset="0"/>
              </a:defRPr>
            </a:lvl3pPr>
            <a:lvl4pPr marL="1600200" indent="-228600" eaLnBrk="0" hangingPunct="0">
              <a:defRPr sz="1000">
                <a:solidFill>
                  <a:schemeClr val="tx2"/>
                </a:solidFill>
                <a:latin typeface="Comic Sans MS" pitchFamily="66" charset="0"/>
              </a:defRPr>
            </a:lvl4pPr>
            <a:lvl5pPr marL="2057400" indent="-228600" eaLnBrk="0" hangingPunct="0">
              <a:defRPr sz="1000">
                <a:solidFill>
                  <a:schemeClr val="tx2"/>
                </a:solidFill>
                <a:latin typeface="Comic Sans MS" pitchFamily="66" charset="0"/>
              </a:defRPr>
            </a:lvl5pPr>
            <a:lvl6pPr marL="2514600" indent="-228600" eaLnBrk="0" fontAlgn="base" hangingPunct="0">
              <a:spcBef>
                <a:spcPct val="0"/>
              </a:spcBef>
              <a:spcAft>
                <a:spcPct val="0"/>
              </a:spcAft>
              <a:defRPr sz="1000">
                <a:solidFill>
                  <a:schemeClr val="tx2"/>
                </a:solidFill>
                <a:latin typeface="Comic Sans MS" pitchFamily="66" charset="0"/>
              </a:defRPr>
            </a:lvl6pPr>
            <a:lvl7pPr marL="2971800" indent="-228600" eaLnBrk="0" fontAlgn="base" hangingPunct="0">
              <a:spcBef>
                <a:spcPct val="0"/>
              </a:spcBef>
              <a:spcAft>
                <a:spcPct val="0"/>
              </a:spcAft>
              <a:defRPr sz="1000">
                <a:solidFill>
                  <a:schemeClr val="tx2"/>
                </a:solidFill>
                <a:latin typeface="Comic Sans MS" pitchFamily="66" charset="0"/>
              </a:defRPr>
            </a:lvl7pPr>
            <a:lvl8pPr marL="3429000" indent="-228600" eaLnBrk="0" fontAlgn="base" hangingPunct="0">
              <a:spcBef>
                <a:spcPct val="0"/>
              </a:spcBef>
              <a:spcAft>
                <a:spcPct val="0"/>
              </a:spcAft>
              <a:defRPr sz="1000">
                <a:solidFill>
                  <a:schemeClr val="tx2"/>
                </a:solidFill>
                <a:latin typeface="Comic Sans MS" pitchFamily="66" charset="0"/>
              </a:defRPr>
            </a:lvl8pPr>
            <a:lvl9pPr marL="3886200" indent="-228600" eaLnBrk="0" fontAlgn="base" hangingPunct="0">
              <a:spcBef>
                <a:spcPct val="0"/>
              </a:spcBef>
              <a:spcAft>
                <a:spcPct val="0"/>
              </a:spcAft>
              <a:defRPr sz="1000">
                <a:solidFill>
                  <a:schemeClr val="tx2"/>
                </a:solidFill>
                <a:latin typeface="Comic Sans MS" pitchFamily="66" charset="0"/>
              </a:defRPr>
            </a:lvl9pPr>
          </a:lstStyle>
          <a:p>
            <a:pPr eaLnBrk="1" hangingPunct="1">
              <a:defRPr/>
            </a:pPr>
            <a:r>
              <a:rPr lang="fr-FR" sz="1600" smtClean="0">
                <a:solidFill>
                  <a:srgbClr val="333399"/>
                </a:solidFill>
                <a:cs typeface="Arial" charset="0"/>
              </a:rPr>
              <a:t>Epithelial cells</a:t>
            </a:r>
          </a:p>
        </p:txBody>
      </p:sp>
      <p:sp>
        <p:nvSpPr>
          <p:cNvPr id="220182" name="Text Box 41"/>
          <p:cNvSpPr txBox="1">
            <a:spLocks noChangeArrowheads="1"/>
          </p:cNvSpPr>
          <p:nvPr/>
        </p:nvSpPr>
        <p:spPr bwMode="auto">
          <a:xfrm>
            <a:off x="1476375" y="3068638"/>
            <a:ext cx="11318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000">
                <a:solidFill>
                  <a:srgbClr val="000000"/>
                </a:solidFill>
                <a:latin typeface="Comic Sans MS" panose="030F0702030302020204" pitchFamily="66" charset="0"/>
              </a:rPr>
              <a:t>Basal membrane</a:t>
            </a:r>
          </a:p>
        </p:txBody>
      </p:sp>
      <p:sp>
        <p:nvSpPr>
          <p:cNvPr id="40" name="Text Box 6"/>
          <p:cNvSpPr txBox="1">
            <a:spLocks noChangeArrowheads="1"/>
          </p:cNvSpPr>
          <p:nvPr/>
        </p:nvSpPr>
        <p:spPr bwMode="auto">
          <a:xfrm>
            <a:off x="6394450" y="3644900"/>
            <a:ext cx="1931988" cy="346075"/>
          </a:xfrm>
          <a:prstGeom prst="rect">
            <a:avLst/>
          </a:prstGeom>
          <a:gradFill rotWithShape="1">
            <a:gsLst>
              <a:gs pos="0">
                <a:schemeClr val="folHlink"/>
              </a:gs>
              <a:gs pos="50000">
                <a:schemeClr val="folHlink">
                  <a:gamma/>
                  <a:tint val="19216"/>
                  <a:invGamma/>
                </a:schemeClr>
              </a:gs>
              <a:gs pos="100000">
                <a:schemeClr val="folHlink"/>
              </a:gs>
            </a:gsLst>
            <a:lin ang="5400000" scaled="1"/>
          </a:gradFill>
          <a:ln w="9525">
            <a:solidFill>
              <a:srgbClr val="0000FF"/>
            </a:solidFill>
            <a:miter lim="800000"/>
            <a:headEnd/>
            <a:tailEnd/>
          </a:ln>
        </p:spPr>
        <p:txBody>
          <a:bodyPr wrap="none">
            <a:spAutoFit/>
          </a:bodyPr>
          <a:lstStyle>
            <a:lvl1pPr eaLnBrk="0" hangingPunct="0">
              <a:defRPr sz="1000">
                <a:solidFill>
                  <a:schemeClr val="tx2"/>
                </a:solidFill>
                <a:latin typeface="Comic Sans MS" pitchFamily="66" charset="0"/>
              </a:defRPr>
            </a:lvl1pPr>
            <a:lvl2pPr marL="742950" indent="-285750" eaLnBrk="0" hangingPunct="0">
              <a:defRPr sz="1000">
                <a:solidFill>
                  <a:schemeClr val="tx2"/>
                </a:solidFill>
                <a:latin typeface="Comic Sans MS" pitchFamily="66" charset="0"/>
              </a:defRPr>
            </a:lvl2pPr>
            <a:lvl3pPr marL="1143000" indent="-228600" eaLnBrk="0" hangingPunct="0">
              <a:defRPr sz="1000">
                <a:solidFill>
                  <a:schemeClr val="tx2"/>
                </a:solidFill>
                <a:latin typeface="Comic Sans MS" pitchFamily="66" charset="0"/>
              </a:defRPr>
            </a:lvl3pPr>
            <a:lvl4pPr marL="1600200" indent="-228600" eaLnBrk="0" hangingPunct="0">
              <a:defRPr sz="1000">
                <a:solidFill>
                  <a:schemeClr val="tx2"/>
                </a:solidFill>
                <a:latin typeface="Comic Sans MS" pitchFamily="66" charset="0"/>
              </a:defRPr>
            </a:lvl4pPr>
            <a:lvl5pPr marL="2057400" indent="-228600" eaLnBrk="0" hangingPunct="0">
              <a:defRPr sz="1000">
                <a:solidFill>
                  <a:schemeClr val="tx2"/>
                </a:solidFill>
                <a:latin typeface="Comic Sans MS" pitchFamily="66" charset="0"/>
              </a:defRPr>
            </a:lvl5pPr>
            <a:lvl6pPr marL="2514600" indent="-228600" eaLnBrk="0" fontAlgn="base" hangingPunct="0">
              <a:spcBef>
                <a:spcPct val="0"/>
              </a:spcBef>
              <a:spcAft>
                <a:spcPct val="0"/>
              </a:spcAft>
              <a:defRPr sz="1000">
                <a:solidFill>
                  <a:schemeClr val="tx2"/>
                </a:solidFill>
                <a:latin typeface="Comic Sans MS" pitchFamily="66" charset="0"/>
              </a:defRPr>
            </a:lvl6pPr>
            <a:lvl7pPr marL="2971800" indent="-228600" eaLnBrk="0" fontAlgn="base" hangingPunct="0">
              <a:spcBef>
                <a:spcPct val="0"/>
              </a:spcBef>
              <a:spcAft>
                <a:spcPct val="0"/>
              </a:spcAft>
              <a:defRPr sz="1000">
                <a:solidFill>
                  <a:schemeClr val="tx2"/>
                </a:solidFill>
                <a:latin typeface="Comic Sans MS" pitchFamily="66" charset="0"/>
              </a:defRPr>
            </a:lvl7pPr>
            <a:lvl8pPr marL="3429000" indent="-228600" eaLnBrk="0" fontAlgn="base" hangingPunct="0">
              <a:spcBef>
                <a:spcPct val="0"/>
              </a:spcBef>
              <a:spcAft>
                <a:spcPct val="0"/>
              </a:spcAft>
              <a:defRPr sz="1000">
                <a:solidFill>
                  <a:schemeClr val="tx2"/>
                </a:solidFill>
                <a:latin typeface="Comic Sans MS" pitchFamily="66" charset="0"/>
              </a:defRPr>
            </a:lvl8pPr>
            <a:lvl9pPr marL="3886200" indent="-228600" eaLnBrk="0" fontAlgn="base" hangingPunct="0">
              <a:spcBef>
                <a:spcPct val="0"/>
              </a:spcBef>
              <a:spcAft>
                <a:spcPct val="0"/>
              </a:spcAft>
              <a:defRPr sz="1000">
                <a:solidFill>
                  <a:schemeClr val="tx2"/>
                </a:solidFill>
                <a:latin typeface="Comic Sans MS" pitchFamily="66" charset="0"/>
              </a:defRPr>
            </a:lvl9pPr>
          </a:lstStyle>
          <a:p>
            <a:pPr eaLnBrk="1" hangingPunct="1">
              <a:defRPr/>
            </a:pPr>
            <a:r>
              <a:rPr lang="fr-FR" sz="1600" smtClean="0">
                <a:solidFill>
                  <a:srgbClr val="000000"/>
                </a:solidFill>
                <a:cs typeface="Arial" charset="0"/>
              </a:rPr>
              <a:t>Mesenchymal cells</a:t>
            </a:r>
          </a:p>
        </p:txBody>
      </p:sp>
      <p:pic>
        <p:nvPicPr>
          <p:cNvPr id="220184" name="Picture 16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27763" y="2193925"/>
            <a:ext cx="2159000"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993" name="Picture 26" descr="http://static.intellego.fr/uploads/1/1/1163/media/Bio/Lennart-Nilsson%207-8%20semaines.jpg"/>
          <p:cNvPicPr>
            <a:picLocks noChangeAspect="1" noChangeArrowheads="1"/>
          </p:cNvPicPr>
          <p:nvPr/>
        </p:nvPicPr>
        <p:blipFill>
          <a:blip r:embed="rId7"/>
          <a:srcRect/>
          <a:stretch>
            <a:fillRect/>
          </a:stretch>
        </p:blipFill>
        <p:spPr bwMode="auto">
          <a:xfrm>
            <a:off x="8101013" y="12700"/>
            <a:ext cx="1020762" cy="989013"/>
          </a:xfrm>
          <a:prstGeom prst="rect">
            <a:avLst/>
          </a:prstGeom>
          <a:ln>
            <a:noFill/>
          </a:ln>
          <a:effectLst>
            <a:outerShdw blurRad="292100" dist="139700" dir="2700000" algn="tl" rotWithShape="0">
              <a:srgbClr val="333333">
                <a:alpha val="65000"/>
              </a:srgbClr>
            </a:outerShdw>
          </a:effectLst>
          <a:extLst/>
        </p:spPr>
      </p:pic>
      <p:grpSp>
        <p:nvGrpSpPr>
          <p:cNvPr id="220186" name="Group 21"/>
          <p:cNvGrpSpPr>
            <a:grpSpLocks/>
          </p:cNvGrpSpPr>
          <p:nvPr/>
        </p:nvGrpSpPr>
        <p:grpSpPr bwMode="auto">
          <a:xfrm>
            <a:off x="4175125" y="3357563"/>
            <a:ext cx="1117600" cy="863600"/>
            <a:chOff x="2516" y="944"/>
            <a:chExt cx="704" cy="544"/>
          </a:xfrm>
        </p:grpSpPr>
        <p:sp>
          <p:nvSpPr>
            <p:cNvPr id="220191" name="AutoShape 22"/>
            <p:cNvSpPr>
              <a:spLocks noChangeArrowheads="1"/>
            </p:cNvSpPr>
            <p:nvPr/>
          </p:nvSpPr>
          <p:spPr bwMode="auto">
            <a:xfrm>
              <a:off x="2516" y="944"/>
              <a:ext cx="704" cy="280"/>
            </a:xfrm>
            <a:prstGeom prst="rightArrow">
              <a:avLst>
                <a:gd name="adj1" fmla="val 50000"/>
                <a:gd name="adj2" fmla="val 62857"/>
              </a:avLst>
            </a:prstGeom>
            <a:gradFill rotWithShape="1">
              <a:gsLst>
                <a:gs pos="0">
                  <a:srgbClr val="D4A176"/>
                </a:gs>
                <a:gs pos="100000">
                  <a:srgbClr val="CC0000"/>
                </a:gs>
              </a:gsLst>
              <a:lin ang="0" scaled="1"/>
            </a:gradFill>
            <a:ln w="9525">
              <a:solidFill>
                <a:srgbClr val="3318D2"/>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en-US" altLang="fr-FR" sz="1800">
                <a:solidFill>
                  <a:srgbClr val="000000"/>
                </a:solidFill>
              </a:endParaRPr>
            </a:p>
          </p:txBody>
        </p:sp>
        <p:sp>
          <p:nvSpPr>
            <p:cNvPr id="220192" name="Text Box 23"/>
            <p:cNvSpPr txBox="1">
              <a:spLocks noChangeArrowheads="1"/>
            </p:cNvSpPr>
            <p:nvPr/>
          </p:nvSpPr>
          <p:spPr bwMode="auto">
            <a:xfrm>
              <a:off x="2622" y="970"/>
              <a:ext cx="43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3318D2"/>
                  </a:solidFill>
                  <a:latin typeface="Comic Sans MS" panose="030F0702030302020204" pitchFamily="66" charset="0"/>
                </a:rPr>
                <a:t>EMT</a:t>
              </a:r>
            </a:p>
          </p:txBody>
        </p:sp>
        <p:sp>
          <p:nvSpPr>
            <p:cNvPr id="220193" name="AutoShape 24"/>
            <p:cNvSpPr>
              <a:spLocks noChangeArrowheads="1"/>
            </p:cNvSpPr>
            <p:nvPr/>
          </p:nvSpPr>
          <p:spPr bwMode="auto">
            <a:xfrm flipH="1">
              <a:off x="2516" y="1208"/>
              <a:ext cx="704" cy="280"/>
            </a:xfrm>
            <a:prstGeom prst="rightArrow">
              <a:avLst>
                <a:gd name="adj1" fmla="val 50000"/>
                <a:gd name="adj2" fmla="val 62857"/>
              </a:avLst>
            </a:prstGeom>
            <a:gradFill rotWithShape="1">
              <a:gsLst>
                <a:gs pos="0">
                  <a:srgbClr val="CC0000"/>
                </a:gs>
                <a:gs pos="100000">
                  <a:srgbClr val="D4A176"/>
                </a:gs>
              </a:gsLst>
              <a:lin ang="0" scaled="1"/>
            </a:gra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en-US" altLang="fr-FR" sz="1800">
                <a:solidFill>
                  <a:srgbClr val="000000"/>
                </a:solidFill>
              </a:endParaRPr>
            </a:p>
          </p:txBody>
        </p:sp>
        <p:sp>
          <p:nvSpPr>
            <p:cNvPr id="220194" name="Text Box 25"/>
            <p:cNvSpPr txBox="1">
              <a:spLocks noChangeArrowheads="1"/>
            </p:cNvSpPr>
            <p:nvPr/>
          </p:nvSpPr>
          <p:spPr bwMode="auto">
            <a:xfrm>
              <a:off x="2622" y="1234"/>
              <a:ext cx="43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000000"/>
                  </a:solidFill>
                  <a:latin typeface="Comic Sans MS" panose="030F0702030302020204" pitchFamily="66" charset="0"/>
                </a:rPr>
                <a:t>MET</a:t>
              </a:r>
            </a:p>
          </p:txBody>
        </p:sp>
      </p:grpSp>
      <p:pic>
        <p:nvPicPr>
          <p:cNvPr id="33" name="Picture 13" descr="http://i.istockimg.com/file_thumbview_approve/9797700/2/stock-illustration-9797700-carterpillar.jpg"/>
          <p:cNvPicPr>
            <a:picLocks noChangeAspect="1" noChangeArrowheads="1"/>
          </p:cNvPicPr>
          <p:nvPr/>
        </p:nvPicPr>
        <p:blipFill>
          <a:blip r:embed="rId8">
            <a:clrChange>
              <a:clrFrom>
                <a:srgbClr val="FFFFFF"/>
              </a:clrFrom>
              <a:clrTo>
                <a:srgbClr val="FFFFFF">
                  <a:alpha val="0"/>
                </a:srgbClr>
              </a:clrTo>
            </a:clrChange>
          </a:blip>
          <a:srcRect/>
          <a:stretch>
            <a:fillRect/>
          </a:stretch>
        </p:blipFill>
        <p:spPr bwMode="auto">
          <a:xfrm>
            <a:off x="1619250" y="1387475"/>
            <a:ext cx="823913" cy="747713"/>
          </a:xfrm>
          <a:prstGeom prst="rect">
            <a:avLst/>
          </a:prstGeom>
          <a:ln>
            <a:noFill/>
          </a:ln>
          <a:effectLst>
            <a:outerShdw blurRad="292100" dist="139700" dir="2700000" algn="tl" rotWithShape="0">
              <a:srgbClr val="333333">
                <a:alpha val="65000"/>
              </a:srgbClr>
            </a:outerShdw>
          </a:effectLst>
          <a:extLst/>
        </p:spPr>
      </p:pic>
      <p:pic>
        <p:nvPicPr>
          <p:cNvPr id="34" name="Picture 17" descr="http://www.stickers-folies.fr/ori-stickers-papillon-553.jpg"/>
          <p:cNvPicPr>
            <a:picLocks noChangeAspect="1" noChangeArrowheads="1"/>
          </p:cNvPicPr>
          <p:nvPr/>
        </p:nvPicPr>
        <p:blipFill>
          <a:blip r:embed="rId9" cstate="print">
            <a:clrChange>
              <a:clrFrom>
                <a:srgbClr val="FFFFFF"/>
              </a:clrFrom>
              <a:clrTo>
                <a:srgbClr val="FFFFFF">
                  <a:alpha val="0"/>
                </a:srgbClr>
              </a:clrTo>
            </a:clrChange>
            <a:duotone>
              <a:prstClr val="black"/>
              <a:srgbClr val="009A21">
                <a:tint val="45000"/>
                <a:satMod val="400000"/>
              </a:srgbClr>
            </a:duotone>
            <a:extLst/>
          </a:blip>
          <a:srcRect/>
          <a:stretch>
            <a:fillRect/>
          </a:stretch>
        </p:blipFill>
        <p:spPr bwMode="auto">
          <a:xfrm>
            <a:off x="6804248" y="1349276"/>
            <a:ext cx="893228" cy="893229"/>
          </a:xfrm>
          <a:prstGeom prst="rect">
            <a:avLst/>
          </a:prstGeom>
          <a:ln>
            <a:noFill/>
          </a:ln>
          <a:effectLst>
            <a:outerShdw blurRad="292100" dist="139700" dir="2700000" algn="tl" rotWithShape="0">
              <a:srgbClr val="333333">
                <a:alpha val="65000"/>
              </a:srgbClr>
            </a:outerShdw>
          </a:effectLst>
          <a:extLst/>
        </p:spPr>
      </p:pic>
      <p:pic>
        <p:nvPicPr>
          <p:cNvPr id="35" name="Picture 19"/>
          <p:cNvPicPr>
            <a:picLocks noChangeAspect="1" noChangeArrowheads="1"/>
          </p:cNvPicPr>
          <p:nvPr/>
        </p:nvPicPr>
        <p:blipFill>
          <a:blip r:embed="rId10"/>
          <a:srcRect/>
          <a:stretch>
            <a:fillRect/>
          </a:stretch>
        </p:blipFill>
        <p:spPr bwMode="auto">
          <a:xfrm>
            <a:off x="1187450" y="4538663"/>
            <a:ext cx="1450975" cy="1154112"/>
          </a:xfrm>
          <a:prstGeom prst="rect">
            <a:avLst/>
          </a:prstGeom>
          <a:ln>
            <a:noFill/>
          </a:ln>
          <a:effectLst>
            <a:outerShdw blurRad="292100" dist="139700" dir="2700000" algn="tl" rotWithShape="0">
              <a:srgbClr val="333333">
                <a:alpha val="65000"/>
              </a:srgbClr>
            </a:outerShdw>
          </a:effectLst>
          <a:extLst/>
        </p:spPr>
      </p:pic>
      <p:pic>
        <p:nvPicPr>
          <p:cNvPr id="36" name="Picture 43"/>
          <p:cNvPicPr>
            <a:picLocks noChangeAspect="1" noChangeArrowheads="1"/>
          </p:cNvPicPr>
          <p:nvPr/>
        </p:nvPicPr>
        <p:blipFill>
          <a:blip r:embed="rId11"/>
          <a:srcRect/>
          <a:stretch>
            <a:fillRect/>
          </a:stretch>
        </p:blipFill>
        <p:spPr bwMode="auto">
          <a:xfrm>
            <a:off x="6681788" y="4538663"/>
            <a:ext cx="1419225" cy="1141412"/>
          </a:xfrm>
          <a:prstGeom prst="rect">
            <a:avLst/>
          </a:prstGeom>
          <a:ln>
            <a:noFill/>
          </a:ln>
          <a:effectLst>
            <a:outerShdw blurRad="292100" dist="139700" dir="2700000" algn="tl" rotWithShape="0">
              <a:srgbClr val="333333">
                <a:alpha val="65000"/>
              </a:srgbClr>
            </a:outerShdw>
          </a:effectLst>
          <a:extLst/>
        </p:spPr>
      </p:pic>
    </p:spTree>
  </p:cSld>
  <p:clrMapOvr>
    <a:masterClrMapping/>
  </p:clrMapOvr>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pic>
        <p:nvPicPr>
          <p:cNvPr id="135171"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6013" y="782638"/>
            <a:ext cx="6705600" cy="5815012"/>
          </a:xfrm>
          <a:prstGeom prst="rect">
            <a:avLst/>
          </a:prstGeom>
          <a:noFill/>
          <a:ln w="9525">
            <a:solidFill>
              <a:srgbClr val="FF9933"/>
            </a:solidFill>
            <a:miter lim="800000"/>
            <a:headEnd/>
            <a:tailEnd/>
          </a:ln>
          <a:extLst>
            <a:ext uri="{909E8E84-426E-40DD-AFC4-6F175D3DCCD1}">
              <a14:hiddenFill xmlns:a14="http://schemas.microsoft.com/office/drawing/2010/main">
                <a:solidFill>
                  <a:srgbClr val="FFFFFF"/>
                </a:solidFill>
              </a14:hiddenFill>
            </a:ext>
          </a:extLst>
        </p:spPr>
      </p:pic>
      <p:sp>
        <p:nvSpPr>
          <p:cNvPr id="3968003" name="Text Box 3"/>
          <p:cNvSpPr txBox="1">
            <a:spLocks noChangeArrowheads="1"/>
          </p:cNvSpPr>
          <p:nvPr/>
        </p:nvSpPr>
        <p:spPr bwMode="auto">
          <a:xfrm>
            <a:off x="142875" y="44450"/>
            <a:ext cx="8856663" cy="646113"/>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Taux de survie des patients atteints de cancers </a:t>
            </a:r>
          </a:p>
          <a:p>
            <a:pPr algn="ctr" eaLnBrk="1" hangingPunct="1">
              <a:defRPr/>
            </a:pPr>
            <a:r>
              <a:rPr lang="fr-FR" altLang="fr-FR" b="1" dirty="0">
                <a:solidFill>
                  <a:srgbClr val="0033CC"/>
                </a:solidFill>
                <a:latin typeface="Comic Sans MS" panose="030F0702030302020204" pitchFamily="66" charset="0"/>
              </a:rPr>
              <a:t>en fonction du stade d’évolution tumorale </a:t>
            </a:r>
            <a:endParaRPr lang="fr-FR" b="1" dirty="0">
              <a:solidFill>
                <a:srgbClr val="0033CC"/>
              </a:solidFill>
              <a:effectLst>
                <a:outerShdw blurRad="38100" dist="38100" dir="2700000" algn="tl">
                  <a:srgbClr val="000000"/>
                </a:outerShdw>
              </a:effectLst>
              <a:latin typeface="Comic Sans MS" pitchFamily="66" charset="0"/>
              <a:cs typeface="+mn-cs"/>
            </a:endParaRPr>
          </a:p>
        </p:txBody>
      </p:sp>
      <p:sp>
        <p:nvSpPr>
          <p:cNvPr id="306180" name="Text Box 4"/>
          <p:cNvSpPr txBox="1">
            <a:spLocks noChangeArrowheads="1"/>
          </p:cNvSpPr>
          <p:nvPr/>
        </p:nvSpPr>
        <p:spPr bwMode="auto">
          <a:xfrm>
            <a:off x="5334000" y="6580188"/>
            <a:ext cx="3810000" cy="307975"/>
          </a:xfrm>
          <a:prstGeom prst="rect">
            <a:avLst/>
          </a:prstGeom>
          <a:solidFill>
            <a:schemeClr val="bg1"/>
          </a:solidFill>
          <a:ln>
            <a:noFill/>
          </a:ln>
          <a:extLst/>
        </p:spPr>
        <p:txBody>
          <a:bodyPr wrap="none">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400" smtClean="0">
                <a:solidFill>
                  <a:srgbClr val="3333CC">
                    <a:lumMod val="50000"/>
                  </a:srgbClr>
                </a:solidFill>
                <a:latin typeface="Comic Sans MS" pitchFamily="66" charset="0"/>
                <a:cs typeface="+mn-cs"/>
              </a:rPr>
              <a:t>Etzioni et al., </a:t>
            </a:r>
            <a:r>
              <a:rPr lang="fr-FR" altLang="fr-FR" sz="1400" i="1" smtClean="0">
                <a:solidFill>
                  <a:srgbClr val="3333CC">
                    <a:lumMod val="50000"/>
                  </a:srgbClr>
                </a:solidFill>
                <a:latin typeface="Comic Sans MS" pitchFamily="66" charset="0"/>
                <a:cs typeface="+mn-cs"/>
              </a:rPr>
              <a:t>Nature Reviews Cancer</a:t>
            </a:r>
            <a:r>
              <a:rPr lang="fr-FR" altLang="fr-FR" sz="1400" smtClean="0">
                <a:solidFill>
                  <a:srgbClr val="3333CC">
                    <a:lumMod val="50000"/>
                  </a:srgbClr>
                </a:solidFill>
                <a:latin typeface="Comic Sans MS" pitchFamily="66" charset="0"/>
                <a:cs typeface="+mn-cs"/>
              </a:rPr>
              <a:t>, 2003</a:t>
            </a:r>
          </a:p>
        </p:txBody>
      </p:sp>
      <p:cxnSp>
        <p:nvCxnSpPr>
          <p:cNvPr id="135174" name="Connecteur droit 2"/>
          <p:cNvCxnSpPr>
            <a:cxnSpLocks noChangeShapeType="1"/>
          </p:cNvCxnSpPr>
          <p:nvPr/>
        </p:nvCxnSpPr>
        <p:spPr bwMode="auto">
          <a:xfrm>
            <a:off x="3144838" y="1079500"/>
            <a:ext cx="1241425"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5175" name="Connecteur droit 6"/>
          <p:cNvCxnSpPr>
            <a:cxnSpLocks noChangeShapeType="1"/>
          </p:cNvCxnSpPr>
          <p:nvPr/>
        </p:nvCxnSpPr>
        <p:spPr bwMode="auto">
          <a:xfrm>
            <a:off x="1720850" y="246538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5176" name="Connecteur droit 7"/>
          <p:cNvCxnSpPr>
            <a:cxnSpLocks noChangeShapeType="1"/>
          </p:cNvCxnSpPr>
          <p:nvPr/>
        </p:nvCxnSpPr>
        <p:spPr bwMode="auto">
          <a:xfrm>
            <a:off x="6537325" y="1163638"/>
            <a:ext cx="1130300"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5177" name="Connecteur droit 8"/>
          <p:cNvCxnSpPr>
            <a:cxnSpLocks noChangeShapeType="1"/>
          </p:cNvCxnSpPr>
          <p:nvPr/>
        </p:nvCxnSpPr>
        <p:spPr bwMode="auto">
          <a:xfrm>
            <a:off x="5178425" y="271303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5178" name="Connecteur droit 9"/>
          <p:cNvCxnSpPr>
            <a:cxnSpLocks noChangeShapeType="1"/>
          </p:cNvCxnSpPr>
          <p:nvPr/>
        </p:nvCxnSpPr>
        <p:spPr bwMode="auto">
          <a:xfrm>
            <a:off x="3124200" y="4446588"/>
            <a:ext cx="11604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5179" name="Connecteur droit 10"/>
          <p:cNvCxnSpPr>
            <a:cxnSpLocks noChangeShapeType="1"/>
          </p:cNvCxnSpPr>
          <p:nvPr/>
        </p:nvCxnSpPr>
        <p:spPr bwMode="auto">
          <a:xfrm>
            <a:off x="1733550" y="5310188"/>
            <a:ext cx="639763"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5180" name="Connecteur droit 11"/>
          <p:cNvCxnSpPr>
            <a:cxnSpLocks noChangeShapeType="1"/>
          </p:cNvCxnSpPr>
          <p:nvPr/>
        </p:nvCxnSpPr>
        <p:spPr bwMode="auto">
          <a:xfrm>
            <a:off x="6537325" y="3511550"/>
            <a:ext cx="1203325"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cxnSp>
        <p:nvCxnSpPr>
          <p:cNvPr id="135181" name="Connecteur droit 12"/>
          <p:cNvCxnSpPr>
            <a:cxnSpLocks noChangeShapeType="1"/>
          </p:cNvCxnSpPr>
          <p:nvPr/>
        </p:nvCxnSpPr>
        <p:spPr bwMode="auto">
          <a:xfrm>
            <a:off x="5118100" y="4738688"/>
            <a:ext cx="641350"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sp>
        <p:nvSpPr>
          <p:cNvPr id="306189" name="ZoneTexte 12"/>
          <p:cNvSpPr txBox="1">
            <a:spLocks noChangeArrowheads="1"/>
          </p:cNvSpPr>
          <p:nvPr/>
        </p:nvSpPr>
        <p:spPr bwMode="auto">
          <a:xfrm>
            <a:off x="3341688" y="768350"/>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06196" name="Rectangle 1"/>
          <p:cNvSpPr>
            <a:spLocks noChangeArrowheads="1"/>
          </p:cNvSpPr>
          <p:nvPr/>
        </p:nvSpPr>
        <p:spPr bwMode="auto">
          <a:xfrm>
            <a:off x="5975350" y="3214688"/>
            <a:ext cx="1052513" cy="184150"/>
          </a:xfrm>
          <a:prstGeom prst="rect">
            <a:avLst/>
          </a:prstGeom>
          <a:solidFill>
            <a:schemeClr val="bg1"/>
          </a:solidFill>
          <a:ln>
            <a:noFill/>
          </a:ln>
          <a:extLst>
            <a:ext uri="{91240B29-F687-4F45-9708-019B960494DF}">
              <a14:hiddenLine xmlns:a14="http://schemas.microsoft.com/office/drawing/2010/main" w="9525" algn="ctr">
                <a:solidFill>
                  <a:srgbClr val="000000"/>
                </a:solidFill>
                <a:round/>
                <a:headEnd/>
                <a:tailEnd/>
              </a14:hiddenLine>
            </a:ext>
          </a:extLst>
        </p:spPr>
        <p:txBody>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endParaRPr lang="fr-FR" altLang="fr-FR" sz="1200" smtClean="0">
              <a:solidFill>
                <a:srgbClr val="000000"/>
              </a:solidFill>
              <a:latin typeface="Comic Sans MS" pitchFamily="66" charset="0"/>
              <a:cs typeface="+mn-cs"/>
            </a:endParaRPr>
          </a:p>
        </p:txBody>
      </p:sp>
      <p:sp>
        <p:nvSpPr>
          <p:cNvPr id="25" name="ZoneTexte 12"/>
          <p:cNvSpPr txBox="1">
            <a:spLocks noChangeArrowheads="1"/>
          </p:cNvSpPr>
          <p:nvPr/>
        </p:nvSpPr>
        <p:spPr bwMode="auto">
          <a:xfrm>
            <a:off x="5224463" y="442436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6" name="ZoneTexte 12"/>
          <p:cNvSpPr txBox="1">
            <a:spLocks noChangeArrowheads="1"/>
          </p:cNvSpPr>
          <p:nvPr/>
        </p:nvSpPr>
        <p:spPr bwMode="auto">
          <a:xfrm>
            <a:off x="1828800" y="2125663"/>
            <a:ext cx="5349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7" name="ZoneTexte 12"/>
          <p:cNvSpPr txBox="1">
            <a:spLocks noChangeArrowheads="1"/>
          </p:cNvSpPr>
          <p:nvPr/>
        </p:nvSpPr>
        <p:spPr bwMode="auto">
          <a:xfrm>
            <a:off x="5283200" y="2390775"/>
            <a:ext cx="5349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8" name="ZoneTexte 12"/>
          <p:cNvSpPr txBox="1">
            <a:spLocks noChangeArrowheads="1"/>
          </p:cNvSpPr>
          <p:nvPr/>
        </p:nvSpPr>
        <p:spPr bwMode="auto">
          <a:xfrm>
            <a:off x="1862138" y="4965700"/>
            <a:ext cx="53498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M+</a:t>
            </a:r>
          </a:p>
        </p:txBody>
      </p:sp>
      <p:sp>
        <p:nvSpPr>
          <p:cNvPr id="29" name="ZoneTexte 12"/>
          <p:cNvSpPr txBox="1">
            <a:spLocks noChangeArrowheads="1"/>
          </p:cNvSpPr>
          <p:nvPr/>
        </p:nvSpPr>
        <p:spPr bwMode="auto">
          <a:xfrm>
            <a:off x="2484438" y="1268413"/>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dirty="0">
                <a:solidFill>
                  <a:srgbClr val="FF0000"/>
                </a:solidFill>
                <a:latin typeface="Comic Sans MS" pitchFamily="66" charset="0"/>
                <a:cs typeface="+mn-cs"/>
              </a:rPr>
              <a:t>+</a:t>
            </a:r>
            <a:endParaRPr lang="fr-FR" altLang="fr-FR" sz="1800" dirty="0" smtClean="0">
              <a:solidFill>
                <a:srgbClr val="FF0000"/>
              </a:solidFill>
              <a:latin typeface="Comic Sans MS" pitchFamily="66" charset="0"/>
              <a:cs typeface="+mn-cs"/>
            </a:endParaRPr>
          </a:p>
        </p:txBody>
      </p:sp>
      <p:cxnSp>
        <p:nvCxnSpPr>
          <p:cNvPr id="135189" name="Connecteur droit 2"/>
          <p:cNvCxnSpPr>
            <a:cxnSpLocks noChangeShapeType="1"/>
          </p:cNvCxnSpPr>
          <p:nvPr/>
        </p:nvCxnSpPr>
        <p:spPr bwMode="auto">
          <a:xfrm>
            <a:off x="2395538" y="1595438"/>
            <a:ext cx="639762"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graphicFrame>
        <p:nvGraphicFramePr>
          <p:cNvPr id="135190" name="Objet 2"/>
          <p:cNvGraphicFramePr>
            <a:graphicFrameLocks noChangeAspect="1"/>
          </p:cNvGraphicFramePr>
          <p:nvPr/>
        </p:nvGraphicFramePr>
        <p:xfrm>
          <a:off x="9504363" y="1249363"/>
          <a:ext cx="3173412" cy="4060825"/>
        </p:xfrm>
        <a:graphic>
          <a:graphicData uri="http://schemas.openxmlformats.org/presentationml/2006/ole">
            <mc:AlternateContent xmlns:mc="http://schemas.openxmlformats.org/markup-compatibility/2006">
              <mc:Choice xmlns:v="urn:schemas-microsoft-com:vml" Requires="v">
                <p:oleObj spid="_x0000_s135276" name="Acrobat Document" r:id="rId5" imgW="6363823" imgH="8142411" progId="AcroExch.Document.7">
                  <p:embed/>
                </p:oleObj>
              </mc:Choice>
              <mc:Fallback>
                <p:oleObj name="Acrobat Document" r:id="rId5" imgW="6363823" imgH="8142411" progId="AcroExch.Document.7">
                  <p:embed/>
                  <p:pic>
                    <p:nvPicPr>
                      <p:cNvPr id="0" name="Objet 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504363" y="1249363"/>
                        <a:ext cx="3173412"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35191" name="Rectangle à coins arrondis 4"/>
          <p:cNvSpPr>
            <a:spLocks noChangeArrowheads="1"/>
          </p:cNvSpPr>
          <p:nvPr/>
        </p:nvSpPr>
        <p:spPr bwMode="auto">
          <a:xfrm>
            <a:off x="1619250" y="2465388"/>
            <a:ext cx="828675" cy="749300"/>
          </a:xfrm>
          <a:prstGeom prst="roundRect">
            <a:avLst>
              <a:gd name="adj" fmla="val 16667"/>
            </a:avLst>
          </a:prstGeom>
          <a:noFill/>
          <a:ln w="28575"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fr-FR" altLang="fr-FR" sz="2400" b="1">
              <a:solidFill>
                <a:srgbClr val="000000"/>
              </a:solidFill>
            </a:endParaRPr>
          </a:p>
        </p:txBody>
      </p:sp>
      <p:sp>
        <p:nvSpPr>
          <p:cNvPr id="32" name="ZoneTexte 31"/>
          <p:cNvSpPr txBox="1"/>
          <p:nvPr/>
        </p:nvSpPr>
        <p:spPr>
          <a:xfrm>
            <a:off x="281850" y="3227057"/>
            <a:ext cx="3549370" cy="584775"/>
          </a:xfrm>
          <a:prstGeom prst="rect">
            <a:avLst/>
          </a:prstGeom>
          <a:gradFill flip="none" rotWithShape="1">
            <a:gsLst>
              <a:gs pos="0">
                <a:srgbClr val="FFFF66"/>
              </a:gs>
              <a:gs pos="100000">
                <a:srgbClr val="FFFFCC"/>
              </a:gs>
            </a:gsLst>
            <a:path path="circle">
              <a:fillToRect l="100000" b="100000"/>
            </a:path>
            <a:tileRect t="-100000" r="-100000"/>
          </a:gradFill>
          <a:ln>
            <a:solidFill>
              <a:srgbClr val="C00000"/>
            </a:solidFill>
          </a:ln>
        </p:spPr>
        <p:txBody>
          <a:bodyPr wrap="none">
            <a:spAutoFit/>
          </a:bodyPr>
          <a:lstStyle/>
          <a:p>
            <a:pPr algn="ctr">
              <a:defRPr/>
            </a:pPr>
            <a:r>
              <a:rPr lang="fr-FR" sz="1600" dirty="0">
                <a:solidFill>
                  <a:srgbClr val="C00000"/>
                </a:solidFill>
                <a:latin typeface="Comic Sans MS" panose="030F0702030302020204" pitchFamily="66" charset="0"/>
              </a:rPr>
              <a:t>Faible amélioration de l’efficacité </a:t>
            </a:r>
          </a:p>
          <a:p>
            <a:pPr algn="ctr">
              <a:defRPr/>
            </a:pPr>
            <a:r>
              <a:rPr lang="fr-FR" sz="1600" dirty="0">
                <a:solidFill>
                  <a:srgbClr val="C00000"/>
                </a:solidFill>
                <a:latin typeface="Comic Sans MS" panose="030F0702030302020204" pitchFamily="66" charset="0"/>
              </a:rPr>
              <a:t>thérapeutique chez les patients M+</a:t>
            </a:r>
          </a:p>
        </p:txBody>
      </p:sp>
      <p:sp>
        <p:nvSpPr>
          <p:cNvPr id="34" name="ZoneTexte 12"/>
          <p:cNvSpPr txBox="1">
            <a:spLocks noChangeArrowheads="1"/>
          </p:cNvSpPr>
          <p:nvPr/>
        </p:nvSpPr>
        <p:spPr bwMode="auto">
          <a:xfrm>
            <a:off x="6629400" y="768350"/>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5" name="ZoneTexte 12"/>
          <p:cNvSpPr txBox="1">
            <a:spLocks noChangeArrowheads="1"/>
          </p:cNvSpPr>
          <p:nvPr/>
        </p:nvSpPr>
        <p:spPr bwMode="auto">
          <a:xfrm>
            <a:off x="3314700" y="4105275"/>
            <a:ext cx="10382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sp>
        <p:nvSpPr>
          <p:cNvPr id="36" name="ZoneTexte 12"/>
          <p:cNvSpPr txBox="1">
            <a:spLocks noChangeArrowheads="1"/>
          </p:cNvSpPr>
          <p:nvPr/>
        </p:nvSpPr>
        <p:spPr bwMode="auto">
          <a:xfrm>
            <a:off x="6665913" y="3189288"/>
            <a:ext cx="10382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baseline="-12000" dirty="0" smtClean="0">
                <a:solidFill>
                  <a:srgbClr val="FF0000"/>
                </a:solidFill>
                <a:latin typeface="Comic Sans MS" pitchFamily="66" charset="0"/>
                <a:cs typeface="+mn-cs"/>
              </a:rPr>
              <a:t>0</a:t>
            </a:r>
            <a:r>
              <a:rPr lang="fr-FR" altLang="fr-FR" sz="1800" dirty="0" smtClean="0">
                <a:solidFill>
                  <a:srgbClr val="FF0000"/>
                </a:solidFill>
                <a:latin typeface="Comic Sans MS" pitchFamily="66" charset="0"/>
                <a:cs typeface="+mn-cs"/>
              </a:rPr>
              <a:t>/M</a:t>
            </a:r>
            <a:r>
              <a:rPr lang="fr-FR" altLang="fr-FR" sz="1800" baseline="-12000" dirty="0" smtClean="0">
                <a:solidFill>
                  <a:srgbClr val="FF0000"/>
                </a:solidFill>
                <a:latin typeface="Comic Sans MS" pitchFamily="66" charset="0"/>
                <a:cs typeface="+mn-cs"/>
              </a:rPr>
              <a:t>0</a:t>
            </a:r>
          </a:p>
        </p:txBody>
      </p:sp>
      <p:pic>
        <p:nvPicPr>
          <p:cNvPr id="2" name="Image 1"/>
          <p:cNvPicPr>
            <a:picLocks noChangeAspect="1"/>
          </p:cNvPicPr>
          <p:nvPr/>
        </p:nvPicPr>
        <p:blipFill>
          <a:blip r:embed="rId7"/>
          <a:stretch>
            <a:fillRect/>
          </a:stretch>
        </p:blipFill>
        <p:spPr>
          <a:xfrm>
            <a:off x="407875" y="2741706"/>
            <a:ext cx="476476" cy="393276"/>
          </a:xfrm>
          <a:prstGeom prst="rect">
            <a:avLst/>
          </a:prstGeom>
        </p:spPr>
      </p:pic>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22210" name="Rectangle 167"/>
          <p:cNvSpPr>
            <a:spLocks noChangeArrowheads="1"/>
          </p:cNvSpPr>
          <p:nvPr/>
        </p:nvSpPr>
        <p:spPr bwMode="auto">
          <a:xfrm>
            <a:off x="2338388" y="211138"/>
            <a:ext cx="46101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endParaRPr lang="en-US" altLang="fr-FR" sz="1800" b="1">
              <a:solidFill>
                <a:srgbClr val="0033CC"/>
              </a:solidFill>
              <a:latin typeface="Comic Sans MS" panose="030F0702030302020204" pitchFamily="66" charset="0"/>
            </a:endParaRPr>
          </a:p>
        </p:txBody>
      </p:sp>
      <p:sp>
        <p:nvSpPr>
          <p:cNvPr id="222211" name="Text Box 108"/>
          <p:cNvSpPr txBox="1">
            <a:spLocks noChangeArrowheads="1"/>
          </p:cNvSpPr>
          <p:nvPr/>
        </p:nvSpPr>
        <p:spPr bwMode="auto">
          <a:xfrm>
            <a:off x="2987675" y="1052513"/>
            <a:ext cx="3389313"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400">
                <a:solidFill>
                  <a:srgbClr val="3333CC"/>
                </a:solidFill>
                <a:latin typeface="Comic Sans MS" panose="030F0702030302020204" pitchFamily="66" charset="0"/>
              </a:rPr>
              <a:t>TGF-</a:t>
            </a:r>
            <a:r>
              <a:rPr lang="en-US" altLang="fr-FR" sz="1400">
                <a:solidFill>
                  <a:srgbClr val="3333CC"/>
                </a:solidFill>
                <a:latin typeface="Symbol" panose="05050102010706020507" pitchFamily="18" charset="2"/>
              </a:rPr>
              <a:t>b</a:t>
            </a:r>
            <a:r>
              <a:rPr lang="en-US" altLang="fr-FR" sz="1400">
                <a:solidFill>
                  <a:srgbClr val="3333CC"/>
                </a:solidFill>
                <a:latin typeface="Comic Sans MS" panose="030F0702030302020204" pitchFamily="66" charset="0"/>
              </a:rPr>
              <a:t>    EGF, PDGF, IGF, hGF    TNF</a:t>
            </a:r>
            <a:r>
              <a:rPr lang="en-US" altLang="fr-FR" sz="1400">
                <a:solidFill>
                  <a:srgbClr val="3333CC"/>
                </a:solidFill>
                <a:latin typeface="Symbol" panose="05050102010706020507" pitchFamily="18" charset="2"/>
              </a:rPr>
              <a:t>a</a:t>
            </a:r>
          </a:p>
        </p:txBody>
      </p:sp>
      <p:sp>
        <p:nvSpPr>
          <p:cNvPr id="222212" name="Text Box 109"/>
          <p:cNvSpPr txBox="1">
            <a:spLocks noChangeArrowheads="1"/>
          </p:cNvSpPr>
          <p:nvPr/>
        </p:nvSpPr>
        <p:spPr bwMode="auto">
          <a:xfrm>
            <a:off x="3203575" y="1771650"/>
            <a:ext cx="176212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000">
                <a:solidFill>
                  <a:srgbClr val="3333CC"/>
                </a:solidFill>
                <a:latin typeface="Comic Sans MS" panose="030F0702030302020204" pitchFamily="66" charset="0"/>
              </a:rPr>
              <a:t>TGF</a:t>
            </a:r>
            <a:r>
              <a:rPr lang="en-US" altLang="fr-FR" sz="1000">
                <a:solidFill>
                  <a:srgbClr val="3333CC"/>
                </a:solidFill>
                <a:latin typeface="Symbol" panose="05050102010706020507" pitchFamily="18" charset="2"/>
              </a:rPr>
              <a:t>b</a:t>
            </a:r>
            <a:r>
              <a:rPr lang="en-US" altLang="fr-FR" sz="1000">
                <a:solidFill>
                  <a:srgbClr val="3333CC"/>
                </a:solidFill>
                <a:latin typeface="Comic Sans MS" panose="030F0702030302020204" pitchFamily="66" charset="0"/>
              </a:rPr>
              <a:t>-R	         RTKs</a:t>
            </a:r>
          </a:p>
        </p:txBody>
      </p:sp>
      <p:sp>
        <p:nvSpPr>
          <p:cNvPr id="222213" name="Line 110"/>
          <p:cNvSpPr>
            <a:spLocks noChangeShapeType="1"/>
          </p:cNvSpPr>
          <p:nvPr/>
        </p:nvSpPr>
        <p:spPr bwMode="auto">
          <a:xfrm>
            <a:off x="3419475" y="1411288"/>
            <a:ext cx="0" cy="287337"/>
          </a:xfrm>
          <a:prstGeom prst="line">
            <a:avLst/>
          </a:prstGeom>
          <a:noFill/>
          <a:ln w="19050">
            <a:solidFill>
              <a:srgbClr val="3333CC"/>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2214" name="Line 111"/>
          <p:cNvSpPr>
            <a:spLocks noChangeShapeType="1"/>
          </p:cNvSpPr>
          <p:nvPr/>
        </p:nvSpPr>
        <p:spPr bwMode="auto">
          <a:xfrm>
            <a:off x="4679950" y="1411288"/>
            <a:ext cx="0" cy="287337"/>
          </a:xfrm>
          <a:prstGeom prst="line">
            <a:avLst/>
          </a:prstGeom>
          <a:noFill/>
          <a:ln w="19050">
            <a:solidFill>
              <a:srgbClr val="3333CC"/>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2215" name="Line 112"/>
          <p:cNvSpPr>
            <a:spLocks noChangeShapeType="1"/>
          </p:cNvSpPr>
          <p:nvPr/>
        </p:nvSpPr>
        <p:spPr bwMode="auto">
          <a:xfrm>
            <a:off x="5988050" y="1411288"/>
            <a:ext cx="0" cy="865187"/>
          </a:xfrm>
          <a:prstGeom prst="line">
            <a:avLst/>
          </a:prstGeom>
          <a:noFill/>
          <a:ln w="19050">
            <a:solidFill>
              <a:srgbClr val="3333CC"/>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2216" name="Text Box 113"/>
          <p:cNvSpPr txBox="1">
            <a:spLocks noChangeArrowheads="1"/>
          </p:cNvSpPr>
          <p:nvPr/>
        </p:nvSpPr>
        <p:spPr bwMode="auto">
          <a:xfrm>
            <a:off x="3544888" y="2976563"/>
            <a:ext cx="25987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400" b="1">
                <a:solidFill>
                  <a:srgbClr val="3333CC"/>
                </a:solidFill>
                <a:latin typeface="Comic Sans MS" panose="030F0702030302020204" pitchFamily="66" charset="0"/>
              </a:rPr>
              <a:t>Twist1/2; Snai1/2; Zeb1/2</a:t>
            </a:r>
          </a:p>
        </p:txBody>
      </p:sp>
      <p:sp>
        <p:nvSpPr>
          <p:cNvPr id="222217" name="Line 115"/>
          <p:cNvSpPr>
            <a:spLocks noChangeShapeType="1"/>
          </p:cNvSpPr>
          <p:nvPr/>
        </p:nvSpPr>
        <p:spPr bwMode="auto">
          <a:xfrm>
            <a:off x="3492500" y="2132013"/>
            <a:ext cx="144463" cy="144462"/>
          </a:xfrm>
          <a:prstGeom prst="line">
            <a:avLst/>
          </a:prstGeom>
          <a:noFill/>
          <a:ln w="19050">
            <a:solidFill>
              <a:srgbClr val="3333CC"/>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2218" name="Line 116"/>
          <p:cNvSpPr>
            <a:spLocks noChangeShapeType="1"/>
          </p:cNvSpPr>
          <p:nvPr/>
        </p:nvSpPr>
        <p:spPr bwMode="auto">
          <a:xfrm>
            <a:off x="4679950" y="2060575"/>
            <a:ext cx="0" cy="215900"/>
          </a:xfrm>
          <a:prstGeom prst="line">
            <a:avLst/>
          </a:prstGeom>
          <a:noFill/>
          <a:ln w="19050">
            <a:solidFill>
              <a:srgbClr val="3333CC"/>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2219" name="Line 117"/>
          <p:cNvSpPr>
            <a:spLocks noChangeShapeType="1"/>
          </p:cNvSpPr>
          <p:nvPr/>
        </p:nvSpPr>
        <p:spPr bwMode="auto">
          <a:xfrm>
            <a:off x="3859213" y="2635250"/>
            <a:ext cx="315912" cy="341313"/>
          </a:xfrm>
          <a:prstGeom prst="line">
            <a:avLst/>
          </a:prstGeom>
          <a:noFill/>
          <a:ln w="19050">
            <a:solidFill>
              <a:srgbClr val="3333CC"/>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2220" name="Line 118"/>
          <p:cNvSpPr>
            <a:spLocks noChangeShapeType="1"/>
          </p:cNvSpPr>
          <p:nvPr/>
        </p:nvSpPr>
        <p:spPr bwMode="auto">
          <a:xfrm>
            <a:off x="4676775" y="2635250"/>
            <a:ext cx="7938" cy="341313"/>
          </a:xfrm>
          <a:prstGeom prst="line">
            <a:avLst/>
          </a:prstGeom>
          <a:noFill/>
          <a:ln w="19050">
            <a:solidFill>
              <a:srgbClr val="3333CC"/>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2221" name="Line 119"/>
          <p:cNvSpPr>
            <a:spLocks noChangeShapeType="1"/>
          </p:cNvSpPr>
          <p:nvPr/>
        </p:nvSpPr>
        <p:spPr bwMode="auto">
          <a:xfrm flipH="1">
            <a:off x="5508625" y="2635250"/>
            <a:ext cx="215900" cy="341313"/>
          </a:xfrm>
          <a:prstGeom prst="line">
            <a:avLst/>
          </a:prstGeom>
          <a:noFill/>
          <a:ln w="19050">
            <a:solidFill>
              <a:srgbClr val="3333CC"/>
            </a:solidFill>
            <a:prstDash val="sysDot"/>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70502" name="AutoShape 166"/>
          <p:cNvSpPr>
            <a:spLocks noChangeArrowheads="1"/>
          </p:cNvSpPr>
          <p:nvPr/>
        </p:nvSpPr>
        <p:spPr bwMode="auto">
          <a:xfrm>
            <a:off x="1835150" y="188913"/>
            <a:ext cx="5113338"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00"/>
              </a:solidFill>
              <a:latin typeface="Comic Sans MS" pitchFamily="66" charset="0"/>
              <a:cs typeface="Arial" charset="0"/>
            </a:endParaRPr>
          </a:p>
        </p:txBody>
      </p:sp>
      <p:sp>
        <p:nvSpPr>
          <p:cNvPr id="222223" name="Rectangle 167"/>
          <p:cNvSpPr>
            <a:spLocks noChangeArrowheads="1"/>
          </p:cNvSpPr>
          <p:nvPr/>
        </p:nvSpPr>
        <p:spPr bwMode="auto">
          <a:xfrm>
            <a:off x="1979613" y="260350"/>
            <a:ext cx="5761037"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Char char="•"/>
              <a:defRPr sz="3200">
                <a:solidFill>
                  <a:schemeClr val="tx1"/>
                </a:solidFill>
                <a:latin typeface="Arial" panose="020B0604020202020204" pitchFamily="34" charset="0"/>
              </a:defRPr>
            </a:lvl1pPr>
            <a:lvl2pPr marL="742950" indent="-285750" defTabSz="762000">
              <a:spcBef>
                <a:spcPct val="20000"/>
              </a:spcBef>
              <a:buChar char="–"/>
              <a:defRPr sz="2800">
                <a:solidFill>
                  <a:schemeClr val="tx1"/>
                </a:solidFill>
                <a:latin typeface="Arial" panose="020B0604020202020204" pitchFamily="34" charset="0"/>
              </a:defRPr>
            </a:lvl2pPr>
            <a:lvl3pPr marL="1143000" indent="-228600" defTabSz="762000">
              <a:spcBef>
                <a:spcPct val="20000"/>
              </a:spcBef>
              <a:buChar char="•"/>
              <a:defRPr sz="2400">
                <a:solidFill>
                  <a:schemeClr val="tx1"/>
                </a:solidFill>
                <a:latin typeface="Arial" panose="020B0604020202020204" pitchFamily="34" charset="0"/>
              </a:defRPr>
            </a:lvl3pPr>
            <a:lvl4pPr marL="1600200" indent="-228600" defTabSz="762000">
              <a:spcBef>
                <a:spcPct val="20000"/>
              </a:spcBef>
              <a:buChar char="–"/>
              <a:defRPr sz="2000">
                <a:solidFill>
                  <a:schemeClr val="tx1"/>
                </a:solidFill>
                <a:latin typeface="Arial" panose="020B0604020202020204" pitchFamily="34" charset="0"/>
              </a:defRPr>
            </a:lvl4pPr>
            <a:lvl5pPr marL="2057400" indent="-228600" defTabSz="762000">
              <a:spcBef>
                <a:spcPct val="20000"/>
              </a:spcBef>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50000"/>
              </a:spcBef>
              <a:buFontTx/>
              <a:buNone/>
            </a:pPr>
            <a:r>
              <a:rPr lang="fr-FR" altLang="fr-FR" sz="1800" b="1">
                <a:solidFill>
                  <a:srgbClr val="0033CC"/>
                </a:solidFill>
                <a:latin typeface="Comic Sans MS" panose="030F0702030302020204" pitchFamily="66" charset="0"/>
              </a:rPr>
              <a:t>Epithelial-Mesenchymal Transition : EMT</a:t>
            </a:r>
          </a:p>
        </p:txBody>
      </p:sp>
      <p:sp>
        <p:nvSpPr>
          <p:cNvPr id="222224" name="Text Box 130"/>
          <p:cNvSpPr txBox="1">
            <a:spLocks noChangeArrowheads="1"/>
          </p:cNvSpPr>
          <p:nvPr/>
        </p:nvSpPr>
        <p:spPr bwMode="auto">
          <a:xfrm>
            <a:off x="5364163" y="5732463"/>
            <a:ext cx="7921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000" b="1">
                <a:solidFill>
                  <a:srgbClr val="000000"/>
                </a:solidFill>
                <a:latin typeface="Comic Sans MS" panose="030F0702030302020204" pitchFamily="66" charset="0"/>
              </a:rPr>
              <a:t>Zn Finger</a:t>
            </a:r>
          </a:p>
        </p:txBody>
      </p:sp>
      <p:sp>
        <p:nvSpPr>
          <p:cNvPr id="222225" name="Text Box 131"/>
          <p:cNvSpPr txBox="1">
            <a:spLocks noChangeArrowheads="1"/>
          </p:cNvSpPr>
          <p:nvPr/>
        </p:nvSpPr>
        <p:spPr bwMode="auto">
          <a:xfrm>
            <a:off x="5364163" y="4665663"/>
            <a:ext cx="5635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000" b="1">
                <a:solidFill>
                  <a:srgbClr val="000000"/>
                </a:solidFill>
                <a:latin typeface="Comic Sans MS" panose="030F0702030302020204" pitchFamily="66" charset="0"/>
              </a:rPr>
              <a:t>bHLH</a:t>
            </a:r>
          </a:p>
        </p:txBody>
      </p:sp>
      <p:pic>
        <p:nvPicPr>
          <p:cNvPr id="222226" name="Picture 142"/>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40200" y="5229225"/>
            <a:ext cx="115252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2227" name="Picture 14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40200" y="5897563"/>
            <a:ext cx="1173163" cy="700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2228" name="Picture 145"/>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140200" y="4508500"/>
            <a:ext cx="113347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29" name="Line 146"/>
          <p:cNvSpPr>
            <a:spLocks noChangeShapeType="1"/>
          </p:cNvSpPr>
          <p:nvPr/>
        </p:nvSpPr>
        <p:spPr bwMode="auto">
          <a:xfrm>
            <a:off x="5364163" y="5229225"/>
            <a:ext cx="0" cy="13684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222230" name="Text Box 57"/>
          <p:cNvSpPr txBox="1">
            <a:spLocks noChangeArrowheads="1"/>
          </p:cNvSpPr>
          <p:nvPr/>
        </p:nvSpPr>
        <p:spPr bwMode="auto">
          <a:xfrm rot="5400000">
            <a:off x="297656" y="2558257"/>
            <a:ext cx="733425"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fr-FR" altLang="fr-FR" sz="800">
              <a:solidFill>
                <a:srgbClr val="000000"/>
              </a:solidFill>
              <a:latin typeface="Comic Sans MS" panose="030F0702030302020204" pitchFamily="66" charset="0"/>
            </a:endParaRPr>
          </a:p>
          <a:p>
            <a:pPr algn="ctr" eaLnBrk="1" hangingPunct="1">
              <a:spcBef>
                <a:spcPct val="0"/>
              </a:spcBef>
              <a:buFontTx/>
              <a:buNone/>
            </a:pPr>
            <a:r>
              <a:rPr lang="fr-FR" altLang="fr-FR" sz="800">
                <a:solidFill>
                  <a:srgbClr val="000000"/>
                </a:solidFill>
                <a:latin typeface="Comic Sans MS" panose="030F0702030302020204" pitchFamily="66" charset="0"/>
              </a:rPr>
              <a:t>Apico-basal</a:t>
            </a:r>
          </a:p>
          <a:p>
            <a:pPr algn="ctr" eaLnBrk="1" hangingPunct="1">
              <a:spcBef>
                <a:spcPct val="0"/>
              </a:spcBef>
              <a:buFontTx/>
              <a:buNone/>
            </a:pPr>
            <a:r>
              <a:rPr lang="fr-FR" altLang="fr-FR" sz="800">
                <a:solidFill>
                  <a:srgbClr val="000000"/>
                </a:solidFill>
                <a:latin typeface="Comic Sans MS" panose="030F0702030302020204" pitchFamily="66" charset="0"/>
              </a:rPr>
              <a:t>polarity</a:t>
            </a:r>
          </a:p>
        </p:txBody>
      </p:sp>
      <p:pic>
        <p:nvPicPr>
          <p:cNvPr id="222231" name="Picture 14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16013" y="2205038"/>
            <a:ext cx="2016125" cy="949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2232" name="Line 52"/>
          <p:cNvSpPr>
            <a:spLocks noChangeShapeType="1"/>
          </p:cNvSpPr>
          <p:nvPr/>
        </p:nvSpPr>
        <p:spPr bwMode="auto">
          <a:xfrm>
            <a:off x="665163" y="2425700"/>
            <a:ext cx="3937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2233" name="Line 53"/>
          <p:cNvSpPr>
            <a:spLocks noChangeShapeType="1"/>
          </p:cNvSpPr>
          <p:nvPr/>
        </p:nvSpPr>
        <p:spPr bwMode="auto">
          <a:xfrm flipV="1">
            <a:off x="684213" y="3068638"/>
            <a:ext cx="358775" cy="730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222234" name="Text Box 54"/>
          <p:cNvSpPr txBox="1">
            <a:spLocks noChangeArrowheads="1"/>
          </p:cNvSpPr>
          <p:nvPr/>
        </p:nvSpPr>
        <p:spPr bwMode="auto">
          <a:xfrm>
            <a:off x="-19050" y="2309813"/>
            <a:ext cx="7588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900">
                <a:solidFill>
                  <a:srgbClr val="000000"/>
                </a:solidFill>
                <a:latin typeface="Comic Sans MS" panose="030F0702030302020204" pitchFamily="66" charset="0"/>
              </a:rPr>
              <a:t>Apical pole</a:t>
            </a:r>
          </a:p>
        </p:txBody>
      </p:sp>
      <p:sp>
        <p:nvSpPr>
          <p:cNvPr id="222235" name="Text Box 55"/>
          <p:cNvSpPr txBox="1">
            <a:spLocks noChangeArrowheads="1"/>
          </p:cNvSpPr>
          <p:nvPr/>
        </p:nvSpPr>
        <p:spPr bwMode="auto">
          <a:xfrm>
            <a:off x="0" y="3068638"/>
            <a:ext cx="7096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900">
                <a:solidFill>
                  <a:srgbClr val="000000"/>
                </a:solidFill>
                <a:latin typeface="Comic Sans MS" panose="030F0702030302020204" pitchFamily="66" charset="0"/>
              </a:rPr>
              <a:t>Basal pole</a:t>
            </a:r>
          </a:p>
        </p:txBody>
      </p:sp>
      <p:sp>
        <p:nvSpPr>
          <p:cNvPr id="222236" name="Line 56"/>
          <p:cNvSpPr>
            <a:spLocks noChangeShapeType="1"/>
          </p:cNvSpPr>
          <p:nvPr/>
        </p:nvSpPr>
        <p:spPr bwMode="auto">
          <a:xfrm flipH="1">
            <a:off x="900113" y="2492375"/>
            <a:ext cx="0" cy="57626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fr-FR"/>
          </a:p>
        </p:txBody>
      </p:sp>
      <p:sp>
        <p:nvSpPr>
          <p:cNvPr id="4257" name="Text Box 6"/>
          <p:cNvSpPr txBox="1">
            <a:spLocks noChangeArrowheads="1"/>
          </p:cNvSpPr>
          <p:nvPr/>
        </p:nvSpPr>
        <p:spPr bwMode="auto">
          <a:xfrm>
            <a:off x="6394450" y="3644900"/>
            <a:ext cx="1931988" cy="346075"/>
          </a:xfrm>
          <a:prstGeom prst="rect">
            <a:avLst/>
          </a:prstGeom>
          <a:gradFill rotWithShape="1">
            <a:gsLst>
              <a:gs pos="0">
                <a:schemeClr val="folHlink"/>
              </a:gs>
              <a:gs pos="50000">
                <a:schemeClr val="folHlink">
                  <a:gamma/>
                  <a:tint val="19216"/>
                  <a:invGamma/>
                </a:schemeClr>
              </a:gs>
              <a:gs pos="100000">
                <a:schemeClr val="folHlink"/>
              </a:gs>
            </a:gsLst>
            <a:lin ang="5400000" scaled="1"/>
          </a:gradFill>
          <a:ln w="9525">
            <a:solidFill>
              <a:srgbClr val="0000FF"/>
            </a:solidFill>
            <a:miter lim="800000"/>
            <a:headEnd/>
            <a:tailEnd/>
          </a:ln>
        </p:spPr>
        <p:txBody>
          <a:bodyPr wrap="none">
            <a:spAutoFit/>
          </a:bodyPr>
          <a:lstStyle>
            <a:lvl1pPr eaLnBrk="0" hangingPunct="0">
              <a:defRPr sz="1000">
                <a:solidFill>
                  <a:schemeClr val="tx2"/>
                </a:solidFill>
                <a:latin typeface="Comic Sans MS" pitchFamily="66" charset="0"/>
              </a:defRPr>
            </a:lvl1pPr>
            <a:lvl2pPr marL="742950" indent="-285750" eaLnBrk="0" hangingPunct="0">
              <a:defRPr sz="1000">
                <a:solidFill>
                  <a:schemeClr val="tx2"/>
                </a:solidFill>
                <a:latin typeface="Comic Sans MS" pitchFamily="66" charset="0"/>
              </a:defRPr>
            </a:lvl2pPr>
            <a:lvl3pPr marL="1143000" indent="-228600" eaLnBrk="0" hangingPunct="0">
              <a:defRPr sz="1000">
                <a:solidFill>
                  <a:schemeClr val="tx2"/>
                </a:solidFill>
                <a:latin typeface="Comic Sans MS" pitchFamily="66" charset="0"/>
              </a:defRPr>
            </a:lvl3pPr>
            <a:lvl4pPr marL="1600200" indent="-228600" eaLnBrk="0" hangingPunct="0">
              <a:defRPr sz="1000">
                <a:solidFill>
                  <a:schemeClr val="tx2"/>
                </a:solidFill>
                <a:latin typeface="Comic Sans MS" pitchFamily="66" charset="0"/>
              </a:defRPr>
            </a:lvl4pPr>
            <a:lvl5pPr marL="2057400" indent="-228600" eaLnBrk="0" hangingPunct="0">
              <a:defRPr sz="1000">
                <a:solidFill>
                  <a:schemeClr val="tx2"/>
                </a:solidFill>
                <a:latin typeface="Comic Sans MS" pitchFamily="66" charset="0"/>
              </a:defRPr>
            </a:lvl5pPr>
            <a:lvl6pPr marL="2514600" indent="-228600" eaLnBrk="0" fontAlgn="base" hangingPunct="0">
              <a:spcBef>
                <a:spcPct val="0"/>
              </a:spcBef>
              <a:spcAft>
                <a:spcPct val="0"/>
              </a:spcAft>
              <a:defRPr sz="1000">
                <a:solidFill>
                  <a:schemeClr val="tx2"/>
                </a:solidFill>
                <a:latin typeface="Comic Sans MS" pitchFamily="66" charset="0"/>
              </a:defRPr>
            </a:lvl6pPr>
            <a:lvl7pPr marL="2971800" indent="-228600" eaLnBrk="0" fontAlgn="base" hangingPunct="0">
              <a:spcBef>
                <a:spcPct val="0"/>
              </a:spcBef>
              <a:spcAft>
                <a:spcPct val="0"/>
              </a:spcAft>
              <a:defRPr sz="1000">
                <a:solidFill>
                  <a:schemeClr val="tx2"/>
                </a:solidFill>
                <a:latin typeface="Comic Sans MS" pitchFamily="66" charset="0"/>
              </a:defRPr>
            </a:lvl7pPr>
            <a:lvl8pPr marL="3429000" indent="-228600" eaLnBrk="0" fontAlgn="base" hangingPunct="0">
              <a:spcBef>
                <a:spcPct val="0"/>
              </a:spcBef>
              <a:spcAft>
                <a:spcPct val="0"/>
              </a:spcAft>
              <a:defRPr sz="1000">
                <a:solidFill>
                  <a:schemeClr val="tx2"/>
                </a:solidFill>
                <a:latin typeface="Comic Sans MS" pitchFamily="66" charset="0"/>
              </a:defRPr>
            </a:lvl8pPr>
            <a:lvl9pPr marL="3886200" indent="-228600" eaLnBrk="0" fontAlgn="base" hangingPunct="0">
              <a:spcBef>
                <a:spcPct val="0"/>
              </a:spcBef>
              <a:spcAft>
                <a:spcPct val="0"/>
              </a:spcAft>
              <a:defRPr sz="1000">
                <a:solidFill>
                  <a:schemeClr val="tx2"/>
                </a:solidFill>
                <a:latin typeface="Comic Sans MS" pitchFamily="66" charset="0"/>
              </a:defRPr>
            </a:lvl9pPr>
          </a:lstStyle>
          <a:p>
            <a:pPr eaLnBrk="1" hangingPunct="1">
              <a:defRPr/>
            </a:pPr>
            <a:r>
              <a:rPr lang="fr-FR" sz="1600" smtClean="0">
                <a:solidFill>
                  <a:srgbClr val="000000"/>
                </a:solidFill>
                <a:cs typeface="Arial" charset="0"/>
              </a:rPr>
              <a:t>Mesenchymal cells</a:t>
            </a:r>
          </a:p>
        </p:txBody>
      </p:sp>
      <p:pic>
        <p:nvPicPr>
          <p:cNvPr id="222238" name="Picture 16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227763" y="2193925"/>
            <a:ext cx="2159000"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023" name="Picture 26" descr="http://static.intellego.fr/uploads/1/1/1163/media/Bio/Lennart-Nilsson%207-8%20semaines.jpg"/>
          <p:cNvPicPr>
            <a:picLocks noChangeAspect="1" noChangeArrowheads="1"/>
          </p:cNvPicPr>
          <p:nvPr/>
        </p:nvPicPr>
        <p:blipFill>
          <a:blip r:embed="rId8"/>
          <a:srcRect/>
          <a:stretch>
            <a:fillRect/>
          </a:stretch>
        </p:blipFill>
        <p:spPr bwMode="auto">
          <a:xfrm>
            <a:off x="8101013" y="12700"/>
            <a:ext cx="1020762" cy="989013"/>
          </a:xfrm>
          <a:prstGeom prst="rect">
            <a:avLst/>
          </a:prstGeom>
          <a:ln>
            <a:noFill/>
          </a:ln>
          <a:effectLst>
            <a:outerShdw blurRad="292100" dist="139700" dir="2700000" algn="tl" rotWithShape="0">
              <a:srgbClr val="333333">
                <a:alpha val="65000"/>
              </a:srgbClr>
            </a:outerShdw>
          </a:effectLst>
          <a:extLst/>
        </p:spPr>
      </p:pic>
      <p:sp>
        <p:nvSpPr>
          <p:cNvPr id="222240" name="ZoneTexte 52"/>
          <p:cNvSpPr txBox="1">
            <a:spLocks noChangeArrowheads="1"/>
          </p:cNvSpPr>
          <p:nvPr/>
        </p:nvSpPr>
        <p:spPr bwMode="auto">
          <a:xfrm>
            <a:off x="1362075" y="5761038"/>
            <a:ext cx="112712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300">
                <a:solidFill>
                  <a:srgbClr val="00B050"/>
                </a:solidFill>
                <a:latin typeface="Comic Sans MS" panose="030F0702030302020204" pitchFamily="66" charset="0"/>
              </a:rPr>
              <a:t>E-Cadherin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FF0000"/>
                </a:solidFill>
                <a:latin typeface="Comic Sans MS" panose="030F0702030302020204" pitchFamily="66" charset="0"/>
              </a:rPr>
              <a:t>Phalloidin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3318D2"/>
                </a:solidFill>
                <a:latin typeface="Comic Sans MS" panose="030F0702030302020204" pitchFamily="66" charset="0"/>
              </a:rPr>
              <a:t>Hoechst</a:t>
            </a:r>
          </a:p>
        </p:txBody>
      </p:sp>
      <p:sp>
        <p:nvSpPr>
          <p:cNvPr id="222241" name="ZoneTexte 53"/>
          <p:cNvSpPr txBox="1">
            <a:spLocks noChangeArrowheads="1"/>
          </p:cNvSpPr>
          <p:nvPr/>
        </p:nvSpPr>
        <p:spPr bwMode="auto">
          <a:xfrm>
            <a:off x="6896100" y="5754688"/>
            <a:ext cx="993775" cy="692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300">
                <a:solidFill>
                  <a:srgbClr val="00B050"/>
                </a:solidFill>
                <a:latin typeface="Comic Sans MS" panose="030F0702030302020204" pitchFamily="66" charset="0"/>
              </a:rPr>
              <a:t>Vimentin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FF0000"/>
                </a:solidFill>
                <a:latin typeface="Comic Sans MS" panose="030F0702030302020204" pitchFamily="66" charset="0"/>
              </a:rPr>
              <a:t>Phalloidin</a:t>
            </a:r>
            <a:r>
              <a:rPr lang="fr-FR" altLang="fr-FR" sz="1300">
                <a:solidFill>
                  <a:srgbClr val="CC0099"/>
                </a:solidFill>
                <a:latin typeface="Comic Sans MS" panose="030F0702030302020204" pitchFamily="66" charset="0"/>
              </a:rPr>
              <a:t>/</a:t>
            </a:r>
          </a:p>
          <a:p>
            <a:pPr algn="ctr" eaLnBrk="1" hangingPunct="1">
              <a:spcBef>
                <a:spcPct val="0"/>
              </a:spcBef>
              <a:buFontTx/>
              <a:buNone/>
            </a:pPr>
            <a:r>
              <a:rPr lang="fr-FR" altLang="fr-FR" sz="1300">
                <a:solidFill>
                  <a:srgbClr val="3318D2"/>
                </a:solidFill>
                <a:latin typeface="Comic Sans MS" panose="030F0702030302020204" pitchFamily="66" charset="0"/>
              </a:rPr>
              <a:t>Hoechst</a:t>
            </a:r>
          </a:p>
        </p:txBody>
      </p:sp>
      <p:sp>
        <p:nvSpPr>
          <p:cNvPr id="45" name="Text Box 5"/>
          <p:cNvSpPr txBox="1">
            <a:spLocks noChangeArrowheads="1"/>
          </p:cNvSpPr>
          <p:nvPr/>
        </p:nvSpPr>
        <p:spPr bwMode="auto">
          <a:xfrm>
            <a:off x="1141413" y="3645024"/>
            <a:ext cx="1568450" cy="346075"/>
          </a:xfrm>
          <a:prstGeom prst="rect">
            <a:avLst/>
          </a:prstGeom>
          <a:gradFill flip="none" rotWithShape="1">
            <a:gsLst>
              <a:gs pos="0">
                <a:srgbClr val="FFFF00">
                  <a:tint val="66000"/>
                  <a:satMod val="160000"/>
                </a:srgbClr>
              </a:gs>
              <a:gs pos="50000">
                <a:srgbClr val="FFFF00">
                  <a:tint val="44500"/>
                  <a:satMod val="160000"/>
                </a:srgbClr>
              </a:gs>
              <a:gs pos="100000">
                <a:srgbClr val="FFFF00">
                  <a:tint val="23500"/>
                  <a:satMod val="160000"/>
                </a:srgbClr>
              </a:gs>
            </a:gsLst>
            <a:path path="circle">
              <a:fillToRect l="50000" t="50000" r="50000" b="50000"/>
            </a:path>
            <a:tileRect/>
          </a:gradFill>
          <a:ln w="9525">
            <a:solidFill>
              <a:srgbClr val="0000FF"/>
            </a:solidFill>
            <a:miter lim="800000"/>
            <a:headEnd/>
            <a:tailEnd/>
          </a:ln>
        </p:spPr>
        <p:txBody>
          <a:bodyPr wrap="none">
            <a:spAutoFit/>
          </a:bodyPr>
          <a:lstStyle>
            <a:lvl1pPr eaLnBrk="0" hangingPunct="0">
              <a:defRPr sz="1000">
                <a:solidFill>
                  <a:schemeClr val="tx2"/>
                </a:solidFill>
                <a:latin typeface="Comic Sans MS" pitchFamily="66" charset="0"/>
              </a:defRPr>
            </a:lvl1pPr>
            <a:lvl2pPr marL="742950" indent="-285750" eaLnBrk="0" hangingPunct="0">
              <a:defRPr sz="1000">
                <a:solidFill>
                  <a:schemeClr val="tx2"/>
                </a:solidFill>
                <a:latin typeface="Comic Sans MS" pitchFamily="66" charset="0"/>
              </a:defRPr>
            </a:lvl2pPr>
            <a:lvl3pPr marL="1143000" indent="-228600" eaLnBrk="0" hangingPunct="0">
              <a:defRPr sz="1000">
                <a:solidFill>
                  <a:schemeClr val="tx2"/>
                </a:solidFill>
                <a:latin typeface="Comic Sans MS" pitchFamily="66" charset="0"/>
              </a:defRPr>
            </a:lvl3pPr>
            <a:lvl4pPr marL="1600200" indent="-228600" eaLnBrk="0" hangingPunct="0">
              <a:defRPr sz="1000">
                <a:solidFill>
                  <a:schemeClr val="tx2"/>
                </a:solidFill>
                <a:latin typeface="Comic Sans MS" pitchFamily="66" charset="0"/>
              </a:defRPr>
            </a:lvl4pPr>
            <a:lvl5pPr marL="2057400" indent="-228600" eaLnBrk="0" hangingPunct="0">
              <a:defRPr sz="1000">
                <a:solidFill>
                  <a:schemeClr val="tx2"/>
                </a:solidFill>
                <a:latin typeface="Comic Sans MS" pitchFamily="66" charset="0"/>
              </a:defRPr>
            </a:lvl5pPr>
            <a:lvl6pPr marL="2514600" indent="-228600" eaLnBrk="0" fontAlgn="base" hangingPunct="0">
              <a:spcBef>
                <a:spcPct val="0"/>
              </a:spcBef>
              <a:spcAft>
                <a:spcPct val="0"/>
              </a:spcAft>
              <a:defRPr sz="1000">
                <a:solidFill>
                  <a:schemeClr val="tx2"/>
                </a:solidFill>
                <a:latin typeface="Comic Sans MS" pitchFamily="66" charset="0"/>
              </a:defRPr>
            </a:lvl6pPr>
            <a:lvl7pPr marL="2971800" indent="-228600" eaLnBrk="0" fontAlgn="base" hangingPunct="0">
              <a:spcBef>
                <a:spcPct val="0"/>
              </a:spcBef>
              <a:spcAft>
                <a:spcPct val="0"/>
              </a:spcAft>
              <a:defRPr sz="1000">
                <a:solidFill>
                  <a:schemeClr val="tx2"/>
                </a:solidFill>
                <a:latin typeface="Comic Sans MS" pitchFamily="66" charset="0"/>
              </a:defRPr>
            </a:lvl7pPr>
            <a:lvl8pPr marL="3429000" indent="-228600" eaLnBrk="0" fontAlgn="base" hangingPunct="0">
              <a:spcBef>
                <a:spcPct val="0"/>
              </a:spcBef>
              <a:spcAft>
                <a:spcPct val="0"/>
              </a:spcAft>
              <a:defRPr sz="1000">
                <a:solidFill>
                  <a:schemeClr val="tx2"/>
                </a:solidFill>
                <a:latin typeface="Comic Sans MS" pitchFamily="66" charset="0"/>
              </a:defRPr>
            </a:lvl8pPr>
            <a:lvl9pPr marL="3886200" indent="-228600" eaLnBrk="0" fontAlgn="base" hangingPunct="0">
              <a:spcBef>
                <a:spcPct val="0"/>
              </a:spcBef>
              <a:spcAft>
                <a:spcPct val="0"/>
              </a:spcAft>
              <a:defRPr sz="1000">
                <a:solidFill>
                  <a:schemeClr val="tx2"/>
                </a:solidFill>
                <a:latin typeface="Comic Sans MS" pitchFamily="66" charset="0"/>
              </a:defRPr>
            </a:lvl9pPr>
          </a:lstStyle>
          <a:p>
            <a:pPr eaLnBrk="1" hangingPunct="1">
              <a:defRPr/>
            </a:pPr>
            <a:r>
              <a:rPr lang="fr-FR" sz="1600" smtClean="0">
                <a:solidFill>
                  <a:srgbClr val="333399"/>
                </a:solidFill>
                <a:cs typeface="Arial" charset="0"/>
              </a:rPr>
              <a:t>Epithelial cells</a:t>
            </a:r>
          </a:p>
        </p:txBody>
      </p:sp>
      <p:sp>
        <p:nvSpPr>
          <p:cNvPr id="222245" name="Text Box 41"/>
          <p:cNvSpPr txBox="1">
            <a:spLocks noChangeArrowheads="1"/>
          </p:cNvSpPr>
          <p:nvPr/>
        </p:nvSpPr>
        <p:spPr bwMode="auto">
          <a:xfrm>
            <a:off x="1476375" y="3068638"/>
            <a:ext cx="11318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000">
                <a:solidFill>
                  <a:srgbClr val="000000"/>
                </a:solidFill>
                <a:latin typeface="Comic Sans MS" panose="030F0702030302020204" pitchFamily="66" charset="0"/>
              </a:rPr>
              <a:t>Basal membrane</a:t>
            </a:r>
          </a:p>
        </p:txBody>
      </p:sp>
      <p:sp>
        <p:nvSpPr>
          <p:cNvPr id="222246" name="Text Box 114"/>
          <p:cNvSpPr txBox="1">
            <a:spLocks noChangeArrowheads="1"/>
          </p:cNvSpPr>
          <p:nvPr/>
        </p:nvSpPr>
        <p:spPr bwMode="auto">
          <a:xfrm>
            <a:off x="3203575" y="2347913"/>
            <a:ext cx="3168650" cy="246062"/>
          </a:xfrm>
          <a:prstGeom prst="rect">
            <a:avLst/>
          </a:prstGeom>
          <a:noFill/>
          <a:ln w="9525" algn="ctr">
            <a:solidFill>
              <a:srgbClr val="3333CC"/>
            </a:solidFill>
            <a:prstDash val="dash"/>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en-US" altLang="fr-FR" sz="1000">
                <a:solidFill>
                  <a:srgbClr val="3333CC"/>
                </a:solidFill>
                <a:latin typeface="Comic Sans MS" panose="030F0702030302020204" pitchFamily="66" charset="0"/>
              </a:rPr>
              <a:t>  Par6     Smads       Ras      PI3K      Src     NF</a:t>
            </a:r>
            <a:r>
              <a:rPr lang="en-US" altLang="fr-FR" sz="1000">
                <a:solidFill>
                  <a:srgbClr val="3333CC"/>
                </a:solidFill>
                <a:latin typeface="Symbol" panose="05050102010706020507" pitchFamily="18" charset="2"/>
              </a:rPr>
              <a:t>k</a:t>
            </a:r>
            <a:r>
              <a:rPr lang="en-US" altLang="fr-FR" sz="1000">
                <a:solidFill>
                  <a:srgbClr val="3333CC"/>
                </a:solidFill>
                <a:latin typeface="Comic Sans MS" panose="030F0702030302020204" pitchFamily="66" charset="0"/>
              </a:rPr>
              <a:t>B </a:t>
            </a:r>
          </a:p>
        </p:txBody>
      </p:sp>
      <p:grpSp>
        <p:nvGrpSpPr>
          <p:cNvPr id="222247" name="Group 21"/>
          <p:cNvGrpSpPr>
            <a:grpSpLocks/>
          </p:cNvGrpSpPr>
          <p:nvPr/>
        </p:nvGrpSpPr>
        <p:grpSpPr bwMode="auto">
          <a:xfrm>
            <a:off x="4175125" y="3357563"/>
            <a:ext cx="1117600" cy="863600"/>
            <a:chOff x="2516" y="944"/>
            <a:chExt cx="704" cy="544"/>
          </a:xfrm>
        </p:grpSpPr>
        <p:sp>
          <p:nvSpPr>
            <p:cNvPr id="222254" name="AutoShape 22"/>
            <p:cNvSpPr>
              <a:spLocks noChangeArrowheads="1"/>
            </p:cNvSpPr>
            <p:nvPr/>
          </p:nvSpPr>
          <p:spPr bwMode="auto">
            <a:xfrm>
              <a:off x="2516" y="944"/>
              <a:ext cx="704" cy="280"/>
            </a:xfrm>
            <a:prstGeom prst="rightArrow">
              <a:avLst>
                <a:gd name="adj1" fmla="val 50000"/>
                <a:gd name="adj2" fmla="val 62857"/>
              </a:avLst>
            </a:prstGeom>
            <a:gradFill rotWithShape="1">
              <a:gsLst>
                <a:gs pos="0">
                  <a:srgbClr val="D4A176"/>
                </a:gs>
                <a:gs pos="100000">
                  <a:srgbClr val="CC0000"/>
                </a:gs>
              </a:gsLst>
              <a:lin ang="0" scaled="1"/>
            </a:gradFill>
            <a:ln w="9525">
              <a:solidFill>
                <a:srgbClr val="3318D2"/>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en-US" altLang="fr-FR" sz="1800">
                <a:solidFill>
                  <a:srgbClr val="000000"/>
                </a:solidFill>
              </a:endParaRPr>
            </a:p>
          </p:txBody>
        </p:sp>
        <p:sp>
          <p:nvSpPr>
            <p:cNvPr id="222255" name="Text Box 23"/>
            <p:cNvSpPr txBox="1">
              <a:spLocks noChangeArrowheads="1"/>
            </p:cNvSpPr>
            <p:nvPr/>
          </p:nvSpPr>
          <p:spPr bwMode="auto">
            <a:xfrm>
              <a:off x="2622" y="970"/>
              <a:ext cx="43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3318D2"/>
                  </a:solidFill>
                  <a:latin typeface="Comic Sans MS" panose="030F0702030302020204" pitchFamily="66" charset="0"/>
                </a:rPr>
                <a:t>EMT</a:t>
              </a:r>
            </a:p>
          </p:txBody>
        </p:sp>
        <p:sp>
          <p:nvSpPr>
            <p:cNvPr id="222256" name="AutoShape 24"/>
            <p:cNvSpPr>
              <a:spLocks noChangeArrowheads="1"/>
            </p:cNvSpPr>
            <p:nvPr/>
          </p:nvSpPr>
          <p:spPr bwMode="auto">
            <a:xfrm flipH="1">
              <a:off x="2516" y="1208"/>
              <a:ext cx="704" cy="280"/>
            </a:xfrm>
            <a:prstGeom prst="rightArrow">
              <a:avLst>
                <a:gd name="adj1" fmla="val 50000"/>
                <a:gd name="adj2" fmla="val 62857"/>
              </a:avLst>
            </a:prstGeom>
            <a:gradFill rotWithShape="1">
              <a:gsLst>
                <a:gs pos="0">
                  <a:srgbClr val="CC0000"/>
                </a:gs>
                <a:gs pos="100000">
                  <a:srgbClr val="D4A176"/>
                </a:gs>
              </a:gsLst>
              <a:lin ang="0" scaled="1"/>
            </a:gradFill>
            <a:ln w="9525">
              <a:solidFill>
                <a:schemeClr val="tx1"/>
              </a:solidFill>
              <a:miter lim="800000"/>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endParaRPr lang="en-US" altLang="fr-FR" sz="1800">
                <a:solidFill>
                  <a:srgbClr val="000000"/>
                </a:solidFill>
              </a:endParaRPr>
            </a:p>
          </p:txBody>
        </p:sp>
        <p:sp>
          <p:nvSpPr>
            <p:cNvPr id="222257" name="Text Box 25"/>
            <p:cNvSpPr txBox="1">
              <a:spLocks noChangeArrowheads="1"/>
            </p:cNvSpPr>
            <p:nvPr/>
          </p:nvSpPr>
          <p:spPr bwMode="auto">
            <a:xfrm>
              <a:off x="2622" y="1234"/>
              <a:ext cx="431"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rgbClr val="000000"/>
                  </a:solidFill>
                  <a:latin typeface="Comic Sans MS" panose="030F0702030302020204" pitchFamily="66" charset="0"/>
                </a:rPr>
                <a:t>MET</a:t>
              </a:r>
            </a:p>
          </p:txBody>
        </p:sp>
      </p:grpSp>
      <p:sp>
        <p:nvSpPr>
          <p:cNvPr id="222248" name="Rectangle 46"/>
          <p:cNvSpPr>
            <a:spLocks noChangeArrowheads="1"/>
          </p:cNvSpPr>
          <p:nvPr/>
        </p:nvSpPr>
        <p:spPr bwMode="auto">
          <a:xfrm rot="289533" flipV="1">
            <a:off x="4175125" y="3802063"/>
            <a:ext cx="1260475" cy="446087"/>
          </a:xfrm>
          <a:prstGeom prst="rect">
            <a:avLst/>
          </a:prstGeom>
          <a:solidFill>
            <a:srgbClr val="FFFFFF">
              <a:alpha val="72940"/>
            </a:srgbClr>
          </a:solidFill>
          <a:ln w="9525" algn="ctr">
            <a:solidFill>
              <a:schemeClr val="bg1"/>
            </a:solidFill>
            <a:round/>
            <a:headEnd/>
            <a:tailEnd/>
          </a:ln>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pic>
        <p:nvPicPr>
          <p:cNvPr id="88107" name="Picture 2" descr="http://coloriage.estaticos.net/dessins/peindre/201147/d99fba6fe9cbcf77b41d33cca19a40d1.png"/>
          <p:cNvPicPr>
            <a:picLocks noChangeAspect="1" noChangeArrowheads="1"/>
          </p:cNvPicPr>
          <p:nvPr/>
        </p:nvPicPr>
        <p:blipFill>
          <a:blip r:embed="rId9">
            <a:clrChange>
              <a:clrFrom>
                <a:srgbClr val="BFFF80"/>
              </a:clrFrom>
              <a:clrTo>
                <a:srgbClr val="BFFF80">
                  <a:alpha val="0"/>
                </a:srgbClr>
              </a:clrTo>
            </a:clrChange>
          </a:blip>
          <a:srcRect/>
          <a:stretch>
            <a:fillRect/>
          </a:stretch>
        </p:blipFill>
        <p:spPr bwMode="auto">
          <a:xfrm>
            <a:off x="5922963" y="2679700"/>
            <a:ext cx="881062" cy="819150"/>
          </a:xfrm>
          <a:prstGeom prst="rect">
            <a:avLst/>
          </a:prstGeom>
          <a:ln>
            <a:noFill/>
          </a:ln>
          <a:effectLst>
            <a:outerShdw blurRad="292100" dist="139700" dir="2700000" algn="tl" rotWithShape="0">
              <a:srgbClr val="333333">
                <a:alpha val="65000"/>
              </a:srgbClr>
            </a:outerShdw>
          </a:effectLst>
          <a:extLst/>
        </p:spPr>
      </p:pic>
      <p:pic>
        <p:nvPicPr>
          <p:cNvPr id="48" name="Picture 13" descr="http://i.istockimg.com/file_thumbview_approve/9797700/2/stock-illustration-9797700-carterpillar.jpg"/>
          <p:cNvPicPr>
            <a:picLocks noChangeAspect="1" noChangeArrowheads="1"/>
          </p:cNvPicPr>
          <p:nvPr/>
        </p:nvPicPr>
        <p:blipFill>
          <a:blip r:embed="rId10">
            <a:clrChange>
              <a:clrFrom>
                <a:srgbClr val="FFFFFF"/>
              </a:clrFrom>
              <a:clrTo>
                <a:srgbClr val="FFFFFF">
                  <a:alpha val="0"/>
                </a:srgbClr>
              </a:clrTo>
            </a:clrChange>
          </a:blip>
          <a:srcRect/>
          <a:stretch>
            <a:fillRect/>
          </a:stretch>
        </p:blipFill>
        <p:spPr bwMode="auto">
          <a:xfrm>
            <a:off x="1619250" y="1387475"/>
            <a:ext cx="823913" cy="747713"/>
          </a:xfrm>
          <a:prstGeom prst="rect">
            <a:avLst/>
          </a:prstGeom>
          <a:ln>
            <a:noFill/>
          </a:ln>
          <a:effectLst>
            <a:outerShdw blurRad="292100" dist="139700" dir="2700000" algn="tl" rotWithShape="0">
              <a:srgbClr val="333333">
                <a:alpha val="65000"/>
              </a:srgbClr>
            </a:outerShdw>
          </a:effectLst>
          <a:extLst/>
        </p:spPr>
      </p:pic>
      <p:pic>
        <p:nvPicPr>
          <p:cNvPr id="49" name="Picture 17" descr="http://www.stickers-folies.fr/ori-stickers-papillon-553.jpg"/>
          <p:cNvPicPr>
            <a:picLocks noChangeAspect="1" noChangeArrowheads="1"/>
          </p:cNvPicPr>
          <p:nvPr/>
        </p:nvPicPr>
        <p:blipFill>
          <a:blip r:embed="rId11" cstate="print">
            <a:clrChange>
              <a:clrFrom>
                <a:srgbClr val="FFFFFF"/>
              </a:clrFrom>
              <a:clrTo>
                <a:srgbClr val="FFFFFF">
                  <a:alpha val="0"/>
                </a:srgbClr>
              </a:clrTo>
            </a:clrChange>
            <a:duotone>
              <a:prstClr val="black"/>
              <a:srgbClr val="009A21">
                <a:tint val="45000"/>
                <a:satMod val="400000"/>
              </a:srgbClr>
            </a:duotone>
            <a:extLst/>
          </a:blip>
          <a:srcRect/>
          <a:stretch>
            <a:fillRect/>
          </a:stretch>
        </p:blipFill>
        <p:spPr bwMode="auto">
          <a:xfrm>
            <a:off x="6804248" y="1349276"/>
            <a:ext cx="893228" cy="893229"/>
          </a:xfrm>
          <a:prstGeom prst="rect">
            <a:avLst/>
          </a:prstGeom>
          <a:ln>
            <a:noFill/>
          </a:ln>
          <a:effectLst>
            <a:outerShdw blurRad="292100" dist="139700" dir="2700000" algn="tl" rotWithShape="0">
              <a:srgbClr val="333333">
                <a:alpha val="65000"/>
              </a:srgbClr>
            </a:outerShdw>
          </a:effectLst>
          <a:extLst/>
        </p:spPr>
      </p:pic>
      <p:pic>
        <p:nvPicPr>
          <p:cNvPr id="50" name="Picture 19"/>
          <p:cNvPicPr>
            <a:picLocks noChangeAspect="1" noChangeArrowheads="1"/>
          </p:cNvPicPr>
          <p:nvPr/>
        </p:nvPicPr>
        <p:blipFill>
          <a:blip r:embed="rId12"/>
          <a:srcRect/>
          <a:stretch>
            <a:fillRect/>
          </a:stretch>
        </p:blipFill>
        <p:spPr bwMode="auto">
          <a:xfrm>
            <a:off x="1187450" y="4538663"/>
            <a:ext cx="1450975" cy="1154112"/>
          </a:xfrm>
          <a:prstGeom prst="rect">
            <a:avLst/>
          </a:prstGeom>
          <a:ln>
            <a:noFill/>
          </a:ln>
          <a:effectLst>
            <a:outerShdw blurRad="292100" dist="139700" dir="2700000" algn="tl" rotWithShape="0">
              <a:srgbClr val="333333">
                <a:alpha val="65000"/>
              </a:srgbClr>
            </a:outerShdw>
          </a:effectLst>
          <a:extLst/>
        </p:spPr>
      </p:pic>
      <p:pic>
        <p:nvPicPr>
          <p:cNvPr id="51" name="Picture 43"/>
          <p:cNvPicPr>
            <a:picLocks noChangeAspect="1" noChangeArrowheads="1"/>
          </p:cNvPicPr>
          <p:nvPr/>
        </p:nvPicPr>
        <p:blipFill>
          <a:blip r:embed="rId13"/>
          <a:srcRect/>
          <a:stretch>
            <a:fillRect/>
          </a:stretch>
        </p:blipFill>
        <p:spPr bwMode="auto">
          <a:xfrm>
            <a:off x="6681788" y="4538663"/>
            <a:ext cx="1419225" cy="1141412"/>
          </a:xfrm>
          <a:prstGeom prst="rect">
            <a:avLst/>
          </a:prstGeom>
          <a:ln>
            <a:noFill/>
          </a:ln>
          <a:effectLst>
            <a:outerShdw blurRad="292100" dist="139700" dir="2700000" algn="tl" rotWithShape="0">
              <a:srgbClr val="333333">
                <a:alpha val="65000"/>
              </a:srgbClr>
            </a:outerShdw>
          </a:effectLst>
          <a:extLst/>
        </p:spPr>
      </p:pic>
    </p:spTree>
  </p:cSld>
  <p:clrMapOvr>
    <a:masterClrMapping/>
  </p:clrMapOvr>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224258" name="Group 8"/>
          <p:cNvGrpSpPr>
            <a:grpSpLocks/>
          </p:cNvGrpSpPr>
          <p:nvPr/>
        </p:nvGrpSpPr>
        <p:grpSpPr bwMode="auto">
          <a:xfrm>
            <a:off x="827088" y="188913"/>
            <a:ext cx="7993062" cy="576262"/>
            <a:chOff x="975" y="119"/>
            <a:chExt cx="3973" cy="363"/>
          </a:xfrm>
        </p:grpSpPr>
        <p:sp>
          <p:nvSpPr>
            <p:cNvPr id="2904098" name="AutoShape 34"/>
            <p:cNvSpPr>
              <a:spLocks noChangeArrowheads="1"/>
            </p:cNvSpPr>
            <p:nvPr/>
          </p:nvSpPr>
          <p:spPr bwMode="auto">
            <a:xfrm>
              <a:off x="975" y="119"/>
              <a:ext cx="3691" cy="363"/>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FF"/>
                </a:solidFill>
                <a:latin typeface="Comic Sans MS" pitchFamily="66" charset="0"/>
                <a:cs typeface="Arial" charset="0"/>
              </a:endParaRPr>
            </a:p>
          </p:txBody>
        </p:sp>
        <p:sp>
          <p:nvSpPr>
            <p:cNvPr id="224268" name="Text Box 35"/>
            <p:cNvSpPr txBox="1">
              <a:spLocks noChangeArrowheads="1"/>
            </p:cNvSpPr>
            <p:nvPr/>
          </p:nvSpPr>
          <p:spPr bwMode="auto">
            <a:xfrm>
              <a:off x="1157" y="191"/>
              <a:ext cx="3791"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3318D2"/>
                  </a:solidFill>
                  <a:latin typeface="Comic Sans MS" panose="030F0702030302020204" pitchFamily="66" charset="0"/>
                </a:rPr>
                <a:t>Rogue reactivation of EMT inducers and tumor progression</a:t>
              </a:r>
            </a:p>
          </p:txBody>
        </p:sp>
      </p:grpSp>
      <p:sp>
        <p:nvSpPr>
          <p:cNvPr id="13" name="Text Box 2"/>
          <p:cNvSpPr txBox="1">
            <a:spLocks noChangeArrowheads="1"/>
          </p:cNvSpPr>
          <p:nvPr/>
        </p:nvSpPr>
        <p:spPr bwMode="auto">
          <a:xfrm>
            <a:off x="4356100" y="404813"/>
            <a:ext cx="4908550" cy="6565900"/>
          </a:xfrm>
          <a:prstGeom prst="rect">
            <a:avLst/>
          </a:prstGeom>
          <a:noFill/>
          <a:ln w="9525">
            <a:noFill/>
            <a:miter lim="800000"/>
            <a:headEnd/>
            <a:tailEnd/>
          </a:ln>
          <a:effectLst/>
        </p:spPr>
        <p:txBody>
          <a:bodyPr wrap="none">
            <a:spAutoFit/>
          </a:bodyPr>
          <a:lstStyle>
            <a:lvl1pPr eaLnBrk="0" hangingPunct="0">
              <a:defRPr sz="1000">
                <a:solidFill>
                  <a:schemeClr val="tx2"/>
                </a:solidFill>
                <a:latin typeface="Comic Sans MS" pitchFamily="66" charset="0"/>
              </a:defRPr>
            </a:lvl1pPr>
            <a:lvl2pPr marL="742950" indent="-285750" eaLnBrk="0" hangingPunct="0">
              <a:defRPr sz="1000">
                <a:solidFill>
                  <a:schemeClr val="tx2"/>
                </a:solidFill>
                <a:latin typeface="Comic Sans MS" pitchFamily="66" charset="0"/>
              </a:defRPr>
            </a:lvl2pPr>
            <a:lvl3pPr marL="1143000" indent="-228600" eaLnBrk="0" hangingPunct="0">
              <a:defRPr sz="1000">
                <a:solidFill>
                  <a:schemeClr val="tx2"/>
                </a:solidFill>
                <a:latin typeface="Comic Sans MS" pitchFamily="66" charset="0"/>
              </a:defRPr>
            </a:lvl3pPr>
            <a:lvl4pPr marL="1600200" indent="-228600" eaLnBrk="0" hangingPunct="0">
              <a:defRPr sz="1000">
                <a:solidFill>
                  <a:schemeClr val="tx2"/>
                </a:solidFill>
                <a:latin typeface="Comic Sans MS" pitchFamily="66" charset="0"/>
              </a:defRPr>
            </a:lvl4pPr>
            <a:lvl5pPr marL="2057400" indent="-228600" eaLnBrk="0" hangingPunct="0">
              <a:defRPr sz="1000">
                <a:solidFill>
                  <a:schemeClr val="tx2"/>
                </a:solidFill>
                <a:latin typeface="Comic Sans MS" pitchFamily="66" charset="0"/>
              </a:defRPr>
            </a:lvl5pPr>
            <a:lvl6pPr marL="2514600" indent="-228600" eaLnBrk="0" fontAlgn="base" hangingPunct="0">
              <a:spcBef>
                <a:spcPct val="0"/>
              </a:spcBef>
              <a:spcAft>
                <a:spcPct val="0"/>
              </a:spcAft>
              <a:defRPr sz="1000">
                <a:solidFill>
                  <a:schemeClr val="tx2"/>
                </a:solidFill>
                <a:latin typeface="Comic Sans MS" pitchFamily="66" charset="0"/>
              </a:defRPr>
            </a:lvl6pPr>
            <a:lvl7pPr marL="2971800" indent="-228600" eaLnBrk="0" fontAlgn="base" hangingPunct="0">
              <a:spcBef>
                <a:spcPct val="0"/>
              </a:spcBef>
              <a:spcAft>
                <a:spcPct val="0"/>
              </a:spcAft>
              <a:defRPr sz="1000">
                <a:solidFill>
                  <a:schemeClr val="tx2"/>
                </a:solidFill>
                <a:latin typeface="Comic Sans MS" pitchFamily="66" charset="0"/>
              </a:defRPr>
            </a:lvl7pPr>
            <a:lvl8pPr marL="3429000" indent="-228600" eaLnBrk="0" fontAlgn="base" hangingPunct="0">
              <a:spcBef>
                <a:spcPct val="0"/>
              </a:spcBef>
              <a:spcAft>
                <a:spcPct val="0"/>
              </a:spcAft>
              <a:defRPr sz="1000">
                <a:solidFill>
                  <a:schemeClr val="tx2"/>
                </a:solidFill>
                <a:latin typeface="Comic Sans MS" pitchFamily="66" charset="0"/>
              </a:defRPr>
            </a:lvl8pPr>
            <a:lvl9pPr marL="3886200" indent="-228600" eaLnBrk="0" fontAlgn="base" hangingPunct="0">
              <a:spcBef>
                <a:spcPct val="0"/>
              </a:spcBef>
              <a:spcAft>
                <a:spcPct val="0"/>
              </a:spcAft>
              <a:defRPr sz="1000">
                <a:solidFill>
                  <a:schemeClr val="tx2"/>
                </a:solidFill>
                <a:latin typeface="Comic Sans MS" pitchFamily="66" charset="0"/>
              </a:defRPr>
            </a:lvl9pPr>
          </a:lstStyle>
          <a:p>
            <a:pPr eaLnBrk="1" hangingPunct="1">
              <a:lnSpc>
                <a:spcPct val="200000"/>
              </a:lnSpc>
              <a:defRPr/>
            </a:pPr>
            <a:endParaRPr lang="fr-FR" sz="1200" b="1" dirty="0" smtClean="0">
              <a:solidFill>
                <a:schemeClr val="tx1"/>
              </a:solidFill>
              <a:effectLst>
                <a:outerShdw blurRad="38100" dist="38100" dir="2700000" algn="tl">
                  <a:srgbClr val="C0C0C0"/>
                </a:outerShdw>
              </a:effectLst>
              <a:cs typeface="Arial" charset="0"/>
            </a:endParaRPr>
          </a:p>
          <a:p>
            <a:pPr eaLnBrk="1" hangingPunct="1">
              <a:lnSpc>
                <a:spcPct val="200000"/>
              </a:lnSpc>
              <a:spcAft>
                <a:spcPts val="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Neuroblastomas</a:t>
            </a:r>
            <a:r>
              <a:rPr lang="fr-FR" sz="1200" dirty="0" smtClean="0">
                <a:solidFill>
                  <a:schemeClr val="tx1"/>
                </a:solidFill>
                <a:cs typeface="Arial" charset="0"/>
              </a:rPr>
              <a:t> (</a:t>
            </a:r>
            <a:r>
              <a:rPr lang="fr-FR" sz="1200" dirty="0" err="1" smtClean="0">
                <a:solidFill>
                  <a:schemeClr val="tx1"/>
                </a:solidFill>
                <a:cs typeface="Arial" charset="0"/>
              </a:rPr>
              <a:t>Valsesia</a:t>
            </a:r>
            <a:r>
              <a:rPr lang="fr-FR" sz="1200" dirty="0" smtClean="0">
                <a:solidFill>
                  <a:schemeClr val="tx1"/>
                </a:solidFill>
                <a:cs typeface="Arial" charset="0"/>
              </a:rPr>
              <a:t>-</a:t>
            </a:r>
            <a:r>
              <a:rPr lang="fr-FR" sz="1200" dirty="0" err="1" smtClean="0">
                <a:solidFill>
                  <a:schemeClr val="tx1"/>
                </a:solidFill>
                <a:cs typeface="Arial" charset="0"/>
              </a:rPr>
              <a:t>Wittmann</a:t>
            </a:r>
            <a:r>
              <a:rPr lang="fr-FR" sz="1200" dirty="0" smtClean="0">
                <a:solidFill>
                  <a:schemeClr val="tx1"/>
                </a:solidFill>
                <a:cs typeface="Arial" charset="0"/>
              </a:rPr>
              <a:t>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smtClean="0">
                <a:solidFill>
                  <a:schemeClr val="tx1"/>
                </a:solidFill>
                <a:cs typeface="Arial" charset="0"/>
              </a:rPr>
              <a:t>Cancer </a:t>
            </a:r>
            <a:r>
              <a:rPr lang="fr-FR" sz="1200" i="1" dirty="0" err="1" smtClean="0">
                <a:solidFill>
                  <a:schemeClr val="tx1"/>
                </a:solidFill>
                <a:cs typeface="Arial" charset="0"/>
              </a:rPr>
              <a:t>Cell</a:t>
            </a:r>
            <a:r>
              <a:rPr lang="fr-FR" sz="1200" dirty="0" smtClean="0">
                <a:solidFill>
                  <a:schemeClr val="tx1"/>
                </a:solidFill>
                <a:cs typeface="Arial" charset="0"/>
              </a:rPr>
              <a:t> 2004)</a:t>
            </a:r>
          </a:p>
          <a:p>
            <a:pPr eaLnBrk="1" hangingPunct="1">
              <a:lnSpc>
                <a:spcPct val="200000"/>
              </a:lnSpc>
              <a:defRPr/>
            </a:pPr>
            <a:r>
              <a:rPr lang="fr-FR" sz="1200" dirty="0" smtClean="0">
                <a:solidFill>
                  <a:schemeClr val="tx1"/>
                </a:solidFill>
                <a:cs typeface="Arial" charset="0"/>
              </a:rPr>
              <a:t>- </a:t>
            </a:r>
            <a:r>
              <a:rPr lang="fr-FR" sz="1200" dirty="0" err="1" smtClean="0">
                <a:solidFill>
                  <a:schemeClr val="tx1"/>
                </a:solidFill>
                <a:cs typeface="Arial" charset="0"/>
              </a:rPr>
              <a:t>Breast</a:t>
            </a:r>
            <a:r>
              <a:rPr lang="fr-FR" sz="1200" dirty="0" smtClean="0">
                <a:solidFill>
                  <a:schemeClr val="tx1"/>
                </a:solidFill>
                <a:cs typeface="Arial" charset="0"/>
              </a:rPr>
              <a:t> cancers (Yang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err="1" smtClean="0">
                <a:solidFill>
                  <a:schemeClr val="tx1"/>
                </a:solidFill>
                <a:cs typeface="Arial" charset="0"/>
              </a:rPr>
              <a:t>Cell</a:t>
            </a:r>
            <a:r>
              <a:rPr lang="fr-FR" sz="1200" dirty="0" smtClean="0">
                <a:solidFill>
                  <a:schemeClr val="tx1"/>
                </a:solidFill>
                <a:cs typeface="Arial" charset="0"/>
              </a:rPr>
              <a:t> 2004)</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Colorectal cancers (Valdès-Mora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err="1" smtClean="0">
                <a:solidFill>
                  <a:schemeClr val="tx1"/>
                </a:solidFill>
                <a:cs typeface="Arial" charset="0"/>
              </a:rPr>
              <a:t>Annals</a:t>
            </a:r>
            <a:r>
              <a:rPr lang="fr-FR" sz="1200" i="1" dirty="0" smtClean="0">
                <a:solidFill>
                  <a:schemeClr val="tx1"/>
                </a:solidFill>
                <a:cs typeface="Arial" charset="0"/>
              </a:rPr>
              <a:t> </a:t>
            </a:r>
            <a:r>
              <a:rPr lang="fr-FR" sz="1200" i="1" dirty="0" err="1" smtClean="0">
                <a:solidFill>
                  <a:schemeClr val="tx1"/>
                </a:solidFill>
                <a:cs typeface="Arial" charset="0"/>
              </a:rPr>
              <a:t>Surg</a:t>
            </a:r>
            <a:r>
              <a:rPr lang="fr-FR" sz="1200" i="1" dirty="0" smtClean="0">
                <a:solidFill>
                  <a:schemeClr val="tx1"/>
                </a:solidFill>
                <a:cs typeface="Arial" charset="0"/>
              </a:rPr>
              <a:t> </a:t>
            </a:r>
            <a:r>
              <a:rPr lang="fr-FR" sz="1200" i="1" dirty="0" err="1" smtClean="0">
                <a:solidFill>
                  <a:schemeClr val="tx1"/>
                </a:solidFill>
                <a:cs typeface="Arial" charset="0"/>
              </a:rPr>
              <a:t>Oncol</a:t>
            </a:r>
            <a:r>
              <a:rPr lang="fr-FR" sz="1200" dirty="0" smtClean="0">
                <a:solidFill>
                  <a:schemeClr val="tx1"/>
                </a:solidFill>
                <a:cs typeface="Arial" charset="0"/>
              </a:rPr>
              <a:t> 2008)</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Prostate cancers (Kwok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smtClean="0">
                <a:solidFill>
                  <a:schemeClr val="tx1"/>
                </a:solidFill>
                <a:cs typeface="Arial" charset="0"/>
              </a:rPr>
              <a:t>Cancer </a:t>
            </a:r>
            <a:r>
              <a:rPr lang="fr-FR" sz="1200" i="1" dirty="0" err="1" smtClean="0">
                <a:solidFill>
                  <a:schemeClr val="tx1"/>
                </a:solidFill>
                <a:cs typeface="Arial" charset="0"/>
              </a:rPr>
              <a:t>Res</a:t>
            </a:r>
            <a:r>
              <a:rPr lang="fr-FR" sz="1200" dirty="0" smtClean="0">
                <a:solidFill>
                  <a:schemeClr val="tx1"/>
                </a:solidFill>
                <a:cs typeface="Arial" charset="0"/>
              </a:rPr>
              <a:t> 2005)</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Endometrium</a:t>
            </a:r>
            <a:r>
              <a:rPr lang="fr-FR" sz="1200" dirty="0" smtClean="0">
                <a:solidFill>
                  <a:schemeClr val="tx1"/>
                </a:solidFill>
                <a:cs typeface="Arial" charset="0"/>
              </a:rPr>
              <a:t> cancers (</a:t>
            </a:r>
            <a:r>
              <a:rPr lang="fr-FR" sz="1200" dirty="0" err="1" smtClean="0">
                <a:solidFill>
                  <a:schemeClr val="tx1"/>
                </a:solidFill>
                <a:cs typeface="Arial" charset="0"/>
              </a:rPr>
              <a:t>Kyo</a:t>
            </a:r>
            <a:r>
              <a:rPr lang="fr-FR" sz="1200" dirty="0" smtClean="0">
                <a:solidFill>
                  <a:schemeClr val="tx1"/>
                </a:solidFill>
                <a:cs typeface="Arial" charset="0"/>
              </a:rPr>
              <a:t>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err="1" smtClean="0">
                <a:solidFill>
                  <a:schemeClr val="tx1"/>
                </a:solidFill>
                <a:cs typeface="Arial" charset="0"/>
              </a:rPr>
              <a:t>Human</a:t>
            </a:r>
            <a:r>
              <a:rPr lang="fr-FR" sz="1200" i="1" dirty="0" smtClean="0">
                <a:solidFill>
                  <a:schemeClr val="tx1"/>
                </a:solidFill>
                <a:cs typeface="Arial" charset="0"/>
              </a:rPr>
              <a:t> </a:t>
            </a:r>
            <a:r>
              <a:rPr lang="fr-FR" sz="1200" i="1" dirty="0" err="1" smtClean="0">
                <a:solidFill>
                  <a:schemeClr val="tx1"/>
                </a:solidFill>
                <a:cs typeface="Arial" charset="0"/>
              </a:rPr>
              <a:t>Pathol</a:t>
            </a:r>
            <a:r>
              <a:rPr lang="fr-FR" sz="1200" dirty="0" smtClean="0">
                <a:solidFill>
                  <a:schemeClr val="tx1"/>
                </a:solidFill>
                <a:cs typeface="Arial" charset="0"/>
              </a:rPr>
              <a:t>  2006)</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Hepatocarcinomas</a:t>
            </a:r>
            <a:r>
              <a:rPr lang="fr-FR" sz="1200" dirty="0" smtClean="0">
                <a:solidFill>
                  <a:schemeClr val="tx1"/>
                </a:solidFill>
                <a:cs typeface="Arial" charset="0"/>
              </a:rPr>
              <a:t> (Lee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smtClean="0">
                <a:solidFill>
                  <a:schemeClr val="tx1"/>
                </a:solidFill>
                <a:cs typeface="Arial" charset="0"/>
              </a:rPr>
              <a:t>Clin Cancer </a:t>
            </a:r>
            <a:r>
              <a:rPr lang="fr-FR" sz="1200" i="1" dirty="0" err="1" smtClean="0">
                <a:solidFill>
                  <a:schemeClr val="tx1"/>
                </a:solidFill>
                <a:cs typeface="Arial" charset="0"/>
              </a:rPr>
              <a:t>Res</a:t>
            </a:r>
            <a:r>
              <a:rPr lang="fr-FR" sz="1200" dirty="0" smtClean="0">
                <a:solidFill>
                  <a:schemeClr val="tx1"/>
                </a:solidFill>
                <a:cs typeface="Arial" charset="0"/>
              </a:rPr>
              <a:t> 2006)</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Cervical cancers (</a:t>
            </a:r>
            <a:r>
              <a:rPr lang="fr-FR" sz="1200" dirty="0" err="1" smtClean="0">
                <a:solidFill>
                  <a:schemeClr val="tx1"/>
                </a:solidFill>
                <a:cs typeface="Arial" charset="0"/>
              </a:rPr>
              <a:t>Shibata</a:t>
            </a:r>
            <a:r>
              <a:rPr lang="fr-FR" sz="1200" dirty="0" smtClean="0">
                <a:solidFill>
                  <a:schemeClr val="tx1"/>
                </a:solidFill>
                <a:cs typeface="Arial" charset="0"/>
              </a:rPr>
              <a:t>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smtClean="0">
                <a:solidFill>
                  <a:schemeClr val="tx1"/>
                </a:solidFill>
                <a:cs typeface="Arial" charset="0"/>
              </a:rPr>
              <a:t>Ann </a:t>
            </a:r>
            <a:r>
              <a:rPr lang="fr-FR" sz="1200" i="1" dirty="0" err="1" smtClean="0">
                <a:solidFill>
                  <a:schemeClr val="tx1"/>
                </a:solidFill>
                <a:cs typeface="Arial" charset="0"/>
              </a:rPr>
              <a:t>Oncol</a:t>
            </a:r>
            <a:r>
              <a:rPr lang="fr-FR" sz="1200" dirty="0" smtClean="0">
                <a:solidFill>
                  <a:schemeClr val="tx1"/>
                </a:solidFill>
                <a:cs typeface="Arial" charset="0"/>
              </a:rPr>
              <a:t> 2007)</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Gastric</a:t>
            </a:r>
            <a:r>
              <a:rPr lang="fr-FR" sz="1200" dirty="0" smtClean="0">
                <a:solidFill>
                  <a:schemeClr val="tx1"/>
                </a:solidFill>
                <a:cs typeface="Arial" charset="0"/>
              </a:rPr>
              <a:t> cancers (Yan-Qi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err="1" smtClean="0">
                <a:solidFill>
                  <a:schemeClr val="tx1"/>
                </a:solidFill>
                <a:cs typeface="Arial" charset="0"/>
              </a:rPr>
              <a:t>Pathology</a:t>
            </a:r>
            <a:r>
              <a:rPr lang="fr-FR" sz="1200" dirty="0" smtClean="0">
                <a:solidFill>
                  <a:schemeClr val="tx1"/>
                </a:solidFill>
                <a:cs typeface="Arial" charset="0"/>
              </a:rPr>
              <a:t> 2007)</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Bladder</a:t>
            </a:r>
            <a:r>
              <a:rPr lang="fr-FR" sz="1200" dirty="0" smtClean="0">
                <a:solidFill>
                  <a:schemeClr val="tx1"/>
                </a:solidFill>
                <a:cs typeface="Arial" charset="0"/>
              </a:rPr>
              <a:t> cancers (Zhang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err="1" smtClean="0">
                <a:solidFill>
                  <a:schemeClr val="tx1"/>
                </a:solidFill>
                <a:cs typeface="Arial" charset="0"/>
              </a:rPr>
              <a:t>Human</a:t>
            </a:r>
            <a:r>
              <a:rPr lang="fr-FR" sz="1200" i="1" dirty="0" smtClean="0">
                <a:solidFill>
                  <a:schemeClr val="tx1"/>
                </a:solidFill>
                <a:cs typeface="Arial" charset="0"/>
              </a:rPr>
              <a:t> </a:t>
            </a:r>
            <a:r>
              <a:rPr lang="fr-FR" sz="1200" i="1" dirty="0" err="1" smtClean="0">
                <a:solidFill>
                  <a:schemeClr val="tx1"/>
                </a:solidFill>
                <a:cs typeface="Arial" charset="0"/>
              </a:rPr>
              <a:t>Pathol</a:t>
            </a:r>
            <a:r>
              <a:rPr lang="fr-FR" sz="1200" dirty="0" smtClean="0">
                <a:solidFill>
                  <a:schemeClr val="tx1"/>
                </a:solidFill>
                <a:cs typeface="Arial" charset="0"/>
              </a:rPr>
              <a:t>  2007)</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Pancreatic</a:t>
            </a:r>
            <a:r>
              <a:rPr lang="fr-FR" sz="1200" dirty="0" smtClean="0">
                <a:solidFill>
                  <a:schemeClr val="tx1"/>
                </a:solidFill>
                <a:cs typeface="Arial" charset="0"/>
              </a:rPr>
              <a:t> cancers (</a:t>
            </a:r>
            <a:r>
              <a:rPr lang="fr-FR" sz="1200" dirty="0" err="1" smtClean="0">
                <a:solidFill>
                  <a:schemeClr val="tx1"/>
                </a:solidFill>
                <a:cs typeface="Arial" charset="0"/>
              </a:rPr>
              <a:t>Ohuchida</a:t>
            </a:r>
            <a:r>
              <a:rPr lang="fr-FR" sz="1200" dirty="0" smtClean="0">
                <a:solidFill>
                  <a:schemeClr val="tx1"/>
                </a:solidFill>
                <a:cs typeface="Arial" charset="0"/>
              </a:rPr>
              <a:t>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smtClean="0">
                <a:solidFill>
                  <a:schemeClr val="tx1"/>
                </a:solidFill>
                <a:cs typeface="Arial" charset="0"/>
              </a:rPr>
              <a:t>Int J Cancer</a:t>
            </a:r>
            <a:r>
              <a:rPr lang="fr-FR" sz="1200" dirty="0" smtClean="0">
                <a:solidFill>
                  <a:schemeClr val="tx1"/>
                </a:solidFill>
                <a:cs typeface="Arial" charset="0"/>
              </a:rPr>
              <a:t> 2007)</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Nasopharynx</a:t>
            </a:r>
            <a:r>
              <a:rPr lang="fr-FR" sz="1200" dirty="0" smtClean="0">
                <a:solidFill>
                  <a:schemeClr val="tx1"/>
                </a:solidFill>
                <a:cs typeface="Arial" charset="0"/>
              </a:rPr>
              <a:t> cancers (Zhang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smtClean="0">
                <a:solidFill>
                  <a:schemeClr val="tx1"/>
                </a:solidFill>
                <a:cs typeface="Arial" charset="0"/>
              </a:rPr>
              <a:t>Int J Cancer</a:t>
            </a:r>
            <a:r>
              <a:rPr lang="fr-FR" sz="1200" dirty="0" smtClean="0">
                <a:solidFill>
                  <a:schemeClr val="tx1"/>
                </a:solidFill>
                <a:cs typeface="Arial" charset="0"/>
              </a:rPr>
              <a:t> 2007)</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Osteosarcomas</a:t>
            </a:r>
            <a:r>
              <a:rPr lang="fr-FR" sz="1200" dirty="0" smtClean="0">
                <a:solidFill>
                  <a:schemeClr val="tx1"/>
                </a:solidFill>
                <a:cs typeface="Arial" charset="0"/>
              </a:rPr>
              <a:t> (</a:t>
            </a:r>
            <a:r>
              <a:rPr lang="fr-FR" sz="1200" dirty="0" err="1" smtClean="0">
                <a:solidFill>
                  <a:schemeClr val="tx1"/>
                </a:solidFill>
                <a:cs typeface="Arial" charset="0"/>
              </a:rPr>
              <a:t>Entz</a:t>
            </a:r>
            <a:r>
              <a:rPr lang="fr-FR" sz="1200" dirty="0" smtClean="0">
                <a:solidFill>
                  <a:schemeClr val="tx1"/>
                </a:solidFill>
                <a:cs typeface="Arial" charset="0"/>
              </a:rPr>
              <a:t>-</a:t>
            </a:r>
            <a:r>
              <a:rPr lang="fr-FR" sz="1200" dirty="0" err="1" smtClean="0">
                <a:solidFill>
                  <a:schemeClr val="tx1"/>
                </a:solidFill>
                <a:cs typeface="Arial" charset="0"/>
              </a:rPr>
              <a:t>Werle</a:t>
            </a:r>
            <a:r>
              <a:rPr lang="fr-FR" sz="1200" dirty="0" smtClean="0">
                <a:solidFill>
                  <a:schemeClr val="tx1"/>
                </a:solidFill>
                <a:cs typeface="Arial" charset="0"/>
              </a:rPr>
              <a:t>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smtClean="0">
                <a:solidFill>
                  <a:schemeClr val="tx1"/>
                </a:solidFill>
                <a:cs typeface="Arial" charset="0"/>
              </a:rPr>
              <a:t>Int J Cancer</a:t>
            </a:r>
            <a:r>
              <a:rPr lang="fr-FR" sz="1200" dirty="0" smtClean="0">
                <a:solidFill>
                  <a:schemeClr val="tx1"/>
                </a:solidFill>
                <a:cs typeface="Arial" charset="0"/>
              </a:rPr>
              <a:t> 2005)</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Gliomas</a:t>
            </a:r>
            <a:r>
              <a:rPr lang="fr-FR" sz="1200" dirty="0" smtClean="0">
                <a:solidFill>
                  <a:schemeClr val="tx1"/>
                </a:solidFill>
                <a:cs typeface="Arial" charset="0"/>
              </a:rPr>
              <a:t> (Elias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err="1" smtClean="0">
                <a:solidFill>
                  <a:schemeClr val="tx1"/>
                </a:solidFill>
                <a:cs typeface="Arial" charset="0"/>
              </a:rPr>
              <a:t>Neoplasia</a:t>
            </a:r>
            <a:r>
              <a:rPr lang="fr-FR" sz="1200" dirty="0" smtClean="0">
                <a:solidFill>
                  <a:schemeClr val="tx1"/>
                </a:solidFill>
                <a:cs typeface="Arial" charset="0"/>
              </a:rPr>
              <a:t> 2005)  </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fr-FR" sz="1200" dirty="0" err="1" smtClean="0">
                <a:solidFill>
                  <a:schemeClr val="tx1"/>
                </a:solidFill>
                <a:cs typeface="Arial" charset="0"/>
              </a:rPr>
              <a:t>Melanomas</a:t>
            </a:r>
            <a:r>
              <a:rPr lang="fr-FR" sz="1200" dirty="0" smtClean="0">
                <a:solidFill>
                  <a:schemeClr val="tx1"/>
                </a:solidFill>
                <a:cs typeface="Arial" charset="0"/>
              </a:rPr>
              <a:t> (</a:t>
            </a:r>
            <a:r>
              <a:rPr lang="fr-FR" sz="1200" dirty="0" err="1" smtClean="0">
                <a:solidFill>
                  <a:schemeClr val="tx1"/>
                </a:solidFill>
                <a:cs typeface="Arial" charset="0"/>
              </a:rPr>
              <a:t>Hoek</a:t>
            </a:r>
            <a:r>
              <a:rPr lang="fr-FR" sz="1200" dirty="0" smtClean="0">
                <a:solidFill>
                  <a:schemeClr val="tx1"/>
                </a:solidFill>
                <a:cs typeface="Arial" charset="0"/>
              </a:rPr>
              <a:t> </a:t>
            </a:r>
            <a:r>
              <a:rPr lang="fr-FR" sz="1200" i="1" dirty="0" smtClean="0">
                <a:solidFill>
                  <a:schemeClr val="tx1"/>
                </a:solidFill>
                <a:cs typeface="Arial" charset="0"/>
              </a:rPr>
              <a:t>et al.,</a:t>
            </a:r>
            <a:r>
              <a:rPr lang="fr-FR" sz="1200" dirty="0" smtClean="0">
                <a:solidFill>
                  <a:schemeClr val="tx1"/>
                </a:solidFill>
                <a:cs typeface="Arial" charset="0"/>
              </a:rPr>
              <a:t> </a:t>
            </a:r>
            <a:r>
              <a:rPr lang="fr-FR" sz="1200" i="1" dirty="0" smtClean="0">
                <a:solidFill>
                  <a:schemeClr val="tx1"/>
                </a:solidFill>
                <a:cs typeface="Arial" charset="0"/>
              </a:rPr>
              <a:t>Cancer </a:t>
            </a:r>
            <a:r>
              <a:rPr lang="fr-FR" sz="1200" i="1" dirty="0" err="1" smtClean="0">
                <a:solidFill>
                  <a:schemeClr val="tx1"/>
                </a:solidFill>
                <a:cs typeface="Arial" charset="0"/>
              </a:rPr>
              <a:t>Res</a:t>
            </a:r>
            <a:r>
              <a:rPr lang="fr-FR" sz="1200" dirty="0" smtClean="0">
                <a:solidFill>
                  <a:schemeClr val="tx1"/>
                </a:solidFill>
                <a:cs typeface="Arial" charset="0"/>
              </a:rPr>
              <a:t> 2004)</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 </a:t>
            </a:r>
            <a:r>
              <a:rPr lang="en-US" sz="1200" dirty="0" smtClean="0">
                <a:solidFill>
                  <a:schemeClr val="tx1"/>
                </a:solidFill>
                <a:cs typeface="Arial" charset="0"/>
              </a:rPr>
              <a:t>Chronic Myeloid </a:t>
            </a:r>
            <a:r>
              <a:rPr lang="en-US" sz="1200" dirty="0" err="1" smtClean="0">
                <a:solidFill>
                  <a:schemeClr val="tx1"/>
                </a:solidFill>
                <a:cs typeface="Arial" charset="0"/>
              </a:rPr>
              <a:t>Leukemias</a:t>
            </a:r>
            <a:r>
              <a:rPr lang="fr-FR" sz="1200" dirty="0" smtClean="0">
                <a:solidFill>
                  <a:schemeClr val="tx1"/>
                </a:solidFill>
                <a:cs typeface="Arial" charset="0"/>
              </a:rPr>
              <a:t> (Cosset et al., </a:t>
            </a:r>
            <a:r>
              <a:rPr lang="fr-FR" sz="1200" i="1" dirty="0" smtClean="0">
                <a:solidFill>
                  <a:schemeClr val="tx1"/>
                </a:solidFill>
                <a:cs typeface="Arial" charset="0"/>
              </a:rPr>
              <a:t>Blood, </a:t>
            </a:r>
            <a:r>
              <a:rPr lang="fr-FR" sz="1200" dirty="0" smtClean="0">
                <a:solidFill>
                  <a:schemeClr val="tx1"/>
                </a:solidFill>
                <a:cs typeface="Arial" charset="0"/>
              </a:rPr>
              <a:t>2011)</a:t>
            </a:r>
          </a:p>
          <a:p>
            <a:pPr eaLnBrk="1" hangingPunct="1">
              <a:lnSpc>
                <a:spcPct val="200000"/>
              </a:lnSpc>
              <a:spcBef>
                <a:spcPct val="5000"/>
              </a:spcBef>
              <a:spcAft>
                <a:spcPct val="5000"/>
              </a:spcAft>
              <a:buFontTx/>
              <a:buChar char="-"/>
              <a:defRPr/>
            </a:pPr>
            <a:r>
              <a:rPr lang="fr-FR" sz="1200" dirty="0" smtClean="0">
                <a:solidFill>
                  <a:schemeClr val="tx1"/>
                </a:solidFill>
                <a:cs typeface="Arial" charset="0"/>
              </a:rPr>
              <a:t>…</a:t>
            </a:r>
          </a:p>
        </p:txBody>
      </p:sp>
      <p:pic>
        <p:nvPicPr>
          <p:cNvPr id="86022" name="Picture 15"/>
          <p:cNvPicPr>
            <a:picLocks noChangeAspect="1" noChangeArrowheads="1"/>
          </p:cNvPicPr>
          <p:nvPr/>
        </p:nvPicPr>
        <p:blipFill>
          <a:blip r:embed="rId3"/>
          <a:srcRect/>
          <a:stretch>
            <a:fillRect/>
          </a:stretch>
        </p:blipFill>
        <p:spPr bwMode="auto">
          <a:xfrm>
            <a:off x="55563" y="1196975"/>
            <a:ext cx="4435475" cy="3392488"/>
          </a:xfrm>
          <a:prstGeom prst="rect">
            <a:avLst/>
          </a:prstGeom>
          <a:ln>
            <a:noFill/>
          </a:ln>
          <a:effectLst>
            <a:outerShdw blurRad="292100" dist="139700" dir="2700000" algn="tl" rotWithShape="0">
              <a:srgbClr val="333333">
                <a:alpha val="65000"/>
              </a:srgbClr>
            </a:outerShdw>
          </a:effectLst>
        </p:spPr>
      </p:pic>
      <p:grpSp>
        <p:nvGrpSpPr>
          <p:cNvPr id="224261" name="Groupe 8"/>
          <p:cNvGrpSpPr>
            <a:grpSpLocks/>
          </p:cNvGrpSpPr>
          <p:nvPr/>
        </p:nvGrpSpPr>
        <p:grpSpPr bwMode="auto">
          <a:xfrm>
            <a:off x="277813" y="4941888"/>
            <a:ext cx="1831975" cy="1539875"/>
            <a:chOff x="277256" y="5157192"/>
            <a:chExt cx="1831975" cy="1539875"/>
          </a:xfrm>
        </p:grpSpPr>
        <p:pic>
          <p:nvPicPr>
            <p:cNvPr id="23" name="Picture 426" descr="195-56204"/>
            <p:cNvPicPr>
              <a:picLocks noChangeAspect="1" noChangeArrowheads="1"/>
            </p:cNvPicPr>
            <p:nvPr/>
          </p:nvPicPr>
          <p:blipFill>
            <a:blip r:embed="rId4"/>
            <a:srcRect/>
            <a:stretch>
              <a:fillRect/>
            </a:stretch>
          </p:blipFill>
          <p:spPr bwMode="auto">
            <a:xfrm>
              <a:off x="277256" y="5157192"/>
              <a:ext cx="1831975" cy="1539875"/>
            </a:xfrm>
            <a:prstGeom prst="rect">
              <a:avLst/>
            </a:prstGeom>
            <a:ln>
              <a:noFill/>
            </a:ln>
            <a:effectLst>
              <a:outerShdw blurRad="292100" dist="139700" dir="2700000" algn="tl" rotWithShape="0">
                <a:srgbClr val="333333">
                  <a:alpha val="65000"/>
                </a:srgbClr>
              </a:outerShdw>
            </a:effectLst>
            <a:extLst/>
          </p:spPr>
        </p:pic>
        <p:sp>
          <p:nvSpPr>
            <p:cNvPr id="224266" name="ZoneTexte 7"/>
            <p:cNvSpPr txBox="1">
              <a:spLocks noChangeArrowheads="1"/>
            </p:cNvSpPr>
            <p:nvPr/>
          </p:nvSpPr>
          <p:spPr bwMode="auto">
            <a:xfrm>
              <a:off x="277768" y="6237312"/>
              <a:ext cx="183095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100" b="1">
                  <a:latin typeface="Comic Sans MS" panose="030F0702030302020204" pitchFamily="66" charset="0"/>
                </a:rPr>
                <a:t>Breast ductal carcinoma</a:t>
              </a:r>
            </a:p>
            <a:p>
              <a:pPr algn="ctr" eaLnBrk="1" hangingPunct="1">
                <a:spcBef>
                  <a:spcPct val="0"/>
                </a:spcBef>
                <a:buFontTx/>
                <a:buNone/>
              </a:pPr>
              <a:r>
                <a:rPr lang="fr-FR" altLang="fr-FR" sz="1100" b="1">
                  <a:latin typeface="Comic Sans MS" panose="030F0702030302020204" pitchFamily="66" charset="0"/>
                </a:rPr>
                <a:t>Twist1</a:t>
              </a:r>
            </a:p>
          </p:txBody>
        </p:sp>
      </p:grpSp>
      <p:grpSp>
        <p:nvGrpSpPr>
          <p:cNvPr id="224262" name="Groupe 9"/>
          <p:cNvGrpSpPr>
            <a:grpSpLocks/>
          </p:cNvGrpSpPr>
          <p:nvPr/>
        </p:nvGrpSpPr>
        <p:grpSpPr bwMode="auto">
          <a:xfrm>
            <a:off x="2349500" y="4949825"/>
            <a:ext cx="1857375" cy="1524000"/>
            <a:chOff x="2348944" y="5165129"/>
            <a:chExt cx="1857375" cy="1524000"/>
          </a:xfrm>
        </p:grpSpPr>
        <p:pic>
          <p:nvPicPr>
            <p:cNvPr id="22" name="Picture 37"/>
            <p:cNvPicPr>
              <a:picLocks noChangeAspect="1" noChangeArrowheads="1"/>
            </p:cNvPicPr>
            <p:nvPr/>
          </p:nvPicPr>
          <p:blipFill>
            <a:blip r:embed="rId5"/>
            <a:srcRect b="4510"/>
            <a:stretch>
              <a:fillRect/>
            </a:stretch>
          </p:blipFill>
          <p:spPr bwMode="auto">
            <a:xfrm>
              <a:off x="2348944" y="5165129"/>
              <a:ext cx="1857375" cy="1524000"/>
            </a:xfrm>
            <a:prstGeom prst="rect">
              <a:avLst/>
            </a:prstGeom>
            <a:ln>
              <a:noFill/>
            </a:ln>
            <a:effectLst>
              <a:outerShdw blurRad="292100" dist="139700" dir="2700000" algn="tl" rotWithShape="0">
                <a:srgbClr val="333333">
                  <a:alpha val="65000"/>
                </a:srgbClr>
              </a:outerShdw>
            </a:effectLst>
            <a:extLst/>
          </p:spPr>
        </p:pic>
        <p:sp>
          <p:nvSpPr>
            <p:cNvPr id="224264" name="ZoneTexte 24"/>
            <p:cNvSpPr txBox="1">
              <a:spLocks noChangeArrowheads="1"/>
            </p:cNvSpPr>
            <p:nvPr/>
          </p:nvSpPr>
          <p:spPr bwMode="auto">
            <a:xfrm>
              <a:off x="2393321" y="6237312"/>
              <a:ext cx="1773242"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100" b="1">
                  <a:latin typeface="Comic Sans MS" panose="030F0702030302020204" pitchFamily="66" charset="0"/>
                </a:rPr>
                <a:t>Endometrium carcinoma</a:t>
              </a:r>
            </a:p>
            <a:p>
              <a:pPr algn="ctr" eaLnBrk="1" hangingPunct="1">
                <a:spcBef>
                  <a:spcPct val="0"/>
                </a:spcBef>
                <a:buFontTx/>
                <a:buNone/>
              </a:pPr>
              <a:r>
                <a:rPr lang="fr-FR" altLang="fr-FR" sz="1100" b="1">
                  <a:latin typeface="Comic Sans MS" panose="030F0702030302020204" pitchFamily="66" charset="0"/>
                </a:rPr>
                <a:t>Twist1</a:t>
              </a:r>
            </a:p>
          </p:txBody>
        </p:sp>
      </p:grpSp>
    </p:spTree>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904098" name="AutoShape 34"/>
          <p:cNvSpPr>
            <a:spLocks noChangeArrowheads="1"/>
          </p:cNvSpPr>
          <p:nvPr/>
        </p:nvSpPr>
        <p:spPr bwMode="auto">
          <a:xfrm>
            <a:off x="827088" y="188913"/>
            <a:ext cx="7426325"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FF"/>
              </a:solidFill>
              <a:latin typeface="Comic Sans MS" pitchFamily="66" charset="0"/>
              <a:cs typeface="Arial" charset="0"/>
            </a:endParaRPr>
          </a:p>
        </p:txBody>
      </p:sp>
      <p:sp>
        <p:nvSpPr>
          <p:cNvPr id="226307" name="Text Box 35"/>
          <p:cNvSpPr txBox="1">
            <a:spLocks noChangeArrowheads="1"/>
          </p:cNvSpPr>
          <p:nvPr/>
        </p:nvSpPr>
        <p:spPr bwMode="auto">
          <a:xfrm>
            <a:off x="2560638" y="304800"/>
            <a:ext cx="4171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3318D2"/>
                </a:solidFill>
                <a:latin typeface="Comic Sans MS" panose="030F0702030302020204" pitchFamily="66" charset="0"/>
              </a:rPr>
              <a:t>EMT and metastatic dissemination</a:t>
            </a:r>
          </a:p>
        </p:txBody>
      </p:sp>
      <p:pic>
        <p:nvPicPr>
          <p:cNvPr id="90122" name="Picture 2" descr="http://www.karger.com/Article/ShowPic/84509?image=000084509_f01.JPG"/>
          <p:cNvPicPr>
            <a:picLocks noChangeAspect="1" noChangeArrowheads="1"/>
          </p:cNvPicPr>
          <p:nvPr/>
        </p:nvPicPr>
        <p:blipFill>
          <a:blip r:embed="rId3"/>
          <a:srcRect/>
          <a:stretch>
            <a:fillRect/>
          </a:stretch>
        </p:blipFill>
        <p:spPr bwMode="auto">
          <a:xfrm>
            <a:off x="34925" y="790575"/>
            <a:ext cx="2647950" cy="1917700"/>
          </a:xfrm>
          <a:prstGeom prst="rect">
            <a:avLst/>
          </a:prstGeom>
          <a:ln>
            <a:noFill/>
          </a:ln>
          <a:effectLst>
            <a:outerShdw blurRad="292100" dist="139700" dir="2700000" algn="tl" rotWithShape="0">
              <a:srgbClr val="333333">
                <a:alpha val="65000"/>
              </a:srgbClr>
            </a:outerShdw>
          </a:effectLst>
          <a:extLst/>
        </p:spPr>
      </p:pic>
      <p:sp>
        <p:nvSpPr>
          <p:cNvPr id="226309" name="Text Box 21"/>
          <p:cNvSpPr txBox="1">
            <a:spLocks noChangeArrowheads="1"/>
          </p:cNvSpPr>
          <p:nvPr/>
        </p:nvSpPr>
        <p:spPr bwMode="auto">
          <a:xfrm>
            <a:off x="2435225" y="836613"/>
            <a:ext cx="2928938" cy="1412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30000"/>
              </a:lnSpc>
              <a:spcBef>
                <a:spcPct val="0"/>
              </a:spcBef>
              <a:buFontTx/>
              <a:buNone/>
            </a:pPr>
            <a:r>
              <a:rPr lang="fr-FR" altLang="fr-FR" sz="1400" b="1">
                <a:solidFill>
                  <a:srgbClr val="0000FF"/>
                </a:solidFill>
                <a:latin typeface="Comic Sans MS" panose="030F0702030302020204" pitchFamily="66" charset="0"/>
              </a:rPr>
              <a:t>EMT features at invasive fronts of colon carcinomas. Expression of MMPs.</a:t>
            </a:r>
          </a:p>
          <a:p>
            <a:pPr algn="ctr" eaLnBrk="1" hangingPunct="1">
              <a:lnSpc>
                <a:spcPct val="130000"/>
              </a:lnSpc>
              <a:spcBef>
                <a:spcPct val="0"/>
              </a:spcBef>
              <a:buFontTx/>
              <a:buNone/>
            </a:pPr>
            <a:r>
              <a:rPr lang="en-US" altLang="fr-FR" sz="1000" b="1">
                <a:solidFill>
                  <a:srgbClr val="333399"/>
                </a:solidFill>
                <a:latin typeface="Comic Sans MS" panose="030F0702030302020204" pitchFamily="66" charset="0"/>
              </a:rPr>
              <a:t>(Brabletz et al., </a:t>
            </a:r>
            <a:r>
              <a:rPr lang="en-US" altLang="fr-FR" sz="1000" b="1" i="1">
                <a:solidFill>
                  <a:srgbClr val="333399"/>
                </a:solidFill>
                <a:latin typeface="Comic Sans MS" panose="030F0702030302020204" pitchFamily="66" charset="0"/>
              </a:rPr>
              <a:t>CTO</a:t>
            </a:r>
            <a:r>
              <a:rPr lang="en-US" altLang="fr-FR" sz="1000" b="1">
                <a:solidFill>
                  <a:srgbClr val="333399"/>
                </a:solidFill>
                <a:latin typeface="Comic Sans MS" panose="030F0702030302020204" pitchFamily="66" charset="0"/>
              </a:rPr>
              <a:t> 2005)</a:t>
            </a:r>
          </a:p>
          <a:p>
            <a:pPr algn="ctr" eaLnBrk="1" hangingPunct="1">
              <a:lnSpc>
                <a:spcPct val="130000"/>
              </a:lnSpc>
              <a:spcBef>
                <a:spcPct val="0"/>
              </a:spcBef>
              <a:buFontTx/>
              <a:buNone/>
            </a:pPr>
            <a:endParaRPr lang="fr-FR" altLang="fr-FR" sz="1400" b="1">
              <a:solidFill>
                <a:srgbClr val="0000FF"/>
              </a:solidFill>
              <a:latin typeface="Comic Sans MS" panose="030F0702030302020204" pitchFamily="66" charset="0"/>
            </a:endParaRPr>
          </a:p>
        </p:txBody>
      </p:sp>
      <p:sp>
        <p:nvSpPr>
          <p:cNvPr id="225286" name="ZoneTexte 15"/>
          <p:cNvSpPr txBox="1">
            <a:spLocks noChangeArrowheads="1"/>
          </p:cNvSpPr>
          <p:nvPr/>
        </p:nvSpPr>
        <p:spPr bwMode="auto">
          <a:xfrm>
            <a:off x="6172200" y="3325813"/>
            <a:ext cx="29368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defRPr>
            </a:lvl1pPr>
            <a:lvl2pPr marL="742950" indent="-285750">
              <a:spcBef>
                <a:spcPct val="20000"/>
              </a:spcBef>
              <a:buChar char="–"/>
              <a:defRPr sz="2800">
                <a:solidFill>
                  <a:schemeClr val="tx1"/>
                </a:solidFill>
                <a:latin typeface="Arial" pitchFamily="34" charset="0"/>
              </a:defRPr>
            </a:lvl2pPr>
            <a:lvl3pPr marL="1143000" indent="-228600">
              <a:spcBef>
                <a:spcPct val="20000"/>
              </a:spcBef>
              <a:buChar char="•"/>
              <a:defRPr sz="2400">
                <a:solidFill>
                  <a:schemeClr val="tx1"/>
                </a:solidFill>
                <a:latin typeface="Arial" pitchFamily="34" charset="0"/>
              </a:defRPr>
            </a:lvl3pPr>
            <a:lvl4pPr marL="1600200" indent="-228600">
              <a:spcBef>
                <a:spcPct val="20000"/>
              </a:spcBef>
              <a:buChar char="–"/>
              <a:defRPr sz="2000">
                <a:solidFill>
                  <a:schemeClr val="tx1"/>
                </a:solidFill>
                <a:latin typeface="Arial" pitchFamily="34" charset="0"/>
              </a:defRPr>
            </a:lvl4pPr>
            <a:lvl5pPr marL="2057400" indent="-22860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lnSpc>
                <a:spcPct val="150000"/>
              </a:lnSpc>
              <a:spcBef>
                <a:spcPct val="0"/>
              </a:spcBef>
              <a:buFontTx/>
              <a:buNone/>
              <a:defRPr/>
            </a:pPr>
            <a:r>
              <a:rPr lang="fr-FR" altLang="fr-FR" sz="1600" b="1" smtClean="0">
                <a:solidFill>
                  <a:schemeClr val="accent3">
                    <a:lumMod val="50000"/>
                  </a:schemeClr>
                </a:solidFill>
                <a:latin typeface="Comic Sans MS" pitchFamily="66" charset="0"/>
              </a:rPr>
              <a:t>EMT-TFs act as </a:t>
            </a:r>
          </a:p>
          <a:p>
            <a:pPr algn="ctr" eaLnBrk="1" hangingPunct="1">
              <a:lnSpc>
                <a:spcPct val="150000"/>
              </a:lnSpc>
              <a:spcBef>
                <a:spcPct val="0"/>
              </a:spcBef>
              <a:buFontTx/>
              <a:buNone/>
              <a:defRPr/>
            </a:pPr>
            <a:r>
              <a:rPr lang="fr-FR" altLang="fr-FR" sz="1600" b="1" smtClean="0">
                <a:solidFill>
                  <a:schemeClr val="accent3">
                    <a:lumMod val="50000"/>
                  </a:schemeClr>
                </a:solidFill>
                <a:latin typeface="Comic Sans MS" pitchFamily="66" charset="0"/>
              </a:rPr>
              <a:t>« pro-metastatic » factors</a:t>
            </a:r>
          </a:p>
        </p:txBody>
      </p:sp>
      <p:sp>
        <p:nvSpPr>
          <p:cNvPr id="225287" name="Accolade fermante 18"/>
          <p:cNvSpPr>
            <a:spLocks/>
          </p:cNvSpPr>
          <p:nvPr/>
        </p:nvSpPr>
        <p:spPr bwMode="auto">
          <a:xfrm>
            <a:off x="5867400" y="1125538"/>
            <a:ext cx="360363" cy="5183187"/>
          </a:xfrm>
          <a:prstGeom prst="rightBrace">
            <a:avLst>
              <a:gd name="adj1" fmla="val 8324"/>
              <a:gd name="adj2" fmla="val 50000"/>
            </a:avLst>
          </a:prstGeom>
          <a:noFill/>
          <a:ln w="9525" algn="ctr">
            <a:solidFill>
              <a:schemeClr val="bg2">
                <a:lumMod val="75000"/>
              </a:schemeClr>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defRPr>
            </a:lvl1pPr>
            <a:lvl2pPr marL="742950" indent="-285750">
              <a:spcBef>
                <a:spcPct val="20000"/>
              </a:spcBef>
              <a:buChar char="–"/>
              <a:defRPr sz="2800">
                <a:solidFill>
                  <a:schemeClr val="tx1"/>
                </a:solidFill>
                <a:latin typeface="Arial" pitchFamily="34" charset="0"/>
              </a:defRPr>
            </a:lvl2pPr>
            <a:lvl3pPr marL="1143000" indent="-228600">
              <a:spcBef>
                <a:spcPct val="20000"/>
              </a:spcBef>
              <a:buChar char="•"/>
              <a:defRPr sz="2400">
                <a:solidFill>
                  <a:schemeClr val="tx1"/>
                </a:solidFill>
                <a:latin typeface="Arial" pitchFamily="34" charset="0"/>
              </a:defRPr>
            </a:lvl3pPr>
            <a:lvl4pPr marL="1600200" indent="-228600">
              <a:spcBef>
                <a:spcPct val="20000"/>
              </a:spcBef>
              <a:buChar char="–"/>
              <a:defRPr sz="2000">
                <a:solidFill>
                  <a:schemeClr val="tx1"/>
                </a:solidFill>
                <a:latin typeface="Arial" pitchFamily="34" charset="0"/>
              </a:defRPr>
            </a:lvl4pPr>
            <a:lvl5pPr marL="2057400" indent="-22860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pic>
        <p:nvPicPr>
          <p:cNvPr id="90129" name="Picture 17"/>
          <p:cNvPicPr>
            <a:picLocks noChangeAspect="1" noChangeArrowheads="1"/>
          </p:cNvPicPr>
          <p:nvPr/>
        </p:nvPicPr>
        <p:blipFill>
          <a:blip r:embed="rId4"/>
          <a:srcRect/>
          <a:stretch>
            <a:fillRect/>
          </a:stretch>
        </p:blipFill>
        <p:spPr bwMode="auto">
          <a:xfrm>
            <a:off x="2773363" y="2111375"/>
            <a:ext cx="1527175" cy="1620838"/>
          </a:xfrm>
          <a:prstGeom prst="rect">
            <a:avLst/>
          </a:prstGeom>
          <a:ln>
            <a:noFill/>
          </a:ln>
          <a:effectLst>
            <a:outerShdw blurRad="292100" dist="139700" dir="2700000" algn="tl" rotWithShape="0">
              <a:srgbClr val="333333">
                <a:alpha val="65000"/>
              </a:srgbClr>
            </a:outerShdw>
          </a:effectLst>
          <a:extLst/>
        </p:spPr>
      </p:pic>
      <p:sp>
        <p:nvSpPr>
          <p:cNvPr id="226313" name="Text Box 21"/>
          <p:cNvSpPr txBox="1">
            <a:spLocks noChangeArrowheads="1"/>
          </p:cNvSpPr>
          <p:nvPr/>
        </p:nvSpPr>
        <p:spPr bwMode="auto">
          <a:xfrm>
            <a:off x="3730625" y="2241550"/>
            <a:ext cx="2928938" cy="169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30000"/>
              </a:lnSpc>
              <a:spcBef>
                <a:spcPct val="0"/>
              </a:spcBef>
              <a:buFontTx/>
              <a:buNone/>
            </a:pPr>
            <a:r>
              <a:rPr lang="fr-FR" altLang="fr-FR" sz="1400" b="1">
                <a:solidFill>
                  <a:srgbClr val="0000FF"/>
                </a:solidFill>
                <a:latin typeface="Comic Sans MS" panose="030F0702030302020204" pitchFamily="66" charset="0"/>
              </a:rPr>
              <a:t>EMT features </a:t>
            </a:r>
          </a:p>
          <a:p>
            <a:pPr algn="ctr" eaLnBrk="1" hangingPunct="1">
              <a:lnSpc>
                <a:spcPct val="130000"/>
              </a:lnSpc>
              <a:spcBef>
                <a:spcPct val="0"/>
              </a:spcBef>
              <a:buFontTx/>
              <a:buNone/>
            </a:pPr>
            <a:r>
              <a:rPr lang="fr-FR" altLang="fr-FR" sz="1400" b="1">
                <a:solidFill>
                  <a:srgbClr val="0000FF"/>
                </a:solidFill>
                <a:latin typeface="Comic Sans MS" panose="030F0702030302020204" pitchFamily="66" charset="0"/>
              </a:rPr>
              <a:t>in CTCS from</a:t>
            </a:r>
          </a:p>
          <a:p>
            <a:pPr algn="ctr" eaLnBrk="1" hangingPunct="1">
              <a:lnSpc>
                <a:spcPct val="130000"/>
              </a:lnSpc>
              <a:spcBef>
                <a:spcPct val="0"/>
              </a:spcBef>
              <a:buFontTx/>
              <a:buNone/>
            </a:pPr>
            <a:r>
              <a:rPr lang="fr-FR" altLang="fr-FR" sz="1400" b="1">
                <a:solidFill>
                  <a:srgbClr val="0000FF"/>
                </a:solidFill>
                <a:latin typeface="Comic Sans MS" panose="030F0702030302020204" pitchFamily="66" charset="0"/>
              </a:rPr>
              <a:t> breast cancer </a:t>
            </a:r>
          </a:p>
          <a:p>
            <a:pPr algn="ctr" eaLnBrk="1" hangingPunct="1">
              <a:lnSpc>
                <a:spcPct val="130000"/>
              </a:lnSpc>
              <a:spcBef>
                <a:spcPct val="0"/>
              </a:spcBef>
              <a:buFontTx/>
              <a:buNone/>
            </a:pPr>
            <a:r>
              <a:rPr lang="fr-FR" altLang="fr-FR" sz="1400" b="1">
                <a:solidFill>
                  <a:srgbClr val="0000FF"/>
                </a:solidFill>
                <a:latin typeface="Comic Sans MS" panose="030F0702030302020204" pitchFamily="66" charset="0"/>
              </a:rPr>
              <a:t>patients</a:t>
            </a:r>
          </a:p>
          <a:p>
            <a:pPr algn="ctr" eaLnBrk="1" hangingPunct="1">
              <a:lnSpc>
                <a:spcPct val="130000"/>
              </a:lnSpc>
              <a:spcBef>
                <a:spcPct val="0"/>
              </a:spcBef>
              <a:buFontTx/>
              <a:buNone/>
            </a:pPr>
            <a:r>
              <a:rPr lang="en-US" altLang="fr-FR" sz="1000" b="1">
                <a:solidFill>
                  <a:srgbClr val="333399"/>
                </a:solidFill>
                <a:latin typeface="Comic Sans MS" panose="030F0702030302020204" pitchFamily="66" charset="0"/>
              </a:rPr>
              <a:t>(Yu et al., </a:t>
            </a:r>
            <a:r>
              <a:rPr lang="en-US" altLang="fr-FR" sz="1000" b="1" i="1">
                <a:solidFill>
                  <a:srgbClr val="333399"/>
                </a:solidFill>
                <a:latin typeface="Comic Sans MS" panose="030F0702030302020204" pitchFamily="66" charset="0"/>
              </a:rPr>
              <a:t>Science </a:t>
            </a:r>
            <a:r>
              <a:rPr lang="en-US" altLang="fr-FR" sz="1000" b="1">
                <a:solidFill>
                  <a:srgbClr val="333399"/>
                </a:solidFill>
                <a:latin typeface="Comic Sans MS" panose="030F0702030302020204" pitchFamily="66" charset="0"/>
              </a:rPr>
              <a:t>2013)</a:t>
            </a:r>
          </a:p>
          <a:p>
            <a:pPr algn="ctr" eaLnBrk="1" hangingPunct="1">
              <a:lnSpc>
                <a:spcPct val="130000"/>
              </a:lnSpc>
              <a:spcBef>
                <a:spcPct val="0"/>
              </a:spcBef>
              <a:buFontTx/>
              <a:buNone/>
            </a:pPr>
            <a:endParaRPr lang="fr-FR" altLang="fr-FR" sz="1400" b="1">
              <a:solidFill>
                <a:srgbClr val="0000FF"/>
              </a:solidFill>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4098" name="AutoShape 34"/>
          <p:cNvSpPr>
            <a:spLocks noChangeArrowheads="1"/>
          </p:cNvSpPr>
          <p:nvPr/>
        </p:nvSpPr>
        <p:spPr bwMode="auto">
          <a:xfrm>
            <a:off x="827088" y="188913"/>
            <a:ext cx="7426325"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FF"/>
              </a:solidFill>
              <a:latin typeface="Comic Sans MS" pitchFamily="66" charset="0"/>
              <a:cs typeface="Arial" charset="0"/>
            </a:endParaRPr>
          </a:p>
        </p:txBody>
      </p:sp>
      <p:sp>
        <p:nvSpPr>
          <p:cNvPr id="228355" name="Text Box 35"/>
          <p:cNvSpPr txBox="1">
            <a:spLocks noChangeArrowheads="1"/>
          </p:cNvSpPr>
          <p:nvPr/>
        </p:nvSpPr>
        <p:spPr bwMode="auto">
          <a:xfrm>
            <a:off x="2560638" y="304800"/>
            <a:ext cx="4171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3318D2"/>
                </a:solidFill>
                <a:latin typeface="Comic Sans MS" panose="030F0702030302020204" pitchFamily="66" charset="0"/>
              </a:rPr>
              <a:t>EMT and metastatic dissemination</a:t>
            </a:r>
          </a:p>
        </p:txBody>
      </p:sp>
      <p:pic>
        <p:nvPicPr>
          <p:cNvPr id="90119" name="Picture 18"/>
          <p:cNvPicPr>
            <a:picLocks noChangeAspect="1" noChangeArrowheads="1"/>
          </p:cNvPicPr>
          <p:nvPr/>
        </p:nvPicPr>
        <p:blipFill>
          <a:blip r:embed="rId5"/>
          <a:srcRect/>
          <a:stretch>
            <a:fillRect/>
          </a:stretch>
        </p:blipFill>
        <p:spPr bwMode="auto">
          <a:xfrm>
            <a:off x="277813" y="3397250"/>
            <a:ext cx="2286000" cy="1939925"/>
          </a:xfrm>
          <a:prstGeom prst="rect">
            <a:avLst/>
          </a:prstGeom>
          <a:ln>
            <a:noFill/>
          </a:ln>
          <a:effectLst>
            <a:outerShdw blurRad="292100" dist="139700" dir="2700000" algn="tl" rotWithShape="0">
              <a:srgbClr val="333333">
                <a:alpha val="65000"/>
              </a:srgbClr>
            </a:outerShdw>
          </a:effectLst>
          <a:extLst/>
        </p:spPr>
      </p:pic>
      <p:sp>
        <p:nvSpPr>
          <p:cNvPr id="228357" name="Text Box 21"/>
          <p:cNvSpPr txBox="1">
            <a:spLocks noChangeArrowheads="1"/>
          </p:cNvSpPr>
          <p:nvPr/>
        </p:nvSpPr>
        <p:spPr bwMode="auto">
          <a:xfrm>
            <a:off x="1979613" y="3760788"/>
            <a:ext cx="3527425"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30000"/>
              </a:lnSpc>
              <a:spcBef>
                <a:spcPct val="0"/>
              </a:spcBef>
              <a:buFontTx/>
              <a:buNone/>
            </a:pPr>
            <a:r>
              <a:rPr lang="fr-FR" altLang="fr-FR" sz="1400" b="1">
                <a:solidFill>
                  <a:srgbClr val="0000FF"/>
                </a:solidFill>
                <a:latin typeface="Comic Sans MS" panose="030F0702030302020204" pitchFamily="66" charset="0"/>
              </a:rPr>
              <a:t>Twist1 down-regulates</a:t>
            </a:r>
          </a:p>
          <a:p>
            <a:pPr algn="ctr" eaLnBrk="1" hangingPunct="1">
              <a:lnSpc>
                <a:spcPct val="130000"/>
              </a:lnSpc>
              <a:spcBef>
                <a:spcPct val="0"/>
              </a:spcBef>
              <a:buFontTx/>
              <a:buNone/>
            </a:pPr>
            <a:r>
              <a:rPr lang="fr-FR" altLang="fr-FR" sz="1400" b="1">
                <a:solidFill>
                  <a:srgbClr val="0000FF"/>
                </a:solidFill>
                <a:latin typeface="Comic Sans MS" panose="030F0702030302020204" pitchFamily="66" charset="0"/>
              </a:rPr>
              <a:t> E-cadherin expression</a:t>
            </a:r>
          </a:p>
          <a:p>
            <a:pPr algn="ctr" eaLnBrk="1" hangingPunct="1">
              <a:lnSpc>
                <a:spcPct val="130000"/>
              </a:lnSpc>
              <a:spcBef>
                <a:spcPct val="0"/>
              </a:spcBef>
              <a:buFontTx/>
              <a:buNone/>
            </a:pPr>
            <a:r>
              <a:rPr lang="en-US" altLang="fr-FR" sz="1000" b="1">
                <a:solidFill>
                  <a:srgbClr val="333399"/>
                </a:solidFill>
                <a:latin typeface="Comic Sans MS" panose="030F0702030302020204" pitchFamily="66" charset="0"/>
              </a:rPr>
              <a:t>(Yang et al., </a:t>
            </a:r>
            <a:r>
              <a:rPr lang="en-US" altLang="fr-FR" sz="1000" b="1" i="1">
                <a:solidFill>
                  <a:srgbClr val="333399"/>
                </a:solidFill>
                <a:latin typeface="Comic Sans MS" panose="030F0702030302020204" pitchFamily="66" charset="0"/>
              </a:rPr>
              <a:t>Cell</a:t>
            </a:r>
            <a:r>
              <a:rPr lang="en-US" altLang="fr-FR" sz="1000" b="1">
                <a:solidFill>
                  <a:srgbClr val="333399"/>
                </a:solidFill>
                <a:latin typeface="Comic Sans MS" panose="030F0702030302020204" pitchFamily="66" charset="0"/>
              </a:rPr>
              <a:t>, 2004</a:t>
            </a:r>
            <a:r>
              <a:rPr lang="en-US" altLang="fr-FR" sz="1400" b="1">
                <a:solidFill>
                  <a:srgbClr val="333399"/>
                </a:solidFill>
                <a:latin typeface="Comic Sans MS" panose="030F0702030302020204" pitchFamily="66" charset="0"/>
              </a:rPr>
              <a:t>)</a:t>
            </a:r>
          </a:p>
          <a:p>
            <a:pPr algn="ctr" eaLnBrk="1" hangingPunct="1">
              <a:lnSpc>
                <a:spcPct val="130000"/>
              </a:lnSpc>
              <a:spcBef>
                <a:spcPct val="0"/>
              </a:spcBef>
              <a:buFontTx/>
              <a:buNone/>
            </a:pPr>
            <a:endParaRPr lang="fr-FR" altLang="fr-FR" sz="1400" b="1">
              <a:solidFill>
                <a:srgbClr val="0000FF"/>
              </a:solidFill>
              <a:latin typeface="Comic Sans MS" panose="030F0702030302020204" pitchFamily="66" charset="0"/>
            </a:endParaRPr>
          </a:p>
        </p:txBody>
      </p:sp>
      <p:pic>
        <p:nvPicPr>
          <p:cNvPr id="90122" name="Picture 2" descr="http://www.karger.com/Article/ShowPic/84509?image=000084509_f01.JPG"/>
          <p:cNvPicPr>
            <a:picLocks noChangeAspect="1" noChangeArrowheads="1"/>
          </p:cNvPicPr>
          <p:nvPr/>
        </p:nvPicPr>
        <p:blipFill>
          <a:blip r:embed="rId6"/>
          <a:srcRect/>
          <a:stretch>
            <a:fillRect/>
          </a:stretch>
        </p:blipFill>
        <p:spPr bwMode="auto">
          <a:xfrm>
            <a:off x="34925" y="790575"/>
            <a:ext cx="2647950" cy="1917700"/>
          </a:xfrm>
          <a:prstGeom prst="rect">
            <a:avLst/>
          </a:prstGeom>
          <a:ln>
            <a:noFill/>
          </a:ln>
          <a:effectLst>
            <a:outerShdw blurRad="292100" dist="139700" dir="2700000" algn="tl" rotWithShape="0">
              <a:srgbClr val="333333">
                <a:alpha val="65000"/>
              </a:srgbClr>
            </a:outerShdw>
          </a:effectLst>
          <a:extLst/>
        </p:spPr>
      </p:pic>
      <p:sp>
        <p:nvSpPr>
          <p:cNvPr id="228359" name="Text Box 21"/>
          <p:cNvSpPr txBox="1">
            <a:spLocks noChangeArrowheads="1"/>
          </p:cNvSpPr>
          <p:nvPr/>
        </p:nvSpPr>
        <p:spPr bwMode="auto">
          <a:xfrm>
            <a:off x="2435225" y="836613"/>
            <a:ext cx="2928938" cy="113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EMT features at invasive fronts of colon carcinomas</a:t>
            </a:r>
          </a:p>
          <a:p>
            <a:pPr algn="ctr" eaLnBrk="1" hangingPunct="1">
              <a:lnSpc>
                <a:spcPct val="130000"/>
              </a:lnSpc>
              <a:spcBef>
                <a:spcPct val="0"/>
              </a:spcBef>
              <a:buFontTx/>
              <a:buNone/>
            </a:pPr>
            <a:r>
              <a:rPr lang="en-US" altLang="fr-FR" sz="1000" b="1">
                <a:solidFill>
                  <a:schemeClr val="bg2"/>
                </a:solidFill>
                <a:latin typeface="Comic Sans MS" panose="030F0702030302020204" pitchFamily="66" charset="0"/>
              </a:rPr>
              <a:t>(Brabletz et al., </a:t>
            </a:r>
            <a:r>
              <a:rPr lang="en-US" altLang="fr-FR" sz="1000" b="1" i="1">
                <a:solidFill>
                  <a:schemeClr val="bg2"/>
                </a:solidFill>
                <a:latin typeface="Comic Sans MS" panose="030F0702030302020204" pitchFamily="66" charset="0"/>
              </a:rPr>
              <a:t>CTO</a:t>
            </a:r>
            <a:r>
              <a:rPr lang="en-US" altLang="fr-FR" sz="1000" b="1">
                <a:solidFill>
                  <a:schemeClr val="bg2"/>
                </a:solidFill>
                <a:latin typeface="Comic Sans MS" panose="030F0702030302020204" pitchFamily="66" charset="0"/>
              </a:rPr>
              <a:t> 2005)</a:t>
            </a:r>
          </a:p>
          <a:p>
            <a:pPr algn="ctr" eaLnBrk="1" hangingPunct="1">
              <a:lnSpc>
                <a:spcPct val="130000"/>
              </a:lnSpc>
              <a:spcBef>
                <a:spcPct val="0"/>
              </a:spcBef>
              <a:buFontTx/>
              <a:buNone/>
            </a:pPr>
            <a:endParaRPr lang="fr-FR" altLang="fr-FR" sz="1400" b="1">
              <a:solidFill>
                <a:schemeClr val="bg2"/>
              </a:solidFill>
              <a:latin typeface="Comic Sans MS" panose="030F0702030302020204" pitchFamily="66" charset="0"/>
            </a:endParaRPr>
          </a:p>
        </p:txBody>
      </p:sp>
      <p:pic>
        <p:nvPicPr>
          <p:cNvPr id="15" name="Picture 17"/>
          <p:cNvPicPr>
            <a:picLocks noChangeAspect="1" noChangeArrowheads="1"/>
          </p:cNvPicPr>
          <p:nvPr/>
        </p:nvPicPr>
        <p:blipFill>
          <a:blip r:embed="rId7"/>
          <a:srcRect/>
          <a:stretch>
            <a:fillRect/>
          </a:stretch>
        </p:blipFill>
        <p:spPr bwMode="auto">
          <a:xfrm>
            <a:off x="2773363" y="2111375"/>
            <a:ext cx="1527175" cy="1620838"/>
          </a:xfrm>
          <a:prstGeom prst="rect">
            <a:avLst/>
          </a:prstGeom>
          <a:ln>
            <a:noFill/>
          </a:ln>
          <a:effectLst>
            <a:outerShdw blurRad="292100" dist="139700" dir="2700000" algn="tl" rotWithShape="0">
              <a:srgbClr val="333333">
                <a:alpha val="65000"/>
              </a:srgbClr>
            </a:outerShdw>
          </a:effectLst>
          <a:extLst/>
        </p:spPr>
      </p:pic>
      <p:sp>
        <p:nvSpPr>
          <p:cNvPr id="228361" name="Text Box 21"/>
          <p:cNvSpPr txBox="1">
            <a:spLocks noChangeArrowheads="1"/>
          </p:cNvSpPr>
          <p:nvPr/>
        </p:nvSpPr>
        <p:spPr bwMode="auto">
          <a:xfrm>
            <a:off x="3730625" y="2241550"/>
            <a:ext cx="2928938" cy="169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EMT features </a:t>
            </a:r>
          </a:p>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in CTCS from</a:t>
            </a:r>
          </a:p>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 breast cancer </a:t>
            </a:r>
          </a:p>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patients</a:t>
            </a:r>
          </a:p>
          <a:p>
            <a:pPr algn="ctr" eaLnBrk="1" hangingPunct="1">
              <a:lnSpc>
                <a:spcPct val="130000"/>
              </a:lnSpc>
              <a:spcBef>
                <a:spcPct val="0"/>
              </a:spcBef>
              <a:buFontTx/>
              <a:buNone/>
            </a:pPr>
            <a:r>
              <a:rPr lang="en-US" altLang="fr-FR" sz="1000" b="1">
                <a:solidFill>
                  <a:schemeClr val="bg2"/>
                </a:solidFill>
                <a:latin typeface="Comic Sans MS" panose="030F0702030302020204" pitchFamily="66" charset="0"/>
              </a:rPr>
              <a:t>(Yu et al., </a:t>
            </a:r>
            <a:r>
              <a:rPr lang="en-US" altLang="fr-FR" sz="1000" b="1" i="1">
                <a:solidFill>
                  <a:schemeClr val="bg2"/>
                </a:solidFill>
                <a:latin typeface="Comic Sans MS" panose="030F0702030302020204" pitchFamily="66" charset="0"/>
              </a:rPr>
              <a:t>Science </a:t>
            </a:r>
            <a:r>
              <a:rPr lang="en-US" altLang="fr-FR" sz="1000" b="1">
                <a:solidFill>
                  <a:schemeClr val="bg2"/>
                </a:solidFill>
                <a:latin typeface="Comic Sans MS" panose="030F0702030302020204" pitchFamily="66" charset="0"/>
              </a:rPr>
              <a:t>2013)</a:t>
            </a:r>
          </a:p>
          <a:p>
            <a:pPr algn="ctr" eaLnBrk="1" hangingPunct="1">
              <a:lnSpc>
                <a:spcPct val="130000"/>
              </a:lnSpc>
              <a:spcBef>
                <a:spcPct val="0"/>
              </a:spcBef>
              <a:buFontTx/>
              <a:buNone/>
            </a:pPr>
            <a:endParaRPr lang="fr-FR" altLang="fr-FR" sz="1400" b="1">
              <a:solidFill>
                <a:schemeClr val="bg2"/>
              </a:solidFill>
              <a:latin typeface="Comic Sans MS" panose="030F0702030302020204" pitchFamily="66" charset="0"/>
            </a:endParaRPr>
          </a:p>
        </p:txBody>
      </p:sp>
      <p:sp>
        <p:nvSpPr>
          <p:cNvPr id="12" name="ZoneTexte 15"/>
          <p:cNvSpPr txBox="1">
            <a:spLocks noChangeArrowheads="1"/>
          </p:cNvSpPr>
          <p:nvPr/>
        </p:nvSpPr>
        <p:spPr bwMode="auto">
          <a:xfrm>
            <a:off x="6172200" y="3325813"/>
            <a:ext cx="29368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itchFamily="34" charset="0"/>
              </a:defRPr>
            </a:lvl1pPr>
            <a:lvl2pPr marL="742950" indent="-285750">
              <a:spcBef>
                <a:spcPct val="20000"/>
              </a:spcBef>
              <a:buChar char="–"/>
              <a:defRPr sz="2800">
                <a:solidFill>
                  <a:schemeClr val="tx1"/>
                </a:solidFill>
                <a:latin typeface="Arial" pitchFamily="34" charset="0"/>
              </a:defRPr>
            </a:lvl2pPr>
            <a:lvl3pPr marL="1143000" indent="-228600">
              <a:spcBef>
                <a:spcPct val="20000"/>
              </a:spcBef>
              <a:buChar char="•"/>
              <a:defRPr sz="2400">
                <a:solidFill>
                  <a:schemeClr val="tx1"/>
                </a:solidFill>
                <a:latin typeface="Arial" pitchFamily="34" charset="0"/>
              </a:defRPr>
            </a:lvl3pPr>
            <a:lvl4pPr marL="1600200" indent="-228600">
              <a:spcBef>
                <a:spcPct val="20000"/>
              </a:spcBef>
              <a:buChar char="–"/>
              <a:defRPr sz="2000">
                <a:solidFill>
                  <a:schemeClr val="tx1"/>
                </a:solidFill>
                <a:latin typeface="Arial" pitchFamily="34" charset="0"/>
              </a:defRPr>
            </a:lvl4pPr>
            <a:lvl5pPr marL="2057400" indent="-22860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algn="ctr" eaLnBrk="1" hangingPunct="1">
              <a:lnSpc>
                <a:spcPct val="150000"/>
              </a:lnSpc>
              <a:spcBef>
                <a:spcPct val="0"/>
              </a:spcBef>
              <a:buFontTx/>
              <a:buNone/>
              <a:defRPr/>
            </a:pPr>
            <a:r>
              <a:rPr lang="fr-FR" altLang="fr-FR" sz="1600" b="1" smtClean="0">
                <a:solidFill>
                  <a:schemeClr val="accent3">
                    <a:lumMod val="50000"/>
                  </a:schemeClr>
                </a:solidFill>
                <a:latin typeface="Comic Sans MS" pitchFamily="66" charset="0"/>
              </a:rPr>
              <a:t>EMT-TFs act as </a:t>
            </a:r>
          </a:p>
          <a:p>
            <a:pPr algn="ctr" eaLnBrk="1" hangingPunct="1">
              <a:lnSpc>
                <a:spcPct val="150000"/>
              </a:lnSpc>
              <a:spcBef>
                <a:spcPct val="0"/>
              </a:spcBef>
              <a:buFontTx/>
              <a:buNone/>
              <a:defRPr/>
            </a:pPr>
            <a:r>
              <a:rPr lang="fr-FR" altLang="fr-FR" sz="1600" b="1" smtClean="0">
                <a:solidFill>
                  <a:schemeClr val="accent3">
                    <a:lumMod val="50000"/>
                  </a:schemeClr>
                </a:solidFill>
                <a:latin typeface="Comic Sans MS" pitchFamily="66" charset="0"/>
              </a:rPr>
              <a:t>« pro-metastatic » factors</a:t>
            </a:r>
          </a:p>
        </p:txBody>
      </p:sp>
      <p:sp>
        <p:nvSpPr>
          <p:cNvPr id="13" name="Accolade fermante 18"/>
          <p:cNvSpPr>
            <a:spLocks/>
          </p:cNvSpPr>
          <p:nvPr/>
        </p:nvSpPr>
        <p:spPr bwMode="auto">
          <a:xfrm>
            <a:off x="5867400" y="1125538"/>
            <a:ext cx="360363" cy="5183187"/>
          </a:xfrm>
          <a:prstGeom prst="rightBrace">
            <a:avLst>
              <a:gd name="adj1" fmla="val 8324"/>
              <a:gd name="adj2" fmla="val 50000"/>
            </a:avLst>
          </a:prstGeom>
          <a:noFill/>
          <a:ln w="9525" algn="ctr">
            <a:solidFill>
              <a:schemeClr val="bg2">
                <a:lumMod val="75000"/>
              </a:schemeClr>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itchFamily="34" charset="0"/>
              </a:defRPr>
            </a:lvl1pPr>
            <a:lvl2pPr marL="742950" indent="-285750">
              <a:spcBef>
                <a:spcPct val="20000"/>
              </a:spcBef>
              <a:buChar char="–"/>
              <a:defRPr sz="2800">
                <a:solidFill>
                  <a:schemeClr val="tx1"/>
                </a:solidFill>
                <a:latin typeface="Arial" pitchFamily="34" charset="0"/>
              </a:defRPr>
            </a:lvl2pPr>
            <a:lvl3pPr marL="1143000" indent="-228600">
              <a:spcBef>
                <a:spcPct val="20000"/>
              </a:spcBef>
              <a:buChar char="•"/>
              <a:defRPr sz="2400">
                <a:solidFill>
                  <a:schemeClr val="tx1"/>
                </a:solidFill>
                <a:latin typeface="Arial" pitchFamily="34" charset="0"/>
              </a:defRPr>
            </a:lvl3pPr>
            <a:lvl4pPr marL="1600200" indent="-228600">
              <a:spcBef>
                <a:spcPct val="20000"/>
              </a:spcBef>
              <a:buChar char="–"/>
              <a:defRPr sz="2000">
                <a:solidFill>
                  <a:schemeClr val="tx1"/>
                </a:solidFill>
                <a:latin typeface="Arial" pitchFamily="34" charset="0"/>
              </a:defRPr>
            </a:lvl4pPr>
            <a:lvl5pPr marL="2057400" indent="-228600">
              <a:spcBef>
                <a:spcPct val="20000"/>
              </a:spcBef>
              <a:buChar char="»"/>
              <a:defRPr sz="2000">
                <a:solidFill>
                  <a:schemeClr val="tx1"/>
                </a:solidFill>
                <a:latin typeface="Arial" pitchFamily="34" charset="0"/>
              </a:defRPr>
            </a:lvl5pPr>
            <a:lvl6pPr marL="2514600" indent="-228600" eaLnBrk="0" fontAlgn="base" hangingPunct="0">
              <a:spcBef>
                <a:spcPct val="20000"/>
              </a:spcBef>
              <a:spcAft>
                <a:spcPct val="0"/>
              </a:spcAft>
              <a:buChar char="»"/>
              <a:defRPr sz="2000">
                <a:solidFill>
                  <a:schemeClr val="tx1"/>
                </a:solidFill>
                <a:latin typeface="Arial" pitchFamily="34" charset="0"/>
              </a:defRPr>
            </a:lvl6pPr>
            <a:lvl7pPr marL="2971800" indent="-228600" eaLnBrk="0" fontAlgn="base" hangingPunct="0">
              <a:spcBef>
                <a:spcPct val="20000"/>
              </a:spcBef>
              <a:spcAft>
                <a:spcPct val="0"/>
              </a:spcAft>
              <a:buChar char="»"/>
              <a:defRPr sz="2000">
                <a:solidFill>
                  <a:schemeClr val="tx1"/>
                </a:solidFill>
                <a:latin typeface="Arial" pitchFamily="34" charset="0"/>
              </a:defRPr>
            </a:lvl7pPr>
            <a:lvl8pPr marL="3429000" indent="-228600" eaLnBrk="0" fontAlgn="base" hangingPunct="0">
              <a:spcBef>
                <a:spcPct val="20000"/>
              </a:spcBef>
              <a:spcAft>
                <a:spcPct val="0"/>
              </a:spcAft>
              <a:buChar char="»"/>
              <a:defRPr sz="2000">
                <a:solidFill>
                  <a:schemeClr val="tx1"/>
                </a:solidFill>
                <a:latin typeface="Arial" pitchFamily="34" charset="0"/>
              </a:defRPr>
            </a:lvl8pPr>
            <a:lvl9pPr marL="3886200" indent="-228600" eaLnBrk="0" fontAlgn="base" hangingPunct="0">
              <a:spcBef>
                <a:spcPct val="20000"/>
              </a:spcBef>
              <a:spcAft>
                <a:spcPct val="0"/>
              </a:spcAft>
              <a:buChar char="»"/>
              <a:defRPr sz="2000">
                <a:solidFill>
                  <a:schemeClr val="tx1"/>
                </a:solidFill>
                <a:latin typeface="Arial" pitchFamily="34" charset="0"/>
              </a:defRPr>
            </a:lvl9pPr>
          </a:lstStyle>
          <a:p>
            <a:pPr eaLnBrk="1" hangingPunct="1">
              <a:spcBef>
                <a:spcPct val="0"/>
              </a:spcBef>
              <a:buFontTx/>
              <a:buNone/>
              <a:defRPr/>
            </a:pPr>
            <a:endParaRPr lang="fr-FR" altLang="fr-FR" sz="1000" smtClean="0">
              <a:solidFill>
                <a:srgbClr val="000000"/>
              </a:solidFill>
              <a:latin typeface="Comic Sans MS" pitchFamily="66" charset="0"/>
            </a:endParaRPr>
          </a:p>
        </p:txBody>
      </p:sp>
      <p:sp>
        <p:nvSpPr>
          <p:cNvPr id="228364" name="ZoneTexte 15"/>
          <p:cNvSpPr txBox="1">
            <a:spLocks noChangeArrowheads="1"/>
          </p:cNvSpPr>
          <p:nvPr/>
        </p:nvSpPr>
        <p:spPr bwMode="auto">
          <a:xfrm>
            <a:off x="1255713" y="6443663"/>
            <a:ext cx="28543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sz="1200"/>
              <a:t>(Film : Angela Nieto)</a:t>
            </a:r>
          </a:p>
        </p:txBody>
      </p:sp>
      <p:pic>
        <p:nvPicPr>
          <p:cNvPr id="14" name="MDCK Prrx1.avi">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8"/>
          <a:stretch>
            <a:fillRect/>
          </a:stretch>
        </p:blipFill>
        <p:spPr>
          <a:xfrm>
            <a:off x="3000553" y="4715599"/>
            <a:ext cx="2017852" cy="2017852"/>
          </a:xfrm>
          <a:prstGeom prst="rect">
            <a:avLst/>
          </a:prstGeom>
        </p:spPr>
      </p:pic>
    </p:spTree>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4"/>
                    </p:tgtEl>
                  </p:cond>
                </p:stCondLst>
                <p:endSync evt="end" delay="0">
                  <p:rtn val="all"/>
                </p:endSync>
                <p:childTnLst>
                  <p:par>
                    <p:cTn id="3" fill="hold">
                      <p:stCondLst>
                        <p:cond delay="0"/>
                      </p:stCondLst>
                      <p:childTnLst>
                        <p:par>
                          <p:cTn id="4" fill="hold">
                            <p:stCondLst>
                              <p:cond delay="0"/>
                            </p:stCondLst>
                            <p:childTnLst>
                              <p:par>
                                <p:cTn id="5" presetID="2" presetClass="mediacall" presetSubtype="0" fill="hold" nodeType="clickEffect">
                                  <p:stCondLst>
                                    <p:cond delay="0"/>
                                  </p:stCondLst>
                                  <p:childTnLst>
                                    <p:cmd type="call" cmd="togglePause">
                                      <p:cBhvr>
                                        <p:cTn id="6" dur="1" fill="hold"/>
                                        <p:tgtEl>
                                          <p:spTgt spid="14"/>
                                        </p:tgtEl>
                                      </p:cBhvr>
                                    </p:cmd>
                                  </p:childTnLst>
                                </p:cTn>
                              </p:par>
                            </p:childTnLst>
                          </p:cTn>
                        </p:par>
                      </p:childTnLst>
                    </p:cTn>
                  </p:par>
                </p:childTnLst>
              </p:cTn>
              <p:nextCondLst>
                <p:cond evt="onClick" delay="0">
                  <p:tgtEl>
                    <p:spTgt spid="14"/>
                  </p:tgtEl>
                </p:cond>
              </p:nextCondLst>
            </p:seq>
            <p:video>
              <p:cMediaNode vol="80000">
                <p:cTn id="7" repeatCount="indefinite" fill="hold" display="0">
                  <p:stCondLst>
                    <p:cond delay="indefinite"/>
                  </p:stCondLst>
                </p:cTn>
                <p:tgtEl>
                  <p:spTgt spid="14"/>
                </p:tgtEl>
              </p:cMediaNode>
            </p:video>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4098" name="AutoShape 34"/>
          <p:cNvSpPr>
            <a:spLocks noChangeArrowheads="1"/>
          </p:cNvSpPr>
          <p:nvPr/>
        </p:nvSpPr>
        <p:spPr bwMode="auto">
          <a:xfrm>
            <a:off x="827088" y="188913"/>
            <a:ext cx="7426325" cy="576262"/>
          </a:xfrm>
          <a:prstGeom prst="roundRect">
            <a:avLst>
              <a:gd name="adj" fmla="val 16667"/>
            </a:avLst>
          </a:prstGeom>
          <a:gradFill rotWithShape="1">
            <a:gsLst>
              <a:gs pos="0">
                <a:schemeClr val="accent1"/>
              </a:gs>
              <a:gs pos="50000">
                <a:schemeClr val="accent1">
                  <a:gamma/>
                  <a:tint val="28627"/>
                  <a:invGamma/>
                </a:schemeClr>
              </a:gs>
              <a:gs pos="100000">
                <a:schemeClr val="accent1"/>
              </a:gs>
            </a:gsLst>
            <a:lin ang="5400000" scaled="1"/>
          </a:gradFill>
          <a:ln w="9525">
            <a:solidFill>
              <a:schemeClr val="tx1"/>
            </a:solidFill>
            <a:round/>
            <a:headEnd/>
            <a:tailEnd/>
          </a:ln>
          <a:effectLst/>
        </p:spPr>
        <p:txBody>
          <a:bodyPr wrap="none" anchor="ctr"/>
          <a:lstStyle/>
          <a:p>
            <a:pPr eaLnBrk="1" hangingPunct="1">
              <a:defRPr/>
            </a:pPr>
            <a:endParaRPr lang="fr-FR" sz="1000">
              <a:solidFill>
                <a:srgbClr val="0000FF"/>
              </a:solidFill>
              <a:latin typeface="Comic Sans MS" pitchFamily="66" charset="0"/>
              <a:cs typeface="Arial" charset="0"/>
            </a:endParaRPr>
          </a:p>
        </p:txBody>
      </p:sp>
      <p:sp>
        <p:nvSpPr>
          <p:cNvPr id="230403" name="Text Box 35"/>
          <p:cNvSpPr txBox="1">
            <a:spLocks noChangeArrowheads="1"/>
          </p:cNvSpPr>
          <p:nvPr/>
        </p:nvSpPr>
        <p:spPr bwMode="auto">
          <a:xfrm>
            <a:off x="2560638" y="304800"/>
            <a:ext cx="4171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3318D2"/>
                </a:solidFill>
                <a:latin typeface="Comic Sans MS" panose="030F0702030302020204" pitchFamily="66" charset="0"/>
              </a:rPr>
              <a:t>EMT and metastatic dissemination</a:t>
            </a:r>
          </a:p>
        </p:txBody>
      </p:sp>
      <p:sp>
        <p:nvSpPr>
          <p:cNvPr id="230404" name="Text Box 21"/>
          <p:cNvSpPr txBox="1">
            <a:spLocks noChangeArrowheads="1"/>
          </p:cNvSpPr>
          <p:nvPr/>
        </p:nvSpPr>
        <p:spPr bwMode="auto">
          <a:xfrm>
            <a:off x="288925" y="5721350"/>
            <a:ext cx="2484438" cy="852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30000"/>
              </a:lnSpc>
              <a:spcBef>
                <a:spcPct val="0"/>
              </a:spcBef>
              <a:buFontTx/>
              <a:buNone/>
            </a:pPr>
            <a:r>
              <a:rPr lang="fr-FR" altLang="fr-FR" sz="1400" b="1">
                <a:solidFill>
                  <a:srgbClr val="0000FF"/>
                </a:solidFill>
                <a:latin typeface="Comic Sans MS" panose="030F0702030302020204" pitchFamily="66" charset="0"/>
              </a:rPr>
              <a:t>Twist1 depletion prevents metastatic dissemination</a:t>
            </a:r>
            <a:endParaRPr lang="en-US" altLang="fr-FR" sz="1400" b="1">
              <a:solidFill>
                <a:srgbClr val="0000FF"/>
              </a:solidFill>
              <a:latin typeface="Comic Sans MS" panose="030F0702030302020204" pitchFamily="66" charset="0"/>
            </a:endParaRPr>
          </a:p>
          <a:p>
            <a:pPr algn="ctr" eaLnBrk="1" hangingPunct="1">
              <a:lnSpc>
                <a:spcPct val="130000"/>
              </a:lnSpc>
              <a:spcBef>
                <a:spcPct val="0"/>
              </a:spcBef>
              <a:buFontTx/>
              <a:buNone/>
            </a:pPr>
            <a:r>
              <a:rPr lang="en-US" altLang="fr-FR" sz="1000" b="1">
                <a:solidFill>
                  <a:srgbClr val="333399"/>
                </a:solidFill>
                <a:latin typeface="Comic Sans MS" panose="030F0702030302020204" pitchFamily="66" charset="0"/>
              </a:rPr>
              <a:t>(Yang et al., </a:t>
            </a:r>
            <a:r>
              <a:rPr lang="en-US" altLang="fr-FR" sz="1000" b="1" i="1">
                <a:solidFill>
                  <a:srgbClr val="333399"/>
                </a:solidFill>
                <a:latin typeface="Comic Sans MS" panose="030F0702030302020204" pitchFamily="66" charset="0"/>
              </a:rPr>
              <a:t>Cell</a:t>
            </a:r>
            <a:r>
              <a:rPr lang="en-US" altLang="fr-FR" sz="1000" b="1">
                <a:solidFill>
                  <a:srgbClr val="333399"/>
                </a:solidFill>
                <a:latin typeface="Comic Sans MS" panose="030F0702030302020204" pitchFamily="66" charset="0"/>
              </a:rPr>
              <a:t>, 2004)</a:t>
            </a:r>
          </a:p>
        </p:txBody>
      </p:sp>
      <p:pic>
        <p:nvPicPr>
          <p:cNvPr id="90121" name="Picture 20"/>
          <p:cNvPicPr>
            <a:picLocks noChangeAspect="1" noChangeArrowheads="1"/>
          </p:cNvPicPr>
          <p:nvPr/>
        </p:nvPicPr>
        <p:blipFill>
          <a:blip r:embed="rId3"/>
          <a:srcRect/>
          <a:stretch>
            <a:fillRect/>
          </a:stretch>
        </p:blipFill>
        <p:spPr bwMode="auto">
          <a:xfrm>
            <a:off x="2781300" y="5021263"/>
            <a:ext cx="2447925" cy="1552575"/>
          </a:xfrm>
          <a:prstGeom prst="rect">
            <a:avLst/>
          </a:prstGeom>
          <a:ln>
            <a:noFill/>
          </a:ln>
          <a:effectLst>
            <a:outerShdw blurRad="292100" dist="139700" dir="2700000" algn="tl" rotWithShape="0">
              <a:srgbClr val="333333">
                <a:alpha val="65000"/>
              </a:srgbClr>
            </a:outerShdw>
          </a:effectLst>
          <a:extLst/>
        </p:spPr>
      </p:pic>
      <p:pic>
        <p:nvPicPr>
          <p:cNvPr id="90122" name="Picture 2" descr="http://www.karger.com/Article/ShowPic/84509?image=000084509_f01.JPG"/>
          <p:cNvPicPr>
            <a:picLocks noChangeAspect="1" noChangeArrowheads="1"/>
          </p:cNvPicPr>
          <p:nvPr/>
        </p:nvPicPr>
        <p:blipFill>
          <a:blip r:embed="rId4"/>
          <a:srcRect/>
          <a:stretch>
            <a:fillRect/>
          </a:stretch>
        </p:blipFill>
        <p:spPr bwMode="auto">
          <a:xfrm>
            <a:off x="34925" y="790575"/>
            <a:ext cx="2647950" cy="1917700"/>
          </a:xfrm>
          <a:prstGeom prst="rect">
            <a:avLst/>
          </a:prstGeom>
          <a:ln>
            <a:noFill/>
          </a:ln>
          <a:effectLst>
            <a:outerShdw blurRad="292100" dist="139700" dir="2700000" algn="tl" rotWithShape="0">
              <a:srgbClr val="333333">
                <a:alpha val="65000"/>
              </a:srgbClr>
            </a:outerShdw>
          </a:effectLst>
          <a:extLst/>
        </p:spPr>
      </p:pic>
      <p:sp>
        <p:nvSpPr>
          <p:cNvPr id="230407" name="Text Box 21"/>
          <p:cNvSpPr txBox="1">
            <a:spLocks noChangeArrowheads="1"/>
          </p:cNvSpPr>
          <p:nvPr/>
        </p:nvSpPr>
        <p:spPr bwMode="auto">
          <a:xfrm>
            <a:off x="2435225" y="836613"/>
            <a:ext cx="2928938" cy="113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EMT features at invasive fronts of colon carcinomas</a:t>
            </a:r>
          </a:p>
          <a:p>
            <a:pPr algn="ctr" eaLnBrk="1" hangingPunct="1">
              <a:lnSpc>
                <a:spcPct val="130000"/>
              </a:lnSpc>
              <a:spcBef>
                <a:spcPct val="0"/>
              </a:spcBef>
              <a:buFontTx/>
              <a:buNone/>
            </a:pPr>
            <a:r>
              <a:rPr lang="en-US" altLang="fr-FR" sz="1000" b="1">
                <a:solidFill>
                  <a:schemeClr val="bg2"/>
                </a:solidFill>
                <a:latin typeface="Comic Sans MS" panose="030F0702030302020204" pitchFamily="66" charset="0"/>
              </a:rPr>
              <a:t>(Brabletz et al., </a:t>
            </a:r>
            <a:r>
              <a:rPr lang="en-US" altLang="fr-FR" sz="1000" b="1" i="1">
                <a:solidFill>
                  <a:schemeClr val="bg2"/>
                </a:solidFill>
                <a:latin typeface="Comic Sans MS" panose="030F0702030302020204" pitchFamily="66" charset="0"/>
              </a:rPr>
              <a:t>CTO</a:t>
            </a:r>
            <a:r>
              <a:rPr lang="en-US" altLang="fr-FR" sz="1000" b="1">
                <a:solidFill>
                  <a:schemeClr val="bg2"/>
                </a:solidFill>
                <a:latin typeface="Comic Sans MS" panose="030F0702030302020204" pitchFamily="66" charset="0"/>
              </a:rPr>
              <a:t> 2005)</a:t>
            </a:r>
          </a:p>
          <a:p>
            <a:pPr algn="ctr" eaLnBrk="1" hangingPunct="1">
              <a:lnSpc>
                <a:spcPct val="130000"/>
              </a:lnSpc>
              <a:spcBef>
                <a:spcPct val="0"/>
              </a:spcBef>
              <a:buFontTx/>
              <a:buNone/>
            </a:pPr>
            <a:endParaRPr lang="fr-FR" altLang="fr-FR" sz="1400" b="1">
              <a:solidFill>
                <a:schemeClr val="bg2"/>
              </a:solidFill>
              <a:latin typeface="Comic Sans MS" panose="030F0702030302020204" pitchFamily="66" charset="0"/>
            </a:endParaRPr>
          </a:p>
        </p:txBody>
      </p:sp>
      <p:sp>
        <p:nvSpPr>
          <p:cNvPr id="230408" name="ZoneTexte 15"/>
          <p:cNvSpPr txBox="1">
            <a:spLocks noChangeArrowheads="1"/>
          </p:cNvSpPr>
          <p:nvPr/>
        </p:nvSpPr>
        <p:spPr bwMode="auto">
          <a:xfrm>
            <a:off x="6172200" y="3325813"/>
            <a:ext cx="2936875" cy="790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50000"/>
              </a:lnSpc>
              <a:spcBef>
                <a:spcPct val="0"/>
              </a:spcBef>
              <a:buFontTx/>
              <a:buNone/>
            </a:pPr>
            <a:r>
              <a:rPr lang="fr-FR" altLang="fr-FR" sz="1600" b="1">
                <a:solidFill>
                  <a:srgbClr val="0000FF"/>
                </a:solidFill>
                <a:latin typeface="Comic Sans MS" panose="030F0702030302020204" pitchFamily="66" charset="0"/>
              </a:rPr>
              <a:t>EMT-TFs act as </a:t>
            </a:r>
          </a:p>
          <a:p>
            <a:pPr algn="ctr" eaLnBrk="1" hangingPunct="1">
              <a:lnSpc>
                <a:spcPct val="150000"/>
              </a:lnSpc>
              <a:spcBef>
                <a:spcPct val="0"/>
              </a:spcBef>
              <a:buFontTx/>
              <a:buNone/>
            </a:pPr>
            <a:r>
              <a:rPr lang="fr-FR" altLang="fr-FR" sz="1600" b="1">
                <a:solidFill>
                  <a:srgbClr val="0000FF"/>
                </a:solidFill>
                <a:latin typeface="Comic Sans MS" panose="030F0702030302020204" pitchFamily="66" charset="0"/>
              </a:rPr>
              <a:t>« pro-metastatic » factors</a:t>
            </a:r>
          </a:p>
        </p:txBody>
      </p:sp>
      <p:sp>
        <p:nvSpPr>
          <p:cNvPr id="230409" name="Accolade fermante 18"/>
          <p:cNvSpPr>
            <a:spLocks/>
          </p:cNvSpPr>
          <p:nvPr/>
        </p:nvSpPr>
        <p:spPr bwMode="auto">
          <a:xfrm>
            <a:off x="5867400" y="1125538"/>
            <a:ext cx="360363" cy="5183187"/>
          </a:xfrm>
          <a:prstGeom prst="rightBrace">
            <a:avLst>
              <a:gd name="adj1" fmla="val 8324"/>
              <a:gd name="adj2" fmla="val 50000"/>
            </a:avLst>
          </a:prstGeom>
          <a:noFill/>
          <a:ln w="9525" algn="ctr">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fr-FR" altLang="fr-FR" sz="1000">
              <a:solidFill>
                <a:srgbClr val="000000"/>
              </a:solidFill>
              <a:latin typeface="Comic Sans MS" panose="030F0702030302020204" pitchFamily="66" charset="0"/>
            </a:endParaRPr>
          </a:p>
        </p:txBody>
      </p:sp>
      <p:sp>
        <p:nvSpPr>
          <p:cNvPr id="230410" name="Text Box 21"/>
          <p:cNvSpPr txBox="1">
            <a:spLocks noChangeArrowheads="1"/>
          </p:cNvSpPr>
          <p:nvPr/>
        </p:nvSpPr>
        <p:spPr bwMode="auto">
          <a:xfrm>
            <a:off x="1979613" y="3760788"/>
            <a:ext cx="3527425" cy="1212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Twist1 down-regulates</a:t>
            </a:r>
          </a:p>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 E-cadherin expression</a:t>
            </a:r>
          </a:p>
          <a:p>
            <a:pPr algn="ctr" eaLnBrk="1" hangingPunct="1">
              <a:lnSpc>
                <a:spcPct val="130000"/>
              </a:lnSpc>
              <a:spcBef>
                <a:spcPct val="0"/>
              </a:spcBef>
              <a:buFontTx/>
              <a:buNone/>
            </a:pPr>
            <a:r>
              <a:rPr lang="en-US" altLang="fr-FR" sz="1000" b="1">
                <a:solidFill>
                  <a:schemeClr val="bg2"/>
                </a:solidFill>
                <a:latin typeface="Comic Sans MS" panose="030F0702030302020204" pitchFamily="66" charset="0"/>
              </a:rPr>
              <a:t>(Yang et al., </a:t>
            </a:r>
            <a:r>
              <a:rPr lang="en-US" altLang="fr-FR" sz="1000" b="1" i="1">
                <a:solidFill>
                  <a:schemeClr val="bg2"/>
                </a:solidFill>
                <a:latin typeface="Comic Sans MS" panose="030F0702030302020204" pitchFamily="66" charset="0"/>
              </a:rPr>
              <a:t>Cell</a:t>
            </a:r>
            <a:r>
              <a:rPr lang="en-US" altLang="fr-FR" sz="1000" b="1">
                <a:solidFill>
                  <a:schemeClr val="bg2"/>
                </a:solidFill>
                <a:latin typeface="Comic Sans MS" panose="030F0702030302020204" pitchFamily="66" charset="0"/>
              </a:rPr>
              <a:t>, 2004</a:t>
            </a:r>
            <a:r>
              <a:rPr lang="en-US" altLang="fr-FR" sz="1400" b="1">
                <a:solidFill>
                  <a:schemeClr val="bg2"/>
                </a:solidFill>
                <a:latin typeface="Comic Sans MS" panose="030F0702030302020204" pitchFamily="66" charset="0"/>
              </a:rPr>
              <a:t>)</a:t>
            </a:r>
          </a:p>
          <a:p>
            <a:pPr algn="ctr" eaLnBrk="1" hangingPunct="1">
              <a:lnSpc>
                <a:spcPct val="130000"/>
              </a:lnSpc>
              <a:spcBef>
                <a:spcPct val="0"/>
              </a:spcBef>
              <a:buFontTx/>
              <a:buNone/>
            </a:pPr>
            <a:endParaRPr lang="fr-FR" altLang="fr-FR" sz="1400" b="1">
              <a:solidFill>
                <a:schemeClr val="bg2"/>
              </a:solidFill>
              <a:latin typeface="Comic Sans MS" panose="030F0702030302020204" pitchFamily="66" charset="0"/>
            </a:endParaRPr>
          </a:p>
        </p:txBody>
      </p:sp>
      <p:pic>
        <p:nvPicPr>
          <p:cNvPr id="20" name="Picture 17"/>
          <p:cNvPicPr>
            <a:picLocks noChangeAspect="1" noChangeArrowheads="1"/>
          </p:cNvPicPr>
          <p:nvPr/>
        </p:nvPicPr>
        <p:blipFill>
          <a:blip r:embed="rId5"/>
          <a:srcRect/>
          <a:stretch>
            <a:fillRect/>
          </a:stretch>
        </p:blipFill>
        <p:spPr bwMode="auto">
          <a:xfrm>
            <a:off x="2773363" y="2111375"/>
            <a:ext cx="1527175" cy="1620838"/>
          </a:xfrm>
          <a:prstGeom prst="rect">
            <a:avLst/>
          </a:prstGeom>
          <a:ln>
            <a:noFill/>
          </a:ln>
          <a:effectLst>
            <a:outerShdw blurRad="292100" dist="139700" dir="2700000" algn="tl" rotWithShape="0">
              <a:srgbClr val="333333">
                <a:alpha val="65000"/>
              </a:srgbClr>
            </a:outerShdw>
          </a:effectLst>
          <a:extLst/>
        </p:spPr>
      </p:pic>
      <p:sp>
        <p:nvSpPr>
          <p:cNvPr id="230412" name="Text Box 21"/>
          <p:cNvSpPr txBox="1">
            <a:spLocks noChangeArrowheads="1"/>
          </p:cNvSpPr>
          <p:nvPr/>
        </p:nvSpPr>
        <p:spPr bwMode="auto">
          <a:xfrm>
            <a:off x="3730625" y="2241550"/>
            <a:ext cx="2928938" cy="1692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EMT features </a:t>
            </a:r>
          </a:p>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in CTCS from</a:t>
            </a:r>
          </a:p>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 breast cancer </a:t>
            </a:r>
          </a:p>
          <a:p>
            <a:pPr algn="ctr" eaLnBrk="1" hangingPunct="1">
              <a:lnSpc>
                <a:spcPct val="130000"/>
              </a:lnSpc>
              <a:spcBef>
                <a:spcPct val="0"/>
              </a:spcBef>
              <a:buFontTx/>
              <a:buNone/>
            </a:pPr>
            <a:r>
              <a:rPr lang="fr-FR" altLang="fr-FR" sz="1400" b="1">
                <a:solidFill>
                  <a:schemeClr val="bg2"/>
                </a:solidFill>
                <a:latin typeface="Comic Sans MS" panose="030F0702030302020204" pitchFamily="66" charset="0"/>
              </a:rPr>
              <a:t>patients</a:t>
            </a:r>
          </a:p>
          <a:p>
            <a:pPr algn="ctr" eaLnBrk="1" hangingPunct="1">
              <a:lnSpc>
                <a:spcPct val="130000"/>
              </a:lnSpc>
              <a:spcBef>
                <a:spcPct val="0"/>
              </a:spcBef>
              <a:buFontTx/>
              <a:buNone/>
            </a:pPr>
            <a:r>
              <a:rPr lang="en-US" altLang="fr-FR" sz="1000" b="1">
                <a:solidFill>
                  <a:schemeClr val="bg2"/>
                </a:solidFill>
                <a:latin typeface="Comic Sans MS" panose="030F0702030302020204" pitchFamily="66" charset="0"/>
              </a:rPr>
              <a:t>(Yu et al., </a:t>
            </a:r>
            <a:r>
              <a:rPr lang="en-US" altLang="fr-FR" sz="1000" b="1" i="1">
                <a:solidFill>
                  <a:schemeClr val="bg2"/>
                </a:solidFill>
                <a:latin typeface="Comic Sans MS" panose="030F0702030302020204" pitchFamily="66" charset="0"/>
              </a:rPr>
              <a:t>Science </a:t>
            </a:r>
            <a:r>
              <a:rPr lang="en-US" altLang="fr-FR" sz="1000" b="1">
                <a:solidFill>
                  <a:schemeClr val="bg2"/>
                </a:solidFill>
                <a:latin typeface="Comic Sans MS" panose="030F0702030302020204" pitchFamily="66" charset="0"/>
              </a:rPr>
              <a:t>2013)</a:t>
            </a:r>
          </a:p>
          <a:p>
            <a:pPr algn="ctr" eaLnBrk="1" hangingPunct="1">
              <a:lnSpc>
                <a:spcPct val="130000"/>
              </a:lnSpc>
              <a:spcBef>
                <a:spcPct val="0"/>
              </a:spcBef>
              <a:buFontTx/>
              <a:buNone/>
            </a:pPr>
            <a:endParaRPr lang="fr-FR" altLang="fr-FR" sz="1400" b="1">
              <a:solidFill>
                <a:schemeClr val="bg2"/>
              </a:solidFill>
              <a:latin typeface="Comic Sans MS" panose="030F0702030302020204" pitchFamily="66" charset="0"/>
            </a:endParaRPr>
          </a:p>
        </p:txBody>
      </p:sp>
      <p:pic>
        <p:nvPicPr>
          <p:cNvPr id="15" name="Picture 18"/>
          <p:cNvPicPr>
            <a:picLocks noChangeAspect="1" noChangeArrowheads="1"/>
          </p:cNvPicPr>
          <p:nvPr/>
        </p:nvPicPr>
        <p:blipFill>
          <a:blip r:embed="rId6"/>
          <a:srcRect/>
          <a:stretch>
            <a:fillRect/>
          </a:stretch>
        </p:blipFill>
        <p:spPr bwMode="auto">
          <a:xfrm>
            <a:off x="277813" y="3397250"/>
            <a:ext cx="2286000" cy="1939925"/>
          </a:xfrm>
          <a:prstGeom prst="rect">
            <a:avLst/>
          </a:prstGeom>
          <a:ln>
            <a:noFill/>
          </a:ln>
          <a:effectLst>
            <a:outerShdw blurRad="292100" dist="139700" dir="2700000" algn="tl" rotWithShape="0">
              <a:srgbClr val="333333">
                <a:alpha val="65000"/>
              </a:srgbClr>
            </a:outerShdw>
          </a:effectLst>
          <a:extLst/>
        </p:spPr>
      </p:pic>
    </p:spTree>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 name="AutoShape 34"/>
          <p:cNvSpPr>
            <a:spLocks noChangeArrowheads="1"/>
          </p:cNvSpPr>
          <p:nvPr/>
        </p:nvSpPr>
        <p:spPr bwMode="auto">
          <a:xfrm>
            <a:off x="898525" y="188913"/>
            <a:ext cx="7573963" cy="576262"/>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5" name="AutoShape 4"/>
          <p:cNvSpPr>
            <a:spLocks noChangeArrowheads="1"/>
          </p:cNvSpPr>
          <p:nvPr/>
        </p:nvSpPr>
        <p:spPr bwMode="auto">
          <a:xfrm rot="-5400000" flipH="1" flipV="1">
            <a:off x="7030244" y="3367881"/>
            <a:ext cx="1368425" cy="195263"/>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pPr eaLnBrk="1" hangingPunct="1">
              <a:defRPr/>
            </a:pPr>
            <a:endParaRPr lang="fr-FR" sz="1200">
              <a:solidFill>
                <a:srgbClr val="000000"/>
              </a:solidFill>
              <a:latin typeface="Comic Sans MS" pitchFamily="66" charset="0"/>
              <a:cs typeface="+mn-cs"/>
            </a:endParaRPr>
          </a:p>
        </p:txBody>
      </p:sp>
      <p:sp>
        <p:nvSpPr>
          <p:cNvPr id="6" name="Text Box 425"/>
          <p:cNvSpPr txBox="1">
            <a:spLocks noChangeArrowheads="1"/>
          </p:cNvSpPr>
          <p:nvPr/>
        </p:nvSpPr>
        <p:spPr bwMode="auto">
          <a:xfrm>
            <a:off x="7100888" y="2938463"/>
            <a:ext cx="539750" cy="679450"/>
          </a:xfrm>
          <a:prstGeom prst="rect">
            <a:avLst/>
          </a:prstGeom>
          <a:noFill/>
          <a:ln w="9525">
            <a:noFill/>
            <a:miter lim="800000"/>
            <a:headEnd/>
            <a:tailEnd/>
          </a:ln>
        </p:spPr>
        <p:txBody>
          <a:bodyPr wrap="none">
            <a:spAutoFit/>
          </a:bodyPr>
          <a:lstStyle/>
          <a:p>
            <a:pPr eaLnBrk="1" hangingPunct="1">
              <a:lnSpc>
                <a:spcPct val="120000"/>
              </a:lnSpc>
              <a:defRPr/>
            </a:pPr>
            <a:r>
              <a:rPr lang="fr-FR" sz="1600" b="1">
                <a:solidFill>
                  <a:srgbClr val="009644"/>
                </a:solidFill>
                <a:latin typeface="Comic Sans MS" pitchFamily="66" charset="0"/>
                <a:cs typeface="+mn-cs"/>
              </a:rPr>
              <a:t>p53</a:t>
            </a:r>
          </a:p>
          <a:p>
            <a:pPr eaLnBrk="1" hangingPunct="1">
              <a:lnSpc>
                <a:spcPct val="120000"/>
              </a:lnSpc>
              <a:defRPr/>
            </a:pPr>
            <a:r>
              <a:rPr lang="fr-FR" sz="1600" b="1">
                <a:solidFill>
                  <a:srgbClr val="009644"/>
                </a:solidFill>
                <a:latin typeface="Comic Sans MS" pitchFamily="66" charset="0"/>
                <a:cs typeface="+mn-cs"/>
              </a:rPr>
              <a:t>Rb</a:t>
            </a:r>
          </a:p>
        </p:txBody>
      </p:sp>
      <p:sp>
        <p:nvSpPr>
          <p:cNvPr id="7" name="Text Box 425"/>
          <p:cNvSpPr txBox="1">
            <a:spLocks noChangeArrowheads="1"/>
          </p:cNvSpPr>
          <p:nvPr/>
        </p:nvSpPr>
        <p:spPr bwMode="auto">
          <a:xfrm>
            <a:off x="6215063" y="1268413"/>
            <a:ext cx="539750" cy="679450"/>
          </a:xfrm>
          <a:prstGeom prst="rect">
            <a:avLst/>
          </a:prstGeom>
          <a:noFill/>
          <a:ln w="9525">
            <a:noFill/>
            <a:miter lim="800000"/>
            <a:headEnd/>
            <a:tailEnd/>
          </a:ln>
        </p:spPr>
        <p:txBody>
          <a:bodyPr wrap="none">
            <a:spAutoFit/>
          </a:bodyPr>
          <a:lstStyle/>
          <a:p>
            <a:pPr eaLnBrk="1" hangingPunct="1">
              <a:lnSpc>
                <a:spcPct val="120000"/>
              </a:lnSpc>
              <a:defRPr/>
            </a:pPr>
            <a:r>
              <a:rPr lang="fr-FR" sz="1600" b="1">
                <a:solidFill>
                  <a:srgbClr val="009644"/>
                </a:solidFill>
                <a:latin typeface="Comic Sans MS" pitchFamily="66" charset="0"/>
                <a:cs typeface="+mn-cs"/>
              </a:rPr>
              <a:t>p53</a:t>
            </a:r>
          </a:p>
          <a:p>
            <a:pPr eaLnBrk="1" hangingPunct="1">
              <a:lnSpc>
                <a:spcPct val="120000"/>
              </a:lnSpc>
              <a:defRPr/>
            </a:pPr>
            <a:r>
              <a:rPr lang="fr-FR" sz="1600" b="1">
                <a:solidFill>
                  <a:srgbClr val="009644"/>
                </a:solidFill>
                <a:latin typeface="Comic Sans MS" pitchFamily="66" charset="0"/>
                <a:cs typeface="+mn-cs"/>
              </a:rPr>
              <a:t>Rb</a:t>
            </a:r>
          </a:p>
        </p:txBody>
      </p:sp>
      <p:grpSp>
        <p:nvGrpSpPr>
          <p:cNvPr id="232454" name="Group 800"/>
          <p:cNvGrpSpPr>
            <a:grpSpLocks/>
          </p:cNvGrpSpPr>
          <p:nvPr/>
        </p:nvGrpSpPr>
        <p:grpSpPr bwMode="auto">
          <a:xfrm>
            <a:off x="6227763" y="3135313"/>
            <a:ext cx="790575" cy="293687"/>
            <a:chOff x="4014" y="2296"/>
            <a:chExt cx="272" cy="182"/>
          </a:xfrm>
        </p:grpSpPr>
        <p:sp>
          <p:nvSpPr>
            <p:cNvPr id="9" name="Line 428"/>
            <p:cNvSpPr>
              <a:spLocks noChangeShapeType="1"/>
            </p:cNvSpPr>
            <p:nvPr/>
          </p:nvSpPr>
          <p:spPr bwMode="auto">
            <a:xfrm>
              <a:off x="4014" y="2387"/>
              <a:ext cx="272" cy="0"/>
            </a:xfrm>
            <a:prstGeom prst="line">
              <a:avLst/>
            </a:prstGeom>
            <a:noFill/>
            <a:ln w="28575">
              <a:solidFill>
                <a:srgbClr val="FF3300"/>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0" name="Line 799"/>
            <p:cNvSpPr>
              <a:spLocks noChangeShapeType="1"/>
            </p:cNvSpPr>
            <p:nvPr/>
          </p:nvSpPr>
          <p:spPr bwMode="auto">
            <a:xfrm>
              <a:off x="4286" y="2296"/>
              <a:ext cx="0" cy="182"/>
            </a:xfrm>
            <a:prstGeom prst="line">
              <a:avLst/>
            </a:prstGeom>
            <a:noFill/>
            <a:ln w="28575">
              <a:solidFill>
                <a:srgbClr val="FF3300"/>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sp>
        <p:nvSpPr>
          <p:cNvPr id="11" name="Text Box 429"/>
          <p:cNvSpPr txBox="1">
            <a:spLocks noChangeArrowheads="1"/>
          </p:cNvSpPr>
          <p:nvPr/>
        </p:nvSpPr>
        <p:spPr bwMode="auto">
          <a:xfrm>
            <a:off x="5199063" y="3016250"/>
            <a:ext cx="1028700" cy="441325"/>
          </a:xfrm>
          <a:prstGeom prst="rect">
            <a:avLst/>
          </a:prstGeom>
          <a:noFill/>
          <a:ln w="9525">
            <a:noFill/>
            <a:miter lim="800000"/>
            <a:headEnd/>
            <a:tailEnd/>
          </a:ln>
        </p:spPr>
        <p:txBody>
          <a:bodyPr wrap="none">
            <a:spAutoFit/>
          </a:bodyPr>
          <a:lstStyle/>
          <a:p>
            <a:pPr algn="ctr" eaLnBrk="1" hangingPunct="1">
              <a:lnSpc>
                <a:spcPct val="140000"/>
              </a:lnSpc>
              <a:defRPr/>
            </a:pPr>
            <a:r>
              <a:rPr lang="fr-FR" b="1" dirty="0">
                <a:solidFill>
                  <a:srgbClr val="F7300F"/>
                </a:solidFill>
                <a:latin typeface="Comic Sans MS" pitchFamily="66" charset="0"/>
                <a:cs typeface="+mn-cs"/>
              </a:rPr>
              <a:t>Twist 1</a:t>
            </a:r>
          </a:p>
        </p:txBody>
      </p:sp>
      <p:sp>
        <p:nvSpPr>
          <p:cNvPr id="12" name="Text Box 739"/>
          <p:cNvSpPr txBox="1">
            <a:spLocks noChangeArrowheads="1"/>
          </p:cNvSpPr>
          <p:nvPr/>
        </p:nvSpPr>
        <p:spPr bwMode="auto">
          <a:xfrm>
            <a:off x="6873875" y="5734050"/>
            <a:ext cx="1585913" cy="307975"/>
          </a:xfrm>
          <a:prstGeom prst="rect">
            <a:avLst/>
          </a:prstGeom>
          <a:noFill/>
          <a:ln w="9525">
            <a:noFill/>
            <a:miter lim="800000"/>
            <a:headEnd/>
            <a:tailEnd/>
          </a:ln>
        </p:spPr>
        <p:txBody>
          <a:bodyPr wrap="none">
            <a:spAutoFit/>
          </a:bodyPr>
          <a:lstStyle/>
          <a:p>
            <a:pPr>
              <a:defRPr/>
            </a:pPr>
            <a:r>
              <a:rPr lang="fr-FR" sz="1400" b="1" dirty="0" err="1">
                <a:solidFill>
                  <a:srgbClr val="0000FF"/>
                </a:solidFill>
                <a:latin typeface="Comic Sans MS" pitchFamily="66" charset="0"/>
                <a:cs typeface="+mn-cs"/>
              </a:rPr>
              <a:t>Malignant</a:t>
            </a:r>
            <a:r>
              <a:rPr lang="fr-FR" sz="1400" b="1" dirty="0">
                <a:solidFill>
                  <a:srgbClr val="0000FF"/>
                </a:solidFill>
                <a:latin typeface="Comic Sans MS" pitchFamily="66" charset="0"/>
                <a:cs typeface="+mn-cs"/>
              </a:rPr>
              <a:t> </a:t>
            </a:r>
            <a:r>
              <a:rPr lang="fr-FR" sz="1400" b="1" dirty="0" err="1">
                <a:solidFill>
                  <a:srgbClr val="0000FF"/>
                </a:solidFill>
                <a:latin typeface="Comic Sans MS" pitchFamily="66" charset="0"/>
                <a:cs typeface="+mn-cs"/>
              </a:rPr>
              <a:t>tumor</a:t>
            </a:r>
            <a:endParaRPr lang="fr-FR" sz="1400" b="1" dirty="0">
              <a:solidFill>
                <a:srgbClr val="0000FF"/>
              </a:solidFill>
              <a:latin typeface="Comic Sans MS" pitchFamily="66" charset="0"/>
              <a:cs typeface="+mn-cs"/>
            </a:endParaRPr>
          </a:p>
        </p:txBody>
      </p:sp>
      <p:grpSp>
        <p:nvGrpSpPr>
          <p:cNvPr id="232457" name="Group 72"/>
          <p:cNvGrpSpPr>
            <a:grpSpLocks/>
          </p:cNvGrpSpPr>
          <p:nvPr/>
        </p:nvGrpSpPr>
        <p:grpSpPr bwMode="auto">
          <a:xfrm>
            <a:off x="7667625" y="4421188"/>
            <a:ext cx="204788" cy="431800"/>
            <a:chOff x="1701" y="3475"/>
            <a:chExt cx="136" cy="182"/>
          </a:xfrm>
        </p:grpSpPr>
        <p:sp>
          <p:nvSpPr>
            <p:cNvPr id="1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58" name="Group 66"/>
          <p:cNvGrpSpPr>
            <a:grpSpLocks/>
          </p:cNvGrpSpPr>
          <p:nvPr/>
        </p:nvGrpSpPr>
        <p:grpSpPr bwMode="auto">
          <a:xfrm>
            <a:off x="4838700" y="1773238"/>
            <a:ext cx="204788" cy="431800"/>
            <a:chOff x="1701" y="3475"/>
            <a:chExt cx="136" cy="182"/>
          </a:xfrm>
        </p:grpSpPr>
        <p:sp>
          <p:nvSpPr>
            <p:cNvPr id="1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9"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59" name="Group 69"/>
          <p:cNvGrpSpPr>
            <a:grpSpLocks/>
          </p:cNvGrpSpPr>
          <p:nvPr/>
        </p:nvGrpSpPr>
        <p:grpSpPr bwMode="auto">
          <a:xfrm>
            <a:off x="5057775" y="1773238"/>
            <a:ext cx="204788" cy="431800"/>
            <a:chOff x="1701" y="3475"/>
            <a:chExt cx="136" cy="182"/>
          </a:xfrm>
        </p:grpSpPr>
        <p:sp>
          <p:nvSpPr>
            <p:cNvPr id="21"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2"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60" name="Group 75"/>
          <p:cNvGrpSpPr>
            <a:grpSpLocks/>
          </p:cNvGrpSpPr>
          <p:nvPr/>
        </p:nvGrpSpPr>
        <p:grpSpPr bwMode="auto">
          <a:xfrm>
            <a:off x="5502275" y="1773238"/>
            <a:ext cx="204788" cy="431800"/>
            <a:chOff x="1701" y="3475"/>
            <a:chExt cx="136" cy="182"/>
          </a:xfrm>
        </p:grpSpPr>
        <p:sp>
          <p:nvSpPr>
            <p:cNvPr id="2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61" name="Group 78"/>
          <p:cNvGrpSpPr>
            <a:grpSpLocks/>
          </p:cNvGrpSpPr>
          <p:nvPr/>
        </p:nvGrpSpPr>
        <p:grpSpPr bwMode="auto">
          <a:xfrm>
            <a:off x="5730875" y="1774825"/>
            <a:ext cx="204788" cy="431800"/>
            <a:chOff x="1701" y="3475"/>
            <a:chExt cx="136" cy="182"/>
          </a:xfrm>
        </p:grpSpPr>
        <p:sp>
          <p:nvSpPr>
            <p:cNvPr id="27"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8"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62" name="Group 93"/>
          <p:cNvGrpSpPr>
            <a:grpSpLocks/>
          </p:cNvGrpSpPr>
          <p:nvPr/>
        </p:nvGrpSpPr>
        <p:grpSpPr bwMode="auto">
          <a:xfrm>
            <a:off x="5951538" y="1773238"/>
            <a:ext cx="204787" cy="431800"/>
            <a:chOff x="1701" y="3475"/>
            <a:chExt cx="136" cy="182"/>
          </a:xfrm>
        </p:grpSpPr>
        <p:sp>
          <p:nvSpPr>
            <p:cNvPr id="3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1"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63" name="Group 34"/>
          <p:cNvGrpSpPr>
            <a:grpSpLocks/>
          </p:cNvGrpSpPr>
          <p:nvPr/>
        </p:nvGrpSpPr>
        <p:grpSpPr bwMode="auto">
          <a:xfrm>
            <a:off x="4710113" y="2279650"/>
            <a:ext cx="647700" cy="215900"/>
            <a:chOff x="567" y="1752"/>
            <a:chExt cx="408" cy="136"/>
          </a:xfrm>
        </p:grpSpPr>
        <p:sp>
          <p:nvSpPr>
            <p:cNvPr id="33" name="Line 35"/>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4" name="Line 36"/>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5" name="Line 37"/>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6" name="Line 38"/>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464" name="Group 39"/>
          <p:cNvGrpSpPr>
            <a:grpSpLocks/>
          </p:cNvGrpSpPr>
          <p:nvPr/>
        </p:nvGrpSpPr>
        <p:grpSpPr bwMode="auto">
          <a:xfrm rot="302547">
            <a:off x="5502275" y="2279650"/>
            <a:ext cx="647700" cy="215900"/>
            <a:chOff x="567" y="1752"/>
            <a:chExt cx="408" cy="136"/>
          </a:xfrm>
        </p:grpSpPr>
        <p:sp>
          <p:nvSpPr>
            <p:cNvPr id="38" name="Line 40"/>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9" name="Line 41"/>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40" name="Line 42"/>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41" name="Line 43"/>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465" name="Group 66"/>
          <p:cNvGrpSpPr>
            <a:grpSpLocks/>
          </p:cNvGrpSpPr>
          <p:nvPr/>
        </p:nvGrpSpPr>
        <p:grpSpPr bwMode="auto">
          <a:xfrm>
            <a:off x="4618038" y="1773238"/>
            <a:ext cx="204787" cy="431800"/>
            <a:chOff x="1701" y="3475"/>
            <a:chExt cx="136" cy="182"/>
          </a:xfrm>
        </p:grpSpPr>
        <p:sp>
          <p:nvSpPr>
            <p:cNvPr id="4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4"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45" name="AutoShape 3"/>
          <p:cNvSpPr>
            <a:spLocks noChangeArrowheads="1"/>
          </p:cNvSpPr>
          <p:nvPr/>
        </p:nvSpPr>
        <p:spPr bwMode="auto">
          <a:xfrm>
            <a:off x="1908175" y="1897063"/>
            <a:ext cx="503238" cy="215900"/>
          </a:xfrm>
          <a:custGeom>
            <a:avLst/>
            <a:gdLst>
              <a:gd name="T0" fmla="*/ 2147483647 w 21600"/>
              <a:gd name="T1" fmla="*/ 0 h 21600"/>
              <a:gd name="T2" fmla="*/ 0 w 21600"/>
              <a:gd name="T3" fmla="*/ 42700627 h 21600"/>
              <a:gd name="T4" fmla="*/ 2147483647 w 21600"/>
              <a:gd name="T5" fmla="*/ 85301459 h 21600"/>
              <a:gd name="T6" fmla="*/ 2147483647 w 21600"/>
              <a:gd name="T7" fmla="*/ 42700627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pPr eaLnBrk="1" hangingPunct="1">
              <a:defRPr/>
            </a:pPr>
            <a:endParaRPr lang="fr-FR" sz="1200">
              <a:solidFill>
                <a:srgbClr val="000000"/>
              </a:solidFill>
              <a:latin typeface="Comic Sans MS" pitchFamily="66" charset="0"/>
              <a:cs typeface="+mn-cs"/>
            </a:endParaRPr>
          </a:p>
        </p:txBody>
      </p:sp>
      <p:grpSp>
        <p:nvGrpSpPr>
          <p:cNvPr id="232467" name="Group 66"/>
          <p:cNvGrpSpPr>
            <a:grpSpLocks/>
          </p:cNvGrpSpPr>
          <p:nvPr/>
        </p:nvGrpSpPr>
        <p:grpSpPr bwMode="auto">
          <a:xfrm>
            <a:off x="452438" y="1773238"/>
            <a:ext cx="204787" cy="431800"/>
            <a:chOff x="1701" y="3475"/>
            <a:chExt cx="136" cy="182"/>
          </a:xfrm>
        </p:grpSpPr>
        <p:sp>
          <p:nvSpPr>
            <p:cNvPr id="4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8"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68" name="Group 69"/>
          <p:cNvGrpSpPr>
            <a:grpSpLocks/>
          </p:cNvGrpSpPr>
          <p:nvPr/>
        </p:nvGrpSpPr>
        <p:grpSpPr bwMode="auto">
          <a:xfrm>
            <a:off x="671513" y="1773238"/>
            <a:ext cx="204787" cy="431800"/>
            <a:chOff x="1701" y="3475"/>
            <a:chExt cx="136" cy="182"/>
          </a:xfrm>
        </p:grpSpPr>
        <p:sp>
          <p:nvSpPr>
            <p:cNvPr id="5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51"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69" name="Group 72"/>
          <p:cNvGrpSpPr>
            <a:grpSpLocks/>
          </p:cNvGrpSpPr>
          <p:nvPr/>
        </p:nvGrpSpPr>
        <p:grpSpPr bwMode="auto">
          <a:xfrm>
            <a:off x="895350" y="1774825"/>
            <a:ext cx="204788" cy="431800"/>
            <a:chOff x="1701" y="3475"/>
            <a:chExt cx="136" cy="182"/>
          </a:xfrm>
        </p:grpSpPr>
        <p:sp>
          <p:nvSpPr>
            <p:cNvPr id="53"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54" name="Oval 74"/>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70" name="Group 75"/>
          <p:cNvGrpSpPr>
            <a:grpSpLocks/>
          </p:cNvGrpSpPr>
          <p:nvPr/>
        </p:nvGrpSpPr>
        <p:grpSpPr bwMode="auto">
          <a:xfrm>
            <a:off x="1116013" y="1773238"/>
            <a:ext cx="204787" cy="431800"/>
            <a:chOff x="1701" y="3475"/>
            <a:chExt cx="136" cy="182"/>
          </a:xfrm>
        </p:grpSpPr>
        <p:sp>
          <p:nvSpPr>
            <p:cNvPr id="5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57"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71" name="Group 78"/>
          <p:cNvGrpSpPr>
            <a:grpSpLocks/>
          </p:cNvGrpSpPr>
          <p:nvPr/>
        </p:nvGrpSpPr>
        <p:grpSpPr bwMode="auto">
          <a:xfrm>
            <a:off x="1344613" y="1774825"/>
            <a:ext cx="204787" cy="431800"/>
            <a:chOff x="1701" y="3475"/>
            <a:chExt cx="136" cy="182"/>
          </a:xfrm>
        </p:grpSpPr>
        <p:sp>
          <p:nvSpPr>
            <p:cNvPr id="59"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60"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72" name="Group 93"/>
          <p:cNvGrpSpPr>
            <a:grpSpLocks/>
          </p:cNvGrpSpPr>
          <p:nvPr/>
        </p:nvGrpSpPr>
        <p:grpSpPr bwMode="auto">
          <a:xfrm>
            <a:off x="1565275" y="1773238"/>
            <a:ext cx="204788" cy="431800"/>
            <a:chOff x="1701" y="3475"/>
            <a:chExt cx="136" cy="182"/>
          </a:xfrm>
        </p:grpSpPr>
        <p:sp>
          <p:nvSpPr>
            <p:cNvPr id="6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63"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64" name="AutoShape 290"/>
          <p:cNvSpPr>
            <a:spLocks noChangeArrowheads="1"/>
          </p:cNvSpPr>
          <p:nvPr/>
        </p:nvSpPr>
        <p:spPr bwMode="auto">
          <a:xfrm>
            <a:off x="4070350" y="1897063"/>
            <a:ext cx="503238" cy="215900"/>
          </a:xfrm>
          <a:custGeom>
            <a:avLst/>
            <a:gdLst>
              <a:gd name="T0" fmla="*/ 2147483647 w 21600"/>
              <a:gd name="T1" fmla="*/ 0 h 21600"/>
              <a:gd name="T2" fmla="*/ 0 w 21600"/>
              <a:gd name="T3" fmla="*/ 42700627 h 21600"/>
              <a:gd name="T4" fmla="*/ 2147483647 w 21600"/>
              <a:gd name="T5" fmla="*/ 85301459 h 21600"/>
              <a:gd name="T6" fmla="*/ 2147483647 w 21600"/>
              <a:gd name="T7" fmla="*/ 42700627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pPr eaLnBrk="1" hangingPunct="1">
              <a:defRPr/>
            </a:pPr>
            <a:endParaRPr lang="fr-FR" sz="1200">
              <a:solidFill>
                <a:srgbClr val="000000"/>
              </a:solidFill>
              <a:latin typeface="Comic Sans MS" pitchFamily="66" charset="0"/>
              <a:cs typeface="+mn-cs"/>
            </a:endParaRPr>
          </a:p>
        </p:txBody>
      </p:sp>
      <p:sp>
        <p:nvSpPr>
          <p:cNvPr id="65" name="AutoShape 291"/>
          <p:cNvSpPr>
            <a:spLocks noChangeArrowheads="1"/>
          </p:cNvSpPr>
          <p:nvPr/>
        </p:nvSpPr>
        <p:spPr bwMode="auto">
          <a:xfrm>
            <a:off x="6229350" y="1897063"/>
            <a:ext cx="503238" cy="215900"/>
          </a:xfrm>
          <a:custGeom>
            <a:avLst/>
            <a:gdLst>
              <a:gd name="T0" fmla="*/ 2147483647 w 21600"/>
              <a:gd name="T1" fmla="*/ 0 h 21600"/>
              <a:gd name="T2" fmla="*/ 0 w 21600"/>
              <a:gd name="T3" fmla="*/ 42700627 h 21600"/>
              <a:gd name="T4" fmla="*/ 2147483647 w 21600"/>
              <a:gd name="T5" fmla="*/ 85301459 h 21600"/>
              <a:gd name="T6" fmla="*/ 2147483647 w 21600"/>
              <a:gd name="T7" fmla="*/ 42700627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pPr eaLnBrk="1" hangingPunct="1">
              <a:defRPr/>
            </a:pPr>
            <a:endParaRPr lang="fr-FR" sz="1200">
              <a:solidFill>
                <a:srgbClr val="000000"/>
              </a:solidFill>
              <a:latin typeface="Comic Sans MS" pitchFamily="66" charset="0"/>
              <a:cs typeface="+mn-cs"/>
            </a:endParaRPr>
          </a:p>
        </p:txBody>
      </p:sp>
      <p:sp>
        <p:nvSpPr>
          <p:cNvPr id="66" name="Freeform 68"/>
          <p:cNvSpPr>
            <a:spLocks/>
          </p:cNvSpPr>
          <p:nvPr/>
        </p:nvSpPr>
        <p:spPr bwMode="auto">
          <a:xfrm rot="-149373">
            <a:off x="179388" y="2133600"/>
            <a:ext cx="1584325" cy="144463"/>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2476" name="Group 69"/>
          <p:cNvGrpSpPr>
            <a:grpSpLocks/>
          </p:cNvGrpSpPr>
          <p:nvPr/>
        </p:nvGrpSpPr>
        <p:grpSpPr bwMode="auto">
          <a:xfrm>
            <a:off x="323850" y="2279650"/>
            <a:ext cx="647700" cy="215900"/>
            <a:chOff x="567" y="1752"/>
            <a:chExt cx="408" cy="136"/>
          </a:xfrm>
        </p:grpSpPr>
        <p:sp>
          <p:nvSpPr>
            <p:cNvPr id="68" name="Line 70"/>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69" name="Line 71"/>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0" name="Line 72"/>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1" name="Line 73"/>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477" name="Group 74"/>
          <p:cNvGrpSpPr>
            <a:grpSpLocks/>
          </p:cNvGrpSpPr>
          <p:nvPr/>
        </p:nvGrpSpPr>
        <p:grpSpPr bwMode="auto">
          <a:xfrm rot="302547">
            <a:off x="1116013" y="2279650"/>
            <a:ext cx="647700" cy="215900"/>
            <a:chOff x="567" y="1752"/>
            <a:chExt cx="408" cy="136"/>
          </a:xfrm>
        </p:grpSpPr>
        <p:sp>
          <p:nvSpPr>
            <p:cNvPr id="73" name="Line 75"/>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4" name="Line 76"/>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5" name="Line 77"/>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6" name="Line 78"/>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478" name="Group 72"/>
          <p:cNvGrpSpPr>
            <a:grpSpLocks/>
          </p:cNvGrpSpPr>
          <p:nvPr/>
        </p:nvGrpSpPr>
        <p:grpSpPr bwMode="auto">
          <a:xfrm>
            <a:off x="5070475" y="1774825"/>
            <a:ext cx="204788" cy="431800"/>
            <a:chOff x="1701" y="3475"/>
            <a:chExt cx="136" cy="182"/>
          </a:xfrm>
        </p:grpSpPr>
        <p:sp>
          <p:nvSpPr>
            <p:cNvPr id="7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7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79" name="Group 72"/>
          <p:cNvGrpSpPr>
            <a:grpSpLocks/>
          </p:cNvGrpSpPr>
          <p:nvPr/>
        </p:nvGrpSpPr>
        <p:grpSpPr bwMode="auto">
          <a:xfrm>
            <a:off x="5286375" y="1628775"/>
            <a:ext cx="204788" cy="431800"/>
            <a:chOff x="1701" y="3475"/>
            <a:chExt cx="136" cy="182"/>
          </a:xfrm>
        </p:grpSpPr>
        <p:sp>
          <p:nvSpPr>
            <p:cNvPr id="8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8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80" name="Group 72"/>
          <p:cNvGrpSpPr>
            <a:grpSpLocks/>
          </p:cNvGrpSpPr>
          <p:nvPr/>
        </p:nvGrpSpPr>
        <p:grpSpPr bwMode="auto">
          <a:xfrm>
            <a:off x="5148263" y="1628775"/>
            <a:ext cx="204787" cy="431800"/>
            <a:chOff x="1701" y="3475"/>
            <a:chExt cx="136" cy="182"/>
          </a:xfrm>
        </p:grpSpPr>
        <p:sp>
          <p:nvSpPr>
            <p:cNvPr id="8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8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81" name="Group 72"/>
          <p:cNvGrpSpPr>
            <a:grpSpLocks/>
          </p:cNvGrpSpPr>
          <p:nvPr/>
        </p:nvGrpSpPr>
        <p:grpSpPr bwMode="auto">
          <a:xfrm>
            <a:off x="5292725" y="1557338"/>
            <a:ext cx="204788" cy="431800"/>
            <a:chOff x="1701" y="3475"/>
            <a:chExt cx="136" cy="182"/>
          </a:xfrm>
        </p:grpSpPr>
        <p:sp>
          <p:nvSpPr>
            <p:cNvPr id="8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8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82" name="Group 72"/>
          <p:cNvGrpSpPr>
            <a:grpSpLocks/>
          </p:cNvGrpSpPr>
          <p:nvPr/>
        </p:nvGrpSpPr>
        <p:grpSpPr bwMode="auto">
          <a:xfrm>
            <a:off x="5435600" y="1700213"/>
            <a:ext cx="204788" cy="431800"/>
            <a:chOff x="1701" y="3475"/>
            <a:chExt cx="136" cy="182"/>
          </a:xfrm>
        </p:grpSpPr>
        <p:sp>
          <p:nvSpPr>
            <p:cNvPr id="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83" name="Group 66"/>
          <p:cNvGrpSpPr>
            <a:grpSpLocks/>
          </p:cNvGrpSpPr>
          <p:nvPr/>
        </p:nvGrpSpPr>
        <p:grpSpPr bwMode="auto">
          <a:xfrm>
            <a:off x="231775" y="1773238"/>
            <a:ext cx="204788" cy="431800"/>
            <a:chOff x="1701" y="3475"/>
            <a:chExt cx="136" cy="182"/>
          </a:xfrm>
        </p:grpSpPr>
        <p:sp>
          <p:nvSpPr>
            <p:cNvPr id="9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94"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84" name="Group 66"/>
          <p:cNvGrpSpPr>
            <a:grpSpLocks/>
          </p:cNvGrpSpPr>
          <p:nvPr/>
        </p:nvGrpSpPr>
        <p:grpSpPr bwMode="auto">
          <a:xfrm>
            <a:off x="2684463" y="1773238"/>
            <a:ext cx="204787" cy="431800"/>
            <a:chOff x="1701" y="3475"/>
            <a:chExt cx="136" cy="182"/>
          </a:xfrm>
        </p:grpSpPr>
        <p:sp>
          <p:nvSpPr>
            <p:cNvPr id="9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97"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85" name="Group 69"/>
          <p:cNvGrpSpPr>
            <a:grpSpLocks/>
          </p:cNvGrpSpPr>
          <p:nvPr/>
        </p:nvGrpSpPr>
        <p:grpSpPr bwMode="auto">
          <a:xfrm>
            <a:off x="2903538" y="1773238"/>
            <a:ext cx="204787" cy="431800"/>
            <a:chOff x="1701" y="3475"/>
            <a:chExt cx="136" cy="182"/>
          </a:xfrm>
        </p:grpSpPr>
        <p:sp>
          <p:nvSpPr>
            <p:cNvPr id="99"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00"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86" name="Group 75"/>
          <p:cNvGrpSpPr>
            <a:grpSpLocks/>
          </p:cNvGrpSpPr>
          <p:nvPr/>
        </p:nvGrpSpPr>
        <p:grpSpPr bwMode="auto">
          <a:xfrm>
            <a:off x="3348038" y="1773238"/>
            <a:ext cx="204787" cy="431800"/>
            <a:chOff x="1701" y="3475"/>
            <a:chExt cx="136" cy="182"/>
          </a:xfrm>
        </p:grpSpPr>
        <p:sp>
          <p:nvSpPr>
            <p:cNvPr id="10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03"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87" name="Group 78"/>
          <p:cNvGrpSpPr>
            <a:grpSpLocks/>
          </p:cNvGrpSpPr>
          <p:nvPr/>
        </p:nvGrpSpPr>
        <p:grpSpPr bwMode="auto">
          <a:xfrm>
            <a:off x="3576638" y="1774825"/>
            <a:ext cx="204787" cy="431800"/>
            <a:chOff x="1701" y="3475"/>
            <a:chExt cx="136" cy="182"/>
          </a:xfrm>
        </p:grpSpPr>
        <p:sp>
          <p:nvSpPr>
            <p:cNvPr id="105"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06"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88" name="Group 93"/>
          <p:cNvGrpSpPr>
            <a:grpSpLocks/>
          </p:cNvGrpSpPr>
          <p:nvPr/>
        </p:nvGrpSpPr>
        <p:grpSpPr bwMode="auto">
          <a:xfrm>
            <a:off x="3797300" y="1773238"/>
            <a:ext cx="204788" cy="431800"/>
            <a:chOff x="1701" y="3475"/>
            <a:chExt cx="136" cy="182"/>
          </a:xfrm>
        </p:grpSpPr>
        <p:sp>
          <p:nvSpPr>
            <p:cNvPr id="10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09"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110" name="Freeform 112"/>
          <p:cNvSpPr>
            <a:spLocks/>
          </p:cNvSpPr>
          <p:nvPr/>
        </p:nvSpPr>
        <p:spPr bwMode="auto">
          <a:xfrm rot="-149373">
            <a:off x="2411413" y="2133600"/>
            <a:ext cx="1584325" cy="144463"/>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2490" name="Group 113"/>
          <p:cNvGrpSpPr>
            <a:grpSpLocks/>
          </p:cNvGrpSpPr>
          <p:nvPr/>
        </p:nvGrpSpPr>
        <p:grpSpPr bwMode="auto">
          <a:xfrm>
            <a:off x="2555875" y="2279650"/>
            <a:ext cx="647700" cy="215900"/>
            <a:chOff x="567" y="1752"/>
            <a:chExt cx="408" cy="136"/>
          </a:xfrm>
        </p:grpSpPr>
        <p:sp>
          <p:nvSpPr>
            <p:cNvPr id="112" name="Line 114"/>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3" name="Line 115"/>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4" name="Line 116"/>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5" name="Line 117"/>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491" name="Group 118"/>
          <p:cNvGrpSpPr>
            <a:grpSpLocks/>
          </p:cNvGrpSpPr>
          <p:nvPr/>
        </p:nvGrpSpPr>
        <p:grpSpPr bwMode="auto">
          <a:xfrm rot="302547">
            <a:off x="3348038" y="2279650"/>
            <a:ext cx="647700" cy="215900"/>
            <a:chOff x="567" y="1752"/>
            <a:chExt cx="408" cy="136"/>
          </a:xfrm>
        </p:grpSpPr>
        <p:sp>
          <p:nvSpPr>
            <p:cNvPr id="117" name="Line 119"/>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8" name="Line 120"/>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9" name="Line 121"/>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20" name="Line 122"/>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492" name="Group 66"/>
          <p:cNvGrpSpPr>
            <a:grpSpLocks/>
          </p:cNvGrpSpPr>
          <p:nvPr/>
        </p:nvGrpSpPr>
        <p:grpSpPr bwMode="auto">
          <a:xfrm>
            <a:off x="2463800" y="1773238"/>
            <a:ext cx="204788" cy="431800"/>
            <a:chOff x="1701" y="3475"/>
            <a:chExt cx="136" cy="182"/>
          </a:xfrm>
        </p:grpSpPr>
        <p:sp>
          <p:nvSpPr>
            <p:cNvPr id="12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23"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93" name="Group 72"/>
          <p:cNvGrpSpPr>
            <a:grpSpLocks/>
          </p:cNvGrpSpPr>
          <p:nvPr/>
        </p:nvGrpSpPr>
        <p:grpSpPr bwMode="auto">
          <a:xfrm>
            <a:off x="3125788" y="1774825"/>
            <a:ext cx="204787" cy="431800"/>
            <a:chOff x="1701" y="3475"/>
            <a:chExt cx="136" cy="182"/>
          </a:xfrm>
        </p:grpSpPr>
        <p:sp>
          <p:nvSpPr>
            <p:cNvPr id="12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2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127" name="Freeform 129"/>
          <p:cNvSpPr>
            <a:spLocks/>
          </p:cNvSpPr>
          <p:nvPr/>
        </p:nvSpPr>
        <p:spPr bwMode="auto">
          <a:xfrm rot="-149373">
            <a:off x="4565650" y="2133600"/>
            <a:ext cx="1584325" cy="144463"/>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2495" name="Group 72"/>
          <p:cNvGrpSpPr>
            <a:grpSpLocks/>
          </p:cNvGrpSpPr>
          <p:nvPr/>
        </p:nvGrpSpPr>
        <p:grpSpPr bwMode="auto">
          <a:xfrm>
            <a:off x="5280025" y="1774825"/>
            <a:ext cx="204788" cy="431800"/>
            <a:chOff x="1701" y="3475"/>
            <a:chExt cx="136" cy="182"/>
          </a:xfrm>
        </p:grpSpPr>
        <p:sp>
          <p:nvSpPr>
            <p:cNvPr id="12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3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96" name="Group 66"/>
          <p:cNvGrpSpPr>
            <a:grpSpLocks/>
          </p:cNvGrpSpPr>
          <p:nvPr/>
        </p:nvGrpSpPr>
        <p:grpSpPr bwMode="auto">
          <a:xfrm>
            <a:off x="7070725" y="1773238"/>
            <a:ext cx="204788" cy="431800"/>
            <a:chOff x="1701" y="3475"/>
            <a:chExt cx="136" cy="182"/>
          </a:xfrm>
        </p:grpSpPr>
        <p:sp>
          <p:nvSpPr>
            <p:cNvPr id="13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33"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97" name="Group 69"/>
          <p:cNvGrpSpPr>
            <a:grpSpLocks/>
          </p:cNvGrpSpPr>
          <p:nvPr/>
        </p:nvGrpSpPr>
        <p:grpSpPr bwMode="auto">
          <a:xfrm>
            <a:off x="7289800" y="1773238"/>
            <a:ext cx="204788" cy="431800"/>
            <a:chOff x="1701" y="3475"/>
            <a:chExt cx="136" cy="182"/>
          </a:xfrm>
        </p:grpSpPr>
        <p:sp>
          <p:nvSpPr>
            <p:cNvPr id="135"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36"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98" name="Group 75"/>
          <p:cNvGrpSpPr>
            <a:grpSpLocks/>
          </p:cNvGrpSpPr>
          <p:nvPr/>
        </p:nvGrpSpPr>
        <p:grpSpPr bwMode="auto">
          <a:xfrm>
            <a:off x="7734300" y="1773238"/>
            <a:ext cx="204788" cy="431800"/>
            <a:chOff x="1701" y="3475"/>
            <a:chExt cx="136" cy="182"/>
          </a:xfrm>
        </p:grpSpPr>
        <p:sp>
          <p:nvSpPr>
            <p:cNvPr id="13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39"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499" name="Group 78"/>
          <p:cNvGrpSpPr>
            <a:grpSpLocks/>
          </p:cNvGrpSpPr>
          <p:nvPr/>
        </p:nvGrpSpPr>
        <p:grpSpPr bwMode="auto">
          <a:xfrm>
            <a:off x="7962900" y="1774825"/>
            <a:ext cx="204788" cy="431800"/>
            <a:chOff x="1701" y="3475"/>
            <a:chExt cx="136" cy="182"/>
          </a:xfrm>
        </p:grpSpPr>
        <p:sp>
          <p:nvSpPr>
            <p:cNvPr id="141"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42"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00" name="Group 93"/>
          <p:cNvGrpSpPr>
            <a:grpSpLocks/>
          </p:cNvGrpSpPr>
          <p:nvPr/>
        </p:nvGrpSpPr>
        <p:grpSpPr bwMode="auto">
          <a:xfrm>
            <a:off x="8183563" y="1773238"/>
            <a:ext cx="204787" cy="431800"/>
            <a:chOff x="1701" y="3475"/>
            <a:chExt cx="136" cy="182"/>
          </a:xfrm>
        </p:grpSpPr>
        <p:sp>
          <p:nvSpPr>
            <p:cNvPr id="14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45"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01" name="Group 148"/>
          <p:cNvGrpSpPr>
            <a:grpSpLocks/>
          </p:cNvGrpSpPr>
          <p:nvPr/>
        </p:nvGrpSpPr>
        <p:grpSpPr bwMode="auto">
          <a:xfrm>
            <a:off x="6942138" y="2279650"/>
            <a:ext cx="647700" cy="215900"/>
            <a:chOff x="567" y="1752"/>
            <a:chExt cx="408" cy="136"/>
          </a:xfrm>
        </p:grpSpPr>
        <p:sp>
          <p:nvSpPr>
            <p:cNvPr id="147" name="Line 149"/>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48" name="Line 150"/>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49" name="Line 151"/>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50" name="Line 152"/>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502" name="Group 153"/>
          <p:cNvGrpSpPr>
            <a:grpSpLocks/>
          </p:cNvGrpSpPr>
          <p:nvPr/>
        </p:nvGrpSpPr>
        <p:grpSpPr bwMode="auto">
          <a:xfrm rot="302547">
            <a:off x="7734300" y="2279650"/>
            <a:ext cx="647700" cy="215900"/>
            <a:chOff x="567" y="1752"/>
            <a:chExt cx="408" cy="136"/>
          </a:xfrm>
        </p:grpSpPr>
        <p:sp>
          <p:nvSpPr>
            <p:cNvPr id="152" name="Line 154"/>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53" name="Line 155"/>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54" name="Line 156"/>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55" name="Line 157"/>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503" name="Group 66"/>
          <p:cNvGrpSpPr>
            <a:grpSpLocks/>
          </p:cNvGrpSpPr>
          <p:nvPr/>
        </p:nvGrpSpPr>
        <p:grpSpPr bwMode="auto">
          <a:xfrm>
            <a:off x="6850063" y="1773238"/>
            <a:ext cx="204787" cy="431800"/>
            <a:chOff x="1701" y="3475"/>
            <a:chExt cx="136" cy="182"/>
          </a:xfrm>
        </p:grpSpPr>
        <p:sp>
          <p:nvSpPr>
            <p:cNvPr id="15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58"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04" name="Group 72"/>
          <p:cNvGrpSpPr>
            <a:grpSpLocks/>
          </p:cNvGrpSpPr>
          <p:nvPr/>
        </p:nvGrpSpPr>
        <p:grpSpPr bwMode="auto">
          <a:xfrm>
            <a:off x="7302500" y="1774825"/>
            <a:ext cx="204788" cy="431800"/>
            <a:chOff x="1701" y="3475"/>
            <a:chExt cx="136" cy="182"/>
          </a:xfrm>
        </p:grpSpPr>
        <p:sp>
          <p:nvSpPr>
            <p:cNvPr id="1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05" name="Group 72"/>
          <p:cNvGrpSpPr>
            <a:grpSpLocks/>
          </p:cNvGrpSpPr>
          <p:nvPr/>
        </p:nvGrpSpPr>
        <p:grpSpPr bwMode="auto">
          <a:xfrm>
            <a:off x="7518400" y="1628775"/>
            <a:ext cx="204788" cy="431800"/>
            <a:chOff x="1701" y="3475"/>
            <a:chExt cx="136" cy="182"/>
          </a:xfrm>
        </p:grpSpPr>
        <p:sp>
          <p:nvSpPr>
            <p:cNvPr id="16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6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06" name="Group 72"/>
          <p:cNvGrpSpPr>
            <a:grpSpLocks/>
          </p:cNvGrpSpPr>
          <p:nvPr/>
        </p:nvGrpSpPr>
        <p:grpSpPr bwMode="auto">
          <a:xfrm>
            <a:off x="7235825" y="1628775"/>
            <a:ext cx="204788" cy="431800"/>
            <a:chOff x="1701" y="3475"/>
            <a:chExt cx="136" cy="182"/>
          </a:xfrm>
        </p:grpSpPr>
        <p:sp>
          <p:nvSpPr>
            <p:cNvPr id="1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07" name="Group 72"/>
          <p:cNvGrpSpPr>
            <a:grpSpLocks/>
          </p:cNvGrpSpPr>
          <p:nvPr/>
        </p:nvGrpSpPr>
        <p:grpSpPr bwMode="auto">
          <a:xfrm>
            <a:off x="7524750" y="1557338"/>
            <a:ext cx="204788" cy="431800"/>
            <a:chOff x="1701" y="3475"/>
            <a:chExt cx="136" cy="182"/>
          </a:xfrm>
        </p:grpSpPr>
        <p:sp>
          <p:nvSpPr>
            <p:cNvPr id="16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7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08" name="Group 72"/>
          <p:cNvGrpSpPr>
            <a:grpSpLocks/>
          </p:cNvGrpSpPr>
          <p:nvPr/>
        </p:nvGrpSpPr>
        <p:grpSpPr bwMode="auto">
          <a:xfrm>
            <a:off x="7667625" y="1700213"/>
            <a:ext cx="204788" cy="431800"/>
            <a:chOff x="1701" y="3475"/>
            <a:chExt cx="136" cy="182"/>
          </a:xfrm>
        </p:grpSpPr>
        <p:sp>
          <p:nvSpPr>
            <p:cNvPr id="1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174" name="Freeform 176"/>
          <p:cNvSpPr>
            <a:spLocks/>
          </p:cNvSpPr>
          <p:nvPr/>
        </p:nvSpPr>
        <p:spPr bwMode="auto">
          <a:xfrm rot="-149373">
            <a:off x="6797675" y="2133600"/>
            <a:ext cx="1584325" cy="144463"/>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2510" name="Group 72"/>
          <p:cNvGrpSpPr>
            <a:grpSpLocks/>
          </p:cNvGrpSpPr>
          <p:nvPr/>
        </p:nvGrpSpPr>
        <p:grpSpPr bwMode="auto">
          <a:xfrm>
            <a:off x="7512050" y="1774825"/>
            <a:ext cx="204788" cy="431800"/>
            <a:chOff x="1701" y="3475"/>
            <a:chExt cx="136" cy="182"/>
          </a:xfrm>
        </p:grpSpPr>
        <p:sp>
          <p:nvSpPr>
            <p:cNvPr id="1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11" name="Group 72"/>
          <p:cNvGrpSpPr>
            <a:grpSpLocks/>
          </p:cNvGrpSpPr>
          <p:nvPr/>
        </p:nvGrpSpPr>
        <p:grpSpPr bwMode="auto">
          <a:xfrm>
            <a:off x="7451725" y="1470025"/>
            <a:ext cx="204788" cy="431800"/>
            <a:chOff x="1701" y="3475"/>
            <a:chExt cx="136" cy="182"/>
          </a:xfrm>
        </p:grpSpPr>
        <p:sp>
          <p:nvSpPr>
            <p:cNvPr id="17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8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12" name="Group 66"/>
          <p:cNvGrpSpPr>
            <a:grpSpLocks/>
          </p:cNvGrpSpPr>
          <p:nvPr/>
        </p:nvGrpSpPr>
        <p:grpSpPr bwMode="auto">
          <a:xfrm>
            <a:off x="7070725" y="4851400"/>
            <a:ext cx="204788" cy="431800"/>
            <a:chOff x="1701" y="3475"/>
            <a:chExt cx="136" cy="182"/>
          </a:xfrm>
        </p:grpSpPr>
        <p:sp>
          <p:nvSpPr>
            <p:cNvPr id="18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83"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13" name="Group 69"/>
          <p:cNvGrpSpPr>
            <a:grpSpLocks/>
          </p:cNvGrpSpPr>
          <p:nvPr/>
        </p:nvGrpSpPr>
        <p:grpSpPr bwMode="auto">
          <a:xfrm>
            <a:off x="7289800" y="4851400"/>
            <a:ext cx="204788" cy="431800"/>
            <a:chOff x="1701" y="3475"/>
            <a:chExt cx="136" cy="182"/>
          </a:xfrm>
        </p:grpSpPr>
        <p:sp>
          <p:nvSpPr>
            <p:cNvPr id="185"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86"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14" name="Group 75"/>
          <p:cNvGrpSpPr>
            <a:grpSpLocks/>
          </p:cNvGrpSpPr>
          <p:nvPr/>
        </p:nvGrpSpPr>
        <p:grpSpPr bwMode="auto">
          <a:xfrm>
            <a:off x="7734300" y="4851400"/>
            <a:ext cx="204788" cy="431800"/>
            <a:chOff x="1701" y="3475"/>
            <a:chExt cx="136" cy="182"/>
          </a:xfrm>
        </p:grpSpPr>
        <p:sp>
          <p:nvSpPr>
            <p:cNvPr id="18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89"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15" name="Group 78"/>
          <p:cNvGrpSpPr>
            <a:grpSpLocks/>
          </p:cNvGrpSpPr>
          <p:nvPr/>
        </p:nvGrpSpPr>
        <p:grpSpPr bwMode="auto">
          <a:xfrm>
            <a:off x="7962900" y="4852988"/>
            <a:ext cx="204788" cy="431800"/>
            <a:chOff x="1701" y="3475"/>
            <a:chExt cx="136" cy="182"/>
          </a:xfrm>
        </p:grpSpPr>
        <p:sp>
          <p:nvSpPr>
            <p:cNvPr id="191"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92"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16" name="Group 93"/>
          <p:cNvGrpSpPr>
            <a:grpSpLocks/>
          </p:cNvGrpSpPr>
          <p:nvPr/>
        </p:nvGrpSpPr>
        <p:grpSpPr bwMode="auto">
          <a:xfrm>
            <a:off x="8183563" y="4851400"/>
            <a:ext cx="204787" cy="431800"/>
            <a:chOff x="1701" y="3475"/>
            <a:chExt cx="136" cy="182"/>
          </a:xfrm>
        </p:grpSpPr>
        <p:sp>
          <p:nvSpPr>
            <p:cNvPr id="19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95"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17" name="Group 224"/>
          <p:cNvGrpSpPr>
            <a:grpSpLocks/>
          </p:cNvGrpSpPr>
          <p:nvPr/>
        </p:nvGrpSpPr>
        <p:grpSpPr bwMode="auto">
          <a:xfrm>
            <a:off x="6942138" y="5357813"/>
            <a:ext cx="647700" cy="215900"/>
            <a:chOff x="567" y="1752"/>
            <a:chExt cx="408" cy="136"/>
          </a:xfrm>
        </p:grpSpPr>
        <p:sp>
          <p:nvSpPr>
            <p:cNvPr id="197" name="Line 225"/>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98" name="Line 226"/>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99" name="Line 227"/>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00" name="Line 228"/>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518" name="Group 229"/>
          <p:cNvGrpSpPr>
            <a:grpSpLocks/>
          </p:cNvGrpSpPr>
          <p:nvPr/>
        </p:nvGrpSpPr>
        <p:grpSpPr bwMode="auto">
          <a:xfrm rot="302547">
            <a:off x="7734300" y="5357813"/>
            <a:ext cx="647700" cy="215900"/>
            <a:chOff x="567" y="1752"/>
            <a:chExt cx="408" cy="136"/>
          </a:xfrm>
        </p:grpSpPr>
        <p:sp>
          <p:nvSpPr>
            <p:cNvPr id="202" name="Line 230"/>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03" name="Line 231"/>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04" name="Line 232"/>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05" name="Line 233"/>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2519" name="Group 66"/>
          <p:cNvGrpSpPr>
            <a:grpSpLocks/>
          </p:cNvGrpSpPr>
          <p:nvPr/>
        </p:nvGrpSpPr>
        <p:grpSpPr bwMode="auto">
          <a:xfrm>
            <a:off x="6850063" y="4851400"/>
            <a:ext cx="204787" cy="431800"/>
            <a:chOff x="1701" y="3475"/>
            <a:chExt cx="136" cy="182"/>
          </a:xfrm>
        </p:grpSpPr>
        <p:sp>
          <p:nvSpPr>
            <p:cNvPr id="20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08"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20" name="Group 72"/>
          <p:cNvGrpSpPr>
            <a:grpSpLocks/>
          </p:cNvGrpSpPr>
          <p:nvPr/>
        </p:nvGrpSpPr>
        <p:grpSpPr bwMode="auto">
          <a:xfrm>
            <a:off x="7302500" y="4852988"/>
            <a:ext cx="204788" cy="431800"/>
            <a:chOff x="1701" y="3475"/>
            <a:chExt cx="136" cy="182"/>
          </a:xfrm>
        </p:grpSpPr>
        <p:sp>
          <p:nvSpPr>
            <p:cNvPr id="21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1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21" name="Group 72"/>
          <p:cNvGrpSpPr>
            <a:grpSpLocks/>
          </p:cNvGrpSpPr>
          <p:nvPr/>
        </p:nvGrpSpPr>
        <p:grpSpPr bwMode="auto">
          <a:xfrm>
            <a:off x="7518400" y="4706938"/>
            <a:ext cx="204788" cy="431800"/>
            <a:chOff x="1701" y="3475"/>
            <a:chExt cx="136" cy="182"/>
          </a:xfrm>
        </p:grpSpPr>
        <p:sp>
          <p:nvSpPr>
            <p:cNvPr id="21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1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22" name="Group 72"/>
          <p:cNvGrpSpPr>
            <a:grpSpLocks/>
          </p:cNvGrpSpPr>
          <p:nvPr/>
        </p:nvGrpSpPr>
        <p:grpSpPr bwMode="auto">
          <a:xfrm>
            <a:off x="7235825" y="4706938"/>
            <a:ext cx="204788" cy="431800"/>
            <a:chOff x="1701" y="3475"/>
            <a:chExt cx="136" cy="182"/>
          </a:xfrm>
        </p:grpSpPr>
        <p:sp>
          <p:nvSpPr>
            <p:cNvPr id="2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23" name="Group 72"/>
          <p:cNvGrpSpPr>
            <a:grpSpLocks/>
          </p:cNvGrpSpPr>
          <p:nvPr/>
        </p:nvGrpSpPr>
        <p:grpSpPr bwMode="auto">
          <a:xfrm>
            <a:off x="7308850" y="4562475"/>
            <a:ext cx="204788" cy="431800"/>
            <a:chOff x="1701" y="3475"/>
            <a:chExt cx="136" cy="182"/>
          </a:xfrm>
        </p:grpSpPr>
        <p:sp>
          <p:nvSpPr>
            <p:cNvPr id="21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2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24" name="Group 72"/>
          <p:cNvGrpSpPr>
            <a:grpSpLocks/>
          </p:cNvGrpSpPr>
          <p:nvPr/>
        </p:nvGrpSpPr>
        <p:grpSpPr bwMode="auto">
          <a:xfrm>
            <a:off x="7667625" y="4778375"/>
            <a:ext cx="204788" cy="431800"/>
            <a:chOff x="1701" y="3475"/>
            <a:chExt cx="136" cy="182"/>
          </a:xfrm>
        </p:grpSpPr>
        <p:sp>
          <p:nvSpPr>
            <p:cNvPr id="2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224" name="Freeform 252"/>
          <p:cNvSpPr>
            <a:spLocks/>
          </p:cNvSpPr>
          <p:nvPr/>
        </p:nvSpPr>
        <p:spPr bwMode="auto">
          <a:xfrm rot="-149373">
            <a:off x="6797675" y="5211763"/>
            <a:ext cx="1584325" cy="144462"/>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2526" name="Group 72"/>
          <p:cNvGrpSpPr>
            <a:grpSpLocks/>
          </p:cNvGrpSpPr>
          <p:nvPr/>
        </p:nvGrpSpPr>
        <p:grpSpPr bwMode="auto">
          <a:xfrm>
            <a:off x="7512050" y="4852988"/>
            <a:ext cx="204788" cy="431800"/>
            <a:chOff x="1701" y="3475"/>
            <a:chExt cx="136" cy="182"/>
          </a:xfrm>
        </p:grpSpPr>
        <p:sp>
          <p:nvSpPr>
            <p:cNvPr id="2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27" name="Group 72"/>
          <p:cNvGrpSpPr>
            <a:grpSpLocks/>
          </p:cNvGrpSpPr>
          <p:nvPr/>
        </p:nvGrpSpPr>
        <p:grpSpPr bwMode="auto">
          <a:xfrm>
            <a:off x="7751763" y="4635500"/>
            <a:ext cx="204787" cy="431800"/>
            <a:chOff x="1701" y="3475"/>
            <a:chExt cx="136" cy="182"/>
          </a:xfrm>
        </p:grpSpPr>
        <p:sp>
          <p:nvSpPr>
            <p:cNvPr id="22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3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28" name="Group 259"/>
          <p:cNvGrpSpPr>
            <a:grpSpLocks/>
          </p:cNvGrpSpPr>
          <p:nvPr/>
        </p:nvGrpSpPr>
        <p:grpSpPr bwMode="auto">
          <a:xfrm>
            <a:off x="7380288" y="4852988"/>
            <a:ext cx="287337" cy="360362"/>
            <a:chOff x="3153" y="3657"/>
            <a:chExt cx="181" cy="227"/>
          </a:xfrm>
        </p:grpSpPr>
        <p:sp>
          <p:nvSpPr>
            <p:cNvPr id="232" name="Oval 26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33" name="Oval 261"/>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29" name="Group 72"/>
          <p:cNvGrpSpPr>
            <a:grpSpLocks/>
          </p:cNvGrpSpPr>
          <p:nvPr/>
        </p:nvGrpSpPr>
        <p:grpSpPr bwMode="auto">
          <a:xfrm>
            <a:off x="7451725" y="4421188"/>
            <a:ext cx="204788" cy="431800"/>
            <a:chOff x="1701" y="3475"/>
            <a:chExt cx="136" cy="182"/>
          </a:xfrm>
        </p:grpSpPr>
        <p:sp>
          <p:nvSpPr>
            <p:cNvPr id="23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3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30" name="Group 72"/>
          <p:cNvGrpSpPr>
            <a:grpSpLocks/>
          </p:cNvGrpSpPr>
          <p:nvPr/>
        </p:nvGrpSpPr>
        <p:grpSpPr bwMode="auto">
          <a:xfrm>
            <a:off x="8027988" y="4710113"/>
            <a:ext cx="204787" cy="431800"/>
            <a:chOff x="1701" y="3475"/>
            <a:chExt cx="136" cy="182"/>
          </a:xfrm>
        </p:grpSpPr>
        <p:sp>
          <p:nvSpPr>
            <p:cNvPr id="23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3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31" name="Group 72"/>
          <p:cNvGrpSpPr>
            <a:grpSpLocks/>
          </p:cNvGrpSpPr>
          <p:nvPr/>
        </p:nvGrpSpPr>
        <p:grpSpPr bwMode="auto">
          <a:xfrm>
            <a:off x="7812088" y="4494213"/>
            <a:ext cx="204787" cy="431800"/>
            <a:chOff x="1701" y="3475"/>
            <a:chExt cx="136" cy="182"/>
          </a:xfrm>
        </p:grpSpPr>
        <p:sp>
          <p:nvSpPr>
            <p:cNvPr id="24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4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32" name="Group 344"/>
          <p:cNvGrpSpPr>
            <a:grpSpLocks/>
          </p:cNvGrpSpPr>
          <p:nvPr/>
        </p:nvGrpSpPr>
        <p:grpSpPr bwMode="auto">
          <a:xfrm>
            <a:off x="7885113" y="4868863"/>
            <a:ext cx="287337" cy="360362"/>
            <a:chOff x="2835" y="3521"/>
            <a:chExt cx="181" cy="227"/>
          </a:xfrm>
        </p:grpSpPr>
        <p:sp>
          <p:nvSpPr>
            <p:cNvPr id="244" name="Oval 34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45" name="Oval 34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33" name="Group 350"/>
          <p:cNvGrpSpPr>
            <a:grpSpLocks/>
          </p:cNvGrpSpPr>
          <p:nvPr/>
        </p:nvGrpSpPr>
        <p:grpSpPr bwMode="auto">
          <a:xfrm>
            <a:off x="7308850" y="4868863"/>
            <a:ext cx="287338" cy="360362"/>
            <a:chOff x="2835" y="3521"/>
            <a:chExt cx="181" cy="227"/>
          </a:xfrm>
        </p:grpSpPr>
        <p:sp>
          <p:nvSpPr>
            <p:cNvPr id="247" name="Oval 35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48" name="Oval 35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34" name="Group 353"/>
          <p:cNvGrpSpPr>
            <a:grpSpLocks/>
          </p:cNvGrpSpPr>
          <p:nvPr/>
        </p:nvGrpSpPr>
        <p:grpSpPr bwMode="auto">
          <a:xfrm>
            <a:off x="7667625" y="4652963"/>
            <a:ext cx="287338" cy="360362"/>
            <a:chOff x="2835" y="3521"/>
            <a:chExt cx="181" cy="227"/>
          </a:xfrm>
        </p:grpSpPr>
        <p:sp>
          <p:nvSpPr>
            <p:cNvPr id="250" name="Oval 35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1" name="Oval 35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253" name="Line 375"/>
          <p:cNvSpPr>
            <a:spLocks noChangeShapeType="1"/>
          </p:cNvSpPr>
          <p:nvPr/>
        </p:nvSpPr>
        <p:spPr bwMode="auto">
          <a:xfrm>
            <a:off x="3232150" y="1484313"/>
            <a:ext cx="0" cy="288925"/>
          </a:xfrm>
          <a:prstGeom prst="line">
            <a:avLst/>
          </a:prstGeom>
          <a:noFill/>
          <a:ln w="28575">
            <a:solidFill>
              <a:srgbClr val="FF0000"/>
            </a:solidFill>
            <a:round/>
            <a:headEnd/>
            <a:tailEnd type="triangle" w="med" len="med"/>
          </a:ln>
        </p:spPr>
        <p:txBody>
          <a:bodyPr/>
          <a:lstStyle/>
          <a:p>
            <a:pPr eaLnBrk="1" hangingPunct="1">
              <a:defRPr/>
            </a:pPr>
            <a:endParaRPr lang="fr-FR" sz="1200">
              <a:solidFill>
                <a:srgbClr val="000000"/>
              </a:solidFill>
              <a:latin typeface="Comic Sans MS" pitchFamily="66" charset="0"/>
              <a:cs typeface="+mn-cs"/>
            </a:endParaRPr>
          </a:p>
        </p:txBody>
      </p:sp>
      <p:grpSp>
        <p:nvGrpSpPr>
          <p:cNvPr id="232536" name="Group 295"/>
          <p:cNvGrpSpPr>
            <a:grpSpLocks/>
          </p:cNvGrpSpPr>
          <p:nvPr/>
        </p:nvGrpSpPr>
        <p:grpSpPr bwMode="auto">
          <a:xfrm>
            <a:off x="7308850" y="1844675"/>
            <a:ext cx="269875" cy="358775"/>
            <a:chOff x="1791" y="2523"/>
            <a:chExt cx="136" cy="136"/>
          </a:xfrm>
        </p:grpSpPr>
        <p:sp>
          <p:nvSpPr>
            <p:cNvPr id="255"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6" name="Oval 297"/>
            <p:cNvSpPr>
              <a:spLocks noChangeArrowheads="1"/>
            </p:cNvSpPr>
            <p:nvPr/>
          </p:nvSpPr>
          <p:spPr bwMode="auto">
            <a:xfrm>
              <a:off x="1819" y="2582"/>
              <a:ext cx="23" cy="23"/>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7" name="Oval 298"/>
            <p:cNvSpPr>
              <a:spLocks noChangeArrowheads="1"/>
            </p:cNvSpPr>
            <p:nvPr/>
          </p:nvSpPr>
          <p:spPr bwMode="auto">
            <a:xfrm>
              <a:off x="1870" y="2541"/>
              <a:ext cx="22" cy="22"/>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8" name="Oval 299"/>
            <p:cNvSpPr>
              <a:spLocks noChangeArrowheads="1"/>
            </p:cNvSpPr>
            <p:nvPr/>
          </p:nvSpPr>
          <p:spPr bwMode="auto">
            <a:xfrm>
              <a:off x="1868" y="2613"/>
              <a:ext cx="22" cy="22"/>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37" name="Group 295"/>
          <p:cNvGrpSpPr>
            <a:grpSpLocks/>
          </p:cNvGrpSpPr>
          <p:nvPr/>
        </p:nvGrpSpPr>
        <p:grpSpPr bwMode="auto">
          <a:xfrm>
            <a:off x="7596188" y="1557338"/>
            <a:ext cx="269875" cy="358775"/>
            <a:chOff x="1791" y="2523"/>
            <a:chExt cx="136" cy="136"/>
          </a:xfrm>
        </p:grpSpPr>
        <p:sp>
          <p:nvSpPr>
            <p:cNvPr id="260"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61" name="Oval 297"/>
            <p:cNvSpPr>
              <a:spLocks noChangeArrowheads="1"/>
            </p:cNvSpPr>
            <p:nvPr/>
          </p:nvSpPr>
          <p:spPr bwMode="auto">
            <a:xfrm>
              <a:off x="1819" y="2582"/>
              <a:ext cx="23" cy="23"/>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62" name="Oval 298"/>
            <p:cNvSpPr>
              <a:spLocks noChangeArrowheads="1"/>
            </p:cNvSpPr>
            <p:nvPr/>
          </p:nvSpPr>
          <p:spPr bwMode="auto">
            <a:xfrm>
              <a:off x="1870" y="2541"/>
              <a:ext cx="22" cy="22"/>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63" name="Oval 299"/>
            <p:cNvSpPr>
              <a:spLocks noChangeArrowheads="1"/>
            </p:cNvSpPr>
            <p:nvPr/>
          </p:nvSpPr>
          <p:spPr bwMode="auto">
            <a:xfrm>
              <a:off x="1868" y="2613"/>
              <a:ext cx="22" cy="22"/>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38" name="Group 301"/>
          <p:cNvGrpSpPr>
            <a:grpSpLocks/>
          </p:cNvGrpSpPr>
          <p:nvPr/>
        </p:nvGrpSpPr>
        <p:grpSpPr bwMode="auto">
          <a:xfrm>
            <a:off x="7596188" y="1773238"/>
            <a:ext cx="487362" cy="504825"/>
            <a:chOff x="3696" y="2795"/>
            <a:chExt cx="408" cy="372"/>
          </a:xfrm>
        </p:grpSpPr>
        <p:sp>
          <p:nvSpPr>
            <p:cNvPr id="265" name="Freeform 302"/>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66" name="Oval 303"/>
            <p:cNvSpPr>
              <a:spLocks noChangeArrowheads="1"/>
            </p:cNvSpPr>
            <p:nvPr/>
          </p:nvSpPr>
          <p:spPr bwMode="auto">
            <a:xfrm>
              <a:off x="3833" y="2976"/>
              <a:ext cx="90" cy="91"/>
            </a:xfrm>
            <a:prstGeom prst="ellipse">
              <a:avLst/>
            </a:prstGeom>
            <a:solidFill>
              <a:srgbClr val="7DC4C9"/>
            </a:soli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67" name="Freeform 304"/>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68" name="Oval 305"/>
            <p:cNvSpPr>
              <a:spLocks noChangeArrowheads="1"/>
            </p:cNvSpPr>
            <p:nvPr/>
          </p:nvSpPr>
          <p:spPr bwMode="auto">
            <a:xfrm>
              <a:off x="3833" y="2962"/>
              <a:ext cx="90" cy="91"/>
            </a:xfrm>
            <a:prstGeom prst="ellipse">
              <a:avLst/>
            </a:prstGeom>
            <a:solidFill>
              <a:srgbClr val="7DC4C9"/>
            </a:soli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39" name="Group 301"/>
          <p:cNvGrpSpPr>
            <a:grpSpLocks/>
          </p:cNvGrpSpPr>
          <p:nvPr/>
        </p:nvGrpSpPr>
        <p:grpSpPr bwMode="auto">
          <a:xfrm>
            <a:off x="7235825" y="1412875"/>
            <a:ext cx="487363" cy="504825"/>
            <a:chOff x="3696" y="2795"/>
            <a:chExt cx="408" cy="372"/>
          </a:xfrm>
        </p:grpSpPr>
        <p:sp>
          <p:nvSpPr>
            <p:cNvPr id="270" name="Freeform 302"/>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71" name="Oval 303"/>
            <p:cNvSpPr>
              <a:spLocks noChangeArrowheads="1"/>
            </p:cNvSpPr>
            <p:nvPr/>
          </p:nvSpPr>
          <p:spPr bwMode="auto">
            <a:xfrm>
              <a:off x="3833" y="2976"/>
              <a:ext cx="90" cy="91"/>
            </a:xfrm>
            <a:prstGeom prst="ellipse">
              <a:avLst/>
            </a:prstGeom>
            <a:solidFill>
              <a:srgbClr val="7DC4C9"/>
            </a:soli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72" name="Freeform 304"/>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73" name="Oval 305"/>
            <p:cNvSpPr>
              <a:spLocks noChangeArrowheads="1"/>
            </p:cNvSpPr>
            <p:nvPr/>
          </p:nvSpPr>
          <p:spPr bwMode="auto">
            <a:xfrm>
              <a:off x="3833" y="2962"/>
              <a:ext cx="90" cy="91"/>
            </a:xfrm>
            <a:prstGeom prst="ellipse">
              <a:avLst/>
            </a:prstGeom>
            <a:solidFill>
              <a:srgbClr val="7DC4C9"/>
            </a:soli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40" name="Group 396"/>
          <p:cNvGrpSpPr>
            <a:grpSpLocks/>
          </p:cNvGrpSpPr>
          <p:nvPr/>
        </p:nvGrpSpPr>
        <p:grpSpPr bwMode="auto">
          <a:xfrm>
            <a:off x="7380288" y="4581525"/>
            <a:ext cx="287337" cy="360363"/>
            <a:chOff x="2835" y="3521"/>
            <a:chExt cx="181" cy="227"/>
          </a:xfrm>
        </p:grpSpPr>
        <p:sp>
          <p:nvSpPr>
            <p:cNvPr id="275" name="Oval 39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76" name="Oval 39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41" name="Group 399"/>
          <p:cNvGrpSpPr>
            <a:grpSpLocks/>
          </p:cNvGrpSpPr>
          <p:nvPr/>
        </p:nvGrpSpPr>
        <p:grpSpPr bwMode="auto">
          <a:xfrm>
            <a:off x="7524750" y="4565650"/>
            <a:ext cx="287338" cy="360363"/>
            <a:chOff x="3153" y="3657"/>
            <a:chExt cx="181" cy="227"/>
          </a:xfrm>
        </p:grpSpPr>
        <p:sp>
          <p:nvSpPr>
            <p:cNvPr id="278" name="Oval 40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79" name="Oval 401"/>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42" name="Group 402"/>
          <p:cNvGrpSpPr>
            <a:grpSpLocks/>
          </p:cNvGrpSpPr>
          <p:nvPr/>
        </p:nvGrpSpPr>
        <p:grpSpPr bwMode="auto">
          <a:xfrm>
            <a:off x="7667625" y="4926013"/>
            <a:ext cx="287338" cy="360362"/>
            <a:chOff x="3153" y="3657"/>
            <a:chExt cx="181" cy="227"/>
          </a:xfrm>
        </p:grpSpPr>
        <p:sp>
          <p:nvSpPr>
            <p:cNvPr id="281" name="Oval 40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82" name="Oval 404"/>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43" name="Group 405"/>
          <p:cNvGrpSpPr>
            <a:grpSpLocks/>
          </p:cNvGrpSpPr>
          <p:nvPr/>
        </p:nvGrpSpPr>
        <p:grpSpPr bwMode="auto">
          <a:xfrm>
            <a:off x="7524750" y="4941888"/>
            <a:ext cx="287338" cy="360362"/>
            <a:chOff x="2835" y="3521"/>
            <a:chExt cx="181" cy="227"/>
          </a:xfrm>
        </p:grpSpPr>
        <p:sp>
          <p:nvSpPr>
            <p:cNvPr id="284" name="Oval 40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85" name="Oval 40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2544" name="Group 408"/>
          <p:cNvGrpSpPr>
            <a:grpSpLocks/>
          </p:cNvGrpSpPr>
          <p:nvPr/>
        </p:nvGrpSpPr>
        <p:grpSpPr bwMode="auto">
          <a:xfrm>
            <a:off x="7740650" y="4508500"/>
            <a:ext cx="287338" cy="360363"/>
            <a:chOff x="2835" y="3521"/>
            <a:chExt cx="181" cy="227"/>
          </a:xfrm>
        </p:grpSpPr>
        <p:sp>
          <p:nvSpPr>
            <p:cNvPr id="287" name="Oval 40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88" name="Oval 41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pic>
        <p:nvPicPr>
          <p:cNvPr id="94306" name="Picture 296" descr="195-56207"/>
          <p:cNvPicPr>
            <a:picLocks noChangeAspect="1" noChangeArrowheads="1"/>
          </p:cNvPicPr>
          <p:nvPr/>
        </p:nvPicPr>
        <p:blipFill>
          <a:blip r:embed="rId3"/>
          <a:srcRect/>
          <a:stretch>
            <a:fillRect/>
          </a:stretch>
        </p:blipFill>
        <p:spPr bwMode="auto">
          <a:xfrm>
            <a:off x="4211638" y="4076700"/>
            <a:ext cx="2305050" cy="1724025"/>
          </a:xfrm>
          <a:prstGeom prst="rect">
            <a:avLst/>
          </a:prstGeom>
          <a:ln>
            <a:noFill/>
          </a:ln>
          <a:effectLst>
            <a:outerShdw blurRad="292100" dist="139700" dir="2700000" algn="tl" rotWithShape="0">
              <a:srgbClr val="333333">
                <a:alpha val="65000"/>
              </a:srgbClr>
            </a:outerShdw>
          </a:effectLst>
          <a:extLst/>
        </p:spPr>
      </p:pic>
      <p:sp>
        <p:nvSpPr>
          <p:cNvPr id="232546" name="Text Box 745"/>
          <p:cNvSpPr txBox="1">
            <a:spLocks noChangeArrowheads="1"/>
          </p:cNvSpPr>
          <p:nvPr/>
        </p:nvSpPr>
        <p:spPr bwMode="auto">
          <a:xfrm>
            <a:off x="2555875" y="838200"/>
            <a:ext cx="13589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fr-FR" sz="1200">
                <a:solidFill>
                  <a:srgbClr val="FF0000"/>
                </a:solidFill>
                <a:latin typeface="Comic Sans MS" panose="030F0702030302020204" pitchFamily="66" charset="0"/>
              </a:rPr>
              <a:t>Abnormal mitogenic activity</a:t>
            </a:r>
          </a:p>
        </p:txBody>
      </p:sp>
      <p:sp>
        <p:nvSpPr>
          <p:cNvPr id="232547" name="Text Box 739"/>
          <p:cNvSpPr txBox="1">
            <a:spLocks noChangeArrowheads="1"/>
          </p:cNvSpPr>
          <p:nvPr/>
        </p:nvSpPr>
        <p:spPr bwMode="auto">
          <a:xfrm>
            <a:off x="301625" y="1320800"/>
            <a:ext cx="13843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0000FF"/>
                </a:solidFill>
                <a:latin typeface="Comic Sans MS" panose="030F0702030302020204" pitchFamily="66" charset="0"/>
              </a:rPr>
              <a:t>Normal tissue</a:t>
            </a:r>
          </a:p>
        </p:txBody>
      </p:sp>
      <p:sp>
        <p:nvSpPr>
          <p:cNvPr id="493" name="Text Box 427"/>
          <p:cNvSpPr txBox="1">
            <a:spLocks noChangeArrowheads="1"/>
          </p:cNvSpPr>
          <p:nvPr/>
        </p:nvSpPr>
        <p:spPr bwMode="auto">
          <a:xfrm>
            <a:off x="4438650" y="5895975"/>
            <a:ext cx="1993900" cy="701675"/>
          </a:xfrm>
          <a:prstGeom prst="rect">
            <a:avLst/>
          </a:prstGeom>
          <a:noFill/>
          <a:ln w="9525" algn="ctr">
            <a:noFill/>
            <a:miter lim="800000"/>
            <a:headEnd/>
            <a:tailEnd/>
          </a:ln>
        </p:spPr>
        <p:txBody>
          <a:bodyPr wrap="none">
            <a:spAutoFit/>
          </a:bodyPr>
          <a:lstStyle/>
          <a:p>
            <a:pPr algn="ctr" eaLnBrk="1" hangingPunct="1">
              <a:defRPr/>
            </a:pPr>
            <a:r>
              <a:rPr lang="fr-FR" sz="1200" b="1" dirty="0">
                <a:solidFill>
                  <a:srgbClr val="0070C0"/>
                </a:solidFill>
                <a:latin typeface="Comic Sans MS" pitchFamily="66" charset="0"/>
                <a:cs typeface="+mn-cs"/>
              </a:rPr>
              <a:t>I</a:t>
            </a:r>
            <a:r>
              <a:rPr lang="fr-FR" sz="1200" b="1" i="1" dirty="0">
                <a:solidFill>
                  <a:srgbClr val="0070C0"/>
                </a:solidFill>
                <a:latin typeface="Comic Sans MS" pitchFamily="66" charset="0"/>
                <a:cs typeface="+mn-cs"/>
              </a:rPr>
              <a:t>n situ </a:t>
            </a:r>
            <a:r>
              <a:rPr lang="fr-FR" sz="1200" b="1" i="1" dirty="0" err="1">
                <a:solidFill>
                  <a:srgbClr val="0070C0"/>
                </a:solidFill>
                <a:latin typeface="Comic Sans MS" pitchFamily="66" charset="0"/>
                <a:cs typeface="+mn-cs"/>
              </a:rPr>
              <a:t>ductal</a:t>
            </a:r>
            <a:r>
              <a:rPr lang="fr-FR" sz="1200" b="1" i="1" dirty="0">
                <a:solidFill>
                  <a:srgbClr val="0070C0"/>
                </a:solidFill>
                <a:latin typeface="Comic Sans MS" pitchFamily="66" charset="0"/>
                <a:cs typeface="+mn-cs"/>
              </a:rPr>
              <a:t> </a:t>
            </a:r>
            <a:r>
              <a:rPr lang="fr-FR" sz="1200" b="1" i="1" dirty="0" err="1">
                <a:solidFill>
                  <a:srgbClr val="0070C0"/>
                </a:solidFill>
                <a:latin typeface="Comic Sans MS" pitchFamily="66" charset="0"/>
                <a:cs typeface="+mn-cs"/>
              </a:rPr>
              <a:t>carcinoma</a:t>
            </a:r>
            <a:endParaRPr lang="fr-FR" sz="1200" b="1" i="1" dirty="0">
              <a:solidFill>
                <a:srgbClr val="0070C0"/>
              </a:solidFill>
              <a:latin typeface="Comic Sans MS" pitchFamily="66" charset="0"/>
              <a:cs typeface="+mn-cs"/>
            </a:endParaRPr>
          </a:p>
          <a:p>
            <a:pPr algn="ctr" eaLnBrk="1" hangingPunct="1">
              <a:lnSpc>
                <a:spcPct val="130000"/>
              </a:lnSpc>
              <a:defRPr/>
            </a:pPr>
            <a:r>
              <a:rPr lang="fr-FR" sz="1200" b="1" dirty="0">
                <a:solidFill>
                  <a:srgbClr val="0070C0"/>
                </a:solidFill>
                <a:latin typeface="Comic Sans MS" pitchFamily="66" charset="0"/>
                <a:cs typeface="+mn-cs"/>
              </a:rPr>
              <a:t> Twist1  </a:t>
            </a:r>
          </a:p>
          <a:p>
            <a:pPr algn="ctr" eaLnBrk="1" hangingPunct="1">
              <a:defRPr/>
            </a:pPr>
            <a:endParaRPr lang="fr-FR" sz="1200" b="1" dirty="0">
              <a:solidFill>
                <a:srgbClr val="0070C0"/>
              </a:solidFill>
              <a:latin typeface="Comic Sans MS" pitchFamily="66" charset="0"/>
              <a:cs typeface="+mn-cs"/>
            </a:endParaRPr>
          </a:p>
        </p:txBody>
      </p:sp>
      <p:sp>
        <p:nvSpPr>
          <p:cNvPr id="494" name="Text Box 5"/>
          <p:cNvSpPr txBox="1">
            <a:spLocks noChangeArrowheads="1"/>
          </p:cNvSpPr>
          <p:nvPr/>
        </p:nvSpPr>
        <p:spPr bwMode="auto">
          <a:xfrm>
            <a:off x="2481263" y="271463"/>
            <a:ext cx="4754562" cy="369887"/>
          </a:xfrm>
          <a:prstGeom prst="rect">
            <a:avLst/>
          </a:prstGeom>
          <a:noFill/>
          <a:ln w="9525">
            <a:noFill/>
            <a:miter lim="800000"/>
            <a:headEnd/>
            <a:tailEnd/>
          </a:ln>
        </p:spPr>
        <p:txBody>
          <a:bodyPr>
            <a:spAutoFit/>
          </a:bodyPr>
          <a:lstStyle/>
          <a:p>
            <a:pPr eaLnBrk="1" hangingPunct="1">
              <a:defRPr/>
            </a:pPr>
            <a:r>
              <a:rPr lang="fr-FR" b="1" dirty="0">
                <a:solidFill>
                  <a:srgbClr val="0000CC"/>
                </a:solidFill>
                <a:latin typeface="Comic Sans MS" pitchFamily="66" charset="0"/>
                <a:cs typeface="+mn-cs"/>
              </a:rPr>
              <a:t>EMT </a:t>
            </a:r>
            <a:r>
              <a:rPr lang="fr-FR" b="1" dirty="0" err="1">
                <a:solidFill>
                  <a:srgbClr val="0000CC"/>
                </a:solidFill>
                <a:latin typeface="Comic Sans MS" pitchFamily="66" charset="0"/>
                <a:cs typeface="+mn-cs"/>
              </a:rPr>
              <a:t>inducers</a:t>
            </a:r>
            <a:r>
              <a:rPr lang="fr-FR" b="1" dirty="0">
                <a:solidFill>
                  <a:srgbClr val="0000CC"/>
                </a:solidFill>
                <a:latin typeface="Comic Sans MS" pitchFamily="66" charset="0"/>
                <a:cs typeface="+mn-cs"/>
              </a:rPr>
              <a:t> </a:t>
            </a:r>
            <a:r>
              <a:rPr lang="fr-FR" b="1" dirty="0" err="1">
                <a:solidFill>
                  <a:srgbClr val="0000CC"/>
                </a:solidFill>
                <a:latin typeface="Comic Sans MS" pitchFamily="66" charset="0"/>
                <a:cs typeface="+mn-cs"/>
              </a:rPr>
              <a:t>favor</a:t>
            </a:r>
            <a:r>
              <a:rPr lang="fr-FR" b="1" dirty="0">
                <a:solidFill>
                  <a:srgbClr val="0000CC"/>
                </a:solidFill>
                <a:latin typeface="Comic Sans MS" pitchFamily="66" charset="0"/>
                <a:cs typeface="+mn-cs"/>
              </a:rPr>
              <a:t> </a:t>
            </a:r>
            <a:r>
              <a:rPr lang="fr-FR" b="1" dirty="0" err="1">
                <a:solidFill>
                  <a:srgbClr val="0000CC"/>
                </a:solidFill>
                <a:latin typeface="Comic Sans MS" pitchFamily="66" charset="0"/>
                <a:cs typeface="+mn-cs"/>
              </a:rPr>
              <a:t>tumor</a:t>
            </a:r>
            <a:r>
              <a:rPr lang="fr-FR" b="1" dirty="0">
                <a:solidFill>
                  <a:srgbClr val="0000CC"/>
                </a:solidFill>
                <a:latin typeface="Comic Sans MS" pitchFamily="66" charset="0"/>
                <a:cs typeface="+mn-cs"/>
              </a:rPr>
              <a:t> progression</a:t>
            </a:r>
          </a:p>
        </p:txBody>
      </p:sp>
      <p:sp>
        <p:nvSpPr>
          <p:cNvPr id="232550" name="ZoneTexte 289"/>
          <p:cNvSpPr txBox="1">
            <a:spLocks noChangeArrowheads="1"/>
          </p:cNvSpPr>
          <p:nvPr/>
        </p:nvSpPr>
        <p:spPr bwMode="auto">
          <a:xfrm>
            <a:off x="8777288" y="6381750"/>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chemeClr val="bg1"/>
                </a:solidFill>
              </a:rPr>
              <a:t>22</a:t>
            </a:r>
          </a:p>
        </p:txBody>
      </p:sp>
      <p:sp>
        <p:nvSpPr>
          <p:cNvPr id="232551" name="ZoneTexte 1"/>
          <p:cNvSpPr txBox="1">
            <a:spLocks noChangeArrowheads="1"/>
          </p:cNvSpPr>
          <p:nvPr/>
        </p:nvSpPr>
        <p:spPr bwMode="auto">
          <a:xfrm>
            <a:off x="114300" y="4203700"/>
            <a:ext cx="3991798" cy="2031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285750" indent="-28575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nSpc>
                <a:spcPct val="150000"/>
              </a:lnSpc>
              <a:spcBef>
                <a:spcPct val="0"/>
              </a:spcBef>
            </a:pPr>
            <a:r>
              <a:rPr lang="fr-FR" altLang="fr-FR" sz="1400" dirty="0" err="1">
                <a:latin typeface="Comic Sans MS" panose="030F0702030302020204" pitchFamily="66" charset="0"/>
              </a:rPr>
              <a:t>Valsesia-Wittmann</a:t>
            </a:r>
            <a:r>
              <a:rPr lang="fr-FR" altLang="fr-FR" sz="1400" dirty="0">
                <a:latin typeface="Comic Sans MS" panose="030F0702030302020204" pitchFamily="66" charset="0"/>
              </a:rPr>
              <a:t> et al. </a:t>
            </a:r>
            <a:r>
              <a:rPr lang="fr-FR" altLang="fr-FR" sz="1400" i="1" dirty="0">
                <a:latin typeface="Comic Sans MS" panose="030F0702030302020204" pitchFamily="66" charset="0"/>
              </a:rPr>
              <a:t>Cancer Cell </a:t>
            </a:r>
            <a:r>
              <a:rPr lang="fr-FR" altLang="fr-FR" sz="1400" dirty="0">
                <a:latin typeface="Comic Sans MS" panose="030F0702030302020204" pitchFamily="66" charset="0"/>
              </a:rPr>
              <a:t>2004</a:t>
            </a:r>
          </a:p>
          <a:p>
            <a:pPr>
              <a:lnSpc>
                <a:spcPct val="150000"/>
              </a:lnSpc>
              <a:spcBef>
                <a:spcPct val="0"/>
              </a:spcBef>
            </a:pPr>
            <a:r>
              <a:rPr lang="fr-FR" altLang="fr-FR" sz="1400" dirty="0" err="1">
                <a:latin typeface="Comic Sans MS" panose="030F0702030302020204" pitchFamily="66" charset="0"/>
              </a:rPr>
              <a:t>Ansieau</a:t>
            </a:r>
            <a:r>
              <a:rPr lang="fr-FR" altLang="fr-FR" sz="1400" dirty="0">
                <a:latin typeface="Comic Sans MS" panose="030F0702030302020204" pitchFamily="66" charset="0"/>
              </a:rPr>
              <a:t> et al. </a:t>
            </a:r>
            <a:r>
              <a:rPr lang="fr-FR" altLang="fr-FR" sz="1400" i="1" dirty="0">
                <a:latin typeface="Comic Sans MS" panose="030F0702030302020204" pitchFamily="66" charset="0"/>
              </a:rPr>
              <a:t>Cancer Cell </a:t>
            </a:r>
            <a:r>
              <a:rPr lang="fr-FR" altLang="fr-FR" sz="1400" dirty="0">
                <a:latin typeface="Comic Sans MS" panose="030F0702030302020204" pitchFamily="66" charset="0"/>
              </a:rPr>
              <a:t>2008</a:t>
            </a:r>
          </a:p>
          <a:p>
            <a:pPr>
              <a:lnSpc>
                <a:spcPct val="150000"/>
              </a:lnSpc>
              <a:spcBef>
                <a:spcPct val="0"/>
              </a:spcBef>
            </a:pPr>
            <a:r>
              <a:rPr lang="fr-FR" altLang="fr-FR" sz="1400" dirty="0">
                <a:latin typeface="Comic Sans MS" panose="030F0702030302020204" pitchFamily="66" charset="0"/>
              </a:rPr>
              <a:t>Morel et al. </a:t>
            </a:r>
            <a:r>
              <a:rPr lang="fr-FR" altLang="fr-FR" sz="1400" i="1" dirty="0" err="1">
                <a:latin typeface="Comic Sans MS" panose="030F0702030302020204" pitchFamily="66" charset="0"/>
              </a:rPr>
              <a:t>PLoS</a:t>
            </a:r>
            <a:r>
              <a:rPr lang="fr-FR" altLang="fr-FR" sz="1400" i="1" dirty="0">
                <a:latin typeface="Comic Sans MS" panose="030F0702030302020204" pitchFamily="66" charset="0"/>
              </a:rPr>
              <a:t> </a:t>
            </a:r>
            <a:r>
              <a:rPr lang="fr-FR" altLang="fr-FR" sz="1400" i="1" dirty="0" err="1">
                <a:latin typeface="Comic Sans MS" panose="030F0702030302020204" pitchFamily="66" charset="0"/>
              </a:rPr>
              <a:t>Genetics</a:t>
            </a:r>
            <a:r>
              <a:rPr lang="fr-FR" altLang="fr-FR" sz="1400" i="1" dirty="0">
                <a:latin typeface="Comic Sans MS" panose="030F0702030302020204" pitchFamily="66" charset="0"/>
              </a:rPr>
              <a:t> </a:t>
            </a:r>
            <a:r>
              <a:rPr lang="fr-FR" altLang="fr-FR" sz="1400" dirty="0">
                <a:latin typeface="Comic Sans MS" panose="030F0702030302020204" pitchFamily="66" charset="0"/>
              </a:rPr>
              <a:t>2012 </a:t>
            </a:r>
          </a:p>
          <a:p>
            <a:pPr>
              <a:lnSpc>
                <a:spcPct val="150000"/>
              </a:lnSpc>
              <a:spcBef>
                <a:spcPct val="0"/>
              </a:spcBef>
            </a:pPr>
            <a:r>
              <a:rPr lang="fr-FR" altLang="fr-FR" sz="1400" dirty="0">
                <a:latin typeface="Comic Sans MS" panose="030F0702030302020204" pitchFamily="66" charset="0"/>
              </a:rPr>
              <a:t>Caramel et al. </a:t>
            </a:r>
            <a:r>
              <a:rPr lang="fr-FR" altLang="fr-FR" sz="1400" i="1" dirty="0">
                <a:latin typeface="Comic Sans MS" panose="030F0702030302020204" pitchFamily="66" charset="0"/>
              </a:rPr>
              <a:t>Cancer Cell </a:t>
            </a:r>
            <a:r>
              <a:rPr lang="fr-FR" altLang="fr-FR" sz="1400" dirty="0">
                <a:latin typeface="Comic Sans MS" panose="030F0702030302020204" pitchFamily="66" charset="0"/>
              </a:rPr>
              <a:t>2013</a:t>
            </a:r>
          </a:p>
          <a:p>
            <a:pPr>
              <a:lnSpc>
                <a:spcPct val="150000"/>
              </a:lnSpc>
              <a:spcBef>
                <a:spcPct val="0"/>
              </a:spcBef>
            </a:pPr>
            <a:r>
              <a:rPr lang="fr-FR" altLang="fr-FR" sz="1400" dirty="0">
                <a:latin typeface="Comic Sans MS" panose="030F0702030302020204" pitchFamily="66" charset="0"/>
              </a:rPr>
              <a:t>Puisieux et al. </a:t>
            </a:r>
            <a:r>
              <a:rPr lang="fr-FR" altLang="fr-FR" sz="1400" i="1" dirty="0">
                <a:latin typeface="Comic Sans MS" panose="030F0702030302020204" pitchFamily="66" charset="0"/>
              </a:rPr>
              <a:t>Nat Cell </a:t>
            </a:r>
            <a:r>
              <a:rPr lang="fr-FR" altLang="fr-FR" sz="1400" i="1" dirty="0" err="1">
                <a:latin typeface="Comic Sans MS" panose="030F0702030302020204" pitchFamily="66" charset="0"/>
              </a:rPr>
              <a:t>Biol</a:t>
            </a:r>
            <a:r>
              <a:rPr lang="fr-FR" altLang="fr-FR" sz="1400" i="1" dirty="0">
                <a:latin typeface="Comic Sans MS" panose="030F0702030302020204" pitchFamily="66" charset="0"/>
              </a:rPr>
              <a:t> </a:t>
            </a:r>
            <a:r>
              <a:rPr lang="fr-FR" altLang="fr-FR" sz="1400" dirty="0" smtClean="0">
                <a:latin typeface="Comic Sans MS" panose="030F0702030302020204" pitchFamily="66" charset="0"/>
              </a:rPr>
              <a:t>2014</a:t>
            </a:r>
          </a:p>
          <a:p>
            <a:pPr>
              <a:lnSpc>
                <a:spcPct val="150000"/>
              </a:lnSpc>
              <a:spcBef>
                <a:spcPct val="0"/>
              </a:spcBef>
            </a:pPr>
            <a:r>
              <a:rPr lang="fr-FR" altLang="fr-FR" sz="1400" dirty="0" smtClean="0">
                <a:latin typeface="Comic Sans MS" panose="030F0702030302020204" pitchFamily="66" charset="0"/>
              </a:rPr>
              <a:t>Morel et al. </a:t>
            </a:r>
            <a:r>
              <a:rPr lang="fr-FR" altLang="fr-FR" sz="1400" i="1" dirty="0" smtClean="0">
                <a:latin typeface="Comic Sans MS" panose="030F0702030302020204" pitchFamily="66" charset="0"/>
              </a:rPr>
              <a:t>Nature Med </a:t>
            </a:r>
            <a:r>
              <a:rPr lang="fr-FR" altLang="fr-FR" sz="1400" dirty="0" smtClean="0">
                <a:latin typeface="Comic Sans MS" panose="030F0702030302020204" pitchFamily="66" charset="0"/>
              </a:rPr>
              <a:t>2017</a:t>
            </a:r>
            <a:endParaRPr lang="fr-FR" altLang="fr-FR" sz="1400" dirty="0">
              <a:latin typeface="Comic Sans MS" panose="030F0702030302020204" pitchFamily="66" charset="0"/>
            </a:endParaRPr>
          </a:p>
        </p:txBody>
      </p:sp>
    </p:spTree>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4"/>
          <p:cNvSpPr>
            <a:spLocks noChangeArrowheads="1"/>
          </p:cNvSpPr>
          <p:nvPr/>
        </p:nvSpPr>
        <p:spPr bwMode="auto">
          <a:xfrm rot="-5400000" flipH="1" flipV="1">
            <a:off x="7030244" y="3367881"/>
            <a:ext cx="1368425" cy="195263"/>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vert="eaVert" wrap="none" anchor="ctr"/>
          <a:lstStyle/>
          <a:p>
            <a:pPr eaLnBrk="1" hangingPunct="1">
              <a:defRPr/>
            </a:pPr>
            <a:endParaRPr lang="fr-FR" sz="1200">
              <a:solidFill>
                <a:srgbClr val="000000"/>
              </a:solidFill>
              <a:latin typeface="Comic Sans MS" pitchFamily="66" charset="0"/>
              <a:cs typeface="+mn-cs"/>
            </a:endParaRPr>
          </a:p>
        </p:txBody>
      </p:sp>
      <p:sp>
        <p:nvSpPr>
          <p:cNvPr id="6" name="Text Box 425"/>
          <p:cNvSpPr txBox="1">
            <a:spLocks noChangeArrowheads="1"/>
          </p:cNvSpPr>
          <p:nvPr/>
        </p:nvSpPr>
        <p:spPr bwMode="auto">
          <a:xfrm>
            <a:off x="7100888" y="2938463"/>
            <a:ext cx="539750" cy="679450"/>
          </a:xfrm>
          <a:prstGeom prst="rect">
            <a:avLst/>
          </a:prstGeom>
          <a:noFill/>
          <a:ln w="9525">
            <a:noFill/>
            <a:miter lim="800000"/>
            <a:headEnd/>
            <a:tailEnd/>
          </a:ln>
        </p:spPr>
        <p:txBody>
          <a:bodyPr wrap="none">
            <a:spAutoFit/>
          </a:bodyPr>
          <a:lstStyle/>
          <a:p>
            <a:pPr eaLnBrk="1" hangingPunct="1">
              <a:lnSpc>
                <a:spcPct val="120000"/>
              </a:lnSpc>
              <a:defRPr/>
            </a:pPr>
            <a:r>
              <a:rPr lang="fr-FR" sz="1600" b="1">
                <a:solidFill>
                  <a:srgbClr val="009644"/>
                </a:solidFill>
                <a:latin typeface="Comic Sans MS" pitchFamily="66" charset="0"/>
                <a:cs typeface="+mn-cs"/>
              </a:rPr>
              <a:t>p53</a:t>
            </a:r>
          </a:p>
          <a:p>
            <a:pPr eaLnBrk="1" hangingPunct="1">
              <a:lnSpc>
                <a:spcPct val="120000"/>
              </a:lnSpc>
              <a:defRPr/>
            </a:pPr>
            <a:r>
              <a:rPr lang="fr-FR" sz="1600" b="1">
                <a:solidFill>
                  <a:srgbClr val="009644"/>
                </a:solidFill>
                <a:latin typeface="Comic Sans MS" pitchFamily="66" charset="0"/>
                <a:cs typeface="+mn-cs"/>
              </a:rPr>
              <a:t>Rb</a:t>
            </a:r>
          </a:p>
        </p:txBody>
      </p:sp>
      <p:sp>
        <p:nvSpPr>
          <p:cNvPr id="7" name="Text Box 425"/>
          <p:cNvSpPr txBox="1">
            <a:spLocks noChangeArrowheads="1"/>
          </p:cNvSpPr>
          <p:nvPr/>
        </p:nvSpPr>
        <p:spPr bwMode="auto">
          <a:xfrm>
            <a:off x="6215063" y="1268413"/>
            <a:ext cx="539750" cy="679450"/>
          </a:xfrm>
          <a:prstGeom prst="rect">
            <a:avLst/>
          </a:prstGeom>
          <a:noFill/>
          <a:ln w="9525">
            <a:noFill/>
            <a:miter lim="800000"/>
            <a:headEnd/>
            <a:tailEnd/>
          </a:ln>
        </p:spPr>
        <p:txBody>
          <a:bodyPr wrap="none">
            <a:spAutoFit/>
          </a:bodyPr>
          <a:lstStyle/>
          <a:p>
            <a:pPr eaLnBrk="1" hangingPunct="1">
              <a:lnSpc>
                <a:spcPct val="120000"/>
              </a:lnSpc>
              <a:defRPr/>
            </a:pPr>
            <a:r>
              <a:rPr lang="fr-FR" sz="1600" b="1">
                <a:solidFill>
                  <a:srgbClr val="009644"/>
                </a:solidFill>
                <a:latin typeface="Comic Sans MS" pitchFamily="66" charset="0"/>
                <a:cs typeface="+mn-cs"/>
              </a:rPr>
              <a:t>p53</a:t>
            </a:r>
          </a:p>
          <a:p>
            <a:pPr eaLnBrk="1" hangingPunct="1">
              <a:lnSpc>
                <a:spcPct val="120000"/>
              </a:lnSpc>
              <a:defRPr/>
            </a:pPr>
            <a:r>
              <a:rPr lang="fr-FR" sz="1600" b="1">
                <a:solidFill>
                  <a:srgbClr val="009644"/>
                </a:solidFill>
                <a:latin typeface="Comic Sans MS" pitchFamily="66" charset="0"/>
                <a:cs typeface="+mn-cs"/>
              </a:rPr>
              <a:t>Rb</a:t>
            </a:r>
          </a:p>
        </p:txBody>
      </p:sp>
      <p:grpSp>
        <p:nvGrpSpPr>
          <p:cNvPr id="234501" name="Group 800"/>
          <p:cNvGrpSpPr>
            <a:grpSpLocks/>
          </p:cNvGrpSpPr>
          <p:nvPr/>
        </p:nvGrpSpPr>
        <p:grpSpPr bwMode="auto">
          <a:xfrm>
            <a:off x="6227763" y="3135313"/>
            <a:ext cx="790575" cy="293687"/>
            <a:chOff x="4014" y="2296"/>
            <a:chExt cx="272" cy="182"/>
          </a:xfrm>
        </p:grpSpPr>
        <p:sp>
          <p:nvSpPr>
            <p:cNvPr id="9" name="Line 428"/>
            <p:cNvSpPr>
              <a:spLocks noChangeShapeType="1"/>
            </p:cNvSpPr>
            <p:nvPr/>
          </p:nvSpPr>
          <p:spPr bwMode="auto">
            <a:xfrm>
              <a:off x="4014" y="2387"/>
              <a:ext cx="272" cy="0"/>
            </a:xfrm>
            <a:prstGeom prst="line">
              <a:avLst/>
            </a:prstGeom>
            <a:noFill/>
            <a:ln w="28575">
              <a:solidFill>
                <a:srgbClr val="FF3300"/>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0" name="Line 799"/>
            <p:cNvSpPr>
              <a:spLocks noChangeShapeType="1"/>
            </p:cNvSpPr>
            <p:nvPr/>
          </p:nvSpPr>
          <p:spPr bwMode="auto">
            <a:xfrm>
              <a:off x="4286" y="2296"/>
              <a:ext cx="0" cy="182"/>
            </a:xfrm>
            <a:prstGeom prst="line">
              <a:avLst/>
            </a:prstGeom>
            <a:noFill/>
            <a:ln w="28575">
              <a:solidFill>
                <a:srgbClr val="FF3300"/>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02" name="Group 72"/>
          <p:cNvGrpSpPr>
            <a:grpSpLocks/>
          </p:cNvGrpSpPr>
          <p:nvPr/>
        </p:nvGrpSpPr>
        <p:grpSpPr bwMode="auto">
          <a:xfrm>
            <a:off x="7667625" y="4421188"/>
            <a:ext cx="204788" cy="431800"/>
            <a:chOff x="1701" y="3475"/>
            <a:chExt cx="136" cy="182"/>
          </a:xfrm>
        </p:grpSpPr>
        <p:sp>
          <p:nvSpPr>
            <p:cNvPr id="1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03" name="Group 66"/>
          <p:cNvGrpSpPr>
            <a:grpSpLocks/>
          </p:cNvGrpSpPr>
          <p:nvPr/>
        </p:nvGrpSpPr>
        <p:grpSpPr bwMode="auto">
          <a:xfrm>
            <a:off x="4838700" y="1773238"/>
            <a:ext cx="204788" cy="431800"/>
            <a:chOff x="1701" y="3475"/>
            <a:chExt cx="136" cy="182"/>
          </a:xfrm>
        </p:grpSpPr>
        <p:sp>
          <p:nvSpPr>
            <p:cNvPr id="1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9"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04" name="Group 69"/>
          <p:cNvGrpSpPr>
            <a:grpSpLocks/>
          </p:cNvGrpSpPr>
          <p:nvPr/>
        </p:nvGrpSpPr>
        <p:grpSpPr bwMode="auto">
          <a:xfrm>
            <a:off x="5057775" y="1773238"/>
            <a:ext cx="204788" cy="431800"/>
            <a:chOff x="1701" y="3475"/>
            <a:chExt cx="136" cy="182"/>
          </a:xfrm>
        </p:grpSpPr>
        <p:sp>
          <p:nvSpPr>
            <p:cNvPr id="21"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2"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05" name="Group 75"/>
          <p:cNvGrpSpPr>
            <a:grpSpLocks/>
          </p:cNvGrpSpPr>
          <p:nvPr/>
        </p:nvGrpSpPr>
        <p:grpSpPr bwMode="auto">
          <a:xfrm>
            <a:off x="5502275" y="1773238"/>
            <a:ext cx="204788" cy="431800"/>
            <a:chOff x="1701" y="3475"/>
            <a:chExt cx="136" cy="182"/>
          </a:xfrm>
        </p:grpSpPr>
        <p:sp>
          <p:nvSpPr>
            <p:cNvPr id="2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06" name="Group 78"/>
          <p:cNvGrpSpPr>
            <a:grpSpLocks/>
          </p:cNvGrpSpPr>
          <p:nvPr/>
        </p:nvGrpSpPr>
        <p:grpSpPr bwMode="auto">
          <a:xfrm>
            <a:off x="5730875" y="1774825"/>
            <a:ext cx="204788" cy="431800"/>
            <a:chOff x="1701" y="3475"/>
            <a:chExt cx="136" cy="182"/>
          </a:xfrm>
        </p:grpSpPr>
        <p:sp>
          <p:nvSpPr>
            <p:cNvPr id="27"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8"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07" name="Group 93"/>
          <p:cNvGrpSpPr>
            <a:grpSpLocks/>
          </p:cNvGrpSpPr>
          <p:nvPr/>
        </p:nvGrpSpPr>
        <p:grpSpPr bwMode="auto">
          <a:xfrm>
            <a:off x="5951538" y="1773238"/>
            <a:ext cx="204787" cy="431800"/>
            <a:chOff x="1701" y="3475"/>
            <a:chExt cx="136" cy="182"/>
          </a:xfrm>
        </p:grpSpPr>
        <p:sp>
          <p:nvSpPr>
            <p:cNvPr id="3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1"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08" name="Group 34"/>
          <p:cNvGrpSpPr>
            <a:grpSpLocks/>
          </p:cNvGrpSpPr>
          <p:nvPr/>
        </p:nvGrpSpPr>
        <p:grpSpPr bwMode="auto">
          <a:xfrm>
            <a:off x="4710113" y="2279650"/>
            <a:ext cx="647700" cy="215900"/>
            <a:chOff x="567" y="1752"/>
            <a:chExt cx="408" cy="136"/>
          </a:xfrm>
        </p:grpSpPr>
        <p:sp>
          <p:nvSpPr>
            <p:cNvPr id="33" name="Line 35"/>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4" name="Line 36"/>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5" name="Line 37"/>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6" name="Line 38"/>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09" name="Group 39"/>
          <p:cNvGrpSpPr>
            <a:grpSpLocks/>
          </p:cNvGrpSpPr>
          <p:nvPr/>
        </p:nvGrpSpPr>
        <p:grpSpPr bwMode="auto">
          <a:xfrm rot="302547">
            <a:off x="5502275" y="2279650"/>
            <a:ext cx="647700" cy="215900"/>
            <a:chOff x="567" y="1752"/>
            <a:chExt cx="408" cy="136"/>
          </a:xfrm>
        </p:grpSpPr>
        <p:sp>
          <p:nvSpPr>
            <p:cNvPr id="38" name="Line 40"/>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9" name="Line 41"/>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40" name="Line 42"/>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41" name="Line 43"/>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10" name="Group 66"/>
          <p:cNvGrpSpPr>
            <a:grpSpLocks/>
          </p:cNvGrpSpPr>
          <p:nvPr/>
        </p:nvGrpSpPr>
        <p:grpSpPr bwMode="auto">
          <a:xfrm>
            <a:off x="4618038" y="1773238"/>
            <a:ext cx="204787" cy="431800"/>
            <a:chOff x="1701" y="3475"/>
            <a:chExt cx="136" cy="182"/>
          </a:xfrm>
        </p:grpSpPr>
        <p:sp>
          <p:nvSpPr>
            <p:cNvPr id="4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4"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45" name="AutoShape 3"/>
          <p:cNvSpPr>
            <a:spLocks noChangeArrowheads="1"/>
          </p:cNvSpPr>
          <p:nvPr/>
        </p:nvSpPr>
        <p:spPr bwMode="auto">
          <a:xfrm>
            <a:off x="1908175" y="1897063"/>
            <a:ext cx="503238" cy="215900"/>
          </a:xfrm>
          <a:custGeom>
            <a:avLst/>
            <a:gdLst>
              <a:gd name="T0" fmla="*/ 2147483647 w 21600"/>
              <a:gd name="T1" fmla="*/ 0 h 21600"/>
              <a:gd name="T2" fmla="*/ 0 w 21600"/>
              <a:gd name="T3" fmla="*/ 42700627 h 21600"/>
              <a:gd name="T4" fmla="*/ 2147483647 w 21600"/>
              <a:gd name="T5" fmla="*/ 85301459 h 21600"/>
              <a:gd name="T6" fmla="*/ 2147483647 w 21600"/>
              <a:gd name="T7" fmla="*/ 42700627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pPr eaLnBrk="1" hangingPunct="1">
              <a:defRPr/>
            </a:pPr>
            <a:endParaRPr lang="fr-FR" sz="1200">
              <a:solidFill>
                <a:srgbClr val="000000"/>
              </a:solidFill>
              <a:latin typeface="Comic Sans MS" pitchFamily="66" charset="0"/>
              <a:cs typeface="+mn-cs"/>
            </a:endParaRPr>
          </a:p>
        </p:txBody>
      </p:sp>
      <p:grpSp>
        <p:nvGrpSpPr>
          <p:cNvPr id="234512" name="Group 66"/>
          <p:cNvGrpSpPr>
            <a:grpSpLocks/>
          </p:cNvGrpSpPr>
          <p:nvPr/>
        </p:nvGrpSpPr>
        <p:grpSpPr bwMode="auto">
          <a:xfrm>
            <a:off x="452438" y="1773238"/>
            <a:ext cx="204787" cy="431800"/>
            <a:chOff x="1701" y="3475"/>
            <a:chExt cx="136" cy="182"/>
          </a:xfrm>
        </p:grpSpPr>
        <p:sp>
          <p:nvSpPr>
            <p:cNvPr id="4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8"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13" name="Group 69"/>
          <p:cNvGrpSpPr>
            <a:grpSpLocks/>
          </p:cNvGrpSpPr>
          <p:nvPr/>
        </p:nvGrpSpPr>
        <p:grpSpPr bwMode="auto">
          <a:xfrm>
            <a:off x="671513" y="1773238"/>
            <a:ext cx="204787" cy="431800"/>
            <a:chOff x="1701" y="3475"/>
            <a:chExt cx="136" cy="182"/>
          </a:xfrm>
        </p:grpSpPr>
        <p:sp>
          <p:nvSpPr>
            <p:cNvPr id="5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51"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14" name="Group 72"/>
          <p:cNvGrpSpPr>
            <a:grpSpLocks/>
          </p:cNvGrpSpPr>
          <p:nvPr/>
        </p:nvGrpSpPr>
        <p:grpSpPr bwMode="auto">
          <a:xfrm>
            <a:off x="895350" y="1774825"/>
            <a:ext cx="204788" cy="431800"/>
            <a:chOff x="1701" y="3475"/>
            <a:chExt cx="136" cy="182"/>
          </a:xfrm>
        </p:grpSpPr>
        <p:sp>
          <p:nvSpPr>
            <p:cNvPr id="53"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54" name="Oval 74"/>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15" name="Group 75"/>
          <p:cNvGrpSpPr>
            <a:grpSpLocks/>
          </p:cNvGrpSpPr>
          <p:nvPr/>
        </p:nvGrpSpPr>
        <p:grpSpPr bwMode="auto">
          <a:xfrm>
            <a:off x="1116013" y="1773238"/>
            <a:ext cx="204787" cy="431800"/>
            <a:chOff x="1701" y="3475"/>
            <a:chExt cx="136" cy="182"/>
          </a:xfrm>
        </p:grpSpPr>
        <p:sp>
          <p:nvSpPr>
            <p:cNvPr id="56"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57"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16" name="Group 78"/>
          <p:cNvGrpSpPr>
            <a:grpSpLocks/>
          </p:cNvGrpSpPr>
          <p:nvPr/>
        </p:nvGrpSpPr>
        <p:grpSpPr bwMode="auto">
          <a:xfrm>
            <a:off x="1344613" y="1774825"/>
            <a:ext cx="204787" cy="431800"/>
            <a:chOff x="1701" y="3475"/>
            <a:chExt cx="136" cy="182"/>
          </a:xfrm>
        </p:grpSpPr>
        <p:sp>
          <p:nvSpPr>
            <p:cNvPr id="59"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60"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17" name="Group 93"/>
          <p:cNvGrpSpPr>
            <a:grpSpLocks/>
          </p:cNvGrpSpPr>
          <p:nvPr/>
        </p:nvGrpSpPr>
        <p:grpSpPr bwMode="auto">
          <a:xfrm>
            <a:off x="1565275" y="1773238"/>
            <a:ext cx="204788" cy="431800"/>
            <a:chOff x="1701" y="3475"/>
            <a:chExt cx="136" cy="182"/>
          </a:xfrm>
        </p:grpSpPr>
        <p:sp>
          <p:nvSpPr>
            <p:cNvPr id="62"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63"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64" name="AutoShape 290"/>
          <p:cNvSpPr>
            <a:spLocks noChangeArrowheads="1"/>
          </p:cNvSpPr>
          <p:nvPr/>
        </p:nvSpPr>
        <p:spPr bwMode="auto">
          <a:xfrm>
            <a:off x="4070350" y="1897063"/>
            <a:ext cx="503238" cy="215900"/>
          </a:xfrm>
          <a:custGeom>
            <a:avLst/>
            <a:gdLst>
              <a:gd name="T0" fmla="*/ 2147483647 w 21600"/>
              <a:gd name="T1" fmla="*/ 0 h 21600"/>
              <a:gd name="T2" fmla="*/ 0 w 21600"/>
              <a:gd name="T3" fmla="*/ 42700627 h 21600"/>
              <a:gd name="T4" fmla="*/ 2147483647 w 21600"/>
              <a:gd name="T5" fmla="*/ 85301459 h 21600"/>
              <a:gd name="T6" fmla="*/ 2147483647 w 21600"/>
              <a:gd name="T7" fmla="*/ 42700627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pPr eaLnBrk="1" hangingPunct="1">
              <a:defRPr/>
            </a:pPr>
            <a:endParaRPr lang="fr-FR" sz="1200">
              <a:solidFill>
                <a:srgbClr val="000000"/>
              </a:solidFill>
              <a:latin typeface="Comic Sans MS" pitchFamily="66" charset="0"/>
              <a:cs typeface="+mn-cs"/>
            </a:endParaRPr>
          </a:p>
        </p:txBody>
      </p:sp>
      <p:sp>
        <p:nvSpPr>
          <p:cNvPr id="65" name="AutoShape 291"/>
          <p:cNvSpPr>
            <a:spLocks noChangeArrowheads="1"/>
          </p:cNvSpPr>
          <p:nvPr/>
        </p:nvSpPr>
        <p:spPr bwMode="auto">
          <a:xfrm>
            <a:off x="6229350" y="1897063"/>
            <a:ext cx="503238" cy="215900"/>
          </a:xfrm>
          <a:custGeom>
            <a:avLst/>
            <a:gdLst>
              <a:gd name="T0" fmla="*/ 2147483647 w 21600"/>
              <a:gd name="T1" fmla="*/ 0 h 21600"/>
              <a:gd name="T2" fmla="*/ 0 w 21600"/>
              <a:gd name="T3" fmla="*/ 42700627 h 21600"/>
              <a:gd name="T4" fmla="*/ 2147483647 w 21600"/>
              <a:gd name="T5" fmla="*/ 85301459 h 21600"/>
              <a:gd name="T6" fmla="*/ 2147483647 w 21600"/>
              <a:gd name="T7" fmla="*/ 42700627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pPr eaLnBrk="1" hangingPunct="1">
              <a:defRPr/>
            </a:pPr>
            <a:endParaRPr lang="fr-FR" sz="1200">
              <a:solidFill>
                <a:srgbClr val="000000"/>
              </a:solidFill>
              <a:latin typeface="Comic Sans MS" pitchFamily="66" charset="0"/>
              <a:cs typeface="+mn-cs"/>
            </a:endParaRPr>
          </a:p>
        </p:txBody>
      </p:sp>
      <p:sp>
        <p:nvSpPr>
          <p:cNvPr id="66" name="Freeform 68"/>
          <p:cNvSpPr>
            <a:spLocks/>
          </p:cNvSpPr>
          <p:nvPr/>
        </p:nvSpPr>
        <p:spPr bwMode="auto">
          <a:xfrm rot="-149373">
            <a:off x="179388" y="2133600"/>
            <a:ext cx="1584325" cy="144463"/>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4521" name="Group 69"/>
          <p:cNvGrpSpPr>
            <a:grpSpLocks/>
          </p:cNvGrpSpPr>
          <p:nvPr/>
        </p:nvGrpSpPr>
        <p:grpSpPr bwMode="auto">
          <a:xfrm>
            <a:off x="323850" y="2279650"/>
            <a:ext cx="647700" cy="215900"/>
            <a:chOff x="567" y="1752"/>
            <a:chExt cx="408" cy="136"/>
          </a:xfrm>
        </p:grpSpPr>
        <p:sp>
          <p:nvSpPr>
            <p:cNvPr id="68" name="Line 70"/>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69" name="Line 71"/>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0" name="Line 72"/>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1" name="Line 73"/>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22" name="Group 74"/>
          <p:cNvGrpSpPr>
            <a:grpSpLocks/>
          </p:cNvGrpSpPr>
          <p:nvPr/>
        </p:nvGrpSpPr>
        <p:grpSpPr bwMode="auto">
          <a:xfrm rot="302547">
            <a:off x="1116013" y="2279650"/>
            <a:ext cx="647700" cy="215900"/>
            <a:chOff x="567" y="1752"/>
            <a:chExt cx="408" cy="136"/>
          </a:xfrm>
        </p:grpSpPr>
        <p:sp>
          <p:nvSpPr>
            <p:cNvPr id="73" name="Line 75"/>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4" name="Line 76"/>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5" name="Line 77"/>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76" name="Line 78"/>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23" name="Group 72"/>
          <p:cNvGrpSpPr>
            <a:grpSpLocks/>
          </p:cNvGrpSpPr>
          <p:nvPr/>
        </p:nvGrpSpPr>
        <p:grpSpPr bwMode="auto">
          <a:xfrm>
            <a:off x="5070475" y="1774825"/>
            <a:ext cx="204788" cy="431800"/>
            <a:chOff x="1701" y="3475"/>
            <a:chExt cx="136" cy="182"/>
          </a:xfrm>
        </p:grpSpPr>
        <p:sp>
          <p:nvSpPr>
            <p:cNvPr id="7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7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24" name="Group 72"/>
          <p:cNvGrpSpPr>
            <a:grpSpLocks/>
          </p:cNvGrpSpPr>
          <p:nvPr/>
        </p:nvGrpSpPr>
        <p:grpSpPr bwMode="auto">
          <a:xfrm>
            <a:off x="5286375" y="1628775"/>
            <a:ext cx="204788" cy="431800"/>
            <a:chOff x="1701" y="3475"/>
            <a:chExt cx="136" cy="182"/>
          </a:xfrm>
        </p:grpSpPr>
        <p:sp>
          <p:nvSpPr>
            <p:cNvPr id="8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8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25" name="Group 72"/>
          <p:cNvGrpSpPr>
            <a:grpSpLocks/>
          </p:cNvGrpSpPr>
          <p:nvPr/>
        </p:nvGrpSpPr>
        <p:grpSpPr bwMode="auto">
          <a:xfrm>
            <a:off x="5148263" y="1628775"/>
            <a:ext cx="204787" cy="431800"/>
            <a:chOff x="1701" y="3475"/>
            <a:chExt cx="136" cy="182"/>
          </a:xfrm>
        </p:grpSpPr>
        <p:sp>
          <p:nvSpPr>
            <p:cNvPr id="8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8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26" name="Group 72"/>
          <p:cNvGrpSpPr>
            <a:grpSpLocks/>
          </p:cNvGrpSpPr>
          <p:nvPr/>
        </p:nvGrpSpPr>
        <p:grpSpPr bwMode="auto">
          <a:xfrm>
            <a:off x="5292725" y="1557338"/>
            <a:ext cx="204788" cy="431800"/>
            <a:chOff x="1701" y="3475"/>
            <a:chExt cx="136" cy="182"/>
          </a:xfrm>
        </p:grpSpPr>
        <p:sp>
          <p:nvSpPr>
            <p:cNvPr id="8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8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27" name="Group 72"/>
          <p:cNvGrpSpPr>
            <a:grpSpLocks/>
          </p:cNvGrpSpPr>
          <p:nvPr/>
        </p:nvGrpSpPr>
        <p:grpSpPr bwMode="auto">
          <a:xfrm>
            <a:off x="5435600" y="1700213"/>
            <a:ext cx="204788" cy="431800"/>
            <a:chOff x="1701" y="3475"/>
            <a:chExt cx="136" cy="182"/>
          </a:xfrm>
        </p:grpSpPr>
        <p:sp>
          <p:nvSpPr>
            <p:cNvPr id="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28" name="Group 66"/>
          <p:cNvGrpSpPr>
            <a:grpSpLocks/>
          </p:cNvGrpSpPr>
          <p:nvPr/>
        </p:nvGrpSpPr>
        <p:grpSpPr bwMode="auto">
          <a:xfrm>
            <a:off x="231775" y="1773238"/>
            <a:ext cx="204788" cy="431800"/>
            <a:chOff x="1701" y="3475"/>
            <a:chExt cx="136" cy="182"/>
          </a:xfrm>
        </p:grpSpPr>
        <p:sp>
          <p:nvSpPr>
            <p:cNvPr id="93"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94"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29" name="Group 66"/>
          <p:cNvGrpSpPr>
            <a:grpSpLocks/>
          </p:cNvGrpSpPr>
          <p:nvPr/>
        </p:nvGrpSpPr>
        <p:grpSpPr bwMode="auto">
          <a:xfrm>
            <a:off x="2684463" y="1773238"/>
            <a:ext cx="204787" cy="431800"/>
            <a:chOff x="1701" y="3475"/>
            <a:chExt cx="136" cy="182"/>
          </a:xfrm>
        </p:grpSpPr>
        <p:sp>
          <p:nvSpPr>
            <p:cNvPr id="9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97"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30" name="Group 69"/>
          <p:cNvGrpSpPr>
            <a:grpSpLocks/>
          </p:cNvGrpSpPr>
          <p:nvPr/>
        </p:nvGrpSpPr>
        <p:grpSpPr bwMode="auto">
          <a:xfrm>
            <a:off x="2903538" y="1773238"/>
            <a:ext cx="204787" cy="431800"/>
            <a:chOff x="1701" y="3475"/>
            <a:chExt cx="136" cy="182"/>
          </a:xfrm>
        </p:grpSpPr>
        <p:sp>
          <p:nvSpPr>
            <p:cNvPr id="99"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00"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31" name="Group 75"/>
          <p:cNvGrpSpPr>
            <a:grpSpLocks/>
          </p:cNvGrpSpPr>
          <p:nvPr/>
        </p:nvGrpSpPr>
        <p:grpSpPr bwMode="auto">
          <a:xfrm>
            <a:off x="3348038" y="1773238"/>
            <a:ext cx="204787" cy="431800"/>
            <a:chOff x="1701" y="3475"/>
            <a:chExt cx="136" cy="182"/>
          </a:xfrm>
        </p:grpSpPr>
        <p:sp>
          <p:nvSpPr>
            <p:cNvPr id="102"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03"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32" name="Group 78"/>
          <p:cNvGrpSpPr>
            <a:grpSpLocks/>
          </p:cNvGrpSpPr>
          <p:nvPr/>
        </p:nvGrpSpPr>
        <p:grpSpPr bwMode="auto">
          <a:xfrm>
            <a:off x="3576638" y="1774825"/>
            <a:ext cx="204787" cy="431800"/>
            <a:chOff x="1701" y="3475"/>
            <a:chExt cx="136" cy="182"/>
          </a:xfrm>
        </p:grpSpPr>
        <p:sp>
          <p:nvSpPr>
            <p:cNvPr id="105"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06"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33" name="Group 93"/>
          <p:cNvGrpSpPr>
            <a:grpSpLocks/>
          </p:cNvGrpSpPr>
          <p:nvPr/>
        </p:nvGrpSpPr>
        <p:grpSpPr bwMode="auto">
          <a:xfrm>
            <a:off x="3797300" y="1773238"/>
            <a:ext cx="204788" cy="431800"/>
            <a:chOff x="1701" y="3475"/>
            <a:chExt cx="136" cy="182"/>
          </a:xfrm>
        </p:grpSpPr>
        <p:sp>
          <p:nvSpPr>
            <p:cNvPr id="108"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09"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110" name="Freeform 112"/>
          <p:cNvSpPr>
            <a:spLocks/>
          </p:cNvSpPr>
          <p:nvPr/>
        </p:nvSpPr>
        <p:spPr bwMode="auto">
          <a:xfrm rot="-149373">
            <a:off x="2411413" y="2133600"/>
            <a:ext cx="1584325" cy="144463"/>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4535" name="Group 113"/>
          <p:cNvGrpSpPr>
            <a:grpSpLocks/>
          </p:cNvGrpSpPr>
          <p:nvPr/>
        </p:nvGrpSpPr>
        <p:grpSpPr bwMode="auto">
          <a:xfrm>
            <a:off x="2555875" y="2279650"/>
            <a:ext cx="647700" cy="215900"/>
            <a:chOff x="567" y="1752"/>
            <a:chExt cx="408" cy="136"/>
          </a:xfrm>
        </p:grpSpPr>
        <p:sp>
          <p:nvSpPr>
            <p:cNvPr id="112" name="Line 114"/>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3" name="Line 115"/>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4" name="Line 116"/>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5" name="Line 117"/>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36" name="Group 118"/>
          <p:cNvGrpSpPr>
            <a:grpSpLocks/>
          </p:cNvGrpSpPr>
          <p:nvPr/>
        </p:nvGrpSpPr>
        <p:grpSpPr bwMode="auto">
          <a:xfrm rot="302547">
            <a:off x="3348038" y="2279650"/>
            <a:ext cx="647700" cy="215900"/>
            <a:chOff x="567" y="1752"/>
            <a:chExt cx="408" cy="136"/>
          </a:xfrm>
        </p:grpSpPr>
        <p:sp>
          <p:nvSpPr>
            <p:cNvPr id="117" name="Line 119"/>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8" name="Line 120"/>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19" name="Line 121"/>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20" name="Line 122"/>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37" name="Group 66"/>
          <p:cNvGrpSpPr>
            <a:grpSpLocks/>
          </p:cNvGrpSpPr>
          <p:nvPr/>
        </p:nvGrpSpPr>
        <p:grpSpPr bwMode="auto">
          <a:xfrm>
            <a:off x="2463800" y="1773238"/>
            <a:ext cx="204788" cy="431800"/>
            <a:chOff x="1701" y="3475"/>
            <a:chExt cx="136" cy="182"/>
          </a:xfrm>
        </p:grpSpPr>
        <p:sp>
          <p:nvSpPr>
            <p:cNvPr id="12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23"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38" name="Group 72"/>
          <p:cNvGrpSpPr>
            <a:grpSpLocks/>
          </p:cNvGrpSpPr>
          <p:nvPr/>
        </p:nvGrpSpPr>
        <p:grpSpPr bwMode="auto">
          <a:xfrm>
            <a:off x="3125788" y="1774825"/>
            <a:ext cx="204787" cy="431800"/>
            <a:chOff x="1701" y="3475"/>
            <a:chExt cx="136" cy="182"/>
          </a:xfrm>
        </p:grpSpPr>
        <p:sp>
          <p:nvSpPr>
            <p:cNvPr id="12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2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127" name="Freeform 129"/>
          <p:cNvSpPr>
            <a:spLocks/>
          </p:cNvSpPr>
          <p:nvPr/>
        </p:nvSpPr>
        <p:spPr bwMode="auto">
          <a:xfrm rot="-149373">
            <a:off x="4565650" y="2133600"/>
            <a:ext cx="1584325" cy="144463"/>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4540" name="Group 72"/>
          <p:cNvGrpSpPr>
            <a:grpSpLocks/>
          </p:cNvGrpSpPr>
          <p:nvPr/>
        </p:nvGrpSpPr>
        <p:grpSpPr bwMode="auto">
          <a:xfrm>
            <a:off x="5280025" y="1774825"/>
            <a:ext cx="204788" cy="431800"/>
            <a:chOff x="1701" y="3475"/>
            <a:chExt cx="136" cy="182"/>
          </a:xfrm>
        </p:grpSpPr>
        <p:sp>
          <p:nvSpPr>
            <p:cNvPr id="12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3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41" name="Group 66"/>
          <p:cNvGrpSpPr>
            <a:grpSpLocks/>
          </p:cNvGrpSpPr>
          <p:nvPr/>
        </p:nvGrpSpPr>
        <p:grpSpPr bwMode="auto">
          <a:xfrm>
            <a:off x="7070725" y="1773238"/>
            <a:ext cx="204788" cy="431800"/>
            <a:chOff x="1701" y="3475"/>
            <a:chExt cx="136" cy="182"/>
          </a:xfrm>
        </p:grpSpPr>
        <p:sp>
          <p:nvSpPr>
            <p:cNvPr id="13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33"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42" name="Group 69"/>
          <p:cNvGrpSpPr>
            <a:grpSpLocks/>
          </p:cNvGrpSpPr>
          <p:nvPr/>
        </p:nvGrpSpPr>
        <p:grpSpPr bwMode="auto">
          <a:xfrm>
            <a:off x="7289800" y="1773238"/>
            <a:ext cx="204788" cy="431800"/>
            <a:chOff x="1701" y="3475"/>
            <a:chExt cx="136" cy="182"/>
          </a:xfrm>
        </p:grpSpPr>
        <p:sp>
          <p:nvSpPr>
            <p:cNvPr id="135"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36"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43" name="Group 75"/>
          <p:cNvGrpSpPr>
            <a:grpSpLocks/>
          </p:cNvGrpSpPr>
          <p:nvPr/>
        </p:nvGrpSpPr>
        <p:grpSpPr bwMode="auto">
          <a:xfrm>
            <a:off x="7734300" y="1773238"/>
            <a:ext cx="204788" cy="431800"/>
            <a:chOff x="1701" y="3475"/>
            <a:chExt cx="136" cy="182"/>
          </a:xfrm>
        </p:grpSpPr>
        <p:sp>
          <p:nvSpPr>
            <p:cNvPr id="13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39"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44" name="Group 78"/>
          <p:cNvGrpSpPr>
            <a:grpSpLocks/>
          </p:cNvGrpSpPr>
          <p:nvPr/>
        </p:nvGrpSpPr>
        <p:grpSpPr bwMode="auto">
          <a:xfrm>
            <a:off x="7962900" y="1774825"/>
            <a:ext cx="204788" cy="431800"/>
            <a:chOff x="1701" y="3475"/>
            <a:chExt cx="136" cy="182"/>
          </a:xfrm>
        </p:grpSpPr>
        <p:sp>
          <p:nvSpPr>
            <p:cNvPr id="141"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42"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45" name="Group 93"/>
          <p:cNvGrpSpPr>
            <a:grpSpLocks/>
          </p:cNvGrpSpPr>
          <p:nvPr/>
        </p:nvGrpSpPr>
        <p:grpSpPr bwMode="auto">
          <a:xfrm>
            <a:off x="8183563" y="1773238"/>
            <a:ext cx="204787" cy="431800"/>
            <a:chOff x="1701" y="3475"/>
            <a:chExt cx="136" cy="182"/>
          </a:xfrm>
        </p:grpSpPr>
        <p:sp>
          <p:nvSpPr>
            <p:cNvPr id="14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45"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46" name="Group 148"/>
          <p:cNvGrpSpPr>
            <a:grpSpLocks/>
          </p:cNvGrpSpPr>
          <p:nvPr/>
        </p:nvGrpSpPr>
        <p:grpSpPr bwMode="auto">
          <a:xfrm>
            <a:off x="6942138" y="2279650"/>
            <a:ext cx="647700" cy="215900"/>
            <a:chOff x="567" y="1752"/>
            <a:chExt cx="408" cy="136"/>
          </a:xfrm>
        </p:grpSpPr>
        <p:sp>
          <p:nvSpPr>
            <p:cNvPr id="147" name="Line 149"/>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48" name="Line 150"/>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49" name="Line 151"/>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50" name="Line 152"/>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47" name="Group 153"/>
          <p:cNvGrpSpPr>
            <a:grpSpLocks/>
          </p:cNvGrpSpPr>
          <p:nvPr/>
        </p:nvGrpSpPr>
        <p:grpSpPr bwMode="auto">
          <a:xfrm rot="302547">
            <a:off x="7734300" y="2279650"/>
            <a:ext cx="647700" cy="215900"/>
            <a:chOff x="567" y="1752"/>
            <a:chExt cx="408" cy="136"/>
          </a:xfrm>
        </p:grpSpPr>
        <p:sp>
          <p:nvSpPr>
            <p:cNvPr id="152" name="Line 154"/>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53" name="Line 155"/>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54" name="Line 156"/>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55" name="Line 157"/>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48" name="Group 66"/>
          <p:cNvGrpSpPr>
            <a:grpSpLocks/>
          </p:cNvGrpSpPr>
          <p:nvPr/>
        </p:nvGrpSpPr>
        <p:grpSpPr bwMode="auto">
          <a:xfrm>
            <a:off x="6850063" y="1773238"/>
            <a:ext cx="204787" cy="431800"/>
            <a:chOff x="1701" y="3475"/>
            <a:chExt cx="136" cy="182"/>
          </a:xfrm>
        </p:grpSpPr>
        <p:sp>
          <p:nvSpPr>
            <p:cNvPr id="15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58"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49" name="Group 72"/>
          <p:cNvGrpSpPr>
            <a:grpSpLocks/>
          </p:cNvGrpSpPr>
          <p:nvPr/>
        </p:nvGrpSpPr>
        <p:grpSpPr bwMode="auto">
          <a:xfrm>
            <a:off x="7302500" y="1774825"/>
            <a:ext cx="204788" cy="431800"/>
            <a:chOff x="1701" y="3475"/>
            <a:chExt cx="136" cy="182"/>
          </a:xfrm>
        </p:grpSpPr>
        <p:sp>
          <p:nvSpPr>
            <p:cNvPr id="1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50" name="Group 72"/>
          <p:cNvGrpSpPr>
            <a:grpSpLocks/>
          </p:cNvGrpSpPr>
          <p:nvPr/>
        </p:nvGrpSpPr>
        <p:grpSpPr bwMode="auto">
          <a:xfrm>
            <a:off x="7518400" y="1628775"/>
            <a:ext cx="204788" cy="431800"/>
            <a:chOff x="1701" y="3475"/>
            <a:chExt cx="136" cy="182"/>
          </a:xfrm>
        </p:grpSpPr>
        <p:sp>
          <p:nvSpPr>
            <p:cNvPr id="16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6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51" name="Group 72"/>
          <p:cNvGrpSpPr>
            <a:grpSpLocks/>
          </p:cNvGrpSpPr>
          <p:nvPr/>
        </p:nvGrpSpPr>
        <p:grpSpPr bwMode="auto">
          <a:xfrm>
            <a:off x="7235825" y="1628775"/>
            <a:ext cx="204788" cy="431800"/>
            <a:chOff x="1701" y="3475"/>
            <a:chExt cx="136" cy="182"/>
          </a:xfrm>
        </p:grpSpPr>
        <p:sp>
          <p:nvSpPr>
            <p:cNvPr id="16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6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52" name="Group 72"/>
          <p:cNvGrpSpPr>
            <a:grpSpLocks/>
          </p:cNvGrpSpPr>
          <p:nvPr/>
        </p:nvGrpSpPr>
        <p:grpSpPr bwMode="auto">
          <a:xfrm>
            <a:off x="7524750" y="1557338"/>
            <a:ext cx="204788" cy="431800"/>
            <a:chOff x="1701" y="3475"/>
            <a:chExt cx="136" cy="182"/>
          </a:xfrm>
        </p:grpSpPr>
        <p:sp>
          <p:nvSpPr>
            <p:cNvPr id="16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7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53" name="Group 72"/>
          <p:cNvGrpSpPr>
            <a:grpSpLocks/>
          </p:cNvGrpSpPr>
          <p:nvPr/>
        </p:nvGrpSpPr>
        <p:grpSpPr bwMode="auto">
          <a:xfrm>
            <a:off x="7667625" y="1700213"/>
            <a:ext cx="204788" cy="431800"/>
            <a:chOff x="1701" y="3475"/>
            <a:chExt cx="136" cy="182"/>
          </a:xfrm>
        </p:grpSpPr>
        <p:sp>
          <p:nvSpPr>
            <p:cNvPr id="17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7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174" name="Freeform 176"/>
          <p:cNvSpPr>
            <a:spLocks/>
          </p:cNvSpPr>
          <p:nvPr/>
        </p:nvSpPr>
        <p:spPr bwMode="auto">
          <a:xfrm rot="-149373">
            <a:off x="6797675" y="2133600"/>
            <a:ext cx="1584325" cy="144463"/>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4555" name="Group 72"/>
          <p:cNvGrpSpPr>
            <a:grpSpLocks/>
          </p:cNvGrpSpPr>
          <p:nvPr/>
        </p:nvGrpSpPr>
        <p:grpSpPr bwMode="auto">
          <a:xfrm>
            <a:off x="7512050" y="1774825"/>
            <a:ext cx="204788" cy="431800"/>
            <a:chOff x="1701" y="3475"/>
            <a:chExt cx="136" cy="182"/>
          </a:xfrm>
        </p:grpSpPr>
        <p:sp>
          <p:nvSpPr>
            <p:cNvPr id="17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7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56" name="Group 72"/>
          <p:cNvGrpSpPr>
            <a:grpSpLocks/>
          </p:cNvGrpSpPr>
          <p:nvPr/>
        </p:nvGrpSpPr>
        <p:grpSpPr bwMode="auto">
          <a:xfrm>
            <a:off x="7451725" y="1470025"/>
            <a:ext cx="204788" cy="431800"/>
            <a:chOff x="1701" y="3475"/>
            <a:chExt cx="136" cy="182"/>
          </a:xfrm>
        </p:grpSpPr>
        <p:sp>
          <p:nvSpPr>
            <p:cNvPr id="17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8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57" name="Group 66"/>
          <p:cNvGrpSpPr>
            <a:grpSpLocks/>
          </p:cNvGrpSpPr>
          <p:nvPr/>
        </p:nvGrpSpPr>
        <p:grpSpPr bwMode="auto">
          <a:xfrm>
            <a:off x="7070725" y="4851400"/>
            <a:ext cx="204788" cy="431800"/>
            <a:chOff x="1701" y="3475"/>
            <a:chExt cx="136" cy="182"/>
          </a:xfrm>
        </p:grpSpPr>
        <p:sp>
          <p:nvSpPr>
            <p:cNvPr id="18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83"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58" name="Group 69"/>
          <p:cNvGrpSpPr>
            <a:grpSpLocks/>
          </p:cNvGrpSpPr>
          <p:nvPr/>
        </p:nvGrpSpPr>
        <p:grpSpPr bwMode="auto">
          <a:xfrm>
            <a:off x="7289800" y="4851400"/>
            <a:ext cx="204788" cy="431800"/>
            <a:chOff x="1701" y="3475"/>
            <a:chExt cx="136" cy="182"/>
          </a:xfrm>
        </p:grpSpPr>
        <p:sp>
          <p:nvSpPr>
            <p:cNvPr id="185"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86"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59" name="Group 75"/>
          <p:cNvGrpSpPr>
            <a:grpSpLocks/>
          </p:cNvGrpSpPr>
          <p:nvPr/>
        </p:nvGrpSpPr>
        <p:grpSpPr bwMode="auto">
          <a:xfrm>
            <a:off x="7734300" y="4851400"/>
            <a:ext cx="204788" cy="431800"/>
            <a:chOff x="1701" y="3475"/>
            <a:chExt cx="136" cy="182"/>
          </a:xfrm>
        </p:grpSpPr>
        <p:sp>
          <p:nvSpPr>
            <p:cNvPr id="18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89"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60" name="Group 78"/>
          <p:cNvGrpSpPr>
            <a:grpSpLocks/>
          </p:cNvGrpSpPr>
          <p:nvPr/>
        </p:nvGrpSpPr>
        <p:grpSpPr bwMode="auto">
          <a:xfrm>
            <a:off x="7962900" y="4852988"/>
            <a:ext cx="204788" cy="431800"/>
            <a:chOff x="1701" y="3475"/>
            <a:chExt cx="136" cy="182"/>
          </a:xfrm>
        </p:grpSpPr>
        <p:sp>
          <p:nvSpPr>
            <p:cNvPr id="191"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92" name="Oval 80"/>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61" name="Group 93"/>
          <p:cNvGrpSpPr>
            <a:grpSpLocks/>
          </p:cNvGrpSpPr>
          <p:nvPr/>
        </p:nvGrpSpPr>
        <p:grpSpPr bwMode="auto">
          <a:xfrm>
            <a:off x="8183563" y="4851400"/>
            <a:ext cx="204787" cy="431800"/>
            <a:chOff x="1701" y="3475"/>
            <a:chExt cx="136" cy="182"/>
          </a:xfrm>
        </p:grpSpPr>
        <p:sp>
          <p:nvSpPr>
            <p:cNvPr id="19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195"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62" name="Group 224"/>
          <p:cNvGrpSpPr>
            <a:grpSpLocks/>
          </p:cNvGrpSpPr>
          <p:nvPr/>
        </p:nvGrpSpPr>
        <p:grpSpPr bwMode="auto">
          <a:xfrm>
            <a:off x="6942138" y="5357813"/>
            <a:ext cx="647700" cy="215900"/>
            <a:chOff x="567" y="1752"/>
            <a:chExt cx="408" cy="136"/>
          </a:xfrm>
        </p:grpSpPr>
        <p:sp>
          <p:nvSpPr>
            <p:cNvPr id="197" name="Line 225"/>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98" name="Line 226"/>
            <p:cNvSpPr>
              <a:spLocks noChangeShapeType="1"/>
            </p:cNvSpPr>
            <p:nvPr/>
          </p:nvSpPr>
          <p:spPr bwMode="auto">
            <a:xfrm flipH="1">
              <a:off x="567" y="1842"/>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199" name="Line 227"/>
            <p:cNvSpPr>
              <a:spLocks noChangeShapeType="1"/>
            </p:cNvSpPr>
            <p:nvPr/>
          </p:nvSpPr>
          <p:spPr bwMode="auto">
            <a:xfrm flipH="1">
              <a:off x="657" y="1752"/>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00" name="Line 228"/>
            <p:cNvSpPr>
              <a:spLocks noChangeShapeType="1"/>
            </p:cNvSpPr>
            <p:nvPr/>
          </p:nvSpPr>
          <p:spPr bwMode="auto">
            <a:xfrm>
              <a:off x="657" y="1842"/>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63" name="Group 229"/>
          <p:cNvGrpSpPr>
            <a:grpSpLocks/>
          </p:cNvGrpSpPr>
          <p:nvPr/>
        </p:nvGrpSpPr>
        <p:grpSpPr bwMode="auto">
          <a:xfrm rot="302547">
            <a:off x="7734300" y="5357813"/>
            <a:ext cx="647700" cy="215900"/>
            <a:chOff x="567" y="1752"/>
            <a:chExt cx="408" cy="136"/>
          </a:xfrm>
        </p:grpSpPr>
        <p:sp>
          <p:nvSpPr>
            <p:cNvPr id="202" name="Line 230"/>
            <p:cNvSpPr>
              <a:spLocks noChangeShapeType="1"/>
            </p:cNvSpPr>
            <p:nvPr/>
          </p:nvSpPr>
          <p:spPr bwMode="auto">
            <a:xfrm>
              <a:off x="567" y="1797"/>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03" name="Line 231"/>
            <p:cNvSpPr>
              <a:spLocks noChangeShapeType="1"/>
            </p:cNvSpPr>
            <p:nvPr/>
          </p:nvSpPr>
          <p:spPr bwMode="auto">
            <a:xfrm flipH="1">
              <a:off x="529" y="1811"/>
              <a:ext cx="272" cy="4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04" name="Line 232"/>
            <p:cNvSpPr>
              <a:spLocks noChangeShapeType="1"/>
            </p:cNvSpPr>
            <p:nvPr/>
          </p:nvSpPr>
          <p:spPr bwMode="auto">
            <a:xfrm flipH="1">
              <a:off x="623" y="1723"/>
              <a:ext cx="273" cy="90"/>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05" name="Line 233"/>
            <p:cNvSpPr>
              <a:spLocks noChangeShapeType="1"/>
            </p:cNvSpPr>
            <p:nvPr/>
          </p:nvSpPr>
          <p:spPr bwMode="auto">
            <a:xfrm>
              <a:off x="642" y="1827"/>
              <a:ext cx="318" cy="46"/>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grpSp>
        <p:nvGrpSpPr>
          <p:cNvPr id="234564" name="Group 66"/>
          <p:cNvGrpSpPr>
            <a:grpSpLocks/>
          </p:cNvGrpSpPr>
          <p:nvPr/>
        </p:nvGrpSpPr>
        <p:grpSpPr bwMode="auto">
          <a:xfrm>
            <a:off x="6850063" y="4851400"/>
            <a:ext cx="204787" cy="431800"/>
            <a:chOff x="1701" y="3475"/>
            <a:chExt cx="136" cy="182"/>
          </a:xfrm>
        </p:grpSpPr>
        <p:sp>
          <p:nvSpPr>
            <p:cNvPr id="207"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08"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65" name="Group 72"/>
          <p:cNvGrpSpPr>
            <a:grpSpLocks/>
          </p:cNvGrpSpPr>
          <p:nvPr/>
        </p:nvGrpSpPr>
        <p:grpSpPr bwMode="auto">
          <a:xfrm>
            <a:off x="7302500" y="4852988"/>
            <a:ext cx="204788" cy="431800"/>
            <a:chOff x="1701" y="3475"/>
            <a:chExt cx="136" cy="182"/>
          </a:xfrm>
        </p:grpSpPr>
        <p:sp>
          <p:nvSpPr>
            <p:cNvPr id="21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1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66" name="Group 72"/>
          <p:cNvGrpSpPr>
            <a:grpSpLocks/>
          </p:cNvGrpSpPr>
          <p:nvPr/>
        </p:nvGrpSpPr>
        <p:grpSpPr bwMode="auto">
          <a:xfrm>
            <a:off x="7518400" y="4706938"/>
            <a:ext cx="204788" cy="431800"/>
            <a:chOff x="1701" y="3475"/>
            <a:chExt cx="136" cy="182"/>
          </a:xfrm>
        </p:grpSpPr>
        <p:sp>
          <p:nvSpPr>
            <p:cNvPr id="21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1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67" name="Group 72"/>
          <p:cNvGrpSpPr>
            <a:grpSpLocks/>
          </p:cNvGrpSpPr>
          <p:nvPr/>
        </p:nvGrpSpPr>
        <p:grpSpPr bwMode="auto">
          <a:xfrm>
            <a:off x="7235825" y="4706938"/>
            <a:ext cx="204788" cy="431800"/>
            <a:chOff x="1701" y="3475"/>
            <a:chExt cx="136" cy="182"/>
          </a:xfrm>
        </p:grpSpPr>
        <p:sp>
          <p:nvSpPr>
            <p:cNvPr id="2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68" name="Group 72"/>
          <p:cNvGrpSpPr>
            <a:grpSpLocks/>
          </p:cNvGrpSpPr>
          <p:nvPr/>
        </p:nvGrpSpPr>
        <p:grpSpPr bwMode="auto">
          <a:xfrm>
            <a:off x="7308850" y="4562475"/>
            <a:ext cx="204788" cy="431800"/>
            <a:chOff x="1701" y="3475"/>
            <a:chExt cx="136" cy="182"/>
          </a:xfrm>
        </p:grpSpPr>
        <p:sp>
          <p:nvSpPr>
            <p:cNvPr id="21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2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69" name="Group 72"/>
          <p:cNvGrpSpPr>
            <a:grpSpLocks/>
          </p:cNvGrpSpPr>
          <p:nvPr/>
        </p:nvGrpSpPr>
        <p:grpSpPr bwMode="auto">
          <a:xfrm>
            <a:off x="7667625" y="4778375"/>
            <a:ext cx="204788" cy="431800"/>
            <a:chOff x="1701" y="3475"/>
            <a:chExt cx="136" cy="182"/>
          </a:xfrm>
        </p:grpSpPr>
        <p:sp>
          <p:nvSpPr>
            <p:cNvPr id="2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224" name="Freeform 252"/>
          <p:cNvSpPr>
            <a:spLocks/>
          </p:cNvSpPr>
          <p:nvPr/>
        </p:nvSpPr>
        <p:spPr bwMode="auto">
          <a:xfrm rot="-149373">
            <a:off x="6797675" y="5211763"/>
            <a:ext cx="1584325" cy="144462"/>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4571" name="Group 72"/>
          <p:cNvGrpSpPr>
            <a:grpSpLocks/>
          </p:cNvGrpSpPr>
          <p:nvPr/>
        </p:nvGrpSpPr>
        <p:grpSpPr bwMode="auto">
          <a:xfrm>
            <a:off x="7512050" y="4852988"/>
            <a:ext cx="204788" cy="431800"/>
            <a:chOff x="1701" y="3475"/>
            <a:chExt cx="136" cy="182"/>
          </a:xfrm>
        </p:grpSpPr>
        <p:sp>
          <p:nvSpPr>
            <p:cNvPr id="2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72" name="Group 72"/>
          <p:cNvGrpSpPr>
            <a:grpSpLocks/>
          </p:cNvGrpSpPr>
          <p:nvPr/>
        </p:nvGrpSpPr>
        <p:grpSpPr bwMode="auto">
          <a:xfrm>
            <a:off x="7751763" y="4635500"/>
            <a:ext cx="204787" cy="431800"/>
            <a:chOff x="1701" y="3475"/>
            <a:chExt cx="136" cy="182"/>
          </a:xfrm>
        </p:grpSpPr>
        <p:sp>
          <p:nvSpPr>
            <p:cNvPr id="22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3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73" name="Group 259"/>
          <p:cNvGrpSpPr>
            <a:grpSpLocks/>
          </p:cNvGrpSpPr>
          <p:nvPr/>
        </p:nvGrpSpPr>
        <p:grpSpPr bwMode="auto">
          <a:xfrm>
            <a:off x="7380288" y="4852988"/>
            <a:ext cx="287337" cy="360362"/>
            <a:chOff x="3153" y="3657"/>
            <a:chExt cx="181" cy="227"/>
          </a:xfrm>
        </p:grpSpPr>
        <p:sp>
          <p:nvSpPr>
            <p:cNvPr id="232" name="Oval 26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33" name="Oval 261"/>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74" name="Group 72"/>
          <p:cNvGrpSpPr>
            <a:grpSpLocks/>
          </p:cNvGrpSpPr>
          <p:nvPr/>
        </p:nvGrpSpPr>
        <p:grpSpPr bwMode="auto">
          <a:xfrm>
            <a:off x="7451725" y="4421188"/>
            <a:ext cx="204788" cy="431800"/>
            <a:chOff x="1701" y="3475"/>
            <a:chExt cx="136" cy="182"/>
          </a:xfrm>
        </p:grpSpPr>
        <p:sp>
          <p:nvSpPr>
            <p:cNvPr id="23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3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75" name="Group 72"/>
          <p:cNvGrpSpPr>
            <a:grpSpLocks/>
          </p:cNvGrpSpPr>
          <p:nvPr/>
        </p:nvGrpSpPr>
        <p:grpSpPr bwMode="auto">
          <a:xfrm>
            <a:off x="8027988" y="4710113"/>
            <a:ext cx="204787" cy="431800"/>
            <a:chOff x="1701" y="3475"/>
            <a:chExt cx="136" cy="182"/>
          </a:xfrm>
        </p:grpSpPr>
        <p:sp>
          <p:nvSpPr>
            <p:cNvPr id="23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3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76" name="Group 72"/>
          <p:cNvGrpSpPr>
            <a:grpSpLocks/>
          </p:cNvGrpSpPr>
          <p:nvPr/>
        </p:nvGrpSpPr>
        <p:grpSpPr bwMode="auto">
          <a:xfrm>
            <a:off x="7812088" y="4494213"/>
            <a:ext cx="204787" cy="431800"/>
            <a:chOff x="1701" y="3475"/>
            <a:chExt cx="136" cy="182"/>
          </a:xfrm>
        </p:grpSpPr>
        <p:sp>
          <p:nvSpPr>
            <p:cNvPr id="24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4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77" name="Group 344"/>
          <p:cNvGrpSpPr>
            <a:grpSpLocks/>
          </p:cNvGrpSpPr>
          <p:nvPr/>
        </p:nvGrpSpPr>
        <p:grpSpPr bwMode="auto">
          <a:xfrm>
            <a:off x="7885113" y="4868863"/>
            <a:ext cx="287337" cy="360362"/>
            <a:chOff x="2835" y="3521"/>
            <a:chExt cx="181" cy="227"/>
          </a:xfrm>
        </p:grpSpPr>
        <p:sp>
          <p:nvSpPr>
            <p:cNvPr id="244" name="Oval 34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45" name="Oval 34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78" name="Group 350"/>
          <p:cNvGrpSpPr>
            <a:grpSpLocks/>
          </p:cNvGrpSpPr>
          <p:nvPr/>
        </p:nvGrpSpPr>
        <p:grpSpPr bwMode="auto">
          <a:xfrm>
            <a:off x="7308850" y="4868863"/>
            <a:ext cx="287338" cy="360362"/>
            <a:chOff x="2835" y="3521"/>
            <a:chExt cx="181" cy="227"/>
          </a:xfrm>
        </p:grpSpPr>
        <p:sp>
          <p:nvSpPr>
            <p:cNvPr id="247" name="Oval 35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48" name="Oval 35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79" name="Group 353"/>
          <p:cNvGrpSpPr>
            <a:grpSpLocks/>
          </p:cNvGrpSpPr>
          <p:nvPr/>
        </p:nvGrpSpPr>
        <p:grpSpPr bwMode="auto">
          <a:xfrm>
            <a:off x="7667625" y="4652963"/>
            <a:ext cx="287338" cy="360362"/>
            <a:chOff x="2835" y="3521"/>
            <a:chExt cx="181" cy="227"/>
          </a:xfrm>
        </p:grpSpPr>
        <p:sp>
          <p:nvSpPr>
            <p:cNvPr id="250" name="Oval 35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1" name="Oval 35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0" name="Group 295"/>
          <p:cNvGrpSpPr>
            <a:grpSpLocks/>
          </p:cNvGrpSpPr>
          <p:nvPr/>
        </p:nvGrpSpPr>
        <p:grpSpPr bwMode="auto">
          <a:xfrm>
            <a:off x="7308850" y="1844675"/>
            <a:ext cx="269875" cy="358775"/>
            <a:chOff x="1791" y="2523"/>
            <a:chExt cx="136" cy="136"/>
          </a:xfrm>
        </p:grpSpPr>
        <p:sp>
          <p:nvSpPr>
            <p:cNvPr id="255"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6" name="Oval 297"/>
            <p:cNvSpPr>
              <a:spLocks noChangeArrowheads="1"/>
            </p:cNvSpPr>
            <p:nvPr/>
          </p:nvSpPr>
          <p:spPr bwMode="auto">
            <a:xfrm>
              <a:off x="1819" y="2582"/>
              <a:ext cx="23" cy="23"/>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7" name="Oval 298"/>
            <p:cNvSpPr>
              <a:spLocks noChangeArrowheads="1"/>
            </p:cNvSpPr>
            <p:nvPr/>
          </p:nvSpPr>
          <p:spPr bwMode="auto">
            <a:xfrm>
              <a:off x="1870" y="2541"/>
              <a:ext cx="22" cy="22"/>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58" name="Oval 299"/>
            <p:cNvSpPr>
              <a:spLocks noChangeArrowheads="1"/>
            </p:cNvSpPr>
            <p:nvPr/>
          </p:nvSpPr>
          <p:spPr bwMode="auto">
            <a:xfrm>
              <a:off x="1868" y="2613"/>
              <a:ext cx="22" cy="22"/>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1" name="Group 295"/>
          <p:cNvGrpSpPr>
            <a:grpSpLocks/>
          </p:cNvGrpSpPr>
          <p:nvPr/>
        </p:nvGrpSpPr>
        <p:grpSpPr bwMode="auto">
          <a:xfrm>
            <a:off x="7596188" y="1557338"/>
            <a:ext cx="269875" cy="358775"/>
            <a:chOff x="1791" y="2523"/>
            <a:chExt cx="136" cy="136"/>
          </a:xfrm>
        </p:grpSpPr>
        <p:sp>
          <p:nvSpPr>
            <p:cNvPr id="260" name="Oval 296"/>
            <p:cNvSpPr>
              <a:spLocks noChangeArrowheads="1"/>
            </p:cNvSpPr>
            <p:nvPr/>
          </p:nvSpPr>
          <p:spPr bwMode="auto">
            <a:xfrm>
              <a:off x="1791" y="2523"/>
              <a:ext cx="136" cy="136"/>
            </a:xfrm>
            <a:prstGeom prst="ellipse">
              <a:avLst/>
            </a:prstGeom>
            <a:gradFill rotWithShape="1">
              <a:gsLst>
                <a:gs pos="0">
                  <a:srgbClr val="BD92F2"/>
                </a:gs>
                <a:gs pos="100000">
                  <a:srgbClr val="9C5BE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61" name="Oval 297"/>
            <p:cNvSpPr>
              <a:spLocks noChangeArrowheads="1"/>
            </p:cNvSpPr>
            <p:nvPr/>
          </p:nvSpPr>
          <p:spPr bwMode="auto">
            <a:xfrm>
              <a:off x="1819" y="2582"/>
              <a:ext cx="23" cy="23"/>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62" name="Oval 298"/>
            <p:cNvSpPr>
              <a:spLocks noChangeArrowheads="1"/>
            </p:cNvSpPr>
            <p:nvPr/>
          </p:nvSpPr>
          <p:spPr bwMode="auto">
            <a:xfrm>
              <a:off x="1870" y="2541"/>
              <a:ext cx="22" cy="22"/>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63" name="Oval 299"/>
            <p:cNvSpPr>
              <a:spLocks noChangeArrowheads="1"/>
            </p:cNvSpPr>
            <p:nvPr/>
          </p:nvSpPr>
          <p:spPr bwMode="auto">
            <a:xfrm>
              <a:off x="1868" y="2613"/>
              <a:ext cx="22" cy="22"/>
            </a:xfrm>
            <a:prstGeom prst="ellipse">
              <a:avLst/>
            </a:prstGeom>
            <a:solidFill>
              <a:schemeClr val="tx1"/>
            </a:solidFill>
            <a:ln w="9525">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2" name="Group 301"/>
          <p:cNvGrpSpPr>
            <a:grpSpLocks/>
          </p:cNvGrpSpPr>
          <p:nvPr/>
        </p:nvGrpSpPr>
        <p:grpSpPr bwMode="auto">
          <a:xfrm>
            <a:off x="7596188" y="1773238"/>
            <a:ext cx="487362" cy="504825"/>
            <a:chOff x="3696" y="2795"/>
            <a:chExt cx="408" cy="372"/>
          </a:xfrm>
        </p:grpSpPr>
        <p:sp>
          <p:nvSpPr>
            <p:cNvPr id="265" name="Freeform 302"/>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66" name="Oval 303"/>
            <p:cNvSpPr>
              <a:spLocks noChangeArrowheads="1"/>
            </p:cNvSpPr>
            <p:nvPr/>
          </p:nvSpPr>
          <p:spPr bwMode="auto">
            <a:xfrm>
              <a:off x="3833" y="2976"/>
              <a:ext cx="90" cy="91"/>
            </a:xfrm>
            <a:prstGeom prst="ellipse">
              <a:avLst/>
            </a:prstGeom>
            <a:solidFill>
              <a:srgbClr val="7DC4C9"/>
            </a:soli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67" name="Freeform 304"/>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68" name="Oval 305"/>
            <p:cNvSpPr>
              <a:spLocks noChangeArrowheads="1"/>
            </p:cNvSpPr>
            <p:nvPr/>
          </p:nvSpPr>
          <p:spPr bwMode="auto">
            <a:xfrm>
              <a:off x="3833" y="2962"/>
              <a:ext cx="90" cy="91"/>
            </a:xfrm>
            <a:prstGeom prst="ellipse">
              <a:avLst/>
            </a:prstGeom>
            <a:solidFill>
              <a:srgbClr val="7DC4C9"/>
            </a:soli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3" name="Group 301"/>
          <p:cNvGrpSpPr>
            <a:grpSpLocks/>
          </p:cNvGrpSpPr>
          <p:nvPr/>
        </p:nvGrpSpPr>
        <p:grpSpPr bwMode="auto">
          <a:xfrm>
            <a:off x="7235825" y="1412875"/>
            <a:ext cx="487363" cy="504825"/>
            <a:chOff x="3696" y="2795"/>
            <a:chExt cx="408" cy="372"/>
          </a:xfrm>
        </p:grpSpPr>
        <p:sp>
          <p:nvSpPr>
            <p:cNvPr id="270" name="Freeform 302"/>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71" name="Oval 303"/>
            <p:cNvSpPr>
              <a:spLocks noChangeArrowheads="1"/>
            </p:cNvSpPr>
            <p:nvPr/>
          </p:nvSpPr>
          <p:spPr bwMode="auto">
            <a:xfrm>
              <a:off x="3833" y="2976"/>
              <a:ext cx="90" cy="91"/>
            </a:xfrm>
            <a:prstGeom prst="ellipse">
              <a:avLst/>
            </a:prstGeom>
            <a:solidFill>
              <a:srgbClr val="7DC4C9"/>
            </a:soli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72" name="Freeform 304"/>
            <p:cNvSpPr>
              <a:spLocks/>
            </p:cNvSpPr>
            <p:nvPr/>
          </p:nvSpPr>
          <p:spPr bwMode="auto">
            <a:xfrm>
              <a:off x="3696" y="2795"/>
              <a:ext cx="408" cy="372"/>
            </a:xfrm>
            <a:custGeom>
              <a:avLst/>
              <a:gdLst>
                <a:gd name="T0" fmla="*/ 0 w 1791"/>
                <a:gd name="T1" fmla="*/ 0 h 1694"/>
                <a:gd name="T2" fmla="*/ 0 w 1791"/>
                <a:gd name="T3" fmla="*/ 0 h 1694"/>
                <a:gd name="T4" fmla="*/ 0 w 1791"/>
                <a:gd name="T5" fmla="*/ 0 h 1694"/>
                <a:gd name="T6" fmla="*/ 0 w 1791"/>
                <a:gd name="T7" fmla="*/ 0 h 1694"/>
                <a:gd name="T8" fmla="*/ 0 w 1791"/>
                <a:gd name="T9" fmla="*/ 0 h 1694"/>
                <a:gd name="T10" fmla="*/ 0 w 1791"/>
                <a:gd name="T11" fmla="*/ 0 h 1694"/>
                <a:gd name="T12" fmla="*/ 0 w 1791"/>
                <a:gd name="T13" fmla="*/ 0 h 1694"/>
                <a:gd name="T14" fmla="*/ 0 w 1791"/>
                <a:gd name="T15" fmla="*/ 0 h 1694"/>
                <a:gd name="T16" fmla="*/ 0 w 1791"/>
                <a:gd name="T17" fmla="*/ 0 h 1694"/>
                <a:gd name="T18" fmla="*/ 0 w 1791"/>
                <a:gd name="T19" fmla="*/ 0 h 1694"/>
                <a:gd name="T20" fmla="*/ 0 w 1791"/>
                <a:gd name="T21" fmla="*/ 0 h 1694"/>
                <a:gd name="T22" fmla="*/ 0 w 1791"/>
                <a:gd name="T23" fmla="*/ 0 h 1694"/>
                <a:gd name="T24" fmla="*/ 0 w 1791"/>
                <a:gd name="T25" fmla="*/ 0 h 1694"/>
                <a:gd name="T26" fmla="*/ 0 w 1791"/>
                <a:gd name="T27" fmla="*/ 0 h 1694"/>
                <a:gd name="T28" fmla="*/ 0 w 1791"/>
                <a:gd name="T29" fmla="*/ 0 h 1694"/>
                <a:gd name="T30" fmla="*/ 0 w 1791"/>
                <a:gd name="T31" fmla="*/ 0 h 169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91"/>
                <a:gd name="T49" fmla="*/ 0 h 1694"/>
                <a:gd name="T50" fmla="*/ 1791 w 1791"/>
                <a:gd name="T51" fmla="*/ 1694 h 169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91" h="1694">
                  <a:moveTo>
                    <a:pt x="914" y="597"/>
                  </a:moveTo>
                  <a:cubicBezTo>
                    <a:pt x="1012" y="688"/>
                    <a:pt x="930" y="597"/>
                    <a:pt x="960" y="552"/>
                  </a:cubicBezTo>
                  <a:cubicBezTo>
                    <a:pt x="990" y="507"/>
                    <a:pt x="1051" y="310"/>
                    <a:pt x="1096" y="325"/>
                  </a:cubicBezTo>
                  <a:cubicBezTo>
                    <a:pt x="1141" y="340"/>
                    <a:pt x="1119" y="582"/>
                    <a:pt x="1232" y="642"/>
                  </a:cubicBezTo>
                  <a:cubicBezTo>
                    <a:pt x="1345" y="702"/>
                    <a:pt x="1761" y="635"/>
                    <a:pt x="1776" y="688"/>
                  </a:cubicBezTo>
                  <a:cubicBezTo>
                    <a:pt x="1791" y="741"/>
                    <a:pt x="1361" y="839"/>
                    <a:pt x="1323" y="960"/>
                  </a:cubicBezTo>
                  <a:cubicBezTo>
                    <a:pt x="1285" y="1081"/>
                    <a:pt x="1564" y="1353"/>
                    <a:pt x="1549" y="1413"/>
                  </a:cubicBezTo>
                  <a:cubicBezTo>
                    <a:pt x="1534" y="1473"/>
                    <a:pt x="1375" y="1278"/>
                    <a:pt x="1232" y="1323"/>
                  </a:cubicBezTo>
                  <a:cubicBezTo>
                    <a:pt x="1089" y="1368"/>
                    <a:pt x="779" y="1678"/>
                    <a:pt x="688" y="1686"/>
                  </a:cubicBezTo>
                  <a:cubicBezTo>
                    <a:pt x="597" y="1694"/>
                    <a:pt x="794" y="1428"/>
                    <a:pt x="688" y="1368"/>
                  </a:cubicBezTo>
                  <a:cubicBezTo>
                    <a:pt x="582" y="1308"/>
                    <a:pt x="106" y="1361"/>
                    <a:pt x="53" y="1323"/>
                  </a:cubicBezTo>
                  <a:cubicBezTo>
                    <a:pt x="0" y="1285"/>
                    <a:pt x="378" y="1247"/>
                    <a:pt x="370" y="1141"/>
                  </a:cubicBezTo>
                  <a:cubicBezTo>
                    <a:pt x="362" y="1035"/>
                    <a:pt x="0" y="771"/>
                    <a:pt x="7" y="688"/>
                  </a:cubicBezTo>
                  <a:cubicBezTo>
                    <a:pt x="14" y="605"/>
                    <a:pt x="354" y="756"/>
                    <a:pt x="415" y="642"/>
                  </a:cubicBezTo>
                  <a:cubicBezTo>
                    <a:pt x="476" y="528"/>
                    <a:pt x="287" y="14"/>
                    <a:pt x="370" y="7"/>
                  </a:cubicBezTo>
                  <a:cubicBezTo>
                    <a:pt x="453" y="0"/>
                    <a:pt x="816" y="506"/>
                    <a:pt x="914" y="597"/>
                  </a:cubicBezTo>
                  <a:close/>
                </a:path>
              </a:pathLst>
            </a:custGeom>
            <a:gradFill rotWithShape="1">
              <a:gsLst>
                <a:gs pos="0">
                  <a:srgbClr val="FFFFFF"/>
                </a:gs>
                <a:gs pos="100000">
                  <a:srgbClr val="5EB5BC"/>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273" name="Oval 305"/>
            <p:cNvSpPr>
              <a:spLocks noChangeArrowheads="1"/>
            </p:cNvSpPr>
            <p:nvPr/>
          </p:nvSpPr>
          <p:spPr bwMode="auto">
            <a:xfrm>
              <a:off x="3833" y="2962"/>
              <a:ext cx="90" cy="91"/>
            </a:xfrm>
            <a:prstGeom prst="ellipse">
              <a:avLst/>
            </a:prstGeom>
            <a:solidFill>
              <a:srgbClr val="7DC4C9"/>
            </a:soli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4" name="Group 396"/>
          <p:cNvGrpSpPr>
            <a:grpSpLocks/>
          </p:cNvGrpSpPr>
          <p:nvPr/>
        </p:nvGrpSpPr>
        <p:grpSpPr bwMode="auto">
          <a:xfrm>
            <a:off x="7380288" y="4581525"/>
            <a:ext cx="287337" cy="360363"/>
            <a:chOff x="2835" y="3521"/>
            <a:chExt cx="181" cy="227"/>
          </a:xfrm>
        </p:grpSpPr>
        <p:sp>
          <p:nvSpPr>
            <p:cNvPr id="275" name="Oval 39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76" name="Oval 39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5" name="Group 399"/>
          <p:cNvGrpSpPr>
            <a:grpSpLocks/>
          </p:cNvGrpSpPr>
          <p:nvPr/>
        </p:nvGrpSpPr>
        <p:grpSpPr bwMode="auto">
          <a:xfrm>
            <a:off x="7524750" y="4565650"/>
            <a:ext cx="287338" cy="360363"/>
            <a:chOff x="3153" y="3657"/>
            <a:chExt cx="181" cy="227"/>
          </a:xfrm>
        </p:grpSpPr>
        <p:sp>
          <p:nvSpPr>
            <p:cNvPr id="278" name="Oval 40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79" name="Oval 401"/>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6" name="Group 402"/>
          <p:cNvGrpSpPr>
            <a:grpSpLocks/>
          </p:cNvGrpSpPr>
          <p:nvPr/>
        </p:nvGrpSpPr>
        <p:grpSpPr bwMode="auto">
          <a:xfrm>
            <a:off x="7667625" y="4926013"/>
            <a:ext cx="287338" cy="360362"/>
            <a:chOff x="3153" y="3657"/>
            <a:chExt cx="181" cy="227"/>
          </a:xfrm>
        </p:grpSpPr>
        <p:sp>
          <p:nvSpPr>
            <p:cNvPr id="281" name="Oval 403"/>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82" name="Oval 404"/>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7" name="Group 405"/>
          <p:cNvGrpSpPr>
            <a:grpSpLocks/>
          </p:cNvGrpSpPr>
          <p:nvPr/>
        </p:nvGrpSpPr>
        <p:grpSpPr bwMode="auto">
          <a:xfrm>
            <a:off x="7524750" y="4941888"/>
            <a:ext cx="287338" cy="360362"/>
            <a:chOff x="2835" y="3521"/>
            <a:chExt cx="181" cy="227"/>
          </a:xfrm>
        </p:grpSpPr>
        <p:sp>
          <p:nvSpPr>
            <p:cNvPr id="284" name="Oval 40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85" name="Oval 40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8" name="Group 408"/>
          <p:cNvGrpSpPr>
            <a:grpSpLocks/>
          </p:cNvGrpSpPr>
          <p:nvPr/>
        </p:nvGrpSpPr>
        <p:grpSpPr bwMode="auto">
          <a:xfrm>
            <a:off x="7740650" y="4508500"/>
            <a:ext cx="287338" cy="360363"/>
            <a:chOff x="2835" y="3521"/>
            <a:chExt cx="181" cy="227"/>
          </a:xfrm>
        </p:grpSpPr>
        <p:sp>
          <p:nvSpPr>
            <p:cNvPr id="287" name="Oval 40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88" name="Oval 41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89" name="Group 72"/>
          <p:cNvGrpSpPr>
            <a:grpSpLocks/>
          </p:cNvGrpSpPr>
          <p:nvPr/>
        </p:nvGrpSpPr>
        <p:grpSpPr bwMode="auto">
          <a:xfrm>
            <a:off x="3360738" y="4856163"/>
            <a:ext cx="204787" cy="431800"/>
            <a:chOff x="1701" y="3475"/>
            <a:chExt cx="136" cy="182"/>
          </a:xfrm>
        </p:grpSpPr>
        <p:sp>
          <p:nvSpPr>
            <p:cNvPr id="29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9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90" name="Group 72"/>
          <p:cNvGrpSpPr>
            <a:grpSpLocks/>
          </p:cNvGrpSpPr>
          <p:nvPr/>
        </p:nvGrpSpPr>
        <p:grpSpPr bwMode="auto">
          <a:xfrm>
            <a:off x="2627313" y="4854575"/>
            <a:ext cx="204787" cy="431800"/>
            <a:chOff x="1701" y="3475"/>
            <a:chExt cx="136" cy="182"/>
          </a:xfrm>
        </p:grpSpPr>
        <p:sp>
          <p:nvSpPr>
            <p:cNvPr id="29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9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91" name="Group 72"/>
          <p:cNvGrpSpPr>
            <a:grpSpLocks/>
          </p:cNvGrpSpPr>
          <p:nvPr/>
        </p:nvGrpSpPr>
        <p:grpSpPr bwMode="auto">
          <a:xfrm>
            <a:off x="2705100" y="4708525"/>
            <a:ext cx="204788" cy="431800"/>
            <a:chOff x="1701" y="3475"/>
            <a:chExt cx="136" cy="182"/>
          </a:xfrm>
        </p:grpSpPr>
        <p:sp>
          <p:nvSpPr>
            <p:cNvPr id="29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29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92" name="Group 72"/>
          <p:cNvGrpSpPr>
            <a:grpSpLocks/>
          </p:cNvGrpSpPr>
          <p:nvPr/>
        </p:nvGrpSpPr>
        <p:grpSpPr bwMode="auto">
          <a:xfrm>
            <a:off x="2849563" y="4637088"/>
            <a:ext cx="204787" cy="431800"/>
            <a:chOff x="1701" y="3475"/>
            <a:chExt cx="136" cy="182"/>
          </a:xfrm>
        </p:grpSpPr>
        <p:sp>
          <p:nvSpPr>
            <p:cNvPr id="30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0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93" name="Group 69"/>
          <p:cNvGrpSpPr>
            <a:grpSpLocks/>
          </p:cNvGrpSpPr>
          <p:nvPr/>
        </p:nvGrpSpPr>
        <p:grpSpPr bwMode="auto">
          <a:xfrm>
            <a:off x="2901950" y="4851400"/>
            <a:ext cx="204788" cy="431800"/>
            <a:chOff x="1701" y="3475"/>
            <a:chExt cx="136" cy="182"/>
          </a:xfrm>
        </p:grpSpPr>
        <p:sp>
          <p:nvSpPr>
            <p:cNvPr id="304"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05"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94" name="Group 72"/>
          <p:cNvGrpSpPr>
            <a:grpSpLocks/>
          </p:cNvGrpSpPr>
          <p:nvPr/>
        </p:nvGrpSpPr>
        <p:grpSpPr bwMode="auto">
          <a:xfrm>
            <a:off x="3125788" y="4852988"/>
            <a:ext cx="204787" cy="431800"/>
            <a:chOff x="1701" y="3475"/>
            <a:chExt cx="136" cy="182"/>
          </a:xfrm>
        </p:grpSpPr>
        <p:sp>
          <p:nvSpPr>
            <p:cNvPr id="307"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08" name="Oval 74"/>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595" name="Group 93"/>
          <p:cNvGrpSpPr>
            <a:grpSpLocks/>
          </p:cNvGrpSpPr>
          <p:nvPr/>
        </p:nvGrpSpPr>
        <p:grpSpPr bwMode="auto">
          <a:xfrm>
            <a:off x="3795713" y="4851400"/>
            <a:ext cx="204787" cy="431800"/>
            <a:chOff x="1701" y="3475"/>
            <a:chExt cx="136" cy="182"/>
          </a:xfrm>
        </p:grpSpPr>
        <p:sp>
          <p:nvSpPr>
            <p:cNvPr id="31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11" name="Oval 95"/>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312" name="Freeform 250"/>
          <p:cNvSpPr>
            <a:spLocks/>
          </p:cNvSpPr>
          <p:nvPr/>
        </p:nvSpPr>
        <p:spPr bwMode="auto">
          <a:xfrm rot="1130838">
            <a:off x="2411413" y="5235575"/>
            <a:ext cx="431800" cy="217488"/>
          </a:xfrm>
          <a:custGeom>
            <a:avLst/>
            <a:gdLst>
              <a:gd name="T0" fmla="*/ 0 w 846"/>
              <a:gd name="T1" fmla="*/ 2147483647 h 260"/>
              <a:gd name="T2" fmla="*/ 2147483647 w 846"/>
              <a:gd name="T3" fmla="*/ 2147483647 h 260"/>
              <a:gd name="T4" fmla="*/ 2147483647 w 846"/>
              <a:gd name="T5" fmla="*/ 2147483647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13" name="Line 251"/>
          <p:cNvSpPr>
            <a:spLocks noChangeShapeType="1"/>
          </p:cNvSpPr>
          <p:nvPr/>
        </p:nvSpPr>
        <p:spPr bwMode="auto">
          <a:xfrm>
            <a:off x="2554288" y="5500688"/>
            <a:ext cx="431800" cy="71437"/>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14" name="Line 252"/>
          <p:cNvSpPr>
            <a:spLocks noChangeShapeType="1"/>
          </p:cNvSpPr>
          <p:nvPr/>
        </p:nvSpPr>
        <p:spPr bwMode="auto">
          <a:xfrm flipH="1">
            <a:off x="2554288" y="5572125"/>
            <a:ext cx="431800" cy="71438"/>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15" name="Line 253"/>
          <p:cNvSpPr>
            <a:spLocks noChangeShapeType="1"/>
          </p:cNvSpPr>
          <p:nvPr/>
        </p:nvSpPr>
        <p:spPr bwMode="auto">
          <a:xfrm rot="302547" flipH="1">
            <a:off x="3490913" y="5360988"/>
            <a:ext cx="433387" cy="14287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16" name="Line 254"/>
          <p:cNvSpPr>
            <a:spLocks noChangeShapeType="1"/>
          </p:cNvSpPr>
          <p:nvPr/>
        </p:nvSpPr>
        <p:spPr bwMode="auto">
          <a:xfrm rot="302547">
            <a:off x="3481388" y="5505450"/>
            <a:ext cx="504825" cy="73025"/>
          </a:xfrm>
          <a:prstGeom prst="line">
            <a:avLst/>
          </a:prstGeom>
          <a:noFill/>
          <a:ln w="9525">
            <a:solidFill>
              <a:srgbClr val="FF33CC"/>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4601" name="Group 66"/>
          <p:cNvGrpSpPr>
            <a:grpSpLocks/>
          </p:cNvGrpSpPr>
          <p:nvPr/>
        </p:nvGrpSpPr>
        <p:grpSpPr bwMode="auto">
          <a:xfrm>
            <a:off x="2411413" y="4851400"/>
            <a:ext cx="204787" cy="431800"/>
            <a:chOff x="1701" y="3475"/>
            <a:chExt cx="136" cy="182"/>
          </a:xfrm>
        </p:grpSpPr>
        <p:sp>
          <p:nvSpPr>
            <p:cNvPr id="31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19" name="Oval 68"/>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320" name="Freeform 446"/>
          <p:cNvSpPr>
            <a:spLocks/>
          </p:cNvSpPr>
          <p:nvPr/>
        </p:nvSpPr>
        <p:spPr bwMode="auto">
          <a:xfrm>
            <a:off x="3508375" y="5259388"/>
            <a:ext cx="492125" cy="179387"/>
          </a:xfrm>
          <a:custGeom>
            <a:avLst/>
            <a:gdLst>
              <a:gd name="T0" fmla="*/ 2147483647 w 310"/>
              <a:gd name="T1" fmla="*/ 2147483647 h 113"/>
              <a:gd name="T2" fmla="*/ 2147483647 w 310"/>
              <a:gd name="T3" fmla="*/ 2147483647 h 113"/>
              <a:gd name="T4" fmla="*/ 0 60000 65536"/>
              <a:gd name="T5" fmla="*/ 0 60000 65536"/>
              <a:gd name="T6" fmla="*/ 0 w 310"/>
              <a:gd name="T7" fmla="*/ 0 h 113"/>
              <a:gd name="T8" fmla="*/ 310 w 310"/>
              <a:gd name="T9" fmla="*/ 113 h 113"/>
            </a:gdLst>
            <a:ahLst/>
            <a:cxnLst>
              <a:cxn ang="T4">
                <a:pos x="T0" y="T1"/>
              </a:cxn>
              <a:cxn ang="T5">
                <a:pos x="T2" y="T3"/>
              </a:cxn>
            </a:cxnLst>
            <a:rect l="T6" t="T7" r="T8" b="T9"/>
            <a:pathLst>
              <a:path w="310" h="113">
                <a:moveTo>
                  <a:pt x="310" y="40"/>
                </a:moveTo>
                <a:cubicBezTo>
                  <a:pt x="0" y="51"/>
                  <a:pt x="122" y="0"/>
                  <a:pt x="9" y="113"/>
                </a:cubicBezTo>
              </a:path>
            </a:pathLst>
          </a:custGeom>
          <a:noFill/>
          <a:ln w="28575">
            <a:solidFill>
              <a:srgbClr val="A411F5"/>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grpSp>
        <p:nvGrpSpPr>
          <p:cNvPr id="234603" name="Group 69"/>
          <p:cNvGrpSpPr>
            <a:grpSpLocks/>
          </p:cNvGrpSpPr>
          <p:nvPr/>
        </p:nvGrpSpPr>
        <p:grpSpPr bwMode="auto">
          <a:xfrm>
            <a:off x="2906713" y="4851400"/>
            <a:ext cx="204787" cy="431800"/>
            <a:chOff x="1701" y="3475"/>
            <a:chExt cx="136" cy="182"/>
          </a:xfrm>
        </p:grpSpPr>
        <p:sp>
          <p:nvSpPr>
            <p:cNvPr id="32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23"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04" name="Group 72"/>
          <p:cNvGrpSpPr>
            <a:grpSpLocks/>
          </p:cNvGrpSpPr>
          <p:nvPr/>
        </p:nvGrpSpPr>
        <p:grpSpPr bwMode="auto">
          <a:xfrm>
            <a:off x="3128963" y="4852988"/>
            <a:ext cx="204787" cy="431800"/>
            <a:chOff x="1701" y="3475"/>
            <a:chExt cx="136" cy="182"/>
          </a:xfrm>
        </p:grpSpPr>
        <p:sp>
          <p:nvSpPr>
            <p:cNvPr id="325"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26"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05" name="Group 69"/>
          <p:cNvGrpSpPr>
            <a:grpSpLocks/>
          </p:cNvGrpSpPr>
          <p:nvPr/>
        </p:nvGrpSpPr>
        <p:grpSpPr bwMode="auto">
          <a:xfrm>
            <a:off x="2849563" y="4851400"/>
            <a:ext cx="204787" cy="431800"/>
            <a:chOff x="1701" y="3475"/>
            <a:chExt cx="136" cy="182"/>
          </a:xfrm>
        </p:grpSpPr>
        <p:sp>
          <p:nvSpPr>
            <p:cNvPr id="328"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29" name="Oval 71"/>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06" name="Group 75"/>
          <p:cNvGrpSpPr>
            <a:grpSpLocks/>
          </p:cNvGrpSpPr>
          <p:nvPr/>
        </p:nvGrpSpPr>
        <p:grpSpPr bwMode="auto">
          <a:xfrm>
            <a:off x="3294063" y="4851400"/>
            <a:ext cx="204787" cy="431800"/>
            <a:chOff x="1701" y="3475"/>
            <a:chExt cx="136" cy="182"/>
          </a:xfrm>
        </p:grpSpPr>
        <p:sp>
          <p:nvSpPr>
            <p:cNvPr id="331"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32" name="Oval 77"/>
            <p:cNvSpPr>
              <a:spLocks noChangeArrowheads="1"/>
            </p:cNvSpPr>
            <p:nvPr/>
          </p:nvSpPr>
          <p:spPr bwMode="auto">
            <a:xfrm>
              <a:off x="1735" y="3532"/>
              <a:ext cx="56" cy="72"/>
            </a:xfrm>
            <a:prstGeom prst="ellipse">
              <a:avLst/>
            </a:prstGeom>
            <a:solidFill>
              <a:srgbClr val="CE9D6C"/>
            </a:soli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07" name="Group 72"/>
          <p:cNvGrpSpPr>
            <a:grpSpLocks/>
          </p:cNvGrpSpPr>
          <p:nvPr/>
        </p:nvGrpSpPr>
        <p:grpSpPr bwMode="auto">
          <a:xfrm>
            <a:off x="2862263" y="4852988"/>
            <a:ext cx="204787" cy="431800"/>
            <a:chOff x="1701" y="3475"/>
            <a:chExt cx="136" cy="182"/>
          </a:xfrm>
        </p:grpSpPr>
        <p:sp>
          <p:nvSpPr>
            <p:cNvPr id="33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3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08" name="Group 72"/>
          <p:cNvGrpSpPr>
            <a:grpSpLocks/>
          </p:cNvGrpSpPr>
          <p:nvPr/>
        </p:nvGrpSpPr>
        <p:grpSpPr bwMode="auto">
          <a:xfrm>
            <a:off x="3078163" y="4706938"/>
            <a:ext cx="204787" cy="431800"/>
            <a:chOff x="1701" y="3475"/>
            <a:chExt cx="136" cy="182"/>
          </a:xfrm>
        </p:grpSpPr>
        <p:sp>
          <p:nvSpPr>
            <p:cNvPr id="337"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38"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09" name="Group 72"/>
          <p:cNvGrpSpPr>
            <a:grpSpLocks/>
          </p:cNvGrpSpPr>
          <p:nvPr/>
        </p:nvGrpSpPr>
        <p:grpSpPr bwMode="auto">
          <a:xfrm>
            <a:off x="2940050" y="4706938"/>
            <a:ext cx="204788" cy="431800"/>
            <a:chOff x="1701" y="3475"/>
            <a:chExt cx="136" cy="182"/>
          </a:xfrm>
        </p:grpSpPr>
        <p:sp>
          <p:nvSpPr>
            <p:cNvPr id="34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4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0" name="Group 72"/>
          <p:cNvGrpSpPr>
            <a:grpSpLocks/>
          </p:cNvGrpSpPr>
          <p:nvPr/>
        </p:nvGrpSpPr>
        <p:grpSpPr bwMode="auto">
          <a:xfrm>
            <a:off x="3084513" y="4635500"/>
            <a:ext cx="204787" cy="431800"/>
            <a:chOff x="1701" y="3475"/>
            <a:chExt cx="136" cy="182"/>
          </a:xfrm>
        </p:grpSpPr>
        <p:sp>
          <p:nvSpPr>
            <p:cNvPr id="343"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44"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1" name="Group 72"/>
          <p:cNvGrpSpPr>
            <a:grpSpLocks/>
          </p:cNvGrpSpPr>
          <p:nvPr/>
        </p:nvGrpSpPr>
        <p:grpSpPr bwMode="auto">
          <a:xfrm>
            <a:off x="3227388" y="4778375"/>
            <a:ext cx="204787" cy="431800"/>
            <a:chOff x="1701" y="3475"/>
            <a:chExt cx="136" cy="182"/>
          </a:xfrm>
        </p:grpSpPr>
        <p:sp>
          <p:nvSpPr>
            <p:cNvPr id="34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4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2" name="Group 72"/>
          <p:cNvGrpSpPr>
            <a:grpSpLocks/>
          </p:cNvGrpSpPr>
          <p:nvPr/>
        </p:nvGrpSpPr>
        <p:grpSpPr bwMode="auto">
          <a:xfrm>
            <a:off x="3071813" y="4852988"/>
            <a:ext cx="204787" cy="431800"/>
            <a:chOff x="1701" y="3475"/>
            <a:chExt cx="136" cy="182"/>
          </a:xfrm>
        </p:grpSpPr>
        <p:sp>
          <p:nvSpPr>
            <p:cNvPr id="349"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50"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3" name="Group 525"/>
          <p:cNvGrpSpPr>
            <a:grpSpLocks/>
          </p:cNvGrpSpPr>
          <p:nvPr/>
        </p:nvGrpSpPr>
        <p:grpSpPr bwMode="auto">
          <a:xfrm>
            <a:off x="2868613" y="4565650"/>
            <a:ext cx="287337" cy="360363"/>
            <a:chOff x="2962" y="3676"/>
            <a:chExt cx="181" cy="227"/>
          </a:xfrm>
        </p:grpSpPr>
        <p:sp>
          <p:nvSpPr>
            <p:cNvPr id="352" name="Oval 526"/>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53" name="Oval 527"/>
            <p:cNvSpPr>
              <a:spLocks noChangeArrowheads="1"/>
            </p:cNvSpPr>
            <p:nvPr/>
          </p:nvSpPr>
          <p:spPr bwMode="auto">
            <a:xfrm>
              <a:off x="3016" y="3748"/>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4" name="Group 528"/>
          <p:cNvGrpSpPr>
            <a:grpSpLocks/>
          </p:cNvGrpSpPr>
          <p:nvPr/>
        </p:nvGrpSpPr>
        <p:grpSpPr bwMode="auto">
          <a:xfrm>
            <a:off x="2868613" y="4926013"/>
            <a:ext cx="287337" cy="360362"/>
            <a:chOff x="3153" y="3657"/>
            <a:chExt cx="181" cy="227"/>
          </a:xfrm>
        </p:grpSpPr>
        <p:sp>
          <p:nvSpPr>
            <p:cNvPr id="355" name="Oval 529"/>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56" name="Oval 530"/>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5" name="Group 531"/>
          <p:cNvGrpSpPr>
            <a:grpSpLocks/>
          </p:cNvGrpSpPr>
          <p:nvPr/>
        </p:nvGrpSpPr>
        <p:grpSpPr bwMode="auto">
          <a:xfrm>
            <a:off x="3227388" y="4710113"/>
            <a:ext cx="287337" cy="360362"/>
            <a:chOff x="3153" y="3657"/>
            <a:chExt cx="181" cy="227"/>
          </a:xfrm>
        </p:grpSpPr>
        <p:sp>
          <p:nvSpPr>
            <p:cNvPr id="358" name="Oval 532"/>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59" name="Oval 533"/>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6" name="Group 534"/>
          <p:cNvGrpSpPr>
            <a:grpSpLocks/>
          </p:cNvGrpSpPr>
          <p:nvPr/>
        </p:nvGrpSpPr>
        <p:grpSpPr bwMode="auto">
          <a:xfrm>
            <a:off x="3227388" y="4926013"/>
            <a:ext cx="287337" cy="360362"/>
            <a:chOff x="3153" y="3657"/>
            <a:chExt cx="181" cy="227"/>
          </a:xfrm>
        </p:grpSpPr>
        <p:sp>
          <p:nvSpPr>
            <p:cNvPr id="361" name="Oval 535"/>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62" name="Oval 536"/>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7" name="Group 540"/>
          <p:cNvGrpSpPr>
            <a:grpSpLocks/>
          </p:cNvGrpSpPr>
          <p:nvPr/>
        </p:nvGrpSpPr>
        <p:grpSpPr bwMode="auto">
          <a:xfrm>
            <a:off x="2940050" y="4349750"/>
            <a:ext cx="287338" cy="360363"/>
            <a:chOff x="2962" y="3676"/>
            <a:chExt cx="181" cy="227"/>
          </a:xfrm>
        </p:grpSpPr>
        <p:sp>
          <p:nvSpPr>
            <p:cNvPr id="364" name="Oval 541"/>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65" name="Oval 542"/>
            <p:cNvSpPr>
              <a:spLocks noChangeArrowheads="1"/>
            </p:cNvSpPr>
            <p:nvPr/>
          </p:nvSpPr>
          <p:spPr bwMode="auto">
            <a:xfrm>
              <a:off x="3016" y="3748"/>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8" name="Group 543"/>
          <p:cNvGrpSpPr>
            <a:grpSpLocks/>
          </p:cNvGrpSpPr>
          <p:nvPr/>
        </p:nvGrpSpPr>
        <p:grpSpPr bwMode="auto">
          <a:xfrm>
            <a:off x="3227388" y="4421188"/>
            <a:ext cx="287337" cy="360362"/>
            <a:chOff x="2962" y="3676"/>
            <a:chExt cx="181" cy="227"/>
          </a:xfrm>
        </p:grpSpPr>
        <p:sp>
          <p:nvSpPr>
            <p:cNvPr id="367" name="Oval 544"/>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68" name="Oval 545"/>
            <p:cNvSpPr>
              <a:spLocks noChangeArrowheads="1"/>
            </p:cNvSpPr>
            <p:nvPr/>
          </p:nvSpPr>
          <p:spPr bwMode="auto">
            <a:xfrm>
              <a:off x="3016" y="3748"/>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19" name="Group 546"/>
          <p:cNvGrpSpPr>
            <a:grpSpLocks/>
          </p:cNvGrpSpPr>
          <p:nvPr/>
        </p:nvGrpSpPr>
        <p:grpSpPr bwMode="auto">
          <a:xfrm>
            <a:off x="2940050" y="4852988"/>
            <a:ext cx="287338" cy="360362"/>
            <a:chOff x="2962" y="3676"/>
            <a:chExt cx="181" cy="227"/>
          </a:xfrm>
        </p:grpSpPr>
        <p:sp>
          <p:nvSpPr>
            <p:cNvPr id="370" name="Oval 547"/>
            <p:cNvSpPr>
              <a:spLocks noChangeArrowheads="1"/>
            </p:cNvSpPr>
            <p:nvPr/>
          </p:nvSpPr>
          <p:spPr bwMode="auto">
            <a:xfrm>
              <a:off x="2962" y="3676"/>
              <a:ext cx="181" cy="227"/>
            </a:xfrm>
            <a:prstGeom prst="ellipse">
              <a:avLst/>
            </a:prstGeom>
            <a:gradFill rotWithShape="1">
              <a:gsLst>
                <a:gs pos="0">
                  <a:srgbClr val="C1357B"/>
                </a:gs>
                <a:gs pos="100000">
                  <a:srgbClr val="E19CBE"/>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71" name="Oval 548"/>
            <p:cNvSpPr>
              <a:spLocks noChangeArrowheads="1"/>
            </p:cNvSpPr>
            <p:nvPr/>
          </p:nvSpPr>
          <p:spPr bwMode="auto">
            <a:xfrm>
              <a:off x="3016" y="3748"/>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20" name="Group 549"/>
          <p:cNvGrpSpPr>
            <a:grpSpLocks/>
          </p:cNvGrpSpPr>
          <p:nvPr/>
        </p:nvGrpSpPr>
        <p:grpSpPr bwMode="auto">
          <a:xfrm>
            <a:off x="3084513" y="4565650"/>
            <a:ext cx="287337" cy="360363"/>
            <a:chOff x="3153" y="3657"/>
            <a:chExt cx="181" cy="227"/>
          </a:xfrm>
        </p:grpSpPr>
        <p:sp>
          <p:nvSpPr>
            <p:cNvPr id="373" name="Oval 550"/>
            <p:cNvSpPr>
              <a:spLocks noChangeArrowheads="1"/>
            </p:cNvSpPr>
            <p:nvPr/>
          </p:nvSpPr>
          <p:spPr bwMode="auto">
            <a:xfrm>
              <a:off x="3153" y="3657"/>
              <a:ext cx="181" cy="227"/>
            </a:xfrm>
            <a:prstGeom prst="ellipse">
              <a:avLst/>
            </a:prstGeom>
            <a:gradFill rotWithShape="1">
              <a:gsLst>
                <a:gs pos="0">
                  <a:srgbClr val="EE7E22"/>
                </a:gs>
                <a:gs pos="50000">
                  <a:srgbClr val="F5B27B"/>
                </a:gs>
                <a:gs pos="100000">
                  <a:srgbClr val="EE7E22"/>
                </a:gs>
              </a:gsLst>
              <a:lin ang="5400000" scaled="1"/>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74" name="Oval 551"/>
            <p:cNvSpPr>
              <a:spLocks noChangeArrowheads="1"/>
            </p:cNvSpPr>
            <p:nvPr/>
          </p:nvSpPr>
          <p:spPr bwMode="auto">
            <a:xfrm>
              <a:off x="3207" y="3729"/>
              <a:ext cx="63" cy="91"/>
            </a:xfrm>
            <a:prstGeom prst="ellipse">
              <a:avLst/>
            </a:prstGeom>
            <a:solidFill>
              <a:srgbClr val="C1357B"/>
            </a:soli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21" name="Group 558"/>
          <p:cNvGrpSpPr>
            <a:grpSpLocks/>
          </p:cNvGrpSpPr>
          <p:nvPr/>
        </p:nvGrpSpPr>
        <p:grpSpPr bwMode="auto">
          <a:xfrm>
            <a:off x="3351213" y="4565650"/>
            <a:ext cx="287337" cy="360363"/>
            <a:chOff x="2835" y="3521"/>
            <a:chExt cx="181" cy="227"/>
          </a:xfrm>
        </p:grpSpPr>
        <p:sp>
          <p:nvSpPr>
            <p:cNvPr id="376" name="Oval 559"/>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77" name="Oval 560"/>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22" name="Group 567"/>
          <p:cNvGrpSpPr>
            <a:grpSpLocks/>
          </p:cNvGrpSpPr>
          <p:nvPr/>
        </p:nvGrpSpPr>
        <p:grpSpPr bwMode="auto">
          <a:xfrm>
            <a:off x="3135313" y="4205288"/>
            <a:ext cx="287337" cy="360362"/>
            <a:chOff x="2835" y="3521"/>
            <a:chExt cx="181" cy="227"/>
          </a:xfrm>
        </p:grpSpPr>
        <p:sp>
          <p:nvSpPr>
            <p:cNvPr id="379" name="Oval 568"/>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80" name="Oval 569"/>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23" name="Group 570"/>
          <p:cNvGrpSpPr>
            <a:grpSpLocks/>
          </p:cNvGrpSpPr>
          <p:nvPr/>
        </p:nvGrpSpPr>
        <p:grpSpPr bwMode="auto">
          <a:xfrm>
            <a:off x="2774950" y="4781550"/>
            <a:ext cx="287338" cy="360363"/>
            <a:chOff x="2835" y="3521"/>
            <a:chExt cx="181" cy="227"/>
          </a:xfrm>
        </p:grpSpPr>
        <p:sp>
          <p:nvSpPr>
            <p:cNvPr id="382" name="Oval 57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383" name="Oval 57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24" name="Group 995"/>
          <p:cNvGrpSpPr>
            <a:grpSpLocks/>
          </p:cNvGrpSpPr>
          <p:nvPr/>
        </p:nvGrpSpPr>
        <p:grpSpPr bwMode="auto">
          <a:xfrm rot="-3607639">
            <a:off x="2703513" y="5081588"/>
            <a:ext cx="412750" cy="419100"/>
            <a:chOff x="930" y="3294"/>
            <a:chExt cx="260" cy="264"/>
          </a:xfrm>
        </p:grpSpPr>
        <p:sp>
          <p:nvSpPr>
            <p:cNvPr id="385" name="Freeform 996"/>
            <p:cNvSpPr>
              <a:spLocks/>
            </p:cNvSpPr>
            <p:nvPr/>
          </p:nvSpPr>
          <p:spPr bwMode="auto">
            <a:xfrm rot="2152764">
              <a:off x="930" y="3294"/>
              <a:ext cx="260" cy="264"/>
            </a:xfrm>
            <a:custGeom>
              <a:avLst/>
              <a:gdLst>
                <a:gd name="T0" fmla="*/ 0 w 1164"/>
                <a:gd name="T1" fmla="*/ 0 h 1473"/>
                <a:gd name="T2" fmla="*/ 0 w 1164"/>
                <a:gd name="T3" fmla="*/ 0 h 1473"/>
                <a:gd name="T4" fmla="*/ 0 w 1164"/>
                <a:gd name="T5" fmla="*/ 0 h 1473"/>
                <a:gd name="T6" fmla="*/ 0 w 1164"/>
                <a:gd name="T7" fmla="*/ 0 h 1473"/>
                <a:gd name="T8" fmla="*/ 0 w 1164"/>
                <a:gd name="T9" fmla="*/ 0 h 1473"/>
                <a:gd name="T10" fmla="*/ 0 w 1164"/>
                <a:gd name="T11" fmla="*/ 0 h 1473"/>
                <a:gd name="T12" fmla="*/ 0 w 1164"/>
                <a:gd name="T13" fmla="*/ 0 h 1473"/>
                <a:gd name="T14" fmla="*/ 0 w 1164"/>
                <a:gd name="T15" fmla="*/ 0 h 1473"/>
                <a:gd name="T16" fmla="*/ 0 60000 65536"/>
                <a:gd name="T17" fmla="*/ 0 60000 65536"/>
                <a:gd name="T18" fmla="*/ 0 60000 65536"/>
                <a:gd name="T19" fmla="*/ 0 60000 65536"/>
                <a:gd name="T20" fmla="*/ 0 60000 65536"/>
                <a:gd name="T21" fmla="*/ 0 60000 65536"/>
                <a:gd name="T22" fmla="*/ 0 60000 65536"/>
                <a:gd name="T23" fmla="*/ 0 60000 65536"/>
                <a:gd name="T24" fmla="*/ 0 w 1164"/>
                <a:gd name="T25" fmla="*/ 0 h 1473"/>
                <a:gd name="T26" fmla="*/ 1164 w 1164"/>
                <a:gd name="T27" fmla="*/ 1473 h 14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4" h="1473">
                  <a:moveTo>
                    <a:pt x="968" y="128"/>
                  </a:moveTo>
                  <a:cubicBezTo>
                    <a:pt x="840" y="211"/>
                    <a:pt x="477" y="386"/>
                    <a:pt x="333" y="582"/>
                  </a:cubicBezTo>
                  <a:cubicBezTo>
                    <a:pt x="189" y="778"/>
                    <a:pt x="144" y="1171"/>
                    <a:pt x="106" y="1307"/>
                  </a:cubicBezTo>
                  <a:cubicBezTo>
                    <a:pt x="68" y="1443"/>
                    <a:pt x="0" y="1473"/>
                    <a:pt x="106" y="1398"/>
                  </a:cubicBezTo>
                  <a:cubicBezTo>
                    <a:pt x="212" y="1323"/>
                    <a:pt x="575" y="1066"/>
                    <a:pt x="741" y="854"/>
                  </a:cubicBezTo>
                  <a:cubicBezTo>
                    <a:pt x="907" y="642"/>
                    <a:pt x="1044" y="256"/>
                    <a:pt x="1104" y="128"/>
                  </a:cubicBezTo>
                  <a:cubicBezTo>
                    <a:pt x="1164" y="0"/>
                    <a:pt x="1127" y="83"/>
                    <a:pt x="1104" y="83"/>
                  </a:cubicBezTo>
                  <a:cubicBezTo>
                    <a:pt x="1081" y="83"/>
                    <a:pt x="1096" y="45"/>
                    <a:pt x="968" y="128"/>
                  </a:cubicBezTo>
                  <a:close/>
                </a:path>
              </a:pathLst>
            </a:custGeom>
            <a:gradFill rotWithShape="1">
              <a:gsLst>
                <a:gs pos="0">
                  <a:srgbClr val="D91339"/>
                </a:gs>
                <a:gs pos="100000">
                  <a:srgbClr val="67091B"/>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86" name="Oval 997"/>
            <p:cNvSpPr>
              <a:spLocks noChangeArrowheads="1"/>
            </p:cNvSpPr>
            <p:nvPr/>
          </p:nvSpPr>
          <p:spPr bwMode="auto">
            <a:xfrm rot="2152764">
              <a:off x="1076" y="3352"/>
              <a:ext cx="35" cy="27"/>
            </a:xfrm>
            <a:prstGeom prst="ellipse">
              <a:avLst/>
            </a:prstGeom>
            <a:solidFill>
              <a:srgbClr val="A87038"/>
            </a:solidFill>
            <a:ln w="57150">
              <a:solidFill>
                <a:srgbClr val="E67878"/>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387" name="Oval 997"/>
          <p:cNvSpPr>
            <a:spLocks noChangeArrowheads="1"/>
          </p:cNvSpPr>
          <p:nvPr/>
        </p:nvSpPr>
        <p:spPr bwMode="auto">
          <a:xfrm rot="-2133472">
            <a:off x="2994025" y="5427663"/>
            <a:ext cx="55563" cy="42862"/>
          </a:xfrm>
          <a:prstGeom prst="ellipse">
            <a:avLst/>
          </a:prstGeom>
          <a:solidFill>
            <a:srgbClr val="A87038"/>
          </a:solidFill>
          <a:ln w="57150">
            <a:solidFill>
              <a:srgbClr val="E67878"/>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nvGrpSpPr>
          <p:cNvPr id="234626" name="Group 995"/>
          <p:cNvGrpSpPr>
            <a:grpSpLocks/>
          </p:cNvGrpSpPr>
          <p:nvPr/>
        </p:nvGrpSpPr>
        <p:grpSpPr bwMode="auto">
          <a:xfrm rot="-5400000">
            <a:off x="3205163" y="5065713"/>
            <a:ext cx="412750" cy="419100"/>
            <a:chOff x="930" y="3294"/>
            <a:chExt cx="260" cy="264"/>
          </a:xfrm>
        </p:grpSpPr>
        <p:sp>
          <p:nvSpPr>
            <p:cNvPr id="389" name="Freeform 996"/>
            <p:cNvSpPr>
              <a:spLocks/>
            </p:cNvSpPr>
            <p:nvPr/>
          </p:nvSpPr>
          <p:spPr bwMode="auto">
            <a:xfrm rot="2152764">
              <a:off x="930" y="3294"/>
              <a:ext cx="260" cy="264"/>
            </a:xfrm>
            <a:custGeom>
              <a:avLst/>
              <a:gdLst>
                <a:gd name="T0" fmla="*/ 0 w 1164"/>
                <a:gd name="T1" fmla="*/ 0 h 1473"/>
                <a:gd name="T2" fmla="*/ 0 w 1164"/>
                <a:gd name="T3" fmla="*/ 0 h 1473"/>
                <a:gd name="T4" fmla="*/ 0 w 1164"/>
                <a:gd name="T5" fmla="*/ 0 h 1473"/>
                <a:gd name="T6" fmla="*/ 0 w 1164"/>
                <a:gd name="T7" fmla="*/ 0 h 1473"/>
                <a:gd name="T8" fmla="*/ 0 w 1164"/>
                <a:gd name="T9" fmla="*/ 0 h 1473"/>
                <a:gd name="T10" fmla="*/ 0 w 1164"/>
                <a:gd name="T11" fmla="*/ 0 h 1473"/>
                <a:gd name="T12" fmla="*/ 0 w 1164"/>
                <a:gd name="T13" fmla="*/ 0 h 1473"/>
                <a:gd name="T14" fmla="*/ 0 w 1164"/>
                <a:gd name="T15" fmla="*/ 0 h 1473"/>
                <a:gd name="T16" fmla="*/ 0 60000 65536"/>
                <a:gd name="T17" fmla="*/ 0 60000 65536"/>
                <a:gd name="T18" fmla="*/ 0 60000 65536"/>
                <a:gd name="T19" fmla="*/ 0 60000 65536"/>
                <a:gd name="T20" fmla="*/ 0 60000 65536"/>
                <a:gd name="T21" fmla="*/ 0 60000 65536"/>
                <a:gd name="T22" fmla="*/ 0 60000 65536"/>
                <a:gd name="T23" fmla="*/ 0 60000 65536"/>
                <a:gd name="T24" fmla="*/ 0 w 1164"/>
                <a:gd name="T25" fmla="*/ 0 h 1473"/>
                <a:gd name="T26" fmla="*/ 1164 w 1164"/>
                <a:gd name="T27" fmla="*/ 1473 h 14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4" h="1473">
                  <a:moveTo>
                    <a:pt x="968" y="128"/>
                  </a:moveTo>
                  <a:cubicBezTo>
                    <a:pt x="840" y="211"/>
                    <a:pt x="477" y="386"/>
                    <a:pt x="333" y="582"/>
                  </a:cubicBezTo>
                  <a:cubicBezTo>
                    <a:pt x="189" y="778"/>
                    <a:pt x="144" y="1171"/>
                    <a:pt x="106" y="1307"/>
                  </a:cubicBezTo>
                  <a:cubicBezTo>
                    <a:pt x="68" y="1443"/>
                    <a:pt x="0" y="1473"/>
                    <a:pt x="106" y="1398"/>
                  </a:cubicBezTo>
                  <a:cubicBezTo>
                    <a:pt x="212" y="1323"/>
                    <a:pt x="575" y="1066"/>
                    <a:pt x="741" y="854"/>
                  </a:cubicBezTo>
                  <a:cubicBezTo>
                    <a:pt x="907" y="642"/>
                    <a:pt x="1044" y="256"/>
                    <a:pt x="1104" y="128"/>
                  </a:cubicBezTo>
                  <a:cubicBezTo>
                    <a:pt x="1164" y="0"/>
                    <a:pt x="1127" y="83"/>
                    <a:pt x="1104" y="83"/>
                  </a:cubicBezTo>
                  <a:cubicBezTo>
                    <a:pt x="1081" y="83"/>
                    <a:pt x="1096" y="45"/>
                    <a:pt x="968" y="128"/>
                  </a:cubicBezTo>
                  <a:close/>
                </a:path>
              </a:pathLst>
            </a:custGeom>
            <a:gradFill rotWithShape="1">
              <a:gsLst>
                <a:gs pos="0">
                  <a:srgbClr val="D91339"/>
                </a:gs>
                <a:gs pos="100000">
                  <a:srgbClr val="67091B"/>
                </a:gs>
              </a:gsLst>
              <a:path path="rect">
                <a:fillToRect l="50000" t="50000" r="50000" b="50000"/>
              </a:path>
            </a:gradFill>
            <a:ln w="9525">
              <a:solidFill>
                <a:schemeClr val="tx1"/>
              </a:solidFill>
              <a:round/>
              <a:headEnd/>
              <a:tailEnd/>
            </a:ln>
          </p:spPr>
          <p:txBody>
            <a:bodyPr vert="eaVert"/>
            <a:lstStyle/>
            <a:p>
              <a:pPr eaLnBrk="1" hangingPunct="1">
                <a:defRPr/>
              </a:pPr>
              <a:endParaRPr lang="fr-FR" sz="1200">
                <a:solidFill>
                  <a:srgbClr val="000000"/>
                </a:solidFill>
                <a:latin typeface="Comic Sans MS" pitchFamily="66" charset="0"/>
                <a:cs typeface="+mn-cs"/>
              </a:endParaRPr>
            </a:p>
          </p:txBody>
        </p:sp>
        <p:sp>
          <p:nvSpPr>
            <p:cNvPr id="390" name="Oval 997"/>
            <p:cNvSpPr>
              <a:spLocks noChangeArrowheads="1"/>
            </p:cNvSpPr>
            <p:nvPr/>
          </p:nvSpPr>
          <p:spPr bwMode="auto">
            <a:xfrm rot="2152764">
              <a:off x="1077" y="3399"/>
              <a:ext cx="35" cy="27"/>
            </a:xfrm>
            <a:prstGeom prst="ellipse">
              <a:avLst/>
            </a:prstGeom>
            <a:solidFill>
              <a:srgbClr val="A87038"/>
            </a:solidFill>
            <a:ln w="57150">
              <a:solidFill>
                <a:srgbClr val="E67878"/>
              </a:solidFill>
              <a:round/>
              <a:headEnd/>
              <a:tailEnd/>
            </a:ln>
          </p:spPr>
          <p:txBody>
            <a:bodyPr vert="eaVert" wrap="none" anchor="ctr"/>
            <a:lstStyle/>
            <a:p>
              <a:pPr eaLnBrk="1" hangingPunct="1">
                <a:defRPr/>
              </a:pPr>
              <a:endParaRPr lang="en-US" sz="1000">
                <a:solidFill>
                  <a:srgbClr val="000000"/>
                </a:solidFill>
                <a:latin typeface="Comic Sans MS" pitchFamily="66" charset="0"/>
                <a:cs typeface="+mn-cs"/>
              </a:endParaRPr>
            </a:p>
          </p:txBody>
        </p:sp>
      </p:grpSp>
      <p:sp>
        <p:nvSpPr>
          <p:cNvPr id="391" name="AutoShape 833"/>
          <p:cNvSpPr>
            <a:spLocks noChangeArrowheads="1"/>
          </p:cNvSpPr>
          <p:nvPr/>
        </p:nvSpPr>
        <p:spPr bwMode="auto">
          <a:xfrm flipH="1" flipV="1">
            <a:off x="4284663" y="4991100"/>
            <a:ext cx="2303462" cy="160338"/>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17694720 60000 65536"/>
              <a:gd name="T9" fmla="*/ 11796480 60000 65536"/>
              <a:gd name="T10" fmla="*/ 589824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close/>
              </a:path>
              <a:path w="21600" h="21600">
                <a:moveTo>
                  <a:pt x="1350" y="5400"/>
                </a:moveTo>
                <a:lnTo>
                  <a:pt x="1350" y="16200"/>
                </a:lnTo>
                <a:lnTo>
                  <a:pt x="2700" y="16200"/>
                </a:lnTo>
                <a:lnTo>
                  <a:pt x="2700" y="5400"/>
                </a:lnTo>
                <a:close/>
              </a:path>
              <a:path w="21600" h="21600">
                <a:moveTo>
                  <a:pt x="0" y="5400"/>
                </a:moveTo>
                <a:lnTo>
                  <a:pt x="0" y="16200"/>
                </a:lnTo>
                <a:lnTo>
                  <a:pt x="675" y="16200"/>
                </a:lnTo>
                <a:lnTo>
                  <a:pt x="675"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rot="10800000" wrap="none" anchor="ctr"/>
          <a:lstStyle/>
          <a:p>
            <a:pPr eaLnBrk="1" hangingPunct="1">
              <a:defRPr/>
            </a:pPr>
            <a:endParaRPr lang="fr-FR" sz="1200">
              <a:solidFill>
                <a:srgbClr val="000000"/>
              </a:solidFill>
              <a:latin typeface="Comic Sans MS" pitchFamily="66" charset="0"/>
              <a:cs typeface="+mn-cs"/>
            </a:endParaRPr>
          </a:p>
        </p:txBody>
      </p:sp>
      <p:sp>
        <p:nvSpPr>
          <p:cNvPr id="392" name="Text Box 852"/>
          <p:cNvSpPr txBox="1">
            <a:spLocks noChangeArrowheads="1"/>
          </p:cNvSpPr>
          <p:nvPr/>
        </p:nvSpPr>
        <p:spPr bwMode="auto">
          <a:xfrm>
            <a:off x="5319713" y="4575175"/>
            <a:ext cx="692150" cy="369888"/>
          </a:xfrm>
          <a:prstGeom prst="rect">
            <a:avLst/>
          </a:prstGeom>
          <a:noFill/>
          <a:ln w="9525">
            <a:noFill/>
            <a:miter lim="800000"/>
            <a:headEnd/>
            <a:tailEnd/>
          </a:ln>
        </p:spPr>
        <p:txBody>
          <a:bodyPr wrap="none">
            <a:spAutoFit/>
          </a:bodyPr>
          <a:lstStyle/>
          <a:p>
            <a:pPr eaLnBrk="1" hangingPunct="1">
              <a:defRPr/>
            </a:pPr>
            <a:r>
              <a:rPr lang="fr-FR" b="1" dirty="0">
                <a:solidFill>
                  <a:srgbClr val="A411F5"/>
                </a:solidFill>
                <a:latin typeface="Comic Sans MS" pitchFamily="66" charset="0"/>
                <a:cs typeface="+mn-cs"/>
              </a:rPr>
              <a:t>EMT</a:t>
            </a:r>
          </a:p>
        </p:txBody>
      </p:sp>
      <p:sp>
        <p:nvSpPr>
          <p:cNvPr id="393" name="Text Box 1003"/>
          <p:cNvSpPr txBox="1">
            <a:spLocks noChangeArrowheads="1"/>
          </p:cNvSpPr>
          <p:nvPr/>
        </p:nvSpPr>
        <p:spPr bwMode="auto">
          <a:xfrm>
            <a:off x="3348038" y="5661025"/>
            <a:ext cx="1535112" cy="609600"/>
          </a:xfrm>
          <a:prstGeom prst="rect">
            <a:avLst/>
          </a:prstGeom>
          <a:noFill/>
          <a:ln w="9525" algn="ctr">
            <a:noFill/>
            <a:miter lim="800000"/>
            <a:headEnd/>
            <a:tailEnd/>
          </a:ln>
        </p:spPr>
        <p:txBody>
          <a:bodyPr wrap="none">
            <a:spAutoFit/>
          </a:bodyPr>
          <a:lstStyle/>
          <a:p>
            <a:pPr eaLnBrk="1" hangingPunct="1">
              <a:lnSpc>
                <a:spcPct val="140000"/>
              </a:lnSpc>
              <a:defRPr/>
            </a:pPr>
            <a:r>
              <a:rPr lang="fr-FR" sz="1200" b="1" dirty="0">
                <a:solidFill>
                  <a:srgbClr val="993366"/>
                </a:solidFill>
                <a:latin typeface="Comic Sans MS" pitchFamily="66" charset="0"/>
                <a:cs typeface="+mn-cs"/>
              </a:rPr>
              <a:t>Self-</a:t>
            </a:r>
            <a:r>
              <a:rPr lang="fr-FR" sz="1200" b="1" dirty="0" err="1">
                <a:solidFill>
                  <a:srgbClr val="993366"/>
                </a:solidFill>
                <a:latin typeface="Comic Sans MS" pitchFamily="66" charset="0"/>
                <a:cs typeface="+mn-cs"/>
              </a:rPr>
              <a:t>renewal</a:t>
            </a:r>
            <a:endParaRPr lang="fr-FR" sz="1200" b="1" dirty="0">
              <a:solidFill>
                <a:srgbClr val="993366"/>
              </a:solidFill>
              <a:latin typeface="Comic Sans MS" pitchFamily="66" charset="0"/>
              <a:cs typeface="+mn-cs"/>
            </a:endParaRPr>
          </a:p>
          <a:p>
            <a:pPr eaLnBrk="1" hangingPunct="1">
              <a:lnSpc>
                <a:spcPct val="140000"/>
              </a:lnSpc>
              <a:defRPr/>
            </a:pPr>
            <a:r>
              <a:rPr lang="fr-FR" sz="1200" b="1" dirty="0" err="1">
                <a:solidFill>
                  <a:srgbClr val="993366"/>
                </a:solidFill>
                <a:latin typeface="Comic Sans MS" pitchFamily="66" charset="0"/>
                <a:cs typeface="+mn-cs"/>
              </a:rPr>
              <a:t>Motility</a:t>
            </a:r>
            <a:r>
              <a:rPr lang="fr-FR" sz="1200" b="1" dirty="0">
                <a:solidFill>
                  <a:srgbClr val="993366"/>
                </a:solidFill>
                <a:latin typeface="Comic Sans MS" pitchFamily="66" charset="0"/>
                <a:cs typeface="+mn-cs"/>
              </a:rPr>
              <a:t> / invasion</a:t>
            </a:r>
          </a:p>
        </p:txBody>
      </p:sp>
      <p:sp>
        <p:nvSpPr>
          <p:cNvPr id="394" name="Text Box 797"/>
          <p:cNvSpPr txBox="1">
            <a:spLocks noChangeArrowheads="1"/>
          </p:cNvSpPr>
          <p:nvPr/>
        </p:nvSpPr>
        <p:spPr bwMode="auto">
          <a:xfrm>
            <a:off x="3995738" y="5229225"/>
            <a:ext cx="3024187" cy="461963"/>
          </a:xfrm>
          <a:prstGeom prst="rect">
            <a:avLst/>
          </a:prstGeom>
          <a:noFill/>
          <a:ln w="9525" algn="ctr">
            <a:noFill/>
            <a:miter lim="800000"/>
            <a:headEnd/>
            <a:tailEnd/>
          </a:ln>
        </p:spPr>
        <p:txBody>
          <a:bodyPr>
            <a:spAutoFit/>
          </a:bodyPr>
          <a:lstStyle/>
          <a:p>
            <a:pPr algn="ctr" eaLnBrk="1" hangingPunct="1">
              <a:defRPr/>
            </a:pPr>
            <a:r>
              <a:rPr lang="en-US" sz="1200" b="1" dirty="0" err="1">
                <a:solidFill>
                  <a:srgbClr val="A411F5"/>
                </a:solidFill>
                <a:latin typeface="Comic Sans MS" pitchFamily="66" charset="0"/>
                <a:cs typeface="+mn-cs"/>
              </a:rPr>
              <a:t>Signaux</a:t>
            </a:r>
            <a:r>
              <a:rPr lang="en-US" sz="1200" b="1" dirty="0">
                <a:solidFill>
                  <a:srgbClr val="A411F5"/>
                </a:solidFill>
                <a:latin typeface="Comic Sans MS" pitchFamily="66" charset="0"/>
                <a:cs typeface="+mn-cs"/>
              </a:rPr>
              <a:t> du </a:t>
            </a:r>
          </a:p>
          <a:p>
            <a:pPr algn="ctr" eaLnBrk="1" hangingPunct="1">
              <a:defRPr/>
            </a:pPr>
            <a:r>
              <a:rPr lang="en-US" sz="1200" b="1" dirty="0">
                <a:solidFill>
                  <a:srgbClr val="A411F5"/>
                </a:solidFill>
                <a:latin typeface="Comic Sans MS" pitchFamily="66" charset="0"/>
                <a:cs typeface="+mn-cs"/>
              </a:rPr>
              <a:t>micro-</a:t>
            </a:r>
            <a:r>
              <a:rPr lang="en-US" sz="1200" b="1" dirty="0" err="1">
                <a:solidFill>
                  <a:srgbClr val="A411F5"/>
                </a:solidFill>
                <a:latin typeface="Comic Sans MS" pitchFamily="66" charset="0"/>
                <a:cs typeface="+mn-cs"/>
              </a:rPr>
              <a:t>environnement</a:t>
            </a:r>
            <a:endParaRPr lang="en-US" sz="1200" b="1" dirty="0">
              <a:solidFill>
                <a:srgbClr val="A411F5"/>
              </a:solidFill>
              <a:latin typeface="Comic Sans MS" pitchFamily="66" charset="0"/>
              <a:cs typeface="+mn-cs"/>
            </a:endParaRPr>
          </a:p>
        </p:txBody>
      </p:sp>
      <p:sp>
        <p:nvSpPr>
          <p:cNvPr id="395" name="AutoShape 796"/>
          <p:cNvSpPr>
            <a:spLocks noChangeArrowheads="1"/>
          </p:cNvSpPr>
          <p:nvPr/>
        </p:nvSpPr>
        <p:spPr bwMode="auto">
          <a:xfrm rot="-4405938">
            <a:off x="6320631" y="4976019"/>
            <a:ext cx="657225" cy="833438"/>
          </a:xfrm>
          <a:prstGeom prst="lightningBolt">
            <a:avLst/>
          </a:prstGeom>
          <a:gradFill rotWithShape="1">
            <a:gsLst>
              <a:gs pos="0">
                <a:srgbClr val="DA9DFB"/>
              </a:gs>
              <a:gs pos="100000">
                <a:srgbClr val="A411F5"/>
              </a:gs>
            </a:gsLst>
            <a:lin ang="5400000" scaled="1"/>
          </a:gradFill>
          <a:ln w="9525" algn="ctr">
            <a:solidFill>
              <a:schemeClr val="tx1"/>
            </a:solidFill>
            <a:miter lim="800000"/>
            <a:headEnd/>
            <a:tailEnd/>
          </a:ln>
        </p:spPr>
        <p:txBody>
          <a:bodyPr vert="eaVert" wrap="none" anchor="ctr"/>
          <a:lstStyle/>
          <a:p>
            <a:pPr eaLnBrk="1" hangingPunct="1">
              <a:defRPr/>
            </a:pPr>
            <a:endParaRPr lang="en-US" sz="1000">
              <a:solidFill>
                <a:srgbClr val="000000"/>
              </a:solidFill>
              <a:latin typeface="Comic Sans MS" pitchFamily="66" charset="0"/>
              <a:cs typeface="+mn-cs"/>
            </a:endParaRPr>
          </a:p>
        </p:txBody>
      </p:sp>
      <p:sp>
        <p:nvSpPr>
          <p:cNvPr id="396" name="Line 623"/>
          <p:cNvSpPr>
            <a:spLocks noChangeShapeType="1"/>
          </p:cNvSpPr>
          <p:nvPr/>
        </p:nvSpPr>
        <p:spPr bwMode="auto">
          <a:xfrm>
            <a:off x="5668963" y="3429000"/>
            <a:ext cx="0" cy="1020763"/>
          </a:xfrm>
          <a:prstGeom prst="line">
            <a:avLst/>
          </a:prstGeom>
          <a:noFill/>
          <a:ln w="28575">
            <a:solidFill>
              <a:srgbClr val="A411F5"/>
            </a:solidFill>
            <a:round/>
            <a:headEnd/>
            <a:tailEnd type="triangle" w="med" len="med"/>
          </a:ln>
        </p:spPr>
        <p:txBody>
          <a:bodyPr/>
          <a:lstStyle/>
          <a:p>
            <a:pPr eaLnBrk="1" hangingPunct="1">
              <a:defRPr/>
            </a:pPr>
            <a:endParaRPr lang="fr-FR" sz="1200">
              <a:solidFill>
                <a:srgbClr val="000000"/>
              </a:solidFill>
              <a:latin typeface="Comic Sans MS" pitchFamily="66" charset="0"/>
              <a:cs typeface="+mn-cs"/>
            </a:endParaRPr>
          </a:p>
        </p:txBody>
      </p:sp>
      <p:grpSp>
        <p:nvGrpSpPr>
          <p:cNvPr id="234633" name="Group 995"/>
          <p:cNvGrpSpPr>
            <a:grpSpLocks/>
          </p:cNvGrpSpPr>
          <p:nvPr/>
        </p:nvGrpSpPr>
        <p:grpSpPr bwMode="auto">
          <a:xfrm rot="-890259">
            <a:off x="2627313" y="5657850"/>
            <a:ext cx="412750" cy="419100"/>
            <a:chOff x="930" y="3294"/>
            <a:chExt cx="260" cy="264"/>
          </a:xfrm>
        </p:grpSpPr>
        <p:sp>
          <p:nvSpPr>
            <p:cNvPr id="398" name="Freeform 996"/>
            <p:cNvSpPr>
              <a:spLocks/>
            </p:cNvSpPr>
            <p:nvPr/>
          </p:nvSpPr>
          <p:spPr bwMode="auto">
            <a:xfrm rot="2152764">
              <a:off x="930" y="3294"/>
              <a:ext cx="260" cy="264"/>
            </a:xfrm>
            <a:custGeom>
              <a:avLst/>
              <a:gdLst>
                <a:gd name="T0" fmla="*/ 0 w 1164"/>
                <a:gd name="T1" fmla="*/ 0 h 1473"/>
                <a:gd name="T2" fmla="*/ 0 w 1164"/>
                <a:gd name="T3" fmla="*/ 0 h 1473"/>
                <a:gd name="T4" fmla="*/ 0 w 1164"/>
                <a:gd name="T5" fmla="*/ 0 h 1473"/>
                <a:gd name="T6" fmla="*/ 0 w 1164"/>
                <a:gd name="T7" fmla="*/ 0 h 1473"/>
                <a:gd name="T8" fmla="*/ 0 w 1164"/>
                <a:gd name="T9" fmla="*/ 0 h 1473"/>
                <a:gd name="T10" fmla="*/ 0 w 1164"/>
                <a:gd name="T11" fmla="*/ 0 h 1473"/>
                <a:gd name="T12" fmla="*/ 0 w 1164"/>
                <a:gd name="T13" fmla="*/ 0 h 1473"/>
                <a:gd name="T14" fmla="*/ 0 w 1164"/>
                <a:gd name="T15" fmla="*/ 0 h 1473"/>
                <a:gd name="T16" fmla="*/ 0 60000 65536"/>
                <a:gd name="T17" fmla="*/ 0 60000 65536"/>
                <a:gd name="T18" fmla="*/ 0 60000 65536"/>
                <a:gd name="T19" fmla="*/ 0 60000 65536"/>
                <a:gd name="T20" fmla="*/ 0 60000 65536"/>
                <a:gd name="T21" fmla="*/ 0 60000 65536"/>
                <a:gd name="T22" fmla="*/ 0 60000 65536"/>
                <a:gd name="T23" fmla="*/ 0 60000 65536"/>
                <a:gd name="T24" fmla="*/ 0 w 1164"/>
                <a:gd name="T25" fmla="*/ 0 h 1473"/>
                <a:gd name="T26" fmla="*/ 1164 w 1164"/>
                <a:gd name="T27" fmla="*/ 1473 h 14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4" h="1473">
                  <a:moveTo>
                    <a:pt x="968" y="128"/>
                  </a:moveTo>
                  <a:cubicBezTo>
                    <a:pt x="840" y="211"/>
                    <a:pt x="477" y="386"/>
                    <a:pt x="333" y="582"/>
                  </a:cubicBezTo>
                  <a:cubicBezTo>
                    <a:pt x="189" y="778"/>
                    <a:pt x="144" y="1171"/>
                    <a:pt x="106" y="1307"/>
                  </a:cubicBezTo>
                  <a:cubicBezTo>
                    <a:pt x="68" y="1443"/>
                    <a:pt x="0" y="1473"/>
                    <a:pt x="106" y="1398"/>
                  </a:cubicBezTo>
                  <a:cubicBezTo>
                    <a:pt x="212" y="1323"/>
                    <a:pt x="575" y="1066"/>
                    <a:pt x="741" y="854"/>
                  </a:cubicBezTo>
                  <a:cubicBezTo>
                    <a:pt x="907" y="642"/>
                    <a:pt x="1044" y="256"/>
                    <a:pt x="1104" y="128"/>
                  </a:cubicBezTo>
                  <a:cubicBezTo>
                    <a:pt x="1164" y="0"/>
                    <a:pt x="1127" y="83"/>
                    <a:pt x="1104" y="83"/>
                  </a:cubicBezTo>
                  <a:cubicBezTo>
                    <a:pt x="1081" y="83"/>
                    <a:pt x="1096" y="45"/>
                    <a:pt x="968" y="128"/>
                  </a:cubicBezTo>
                  <a:close/>
                </a:path>
              </a:pathLst>
            </a:custGeom>
            <a:gradFill rotWithShape="1">
              <a:gsLst>
                <a:gs pos="0">
                  <a:srgbClr val="D91339"/>
                </a:gs>
                <a:gs pos="100000">
                  <a:srgbClr val="67091B"/>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399" name="Oval 997"/>
            <p:cNvSpPr>
              <a:spLocks noChangeArrowheads="1"/>
            </p:cNvSpPr>
            <p:nvPr/>
          </p:nvSpPr>
          <p:spPr bwMode="auto">
            <a:xfrm rot="2152764">
              <a:off x="1028" y="3399"/>
              <a:ext cx="35" cy="27"/>
            </a:xfrm>
            <a:prstGeom prst="ellipse">
              <a:avLst/>
            </a:prstGeom>
            <a:solidFill>
              <a:srgbClr val="A87038"/>
            </a:solidFill>
            <a:ln w="57150">
              <a:solidFill>
                <a:srgbClr val="E67878"/>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34" name="Group 72"/>
          <p:cNvGrpSpPr>
            <a:grpSpLocks/>
          </p:cNvGrpSpPr>
          <p:nvPr/>
        </p:nvGrpSpPr>
        <p:grpSpPr bwMode="auto">
          <a:xfrm>
            <a:off x="3575050" y="4856163"/>
            <a:ext cx="204788" cy="431800"/>
            <a:chOff x="1701" y="3475"/>
            <a:chExt cx="136" cy="182"/>
          </a:xfrm>
        </p:grpSpPr>
        <p:sp>
          <p:nvSpPr>
            <p:cNvPr id="401"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02"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w="57150">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35" name="Group 643"/>
          <p:cNvGrpSpPr>
            <a:grpSpLocks/>
          </p:cNvGrpSpPr>
          <p:nvPr/>
        </p:nvGrpSpPr>
        <p:grpSpPr bwMode="auto">
          <a:xfrm>
            <a:off x="2771775" y="4437063"/>
            <a:ext cx="287338" cy="360362"/>
            <a:chOff x="2835" y="3521"/>
            <a:chExt cx="181" cy="227"/>
          </a:xfrm>
        </p:grpSpPr>
        <p:sp>
          <p:nvSpPr>
            <p:cNvPr id="404" name="Oval 644"/>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05" name="Oval 645"/>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36" name="Group 646"/>
          <p:cNvGrpSpPr>
            <a:grpSpLocks/>
          </p:cNvGrpSpPr>
          <p:nvPr/>
        </p:nvGrpSpPr>
        <p:grpSpPr bwMode="auto">
          <a:xfrm>
            <a:off x="2843213" y="4221163"/>
            <a:ext cx="287337" cy="360362"/>
            <a:chOff x="2835" y="3521"/>
            <a:chExt cx="181" cy="227"/>
          </a:xfrm>
        </p:grpSpPr>
        <p:sp>
          <p:nvSpPr>
            <p:cNvPr id="407" name="Oval 647"/>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08" name="Oval 648"/>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409" name="AutoShape 420"/>
          <p:cNvSpPr>
            <a:spLocks noChangeArrowheads="1"/>
          </p:cNvSpPr>
          <p:nvPr/>
        </p:nvSpPr>
        <p:spPr bwMode="auto">
          <a:xfrm rot="-1362865">
            <a:off x="2700338" y="5084763"/>
            <a:ext cx="288925" cy="144462"/>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eaLnBrk="1" hangingPunct="1">
              <a:defRPr/>
            </a:pPr>
            <a:endParaRPr lang="fr-FR" sz="1200">
              <a:solidFill>
                <a:srgbClr val="000000"/>
              </a:solidFill>
              <a:latin typeface="Comic Sans MS" pitchFamily="66" charset="0"/>
              <a:cs typeface="+mn-cs"/>
            </a:endParaRPr>
          </a:p>
        </p:txBody>
      </p:sp>
      <p:sp>
        <p:nvSpPr>
          <p:cNvPr id="410" name="AutoShape 421"/>
          <p:cNvSpPr>
            <a:spLocks noChangeArrowheads="1"/>
          </p:cNvSpPr>
          <p:nvPr/>
        </p:nvSpPr>
        <p:spPr bwMode="auto">
          <a:xfrm rot="-1362865">
            <a:off x="2555875" y="5661025"/>
            <a:ext cx="288925" cy="144463"/>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eaLnBrk="1" hangingPunct="1">
              <a:defRPr/>
            </a:pPr>
            <a:endParaRPr lang="fr-FR" sz="1200">
              <a:solidFill>
                <a:srgbClr val="000000"/>
              </a:solidFill>
              <a:latin typeface="Comic Sans MS" pitchFamily="66" charset="0"/>
              <a:cs typeface="+mn-cs"/>
            </a:endParaRPr>
          </a:p>
        </p:txBody>
      </p:sp>
      <p:grpSp>
        <p:nvGrpSpPr>
          <p:cNvPr id="234639" name="Group 995"/>
          <p:cNvGrpSpPr>
            <a:grpSpLocks/>
          </p:cNvGrpSpPr>
          <p:nvPr/>
        </p:nvGrpSpPr>
        <p:grpSpPr bwMode="auto">
          <a:xfrm rot="-890259">
            <a:off x="2744788" y="5873750"/>
            <a:ext cx="412750" cy="419100"/>
            <a:chOff x="930" y="3294"/>
            <a:chExt cx="260" cy="264"/>
          </a:xfrm>
        </p:grpSpPr>
        <p:sp>
          <p:nvSpPr>
            <p:cNvPr id="412" name="Freeform 996"/>
            <p:cNvSpPr>
              <a:spLocks/>
            </p:cNvSpPr>
            <p:nvPr/>
          </p:nvSpPr>
          <p:spPr bwMode="auto">
            <a:xfrm rot="2152764">
              <a:off x="930" y="3294"/>
              <a:ext cx="260" cy="264"/>
            </a:xfrm>
            <a:custGeom>
              <a:avLst/>
              <a:gdLst>
                <a:gd name="T0" fmla="*/ 0 w 1164"/>
                <a:gd name="T1" fmla="*/ 0 h 1473"/>
                <a:gd name="T2" fmla="*/ 0 w 1164"/>
                <a:gd name="T3" fmla="*/ 0 h 1473"/>
                <a:gd name="T4" fmla="*/ 0 w 1164"/>
                <a:gd name="T5" fmla="*/ 0 h 1473"/>
                <a:gd name="T6" fmla="*/ 0 w 1164"/>
                <a:gd name="T7" fmla="*/ 0 h 1473"/>
                <a:gd name="T8" fmla="*/ 0 w 1164"/>
                <a:gd name="T9" fmla="*/ 0 h 1473"/>
                <a:gd name="T10" fmla="*/ 0 w 1164"/>
                <a:gd name="T11" fmla="*/ 0 h 1473"/>
                <a:gd name="T12" fmla="*/ 0 w 1164"/>
                <a:gd name="T13" fmla="*/ 0 h 1473"/>
                <a:gd name="T14" fmla="*/ 0 w 1164"/>
                <a:gd name="T15" fmla="*/ 0 h 1473"/>
                <a:gd name="T16" fmla="*/ 0 60000 65536"/>
                <a:gd name="T17" fmla="*/ 0 60000 65536"/>
                <a:gd name="T18" fmla="*/ 0 60000 65536"/>
                <a:gd name="T19" fmla="*/ 0 60000 65536"/>
                <a:gd name="T20" fmla="*/ 0 60000 65536"/>
                <a:gd name="T21" fmla="*/ 0 60000 65536"/>
                <a:gd name="T22" fmla="*/ 0 60000 65536"/>
                <a:gd name="T23" fmla="*/ 0 60000 65536"/>
                <a:gd name="T24" fmla="*/ 0 w 1164"/>
                <a:gd name="T25" fmla="*/ 0 h 1473"/>
                <a:gd name="T26" fmla="*/ 1164 w 1164"/>
                <a:gd name="T27" fmla="*/ 1473 h 14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4" h="1473">
                  <a:moveTo>
                    <a:pt x="968" y="128"/>
                  </a:moveTo>
                  <a:cubicBezTo>
                    <a:pt x="840" y="211"/>
                    <a:pt x="477" y="386"/>
                    <a:pt x="333" y="582"/>
                  </a:cubicBezTo>
                  <a:cubicBezTo>
                    <a:pt x="189" y="778"/>
                    <a:pt x="144" y="1171"/>
                    <a:pt x="106" y="1307"/>
                  </a:cubicBezTo>
                  <a:cubicBezTo>
                    <a:pt x="68" y="1443"/>
                    <a:pt x="0" y="1473"/>
                    <a:pt x="106" y="1398"/>
                  </a:cubicBezTo>
                  <a:cubicBezTo>
                    <a:pt x="212" y="1323"/>
                    <a:pt x="575" y="1066"/>
                    <a:pt x="741" y="854"/>
                  </a:cubicBezTo>
                  <a:cubicBezTo>
                    <a:pt x="907" y="642"/>
                    <a:pt x="1044" y="256"/>
                    <a:pt x="1104" y="128"/>
                  </a:cubicBezTo>
                  <a:cubicBezTo>
                    <a:pt x="1164" y="0"/>
                    <a:pt x="1127" y="83"/>
                    <a:pt x="1104" y="83"/>
                  </a:cubicBezTo>
                  <a:cubicBezTo>
                    <a:pt x="1081" y="83"/>
                    <a:pt x="1096" y="45"/>
                    <a:pt x="968" y="128"/>
                  </a:cubicBezTo>
                  <a:close/>
                </a:path>
              </a:pathLst>
            </a:custGeom>
            <a:gradFill rotWithShape="1">
              <a:gsLst>
                <a:gs pos="0">
                  <a:srgbClr val="D91339"/>
                </a:gs>
                <a:gs pos="100000">
                  <a:srgbClr val="67091B"/>
                </a:gs>
              </a:gsLst>
              <a:path path="rect">
                <a:fillToRect l="50000" t="50000" r="50000" b="50000"/>
              </a:path>
            </a:gradFill>
            <a:ln w="9525">
              <a:solidFill>
                <a:schemeClr val="tx1"/>
              </a:solidFill>
              <a:round/>
              <a:headEnd/>
              <a:tailEnd/>
            </a:ln>
          </p:spPr>
          <p:txBody>
            <a:bodyPr/>
            <a:lstStyle/>
            <a:p>
              <a:pPr eaLnBrk="1" hangingPunct="1">
                <a:defRPr/>
              </a:pPr>
              <a:endParaRPr lang="fr-FR" sz="1200">
                <a:solidFill>
                  <a:srgbClr val="000000"/>
                </a:solidFill>
                <a:latin typeface="Comic Sans MS" pitchFamily="66" charset="0"/>
                <a:cs typeface="+mn-cs"/>
              </a:endParaRPr>
            </a:p>
          </p:txBody>
        </p:sp>
        <p:sp>
          <p:nvSpPr>
            <p:cNvPr id="413" name="Oval 997"/>
            <p:cNvSpPr>
              <a:spLocks noChangeArrowheads="1"/>
            </p:cNvSpPr>
            <p:nvPr/>
          </p:nvSpPr>
          <p:spPr bwMode="auto">
            <a:xfrm rot="2152764">
              <a:off x="1028" y="3399"/>
              <a:ext cx="35" cy="27"/>
            </a:xfrm>
            <a:prstGeom prst="ellipse">
              <a:avLst/>
            </a:prstGeom>
            <a:solidFill>
              <a:srgbClr val="A87038"/>
            </a:solidFill>
            <a:ln w="57150">
              <a:solidFill>
                <a:srgbClr val="E67878"/>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pic>
        <p:nvPicPr>
          <p:cNvPr id="95376" name="Picture 426" descr="195-56204"/>
          <p:cNvPicPr>
            <a:picLocks noChangeAspect="1" noChangeArrowheads="1"/>
          </p:cNvPicPr>
          <p:nvPr/>
        </p:nvPicPr>
        <p:blipFill>
          <a:blip r:embed="rId3"/>
          <a:srcRect/>
          <a:stretch>
            <a:fillRect/>
          </a:stretch>
        </p:blipFill>
        <p:spPr bwMode="auto">
          <a:xfrm>
            <a:off x="179388" y="3141663"/>
            <a:ext cx="2089150" cy="1568450"/>
          </a:xfrm>
          <a:prstGeom prst="rect">
            <a:avLst/>
          </a:prstGeom>
          <a:ln>
            <a:noFill/>
          </a:ln>
          <a:effectLst>
            <a:outerShdw blurRad="292100" dist="139700" dir="2700000" algn="tl" rotWithShape="0">
              <a:srgbClr val="333333">
                <a:alpha val="65000"/>
              </a:srgbClr>
            </a:outerShdw>
          </a:effectLst>
          <a:extLst/>
        </p:spPr>
      </p:pic>
      <p:sp>
        <p:nvSpPr>
          <p:cNvPr id="416" name="Text Box 427"/>
          <p:cNvSpPr txBox="1">
            <a:spLocks noChangeArrowheads="1"/>
          </p:cNvSpPr>
          <p:nvPr/>
        </p:nvSpPr>
        <p:spPr bwMode="auto">
          <a:xfrm>
            <a:off x="195263" y="4743450"/>
            <a:ext cx="2093912" cy="701675"/>
          </a:xfrm>
          <a:prstGeom prst="rect">
            <a:avLst/>
          </a:prstGeom>
          <a:noFill/>
          <a:ln w="9525" algn="ctr">
            <a:noFill/>
            <a:miter lim="800000"/>
            <a:headEnd/>
            <a:tailEnd/>
          </a:ln>
        </p:spPr>
        <p:txBody>
          <a:bodyPr wrap="none">
            <a:spAutoFit/>
          </a:bodyPr>
          <a:lstStyle/>
          <a:p>
            <a:pPr algn="ctr" eaLnBrk="1" hangingPunct="1">
              <a:defRPr/>
            </a:pPr>
            <a:r>
              <a:rPr lang="fr-FR" sz="1200" b="1" dirty="0">
                <a:solidFill>
                  <a:srgbClr val="0070C0"/>
                </a:solidFill>
                <a:latin typeface="Comic Sans MS" pitchFamily="66" charset="0"/>
                <a:cs typeface="+mn-cs"/>
              </a:rPr>
              <a:t>Invasive </a:t>
            </a:r>
            <a:r>
              <a:rPr lang="fr-FR" sz="1200" b="1" dirty="0" err="1">
                <a:solidFill>
                  <a:srgbClr val="0070C0"/>
                </a:solidFill>
                <a:latin typeface="Comic Sans MS" pitchFamily="66" charset="0"/>
                <a:cs typeface="+mn-cs"/>
              </a:rPr>
              <a:t>ductal</a:t>
            </a:r>
            <a:r>
              <a:rPr lang="fr-FR" sz="1200" b="1" dirty="0">
                <a:solidFill>
                  <a:srgbClr val="0070C0"/>
                </a:solidFill>
                <a:latin typeface="Comic Sans MS" pitchFamily="66" charset="0"/>
                <a:cs typeface="+mn-cs"/>
              </a:rPr>
              <a:t> </a:t>
            </a:r>
            <a:r>
              <a:rPr lang="fr-FR" sz="1200" b="1" dirty="0" err="1">
                <a:solidFill>
                  <a:srgbClr val="0070C0"/>
                </a:solidFill>
                <a:latin typeface="Comic Sans MS" pitchFamily="66" charset="0"/>
                <a:cs typeface="+mn-cs"/>
              </a:rPr>
              <a:t>carcinoma</a:t>
            </a:r>
            <a:endParaRPr lang="fr-FR" sz="1200" b="1" dirty="0">
              <a:solidFill>
                <a:srgbClr val="0070C0"/>
              </a:solidFill>
              <a:latin typeface="Comic Sans MS" pitchFamily="66" charset="0"/>
              <a:cs typeface="+mn-cs"/>
            </a:endParaRPr>
          </a:p>
          <a:p>
            <a:pPr algn="ctr" eaLnBrk="1" hangingPunct="1">
              <a:lnSpc>
                <a:spcPct val="130000"/>
              </a:lnSpc>
              <a:defRPr/>
            </a:pPr>
            <a:r>
              <a:rPr lang="fr-FR" sz="1200" b="1" dirty="0">
                <a:solidFill>
                  <a:srgbClr val="0070C0"/>
                </a:solidFill>
                <a:latin typeface="Comic Sans MS" pitchFamily="66" charset="0"/>
                <a:cs typeface="+mn-cs"/>
              </a:rPr>
              <a:t> Twist1  </a:t>
            </a:r>
          </a:p>
          <a:p>
            <a:pPr algn="ctr" eaLnBrk="1" hangingPunct="1">
              <a:defRPr/>
            </a:pPr>
            <a:endParaRPr lang="fr-FR" sz="1200" b="1" dirty="0">
              <a:solidFill>
                <a:srgbClr val="0070C0"/>
              </a:solidFill>
              <a:latin typeface="Comic Sans MS" pitchFamily="66" charset="0"/>
              <a:cs typeface="+mn-cs"/>
            </a:endParaRPr>
          </a:p>
        </p:txBody>
      </p:sp>
      <p:grpSp>
        <p:nvGrpSpPr>
          <p:cNvPr id="234642" name="Group 561"/>
          <p:cNvGrpSpPr>
            <a:grpSpLocks/>
          </p:cNvGrpSpPr>
          <p:nvPr/>
        </p:nvGrpSpPr>
        <p:grpSpPr bwMode="auto">
          <a:xfrm>
            <a:off x="2771775" y="5443538"/>
            <a:ext cx="287338" cy="360362"/>
            <a:chOff x="2835" y="3521"/>
            <a:chExt cx="181" cy="227"/>
          </a:xfrm>
        </p:grpSpPr>
        <p:sp>
          <p:nvSpPr>
            <p:cNvPr id="418" name="Oval 562"/>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19" name="Oval 563"/>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43" name="Group 555"/>
          <p:cNvGrpSpPr>
            <a:grpSpLocks/>
          </p:cNvGrpSpPr>
          <p:nvPr/>
        </p:nvGrpSpPr>
        <p:grpSpPr bwMode="auto">
          <a:xfrm>
            <a:off x="3059113" y="5300663"/>
            <a:ext cx="287337" cy="360362"/>
            <a:chOff x="2835" y="3521"/>
            <a:chExt cx="181" cy="227"/>
          </a:xfrm>
        </p:grpSpPr>
        <p:sp>
          <p:nvSpPr>
            <p:cNvPr id="421" name="Oval 55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22" name="Oval 55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44" name="Group 614"/>
          <p:cNvGrpSpPr>
            <a:grpSpLocks/>
          </p:cNvGrpSpPr>
          <p:nvPr/>
        </p:nvGrpSpPr>
        <p:grpSpPr bwMode="auto">
          <a:xfrm>
            <a:off x="3203575" y="5083175"/>
            <a:ext cx="287338" cy="360363"/>
            <a:chOff x="2835" y="3521"/>
            <a:chExt cx="181" cy="227"/>
          </a:xfrm>
        </p:grpSpPr>
        <p:sp>
          <p:nvSpPr>
            <p:cNvPr id="424" name="Oval 61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25" name="Oval 61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45" name="Group 614"/>
          <p:cNvGrpSpPr>
            <a:grpSpLocks/>
          </p:cNvGrpSpPr>
          <p:nvPr/>
        </p:nvGrpSpPr>
        <p:grpSpPr bwMode="auto">
          <a:xfrm>
            <a:off x="2987675" y="5084763"/>
            <a:ext cx="287338" cy="360362"/>
            <a:chOff x="2835" y="3521"/>
            <a:chExt cx="181" cy="227"/>
          </a:xfrm>
        </p:grpSpPr>
        <p:sp>
          <p:nvSpPr>
            <p:cNvPr id="427" name="Oval 615"/>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28" name="Oval 616"/>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46" name="Group 555"/>
          <p:cNvGrpSpPr>
            <a:grpSpLocks/>
          </p:cNvGrpSpPr>
          <p:nvPr/>
        </p:nvGrpSpPr>
        <p:grpSpPr bwMode="auto">
          <a:xfrm>
            <a:off x="3059113" y="5516563"/>
            <a:ext cx="287337" cy="360362"/>
            <a:chOff x="2835" y="3521"/>
            <a:chExt cx="181" cy="227"/>
          </a:xfrm>
        </p:grpSpPr>
        <p:sp>
          <p:nvSpPr>
            <p:cNvPr id="430" name="Oval 556"/>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31" name="Oval 557"/>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grpSp>
        <p:nvGrpSpPr>
          <p:cNvPr id="234647" name="Group 995"/>
          <p:cNvGrpSpPr>
            <a:grpSpLocks/>
          </p:cNvGrpSpPr>
          <p:nvPr/>
        </p:nvGrpSpPr>
        <p:grpSpPr bwMode="auto">
          <a:xfrm rot="-5400000">
            <a:off x="3133725" y="5426075"/>
            <a:ext cx="412750" cy="419100"/>
            <a:chOff x="930" y="3294"/>
            <a:chExt cx="260" cy="264"/>
          </a:xfrm>
        </p:grpSpPr>
        <p:sp>
          <p:nvSpPr>
            <p:cNvPr id="433" name="Freeform 996"/>
            <p:cNvSpPr>
              <a:spLocks/>
            </p:cNvSpPr>
            <p:nvPr/>
          </p:nvSpPr>
          <p:spPr bwMode="auto">
            <a:xfrm rot="2152764">
              <a:off x="930" y="3294"/>
              <a:ext cx="260" cy="264"/>
            </a:xfrm>
            <a:custGeom>
              <a:avLst/>
              <a:gdLst>
                <a:gd name="T0" fmla="*/ 0 w 1164"/>
                <a:gd name="T1" fmla="*/ 0 h 1473"/>
                <a:gd name="T2" fmla="*/ 0 w 1164"/>
                <a:gd name="T3" fmla="*/ 0 h 1473"/>
                <a:gd name="T4" fmla="*/ 0 w 1164"/>
                <a:gd name="T5" fmla="*/ 0 h 1473"/>
                <a:gd name="T6" fmla="*/ 0 w 1164"/>
                <a:gd name="T7" fmla="*/ 0 h 1473"/>
                <a:gd name="T8" fmla="*/ 0 w 1164"/>
                <a:gd name="T9" fmla="*/ 0 h 1473"/>
                <a:gd name="T10" fmla="*/ 0 w 1164"/>
                <a:gd name="T11" fmla="*/ 0 h 1473"/>
                <a:gd name="T12" fmla="*/ 0 w 1164"/>
                <a:gd name="T13" fmla="*/ 0 h 1473"/>
                <a:gd name="T14" fmla="*/ 0 w 1164"/>
                <a:gd name="T15" fmla="*/ 0 h 1473"/>
                <a:gd name="T16" fmla="*/ 0 60000 65536"/>
                <a:gd name="T17" fmla="*/ 0 60000 65536"/>
                <a:gd name="T18" fmla="*/ 0 60000 65536"/>
                <a:gd name="T19" fmla="*/ 0 60000 65536"/>
                <a:gd name="T20" fmla="*/ 0 60000 65536"/>
                <a:gd name="T21" fmla="*/ 0 60000 65536"/>
                <a:gd name="T22" fmla="*/ 0 60000 65536"/>
                <a:gd name="T23" fmla="*/ 0 60000 65536"/>
                <a:gd name="T24" fmla="*/ 0 w 1164"/>
                <a:gd name="T25" fmla="*/ 0 h 1473"/>
                <a:gd name="T26" fmla="*/ 1164 w 1164"/>
                <a:gd name="T27" fmla="*/ 1473 h 14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64" h="1473">
                  <a:moveTo>
                    <a:pt x="968" y="128"/>
                  </a:moveTo>
                  <a:cubicBezTo>
                    <a:pt x="840" y="211"/>
                    <a:pt x="477" y="386"/>
                    <a:pt x="333" y="582"/>
                  </a:cubicBezTo>
                  <a:cubicBezTo>
                    <a:pt x="189" y="778"/>
                    <a:pt x="144" y="1171"/>
                    <a:pt x="106" y="1307"/>
                  </a:cubicBezTo>
                  <a:cubicBezTo>
                    <a:pt x="68" y="1443"/>
                    <a:pt x="0" y="1473"/>
                    <a:pt x="106" y="1398"/>
                  </a:cubicBezTo>
                  <a:cubicBezTo>
                    <a:pt x="212" y="1323"/>
                    <a:pt x="575" y="1066"/>
                    <a:pt x="741" y="854"/>
                  </a:cubicBezTo>
                  <a:cubicBezTo>
                    <a:pt x="907" y="642"/>
                    <a:pt x="1044" y="256"/>
                    <a:pt x="1104" y="128"/>
                  </a:cubicBezTo>
                  <a:cubicBezTo>
                    <a:pt x="1164" y="0"/>
                    <a:pt x="1127" y="83"/>
                    <a:pt x="1104" y="83"/>
                  </a:cubicBezTo>
                  <a:cubicBezTo>
                    <a:pt x="1081" y="83"/>
                    <a:pt x="1096" y="45"/>
                    <a:pt x="968" y="128"/>
                  </a:cubicBezTo>
                  <a:close/>
                </a:path>
              </a:pathLst>
            </a:custGeom>
            <a:gradFill rotWithShape="1">
              <a:gsLst>
                <a:gs pos="0">
                  <a:srgbClr val="D91339"/>
                </a:gs>
                <a:gs pos="100000">
                  <a:srgbClr val="67091B"/>
                </a:gs>
              </a:gsLst>
              <a:path path="rect">
                <a:fillToRect l="50000" t="50000" r="50000" b="50000"/>
              </a:path>
            </a:gradFill>
            <a:ln w="9525">
              <a:solidFill>
                <a:schemeClr val="tx1"/>
              </a:solidFill>
              <a:round/>
              <a:headEnd/>
              <a:tailEnd/>
            </a:ln>
          </p:spPr>
          <p:txBody>
            <a:bodyPr vert="eaVert"/>
            <a:lstStyle/>
            <a:p>
              <a:pPr eaLnBrk="1" hangingPunct="1">
                <a:defRPr/>
              </a:pPr>
              <a:endParaRPr lang="fr-FR" sz="1200">
                <a:solidFill>
                  <a:srgbClr val="000000"/>
                </a:solidFill>
                <a:latin typeface="Comic Sans MS" pitchFamily="66" charset="0"/>
                <a:cs typeface="+mn-cs"/>
              </a:endParaRPr>
            </a:p>
          </p:txBody>
        </p:sp>
        <p:sp>
          <p:nvSpPr>
            <p:cNvPr id="434" name="Oval 997"/>
            <p:cNvSpPr>
              <a:spLocks noChangeArrowheads="1"/>
            </p:cNvSpPr>
            <p:nvPr/>
          </p:nvSpPr>
          <p:spPr bwMode="auto">
            <a:xfrm rot="2152764">
              <a:off x="1077" y="3399"/>
              <a:ext cx="35" cy="27"/>
            </a:xfrm>
            <a:prstGeom prst="ellipse">
              <a:avLst/>
            </a:prstGeom>
            <a:solidFill>
              <a:srgbClr val="A87038"/>
            </a:solidFill>
            <a:ln w="57150">
              <a:solidFill>
                <a:srgbClr val="E67878"/>
              </a:solidFill>
              <a:round/>
              <a:headEnd/>
              <a:tailEnd/>
            </a:ln>
          </p:spPr>
          <p:txBody>
            <a:bodyPr vert="eaVert" wrap="none" anchor="ctr"/>
            <a:lstStyle/>
            <a:p>
              <a:pPr eaLnBrk="1" hangingPunct="1">
                <a:defRPr/>
              </a:pPr>
              <a:endParaRPr lang="en-US" sz="1000">
                <a:solidFill>
                  <a:srgbClr val="000000"/>
                </a:solidFill>
                <a:latin typeface="Comic Sans MS" pitchFamily="66" charset="0"/>
                <a:cs typeface="+mn-cs"/>
              </a:endParaRPr>
            </a:p>
          </p:txBody>
        </p:sp>
      </p:grpSp>
      <p:grpSp>
        <p:nvGrpSpPr>
          <p:cNvPr id="234648" name="Group 570"/>
          <p:cNvGrpSpPr>
            <a:grpSpLocks/>
          </p:cNvGrpSpPr>
          <p:nvPr/>
        </p:nvGrpSpPr>
        <p:grpSpPr bwMode="auto">
          <a:xfrm>
            <a:off x="2627313" y="4652963"/>
            <a:ext cx="287337" cy="360362"/>
            <a:chOff x="2835" y="3521"/>
            <a:chExt cx="181" cy="227"/>
          </a:xfrm>
        </p:grpSpPr>
        <p:sp>
          <p:nvSpPr>
            <p:cNvPr id="436" name="Oval 571"/>
            <p:cNvSpPr>
              <a:spLocks noChangeArrowheads="1"/>
            </p:cNvSpPr>
            <p:nvPr/>
          </p:nvSpPr>
          <p:spPr bwMode="auto">
            <a:xfrm>
              <a:off x="2835" y="3521"/>
              <a:ext cx="181" cy="227"/>
            </a:xfrm>
            <a:prstGeom prst="ellipse">
              <a:avLst/>
            </a:prstGeom>
            <a:gradFill rotWithShape="1">
              <a:gsLst>
                <a:gs pos="0">
                  <a:srgbClr val="FCC3BF"/>
                </a:gs>
                <a:gs pos="100000">
                  <a:srgbClr val="F32C1D"/>
                </a:gs>
              </a:gsLst>
              <a:path path="shape">
                <a:fillToRect l="50000" t="50000" r="50000" b="50000"/>
              </a:path>
            </a:gradFill>
            <a:ln w="9525" algn="ctr">
              <a:solidFill>
                <a:schemeClr val="tx1"/>
              </a:solid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sp>
          <p:nvSpPr>
            <p:cNvPr id="437" name="Oval 572"/>
            <p:cNvSpPr>
              <a:spLocks noChangeArrowheads="1"/>
            </p:cNvSpPr>
            <p:nvPr/>
          </p:nvSpPr>
          <p:spPr bwMode="auto">
            <a:xfrm>
              <a:off x="2889" y="3593"/>
              <a:ext cx="63" cy="91"/>
            </a:xfrm>
            <a:prstGeom prst="ellipse">
              <a:avLst/>
            </a:prstGeom>
            <a:gradFill rotWithShape="1">
              <a:gsLst>
                <a:gs pos="0">
                  <a:srgbClr val="FAD6B9"/>
                </a:gs>
                <a:gs pos="100000">
                  <a:srgbClr val="EE7E22"/>
                </a:gs>
              </a:gsLst>
              <a:path path="shape">
                <a:fillToRect l="50000" t="50000" r="50000" b="50000"/>
              </a:path>
            </a:gradFill>
            <a:ln w="9525" algn="ctr">
              <a:noFill/>
              <a:round/>
              <a:headEnd/>
              <a:tailEnd/>
            </a:ln>
          </p:spPr>
          <p:txBody>
            <a:bodyPr wrap="none" anchor="ctr"/>
            <a:lstStyle/>
            <a:p>
              <a:pPr eaLnBrk="1" hangingPunct="1">
                <a:defRPr/>
              </a:pPr>
              <a:endParaRPr lang="en-US" sz="1000">
                <a:solidFill>
                  <a:srgbClr val="000000"/>
                </a:solidFill>
                <a:latin typeface="Comic Sans MS" pitchFamily="66" charset="0"/>
                <a:cs typeface="+mn-cs"/>
              </a:endParaRPr>
            </a:p>
          </p:txBody>
        </p:sp>
      </p:grpSp>
      <p:sp>
        <p:nvSpPr>
          <p:cNvPr id="438" name="AutoShape 455"/>
          <p:cNvSpPr>
            <a:spLocks noChangeArrowheads="1"/>
          </p:cNvSpPr>
          <p:nvPr/>
        </p:nvSpPr>
        <p:spPr bwMode="auto">
          <a:xfrm rot="2730540">
            <a:off x="3274219" y="5445919"/>
            <a:ext cx="288925" cy="144463"/>
          </a:xfrm>
          <a:prstGeom prst="curvedDownArrow">
            <a:avLst>
              <a:gd name="adj1" fmla="val 40000"/>
              <a:gd name="adj2" fmla="val 80000"/>
              <a:gd name="adj3" fmla="val 33333"/>
            </a:avLst>
          </a:prstGeom>
          <a:solidFill>
            <a:schemeClr val="accent1"/>
          </a:solidFill>
          <a:ln w="9525">
            <a:solidFill>
              <a:schemeClr val="tx1"/>
            </a:solidFill>
            <a:miter lim="800000"/>
            <a:headEnd/>
            <a:tailEnd/>
          </a:ln>
        </p:spPr>
        <p:txBody>
          <a:bodyPr wrap="none" anchor="ctr"/>
          <a:lstStyle/>
          <a:p>
            <a:pPr eaLnBrk="1" hangingPunct="1">
              <a:defRPr/>
            </a:pPr>
            <a:endParaRPr lang="fr-FR" sz="1200">
              <a:solidFill>
                <a:srgbClr val="000000"/>
              </a:solidFill>
              <a:latin typeface="Comic Sans MS" pitchFamily="66" charset="0"/>
              <a:cs typeface="+mn-cs"/>
            </a:endParaRPr>
          </a:p>
        </p:txBody>
      </p:sp>
      <p:sp>
        <p:nvSpPr>
          <p:cNvPr id="439" name="Line 375"/>
          <p:cNvSpPr>
            <a:spLocks noChangeShapeType="1"/>
          </p:cNvSpPr>
          <p:nvPr/>
        </p:nvSpPr>
        <p:spPr bwMode="auto">
          <a:xfrm>
            <a:off x="3232150" y="1484313"/>
            <a:ext cx="0" cy="288925"/>
          </a:xfrm>
          <a:prstGeom prst="line">
            <a:avLst/>
          </a:prstGeom>
          <a:noFill/>
          <a:ln w="28575">
            <a:solidFill>
              <a:srgbClr val="FF0000"/>
            </a:solidFill>
            <a:round/>
            <a:headEnd/>
            <a:tailEnd type="triangle" w="med" len="med"/>
          </a:ln>
        </p:spPr>
        <p:txBody>
          <a:bodyPr/>
          <a:lstStyle/>
          <a:p>
            <a:pPr eaLnBrk="1" hangingPunct="1">
              <a:defRPr/>
            </a:pPr>
            <a:endParaRPr lang="fr-FR" sz="1200">
              <a:solidFill>
                <a:srgbClr val="000000"/>
              </a:solidFill>
              <a:latin typeface="Comic Sans MS" pitchFamily="66" charset="0"/>
              <a:cs typeface="+mn-cs"/>
            </a:endParaRPr>
          </a:p>
        </p:txBody>
      </p:sp>
      <p:sp>
        <p:nvSpPr>
          <p:cNvPr id="234651" name="ZoneTexte 439"/>
          <p:cNvSpPr txBox="1">
            <a:spLocks noChangeArrowheads="1"/>
          </p:cNvSpPr>
          <p:nvPr/>
        </p:nvSpPr>
        <p:spPr bwMode="auto">
          <a:xfrm>
            <a:off x="8777288" y="6381750"/>
            <a:ext cx="4413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a:solidFill>
                  <a:schemeClr val="bg1"/>
                </a:solidFill>
              </a:rPr>
              <a:t>23</a:t>
            </a:r>
          </a:p>
        </p:txBody>
      </p:sp>
      <p:sp>
        <p:nvSpPr>
          <p:cNvPr id="441" name="Text Box 429"/>
          <p:cNvSpPr txBox="1">
            <a:spLocks noChangeArrowheads="1"/>
          </p:cNvSpPr>
          <p:nvPr/>
        </p:nvSpPr>
        <p:spPr bwMode="auto">
          <a:xfrm>
            <a:off x="5199063" y="3016250"/>
            <a:ext cx="1028700" cy="441325"/>
          </a:xfrm>
          <a:prstGeom prst="rect">
            <a:avLst/>
          </a:prstGeom>
          <a:noFill/>
          <a:ln w="9525">
            <a:noFill/>
            <a:miter lim="800000"/>
            <a:headEnd/>
            <a:tailEnd/>
          </a:ln>
        </p:spPr>
        <p:txBody>
          <a:bodyPr wrap="none">
            <a:spAutoFit/>
          </a:bodyPr>
          <a:lstStyle/>
          <a:p>
            <a:pPr algn="ctr" eaLnBrk="1" hangingPunct="1">
              <a:lnSpc>
                <a:spcPct val="140000"/>
              </a:lnSpc>
              <a:defRPr/>
            </a:pPr>
            <a:r>
              <a:rPr lang="fr-FR" b="1" dirty="0">
                <a:solidFill>
                  <a:srgbClr val="F7300F"/>
                </a:solidFill>
                <a:latin typeface="Comic Sans MS" pitchFamily="66" charset="0"/>
                <a:cs typeface="+mn-cs"/>
              </a:rPr>
              <a:t>Twist 1</a:t>
            </a:r>
          </a:p>
        </p:txBody>
      </p:sp>
      <p:sp>
        <p:nvSpPr>
          <p:cNvPr id="440" name="AutoShape 34"/>
          <p:cNvSpPr>
            <a:spLocks noChangeArrowheads="1"/>
          </p:cNvSpPr>
          <p:nvPr/>
        </p:nvSpPr>
        <p:spPr bwMode="auto">
          <a:xfrm>
            <a:off x="898525" y="188913"/>
            <a:ext cx="7573963" cy="576262"/>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443" name="Text Box 739"/>
          <p:cNvSpPr txBox="1">
            <a:spLocks noChangeArrowheads="1"/>
          </p:cNvSpPr>
          <p:nvPr/>
        </p:nvSpPr>
        <p:spPr bwMode="auto">
          <a:xfrm>
            <a:off x="6873875" y="5734050"/>
            <a:ext cx="1585913" cy="307975"/>
          </a:xfrm>
          <a:prstGeom prst="rect">
            <a:avLst/>
          </a:prstGeom>
          <a:noFill/>
          <a:ln w="9525">
            <a:noFill/>
            <a:miter lim="800000"/>
            <a:headEnd/>
            <a:tailEnd/>
          </a:ln>
        </p:spPr>
        <p:txBody>
          <a:bodyPr wrap="none">
            <a:spAutoFit/>
          </a:bodyPr>
          <a:lstStyle/>
          <a:p>
            <a:pPr>
              <a:defRPr/>
            </a:pPr>
            <a:r>
              <a:rPr lang="fr-FR" sz="1400" b="1" dirty="0" err="1">
                <a:solidFill>
                  <a:srgbClr val="0000FF"/>
                </a:solidFill>
                <a:latin typeface="Comic Sans MS" pitchFamily="66" charset="0"/>
                <a:cs typeface="+mn-cs"/>
              </a:rPr>
              <a:t>Malignant</a:t>
            </a:r>
            <a:r>
              <a:rPr lang="fr-FR" sz="1400" b="1" dirty="0">
                <a:solidFill>
                  <a:srgbClr val="0000FF"/>
                </a:solidFill>
                <a:latin typeface="Comic Sans MS" pitchFamily="66" charset="0"/>
                <a:cs typeface="+mn-cs"/>
              </a:rPr>
              <a:t> </a:t>
            </a:r>
            <a:r>
              <a:rPr lang="fr-FR" sz="1400" b="1" dirty="0" err="1">
                <a:solidFill>
                  <a:srgbClr val="0000FF"/>
                </a:solidFill>
                <a:latin typeface="Comic Sans MS" pitchFamily="66" charset="0"/>
                <a:cs typeface="+mn-cs"/>
              </a:rPr>
              <a:t>tumor</a:t>
            </a:r>
            <a:endParaRPr lang="fr-FR" sz="1400" b="1" dirty="0">
              <a:solidFill>
                <a:srgbClr val="0000FF"/>
              </a:solidFill>
              <a:latin typeface="Comic Sans MS" pitchFamily="66" charset="0"/>
              <a:cs typeface="+mn-cs"/>
            </a:endParaRPr>
          </a:p>
        </p:txBody>
      </p:sp>
      <p:sp>
        <p:nvSpPr>
          <p:cNvPr id="234655" name="Text Box 745"/>
          <p:cNvSpPr txBox="1">
            <a:spLocks noChangeArrowheads="1"/>
          </p:cNvSpPr>
          <p:nvPr/>
        </p:nvSpPr>
        <p:spPr bwMode="auto">
          <a:xfrm>
            <a:off x="2555875" y="838200"/>
            <a:ext cx="13589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0"/>
              </a:spcBef>
              <a:buFontTx/>
              <a:buNone/>
            </a:pPr>
            <a:r>
              <a:rPr lang="en-US" altLang="fr-FR" sz="1200">
                <a:solidFill>
                  <a:srgbClr val="FF0000"/>
                </a:solidFill>
                <a:latin typeface="Comic Sans MS" panose="030F0702030302020204" pitchFamily="66" charset="0"/>
              </a:rPr>
              <a:t>Abnormal mitogenic activity</a:t>
            </a:r>
          </a:p>
        </p:txBody>
      </p:sp>
      <p:sp>
        <p:nvSpPr>
          <p:cNvPr id="234656" name="Text Box 739"/>
          <p:cNvSpPr txBox="1">
            <a:spLocks noChangeArrowheads="1"/>
          </p:cNvSpPr>
          <p:nvPr/>
        </p:nvSpPr>
        <p:spPr bwMode="auto">
          <a:xfrm>
            <a:off x="301625" y="1320800"/>
            <a:ext cx="13843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400" b="1">
                <a:solidFill>
                  <a:srgbClr val="0000FF"/>
                </a:solidFill>
                <a:latin typeface="Comic Sans MS" panose="030F0702030302020204" pitchFamily="66" charset="0"/>
              </a:rPr>
              <a:t>Normal tissue</a:t>
            </a:r>
          </a:p>
        </p:txBody>
      </p:sp>
      <p:sp>
        <p:nvSpPr>
          <p:cNvPr id="444" name="Text Box 5"/>
          <p:cNvSpPr txBox="1">
            <a:spLocks noChangeArrowheads="1"/>
          </p:cNvSpPr>
          <p:nvPr/>
        </p:nvSpPr>
        <p:spPr bwMode="auto">
          <a:xfrm>
            <a:off x="2481263" y="271463"/>
            <a:ext cx="4754562" cy="369887"/>
          </a:xfrm>
          <a:prstGeom prst="rect">
            <a:avLst/>
          </a:prstGeom>
          <a:noFill/>
          <a:ln w="9525">
            <a:noFill/>
            <a:miter lim="800000"/>
            <a:headEnd/>
            <a:tailEnd/>
          </a:ln>
        </p:spPr>
        <p:txBody>
          <a:bodyPr>
            <a:spAutoFit/>
          </a:bodyPr>
          <a:lstStyle/>
          <a:p>
            <a:pPr eaLnBrk="1" hangingPunct="1">
              <a:defRPr/>
            </a:pPr>
            <a:r>
              <a:rPr lang="fr-FR" b="1" dirty="0">
                <a:solidFill>
                  <a:srgbClr val="0000CC"/>
                </a:solidFill>
                <a:latin typeface="Comic Sans MS" pitchFamily="66" charset="0"/>
                <a:cs typeface="+mn-cs"/>
              </a:rPr>
              <a:t>EMT </a:t>
            </a:r>
            <a:r>
              <a:rPr lang="fr-FR" b="1" dirty="0" err="1">
                <a:solidFill>
                  <a:srgbClr val="0000CC"/>
                </a:solidFill>
                <a:latin typeface="Comic Sans MS" pitchFamily="66" charset="0"/>
                <a:cs typeface="+mn-cs"/>
              </a:rPr>
              <a:t>inducers</a:t>
            </a:r>
            <a:r>
              <a:rPr lang="fr-FR" b="1" dirty="0">
                <a:solidFill>
                  <a:srgbClr val="0000CC"/>
                </a:solidFill>
                <a:latin typeface="Comic Sans MS" pitchFamily="66" charset="0"/>
                <a:cs typeface="+mn-cs"/>
              </a:rPr>
              <a:t> </a:t>
            </a:r>
            <a:r>
              <a:rPr lang="fr-FR" b="1" dirty="0" err="1">
                <a:solidFill>
                  <a:srgbClr val="0000CC"/>
                </a:solidFill>
                <a:latin typeface="Comic Sans MS" pitchFamily="66" charset="0"/>
                <a:cs typeface="+mn-cs"/>
              </a:rPr>
              <a:t>favor</a:t>
            </a:r>
            <a:r>
              <a:rPr lang="fr-FR" b="1" dirty="0">
                <a:solidFill>
                  <a:srgbClr val="0000CC"/>
                </a:solidFill>
                <a:latin typeface="Comic Sans MS" pitchFamily="66" charset="0"/>
                <a:cs typeface="+mn-cs"/>
              </a:rPr>
              <a:t> </a:t>
            </a:r>
            <a:r>
              <a:rPr lang="fr-FR" b="1" dirty="0" err="1">
                <a:solidFill>
                  <a:srgbClr val="0000CC"/>
                </a:solidFill>
                <a:latin typeface="Comic Sans MS" pitchFamily="66" charset="0"/>
                <a:cs typeface="+mn-cs"/>
              </a:rPr>
              <a:t>tumor</a:t>
            </a:r>
            <a:r>
              <a:rPr lang="fr-FR" b="1" dirty="0">
                <a:solidFill>
                  <a:srgbClr val="0000CC"/>
                </a:solidFill>
                <a:latin typeface="Comic Sans MS" pitchFamily="66" charset="0"/>
                <a:cs typeface="+mn-cs"/>
              </a:rPr>
              <a:t> progression</a:t>
            </a:r>
          </a:p>
        </p:txBody>
      </p:sp>
    </p:spTree>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4"/>
          <p:cNvPicPr>
            <a:picLocks noChangeAspect="1" noChangeArrowheads="1"/>
          </p:cNvPicPr>
          <p:nvPr/>
        </p:nvPicPr>
        <p:blipFill>
          <a:blip r:embed="rId3"/>
          <a:srcRect t="4216"/>
          <a:stretch>
            <a:fillRect/>
          </a:stretch>
        </p:blipFill>
        <p:spPr bwMode="auto">
          <a:xfrm>
            <a:off x="179388" y="1557338"/>
            <a:ext cx="8713787" cy="3271837"/>
          </a:xfrm>
          <a:prstGeom prst="rect">
            <a:avLst/>
          </a:prstGeom>
          <a:ln>
            <a:noFill/>
          </a:ln>
          <a:effectLst>
            <a:outerShdw blurRad="292100" dist="139700" dir="2700000" algn="tl" rotWithShape="0">
              <a:srgbClr val="333333">
                <a:alpha val="65000"/>
              </a:srgbClr>
            </a:outerShdw>
          </a:effectLst>
          <a:extLst/>
        </p:spPr>
      </p:pic>
      <p:sp>
        <p:nvSpPr>
          <p:cNvPr id="236547" name="Text Box 10"/>
          <p:cNvSpPr txBox="1">
            <a:spLocks noChangeArrowheads="1"/>
          </p:cNvSpPr>
          <p:nvPr/>
        </p:nvSpPr>
        <p:spPr bwMode="auto">
          <a:xfrm rot="-2588924">
            <a:off x="2097088" y="3568700"/>
            <a:ext cx="6715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0033CC"/>
                </a:solidFill>
              </a:rPr>
              <a:t>EMT</a:t>
            </a:r>
          </a:p>
        </p:txBody>
      </p:sp>
      <p:sp>
        <p:nvSpPr>
          <p:cNvPr id="236548" name="Text Box 10"/>
          <p:cNvSpPr txBox="1">
            <a:spLocks noChangeArrowheads="1"/>
          </p:cNvSpPr>
          <p:nvPr/>
        </p:nvSpPr>
        <p:spPr bwMode="auto">
          <a:xfrm>
            <a:off x="7019925" y="4016375"/>
            <a:ext cx="67151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b="1">
                <a:solidFill>
                  <a:srgbClr val="0033CC"/>
                </a:solidFill>
              </a:rPr>
              <a:t>MET</a:t>
            </a:r>
          </a:p>
        </p:txBody>
      </p:sp>
      <p:sp>
        <p:nvSpPr>
          <p:cNvPr id="5" name="AutoShape 34"/>
          <p:cNvSpPr>
            <a:spLocks noChangeArrowheads="1"/>
          </p:cNvSpPr>
          <p:nvPr/>
        </p:nvSpPr>
        <p:spPr bwMode="auto">
          <a:xfrm>
            <a:off x="898525" y="188913"/>
            <a:ext cx="7573963" cy="576262"/>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6" name="Text Box 5"/>
          <p:cNvSpPr txBox="1">
            <a:spLocks noChangeArrowheads="1"/>
          </p:cNvSpPr>
          <p:nvPr/>
        </p:nvSpPr>
        <p:spPr bwMode="auto">
          <a:xfrm>
            <a:off x="2481263" y="271463"/>
            <a:ext cx="4754562" cy="369887"/>
          </a:xfrm>
          <a:prstGeom prst="rect">
            <a:avLst/>
          </a:prstGeom>
          <a:noFill/>
          <a:ln w="9525">
            <a:noFill/>
            <a:miter lim="800000"/>
            <a:headEnd/>
            <a:tailEnd/>
          </a:ln>
        </p:spPr>
        <p:txBody>
          <a:bodyPr>
            <a:spAutoFit/>
          </a:bodyPr>
          <a:lstStyle/>
          <a:p>
            <a:pPr eaLnBrk="1" hangingPunct="1">
              <a:defRPr/>
            </a:pPr>
            <a:r>
              <a:rPr lang="fr-FR" b="1" dirty="0">
                <a:solidFill>
                  <a:srgbClr val="0000CC"/>
                </a:solidFill>
                <a:latin typeface="Comic Sans MS" pitchFamily="66" charset="0"/>
                <a:cs typeface="+mn-cs"/>
              </a:rPr>
              <a:t>EMT </a:t>
            </a:r>
            <a:r>
              <a:rPr lang="fr-FR" b="1" dirty="0" err="1">
                <a:solidFill>
                  <a:srgbClr val="0000CC"/>
                </a:solidFill>
                <a:latin typeface="Comic Sans MS" pitchFamily="66" charset="0"/>
                <a:cs typeface="+mn-cs"/>
              </a:rPr>
              <a:t>inducers</a:t>
            </a:r>
            <a:r>
              <a:rPr lang="fr-FR" b="1" dirty="0">
                <a:solidFill>
                  <a:srgbClr val="0000CC"/>
                </a:solidFill>
                <a:latin typeface="Comic Sans MS" pitchFamily="66" charset="0"/>
                <a:cs typeface="+mn-cs"/>
              </a:rPr>
              <a:t> </a:t>
            </a:r>
            <a:r>
              <a:rPr lang="fr-FR" b="1" dirty="0" err="1">
                <a:solidFill>
                  <a:srgbClr val="0000CC"/>
                </a:solidFill>
                <a:latin typeface="Comic Sans MS" pitchFamily="66" charset="0"/>
                <a:cs typeface="+mn-cs"/>
              </a:rPr>
              <a:t>favor</a:t>
            </a:r>
            <a:r>
              <a:rPr lang="fr-FR" b="1" dirty="0">
                <a:solidFill>
                  <a:srgbClr val="0000CC"/>
                </a:solidFill>
                <a:latin typeface="Comic Sans MS" pitchFamily="66" charset="0"/>
                <a:cs typeface="+mn-cs"/>
              </a:rPr>
              <a:t> </a:t>
            </a:r>
            <a:r>
              <a:rPr lang="fr-FR" b="1" dirty="0" err="1">
                <a:solidFill>
                  <a:srgbClr val="0000CC"/>
                </a:solidFill>
                <a:latin typeface="Comic Sans MS" pitchFamily="66" charset="0"/>
                <a:cs typeface="+mn-cs"/>
              </a:rPr>
              <a:t>tumor</a:t>
            </a:r>
            <a:r>
              <a:rPr lang="fr-FR" b="1" dirty="0">
                <a:solidFill>
                  <a:srgbClr val="0000CC"/>
                </a:solidFill>
                <a:latin typeface="Comic Sans MS" pitchFamily="66" charset="0"/>
                <a:cs typeface="+mn-cs"/>
              </a:rPr>
              <a:t> progression</a:t>
            </a:r>
          </a:p>
        </p:txBody>
      </p:sp>
    </p:spTree>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22776" y="2725774"/>
            <a:ext cx="6769000" cy="12499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8605" name="Picture 2" descr="http://www.criver.com/SiteCollectionImages/Images_255x164/rm_mice_nude1_0006_lres.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9688" y="1377632"/>
            <a:ext cx="1315176" cy="1158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594" name="Text Box 6"/>
          <p:cNvSpPr txBox="1">
            <a:spLocks noChangeArrowheads="1"/>
          </p:cNvSpPr>
          <p:nvPr/>
        </p:nvSpPr>
        <p:spPr bwMode="auto">
          <a:xfrm>
            <a:off x="514167" y="3204761"/>
            <a:ext cx="18415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200"/>
          </a:p>
        </p:txBody>
      </p:sp>
      <p:pic>
        <p:nvPicPr>
          <p:cNvPr id="238596" name="Picture 9" descr="http://johnfenzel.typepad.com/john_fenzels_blog/images/cell_logo.gif"/>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773862" y="2830102"/>
            <a:ext cx="997086" cy="5677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597" name="ZoneTexte 12"/>
          <p:cNvSpPr txBox="1">
            <a:spLocks noChangeArrowheads="1"/>
          </p:cNvSpPr>
          <p:nvPr/>
        </p:nvSpPr>
        <p:spPr bwMode="auto">
          <a:xfrm>
            <a:off x="7890785" y="3342079"/>
            <a:ext cx="8509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dirty="0">
                <a:solidFill>
                  <a:srgbClr val="0000CC"/>
                </a:solidFill>
              </a:rPr>
              <a:t>(2012)</a:t>
            </a:r>
          </a:p>
        </p:txBody>
      </p:sp>
      <p:pic>
        <p:nvPicPr>
          <p:cNvPr id="238599" name="Picture 3"/>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83125" y="4418409"/>
            <a:ext cx="4378325" cy="1704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38600" name="ZoneTexte 17"/>
          <p:cNvSpPr txBox="1">
            <a:spLocks noChangeArrowheads="1"/>
          </p:cNvSpPr>
          <p:nvPr/>
        </p:nvSpPr>
        <p:spPr bwMode="auto">
          <a:xfrm>
            <a:off x="3548607" y="4146946"/>
            <a:ext cx="175895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600" u="sng" dirty="0">
                <a:solidFill>
                  <a:srgbClr val="0000CC"/>
                </a:solidFill>
                <a:latin typeface="Comic Sans MS" panose="030F0702030302020204" pitchFamily="66" charset="0"/>
              </a:rPr>
              <a:t>Cellules en EMT:</a:t>
            </a:r>
          </a:p>
        </p:txBody>
      </p:sp>
      <p:sp>
        <p:nvSpPr>
          <p:cNvPr id="238601" name="ZoneTexte 18"/>
          <p:cNvSpPr txBox="1">
            <a:spLocks noChangeArrowheads="1"/>
          </p:cNvSpPr>
          <p:nvPr/>
        </p:nvSpPr>
        <p:spPr bwMode="auto">
          <a:xfrm>
            <a:off x="828675" y="6269434"/>
            <a:ext cx="261778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600">
                <a:solidFill>
                  <a:srgbClr val="0000CC"/>
                </a:solidFill>
                <a:latin typeface="Comic Sans MS" panose="030F0702030302020204" pitchFamily="66" charset="0"/>
              </a:rPr>
              <a:t>Dans lésions pré-malignes</a:t>
            </a:r>
          </a:p>
        </p:txBody>
      </p:sp>
      <p:sp>
        <p:nvSpPr>
          <p:cNvPr id="238602" name="ZoneTexte 19"/>
          <p:cNvSpPr txBox="1">
            <a:spLocks noChangeArrowheads="1"/>
          </p:cNvSpPr>
          <p:nvPr/>
        </p:nvSpPr>
        <p:spPr bwMode="auto">
          <a:xfrm>
            <a:off x="5222875" y="6269434"/>
            <a:ext cx="310197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600">
                <a:solidFill>
                  <a:srgbClr val="0000CC"/>
                </a:solidFill>
                <a:latin typeface="Comic Sans MS" panose="030F0702030302020204" pitchFamily="66" charset="0"/>
              </a:rPr>
              <a:t>Dans le sang circulant avant </a:t>
            </a:r>
          </a:p>
          <a:p>
            <a:pPr algn="ctr" eaLnBrk="1" hangingPunct="1">
              <a:spcBef>
                <a:spcPct val="0"/>
              </a:spcBef>
              <a:buFontTx/>
              <a:buNone/>
            </a:pPr>
            <a:r>
              <a:rPr lang="fr-FR" altLang="fr-FR" sz="1600">
                <a:solidFill>
                  <a:srgbClr val="0000CC"/>
                </a:solidFill>
                <a:latin typeface="Comic Sans MS" panose="030F0702030302020204" pitchFamily="66" charset="0"/>
              </a:rPr>
              <a:t>détection de tumeurs malignes</a:t>
            </a:r>
          </a:p>
        </p:txBody>
      </p:sp>
      <p:sp>
        <p:nvSpPr>
          <p:cNvPr id="21" name="Rectangle 20"/>
          <p:cNvSpPr/>
          <p:nvPr/>
        </p:nvSpPr>
        <p:spPr>
          <a:xfrm>
            <a:off x="4859338" y="4554934"/>
            <a:ext cx="4105275" cy="1592262"/>
          </a:xfrm>
          <a:prstGeom prst="rect">
            <a:avLst/>
          </a:prstGeom>
          <a:noFill/>
          <a:ln w="3175">
            <a:solidFill>
              <a:srgbClr val="0000CC"/>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pic>
        <p:nvPicPr>
          <p:cNvPr id="238604" name="Picture 12"/>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50825" y="4612084"/>
            <a:ext cx="3856038" cy="148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606" name="Rectangle 22"/>
          <p:cNvSpPr>
            <a:spLocks noChangeArrowheads="1"/>
          </p:cNvSpPr>
          <p:nvPr/>
        </p:nvSpPr>
        <p:spPr bwMode="auto">
          <a:xfrm>
            <a:off x="468313" y="6639321"/>
            <a:ext cx="33813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000">
                <a:solidFill>
                  <a:srgbClr val="0000CC"/>
                </a:solidFill>
                <a:latin typeface="Comic Sans MS" panose="030F0702030302020204" pitchFamily="66" charset="0"/>
              </a:rPr>
              <a:t>(PanIN: néoplasies intra-épithéliales non invasives) </a:t>
            </a:r>
          </a:p>
        </p:txBody>
      </p:sp>
      <p:sp>
        <p:nvSpPr>
          <p:cNvPr id="23" name="Rectangle 22"/>
          <p:cNvSpPr/>
          <p:nvPr/>
        </p:nvSpPr>
        <p:spPr>
          <a:xfrm>
            <a:off x="190500" y="4554934"/>
            <a:ext cx="4103688" cy="1592262"/>
          </a:xfrm>
          <a:prstGeom prst="rect">
            <a:avLst/>
          </a:prstGeom>
          <a:noFill/>
          <a:ln w="3175">
            <a:solidFill>
              <a:srgbClr val="0000CC"/>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FR"/>
          </a:p>
        </p:txBody>
      </p:sp>
      <p:pic>
        <p:nvPicPr>
          <p:cNvPr id="17" name="Image 16"/>
          <p:cNvPicPr>
            <a:picLocks noChangeAspect="1"/>
          </p:cNvPicPr>
          <p:nvPr/>
        </p:nvPicPr>
        <p:blipFill>
          <a:blip r:embed="rId8"/>
          <a:stretch>
            <a:fillRect/>
          </a:stretch>
        </p:blipFill>
        <p:spPr>
          <a:xfrm>
            <a:off x="33045" y="60554"/>
            <a:ext cx="4629249" cy="1438807"/>
          </a:xfrm>
          <a:prstGeom prst="rect">
            <a:avLst/>
          </a:prstGeom>
        </p:spPr>
      </p:pic>
      <p:pic>
        <p:nvPicPr>
          <p:cNvPr id="18" name="Image 17"/>
          <p:cNvPicPr>
            <a:picLocks noChangeAspect="1"/>
          </p:cNvPicPr>
          <p:nvPr/>
        </p:nvPicPr>
        <p:blipFill>
          <a:blip r:embed="rId9"/>
          <a:stretch>
            <a:fillRect/>
          </a:stretch>
        </p:blipFill>
        <p:spPr>
          <a:xfrm>
            <a:off x="4899100" y="71040"/>
            <a:ext cx="3995763" cy="1532649"/>
          </a:xfrm>
          <a:prstGeom prst="rect">
            <a:avLst/>
          </a:prstGeom>
        </p:spPr>
      </p:pic>
      <p:sp>
        <p:nvSpPr>
          <p:cNvPr id="19" name="ZoneTexte 12"/>
          <p:cNvSpPr txBox="1">
            <a:spLocks noChangeArrowheads="1"/>
          </p:cNvSpPr>
          <p:nvPr/>
        </p:nvSpPr>
        <p:spPr bwMode="auto">
          <a:xfrm>
            <a:off x="1406217" y="71040"/>
            <a:ext cx="16722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dirty="0" smtClean="0">
                <a:solidFill>
                  <a:srgbClr val="0000CC"/>
                </a:solidFill>
              </a:rPr>
              <a:t>(</a:t>
            </a:r>
            <a:r>
              <a:rPr lang="fr-FR" altLang="fr-FR" sz="1800" i="1" dirty="0" smtClean="0">
                <a:solidFill>
                  <a:srgbClr val="0000CC"/>
                </a:solidFill>
              </a:rPr>
              <a:t>Nature</a:t>
            </a:r>
            <a:r>
              <a:rPr lang="fr-FR" altLang="fr-FR" sz="1800" dirty="0" smtClean="0">
                <a:solidFill>
                  <a:srgbClr val="0000CC"/>
                </a:solidFill>
              </a:rPr>
              <a:t>, 2016)</a:t>
            </a:r>
            <a:endParaRPr lang="fr-FR" altLang="fr-FR" sz="1800" dirty="0">
              <a:solidFill>
                <a:srgbClr val="0000CC"/>
              </a:solidFill>
            </a:endParaRPr>
          </a:p>
        </p:txBody>
      </p:sp>
      <p:sp>
        <p:nvSpPr>
          <p:cNvPr id="20" name="ZoneTexte 12"/>
          <p:cNvSpPr txBox="1">
            <a:spLocks noChangeArrowheads="1"/>
          </p:cNvSpPr>
          <p:nvPr/>
        </p:nvSpPr>
        <p:spPr bwMode="auto">
          <a:xfrm>
            <a:off x="6156176" y="60554"/>
            <a:ext cx="167225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r>
              <a:rPr lang="fr-FR" altLang="fr-FR" sz="1800" dirty="0" smtClean="0">
                <a:solidFill>
                  <a:srgbClr val="0000CC"/>
                </a:solidFill>
              </a:rPr>
              <a:t>(</a:t>
            </a:r>
            <a:r>
              <a:rPr lang="fr-FR" altLang="fr-FR" sz="1800" i="1" dirty="0" smtClean="0">
                <a:solidFill>
                  <a:srgbClr val="0000CC"/>
                </a:solidFill>
              </a:rPr>
              <a:t>Nature</a:t>
            </a:r>
            <a:r>
              <a:rPr lang="fr-FR" altLang="fr-FR" sz="1800" dirty="0" smtClean="0">
                <a:solidFill>
                  <a:srgbClr val="0000CC"/>
                </a:solidFill>
              </a:rPr>
              <a:t>, 2016)</a:t>
            </a:r>
            <a:endParaRPr lang="fr-FR" altLang="fr-FR" sz="1800" dirty="0">
              <a:solidFill>
                <a:srgbClr val="0000CC"/>
              </a:solidFill>
            </a:endParaRPr>
          </a:p>
        </p:txBody>
      </p:sp>
    </p:spTree>
  </p:cSld>
  <p:clrMapOvr>
    <a:masterClrMapping/>
  </p:clrMapOvr>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ZoneTexte 1"/>
          <p:cNvSpPr txBox="1"/>
          <p:nvPr/>
        </p:nvSpPr>
        <p:spPr>
          <a:xfrm>
            <a:off x="683568" y="836712"/>
            <a:ext cx="3168352" cy="369332"/>
          </a:xfrm>
          <a:prstGeom prst="rect">
            <a:avLst/>
          </a:prstGeom>
          <a:noFill/>
        </p:spPr>
        <p:txBody>
          <a:bodyPr wrap="square" rtlCol="0">
            <a:spAutoFit/>
          </a:bodyPr>
          <a:lstStyle/>
          <a:p>
            <a:r>
              <a:rPr lang="fr-FR" dirty="0" smtClean="0"/>
              <a:t>Métastase cancer du sein </a:t>
            </a:r>
            <a:endParaRPr lang="fr-FR" dirty="0"/>
          </a:p>
        </p:txBody>
      </p:sp>
      <p:pic>
        <p:nvPicPr>
          <p:cNvPr id="4" name="Image 3"/>
          <p:cNvPicPr>
            <a:picLocks noChangeAspect="1"/>
          </p:cNvPicPr>
          <p:nvPr/>
        </p:nvPicPr>
        <p:blipFill>
          <a:blip r:embed="rId3"/>
          <a:stretch>
            <a:fillRect/>
          </a:stretch>
        </p:blipFill>
        <p:spPr>
          <a:xfrm>
            <a:off x="179512" y="332656"/>
            <a:ext cx="7377799" cy="2152118"/>
          </a:xfrm>
          <a:prstGeom prst="rect">
            <a:avLst/>
          </a:prstGeom>
        </p:spPr>
      </p:pic>
      <p:sp>
        <p:nvSpPr>
          <p:cNvPr id="5" name="ZoneTexte 4"/>
          <p:cNvSpPr txBox="1"/>
          <p:nvPr/>
        </p:nvSpPr>
        <p:spPr>
          <a:xfrm>
            <a:off x="7020272" y="6409711"/>
            <a:ext cx="2232248" cy="369332"/>
          </a:xfrm>
          <a:prstGeom prst="rect">
            <a:avLst/>
          </a:prstGeom>
          <a:noFill/>
        </p:spPr>
        <p:txBody>
          <a:bodyPr wrap="square" rtlCol="0">
            <a:spAutoFit/>
          </a:bodyPr>
          <a:lstStyle/>
          <a:p>
            <a:r>
              <a:rPr lang="fr-FR" i="1" dirty="0" smtClean="0"/>
              <a:t>Cancer Cell </a:t>
            </a:r>
            <a:r>
              <a:rPr lang="fr-FR" dirty="0" smtClean="0"/>
              <a:t>2017</a:t>
            </a:r>
            <a:endParaRPr lang="fr-FR" dirty="0"/>
          </a:p>
        </p:txBody>
      </p:sp>
      <p:grpSp>
        <p:nvGrpSpPr>
          <p:cNvPr id="10" name="Groupe 9"/>
          <p:cNvGrpSpPr/>
          <p:nvPr/>
        </p:nvGrpSpPr>
        <p:grpSpPr>
          <a:xfrm>
            <a:off x="1043608" y="2924944"/>
            <a:ext cx="6742086" cy="3054314"/>
            <a:chOff x="1043608" y="2924944"/>
            <a:chExt cx="6742086" cy="3054314"/>
          </a:xfrm>
        </p:grpSpPr>
        <p:grpSp>
          <p:nvGrpSpPr>
            <p:cNvPr id="7" name="Groupe 6"/>
            <p:cNvGrpSpPr/>
            <p:nvPr/>
          </p:nvGrpSpPr>
          <p:grpSpPr>
            <a:xfrm>
              <a:off x="1043608" y="3068960"/>
              <a:ext cx="6369687" cy="2910298"/>
              <a:chOff x="1043608" y="3068960"/>
              <a:chExt cx="6369687" cy="2910298"/>
            </a:xfrm>
          </p:grpSpPr>
          <p:pic>
            <p:nvPicPr>
              <p:cNvPr id="3" name="Image 2"/>
              <p:cNvPicPr>
                <a:picLocks noChangeAspect="1"/>
              </p:cNvPicPr>
              <p:nvPr/>
            </p:nvPicPr>
            <p:blipFill>
              <a:blip r:embed="rId4"/>
              <a:stretch>
                <a:fillRect/>
              </a:stretch>
            </p:blipFill>
            <p:spPr>
              <a:xfrm>
                <a:off x="1043608" y="3068960"/>
                <a:ext cx="6369687" cy="2910298"/>
              </a:xfrm>
              <a:prstGeom prst="rect">
                <a:avLst/>
              </a:prstGeom>
            </p:spPr>
          </p:pic>
          <p:sp>
            <p:nvSpPr>
              <p:cNvPr id="6" name="Ellipse 5"/>
              <p:cNvSpPr/>
              <p:nvPr/>
            </p:nvSpPr>
            <p:spPr bwMode="auto">
              <a:xfrm>
                <a:off x="1259632" y="3068960"/>
                <a:ext cx="360040" cy="216024"/>
              </a:xfrm>
              <a:prstGeom prst="ellipse">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000" b="0" i="0" u="none" strike="noStrike" cap="none" normalizeH="0" baseline="0" smtClean="0">
                  <a:ln>
                    <a:noFill/>
                  </a:ln>
                  <a:solidFill>
                    <a:schemeClr val="tx2"/>
                  </a:solidFill>
                  <a:effectLst/>
                  <a:latin typeface="Comic Sans MS" pitchFamily="66" charset="0"/>
                </a:endParaRPr>
              </a:p>
            </p:txBody>
          </p:sp>
        </p:grpSp>
        <p:sp>
          <p:nvSpPr>
            <p:cNvPr id="8" name="Rectangle 7"/>
            <p:cNvSpPr/>
            <p:nvPr/>
          </p:nvSpPr>
          <p:spPr bwMode="auto">
            <a:xfrm>
              <a:off x="6129510" y="2924944"/>
              <a:ext cx="1656184" cy="2232248"/>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000" b="0" i="0" u="none" strike="noStrike" cap="none" normalizeH="0" baseline="0" smtClean="0">
                <a:ln>
                  <a:noFill/>
                </a:ln>
                <a:solidFill>
                  <a:schemeClr val="tx2"/>
                </a:solidFill>
                <a:effectLst/>
                <a:latin typeface="Comic Sans MS" pitchFamily="66" charset="0"/>
              </a:endParaRPr>
            </a:p>
          </p:txBody>
        </p:sp>
        <p:sp>
          <p:nvSpPr>
            <p:cNvPr id="9" name="Rectangle 8"/>
            <p:cNvSpPr/>
            <p:nvPr/>
          </p:nvSpPr>
          <p:spPr bwMode="auto">
            <a:xfrm>
              <a:off x="5796136" y="3068960"/>
              <a:ext cx="216024" cy="288032"/>
            </a:xfrm>
            <a:prstGeom prst="rect">
              <a:avLst/>
            </a:prstGeom>
            <a:solidFill>
              <a:schemeClr val="bg1"/>
            </a:solidFill>
            <a:ln w="9525" cap="flat" cmpd="sng" algn="ctr">
              <a:solidFill>
                <a:schemeClr val="bg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fr-FR" sz="1000" b="0" i="0" u="none" strike="noStrike" cap="none" normalizeH="0" baseline="0" smtClean="0">
                <a:ln>
                  <a:noFill/>
                </a:ln>
                <a:solidFill>
                  <a:schemeClr val="tx2"/>
                </a:solidFill>
                <a:effectLst/>
                <a:latin typeface="Comic Sans MS" pitchFamily="66" charset="0"/>
              </a:endParaRPr>
            </a:p>
          </p:txBody>
        </p:sp>
      </p:grpSp>
      <p:pic>
        <p:nvPicPr>
          <p:cNvPr id="11" name="Picture 4" descr="http://saintsernin-125.pagesperso-orange.fr/images/darwin6.jpg"/>
          <p:cNvPicPr>
            <a:picLocks noChangeAspect="1" noChangeArrowheads="1"/>
          </p:cNvPicPr>
          <p:nvPr/>
        </p:nvPicPr>
        <p:blipFill>
          <a:blip r:embed="rId5"/>
          <a:srcRect b="46153"/>
          <a:stretch>
            <a:fillRect/>
          </a:stretch>
        </p:blipFill>
        <p:spPr bwMode="auto">
          <a:xfrm>
            <a:off x="7168825" y="2980849"/>
            <a:ext cx="1468438" cy="151288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768949641"/>
      </p:ext>
    </p:extLst>
  </p:cSld>
  <p:clrMapOvr>
    <a:masterClrMapping/>
  </p:clrMapOvr>
  <mc:AlternateContent xmlns:mc="http://schemas.openxmlformats.org/markup-compatibility/2006">
    <mc:Choice xmlns:p14="http://schemas.microsoft.com/office/powerpoint/2010/main" Requires="p14">
      <p:transition spd="slow" p14:dur="2000"/>
    </mc:Choice>
    <mc:Fallback>
      <p:transition spd="slow"/>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Image 4"/>
          <p:cNvPicPr>
            <a:picLocks noChangeAspect="1"/>
          </p:cNvPicPr>
          <p:nvPr/>
        </p:nvPicPr>
        <p:blipFill>
          <a:blip r:embed="rId3"/>
          <a:stretch>
            <a:fillRect/>
          </a:stretch>
        </p:blipFill>
        <p:spPr>
          <a:xfrm>
            <a:off x="827584" y="260648"/>
            <a:ext cx="7384259" cy="2448272"/>
          </a:xfrm>
          <a:prstGeom prst="rect">
            <a:avLst/>
          </a:prstGeom>
          <a:ln>
            <a:noFill/>
          </a:ln>
          <a:effectLst>
            <a:outerShdw blurRad="292100" dist="139700" dir="2700000" algn="tl" rotWithShape="0">
              <a:srgbClr val="333333">
                <a:alpha val="65000"/>
              </a:srgbClr>
            </a:outerShdw>
          </a:effectLst>
        </p:spPr>
      </p:pic>
      <p:pic>
        <p:nvPicPr>
          <p:cNvPr id="6" name="Image 5"/>
          <p:cNvPicPr>
            <a:picLocks noChangeAspect="1"/>
          </p:cNvPicPr>
          <p:nvPr/>
        </p:nvPicPr>
        <p:blipFill>
          <a:blip r:embed="rId4"/>
          <a:stretch>
            <a:fillRect/>
          </a:stretch>
        </p:blipFill>
        <p:spPr>
          <a:xfrm>
            <a:off x="323528" y="3861048"/>
            <a:ext cx="2493970" cy="1909030"/>
          </a:xfrm>
          <a:prstGeom prst="rect">
            <a:avLst/>
          </a:prstGeom>
          <a:ln>
            <a:noFill/>
          </a:ln>
          <a:effectLst>
            <a:outerShdw blurRad="292100" dist="139700" dir="2700000" algn="tl" rotWithShape="0">
              <a:srgbClr val="333333">
                <a:alpha val="65000"/>
              </a:srgbClr>
            </a:outerShdw>
          </a:effectLst>
        </p:spPr>
      </p:pic>
      <p:pic>
        <p:nvPicPr>
          <p:cNvPr id="7" name="Image 6"/>
          <p:cNvPicPr>
            <a:picLocks noChangeAspect="1"/>
          </p:cNvPicPr>
          <p:nvPr/>
        </p:nvPicPr>
        <p:blipFill>
          <a:blip r:embed="rId5"/>
          <a:stretch>
            <a:fillRect/>
          </a:stretch>
        </p:blipFill>
        <p:spPr>
          <a:xfrm>
            <a:off x="3356265" y="3876830"/>
            <a:ext cx="2437002" cy="1899109"/>
          </a:xfrm>
          <a:prstGeom prst="rect">
            <a:avLst/>
          </a:prstGeom>
          <a:ln>
            <a:noFill/>
          </a:ln>
          <a:effectLst>
            <a:outerShdw blurRad="292100" dist="139700" dir="2700000" algn="tl" rotWithShape="0">
              <a:srgbClr val="333333">
                <a:alpha val="65000"/>
              </a:srgbClr>
            </a:outerShdw>
          </a:effectLst>
        </p:spPr>
      </p:pic>
      <p:pic>
        <p:nvPicPr>
          <p:cNvPr id="8" name="Image 7"/>
          <p:cNvPicPr>
            <a:picLocks noChangeAspect="1"/>
          </p:cNvPicPr>
          <p:nvPr/>
        </p:nvPicPr>
        <p:blipFill>
          <a:blip r:embed="rId6"/>
          <a:stretch>
            <a:fillRect/>
          </a:stretch>
        </p:blipFill>
        <p:spPr>
          <a:xfrm>
            <a:off x="6337044" y="3876830"/>
            <a:ext cx="2401854" cy="1893248"/>
          </a:xfrm>
          <a:prstGeom prst="rect">
            <a:avLst/>
          </a:prstGeom>
          <a:ln>
            <a:noFill/>
          </a:ln>
          <a:effectLst>
            <a:outerShdw blurRad="292100" dist="139700" dir="2700000" algn="tl" rotWithShape="0">
              <a:srgbClr val="333333">
                <a:alpha val="65000"/>
              </a:srgbClr>
            </a:outerShdw>
          </a:effectLst>
        </p:spPr>
      </p:pic>
      <p:pic>
        <p:nvPicPr>
          <p:cNvPr id="2" name="Image 1"/>
          <p:cNvPicPr>
            <a:picLocks noChangeAspect="1"/>
          </p:cNvPicPr>
          <p:nvPr/>
        </p:nvPicPr>
        <p:blipFill>
          <a:blip r:embed="rId7"/>
          <a:stretch>
            <a:fillRect/>
          </a:stretch>
        </p:blipFill>
        <p:spPr>
          <a:xfrm>
            <a:off x="212311" y="2924944"/>
            <a:ext cx="615273" cy="503104"/>
          </a:xfrm>
          <a:prstGeom prst="rect">
            <a:avLst/>
          </a:prstGeom>
        </p:spPr>
      </p:pic>
    </p:spTree>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0642" name="Imag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1196975"/>
            <a:ext cx="8815388"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0643" name="Rectangle 3"/>
          <p:cNvSpPr>
            <a:spLocks noChangeArrowheads="1"/>
          </p:cNvSpPr>
          <p:nvPr/>
        </p:nvSpPr>
        <p:spPr bwMode="auto">
          <a:xfrm>
            <a:off x="5435600" y="6505575"/>
            <a:ext cx="3673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it-IT" altLang="fr-FR" sz="1400">
                <a:latin typeface="Comic Sans MS" panose="030F0702030302020204" pitchFamily="66" charset="0"/>
              </a:rPr>
              <a:t>(Quail and Joyce, </a:t>
            </a:r>
            <a:r>
              <a:rPr lang="it-IT" altLang="fr-FR" sz="1400" i="1">
                <a:latin typeface="Comic Sans MS" panose="030F0702030302020204" pitchFamily="66" charset="0"/>
              </a:rPr>
              <a:t>Nature Medicine </a:t>
            </a:r>
            <a:r>
              <a:rPr lang="it-IT" altLang="fr-FR" sz="1400">
                <a:latin typeface="Comic Sans MS" panose="030F0702030302020204" pitchFamily="66" charset="0"/>
              </a:rPr>
              <a:t>2013)</a:t>
            </a:r>
            <a:endParaRPr lang="fr-FR" altLang="fr-FR" sz="1400">
              <a:latin typeface="Comic Sans MS" panose="030F0702030302020204" pitchFamily="66" charset="0"/>
            </a:endParaRPr>
          </a:p>
        </p:txBody>
      </p:sp>
      <p:sp>
        <p:nvSpPr>
          <p:cNvPr id="2" name="Ellipse 1"/>
          <p:cNvSpPr/>
          <p:nvPr/>
        </p:nvSpPr>
        <p:spPr>
          <a:xfrm>
            <a:off x="323850" y="3284538"/>
            <a:ext cx="2016125" cy="10795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5" name="Ellipse 4"/>
          <p:cNvSpPr/>
          <p:nvPr/>
        </p:nvSpPr>
        <p:spPr>
          <a:xfrm>
            <a:off x="1042988" y="1916113"/>
            <a:ext cx="2016125" cy="1081087"/>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nvGrpSpPr>
          <p:cNvPr id="240646" name="Groupe 5"/>
          <p:cNvGrpSpPr>
            <a:grpSpLocks/>
          </p:cNvGrpSpPr>
          <p:nvPr/>
        </p:nvGrpSpPr>
        <p:grpSpPr bwMode="auto">
          <a:xfrm>
            <a:off x="2462213" y="2563813"/>
            <a:ext cx="180975" cy="288925"/>
            <a:chOff x="2462849" y="2204864"/>
            <a:chExt cx="180020" cy="288032"/>
          </a:xfrm>
        </p:grpSpPr>
        <p:cxnSp>
          <p:nvCxnSpPr>
            <p:cNvPr id="7" name="Connecteur droit 6"/>
            <p:cNvCxnSpPr/>
            <p:nvPr/>
          </p:nvCxnSpPr>
          <p:spPr>
            <a:xfrm>
              <a:off x="2483377" y="2204864"/>
              <a:ext cx="72640" cy="28803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p:nvPr/>
          </p:nvCxnSpPr>
          <p:spPr>
            <a:xfrm>
              <a:off x="2462849" y="2492896"/>
              <a:ext cx="1800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9"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40648"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defTabSz="7620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7620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800" b="1">
                <a:solidFill>
                  <a:srgbClr val="0033CC"/>
                </a:solidFill>
                <a:latin typeface="Comic Sans MS" panose="030F0702030302020204" pitchFamily="66" charset="0"/>
              </a:rPr>
              <a:t>Métastase et microenvironnement </a:t>
            </a:r>
          </a:p>
        </p:txBody>
      </p:sp>
      <p:sp>
        <p:nvSpPr>
          <p:cNvPr id="240649" name="ZoneTexte 2"/>
          <p:cNvSpPr txBox="1">
            <a:spLocks noChangeArrowheads="1"/>
          </p:cNvSpPr>
          <p:nvPr/>
        </p:nvSpPr>
        <p:spPr bwMode="auto">
          <a:xfrm flipH="1">
            <a:off x="34925" y="6019800"/>
            <a:ext cx="60039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fr-FR" sz="1400">
                <a:solidFill>
                  <a:srgbClr val="0033CC"/>
                </a:solidFill>
                <a:latin typeface="Comic Sans MS" panose="030F0702030302020204" pitchFamily="66" charset="0"/>
              </a:rPr>
              <a:t>EMT initiée par TGF</a:t>
            </a:r>
            <a:r>
              <a:rPr lang="fr-FR" sz="1400">
                <a:solidFill>
                  <a:srgbClr val="0033CC"/>
                </a:solidFill>
                <a:latin typeface="Symbol" panose="05050102010706020507" pitchFamily="18" charset="2"/>
              </a:rPr>
              <a:t>b</a:t>
            </a:r>
            <a:r>
              <a:rPr lang="fr-FR" sz="1400">
                <a:solidFill>
                  <a:srgbClr val="0033CC"/>
                </a:solidFill>
                <a:latin typeface="Comic Sans MS" panose="030F0702030302020204" pitchFamily="66" charset="0"/>
              </a:rPr>
              <a:t> secrété par cellules du microenvironnement: fibroblastes, macrophages activés… </a:t>
            </a:r>
          </a:p>
        </p:txBody>
      </p:sp>
      <p:sp>
        <p:nvSpPr>
          <p:cNvPr id="3" name="ZoneTexte 2"/>
          <p:cNvSpPr txBox="1"/>
          <p:nvPr/>
        </p:nvSpPr>
        <p:spPr>
          <a:xfrm>
            <a:off x="-36512" y="791897"/>
            <a:ext cx="2277967" cy="369332"/>
          </a:xfrm>
          <a:prstGeom prst="rect">
            <a:avLst/>
          </a:prstGeom>
          <a:noFill/>
        </p:spPr>
        <p:txBody>
          <a:bodyPr wrap="square" rtlCol="0">
            <a:spAutoFit/>
          </a:bodyPr>
          <a:lstStyle/>
          <a:p>
            <a:r>
              <a:rPr lang="fr-FR" dirty="0" smtClean="0">
                <a:solidFill>
                  <a:srgbClr val="002060"/>
                </a:solidFill>
              </a:rPr>
              <a:t>Tumeur primaire</a:t>
            </a:r>
            <a:endParaRPr lang="fr-FR" dirty="0">
              <a:solidFill>
                <a:srgbClr val="002060"/>
              </a:solidFill>
            </a:endParaRPr>
          </a:p>
        </p:txBody>
      </p:sp>
      <p:sp>
        <p:nvSpPr>
          <p:cNvPr id="13" name="ZoneTexte 12"/>
          <p:cNvSpPr txBox="1"/>
          <p:nvPr/>
        </p:nvSpPr>
        <p:spPr>
          <a:xfrm>
            <a:off x="6902545" y="791897"/>
            <a:ext cx="2277967" cy="369332"/>
          </a:xfrm>
          <a:prstGeom prst="rect">
            <a:avLst/>
          </a:prstGeom>
          <a:noFill/>
        </p:spPr>
        <p:txBody>
          <a:bodyPr wrap="square" rtlCol="0">
            <a:spAutoFit/>
          </a:bodyPr>
          <a:lstStyle/>
          <a:p>
            <a:r>
              <a:rPr lang="fr-FR" dirty="0" smtClean="0">
                <a:solidFill>
                  <a:srgbClr val="002060"/>
                </a:solidFill>
              </a:rPr>
              <a:t>Site métastatique</a:t>
            </a:r>
            <a:endParaRPr lang="fr-FR" dirty="0">
              <a:solidFill>
                <a:srgbClr val="002060"/>
              </a:solidFill>
            </a:endParaRPr>
          </a:p>
        </p:txBody>
      </p:sp>
      <p:cxnSp>
        <p:nvCxnSpPr>
          <p:cNvPr id="6" name="Connecteur droit 5"/>
          <p:cNvCxnSpPr/>
          <p:nvPr/>
        </p:nvCxnSpPr>
        <p:spPr>
          <a:xfrm>
            <a:off x="107950" y="1137165"/>
            <a:ext cx="143971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Connecteur droit 15"/>
          <p:cNvCxnSpPr/>
          <p:nvPr/>
        </p:nvCxnSpPr>
        <p:spPr>
          <a:xfrm>
            <a:off x="7236742" y="1148808"/>
            <a:ext cx="1439714" cy="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2690" name="Imag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1196975"/>
            <a:ext cx="8815388"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691" name="Rectangle 3"/>
          <p:cNvSpPr>
            <a:spLocks noChangeArrowheads="1"/>
          </p:cNvSpPr>
          <p:nvPr/>
        </p:nvSpPr>
        <p:spPr bwMode="auto">
          <a:xfrm>
            <a:off x="5435600" y="6505575"/>
            <a:ext cx="3673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it-IT" altLang="fr-FR" sz="1400">
                <a:latin typeface="Comic Sans MS" panose="030F0702030302020204" pitchFamily="66" charset="0"/>
              </a:rPr>
              <a:t>(Quail and Joyce, </a:t>
            </a:r>
            <a:r>
              <a:rPr lang="it-IT" altLang="fr-FR" sz="1400" i="1">
                <a:latin typeface="Comic Sans MS" panose="030F0702030302020204" pitchFamily="66" charset="0"/>
              </a:rPr>
              <a:t>Nature Medicine </a:t>
            </a:r>
            <a:r>
              <a:rPr lang="it-IT" altLang="fr-FR" sz="1400">
                <a:latin typeface="Comic Sans MS" panose="030F0702030302020204" pitchFamily="66" charset="0"/>
              </a:rPr>
              <a:t>2013)</a:t>
            </a:r>
            <a:endParaRPr lang="fr-FR" altLang="fr-FR" sz="1400">
              <a:latin typeface="Comic Sans MS" panose="030F0702030302020204" pitchFamily="66" charset="0"/>
            </a:endParaRPr>
          </a:p>
        </p:txBody>
      </p:sp>
      <p:sp>
        <p:nvSpPr>
          <p:cNvPr id="4" name="Ellipse 3"/>
          <p:cNvSpPr/>
          <p:nvPr/>
        </p:nvSpPr>
        <p:spPr>
          <a:xfrm>
            <a:off x="539750" y="1268413"/>
            <a:ext cx="2592388" cy="118745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nvGrpSpPr>
          <p:cNvPr id="242693" name="Groupe 5"/>
          <p:cNvGrpSpPr>
            <a:grpSpLocks/>
          </p:cNvGrpSpPr>
          <p:nvPr/>
        </p:nvGrpSpPr>
        <p:grpSpPr bwMode="auto">
          <a:xfrm>
            <a:off x="2462213" y="2563813"/>
            <a:ext cx="180975" cy="288925"/>
            <a:chOff x="2462849" y="2204864"/>
            <a:chExt cx="180020" cy="288032"/>
          </a:xfrm>
        </p:grpSpPr>
        <p:cxnSp>
          <p:nvCxnSpPr>
            <p:cNvPr id="7" name="Connecteur droit 6"/>
            <p:cNvCxnSpPr/>
            <p:nvPr/>
          </p:nvCxnSpPr>
          <p:spPr>
            <a:xfrm>
              <a:off x="2483377" y="2204864"/>
              <a:ext cx="72640" cy="28803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8" name="Connecteur droit 7"/>
            <p:cNvCxnSpPr/>
            <p:nvPr/>
          </p:nvCxnSpPr>
          <p:spPr>
            <a:xfrm>
              <a:off x="2462849" y="2492896"/>
              <a:ext cx="1800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9"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42695"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defTabSz="7620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7620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800" b="1">
                <a:solidFill>
                  <a:srgbClr val="0033CC"/>
                </a:solidFill>
                <a:latin typeface="Comic Sans MS" panose="030F0702030302020204" pitchFamily="66" charset="0"/>
              </a:rPr>
              <a:t>Métastase et microenvironnement </a:t>
            </a:r>
          </a:p>
        </p:txBody>
      </p:sp>
      <p:sp>
        <p:nvSpPr>
          <p:cNvPr id="242696" name="ZoneTexte 9"/>
          <p:cNvSpPr txBox="1">
            <a:spLocks noChangeArrowheads="1"/>
          </p:cNvSpPr>
          <p:nvPr/>
        </p:nvSpPr>
        <p:spPr bwMode="auto">
          <a:xfrm flipH="1">
            <a:off x="34925" y="6019800"/>
            <a:ext cx="5689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fr-FR" sz="1400">
                <a:solidFill>
                  <a:srgbClr val="0033CC"/>
                </a:solidFill>
                <a:latin typeface="Comic Sans MS" panose="030F0702030302020204" pitchFamily="66" charset="0"/>
              </a:rPr>
              <a:t>Secrétion de protéases par les CAFs et les macrophages et remodelage de la matrice extra-cellulaire</a:t>
            </a:r>
          </a:p>
        </p:txBody>
      </p:sp>
      <p:sp>
        <p:nvSpPr>
          <p:cNvPr id="11" name="ZoneTexte 10"/>
          <p:cNvSpPr txBox="1"/>
          <p:nvPr/>
        </p:nvSpPr>
        <p:spPr>
          <a:xfrm>
            <a:off x="-36512" y="791897"/>
            <a:ext cx="2277967" cy="369332"/>
          </a:xfrm>
          <a:prstGeom prst="rect">
            <a:avLst/>
          </a:prstGeom>
          <a:noFill/>
        </p:spPr>
        <p:txBody>
          <a:bodyPr wrap="square" rtlCol="0">
            <a:spAutoFit/>
          </a:bodyPr>
          <a:lstStyle/>
          <a:p>
            <a:r>
              <a:rPr lang="fr-FR" dirty="0" smtClean="0">
                <a:solidFill>
                  <a:srgbClr val="002060"/>
                </a:solidFill>
              </a:rPr>
              <a:t>Tumeur primaire</a:t>
            </a:r>
            <a:endParaRPr lang="fr-FR" dirty="0">
              <a:solidFill>
                <a:srgbClr val="002060"/>
              </a:solidFill>
            </a:endParaRPr>
          </a:p>
        </p:txBody>
      </p:sp>
      <p:sp>
        <p:nvSpPr>
          <p:cNvPr id="12" name="ZoneTexte 11"/>
          <p:cNvSpPr txBox="1"/>
          <p:nvPr/>
        </p:nvSpPr>
        <p:spPr>
          <a:xfrm>
            <a:off x="6902545" y="791897"/>
            <a:ext cx="2277967" cy="369332"/>
          </a:xfrm>
          <a:prstGeom prst="rect">
            <a:avLst/>
          </a:prstGeom>
          <a:noFill/>
        </p:spPr>
        <p:txBody>
          <a:bodyPr wrap="square" rtlCol="0">
            <a:spAutoFit/>
          </a:bodyPr>
          <a:lstStyle/>
          <a:p>
            <a:r>
              <a:rPr lang="fr-FR" dirty="0" smtClean="0">
                <a:solidFill>
                  <a:srgbClr val="002060"/>
                </a:solidFill>
              </a:rPr>
              <a:t>Site métastatique</a:t>
            </a:r>
            <a:endParaRPr lang="fr-FR" dirty="0">
              <a:solidFill>
                <a:srgbClr val="002060"/>
              </a:solidFill>
            </a:endParaRPr>
          </a:p>
        </p:txBody>
      </p:sp>
      <p:cxnSp>
        <p:nvCxnSpPr>
          <p:cNvPr id="13" name="Connecteur droit 12"/>
          <p:cNvCxnSpPr/>
          <p:nvPr/>
        </p:nvCxnSpPr>
        <p:spPr>
          <a:xfrm>
            <a:off x="107950" y="1137165"/>
            <a:ext cx="143971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Connecteur droit 13"/>
          <p:cNvCxnSpPr/>
          <p:nvPr/>
        </p:nvCxnSpPr>
        <p:spPr>
          <a:xfrm>
            <a:off x="7236742" y="1148808"/>
            <a:ext cx="1439714" cy="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4738" name="Imag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1196975"/>
            <a:ext cx="8815388"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739" name="Rectangle 3"/>
          <p:cNvSpPr>
            <a:spLocks noChangeArrowheads="1"/>
          </p:cNvSpPr>
          <p:nvPr/>
        </p:nvSpPr>
        <p:spPr bwMode="auto">
          <a:xfrm>
            <a:off x="5435600" y="6505575"/>
            <a:ext cx="3673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it-IT" altLang="fr-FR" sz="1400">
                <a:latin typeface="Comic Sans MS" panose="030F0702030302020204" pitchFamily="66" charset="0"/>
              </a:rPr>
              <a:t>(Quail and Joyce, </a:t>
            </a:r>
            <a:r>
              <a:rPr lang="it-IT" altLang="fr-FR" sz="1400" i="1">
                <a:latin typeface="Comic Sans MS" panose="030F0702030302020204" pitchFamily="66" charset="0"/>
              </a:rPr>
              <a:t>Nature Medicine </a:t>
            </a:r>
            <a:r>
              <a:rPr lang="it-IT" altLang="fr-FR" sz="1400">
                <a:latin typeface="Comic Sans MS" panose="030F0702030302020204" pitchFamily="66" charset="0"/>
              </a:rPr>
              <a:t>2013)</a:t>
            </a:r>
            <a:endParaRPr lang="fr-FR" altLang="fr-FR" sz="1400">
              <a:latin typeface="Comic Sans MS" panose="030F0702030302020204" pitchFamily="66" charset="0"/>
            </a:endParaRPr>
          </a:p>
        </p:txBody>
      </p:sp>
      <p:sp>
        <p:nvSpPr>
          <p:cNvPr id="4" name="Ellipse 3"/>
          <p:cNvSpPr/>
          <p:nvPr/>
        </p:nvSpPr>
        <p:spPr>
          <a:xfrm>
            <a:off x="1403350" y="1989138"/>
            <a:ext cx="1584325" cy="15113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grpSp>
        <p:nvGrpSpPr>
          <p:cNvPr id="244741" name="Groupe 6"/>
          <p:cNvGrpSpPr>
            <a:grpSpLocks/>
          </p:cNvGrpSpPr>
          <p:nvPr/>
        </p:nvGrpSpPr>
        <p:grpSpPr bwMode="auto">
          <a:xfrm>
            <a:off x="2462213" y="2563813"/>
            <a:ext cx="180975" cy="288925"/>
            <a:chOff x="2462849" y="2204864"/>
            <a:chExt cx="180020" cy="288032"/>
          </a:xfrm>
        </p:grpSpPr>
        <p:cxnSp>
          <p:nvCxnSpPr>
            <p:cNvPr id="3" name="Connecteur droit 2"/>
            <p:cNvCxnSpPr/>
            <p:nvPr/>
          </p:nvCxnSpPr>
          <p:spPr>
            <a:xfrm>
              <a:off x="2483377" y="2204864"/>
              <a:ext cx="72640" cy="28803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 name="Connecteur droit 5"/>
            <p:cNvCxnSpPr/>
            <p:nvPr/>
          </p:nvCxnSpPr>
          <p:spPr>
            <a:xfrm>
              <a:off x="2462849" y="2492896"/>
              <a:ext cx="1800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10"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44743"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defTabSz="7620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7620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800" b="1">
                <a:solidFill>
                  <a:srgbClr val="0033CC"/>
                </a:solidFill>
                <a:latin typeface="Comic Sans MS" panose="030F0702030302020204" pitchFamily="66" charset="0"/>
              </a:rPr>
              <a:t>Métastase et microenvironnement </a:t>
            </a:r>
          </a:p>
        </p:txBody>
      </p:sp>
      <p:sp>
        <p:nvSpPr>
          <p:cNvPr id="244744" name="ZoneTexte 10"/>
          <p:cNvSpPr txBox="1">
            <a:spLocks noChangeArrowheads="1"/>
          </p:cNvSpPr>
          <p:nvPr/>
        </p:nvSpPr>
        <p:spPr bwMode="auto">
          <a:xfrm flipH="1">
            <a:off x="34925" y="6019800"/>
            <a:ext cx="55006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fr-FR" sz="1400">
                <a:solidFill>
                  <a:srgbClr val="0033CC"/>
                </a:solidFill>
                <a:latin typeface="Comic Sans MS" panose="030F0702030302020204" pitchFamily="66" charset="0"/>
              </a:rPr>
              <a:t>Rôle immunosuppresseur des macrophages, fibroblastes et cellules progénitrices myéloïdes localisés sur le front invasif par la dérégulation de  la différenciation des DC. </a:t>
            </a:r>
          </a:p>
        </p:txBody>
      </p:sp>
      <p:sp>
        <p:nvSpPr>
          <p:cNvPr id="11" name="ZoneTexte 10"/>
          <p:cNvSpPr txBox="1"/>
          <p:nvPr/>
        </p:nvSpPr>
        <p:spPr>
          <a:xfrm>
            <a:off x="-36512" y="791897"/>
            <a:ext cx="2277967" cy="369332"/>
          </a:xfrm>
          <a:prstGeom prst="rect">
            <a:avLst/>
          </a:prstGeom>
          <a:noFill/>
        </p:spPr>
        <p:txBody>
          <a:bodyPr wrap="square" rtlCol="0">
            <a:spAutoFit/>
          </a:bodyPr>
          <a:lstStyle/>
          <a:p>
            <a:r>
              <a:rPr lang="fr-FR" dirty="0" smtClean="0">
                <a:solidFill>
                  <a:srgbClr val="002060"/>
                </a:solidFill>
              </a:rPr>
              <a:t>Tumeur primaire</a:t>
            </a:r>
            <a:endParaRPr lang="fr-FR" dirty="0">
              <a:solidFill>
                <a:srgbClr val="002060"/>
              </a:solidFill>
            </a:endParaRPr>
          </a:p>
        </p:txBody>
      </p:sp>
      <p:sp>
        <p:nvSpPr>
          <p:cNvPr id="12" name="ZoneTexte 11"/>
          <p:cNvSpPr txBox="1"/>
          <p:nvPr/>
        </p:nvSpPr>
        <p:spPr>
          <a:xfrm>
            <a:off x="6902545" y="791897"/>
            <a:ext cx="2277967" cy="369332"/>
          </a:xfrm>
          <a:prstGeom prst="rect">
            <a:avLst/>
          </a:prstGeom>
          <a:noFill/>
        </p:spPr>
        <p:txBody>
          <a:bodyPr wrap="square" rtlCol="0">
            <a:spAutoFit/>
          </a:bodyPr>
          <a:lstStyle/>
          <a:p>
            <a:r>
              <a:rPr lang="fr-FR" dirty="0" smtClean="0">
                <a:solidFill>
                  <a:srgbClr val="002060"/>
                </a:solidFill>
              </a:rPr>
              <a:t>Site métastatique</a:t>
            </a:r>
            <a:endParaRPr lang="fr-FR" dirty="0">
              <a:solidFill>
                <a:srgbClr val="002060"/>
              </a:solidFill>
            </a:endParaRPr>
          </a:p>
        </p:txBody>
      </p:sp>
      <p:cxnSp>
        <p:nvCxnSpPr>
          <p:cNvPr id="13" name="Connecteur droit 12"/>
          <p:cNvCxnSpPr/>
          <p:nvPr/>
        </p:nvCxnSpPr>
        <p:spPr>
          <a:xfrm>
            <a:off x="107950" y="1137165"/>
            <a:ext cx="143971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Connecteur droit 13"/>
          <p:cNvCxnSpPr/>
          <p:nvPr/>
        </p:nvCxnSpPr>
        <p:spPr>
          <a:xfrm>
            <a:off x="7236742" y="1148808"/>
            <a:ext cx="1439714" cy="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6" name="Imag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1196975"/>
            <a:ext cx="8815388"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87" name="Rectangle 3"/>
          <p:cNvSpPr>
            <a:spLocks noChangeArrowheads="1"/>
          </p:cNvSpPr>
          <p:nvPr/>
        </p:nvSpPr>
        <p:spPr bwMode="auto">
          <a:xfrm>
            <a:off x="5435600" y="6505575"/>
            <a:ext cx="3673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it-IT" altLang="fr-FR" sz="1400">
                <a:latin typeface="Comic Sans MS" panose="030F0702030302020204" pitchFamily="66" charset="0"/>
              </a:rPr>
              <a:t>(Quail and Joyce, </a:t>
            </a:r>
            <a:r>
              <a:rPr lang="it-IT" altLang="fr-FR" sz="1400" i="1">
                <a:latin typeface="Comic Sans MS" panose="030F0702030302020204" pitchFamily="66" charset="0"/>
              </a:rPr>
              <a:t>Nature Medicine </a:t>
            </a:r>
            <a:r>
              <a:rPr lang="it-IT" altLang="fr-FR" sz="1400">
                <a:latin typeface="Comic Sans MS" panose="030F0702030302020204" pitchFamily="66" charset="0"/>
              </a:rPr>
              <a:t>2013)</a:t>
            </a:r>
            <a:endParaRPr lang="fr-FR" altLang="fr-FR" sz="1400">
              <a:latin typeface="Comic Sans MS" panose="030F0702030302020204" pitchFamily="66" charset="0"/>
            </a:endParaRPr>
          </a:p>
        </p:txBody>
      </p:sp>
      <p:grpSp>
        <p:nvGrpSpPr>
          <p:cNvPr id="246788" name="Groupe 3"/>
          <p:cNvGrpSpPr>
            <a:grpSpLocks/>
          </p:cNvGrpSpPr>
          <p:nvPr/>
        </p:nvGrpSpPr>
        <p:grpSpPr bwMode="auto">
          <a:xfrm>
            <a:off x="2462213" y="2563813"/>
            <a:ext cx="180975" cy="288925"/>
            <a:chOff x="2462849" y="2204864"/>
            <a:chExt cx="180020" cy="288032"/>
          </a:xfrm>
        </p:grpSpPr>
        <p:cxnSp>
          <p:nvCxnSpPr>
            <p:cNvPr id="5" name="Connecteur droit 4"/>
            <p:cNvCxnSpPr/>
            <p:nvPr/>
          </p:nvCxnSpPr>
          <p:spPr>
            <a:xfrm>
              <a:off x="2483377" y="2204864"/>
              <a:ext cx="72640" cy="28803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 name="Connecteur droit 5"/>
            <p:cNvCxnSpPr/>
            <p:nvPr/>
          </p:nvCxnSpPr>
          <p:spPr>
            <a:xfrm>
              <a:off x="2462849" y="2492896"/>
              <a:ext cx="1800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7" name="Ellipse 6"/>
          <p:cNvSpPr/>
          <p:nvPr/>
        </p:nvSpPr>
        <p:spPr>
          <a:xfrm>
            <a:off x="1851025" y="4221163"/>
            <a:ext cx="1584325" cy="1511300"/>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46791"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defTabSz="7620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7620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800" b="1">
                <a:solidFill>
                  <a:srgbClr val="0033CC"/>
                </a:solidFill>
                <a:latin typeface="Comic Sans MS" panose="030F0702030302020204" pitchFamily="66" charset="0"/>
              </a:rPr>
              <a:t>Métastase et microenvironnement </a:t>
            </a:r>
          </a:p>
        </p:txBody>
      </p:sp>
      <p:sp>
        <p:nvSpPr>
          <p:cNvPr id="246792" name="ZoneTexte 9"/>
          <p:cNvSpPr txBox="1">
            <a:spLocks noChangeArrowheads="1"/>
          </p:cNvSpPr>
          <p:nvPr/>
        </p:nvSpPr>
        <p:spPr bwMode="auto">
          <a:xfrm flipH="1">
            <a:off x="34925" y="6019800"/>
            <a:ext cx="48244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fr-FR" sz="1400">
                <a:solidFill>
                  <a:srgbClr val="0033CC"/>
                </a:solidFill>
                <a:latin typeface="Comic Sans MS" panose="030F0702030302020204" pitchFamily="66" charset="0"/>
              </a:rPr>
              <a:t>Facilitation de l’intravasation par les macrophages localisés dans les zones périvasculaires  </a:t>
            </a:r>
          </a:p>
        </p:txBody>
      </p:sp>
      <p:sp>
        <p:nvSpPr>
          <p:cNvPr id="11" name="ZoneTexte 10"/>
          <p:cNvSpPr txBox="1"/>
          <p:nvPr/>
        </p:nvSpPr>
        <p:spPr>
          <a:xfrm>
            <a:off x="-36512" y="791897"/>
            <a:ext cx="2277967" cy="369332"/>
          </a:xfrm>
          <a:prstGeom prst="rect">
            <a:avLst/>
          </a:prstGeom>
          <a:noFill/>
        </p:spPr>
        <p:txBody>
          <a:bodyPr wrap="square" rtlCol="0">
            <a:spAutoFit/>
          </a:bodyPr>
          <a:lstStyle/>
          <a:p>
            <a:r>
              <a:rPr lang="fr-FR" dirty="0" smtClean="0">
                <a:solidFill>
                  <a:srgbClr val="002060"/>
                </a:solidFill>
              </a:rPr>
              <a:t>Tumeur primaire</a:t>
            </a:r>
            <a:endParaRPr lang="fr-FR" dirty="0">
              <a:solidFill>
                <a:srgbClr val="002060"/>
              </a:solidFill>
            </a:endParaRPr>
          </a:p>
        </p:txBody>
      </p:sp>
      <p:sp>
        <p:nvSpPr>
          <p:cNvPr id="12" name="ZoneTexte 11"/>
          <p:cNvSpPr txBox="1"/>
          <p:nvPr/>
        </p:nvSpPr>
        <p:spPr>
          <a:xfrm>
            <a:off x="6902545" y="791897"/>
            <a:ext cx="2277967" cy="369332"/>
          </a:xfrm>
          <a:prstGeom prst="rect">
            <a:avLst/>
          </a:prstGeom>
          <a:noFill/>
        </p:spPr>
        <p:txBody>
          <a:bodyPr wrap="square" rtlCol="0">
            <a:spAutoFit/>
          </a:bodyPr>
          <a:lstStyle/>
          <a:p>
            <a:r>
              <a:rPr lang="fr-FR" dirty="0" smtClean="0">
                <a:solidFill>
                  <a:srgbClr val="002060"/>
                </a:solidFill>
              </a:rPr>
              <a:t>Site métastatique</a:t>
            </a:r>
            <a:endParaRPr lang="fr-FR" dirty="0">
              <a:solidFill>
                <a:srgbClr val="002060"/>
              </a:solidFill>
            </a:endParaRPr>
          </a:p>
        </p:txBody>
      </p:sp>
      <p:cxnSp>
        <p:nvCxnSpPr>
          <p:cNvPr id="13" name="Connecteur droit 12"/>
          <p:cNvCxnSpPr/>
          <p:nvPr/>
        </p:nvCxnSpPr>
        <p:spPr>
          <a:xfrm>
            <a:off x="107950" y="1137165"/>
            <a:ext cx="143971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Connecteur droit 13"/>
          <p:cNvCxnSpPr/>
          <p:nvPr/>
        </p:nvCxnSpPr>
        <p:spPr>
          <a:xfrm>
            <a:off x="7236742" y="1148808"/>
            <a:ext cx="1439714" cy="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8834" name="Imag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1196975"/>
            <a:ext cx="8815388"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8835" name="Rectangle 3"/>
          <p:cNvSpPr>
            <a:spLocks noChangeArrowheads="1"/>
          </p:cNvSpPr>
          <p:nvPr/>
        </p:nvSpPr>
        <p:spPr bwMode="auto">
          <a:xfrm>
            <a:off x="5435600" y="6505575"/>
            <a:ext cx="36734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it-IT" altLang="fr-FR" sz="1400">
                <a:latin typeface="Comic Sans MS" panose="030F0702030302020204" pitchFamily="66" charset="0"/>
              </a:rPr>
              <a:t>(Quail and Joyce, </a:t>
            </a:r>
            <a:r>
              <a:rPr lang="it-IT" altLang="fr-FR" sz="1400" i="1">
                <a:latin typeface="Comic Sans MS" panose="030F0702030302020204" pitchFamily="66" charset="0"/>
              </a:rPr>
              <a:t>Nature Medicine </a:t>
            </a:r>
            <a:r>
              <a:rPr lang="it-IT" altLang="fr-FR" sz="1400">
                <a:latin typeface="Comic Sans MS" panose="030F0702030302020204" pitchFamily="66" charset="0"/>
              </a:rPr>
              <a:t>2013)</a:t>
            </a:r>
            <a:endParaRPr lang="fr-FR" altLang="fr-FR" sz="1400">
              <a:latin typeface="Comic Sans MS" panose="030F0702030302020204" pitchFamily="66" charset="0"/>
            </a:endParaRPr>
          </a:p>
        </p:txBody>
      </p:sp>
      <p:grpSp>
        <p:nvGrpSpPr>
          <p:cNvPr id="248836" name="Groupe 3"/>
          <p:cNvGrpSpPr>
            <a:grpSpLocks/>
          </p:cNvGrpSpPr>
          <p:nvPr/>
        </p:nvGrpSpPr>
        <p:grpSpPr bwMode="auto">
          <a:xfrm>
            <a:off x="2462213" y="2563813"/>
            <a:ext cx="180975" cy="288925"/>
            <a:chOff x="2462849" y="2204864"/>
            <a:chExt cx="180020" cy="288032"/>
          </a:xfrm>
        </p:grpSpPr>
        <p:cxnSp>
          <p:nvCxnSpPr>
            <p:cNvPr id="5" name="Connecteur droit 4"/>
            <p:cNvCxnSpPr/>
            <p:nvPr/>
          </p:nvCxnSpPr>
          <p:spPr>
            <a:xfrm>
              <a:off x="2483377" y="2204864"/>
              <a:ext cx="72640" cy="28803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 name="Connecteur droit 5"/>
            <p:cNvCxnSpPr/>
            <p:nvPr/>
          </p:nvCxnSpPr>
          <p:spPr>
            <a:xfrm>
              <a:off x="2462849" y="2492896"/>
              <a:ext cx="1800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2" name="Rectangle 1"/>
          <p:cNvSpPr/>
          <p:nvPr/>
        </p:nvSpPr>
        <p:spPr>
          <a:xfrm>
            <a:off x="4376738" y="4037013"/>
            <a:ext cx="1873250" cy="107950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48839"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defTabSz="7620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7620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800" b="1">
                <a:solidFill>
                  <a:srgbClr val="0033CC"/>
                </a:solidFill>
                <a:latin typeface="Comic Sans MS" panose="030F0702030302020204" pitchFamily="66" charset="0"/>
              </a:rPr>
              <a:t>Métastase et microenvironnement </a:t>
            </a:r>
          </a:p>
        </p:txBody>
      </p:sp>
      <p:sp>
        <p:nvSpPr>
          <p:cNvPr id="248840" name="ZoneTexte 9"/>
          <p:cNvSpPr txBox="1">
            <a:spLocks noChangeArrowheads="1"/>
          </p:cNvSpPr>
          <p:nvPr/>
        </p:nvSpPr>
        <p:spPr bwMode="auto">
          <a:xfrm flipH="1">
            <a:off x="34925" y="6019800"/>
            <a:ext cx="5500688"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spcBef>
                <a:spcPct val="0"/>
              </a:spcBef>
              <a:buFontTx/>
              <a:buNone/>
            </a:pPr>
            <a:r>
              <a:rPr lang="fr-FR" sz="1400">
                <a:solidFill>
                  <a:srgbClr val="0033CC"/>
                </a:solidFill>
                <a:latin typeface="Comic Sans MS" panose="030F0702030302020204" pitchFamily="66" charset="0"/>
              </a:rPr>
              <a:t>Dans la circulation: rôle protecteur des plaquettes et des composants du système de coagulation contre les cellules immunitaires cytotoxiques  </a:t>
            </a:r>
          </a:p>
        </p:txBody>
      </p:sp>
      <p:sp>
        <p:nvSpPr>
          <p:cNvPr id="11" name="ZoneTexte 10"/>
          <p:cNvSpPr txBox="1"/>
          <p:nvPr/>
        </p:nvSpPr>
        <p:spPr>
          <a:xfrm>
            <a:off x="-36512" y="791897"/>
            <a:ext cx="2277967" cy="369332"/>
          </a:xfrm>
          <a:prstGeom prst="rect">
            <a:avLst/>
          </a:prstGeom>
          <a:noFill/>
        </p:spPr>
        <p:txBody>
          <a:bodyPr wrap="square" rtlCol="0">
            <a:spAutoFit/>
          </a:bodyPr>
          <a:lstStyle/>
          <a:p>
            <a:r>
              <a:rPr lang="fr-FR" dirty="0" smtClean="0">
                <a:solidFill>
                  <a:srgbClr val="002060"/>
                </a:solidFill>
              </a:rPr>
              <a:t>Tumeur primaire</a:t>
            </a:r>
            <a:endParaRPr lang="fr-FR" dirty="0">
              <a:solidFill>
                <a:srgbClr val="002060"/>
              </a:solidFill>
            </a:endParaRPr>
          </a:p>
        </p:txBody>
      </p:sp>
      <p:sp>
        <p:nvSpPr>
          <p:cNvPr id="12" name="ZoneTexte 11"/>
          <p:cNvSpPr txBox="1"/>
          <p:nvPr/>
        </p:nvSpPr>
        <p:spPr>
          <a:xfrm>
            <a:off x="6902545" y="791897"/>
            <a:ext cx="2277967" cy="369332"/>
          </a:xfrm>
          <a:prstGeom prst="rect">
            <a:avLst/>
          </a:prstGeom>
          <a:noFill/>
        </p:spPr>
        <p:txBody>
          <a:bodyPr wrap="square" rtlCol="0">
            <a:spAutoFit/>
          </a:bodyPr>
          <a:lstStyle/>
          <a:p>
            <a:r>
              <a:rPr lang="fr-FR" dirty="0" smtClean="0">
                <a:solidFill>
                  <a:srgbClr val="002060"/>
                </a:solidFill>
              </a:rPr>
              <a:t>Site métastatique</a:t>
            </a:r>
            <a:endParaRPr lang="fr-FR" dirty="0">
              <a:solidFill>
                <a:srgbClr val="002060"/>
              </a:solidFill>
            </a:endParaRPr>
          </a:p>
        </p:txBody>
      </p:sp>
      <p:cxnSp>
        <p:nvCxnSpPr>
          <p:cNvPr id="13" name="Connecteur droit 12"/>
          <p:cNvCxnSpPr/>
          <p:nvPr/>
        </p:nvCxnSpPr>
        <p:spPr>
          <a:xfrm>
            <a:off x="107950" y="1137165"/>
            <a:ext cx="143971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Connecteur droit 13"/>
          <p:cNvCxnSpPr/>
          <p:nvPr/>
        </p:nvCxnSpPr>
        <p:spPr>
          <a:xfrm>
            <a:off x="7236742" y="1148808"/>
            <a:ext cx="1439714" cy="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0882" name="Imag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1196975"/>
            <a:ext cx="8815388"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0883" name="Groupe 3"/>
          <p:cNvGrpSpPr>
            <a:grpSpLocks/>
          </p:cNvGrpSpPr>
          <p:nvPr/>
        </p:nvGrpSpPr>
        <p:grpSpPr bwMode="auto">
          <a:xfrm>
            <a:off x="2462213" y="2563813"/>
            <a:ext cx="180975" cy="288925"/>
            <a:chOff x="2462849" y="2204864"/>
            <a:chExt cx="180020" cy="288032"/>
          </a:xfrm>
        </p:grpSpPr>
        <p:cxnSp>
          <p:nvCxnSpPr>
            <p:cNvPr id="5" name="Connecteur droit 4"/>
            <p:cNvCxnSpPr/>
            <p:nvPr/>
          </p:nvCxnSpPr>
          <p:spPr>
            <a:xfrm>
              <a:off x="2483377" y="2204864"/>
              <a:ext cx="72640" cy="28803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 name="Connecteur droit 5"/>
            <p:cNvCxnSpPr/>
            <p:nvPr/>
          </p:nvCxnSpPr>
          <p:spPr>
            <a:xfrm>
              <a:off x="2462849" y="2492896"/>
              <a:ext cx="1800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7" name="Ellipse 6"/>
          <p:cNvSpPr/>
          <p:nvPr/>
        </p:nvSpPr>
        <p:spPr>
          <a:xfrm>
            <a:off x="7667625" y="2563813"/>
            <a:ext cx="1249363" cy="1081087"/>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50886"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defTabSz="7620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7620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800" b="1">
                <a:solidFill>
                  <a:srgbClr val="0033CC"/>
                </a:solidFill>
                <a:latin typeface="Comic Sans MS" panose="030F0702030302020204" pitchFamily="66" charset="0"/>
              </a:rPr>
              <a:t>Métastase et microenvironnement </a:t>
            </a:r>
          </a:p>
        </p:txBody>
      </p:sp>
      <p:sp>
        <p:nvSpPr>
          <p:cNvPr id="250887" name="ZoneTexte 10"/>
          <p:cNvSpPr txBox="1">
            <a:spLocks noChangeArrowheads="1"/>
          </p:cNvSpPr>
          <p:nvPr/>
        </p:nvSpPr>
        <p:spPr bwMode="auto">
          <a:xfrm flipH="1">
            <a:off x="684213" y="6019800"/>
            <a:ext cx="78486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a:spcBef>
                <a:spcPct val="0"/>
              </a:spcBef>
              <a:buFontTx/>
              <a:buNone/>
            </a:pPr>
            <a:r>
              <a:rPr lang="fr-FR" sz="1400">
                <a:solidFill>
                  <a:srgbClr val="0033CC"/>
                </a:solidFill>
                <a:latin typeface="Comic Sans MS" panose="030F0702030302020204" pitchFamily="66" charset="0"/>
              </a:rPr>
              <a:t>Dans les sites secondaires: la fibronectine secrétée par les fibroblastes </a:t>
            </a:r>
          </a:p>
          <a:p>
            <a:pPr algn="ctr">
              <a:spcBef>
                <a:spcPct val="0"/>
              </a:spcBef>
              <a:buFontTx/>
              <a:buNone/>
            </a:pPr>
            <a:r>
              <a:rPr lang="fr-FR" sz="1400">
                <a:solidFill>
                  <a:srgbClr val="0033CC"/>
                </a:solidFill>
                <a:latin typeface="Comic Sans MS" panose="030F0702030302020204" pitchFamily="66" charset="0"/>
              </a:rPr>
              <a:t>sert de site d'ancrage pour les cellules hématopoïétiques progénitrices  </a:t>
            </a:r>
          </a:p>
          <a:p>
            <a:pPr algn="ctr">
              <a:spcBef>
                <a:spcPct val="0"/>
              </a:spcBef>
              <a:buFontTx/>
              <a:buNone/>
            </a:pPr>
            <a:r>
              <a:rPr lang="fr-FR" sz="1400">
                <a:solidFill>
                  <a:srgbClr val="0033CC"/>
                </a:solidFill>
                <a:latin typeface="Comic Sans MS" panose="030F0702030302020204" pitchFamily="66" charset="0"/>
              </a:rPr>
              <a:t>et pour l'arrivée ultérieure de cellules tumorales</a:t>
            </a:r>
          </a:p>
        </p:txBody>
      </p:sp>
      <p:sp>
        <p:nvSpPr>
          <p:cNvPr id="10" name="ZoneTexte 9"/>
          <p:cNvSpPr txBox="1"/>
          <p:nvPr/>
        </p:nvSpPr>
        <p:spPr>
          <a:xfrm>
            <a:off x="-36512" y="791897"/>
            <a:ext cx="2277967" cy="369332"/>
          </a:xfrm>
          <a:prstGeom prst="rect">
            <a:avLst/>
          </a:prstGeom>
          <a:noFill/>
        </p:spPr>
        <p:txBody>
          <a:bodyPr wrap="square" rtlCol="0">
            <a:spAutoFit/>
          </a:bodyPr>
          <a:lstStyle/>
          <a:p>
            <a:r>
              <a:rPr lang="fr-FR" dirty="0" smtClean="0">
                <a:solidFill>
                  <a:srgbClr val="002060"/>
                </a:solidFill>
              </a:rPr>
              <a:t>Tumeur primaire</a:t>
            </a:r>
            <a:endParaRPr lang="fr-FR" dirty="0">
              <a:solidFill>
                <a:srgbClr val="002060"/>
              </a:solidFill>
            </a:endParaRPr>
          </a:p>
        </p:txBody>
      </p:sp>
      <p:sp>
        <p:nvSpPr>
          <p:cNvPr id="11" name="ZoneTexte 10"/>
          <p:cNvSpPr txBox="1"/>
          <p:nvPr/>
        </p:nvSpPr>
        <p:spPr>
          <a:xfrm>
            <a:off x="6902545" y="791897"/>
            <a:ext cx="2277967" cy="369332"/>
          </a:xfrm>
          <a:prstGeom prst="rect">
            <a:avLst/>
          </a:prstGeom>
          <a:noFill/>
        </p:spPr>
        <p:txBody>
          <a:bodyPr wrap="square" rtlCol="0">
            <a:spAutoFit/>
          </a:bodyPr>
          <a:lstStyle/>
          <a:p>
            <a:r>
              <a:rPr lang="fr-FR" dirty="0" smtClean="0">
                <a:solidFill>
                  <a:srgbClr val="002060"/>
                </a:solidFill>
              </a:rPr>
              <a:t>Site métastatique</a:t>
            </a:r>
            <a:endParaRPr lang="fr-FR" dirty="0">
              <a:solidFill>
                <a:srgbClr val="002060"/>
              </a:solidFill>
            </a:endParaRPr>
          </a:p>
        </p:txBody>
      </p:sp>
      <p:cxnSp>
        <p:nvCxnSpPr>
          <p:cNvPr id="12" name="Connecteur droit 11"/>
          <p:cNvCxnSpPr/>
          <p:nvPr/>
        </p:nvCxnSpPr>
        <p:spPr>
          <a:xfrm>
            <a:off x="107950" y="1137165"/>
            <a:ext cx="143971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necteur droit 12"/>
          <p:cNvCxnSpPr/>
          <p:nvPr/>
        </p:nvCxnSpPr>
        <p:spPr>
          <a:xfrm>
            <a:off x="7236742" y="1148808"/>
            <a:ext cx="1439714" cy="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2930" name="Image 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7950" y="1196975"/>
            <a:ext cx="8815388" cy="4752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52931" name="Groupe 3"/>
          <p:cNvGrpSpPr>
            <a:grpSpLocks/>
          </p:cNvGrpSpPr>
          <p:nvPr/>
        </p:nvGrpSpPr>
        <p:grpSpPr bwMode="auto">
          <a:xfrm>
            <a:off x="2462213" y="2563813"/>
            <a:ext cx="180975" cy="288925"/>
            <a:chOff x="2462849" y="2204864"/>
            <a:chExt cx="180020" cy="288032"/>
          </a:xfrm>
        </p:grpSpPr>
        <p:cxnSp>
          <p:nvCxnSpPr>
            <p:cNvPr id="5" name="Connecteur droit 4"/>
            <p:cNvCxnSpPr/>
            <p:nvPr/>
          </p:nvCxnSpPr>
          <p:spPr>
            <a:xfrm>
              <a:off x="2483377" y="2204864"/>
              <a:ext cx="72640" cy="288032"/>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 name="Connecteur droit 5"/>
            <p:cNvCxnSpPr/>
            <p:nvPr/>
          </p:nvCxnSpPr>
          <p:spPr>
            <a:xfrm>
              <a:off x="2462849" y="2492896"/>
              <a:ext cx="180020" cy="0"/>
            </a:xfrm>
            <a:prstGeom prst="line">
              <a:avLst/>
            </a:prstGeom>
            <a:ln w="1270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7" name="Ellipse 6"/>
          <p:cNvSpPr/>
          <p:nvPr/>
        </p:nvSpPr>
        <p:spPr>
          <a:xfrm>
            <a:off x="1692275" y="1484313"/>
            <a:ext cx="7056438" cy="3024187"/>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FR"/>
          </a:p>
        </p:txBody>
      </p:sp>
      <p:sp>
        <p:nvSpPr>
          <p:cNvPr id="8"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52934"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defTabSz="7620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7620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800" b="1">
                <a:solidFill>
                  <a:srgbClr val="0033CC"/>
                </a:solidFill>
                <a:latin typeface="Comic Sans MS" panose="030F0702030302020204" pitchFamily="66" charset="0"/>
              </a:rPr>
              <a:t>Métastase et microenvironnement </a:t>
            </a:r>
          </a:p>
        </p:txBody>
      </p:sp>
      <p:sp>
        <p:nvSpPr>
          <p:cNvPr id="252935" name="ZoneTexte 10"/>
          <p:cNvSpPr txBox="1">
            <a:spLocks noChangeArrowheads="1"/>
          </p:cNvSpPr>
          <p:nvPr/>
        </p:nvSpPr>
        <p:spPr bwMode="auto">
          <a:xfrm flipH="1">
            <a:off x="398463" y="6038850"/>
            <a:ext cx="8531225"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a:spcBef>
                <a:spcPct val="0"/>
              </a:spcBef>
              <a:buFontTx/>
              <a:buNone/>
            </a:pPr>
            <a:r>
              <a:rPr lang="fr-FR" sz="1400">
                <a:solidFill>
                  <a:srgbClr val="0033CC"/>
                </a:solidFill>
                <a:latin typeface="Comic Sans MS" panose="030F0702030302020204" pitchFamily="66" charset="0"/>
              </a:rPr>
              <a:t>Communication entre site primaire et secondaires par exosomes générés par les cellules tumorales et par les cellules immunitaires et stromales. Les facteurs contenus influencent le tropisme d'organes, modulent l'évasion immunitaire et induisent une EMT.</a:t>
            </a:r>
          </a:p>
        </p:txBody>
      </p:sp>
      <p:sp>
        <p:nvSpPr>
          <p:cNvPr id="10" name="ZoneTexte 9"/>
          <p:cNvSpPr txBox="1"/>
          <p:nvPr/>
        </p:nvSpPr>
        <p:spPr>
          <a:xfrm>
            <a:off x="-36512" y="791897"/>
            <a:ext cx="2277967" cy="369332"/>
          </a:xfrm>
          <a:prstGeom prst="rect">
            <a:avLst/>
          </a:prstGeom>
          <a:noFill/>
        </p:spPr>
        <p:txBody>
          <a:bodyPr wrap="square" rtlCol="0">
            <a:spAutoFit/>
          </a:bodyPr>
          <a:lstStyle/>
          <a:p>
            <a:r>
              <a:rPr lang="fr-FR" dirty="0" smtClean="0">
                <a:solidFill>
                  <a:srgbClr val="002060"/>
                </a:solidFill>
              </a:rPr>
              <a:t>Tumeur primaire</a:t>
            </a:r>
            <a:endParaRPr lang="fr-FR" dirty="0">
              <a:solidFill>
                <a:srgbClr val="002060"/>
              </a:solidFill>
            </a:endParaRPr>
          </a:p>
        </p:txBody>
      </p:sp>
      <p:sp>
        <p:nvSpPr>
          <p:cNvPr id="11" name="ZoneTexte 10"/>
          <p:cNvSpPr txBox="1"/>
          <p:nvPr/>
        </p:nvSpPr>
        <p:spPr>
          <a:xfrm>
            <a:off x="6902545" y="791897"/>
            <a:ext cx="2277967" cy="369332"/>
          </a:xfrm>
          <a:prstGeom prst="rect">
            <a:avLst/>
          </a:prstGeom>
          <a:noFill/>
        </p:spPr>
        <p:txBody>
          <a:bodyPr wrap="square" rtlCol="0">
            <a:spAutoFit/>
          </a:bodyPr>
          <a:lstStyle/>
          <a:p>
            <a:r>
              <a:rPr lang="fr-FR" dirty="0" smtClean="0">
                <a:solidFill>
                  <a:srgbClr val="002060"/>
                </a:solidFill>
              </a:rPr>
              <a:t>Site métastatique</a:t>
            </a:r>
            <a:endParaRPr lang="fr-FR" dirty="0">
              <a:solidFill>
                <a:srgbClr val="002060"/>
              </a:solidFill>
            </a:endParaRPr>
          </a:p>
        </p:txBody>
      </p:sp>
      <p:cxnSp>
        <p:nvCxnSpPr>
          <p:cNvPr id="12" name="Connecteur droit 11"/>
          <p:cNvCxnSpPr/>
          <p:nvPr/>
        </p:nvCxnSpPr>
        <p:spPr>
          <a:xfrm>
            <a:off x="107950" y="1137165"/>
            <a:ext cx="1439714"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3" name="Connecteur droit 12"/>
          <p:cNvCxnSpPr/>
          <p:nvPr/>
        </p:nvCxnSpPr>
        <p:spPr>
          <a:xfrm>
            <a:off x="7236742" y="1148808"/>
            <a:ext cx="1439714" cy="0"/>
          </a:xfrm>
          <a:prstGeom prst="line">
            <a:avLst/>
          </a:prstGeom>
        </p:spPr>
        <p:style>
          <a:lnRef idx="1">
            <a:schemeClr val="accent1"/>
          </a:lnRef>
          <a:fillRef idx="0">
            <a:schemeClr val="accent1"/>
          </a:fillRef>
          <a:effectRef idx="0">
            <a:schemeClr val="accent1"/>
          </a:effectRef>
          <a:fontRef idx="minor">
            <a:schemeClr val="tx1"/>
          </a:fontRef>
        </p:style>
      </p:cxnSp>
    </p:spTree>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4978" name="Image 2"/>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7950" y="1028700"/>
            <a:ext cx="8836025" cy="5208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54980" name="Rectangle 131"/>
          <p:cNvSpPr>
            <a:spLocks noChangeArrowheads="1"/>
          </p:cNvSpPr>
          <p:nvPr/>
        </p:nvSpPr>
        <p:spPr bwMode="auto">
          <a:xfrm>
            <a:off x="0" y="188913"/>
            <a:ext cx="9036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8" rIns="92075" bIns="46038">
            <a:spAutoFit/>
          </a:bodyPr>
          <a:lstStyle>
            <a:lvl1pPr defTabSz="762000">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defTabSz="76200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defTabSz="7620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defTabSz="7620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defTabSz="7620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spcBef>
                <a:spcPct val="50000"/>
              </a:spcBef>
              <a:buFontTx/>
              <a:buNone/>
            </a:pPr>
            <a:r>
              <a:rPr lang="fr-FR" altLang="fr-FR" sz="1800" b="1">
                <a:solidFill>
                  <a:srgbClr val="0033CC"/>
                </a:solidFill>
                <a:latin typeface="Comic Sans MS" panose="030F0702030302020204" pitchFamily="66" charset="0"/>
              </a:rPr>
              <a:t>Métastase et microenvironnement </a:t>
            </a:r>
          </a:p>
        </p:txBody>
      </p:sp>
      <p:sp>
        <p:nvSpPr>
          <p:cNvPr id="254981" name="ZoneTexte 5"/>
          <p:cNvSpPr txBox="1">
            <a:spLocks noChangeArrowheads="1"/>
          </p:cNvSpPr>
          <p:nvPr/>
        </p:nvSpPr>
        <p:spPr bwMode="auto">
          <a:xfrm flipH="1">
            <a:off x="676275" y="6270625"/>
            <a:ext cx="78486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a:spcBef>
                <a:spcPct val="0"/>
              </a:spcBef>
              <a:buFontTx/>
              <a:buNone/>
            </a:pPr>
            <a:r>
              <a:rPr lang="fr-FR" sz="1400">
                <a:solidFill>
                  <a:srgbClr val="0033CC"/>
                </a:solidFill>
                <a:latin typeface="Comic Sans MS" panose="030F0702030302020204" pitchFamily="66" charset="0"/>
              </a:rPr>
              <a:t>Développement de stratégies thérapeutiques pour rééduquer </a:t>
            </a:r>
          </a:p>
          <a:p>
            <a:pPr algn="ctr">
              <a:spcBef>
                <a:spcPct val="0"/>
              </a:spcBef>
              <a:buFontTx/>
              <a:buNone/>
            </a:pPr>
            <a:r>
              <a:rPr lang="fr-FR" sz="1400">
                <a:solidFill>
                  <a:srgbClr val="0033CC"/>
                </a:solidFill>
                <a:latin typeface="Comic Sans MS" panose="030F0702030302020204" pitchFamily="66" charset="0"/>
              </a:rPr>
              <a:t>ou cibler le microenvironnement de la tumeur </a:t>
            </a:r>
          </a:p>
        </p:txBody>
      </p:sp>
    </p:spTree>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7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775" y="1736725"/>
            <a:ext cx="8532813"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7027" name="Rectangle 3"/>
          <p:cNvSpPr>
            <a:spLocks noChangeArrowheads="1"/>
          </p:cNvSpPr>
          <p:nvPr/>
        </p:nvSpPr>
        <p:spPr bwMode="auto">
          <a:xfrm>
            <a:off x="6242050" y="6453188"/>
            <a:ext cx="279400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spcBef>
                <a:spcPct val="0"/>
              </a:spcBef>
              <a:buFontTx/>
              <a:buNone/>
            </a:pPr>
            <a:r>
              <a:rPr lang="fr-FR" altLang="fr-FR" sz="1200">
                <a:solidFill>
                  <a:srgbClr val="002060"/>
                </a:solidFill>
              </a:rPr>
              <a:t>(Moyret-Lalle </a:t>
            </a:r>
            <a:r>
              <a:rPr lang="fr-FR" altLang="fr-FR" sz="1200" i="1">
                <a:solidFill>
                  <a:srgbClr val="002060"/>
                </a:solidFill>
              </a:rPr>
              <a:t>et al.</a:t>
            </a:r>
            <a:r>
              <a:rPr lang="fr-FR" altLang="fr-FR" sz="1200">
                <a:solidFill>
                  <a:srgbClr val="002060"/>
                </a:solidFill>
              </a:rPr>
              <a:t>, </a:t>
            </a:r>
            <a:r>
              <a:rPr lang="fr-FR" altLang="fr-FR" sz="1200" i="1">
                <a:solidFill>
                  <a:srgbClr val="002060"/>
                </a:solidFill>
              </a:rPr>
              <a:t>Med Sci</a:t>
            </a:r>
            <a:r>
              <a:rPr lang="fr-FR" altLang="fr-FR" sz="1200">
                <a:solidFill>
                  <a:srgbClr val="002060"/>
                </a:solidFill>
              </a:rPr>
              <a:t>. 2016) </a:t>
            </a:r>
          </a:p>
        </p:txBody>
      </p:sp>
      <p:sp>
        <p:nvSpPr>
          <p:cNvPr id="2" name="ZoneTexte 1"/>
          <p:cNvSpPr txBox="1"/>
          <p:nvPr/>
        </p:nvSpPr>
        <p:spPr>
          <a:xfrm>
            <a:off x="20638" y="369888"/>
            <a:ext cx="8955087" cy="2032000"/>
          </a:xfrm>
          <a:prstGeom prst="rect">
            <a:avLst/>
          </a:prstGeom>
          <a:noFill/>
        </p:spPr>
        <p:txBody>
          <a:bodyPr wrap="none">
            <a:spAutoFit/>
          </a:bodyPr>
          <a:lstStyle/>
          <a:p>
            <a:pPr>
              <a:lnSpc>
                <a:spcPct val="200000"/>
              </a:lnSpc>
              <a:defRPr/>
            </a:pPr>
            <a:r>
              <a:rPr lang="fr-FR" sz="1600" dirty="0">
                <a:solidFill>
                  <a:srgbClr val="0033CC"/>
                </a:solidFill>
                <a:latin typeface="+mj-lt"/>
              </a:rPr>
              <a:t>Evolution tumorale repose sur :</a:t>
            </a:r>
          </a:p>
          <a:p>
            <a:pPr>
              <a:lnSpc>
                <a:spcPct val="200000"/>
              </a:lnSpc>
              <a:tabLst>
                <a:tab pos="268288" algn="l"/>
                <a:tab pos="452438" algn="l"/>
              </a:tabLst>
              <a:defRPr/>
            </a:pPr>
            <a:r>
              <a:rPr lang="fr-FR" sz="1600" dirty="0">
                <a:solidFill>
                  <a:srgbClr val="0033CC"/>
                </a:solidFill>
                <a:latin typeface="+mj-lt"/>
              </a:rPr>
              <a:t>	</a:t>
            </a:r>
            <a:r>
              <a:rPr lang="fr-FR" sz="1500" dirty="0">
                <a:solidFill>
                  <a:srgbClr val="0033CC"/>
                </a:solidFill>
                <a:latin typeface="+mj-lt"/>
              </a:rPr>
              <a:t>- </a:t>
            </a:r>
            <a:r>
              <a:rPr lang="fr-FR" altLang="fr-FR" sz="1500" dirty="0">
                <a:solidFill>
                  <a:srgbClr val="0033CC"/>
                </a:solidFill>
                <a:latin typeface="+mj-lt"/>
              </a:rPr>
              <a:t>acquisition d’anomalies génétiques et épigénétiques </a:t>
            </a:r>
            <a:r>
              <a:rPr lang="fr-FR" altLang="fr-FR" sz="1500" dirty="0">
                <a:solidFill>
                  <a:srgbClr val="0033CC"/>
                </a:solidFill>
                <a:latin typeface="+mj-lt"/>
                <a:sym typeface="Wingdings" panose="05000000000000000000" pitchFamily="2" charset="2"/>
              </a:rPr>
              <a:t> </a:t>
            </a:r>
            <a:r>
              <a:rPr lang="fr-FR" altLang="fr-FR" sz="1500" dirty="0">
                <a:solidFill>
                  <a:srgbClr val="0033CC"/>
                </a:solidFill>
                <a:latin typeface="+mj-lt"/>
              </a:rPr>
              <a:t>avantages de prolifération et de survie</a:t>
            </a:r>
          </a:p>
          <a:p>
            <a:pPr>
              <a:lnSpc>
                <a:spcPct val="200000"/>
              </a:lnSpc>
              <a:tabLst>
                <a:tab pos="268288" algn="l"/>
                <a:tab pos="452438" algn="l"/>
              </a:tabLst>
              <a:defRPr/>
            </a:pPr>
            <a:r>
              <a:rPr lang="fr-FR" altLang="fr-FR" sz="1500" dirty="0">
                <a:solidFill>
                  <a:srgbClr val="0033CC"/>
                </a:solidFill>
                <a:latin typeface="+mj-lt"/>
              </a:rPr>
              <a:t>	- capacité des cellules cancéreuses à s’adapter et à remodeler leur environnement</a:t>
            </a:r>
          </a:p>
          <a:p>
            <a:pPr>
              <a:lnSpc>
                <a:spcPct val="200000"/>
              </a:lnSpc>
              <a:defRPr/>
            </a:pPr>
            <a:r>
              <a:rPr lang="fr-FR" altLang="fr-FR" sz="1600" dirty="0">
                <a:solidFill>
                  <a:srgbClr val="0033CC"/>
                </a:solidFill>
                <a:latin typeface="+mj-lt"/>
              </a:rPr>
              <a:t> </a:t>
            </a:r>
            <a:endParaRPr lang="fr-FR" sz="1600" dirty="0">
              <a:solidFill>
                <a:srgbClr val="0033CC"/>
              </a:solidFill>
              <a:latin typeface="+mj-lt"/>
            </a:endParaRPr>
          </a:p>
        </p:txBody>
      </p:sp>
    </p:spTree>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4" name="Picture 2" descr="http://www.mathsaharry.com/dino/dj_djams_et_dj_tos/les_2_precurseurs_fichiers/image004.jpg"/>
          <p:cNvPicPr>
            <a:picLocks noChangeAspect="1" noChangeArrowheads="1"/>
          </p:cNvPicPr>
          <p:nvPr/>
        </p:nvPicPr>
        <p:blipFill>
          <a:blip r:embed="rId3"/>
          <a:srcRect/>
          <a:stretch>
            <a:fillRect/>
          </a:stretch>
        </p:blipFill>
        <p:spPr bwMode="auto">
          <a:xfrm>
            <a:off x="250825" y="1062038"/>
            <a:ext cx="942975" cy="11334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8438" name="Picture 6" descr="http://www.mathsaharry.com/dino/dj_djams_et_dj_tos/les_2_precurseurs_fichiers/image001.jpg"/>
          <p:cNvPicPr>
            <a:picLocks noChangeAspect="1" noChangeArrowheads="1"/>
          </p:cNvPicPr>
          <p:nvPr/>
        </p:nvPicPr>
        <p:blipFill>
          <a:blip r:embed="rId4"/>
          <a:srcRect/>
          <a:stretch>
            <a:fillRect/>
          </a:stretch>
        </p:blipFill>
        <p:spPr bwMode="auto">
          <a:xfrm>
            <a:off x="5148263" y="788988"/>
            <a:ext cx="885825" cy="12287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6" name="Picture 28" descr="http://www.visionlearning.com/library/large_images/image_4842.jpg"/>
          <p:cNvPicPr>
            <a:picLocks noChangeAspect="1" noChangeArrowheads="1"/>
          </p:cNvPicPr>
          <p:nvPr/>
        </p:nvPicPr>
        <p:blipFill>
          <a:blip r:embed="rId5"/>
          <a:srcRect/>
          <a:stretch>
            <a:fillRect/>
          </a:stretch>
        </p:blipFill>
        <p:spPr bwMode="auto">
          <a:xfrm>
            <a:off x="6388100" y="1895475"/>
            <a:ext cx="2287588" cy="3478213"/>
          </a:xfrm>
          <a:prstGeom prst="rect">
            <a:avLst/>
          </a:prstGeom>
          <a:ln>
            <a:noFill/>
          </a:ln>
          <a:effectLst>
            <a:outerShdw blurRad="292100" dist="139700" dir="2700000" algn="tl" rotWithShape="0">
              <a:srgbClr val="333333">
                <a:alpha val="65000"/>
              </a:srgbClr>
            </a:outerShdw>
          </a:effectLst>
        </p:spPr>
      </p:pic>
      <p:sp>
        <p:nvSpPr>
          <p:cNvPr id="259077" name="Rectangle 2"/>
          <p:cNvSpPr>
            <a:spLocks noChangeArrowheads="1"/>
          </p:cNvSpPr>
          <p:nvPr/>
        </p:nvSpPr>
        <p:spPr bwMode="auto">
          <a:xfrm>
            <a:off x="-36513" y="6021388"/>
            <a:ext cx="9251951"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lnSpc>
                <a:spcPct val="150000"/>
              </a:lnSpc>
              <a:spcBef>
                <a:spcPct val="0"/>
              </a:spcBef>
              <a:buFontTx/>
              <a:buNone/>
            </a:pPr>
            <a:r>
              <a:rPr lang="fr-FR" altLang="fr-FR" sz="1600" b="1">
                <a:solidFill>
                  <a:srgbClr val="7030A0"/>
                </a:solidFill>
              </a:rPr>
              <a:t>« Les espèces qui survivent ne sont ni les espèces les plus fortes, ni les plus intelligentes, mais celles qui s’adaptent le mieux aux changements » Charles Darwin, 1859.</a:t>
            </a:r>
            <a:endParaRPr lang="fr-FR" altLang="fr-FR" sz="1600">
              <a:solidFill>
                <a:srgbClr val="7030A0"/>
              </a:solidFill>
            </a:endParaRPr>
          </a:p>
        </p:txBody>
      </p:sp>
      <p:sp>
        <p:nvSpPr>
          <p:cNvPr id="259078" name="Rectangle 1"/>
          <p:cNvSpPr>
            <a:spLocks noChangeArrowheads="1"/>
          </p:cNvSpPr>
          <p:nvPr/>
        </p:nvSpPr>
        <p:spPr bwMode="auto">
          <a:xfrm>
            <a:off x="979488" y="1133475"/>
            <a:ext cx="2944812" cy="102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lnSpc>
                <a:spcPct val="150000"/>
              </a:lnSpc>
              <a:spcBef>
                <a:spcPct val="0"/>
              </a:spcBef>
              <a:buFontTx/>
              <a:buNone/>
            </a:pPr>
            <a:endParaRPr lang="fr-FR" altLang="fr-FR" sz="1400"/>
          </a:p>
          <a:p>
            <a:pPr algn="ctr">
              <a:lnSpc>
                <a:spcPct val="150000"/>
              </a:lnSpc>
              <a:spcBef>
                <a:spcPct val="0"/>
              </a:spcBef>
              <a:buFontTx/>
              <a:buNone/>
            </a:pPr>
            <a:r>
              <a:rPr lang="fr-FR" altLang="fr-FR" sz="1400"/>
              <a:t>Jean-Baptiste de Lamarck </a:t>
            </a:r>
          </a:p>
          <a:p>
            <a:pPr algn="ctr">
              <a:lnSpc>
                <a:spcPct val="150000"/>
              </a:lnSpc>
              <a:spcBef>
                <a:spcPct val="0"/>
              </a:spcBef>
              <a:buFontTx/>
              <a:buNone/>
            </a:pPr>
            <a:r>
              <a:rPr lang="fr-FR" altLang="fr-FR" sz="1400"/>
              <a:t>(1744 – 1829) </a:t>
            </a:r>
          </a:p>
        </p:txBody>
      </p:sp>
      <p:sp>
        <p:nvSpPr>
          <p:cNvPr id="12" name="Rectangle 11"/>
          <p:cNvSpPr/>
          <p:nvPr/>
        </p:nvSpPr>
        <p:spPr>
          <a:xfrm>
            <a:off x="5661025" y="908050"/>
            <a:ext cx="2943225" cy="703263"/>
          </a:xfrm>
          <a:prstGeom prst="rect">
            <a:avLst/>
          </a:prstGeom>
        </p:spPr>
        <p:txBody>
          <a:bodyPr>
            <a:spAutoFit/>
          </a:bodyPr>
          <a:lstStyle/>
          <a:p>
            <a:pPr algn="ctr">
              <a:lnSpc>
                <a:spcPct val="150000"/>
              </a:lnSpc>
              <a:defRPr/>
            </a:pPr>
            <a:r>
              <a:rPr lang="fr-FR" sz="1400" dirty="0">
                <a:solidFill>
                  <a:prstClr val="black"/>
                </a:solidFill>
                <a:latin typeface="Comic Sans MS" panose="030F0702030302020204" pitchFamily="66" charset="0"/>
                <a:cs typeface="+mn-cs"/>
              </a:rPr>
              <a:t>Charles Robert Darwin  </a:t>
            </a:r>
          </a:p>
          <a:p>
            <a:pPr algn="ctr">
              <a:lnSpc>
                <a:spcPct val="150000"/>
              </a:lnSpc>
              <a:defRPr/>
            </a:pPr>
            <a:r>
              <a:rPr lang="fr-FR" sz="1400" dirty="0">
                <a:solidFill>
                  <a:prstClr val="black"/>
                </a:solidFill>
                <a:latin typeface="Comic Sans MS" panose="030F0702030302020204" pitchFamily="66" charset="0"/>
                <a:cs typeface="+mn-cs"/>
              </a:rPr>
              <a:t>(1809 –1882 ) </a:t>
            </a:r>
            <a:endParaRPr lang="fr-FR" sz="1400" dirty="0">
              <a:latin typeface="Comic Sans MS" panose="030F0702030302020204" pitchFamily="66" charset="0"/>
            </a:endParaRPr>
          </a:p>
        </p:txBody>
      </p:sp>
      <p:sp>
        <p:nvSpPr>
          <p:cNvPr id="13"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59081" name="ZoneTexte 293"/>
          <p:cNvSpPr txBox="1">
            <a:spLocks noChangeArrowheads="1"/>
          </p:cNvSpPr>
          <p:nvPr/>
        </p:nvSpPr>
        <p:spPr bwMode="auto">
          <a:xfrm>
            <a:off x="1236663" y="190500"/>
            <a:ext cx="66484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1800" b="1">
                <a:solidFill>
                  <a:srgbClr val="0033CC"/>
                </a:solidFill>
              </a:rPr>
              <a:t>Evolution des espèces et adaptation à son environnement </a:t>
            </a:r>
          </a:p>
        </p:txBody>
      </p:sp>
      <p:pic>
        <p:nvPicPr>
          <p:cNvPr id="259082" name="Picture 4" descr="http://www.mathsaharry.com/dino/dj_djams_et_dj_tos/girafe_lamark.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50825" y="2438400"/>
            <a:ext cx="4327525" cy="309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3968003" name="Text Box 3"/>
          <p:cNvSpPr txBox="1">
            <a:spLocks noChangeArrowheads="1"/>
          </p:cNvSpPr>
          <p:nvPr/>
        </p:nvSpPr>
        <p:spPr bwMode="auto">
          <a:xfrm>
            <a:off x="142875" y="188300"/>
            <a:ext cx="8856663" cy="369332"/>
          </a:xfrm>
          <a:prstGeom prst="rect">
            <a:avLst/>
          </a:prstGeom>
          <a:noFill/>
          <a:ln w="9525">
            <a:noFill/>
            <a:miter lim="800000"/>
            <a:headEnd/>
            <a:tailEnd/>
          </a:ln>
          <a:effectLst/>
        </p:spPr>
        <p:txBody>
          <a:bodyPr>
            <a:spAutoFit/>
          </a:bodyPr>
          <a:lstStyle/>
          <a:p>
            <a:pPr algn="ctr" eaLnBrk="1" hangingPunct="1">
              <a:defRPr/>
            </a:pPr>
            <a:r>
              <a:rPr lang="fr-FR" altLang="fr-FR" b="1" dirty="0" smtClean="0">
                <a:solidFill>
                  <a:srgbClr val="0033CC"/>
                </a:solidFill>
                <a:latin typeface="Comic Sans MS" panose="030F0702030302020204" pitchFamily="66" charset="0"/>
              </a:rPr>
              <a:t>Cascade métastatique</a:t>
            </a:r>
            <a:endParaRPr lang="fr-FR" b="1" dirty="0">
              <a:solidFill>
                <a:srgbClr val="0033CC"/>
              </a:solidFill>
              <a:effectLst>
                <a:outerShdw blurRad="38100" dist="38100" dir="2700000" algn="tl">
                  <a:srgbClr val="000000"/>
                </a:outerShdw>
              </a:effectLst>
              <a:latin typeface="Comic Sans MS" pitchFamily="66" charset="0"/>
            </a:endParaRPr>
          </a:p>
        </p:txBody>
      </p:sp>
      <p:graphicFrame>
        <p:nvGraphicFramePr>
          <p:cNvPr id="138262" name="Objet 2"/>
          <p:cNvGraphicFramePr>
            <a:graphicFrameLocks noChangeAspect="1"/>
          </p:cNvGraphicFramePr>
          <p:nvPr/>
        </p:nvGraphicFramePr>
        <p:xfrm>
          <a:off x="9504363" y="1249363"/>
          <a:ext cx="3173412" cy="4060825"/>
        </p:xfrm>
        <a:graphic>
          <a:graphicData uri="http://schemas.openxmlformats.org/presentationml/2006/ole">
            <mc:AlternateContent xmlns:mc="http://schemas.openxmlformats.org/markup-compatibility/2006">
              <mc:Choice xmlns:v="urn:schemas-microsoft-com:vml" Requires="v">
                <p:oleObj spid="_x0000_s138348" name="Acrobat Document" r:id="rId4" imgW="6363823" imgH="8142411" progId="AcroExch.Document.7">
                  <p:embed/>
                </p:oleObj>
              </mc:Choice>
              <mc:Fallback>
                <p:oleObj name="Acrobat Document" r:id="rId4" imgW="6363823" imgH="8142411" progId="AcroExch.Document.7">
                  <p:embed/>
                  <p:pic>
                    <p:nvPicPr>
                      <p:cNvPr id="0" name="Obje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504363" y="1249363"/>
                        <a:ext cx="3173412" cy="4060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pic>
        <p:nvPicPr>
          <p:cNvPr id="138271" name="Picture 31"/>
          <p:cNvPicPr>
            <a:picLocks noChangeAspect="1" noChangeArrowheads="1"/>
          </p:cNvPicPr>
          <p:nvPr/>
        </p:nvPicPr>
        <p:blipFill>
          <a:blip r:embed="rId6"/>
          <a:srcRect/>
          <a:stretch>
            <a:fillRect/>
          </a:stretch>
        </p:blipFill>
        <p:spPr bwMode="auto">
          <a:xfrm>
            <a:off x="1804988" y="1144041"/>
            <a:ext cx="5534025" cy="50212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38268" name="ZoneTexte 1"/>
          <p:cNvSpPr txBox="1">
            <a:spLocks noChangeArrowheads="1"/>
          </p:cNvSpPr>
          <p:nvPr/>
        </p:nvSpPr>
        <p:spPr bwMode="auto">
          <a:xfrm>
            <a:off x="4733925" y="5789066"/>
            <a:ext cx="26463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FR" altLang="fr-FR" sz="1400" b="1">
                <a:solidFill>
                  <a:srgbClr val="0000FF"/>
                </a:solidFill>
                <a:latin typeface="Comic Sans MS" panose="030F0702030302020204" pitchFamily="66" charset="0"/>
              </a:rPr>
              <a:t>Dissémination métastatique</a:t>
            </a:r>
          </a:p>
        </p:txBody>
      </p:sp>
      <p:pic>
        <p:nvPicPr>
          <p:cNvPr id="2" name="Image 1"/>
          <p:cNvPicPr>
            <a:picLocks noChangeAspect="1"/>
          </p:cNvPicPr>
          <p:nvPr/>
        </p:nvPicPr>
        <p:blipFill>
          <a:blip r:embed="rId7"/>
          <a:stretch>
            <a:fillRect/>
          </a:stretch>
        </p:blipFill>
        <p:spPr>
          <a:xfrm>
            <a:off x="646113" y="2564904"/>
            <a:ext cx="504056" cy="513939"/>
          </a:xfrm>
          <a:prstGeom prst="rect">
            <a:avLst/>
          </a:prstGeom>
        </p:spPr>
      </p:pic>
    </p:spTree>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2"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88000" y="2646363"/>
            <a:ext cx="371475" cy="4143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1123" name="Picture 4" descr="http://www.mathsaharry.com/dino/dj_djams_et_dj_tos/girafe_lamark.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0825" y="2438400"/>
            <a:ext cx="4327525" cy="3095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1124" name="Rectangle 2"/>
          <p:cNvSpPr>
            <a:spLocks noChangeArrowheads="1"/>
          </p:cNvSpPr>
          <p:nvPr/>
        </p:nvSpPr>
        <p:spPr bwMode="auto">
          <a:xfrm>
            <a:off x="-36513" y="6021388"/>
            <a:ext cx="9251951"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eaLnBrk="1" hangingPunct="1">
              <a:lnSpc>
                <a:spcPct val="150000"/>
              </a:lnSpc>
              <a:spcBef>
                <a:spcPct val="0"/>
              </a:spcBef>
              <a:buFontTx/>
              <a:buNone/>
            </a:pPr>
            <a:r>
              <a:rPr lang="fr-FR" altLang="fr-FR" sz="1600" b="1">
                <a:solidFill>
                  <a:srgbClr val="7030A0"/>
                </a:solidFill>
              </a:rPr>
              <a:t>« Les espèces qui survivent ne sont ni les espèces les plus fortes, ni les plus intelligentes, mais celles qui s’adaptent le mieux aux changements » Charles Darwin, 1859.</a:t>
            </a:r>
            <a:endParaRPr lang="fr-FR" altLang="fr-FR" sz="1600">
              <a:solidFill>
                <a:srgbClr val="7030A0"/>
              </a:solidFill>
            </a:endParaRPr>
          </a:p>
        </p:txBody>
      </p:sp>
      <p:pic>
        <p:nvPicPr>
          <p:cNvPr id="261125" name="Picture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89463" y="2852738"/>
            <a:ext cx="1074737" cy="24050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61126" name="Picture 6"/>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48163" y="5257800"/>
            <a:ext cx="871537" cy="133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4" name="Picture 2" descr="http://www.mathsaharry.com/dino/dj_djams_et_dj_tos/les_2_precurseurs_fichiers/image004.jpg"/>
          <p:cNvPicPr>
            <a:picLocks noChangeAspect="1" noChangeArrowheads="1"/>
          </p:cNvPicPr>
          <p:nvPr/>
        </p:nvPicPr>
        <p:blipFill>
          <a:blip r:embed="rId7"/>
          <a:srcRect/>
          <a:stretch>
            <a:fillRect/>
          </a:stretch>
        </p:blipFill>
        <p:spPr bwMode="auto">
          <a:xfrm>
            <a:off x="250825" y="1062038"/>
            <a:ext cx="942975" cy="113347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 name="Picture 6" descr="http://www.mathsaharry.com/dino/dj_djams_et_dj_tos/les_2_precurseurs_fichiers/image001.jpg"/>
          <p:cNvPicPr>
            <a:picLocks noChangeAspect="1" noChangeArrowheads="1"/>
          </p:cNvPicPr>
          <p:nvPr/>
        </p:nvPicPr>
        <p:blipFill>
          <a:blip r:embed="rId8"/>
          <a:srcRect/>
          <a:stretch>
            <a:fillRect/>
          </a:stretch>
        </p:blipFill>
        <p:spPr bwMode="auto">
          <a:xfrm>
            <a:off x="5148263" y="788988"/>
            <a:ext cx="885825" cy="1228725"/>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6" name="Picture 28" descr="http://www.visionlearning.com/library/large_images/image_4842.jpg"/>
          <p:cNvPicPr>
            <a:picLocks noChangeAspect="1" noChangeArrowheads="1"/>
          </p:cNvPicPr>
          <p:nvPr/>
        </p:nvPicPr>
        <p:blipFill>
          <a:blip r:embed="rId9"/>
          <a:srcRect/>
          <a:stretch>
            <a:fillRect/>
          </a:stretch>
        </p:blipFill>
        <p:spPr bwMode="auto">
          <a:xfrm>
            <a:off x="6388100" y="1895475"/>
            <a:ext cx="2287588" cy="3478213"/>
          </a:xfrm>
          <a:prstGeom prst="rect">
            <a:avLst/>
          </a:prstGeom>
          <a:ln>
            <a:noFill/>
          </a:ln>
          <a:effectLst>
            <a:outerShdw blurRad="292100" dist="139700" dir="2700000" algn="tl" rotWithShape="0">
              <a:srgbClr val="333333">
                <a:alpha val="65000"/>
              </a:srgbClr>
            </a:outerShdw>
          </a:effectLst>
        </p:spPr>
      </p:pic>
      <p:sp>
        <p:nvSpPr>
          <p:cNvPr id="261130" name="Rectangle 16"/>
          <p:cNvSpPr>
            <a:spLocks noChangeArrowheads="1"/>
          </p:cNvSpPr>
          <p:nvPr/>
        </p:nvSpPr>
        <p:spPr bwMode="auto">
          <a:xfrm>
            <a:off x="979488" y="1133475"/>
            <a:ext cx="2944812" cy="102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algn="ctr">
              <a:lnSpc>
                <a:spcPct val="150000"/>
              </a:lnSpc>
              <a:spcBef>
                <a:spcPct val="0"/>
              </a:spcBef>
              <a:buFontTx/>
              <a:buNone/>
            </a:pPr>
            <a:endParaRPr lang="fr-FR" altLang="fr-FR" sz="1400"/>
          </a:p>
          <a:p>
            <a:pPr algn="ctr">
              <a:lnSpc>
                <a:spcPct val="150000"/>
              </a:lnSpc>
              <a:spcBef>
                <a:spcPct val="0"/>
              </a:spcBef>
              <a:buFontTx/>
              <a:buNone/>
            </a:pPr>
            <a:r>
              <a:rPr lang="fr-FR" altLang="fr-FR" sz="1400"/>
              <a:t>Jean-Baptiste de Lamarck </a:t>
            </a:r>
          </a:p>
          <a:p>
            <a:pPr algn="ctr">
              <a:lnSpc>
                <a:spcPct val="150000"/>
              </a:lnSpc>
              <a:spcBef>
                <a:spcPct val="0"/>
              </a:spcBef>
              <a:buFontTx/>
              <a:buNone/>
            </a:pPr>
            <a:r>
              <a:rPr lang="fr-FR" altLang="fr-FR" sz="1400"/>
              <a:t>(1744 – 1829) </a:t>
            </a:r>
          </a:p>
        </p:txBody>
      </p:sp>
      <p:sp>
        <p:nvSpPr>
          <p:cNvPr id="18" name="Rectangle 17"/>
          <p:cNvSpPr/>
          <p:nvPr/>
        </p:nvSpPr>
        <p:spPr>
          <a:xfrm>
            <a:off x="5661025" y="908050"/>
            <a:ext cx="2943225" cy="703263"/>
          </a:xfrm>
          <a:prstGeom prst="rect">
            <a:avLst/>
          </a:prstGeom>
        </p:spPr>
        <p:txBody>
          <a:bodyPr>
            <a:spAutoFit/>
          </a:bodyPr>
          <a:lstStyle/>
          <a:p>
            <a:pPr algn="ctr">
              <a:lnSpc>
                <a:spcPct val="150000"/>
              </a:lnSpc>
              <a:defRPr/>
            </a:pPr>
            <a:r>
              <a:rPr lang="fr-FR" sz="1400" dirty="0">
                <a:solidFill>
                  <a:prstClr val="black"/>
                </a:solidFill>
                <a:latin typeface="Comic Sans MS" panose="030F0702030302020204" pitchFamily="66" charset="0"/>
                <a:cs typeface="+mn-cs"/>
              </a:rPr>
              <a:t>Charles Robert Darwin  </a:t>
            </a:r>
          </a:p>
          <a:p>
            <a:pPr algn="ctr">
              <a:lnSpc>
                <a:spcPct val="150000"/>
              </a:lnSpc>
              <a:defRPr/>
            </a:pPr>
            <a:r>
              <a:rPr lang="fr-FR" sz="1400" dirty="0">
                <a:solidFill>
                  <a:prstClr val="black"/>
                </a:solidFill>
                <a:latin typeface="Comic Sans MS" panose="030F0702030302020204" pitchFamily="66" charset="0"/>
                <a:cs typeface="+mn-cs"/>
              </a:rPr>
              <a:t>(1809 –1882 ) </a:t>
            </a:r>
            <a:endParaRPr lang="fr-FR" sz="1400" dirty="0">
              <a:latin typeface="Comic Sans MS" panose="030F0702030302020204" pitchFamily="66" charset="0"/>
            </a:endParaRPr>
          </a:p>
        </p:txBody>
      </p:sp>
      <p:sp>
        <p:nvSpPr>
          <p:cNvPr id="19" name="AutoShape 742"/>
          <p:cNvSpPr>
            <a:spLocks noChangeArrowheads="1"/>
          </p:cNvSpPr>
          <p:nvPr/>
        </p:nvSpPr>
        <p:spPr bwMode="auto">
          <a:xfrm>
            <a:off x="498475" y="112713"/>
            <a:ext cx="8034338" cy="579437"/>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algn="ctr" eaLnBrk="1" fontAlgn="auto" hangingPunct="1">
              <a:spcBef>
                <a:spcPts val="0"/>
              </a:spcBef>
              <a:spcAft>
                <a:spcPts val="0"/>
              </a:spcAft>
              <a:defRPr/>
            </a:pPr>
            <a:endParaRPr lang="en-US" sz="1000" kern="0">
              <a:solidFill>
                <a:srgbClr val="000000"/>
              </a:solidFill>
              <a:latin typeface="Comic Sans MS" pitchFamily="66" charset="0"/>
              <a:cs typeface="Arial" charset="0"/>
            </a:endParaRPr>
          </a:p>
        </p:txBody>
      </p:sp>
      <p:sp>
        <p:nvSpPr>
          <p:cNvPr id="261133" name="ZoneTexte 293"/>
          <p:cNvSpPr txBox="1">
            <a:spLocks noChangeArrowheads="1"/>
          </p:cNvSpPr>
          <p:nvPr/>
        </p:nvSpPr>
        <p:spPr bwMode="auto">
          <a:xfrm>
            <a:off x="1236663" y="190500"/>
            <a:ext cx="66484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Comic Sans MS" panose="030F0702030302020204" pitchFamily="66" charset="0"/>
              </a:defRPr>
            </a:lvl1pPr>
            <a:lvl2pPr marL="742950" indent="-285750">
              <a:spcBef>
                <a:spcPct val="20000"/>
              </a:spcBef>
              <a:buChar char="–"/>
              <a:defRPr sz="2800">
                <a:solidFill>
                  <a:schemeClr val="tx1"/>
                </a:solidFill>
                <a:latin typeface="Comic Sans MS" panose="030F0702030302020204" pitchFamily="66" charset="0"/>
              </a:defRPr>
            </a:lvl2pPr>
            <a:lvl3pPr marL="1143000" indent="-228600">
              <a:spcBef>
                <a:spcPct val="20000"/>
              </a:spcBef>
              <a:buChar char="•"/>
              <a:defRPr sz="2400">
                <a:solidFill>
                  <a:schemeClr val="tx1"/>
                </a:solidFill>
                <a:latin typeface="Comic Sans MS" panose="030F0702030302020204" pitchFamily="66" charset="0"/>
              </a:defRPr>
            </a:lvl3pPr>
            <a:lvl4pPr marL="1600200" indent="-228600">
              <a:spcBef>
                <a:spcPct val="20000"/>
              </a:spcBef>
              <a:buChar char="–"/>
              <a:defRPr sz="2000">
                <a:solidFill>
                  <a:schemeClr val="tx1"/>
                </a:solidFill>
                <a:latin typeface="Comic Sans MS" panose="030F0702030302020204" pitchFamily="66" charset="0"/>
              </a:defRPr>
            </a:lvl4pPr>
            <a:lvl5pPr marL="2057400" indent="-228600">
              <a:spcBef>
                <a:spcPct val="20000"/>
              </a:spcBef>
              <a:buChar char="»"/>
              <a:defRPr sz="2000">
                <a:solidFill>
                  <a:schemeClr val="tx1"/>
                </a:solidFill>
                <a:latin typeface="Comic Sans MS" panose="030F0702030302020204" pitchFamily="66" charset="0"/>
              </a:defRPr>
            </a:lvl5pPr>
            <a:lvl6pPr marL="2514600" indent="-228600" eaLnBrk="0" fontAlgn="base" hangingPunct="0">
              <a:spcBef>
                <a:spcPct val="20000"/>
              </a:spcBef>
              <a:spcAft>
                <a:spcPct val="0"/>
              </a:spcAft>
              <a:buChar char="»"/>
              <a:defRPr sz="2000">
                <a:solidFill>
                  <a:schemeClr val="tx1"/>
                </a:solidFill>
                <a:latin typeface="Comic Sans MS" panose="030F0702030302020204" pitchFamily="66" charset="0"/>
              </a:defRPr>
            </a:lvl6pPr>
            <a:lvl7pPr marL="2971800" indent="-228600" eaLnBrk="0" fontAlgn="base" hangingPunct="0">
              <a:spcBef>
                <a:spcPct val="20000"/>
              </a:spcBef>
              <a:spcAft>
                <a:spcPct val="0"/>
              </a:spcAft>
              <a:buChar char="»"/>
              <a:defRPr sz="2000">
                <a:solidFill>
                  <a:schemeClr val="tx1"/>
                </a:solidFill>
                <a:latin typeface="Comic Sans MS" panose="030F0702030302020204" pitchFamily="66" charset="0"/>
              </a:defRPr>
            </a:lvl7pPr>
            <a:lvl8pPr marL="3429000" indent="-228600" eaLnBrk="0" fontAlgn="base" hangingPunct="0">
              <a:spcBef>
                <a:spcPct val="20000"/>
              </a:spcBef>
              <a:spcAft>
                <a:spcPct val="0"/>
              </a:spcAft>
              <a:buChar char="»"/>
              <a:defRPr sz="2000">
                <a:solidFill>
                  <a:schemeClr val="tx1"/>
                </a:solidFill>
                <a:latin typeface="Comic Sans MS" panose="030F0702030302020204" pitchFamily="66" charset="0"/>
              </a:defRPr>
            </a:lvl8pPr>
            <a:lvl9pPr marL="3886200" indent="-228600" eaLnBrk="0" fontAlgn="base" hangingPunct="0">
              <a:spcBef>
                <a:spcPct val="20000"/>
              </a:spcBef>
              <a:spcAft>
                <a:spcPct val="0"/>
              </a:spcAft>
              <a:buChar char="»"/>
              <a:defRPr sz="2000">
                <a:solidFill>
                  <a:schemeClr val="tx1"/>
                </a:solidFill>
                <a:latin typeface="Comic Sans MS" panose="030F0702030302020204" pitchFamily="66" charset="0"/>
              </a:defRPr>
            </a:lvl9pPr>
          </a:lstStyle>
          <a:p>
            <a:pPr eaLnBrk="1" hangingPunct="1">
              <a:spcBef>
                <a:spcPct val="0"/>
              </a:spcBef>
              <a:buFontTx/>
              <a:buNone/>
            </a:pPr>
            <a:r>
              <a:rPr lang="fr-FR" altLang="fr-FR" sz="1800" b="1">
                <a:solidFill>
                  <a:srgbClr val="0033CC"/>
                </a:solidFill>
              </a:rPr>
              <a:t>Evolution des espèces et adaptation à son environnement </a:t>
            </a:r>
          </a:p>
        </p:txBody>
      </p:sp>
    </p:spTree>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2" descr="Charles Darwin ">
            <a:hlinkClick r:id="rId3"/>
          </p:cNvPr>
          <p:cNvPicPr>
            <a:picLocks noChangeAspect="1" noChangeArrowheads="1"/>
          </p:cNvPicPr>
          <p:nvPr/>
        </p:nvPicPr>
        <p:blipFill>
          <a:blip r:embed="rId4" cstate="print"/>
          <a:srcRect b="3401"/>
          <a:stretch>
            <a:fillRect/>
          </a:stretch>
        </p:blipFill>
        <p:spPr bwMode="auto">
          <a:xfrm>
            <a:off x="128588" y="1865313"/>
            <a:ext cx="8893175" cy="4832350"/>
          </a:xfrm>
          <a:prstGeom prst="rect">
            <a:avLst/>
          </a:prstGeom>
          <a:ln>
            <a:noFill/>
          </a:ln>
          <a:effectLst>
            <a:softEdge rad="112500"/>
          </a:effectLst>
        </p:spPr>
      </p:pic>
      <p:sp>
        <p:nvSpPr>
          <p:cNvPr id="263171" name="ZoneTexte 1"/>
          <p:cNvSpPr txBox="1">
            <a:spLocks noChangeArrowheads="1"/>
          </p:cNvSpPr>
          <p:nvPr/>
        </p:nvSpPr>
        <p:spPr bwMode="auto">
          <a:xfrm>
            <a:off x="1881188" y="549275"/>
            <a:ext cx="5267325" cy="1014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3200">
                <a:solidFill>
                  <a:schemeClr val="tx1"/>
                </a:solidFill>
                <a:latin typeface="Arial" panose="020B0604020202020204" pitchFamily="34" charset="0"/>
              </a:defRPr>
            </a:lvl1pPr>
            <a:lvl2pPr marL="742950" indent="-285750">
              <a:spcBef>
                <a:spcPct val="20000"/>
              </a:spcBef>
              <a:buFont typeface="Arial" panose="020B0604020202020204" pitchFamily="34" charset="0"/>
              <a:buChar char="–"/>
              <a:defRPr sz="2800">
                <a:solidFill>
                  <a:schemeClr val="tx1"/>
                </a:solidFill>
                <a:latin typeface="Arial" panose="020B0604020202020204" pitchFamily="34" charset="0"/>
              </a:defRPr>
            </a:lvl2pPr>
            <a:lvl3pPr marL="1143000" indent="-228600">
              <a:spcBef>
                <a:spcPct val="20000"/>
              </a:spcBef>
              <a:buFont typeface="Arial" panose="020B0604020202020204" pitchFamily="34" charset="0"/>
              <a:buChar char="•"/>
              <a:defRPr sz="2400">
                <a:solidFill>
                  <a:schemeClr val="tx1"/>
                </a:solidFill>
                <a:latin typeface="Arial" panose="020B0604020202020204" pitchFamily="34" charset="0"/>
              </a:defRPr>
            </a:lvl3pPr>
            <a:lvl4pPr marL="1600200" indent="-228600">
              <a:spcBef>
                <a:spcPct val="20000"/>
              </a:spcBef>
              <a:buFont typeface="Arial" panose="020B0604020202020204" pitchFamily="34" charset="0"/>
              <a:buChar char="–"/>
              <a:defRPr sz="2000">
                <a:solidFill>
                  <a:schemeClr val="tx1"/>
                </a:solidFill>
                <a:latin typeface="Arial" panose="020B0604020202020204" pitchFamily="34" charset="0"/>
              </a:defRPr>
            </a:lvl4pPr>
            <a:lvl5pPr marL="2057400" indent="-228600">
              <a:spcBef>
                <a:spcPct val="20000"/>
              </a:spcBef>
              <a:buFont typeface="Arial" panose="020B0604020202020204" pitchFamily="34" charset="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Arial" panose="020B0604020202020204" pitchFamily="34" charset="0"/>
              </a:defRPr>
            </a:lvl9pPr>
          </a:lstStyle>
          <a:p>
            <a:pPr algn="ctr" eaLnBrk="1" hangingPunct="1">
              <a:lnSpc>
                <a:spcPct val="150000"/>
              </a:lnSpc>
              <a:spcBef>
                <a:spcPct val="0"/>
              </a:spcBef>
              <a:buFontTx/>
              <a:buNone/>
            </a:pPr>
            <a:r>
              <a:rPr lang="en-US" altLang="fr-FR" sz="4000" b="1">
                <a:solidFill>
                  <a:srgbClr val="0000CC"/>
                </a:solidFill>
                <a:latin typeface="Monotype Corsiva" panose="03010101010201010101" pitchFamily="66" charset="0"/>
              </a:rPr>
              <a:t>Merci pour votre attention !</a:t>
            </a:r>
            <a:endParaRPr lang="en-US" altLang="fr-FR" sz="2800" b="1">
              <a:solidFill>
                <a:srgbClr val="0000CC"/>
              </a:solidFill>
              <a:latin typeface="Monotype Corsiva" panose="03010101010201010101" pitchFamily="66" charset="0"/>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29" name="ZoneTexte 12"/>
          <p:cNvSpPr txBox="1">
            <a:spLocks noChangeArrowheads="1"/>
          </p:cNvSpPr>
          <p:nvPr/>
        </p:nvSpPr>
        <p:spPr bwMode="auto">
          <a:xfrm>
            <a:off x="2484438" y="1494879"/>
            <a:ext cx="534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Times New Roman" pitchFamily="18" charset="0"/>
              </a:defRPr>
            </a:lvl1pPr>
            <a:lvl2pPr marL="742950" indent="-285750">
              <a:spcBef>
                <a:spcPct val="20000"/>
              </a:spcBef>
              <a:buChar char="–"/>
              <a:defRPr sz="2800">
                <a:solidFill>
                  <a:schemeClr val="tx1"/>
                </a:solidFill>
                <a:latin typeface="Times New Roman" pitchFamily="18" charset="0"/>
              </a:defRPr>
            </a:lvl2pPr>
            <a:lvl3pPr marL="1143000" indent="-228600">
              <a:spcBef>
                <a:spcPct val="20000"/>
              </a:spcBef>
              <a:buChar char="•"/>
              <a:defRPr sz="2400">
                <a:solidFill>
                  <a:schemeClr val="tx1"/>
                </a:solidFill>
                <a:latin typeface="Times New Roman" pitchFamily="18" charset="0"/>
              </a:defRPr>
            </a:lvl3pPr>
            <a:lvl4pPr marL="1600200" indent="-228600">
              <a:spcBef>
                <a:spcPct val="20000"/>
              </a:spcBef>
              <a:buChar char="–"/>
              <a:defRPr sz="2000">
                <a:solidFill>
                  <a:schemeClr val="tx1"/>
                </a:solidFill>
                <a:latin typeface="Times New Roman" pitchFamily="18" charset="0"/>
              </a:defRPr>
            </a:lvl4pPr>
            <a:lvl5pPr marL="2057400" indent="-22860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defRPr/>
            </a:pPr>
            <a:r>
              <a:rPr lang="fr-FR" altLang="fr-FR" sz="1800" dirty="0" smtClean="0">
                <a:solidFill>
                  <a:srgbClr val="FF0000"/>
                </a:solidFill>
                <a:latin typeface="Comic Sans MS" pitchFamily="66" charset="0"/>
                <a:cs typeface="+mn-cs"/>
              </a:rPr>
              <a:t>N</a:t>
            </a:r>
            <a:r>
              <a:rPr lang="fr-FR" altLang="fr-FR" sz="1800" dirty="0">
                <a:solidFill>
                  <a:srgbClr val="FF0000"/>
                </a:solidFill>
                <a:latin typeface="Comic Sans MS" pitchFamily="66" charset="0"/>
                <a:cs typeface="+mn-cs"/>
              </a:rPr>
              <a:t>+</a:t>
            </a:r>
            <a:endParaRPr lang="fr-FR" altLang="fr-FR" sz="1800" dirty="0" smtClean="0">
              <a:solidFill>
                <a:srgbClr val="FF0000"/>
              </a:solidFill>
              <a:latin typeface="Comic Sans MS" pitchFamily="66" charset="0"/>
              <a:cs typeface="+mn-cs"/>
            </a:endParaRPr>
          </a:p>
        </p:txBody>
      </p:sp>
      <p:cxnSp>
        <p:nvCxnSpPr>
          <p:cNvPr id="140309" name="Connecteur droit 2"/>
          <p:cNvCxnSpPr>
            <a:cxnSpLocks noChangeShapeType="1"/>
          </p:cNvCxnSpPr>
          <p:nvPr/>
        </p:nvCxnSpPr>
        <p:spPr bwMode="auto">
          <a:xfrm>
            <a:off x="2395538" y="1821904"/>
            <a:ext cx="639762" cy="0"/>
          </a:xfrm>
          <a:prstGeom prst="line">
            <a:avLst/>
          </a:prstGeom>
          <a:noFill/>
          <a:ln w="28575" algn="ctr">
            <a:solidFill>
              <a:srgbClr val="FF3300"/>
            </a:solidFill>
            <a:round/>
            <a:headEnd/>
            <a:tailEnd/>
          </a:ln>
          <a:extLst>
            <a:ext uri="{909E8E84-426E-40DD-AFC4-6F175D3DCCD1}">
              <a14:hiddenFill xmlns:a14="http://schemas.microsoft.com/office/drawing/2010/main">
                <a:noFill/>
              </a14:hiddenFill>
            </a:ext>
          </a:extLst>
        </p:spPr>
      </p:cxnSp>
      <p:pic>
        <p:nvPicPr>
          <p:cNvPr id="138271" name="Picture 31"/>
          <p:cNvPicPr>
            <a:picLocks noChangeAspect="1" noChangeArrowheads="1"/>
          </p:cNvPicPr>
          <p:nvPr/>
        </p:nvPicPr>
        <p:blipFill>
          <a:blip r:embed="rId3"/>
          <a:srcRect/>
          <a:stretch>
            <a:fillRect/>
          </a:stretch>
        </p:blipFill>
        <p:spPr bwMode="auto">
          <a:xfrm>
            <a:off x="1804988" y="1144041"/>
            <a:ext cx="5534025" cy="502126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40316" name="ZoneTexte 1"/>
          <p:cNvSpPr txBox="1">
            <a:spLocks noChangeArrowheads="1"/>
          </p:cNvSpPr>
          <p:nvPr/>
        </p:nvSpPr>
        <p:spPr bwMode="auto">
          <a:xfrm>
            <a:off x="4733925" y="5789066"/>
            <a:ext cx="26463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FR" altLang="fr-FR" sz="1400" b="1">
                <a:solidFill>
                  <a:srgbClr val="0000FF"/>
                </a:solidFill>
                <a:latin typeface="Comic Sans MS" panose="030F0702030302020204" pitchFamily="66" charset="0"/>
              </a:rPr>
              <a:t>Dissémination métastatique</a:t>
            </a:r>
          </a:p>
        </p:txBody>
      </p:sp>
      <p:sp>
        <p:nvSpPr>
          <p:cNvPr id="140317" name="Rectangle à coins arrondis 2"/>
          <p:cNvSpPr>
            <a:spLocks noChangeArrowheads="1"/>
          </p:cNvSpPr>
          <p:nvPr/>
        </p:nvSpPr>
        <p:spPr bwMode="auto">
          <a:xfrm>
            <a:off x="2128838" y="1178966"/>
            <a:ext cx="3630612" cy="1438275"/>
          </a:xfrm>
          <a:prstGeom prst="roundRect">
            <a:avLst>
              <a:gd name="adj" fmla="val 16667"/>
            </a:avLst>
          </a:prstGeom>
          <a:noFill/>
          <a:ln w="28575" algn="ctr">
            <a:solidFill>
              <a:srgbClr val="C00000"/>
            </a:solidFill>
            <a:round/>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endParaRPr lang="fr-FR" altLang="fr-FR" sz="2400" b="1"/>
          </a:p>
        </p:txBody>
      </p:sp>
      <p:sp>
        <p:nvSpPr>
          <p:cNvPr id="140318" name="ZoneTexte 32"/>
          <p:cNvSpPr txBox="1">
            <a:spLocks noChangeArrowheads="1"/>
          </p:cNvSpPr>
          <p:nvPr/>
        </p:nvSpPr>
        <p:spPr bwMode="auto">
          <a:xfrm>
            <a:off x="2316163" y="1236116"/>
            <a:ext cx="16097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Times New Roman" panose="02020603050405020304" pitchFamily="18" charset="0"/>
              </a:defRPr>
            </a:lvl1pPr>
            <a:lvl2pPr marL="742950" indent="-285750">
              <a:spcBef>
                <a:spcPct val="20000"/>
              </a:spcBef>
              <a:buChar char="–"/>
              <a:defRPr sz="2800">
                <a:solidFill>
                  <a:schemeClr val="tx1"/>
                </a:solidFill>
                <a:latin typeface="Times New Roman" panose="02020603050405020304" pitchFamily="18" charset="0"/>
              </a:defRPr>
            </a:lvl2pPr>
            <a:lvl3pPr marL="1143000" indent="-228600">
              <a:spcBef>
                <a:spcPct val="20000"/>
              </a:spcBef>
              <a:buChar char="•"/>
              <a:defRPr sz="2400">
                <a:solidFill>
                  <a:schemeClr val="tx1"/>
                </a:solidFill>
                <a:latin typeface="Times New Roman" panose="02020603050405020304" pitchFamily="18" charset="0"/>
              </a:defRPr>
            </a:lvl3pPr>
            <a:lvl4pPr marL="1600200" indent="-228600">
              <a:spcBef>
                <a:spcPct val="20000"/>
              </a:spcBef>
              <a:buChar char="–"/>
              <a:defRPr sz="2000">
                <a:solidFill>
                  <a:schemeClr val="tx1"/>
                </a:solidFill>
                <a:latin typeface="Times New Roman" panose="02020603050405020304" pitchFamily="18" charset="0"/>
              </a:defRPr>
            </a:lvl4pPr>
            <a:lvl5pPr marL="2057400" indent="-228600">
              <a:spcBef>
                <a:spcPct val="20000"/>
              </a:spcBef>
              <a:buChar char="»"/>
              <a:defRPr sz="2000">
                <a:solidFill>
                  <a:schemeClr val="tx1"/>
                </a:solidFill>
                <a:latin typeface="Times New Roman" panose="02020603050405020304" pitchFamily="18" charset="0"/>
              </a:defRPr>
            </a:lvl5pPr>
            <a:lvl6pPr marL="2514600" indent="-228600" eaLnBrk="0" fontAlgn="base" hangingPunct="0">
              <a:spcBef>
                <a:spcPct val="20000"/>
              </a:spcBef>
              <a:spcAft>
                <a:spcPct val="0"/>
              </a:spcAft>
              <a:buChar char="»"/>
              <a:defRPr sz="2000">
                <a:solidFill>
                  <a:schemeClr val="tx1"/>
                </a:solidFill>
                <a:latin typeface="Times New Roman" panose="02020603050405020304" pitchFamily="18" charset="0"/>
              </a:defRPr>
            </a:lvl6pPr>
            <a:lvl7pPr marL="2971800" indent="-228600" eaLnBrk="0" fontAlgn="base" hangingPunct="0">
              <a:spcBef>
                <a:spcPct val="20000"/>
              </a:spcBef>
              <a:spcAft>
                <a:spcPct val="0"/>
              </a:spcAft>
              <a:buChar char="»"/>
              <a:defRPr sz="2000">
                <a:solidFill>
                  <a:schemeClr val="tx1"/>
                </a:solidFill>
                <a:latin typeface="Times New Roman" panose="02020603050405020304" pitchFamily="18" charset="0"/>
              </a:defRPr>
            </a:lvl7pPr>
            <a:lvl8pPr marL="3429000" indent="-228600" eaLnBrk="0" fontAlgn="base" hangingPunct="0">
              <a:spcBef>
                <a:spcPct val="20000"/>
              </a:spcBef>
              <a:spcAft>
                <a:spcPct val="0"/>
              </a:spcAft>
              <a:buChar char="»"/>
              <a:defRPr sz="2000">
                <a:solidFill>
                  <a:schemeClr val="tx1"/>
                </a:solidFill>
                <a:latin typeface="Times New Roman" panose="02020603050405020304" pitchFamily="18" charset="0"/>
              </a:defRPr>
            </a:lvl8pPr>
            <a:lvl9pPr marL="3886200" indent="-228600" eaLnBrk="0" fontAlgn="base" hangingPunct="0">
              <a:spcBef>
                <a:spcPct val="20000"/>
              </a:spcBef>
              <a:spcAft>
                <a:spcPct val="0"/>
              </a:spcAft>
              <a:buChar char="»"/>
              <a:defRPr sz="2000">
                <a:solidFill>
                  <a:schemeClr val="tx1"/>
                </a:solidFill>
                <a:latin typeface="Times New Roman" panose="02020603050405020304" pitchFamily="18" charset="0"/>
              </a:defRPr>
            </a:lvl9pPr>
          </a:lstStyle>
          <a:p>
            <a:pPr>
              <a:spcBef>
                <a:spcPct val="0"/>
              </a:spcBef>
              <a:buFontTx/>
              <a:buNone/>
            </a:pPr>
            <a:r>
              <a:rPr lang="fr-FR" altLang="fr-FR" sz="1400" b="1">
                <a:solidFill>
                  <a:srgbClr val="C00000"/>
                </a:solidFill>
                <a:latin typeface="Comic Sans MS" panose="030F0702030302020204" pitchFamily="66" charset="0"/>
              </a:rPr>
              <a:t>Tumeur primaire</a:t>
            </a:r>
          </a:p>
        </p:txBody>
      </p:sp>
      <p:pic>
        <p:nvPicPr>
          <p:cNvPr id="2" name="Image 1"/>
          <p:cNvPicPr>
            <a:picLocks noChangeAspect="1"/>
          </p:cNvPicPr>
          <p:nvPr/>
        </p:nvPicPr>
        <p:blipFill>
          <a:blip r:embed="rId4"/>
          <a:stretch>
            <a:fillRect/>
          </a:stretch>
        </p:blipFill>
        <p:spPr>
          <a:xfrm>
            <a:off x="3404635" y="2110174"/>
            <a:ext cx="1042506" cy="1243692"/>
          </a:xfrm>
          <a:prstGeom prst="rect">
            <a:avLst/>
          </a:prstGeom>
        </p:spPr>
      </p:pic>
      <p:sp>
        <p:nvSpPr>
          <p:cNvPr id="11" name="Text Box 3"/>
          <p:cNvSpPr txBox="1">
            <a:spLocks noChangeArrowheads="1"/>
          </p:cNvSpPr>
          <p:nvPr/>
        </p:nvSpPr>
        <p:spPr bwMode="auto">
          <a:xfrm>
            <a:off x="142875" y="188300"/>
            <a:ext cx="8856663" cy="369332"/>
          </a:xfrm>
          <a:prstGeom prst="rect">
            <a:avLst/>
          </a:prstGeom>
          <a:noFill/>
          <a:ln w="9525">
            <a:noFill/>
            <a:miter lim="800000"/>
            <a:headEnd/>
            <a:tailEnd/>
          </a:ln>
          <a:effectLst/>
        </p:spPr>
        <p:txBody>
          <a:bodyPr>
            <a:spAutoFit/>
          </a:bodyPr>
          <a:lstStyle/>
          <a:p>
            <a:pPr algn="ctr" eaLnBrk="1" hangingPunct="1">
              <a:defRPr/>
            </a:pPr>
            <a:r>
              <a:rPr lang="fr-FR" altLang="fr-FR" b="1" dirty="0" smtClean="0">
                <a:solidFill>
                  <a:srgbClr val="0033CC"/>
                </a:solidFill>
                <a:latin typeface="Comic Sans MS" panose="030F0702030302020204" pitchFamily="66" charset="0"/>
              </a:rPr>
              <a:t>Cascade métastatique</a:t>
            </a:r>
            <a:endParaRPr lang="fr-FR" b="1" dirty="0">
              <a:solidFill>
                <a:srgbClr val="0033CC"/>
              </a:solidFill>
              <a:effectLst>
                <a:outerShdw blurRad="38100" dist="38100" dir="2700000" algn="tl">
                  <a:srgbClr val="000000"/>
                </a:outerShdw>
              </a:effectLst>
              <a:latin typeface="Comic Sans MS" pitchFamily="66" charset="0"/>
            </a:endParaRPr>
          </a:p>
        </p:txBody>
      </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2338" name="Group 66"/>
          <p:cNvGrpSpPr>
            <a:grpSpLocks/>
          </p:cNvGrpSpPr>
          <p:nvPr/>
        </p:nvGrpSpPr>
        <p:grpSpPr bwMode="auto">
          <a:xfrm>
            <a:off x="4838700" y="1844675"/>
            <a:ext cx="204788" cy="431800"/>
            <a:chOff x="1701" y="3475"/>
            <a:chExt cx="136" cy="182"/>
          </a:xfrm>
        </p:grpSpPr>
        <p:sp>
          <p:nvSpPr>
            <p:cNvPr id="14253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3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39" name="Group 69"/>
          <p:cNvGrpSpPr>
            <a:grpSpLocks/>
          </p:cNvGrpSpPr>
          <p:nvPr/>
        </p:nvGrpSpPr>
        <p:grpSpPr bwMode="auto">
          <a:xfrm>
            <a:off x="5057775" y="1844675"/>
            <a:ext cx="204788" cy="431800"/>
            <a:chOff x="1701" y="3475"/>
            <a:chExt cx="136" cy="182"/>
          </a:xfrm>
        </p:grpSpPr>
        <p:sp>
          <p:nvSpPr>
            <p:cNvPr id="14253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3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40" name="Group 75"/>
          <p:cNvGrpSpPr>
            <a:grpSpLocks/>
          </p:cNvGrpSpPr>
          <p:nvPr/>
        </p:nvGrpSpPr>
        <p:grpSpPr bwMode="auto">
          <a:xfrm>
            <a:off x="5502275" y="1844675"/>
            <a:ext cx="204788" cy="431800"/>
            <a:chOff x="1701" y="3475"/>
            <a:chExt cx="136" cy="182"/>
          </a:xfrm>
        </p:grpSpPr>
        <p:sp>
          <p:nvSpPr>
            <p:cNvPr id="142530"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31"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41" name="Group 78"/>
          <p:cNvGrpSpPr>
            <a:grpSpLocks/>
          </p:cNvGrpSpPr>
          <p:nvPr/>
        </p:nvGrpSpPr>
        <p:grpSpPr bwMode="auto">
          <a:xfrm>
            <a:off x="5730875" y="1846263"/>
            <a:ext cx="204788" cy="431800"/>
            <a:chOff x="1701" y="3475"/>
            <a:chExt cx="136" cy="182"/>
          </a:xfrm>
        </p:grpSpPr>
        <p:sp>
          <p:nvSpPr>
            <p:cNvPr id="142528"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29"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42" name="Group 93"/>
          <p:cNvGrpSpPr>
            <a:grpSpLocks/>
          </p:cNvGrpSpPr>
          <p:nvPr/>
        </p:nvGrpSpPr>
        <p:grpSpPr bwMode="auto">
          <a:xfrm>
            <a:off x="5951538" y="1844675"/>
            <a:ext cx="204787" cy="431800"/>
            <a:chOff x="1701" y="3475"/>
            <a:chExt cx="136" cy="182"/>
          </a:xfrm>
        </p:grpSpPr>
        <p:sp>
          <p:nvSpPr>
            <p:cNvPr id="142526"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27"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43" name="Group 20"/>
          <p:cNvGrpSpPr>
            <a:grpSpLocks/>
          </p:cNvGrpSpPr>
          <p:nvPr/>
        </p:nvGrpSpPr>
        <p:grpSpPr bwMode="auto">
          <a:xfrm>
            <a:off x="4710113" y="2351088"/>
            <a:ext cx="647700" cy="215900"/>
            <a:chOff x="567" y="1752"/>
            <a:chExt cx="408" cy="136"/>
          </a:xfrm>
        </p:grpSpPr>
        <p:sp>
          <p:nvSpPr>
            <p:cNvPr id="142522" name="Line 2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523" name="Line 2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524" name="Line 2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525" name="Line 2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2344" name="Group 25"/>
          <p:cNvGrpSpPr>
            <a:grpSpLocks/>
          </p:cNvGrpSpPr>
          <p:nvPr/>
        </p:nvGrpSpPr>
        <p:grpSpPr bwMode="auto">
          <a:xfrm rot="302547">
            <a:off x="5502275" y="2351088"/>
            <a:ext cx="647700" cy="215900"/>
            <a:chOff x="567" y="1752"/>
            <a:chExt cx="408" cy="136"/>
          </a:xfrm>
        </p:grpSpPr>
        <p:sp>
          <p:nvSpPr>
            <p:cNvPr id="142518" name="Line 2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519" name="Line 2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520" name="Line 2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521" name="Line 2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2345" name="Group 66"/>
          <p:cNvGrpSpPr>
            <a:grpSpLocks/>
          </p:cNvGrpSpPr>
          <p:nvPr/>
        </p:nvGrpSpPr>
        <p:grpSpPr bwMode="auto">
          <a:xfrm>
            <a:off x="4618038" y="1844675"/>
            <a:ext cx="204787" cy="431800"/>
            <a:chOff x="1701" y="3475"/>
            <a:chExt cx="136" cy="182"/>
          </a:xfrm>
        </p:grpSpPr>
        <p:sp>
          <p:nvSpPr>
            <p:cNvPr id="142516"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17"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2346" name="AutoShape 3"/>
          <p:cNvSpPr>
            <a:spLocks noChangeArrowheads="1"/>
          </p:cNvSpPr>
          <p:nvPr/>
        </p:nvSpPr>
        <p:spPr bwMode="auto">
          <a:xfrm>
            <a:off x="1908175"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42347" name="Group 66"/>
          <p:cNvGrpSpPr>
            <a:grpSpLocks/>
          </p:cNvGrpSpPr>
          <p:nvPr/>
        </p:nvGrpSpPr>
        <p:grpSpPr bwMode="auto">
          <a:xfrm>
            <a:off x="452438" y="1844675"/>
            <a:ext cx="204787" cy="431800"/>
            <a:chOff x="1701" y="3475"/>
            <a:chExt cx="136" cy="182"/>
          </a:xfrm>
        </p:grpSpPr>
        <p:sp>
          <p:nvSpPr>
            <p:cNvPr id="14251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1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48" name="Group 69"/>
          <p:cNvGrpSpPr>
            <a:grpSpLocks/>
          </p:cNvGrpSpPr>
          <p:nvPr/>
        </p:nvGrpSpPr>
        <p:grpSpPr bwMode="auto">
          <a:xfrm>
            <a:off x="671513" y="1844675"/>
            <a:ext cx="204787" cy="431800"/>
            <a:chOff x="1701" y="3475"/>
            <a:chExt cx="136" cy="182"/>
          </a:xfrm>
        </p:grpSpPr>
        <p:sp>
          <p:nvSpPr>
            <p:cNvPr id="142512"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13"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49" name="Group 72"/>
          <p:cNvGrpSpPr>
            <a:grpSpLocks/>
          </p:cNvGrpSpPr>
          <p:nvPr/>
        </p:nvGrpSpPr>
        <p:grpSpPr bwMode="auto">
          <a:xfrm>
            <a:off x="895350" y="1846263"/>
            <a:ext cx="204788" cy="431800"/>
            <a:chOff x="1701" y="3475"/>
            <a:chExt cx="136" cy="182"/>
          </a:xfrm>
        </p:grpSpPr>
        <p:sp>
          <p:nvSpPr>
            <p:cNvPr id="142510" name="AutoShape 73"/>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11" name="Oval 74"/>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50" name="Group 75"/>
          <p:cNvGrpSpPr>
            <a:grpSpLocks/>
          </p:cNvGrpSpPr>
          <p:nvPr/>
        </p:nvGrpSpPr>
        <p:grpSpPr bwMode="auto">
          <a:xfrm>
            <a:off x="1116013" y="1844675"/>
            <a:ext cx="204787" cy="431800"/>
            <a:chOff x="1701" y="3475"/>
            <a:chExt cx="136" cy="182"/>
          </a:xfrm>
        </p:grpSpPr>
        <p:sp>
          <p:nvSpPr>
            <p:cNvPr id="14250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0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51" name="Group 78"/>
          <p:cNvGrpSpPr>
            <a:grpSpLocks/>
          </p:cNvGrpSpPr>
          <p:nvPr/>
        </p:nvGrpSpPr>
        <p:grpSpPr bwMode="auto">
          <a:xfrm>
            <a:off x="1344613" y="1846263"/>
            <a:ext cx="204787" cy="431800"/>
            <a:chOff x="1701" y="3475"/>
            <a:chExt cx="136" cy="182"/>
          </a:xfrm>
        </p:grpSpPr>
        <p:sp>
          <p:nvSpPr>
            <p:cNvPr id="14250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0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52" name="Group 93"/>
          <p:cNvGrpSpPr>
            <a:grpSpLocks/>
          </p:cNvGrpSpPr>
          <p:nvPr/>
        </p:nvGrpSpPr>
        <p:grpSpPr bwMode="auto">
          <a:xfrm>
            <a:off x="1565275" y="1844675"/>
            <a:ext cx="204788" cy="431800"/>
            <a:chOff x="1701" y="3475"/>
            <a:chExt cx="136" cy="182"/>
          </a:xfrm>
        </p:grpSpPr>
        <p:sp>
          <p:nvSpPr>
            <p:cNvPr id="14250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50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2353" name="AutoShape 290"/>
          <p:cNvSpPr>
            <a:spLocks noChangeArrowheads="1"/>
          </p:cNvSpPr>
          <p:nvPr/>
        </p:nvSpPr>
        <p:spPr bwMode="auto">
          <a:xfrm>
            <a:off x="4070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sp>
        <p:nvSpPr>
          <p:cNvPr id="142354" name="Freeform 60"/>
          <p:cNvSpPr>
            <a:spLocks/>
          </p:cNvSpPr>
          <p:nvPr/>
        </p:nvSpPr>
        <p:spPr bwMode="auto">
          <a:xfrm rot="-149373">
            <a:off x="179388"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2355" name="Group 61"/>
          <p:cNvGrpSpPr>
            <a:grpSpLocks/>
          </p:cNvGrpSpPr>
          <p:nvPr/>
        </p:nvGrpSpPr>
        <p:grpSpPr bwMode="auto">
          <a:xfrm>
            <a:off x="323850" y="2351088"/>
            <a:ext cx="647700" cy="215900"/>
            <a:chOff x="567" y="1752"/>
            <a:chExt cx="408" cy="136"/>
          </a:xfrm>
        </p:grpSpPr>
        <p:sp>
          <p:nvSpPr>
            <p:cNvPr id="142500" name="Line 62"/>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501" name="Line 63"/>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502" name="Line 64"/>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503" name="Line 65"/>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2356" name="Group 66"/>
          <p:cNvGrpSpPr>
            <a:grpSpLocks/>
          </p:cNvGrpSpPr>
          <p:nvPr/>
        </p:nvGrpSpPr>
        <p:grpSpPr bwMode="auto">
          <a:xfrm rot="302547">
            <a:off x="1116013" y="2351088"/>
            <a:ext cx="647700" cy="215900"/>
            <a:chOff x="567" y="1752"/>
            <a:chExt cx="408" cy="136"/>
          </a:xfrm>
        </p:grpSpPr>
        <p:sp>
          <p:nvSpPr>
            <p:cNvPr id="142496" name="Line 67"/>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97" name="Line 68"/>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98" name="Line 69"/>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99" name="Line 70"/>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2357" name="Group 72"/>
          <p:cNvGrpSpPr>
            <a:grpSpLocks/>
          </p:cNvGrpSpPr>
          <p:nvPr/>
        </p:nvGrpSpPr>
        <p:grpSpPr bwMode="auto">
          <a:xfrm>
            <a:off x="5070475" y="1846263"/>
            <a:ext cx="204788" cy="431800"/>
            <a:chOff x="1701" y="3475"/>
            <a:chExt cx="136" cy="182"/>
          </a:xfrm>
        </p:grpSpPr>
        <p:sp>
          <p:nvSpPr>
            <p:cNvPr id="14249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9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58" name="Group 72"/>
          <p:cNvGrpSpPr>
            <a:grpSpLocks/>
          </p:cNvGrpSpPr>
          <p:nvPr/>
        </p:nvGrpSpPr>
        <p:grpSpPr bwMode="auto">
          <a:xfrm>
            <a:off x="5286375" y="1700213"/>
            <a:ext cx="204788" cy="431800"/>
            <a:chOff x="1701" y="3475"/>
            <a:chExt cx="136" cy="182"/>
          </a:xfrm>
        </p:grpSpPr>
        <p:sp>
          <p:nvSpPr>
            <p:cNvPr id="14249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9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59" name="Group 72"/>
          <p:cNvGrpSpPr>
            <a:grpSpLocks/>
          </p:cNvGrpSpPr>
          <p:nvPr/>
        </p:nvGrpSpPr>
        <p:grpSpPr bwMode="auto">
          <a:xfrm>
            <a:off x="5148263" y="1700213"/>
            <a:ext cx="204787" cy="431800"/>
            <a:chOff x="1701" y="3475"/>
            <a:chExt cx="136" cy="182"/>
          </a:xfrm>
        </p:grpSpPr>
        <p:sp>
          <p:nvSpPr>
            <p:cNvPr id="14249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9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60" name="Group 72"/>
          <p:cNvGrpSpPr>
            <a:grpSpLocks/>
          </p:cNvGrpSpPr>
          <p:nvPr/>
        </p:nvGrpSpPr>
        <p:grpSpPr bwMode="auto">
          <a:xfrm>
            <a:off x="5292725" y="1628775"/>
            <a:ext cx="204788" cy="431800"/>
            <a:chOff x="1701" y="3475"/>
            <a:chExt cx="136" cy="182"/>
          </a:xfrm>
        </p:grpSpPr>
        <p:sp>
          <p:nvSpPr>
            <p:cNvPr id="14248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8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61" name="Group 72"/>
          <p:cNvGrpSpPr>
            <a:grpSpLocks/>
          </p:cNvGrpSpPr>
          <p:nvPr/>
        </p:nvGrpSpPr>
        <p:grpSpPr bwMode="auto">
          <a:xfrm>
            <a:off x="5435600" y="1771650"/>
            <a:ext cx="204788" cy="431800"/>
            <a:chOff x="1701" y="3475"/>
            <a:chExt cx="136" cy="182"/>
          </a:xfrm>
        </p:grpSpPr>
        <p:sp>
          <p:nvSpPr>
            <p:cNvPr id="14248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8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62" name="Group 66"/>
          <p:cNvGrpSpPr>
            <a:grpSpLocks/>
          </p:cNvGrpSpPr>
          <p:nvPr/>
        </p:nvGrpSpPr>
        <p:grpSpPr bwMode="auto">
          <a:xfrm>
            <a:off x="231775" y="1844675"/>
            <a:ext cx="204788" cy="431800"/>
            <a:chOff x="1701" y="3475"/>
            <a:chExt cx="136" cy="182"/>
          </a:xfrm>
        </p:grpSpPr>
        <p:sp>
          <p:nvSpPr>
            <p:cNvPr id="14248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8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63" name="Group 66"/>
          <p:cNvGrpSpPr>
            <a:grpSpLocks/>
          </p:cNvGrpSpPr>
          <p:nvPr/>
        </p:nvGrpSpPr>
        <p:grpSpPr bwMode="auto">
          <a:xfrm>
            <a:off x="2684463" y="1844675"/>
            <a:ext cx="204787" cy="431800"/>
            <a:chOff x="1701" y="3475"/>
            <a:chExt cx="136" cy="182"/>
          </a:xfrm>
        </p:grpSpPr>
        <p:sp>
          <p:nvSpPr>
            <p:cNvPr id="142482"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83"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64" name="Group 69"/>
          <p:cNvGrpSpPr>
            <a:grpSpLocks/>
          </p:cNvGrpSpPr>
          <p:nvPr/>
        </p:nvGrpSpPr>
        <p:grpSpPr bwMode="auto">
          <a:xfrm>
            <a:off x="2903538" y="1844675"/>
            <a:ext cx="204787" cy="431800"/>
            <a:chOff x="1701" y="3475"/>
            <a:chExt cx="136" cy="182"/>
          </a:xfrm>
        </p:grpSpPr>
        <p:sp>
          <p:nvSpPr>
            <p:cNvPr id="142480"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81"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65" name="Group 75"/>
          <p:cNvGrpSpPr>
            <a:grpSpLocks/>
          </p:cNvGrpSpPr>
          <p:nvPr/>
        </p:nvGrpSpPr>
        <p:grpSpPr bwMode="auto">
          <a:xfrm>
            <a:off x="3348038" y="1844675"/>
            <a:ext cx="204787" cy="431800"/>
            <a:chOff x="1701" y="3475"/>
            <a:chExt cx="136" cy="182"/>
          </a:xfrm>
        </p:grpSpPr>
        <p:sp>
          <p:nvSpPr>
            <p:cNvPr id="142478"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79"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66" name="Group 78"/>
          <p:cNvGrpSpPr>
            <a:grpSpLocks/>
          </p:cNvGrpSpPr>
          <p:nvPr/>
        </p:nvGrpSpPr>
        <p:grpSpPr bwMode="auto">
          <a:xfrm>
            <a:off x="3576638" y="1846263"/>
            <a:ext cx="204787" cy="431800"/>
            <a:chOff x="1701" y="3475"/>
            <a:chExt cx="136" cy="182"/>
          </a:xfrm>
        </p:grpSpPr>
        <p:sp>
          <p:nvSpPr>
            <p:cNvPr id="142476"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77"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67" name="Group 93"/>
          <p:cNvGrpSpPr>
            <a:grpSpLocks/>
          </p:cNvGrpSpPr>
          <p:nvPr/>
        </p:nvGrpSpPr>
        <p:grpSpPr bwMode="auto">
          <a:xfrm>
            <a:off x="3797300" y="1844675"/>
            <a:ext cx="204788" cy="431800"/>
            <a:chOff x="1701" y="3475"/>
            <a:chExt cx="136" cy="182"/>
          </a:xfrm>
        </p:grpSpPr>
        <p:sp>
          <p:nvSpPr>
            <p:cNvPr id="142474"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75"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2368" name="Freeform 104"/>
          <p:cNvSpPr>
            <a:spLocks/>
          </p:cNvSpPr>
          <p:nvPr/>
        </p:nvSpPr>
        <p:spPr bwMode="auto">
          <a:xfrm rot="-149373">
            <a:off x="2411413"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2369" name="Group 105"/>
          <p:cNvGrpSpPr>
            <a:grpSpLocks/>
          </p:cNvGrpSpPr>
          <p:nvPr/>
        </p:nvGrpSpPr>
        <p:grpSpPr bwMode="auto">
          <a:xfrm>
            <a:off x="2555875" y="2351088"/>
            <a:ext cx="647700" cy="215900"/>
            <a:chOff x="567" y="1752"/>
            <a:chExt cx="408" cy="136"/>
          </a:xfrm>
        </p:grpSpPr>
        <p:sp>
          <p:nvSpPr>
            <p:cNvPr id="142470" name="Line 10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71" name="Line 10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72" name="Line 10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73" name="Line 10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2370" name="Group 110"/>
          <p:cNvGrpSpPr>
            <a:grpSpLocks/>
          </p:cNvGrpSpPr>
          <p:nvPr/>
        </p:nvGrpSpPr>
        <p:grpSpPr bwMode="auto">
          <a:xfrm rot="302547">
            <a:off x="3348038" y="2351088"/>
            <a:ext cx="647700" cy="215900"/>
            <a:chOff x="567" y="1752"/>
            <a:chExt cx="408" cy="136"/>
          </a:xfrm>
        </p:grpSpPr>
        <p:sp>
          <p:nvSpPr>
            <p:cNvPr id="142466" name="Line 11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67" name="Line 11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68" name="Line 11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69" name="Line 11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2371" name="Group 66"/>
          <p:cNvGrpSpPr>
            <a:grpSpLocks/>
          </p:cNvGrpSpPr>
          <p:nvPr/>
        </p:nvGrpSpPr>
        <p:grpSpPr bwMode="auto">
          <a:xfrm>
            <a:off x="2463800" y="1844675"/>
            <a:ext cx="204788" cy="431800"/>
            <a:chOff x="1701" y="3475"/>
            <a:chExt cx="136" cy="182"/>
          </a:xfrm>
        </p:grpSpPr>
        <p:sp>
          <p:nvSpPr>
            <p:cNvPr id="142464"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65"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72" name="Group 72"/>
          <p:cNvGrpSpPr>
            <a:grpSpLocks/>
          </p:cNvGrpSpPr>
          <p:nvPr/>
        </p:nvGrpSpPr>
        <p:grpSpPr bwMode="auto">
          <a:xfrm>
            <a:off x="3125788" y="1846263"/>
            <a:ext cx="204787" cy="431800"/>
            <a:chOff x="1701" y="3475"/>
            <a:chExt cx="136" cy="182"/>
          </a:xfrm>
        </p:grpSpPr>
        <p:sp>
          <p:nvSpPr>
            <p:cNvPr id="14246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6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2373" name="Freeform 121"/>
          <p:cNvSpPr>
            <a:spLocks/>
          </p:cNvSpPr>
          <p:nvPr/>
        </p:nvSpPr>
        <p:spPr bwMode="auto">
          <a:xfrm rot="-149373">
            <a:off x="4565650"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2374" name="Group 72"/>
          <p:cNvGrpSpPr>
            <a:grpSpLocks/>
          </p:cNvGrpSpPr>
          <p:nvPr/>
        </p:nvGrpSpPr>
        <p:grpSpPr bwMode="auto">
          <a:xfrm>
            <a:off x="5280025" y="1846263"/>
            <a:ext cx="204788" cy="431800"/>
            <a:chOff x="1701" y="3475"/>
            <a:chExt cx="136" cy="182"/>
          </a:xfrm>
        </p:grpSpPr>
        <p:sp>
          <p:nvSpPr>
            <p:cNvPr id="14246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6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2375" name="Text Box 907"/>
          <p:cNvSpPr txBox="1">
            <a:spLocks noChangeArrowheads="1"/>
          </p:cNvSpPr>
          <p:nvPr/>
        </p:nvSpPr>
        <p:spPr bwMode="auto">
          <a:xfrm>
            <a:off x="3055938" y="1052513"/>
            <a:ext cx="2878137" cy="307975"/>
          </a:xfrm>
          <a:prstGeom prst="rect">
            <a:avLst/>
          </a:prstGeom>
          <a:gradFill rotWithShape="1">
            <a:gsLst>
              <a:gs pos="0">
                <a:srgbClr val="E0FA44"/>
              </a:gs>
              <a:gs pos="50000">
                <a:srgbClr val="FCFFED"/>
              </a:gs>
              <a:gs pos="100000">
                <a:srgbClr val="E0FA44"/>
              </a:gs>
            </a:gsLst>
            <a:lin ang="5400000" scaled="1"/>
          </a:gradFill>
          <a:ln w="9525" algn="ctr">
            <a:solidFill>
              <a:srgbClr val="C0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eaLnBrk="1" hangingPunct="1">
              <a:spcBef>
                <a:spcPct val="0"/>
              </a:spcBef>
              <a:buFontTx/>
              <a:buNone/>
            </a:pPr>
            <a:r>
              <a:rPr lang="fr-FR" altLang="fr-FR" sz="1400" b="1">
                <a:solidFill>
                  <a:srgbClr val="800080"/>
                </a:solidFill>
                <a:latin typeface="Comic Sans MS" panose="030F0702030302020204" pitchFamily="66" charset="0"/>
              </a:rPr>
              <a:t>Activité mitogénique aberrante</a:t>
            </a:r>
          </a:p>
        </p:txBody>
      </p:sp>
      <p:sp>
        <p:nvSpPr>
          <p:cNvPr id="142376" name="Text Box 739"/>
          <p:cNvSpPr txBox="1">
            <a:spLocks noChangeArrowheads="1"/>
          </p:cNvSpPr>
          <p:nvPr/>
        </p:nvSpPr>
        <p:spPr bwMode="auto">
          <a:xfrm>
            <a:off x="323850" y="2566988"/>
            <a:ext cx="12715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b="1">
                <a:solidFill>
                  <a:srgbClr val="0000FF"/>
                </a:solidFill>
                <a:latin typeface="Comic Sans MS" panose="030F0702030302020204" pitchFamily="66" charset="0"/>
              </a:rPr>
              <a:t>Tissu normal</a:t>
            </a:r>
          </a:p>
        </p:txBody>
      </p:sp>
      <p:sp>
        <p:nvSpPr>
          <p:cNvPr id="142377" name="Text Box 739"/>
          <p:cNvSpPr txBox="1">
            <a:spLocks noChangeArrowheads="1"/>
          </p:cNvSpPr>
          <p:nvPr/>
        </p:nvSpPr>
        <p:spPr bwMode="auto">
          <a:xfrm>
            <a:off x="4787900" y="2566988"/>
            <a:ext cx="118903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b="1">
                <a:solidFill>
                  <a:srgbClr val="0000FF"/>
                </a:solidFill>
                <a:latin typeface="Comic Sans MS" panose="030F0702030302020204" pitchFamily="66" charset="0"/>
              </a:rPr>
              <a:t>Hyperplasie</a:t>
            </a:r>
          </a:p>
        </p:txBody>
      </p:sp>
      <p:sp>
        <p:nvSpPr>
          <p:cNvPr id="142378" name="AutoShape 291"/>
          <p:cNvSpPr>
            <a:spLocks noChangeArrowheads="1"/>
          </p:cNvSpPr>
          <p:nvPr/>
        </p:nvSpPr>
        <p:spPr bwMode="auto">
          <a:xfrm>
            <a:off x="6229350" y="1968500"/>
            <a:ext cx="503238" cy="215900"/>
          </a:xfrm>
          <a:custGeom>
            <a:avLst/>
            <a:gdLst>
              <a:gd name="T0" fmla="*/ 2147483646 w 21600"/>
              <a:gd name="T1" fmla="*/ 0 h 21600"/>
              <a:gd name="T2" fmla="*/ 0 w 21600"/>
              <a:gd name="T3" fmla="*/ 2147483646 h 21600"/>
              <a:gd name="T4" fmla="*/ 2147483646 w 21600"/>
              <a:gd name="T5" fmla="*/ 2147483646 h 21600"/>
              <a:gd name="T6" fmla="*/ 2147483646 w 21600"/>
              <a:gd name="T7" fmla="*/ 2147483646 h 21600"/>
              <a:gd name="T8" fmla="*/ 17694720 60000 65536"/>
              <a:gd name="T9" fmla="*/ 11796480 60000 65536"/>
              <a:gd name="T10" fmla="*/ 5898240 60000 65536"/>
              <a:gd name="T11" fmla="*/ 0 60000 65536"/>
              <a:gd name="T12" fmla="*/ 3407 w 21600"/>
              <a:gd name="T13" fmla="*/ 5400 h 21600"/>
              <a:gd name="T14" fmla="*/ 18874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gradFill rotWithShape="1">
            <a:gsLst>
              <a:gs pos="0">
                <a:srgbClr val="FDDBBB"/>
              </a:gs>
              <a:gs pos="100000">
                <a:srgbClr val="F88012"/>
              </a:gs>
            </a:gsLst>
            <a:lin ang="0" scaled="1"/>
          </a:gradFill>
          <a:ln w="9525">
            <a:solidFill>
              <a:schemeClr val="tx1"/>
            </a:solidFill>
            <a:miter lim="800000"/>
            <a:headEnd/>
            <a:tailEnd/>
          </a:ln>
        </p:spPr>
        <p:txBody>
          <a:bodyPr wrap="none" anchor="ctr"/>
          <a:lstStyle/>
          <a:p>
            <a:endParaRPr lang="fr-FR"/>
          </a:p>
        </p:txBody>
      </p:sp>
      <p:grpSp>
        <p:nvGrpSpPr>
          <p:cNvPr id="142379" name="Group 66"/>
          <p:cNvGrpSpPr>
            <a:grpSpLocks/>
          </p:cNvGrpSpPr>
          <p:nvPr/>
        </p:nvGrpSpPr>
        <p:grpSpPr bwMode="auto">
          <a:xfrm>
            <a:off x="7070725" y="1844675"/>
            <a:ext cx="204788" cy="431800"/>
            <a:chOff x="1701" y="3475"/>
            <a:chExt cx="136" cy="182"/>
          </a:xfrm>
        </p:grpSpPr>
        <p:sp>
          <p:nvSpPr>
            <p:cNvPr id="142458"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59"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80" name="Group 69"/>
          <p:cNvGrpSpPr>
            <a:grpSpLocks/>
          </p:cNvGrpSpPr>
          <p:nvPr/>
        </p:nvGrpSpPr>
        <p:grpSpPr bwMode="auto">
          <a:xfrm>
            <a:off x="7289800" y="1844675"/>
            <a:ext cx="204788" cy="431800"/>
            <a:chOff x="1701" y="3475"/>
            <a:chExt cx="136" cy="182"/>
          </a:xfrm>
        </p:grpSpPr>
        <p:sp>
          <p:nvSpPr>
            <p:cNvPr id="142456" name="AutoShape 70"/>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57" name="Oval 71"/>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81" name="Group 75"/>
          <p:cNvGrpSpPr>
            <a:grpSpLocks/>
          </p:cNvGrpSpPr>
          <p:nvPr/>
        </p:nvGrpSpPr>
        <p:grpSpPr bwMode="auto">
          <a:xfrm>
            <a:off x="7734300" y="1844675"/>
            <a:ext cx="204788" cy="431800"/>
            <a:chOff x="1701" y="3475"/>
            <a:chExt cx="136" cy="182"/>
          </a:xfrm>
        </p:grpSpPr>
        <p:sp>
          <p:nvSpPr>
            <p:cNvPr id="142454" name="AutoShape 76"/>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55" name="Oval 77"/>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82" name="Group 78"/>
          <p:cNvGrpSpPr>
            <a:grpSpLocks/>
          </p:cNvGrpSpPr>
          <p:nvPr/>
        </p:nvGrpSpPr>
        <p:grpSpPr bwMode="auto">
          <a:xfrm>
            <a:off x="7962900" y="1846263"/>
            <a:ext cx="204788" cy="431800"/>
            <a:chOff x="1701" y="3475"/>
            <a:chExt cx="136" cy="182"/>
          </a:xfrm>
        </p:grpSpPr>
        <p:sp>
          <p:nvSpPr>
            <p:cNvPr id="142452" name="AutoShape 79"/>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53" name="Oval 80"/>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83" name="Group 93"/>
          <p:cNvGrpSpPr>
            <a:grpSpLocks/>
          </p:cNvGrpSpPr>
          <p:nvPr/>
        </p:nvGrpSpPr>
        <p:grpSpPr bwMode="auto">
          <a:xfrm>
            <a:off x="8183563" y="1844675"/>
            <a:ext cx="204787" cy="431800"/>
            <a:chOff x="1701" y="3475"/>
            <a:chExt cx="136" cy="182"/>
          </a:xfrm>
        </p:grpSpPr>
        <p:sp>
          <p:nvSpPr>
            <p:cNvPr id="142450" name="AutoShape 94"/>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51" name="Oval 95"/>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84" name="Group 140"/>
          <p:cNvGrpSpPr>
            <a:grpSpLocks/>
          </p:cNvGrpSpPr>
          <p:nvPr/>
        </p:nvGrpSpPr>
        <p:grpSpPr bwMode="auto">
          <a:xfrm>
            <a:off x="6942138" y="2351088"/>
            <a:ext cx="647700" cy="215900"/>
            <a:chOff x="567" y="1752"/>
            <a:chExt cx="408" cy="136"/>
          </a:xfrm>
        </p:grpSpPr>
        <p:sp>
          <p:nvSpPr>
            <p:cNvPr id="142446" name="Line 141"/>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47" name="Line 142"/>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48" name="Line 143"/>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49" name="Line 144"/>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2385" name="Group 145"/>
          <p:cNvGrpSpPr>
            <a:grpSpLocks/>
          </p:cNvGrpSpPr>
          <p:nvPr/>
        </p:nvGrpSpPr>
        <p:grpSpPr bwMode="auto">
          <a:xfrm rot="302547">
            <a:off x="7734300" y="2351088"/>
            <a:ext cx="647700" cy="215900"/>
            <a:chOff x="567" y="1752"/>
            <a:chExt cx="408" cy="136"/>
          </a:xfrm>
        </p:grpSpPr>
        <p:sp>
          <p:nvSpPr>
            <p:cNvPr id="142442" name="Line 146"/>
            <p:cNvSpPr>
              <a:spLocks noChangeShapeType="1"/>
            </p:cNvSpPr>
            <p:nvPr/>
          </p:nvSpPr>
          <p:spPr bwMode="auto">
            <a:xfrm>
              <a:off x="567" y="1797"/>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43" name="Line 147"/>
            <p:cNvSpPr>
              <a:spLocks noChangeShapeType="1"/>
            </p:cNvSpPr>
            <p:nvPr/>
          </p:nvSpPr>
          <p:spPr bwMode="auto">
            <a:xfrm flipH="1">
              <a:off x="567" y="1842"/>
              <a:ext cx="272" cy="45"/>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44" name="Line 148"/>
            <p:cNvSpPr>
              <a:spLocks noChangeShapeType="1"/>
            </p:cNvSpPr>
            <p:nvPr/>
          </p:nvSpPr>
          <p:spPr bwMode="auto">
            <a:xfrm flipH="1">
              <a:off x="657" y="1752"/>
              <a:ext cx="273" cy="90"/>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sp>
          <p:nvSpPr>
            <p:cNvPr id="142445" name="Line 149"/>
            <p:cNvSpPr>
              <a:spLocks noChangeShapeType="1"/>
            </p:cNvSpPr>
            <p:nvPr/>
          </p:nvSpPr>
          <p:spPr bwMode="auto">
            <a:xfrm>
              <a:off x="657" y="1842"/>
              <a:ext cx="318" cy="46"/>
            </a:xfrm>
            <a:prstGeom prst="line">
              <a:avLst/>
            </a:prstGeom>
            <a:noFill/>
            <a:ln w="9525">
              <a:solidFill>
                <a:srgbClr val="FF33CC"/>
              </a:solidFill>
              <a:round/>
              <a:headEnd/>
              <a:tailEnd/>
            </a:ln>
            <a:extLst>
              <a:ext uri="{909E8E84-426E-40DD-AFC4-6F175D3DCCD1}">
                <a14:hiddenFill xmlns:a14="http://schemas.microsoft.com/office/drawing/2010/main">
                  <a:noFill/>
                </a14:hiddenFill>
              </a:ext>
            </a:extLst>
          </p:spPr>
          <p:txBody>
            <a:bodyPr/>
            <a:lstStyle/>
            <a:p>
              <a:endParaRPr lang="fr-FR"/>
            </a:p>
          </p:txBody>
        </p:sp>
      </p:grpSp>
      <p:grpSp>
        <p:nvGrpSpPr>
          <p:cNvPr id="142386" name="Group 66"/>
          <p:cNvGrpSpPr>
            <a:grpSpLocks/>
          </p:cNvGrpSpPr>
          <p:nvPr/>
        </p:nvGrpSpPr>
        <p:grpSpPr bwMode="auto">
          <a:xfrm>
            <a:off x="6850063" y="1844675"/>
            <a:ext cx="204787" cy="431800"/>
            <a:chOff x="1701" y="3475"/>
            <a:chExt cx="136" cy="182"/>
          </a:xfrm>
        </p:grpSpPr>
        <p:sp>
          <p:nvSpPr>
            <p:cNvPr id="142440" name="AutoShape 67"/>
            <p:cNvSpPr>
              <a:spLocks noChangeArrowheads="1"/>
            </p:cNvSpPr>
            <p:nvPr/>
          </p:nvSpPr>
          <p:spPr bwMode="auto">
            <a:xfrm>
              <a:off x="1701" y="3475"/>
              <a:ext cx="136" cy="182"/>
            </a:xfrm>
            <a:prstGeom prst="roundRect">
              <a:avLst>
                <a:gd name="adj" fmla="val 16667"/>
              </a:avLst>
            </a:prstGeom>
            <a:gradFill rotWithShape="1">
              <a:gsLst>
                <a:gs pos="0">
                  <a:srgbClr val="F5EEE8"/>
                </a:gs>
                <a:gs pos="100000">
                  <a:srgbClr val="DDC5AF"/>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41" name="Oval 68"/>
            <p:cNvSpPr>
              <a:spLocks noChangeArrowheads="1"/>
            </p:cNvSpPr>
            <p:nvPr/>
          </p:nvSpPr>
          <p:spPr bwMode="auto">
            <a:xfrm>
              <a:off x="1735" y="3532"/>
              <a:ext cx="56" cy="72"/>
            </a:xfrm>
            <a:prstGeom prst="ellipse">
              <a:avLst/>
            </a:prstGeom>
            <a:solidFill>
              <a:srgbClr val="CE9D6C"/>
            </a:soli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87" name="Group 72"/>
          <p:cNvGrpSpPr>
            <a:grpSpLocks/>
          </p:cNvGrpSpPr>
          <p:nvPr/>
        </p:nvGrpSpPr>
        <p:grpSpPr bwMode="auto">
          <a:xfrm>
            <a:off x="7302500" y="1846263"/>
            <a:ext cx="204788" cy="431800"/>
            <a:chOff x="1701" y="3475"/>
            <a:chExt cx="136" cy="182"/>
          </a:xfrm>
        </p:grpSpPr>
        <p:sp>
          <p:nvSpPr>
            <p:cNvPr id="14243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3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88" name="Group 72"/>
          <p:cNvGrpSpPr>
            <a:grpSpLocks/>
          </p:cNvGrpSpPr>
          <p:nvPr/>
        </p:nvGrpSpPr>
        <p:grpSpPr bwMode="auto">
          <a:xfrm>
            <a:off x="7518400" y="1700213"/>
            <a:ext cx="204788" cy="431800"/>
            <a:chOff x="1701" y="3475"/>
            <a:chExt cx="136" cy="182"/>
          </a:xfrm>
        </p:grpSpPr>
        <p:sp>
          <p:nvSpPr>
            <p:cNvPr id="14243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3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89" name="Group 72"/>
          <p:cNvGrpSpPr>
            <a:grpSpLocks/>
          </p:cNvGrpSpPr>
          <p:nvPr/>
        </p:nvGrpSpPr>
        <p:grpSpPr bwMode="auto">
          <a:xfrm>
            <a:off x="7235825" y="1700213"/>
            <a:ext cx="204788" cy="431800"/>
            <a:chOff x="1701" y="3475"/>
            <a:chExt cx="136" cy="182"/>
          </a:xfrm>
        </p:grpSpPr>
        <p:sp>
          <p:nvSpPr>
            <p:cNvPr id="14243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3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90" name="Group 72"/>
          <p:cNvGrpSpPr>
            <a:grpSpLocks/>
          </p:cNvGrpSpPr>
          <p:nvPr/>
        </p:nvGrpSpPr>
        <p:grpSpPr bwMode="auto">
          <a:xfrm>
            <a:off x="7308850" y="1555750"/>
            <a:ext cx="204788" cy="431800"/>
            <a:chOff x="1701" y="3475"/>
            <a:chExt cx="136" cy="182"/>
          </a:xfrm>
        </p:grpSpPr>
        <p:sp>
          <p:nvSpPr>
            <p:cNvPr id="14243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3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91" name="Group 72"/>
          <p:cNvGrpSpPr>
            <a:grpSpLocks/>
          </p:cNvGrpSpPr>
          <p:nvPr/>
        </p:nvGrpSpPr>
        <p:grpSpPr bwMode="auto">
          <a:xfrm>
            <a:off x="7524750" y="1628775"/>
            <a:ext cx="204788" cy="431800"/>
            <a:chOff x="1701" y="3475"/>
            <a:chExt cx="136" cy="182"/>
          </a:xfrm>
        </p:grpSpPr>
        <p:sp>
          <p:nvSpPr>
            <p:cNvPr id="14243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3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92" name="Group 72"/>
          <p:cNvGrpSpPr>
            <a:grpSpLocks/>
          </p:cNvGrpSpPr>
          <p:nvPr/>
        </p:nvGrpSpPr>
        <p:grpSpPr bwMode="auto">
          <a:xfrm>
            <a:off x="7667625" y="1771650"/>
            <a:ext cx="204788" cy="431800"/>
            <a:chOff x="1701" y="3475"/>
            <a:chExt cx="136" cy="182"/>
          </a:xfrm>
        </p:grpSpPr>
        <p:sp>
          <p:nvSpPr>
            <p:cNvPr id="14242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2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2393" name="Freeform 171"/>
          <p:cNvSpPr>
            <a:spLocks/>
          </p:cNvSpPr>
          <p:nvPr/>
        </p:nvSpPr>
        <p:spPr bwMode="auto">
          <a:xfrm rot="-149373">
            <a:off x="6797675" y="2205038"/>
            <a:ext cx="1584325" cy="144462"/>
          </a:xfrm>
          <a:custGeom>
            <a:avLst/>
            <a:gdLst>
              <a:gd name="T0" fmla="*/ 0 w 846"/>
              <a:gd name="T1" fmla="*/ 2147483646 h 260"/>
              <a:gd name="T2" fmla="*/ 2147483646 w 846"/>
              <a:gd name="T3" fmla="*/ 2147483646 h 260"/>
              <a:gd name="T4" fmla="*/ 2147483646 w 846"/>
              <a:gd name="T5" fmla="*/ 2147483646 h 260"/>
              <a:gd name="T6" fmla="*/ 0 60000 65536"/>
              <a:gd name="T7" fmla="*/ 0 60000 65536"/>
              <a:gd name="T8" fmla="*/ 0 60000 65536"/>
              <a:gd name="T9" fmla="*/ 0 w 846"/>
              <a:gd name="T10" fmla="*/ 0 h 260"/>
              <a:gd name="T11" fmla="*/ 846 w 846"/>
              <a:gd name="T12" fmla="*/ 260 h 260"/>
            </a:gdLst>
            <a:ahLst/>
            <a:cxnLst>
              <a:cxn ang="T6">
                <a:pos x="T0" y="T1"/>
              </a:cxn>
              <a:cxn ang="T7">
                <a:pos x="T2" y="T3"/>
              </a:cxn>
              <a:cxn ang="T8">
                <a:pos x="T4" y="T5"/>
              </a:cxn>
            </a:cxnLst>
            <a:rect l="T9" t="T10" r="T11" b="T12"/>
            <a:pathLst>
              <a:path w="846" h="260">
                <a:moveTo>
                  <a:pt x="0" y="260"/>
                </a:moveTo>
                <a:cubicBezTo>
                  <a:pt x="87" y="0"/>
                  <a:pt x="548" y="247"/>
                  <a:pt x="822" y="248"/>
                </a:cubicBezTo>
                <a:cubicBezTo>
                  <a:pt x="842" y="255"/>
                  <a:pt x="834" y="254"/>
                  <a:pt x="846" y="254"/>
                </a:cubicBezTo>
              </a:path>
            </a:pathLst>
          </a:custGeom>
          <a:noFill/>
          <a:ln w="28575">
            <a:solidFill>
              <a:srgbClr val="A411F5"/>
            </a:solidFill>
            <a:round/>
            <a:headEnd/>
            <a:tailEnd/>
          </a:ln>
          <a:extLst>
            <a:ext uri="{909E8E84-426E-40DD-AFC4-6F175D3DCCD1}">
              <a14:hiddenFill xmlns:a14="http://schemas.microsoft.com/office/drawing/2010/main">
                <a:solidFill>
                  <a:srgbClr val="FFFFFF"/>
                </a:solidFill>
              </a14:hiddenFill>
            </a:ext>
          </a:extLst>
        </p:spPr>
        <p:txBody>
          <a:bodyPr/>
          <a:lstStyle/>
          <a:p>
            <a:endParaRPr lang="fr-FR"/>
          </a:p>
        </p:txBody>
      </p:sp>
      <p:grpSp>
        <p:nvGrpSpPr>
          <p:cNvPr id="142394" name="Group 72"/>
          <p:cNvGrpSpPr>
            <a:grpSpLocks/>
          </p:cNvGrpSpPr>
          <p:nvPr/>
        </p:nvGrpSpPr>
        <p:grpSpPr bwMode="auto">
          <a:xfrm>
            <a:off x="7512050" y="1846263"/>
            <a:ext cx="204788" cy="431800"/>
            <a:chOff x="1701" y="3475"/>
            <a:chExt cx="136" cy="182"/>
          </a:xfrm>
        </p:grpSpPr>
        <p:sp>
          <p:nvSpPr>
            <p:cNvPr id="14242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2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95" name="Group 72"/>
          <p:cNvGrpSpPr>
            <a:grpSpLocks/>
          </p:cNvGrpSpPr>
          <p:nvPr/>
        </p:nvGrpSpPr>
        <p:grpSpPr bwMode="auto">
          <a:xfrm>
            <a:off x="7751763" y="1628775"/>
            <a:ext cx="204787" cy="431800"/>
            <a:chOff x="1701" y="3475"/>
            <a:chExt cx="136" cy="182"/>
          </a:xfrm>
        </p:grpSpPr>
        <p:sp>
          <p:nvSpPr>
            <p:cNvPr id="142424"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25"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96" name="Group 72"/>
          <p:cNvGrpSpPr>
            <a:grpSpLocks/>
          </p:cNvGrpSpPr>
          <p:nvPr/>
        </p:nvGrpSpPr>
        <p:grpSpPr bwMode="auto">
          <a:xfrm>
            <a:off x="7164388" y="1771650"/>
            <a:ext cx="204787" cy="431800"/>
            <a:chOff x="1701" y="3475"/>
            <a:chExt cx="136" cy="182"/>
          </a:xfrm>
        </p:grpSpPr>
        <p:sp>
          <p:nvSpPr>
            <p:cNvPr id="142422"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23"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97" name="Group 72"/>
          <p:cNvGrpSpPr>
            <a:grpSpLocks/>
          </p:cNvGrpSpPr>
          <p:nvPr/>
        </p:nvGrpSpPr>
        <p:grpSpPr bwMode="auto">
          <a:xfrm>
            <a:off x="7596188" y="1555750"/>
            <a:ext cx="204787" cy="431800"/>
            <a:chOff x="1701" y="3475"/>
            <a:chExt cx="136" cy="182"/>
          </a:xfrm>
        </p:grpSpPr>
        <p:sp>
          <p:nvSpPr>
            <p:cNvPr id="142420"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21"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98" name="Group 72"/>
          <p:cNvGrpSpPr>
            <a:grpSpLocks/>
          </p:cNvGrpSpPr>
          <p:nvPr/>
        </p:nvGrpSpPr>
        <p:grpSpPr bwMode="auto">
          <a:xfrm>
            <a:off x="7451725" y="1541463"/>
            <a:ext cx="204788" cy="431800"/>
            <a:chOff x="1701" y="3475"/>
            <a:chExt cx="136" cy="182"/>
          </a:xfrm>
        </p:grpSpPr>
        <p:sp>
          <p:nvSpPr>
            <p:cNvPr id="142418"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19"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399" name="Group 72"/>
          <p:cNvGrpSpPr>
            <a:grpSpLocks/>
          </p:cNvGrpSpPr>
          <p:nvPr/>
        </p:nvGrpSpPr>
        <p:grpSpPr bwMode="auto">
          <a:xfrm>
            <a:off x="7451725" y="1844675"/>
            <a:ext cx="204788" cy="431800"/>
            <a:chOff x="1701" y="3475"/>
            <a:chExt cx="136" cy="182"/>
          </a:xfrm>
        </p:grpSpPr>
        <p:sp>
          <p:nvSpPr>
            <p:cNvPr id="142416" name="AutoShape 73"/>
            <p:cNvSpPr>
              <a:spLocks noChangeArrowheads="1"/>
            </p:cNvSpPr>
            <p:nvPr/>
          </p:nvSpPr>
          <p:spPr bwMode="auto">
            <a:xfrm>
              <a:off x="1701" y="3475"/>
              <a:ext cx="136" cy="182"/>
            </a:xfrm>
            <a:prstGeom prst="roundRect">
              <a:avLst>
                <a:gd name="adj" fmla="val 16667"/>
              </a:avLst>
            </a:prstGeom>
            <a:gradFill rotWithShape="1">
              <a:gsLst>
                <a:gs pos="0">
                  <a:srgbClr val="EFE0C1"/>
                </a:gs>
                <a:gs pos="100000">
                  <a:srgbClr val="CD9C3B"/>
                </a:gs>
              </a:gsLst>
              <a:path path="shape">
                <a:fillToRect l="50000" t="50000" r="50000" b="50000"/>
              </a:path>
            </a:gradFill>
            <a:ln w="9525">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17" name="Oval 74"/>
            <p:cNvSpPr>
              <a:spLocks noChangeArrowheads="1"/>
            </p:cNvSpPr>
            <p:nvPr/>
          </p:nvSpPr>
          <p:spPr bwMode="auto">
            <a:xfrm>
              <a:off x="1735" y="3532"/>
              <a:ext cx="56" cy="72"/>
            </a:xfrm>
            <a:prstGeom prst="ellipse">
              <a:avLst/>
            </a:prstGeom>
            <a:gradFill rotWithShape="1">
              <a:gsLst>
                <a:gs pos="0">
                  <a:srgbClr val="EFE0C1"/>
                </a:gs>
                <a:gs pos="100000">
                  <a:srgbClr val="CD9C3B"/>
                </a:gs>
              </a:gsLst>
              <a:path path="shape">
                <a:fillToRect l="50000" t="50000" r="50000" b="50000"/>
              </a:path>
            </a:gradFill>
            <a:ln>
              <a:noFill/>
            </a:ln>
            <a:extLst>
              <a:ext uri="{91240B29-F687-4F45-9708-019B960494DF}">
                <a14:hiddenLine xmlns:a14="http://schemas.microsoft.com/office/drawing/2010/main" w="57150">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400" name="Group 881"/>
          <p:cNvGrpSpPr>
            <a:grpSpLocks/>
          </p:cNvGrpSpPr>
          <p:nvPr/>
        </p:nvGrpSpPr>
        <p:grpSpPr bwMode="auto">
          <a:xfrm>
            <a:off x="7380288" y="1555750"/>
            <a:ext cx="287337" cy="360363"/>
            <a:chOff x="4649" y="935"/>
            <a:chExt cx="181" cy="227"/>
          </a:xfrm>
        </p:grpSpPr>
        <p:sp>
          <p:nvSpPr>
            <p:cNvPr id="142414"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15"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401" name="Group 884"/>
          <p:cNvGrpSpPr>
            <a:grpSpLocks/>
          </p:cNvGrpSpPr>
          <p:nvPr/>
        </p:nvGrpSpPr>
        <p:grpSpPr bwMode="auto">
          <a:xfrm>
            <a:off x="7596188" y="1771650"/>
            <a:ext cx="287337" cy="360363"/>
            <a:chOff x="4649" y="935"/>
            <a:chExt cx="181" cy="227"/>
          </a:xfrm>
        </p:grpSpPr>
        <p:sp>
          <p:nvSpPr>
            <p:cNvPr id="142412"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13"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402" name="Group 887"/>
          <p:cNvGrpSpPr>
            <a:grpSpLocks/>
          </p:cNvGrpSpPr>
          <p:nvPr/>
        </p:nvGrpSpPr>
        <p:grpSpPr bwMode="auto">
          <a:xfrm>
            <a:off x="7308850" y="1916113"/>
            <a:ext cx="287338" cy="360362"/>
            <a:chOff x="4649" y="935"/>
            <a:chExt cx="181" cy="227"/>
          </a:xfrm>
        </p:grpSpPr>
        <p:sp>
          <p:nvSpPr>
            <p:cNvPr id="142410"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11"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grpSp>
        <p:nvGrpSpPr>
          <p:cNvPr id="142403" name="Group 890"/>
          <p:cNvGrpSpPr>
            <a:grpSpLocks/>
          </p:cNvGrpSpPr>
          <p:nvPr/>
        </p:nvGrpSpPr>
        <p:grpSpPr bwMode="auto">
          <a:xfrm>
            <a:off x="7380288" y="1771650"/>
            <a:ext cx="287337" cy="360363"/>
            <a:chOff x="4649" y="935"/>
            <a:chExt cx="181" cy="227"/>
          </a:xfrm>
        </p:grpSpPr>
        <p:sp>
          <p:nvSpPr>
            <p:cNvPr id="142408" name="Oval 468"/>
            <p:cNvSpPr>
              <a:spLocks noChangeArrowheads="1"/>
            </p:cNvSpPr>
            <p:nvPr/>
          </p:nvSpPr>
          <p:spPr bwMode="auto">
            <a:xfrm>
              <a:off x="4649" y="935"/>
              <a:ext cx="181" cy="227"/>
            </a:xfrm>
            <a:prstGeom prst="ellipse">
              <a:avLst/>
            </a:prstGeom>
            <a:gradFill rotWithShape="1">
              <a:gsLst>
                <a:gs pos="0">
                  <a:srgbClr val="D8B394"/>
                </a:gs>
                <a:gs pos="100000">
                  <a:srgbClr val="A7530D"/>
                </a:gs>
              </a:gsLst>
              <a:path path="shape">
                <a:fillToRect l="50000" t="50000" r="50000" b="50000"/>
              </a:path>
            </a:gradFill>
            <a:ln w="9525" algn="ctr">
              <a:solidFill>
                <a:schemeClr val="tx1"/>
              </a:solidFill>
              <a:round/>
              <a:headEnd/>
              <a:tailEnd/>
            </a:ln>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sp>
          <p:nvSpPr>
            <p:cNvPr id="142409" name="Oval 469"/>
            <p:cNvSpPr>
              <a:spLocks noChangeArrowheads="1"/>
            </p:cNvSpPr>
            <p:nvPr/>
          </p:nvSpPr>
          <p:spPr bwMode="auto">
            <a:xfrm>
              <a:off x="4703" y="1007"/>
              <a:ext cx="63" cy="91"/>
            </a:xfrm>
            <a:prstGeom prst="ellipse">
              <a:avLst/>
            </a:prstGeom>
            <a:gradFill rotWithShape="1">
              <a:gsLst>
                <a:gs pos="0">
                  <a:srgbClr val="DC80AE"/>
                </a:gs>
                <a:gs pos="100000">
                  <a:srgbClr val="663B51"/>
                </a:gs>
              </a:gsLst>
              <a:path path="shape">
                <a:fillToRect l="50000" t="50000" r="50000" b="50000"/>
              </a:path>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eaLnBrk="1" hangingPunct="1">
                <a:spcBef>
                  <a:spcPct val="0"/>
                </a:spcBef>
                <a:buFontTx/>
                <a:buNone/>
              </a:pPr>
              <a:endParaRPr lang="en-US" altLang="fr-FR" sz="1000">
                <a:solidFill>
                  <a:srgbClr val="000000"/>
                </a:solidFill>
                <a:latin typeface="Comic Sans MS" panose="030F0702030302020204" pitchFamily="66" charset="0"/>
              </a:endParaRPr>
            </a:p>
          </p:txBody>
        </p:sp>
      </p:grpSp>
      <p:sp>
        <p:nvSpPr>
          <p:cNvPr id="142404" name="Text Box 739"/>
          <p:cNvSpPr txBox="1">
            <a:spLocks noChangeArrowheads="1"/>
          </p:cNvSpPr>
          <p:nvPr/>
        </p:nvSpPr>
        <p:spPr bwMode="auto">
          <a:xfrm>
            <a:off x="7126288" y="2565400"/>
            <a:ext cx="98583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fr-FR" altLang="fr-FR" sz="1400" b="1">
                <a:solidFill>
                  <a:srgbClr val="0000FF"/>
                </a:solidFill>
                <a:latin typeface="Comic Sans MS" panose="030F0702030302020204" pitchFamily="66" charset="0"/>
              </a:rPr>
              <a:t>Dysplasie</a:t>
            </a:r>
          </a:p>
        </p:txBody>
      </p:sp>
      <p:sp>
        <p:nvSpPr>
          <p:cNvPr id="199" name="AutoShape 742"/>
          <p:cNvSpPr>
            <a:spLocks noChangeArrowheads="1"/>
          </p:cNvSpPr>
          <p:nvPr/>
        </p:nvSpPr>
        <p:spPr bwMode="auto">
          <a:xfrm>
            <a:off x="646113" y="44450"/>
            <a:ext cx="7777162" cy="647700"/>
          </a:xfrm>
          <a:prstGeom prst="roundRect">
            <a:avLst>
              <a:gd name="adj" fmla="val 16667"/>
            </a:avLst>
          </a:prstGeom>
          <a:gradFill rotWithShape="1">
            <a:gsLst>
              <a:gs pos="0">
                <a:srgbClr val="BBE0E3"/>
              </a:gs>
              <a:gs pos="50000">
                <a:srgbClr val="BBE0E3">
                  <a:gamma/>
                  <a:tint val="28627"/>
                  <a:invGamma/>
                </a:srgbClr>
              </a:gs>
              <a:gs pos="100000">
                <a:srgbClr val="BBE0E3"/>
              </a:gs>
            </a:gsLst>
            <a:lin ang="5400000" scaled="1"/>
          </a:gradFill>
          <a:ln w="9525">
            <a:solidFill>
              <a:srgbClr val="000000"/>
            </a:solidFill>
            <a:round/>
            <a:headEnd/>
            <a:tailEnd/>
          </a:ln>
          <a:effectLst/>
        </p:spPr>
        <p:txBody>
          <a:bodyPr wrap="none" anchor="ctr"/>
          <a:lstStyle/>
          <a:p>
            <a:pPr eaLnBrk="1" fontAlgn="auto" hangingPunct="1">
              <a:spcBef>
                <a:spcPts val="0"/>
              </a:spcBef>
              <a:spcAft>
                <a:spcPts val="0"/>
              </a:spcAft>
              <a:defRPr/>
            </a:pPr>
            <a:endParaRPr lang="fr-FR" sz="1000" kern="0">
              <a:solidFill>
                <a:srgbClr val="000000"/>
              </a:solidFill>
              <a:latin typeface="Comic Sans MS" pitchFamily="66" charset="0"/>
              <a:cs typeface="Arial" charset="0"/>
            </a:endParaRPr>
          </a:p>
        </p:txBody>
      </p:sp>
      <p:sp>
        <p:nvSpPr>
          <p:cNvPr id="201" name="Text Box 3"/>
          <p:cNvSpPr txBox="1">
            <a:spLocks noChangeArrowheads="1"/>
          </p:cNvSpPr>
          <p:nvPr/>
        </p:nvSpPr>
        <p:spPr bwMode="auto">
          <a:xfrm>
            <a:off x="142875" y="179388"/>
            <a:ext cx="8856663" cy="369887"/>
          </a:xfrm>
          <a:prstGeom prst="rect">
            <a:avLst/>
          </a:prstGeom>
          <a:noFill/>
          <a:ln w="9525">
            <a:noFill/>
            <a:miter lim="800000"/>
            <a:headEnd/>
            <a:tailEnd/>
          </a:ln>
          <a:effectLst/>
        </p:spPr>
        <p:txBody>
          <a:bodyPr>
            <a:spAutoFit/>
          </a:bodyPr>
          <a:lstStyle/>
          <a:p>
            <a:pPr algn="ctr" eaLnBrk="1" hangingPunct="1">
              <a:defRPr/>
            </a:pPr>
            <a:r>
              <a:rPr lang="fr-FR" altLang="fr-FR" b="1" dirty="0">
                <a:solidFill>
                  <a:srgbClr val="0033CC"/>
                </a:solidFill>
                <a:latin typeface="Comic Sans MS" panose="030F0702030302020204" pitchFamily="66" charset="0"/>
              </a:rPr>
              <a:t>Un modèle (trop) classique de la progression tumorale</a:t>
            </a:r>
            <a:endParaRPr lang="fr-FR" b="1" dirty="0">
              <a:solidFill>
                <a:srgbClr val="0033CC"/>
              </a:solidFill>
              <a:effectLst>
                <a:outerShdw blurRad="38100" dist="38100" dir="2700000" algn="tl">
                  <a:srgbClr val="000000"/>
                </a:outerShdw>
              </a:effectLst>
              <a:latin typeface="Comic Sans MS" pitchFamily="66" charset="0"/>
              <a:cs typeface="+mn-cs"/>
            </a:endParaRPr>
          </a:p>
        </p:txBody>
      </p:sp>
      <p:pic>
        <p:nvPicPr>
          <p:cNvPr id="202" name="Picture 704" descr="http://radiorls.fr/musique-classik.jpg"/>
          <p:cNvPicPr>
            <a:picLocks noChangeAspect="1" noChangeArrowheads="1"/>
          </p:cNvPicPr>
          <p:nvPr/>
        </p:nvPicPr>
        <p:blipFill>
          <a:blip r:embed="rId3" cstate="print"/>
          <a:srcRect/>
          <a:stretch>
            <a:fillRect/>
          </a:stretch>
        </p:blipFill>
        <p:spPr bwMode="auto">
          <a:xfrm>
            <a:off x="7956550" y="-56147"/>
            <a:ext cx="1187450" cy="927100"/>
          </a:xfrm>
          <a:prstGeom prst="ellipse">
            <a:avLst/>
          </a:prstGeom>
          <a:ln>
            <a:noFill/>
          </a:ln>
          <a:effectLst>
            <a:softEdge rad="112500"/>
          </a:effectLst>
        </p:spPr>
      </p:pic>
    </p:spTree>
  </p:cSld>
  <p:clrMapOvr>
    <a:masterClrMapping/>
  </p:clrMapOvr>
  <p:timing>
    <p:tnLst>
      <p:par>
        <p:cTn id="1" dur="indefinite" restart="never" nodeType="tmRoot"/>
      </p:par>
    </p:tnLst>
  </p:timing>
</p:sld>
</file>

<file path=ppt/theme/theme1.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que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Thème Offic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5_Modèle par défaut">
  <a:themeElements>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odèle par défa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lnDef>
  </a:objectDefaults>
  <a:extraClrSchemeLst>
    <a:extraClrScheme>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odèle par défaut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odèle par défaut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odèle par défaut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odèle par défaut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odèle par défaut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odèle par défaut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odèle par défaut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odèle par défaut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1_Modèle par défaut">
  <a:themeElements>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Comic sans ms standard">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fr-FR" sz="2400" b="1"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fr-FR" sz="2400" b="1"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Modèle par défau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Modèle par défau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Modèle par défau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Modèle par défaut">
  <a:themeElements>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odèle par défa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lnDef>
  </a:objectDefaults>
  <a:extraClrSchemeLst>
    <a:extraClrScheme>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odèle par défaut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odèle par défaut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odèle par défaut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odèle par défaut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odèle par défaut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odèle par défaut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odèle par défaut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odèle par défaut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16_Modèle par défaut">
  <a:themeElements>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Modèle par défaut">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fr-FR" sz="2400" b="1"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fr-FR" sz="2400" b="1"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Modèle par défau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Modèle par défau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Modèle par défau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9_Modèle par défaut">
  <a:themeElements>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odèle par défa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lnDef>
  </a:objectDefaults>
  <a:extraClrSchemeLst>
    <a:extraClrScheme>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odèle par défaut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odèle par défaut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odèle par défaut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odèle par défaut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odèle par défaut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odèle par défaut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odèle par défaut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odèle par défaut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18_Modèle par défaut">
  <a:themeElements>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odèle par défa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lnDef>
  </a:objectDefaults>
  <a:extraClrSchemeLst>
    <a:extraClrScheme>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odèle par défaut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odèle par défaut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odèle par défaut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odèle par défaut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odèle par défaut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odèle par défaut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odèle par défaut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odèle par défaut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23_Modèle par défaut">
  <a:themeElements>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Modèle par défau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fr-FR" sz="1000" b="0" i="0" u="none" strike="noStrike" cap="none" normalizeH="0" baseline="0" smtClean="0">
            <a:ln>
              <a:noFill/>
            </a:ln>
            <a:solidFill>
              <a:schemeClr val="tx2"/>
            </a:solidFill>
            <a:effectLst/>
            <a:latin typeface="Comic Sans MS" pitchFamily="66" charset="0"/>
          </a:defRPr>
        </a:defPPr>
      </a:lstStyle>
    </a:lnDef>
  </a:objectDefaults>
  <a:extraClrSchemeLst>
    <a:extraClrScheme>
      <a:clrScheme name="Modèle par défaut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Modèle par défaut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Modèle par défaut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Modèle par défaut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Modèle par défaut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Modèle par défaut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Modèle par défaut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Modèle par défaut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Modèle par défaut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24_Modèle par défaut">
  <a:themeElements>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Comic sans ms standard">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fr-FR" sz="2400" b="1"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fr-FR" sz="2400" b="1"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Modèle par défaut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Modèle par défaut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Modèle par défaut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dèle par défaut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Modèle par défaut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Modèle par défaut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Modèle par défaut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docProps/app.xml><?xml version="1.0" encoding="utf-8"?>
<Properties xmlns="http://schemas.openxmlformats.org/officeDocument/2006/extended-properties" xmlns:vt="http://schemas.openxmlformats.org/officeDocument/2006/docPropsVTypes">
  <TotalTime>7679</TotalTime>
  <Words>2635</Words>
  <Application>Microsoft Office PowerPoint</Application>
  <PresentationFormat>Affichage à l'écran (4:3)</PresentationFormat>
  <Paragraphs>677</Paragraphs>
  <Slides>71</Slides>
  <Notes>71</Notes>
  <HiddenSlides>1</HiddenSlides>
  <MMClips>2</MMClips>
  <ScaleCrop>false</ScaleCrop>
  <HeadingPairs>
    <vt:vector size="8" baseType="variant">
      <vt:variant>
        <vt:lpstr>Polices utilisées</vt:lpstr>
      </vt:variant>
      <vt:variant>
        <vt:i4>7</vt:i4>
      </vt:variant>
      <vt:variant>
        <vt:lpstr>Thème</vt:lpstr>
      </vt:variant>
      <vt:variant>
        <vt:i4>9</vt:i4>
      </vt:variant>
      <vt:variant>
        <vt:lpstr>Serveurs OLE incorporés</vt:lpstr>
      </vt:variant>
      <vt:variant>
        <vt:i4>1</vt:i4>
      </vt:variant>
      <vt:variant>
        <vt:lpstr>Titres des diapositives</vt:lpstr>
      </vt:variant>
      <vt:variant>
        <vt:i4>71</vt:i4>
      </vt:variant>
    </vt:vector>
  </HeadingPairs>
  <TitlesOfParts>
    <vt:vector size="88" baseType="lpstr">
      <vt:lpstr>Arial</vt:lpstr>
      <vt:lpstr>Calibri</vt:lpstr>
      <vt:lpstr>Comic Sans MS</vt:lpstr>
      <vt:lpstr>Monotype Corsiva</vt:lpstr>
      <vt:lpstr>Symbol</vt:lpstr>
      <vt:lpstr>Times New Roman</vt:lpstr>
      <vt:lpstr>Wingdings</vt:lpstr>
      <vt:lpstr>Thème Office</vt:lpstr>
      <vt:lpstr>15_Modèle par défaut</vt:lpstr>
      <vt:lpstr>31_Modèle par défaut</vt:lpstr>
      <vt:lpstr>2_Modèle par défaut</vt:lpstr>
      <vt:lpstr>16_Modèle par défaut</vt:lpstr>
      <vt:lpstr>9_Modèle par défaut</vt:lpstr>
      <vt:lpstr>18_Modèle par défaut</vt:lpstr>
      <vt:lpstr>23_Modèle par défaut</vt:lpstr>
      <vt:lpstr>24_Modèle par défaut</vt:lpstr>
      <vt:lpstr>Acrobat Document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lpstr>Présentation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Présentation PowerPoint</dc:title>
  <dc:creator>Jérome Hinfray</dc:creator>
  <cp:lastModifiedBy>PUISIEUX Alain</cp:lastModifiedBy>
  <cp:revision>571</cp:revision>
  <cp:lastPrinted>2012-11-12T11:35:00Z</cp:lastPrinted>
  <dcterms:created xsi:type="dcterms:W3CDTF">2012-11-09T11:10:19Z</dcterms:created>
  <dcterms:modified xsi:type="dcterms:W3CDTF">2017-10-12T06:54:45Z</dcterms:modified>
</cp:coreProperties>
</file>